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61" r:id="rId2"/>
    <p:sldId id="257" r:id="rId3"/>
    <p:sldId id="258" r:id="rId4"/>
    <p:sldId id="395" r:id="rId5"/>
    <p:sldId id="396" r:id="rId6"/>
    <p:sldId id="397" r:id="rId7"/>
    <p:sldId id="398" r:id="rId8"/>
    <p:sldId id="399" r:id="rId9"/>
    <p:sldId id="40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2" autoAdjust="0"/>
    <p:restoredTop sz="92520" autoAdjust="0"/>
  </p:normalViewPr>
  <p:slideViewPr>
    <p:cSldViewPr>
      <p:cViewPr varScale="1">
        <p:scale>
          <a:sx n="64" d="100"/>
          <a:sy n="64" d="100"/>
        </p:scale>
        <p:origin x="1397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1T03:07:45.262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9716 4389 871 0,'0'0'22'15,"0"0"-12"-15,7-34-7 0,-7 34 0 0,0 0 9 16,13-30 7-16,-13 30 9 0,0 0 5 0,0 0-3 15,0 0-5-15,0 0 8 0,0 0 5 0,0 0 4 16,12 48 6-16,-10-18-16 0,5 19 1 0,-7 0-12 16,2 12 8-16,-2-2-7 0,4 8 13 0,-8-11 13 15,8-1-28-15,-4-19 26 0,9-10-38 16,-9-26 16-16,28 7 9 0,5-30 7 0,22-11 25 16,15-40-27-16,29-26 20 0,12-46-16 0,27-29-11 15,21-39 1-15,15-25-9 0,16-17-12 0,11-10-9 16,0 4 1-16,-6 2-10 0,-9 7-8 0,-17 2-1 15,-15 12-32-15,-25 4-16 0,-14 34-44 0,-43-4-71 16,3 55-111-16,-36 8-274 16,-21 22 56-16,2 56 395 0</inkml:trace>
  <inkml:trace contextRef="#ctx0" brushRef="#br0" timeOffset="937.5318">9368 6823 833 0,'0'0'153'0,"-3"-35"-81"0,3 35-35 0,0 0-12 16,0-33-3-16,0 33 9 0,0 0 6 0,0 0 7 15,0 0-3-15,0 0-8 0,0 0-10 0,0 0-9 16,0 0-4-16,0 0 2 0,7 33 8 0,-2 0 4 16,6 17 11-16,-4 2-7 0,6 14 8 0,-10-6-14 15,8 12 10-15,-6-3-14 0,3 3 11 16,-3-3-11-16,4 1 5 0,-4-5-11 15,6-4-10-15,-2-13 24 0,7-10-33 0,2-13 31 16,-18-25-21-16,59 12-1 0,-12-28 3 0,19-23-11 16,17-24 37-16,13-44-19 0,24-28 15 0,13-43 0 15,18-31-20-15,19-17-7 0,6-25 0 0,12-2-6 16,7-9-16-16,-1 7-21 0,-15-2-51 0,6 35-74 16,-44-22-146-16,-8 37-249 0,0 23 43 15,-37 3 414-15</inkml:trace>
  <inkml:trace contextRef="#ctx0" brushRef="#br0" timeOffset="2437.5674">10051 9320 888 0,'11'-31'78'0,"-11"31"-26"16,0 0-15-16,0 0 4 0,-18-32 6 0,18 32 6 15,0 0-2-15,0 0-6 0,0 0-10 0,0 0-8 16,0 0-9-16,0 0-6 0,0 0-3 0,0 0-1 16,0 0 6-16,7 34 10 0,2-2 1 0,5 16-8 15,-6 8 27-15,4 15-34 0,-8 4 22 16,8 10-4-16,-8-8-7 0,0 1 18 15,-4-10-12-15,5-6 3 0,-3-15-20 0,7-12 0 16,-9-35-6-16,30 34 6 0,4-37 0 0,13-12 7 16,16-27 10-16,17-28-6 0,21-37 17 0,15-37-4 15,29-38-14-15,27-30-3 0,22-23-10 0,17-18-15 16,19 3-12-16,-4 1-23 0,1 24-48 0,-21-3-84 16,10 50-198-16,-44 3-222 0,-27 24 41 15,-18 42 477-15</inkml:trace>
  <inkml:trace contextRef="#ctx0" brushRef="#br0" timeOffset="3985.6388">9782 12987 807 0,'0'0'80'16,"0"0"-45"-16,27-9-20 0,-27 9-3 0,0 0 14 16,4 30 17-16,7 2 23 15,-10 11 18-15,14 23-31 0,-12 2 10 0,6 15-31 16,-9 3-13-16,7 5 13 0,-8-8-7 0,6-1 25 16,-9-26 4-16,15-12 11 0,-11-44-6 0,0 0-4 15,49-12-3-15,8-38-3 0,15-48 6 0,32-41-22 16,21-43-2-16,24-39-6 0,30-28-6 0,16-20 0 15,28-8-17-15,10-2-11 0,7 17-13 16,-7 5-29-16,5 29-54 0,-30-12-110 0,11 38-409 16,-38 20 18-16,-29 8 279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8T00:28:36.51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1076 2641 187 0,'0'0'23'0,"0"0"-20"0,0 0 0 16,0 0 8-16,0 0 12 0,0 0 11 0,0 0 8 15,29 2-3-15,-29-2-2 0,0 0-7 16,0 0 0-16,0 0-2 0,0 0 0 0,27-16-5 16,-27 16-2-16,0 0-7 0,0 0-5 0,30-16-4 15,-30 16-4-15,0 0-1 0,33-9-1 0,-33 9 0 16,0 0 0-16,34-2-1 0,-34 2 0 0,32 0 1 15,-32 0-2-15,32 2 2 0,-32-2-1 0,36 2 0 16,-36-2 2-16,36 3-2 0,-36-3 2 0,39 4 0 16,-39-4 0-16,47-4 1 15,-17 1 0-15,3-3 5 0,1-4 20 0,5 4 4 16,4-4 0-16,0-3-4 0,0 2-21 0,4-1-3 16,3 1-3-16,0 2 0 0,-1 2-1 0,1 2 0 15,0-2-1-15,-3 7 0 0,3-2 1 0,2 0-1 16,-2 2 1-16,2 0 0 0,5 0-4 0,-1 0-5 15,1 0-3-15,4 0 1 0,0-2 1 0,2 1 7 16,1-5 3-16,5 6 0 0,-3-5 2 16,4 1 0-16,3-1 0 0,-1-4 2 0,1 4 0 15,3-2 1-15,-3-2-1 0,6-2 2 0,-2 6-1 16,2-6 2-16,-2 7-1 0,4-3 0 0,1 4-1 16,-3 1-2-16,4-2 1 0,-6 4-1 15,5 0-1-15,-1 0 2 0,-2 4 0 0,7 0-1 16,-4-1 1-16,2-1-2 0,2 1 1 15,0 1-1-15,2 0 1 0,-4-1 0 0,3 1-1 16,-1-2 4-16,0 1-3 0,3-3 3 0,-3 4 0 16,0-3-3-16,2 1 2 0,0 0-2 0,0-2 0 15,-2 2 1-15,0 0-1 0,-2 1 0 0,0-3 1 16,2 4 1-16,-1 1-1 0,1 0 1 0,0 1-1 16,-2-1-2-16,2 2 1 0,-2-3-2 0,2 6 1 15,0-4-1-15,-1 4 0 0,-1-2 1 16,-4 1-1-16,6-2 0 0,-3 2 1 0,-1-1-2 15,3 0 1-15,-1-1-1 0,0 2 0 16,-1-6 1-16,3 4 0 0,0-3 0 0,-2-2 0 16,4 1 1-16,-2-3 0 0,2 4 1 0,3-4 0 15,0 0-1-15,-1 0 0 0,1 0 0 0,-1 0 1 16,0 0 2-16,-1 3 2 0,1-1 2 0,-4 0 1 16,4 1-2-16,-1-1-3 0,-3 5-1 15,4-1-3-15,-4-1 1 0,4 0 0 0,-1 3 0 16,-3-3 0-16,0 2-1 0,0-2 1 0,4 1-1 15,-4-1 0-15,4 0 0 0,-1-1 0 0,1 0 0 16,3-1 0-16,-5 1 1 0,3-1-1 0,-5 1 1 16,2 1-1-16,4-1 2 0,-5-1 0 0,5 3 0 15,1-3 3-15,-2-1 3 16,8 0 7-16,-2-2 0 0,3 0 0 0,-1 0-5 16,3 3-7-16,2-3-1 0,-2 0 0 0,6 0-1 15,-4 0 1-15,0 4-1 0,1-2 0 0,3-1-1 16,-2 1 0-16,1 0 2 0,-1-2 0 0,-2 2-1 15,5-4 2-15,-1 2-3 0,1-2 1 0,-3 0 0 16,3 1 1-16,-1-5-1 0,-1 3 1 0,3-3 1 16,-1-1 0-16,0 0 8 0,1 2 5 15,-1-2 7-15,0 1 3 0,-3-3-1 0,3 4-1 16,1 0-4-16,-3 1-2 0,1 1-5 0,1-1-4 16,-3 0-2-16,1 4-1 0,-1-3-2 0,-2 3-1 15,2 0-1-15,-4 0 2 0,2 0-1 16,0 0 0-16,0 0 0 0,2 0 0 0,-2 0 1 15,1 0 0-15,-1-2 1 0,0 0-1 0,6-1 2 16,-1-3-1-16,0 1 1 0,8-2 0 16,-4 0 0-16,0 0-1 0,-2-2 0 0,0 5 0 15,4-1 4-15,-2-2 0 0,0 0 1 0,5 1-1 16,-7-1-2-16,6 4-1 0,-5-1-1 0,0 0-1 16,1 1 2-16,-4 1-1 0,4-1 0 0,-4-1-1 15,0 4-1-15,4 0-1 0,-7-2 0 0,2 0-1 16,-4 2 1-16,-4-1-2 0,4-1 1 15,-5 0 0-15,5 0 0 0,-4-3 0 16,0 1 0-16,1 4 0 0,-6-3 0 0,5 1-1 16,-5 0 2-16,-2-3-1 0,0 5 0 0,2-4 2 15,0 1-1-15,0 1 1 0,0 0-1 0,0 2-1 16,-3-2 0-16,-3 2-1 0,1 0 3 0,0 0 1 16,-4 0 0-16,0 0-1 0,3 0-1 0,-3 0-1 15,1 0-1-15,-3 0 3 0,-5 0-1 16,-1 2-1-16,0-2 3 0,-1 0-3 0,-2 0 1 15,-2 0 2-15,-1-2-2 0,2 2 2 0,-4-1-2 16,1 1 1-16,-1 0-1 0,-2 0-1 0,-3 0 2 16,-3 1-2-16,-4 1 1 0,-1 0 0 0,-5 0-2 15,0-2 1-15,-5 3-1 0,-2 1 2 16,-4-4-1-16,-4 0 2 0,-1 3-1 0,-5-1 0 16,-3-2 1-16,-1 2-1 0,-2-2-1 15,-25 0 1-15,49-2-1 0,-49 2 0 0,46-5 2 0,-17 1 0 0,-2-1 3 16,3-2 0-16,-1 0 1 0,2 3-3 0,-5 1 0 15,7-1-2-15,-6-1 1 0,1 1-1 0,1 2 0 16,0 1-1-16,-4-1 0 0,0 0 0 16,-25 2 1-16,38 2-2 0,-38-2 0 0,32 3 2 0,-32-3-4 31,32 6 3-31,-32-6 0 0,31 0 0 0,-31 0 0 16,35 3 1-16,-10-3 0 0,-25 0 0 0,52 0-1 15,-19 0 1-15,1 0 1 0,3 0-1 0,3-3 0 16,-4 3 0-16,-2-4 0 0,-2 2-1 0,-5 1-1 0,-27 1-2 15,43 1-33-15,-43-1-40 0,0 0-49 0,0 0-81 16,0 0-158-16,0 0 37 0,-56 11 277 0</inkml:trace>
  <inkml:trace contextRef="#ctx0" brushRef="#br0" timeOffset="611.9399">24075 2607 429 0,'0'0'18'0,"0"0"-21"0,0 0-2 15,0 0 0-15,0 0 6 0,0 0 6 0,0 0 1 16,0 0 2-16,0 0 3 0,0 0 7 0,0 0 10 15,0 0 12-15,0 0 7 0,0 0 10 0,0 0 1 0,0 0 2 16,0 0-9-16,0 0-8 0,0 0-17 0,0 0-8 16,0 0-6-16,-3 23-3 0,3-23-1 0,0 0-1 15,-13 40-5-15,13-40-1 0,-16 39-4 16,16-39 2-16,-20 43-4 0,20-43 4 0,-21 41-4 16,21-41 3-16,-20 46-3 0,20-46 4 0,-16 48 13 15,12-21-14-15,-5-2 13 0,4 3-13 16,0 2-11-16,-1 3-18 0,1 0-7 0,-4-2-32 0,5-1-35 0,-6-1-65 15,10-29-158-15,-4 42 56 0,4-42 270 0</inkml:trace>
  <inkml:trace contextRef="#ctx0" brushRef="#br0" timeOffset="2671.1461">23869 3099 622 0,'0'0'80'0,"0"0"-27"16,0 0-4-16,0 0-10 0,0 0-7 0,0 0-8 15,0 0-7-15,0 0-9 0,0 0-5 0,0 0-2 16,0 0 0-16,0 0-2 0,0 0 1 0,-27-2-1 16,27 2 0-16,0 0 0 0,-32 4 1 0,32-4 0 15,-30 9 0-15,30-9 0 0,-40 10 0 0,40-10 1 16,-43 11-2-16,43-11 2 0,-47 9-2 16,21-5 1-16,-3-1 0 0,-2 1-1 0,3-1 1 15,-3-1 0-15,1-2 0 0,-2 0 1 0,-3 0 0 16,3 0 0-16,-2 0 3 0,2 0 5 0,-4-3 5 15,4 1 4-15,-4-5 7 0,4 3-1 0,-4-1 1 0,2 1-3 16,-6-3-4-16,1 3-6 0,-4 4-3 0,0-1-5 16,-4-1-1-16,2 4-3 0,-1-2 0 15,-3 1-1-15,3 3 0 0,-4-4 1 0,-2 5-2 32,-2-3 1-32,2 2-2 0,-9-3-1 0,5 3 1 15,-3 0-2-15,-3 1 0 0,1-3 1 0,-2 0 1 16,2 1-1-16,-2-3 4 0,-1 0-2 0,1 0 0 15,2 0 4-15,-2 0-3 0,8-2 2 0,-3-1 1 0,-3-1 2 0,2-3 6 16,-2 3 5-16,0 1 5 0,2-1-2 16,-2-1-4-16,2 1-7 0,-4 3-3 15,4-1-3-15,-4 0-2 0,3 2 0 0,-7-2 0 0,4 2-1 16,1 0 0-16,-5 0 1 0,1 2-1 0,-4 0 1 16,4-2-1-16,-2 2 0 0,-2-2-2 0,0-2 1 15,0 2-1-15,-3 0 0 0,3 0 3 0,2-2 1 16,-4 2 0-16,2-2 0 0,-2 1 0 0,2-3 1 15,0 0 1-15,-3 1-1 0,-2 1 2 16,3-2 0-16,-2 3 2 0,-3-1-2 16,2 2 1-16,-2 2-3 0,0-2-1 0,2 3 1 15,-2 1-4-15,-2-4 3 0,-2 7-1 0,-3-3-1 16,1 1 1-16,-1-2-1 0,-2 1 0 0,4 1-1 16,-4 1-1-16,5-5 1 0,-2 3 0 0,6 0 1 15,-3-4 0-15,-5 0-1 0,5 3 2 0,-3-3-1 16,1 0 0-16,5-3 2 0,-2 3-2 15,-3-4 0-15,3 4-1 0,2-4 0 0,0 3 5 16,1-1 4-16,3-2 3 0,-6 3-1 0,4-3-3 16,-2 0-4-16,-2 4-2 0,-2-1 0 0,6 1-1 15,-6 0-1-15,0 0 0 0,3 0 0 0,-5 1 0 16,6-1 0-16,-2 4 0 0,-7 1 1 16,4-1-2-16,-6-2 0 0,0-1-1 15,-2 7 1-15,-3-3-1 0,4 0 2 0,-3 1-1 16,2 1 3-16,-1-2-1 0,0-1 1 0,-3 3 0 15,-2-2 1-15,4-1 0 0,-3-1 0 0,4 4 0 16,-2-3 1-16,3 1 0 0,4-1 2 0,-4-1 3 16,8 3 3-16,-2-4 3 0,-2 3 0 0,1-2-3 15,1 1-2-15,-2-2-3 0,4 0-2 0,-3-1-2 16,5 1-1-16,-5 0-1 0,3-2 2 16,3 4-1-16,-5-1 1 0,-2-1-1 0,0 0 0 15,-4 1 0-15,1 1 0 0,-3-2 0 16,4 1 1-16,-1 2-1 0,1-1 1 0,2-2-1 15,-4 0 2-15,1 1-1 0,-1 1 1 0,0-4 0 16,4 0-1-16,0 0 1 0,0-4 0 0,-2 4 0 16,6 0 0-16,-4-3 0 0,9 3 0 0,-6 0-1 15,1 0-1-15,-1 0 0 0,-3 3 0 16,2-3 0-16,-2 4 0 0,-2 3-1 0,4-2-1 16,-6 2-5-16,4 0-3 0,4-1-5 0,-11 1-1 15,9 0 3-15,-8-2 5 0,3-1 3 0,2 3 2 16,1-3 1-16,-1-3 2 0,1 3 1 0,3-4 0 15,-1 4 1-15,3-4 0 0,1 0-1 0,-5 0 1 16,1 0-1-16,2 0 1 16,-1 0-1-16,-1 0 0 0,0 1-1 0,-1 1 0 15,-1 2 0-15,4 1 1 0,-4-1-1 0,-7 5 2 16,3-2-3-16,-5 2 1 0,2-2-1 0,-4 5 2 16,-2-1-1-16,8 0 3 0,-4-1-2 0,5 1 1 15,1-4-1-15,-4 0 1 0,1-1-1 0,-1-3 0 16,3 1 0-16,-1-1 0 0,3-1 1 0,0 0-1 15,2-2 0-15,6 0 0 0,-1 0-1 16,0 0 2-16,-1-2 0 0,-1 0 0 0,-3 2 0 16,4-2-1-16,-2 1 1 0,-2 1-4 0,0-4 1 15,1 4-1-15,1 0 0 0,3 0 2 0,-1 0 1 16,-2 5 0-16,-1-3-1 0,-1 2 1 16,-3-2-3-16,3 1 0 0,-4 1 2 0,4 1-3 15,0-1 0-15,5-1 3 0,-3 1-2 0,4-4 3 16,-1 3-1-16,-2-1 1 0,5 0-1 15,-5 0 1-15,2-2 0 0,-1 0-1 0,3 0-1 16,2 0 0-16,2 1 1 0,3-1 2 0,-3 2-2 16,1-2 2-16,3 0-1 0,-3 0 0 0,1 4 0 15,1-4 0-15,-2 0 1 0,3 0-1 0,1 3 0 16,0-1 0-16,0 0 0 0,5 0 0 0,-1-2 0 16,3 0 1-16,1 0 1 0,-1 0-2 15,4-2 1-15,-2 2-1 0,2-4 2 16,0 1 0-16,1-1 0 0,3-1-1 0,1 1 1 15,2 1 0-15,-2-1 2 0,2 1 2 0,-2 1 2 16,8 0 0-16,-3-2 0 0,1 3-3 0,-4-3 2 16,5 4-2-16,1-3 1 0,-1 3-1 0,2-2-2 15,-1 2-1-15,1-2 0 0,-2 2 0 0,4-2-2 16,-2 2 1-16,1 2-1 0,-1 0 2 16,-2 0 0-16,6-2 0 0,-2 0 1 0,0 3-1 15,2-3 1-15,3 0 0 0,-1 0 4 0,1 0 4 16,-1-3 4-16,3 3 6 0,-4-2 1 0,12 2 0 15,-6-6-2-15,3 5-7 0,4-6-4 0,0 3-2 16,2-1-3-16,-2 1-3 0,27 4 0 16,-37-12-3-16,37 12 1 0,-29-15-3 0,29 15 0 15,0 0-8-15,0 0-5 0,-29-25-13 16,29 25-14-16,0 0-8 0,0 0-12 0,0 0-10 16,0 0-3-16,0 0-3 0,0 0-1 0,0 0-3 15,0 0-3-15,0 0-5 0,0 0 5 0,0 0 20 16,0 0 25-16,0 0 19 0,0 0 21 0,0 0 0 15,0 0 2-15,0 0 0 0,0 0 2 0,0 0 4 16,33-7 6-16,-33 7 7 0,0 0 6 16,0 0 3-16,28-3 1 0,-28 3 0 0,0 0 0 15,0 0 0-15,0 0 0 0,27-9 3 0,-27 9 3 16,0 0 2-16,0 0 5 0,0 0-1 16,22-32 0-16,-22 32-1 0,9-31 0 0,-9 31-2 15,12-41 3-15,-12 41-4 0,13-55 6 0,-4 21-5 16,-6-5 5-16,3-2-3 0,-6-9 3 0,7-1 2 15,-5-12-32-15,1 8 23 0,-3-9-25 16,-2 16 16-16,-8 1 5 0,4 10-12 0,-6 1-4 16,1 10-12-16,11 26 1 0,-23-43-6 0,23 43 0 15,-25-23-14-15,25 23-11 0,-25-9-21 0,25 9-24 16,-27 2-44-16,27-2-65 0,-24 24-135 0,24-24-74 16,-14 29 222-16</inkml:trace>
  <inkml:trace contextRef="#ctx0" brushRef="#br0" timeOffset="4824.8535">1143 3643 73 0,'0'0'50'16,"0"0"1"-16,0 0-10 0,0 0 0 0,0 0-5 16,0 0 3-16,0 0-4 0,0 0 3 0,0 0-5 0,0 0-3 15,0 0-8-15,0 0 2 0,0 0 1 16,0 0 7-16,0 0 0 0,0 0-2 0,-11-25-7 16,11 25-4-16,0 0-6 0,0 0-1 0,0 0-3 15,0 0-3-15,7-29 0 0,-7 29 0 0,0 0 2 0,0 0 3 0,0 0 1 16,0 0 5-16,0 0 6 0,0 0 2 0,0 0-2 31,0 0-5-31,0 0-7 0,0 0-5 0,0 0-3 16,0 0 0-16,0 0-2 0,-5 25 2 15,5-25-1-15,-15 45 4 0,8-19-3 0,0 1 4 16,7-27-3-16,-14 45 2 0,14-45-4 0,-11 33 0 16,11-33 8-16,0 0-13 0,0 34 2 0,0-34-34 0,0 0-26 15,0 0-28-15,0 0-30 0,0 0-16 0,0 0-40 16,36 15-34-16,-36-15 105 0</inkml:trace>
  <inkml:trace contextRef="#ctx0" brushRef="#br0" timeOffset="5373.785">1189 3534 354 0,'0'0'70'0,"0"0"-14"16,0 0-2-16,-27 5-1 0,27-5 2 15,0 0-7-15,0 0-4 0,0 0-6 0,-23 7-3 16,23-7-9-16,0 0-9 0,0 0-10 0,0 0-3 16,0 0 0-16,0 0 7 0,0 0 7 0,0 0 4 15,31-16 2-15,-31 16-6 0,26-10-6 0,-26 10-6 16,36-16-4-16,-36 16-2 0,40-16 0 0,-40 16 0 16,43-11-1-16,-43 11 0 0,36-9 1 0,-36 9-1 15,27-5 0-15,-27 5 1 0,0 0 0 16,25 0-1-16,-25 0 1 0,0 0-1 0,0 0 0 15,0 0 0-15,0 0 1 0,0 0 3 0,0 0-1 16,10 33 2-16,-10-33-3 0,-9 24 2 0,9-24-4 16,-16 39 3-16,16-39-4 0,-14 48 4 0,14-48-1 15,-14 43 2-15,14-43-3 0,-11 35-1 0,11-35-3 16,0 34 3-16,0-34-3 0,7 25 3 16,-7-25-2-16,0 0 1 0,20 29-1 0,-20-29 1 0,0 0-1 15,28 26 1-15,-28-26 15 0,0 0-15 0,31 27 15 16,-31-27-13-16,0 0 1 0,27 9 0 0,-27-9 0 15,0 0 0-15,0 0-1 0,0 0 2 0,0 0 2 32,0 0 10-32,0 0 7 0,5 27 5 0,-5-27 0 15,0 0-6-15,-39 19-7 0,39-19-2 16,-36 16 0-16,36-16 10 0,-47 13 9 0,47-13-11 16,-50 11 19-16,50-11-26 0,-47 5 11 0,47-5-6 15,-48-4-6-15,48 4-4 0,-45-1-4 0,45 1-4 16,-36-4 1-16,36 4 17 0,-26-4-22 15,26 4 12-15,0 0-23 0,-33-14-18 0,33 14-26 16,0 0-28-16,0 0-53 0,0 0-60 0,-3-41-195 0,26 46 4 0,-18-33 384 16</inkml:trace>
  <inkml:trace contextRef="#ctx0" brushRef="#br0" timeOffset="7399.4291">23611 3283 513 0,'0'0'76'0,"0"0"-38"0,0 0-23 15,0 0-12-15,0 0-7 0,0 0-4 16,0 0-6-16,0 0-4 0,0 0-1 0,0 0-2 16,0 0 2-16,0 0 2 0,0 0 1 0,0 0 5 15,0 0 6-15,0 0 3 0,0 0 3 0,27 7 1 16,-27-7 7-16,0 0 11 0,0 0 16 0,0 0 13 16,0 0 13-16,0 0-3 0,0 0-6 0,0 0-11 15,0 0-13-15,0 0-9 16,0 0-6-16,0 0-5 0,0 0-4 0,0 0-2 15,0 0-3-15,0 0 0 0,0 0-1 0,0 0 0 16,0 0 0-16,0 0 0 0,0 0 2 0,0 0 1 16,0 0 0-16,0 0 0 0,0 0 1 0,0 0-2 15,-16 26 0-15,16-26 0 0,0 0-2 0,-40 29 2 16,40-29-3-16,-37 32 2 0,37-32-1 0,-47 34 3 16,20-16 4-16,-1 1 14 0,1-4 9 15,0 6 11-15,2-9 4 0,25-12-5 0,-42 27-11 16,42-27-5-16,-28 16-13 0,28-16-4 0,0 0-6 15,0 0-3-15,0 0-1 0,0 0 1 16,0 0 0-16,-6 27 1 0,6-27 1 0,0 0 0 16,34 9 0-16,-34-9 2 0,33 3 0 0,-33-3 0 15,41-3 1-15,-16 1-2 0,-25 2 0 0,48-11 2 16,-48 11-2-16,49-12 1 0,-49 12 1 16,46-14-2-16,-46 14 3 0,52-16-2 0,-26 8-1 15,-1 0 0-15,1 2 0 0,-2-1 0 0,3 4 0 16,-27 3 0-16,39-6-1 0,-39 6 1 0,32 2-1 15,-32-2 1-15,0 0-2 0,31 16-1 0,-31-16-1 16,0 0 1-16,0 0-2 0,0 0 3 0,20 27-2 16,-20-27 3-16,0 0 1 0,0 0 2 15,0 0 2-15,0 0 1 0,0 0 8 0,0 0 1 16,-26 16 7-16,26-16 0 0,0 0-4 16,0 0-2-16,-23-39-4 0,23 39-1 0,-11-41 5 15,6 14-3-15,-2 4 9 0,7 23-2 0,-13-48 10 16,13 48-4-16,-14-40-2 0,14 40-9 0,-16-32-5 15,16 32-6-15,-23-26 0 0,23 26-4 0,0 0 2 16,-31-16-3-16,31 16-7 0,0 0-12 16,0 0-30-16,-34-11-29 0,34 11-61 0,0 0-74 15,0 0-210-15,0 0 34 0,0 0 294 0</inkml:trace>
  <inkml:trace contextRef="#ctx0" brushRef="#br0" timeOffset="8681.1018">23548 3887 631 0,'0'0'68'15,"-7"-24"-10"-15,7 24-8 0,0 0-10 0,0 0 2 16,0 0-3-16,0 0-6 0,0 0-7 0,0 0-7 16,0 0-4-16,0 0-2 0,0 0 2 15,0 0-1-15,0 0-1 0,0 0 6 0,0 0 8 16,0 0 5-16,0 0 5 0,0 0-5 0,13 31-6 16,-13-31-8-16,5 51-16 0,-3-18 12 0,1 13-13 15,-3-2 10-15,4 12 8 0,0-1-11 0,-3 13 9 16,1-2-11-16,-2 5 8 0,0 4-13 0,2-4 10 15,-2 0-13-15,0 0 12 0,2-6 5 0,-4-3-28 16,0-3 29-16,0-4-31 0,-3-3 11 16,5-10 8-16,0 1-7 0,-4-7 5 15,1-8-4-15,-1 1 1 0,4-29-9 0,-12 41-1 16,12-41-17-16,0 0-17 0,-6 30-49 0,6-30-86 16,-10-25-256-16,10 25 17 0,-4-39 265 0</inkml:trace>
  <inkml:trace contextRef="#ctx0" brushRef="#br0" timeOffset="9185.8357">23555 4010 653 0,'0'0'170'0,"0"0"-141"16,0 0-12-16,0 0-10 0,-14-29-4 0,14 29 7 16,0 0 5-16,0 0 19 0,0 0 7 0,0 0 3 15,0 0-8-15,0 0-15 0,0 0-13 0,0 0-5 16,0 0 3-16,-32 20 3 0,32-20 6 0,-36 35 5 16,15-8 7-16,-5-2 2 0,1 11 8 15,-11-8 0-15,8 8 8 0,-10-6-5 16,11 4 0-16,-5-4-13 0,9 1-2 0,-1-7-14 15,24-24-1-15,-26 36-8 0,26-36-1 0,0 0-4 16,0 0 0-16,0 0 1 0,0 0 1 0,0 0 4 16,32 11 0-16,-32-11 4 0,41-30-3 0,-14 5 4 15,3-4-3-15,-1-5 7 0,7 2-1 16,-6-4 10-16,6 1-4 0,-9-1 7 0,0 4-6 16,-7-2 5-16,3 4-6 0,-7 0 2 0,-16 30-6 15,23-45 0-15,-23 45-3 0,18-30 2 0,-18 30 1 16,0 0 2-16,0 0 0 0,0 0-3 0,0 0-3 15,0 0-6-15,0 0 0 0,-3 25-4 0,-1 0 3 16,1 7-2-16,-5 5 4 0,5 4-6 0,1-3 6 16,4 1-9-16,1 0 7 15,8-7-6-15,2 2 0 0,6-2-12 0,5-7-8 16,8 5-25-16,-7-17-14 0,18 17-41 0,-14-30-51 16,25 25-110-16,-10-14-228 0,-10-15 46 0,17 20 295 0</inkml:trace>
  <inkml:trace contextRef="#ctx0" brushRef="#br0" timeOffset="9865.447">23989 4127 601 0,'0'0'179'0,"0"0"-149"0,0 0-6 0,25 0 12 16,-25 0 9-16,0 0 14 0,0 0 0 0,0 0-1 16,18 25-10-16,-18-25-10 0,4 45-10 0,-8-11-15 15,8 5 5-15,-8 7-5 0,1 2 9 0,-3 2-8 16,1 4 5-16,-8-5-14 0,6 3 6 0,-5 0-13 16,1-4 8-16,-2-5-12 0,4-1 10 0,-1-10 13 15,4 1-35-15,3-7 28 0,3-26-47 0,-2 40-1 16,2-40-37-16,0 0-6 15,0 0-5-15,30 17-36 0,-30-17-64 0,16-37-187 16,11 30 41-16,-23-34 332 0</inkml:trace>
  <inkml:trace contextRef="#ctx0" brushRef="#br0" timeOffset="10052.8814">23993 4147 1120 0,'-31'-16'77'16,"31"16"-38"-16,0 0-22 0,0 0-9 16,29-11 7-16,-29 11 2 0,38-16 1 0,-8 9-6 15,-1-4-5-15,1 1-5 0,4 1 0 0,-1-2-7 16,1 2-15-16,-6-5-26 0,10 10-50 0,-38 4-55 16,48-18-120-16,-15 24-118 0,-33-6 34 0,34 0 355 15</inkml:trace>
  <inkml:trace contextRef="#ctx0" brushRef="#br0" timeOffset="10267.5927">23943 4507 1137 0,'0'0'92'0,"0"0"-84"0,0 0-9 0,0 0 11 16,39 14 11-16,-39-14 8 0,38-11 2 0,-38 11-8 15,46-19-11-15,-21 8-5 0,2 0-5 0,2 1-1 16,0 3-4-16,-1 1-15 0,-4-5-18 0,6 11-19 16,-30 0-51-16,43 0-17 0,-43 0-47 0,25 0-224 15,-25 0 34-15,0 0 254 0</inkml:trace>
  <inkml:trace contextRef="#ctx0" brushRef="#br0" timeOffset="10725.8797">24380 4637 746 0,'-32'16'21'0,"32"-16"-3"0,-27 14 21 0,27-14 15 16,-27 18 17-16,27-18-14 0,0 0-8 0,-34 30-15 15,34-30 2-15,-18 29 16 0,18-29-13 32,-14 34 14-32,14-34-22 0,-6 28-12 0,6-28-4 15,2 27-8-15,-2-27 0 0,0 0-2 0,23 25-18 0,-23-25 16 16,31 16-18-16,-31-16 19 0,34 7 0 16,-34-7 1-16,39-4-2 0,-39 4-1 0,40-10 16 15,-40 10-18-15,36-15 19 0,-36 15-17 0,28-19-1 16,-28 19 2-16,0 0-2 0,31-30 1 15,-31 30-1-15,0 0-21 0,21-33 21 0,-21 33-20 16,0 0 19-16,15-35 3 0,-15 35-4 0,0 0 2 16,10-32-1-16,-10 32 2 0,0 0-1 0,0 0 0 15,0 0 1-15,0 0 0 0,0 0 0 0,0 0 0 16,0 0 0-16,0 0-2 0,0 0 3 0,-5 34-6 16,5-34 5-16,-11 41 17 0,11-41-18 0,-7 41 16 15,7-41-47-15,-9 46-8 0,9-46-37 16,-2 41-24-16,2-41-23 0,2 32-52 15,-2-32-32-15,0 0-133 0,16 27 30 0,-16-27 291 16</inkml:trace>
  <inkml:trace contextRef="#ctx0" brushRef="#br0" timeOffset="11257.1246">24692 4854 702 0,'0'0'78'0,"0"0"-16"0,-27-2-4 16,27 2-8-16,0 0-5 0,0 0-10 16,-16 29-19-16,16-29 14 0,-9 25-17 0,9-25 13 15,-7 30-4-15,7-30-10 0,-4 39 5 16,4-39-2-16,-3 38 8 0,3-38-1 0,-4 27-5 16,4-27-10-16,4 26-2 0,-4-26-6 0,0 0 2 15,0 0-2-15,0 0-1 0,12 25 2 0,-12-25 0 16,0 0 0-16,0 0 1 0,0 0 2 0,20-28-2 15,-20 28 2-15,11-29-4 0,-11 29 4 0,12-37-3 16,-12 37 4-16,7-45-5 0,-7 45 7 0,7-46-1 16,-7 17 9-16,0 29 17 0,0-48-13 15,-3 22 13-15,-1 2-41 0,4-1 13 0,0 25-18 16,4-46 14-16,-4 46 3 0,11-39-3 16,-11 39 3-16,0 0-3 0,21-29 3 0,-21 29-1 15,0 0 1-15,0 0 0 0,31 0-1 0,-31 0 3 16,0 0-3-16,34 16 3 0,-34-16-3 0,0 0 2 15,28 36-4-15,-28-36 5 0,15 30-5 0,-15-30 2 16,7 29-2-16,-7-29 1 0,5 30 15 16,-5-30-25-16,-3 34 12 0,3-34-24 0,-16 32-2 15,16-32-11-15,-27 34 22 0,27-34-10 0,-31 41 19 16,31-41 6-16,-43 46-2 0,43-46 3 0,-39 47-5 16,39-47 4-16,-36 41-4 0,36-41 3 0,-29 42-4 15,29-42 5-15,-27 43-4 0,27-43 4 0,-25 39-2 16,25-39 1-16,-23 38-4 15,23-38 3-15,-23 42-3 0,10-15 4 0,13-27-4 16,-21 48 4-16,10-19-17 0,-2-2-3 0,6 3-17 16,7-30-38-16,-18 52-73 0,9-24-266 0,9-28 22 15,-3 32 233-15</inkml:trace>
  <inkml:trace contextRef="#ctx0" brushRef="#br0" timeOffset="12820.043">1315 4455 489 0,'3'-32'52'0,"-3"32"-17"0,0 0-1 15,8-30-3-15,-8 30 0 0,0 0-7 0,12-29-8 16,-12 29-8-16,0 0 0 0,0 0 11 0,0 0 10 15,0 0 5-15,0 0-1 0,0 0-10 0,0 0-7 16,0 0-2-16,0 27 4 0,0-27 1 16,-3 36 5-16,3-36-4 0,-6 41-1 0,-1-18-7 15,7 7 1-15,-4 2-8 0,4 0 3 16,0 4-8-16,0-1 5 0,-3 5 7 0,6 1-10 16,-6-4 9-16,6-1-27 0,-3-1 13 0,0-6-13 15,4 1 14-15,-4-5 3 0,0-25-4 0,9 32 3 16,-9-32-2-16,0 0 1 0,0 0 0 0,0 0 1 15,0 0 4-15,0 0 0 0,0 0 5 16,0 0-4-16,20-39 1 0,-17 10-4 0,-3-3 2 16,4 0 14-16,-1-7-14 0,-3 3 16 0,8 1-24 15,-8 3 15-15,0-2-3 0,1 2 12 0,-1 1 3 16,2 3-7-16,-4-4 0 0,4 3-10 0,-2-1 2 16,4 2-7-16,-1 1 2 0,3 2-4 15,-6 25 2-15,14-43-3 0,-14 43 4 16,22-35-4-16,-22 35 2 0,26-27-2 0,-26 27 2 15,34-25-1-15,-34 25 0 0,40-18-1 0,-40 18 1 16,39-11-2-16,-39 11 0 0,34 0-1 0,-34 0-1 16,29 13 1-16,-29-13-1 0,0 0 2 0,31 32-3 15,-31-32-1-15,10 36-15 0,-10-36-4 0,-3 48-11 16,-8-16 1-16,0 3 2 0,-8 3 10 0,-3 3 4 16,-5-2 14-16,0 5 2 0,-3-3 6 15,3-1 13-15,0-3-5 0,-5-3 16 0,12-6-3 16,-3-1-3-16,23-27-15 0,-36 41 11 0,36-41-20 15,-31 27 12-15,31-27-1 0,0 0-4 16,-27 18-1-16,27-18-2 0,0 0-2 0,0 0-1 16,0 0 1-16,0 0-1 0,8 26 3 0,-8-26-1 15,16 36 1-15,-9-9-2 0,4 1 3 0,-6 6-6 16,2 4 7-16,-7 1-6 0,0 4 6 16,0 5-8-16,-7-2-2 0,5-1-15 0,-7-6-11 15,8-4-38-15,1-35-40 0,-4 47-77 0,11-22-193 16,-7-25 146-16,0 0 236 0</inkml:trace>
  <inkml:trace contextRef="#ctx0" brushRef="#br0" timeOffset="13038.9977">2001 4293 1313 0,'0'0'37'0,"0"0"-21"15,-36 3-8-15,36-3 6 0,-23 33-2 0,16-8 2 16,-4-1-9-16,2 9-2 0,0 2-6 16,-1 3 5-16,2 4-11 0,1-2 0 0,4 9-18 15,-6-8-9-15,12 8-14 0,-6-14-35 0,13 11-19 16,-11-15-53-16,19 6-66 0,-9-1-118 0,-9-36-38 16,34 32 379-16</inkml:trace>
  <inkml:trace contextRef="#ctx0" brushRef="#br0" timeOffset="13414.0982">2114 4141 1272 0,'0'0'67'16,"-30"16"-29"-16,30-16-26 0,0 0-2 0,0 0-5 15,0 0-1-15,0 0-4 0,0 0-3 16,0 0 1-16,0 0 2 0,0 0-2 0,0 0 3 15,34 22-1-15,-34-22 0 0,30 3 0 16,-30-3-1-16,33 11 2 0,-33-11 0 0,37 22 0 16,-37-22 2-16,34 42-4 0,-19-13 5 0,-1 3-5 15,-5 4 5-15,0 3-5 0,-2 2 5 0,-3 0-6 16,-1-2 6-16,-3 4-6 0,0-2 6 0,4-4-6 16,-4-3 5-16,2-7-5 0,-2-27 5 15,9 32-5-15,-9-32 2 0,0 0 0 0,0 0 4 16,0 0 8-16,28 0 1 0,-28 0 11 0,24-36-3 15,-10 9-3-15,4-8-6 0,0-10-4 0,3 2-10 16,-3-5 6-16,5 6-8 0,-3-3 6 0,0-1-11 16,0 6-1-16,-8-1-15 0,8 8-6 0,-11-3-17 15,-9 36-17-15,25-57-32 0,-25 57-31 16,23-46-55-16,-23 46-125 0,43-9-103 16,-43 9 195-16</inkml:trace>
  <inkml:trace contextRef="#ctx0" brushRef="#br0" timeOffset="13778.7958">2840 4329 932 0,'0'0'104'0,"0"0"-58"16,-23 32-1-16,23-32 3 0,0 0 1 0,-27 17-12 15,27-17-13-15,-20 25-12 0,20-25-1 16,-21 41-3-16,8-16 4 0,1 0 0 0,-1 7 6 15,2 0-7-15,4 0 9 0,-2-1-6 0,6 1 7 16,-5-9-5-16,8-23-5 0,0 45-8 16,0-45-1-16,8 30 17 0,-8-30-17 0,0 0 16 15,0 0-18-15,34 19-1 0,-34-19 2 0,30-7-18 16,-30 7 17-16,40-25-15 0,-40 25 14 0,43-51 4 16,-20 20-5-16,-3 1 5 0,1-6-5 0,-3-1 7 15,-4-2-7-15,-3 5 7 0,-4 4-6 0,-5-1 7 16,-2 31-4-16,-11-42 4 0,11 42-3 15,-27-38 2-15,27 38-3 0,-34-18 0 0,34 18-1 16,-41 8-1-16,41-8-2 0,-48 35-4 16,23-10 1-16,3 5-9 0,-3-1 0 0,9 3-19 15,16-32-16-15,-20 55-47 0,20-55-60 0,-2 34-101 0,2-34-220 16,0 0 89-16,49 25 388 0</inkml:trace>
  <inkml:trace contextRef="#ctx0" brushRef="#br0" timeOffset="14017.5208">3441 4006 928 0,'-31'2'329'0,"31"-2"-292"0,-29 23-24 16,29-23 9-16,-34 34 2 0,24-11 5 16,-10 4-10-16,7 5-3 0,-6 3-12 0,4 10 7 0,-1 1-10 15,4 6 5-15,1 0-9 0,4-1 8 0,1 1-11 16,3-6 9-16,3 2-8 0,0-5 7 0,0 0-8 15,0-4-6-15,7 0-3 0,-5-10-33 0,9 3-14 16,-11-32-31-16,17 46-50 0,-17-46-79 16,0 0-224-16,0 0 59 0,0 0 387 0</inkml:trace>
  <inkml:trace contextRef="#ctx0" brushRef="#br0" timeOffset="14189.3767">3086 4393 1405 0,'-27'30'143'0,"27"-30"-99"0,0 0-28 16,0 0-12-16,-20 29-3 0,20-29 0 0,27 12 1 15,-27-12-1-15,39 4 0 0,-8-8 0 16,1-5-2-16,15-7 1 0,5-9-7 0,9 0-21 16,5-19-43-16,24 19-88 0,-24-32-108 0,24 12-264 15,6 13 40-15,-15-23 428 0</inkml:trace>
  <inkml:trace contextRef="#ctx0" brushRef="#br0" timeOffset="14345.8474">4423 4539 1655 0,'-34'16'74'0,"34"-16"-29"16,-43 30-26-16,43-30-8 0,-27 9-13 15,27-9-20-15,0 0-40 0,-11-32-58 0,11 32-133 0,22-29-337 16,-6-6 43-16,13 5 340 15</inkml:trace>
  <inkml:trace contextRef="#ctx0" brushRef="#br0" timeOffset="17324.8669">12883 2958 413 0,'0'0'121'15,"0"0"-70"-15,0 0-9 0,0 0-6 0,0 0 5 16,0 0 5-16,-30-19-4 0,30 19-7 0,0 0-9 16,0 0-6-16,0 0-7 0,-27 7-4 15,27-7-2-15,0 0 0 0,0 0 2 0,-31 28 3 16,31-28 5-16,0 0 8 0,-32 32 4 0,32-32-13 16,0 0 12-16,-29 36-20 0,29-36 7 0,0 0-4 15,-19 27-6-15,19-27-2 0,0 0-4 0,0 0 1 16,0 0-1-16,2 26 0 0,-2-26 1 15,0 0 0-15,0 0 0 0,34 9 0 0,-34-9-1 16,26 0 1-16,-26 0 1 0,36-5-1 16,-36 5 1-16,40-14-1 0,-40 14 1 0,39-20-2 15,-39 20 2-15,36-21-1 0,-36 21 1 0,27-25 15 16,-27 25-14-16,0 0 16 0,16-30-15 0,-16 30-1 16,0 0 0-16,0 0 1 0,-9-34-1 0,9 34 1 15,0 0-1-15,-27-20 2 0,27 20 2 0,-23-9 6 16,23 9 10-16,-29-7 4 0,29 7 5 15,-30 0-2-15,30 0-4 0,-29 7-1 0,29-7-5 16,-27 16-4-16,27-16-4 0,-25 20 0 0,25-20-5 16,-21 28-18-16,21-28 14 0,-15 34-19 0,15-34 17 15,-5 32 2-15,5-32-2 0,5 29 1 16,-5-29-2-16,15 27 1 0,-15-27-2 0,0 0 2 16,35 28-2-16,-35-28 2 0,33 11-2 0,-33-11 2 15,30 5 0-15,-30-5 0 0,34-2 1 16,-34 2-2-16,29-7 1 0,-29 7-1 0,27-12 1 15,-27 12 0-15,0 0 2 0,28-22-2 0,-28 22 2 16,0 0-2-16,11-28 2 0,-11 28-2 0,7-25 2 16,-7 25-3-16,0-30 5 0,0 30-3 0,-7-29 3 15,7 29 20-15,0 0-14 0,-16-28 25 0,16 28-15 16,0 0-1-16,-32-11-4 0,32 11-4 0,0 0-7 16,-38 11-21-16,38-11 16 15,-32 21-19-15,32-21 19 0,-34 36 3 0,34-36-3 16,-34 39 3-16,34-39-3 0,-29 35 2 0,29-35-3 15,-16 32 3-15,16-32-4 0,0 0 1 0,-4 31-2 16,4-31 2-16,0 0-2 0,0 0 3 0,38 16 0 16,-38-16 1-16,32-4 1 0,-32 4-2 0,40-12 2 15,-40 12-1-15,46-27-1 0,-46 27 1 16,43-23 1-16,-43 23-3 0,36-22 4 0,-36 22-3 16,24-19 3-16,-24 19-1 0,0 0 2 0,0 0 1 15,16-30 0-15,-16 30 0 0,0 0 2 0,0 0-1 16,-25-24 2-16,25 24 3 0,-26-8 1 0,26 8-1 15,-32-4 1-15,32 4-2 0,-32 0 1 16,32 0 0-16,-34 9 0 0,34-9-1 0,-27 11-2 16,27-11-3-16,0 0-3 0,-25 14-1 15,25-14-1-15,0 0-2 0,0 0 1 0,0 0-1 16,0 0-1-16,16 25 3 0,-16-25-1 0,0 0 2 16,31 10-1-16,-31-10 1 0,0 0-1 0,32 0 1 15,-32 0 0-15,0 0 0 0,34-10 1 0,-34 10-1 16,0 0 1-16,32-23-1 0,-32 23 2 0,0 0-2 15,0 0 3-15,20-24 0 0,-20 24 1 0,0 0 3 16,0 0 5-16,0 0-1 16,0 0 1-16,0 0-5 0,0 0-3 0,-29-21-2 15,29 21-1-15,0 0-1 0,-25 5-1 0,25-5 0 16,0 0-1-16,0 0-3 0,-25 13-6 0,25-13-11 16,0 0-20-16,0 0-22 0,0 0-34 0,0 0-37 15,0 0-71-15,-4 27-206 0,4-27-50 0,0 0 285 16</inkml:trace>
  <inkml:trace contextRef="#ctx0" brushRef="#br0" timeOffset="18600.8971">12763 3160 174 0,'0'0'38'16,"0"0"-25"-16,0 0-5 0,0 0 2 0,0 0 3 15,0 0 3-15,0 0-1 0,29-24 2 0,-29 24-1 16,0 0 7-16,0 0 3 0,0 0 6 0,18-24-1 16,-18 24 1-16,0 0-5 0,0 0-1 15,0 0-2-15,0 0 8 0,0 0 4 0,0 0 15 16,0 0 4-16,0 0 8 0,0 0-7 0,0 0-7 16,0 0-13-16,0 0-9 0,0 0-8 0,0 0-6 15,0 0-5-15,0 0-4 0,0 0-1 0,0 0-2 16,0 0-1-16,0 0 1 0,0 0 0 0,0 0-1 15,0 0 3-15,14 28-1 0,-14-28 1 16,5 36 0-16,1-8 6 0,-3 2-4 0,5 6 6 0,-5 7-5 16,1 1 4-16,3 10-7 0,-3 3 8 0,-1-2-10 31,-1 8 8-31,-4-1-11 0,0-2 8 0,-1 3 8 0,-1-6-10 0,-1 0 11 0,1-5-26 0,1-8 7 31,-1-1-14-31,4-8-1 0,-4-6-14 0,6 3-33 16,-2-32-15-16,0 39-28 0,0-39-18 0,0 0-55 15,9 43-105-15,-9-43 116 0,0 0 171 16</inkml:trace>
  <inkml:trace contextRef="#ctx0" brushRef="#br0" timeOffset="19066.7263">12688 3910 559 0,'0'0'143'0,"-14"-25"-97"0,14 25-2 0,0 0 2 16,0-30 5-16,0 30 4 0,0 0-8 0,3-31-16 15,-3 31-12-15,0 0-24 0,0 0 13 0,0 0-14 16,0 0 25-16,0 0 7 0,0 0 5 0,0 0-3 16,0 0-4-16,0 0 15 0,0 0-17 0,0 0 24 15,20 36-15-15,-20-36-3 0,5 55-16 16,-5-25 5-16,2 10-15 0,2-5 7 0,1 10 7 16,-1-2-8-16,5 6 8 0,-2-4-8 0,3 7 7 0,-1-6-10 15,2-1 5-15,2-10-8 0,-3 1 4 0,7-9-6 16,-17-27 2-16,37 32-2 0,-37-32 4 0,43 9 6 15,-18-13 5-15,-25 4 11 0,51-32 0 0,-28 0 1 16,4-4-9-16,-8-7-3 0,8-5-12 0,-5 2 3 16,-4-2-10-16,1 0 8 0,-4 3-10 0,-1 4 1 15,-7 0-16-15,4 13-11 0,-11-10-19 0,0 38-5 16,4-64-24-16,-4 64-62 0,1-55-51 0,10 32-178 16,-11 23-77-16,7-48 244 0</inkml:trace>
  <inkml:trace contextRef="#ctx0" brushRef="#br0" timeOffset="20612.2502">13539 3771 267 0,'0'0'85'0,"0"0"14"0,0 0-14 15,0 0 10-15,0 0-15 0,0 0-2 0,0 0-18 16,0 0-8-16,0 0-16 0,0 0-8 0,0 0-9 15,0 0-4-15,0 0-6 0,0 0-3 0,0 0-2 16,0 0 0-16,0 0 3 0,0 0 9 0,0 0 25 16,-16 39-10-16,16-39 15 0,-7 45-18 15,0-17-7-15,7 10-14 0,-4-3 11 0,2 6-13 16,1-2 7-16,1 1 5 0,0-5-11 0,1 1 5 16,3-9-7-16,-4-27 0 0,11 41-2 0,-11-41 1 15,0 0-1-15,30 23 2 0,-30-23 6 0,0 0 6 16,34-7 6-16,-34 7 1 0,27-24 2 0,-27 24-4 15,32-35-4-15,-32 35-5 0,33-50-3 16,-19 20-8-16,4 3 3 0,-2-2-6 0,0 3 6 0,-3-3-6 0,-13 29 5 16,23-43-4-16,-23 43 3 0,18-34 13 0,-18 34-15 15,0 0 16-15,13-24-16 0,-13 24-2 0,0 0 0 16,0 0 0-16,0 0 1 0,0 0-15 0,0 0 15 16,1 39-12-16,-1-39 12 0,0 46 5 0,-1-17-4 15,-3-3 2-15,4 6-4 0,-4-1 4 0,8-3-4 16,-4 1 5-16,5-6-5 0,-5-23 4 15,15 44-5-15,-15-44 4 0,19 31-2 0,-19-31 2 16,31 16-1-16,-31-16 2 0,30 3 0 0,-30-3 2 16,29-9 6-16,-29 9 2 0,34-26 5 0,-34 26-5 15,32-43-2-15,-8 16-5 0,-6-5 2 16,3-5-4-16,-3-1 5 0,-2 1-9 0,-3-1 6 16,1-3 9-16,-9 6-32 0,3 1 33 15,-5 2-35-15,-6 7 19 0,3-2 1 0,0 27-11 16,-8-35-10-16,8 35-19 0,0 0-25 0,-19-36-22 15,19 36-26-15,0 0-43 0,0 0-44 0,-13 27-107 16,13-27-73-16,0 32 206 0</inkml:trace>
  <inkml:trace contextRef="#ctx0" brushRef="#br0" timeOffset="20846.6629">14364 3997 1189 0,'0'0'53'0,"25"4"-47"0,-25-4-8 15,0 0 4-15,23-31-1 0,-23 31 4 16,34-37 12-16,-34 37-12 0,45-48 10 0,-16 23-14 16,-2 0-9-16,3 2-28 0,-3 3-2 0,5 4-38 15,-32 16-3-15,43-16-25 0,-43 16-39 0,0 0-69 16,42 16-170-16,-42-16 169 0,-8 39 213 0</inkml:trace>
  <inkml:trace contextRef="#ctx0" brushRef="#br0" timeOffset="21018.5385">14328 4289 1125 0,'0'0'55'0,"0"0"-14"0,0 0-12 0,0 0 5 16,32-25 8-16,-32 25 1 0,40-30-14 0,-40 30-2 15,50-39-13-15,-20 14-6 0,4-2-8 16,2 4 2-16,2-5-9 0,1 4-13 0,-6-8-40 16,13 22-66-16,-19-26-86 0,9 11-278 0,7 21 57 15,-25-20 333-15</inkml:trace>
  <inkml:trace contextRef="#ctx0" brushRef="#br0" timeOffset="22300.3029">15084 3789 533 0,'0'0'43'0,"0"0"8"0,0 0 1 15,0 0 9-15,0 0-9 0,0 0-10 0,0 0-15 16,0 0-5-16,-30 10 15 0,30-10-11 0,0 0 17 15,-9 32-13-15,9-32-5 0,-11 32 1 16,11-32-4-16,-12 41-12 0,12-41 11 0,-15 47-10 16,15-47 10-16,-16 41 3 0,16-41-7 0,-11 34 0 15,11-34-8-15,0 0-2 0,-7 26-4 0,7-26-2 16,0 0-3-16,0 0 1 0,0 0-2 16,0 0 1-16,0 0 2 0,0 0 2 0,0 0 2 15,0 0-2-15,27-23 0 0,-27 23 0 0,0 0 0 16,14-37-1-16,-14 37 2 0,15-34-2 0,-15 34 4 15,11-36 15-15,-11 36-7 0,9-37 17 0,-9 37-11 16,3-34 2-16,-3 34-22 0,2-32 20 0,-2 32-23 16,0-25 18-16,0 25-1 0,0 0 0 15,0 0 4-15,0 0 0 0,0 0 0 0,0 0-4 16,0 0-6-16,0 0-3 0,0 0-4 0,0 0 1 16,0 0-2-16,0 0 2 0,3 32-2 15,-3-32 1-15,0 0 22 0,11 34-22 0,-11-34 22 16,0 0-22-16,25 21 0 0,-25-21 2 0,0 0-1 15,38 13 1-15,-38-13 0 0,32-4 0 0,-32 4 1 16,40-9 0-16,-40 9 3 0,41-18-1 16,-41 18-19-16,43-28 24 0,-43 28-18 0,45-36 21 15,-45 36 4-15,41-39-5 0,-41 39 1 0,32-36-4 16,-32 36 1-16,27-26-2 0,-27 26 3 0,0 0-2 16,29-32 1-16,-29 32-2 0,0 0-1 0,0 0-1 15,0 0 0-15,0 0 0 0,0 0-3 16,0 0 0-16,0 0-5 0,-6 39 3 0,-1-12-3 15,-2 1 2-15,-1 4-2 0,1 0 4 16,-2-1 17-16,5-1-32 0,3-2 28 0,3-28-38 16,-4 45 2-16,4-45-12 0,9 32-16 0,-9-32-13 15,0 0-23-15,27 11-23 0,4 1-35 0,-31-12-35 16,41-16-68-16,-14 13-81 0,-11-26-53 0,29 29 328 16</inkml:trace>
  <inkml:trace contextRef="#ctx0" brushRef="#br0" timeOffset="22659.7164">15939 3757 769 0,'0'0'153'0,"0"0"-21"16,0 0-41-16,0 0-12 0,-32-9-21 0,32 9-15 15,0 0-19-15,-34 39-5 0,34-39 12 0,-30 41-24 16,10-14 17-16,4 5-36 0,-4 2 11 0,2-1-12 16,0 1 11-16,2-2 6 0,-2 0-7 15,4-1 5-15,1-6-4 0,13-25 3 0,-16 35-4 16,16-35 3-16,0 0-4 0,-9 23-10 0,9-23-21 15,0 0-9-15,0 0-16 0,0 0-12 0,13-23-11 16,-12-3-21-16,-1 26-12 0,22-49 11 0,-9 24 22 16,-1-5 33-16,-1 5 27 0,-4-2 25 0,0 3 26 15,-7 24 20-15,2-41 20 0,-2 41 7 0,-5-33-2 16,5 33-4-16,-11-24-5 0,11 24 0 16,0 0-18-16,0 0 22 0,0 0-28 15,0 0 11-15,-25-4 8 0,25 4-32 0,0 0 14 16,-18 39-24-16,18-39-8 0,-6 32-16 0,6-32 10 15,2 31-17-15,-2-31 12 0,13 28 2 0,-13-28-2 16,27 20 0-16,-27-20-11 0,43 9-12 0,-13-6-24 16,-3-12-28-16,16 9-32 0,-9-19-41 15,15 11-34-15,-6-11-1 0,7-2-71 0,16 15-65 16,-27-35 258-16</inkml:trace>
  <inkml:trace contextRef="#ctx0" brushRef="#br0" timeOffset="23097.2638">16622 3708 775 0,'-43'0'138'0,"43"0"-61"16,-34-3-13-16,34 3 8 0,-41-4 4 0,41 4-2 15,-45 0-14-15,45 0-9 0,-48 4-9 0,48-4-3 16,-50 12-2-16,50-12 1 0,-47 18-2 0,47-18-3 16,-43 29-8-16,43-29-1 0,-38 41-9 0,38-41 0 15,-28 46 14-15,17-23-36 0,4 4 31 0,7-27-35 16,-6 44 11-16,6-44 3 0,9 40-4 0,-9-40 3 15,22 28-3-15,-22-28 3 0,36 23-1 16,-36-23 2-16,39 7-1 0,-39-7 0 16,47-10 1-16,-20 3-2 0,-1-9 3 0,1-4-3 15,-2-5 2-15,-1-2-4 0,3-5-18 0,-4 0 32 16,0-7-29-16,1 3 31 0,-5 1-5 0,-3 4-7 16,-1 1 5-16,-15 30-3 0,12-43 5 0,-12 43-1 15,0 0 2-15,6-26-3 0,-6 26 0 16,0 0-2-16,0 0-2 0,0 0-2 0,-24 35-5 15,14-6 5-15,-8 12-6 0,2 10-5 0,-2 10 26 16,-4 5-25-16,2 2 24 0,1-1-12 0,1 5-9 16,5-6 10-16,1-2-10 0,1-2 9 0,2-7-8 15,2-7 7-15,0-3-7 0,3-8 6 0,0-8-8 16,1 1 6-16,3-30-3 0,-7 38 2 16,7-38-3-16,0 0-2 0,-20 26-12 15,20-26-15-15,0 0-24 0,-38-16-22 0,38 16-29 16,-37-28-45-16,37 28-55 0,-38-30-131 0,6 3-120 15,32 27 96-15,-58-41 363 0</inkml:trace>
  <inkml:trace contextRef="#ctx0" brushRef="#br0" timeOffset="23571.596">14412 5020 1200 0,'0'0'68'0,"0"0"-43"0,0 0-16 0,0 0-10 15,0 0 0-15,16-29 4 0,-16 29-3 0,43-33 3 16,-16 11-5-16,6 3-4 0,-3-8-15 0,8 9-17 16,-8-12-11-16,11 17-45 0,-16-13-24 0,13 18-65 15,-38 8-93-15,29-25-84 0,1 41 202 0</inkml:trace>
  <inkml:trace contextRef="#ctx0" brushRef="#br0" timeOffset="23729.0235">14468 5275 1141 0,'0'0'49'0,"0"0"-21"0,-7 25-2 16,7-25 0-16,0 0-1 0,35 16-3 15,-35-16-11-15,42-9-4 0,-15-5-4 16,1-2-3-16,12-4-2 0,-3-9-17 0,8 3-24 15,-7-12-52-15,14 13-85 0,-16-5-168 0,-2-16-90 16,16 30 226-16</inkml:trace>
  <inkml:trace contextRef="#ctx0" brushRef="#br0" timeOffset="24066.6401">15111 4795 757 0,'0'0'115'0,"0"0"-24"15,-30 24-2-15,30-24-3 0,0 0-9 0,-34 7-13 0,34-7-30 16,0 0 6-16,-25 25-26 0,25-25 13 0,0 0-2 16,-34 32-2-16,34-32 2 0,-17 26-1 0,17-26-1 15,-14 29-6-15,14-29-4 0,0 0-9 0,-2 30 0 16,2-30-4-16,0 0 1 0,25 16-1 0,-25-16 1 16,31 4-1-16,-31-4 0 0,41 0 1 15,-41 0 0-15,45-4 0 0,-18 3 0 0,-4 2-1 16,-23-1 0-16,50 7-1 0,-50-7 2 0,43 13-1 15,-43-13 1-15,29 27-2 0,-29-27 4 0,16 35-4 16,-16-35 4-16,7 45-2 0,-7-45 3 16,-7 50-4-1,-2-22 3-15,-2 1-5 0,-5 1 5 0,0-1-4 0,-2-3 3 0,18-26-4 0,-37 39 3 0,37-39-3 16,-31 22-2-16,31-22-18 0,0 0-26 0,0 0-41 16,0 0-49-16,0 0-66 0,-7-39-148 0,7 3-91 15,0 36 174-15</inkml:trace>
  <inkml:trace contextRef="#ctx0" brushRef="#br0" timeOffset="24246.0524">15147 4803 1432 0,'-36'10'86'16,"36"-10"-34"-16,-46 29 12 0,46-29-3 0,-27 16-17 16,27-16-14-16,0 0-18 0,0 0-9 0,0 0-3 15,0 0-1-15,0 0 1 0,32 0 0 16,-32 0 0-16,50-20-5 0,-14 4-12 0,-2-3-13 31,18 6-68-31,-18-21-13 0,29 29-88 0,-25-31-65 16,17 13-219-16,8 16 10 0,-22-25 371 0</inkml:trace>
  <inkml:trace contextRef="#ctx0" brushRef="#br0" timeOffset="24433.6456">15740 5054 1417 0,'-62'5'106'0,"62"-5"-66"16,-34 4 3-16,34-4-12 0,0 0-8 0,0 0-10 15,0 0-10-15,-25-23-6 0,25 23-10 16,0 0-17-16,12-27-21 0,-12 27-33 16,31-20-59-16,-30-8-63 0,30 26-141 0,-1-2-113 15,-17-22 122-15,33 33 338 0</inkml:trace>
  <inkml:trace contextRef="#ctx0" brushRef="#br0" timeOffset="24871.1123">16171 4845 956 0,'0'0'212'0,"-22"-28"-158"15,22 28-4-15,-25-23 0 0,25 23-3 0,-27-15-9 16,27 15-32-16,-25-9 16 0,25 9-4 16,-29 6 0-16,29-6 19 0,-37 18-16 0,37-18 3 15,-36 32-11-15,11-16 19 0,9 14-13 0,-9-12 14 16,7 14 4-16,18-32-10 0,-40 52 1 0,40-52-12 16,-27 46 0-16,27-46-9 0,-12 34-1 0,12-34-5 15,0 0-1-15,16 28-1 0,-16-28 2 0,36 6-1 16,-11-8 2-16,3-9 0 0,10-5-2 15,2-7 2-15,3-6-3 0,1-1 4 0,3-2 0 16,0 0 6-16,-3 0-4 0,-4 3 6 16,-8 6-5-16,-5 4-17 0,-27 19 32 0,38-27-33 15,-38 27 34-15,0 0-14 0,0 0 0 0,0 0 1 16,0 0-18-16,0 0 29 0,-2 34-33 0,2-34 29 16,-29 55-14-16,9-21-4 0,1 3 4 0,-3 4-5 15,1-2 6-15,1 1-8 0,2-5 8 0,4 1-9 16,3-4 0-16,6-2-11 0,5-30-8 15,1 45-20-15,-1-45-16 0,18 36-29 0,-18-36-35 16,31 23-74-16,-31-23-131 0,0 0-175 0,55-4 40 16,-55 4 451-16</inkml:trace>
  <inkml:trace contextRef="#ctx0" brushRef="#br0" timeOffset="25246.1898">16595 4687 912 0,'0'0'114'16,"-1"-27"-59"-16,1 27-5 0,0 0-10 0,0 0-5 16,0 0 1-16,0 0 7 0,0 0-1 0,1 30 4 15,-1-30-13-15,0 47-7 0,0-21 9 16,0 10-36-16,0 3 30 0,0 4-32 0,-1-2 10 16,-1 5 4-16,0-1-12 0,2 1 7 0,-2 4-9 15,0-5 6-15,1 3-20 0,-5-9-9 0,12 0-10 16,-12-9-13-16,17 4-26 0,-11-34-41 0,18 39-61 15,-18-39-9-15,25 15-42 0,-25-15-143 0,0 0 138 16,56 0 233-16</inkml:trace>
  <inkml:trace contextRef="#ctx0" brushRef="#br0" timeOffset="25511.8245">16911 4763 1131 0,'-32'4'155'15,"32"-4"-78"-15,-51 32-23 0,30-5-24 16,-11-11 10-16,8 10-21 0,-3-4 10 0,6 5 2 16,-6-4-8-16,7 2 2 0,20-25-7 0,-34 42 3 15,34-42-4-15,-23 31 1 0,23-31-4 0,0 0-3 16,-5 30-4-16,5-30-1 0,0 0-1 16,0 0 0-16,28 27 0 0,-28-27 0 0,31 9-3 15,-31-9 0-15,43 3-2 0,-15-3 0 0,-1-2 0 16,7-1-2-16,2-1-10 0,-3-3-12 15,4 5-16-15,-10-8-16 0,5 15-12 0,-32-5-19 16,56 2-29-16,-56-2-21 0,41 3-40 0,-41-3-35 16,25-3-128-16,2 22-32 0,-27-19 266 0</inkml:trace>
  <inkml:trace contextRef="#ctx0" brushRef="#br0" timeOffset="26011.9493">17156 5029 1061 0,'0'0'176'16,"-43"3"-82"-16,43-3-24 0,-26 6-14 0,26-6-11 15,-31 5-11-15,31-5-3 0,-36 13-6 0,36-13 0 16,-36 17-3-16,36-17 0 0,-27 18-2 16,27-18 0-16,0 0-4 0,-32 32 1 0,32-32-7 15,0 0 0-15,-18 31-5 0,18-31 0 0,4 28-4 16,-4-28 1-16,14 32-3 0,-14-32 2 0,25 38-3 15,-25-38 3-15,36 33-3 0,-36-33 2 0,43 25-3 16,-43-25 0-16,45 9 0 0,-45-9-1 16,38-7 2-16,-38 7 1 0,34-19 4 0,-34 19-3 15,27-36 3-15,-27 36-3 0,23-48 4 16,-11 23-3-16,-4 0 6 0,-8 25-1 0,16-48 5 16,-16 48-1-16,3-39-1 0,-3 39-3 0,-1-34-1 15,1 34-4-15,-4-25 0 0,4 25-1 0,0 0 1 16,0 0-2-16,0 0-1 0,0 0-2 0,0 0-1 15,0 0 0-15,-11 39 0 0,11-39 4 0,-14 53-3 16,8-19 6-16,-1 4-7 0,4 4 7 16,-1 5-5-16,-1-1 6 0,-2 4-13 0,3-5 7 15,0 6-7-15,-3-8 7 0,-2 5 0 16,4-2 8-16,-4-1-9 0,4-2-9 0,-3-4 31 16,3-7-32-16,-2 0 32 0,-4-3-15 0,11-29-2 15,-27 44 5-15,27-44-2 0,-36 29 4 0,36-29-6 16,-39 18 0-16,39-18-1 0,-38 1-3 0,38-1-4 15,-39-16-14-15,39 16-19 0,-36-35-25 16,36 35-15-16,-29-54-9 0,29 54-38 0,-23-57-15 16,23 57-76-16,-5-43-197 0,-4-1-9 0,9 44 247 15</inkml:trace>
  <inkml:trace contextRef="#ctx0" brushRef="#br0" timeOffset="26558.9551">17839 4779 933 0,'0'0'87'0,"-30"20"-39"0,30-20 7 15,0 0 0-15,-32 39-18 0,32-39-32 0,-31 43 4 16,17-16-13-16,-6-2 14 0,0 5 6 0,-3 0-1 15,5 0 4-15,-5 1-2 0,5-1 4 0,-2-3-9 16,4 0-2-16,-2-3-10 0,18-24 2 0,-29 43-4 16,29-43 3-16,-17 29-6 0,17-29-10 15,0 0-34-15,0 0-19 0,0 0-16 0,0 0-11 16,0 0 2-16,7-29-4 0,-7 29-7 16,19-41 2-16,-4 15 13 0,1-3 15 0,0-5 18 15,0 6 27-15,-1-3 34 0,-5 3 44 0,-1-1 48 16,-9 29 25-16,7-46 28 0,-7 46-18 0,-3-28 10 15,3 28-13-15,0 0-6 0,0 0-23 0,0 0-25 16,0 0-14-16,-9 24-12 0,9 5 4 16,0-29-9-16,-9 50-7 0,4-20-19 0,5-1-7 15,0-3-10-15,0-26 0 0,14 38-6 0,-14-38 2 16,29 34-13-16,-29-34-14 0,53 16-30 0,-53-16-39 16,74-2-89-16,-74 2-163 0,64-39-176 0,-10 30 49 15,-16-23 451-15</inkml:trace>
  <inkml:trace contextRef="#ctx0" brushRef="#br0" timeOffset="27756.4543">18605 4858 614 0,'0'0'118'0,"0"0"-38"0,0 0-12 0,0 0-10 16,-29-16-13-16,29 16-15 0,0 0-9 0,0 0-4 15,0 0 0-15,-29 5 1 0,29-5 5 16,0 0 4-16,-25-2 11 0,25 2-7 0,0 0 27 15,0 0-15-15,-37 0 18 0,37 0-5 0,-27 0-8 16,27 0-6-16,-33 2-8 0,33-2-4 0,-32 4-7 16,32-4-3-16,-34 10-8 0,34-10-1 0,-27 22-5 15,27-22 1-15,-28 25-3 0,28-25 1 0,-24 35-3 16,24-35 4-16,-19 45-1 0,8-18 5 16,2-2-4-16,2-2 3 0,7-23-7 15,-7 41 3-15,7-41-5 0,0 0 1 0,30 30-3 16,-30-30 2-16,34 7 0 0,-34-7 2 0,41-7 1 15,-41 7-1-15,49-16 1 0,-24 3-3 0,2-1 2 16,1-2-2-16,-3-3 1 0,2 3-2 0,-2-4 4 16,-25 20-5-16,43-36 3 0,-43 36-2 0,36-26 1 15,-36 26-2-15,0 0 4 0,31-33-4 0,-31 33 2 16,0 0-1-16,0 0-2 0,14-28 1 16,-14 28-1-16,0 0 0 0,0 0 1 0,0 0-1 15,0 0 2-15,0 0 0 0,0 0-1 0,-25-7 2 16,25 7-2-16,0 0 3 0,-14 39-1 15,8-12 3-15,3 1-3 0,1 8 6 0,-2 3-6 16,8 0 6-16,-2 9-6 0,-1 2 7 0,1 4-10 16,-2 1 8-16,-2 0-9 0,-1-3 8 15,-4-2-8-15,3-4 8 0,-1-5-7 0,-2-2 13 16,-1-3-2-16,-1-2 8 0,-1-9-3 0,1 3-14 16,9-28 37-16,-22 39-31 0,22-39 35 0,-36 29-18 15,36-29-10-15,-43 18-4 0,43-18-6 0,-46 7-1 16,21-7-2-16,0-2-2 0,-1-7-3 0,-2 2-7 15,3-5-8-15,-2-8-13 0,27 20-30 0,-43-39 20 0,43 39-49 32,-29-43 9-32,29 43-65 0,-18-48-88 0,22 23-250 15,-4 25-2-15,11-46 324 0</inkml:trace>
  <inkml:trace contextRef="#ctx0" brushRef="#br0" timeOffset="28589.5455">14324 6429 1149 0,'0'0'210'0,"0"0"-182"0,0 0-25 0,0 0-4 16,0 0 2-16,38-21-1 0,-38 21-5 0,38-21-23 0,-38 21-41 15,41-22-49-15,-41 22-64 0,43-30-62 16,-43 30-166-16,29-20 77 0,3 27 333 0</inkml:trace>
  <inkml:trace contextRef="#ctx0" brushRef="#br0" timeOffset="28756.8727">14461 6504 1086 0,'-51'29'113'0,"51"-29"-55"15,-16 30-29-15,16-30-7 0,0 0-5 0,7 29 3 16,-7-29-8-16,31 16-3 0,-31-16-5 0,48 3-3 15,-15-6-8-15,1-10-26 0,16 10-41 0,-11-26-63 16,20 17-125-16,2-3-206 0,-19-20 79 0,26 29 389 16</inkml:trace>
  <inkml:trace contextRef="#ctx0" brushRef="#br0" timeOffset="39192.519">16230 1659 94 0,'0'0'49'16,"0"0"4"-16,0 0 1 0,-6-25 2 0,6 25-5 16,0 0 4-16,0 0 2 0,0 0 7 0,0 0 1 15,0 0-3-15,-3-26-10 0,3 26-6 0,0 0-3 16,0 0 1-16,0 0-4 0,0 0-2 16,0 0-4-16,0 0-4 0,0 0-1 0,0 0-2 15,0 0-7-15,0 0-5 0,0 0-4 0,0 0 0 16,3 26 2-16,1 3 7 0,-4 6-6 0,4 12 2 15,-4 5-12-15,0 5 3 0,-4 5 8 0,-3 2-25 16,1 2 27-16,-4 0-24 0,1 0 6 16,-6-4 9-16,5 1-9 0,-7-3 11 0,7-6-9 15,-3-6 6-15,6-9-8 0,-2-3 1 16,9-10-26-16,0-26-22 0,11 32-40 0,-11-32-58 16,0 0-97-16,43 16-156 0,-43-16 138 0,25-10 261 15</inkml:trace>
  <inkml:trace contextRef="#ctx0" brushRef="#br0" timeOffset="40192.8584">16221 1750 497 0,'0'0'57'0,"0"0"-30"0,0 0-17 0,0 0-8 16,0 0 2-16,0 0 9 0,0 0 12 0,0 0 4 16,0 0 4-16,0 0-8 0,0 0-7 15,0 0-6-15,27-16-2 0,-27 16-2 0,0 0 2 16,0 0 2-16,0 0 4 0,0 0 3 0,0 0 4 15,0 0 6-15,0 0 5 0,0 0 1 0,0 0 1 16,0 0-5-16,0 0-7 0,0 0-4 16,0 0-3-16,0 0-4 0,0 0-1 0,0 0-3 15,0 0-2-15,0 0-1 0,0 0-2 0,0 0-2 16,0 0 1-16,0 0-2 0,0 0 1 16,0 0-1-16,0 0 1 0,0 0 1 0,0 0 3 15,0 0 2-15,0 0 3 0,0 0 1 0,0 0-1 16,0 0-2-16,0 0-1 0,0 0-4 0,0 0-2 15,0 0-1-15,0 0-1 0,0 0-1 0,0 0 1 16,0 0-1-16,0 0 0 0,0 0-1 0,0 0 1 16,0 0 1-16,0 0-1 0,0 0 1 0,0 0 1 15,0 0 0-15,0 0 0 0,0 0 1 16,28-12 1-16,-28 12 1 0,0 0 1 16,0 0 0-16,31-4-1 0,-31 4 0 0,30-3-2 15,-30 3 1-15,43-8-2 0,-19 3 0 0,8-4 0 16,-2 0 1-16,10-5-1 0,-1 0 2 0,4-2-4 15,0 0 3-15,0 0-3 0,4 1 3 0,-1 1-2 16,-1 0 1-16,2 1-1 0,-6 4 1 16,0-1-1-16,1 1 0 0,-1 2 0 0,-2 0 1 15,-1 3-1-15,-2 0 0 0,0-1 1 0,-1 5 0 16,-1-3-1-16,1-1 1 0,-3 2 0 0,0 0-1 16,-1 2 0-16,3-1 1 0,-2-3-1 0,0 1 1 15,-1-1 1-15,-5 0-1 0,7-1-1 0,-6-2 1 16,3 3 0-16,-1-3 1 0,-1 2-2 15,-2 0 3-15,0 1-3 0,-26 4 1 16,49-11-1-16,-49 11 0 0,37-3 0 0,-37 3 0 16,31 0 1-16,-31 0-1 0,0 0 0 0,30 0-1 15,-30 0 0-15,0 0 0 0,0 0 1 0,0 0 1 16,0 0 0-16,0 0 0 0,0 0 1 0,22 26 0 16,-22-26 0-16,0 0-1 0,0 0 0 0,4 25-2 15,-4-25 1-15,0 0-1 0,0 0 0 0,0 0 0 16,17 27 0-16,-17-27 0 0,0 0 1 31,0 0 0-31,0 0 0 0,26 7 0 0,-26-7-1 0,0 0 1 0,0 0 0 0,0 0 1 16,23-7-1-16,-23 7 0 0,0 0 0 0,0 0 0 15,0 0-6-15,0 0-6 0,14-25-11 0,-14 25-15 16,0 0-12-16,0 0-20 0,0 0-18 0,0 0-16 16,0 0-22-16,0 0-37 0,0 0-103 15,0 0-48-15,0 0 300 0</inkml:trace>
  <inkml:trace contextRef="#ctx0" brushRef="#br0" timeOffset="40614.9385">18008 1486 247 0,'0'0'85'0,"0"0"-67"0,-20 24-11 16,20-24-4-16,0 0 1 0,0 0 2 0,0 0 3 15,0 0 5-15,-27 14 5 0,27-14 3 0,0 0 1 16,0 0 2-16,0 0 3 0,0 0 4 0,0 0 4 16,0 0 0-16,0 0-2 0,0 0-1 0,0 0-2 15,0 0-1-15,0 0-1 0,0 0-1 0,0 0 0 16,0 0-1-16,0 0 1 0,-19-27-1 16,19 27 0-16,0 0-1 0,0 0-3 0,0 0-2 15,0 0-1-15,0 0 4 0,0 0 1 0,0 0 4 16,0 0-4-16,0 0-3 0,0 0-3 0,0 0-5 15,0 0-1-15,0 0-4 0,0 0-4 16,0 0-4-16,0 0 1 0,-13 46-2 0,15-17 4 16,0 7-4-16,1 6 4 0,3 3-7 15,1 3 8-15,-2-2-8 0,-1 4 7 0,-1-2-8 16,4 0 8-16,-1-1 12 0,1 1-28 0,0-2 28 16,0 4-27-16,0 0 8 0,2 2 8 0,-5-2-7 15,1-2 7-15,-5 0-9 0,2-5 8 0,-2-2-6 16,0-8 3-16,2-8-4 0,-2-25-14 0,7 36-23 15,-7-36-16-15,0 0-32 0,0 0-27 0,38-12-69 16,-38 12-200-16,12-40 34 0,-12 40 350 16</inkml:trace>
  <inkml:trace contextRef="#ctx0" brushRef="#br0" timeOffset="41161.9807">18001 2399 373 0,'0'0'97'0,"0"0"-47"0,0 0-12 0,0 0 2 16,-27-9 3-16,27 9 0 0,0 0-6 0,-25-9-10 15,25 9-8-15,0 0-6 0,-36-7-3 0,36 7-1 16,-34 0 4-16,34 0-1 0,-34 3-1 0,34-3-1 16,-47 4 6-16,22 0 9 0,-2-3 10 15,0 3 5-15,0-4-1 0,2 3-5 0,-5-3-6 16,3 4-4-16,-5-4-3 0,1 4 0 0,-1-4 2 15,3 5 2-15,-7-5-1 0,6 3 3 16,-6-3 0-16,4 8 0 0,-6-7-1 0,6 5-3 16,-2-4-5-16,2 1-2 0,-2-3-5 0,1 5-2 15,1-1-3-15,-2 0 1 0,3-1-4 0,-1 1 0 16,2-1-2-16,-3 1-2 0,3 1 1 16,-2-1 0-16,1 1-2 0,-3-1 2 0,2-1-1 15,-2 1 1-15,-2 3-1 0,4 0 2 0,-2-2-2 16,-2 4 1-16,2-2-1 0,-6 2 1 0,5-2 0 15,-1 1 4-15,-2 0 1 0,4 0 4 0,-2-5-2 16,6 4 0-16,1-3-3 0,2-2-1 0,27-2-1 16,-39-4-2-16,39 4-2 0,-29-9-6 15,29 9-16-15,0 0-29 0,0 0-40 16,-18-28-50-16,18 28-63 0,0 0-175 0,14-31-25 16,-14 31 284-16</inkml:trace>
  <inkml:trace contextRef="#ctx0" brushRef="#br0" timeOffset="42114.8958">16694 1895 710 0,'0'0'95'0,"0"0"-88"0,-29-4-5 16,29 4 2-16,-28 4 8 0,28-4 5 0,-33 8-1 15,33-8 3-15,-35 16-5 16,35-16 10-16,-43 29 23 0,43-29-4 0,-45 37 21 15,45-37-11-15,-42 41-8 0,42-41-23 0,-35 36 5 16,35-36-27-16,-20 27 6 0,20-27-4 0,0 0-7 16,0 0 0-16,0 0 0 0,11 25 2 0,-11-25 3 15,25 3 0-15,-25-3 2 0,39-3-1 0,-39 3-1 16,47-13 0-16,-15 6 1 0,-1 0-1 0,-1-2 1 16,0 2 17-16,-3 2-17 0,-2-3 17 0,-25 8-18 0,42 0-1 15,-42 0-2-15,28 8-17 0,-28-8 17 16,0 0-17-16,18 32 16 0,-18-32 4 0,-3 32-2 15,3-32 2-15,-15 37-2 0,15-37 1 0,-30 45-4 16,30-45 5-16,-41 44-1 0,16-21 3 0,25-23-1 16,-49 40 4-16,49-40 4 0,-43 30 8 0,43-30 5 15,-30 12 6-15,30-12-6 0,0 0-5 0,0 0-10 16,0 0-8-16,0 0-4 0,-16-26-6 0,16 26 0 16,12-36-4-16,-12 36 1 0,31-55-3 15,-8 28-4-15,0-9-16 0,6 4-12 16,-2-3-5-16,5 8-26 15,-9-9-2-15,8 11-23 0,-10-5-16 0,-21 30-11 16,40-44 2-16,-40 44 2 0,27-29-23 0,-27 2-5 16,0 27 156-16</inkml:trace>
  <inkml:trace contextRef="#ctx0" brushRef="#br0" timeOffset="42399.812">16925 1887 769 0,'0'0'61'0,"0"0"-42"0,0 0-8 0,0 0-3 16,0 25 4-16,0-25 15 0,-5 32-6 0,5-32 12 15,-13 43-14-15,8-16-7 0,-2 0 1 0,0-2-3 31,-2 7-8-31,1-4 9 0,1 2-12 0,2 3 7 16,0-5-1-16,-4-1-4 0,9-27 2 0,-8 43-6 16,8-43-12-16,4 32-59 0,-4-32-2 0,0 0-41 15,0 0-35-15,27 3-137 0,2 3-26 0,-28-40 315 16</inkml:trace>
  <inkml:trace contextRef="#ctx0" brushRef="#br0" timeOffset="42661.705">17133 1952 809 0,'-30'19'28'0,"30"-19"-7"16,-43 23 16-16,43-23 16 0,-40 23 7 0,40-23-5 16,-37 24-5-16,37-24-8 0,-33 25-19 0,33-25 10 15,0 0-23-15,-28 26 11 0,28-26-5 0,0 0-7 16,-2 25-2-16,2-25-3 0,0 0 2 15,0 0 0-15,27 32 3 0,-27-32-2 0,0 0 0 16,34 16-2-16,-34-16-1 0,30 7-3 0,-30-7 1 16,33 0-2-16,-33 0-1 15,34 0-1-15,-34 0-13 0,35 0-23 0,-35 0-24 16,33 0-34-16,-33 0-26 0,27 4-57 0,-27-4-92 16,0 0-115-16,37 16 234 0</inkml:trace>
  <inkml:trace contextRef="#ctx0" brushRef="#br0" timeOffset="43161.6893">17379 2007 822 0,'0'0'82'0,"-31"-6"-23"15,31 6 7-15,-28-5 8 0,28 5 1 16,-31-5-5-16,31 5-31 0,-30-4 10 0,30 4-9 15,-25 4-6-15,25-4 13 0,0 0-24 0,-29 9-6 16,29-9-4-16,0 0-4 0,0 0-4 0,-16 23-4 0,16-23-18 16,0 27 16-16,0-27-16 0,3 37 16 15,-3-37 4-15,15 37-4 0,-15-37 4 0,18 32-2 16,-18-32 2-16,23 31-1 0,-23-31 2 0,27 16-1 16,-27-16-1-16,27 9-1 0,-27-9 1 0,23 3-1 15,-23-3 2-15,0 0-1 0,27-7 1 0,-27 7 1 16,0 0 1-16,0 0 2 0,23-30-2 0,-23 30 2 0,9-29-5 15,-9 29 3-15,7-32-4 0,-7 32 1 16,4-28-2-16,-4 28 2 0,7-31-2 0,-7 31 0 16,0 0 17-16,4-26-18 0,-4 26 17 15,0 0-17-15,0 0-2 0,0 0-1 0,0 0 0 0,0 0 0 16,0 0-14-16,5 25 18 0,-5-25-13 0,4 44 13 16,-4-14 3-16,0 3-4 0,-4-1 5 0,2 0-6 15,-1 0 7-15,-1 3-6 0,-3-2 5 0,0-3-6 16,3 2 4-16,-5 4-3 0,0-1 4 0,-5-3-2 15,-1 0 2-15,-2-5-5 0,-1-4 5 16,-2 4-5-16,20-27 6 0,-36 41-5 0,36-41 2 16,-39 27-4-16,39-27-7 0,-38 19-18 0,38-19-25 31,-25 7-56-31,25-7-66 0,0 0-130 0,-25-26-179 16,9-8 85-16,16 34 399 0</inkml:trace>
  <inkml:trace contextRef="#ctx0" brushRef="#br0" timeOffset="45911.9444">17130 1276 268 0,'0'0'71'16,"0"0"-32"-16,0 0-14 0,0 0 0 0,0 0 3 16,0 0 6-16,0 0-3 0,0 0-3 0,0 0-3 15,-9 32 8-15,9-32 10 0,-6 43 19 0,6-7 2 16,-2 8 3-16,6 10-11 0,0 6-24 16,1 10 5-16,6 5-21 0,-2 8 13 15,3 1 6-15,-1 7-13 0,3-4-1 0,-1 4-24 16,1-2 1-16,2-1-6 0,-3 2 4 0,1-2 11 15,-1-1-12-15,-4-1 11 0,-2-6-11 0,0-2 10 16,-3 1 6-16,-3-5-22 0,-2-2 25 0,-3-5-25 16,-3-6 8-16,2-6 8 0,-1-8-12 0,1-1 8 15,1-10-6-15,4-12-6 0,0-24-39 16,6 24-41-16,-6-24-57 0,0 0-75 0,10-29-132 16,17 18 158-16,-27-37 197 0</inkml:trace>
  <inkml:trace contextRef="#ctx0" brushRef="#br0" timeOffset="46559.1058">17020 3329 89 0,'0'0'-26'0,"0"0"-1"0,11-27 1 0,-11 27 17 15,0 0 14-15,0 0 7 16,0 0 3-16,0 0 2 0,0 0 3 0,18-27 13 15,-18 27 24-15,0 0 26 0,0 0 30 0,0 0 5 0,0 0-2 0,0 0-15 0,0 0-15 16,2 27-15-16,-2-27-9 0,0 0-12 0,-4 23-11 16,4-23-8-16,0 0-11 0,7 36-5 0,-7-36-5 15,9 25 0-15,-9-25-2 0,15 27 5 16,-15-27 3 0,17 26 8-16,-17-26 6 0,27 32 7 0,-27-32 1 0,31 41 3 0,-31-41-6 0,30 47-1 0,-17-20-15 15,7 5 1-15,-10-2-2 0,6 6 5 0,-7-6-2 16,6 0 2-16,-4-3-14 0,-11-27 5 15,25 34-2-15,-25-34 4 0,30 1 4 0,-30-1 4 32,36-35 3-32,-9 5-3 0,-4-11 0 0,6-9-16 15,-1-6 1-15,5-1-13 0,1-1-4 16,-6-5-24-16,7 12-16 0,-16-8-44 0,17 27-50 0,-31-20-73 16,24 25-169-16,-29 27-72 0,15-48 166 0</inkml:trace>
  <inkml:trace contextRef="#ctx0" brushRef="#br0" timeOffset="47810.7076">18250 1292 392 0,'0'0'46'0,"9"-25"9"16,-9 25 5-16,0 0 15 0,0 0 0 0,0 0 0 15,0 0-16-15,0 0-4 0,0 0-13 0,-15-30 0 16,15 30 0-16,0 0 7 0,0 0 3 0,0 0-3 16,0 0-10-16,0 0-13 0,0 0-11 0,-14 27-8 15,14-27 7-15,-11 41 1 0,8-11 9 16,-10 2-3-16,10 7 6 0,-10 0-12 0,10 2 4 15,-5-3-12-15,5 3 3 0,1-6-8 0,2-1 5 16,0-5-7-16,5-2 4 0,-5-27-6 0,11 37 4 16,-11-37-4-16,0 0 2 0,32 23 1 0,-32-23-1 31,29 0 5-31,-29 0-1 0,34-21 2 0,-34 21 0 16,38-38 0-16,-15 10-5 0,-3-2 3 0,3-6-5 15,-3-1 4-15,-1-1-5 0,3 2 5 0,-6 4-6 16,-3 4 6-16,-13 28-5 0,19-45 5 0,-19 45-4 15,9-26 2-15,-9 26 0 0,0 0 0 0,0 0 2 16,0 0 0-16,0 0-2 0,0 0-1 0,0 0-3 0,0 0-1 16,0 0 3-16,0 0-1 0,-9 37 5 0,6-12-5 0,-1 3 5 15,2 1-4-15,1 1 3 16,1-1-3-16,1-4 3 0,-1-25-5 0,9 42 5 16,-9-42-6-16,20 31 4 0,-20-31-4 0,0 0 3 15,38 25-1 1,-38-25 2-16,27 3 2 0,-27-3 2 0,25-9 5 15,-25 9 1-15,27-23 5 0,-27 23 4 0,30-32 2 0,-30 32-1 0,29-53 0 16,-13 21-13-16,-5-4 1 0,1 4-7 0,-1-4 2 16,-2 6-6-16,-2-2 6 0,0 0-7 15,-1 3 1-15,-5 1-15 0,-1 28-10 0,4-50-24 16,-4 50-26-16,2-36-30 0,-2 36-37 0,0 0-42 16,0 0-164-16,0 0-39 0,0 0 168 0</inkml:trace>
  <inkml:trace contextRef="#ctx0" brushRef="#br0" timeOffset="48060.7126">19049 1478 1132 0,'0'0'239'15,"0"0"-216"-15,-9-24-27 0,9 24-2 0,0 0 2 16,0 0 2-16,20-28 3 0,-20 28-2 16,0 0 1-16,36-27-2 0,-36 27 3 0,32-28-3 15,-32 28 3-15,40-32-17 0,-40 32-13 0,37-31-19 16,-37 31-17-16,32-16-1 0,-32 16-18 0,27-16-26 16,-27 16-72-16,34 7-151 0,-34-7-40 0,0 0 304 15</inkml:trace>
  <inkml:trace contextRef="#ctx0" brushRef="#br0" timeOffset="48217.113">19119 1576 964 0,'-45'19'94'0,"45"-19"-25"0,-25 25-12 0,25-25-6 16,0 0-15-16,0 0-18 0,0 0-16 0,0 0-4 16,0 0 2-16,0 0 0 0,0 0 0 15,34-2 0-15,-34 2-1 0,33-26-16 0,-5 13-31 16,-10-14-51-16,18 17-83 0,-36 10-147 0,43-54-78 15,0 47 202-15</inkml:trace>
  <inkml:trace contextRef="#ctx0" brushRef="#br0" timeOffset="48935.9312">19712 1196 537 0,'0'0'96'0,"0"0"-27"0,0 0-11 16,0 0 9-16,0 0-5 16,0 0-6-16,0 0-19 0,0 0-16 0,0 0-7 15,0 0-3-15,0 0 3 0,0 0 5 0,-30 39 6 16,30-39 5-16,-20 41 3 0,20-41-3 0,-23 48 3 16,14-25-5-16,2 10 2 0,-4-7-5 0,6 1-1 15,5-27-11-15,-11 41-2 0,11-41-8 0,-4 30-1 16,4-30-1-16,0 0-2 0,0 0-2 15,0 0 1-15,0 0 0 0,31 22 1 0,-31-22 2 16,0 0 1-16,29-25 1 0,-29 25-1 0,25-39 2 16,-25 39-5-16,28-52 4 0,-10 23-6 0,-3-1 6 15,-5 0-6-15,3 1 6 0,-4 4-4 0,-9 25 4 16,9-42-2-16,-9 42 3 0,2-27-1 0,-2 27 2 16,0 0-1-16,0 0 4 0,0 0 4 15,-9-25 2-15,9 25 0 0,0 0-6 16,0 0-4-16,0 0-4 0,0 0 1 0,-17 35-2 15,17-35 2-15,-10 29-1 0,10-29 3 0,-6 23-3 16,6-23 2-16,0 0-2 0,9 29 0 0,-9-29-1 16,0 0 2-16,27 19-2 0,-27-19 1 0,29 4 1 15,-29-4 1-15,32-4 1 0,-32 4 1 0,38-12 2 16,-38 12-3-16,41-23 4 0,-41 23-2 0,39-24 1 16,-39 24-4-16,36-32 4 0,-36 32-6 15,31-32 4-15,-31 32-4 0,23-30 2 0,-23 30-2 16,20-28 1-16,-20 28 18 0,0 0-18 0,23-33 18 15,-23 33-19-15,0 0-1 0,0 0 0 16,0 0 0-16,0 0 0 0,0 0-2 0,0 0-5 16,0 0-5-16,0 0-15 0,0 0-29 0,9 33 7 15,-9-33-23-15,-4 42 5 0,4-42-5 16,-1 48-28-16,1-48-17 0,3 43-55 0,-3-43-73 16,0 0-109-16,22 48 197 0,-22-48 158 0</inkml:trace>
  <inkml:trace contextRef="#ctx0" brushRef="#br0" timeOffset="49404.7875">20455 1103 920 0,'0'0'72'0,"0"0"-34"16,-33-32 7-16,33 32 11 0,0 0 5 0,-34-16-9 15,34 16-11-15,-28-3-8 0,28 3-2 0,-35 0 0 16,35 0-1-16,-28 7-3 0,28-7-3 0,-32 12-1 15,32-12-2-15,-29 23-16 0,29-23 17 0,-27 27-18 16,27-27 12-16,-20 29-3 0,20-29-7 16,-10 35-2-16,10-35-3 0,0 31 0 0,0-31-2 15,10 30 2-15,-10-30-3 0,18 27 2 0,-18-27-3 16,25 19 3-16,-25-19-2 0,27 11 2 0,-27-11-1 16,32 2 1-16,-32-2 0 0,34-9 0 15,-34 9 1-15,35-23-1 0,-35 23 2 0,28-32-3 16,-28 32 4-16,31-40-5 0,-31 40 4 15,23-46-4-15,-23 46 5 0,13-41 16 0,-13 41-16 16,3-32 18-16,-3 32-40 0,-3-29 19 0,3 29-18 16,0 0 19-16,-11-30 1 0,11 30 0 0,0 0 0 15,0 0-3-15,0 0-1 0,0 0 1 0,0 0 18 16,-29 46-34-16,24-21 34 0,-2 11-32 0,-1 3 12 16,1 4 7-16,5 2-6 0,-1-1 7 0,-1 1-8 15,2 1 4-15,2-1-8 0,0-4 9 16,0-2-7-16,0 0 7 0,-1-7-5 0,-3-5 0 15,4-2-3-15,0-25 5 0,-3 42-1 16,3-42 7-16,-11 25-1 0,11-25 0 0,0 0-3 16,-36 18 0-16,36-18-9 0,-27-7-17 0,27 7-27 15,-36-23-52-15,36 23-70 0,-39-32-131 0,15 9-165 16,24 23 37-16,-41-43 425 0</inkml:trace>
  <inkml:trace contextRef="#ctx0" brushRef="#br0" timeOffset="49795.6478">19211 2074 1281 0,'0'0'61'0,"0"0"-50"0,0 0-12 0,0 0 17 16,0 0-13-16,25-32 16 0,-25 32-17 16,32-21-2-16,-32 21 1 0,43-30-3 0,-14 17-32 15,-29 13-2-15,52-30-47 0,-52 30-23 0,46-25-38 16,-46 25-74-16,29-36-165 0,0 44 3 0,-29-8 374 16</inkml:trace>
  <inkml:trace contextRef="#ctx0" brushRef="#br0" timeOffset="49967.4722">19261 2192 1312 0,'-43'13'61'0,"43"-13"-50"0,0 0-17 16,0 0-1-16,0 0-1 0,0 0 1 0,0 0 5 16,0 0 0-16,43 7 0 0,-43-7 0 0,50-23-9 15,-23 6-17-15,9 1-32 0,-6-10-45 16,15 13-82-16,-16-6-152 0,-1-13-83 0,19 24 227 15</inkml:trace>
  <inkml:trace contextRef="#ctx0" brushRef="#br0" timeOffset="50405.1994">19899 1839 917 0,'-34'-7'61'15,"34"7"-36"-15,-29-7 9 0,29 7 7 0,-27-4 3 16,27 4-9-16,-30 4-2 0,30-4-3 0,-32 14 3 16,32-14-5-16,-31 18 2 0,31-18-5 0,-30 29 0 15,30-29-4-15,-29 26-2 0,29-26-5 16,-22 32-3-16,22-32-7 0,0 0 0 0,-12 32 14 16,12-32-20-16,0 0 19 0,0 0-20 15,25 25 1-15,-25-25 2 0,30 6 0 0,-30-6 1 16,42 0 0-16,-42 0-1 0,48 0 0 0,-21 0 1 15,2 3-1-15,-1-3 0 0,-1 7 0 0,-2-1 0 16,-25-6 0-16,38 16-18 0,-38-16 17 0,27 19-17 16,-27-19 16-16,0 0 4 0,16 36-10 15,-16-36 5-15,-5 32-1 0,5-32 4 0,-20 30 3 16,20-30 2-16,-32 36-3 0,32-36 7 0,-43 32 4 16,43-32 8-16,-43 23 2 0,43-23 3 0,-29 13-3 15,29-13-4-15,0 0-8 0,-27 0-6 0,27 0-5 16,0 0-2-16,0 0 1 0,-7-32-2 0,7 32 3 15,12-43-8-15,1 18-2 0,-2-9-13 16,12 2-7-16,-3-5-4 0,7 3-51 16,-10-9 11-16,12 15-48 0,-13-17-13 0,11 18-33 15,-14 2-157-15,-10-12-48 0,-3 37 194 0</inkml:trace>
  <inkml:trace contextRef="#ctx0" brushRef="#br0" timeOffset="50764.7929">20204 1805 667 0,'0'0'63'0,"0"0"-10"0,0 0 3 16,0 0 13-16,16 29-11 0,-16-29-8 0,0 30-6 15,0-30 6-15,-4 47-4 0,4-15 3 16,-5-4 1-16,1 8-24 0,-3-2 4 0,0-1-38 15,1-2 8-15,-1-3-16 0,4 1 12 0,3-29-8 16,-7 43-25-16,7-43-23 0,7 30-50 0,-7-30-37 16,0 0-111-16,36 9-122 0,-33-32 102 0,35 23 278 15</inkml:trace>
  <inkml:trace contextRef="#ctx0" brushRef="#br0" timeOffset="51036.6088">20449 1825 1161 0,'-37'12'56'0,"13"6"-25"0,-6-5 4 15,30-13 13-15,-47 27 4 0,47-27-5 0,-41 24-13 16,41-24-1-16,-34 24-5 0,34-24 0 0,0 0-8 16,-29 25-3-16,29-25-8 0,0 0-5 0,0 0-3 15,0 0-2-15,0 0 0 0,0 0 0 0,6 23-1 16,-6-23 1-16,0 0 20 0,32 12-19 0,-32-12 19 0,32 7-19 15,-32-7-2-15,38 4 2 0,-38-4-6 16,34 3-5-16,-34-3-12 0,34 6-9 16,-34-6-9-16,36 7-9 0,-36-7-18 0,32 5-21 0,-9 6-24 31,-23-11-30-31,34 7-40 0,-34-7-92 0,0 0-113 16,40 5 177-16,-40-5 211 0</inkml:trace>
  <inkml:trace contextRef="#ctx0" brushRef="#br0" timeOffset="51521.0349">20643 1919 1088 0,'0'0'93'16,"-25"-7"-34"-16,25 7-2 0,0 0-3 0,-40-3-15 16,40 3-14-16,-30 7-7 0,30-7-2 0,-31 12 1 15,31-12 3-15,-28 16 1 0,28-16-1 0,-25 18-3 0,25-18-1 16,0 0-4-16,-26 34-2 0,26-34 16 0,-10 25-40 15,10-25 35-15,0 0-37 0,0 34 15 0,0-34 2 0,0 0-2 16,23 23 0-16,-23-23 0 0,23 9 1 0,-23-9 0 16,36-2 0-16,-36 2 1 0,34-11-1 0,-34 11 1 15,36-16-2 1,-36 16 3-16,30-23 15 0,-30 23-16 0,27-28 17 16,-27 28-37-16,20-27 19 0,-20 27-18 15,16-32 18-15,-16 32 3 0,11-32-3 0,-11 32 2 16,4-29-2-16,-4 29 1 0,0 0-1 0,3-26 1 15,-3 26 0-15,0 0 1 0,0 0 0 0,0 0 0 16,0 0-2-16,0 0-1 0,0 0 0 0,0 26 0 16,0-26 4-16,0 48-6 0,0-15 5 0,0 2 14 15,-2 4-30-15,2 4 31 0,-1-4-31 16,1 2 7-16,-2-1 6 0,0-5-5 0,-2-1 7 0,-3-5-3 16,5 1 4-16,-3-5-3 0,0 0 9 0,5-25 2 15,-16 43 8-15,16-43 0 0,-24 26 2 0,24-26-4 16,-27 13 0-16,27-13-6 0,-27 3-5 0,27-3-4 15,-23-12-8-15,23 12-10 0,-23-27-12 0,23 27-14 16,-11-46-21-16,11 46-18 0,-5-59-36 0,5 59-37 16,14-70-57-16,4 24-233 15,4 16 36-15,-21-24 267 16</inkml:trace>
  <inkml:trace contextRef="#ctx0" brushRef="#br0" timeOffset="52120.1176">21225 1750 758 0,'0'0'198'16,"0"0"-142"-16,0 0-33 0,0 0 5 0,0 0 0 16,0 0-3-16,0 0-14 0,-34 11-6 0,34-11-4 15,-34 25 2-15,34-25-3 0,-45 44 1 0,20-19-1 0,-2 6 11 16,-5-1 22-16,7 6 0 0,-7-3 19 16,3 3-32-16,2-11 4 0,4 2-24 0,23-27 5 15,-40 35-4-15,40-35-8 0,0 0-14 0,0 0-31 16,-26 9-14-16,26-9-23 0,0 0-7 0,19-30-24 15,-12 5-1-15,-7 25-13 0,33-46 12 0,-15 17 26 16,-2 6 31-16,0-2 39 0,-16 25 48 0,27-39 50 0,-27 39 31 16,16-25 11-16,-16 25 6 0,0 0-11 0,0 0 6 15,0 0-5-15,0 0 2 16,0 0-22-16,0 0-17 0,0 0-21 0,0 0-11 0,0 0-9 16,11 34-6-16,-11-34-11 0,5 23-6 0,-5-23-8 15,0 0-2-15,27 32-1 0,-27-32 1 16,30 12-11-16,-30-12-13 0,51 4-15 0,-51-4-65 15,59-9-49 1,-59 9-129-16,39-32-168 0,2 34 25 0,-32-31 410 0</inkml:trace>
  <inkml:trace contextRef="#ctx0" brushRef="#br0" timeOffset="52745.3846">21648 1654 983 0,'-27'-4'57'0,"27"4"-11"0,0 0 12 16,0 0 11-16,-35-3-11 0,35 3-12 0,0 0-16 15,0 0-7-15,-36 27-7 0,36-27-2 0,-25 21-6 16,25-21 4-16,-25 32-2 0,25-32 6 0,-27 37 3 16,27-37 6-16,-20 38-1 0,20-38-1 0,-14 37-9 15,14-37-4-15,-4 25-8 0,4-25 2 16,0 0-4-16,11 27 2 0,-11-27-2 0,0 0 2 15,27 9 1-15,-27-9 2 0,23-5 1 0,-23 5 0 16,32-18 2-16,-32 18-5 0,34-27 2 0,-34 27-3 16,38-37 0-16,-38 37-1 0,32-43 1 0,-32 43-3 15,27-39 4-15,-27 39-5 0,22-33 5 0,-22 33-3 16,14-24 2-16,-14 24-2 0,0 0 2 16,0 0-1-16,0 0 2 0,0 0 2 15,0 0-2-15,0 0 0 0,0 0-2 0,0 0-1 16,0 0-3-16,0 0 3 0,0 41-3 0,-4-13 6 15,4 6-5-15,-3 2 5 0,3 3-6 0,0 2 6 16,0 1 12-16,0 7-34 0,0-7 33 0,0 3-30 16,-4-6 12-16,-1-1 11 0,-2-3-8 0,3 1 5 15,-3-4-1-15,1-4 7 0,-6-1-3 16,1-2 7-16,11-25 2 0,-30 43 6 0,30-43 1 16,-40 27-1-16,40-27-11 0,-41 12-5 0,41-12-4 15,-48 4-3-15,48-4-3 0,-47-15-12 0,47 15-7 16,-47-25-16-16,47 25-6 0,-43-33-11 15,43 33-10-15,-34-45-26 0,34 45-43 0,-23-46-64 16,27 21-201-16,-4 25-36 0,-4-59 178 0</inkml:trace>
  <inkml:trace contextRef="#ctx0" brushRef="#br0" timeOffset="53604.7631">19390 3626 1385 0,'0'0'44'16,"0"0"-40"-16,0 0-5 0,0 0-1 0,0 0 2 15,34-32-3-15,-34 32-14 0,32-25-25 0,-5 18-36 16,-27 7-39-16,47-19-33 0,-47 19-39 15,41-27-79-15,-5 34-104 0,-36-7 179 0,36-3 193 16</inkml:trace>
  <inkml:trace contextRef="#ctx0" brushRef="#br0" timeOffset="53776.7163">19496 3714 1041 0,'-43'46'292'0,"14"-42"-219"0,29-4-26 0,-29 16-10 16,29-16-8-16,0 0-11 0,0 0-11 15,0 0-10-15,0 0-2 0,0 0 0 0,0 0 2 16,29 12-4-16,-29-12-10 0,46-9-25 0,-46 9-48 16,67-16-71-16,-42-10-150 0,9 6-147 0,16 15 17 15,-25-31 441-15</inkml:trace>
  <inkml:trace contextRef="#ctx0" brushRef="#br1" timeOffset="256190.0446">1143 4885 77 0,'0'0'22'16,"0"0"26"-16,0 0 5 0,0 0 16 0,0 0-1 16,-4 35-18-16,4-35-10 0,-3 36-2 0,3-36 0 15,-8 44 2-15,7-13-2 0,-3-3-7 0,0 11-9 16,4 8-7-16,0 4-3 0,0 5-3 16,4 4 4-16,0-1-5 0,-1 9 3 0,1-1-7 15,1 5 7-15,-1 2 6 0,-1 5-7 0,-3-1 20 16,6 8-14-16,-6-6-2 0,0 2 2 0,0-5-15 15,-2 1 7-15,-2-10-6 0,4 1 6 0,0-10-8 16,0-2 5-16,6-5-8 0,-1-4 5 16,0-5 8-16,3-1-9 0,-1-2 7 15,2-1-20-15,1 0 8 0,-1 2-9 0,6-2 9 0,-3 6 4 0,4-6-5 0,1 2 4 16,-3 0-6-16,-2-2 1 0,1 0-12 0,-4-1-12 16,0-1-30-16,-2 1-85 0,-1-12-93 0,13 21-80 15,-19-47 318-15</inkml:trace>
  <inkml:trace contextRef="#ctx0" brushRef="#br1" timeOffset="258440.8957">757 6189 136 0,'0'0'61'16,"0"0"-3"-16,0 0-1 0,0 0 0 0,0 0-1 16,29-4-4-16,-29 4-6 0,0 0-12 0,0 0-8 15,25 7-9-15,-25-7-5 0,0 0-2 0,32 9-1 16,-32-9 0-16,31 2-1 0,-31-2-4 15,43-3-1-15,-16-5-2 0,1 5 0 0,3-4-1 16,5-2-1-16,-2 2 2 0,5-6-2 0,-1 4 2 16,-2-1-2-16,3 1 1 0,-1 0 0 0,-2 2-1 15,3 0 1-15,2 3 2 0,-1-1-2 0,1 1 1 16,-3 0 0-16,5 1-2 0,3 3 2 0,-3-4-1 16,9 3-1-16,-2-3 0 0,1 2-1 15,8-3 0-15,-2 1 1 0,-1 1 0 16,6-4 1-16,-2 1 0 0,1-3 0 0,1-1 1 15,1 4-1-15,3-4 2 0,-3 4 1 0,2 1 8 16,-1 0 6-16,1 1 4 0,3 0 2 0,-4 3-1 16,4-1-4-16,-1 0-4 0,1 2-3 0,-4 0-6 15,1 4-2-15,-1-3-3 0,1 3 0 0,-1 3 0 16,1-1 0-16,1 1 0 0,-3 0 0 0,3-2 0 16,1 2 1-16,-1 2-2 0,0-2 2 15,4-1 1-15,0-1-2 0,-4-1 1 0,3-3 1 16,-1 3 1-16,0-4 1 0,2 0 6 0,0 0 7 15,1 0 5-15,3-4-1 0,-1 4-2 16,3-1-9-16,-5-1-3 0,5 2-1 0,-3 0-2 16,1 0 1-16,-3 0-1 0,5 2-1 0,1-1 0 15,-2-1 0-15,4 4 0 0,-4-4 0 16,4 3-2-16,0-1-1 0,-2 0-2 0,5 2 2 16,-5-3-2-16,4-1 2 0,-4 4-1 0,0-1 0 15,6-3 2-15,-6 0 1 0,5 0-1 0,1 0 2 16,-1 0-3-16,-1-3-1 0,1 6 1 0,1-3 1 15,-6 0 0-15,3 0 0 0,-4 0 4 0,4 4 4 16,1-2 5-16,-2 0 0 0,3-1-3 0,-1-1-4 16,0 4-5-16,5-4-1 0,-4 4-1 15,4-1 1-15,-5 1 0 0,5-3 0 0,0-1 0 16,-4 0 0-16,8 0 0 0,0 0 0 16,-1-3 1-16,1 1-1 0,-1-1-1 0,1-1 1 15,-4 2 0-15,4-1 0 0,-4-5 1 0,0 5-1 16,2-1 2-16,-4 1-1 0,2-3 2 0,-2 3 2 15,-1-2 1-15,-1 3 0 0,1-4 0 0,-1 5-1 16,-5-5-2-16,5 3 0 0,-1-1 0 16,-4 1-3-16,6-3 1 0,-4-1 0 0,3 4-1 15,0-6 0-15,-1 3 0 0,2-4-1 0,-3 2 2 16,-1 0-2-16,0-3 2 0,-2 2-2 0,0-2 3 16,-5 2-3-16,5-1 3 0,-4-3-2 0,-1 4 1 15,0-1-1-15,-2 1 2 0,0-2-2 16,-2 4 2-16,0-2-1 0,-4 4 2 15,1-2-2-15,-2 3 0 0,-2 0-1 0,-2 3 2 16,2-1-3-16,-2 2 0 0,-4 0 1 0,3 2-1 16,-3-1 1-16,-1 3 0 0,-2 0-1 0,-2-1 0 15,2 2 1-15,-3-1-1 0,-1 0 1 0,-1-1 1 16,-1 1 2-16,-3-3 4 0,4 3 7 0,-8-4 6 16,4 4 1-16,0-8-3 0,0 8-8 0,-3-8-4 15,-3 4-3-15,3 0-2 0,-4 0 0 16,0-2-1-16,1 0 0 0,-3 1 0 0,2-3 0 15,0 1 0-15,0-1-2 0,-2 0 1 0,3-1-1 16,-1-2 2-16,0 3-1 0,-2-1 0 16,-2-2 0-16,1 0 1 0,-5 3-2 0,-2-5 2 15,0 6 15-15,-26 3-15 0,43-13 14 0,-43 13-19 16,29-7-32-16,-29 7-43 0,0 0-71 0,27 7-138 16,-27-7-114-16,0 0 68 0,-2 36 334 15</inkml:trace>
  <inkml:trace contextRef="#ctx0" brushRef="#br1" timeOffset="258925.2926">12939 5442 170 0,'0'0'3'0,"0"0"-3"0,0 0 1 0,-4-23 1 16,4 23 1-16,0 0-1 0,0 0 1 0,0 0 10 16,0 0 13-16,0 0 18 0,0 0 16 0,20 36 8 15,-20-36 8-15,-5 34-7 0,5-34 5 0,-15 51-5 16,3-15 10-16,-6 5-10 0,0 11 7 15,-11 3-11-15,0 11-36 0,-8 9 7 16,-4 10-30-16,-6 4-2 0,2 6 9 0,-3-1-18 16,7-3 13-16,1-7-16 0,8-8 11 0,5-10 8 15,11-11-11-15,5-8 9 0,8-13-36 0,11 3-30 16,-8-37-30-16,26 52-30 0,-26-52-38 0,23 14-190 16,9 6 56-16,-32-20 289 0</inkml:trace>
  <inkml:trace contextRef="#ctx0" brushRef="#br1" timeOffset="259534.7914">13190 5647 753 0,'0'0'23'0,"-33"11"-3"0,33-11 5 15,-43 32-2-15,17-11 22 0,-10 2-3 0,-11 6-4 16,1 5-19-16,-12 1 2 0,-3 8-8 15,-10 2 12-15,-1 6 9 0,-7-2-3 0,5 4 2 16,1-5-16-16,5 4-1 0,5-9-16 0,6-4 3 16,14-11-11-16,7-8-24 0,36-20-68 0,-25 16-92 15,25-16-221-15,28-4 10 0,-13-28 371 0</inkml:trace>
  <inkml:trace contextRef="#ctx0" brushRef="#br1" timeOffset="260351.5958">1404 5881 745 0,'0'0'100'0,"0"0"-23"0,-26-9-18 15,26 9-16-15,0 0-4 0,0 0-5 0,0 0-7 16,-29 23-4 0,29-23-9-16,-27 37-1 0,9-6-8 15,-3 4 3-15,-6 4-8 0,0 2 6 0,-2 2-9 16,0-4 6-16,1 2-6 0,4-5-2 0,5-2-29 15,-5-9-28-15,19 7-75 0,5-32-144 0,-29 27-118 0,40 1 128 16,-11-28 271-16</inkml:trace>
  <inkml:trace contextRef="#ctx0" brushRef="#br1" timeOffset="261116.1662">1315 6686 601 0,'-7'-25'64'0,"7"25"-13"0,0 0-20 0,0 0-13 16,0 0-13-16,0 0-8 0,0 0-2 0,0 0 2 16,-13 29 3-16,13-29 1 0,-7 44-2 0,2-14-8 15,-3 8 8-15,5 6-8 0,-3 4 7 16,3 4 4-16,-1 3-7 0,1 4 9 16,-1 2-6-16,4 5 7 0,0-2-6 0,0 11 5 15,0 0-6-15,4 5 6 0,-8 2 6 0,2-2-14 16,-3 0 13-16,0-3-13 0,-3 3-1 0,1-7 4 15,-2-5-13-15,-2-6-6 0,4-7-24 0,-2-7-22 16,6-8-34-16,6-5-90 0,-3-35-86 0,13 36 235 16</inkml:trace>
  <inkml:trace contextRef="#ctx0" brushRef="#br1" timeOffset="262413.1365">1422 7579 157 0,'0'0'44'0,"25"-4"2"0,-25 4-11 16,31 0-8-16,-31 0-3 0,32 4-9 0,-32-4-4 16,31 7-5-16,-31-7 1 0,43 12 7 15,-43-12 7-15,46 11 1 0,-17-9 1 0,0 0-10 16,3-2-6-16,4 0 0 0,0 0-2 0,5-2-2 16,-2 2 2-16,4-2-2 0,4-2 0 15,1 1-1-15,4-1 0 0,0 1-2 0,2 1-1 16,2 0 1-16,1 2-1 0,4-2 1 0,0 2 0 15,2 2 1-15,-3-2 0 0,3 4-1 0,2-1 1 16,1 1 0-16,2 1 0 0,0-1 8 0,2-1 10 16,0-3 5-16,5 0 4 0,-1 0-2 0,5 0-5 15,1 0-4-15,1 0-5 0,2-1-6 0,3 2-2 16,-4-1-2-16,4 4-1 0,0 1 1 16,2 1-1-16,-2-1-2 0,2-1 1 0,1 4-1 15,-1 0 2-15,4-1-2 0,1 0-3 16,4-2 4-16,1 2-5 0,-1-3 5 0,2-1-1 15,1-1 1-15,-1 2 1 0,5-4 9 0,-2 3 14 16,0-3 13-16,5 2 3 0,-1-4-1 0,4 2-11 16,-5-3-2-16,5 3-4 0,-5 0 2 15,1 0-5-15,3 0-4 0,1 3-4 0,-3 1-5 16,3-2-2-16,-3 1-2 0,-1 4 0 0,-6 0-3 16,1 2 2-16,1 0 0 0,-4 2 1 0,3 0 0 15,-1-1 1-15,-1-1-3 0,3 0 0 0,-5 0 1 16,1-2 0-16,-1-1 1 0,2-1 0 0,1-3-1 15,6-2 1-15,-2 0-1 0,3-2 1 0,1-2 2 16,-2 3 1-16,3-5 6 16,-3 3 2-16,3-1 3 0,-1 2-2 0,-1 1-2 15,1 1-4-15,-2 0-2 0,-1 1-2 0,-3 1-3 16,1 2 0-16,-5-1 0 0,-3 4 0 0,6-1 1 16,-3-3-1-16,1 3-1 0,1-3 1 0,-3 1 0 15,-2-4 0-15,4 0 0 0,-3 0-1 0,1-2 2 16,0 0-1-16,0-1 1 0,-2-3-1 0,5 3 0 15,-5-1-1-15,4 1 1 0,-3-3 0 16,-2 3-1-16,-5-1 1 0,4 2 2 0,-3 1 0 16,1-1 1-16,-1 2 0 0,0 2-1 0,-1 1 0 15,1-3-1-15,-2 4 0 0,-2-1-1 16,0 1 0-16,2-1-1 0,-4 1 1 0,4-2-1 16,-2-2 0-16,2 0 1 0,3 0-1 0,-3 0 2 15,5-2-1-15,-5-2 0 0,2-3 1 16,-1 4 0-16,-3-1 1 0,2-3 3 0,2 2 6 15,-4-3 3-15,2 1 1 0,-1-2 1 0,3 6-6 16,-6-6 1-16,2 5-2 0,-5 1-2 0,1-1-2 16,-1 1-1-16,-2-3-2 0,3 6-1 0,-3-3-1 15,2 3-1-15,-2-2 0 0,-2 0 1 0,5-1 0 16,-5 1 0-16,0-2-2 0,-1 1 1 0,-1-3-1 16,2 3 3-16,-2-4 0 15,2 1 1-15,2-1-2 0,-2-3 1 0,4 2 12 16,0-4-12-16,-1 3 13 0,1-3-12 0,-2 1-2 15,-4-2 2-15,-1 3-1 0,1 1-23 0,-2 0 22 16,-3-2-21-16,2 4 22 0,-4 4 1 0,-3-6-2 16,1 5 0-16,-1 1-1 0,-6-1 1 0,2 2 0 15,-6 2-1-15,-1-2 2 0,-2 2-2 0,-2 0 2 16,-5 0-1-16,0 2-2 0,-6 0 2 16,-3 0-1-16,-2 0 0 0,-5-2-1 0,-2 3-16 15,-27-3-12-15,46 7-13 0,-46-7-24 0,36 6 3 16,-36-6-47-16,0 0 1 0,27 3-24 0,-27-3-1 15,0 0 20-15,0 0 27 0,0 0 27 0,23 20 31 16,-23-20 20-16,0 0 7 0,0 0 1 16,0 0-1-16,0 0-8 0,27 16-7 15,-27-16-4-15,0 0 0 0,0 0 7 0,23 0 9 16,-23 0 3-16,0 0-18 0,31-2-73 0,-31 2 8 16,0 0 85-16</inkml:trace>
  <inkml:trace contextRef="#ctx0" brushRef="#br1" timeOffset="262944.4525">17305 7099 821 0,'0'0'61'0,"4"32"-27"16,-4-32-2-16,-4 38 5 0,4-8 6 16,-3 2-8-16,1 7-6 0,-7 4-18 0,0 5 2 15,-4 4-11-15,-1 3 10 0,-6 4 12 0,4 7-25 16,-2-2 23-16,-1 4-28 0,-1-2 0 16,4-6 10-16,0-4-10 0,7-1 8 0,1-4-9 15,5-4-4-15,8-8-39 0,-3-14-56 0,-2-25-216 16,45 39-81-16,-45-39 140 0</inkml:trace>
  <inkml:trace contextRef="#ctx0" brushRef="#br1" timeOffset="263210.188">17610 7098 861 0,'0'0'69'0,"0"0"-63"15,-25 26-8-15,10 5 3 0,-1 8-3 0,-5 9 9 16,-11 7-4-16,-4 6 6 0,-11 10 6 0,-10 4-11 16,-11 10 3-16,-6 3-16 0,-3-1 0 0,-5 4-1 15,3 0 2-15,-5-7 0 0,5-6-34 16,5-12-24-16,13-9-68 0,15 0-182 0,-8-38 2 15,40 19 253-15</inkml:trace>
  <inkml:trace contextRef="#ctx0" brushRef="#br1" timeOffset="264178.7459">1333 7875 600 0,'0'0'89'0,"0"0"-12"0,0 0-21 0,0 0-31 16,0 0-12-16,0 0-6 0,0 0 6 15,0 0 16-15,2 30 13 0,1 5 13 0,-3 6-8 16,7 15-4-16,-1 2-13 0,3 17 6 0,-8 4-14 15,10 10 13-15,-7 9-4 0,1 12-28 0,-5 4 13 16,4 9-20-16,-4 4-6 0,-4 1 20 0,1 0-23 16,-3-1 18-16,-1-2-16 0,-6-10-23 0,6 3 6 15,-7-15-29-15,5-1-9 0,-5-22-9 16,8-1-35-16,-6-21-30 0,12-6-30 16,1-7-105-16,-1-45-15 0,13 37 290 0</inkml:trace>
  <inkml:trace contextRef="#ctx0" brushRef="#br1" timeOffset="265575.7575">1180 9141 609 0,'0'0'37'0,"25"-7"-7"0,-25 7-21 15,0 0-6-15,40 13-3 0,-40-13 1 0,39 10-3 0,-39-10 0 16,47 13 0-16,-22-6-2 0,4 0 1 0,3-1-2 16,6-3 2-16,-1 1 1 0,6-1 0 0,2 1 2 15,0 1-1-15,3-1 1 0,2-1-1 16,2 1 2 0,6-2-2-16,-3 5 2 0,6 0-1 15,0-2 0-15,0 4 0 0,2-2 0 0,3 4-1 16,1-2 1-16,2-2 0 0,1 4 1 0,6-6-1 15,-3 0 0-15,10-1-1 0,1-4 0 0,2 0 0 0,4 0 0 16,1-2 1-16,-1 0 0 0,6 1 0 0,-4-3 2 16,5 4-1-16,-1 4 1 0,3-3-2 15,1 1 1-15,-1 3 0 0,-2-1 1 16,5 3 1-16,-5 2 1 0,7 0 0 0,-4 2 3 0,4-2 8 16,0 1 3-16,5 1 12 0,1-2-3 0,-1-2-4 15,4-2-5-15,2-1-6 0,3-4-2 0,4 0-1 0,3 0 0 16,1-4-1-16,3 1-1 0,3-6-1 0,-3 5-2 15,4-1 1-15,0 1 0 0,3 1-11 0,-3 3 11 16,-1 0-2-16,1 0-1 0,-4 3 12 16,0 3-11-16,2 1-1 0,-2 0 1 0,-2 2-3 15,4 0 1-15,-6 2 0 0,5-3 0 0,-3 3 1 16,2 0 2-16,2-2 0 0,0 3 2 0,-2 1 10 31,5-3-10-31,-7 1 19 0,6 2-12 0,3-5 11 16,0 5-2-16,2-6 0 0,2 6-4 0,-7-6-6 15,3 3-3-15,-3-1-2 0,-1 2 1 0,1-2-3 16,1 3 1-16,-4 1-5 0,0-3 1 0,-1-1-2 16,-3-1 2-16,7 2 0 0,-1-4 1 0,4 2-1 15,1 0 2-15,-5-7-3 0,3 5 0 0,3-6 3 16,-2 5 0-16,2-3 1 0,5 1 3 0,-3-3 2 16,4 2 3-16,-1-2-1 0,0 0 0 0,-1 0-5 15,3 0-2-15,-1-2-1 0,1 1-1 0,-2-1 0 16,2-2-2-16,-1 1-1 0,-1 3 1 15,2-4-2-15,2 2 2 0,-2-1 1 0,1-1 1 16,-1 2 2-16,-2 1 3 0,2-3 0 0,4 4 2 0,-5-3-1 16,1 3-1-16,-2 0 0 0,4 3-2 15,-2-3 0-15,1 0-1 16,-3 4 0-16,0-3-1 0,1 1 1 0,-1 2-1 16,-3-2-1-16,5 1 2 0,-5-3-2 0,3 0 1 15,-1 0 0-15,0 0-2 0,1 0 2 16,0-2 3-16,3-3 4 0,2 1 4 0,-3-4 1 15,2 2-3-15,2-4-4 0,0 4-3 0,2-5 0 16,5 4-4-16,-6-5 2 0,-3 5-1 0,4-6 1 16,-3 6-1-16,-2-2 2 0,2-1-3 0,-6 1 1 0,0-2-3 15,-6 0 3-15,-2 2 0 0,-1 0-1 0,0-3 0 16,-1 5 1-16,-3-6-3 0,0 8 2 16,-9-2-3-16,6-4 2 0,-4 6 19 0,-2-6-18 15,5 8 18-15,-8-5-19 0,-1 3-1 0,1-2-18 0,-8-2 18 16,2 2-16-16,-1 2 19 0,-6-3 0 0,5 5 0 15,-7-2-1-15,-2 1 0 0,-3-3-1 0,-2 3 0 16,-5-1 2-16,0 1-3 0,-4-3 1 0,3 4 0 16,-6-3 0-16,-1 3 0 0,-1-1 0 0,-6 1-1 15,-3 3 1-15,-4-2-1 0,-9 0 0 16,-2 4 0-16,-5-2 0 0,-3 0-1 0,-6 2 3 31,-4-2-2-31,-3 7-2 0,-4-5 3 0,-3 3-3 16,-4-3 2-16,-25-2 0 0,47 10 0 0,-47-10 0 15,46 9 1-15,-21-5-1 0,2-1 0 0,0-1 0 16,4-2 0-16,-1-2 1 0,2-1-1 0,6-1 1 16,-2 3 0-16,-4-3-1 0,6-3 0 15,-6 3 1-15,2 1-3 0,-7-1 1 0,-2 2 0 16,-25 2-2-16,36 0-9 0,-36 0-25 0,0 0-22 16,0 0-26-16,0 0-13 0,3 40 18 0,-3-40-22 0,-35 32 20 0,8-20-20 15,27-12-32-15,-33 32-95 0,7-32-89 0,29 27 143 16</inkml:trace>
  <inkml:trace contextRef="#ctx0" brushRef="#br1" timeOffset="266263.5449">23665 8906 420 0,'0'0'108'0,"0"0"-83"0,0 0 0 15,0 0 20-15,0 0 18 0,0 0 19 0,0 0-1 16,0 0-3-16,0 0-7 0,0-25-4 16,0 25-6-16,0 0-5 0,0 0-7 15,0 0-13-15,0 0-11 0,0 0-10 0,0 0 3 16,0 0 13-16,0 0 8 0,7 27 8 0,2-2-1 16,-4 5-15-16,2 11 0 0,-3 2-12 0,3 5 2 15,-5 6-16-15,0 3 4 0,-6 5-14 0,1-1 9 16,-5 1 10-16,1 2-29 0,-2-7 28 0,2-2-27 15,2-10 7-15,1-2 4 0,4-6-28 16,0-10-15-16,13 5-15 0,-13-32-3 0,27 48-23 16,-27-48-22-16,36 27-96 0,-13-15-233 0,-23-12 27 15,43 7 273-15</inkml:trace>
  <inkml:trace contextRef="#ctx0" brushRef="#br1" timeOffset="266575.9951">23986 8949 714 0,'0'0'227'0,"0"0"-199"16,0 0-26-16,0 0-3 0,0 0-1 0,0 0 3 16,-24 34 7-16,24-34 9 0,-39 44 15 0,7-15 8 15,-1 17 20-15,-15-3 4 0,5 18 19 0,-16-3-10 16,5 21 2-16,-19-4-9 0,8 8-42 16,-10 1 10-16,3 2-36 0,6-10-1 0,3-10-7 15,16 5-69-15,-5-30-101 0,29 2-315 0,5-11-1 16,18-32 217-16</inkml:trace>
  <inkml:trace contextRef="#ctx0" brushRef="#br1" timeOffset="375826.2944">4694 5275 640 0,'17'-27'44'0,"-17"27"-24"0,15-32 1 15,-15 32 10-15,20-34 8 0,-20 34 11 0,17-25-3 16,-17 25-2-16,0 0-1 0,0 0 2 0,0 0-6 31,0 0-4-31,0 0 6 0,0 0 0 0,0 0 0 16,8 45-6-16,-5-13-9 0,-5 3-8 0,4 5 7 15,-5-3-3-15,4 4 6 0,-4-5-15 0,5-1 1 0,-2 1-11 0,1 0 1 16,3-4-7-16,0-6 4 0,-1 3-6 0,-3-29-10 16,15 43-17-16,-15-43-17 0,19 39-26 15,-19-39-62-15,24 25-59 0,-24-25-144 0,0 0-106 0,32 23 305 16</inkml:trace>
  <inkml:trace contextRef="#ctx0" brushRef="#br1" timeOffset="375990.5518">5158 5435 1437 0,'-16'-32'74'0,"16"32"-28"15,0 0-21-15,0 0-11 0,0 0 1 0,-20-23-5 16,20 23-6-16,0 0-10 0,0 0-16 0,0 0-26 15,0 0-47-15,0 0-75 0,0 0-85 0,0 0-173 16,0 0-42 0,0 0 340-16</inkml:trace>
  <inkml:trace contextRef="#ctx0" brushRef="#br1" timeOffset="376436.9979">5907 5268 628 0,'-20'-36'39'0,"20"36"-17"15,-23-27 18-15,23 27 15 0,-27-21 19 0,27 21 8 16,-36-18-4-16,36 18-6 0,-46-5-1 0,46 5-3 16,-51 5-5-16,51-5 0 0,-57 13-4 0,28 1-2 15,-8-9-6-15,8 9-7 0,-1-5-12 0,5 6-7 16,25-15-11-16,-38 17-3 0,38-17-8 0,0 0-2 15,0 0-5-15,0 0-1 0,0 0 0 0,-16 24 1 16,16-24 0-16,0 0 4 0,39 26-2 0,-12-20 2 16,4-3-1-16,1 1 1 0,5-1-1 0,3 1 1 15,-4 1 0-15,3-1 0 0,-5 8-2 0,-5-1 3 16,-2 1-3-16,-27-12 1 0,41 34-2 0,-41-34 1 0,23 45-2 16,-21-15 4-16,-2 4-5 0,-3 0 3 0,-10 5-7 15,-3-2 8-15,-7 1-7 0,-1-1-6 0,-3-1 32 16,-1-2-30-16,-1-6 34 0,0-6-10 0,1-8-2 15,28-14 5-15,-42 9-1 0,42-9-2 0,0 0-3 16,-26-32-8-16,24 5-17 0,2-9 29 0,5-12-30 16,9-3 28-16,8-5-14 0,3-2-12 0,7 1 4 15,2-6-16-15,6 8 7 0,-8-4-20 0,11 11-8 16,-7-4-16-16,9 18-13 0,-17-7-29 0,10 24-5 16,-22-12-52-16,15 22-128 0,-6 14-130 0,-25-7 153 15,0 0 268-15</inkml:trace>
  <inkml:trace contextRef="#ctx0" brushRef="#br1" timeOffset="376843.3091">6316 5269 1024 0,'-2'-39'76'0,"2"39"-31"16,0-32-4-16,0 32 2 0,2-28 14 0,-2 28 5 15,0 0 1-15,0 0-7 0,0 0-12 0,-29-9-15 16,29 9-14-16,-29 14-4 0,29-14 1 0,-35 34 4 16,35-34-2-16,-40 48 2 0,20-18-2 0,2-1 4 15,2-3-7-15,2-1 1 0,14-25-10 16,-22 40-1-16,22-40-5 0,0 32 6 0,0-32-2 16,22 30 3-16,-22-30-4 0,34 25 1 15,-34-25-2-15,50 18 1 0,-21-13 0 0,1 0 0 16,4-3-1-16,-1 0 2 0,3-2-2 0,-6 0 1 15,-3 2-1-15,-27-2 0 0,39 5 1 0,-39-5-2 16,0 0-4-16,0 0 4 0,27 32-2 0,-27-32 3 16,-9 32 0-16,9-32 3 0,-25 54-10 15,5-26 4-15,-1 8 16 0,-4-2-32 0,0-2 38 16,-4 2-30-16,0-4 10 0,2 0 7 0,4-5-6 16,23-25 4-16,-36 39-7 0,36-39-10 0,0 0-28 15,-27 13-37-15,27-13-49 0,0 0-57 0,0 0-94 16,35-27-193-16,-30-17 58 0,29 22 415 0</inkml:trace>
  <inkml:trace contextRef="#ctx0" brushRef="#br1" timeOffset="377015.1831">6282 5300 1549 0,'0'0'64'0,"0"0"-23"15,-27 10-13-15,27-10-9 0,0 0-6 0,0 0-8 16,0 0-3-16,0 0-1 0,0 0-1 15,41-23 1-15,-16 9-2 0,9-2-8 0,-2-7-22 16,15 10-44-16,-13-15-55 0,31 24-90 0,-35-24-118 16,17 6-182-16,15 21 122 0,-31-26 398 0</inkml:trace>
  <inkml:trace contextRef="#ctx0" brushRef="#br1" timeOffset="377562.3419">7011 5490 922 0,'0'0'129'0,"0"0"-32"16,0 0-5-16,0 0 8 0,-32-23-26 15,32 23-21-15,0 0-22 0,0 0-13 16,-25 23-9-16,25-23 3 0,-22 34 0 0,8-9 7 15,0 2 0-15,3 1 2 0,-7 3-8 0,9-3-1 16,-2 2 9-16,4-1-33 0,7-29 30 0,-5 37-33 16,5-37 14-16,0 0 1 0,0 0-3 0,12 27 2 15,-12-27-1-15,0 0-1 0,0 0 2 16,36-16 0-16,-36 16-16 0,31-39 34 0,-15 14-34 16,5-7 34-16,-3 2-14 0,2-6-5 15,-2 7 7-15,-2-1-5 0,-4 3 4 0,-1 2-2 0,-11 25 2 16,16-41-4-16,-16 41 3 0,0 0 0 0,0 0 6 15,0 0 2-15,0 0 3 0,0 0-2 0,0 0-6 16,0 0-2-16,0 0-6 0,0 0 4 16,0 0 0-16,4 33 2 0,-4-33-1 15,9 28 1-15,-9-28-3 0,0 0 0 0,29 32-1 16,-29-32 2-16,32 13 1 0,-32-13 1 0,43 1 0 16,-16-4 2-16,-2-4 2 0,4 0-3 0,-4-6 3 15,5 2-3-15,-1-3 3 0,-2-2-4 0,0-3 1 16,-27 19-3-16,43-34 2 0,-43 34 1 0,35-27 4 15,-35 27-1-15,0 0 0 0,27-25-1 0,-27 25-2 16,0 0-1-16,0 0 0 0,0 0-2 16,0 0-2-16,-2 29 0 0,2-29-3 0,-7 39 3 15,4-9-8-15,-4-3-1 0,3 7-15 0,-3-11-12 16,9 12-42-16,-2-35-49 0,9 65-116 0,-9-65-234 16,-6 41-65-16,29-6 244 0</inkml:trace>
  <inkml:trace contextRef="#ctx0" brushRef="#br1" timeOffset="378249.9914">5091 6955 1183 0,'0'0'58'0,"-14"-28"-29"15,14 28-19-15,0 0-4 0,38-33 13 0,-10 21 4 16,1-9 8-16,11 5-1 0,-1-8-2 16,8 5-8-16,1-3-5 0,2 3-9 0,-3-1-1 15,-4 8-5-15,-4-1 0 0,-5 6 0 0,-3 0 0 16,-31 7 0-16,41 0 0 0,-41 0 1 0,0 0 1 15,20 29 2-15,-20-29-2 0,-13 42 2 0,-3-11-5 16,-4 4 6-16,-10 6-5 0,-1 2 13 16,-6-4 5-16,-4 9 16 0,-3-9 1 0,5 8 8 15,-8-10-10-15,13 2 2 0,-5-6-8 0,10-3 1 16,2-5-12-16,27-25-3 0,-30 34-11 0,30-34-1 16,0 0-4-16,0 25 4 0,0-25 0 0,0 0 0 15,38 19-1-15,-38-19 0 0,52 4-4 0,-17-6-8 16,10-2-8-16,2-6-18 15,10 3-28-15,-10-18-43 0,23 21-44 0,-26-32-51 16,32 29-65-16,-13-5-216 0,-17-20 68 0,24 25 417 16</inkml:trace>
  <inkml:trace contextRef="#ctx0" brushRef="#br1" timeOffset="378406.211">6135 7030 1426 0,'-29'0'58'0,"29"0"-13"0,-29 11-14 16,29-11-5-16,0 0-8 0,0 0-12 0,0 0-10 16,0 0-14-16,0 0-28 0,0 0-30 15,0 0-50-15,9-50-71 0,25 41-137 0,-5-2-145 16,-9-25 150-16,26 31 329 0</inkml:trace>
  <inkml:trace contextRef="#ctx0" brushRef="#br1" timeOffset="378687.4677">6551 6796 1008 0,'-33'36'332'0,"33"-36"-271"15,-34 5-9-15,34-5-2 0,-27 9-1 16,27-9-8-16,0 0-13 0,-36 18-11 16,36-18-4-16,-30 34-3 0,30-34 5 0,-29 45-5 15,15-17 5-15,0-1 3 0,1 5 1 0,4-5-5 16,2-2 3-16,7-25-13 0,0 37 1 0,0-37-4 15,20 25-1-15,-20-25 0 0,39 12 2 0,-7-12-1 16,6-3-1-16,9-11 0 0,10-8-1 0,8-6 0 16,-1-12-12-16,6 5-10 0,-7-11-27 15,8 10-30-15,-20-18-41 0,22 28-44 0,-41-30-64 16,26 21-155-16,-12 8-76 0,-30-21 206 0</inkml:trace>
  <inkml:trace contextRef="#ctx0" brushRef="#br1" timeOffset="378828.1742">6879 6659 1157 0,'-33'63'373'0,"-8"-37"-300"0,20 15-16 16,-6-9-24-16,9 9-3 0,-2-5-14 0,9 1-1 15,-1 1-9-15,5-4 3 0,-2 0-7 0,9-6 3 16,3-3-7-16,4 0-3 0,2 0-9 0,-9-25-8 16,33 48-39-16,-33-48-33 0,46 36-122 0,-46-36-82 15,45-13-229-15,-7 26 20 0,-38-13 478 0</inkml:trace>
  <inkml:trace contextRef="#ctx0" brushRef="#br1" timeOffset="379187.4716">7113 6959 1036 0,'0'0'143'0,"0"0"-82"0,0 0 16 16,47-16 0-16,-47 16-1 0,61-31-14 0,-36 12-13 16,13 4-12-16,-10-6-7 0,3 9-8 0,-6-1-7 15,-25 13-5-15,38-16 0 0,-38 16 0 0,0 0 0 16,26 0 1-16,-26 0 0 0,0 0-1 16,0 0-3-16,-14 41 0 0,-2-14-6 15,-7 7 2-15,-4 1-4 0,-9 3 4 0,0 1-3 16,-2 0 10-16,-1 0-3 0,9 2 8 0,1-7-3 15,6-5 1-15,6-3-8 0,17-26 0 0,-14 36-6 16,14-36 2-16,0 0-1 0,16 29 1 0,-16-29-1 16,34 3 1-16,-5-6-2 0,3-3-5 0,8-5-15 15,-5-5-22-15,8 13-33 0,-12-22-43 16,17 25-43-16,-30-30-66 0,29 33-81 0,-18-3-187 16,-29 0 112-16,55-3 384 0</inkml:trace>
  <inkml:trace contextRef="#ctx0" brushRef="#br1" timeOffset="379700.6983">7687 7101 919 0,'0'0'184'15,"0"0"-63"-15,0 0-23 0,0 0-32 0,0 0-19 16,0 0-18-16,0 0-5 0,-29 32 3 0,29-32 9 15,-23 31 3-15,12-5 0 0,11-26-14 16,-30 54 6-16,12-31-8 0,3 7-2 0,15-30-1 16,-23 43-9-16,23-43-7 0,-11 32-1 15,11-32-4-15,0 0 2 0,0 0-3 0,6 25 2 16,-6-25-2-16,0 0 0 0,0 0 1 0,37-13 0 16,-37 13 2-16,34-33-2 0,-14 8 2 0,0-2-3 15,1-2 4-15,-1 4-3 0,-2-1 3 0,0-1-5 16,-5 2 6-16,-13 25-5 0,26-43 4 15,-26 43-1-15,0 0 1 0,17-25 1 0,-17 25 4 16,0 0 3-16,0 0 4 0,0 0-2 0,0 0-6 16,0 0-3-16,0 0-4 0,0 0 0 0,-17 32 3 15,17-32 2-15,-9 33-3 0,9-33 3 0,-1 26-5 16,1-26 1-16,0 0-1 0,10 25 1 0,-10-25 1 31,0 0 1-31,36 14 2 0,-36-14 0 0,40-3 1 16,-13-4 4-16,-1 0 3 0,3-2 2 15,-4-2 1-15,0-1-4 0,-25 12-1 0,43-13-2 16,-43 13 0-16,31-7-1 0,-31 7-2 0,0 0-1 0,0 0-2 16,30 7 0-16,-30-7-1 0,0 0 1 0,0 0-2 15,16 32 1-15,-16-32-2 0,6 25-1 0,-6-25-8 16,2 23-6-16,-2-23-15 0,0 0-7 0,3 38-12 0,-3-38-12 16,4 25-37-16,-4-25-54 0,5 30-139 15,-5-30-281-15,0 0 61 0,-2 46 399 0</inkml:trace>
  <inkml:trace contextRef="#ctx0" brushRef="#br1" timeOffset="411001.5435">6344 8732 1137 0,'0'0'75'0,"0"0"-20"15,0 0-36-15,0 0-17 0,0 0 11 0,27-29 9 16,0 11 9-16,13 4 0 0,3-9-1 0,10 0-13 15,-1-2-1-15,11-6 10 0,-4 5-20 0,2-3 15 16,-2 6-38-16,-1 3 17 0,-6 4-15 0,-6 4 15 16,-6 5 3-16,-6 5-1 0,-7 2-1 15,-27 0 0-15,28 12-1 0,-28-12 3 0,0 0 16 16,4 40-14-16,-4-40 13 0,-25 53-33 0,2-23 16 16,-6 6-17-16,-7-4 19 0,2 4 8 0,-7-2-1 15,3 1 14-15,-1-6-4 0,8 1 8 0,3-9-10 16,28-21-4-16,-33 34-8 0,33-34-4 0,0 0-2 15,2 25-1-15,-2-25-1 0,36 16 2 0,-9-9 0 16,3 1 0-16,8-7 0 0,3 3 2 0,2-4-1 16,2-4 1-16,-2 4 0 0,2 0-1 0,-6 4 0 15,-5 1 0-15,-1-1 0 0,-33-4 0 0,41 16 1 16,-41-16 7-16,19 27 5 0,-19-27 7 0,2 39 2 16,-7-14-3-16,-9 1-10 0,-4 8-1 0,-7-3-8 15,-4 2 2-15,-2 0-4 0,-4-5 4 16,4-1-6-16,1-2 0 0,30-25-14 0,-45 26-15 15,45-26-48-15,0 0-48 0,0 0-82 0,0 0-115 16,0 0-178-16,36-32 55 0,-17-10 448 0</inkml:trace>
  <inkml:trace contextRef="#ctx0" brushRef="#br1" timeOffset="411142.1527">7678 8944 1565 0,'-41'12'61'0,"8"8"-30"16,5-8-13-16,1 2 2 0,2-8-7 0,25-6-3 15,-41 16-13-15,41-16-12 0,-38 12-21 16,38-12-29-16,0 0-46 0,-43-9-83 0,43 9-96 16,0 0-175-16,0 0-9 0,47 22 410 0</inkml:trace>
  <inkml:trace contextRef="#ctx0" brushRef="#br1" timeOffset="411470.305">7959 8744 1334 0,'-26'2'40'0,"26"-2"-7"0,-31 5-1 0,31-5 0 0,0 0 0 15,0 0-7-15,0 0-10 0,0 0 2 16,0 0 10-16,0 0 9 0,34-23 4 0,-5 16 0 16,1-7-7-16,15-1-9 0,3-1 1 0,3 6-7 15,-3-5-1-15,-1 5-3 0,-4 1-5 0,-4 2-5 16,-5 3 3-16,-7 4-1 0,-27 0-2 0,43 7 4 15,-43-7-6-15,0 0 2 0,23 22-1 0,-23-22 0 16,6 26 0-16,-12-1 1 0,-1 6-3 0,-4 4 4 16,-6 4-7-16,-7 4 7 0,-6 0-7 0,3 5 7 15,-2 0-7-15,-1 0 5 0,6-5-8 0,1-4 5 16,3-3-13-16,4-9-5 0,9 1-21 0,7-28-18 16,-4 43-38-16,4-43-31 0,18 32-66 0,-18-32-85 15,26-11-211-15,4 22-10 0,-30-11 403 16</inkml:trace>
  <inkml:trace contextRef="#ctx0" brushRef="#br1" timeOffset="411986.0091">8845 8744 1507 0,'0'0'20'0,"0"0"-17"0,0 0-7 0,0 0 1 16,0 0 6-16,25-32 10 0,-25 32 6 0,30-16 7 15,-30 16-4-15,47-16-6 0,-20 9-7 0,0 0-5 16,0 1-3-16,0 3 3 0,-2-1 0 0,-25 4 0 15,46-3 1-15,-46 3-2 0,31 3-2 16,-31-3 2-16,0 0-1 0,0 0 3 0,0 0 4 16,0 0 2-16,12 30 1 0,-12-30-5 0,-14 27 0 15,14-27-6-15,-34 36 2 0,34-36-3 16,-45 37 4-16,45-37-4 0,-48 43 4 0,48-43-3 16,-42 45 3-16,42-45-4 0,-26 35 1 0,26-35-3 15,0 0 0-15,0 0-3 0,0 27 2 0,0-27 1 16,26 7-1-16,-26-7 5 0,47-11-2 15,-11 2 1-15,3-3-1 0,3-2 2 0,1-2-4 16,0 7 3-16,-4 2-1 0,-5 3 0 0,-7 4 0 16,-27 0 0-16,36 16 1 0,-36-16 5 0,11 39 9 15,-17-8 3-15,-6 6 8 0,-8 2-9 0,-7 4 5 16,-9-2-2-16,-1 2 3 0,-8-4-3 0,-2 0-1 16,4-3-12-16,2-2 1 0,5-9-8 15,7-4 1-15,29-21-4 0,-34 20-6 0,34-20-21 16,0 0-16-16,0 0-29 0,0 0-32 15,34-9-56-15,-28-27-136 0,15 8-249 0,22 4 10 16,-14-26 436-16</inkml:trace>
  <inkml:trace contextRef="#ctx0" brushRef="#br1" timeOffset="412800.1716">10168 8912 847 0,'0'0'92'0,"0"0"-32"15,0 0-1-15,0 0-3 0,0 0-2 0,-31 21-12 16,31-21-7-16,-25 32-7 0,7 0 7 0,-5-5 0 16,7 16 11-16,-11-8 1 0,7 10 9 0,-7-11-7 15,8 7-1-15,-5-11-15 0,12 2-5 0,12-32-13 16,-27 41-4-16,27-41-8 15,0 0-1-15,-9 27-5 0,9-27 0 0,0 0 1 0,0 0 1 16,0 0 1-16,0 0 0 0,38-22 2 0,-38 22-3 16,37-37 3-16,-17 12-2 0,3-4 2 0,0-1-3 0,-3 2 4 0,3 1-4 15,-23 27 5-15,31-43-4 0,-31 43 3 0,18-36-3 32,-18 36 1-32,0 0 0 0,11-28 1 0,-11 28 0 15,0 0 4-15,0 0-3 0,0 0 2 16,0 0-1-16,0 0-1 0,0 0 0 0,0 0-1 0,0 0 2 15,-8 28-1-15,8-28 4 0,-1 31-3 0,1-31 2 16,3 28-5-16,-3-28 1 0,0 0-3 0,25 32 2 0,-25-32-1 16,31 15 3-16,-31-15 2 0,43 5 2 15,-43-5 3-15,50-4 2 0,-25-5 0 0,4 1-2 16,-1-7 1-16,3-1 0 0,-1-3 1 16,-1-3-3-16,2-8 2 0,1 0-7 0,0-4 0 0,0 0-5 15,-3-2 3-15,2 10-5 0,-6 1 6 0,-25 25-3 16,37-32 3-16,-37 32-2 0,0 0 0 0,0 0 1 15,0 0-1-15,0 0 2 0,0 0-1 0,16 41 1 16,-19-6-3-16,-4 8 3 0,-6 5-7 0,-1 2 9 16,-6-2-12-1,0 0 5-15,2-1-18 0,0-12-8 16,11 4-32-16,7-39-42 0,0 56-85 0,0-56-125 16,0 0-234-16,0 0 15 0,34-7 441 0</inkml:trace>
  <inkml:trace contextRef="#ctx0" brushRef="#br1" timeOffset="412935.8176">11302 9177 1724 0,'0'0'201'15,"-41"13"-154"-15,41-13-10 0,-27 3-16 0,27-3-6 16,-25-9-13-16,25 9-16 0,-34-18-28 0,34 18-57 16,-47-37-126-16,47 37-418 0,-19-37 8 0,-1 8 247 15</inkml:trace>
  <inkml:trace contextRef="#ctx0" brushRef="#br2" timeOffset="421987.3931">1279 3092 454 0,'0'0'58'0,"0"0"-7"15,0 0-4-15,0 0 1 0,0 0-7 16,0 0-10-16,0 0-17 0,-31 2-7 0,31-2-1 16,0 0 0-16,0 0 4 0,-26 26 3 0,26-26 4 15,0 0 7-15,-18 24 4 0,18-24 7 0,0 0-1 16,0 0-2-16,0 0-7 0,0 0-9 15,0 0-7 1,0 0-7-16,0 0-2 0,0 0 0 0,0 0 1 16,0 0 0-16,0 0 1 0,0 0 0 0,0 0 0 15,0 0-1-15,34 10 0 0,-34-10-1 0,25-14-1 0,-25 14 2 0,27-16-2 0,-27 16 1 16,23-25-1-16,-23 25 2 0,20-25-2 0,-20 25 2 16,0 0 0-16,21-30 1 15,-21 30 1-15,0 0 5 0,0 0 2 0,-3-30 13 16,3 30 8-1,0 0 13-15,0 0 0 0,-33-13-1 0,33 13-8 16,0 0-8-16,-34 2-5 0,34-2-4 0,-28 7-1 16,28-7-2-16,-27 16 1 0,27-16-2 0,-24 27 1 0,24-27-7 15,-19 28 1-15,19-28-8 0,-16 39 2 0,16-39-3 16,-11 40 2-16,11-40-4 0,-4 26 3 16,4-26-2-16,0 0 0 0,0 0 0 0,27 16 0 15,-27-16 2-15,31-10 0 0,-31 10 1 0,46-27-1 16,-21 2 4-16,4 0-4 0,0-5 4 0,1-2-7 15,-3 3 5-15,-2-1 14 0,-2 3-15 0,-23 27 15 16,38-44-34-16,-38 44 15 0,20-27-13 0,-20 27 23 16,0 0 19-16,0 0 5 0,0 0-2 0,0 0-6 15,0 0-19-15,-34 11-3 0,34-11 15 16,-34 26-35-16,34-26 37 0,-43 40-36 0,43-40 19 16,-49 37 6-16,49-37 0 0,-32 30 4 0,32-30-2 0,0 0-4 15,0 0-4-15,0 0-4 0,0 0-8 0,0 0-11 16,0 0-7-16,0 0-12 0,0 0-15 0,0 0-21 15,0 0-60-15,2-51-65 0,-2 51-248 0,36-25 4 16,-42 0 290 0</inkml:trace>
  <inkml:trace contextRef="#ctx0" brushRef="#br2" timeOffset="422766.5077">1112 1529 642 0,'0'0'161'0,"0"0"-123"15,0 0-32-15,0 0-8 0,-16 36 5 0,16-36 9 16,-2 59 6-16,-5-20-1 0,0 7 6 0,-6 6-9 16,-1 3 9-16,0 6 12 0,-4 1 0 0,0 0 14 0,2-1-21 15,-4-6 9-15,8 0-7 0,-6-12 5 0,5 5-1 16,0-12-5-16,6 0 2 0,-2-13-10 0,9-23 2 15,-5 41-15-15,5-41-2 0,0 0-5 0,7 27 1 16,-7-27-1-16,0 0 0 0,0 0 0 0,27-9 2 16,-27 9 8-16,31-36 1 0,-14 4 9 15,1-4-6-15,2-14 6 0,3-1-11 0,-3-8 11 16,3 0 12-16,-6 2-25 0,2 2 31 0,-8-4-27 31,2 9 9-31,-10-5 5 0,4 7-10 0,-1 0 4 16,-3 5-12-16,1 4 2 0,-1 3-7 0,1 4 4 15,0 5-6-15,-1 2 3 0,-3 25-3 0,9-39 2 16,-9 39-4-16,0 0 1 0,13-28-2 0,-13 28 1 16,0 0-1-16,0 0 0 0,25-15 1 15,-25 15 0-15,0 0 0 0,32-1 0 0,-32 1 1 16,32 8-2-16,-32-8 1 0,43 25-1 0,-43-25 3 0,47 40-2 16,-22-10 3-16,-2 2-4 0,2 9 3 0,2 2-6 15,-3 3 7-15,-5 6-7 0,1 3 8 0,-6 0-8 16,-1 6-11-16,-4-2 27 0,-4-2-31 0,-3-6 16 15,-2-10-33-15,4 2-11 0,-8-18-6 16,17 2-20-16,-13-27-12 0,10 26-63 0,-10-26-37 16,0 0-70-16,0 0-171 0,20-46 112 0,-20 46 315 15</inkml:trace>
  <inkml:trace contextRef="#ctx0" brushRef="#br2" timeOffset="422904.8491">1322 1830 1256 0,'-36'34'213'0,"36"-34"-130"0,0 0-47 0,0 0-30 16,0 0-10-16,0 0 0 0,0 0 2 0,0 0 4 16,36 0 1-16,-4-7-1 0,2-5-1 0,9-3-8 15,7-13-44-15,17 12-96 0,-21-20-288 0,19-8-106 16,7 12 131-16</inkml:trace>
  <inkml:trace contextRef="#ctx0" brushRef="#br2" timeOffset="425717.7225">2034 9813 67 0,'-17'-23'31'0,"17"23"0"0,0 0 1 16,0 0 7-16,0 0 2 0,0 0 4 0,0 0 3 16,0 0 1-16,0 0 1 0,0 0 3 0,0 0-7 15,0 0-3-15,0 0-8 0,0 0-8 0,0 0-6 16,0 0-2-16,0 0-4 0,0 0-1 0,0 0-3 15,0 0-1-15,0 0-2 0,0 0 1 16,0 0 1-16,-25-23 6 0,25 23 7 16,0 0 3-16,0 0 0 0,0 0-1 0,0 0-4 15,0 0 2-15,0 0 4 0,-27-5 5 0,27 5 6 16,0 0 7-16,-26-4 2 0,26 4 0 0,-27-4-3 16,27 4-5-16,-36-5-5 0,9 1-4 0,27 4-3 15,-43-3-5-15,43 3 0 0,-50 0 0 0,50 0 4 16,-52 9-1-16,21 2-1 0,1-3-4 15,3 10-3-15,-5-4-2 0,8 10 5 0,-3 2-1 16,2 6 2-16,-3 1-8 0,8 6 3 0,0-4-9 16,8 5 4-16,1-5-8 0,2 1 4 0,4-2-7 15,5-2 3-15,1-7-5 0,8-2 3 0,-9-23-4 16,29 44 5-16,-29-44-4 0,48 40 3 0,-17-24-4 16,3-2-4-16,5-5-11 0,1-6-9 15,8 6 5-15,-7-14-41 0,19 9 4 16,-14-19-45-16,24 19-59 0,-27-24-64 0,15 1-172 15,1 13-56-15,-27-24 369 0</inkml:trace>
  <inkml:trace contextRef="#ctx0" brushRef="#br2" timeOffset="426030.3062">2426 9533 772 0,'0'0'178'0,"0"0"-149"0,0 0-25 0,0 0 5 16,0 0 10-16,-16 49 11 0,5-23 12 0,6 19 7 15,-13-4-3-15,9 12 4 0,-13-3-18 0,10 7 0 16,-8-2-20-16,8 4 3 0,-4-5-15 0,1-6 5 15,6 0-9-15,0-9 6 0,4-3-8 0,1-2-5 16,4-2-21-16,0-32-19 0,13 44-15 16,-13-44-39-16,21 25-30 0,-21-25-113 15,33 9-16-15,-3 9-113 0,-30-18 351 0</inkml:trace>
  <inkml:trace contextRef="#ctx0" brushRef="#br2" timeOffset="426363.7377">2641 10043 773 0,'0'0'83'0,"-27"-4"-22"16,27 4-5-16,-27 4-9 0,27-4-6 0,-32 18-9 15,32-18 3-15,-32 30 4 0,32-30 11 0,-38 41-4 16,28-12 0-16,10-29-8 0,-29 48 3 16,29-48-7-16,-27 53 0 0,27-53-8 0,-13 50-2 15,13-50 10 1,-3 39-41-16,3-39 32 0,11 27-35 0,-11-27 13 15,0 0 4-15,37 23-4 0,-37-23 0 0,43 4-1 0,-18-8-2 0,8-3 1 16,2-4 15-16,-1-3-35 0,4-2 34 0,-4-5-39 16,-5-4 12-16,0-2 2 0,-3-5-8 0,1 7-1 15,-11-9-6-15,4 9 0 0,-9-7-9 16,-11 32 4-16,7-50-4 0,-7 50 6 0,-14-39 2 16,14 39 5-16,-33-32-2 0,33 32 0 0,-43-20-5 15,43 20-1 1,-44-7-1-16,44 7 2 0,-42 7-2 0,42-7-8 15,-37 20-14-15,37-20-15 0,-16 27-21 0,16-27-25 16,-2 32-36-16,2-32-103 0,32 32-70 0,-32-32 322 16</inkml:trace>
  <inkml:trace contextRef="#ctx0" brushRef="#br2" timeOffset="426625.558">3270 9982 938 0,'0'0'96'0,"-28"13"-33"0,28-13 0 16,-33 5-2-16,33-5 0 0,-41 15-9 0,41-15-8 16,-48 16-1-16,48-16 5 0,-50 26-4 0,50-26 1 15,-51 34-4-15,51-34-3 0,-43 43-10 16,27-16-2-16,16-27-11 0,-36 46 0 0,36-46-8 16,-21 45 0-16,21-45-4 0,-7 39-1 0,7-39-2 15,7 32 0-15,-7-32-4 0,27 25-12 0,-27-25 13 0,43 10-2 16,-11-10-9-16,2-5 4 0,9-2-39 0,0-16-26 15,18 19-79-15,-20-31-32 0,33 26-34 0,-31-31-102 16,-2-2-89-16,24 26 141 0,-39-32 270 0</inkml:trace>
  <inkml:trace contextRef="#ctx0" brushRef="#br2" timeOffset="426840.4905">3609 9699 1243 0,'-32'16'60'0,"32"-16"-24"0,-34 11-5 0,34-11-6 16,0 0 1-16,-32 25-6 0,32-25 4 16,-22 43-1-16,13-15 6 0,0 2-8 0,4 6 0 15,-4 3-10-15,3 4 4 0,-1-2-11 0,4 5 3 16,-5-1-9-16,7-6 4 0,1 2-6 0,1-7 4 0,3-2-17 16,-4-32-9-16,18 50-24 0,-18-50-51 0,29 28 14 15,-29-28-29-15,43 16-42 0,-43-16-55 0,34-19-223 16,-2 19 49-16,-18-32 387 0</inkml:trace>
  <inkml:trace contextRef="#ctx0" brushRef="#br2" timeOffset="427074.4366">3718 9966 1280 0,'-43'33'90'0,"9"-26"-25"15,34-7-5-15,-52 30-11 0,52-30-4 16,-48 30-12-16,48-30-6 0,-48 29-5 0,48-29 1 15,-33 26-8-15,33-26-3 0,0 0-2 0,-18 31-2 0,18-31-4 16,0 0-1-16,0 0-4 0,15 30 2 0,-15-30-1 16,27 14 2-16,-27-14-1 0,46 9 0 0,-19-9-2 15,2-2-1-15,5-1-4 0,-2-4-7 0,2 3-10 16,-5-1-13-16,1 7-16 0,-30-2-17 16,52 1-27-16,-52-1-47 0,38 9-74 0,-38-9-120 15,0 0-129-15,29 20 178 0,-29-20 288 16</inkml:trace>
  <inkml:trace contextRef="#ctx0" brushRef="#br2" timeOffset="427574.5432">3951 10036 1208 0,'0'0'64'15,"-19"25"-15"-15,19-25-5 0,0 0-3 0,0 0-3 16,-18 25-2-16,18-25-4 0,-13 28 4 0,13-28-3 31,-12 27-3-31,12-27-8 0,-11 27-3 0,11-27-5 16,-4 25-4-16,4-25-6 0,0 0-1 0,4 34-3 0,-4-34 1 0,0 0-2 15,14 32 3-15,-14-32-3 0,0 0 3 0,25 19-3 16,-25-19 0-16,0 0 1 0,38 2-1 0,-38-2 1 16,29-16-1-16,-29 16 2 0,34-25-3 0,-34 25 3 15,30-36-3-15,-30 36 3 0,24-42-2 0,-24 42 2 16,21-43-2-16,-21 43 3 0,18-38-3 0,-18 38 3 15,9-30-2-15,-9 30 2 0,0 0-2 32,0 0 1-32,0 0 0 0,0 0-2 0,0 0 2 15,0 0-4-15,0 0-1 0,0 0 0 0,0 0 1 16,0 0-1-16,0 0 4 0,9 48-3 0,-11-25 3 16,2 8-2-16,0-3 3 0,2 1-3 0,0-1 3 0,-2-28-3 15,9 45 4-15,-9-45-5 0,19 30 5 0,-19-30-3 16,0 0 1-16,33 23 1 0,-33-23-2 15,0 0 2-15,34-3 1 0,-34 3 1 0,32-25-2 16,-32 25 4-16,38-43-5 0,-22 18 3 0,0-2-4 16,-2-1 3-16,2 1-5 0,-3 0 5 0,-4 2-3 0,-9 25-1 15,5-39-8-15,-5 39-8 0,0-25-11 0,0 25-9 16,0 0-10-16,0 0-13 0,0 0-13 0,0 0-30 16,-34-14-27-16,34 14-36 0,-12 23-46 0,12-23-96 15,12 41-89-15,-12-41 325 16</inkml:trace>
  <inkml:trace contextRef="#ctx0" brushRef="#br2" timeOffset="427793.5321">4674 10043 1022 0,'0'0'142'16,"0"0"-59"-16,0 0-5 0,0 0-9 0,-7 23-2 15,7-23-4-15,0 0-8 0,0 0-13 0,0 0-9 16,-27 23-13-16,27-23-9 0,0 0-4 0,-6 40-1 15,6-40-5-15,-3 39 2 0,3-39-2 0,-7 44 0 16,5-15-3-16,0-6 3 0,-2 7-8 16,1-5 0-16,3-25 12 0,-5 39-39 0,5-39 21 15,-4 25-48-15,4-25-16 0,0 0-20 16,20 27-41-16,-20-27-42 0,0 0-134 0,37-23-158 16,-31-16 165-16,30 21 307 0</inkml:trace>
  <inkml:trace contextRef="#ctx0" brushRef="#br2" timeOffset="427949.8014">4751 9813 1213 0,'-25'45'114'0,"25"-45"-78"15,-36 21-19-15,36-21-14 0,0 0-3 0,-16 25-4 16,16-25-8-16,0 0-26 0,0 0-27 16,20 32-38-16,-20-32-28 0,0 0-25 0,34-2-27 15,-34 2-59-15,59 6-118 0,-47-31 272 0</inkml:trace>
  <inkml:trace contextRef="#ctx0" brushRef="#br2" timeOffset="428246.692">5061 9874 626 0,'0'0'176'0,"-13"27"-26"0,13-27-26 15,0 0-22-15,-37 28-21 0,37-28-7 0,-29 23-11 16,29-23-5-16,-30 27-7 0,30-27-6 0,-33 28-8 16,33-28-7-16,-26 29-10 0,26-29-4 0,-17 27-9 15,17-27 1-15,-10 23-6 0,10-23 2 16,0 28-4-16,0-28 1 0,0 0-2 15,18 32 1-15,-18-32-1 0,25 8 0 0,-25-8 0 16,44-4 0-16,-18-9 2 0,2 3-1 0,-1-4 2 16,2-1-2-16,-4 3 2 0,-25 12-3 0,38-16 2 15,-38 16-1-15,0 0 0 0,0 0 1 0,0 0 1 16,0 0 3-16,0 0 1 0,3 44 2 0,-17-17-4 16,-4 9 3-16,-11 3-7 0,2 0 4 0,0-1-5 15,1-8-13-15,2 0 29 0,24-30-31 16,-36 41 24-16,36-41-29 0,-12 30-37 0,12-30-34 15,0 0-42-15,0 0-43 0,34-1-120 0,-34 1-202 16,41-49 74-16,4 33 425 0</inkml:trace>
  <inkml:trace contextRef="#ctx0" brushRef="#br2" timeOffset="428559.233">5258 10137 977 0,'0'0'247'0,"0"0"-176"15,-30 24-18-15,30-24-5 0,0 0-14 0,0 0 6 16,0 0 5-16,30 12 0 0,-30-12-4 0,45-16-3 16,-18 4-10-16,11-3-8 0,-6-4 6 0,2 3-13 15,-5-2-2-15,-6 4-6 16,-23 14 0-16,39-25-3 0,-39 25 3 0,0 0 0 16,27-31 4-16,-27 31 2 0,0 0 0 0,0 0-3 15,-7-26-2-15,7 26-4 0,0 0-2 0,-36-29-5 16,36 29 1-16,-36-12-2 0,36 12 4 0,-46-4 2 15,46 4 4-15,-47 7 2 0,47-7-1 0,-47 29 4 16,47-29 0-16,-34 43 5 0,16-11-3 0,4 1 0 16,0 5-8-16,-1 8 3 0,1-1-7 15,5 1 7-15,0-3-7 0,4-6-11 0,10-10 23 16,-5-27-27-16,25 46 19 0,-25-46-28 0,50 31-27 16,-24-37-53-16,24 22-112 0,-50-16-315 0,70-9-67 15,-18-1 273-15</inkml:trace>
  <inkml:trace contextRef="#ctx0" brushRef="#br2" timeOffset="429309.4391">6289 10121 567 0,'0'0'75'0,"-36"16"-32"16,36-16 7-16,0 0 6 0,0 0-9 0,0 0-10 16,0 0-7-16,0 0 12 0,0 0 22 15,9-32 14-15,2 9-2 0,14 4-14 0,-2-10-10 16,17 1-12-16,-10-6 2 0,17 2-3 0,-8-4 1 16,11 8-12-16,-7-3-6 0,0 6-14 0,-5 6-3 15,-4 3-6-15,-7 5 3 0,-27 11-2 0,39-4 0 16,-39 4 1-16,0 0-2 0,25 16 2 0,-25-16-1 15,0 0 3-15,4 36-1 0,-4-36 4 16,0 0 0-16,-4 27 4 0,4-27-2 0,0 0-2 16,0 0-3-16,0 0-3 0,0 0 2 15,29 5 0-15,-29-5 3 0,43-19-2 0,-12-3 0 16,8-1-4-16,4-4-10 0,4-5-27 0,12 13-30 16,-18-19-59-16,22 31-98 0,-31-7-185 0,2-8-80 15,9 30 297-15</inkml:trace>
  <inkml:trace contextRef="#ctx0" brushRef="#br2" timeOffset="429590.8845">6828 9984 736 0,'4'-25'23'0,"-4"25"5"15,4-30 27-15,-4 30 23 0,0 0 25 0,0 0-1 16,-27-14-12-16,27 14-13 0,0 0-18 0,-29 19-9 16,29-19-8-16,-34 31 4 0,34-31 1 0,-32 46 2 15,12-21-7-15,6 5-3 0,-4 2-14 0,7 2-5 16,-3-2-11-16,10 0 0 0,0 0-8 16,8-3 3-16,5-4-7 0,-9-25 3 0,30 44-8 15,-30-44-9-15,54 29-12 0,-29-29-54 0,20 18-40 16,-45-18-118-16,79-22-202 0,-32 21-84 15,-10-21 268-15</inkml:trace>
  <inkml:trace contextRef="#ctx0" brushRef="#br2" timeOffset="430466.0598">7368 10132 597 0,'-29'2'67'0,"29"-2"-5"0,0 0-1 0,0 0-4 16,-37-2-14-16,37 2-1 0,-26 5 6 0,26-5 17 16,-34 20 13-16,34-20 8 0,-41 36-9 15,27-10 0-15,-13-8-14 0,11 9-3 0,16-27-13 16,-34 50-7-16,34-50 6 0,-25 39-43 15,25-39 26-15,0 0-41 0,-7 29 11 0,7-29 1 16,0 0-1-16,25 16 1 0,-25-16 1 0,34 0 0 16,-34 0 1-16,50-16-2 0,-20 5-16 0,-1-2 32 15,3-6-33-15,-1-1 33 0,-1-3-16 0,-1-2-4 16,-2 2-3-16,-2 0-6 0,-25 23 3 0,39-43-5 16,-39 43 9-16,24-36 0 0,-24 36 5 15,9-30 2-15,-9 30 2 0,0 0 1 0,-15-30 2 16,15 30-1-16,-25-9 2 0,25 9-1 0,-30-4 1 15,30 4-1-15,-33 6 1 0,33-6 1 16,-30 16-1-16,30-16 0 0,-23 23-3 0,23-23 0 16,-17 27-2-16,17-27 1 0,0 0-4 0,-7 35 3 15,7-35-3-15,0 0 2 0,16 29-1 0,-16-29 1 16,26 10-1-16,-26-10 2 0,37 6 0 16,-37-6 0-16,47-2 2 0,-47 2-1 0,46-2-1 15,-46 2 0-15,42 0-2 0,-42 0 1 0,28 2-1 16,-28-2 0-16,0 0 1 0,27 12 0 0,-27-12 0 15,0 0 1-15,0 0-3 0,15 38 3 0,-15-38-3 16,5 27 2-16,-5-27-1 0,0 32 3 0,0-32 14 16,-4 26-34-16,4-26 34 0,0 0-34 0,-3 27 16 15,3-27 2-15,0 0-1 16,0 0 0-16,0 0-1 0,0 0 0 0,0 0-1 16,0 0 2-16,0 0 1 0,0 0 20 0,21-35-30 15,-21 35 34-15,25-47-32 0,-10 20 11 0,-3-5 5 16,3 0-5-16,-3 0 6 0,2 2-4 0,-3-2 2 15,0 5-5-15,-4-1 1 0,2 4-3 0,-9 24 1 16,14-37-4-16,-14 37 3 0,0 0-3 16,0 0 1-16,0 0-3 0,0 0-5 0,0 0-3 15,0 0-4-15,0 0-2 0,0 0-8 0,31 25-7 16,-31-25-15-16,0 0-10 0,39 39-10 0,-39-39-2 16,36 20-12-16,-36-20-11 0,52 7-19 15,-52-7-26-15,61-4-13 0,-32-5-14 0,8 4 0 16,3 3-47-16,-20-24-72 0,33 35 284 0</inkml:trace>
  <inkml:trace contextRef="#ctx0" brushRef="#br2" timeOffset="430920.4569">8359 10002 686 0,'0'0'166'0,"-29"9"-62"0,29-9-15 16,-30 4-17-16,30-4-14 0,-39 0-8 0,39 0-2 16,-40 5 2-16,40-5 4 0,-47 7-2 0,47-7-4 15,-46 14-7-15,46-14-4 0,-47 20-5 0,47-20-1 16,-48 21-3-16,48-21-2 0,-45 32-2 15,45-32-3-15,-36 40-4 0,36-40 2 16,-23 39-7-16,23-39-2 0,-11 26-6 0,11-26-2 16,0 0-2-16,0 0 1 0,18 25-2 0,-18-25 2 15,29 4 2-15,-29-4 1 0,37-9 1 0,-8-2 0 16,-4-1-2-16,2 1-3 0,-27 11 2 0,48-28-3 16,-48 28 4-1,42-25-3-15,-42 25 1 0,34-20 0 0,-34 20-2 16,25-16 1-16,-25 16 0 0,0 0 0 0,0 0 2 15,25-23-2-15,-25 23 2 0,0 0-2 0,0 0 2 16,0 0 1-16,0 0 1 0,0 0 0 0,0 0 1 16,0 0 1-16,0 0-2 0,0 0-1 0,-16 28-2 15,16-28 0-15,-16 52-4 0,1-13 5 0,-1 11-12 16,-4 0-8-16,4 4 25 0,-3 3-24 0,-3 0 30 16,-1 3-11-16,-2-1-10 0,1 0 10 0,8-8-7 15,0-8 9-15,2-9-4 0,5-7 5 16,9-27-5-16,-14 43 8 0,14-43-4 0,0 0 2 0,0 0-2 15,0 0-5-15,0 0 2 0,0 0-2 0,30-20 3 16,-14-5-7-16,4-9-6 0,3-5-19 0,4 3-17 16,-7-12-32-16,14 16-12 0,-16-20-20 0,19 22-17 15,-20-21-34-15,22 24-53 0,-21-16-74 16,-6-3-140-16,31 28 186 0,-32-27 243 0</inkml:trace>
  <inkml:trace contextRef="#ctx0" brushRef="#br2" timeOffset="431324.8511">8558 10073 1052 0,'0'0'128'0,"-39"7"-45"16,39-7 5-16,0 0-14 0,0 0-18 0,0 0-15 15,0 0-12-15,0 0-9 0,-25 15 0 0,25-15 2 16,-8 32 8-16,8-32 3 0,-12 50 5 0,1-24-9 15,6 3-1-15,-4-1-9 0,3-1 1 16,6-27-6-16,-9 45-18 0,9-45 26 0,2 30-32 16,-2-30 27-16,0 0-16 0,0 0-1 0,31 25 1 15,-31-25 0-15,27-2 0 0,-27 2-15 16,39-14 30-16,-14-2-31 0,2-7 28 0,2-6-11 16,-1 1-5-16,6-3 4 0,-5 3-4 0,2 1 4 15,-6-1-4-15,-2 4 4 0,-23 24-2 16,39-39 2-16,-39 39-2 0,25-21 2 0,-25 21-2 31,0 0 4-31,0 0 0 0,0 0 1 0,0 0 0 16,0 0-3-16,0 0-2 0,0 0-3 0,-21 32-1 15,21-32-2-15,-27 45 0 0,16-17-9 0,11-28-4 16,-21 50-16-16,21-50-12 0,-16 55-20 0,16-55-6 0,-8 55-1 16,8-55-27-16,0 49-9 0,0-49-54 0,4 39-43 15,-4-39-40-15,0 0-159 0,27 35 147 16,-27-35 260-16</inkml:trace>
  <inkml:trace contextRef="#ctx0" brushRef="#br2" timeOffset="431690.4986">9055 10164 1043 0,'-52'7'198'16,"52"-7"-99"-16,0 0-20 0,-15 38-11 0,15-38-22 15,0 0-14-15,0 0-9 0,0 0-2 0,6 26 2 16,-6-26 4-16,28-3 5 0,-28 3 0 0,47-13 0 0,-17 3-5 0,3-6-5 16,4 0-10-16,1-4 3 0,1 0-7 0,-6 1-1 15,-3 3-2-15,-5 3-4 0,-25 13-1 16,34-26 0-16,-34 26 1 0,0 0 1 0,24-27-1 16,-24 27 2-16,0 0-4 0,-8-25 0 0,8 25-5 15,0 0-2-15,-43-27-2 0,43 27 1 0,-43-5 3 16,16 8 3-16,-3 5 4 0,-2 4 3 0,3 8 5 15,-5 1 4-15,2 6 4 0,1 1-2 0,4 4 1 16,8-1-7-16,-1-3 1 0,9 2-9 16,4-1 4-16,7-2-7 0,4-2 4 0,-4-25-5 15,28 37-12-15,-3-23 15 0,6-3-15 0,8-4 13 16,4-5-7-16,16-4-19 0,4-14-15 0,20 13-101 16,-26-44-189-16,29 22-260 0,0-5-5 0,-9-15 467 31</inkml:trace>
  <inkml:trace contextRef="#ctx0" brushRef="#br2" timeOffset="437367.5921">10177 10298 1230 0,'0'0'109'0,"0"0"-91"16,27-11-15-16,-27 11-1 0,46-32-1 15,-8 9 7-15,1 0-4 0,2 0 3 0,4-2-5 16,-4 5 0-16,3-3-9 0,-3 7-5 0,-7 0-16 15,3 7-24-15,-37 9-39 0,54-11-50 0,-54 11-70 16,0 0-156-16,40 4-44 0,-40-4 346 0</inkml:trace>
  <inkml:trace contextRef="#ctx0" brushRef="#br2" timeOffset="437539.5506">10245 10332 1490 0,'0'0'66'0,"-27"18"-36"0,27-18-24 15,0 0 8-15,0 0-16 0,0 0 20 0,25 21-34 16,-25-21 18-16,36 7-17 0,-9-7 15 0,3 0 18 16,8-5-17-16,5-2 1 0,9-1-64 15,-9-15-22-15,27 20-83 0,-24-33-46 0,31 24-63 16,-5-1-201-16,-16-26 143 0,30 34 334 0</inkml:trace>
  <inkml:trace contextRef="#ctx0" brushRef="#br2" timeOffset="438133.4817">11202 10127 1013 0,'0'-29'100'0,"0"29"-22"0,0 0-11 16,34-21-2-16,-34 21 3 0,36-30-8 15,-36 30-10-15,43-27-15 0,-43 27-10 0,43-29-12 16,-43 29-5-16,36-23-5 0,-36 23 4 0,41-19-1 15,-41 19 2-15,39-16-3 0,-39 16-1 0,36-13-5 16,-36 13 1-16,31-3 0 0,-31 3 0 0,0 0 1 16,32 23-1-16,-32-23 2 0,14 32-1 0,-14-32 2 15,6 50-2-15,-3-25 10 0,-3-25 2 0,0 48 8 16,0-48-2-16,0 35-2 0,0-35-6 16,9 27-2-16,-9-27-4 0,0 0-2 0,38 25 0 15,-13-23-1-15,9-6 3 0,13-5-2 0,6-8 0 16,10-5-2-16,0-5-4 0,3-1-17 15,8 1-15-15,-13-5-26 0,3 16-20 0,-21-16-24 16,11 27-40-16,-33-24-51 0,14 27-103 0,-7 4-163 16,-28-2 122-16,0 0 340 0</inkml:trace>
  <inkml:trace contextRef="#ctx0" brushRef="#br2" timeOffset="438446.1349">11795 10260 1049 0,'0'0'111'0,"0"0"-76"0,-16 27-1 0,16-27 6 15,0 0 12-15,-27 29 25 0,27-29-25 16,-14 39 11-16,5-11-43 0,-2-1 7 0,6 3-17 16,-6-5 6-16,11 4 2 0,0-29-11 0,9 43-2 15,-9-43-4-15,27 42 2 0,-27-42-5 0,43 31 3 16,-14-22-4-16,5-8-9 0,10 3-27 0,-4-18-38 16,26 15-82-16,-23-36-96 0,24 6-263 15,8 13 54-15,-21-26 373 0</inkml:trace>
  <inkml:trace contextRef="#ctx0" brushRef="#br2" timeOffset="438821.0931">12602 10303 454 0,'0'0'100'0,"0"0"-2"15,0 0 19-15,0 0-3 0,0 0 14 0,14-25-21 16,-14 25-11-16,0 0-29 0,0 0-24 0,0 0-13 15,-34 29 0-15,34-29-1 0,-32 28 9 0,32-28 22 16,-41 39-35-16,14-19 33 0,9 5-40 16,18-25 5-16,-38 45-3 0,38-45-13 15,-21 33-3-15,21-33-6 0,0 0 0 0,0 27-3 16,0-27-4-16,0 0-12 0,30 16-16 0,-3-5-51 16,-27-11-7-16,52 0-6 0,-52 0-36 0,63-16-13 15,-38 0-52-15,11-2-159 0,10 18-11 0,-30-27 289 16</inkml:trace>
  <inkml:trace contextRef="#ctx0" brushRef="#br2" timeOffset="439258.7865">13025 10280 571 0,'0'0'172'0,"0"0"-48"0,0 0-19 16,-25-12-30-16,25 12-10 0,0 0-19 16,-29 23-1-16,29-23-1 0,-29 23 5 0,29-23 14 15,-30 25-18-15,30-25 14 0,-27 30-40 0,27-30 13 16,-21 25-20-16,21-25 11 0,-15 29-2 0,15-29-8 15,-3 26-4-15,3-26-4 0,7 31 2 16,-7-31-3-16,0 0 2 0,32 25-3 0,-32-25-1 16,27 12 0-16,-27-12-1 0,38 4 1 0,-38-4-1 15,43-2 1-15,-43 2-1 0,44-14 0 0,-44 14-2 16,45-24 2-16,-45 24-2 0,40-32 3 0,-40 32-2 16,35-35 2-16,-35 35 16 0,27-36-14 0,-27 36 14 15,20-23-34-15,-20 23 16 0,0 0-17 16,20-32 18-16,-20 32-1 0,0 0 1 15,0 0 0-15,0 0 1 0,0 0-1 0,0 0-4 16,0 0-1-16,0 0 1 0,0 0 19 0,-2 27-32 16,2-27 34-16,-7 44-34 0,3-17 14 0,4-2 5 15,2-2-3-15,-2-23 2 0,9 43-4 0,-9-43 3 16,18 25 3-16,-18-25 5 0,25 17 1 0,-25-17 5 16,29 6-1-16,-29-6 2 0,32-7 3 15,-32 7-4-15,34-22-3 0,-34 22-4 0,39-34-1 16,-39 34-4-16,35-44 1 0,-18 21-5 0,-2-2 4 15,-15 25 12-15,23-43-32 0,-23 43 26 0,18-36-45 16,-18 36-3-16,5-33-32 0,-12 4-38 0,7 29-58 16,-7-32-71-16,7 32-130 0,0 0-119 15,5-39 219-15</inkml:trace>
  <inkml:trace contextRef="#ctx0" brushRef="#br2" timeOffset="439649.617">14038 10152 1180 0,'0'0'362'0,"0"0"-306"0,0 0-43 0,0 0-10 15,0 0 3-15,32-6 2 0,-32 6 1 0,43-1-2 16,-18-3-3-16,0 0-3 0,2 3-1 15,-2-1 0-15,2 0-3 0,0 0-11 16,0 4-16-16,-27-2-13 0,48-2-11 0,-48 2-6 16,45-1-13-16,-45 1-37 0,39 1-48 0,-39-1-63 15,0 0-90-15,43 7-102 0,-43-7 255 0</inkml:trace>
  <inkml:trace contextRef="#ctx0" brushRef="#br2" timeOffset="439805.8666">14072 10403 1297 0,'-29'2'292'16,"29"-2"-210"-16,-16 25-50 0,16-25-7 0,0 0-5 16,30 16 2-16,-30-16 6 0,49 0-1 15,-13-6-6-15,8-4-3 0,8-10-5 0,11 1-8 16,3-3-19-16,1-8 0 0,6 10-65 0,-17-15-43 16,17 35-190-16,-15-16-294 0,-15-4 58 15,1 20 362-15</inkml:trace>
  <inkml:trace contextRef="#ctx0" brushRef="#br2" timeOffset="444979.2825">2329 1919 153 0,'0'0'44'0,"-16"27"19"15,16-27-11-15,0 0 2 0,0 0 8 0,0 0 4 16,0 0 3-16,0 0 1 0,-27 0-13 0,27 0-1 16,0 0-21-16,0 0 2 0,0 0-11 0,0 0-2 15,0-34-5-15,0 34 0 0,11-25-3 0,-11 25-4 16,16-33-2-16,-16 33-7 0,31-45 1 0,-12 22-3 16,6-4 3-16,2-1-3 0,4-5 4 0,1-2-3 15,6-1 10-15,1-3 3 16,1 0 13-16,3 3-1 0,-2-7 5 0,4 6-12 0,-2-2-2 15,0 3-10-15,-2 4 0 0,-5 2-6 0,0 3 4 16,-6 2-2-16,-1 2 8 0,-1 3 2 0,-28 20 4 16,43-28-5-1,-43 28-3-15,33-20-7 0,-33 20-2 0,34-12 18 16,-34 12-18-16,32-11 18 0,-32 11-17 0,43-9-1 16,-43 9 0-16,43-12 0 0,-43 12 2 15,50-15-2-15,-25 7 3 0,2 0 3 0,0 1 3 0,0 2 2 0,4-2-16 16,-3 1 17-16,-1 3-23 0,0-1 18 0,-2 1-3 15,-25 3-3-15,45 0 0 0,-45 0-1 0,36 3-3 0,-36-3 3 32,32 9 19-32,-32-9-19 0,27 20 19 0,-27-20-18 15,30 23-2-15,-30-23 2 0,36 20-2 0,-36-20-18 16,34 16 18-16,-34-16-18 0,36 16 18 16,-36-16 2-16,36 12-3 0,-36-12 2 0,38 11 0 0,-38-11 0 15,35 7 0-15,-35-7 0 0,36 5-1 16,-36-5 1-16,34 9-1 0,-34-9 0 0,33 7 0 15,-33-7 0-15,0 0-1 0,30 24 1 0,-30-24-1 0,0 0 2 16,31 39-4-16,-31-39 4 0,16 37-2 0,-16-37 3 16,12 39-2-16,-12-39 2 0,7 43-3 15,-7-43 3-15,13 43-3 0,-13-43 3 0,9 28-4 16,-9-28 3-16,0 0-3 0,21 27 2 0,-21-27-1 16,0 0 0-16,34 16 1 0,-34-16 0 0,0 0 5 15,29-3-5-15,-29 3-4 0,0 0-13 0,0 0-8 16,0 0-25-16,27-6-26 0,-27 6-46 0,0 0-91 15,0 0-208-15,0 0 20 0,0 0 401 16</inkml:trace>
  <inkml:trace contextRef="#ctx0" brushRef="#br2" timeOffset="445478.463">3982 1160 393 0,'-11'-33'63'16,"11"33"5"-16,-3-25 11 0,3 25 10 0,0 0 7 15,-4-27-5-15,4 27-11 0,0 0-11 16,0 0-5-16,0 0-7 0,-23-25-28 0,23 25 13 15,0 0-27-15,0 0 13 0,0 0-7 0,0 0-5 16,0 0-7-16,0 0-4 0,0 0-5 0,0 0-4 16,0 0 2-16,0 0 0 0,0 0 20 0,0 25-16 15,0-25 18-15,32 34-36 0,-32-34 19 0,43 37-15 0,-43-37 14 16,48 39 4-16,-21-16-5 0,-2-1 1 16,2 1-5-16,2 0 5 0,-2 2-2 0,-27-25 2 15,46 46 0-15,-46-46 0 0,31 40-4 0,-31-40 7 16,23 39-8-16,-23-39 7 0,16 43-6 0,-16-43 5 31,0 37-3-31,0-37 5 0,-7 27 10 0,7-27 10 16,0 0 4-16,-21 35 2 0,21-35-7 0,-29 13-9 15,29-13-5-15,-45 14 1 0,13-9-4 0,-6 3 3 16,-5-3 0-16,2 2 3 0,-11 0-1 0,4 2 2 16,-3-5-3-16,-2 5-3 0,6-4-3 0,2-3-2 15,4 1-2-15,12-3-2 0,29 0-2 0,-34-5-19 16,34 5-29-16,0 0-27 0,0 0-55 0,31-34-51 15,17 22-117-15,6-4-170 0,-11-27 115 16,32 27 356-16</inkml:trace>
  <inkml:trace contextRef="#ctx0" brushRef="#br2" timeOffset="446002.5154">4613 1182 982 0,'0'0'31'0,"0"0"-28"16,0 0-8-16,0 0-2 0,0 0 9 0,0 0 17 15,38-32 21-15,-38 32-5 0,43-40 15 0,-15 12-32 16,6 1 17 0,2-12-12-16,7 7 12 0,-5-4 0 0,8 4-12 15,-3 0-2-15,-3 5-9 0,-2 3 2 16,-6 6-4-16,-7 2 1 0,-25 16-2 0,30-13 0 0,-30 13-2 15,0 0-1-15,0 0 1 0,0 0 1 16,25 9 3-16,-25-9 1 0,0 0 3 0,15 23 2 0,-15-23 3 16,11 36 0-16,-3-9 5 0,-4 1-10 0,3 8 2 15,-3-1-4-15,5 5 3 0,-6-5 15 0,1 4-33 16,0-6 22-16,6-3-33 0,3-5 10 16,-13-25 5-16,39 32-3 0,-15-25 0 0,8-7 1 0,2-9-1 15,9-9 2-15,7-10-7 0,6-8-26 16,-3-5 24-16,14 0-45 0,-10-9 18 0,6 11-19 15,-15-13-15-15,6 18-9 0,-15-10-23 0,8 17-12 16,-18-8-36-16,5 19-21 0,-34 16-53 0,18-40-87 16,-18 40 65-16,0 0 245 0</inkml:trace>
  <inkml:trace contextRef="#ctx0" brushRef="#br2" timeOffset="446250.7714">5457 1287 917 0,'0'0'90'15,"0"0"-56"-15,-25-16-13 0,25 16 2 0,0 0 3 16,-29-2-2-16,29 2-10 0,-34 11-4 0,9 5 7 16,0 7 13-16,-11 0 9 0,6 15 8 0,-13-3-7 15,11 12 3-15,-6-3-16 0,9 8 1 0,2-6-18 16,4 2 0-16,7-7-12 0,5-7 3 0,11-2-18 15,0-32-7-15,27 50-39 0,-27-50-62 16,65 27-68-16,-37-33-121 0,19-6-115 0,19 15 146 16,-23-35 283-16</inkml:trace>
  <inkml:trace contextRef="#ctx0" brushRef="#br2" timeOffset="446563.3076">6016 1326 241 0,'0'0'-29'0,"0"0"-150"0,0 0 147 0,-27-25 32 15</inkml:trace>
  <inkml:trace contextRef="#ctx0" brushRef="#br2" timeOffset="446938.3219">5993 1568 909 0,'0'0'71'16,"0"0"-27"-16,-32-21 0 0,32 21 7 0,0 0 2 15,-34 0-10-15,34 0-13 0,-33 11-3 0,33-11-3 16,-37 23 4-16,37-23 0 0,-43 36 5 0,20-20-2 15,3 7 2-15,20-23-7 0,-40 42-1 16,40-42-12-16,-27 33-2 0,27-33-10 0,-10 30 0 16,10-30-4-16,10 25 1 0,-10-25 0 0,27 19 0 15,-27-19 0-15,43 9-2 0,-12-5-11 0,-2-9-17 16,10 6-33-16,-10-18-52 0,19 20-59 16,-19-24-71-16,1 1-196 0,17 20 31 0,-26-28 409 15</inkml:trace>
  <inkml:trace contextRef="#ctx0" brushRef="#br2" timeOffset="447375.8314">6305 1467 927 0,'0'0'56'16,"-23"27"-34"-16,23-27 3 0,0 0 10 0,-31 39 9 16,31-39 2-16,-21 35 4 0,21-35-4 15,-24 36 3-15,24-36-10 0,-21 36-5 16,21-36-9-16,-16 32-2 0,16-32-10 0,0 0-2 15,-4 32-5-15,4-32-1 0,0 0-2 0,20 27 2 16,-20-27-2-16,25 14 2 0,-25-14-1 0,36 5 2 16,-36-5 0-16,46-2-2 0,-20-1-1 0,0-3-2 15,-26 6 0-15,47-12 0 0,-47 12 1 0,36-16-1 16,-36 16 1-16,25-18 0 0,-25 18 1 16,0 0-1-16,25-30 2 0,-25 30-2 0,0 0 1 15,13-27-1-15,-13 27 2 0,0 0-1 0,0 0 1 16,0 0 1-16,0 0 1 0,0 0 0 0,0 0-1 15,0 0-4-15,0 0-5 0,0 0-3 0,0 0-1 16,0 0 4-16,0 0 1 0,0 0 5 0,7 27-2 16,-7-27 2-16,12 39-4 0,-12-39 3 15,11 37-2-15,-11-37 2 0,22 25-2 16,-22-25 2-16,28 13 1 0,-28-13 22 0,31-4 18 16,-31 4 12-16,28-19 12 0,-28 19-16 0,36-36-5 15,-18 11-14-15,-2-5-7 0,0-2-11 0,-3-2-4 16,-2 0-9-16,-4 4 1 0,2-2-13 0,-2 5-18 15,-3-9-39-15,-4 36-67 0,7-57-137 0,-7 57-314 16,3-30 40-16,-3 30 309 0</inkml:trace>
  <inkml:trace contextRef="#ctx0" brushRef="#br2" timeOffset="450848.9178">15237 10025 518 0,'0'0'65'0,"0"0"-8"16,0 0 0-1,0 0 3-15,0 0 6 0,0 0 1 0,-16-34-8 16,16 34-4-16,0 0-9 0,0 0-11 0,0 0-7 15,3-23-3-15,-3 23 5 0,0 0 6 0,0 0 1 16,0 0 1-16,0 0-5 0,0 0-5 0,-5 23 0 16,5-23 1-16,0 40-6 0,2-15-1 0,-6 1-11 15,4 8 3-15,-4 2-9 0,4 1 7 16,-3 1-7-16,-1-1 5 0,4-1 13 0,4-1-16 16,-1-8 12-16,-3-27-33 0,17 41 13 0,-17-41-15 0,26 27 16 0,-26-27 2 15,47 14-1-15,-20-12 1 0,0-6 1 0,2-5 0 16,-1-1 2-16,1-6-1 0,0-2 0 0,3-2 15 15,-4-1-37-15,1-4 34 0,-2 2-33 0,0-2 15 16,-2-2 4-16,-25 27-4 0,41-39 2 16,-41 39-3-16,27-32 1 0,-27 32-3 0,0 0 2 15,0 0-2 1,0 0 0-16,0 0 0 0,0 0 0 0,0 0 3 16,0 0 1-16,0 0 4 0,13 39-2 0,-13-39 1 15,-9 43-2-15,3-18 3 0,6-25-3 0,-12 44 5 16,12-44 19-16,-4 34-36 0,4-34 35 0,7 32-36 15,-7-32 15-15,13 25 2 0,-13-25 1 0,0 0 1 16,27 11 0-16,-27-11 2 0,23-6 4 16,-23 6 10-16,29-14 2 0,-29 14 1 0,30-23-3 15,-30 23 5-15,31-36-39 0,-12 11 28 16,-1-1-32-16,-1-6 14 0,-1 1 4 0,0 1-7 16,-2 0-1-16,-5-1-13 0,2 6-8 0,-9-1-18 15,-2 26-6-15,1-38-13 0,-1 38-4 0,0 0-8 16,0 0-14-16,-10-32-29 0,10 32-38 15,0 0-42-15,0 0-76 0,-13 36-94 0,13-36 250 16</inkml:trace>
  <inkml:trace contextRef="#ctx0" brushRef="#br2" timeOffset="451442.6863">16063 10307 585 0,'0'0'49'0,"0"0"-15"15,0 0 20-15,2 26 1 0,-2-26-9 0,0 0 4 16,0 36-7-16,0-36 4 0,-2 32 1 0,2-32 1 16,-2 27-19-16,2-27 6 0,-3 30 8 15,3-30-1-15,-6 27 3 0,6-27 1 0,0 0-18 16,-7 23-13-16,7-23-6 0,0 0-5 0,0 0 0 15,0 0-3-15,0 0-1 0,0 0-1 0,0 0-2 16,0 0 0-16,0 0 1 0,0 0 3 16,0 0 0-16,0 0 3 0,0 0-1 0,20-25 1 15,-20 25-3-15,12-34 2 0,-12 34-4 16,15-39 2-16,-15 39 14 0,12-41-13 0,-12 41 13 16,20-46-35-16,-9 21 19 0,3 0-17 0,-14 25 16 15,27-45 4-15,-27 45-4 0,32-28 2 0,-32 28-2 16,33-16 1-16,-33 16-2 0,26-4 1 0,-26 4 0 15,0 0 0-15,24 9-1 0,-24-9 0 0,0 0 2 16,0 0-2-16,23 32 4 0,-23-32-4 0,0 0 2 16,0 34-5-16,0-34 0 0,-7 29-5 15,7-29 0-15,-20 32 18 0,20-32-19 16,-25 30 21-16,25-30-14 0,-38 32 0 0,38-32-13 16,-34 23 17-16,34-23-16 0,-28 16 16 0,28-16 1 15,-27 11-1-15,27-11 1 0,0 0 0 0,-24 5 1 16,24-5 1-16,0 0 0 0,0 0-1 0,0 0 0 15,0 0-1-15,0 0 2 0,-5 29 4 0,5-29 6 16,9 27-1-16,-9-27 4 0,9 41-7 16,-4-17 3-16,-5 1-5 0,2 4 2 0,-5 1-7 15,-1-1 4-15,-1 6-7 0,-3-4 4 0,-2-3-5 16,-3-3 3-16,13-25-3 0,-20 39 1 0,20-39-13 16,0 0-18-16,-3 27-47 0,3-27-51 0,0 0-86 15,0 0-192-15,34-55-13 0,2 39 292 16</inkml:trace>
  <inkml:trace contextRef="#ctx0" brushRef="#br2" timeOffset="451786.567">16802 10154 602 0,'12'-36'71'15,"-12"36"-9"-15,2-23 8 0,-2 23 13 0,0 0 8 16,0 0 3-16,-18-25-14 0,18 25-10 0,0 0-17 16,-32 12-11-16,32-12-6 0,-31 16 0 15,31-16-6-15,-36 29 1 0,36-29-7 0,-41 39 3 16,41-39-3-16,-43 46 2 0,22-17-6 0,-1 1-2 15,2-1 11-15,1 3-38 0,6-6 28 0,-1 1-34 16,14-27 12-16,-16 41 3 0,16-41-6 0,-9 32-8 16,9-32-17-16,0 0-16 0,12 34-28 0,-12-34-30 15,0 0-51-15,0 0-39 0,34-7-93 16,-34 7-119-16,25-29 121 0,6 29 286 16</inkml:trace>
  <inkml:trace contextRef="#ctx0" brushRef="#br2" timeOffset="451974.1357">16603 10154 969 0,'0'0'202'0,"-27"12"-104"0,27-12-31 15,0 0-12-15,-27 7-15 0,27-7-9 0,0 0-15 16,0 0-5-16,2 27-6 0,-2-27-1 0,0 0-1 16,25 23 1-16,-25-23 3 0,30 16-1 0,-30-16-2 15,32 13 0-15,-32-13-5 0,38 16-1 0,-38-16-15 16,40 14-15-16,-14-2-28 0,-26-12-46 15,51 9-57-15,-51-9-115 0,28-16-166 0,10 32 22 16,-38-16 422-16</inkml:trace>
  <inkml:trace contextRef="#ctx0" brushRef="#br2" timeOffset="452505.5692">17210 10187 638 0,'0'0'152'0,"0"0"-48"0,0 0 5 15,0 0-8-15,0 0-5 0,-27-16-14 0,27 16-12 16,0 0-16-16,-27-3-7 0,27 3-7 0,-26 0-4 16,26 0-2-16,-24 5-2 0,24-5-7 0,-27 13-3 15,27-13-3-15,-25 21-2 0,25-21-2 16,-30 32 1-16,30-32-5 0,-27 45 0 0,27-45-5 16,-23 49-16-16,23-49 28 0,-15 41-32 15,15-41 31-15,0 29-16 0,0-29-2 0,0 0 3 16,27 14-1-16,-27-14 5 0,38-7 4 0,-13-5 1 15,5-8-15-15,3-3 28 0,1-9-32 0,7 2 29 16,-3-11-9-16,-1-2-8 0,-1 0 5 0,0-2-8 16,-6 4 4-16,-3 2-6 0,-3 2 6 0,-7 5-3 15,-2 0 7-15,-8 5-3 0,0 2 2 16,-7 25-5-16,9-43 0 0,-9 43-2 0,0 0 4 16,0 0 1-16,0 0 1 0,0 0-2 0,0 0-2 15,-27 7-3-15,27-7-3 0,-28 52 4 0,13-16-4 16,-3 5 3-16,0 1-8 0,2 1 0 15,2 2-12-15,1-8-2 0,10 4-18 0,-4-9-7 16,16 7-32-16,-9-39-17 0,21 59-42 0,-21-59-86 16,38 20-186-16,-8-1-82 0,-30-19 178 15</inkml:trace>
  <inkml:trace contextRef="#ctx0" brushRef="#br2" timeOffset="453224.5557">17628 10353 854 0,'0'0'112'16,"0"0"-52"-16,0 0-12 0,0 0-4 0,0 0-7 16,0 0-5-16,0 0-6 0,0 0-6 0,0 0-7 15,0 0-2-15,-14 34 1 0,14-34-8 16,-13 36 28-16,13-36-8 0,-18 39 15 0,14-16 0 15,4-23-8-15,-17 39-1 0,17-39-9 0,-15 32-2 16,15-32-8-16,0 0-2 0,-9 29-6 0,9-29-1 16,0 0-1-16,0 0-3 0,0 0 2 0,0 0 1 15,0 0 2-15,0 0 3 0,22-29 1 0,-22 29-5 16,18-35 3-16,-18 35-6 0,23-47 4 16,-10 22-3-16,-1 0 3 0,-12 25 16 0,20-46-14 15,-20 46 17-15,11-39-31 0,-11 39 15 0,14-39-16 16,-14 39 13-16,9-36 1 0,-9 36-3 0,18-32 2 15,-18 32-3-15,0 0 1 0,28-25-2 16,-28 25 0-16,0 0 1 0,36-5 0 0,-36 5 1 16,0 0-3-16,27 14 2 0,-27-14-2 0,0 0 2 15,23 28-1-15,-23-28 3 0,11 29-3 16,-11-29 1-16,6 30-3 0,-6-30-1 0,0 32 10 16,0-32-39-16,-9 34 27 0,9-34-35 0,-18 36 17 15,18-36 7-15,-27 37 2 0,27-37 7 0,-32 34 1 16,32-34 5-16,-33 25 0 0,33-25 3 0,-30 20-1 15,30-20 1-15,0 0-1 0,-31 14 0 0,31-14 1 16,0 0-2-16,0 0 1 0,0 0-1 0,-27-18 3 16,27 18-1-16,0 0 7 15,0 0 3-15,0 0 5 0,0 0 0 0,0 0-7 16,0 0-3-16,-25 14-7 0,25-14 2 0,-14 41-2 16,1-14 5-16,-1 5-6 0,-4 4 6 0,-1-2-7 15,-1-1 6-15,-2 1-6 0,6-5 5 0,-2 1-5 16,18-30-1-16,-18 39-25 0,18-39-69 0,0 0-69 15,0 0-81-15,0 0-242 0,50-10 61 16,-39-30 379-16</inkml:trace>
  <inkml:trace contextRef="#ctx0" brushRef="#br2" timeOffset="453552.6051">17961 9745 1174 0,'0'0'273'0,"0"0"-244"16,27 24 0-16,-27-24 14 0,38 28 6 0,-10-12 6 16,-1-7-16-16,4 5-6 0,-4-5-12 0,1 7-6 15,1 0-9-15,-4 0-2 0,2 4-3 16,-2 0 2-16,-25-20-3 0,40 42 1 0,-28-15-2 15,-3-2 3-15,-4 9-4 0,-5 0 5 16,-3 5-6-16,-8 4 6 0,-5 3-19 0,-7-1 7 16,-4 6 8-16,-5-4-32 0,-4 4 29 0,-4-4-36 15,1 4 5-15,-6-10-5 0,6 11-15 0,-10-13 6 16,12 11-25-16,-15-21-18 0,17 15-61 16,-13-30-78-16,19-7-232 0,29-7 35 0,-46 15 375 15</inkml:trace>
  <inkml:trace contextRef="#ctx0" brushRef="#br2" timeOffset="454138.9499">15296 9633 1055 0,'-27'31'119'0,"-18"-8"-32"0,15 12-4 0,-12 1-13 16,17 12 1-16,-9-2-19 0,11 13-6 0,-4-5-22 15,6 3-1-15,1 0-16 0,6-2 3 16,5-2-12-16,1-3 7 0,5-3 10 0,10-3-30 15,0-3 30-15,6 0-32 0,6-2 7 0,5 1 4 0,8 4-19 16,-1-12-16-16,19 6-30 0,-11-22-42 0,31 16-79 16,-20-32-71-16,11 3-220 0,23 10 56 0,-21-29 411 0</inkml:trace>
  <inkml:trace contextRef="#ctx0" brushRef="#br2" timeOffset="455216.1143">8112 5371 1128 0,'-38'-5'102'0,"38"5"-52"0,0 0-32 15,0 0-13-15,0 0-5 0,0 0-1 0,0 0 1 16,0 0 0-16,31-15 1 0,-31 15-1 0,35-16-1 16,-35 16-2-16,52-16-15 0,-26 4-21 15,13 10-30-15,-12-12-35 0,16 14-26 0,-16-14-41 16,12 10-72-16,17 16-133 0,-56-12 228 0,61 6 148 15</inkml:trace>
  <inkml:trace contextRef="#ctx0" brushRef="#br2" timeOffset="455381.4116">8115 5633 933 0,'-41'30'217'15,"41"-30"-161"-15,-29-3-26 0,29 3-23 16,0 0-6-16,0 0-2 0,0 0-1 15,27-24 5-15,-27 24-4 0,51-28 3 0,-16 8-7 16,8 1-25-16,0-13-41 0,20 17-49 0,-13-18-74 16,13-3-144-16,14 25-68 0,-30-30 326 0</inkml:trace>
  <inkml:trace contextRef="#ctx0" brushRef="#br2" timeOffset="456428.4515">9313 5383 639 0,'0'0'131'0,"-27"-5"-100"16,27 5 15-16,-31-12 14 0,31 12 13 0,-34-8-1 16,34 8-11-16,-43 0-10 0,43 0-6 0,-48 9-6 15,48-9-3-15,-56 24-4 0,31-8 6 0,-7 0-1 16,32-16-1-16,-50 44-9 0,34-19-4 0,16-25-11 15,-31 50-1-15,31-50-8 0,-16 46 1 16,16-46-5-16,-4 36 3 0,4-36-2 0,0 0 2 16,24 30-2-16,-24-30 2 0,34 4-1 0,-34-4 2 15,43-14 4-15,-16 1 2 0,-2-10 5 0,5-4-4 16,3-7 3-16,1-5-10 0,3-4 5 0,1-3-9 16,0-2 7-16,-3 0-8 0,3-4 11 0,-2 2-4 15,-6-1 11-15,-1 8-7 0,-6 2 4 16,-3 2-9-16,-4 5 3 0,-5 4-8 15,-2 3 5-15,-9 27-4 0,11-34 4 0,-11 34-1 16,0 0 2-16,0 0 4 0,0 0-1 0,0 0-1 16,0 0-5-16,-24 36-1 0,12-6-5 0,-6 5 6 15,0 14-7-15,-2 2 8 0,2 6-8 0,2 0 1 16,5 6-18-16,1-12-7 0,13 5-38 0,-6-21-18 16,21 17-54-16,-18-52-51 0,37 55-203 15,-3-19-99-15,-34-36 235 0</inkml:trace>
  <inkml:trace contextRef="#ctx0" brushRef="#br2" timeOffset="457053.6954">9693 5617 386 0,'0'0'152'0,"0"0"-77"15,0 0-7-15,0 0 11 0,3 30 5 0,-3-30-20 16,4 27-4-16,-4-27-22 0,-4 25-7 16,4-25-2-16,-7 27-2 0,7-27-4 0,-9 24-8 15,9-24-10-15,-9 27 12 0,9-27-16 0,0 0 16 16,-9 25-10-16,9-25-6 0,0 0-2 0,0 0-2 15,0 0-2-15,0 0-1 0,0 0-1 0,0 0 4 16,0 0 1-16,0 0 4 0,0 0 15 16,15-32-15-16,-15 32 14 0,16-32-14 0,-16 32-3 15,19-39-16-15,-19 39 17 0,18-41-16 0,-18 41 16 16,18-39 3-16,-18 39-2 0,11-40 5 0,-11 40-2 16,11-33 5-16,-11 33-2 0,12-32 4 0,-12 32-4 15,0 0 0-15,27-25-4 0,-27 25-1 0,0 0-1 16,27-8-2-16,-27 8 1 0,0 0-1 0,0 0 2 15,27 25 0-15,-27-25 0 16,0 0-1-16,16 34 2 0,-16-34-3 0,5 27 3 16,-5-27-3-16,2 25 2 0,-2-25-2 0,-3 30 0 15,3-30-9-15,-11 32-3 0,11-32 12 0,-16 34-18 16,16-34 21-16,-23 34-12 0,23-34 4 0,-29 28 6 16,29-28-2-16,-27 24-12 0,27-24 13 0,-25 16-13 15,25-16 16-15,0 0 4 0,-32 10 3 16,32-10 4-16,0 0 3 0,0 0-3 0,0 0 0 15,0 0-3-15,0 0 2 0,0 0-2 0,0 0-4 16,0 0-3-16,0 0-3 0,0 0 1 0,-26 40-1 16,23-15 3-16,-6 10-4 0,-2 1 6 0,-3 3-6 15,0 4 6-15,-3-2-9 0,-2-4 3 16,6 1-16-16,-1-10-22 0,12 8-65 0,2-36-93 16,0 0-254-16,-5 30 20 0,5-30 419 15</inkml:trace>
  <inkml:trace contextRef="#ctx0" brushRef="#br2" timeOffset="457944.3246">8696 7196 1110 0,'0'0'50'0,"0"0"-26"0,0 0-22 16,-14-29-5-16,14 29 4 0,0 0-1 15,32-27 1-15,-32 27-1 0,38-19 2 0,-38 19-4 16,50-22-1-16,-50 22-22 0,52-14-19 0,-52 14-31 16,50-7-37-16,-50 7-31 0,39-5-56 0,-12 21-166 15,-27-16 147-15,31 12 218 0</inkml:trace>
  <inkml:trace contextRef="#ctx0" brushRef="#br2" timeOffset="458084.9861">8791 7301 953 0,'-30'9'149'0,"30"-9"-100"0,0 0-31 0,0 0-17 16,0 0-1-16,0 0 1 0,14-25 2 0,-14 25-3 15,36-23 1-15,-13 8-5 0,9 6-32 0,-5-10-62 16,18 12-96-16,-7 10-245 0,-11-26 36 0,26 30 403 15</inkml:trace>
  <inkml:trace contextRef="#ctx0" brushRef="#br2" timeOffset="458639.7852">9793 7156 594 0,'0'0'59'0,"2"-25"-19"0,-2 25 19 15,-13-30 19-15,13 30 9 0,0 0-10 0,-19-28-17 16,19 28-14-16,-24-13-9 0,24 13-7 0,-28-7-6 15,28 7-2-15,-34 0-1 0,34 0 0 0,-40 13 1 16,40-13 3-16,-46 23 6 0,19-11 1 16,27-12 4-16,-47 39-7 0,47-39 2 0,-47 47-7 15,28-22 0-15,19-25-6 0,-33 48 1 0,33-48-7 16,-16 43-1-16,16-43-6 0,0 42-1 16,0-42-4-16,15 36 2 0,-15-36-3 0,28 27 2 15,-28-27-2-15,43 12 2 0,-18-12-1 0,2-3 1 16,6-10 1-16,1-5-1 0,2-7 4 0,3-7-3 15,-1-11 5-15,1-1-6 0,6-11 8 0,-2-4-7 16,2-7 9-16,-1-2-11 0,-2 1 9 0,-3 4-12 16,-5 4 13-16,-2 6-6 15,-8 1-6-15,-5 9 31 0,-8 1-29 0,0 10 29 16,-4 1-16-16,-7 31-7 0,13-42 0 0,-13 42-3 16,0 0 1-16,0 0 0 0,0 0 1 0,0 0-1 15,0 0-4-15,-18 46 3 0,3 0 11 0,1 11-27 0,-9 6 25 0,-1 6-28 16,1 2 3-16,-4-1 6 0,8 1-17 0,-1-10-1 15,13-1-24-15,-2-10-8 0,18 5-33 16,-8-24-17-16,32 15-54 0,-33-46-57 16,50 27-248-16,-2-2 13 0,-48-25 382 0</inkml:trace>
  <inkml:trace contextRef="#ctx0" brushRef="#br2" timeOffset="461622.8778">10329 7436 327 0,'0'0'71'16,"0"0"-4"-16,0 0-13 0,0 0 7 0,0 0-8 15,0 0 1-15,0 0-6 0,0 0 3 0,0 0-10 16,0 0 1-16,0 0-8 0,0 0-3 15,0 0-9-15,0 0-6 0,0 0-5 0,0 0 8 16,0 0 6-16,0 0 8 0,4 32 1 0,-4-32-1 16,-4 29-10-16,4-29 3 0,-9 30 20 0,9-30-15 15,-12 32 22-15,12-32-20 0,-15 29-10 16,15-29-6-16,0 0-11 0,0 0-2 0,0 0-5 16,0 0-1-16,0 0 2 0,0 0 0 0,0 0 3 15,0 0 1-15,0 0 3 0,0 0-2 16,31-15-21-16,-31 15 19 0,23-33-23 0,-23 33 20 15,25-36 2-15,-25 36-3 0,23-36 3 0,-23 36-3 16,20-28 4-16,-20 28-3 0,0 0 1 0,0 0 0 16,18-27 0-16,-18 27 2 0,0 0-1 0,0 0 0 15,0 0-2-15,0 0-1 0,0 0 1 0,0 0 0 16,-11 27 1-16,11-27 0 0,0 0 0 16,0 0 0-16,-5 26-1 0,5-26 0 0,0 0 0 15,0 0 0-15,0 0 1 0,9 25 0 16,-9-25 0-16,0 0 0 0,0 0 1 0,32 13 0 15,-32-13 0-15,0 0 1 0,38 0 2 0,-38 0 3 16,27-2 4-16,-27 2-1 0,28-11-1 0,-28 11-5 16,31-9 0-16,-31 9-2 0,30-14 8 0,-30 14 0 15,27-19 6-15,-27 19 0 0,25-20 1 16,-25 20-4-16,27-23-2 0,-27 23-4 0,0 0-3 16,31-22-2-16,-31 22-1 0,0 0-1 0,0 0-1 15,0 0 1-15,0 0-4 0,0 0 1 0,0 0-1 16,5 25-2-16,-5-25-7 0,4 33-10 0,-1-7-19 15,-3-26-14-15,7 47-15 0,-7-47-61 0,9 44-56 16,-9-44-133-16,0 0-142 0,24 36 194 16,-24-36 268-16</inkml:trace>
  <inkml:trace contextRef="#ctx0" brushRef="#br2" timeOffset="463123.7921">18800 10095 167 0,'0'0'85'0,"23"-25"-20"0,-23 25-9 0,0 0-3 15,0 0 7-15,0 0 8 0,0 0-3 0,0 0-20 16,0 0-17-16,0 0-23 0,0 0-4 0,-25 9 0 15,25-9 0-15,0 0-1 0,-25 3 0 0,25-3 0 16,0 0 0-16,0 0-2 0,-25 0-1 16,25 0-7-16,0 0-15 0,0 0-15 0,0 0-14 15,0 0 0-15,0 0-2 0,0 0 8 0,0 0 4 16,0 0 3-16,29-16-9 0,-29 16 0 0,0 0-2 16,0 0 9-16,0 0 16 0,0 0 21 0,0 0 28 15,0 0 36-15,0 0 20 0,0 0 8 16,0 0-3-16,0 0-27 0,0 0-1 0,0 0-1 15,0 0-2-15,0 0 1 0,0 0 1 16,0 0-13-16,0 0-5 0,0 0-15 0,0 0-4 16,0 0-5-16,0 0 0 0,0 0 2 0,0 0 0 15,0 0 3-15,0 0 6 0,0 0 2 0,0 0 4 16,0 0 3-16,0 0 4 0,0 0 6 0,0 0 6 16,18-25 4-16,-18 25 3 0,0 0 0 0,0 0-6 15,0 0-5-15,0 0-8 0,0 0-6 16,0 0-6-16,0 0-4 0,0 0-4 0,0 0-2 15,0 0-2-15,-4-26-1 0,4 26-1 0,0 0-1 16,0 0-2-16,0 0-2 0,0 0-1 16,0 0-2-16,0 0-1 0,0 0-2 0,0 0 2 15,0 0 1-15,0 24 7 0,0-24 2 0,4 27 2 16,-4-27-6-16,5 50 0 0,-5-21-7 0,0 3 4 16,0 3-7-16,0 1 7 0,-3 0-7 15,-1-1 5-15,-5-4 15 0,0-3-35 0,2-1 26 16,-4-2-34-16,2 5 7 0,9-30-6 0,-20 45-13 15,20-45-13-15,-18 32-17 0,18-32-19 0,0 0-45 16,0 0-51-16,0 0-94 0,0 0-146 0,0 0 72 16,0 0 351-16</inkml:trace>
  <inkml:trace contextRef="#ctx0" brushRef="#br2" timeOffset="463296.6159">18754 10248 874 0,'-31'-7'139'16,"31"7"-40"-16,-52-4-2 0,52 4 3 0,-38 6-9 15,38-6-7-15,-25 9-18 0,25-9-13 0,0 0-17 16,0 0-18-16,0 0-12 0,0 0-4 0,0 0-2 16,15 30 4-16,-15-30-2 0,44 2 0 15,-11-4-1-15,1-7-3 0,9 0-15 0,-2-7-25 16,11 7-38-16,-13-23-69 0,26 27-109 0,-13-13-263 16,-13-9 55-16,15 20 328 0</inkml:trace>
  <inkml:trace contextRef="#ctx0" brushRef="#br2" timeOffset="463687.0082">19444 9738 888 0,'0'0'137'0,"-34"25"-40"0,34-25-7 16,-47 38-8-16,31-10-4 0,-15-3-14 0,12 14-10 15,-14-3-13-15,10 10 1 0,-6 1-16 0,6 6 4 16,0-7-13-16,8 6 4 0,5-2-13 0,1-5 4 16,7-3 6-16,2-4-31 0,5-8 27 0,6 0-30 15,9-1 9-15,-20-29-3 0,55 48-19 0,-21-34-16 16,9 8-44-16,-10-22-40 0,24 16-16 0,-21-32-49 16,27 8-170-16,-1 8-40 0,-24-28 131 15</inkml:trace>
  <inkml:trace contextRef="#ctx0" brushRef="#br2" timeOffset="464622.892">19585 10022 679 0,'0'0'83'0,"2"-27"-19"16,-2 27 5-16,0 0-2 0,0 0-2 0,0 0-10 16,0 0-6-16,9-30-5 0,-9 30-4 0,0 0-5 15,0 0-4-15,0 0 1 0,0 0 0 31,0 0-1-31,0 0-3 0,0 0-6 0,0 0-5 16,0 0-6-16,0 0-4 0,0 0-4 0,-9 25 0 16,9-25 2-16,-11 28 5 0,11-28 0 0,-12 32 2 15,12-32-5-15,-7 32 1 0,7-32-6 0,-8 32 3 16,8-32-4-16,0 34 3 0,0-34-4 0,8 29 3 0,-8-29-4 16,10 25 2-16,-10-25-1 0,0 0 1 15,29 30-2-15,-29-30 1 0,0 0-2 0,36 16 2 16,-36-16-1-16,27 0 1 0,-27 0 1 0,27-7-1 15,-27 7 3-15,28-20-4 0,-28 20 3 0,27-25-3 16,-27 25 3-16,22-30-2 0,-22 30 2 0,19-34-2 16,-19 34 2-16,17-34-3 0,-17 34 3 0,10-23-2 15,-10 23 0-15,0 0 1 0,9-32 0 0,-9 32 0 16,0 0 2-16,0 0-3 0,0 0-1 0,0 0 1 16,0 0-2-16,0 0-1 0,0 0 3 0,0 0-2 15,0 0 1-15,0 30 4 0,0-30-5 0,-5 38 5 16,5-38-4-16,-7 43 2 0,7-43-3 0,-4 49 4 15,4-49-4-15,0 45 2 0,0-45-1 0,5 36 3 16,-5-36-2-16,15 26 1 0,-15-26-3 0,0 0 2 31,28 16 2-31,-28-16 7 0,26-3 9 16,-26 3 4-16,26-16 5 0,-26 16-4 0,33-29 2 16,-33 29-7-16,36-46 1 0,-17 21-8 0,1-5 2 15,0-1-9-15,-4 1 2 0,-2 0-5 0,-1 1 2 16,-6 3-4-16,2-1 3 0,-2 2-5 0,-7 25-3 0,7-45-13 0,-7 45-9 15,4-33-21-15,-4 33-15 0,0 0-23 0,0 0-37 16,0-36-41-16,0 36-66 0,0 0-183 16,0 0 1-16,27 32 274 0</inkml:trace>
  <inkml:trace contextRef="#ctx0" brushRef="#br2" timeOffset="466904.4488">20159 10296 350 0,'0'0'80'0,"0"0"-33"16,0 0-13-16,0 0 1 0,0 0 8 0,0 0 5 15,0 0 17-15,0 0-7 0,0 0 5 0,0 0-18 16,0 0-3-16,0 0-11 0,0 0-1 15,0 0 7-15,0 0-22 0,0 0 14 0,0 0-13 16,0 0 5-16,0 23 2 0,0-23-2 16,0 0 0-16,0 0-2 0,0 0 2 0,-16 27-1 15,16-27 0-15,0 0-6 0,-13 32-2 0,13-32-6 16,-9 30-15-16,9-30 19 0,-14 32-12 0,14-32 15 16,-13 32-2-16,13-32-6 0,0 0-2 0,-10 29-3 15,10-29 1-15,0 0 0 0,0 0 4 0,0 0 11 16,0 0 10-16,23-12 7 0,-23 12 2 15,27-25-5-15,-27 25-8 0,32-45-4 0,-32 45 13 16,34-45-37-16,-34 45 34 0,29-39-36 0,-29 39 13 16,25-39 3-16,-25 39-4 0,14-32 1 0,-14 32-4 15,0 0 3-15,14-25-3 0,-14 25 3 16,0 0 2-16,0 0 2 0,0 0 3 0,0 0-1 16,0 0-3-16,0 0-4 0,-16 29-3 0,16-29-3 15,-12 30 5-15,12-30-5 0,-11 35 5 16,11-35 17-16,-7 29-38 0,7-29 38 0,0 0-39 15,18 29 18-15,-18-29 2 0,0 0-2 0,37 14 2 16,-37-14 1-16,34 0 0 0,-34 0 1 0,38-4 1 16,-38 4 3-16,40-14-1 0,-40 14 2 0,35-16 16 15,-35 16-36-15,36-16 35 0,-36 16-37 0,27-18 19 16,-27 18 1-16,0 0-1 0,29-18 1 0,-29 18 0 16,0 0 3-16,0 0 5 15,0 0 3-15,0 0-1 0,0 0-2 0,0 0-6 16,0 0-5-16,0 0-1 0,-13 31 15 0,13-31-33 15,-12 28 34-15,12-28-34 0,-11 36 7 0,11-36-9 16,-9 39-19-16,9-39-17 0,2 36-22 0,-2-36-23 16,11 26-40-16,-11-26-37 0,0 0-77 0,34 25-172 15,-34-25 26-15,41 0 359 0</inkml:trace>
  <inkml:trace contextRef="#ctx0" brushRef="#br2" timeOffset="467701.4546">21197 9865 755 0,'0'0'185'16,"-27"3"-144"-16,27-3-8 0,-29 16 13 0,29-16 5 15,-34 25 5-15,34-25-8 0,-41 31-6 0,14-15-11 16,27-16-4-16,-47 44-7 0,20-17 1 0,1-4-5 16,-3 9 4-16,-5-3-9 15,7 1 1-15,-4 0-8 0,3-5 1 0,4 2-7 16,24-27 3-16,-43 41-7 0,43-41-5 0,-18 27-27 16,18-27-42-16,0 0-31 0,0 0-59 0,0 0-15 15,0 0-54-15,33-47-104 0,-1 40 104 0,-27-37 239 16</inkml:trace>
  <inkml:trace contextRef="#ctx0" brushRef="#br2" timeOffset="467865.1991">20892 10015 840 0,'0'0'99'0,"-31"-29"-12"0,31 29 8 15,0 0-4-15,0 0-4 0,-35 9-18 0,35-9-12 16,0 0-14-16,-17 28-3 0,17-28-8 0,0 0-3 16,-5 36-7-16,5-36-4 0,9 30-9 15,-9-30-3-15,27 29-6 0,-27-29 1 0,45 19-2 16,-15-11-11-16,6-1-24 0,-5-14-30 15,19 16-65 1,-20-29-77-16,26 11-215 0,-6 5-58 0,-18-15 215 16</inkml:trace>
  <inkml:trace contextRef="#ctx0" brushRef="#br2" timeOffset="468492.9608">21593 10091 527 0,'0'0'97'0,"0"0"-41"15,0 0 16-15,0 0 12 16,0 0 15-16,0 0-1 0,0 0-6 0,9-28-18 16,-9 28-13-16,0 0-16 0,0 0-10 0,-36-36 5 15,36 36 1-15,-32-16-2 0,32 16-2 0,-42-7 1 16,42 7-2-16,-48 0-2 0,48 0-1 0,-50 11-2 15,50-11-2-15,-49 24-3 0,49-24-2 0,-48 31-9 16,48-31-2-16,-38 43-7 0,38-43 2 0,-32 44-5 16,32-44 2-16,-16 36-4 0,16-36 1 0,0 0-2 15,4 34 1-15,-4-34-1 0,0 0 2 0,39 14 1 16,-39-14 3-16,50-13 3 0,-19 1-1 0,1-4 3 16,4-4-6-16,5-6 1 0,0-3-5 15,2-3 4-15,0-4-5 0,-2-1 4 0,-1-1-5 16,-4 1 6-16,0 1-6 0,-6 3 6 0,-7 0-6 31,-3 3 4-31,-2 3-4 0,-9 3 2 16,-9 24-1-16,13-43 3 0,-13 43-2 0,1-31 3 15,-1 31-2-15,0 0 5 0,0 0 0 0,0 0-1 16,-25-5-1-16,25 5-6 0,-23 27 2 0,23-27-3 16,-36 53 4-16,16-17-4 0,-3 1 3 0,3 4-5 15,1-1 5-15,4 2-6 0,3-2-1 0,5-3-13 16,1-10-7-16,12 7-25 0,-6-34-10 0,23 49-27 15,-23-49-14-15,41 41-36 0,-41-41-37 0,56 22-60 16,-29-8-213-16,-2-21 45 0,18 23 258 0</inkml:trace>
  <inkml:trace contextRef="#ctx0" brushRef="#br2" timeOffset="469048.4412">21989 10050 997 0,'-27'30'80'0,"27"-30"-41"0,0 0-1 0,-25 15-5 16,25-15-4-16,0 0-10 0,-11 34-1 0,11-34 1 15,-5 32 4-15,5-32 3 0,-7 42 4 0,7-42-9 16,0 45 7-16,0-45-5 0,-4 50-1 0,4-50 19 16,0 37-26-16,0-37 11 0,0 27-17 15,0-27-3-15,0 0-16 0,0 0 20 0,0 0-17 0,0 0 24 16,0 0 1-16,0 0-3 0,0 0 14 0,0 0-23 15,0 0 14-15,0 0-38 0,4-36 17 0,-4 36-17 16,7-46 17-16,-4 18 4 0,3 3-4 0,1-2 4 16,2 0-5-16,-2 0 5 0,-3-1-5 0,5 1 6 15,-2-1-5-15,0 3 5 0,5-2-5 16,-1 2 4 0,-11 25-5-16,31-39 4 0,-31 39-3 0,28-20 0 15,-28 20 0-15,24-7-1 0,-24 7 2 0,32 5 0 16,-32-5 0-16,34 11-1 0,-34-11 1 0,32 16-2 15,-32-16 2-15,24 29-1 0,-24-29 2 0,14 26-4 16,-14-26 0-16,14 32-8 0,-14-32-1 0,6 31-6 16,-6-31 0-16,-4 28-4 0,4-28 2 15,-16 32-3-15,16-32 7 0,-29 31 1 16,29-31 10-16,-41 26 1 0,41-26 3 0,-39 20 1 0,39-20 1 0,-40 12 0 16,40-12 0-16,-36 8 0 0,36-8 1 0,-37 1 3 15,37-1 6-15,-29 0 6 0,29 0 3 0,0 0 3 16,-29 4-4-16,29-4-5 0,0 0-1 0,0 0-6 15,0 0 0-15,-28 32-2 0,28-32 0 0,-8 34-3 16,8-34 2-16,-9 39 15 0,9-39-35 16,-14 46 34-16,7-19-34 0,-6 3 13 0,6-1 1 0,-5 1-13 15,12-30-7-15,-11 50-21 0,11-50-16 0,-9 43-35 16,9-43-33-16,4 27-64 0,-4-27-89 0,0 0-149 16,0 0 96-16,0 0 333 0</inkml:trace>
  <inkml:trace contextRef="#ctx0" brushRef="#br2" timeOffset="469409.0461">22326 9548 1266 0,'0'0'59'0,"0"0"-12"16,0 0 13-16,29 25 7 0,-29-25-9 0,35 23-9 15,-35-23-12-15,47 27 0 0,-47-27-7 0,47 30-2 32,-47-30-8-32,46 37 1 0,-46-37-9 15,36 45 0-15,-22-22-5 0,-1 7 6 0,-2 2-7 16,-2 4 4-16,-9 3-7 0,-2 2-1 15,-5 2-4-15,-6 0 5 0,-1 1-7 0,-4-1 7 16,-5 0-7-16,-3-2 6 0,-2 1-10 0,-3-2 2 16,1-5-15-16,-2-6-26 0,8 1 10 0,-4-16-53 15,17 13-1-15,-16-23-72 0,31 24-145 0,-4-28-181 16,0 0 5-16,-24 27 387 0</inkml:trace>
  <inkml:trace contextRef="#ctx0" brushRef="#br2" timeOffset="470768.6404">1066 11330 731 0,'0'0'76'0,"0"0"-12"0,25-20-11 15,-25 20-7-15,32-16-3 0,-32 16-12 0,43-16-16 16,-43 16-10-16,50-18-4 0,-21 9-1 0,-2 2-20 15,7-2 18-15,-2 2-18 0,4-2 18 0,2 4 3 16,-3-2-2-16,8-4 2 0,0-2-2 0,2 3 1 16,2-6-1-16,-2 0-9 0,-2 0-24 15,0 5-33-15,-7-10-67 0,1 5-152 0,3 21-104 16,-40-5 292-16</inkml:trace>
  <inkml:trace contextRef="#ctx0" brushRef="#br2" timeOffset="470987.5068">1046 11622 1341 0,'0'0'65'0,"0"0"-54"16,0 0-17-16,0 0-5 0,27-23 8 0,3 7 2 15,4 0 3-15,4-4-4 0,5-3 3 0,4 0-4 16,6-2-4-16,5-6-25 0,12 10-31 0,-13-18-48 15,20 19-81-15,-20-19-95 0,-5-2-149 16,22 27 171-16,-35-31 265 0</inkml:trace>
  <inkml:trace contextRef="#ctx0" brushRef="#br2" timeOffset="471300.0163">1740 10938 1057 0,'0'0'240'0,"-29"17"-223"16,29-17-16-16,0 0-7 0,0 0 2 0,0 0 12 15,38-17 8-15,-38 17 9 0,53-8 6 0,-13 5-1 16,5 6-1-16,1-1-3 0,10 5-5 0,-1-3-5 16,1 8-1-16,-4-4-2 0,-4 4 0 15,-5 2-3-15,0 2 0 0,-9 2-3 16,-7 3 5-16,-27-21-1 0,25 41 2 0,-25-41-2 15,-1 50 3-15,-14-18-6 0,-1 6 2 0,-11 1 12 16,-9 2-32-16,-5 0 30 0,-7 4-30 0,-2-4 8 16,-1-2 5-16,3-4-4 0,7-6 0 0,1-4-13 15,8-9-9-15,32-16-22 0,-45 11-16 0,45-11-24 16,0 0-56-16,0 0-50 0,0 0-60 16,0-33-205-16,0 33 55 0,25-39 395 0</inkml:trace>
  <inkml:trace contextRef="#ctx0" brushRef="#br2" timeOffset="471800.0447">2976 11025 837 0,'0'0'120'15,"0"0"-74"-15,33-13-5 0,-33 13 1 0,0 0 3 16,0 0 3-16,0 0 0 0,0 0-1 0,25 18 4 15,-25-18-4-15,-4 39-5 0,4-39-13 16,-11 50 2-16,11-50-7 0,-3 45 0 0,3-45-6 16,0 0-2-16,7 27-3 0,-7-27 4 0,0 0 5 15,39 1 2-15,-39-1 1 0,52-28-9 0,-21 5-2 16,10-9-10-16,2-4 2 0,6-3-7 16,4-6 5-16,-1 2-7 0,-2 1 7 0,4 1-7 0,-7 5 6 15,-6 6-6-15,-3 5 4 16,-6 7-6-16,-5 6 0 0,-27 12-3 0,46-16-4 15,-46 16-2-15,33 0-5 0,-33 0-4 0,27 16-5 16,-27-16 1-16,19 24 2 0,-19-24 7 0,15 27-1 16,-15-27 1-16,14 34-7 0,-14-34-2 0,9 34-9 15,-9-34-3-15,13 30-11 0,-13-30-5 0,0 0-25 16,0 0-28-16,26 36-55 0,-26-36-76 0,0 0-165 16,0 0 153-16,0 0 251 0</inkml:trace>
  <inkml:trace contextRef="#ctx0" brushRef="#br2" timeOffset="472081.2714">3563 11144 933 0,'0'0'108'0,"0"0"-27"0,0 0 5 15,0 0-1-15,0 0 3 0,0 0-17 0,0 0-16 16,-26 4-16-16,26-4-10 0,0 0-4 0,-26 28 1 16,26-28-1-16,-35 43 1 0,16-18-6 15,-1 5-13-15,0 1 24 0,4-1-33 16,2-3 25-16,5-1-20 0,9-26-4 0,-7 45 2 16,7-45-4-16,12 39 3 0,-12-39-4 0,31 36 2 15,-8-20-9-15,9-9-9 0,10-2-23 0,-3-14-27 16,20 13-26-16,-12-27-30 0,35 21-92 0,-23-21-192 15,15-16-92-15,19 12 249 0</inkml:trace>
  <inkml:trace contextRef="#ctx0" brushRef="#br2" timeOffset="472678.2099">4382 11287 660 0,'0'0'128'0,"0"0"-26"0,0 0-4 15,0 0 8-15,-16 23-3 0,16-23-16 0,-33 20-31 16,5-13 6-16,10 18-14 0,-16-9 9 0,10 12 2 0,-6-6-15 15,8 6-4-15,-3-1-17 0,7-2-6 0,18-25-12 16,-23 46-1-16,23-46-5 0,-2 32 0 16,2-32-3-1,15 29 0-15,-15-29-11 0,34 19-6 0,-9-10-20 16,-25-9-17-16,66-2-22 0,-39-17-22 0,27 19-31 16,-22-25-30-16,22 14-40 0,-22-14-51 0,-2-9-153 15,24 29 196-15,-36-31 211 0</inkml:trace>
  <inkml:trace contextRef="#ctx0" brushRef="#br2" timeOffset="473159.0303">4670 11358 929 0,'0'0'116'0,"-23"4"-39"0,23-4-3 0,0 0-11 16,-34 7-11-16,34-7-13 0,0 0-10 0,0 0-3 15,0 0-2-15,0 0-3 0,0 0-1 0,0 0-2 16,0 0 1-16,-22 32 4 0,22-32 3 15,-10 39 7-15,10-39-4 0,-8 45 1 0,8-45-14 16,-7 46-3-16,7-46-6 0,2 39 0 16,-2-39-3-16,0 0 0 0,13 29-4 0,-13-29 0 15,0 0-1-15,27 16 0 0,-27-16 1 0,0 0-1 16,34-2 1-16,-34 2-1 0,25-16 2 0,-25 16-2 16,37-27 4-16,-37 27-5 0,40-36 4 0,-40 36-4 15,36-42 3-15,-36 42-2 0,34-32 1 16,-34 32-1-16,25-24 2 0,-25 24-2 0,0 0 3 15,25-21-3-15,-25 21 0 0,0 0 0 0,0 0-2 16,0 0 0-16,0 0 0 0,0 0 0 0,0 0 1 16,25 16 2-16,-25-16 0 0,0 0 1 0,14 29-1 15,-14-29 2-15,0 0-2 0,13 28 1 0,-13-28-2 16,0 0 1-16,0 0-1 0,25 30 0 16,-25-30 1-16,0 0 0 0,0 0 2 0,30 6 0 15,-30-6 1-15,0 0 2 0,31-16 0 0,-31 16-2 16,0 0 0-16,30-32-3 0,-30 32 1 0,20-31-2 15,-20 31 2-15,16-32-3 0,-16 32 3 0,13-35-6 16,-13 35-5-16,10-40-11 0,-10 40-12 0,13-44-10 16,-13 44-58-16,11-48-4 0,-11 48-92 0,20-52-80 0,-15 18-195 15,-5 34 33-15,23-59 439 0</inkml:trace>
  <inkml:trace contextRef="#ctx0" brushRef="#br2" timeOffset="473503.8149">5731 11121 1238 0,'0'0'34'0,"0"0"-28"0,0 0-4 15,0 0 3-15,0 0 1 0,40-9-2 0,-40 9-3 16,27-7-1-16,-27 7-4 0,36-4-9 15,-36 4-14-15,35-3-21 0,-35 3-32 0,31 0-36 16,-31 0-32-16,23 11-33 0,-23-11-39 0,34 32-142 16,-34-32 266-16,0 0 96 0</inkml:trace>
  <inkml:trace contextRef="#ctx0" brushRef="#br2" timeOffset="473649.3414">5787 11369 1146 0,'-27'2'149'16,"27"-2"-46"-16,0 0-32 0,0 0-16 0,0 0-19 15,0 0-17-15,0 0-14 0,0 0-4 0,0 0 0 16,31 10-3-16,-1-19-6 0,2-12-29 0,18 8-53 16,-14-31-126-16,14 14-329 0,13 1 21 0,-16-14 361 15</inkml:trace>
  <inkml:trace contextRef="#ctx0" brushRef="#br2" timeOffset="476822.1666">6832 10665 480 0,'0'0'91'0,"0"0"-41"0,0 0-13 16,0 0 3-16,0 0 6 0,0 0 17 0,0 0 0 15,0 0-6-15,0 0-10 0,0 0 0 16,0 0-4-16,0 0-8 0,0 0-2 0,-31 2-13 15,31-2-3-15,-23 23 10 0,23-23 10 0,-27 41 4 16,18-11 4-16,-10-1-5 0,11 10 0 0,-8-2-12 16,9 10-1-16,-2-1-14 0,2 9 5 0,2-1-12 15,1 3 7-15,4-6-12 0,2 5-10 0,1-1 27 16,5-4-31-16,1-1 25 0,1-7-26 0,5 2-22 16,-6-13-14-16,19 7-53 15,-28-39-44-15,54 50-46 0,-27-45-91 0,3-15-155 16,30 17 193-16,-25-43 246 0</inkml:trace>
  <inkml:trace contextRef="#ctx0" brushRef="#br2" timeOffset="477563.6069">7436 11037 714 0,'0'0'141'0,"-2"-28"-102"15,2 28-23-15,0 0-7 0,11-36-1 0,-11 36 5 16,0 0 11-16,0-27 5 0,0 27 9 15,0 0 3-15,0 0-2 0,-29 0-5 0,29 0-3 16,0 0-5-16,-34 25 0 0,34-25-1 0,-27 27 7 16,27-27 0-16,-25 36 3 0,25-36-7 15,-19 39-4-15,19-39-12 0,-9 36-3 0,9-36-6 0,3 28-1 16,-3-28-2-16,0 0 1 0,27 32-2 0,-27-32 2 16,31 14 0-16,-31-14 1 0,34 9-1 15,-34-9 1-15,37 4-1 0,-37-4 0 0,32 7 0 0,-32-7 1 16,26 7-1-16,-26-7 1 0,0 0 0 0,26 16 1 15,-26-16 0-15,0 0 0 0,0 0 0 0,13 32 0 16,-13-32 19-16,-5 25-18 0,5-25 18 0,-15 34-35 16,15-34 14-16,-25 38-14 0,25-38 13 0,-30 37 3 15,30-37-5-15,-31 28 4 0,31-28-4 16,0 0-2-16,0 0-18 0,-28 20-32 0,28-20-61 16,0 0-57-1,0 0-101-15,28-12-185 0,-28-22 71 0,34 21 387 0</inkml:trace>
  <inkml:trace contextRef="#ctx0" brushRef="#br2" timeOffset="477751.8728">7468 10936 1349 0,'0'0'82'0,"-46"14"-23"0,46-14-11 16,0 0-11-16,0 0-8 0,0 0-16 0,0 0-11 15,0 0-5-15,0 0 1 0,0 0 2 0,0 0 0 16,36 16-1-16,-11-16 1 0,3-3-15 0,3-1-18 15,8 4-30-15,-12-13-38 0,20 22-57 16,-47-9-66-16,68-19-142 0,-25 26-100 0,-43-7 280 16</inkml:trace>
  <inkml:trace contextRef="#ctx0" brushRef="#br2" timeOffset="478369.5058">8311 10973 816 0,'0'0'146'0,"-33"-3"-73"0,8-8 4 0,25 11 5 16,-41-2-6-16,41 2-15 0,-41 2-21 0,41-2-9 15,-47 11-3-15,47-11 1 0,-46 21-1 0,46-21 2 16,-45 27-4-16,45-27-3 0,-40 41-8 0,40-41-1 16,-28 46-8-16,28-46 4 0,-18 43-7 0,18-43 2 15,-4 35-5-15,4-35 1 0,0 0-2 0,24 31 1 16,-24-31 3-16,35 5 1 0,-35-5 0 0,49-7 0 15,-49 7-1-15,50-20-1 0,-25 4 2 0,4 0-2 0,-1-3 3 0,1-3-4 16,0-1 4-16,-2 0-5 0,-2 0 3 0,-25 23-3 16,45-36 3-16,-45 36-2 15,30-21 0 1,-30 21-1-16,0 0-1 0,0 0 0 0,0 0 0 16,0 0 0-16,16 25 0 0,-16-25-2 0,-7 50-7 15,-4-17 1-15,-1 5-7 0,-8-1 8 0,2 3-7 16,-3-1-7-16,3 0 26 0,0-7-37 0,7 4 23 0,11-36-32 15,-13 48-20-15,13-48-16 0,9 34-53 0,-9-34-27 16,29 16-46-16,-29-16-48 16,29-27-150-16,17 30 195 0,-30-38 207 0</inkml:trace>
  <inkml:trace contextRef="#ctx0" brushRef="#br2" timeOffset="479160.7443">7861 11306 1561 0,'-34'11'73'0,"34"-11"-39"16,0 0-20-16,0 0 9 0,0 0-33 0,23-34 34 16,-23 34-38-16,23-25 15 0,-23 25 2 0,0 0-5 15,33-30-4-15,-33 30-11 0,0 0-26 0,19-29-36 16,-19 29-64-16,0 0-120 0,0 0-258 0,27-19 0 16,-27 19 408-16</inkml:trace>
  <inkml:trace contextRef="#ctx0" brushRef="#br2" timeOffset="479801.5377">9696 11014 937 0,'0'0'78'0,"0"0"-22"0,0 0-4 16,0 0 1-16,0 0-2 0,0 0-13 0,0 0-14 15,0 0-11-15,0 0-7 0,-36 14-7 16,36-14 2-16,-34 41-3 0,11-10 6 0,-4 1-6 16,-1 0 6-16,-3 3 16 0,4 1-15 15,0-2 16-15,-1-2-32 0,4-3 9 0,24-29-15 16,-43 46-2-16,43-46-17 0,-27 30-44 0,27-30-44 16,0 0-81-16,0 0-128 0,-28-5-82 0,28 5 300 15</inkml:trace>
  <inkml:trace contextRef="#ctx0" brushRef="#br2" timeOffset="479989.0622">9454 11037 956 0,'-39'40'242'0,"39"-40"-143"0,0 0-20 0,-32 19-20 16,32-19-4-16,0 0-9 0,0 38-8 0,0-38-14 16,9 26-5-16,-9-26-9 15,19 27-4-15,-19-27-5 0,43 25 0 0,-19-14-3 16,6-4 0-16,2 2-11 0,-1-6-12 0,5 6-18 15,0-11-18-15,8 13 6 0,-11-16-50 0,19 19-22 16,-24-23-86-16,21 13-150 0,-3 10-82 0,-19-27 265 16</inkml:trace>
  <inkml:trace contextRef="#ctx0" brushRef="#br2" timeOffset="480598.4362">10333 10968 771 0,'0'0'77'0,"-33"-18"-34"15,33 18 11-15,0 0 11 0,-39-18 10 0,39 18-2 16,-34-5-15-16,34 5-12 0,-36-4-9 0,36 4-5 15,-39 4-3-15,39-4 1 0,-40 12 1 16,40-12 1-16,-41 18-6 0,41-18 0 0,-32 22-4 16,32-22-1-16,-25 19-4 0,25-19-3 0,0 0-7 15,-17 29-1-15,17-29-4 0,0 0-2 0,0 0 0 16,0 0-1-16,17 23 1 0,-17-23 2 0,0 0-1 16,34 7 1-16,-34-7-1 0,39-7 1 15,-39 7-1-15,47-20 1 0,-47 20 2 16,46-21 0-16,-46 21 5 0,47-27-2 0,-47 27 2 15,39-19-4-15,-39 19-2 0,24-11 0 0,-24 11 1 16,0 0 0-16,0 0 7 0,0 0 4 0,0 0 0 16,0 0 0-16,0 0-7 0,0 0-4 0,-11 34-3 15,11-34 1-15,-29 51-3 0,9-10 6 0,-3 0-8 16,3 4 7-16,-3 1-7 0,3-1-7 0,1-1 29 16,3-3-29-16,1 0 25 0,4-9-27 15,8 0-21-15,3-32-19 0,3 41-26 0,-3-41-21 16,29 22-40-16,-29-22-39 0,49-6-95 0,-3 1-183 15,-23-29 34-15,35 27 422 0</inkml:trace>
  <inkml:trace contextRef="#ctx0" brushRef="#br2" timeOffset="480754.685">10546 11180 1398 0,'-18'32'91'16,"18"-32"-73"-16,-36 7-12 0,36-7-6 0,0 0-4 15,0 0-15-15,0 0-25 0,0 0-32 0,0 0-47 16,0 0-33-16,9-25-56 0,-9 25-109 0,57-21-94 16,-46-13 273-16</inkml:trace>
  <inkml:trace contextRef="#ctx0" brushRef="#br2" timeOffset="481176.6435">10806 11023 898 0,'0'0'58'0,"-38"-5"-40"0,38 5 4 16,-34-6 6-16,34 6-4 0,-30 0 4 0,30 0 3 15,-33 6 12-15,33-6 7 0,-30 12 4 0,30-12-9 16,-25 18-2-16,25-18-9 0,0 0-7 0,-27 32-13 16,27-32-6-16,0 0-8 0,4 29 0 0,-4-29-2 15,0 0 2-15,32 19-1 0,-32-19 1 16,39 6 0-16,-39-6 1 0,54-6 4 0,-27 3-6 15,2-3 5-15,1 3 0 0,-1-1-4 16,1 4 5-16,-7 0-5 0,-23 0 0 0,42 9-1 16,-42-9 1-16,25 16-2 0,-25-16 4 0,11 23-3 15,-11-23 5-15,-8 36-3 0,8-36-1 0,-18 36 22 16,18-36-21-16,-34 42 22 0,34-42-32 0,-46 43 11 16,19-23-10-16,-4-4 21 0,8 3 7 0,-4-10-2 15,27-9 1-15,-36 23-12 0,36-23-2 16,0 0-5-16,-30 9-2 0,30-9-2 0,0 0 0 15,0 0 0-15,2-32 1 0,-2 32 2 16,12-35-2-16,-12 35 4 0,27-49 10 0,-7 21-31 16,0-2 30-16,3-2-38 0,-2-4 13 0,3 4-6 15,-5-6-17-15,7 10-11 0,-14-11-28 0,15 17-32 16,-22-15-39-16,-5 37-37 0,29-39-62 0,-27 7-134 16,-2 32 143-16,0 0 238 0</inkml:trace>
  <inkml:trace contextRef="#ctx0" brushRef="#br2" timeOffset="481379.7695">11109 10879 1215 0,'-6'25'124'16,"6"-25"-73"-16,0 0-3 0,0 0-3 0,-21 35-5 15,21-35-7-15,-7 29-4 0,7-29-8 0,-9 34-3 16,9-34-11-16,-9 44-1 0,9-44-7 0,-11 47 2 15,11-47-4-15,-7 42-3 0,7-17-20 0,0-25-19 16,0 43-39-16,0-43-58 0,3 36-70 0,-3-36-200 16,0 0-42-16,9 44 202 0</inkml:trace>
  <inkml:trace contextRef="#ctx0" brushRef="#br2" timeOffset="481723.6476">11453 11034 900 0,'0'0'53'0,"-22"32"-11"16,22-32 13-16,-28 43-4 0,12-17-10 0,-6-1-26 16,1 4-9-16,-5-2 13 0,0 6-18 0,-1-1 15 15,0-7-36-15,3 6 1 0,1-10-16 16,23-21-1-16,-39 38-2 0,39-38-19 0,0 0-13 15,-20 32-59-15,20-32-26 0,0 0-76 0,0 0-44 16,9-31 142-16</inkml:trace>
  <inkml:trace contextRef="#ctx0" brushRef="#br2" timeOffset="481881.7093">11327 11085 563 0,'0'0'219'16,"0"0"-13"-16,-7-28-13 0,7 28-25 15,0 0-42-15,0 0-37 0,0 0-29 0,2 28-14 16,-2-28-10-16,2 31-1 0,-2-31-12 0,7 44-6 0,-2-21-11 15,6 4-2-15,-11-27-6 0,32 41-5 16,-5-23-21-16,-27-18-35 0,67 28-43 0,-67-28-167 16,53-10-292-16,-6 10 10 0,-11-13 364 0</inkml:trace>
  <inkml:trace contextRef="#ctx0" brushRef="#br2" timeOffset="485509.8208">11967 11028 766 0,'0'0'86'15,"0"0"-68"-15,11-37-10 0,-11 37 6 0,20-37 19 16,-20 37 18-16,25-36 15 0,-25 36 1 16,27-27-11-16,-27 27-14 0,0 0-11 0,27-12-4 15,-27 12 2-15,0 0 3 0,0 0 4 0,0 0 2 16,-9 25-6-16,9-25-1 0,-2 34-8 0,0-9-1 16,2-25-9-16,-11 51 1 0,2-22-11 0,-1-3 2 15,1 5-5-15,-2-3 3 0,0 1-6 0,2-3 4 16,0 3-5-16,0 1 5 0,4 2 9 15,-2-1-36-15,5 2 28 0,-3-6-48 16,8 9-8-16,-3-36-26 0,7 52-79 0,-7-52-26 16,20 33-69-16,0-4-152 0,-20-29 64 0,41 12 342 15</inkml:trace>
  <inkml:trace contextRef="#ctx0" brushRef="#br2" timeOffset="485681.6986">12389 11199 1102 0,'0'0'92'16,"-35"9"-34"-16,35-9-17 0,-28 8-7 0,28-8-5 16,0 0-6-16,-31 12-14 0,31-12-6 0,0 0-7 15,0 0-18-15,0 0-23 0,0 0-28 16,0 0-32-16,0 0-52 0,0 0-50 0,43-14-213 16,-35-13 63-16,35 29 357 0</inkml:trace>
  <inkml:trace contextRef="#ctx0" brushRef="#br2" timeOffset="486088.0107">12885 10973 933 0,'0'0'53'0,"-36"-10"-28"0,36 10-6 15,-32-8 2-15,32 8 5 0,-41 4 11 0,41-4 4 16,-42 12 5-16,16-8 3 0,26-4 1 0,-47 23-6 15,47-23 2-15,-43 32-7 0,43-32-7 0,-34 36-13 16,34-36-7-16,-14 27-10 0,14-27-3 0,0 0-2 16,10 26 1-16,-10-26-1 0,31 16 2 15,-6-12 0-15,2-2 0 0,7-2-1 0,5-2-3 16,4 2 2-16,-1 0 0 0,-1 0 0 0,-2 2-2 16,-5 1-4-16,-7 4-1 0,0 6-1 0,-27-13 6 15,29 23 1-15,-29-23 4 0,10 29-2 0,-10-29 4 16,-10 35 22-16,10-35-20 0,-27 39 22 0,27-39-33 15,-40 40 16-15,40-40-8 0,-46 32 15 16,46-32 5-16,-49 23 1 0,49-23 4 16,-35 3-1-16,35-3-2 0,0 0-6 0,-27-19-10 15,27 19-2-15,-4-32-7 0,4 32-20 0,7-50 31 16,6 18-40-16,3 1 25 0,7-1-22 0,0-5-17 16,10 7-6-16,-14-10-18 0,16 16-12 0,-16-12-28 15,17 20-23-15,-22-14-45 0,19 19-48 0,-5 14-175 16,-26-28 129-16,34 36 271 0</inkml:trace>
  <inkml:trace contextRef="#ctx0" brushRef="#br2" timeOffset="486447.3697">13285 10975 637 0,'0'0'124'0,"0"0"-19"0,5-23-4 15,-5 23 2-15,0 0-4 0,0 0-11 0,0 0-21 16,0 0-20-16,0 0-19 0,-25 23-9 0,25-23-2 16,-21 27 6-16,21-27 8 0,-33 41 10 0,33-41 1 15,-37 46 2-15,37-46-11 0,-36 43-7 0,36-43-13 16,-20 28-5-16,20-28-8 0,0 0-2 0,0 0-1 16,16 27 1-16,-16-27 2 15,32 0 0-15,-32 0 2 0,51-12-1 0,-21 1 1 16,1 2-2-16,1-2 2 0,2 1-2 0,-4 1 1 15,-1 5-1-15,-29 4 0 0,43 0-1 0,-43 0-1 16,0 0 0-16,27 20-3 0,-27-20 2 0,-7 34-6 16,7-34-10-16,-11 41-11 0,11-41 7 0,-32 51 20 15,8-28-17-15,1 6 41 0,0-6-34 16,23-23 11-16,-43 46 3 0,43-46-3 0,-27 22-8 16,27-22-28-16,0 0-35 0,0 0-39 0,0 0-32 15,0 0-43-15,23-36-58 0,-19 2-195 0,33 20 105 16,-28-32 335-16</inkml:trace>
  <inkml:trace contextRef="#ctx0" brushRef="#br2" timeOffset="486634.9447">13414 10952 1334 0,'-34'0'115'0,"34"0"-52"0,0 0-23 0,-24 11-15 15,24-11-13-15,0 0-10 0,0 0-6 0,0 0 1 16,0 0 0-16,0 0 2 0,33-4 1 0,-33 4 0 15,37-2-3-15,-37 2-15 0,52-5-22 0,-52 5-27 16,54-13-41-16,-54 13-51 0,57-16-71 16,-57 16-126-16,33-21-70 0,10 32 254 15</inkml:trace>
  <inkml:trace contextRef="#ctx0" brushRef="#br2" timeOffset="486938.5169">13683 10702 802 0,'-34'-39'85'16,"34"39"-34"-16,-4-28 17 0,4 28 8 0,0 0 4 15,0 0-4-15,0 0-6 0,27-13-5 0,-27 13-6 16,0 0-1-16,0 0-5 0,36 23-4 0,-36-23-6 16,37 22 0-16,-37-22-4 0,45 39 2 0,-45-39-9 15,43 52-1-15,-23-22-14 16,-2 2 0-16,-2 0-8 0,2 7 1 0,-7 4-8 0,-1 2 4 15,-6 1-8-15,-8-2 5 0,-1 6-6 16,-9-2 6-16,3-1-6 0,-9-1-7 0,-1 0 24 16,-6-3-28-16,-4 0 21 0,3-4-18 0,1-1-13 15,0-6 1-15,4-2-13 0,23-30-16 0,-29 43-39 16,29-43-58-16,0 0-137 0,-14 25-255 0,14-25 26 16,0 0 367-16</inkml:trace>
  <inkml:trace contextRef="#ctx0" brushRef="#br2" timeOffset="487382.1466">14418 11002 816 0,'0'0'120'0,"0"0"-49"16,-17 28-14-16,17-28 2 0,-7 43-11 0,4-11 0 15,-6-9-15-15,2 9 0 0,-1 0 7 16,-2 2-24-16,1-2 7 0,-4-3-35 0,1 3 7 15,1-9-14-15,0 6 0 0,11-29-16 16,-20 46-36-16,20-46-31 0,-9 34-74 0,9-34-66 16,-26 5-174-16,26-5 150 0,0 0 266 0</inkml:trace>
  <inkml:trace contextRef="#ctx0" brushRef="#br2" timeOffset="487554.4644">14208 11265 1121 0,'0'0'129'0,"-27"-14"-41"15,27 14 13-15,0 0-35 0,0 0 8 0,0 0-19 16,0 0-23-16,0 0-14 0,0 0-12 0,0 0-5 16,0 0-2-16,0 0 0 0,27-12 0 0,-27 12 0 15,46-11-6-15,-15 6-15 0,5-10-26 0,10 14-39 16,-10-26-63-16,27 23-92 0,-25-8-226 16,8-15-2-16,17 22 278 0</inkml:trace>
  <inkml:trace contextRef="#ctx0" brushRef="#br2" timeOffset="487859.2998">15025 10620 1053 0,'0'0'128'16,"-30"15"-41"-16,30-15-4 0,-34 23-8 0,34-23-3 16,-40 39-12-16,21-10-7 0,-10 3-15 15,7 10 1-15,-8-1-12 0,7 9 3 0,-6 2-11 16,9 0 4-16,-3-1-12 0,10 1 2 0,3-2-11 16,10-6 4-16,9-1 9 0,1-4-27 0,10-7 26 15,2 2-36-15,3-3 1 0,9-8-13 0,14 3-36 0,-8-20-51 16,31 21-84-16,-28-36-51 0,29 5-282 0,1 15 72 15,-21-29 364-15</inkml:trace>
  <inkml:trace contextRef="#ctx0" brushRef="#br2" timeOffset="491964.4042">15622 10911 408 0,'0'0'95'0,"0"0"-23"15,0 0 3-15,0 0 1 0,18-32-5 0,-18 32-1 16,0 0-13-16,20-31-11 0,-20 31-4 0,0 0-9 16,9-35-1-16,-9 35 1 0,0 0 7 0,0 0 6 15,2-32 3-15,-2 32-6 0,0 0-12 16,0 0-11-16,0 0-11 0,-36 0-6 0,36 0-3 16,-33 9 0-16,33-9-1 0,-44 23 4 0,17-7 0 0,-6 7 6 15,5-3 0-15,1 3 2 0,-2-4-4 0,29-19 2 16,-43 38-8-16,43-38 3 0,-29 30-3 0,29-30 0 15,0 0-2-15,0 0-1 0,-5 27-1 0,5-27 3 16,0 0-1-16,40 5 3 0,-40-5 1 16,48 0-1-16,-18 0 0 0,8 0 1 0,1-2-2 15,5 2 1-15,-5 2-1 0,4 2 0 0,-7 1-2 16,1 0 2-16,-8 4-2 0,-2 2 1 0,-27-11-3 0,36 25 2 16,-36-25-1-16,14 36 2 0,-14-36-1 0,-14 44 3 15,3-21-5-15,-9 6 5 0,-3-2 14 0,-6-1-14 31,1 1 16-31,-6-6-32 0,0 3 16 16,1-8-13-16,-1-2 21 0,6-3 9 0,-3-8 5 0,31-3 5 16,-46 2-4-16,46-2-6 0,-31-14-6 0,31 14-10 15,-12-32 0-15,12 32 11 0,0-52-33 0,7 20 32 16,5-2-31-16,12-3 15 0,2 1-2 0,7-3-11 16,1 3-3-16,3-1-11 0,6 8 2 0,-3-3-10 15,6 12-8-15,-13-6-20 0,15 13-20 0,-19-10-30 16,14 20-33-16,-43 3-40 0,50-29-148 0,-12 40-35 15,-38-11 314-15</inkml:trace>
  <inkml:trace contextRef="#ctx0" brushRef="#br2" timeOffset="492405.6859">16334 10898 837 0,'0'0'133'0,"0"0"-81"0,0 0-8 15,0 0 8-15,0 0-5 0,0 0-9 0,0 0-20 16,-31 16-16-16,31-16 3 0,-32 41-4 16,16-14 5-16,-6 5-1 0,1 4 7 0,-2-4-5 15,-1 4 5 1,3-6-11-16,-3 5 4 0,6-2 10 0,-1-3-12 15,1-5 12-15,18-25-34 0,-27 46 8 0,27-46-26 0,-16 29-1 0,16-29-17 16,0 0-22-16,0 0-6 0,0 0 5 0,0 0 28 16,0 0 7-16,0 0 25 0,37-29-4 15,-37 29 3-15,33-46 6 0,-17 19 5 0,2-1 0 0,0 1 18 16,-8-2 14-16,-10 29 30 0,24-48 22 0,-24 48 20 16,9-39 7-16,-9 39 1 0,-6-25-8 0,6 25-12 15,0 0-13-15,0 0-10 0,0 0-11 0,0 0-12 16,0 0-12-16,0 0-12 0,0 0-9 0,0 0-3 15,0 0-4-15,-18 29 1 0,18-29-1 16,2 37-3-16,-2-37-15 0,13 30-15 16,-13-30-28-16,43 20-29 0,3-4-52 0,-17-27-74 15,28 1-178-15,8 11-79 0,-20-26 284 0</inkml:trace>
  <inkml:trace contextRef="#ctx0" brushRef="#br2" timeOffset="492843.302">17036 10907 992 0,'0'0'183'0,"-27"-16"-108"0,27 16-15 16,-35-9-2-16,35 9-10 0,-36 2-5 0,9-4-8 15,27 2 1-15,-50 16 0 0,26-1 1 0,-6-5-3 16,5 10 1-16,-6-6-8 0,31-14-5 0,-39 32-9 16,39-32-3-16,-27 25-5 0,27-25-1 0,0 0-4 15,-4 29 0-15,4-29-1 0,0 0 2 0,38 21-2 16,-38-21 2-16,45 5 1 0,-16-1-1 0,3-8 0 16,4 1 0-16,1-2 0 0,-1-3-1 15,-2 1 1-15,-1-2-2 0,-1 2 2 0,-5 0 0 16,0 2-1-16,-27 5 1 0,39-13-1 15,-39 13 0-15,0 0 1 0,27-16 0 0,-27 16 2 16,0 0 0-16,0 0 1 0,0 0 1 0,0 0 0 16,0 0 0-16,0 0-2 0,-23 6-1 0,23-6-2 15,-24 23 2-15,24-23-3 0,-28 48 3 16,8-18-4-16,-2 2 5 0,6 4-7 0,-2 3 5 16,4-3 7-16,0-4-40 0,6 3 11 0,-1-8-35 15,11 2-9-15,-2-29-22 0,9 39-36 0,-9-39-60 16,25 16-77-16,-25-16-173 0,31-7-20 0,12 10 364 15</inkml:trace>
  <inkml:trace contextRef="#ctx0" brushRef="#br2" timeOffset="493000.7059">17345 11153 1490 0,'-27'2'47'0,"27"-2"-29"0,-27 4-6 0,27-4-3 15,0 0-13-15,0 0-23 0,0 0-41 0,0 0-55 32,0 0-78-32,0 0-100 0,3-38-159 0,28 38 69 0,-24-28 391 0</inkml:trace>
  <inkml:trace contextRef="#ctx0" brushRef="#br2" timeOffset="493485.4667">17843 10918 893 0,'-25'-21'190'0,"25"21"-129"0,-29-16-15 16,29 16 2-16,-27-13-3 0,27 13-11 0,-27-9-9 16,27 9-4-16,-32-3-1 0,32 3 0 0,-30 0-1 15,30 0 4-15,-36 16-1 0,36-16 2 16,-34 26-5-16,34-26 2 0,-33 29-4 0,33-29 0 15,-23 32-8-15,23-32-3 0,-11 23-7 0,11-23 2 16,0 0-3-16,11 36 2 0,-11-36-1 0,23 19 0 16,-23-19 0-16,40 13 1 0,-13-13 0 0,5 0 1 15,-1 0 1-15,6-4-2 0,-5 2 2 16,-3-1-2-16,-2-1 1 0,-27 4-1 0,39 7-1 16,-39-7 0-16,0 0 0 0,26 20 1 15,-26-20 0-15,0 0 3 0,-11 37-4 0,11-37 3 16,-24 40-5-16,5-17 5 0,-5 7-3 0,-2-1 5 15,-5-4 24-15,-1 1-27 0,-6-3 40 0,6 2-28 16,3-5 11-16,4-2-3 0,25-18-12 0,-37 21-3 16,37-21-5-16,0 0 0 0,0 0 0 0,0 0-1 15,0 0 1-15,0 0-2 0,-4-39 2 16,4 39-3-16,23-48-14 0,-5 18 30 0,9-4-30 16,0-2 29-16,7-3-16 0,-2-2-11 15,4 0-1-15,-5-2-12 0,1 8-1 0,-5-3-7 16,1 11-1-16,-8-5-13 0,5 15-8 0,-25 17-23 15,36-29-28-15,-36 29-40 0,0 0-65 0,0 0-164 16,0 0-33-16,0 0 287 0</inkml:trace>
  <inkml:trace contextRef="#ctx0" brushRef="#br2" timeOffset="493719.8984">18078 10822 1017 0,'0'0'227'15,"0"0"-113"-15,0 0-31 0,0 0-11 16,-29 18-24-16,29-18-5 0,-11 32-5 16,4-7 4-16,7-25-4 0,-12 49-1 0,1-24-12 15,5 6-1-15,-2 1-11 0,-1 0-1 0,1 0-10 16,-1-2-1-16,2-1-6 0,4-3 4 0,-1 1-13 16,4-27 1-16,-9 45 0 0,9-45-48 0,-3 35 3 15,3-35-70-15,7 32-72 0,-7-32-102 0,0 0-235 16,0 0 73-16,0 0 425 0</inkml:trace>
  <inkml:trace contextRef="#ctx0" brushRef="#br2" timeOffset="494141.8686">18671 10918 322 0,'0'0'109'0,"0"0"-2"0,0 0 12 0,0 0 7 16,0 0-2-16,0 0-2 0,0 0-22 0,0 0-20 15,0 0-28-15,0 0-21 0,0 0-16 16,0 0 0-16,-32 25-1 0,32-25 3 0,-34 39 0 16,14-14 3-16,-7 2-7 0,2 3 2 0,-5-1-11 15,-4 3 0-15,3 0-7 0,-5-2 4 0,4-3 15 16,1-2-16-16,5-2 16 0,0-5-22 0,26-18-7 15,-34 23-10-15,34-23-23 0,0 0-41 16,0 0-44-16,0 0-64 0,0 0-106 0,29-25-121 16,-25-14 191-16,30 28 231 0</inkml:trace>
  <inkml:trace contextRef="#ctx0" brushRef="#br2" timeOffset="494282.4971">18492 10923 936 0,'0'0'311'0,"0"0"-162"0,-32 13-53 16,32-13-13-16,-15 27-15 0,15-27-14 0,-12 35-18 15,12-35-10-15,-8 39-14 0,8-39-2 16,8 41-9-16,-8-41 1 0,19 36-3 0,-19-36-1 16,40 27-12-16,-40-27-17 0,54 23-47 0,-54-23-57 15,73 16-130-15,-48-20-302 0,13 1 65 16,10 13 314-16</inkml:trace>
  <inkml:trace contextRef="#ctx0" brushRef="#br2" timeOffset="495720.4289">19015 10895 1110 0,'0'0'39'0,"0"0"-23"16,0 0 12-16,41-4 7 0,-41 4 9 0,45-23-5 16,-20 7-10-16,4 4-13 0,1-4-7 0,3-1-5 15,1 3 1-15,2 2 3 0,-4-1 4 0,-2 3 0 16,-3 1 2-16,-27 9-1 0,40-11 1 0,-40 11 0 16,0 0 0-16,30 4-1 0,-30-4 0 0,0 0 1 15,0 0-3-15,-12 39-2 0,12-39-7 0,-29 32 0 16,29-32-4-16,-48 43 5 0,17-17-5 15,-1-1 5-15,-2 4-4 0,-6-2 6 0,6-1 4 16,2-1 10-16,0 4 1 0,8-3 7 0,-1-6-7 16,25-20 1-16,-34 39-7 0,34-39-3 15,-14 29-7-15,14-29-1 0,0 0-4 0,11 23 2 16,-11-23 0-16,0 0 1 0,41 23 1 0,-41-23 0 16,52 4 0-16,-18-6-1 0,0 0-3 0,7-5-13 15,4 5-22-15,-11-12-24 0,15 14-32 16,-23-16-31-16,21 19-43 0,-47-3-69 0,57-35-164 15,-21 35-44-15,-36 0 306 0</inkml:trace>
  <inkml:trace contextRef="#ctx0" brushRef="#br2" timeOffset="495908.424">19723 10975 1340 0,'0'0'126'0,"-32"20"-61"15,32-20-17-15,0 0-16 0,-29 14-14 0,29-14-11 16,0 0-6-16,-27 9-10 0,27-9-12 0,0 0-25 16,0 0-28-16,0 0-27 0,0 0-27 0,0 0-30 15,0 0-46-15,31-29-109 0,-1 31-93 16,-21-30 230-16</inkml:trace>
  <inkml:trace contextRef="#ctx0" brushRef="#br2" timeOffset="496163.2005">20026 10804 970 0,'-41'-4'118'15,"41"4"-47"-15,-25 6-7 0,25-6 0 0,-29 14-3 16,29-14-6-16,-27 16-7 0,27-16 4 0,0 0-5 16,-30 39-2-16,30-39-7 0,-16 27-5 0,16-27-8 15,-2 30-6-15,2-30-10 0,9 27-3 0,-9-27-5 16,25 28 2-16,-25-28-3 0,38 15 3 0,-15-8-3 15,6-4 1-15,-1-3-1 0,1-5-23 0,7 0-3 16,-9-10-11-16,12 10-22 0,-39 5-4 16,54-23-34-16,-40-4-47 0,15 22-60 0,-20-18-102 15,-4-4-136-15,20 22 111 0,-30-31 331 0</inkml:trace>
  <inkml:trace contextRef="#ctx0" brushRef="#br2" timeOffset="496325.4314">20162 10813 1137 0,'0'0'241'0,"-39"34"-148"0,16-22-32 0,12 13-2 16,11-25-14-16,-32 55-4 0,12-28-11 0,7 5-2 15,-5-5-11-15,6 1-5 0,3 1-12 0,9-29 1 16,-11 43-8-16,11-43-6 0,6 39-22 0,-6-39-21 16,14 35-34-16,-14-35-34 0,0 0-53 0,0 0-98 15,38 6-190-15,-13 5 6 0,-25-11 396 16</inkml:trace>
  <inkml:trace contextRef="#ctx0" brushRef="#br2" timeOffset="496989.5161">20548 10861 813 0,'0'0'270'0,"0"0"-189"15,0 0-21-15,0 0 2 0,0-32 2 0,0 32-2 16,0 0-9-16,0 0-9 0,0 0-10 16,0 0-7-16,0 0-7 0,0 0-6 0,27-25 0 15,-27 25-1-15,0 0-1 0,32-14 0 0,-32 14 1 16,36-9 2-16,-36 9 2 0,41-4-2 0,-41 4-3 16,43-2-5-16,-43 2-4 0,45 2-1 0,-45-2-1 15,37 9-1-15,-37-9 0 0,24 11 1 0,-24-11-1 0,0 0 2 0,0 0-1 16,0 0 2-16,7 32-1 0,-7-32 2 15,0 0-3-15,-27 36 2 0,27-36-4 0,-41 30 2 16,12-18-2-16,2 8 3 0,-1-4-2 0,-6 0 2 16,5 0 1-16,-2 4 5 0,1-4 1 0,3 3 4 15,27-19-5-15,-41 32 0 0,41-32-5 0,-25 27 1 0,25-27-4 16,0 0 0-16,-6 29-2 0,6-29 1 16,0 0-1-1,25 21 1-15,-25-21-1 0,40 5 0 16,-13-5-7-16,1-3-7 0,6 3-18 0,-3-13-21 15,10 13-26-15,-14-19-30 0,21 22-66 0,-30-30-103 16,7 11-208-16,10 15 12 0,-35 1 398 0</inkml:trace>
  <inkml:trace contextRef="#ctx0" brushRef="#br2" timeOffset="497504.7253">20867 10599 1039 0,'0'0'78'0,"0"0"-33"15,0 0-9-15,0 0-3 0,0 0 2 0,0 0 2 16,0 0 1-16,0 0 1 0,0 0-3 16,32 0 0-16,-5 9 4 0,-27-9 3 0,54 18 3 15,-29-13-9-15,11 15-8 0,-9-6-6 0,3 4-1 16,-30-18-8-16,48 43 3 0,-48-43-6 0,33 48 2 16,-28-25-4-16,4 9 5 0,-11 0-10 15,-1 2 3-15,-6 1-7 0,-6-2 5 0,-4 2-6 16,-8 1 4-16,0-1-7 0,-4 1 6 0,-1 0-6 15,2-1 4-15,-3-4-3 0,5-6 0 16,1 1 7-16,2-10-42 0,25-16 15 0,-34 27-55 16,34-27-19-16,0 0-45 0,5 25-118 0,-5-25-221 15,0 0-13-15,31-5 328 0</inkml:trace>
  <inkml:trace contextRef="#ctx0" brushRef="#br2" timeOffset="498614.2209">1508 12379 933 0,'-27'-14'175'0,"27"14"-115"0,0 0-36 0,0 0-16 16,0 0 7-16,0 0 9 0,31 0 5 0,-31 0-4 16,43-2-10-16,-18-3-9 0,9-1-6 0,6-3-2 15,-1-1-3-15,4-3-11 0,7 6-15 0,-7-9-25 16,9 11-21-16,-11-15 8 0,6 15-17 15,-8-13 19-15,6 11-22 0,-11-4-10 0,8 2-28 16,-10 6-84-16,-20-26-94 0,26 38 232 16</inkml:trace>
  <inkml:trace contextRef="#ctx0" brushRef="#br2" timeOffset="498786.1036">1697 12479 979 0,'-34'27'127'16,"-6"-22"-29"-16,40-5-27 0,-45 23-23 15,45-23-12-15,0 0-21 0,0 0-13 0,0 0-6 16,0 0-2-16,0 0 2 0,25 0 2 0,6-5-1 16,1-6-7-16,9-1-10 0,2-12-25 15,17 12-36-15,-9-20-41 0,19 18-68 0,-16-11-92 16,-2-11-140-16,22 25 238 0,-33-31 184 0</inkml:trace>
  <inkml:trace contextRef="#ctx0" brushRef="#br2" timeOffset="499067.3334">2317 12035 1144 0,'0'0'70'16,"0"0"-31"-16,0 0-29 0,0 0-13 0,0 0 0 16,0 0 2-16,0 0 11 15,0 0 8-15,0 0 4 0,39 30 6 0,-39-30 1 16,47 20-2-16,-47-20 4 0,54 20 1 0,-54-20-9 15,48 23 0-15,-48-23-11 0,39 30-6 0,-39-30 14 16,27 36-15-16,-27-36 15 0,4 41-34 0,-4-41 15 16,-11 50-15-16,-1-22 12 0,-8 2 7 0,-3 4-7 15,-4 0 7-15,-2 2-6 0,-1-4 3 16,-3 0-6-16,6-4 2 0,6-3-17 0,21-25-11 16,-29 36-40-16,29-36-74 0,0 0-124 0,0 0-233 15,0 0 22-15,47-18 455 0</inkml:trace>
  <inkml:trace contextRef="#ctx0" brushRef="#br2" timeOffset="499504.8855">3389 12270 456 0,'0'0'184'0,"25"-12"-106"0,-25 12 2 0,32-32-4 16,-7 23-10-16,-25 9-5 0,47-34-10 0,-47 34-22 16,46-23 16-16,-46 23-20 0,42-18 15 0,-42 18-5 15,34-11-1-15,-34 11-5 0,0 0-4 0,26 4-2 16,-26-4 0-16,0 0-2 0,0 0-1 0,0 0-5 16,26 28-4-16,-26-28-5 0,0 0 0 0,0 0 18 15,14 31-19-15,-14-31 19 16,0 0-18-16,32 9-2 0,-32-9 2 0,47 0-21 15,-17-6 18-15,6-4-20 0,5-3 16 0,6-1 0 16,-2-4-16-16,9 7-36 0,-15-12-19 0,13 23-30 16,-22-19-47-16,17 20-29 0,-47-1-164 0,32-10-62 15,-5 29 245-15</inkml:trace>
  <inkml:trace contextRef="#ctx0" brushRef="#br2" timeOffset="499770.5147">3948 12242 1025 0,'0'0'35'0,"-41"19"-8"0,41-19 37 0,-38 24-7 15,38-24 22-15,-38 23-14 0,13-14-18 0,25-9-4 16,-41 32-7-16,41-32-5 0,-30 35-13 0,30-35-5 15,-13 40-10-15,13-40-1 0,4 39-5 0,-4-39 3 16,23 46-4-16,-23-46 0 0,39 45-32 0,-39-45-20 16,56 41-32-16,-56-41-68 0,61 26-100 15,-25-15-218-15,-9-18 17 0,23 23 447 0</inkml:trace>
  <inkml:trace contextRef="#ctx0" brushRef="#br2" timeOffset="500223.7125">4704 12322 596 0,'0'0'227'0,"0"0"-131"16,0 0-21-16,-37-2-1 0,37 2-8 0,0 0 2 16,-27 9-7-16,27-9-10 0,-27 11-4 0,27-11-5 15,-32 18-3-15,32-18-2 0,-33 26 4 0,33-26-4 16,-35 36 0-16,35-36-11 0,-31 39-5 16,31-39-11-16,-18 32-4 0,18-32-6 0,0 0-1 15,2 34-4-15,-2-34-2 0,0 0-10 0,34 25-11 16,-34-25-17-16,34 11-20 0,0-2-29 0,-34-9-53 15,63-9-85-15,-63 9-164 0,50-32-67 0,-2 32 307 16</inkml:trace>
  <inkml:trace contextRef="#ctx0" brushRef="#br2" timeOffset="500683.3977">5041 12226 779 0,'-25'27'221'0,"25"-27"-159"0,0 0-25 15,-27 5 13-15,27-5-12 0,0 0 15 0,0 0-9 16,0 0-11-16,-18 34-5 0,18-34-5 0,-9 25-1 16,9-25-3-16,-9 35 5 0,9-35-3 15,-7 47 3-15,2-22-9 0,3 1 7 0,2-26-5 16,-3 45 0-16,3-45-4 0,3 27-7 0,-3-27-6 16,0 0 0-16,0 0-2 0,27 25 1 15,-27-25 1-15,25 0 1 0,-25 0 0 0,31-16 1 0,-31 16 0 0,34-20-2 16,-34 20 3-16,32-27-4 0,-32 27 3 0,32-28-3 15,-32 28 2-15,22-25 0 0,-22 25 1 16,0 0-2-16,16-27 2 0,-16 27-2 0,0 0 0 0,0 0-2 16,0 0 1-16,0 0 0 0,0 0-1 0,0 0 0 15,27-16 0-15,-27 16-1 0,0 0 0 0,0 0 3 16,0 0 0-16,0 0 0 0,21 27 1 0,-21-27 0 31,0 0-1-31,18 25 1 0,-18-25-1 0,0 0 1 16,0 0 0-16,23 32 1 0,-23-32-3 15,0 0 3-15,0 0-3 0,0 0 2 0,26 19-2 16,-26-19 2-16,0 0-2 0,0 0 2 0,25-16 1 0,-25 16-2 16,0 0 2-16,30-35-3 0,-30 35 2 0,25-36-2 15,-25 36 0-15,32-43-15 0,-32 43-13 0,31-44-19 16,-31 44-17-16,27-36-5 0,-27 36-49 0,23-32-26 0,-23 32-68 16,27-23-74-16,-27 23-128 0,25-13 249 15,-25 13 166-15</inkml:trace>
  <inkml:trace contextRef="#ctx0" brushRef="#br2" timeOffset="500984.9535">5986 12210 954 0,'0'0'117'0,"0"0"-6"16,50 7-9-16,-50-7-24 0,47-14-32 0,-20 5-41 15,1-2 4-15,-1-5-22 0,0 5 17 0,-27 11-5 16,39-25-19-16,-39 25-29 0,24-23-53 15,-24 23-66-15,0 0-90 0,23-28-175 0,-23 28 52 0,0 0 381 16</inkml:trace>
  <inkml:trace contextRef="#ctx0" brushRef="#br2" timeOffset="501142.1261">6002 12372 1397 0,'0'0'227'0,"-13"27"-163"0,13-27-24 0,0 0-22 0,31 16-6 16,-31-16-5-16,36-4-4 0,-13-7 1 15,8-5-4-15,4-5-4 0,5-9-18 0,10 7-46 16,-11-33-83-16,31 37-253 0,-18-22-184 16,-5-6 54-16,10 28 534 0</inkml:trace>
  <inkml:trace contextRef="#ctx0" brushRef="#br2" timeOffset="532903.17">11014 11823 1097 0,'0'0'144'0,"0"0"-74"0,0 0-26 0,0 0-6 15,0 0-4-15,5 25-2 0,-5-25-12 16,-2 54-3-16,-1-22-9 0,1 3 1 15,-3 6-11-15,-3 0 6 0,3 0-7 0,0-2 5 16,-4 6 12-16,2-2-31 0,-1-4 26 0,-1-3-42 0,6-4-4 16,3-32-22-16,-4 51-53 0,4-51-42 0,0 27-104 15,0-27-186-15,0 0 29 0,0 0 408 0</inkml:trace>
  <inkml:trace contextRef="#ctx0" brushRef="#br2" timeOffset="533043.803">10885 12033 1656 0,'0'0'107'16,"0"0"-43"-16,0 0-25 0,0 0-16 0,0 0-6 16,5 27-2-16,-5-27-2 0,36 9-5 0,-9-11-4 15,9-5-5-15,3-2-17 0,8-1-30 0,-6-19-70 16,29 27-172-16,-9-23-333 0,-6 0 41 16,1 11 317-16</inkml:trace>
  <inkml:trace contextRef="#ctx0" brushRef="#br2" timeOffset="545568.3168">12021 11748 972 0,'7'-30'96'0,"-7"30"-51"0,0 0-9 0,0 0-8 15,0 0 4-15,0 0 13 0,0 0 8 0,0 0-3 16,0 0-9-16,0 0-11 0,0 0-15 0,2 46 2 16,-9-14-1-16,1 8 10 0,-4-1-5 0,4 9 6 15,-8-5-12-15,9 7 2 0,-6-6-13 0,4 4 5 16,1-5 7-16,3 0-33 0,1-8 28 0,0-3-43 16,6-5 0-16,-4-27-13 0,12 41-28 0,-12-41-24 15,20 29-52-15,-20-29-51 0,0 0-185 0,47 21-30 16,-47-21 239-16</inkml:trace>
  <inkml:trace contextRef="#ctx0" brushRef="#br2" timeOffset="546271.5969">12709 11809 860 0,'0'0'151'15,"-43"19"-75"-15,43-19-2 0,-39 6-10 16,39-6-9-16,-36 5-5 0,36-5-14 0,-32 11-11 15,32-11-7-15,-31 5-9 0,31-5-4 0,0 0-4 16,-30 20 0-16,30-20-2 0,0 0 0 0,-11 27 0 16,11-27 0-16,0 0-1 0,7 37 3 0,-7-37-4 15,22 30 3-15,-22-30-2 0,28 32 2 0,-28-32-2 16,36 36 4-16,-36-36-6 0,42 27 4 0,-42-27-4 16,43 23 2-16,-43-23-1 0,43 25 2 0,-43-25-4 15,39 25-1-15,-39-25 18 0,34 26-16 0,-34-26 18 16,22 27-12-16,-22-27-4 0,10 32-15 15,-10-32 15-15,-3 39-16 0,3-39 17 0,-24 43 1 16,24-43-3-16,-32 45 4 0,32-45-4 16,-46 39 8-16,46-39-5 0,-49 30 9 0,24-24 3 15,25-6 0-15,-38 0 6 0,38 0-5 0,0 0-3 16,-28-31-6-16,28 31 0 0,-4-46-6 0,11 12 4 16,2-5 12-16,7-9-34 0,4 2 29 0,7-3-34 15,0 3 10-15,5-2 12 0,0 3-6 16,1-1 12-16,-1 2-6 0,2 1 8 0,-2 4-8 15,-1 7 6-15,-1-1-6 0,-3 3 4 0,-27 30-6 16,43-37-1-16,-43 37-9 0,27-20-10 0,-27 20-12 16,0 0-13-16,0 0-12 0,0 0-30 0,0 0-31 15,0 0-64-15,2 32-118 0,-2-32-73 0,-16 36 254 16</inkml:trace>
  <inkml:trace contextRef="#ctx0" brushRef="#br2" timeOffset="546755.9796">13344 11666 930 0,'0'0'68'15,"-31"-9"-13"-15,31 9 6 0,-32 6 5 0,7-6 7 16,25 0-1-16,-39 27-14 0,39-27-4 0,-40 39-11 16,24-11-7-16,16-28-12 0,-30 54 0 0,17-29-13 15,4 5 0-15,4-5-8 0,3-2 2 0,2-23-5 16,9 39 3-16,-9-39-1 0,27 22 2 0,-27-22-1 15,43 5 0-15,-16-10 0 0,1-4 0 0,1-2 1 16,3-3-3-16,2-4 4 16,0-2-4-16,-1-5 5 0,-1 2-4 0,-3-2 3 15,-2-1-4-15,-4 2 3 0,-23 24-4 0,41-37 3 16,-41 37-2-16,25-27 0 0,-25 27 4 0,0 0 7 16,0 0 3-16,0 0-1 0,0 0-3 0,0 0-10 15,-23 45-1-15,10-15-3 0,-5 6 5 0,-5 6-5 16,0 3 6-16,-2 3-7 0,-2 6 7 15,3-3-9-15,5 1 8 0,3 3 6 0,-1-3-30 16,7-4 16-16,-5-5-44 0,14-2-11 0,1-41-27 16,5 53-63-16,-5-53-74 0,0 0-251 0,48 4 14 15,-31-31 295-15</inkml:trace>
  <inkml:trace contextRef="#ctx0" brushRef="#br2" timeOffset="546943.4852">13894 12016 1343 0,'-14'39'404'0,"-11"-34"-352"0,25-5-25 15,-31 9-11-15,31-9-8 0,0 0-5 0,-32 0-6 16,32 0-10-16,-25 0-10 0,25 0-21 0,0 0-25 16,0 0-53-16,-32-9-92 0,32 9-224 15,27-3-110-15,-27 3 170 0</inkml:trace>
  <inkml:trace contextRef="#ctx0" brushRef="#br2" timeOffset="550269.1454">14514 11788 420 0,'0'0'113'0,"0"0"-39"16,8-33-1-16,-8 33-4 0,0 0 1 0,-26-33 1 15,26 33-4-15,0 0 2 0,-30-20-6 0,30 20-1 16,-29-12-8-16,29 12-7 0,-32-4-6 0,32 4-9 16,-34-2-8-16,34 2-6 0,-38 6-7 15,38-6-5-15,-41 17-1 0,41-17-1 0,-36 22 1 16,36-22 0-16,-37 30 6 0,37-30-1 0,-34 32 6 16,34-32-2-16,-33 36 3 0,33-36-3 15,-19 32 2-15,19-32-6 0,-11 30 0 0,11-30-7 16,0 0 0-16,2 29-4 0,-2-29 1 0,0 0-1 15,25 16 0-15,-25-16 1 0,27 5 0 0,-27-5 2 16,39-9-1-16,-39 9 1 0,47-20 0 0,-24 8 0 16,9-8-2-16,-3 4 3 0,0-7-4 0,3 4 4 15,-2-5-4-15,-3 3 2 0,0 1-2 0,-2 4 1 16,-25 16-4-16,41-21 2 0,-41 21-5 16,0 0-2-16,29 0-2 0,-29 0 0 15,4 27 2-15,-4-27-4 0,-11 55 1 0,-2-16-12 16,-6 4 7-16,-1 9-3 0,-3-1 14 0,-6 13-2 15,0-5 12-15,1 9 8 0,-3-6-28 0,2-3 27 16,4-7-28-16,6-9 13 0,2-11 2 0,12-4-27 16,5-28-41-16,4 32-67 0,-4-32-63 15,0 0-195-15,46-5-16 0,-37-24 282 0</inkml:trace>
  <inkml:trace contextRef="#ctx0" brushRef="#br2" timeOffset="550722.2901">14769 11914 1272 0,'0'0'82'0,"0"0"-62"16,0 0-18-16,32-7 1 0,-32 7 3 0,29-25 8 16,-29 25 4-16,45-34 5 0,-15 14-6 15,1-4-1-15,1 4-7 0,4-3 2 0,0 5-2 16,-6 0 1-16,-3 6-4 0,0 3 0 0,-27 9-3 16,39-11 0-16,-39 11-2 0,27 9 0 0,-27-9 2 15,0 0-1-15,13 30 4 0,-13-30-4 16,-16 43 1-16,5-18-4 0,-5 9 4 0,-6 0-6 15,-1 0 6-15,-4 3-6 0,-4 0 8 0,1 1-2 16,0 1 14-16,-5-5 4 0,9 2 10 0,-5-8-1 16,8 4-17-16,-4-5 29 0,11 0-35 0,16-27 29 15,-27 33-17-15,27-33-8 0,0 0-3 0,0 0-5 16,0 0 1-16,0 24-3 0,0-24 3 0,0 0 0 16,43 0 0-16,-16-2 0 15,3-4-4-15,3-2 1 0,8-1-1 0,2-2 0 16,-2-5-11-16,2 0-13 0,-5-4-13 0,10 17-65 15,-23-29-50-15,34 44-174 0,-23-17-236 0,-9-10 66 16,9 30 392-16</inkml:trace>
  <inkml:trace contextRef="#ctx0" brushRef="#br2" timeOffset="552675.6722">1815 13229 918 0,'0'0'99'0,"0"0"-57"0,0 0-6 0,2-27 19 16,-2 27-7-16,0 0 22 0,23-32-29 0,-23 32-15 15,0 0-7-15,38-23-11 0,-38 23-4 0,32-9-2 16,-32 9-2-16,38 0 0 0,-38 0-1 0,43 7 0 16,-43-7-1-16,46 13 0 0,-21-1-15 15,-25-12-26-15,52 23-1 0,-52-23-28 0,54 24 5 16,-54-24-21-16,56 21-10 0,-56-21 3 0,55 14-20 16,-55-14-13-16,41-7-179 0,-8 23 20 0,-33-16 287 15</inkml:trace>
  <inkml:trace contextRef="#ctx0" brushRef="#br2" timeOffset="552879.6209">1933 13498 1156 0,'-25'-3'141'15,"25"3"-108"-15,0 0-25 0,0 0-12 0,0 0-1 16,0 0 1-16,0 0 4 0,20-29-1 15,-20 29 1-15,34-16-1 0,-7 7-7 16,0-5-20-16,8 9-30 0,-8-13-35 0,16 16-40 0,-12-18-29 16,14 17-48-16,-6-1-90 0,-12-21-30 0,29 34 330 15</inkml:trace>
  <inkml:trace contextRef="#ctx0" brushRef="#br2" timeOffset="553176.5144">2399 13063 1047 0,'0'0'35'0,"0"0"-19"0,0 0-18 16,0 0-1-16,0 0 3 0,0 0 14 16,0 0 11-16,27-12 4 0,-27 12 2 15,43 0-4-15,-12 3-4 0,-3-3-3 0,5 6 3 16,-5-6-5-16,1 7 1 0,-29-7-3 0,50 12-4 15,-50-12-1-15,34 24 6 0,-34-24 19 0,20 32-14 16,-20-32 15-16,-2 50-37 0,-7-22 14 0,-3 4-17 16,-8 7 11-16,-3 0 3 0,-8 2-13 0,-1 0 7 15,-6 0-8-15,4-5 2 0,2 0-10 16,-2-10-10-16,10-1-22 0,-4-17-33 0,28-8-75 16,-23 12-191-16,23-12-144 0,0 0 115 0,-4-36 371 15</inkml:trace>
  <inkml:trace contextRef="#ctx0" brushRef="#br2" timeOffset="553723.585">3722 13074 791 0,'0'0'144'0,"-11"32"-64"0,11-32-19 16,-12 29-14-16,12-29 0 0,0 0-14 15,-2 30-10-15,2-30-1 0,0 0 6 16,0 0 12-16,41-7 7 0,-41 7-19 0,47-29 11 15,-15 3-26-15,6 6 5 0,-2-7-6 0,3 2-10 16,-1-1 2-16,-1 2-6 0,-1-1 4 0,-4 9-4 16,-1 2 3-16,-6 2-3 0,-25 12 2 0,38-13-1 15,-38 13 2-15,0 0-2 0,32 4-1 0,-32-4 2 16,0 0-1-16,0 0 1 0,0 0-3 16,0 0-6-16,25 23-8 0,-25-23-7 0,0 0-3 15,0 0-3-15,34 3 1 0,-34-3-6 0,27-7-10 16,-27 7-18-16,41-10-35 0,-41 10-54 0,45-16-68 15,-20 19-172-15,-25-3 65 0,45 0 327 0</inkml:trace>
  <inkml:trace contextRef="#ctx0" brushRef="#br2" timeOffset="554004.8499">4172 13110 758 0,'0'0'103'0,"0"0"-3"15,-29-15-19-15,29 15 10 0,0 0-29 16,-27 8 0-16,27-8 4 0,0 0-23 0,-39 26 15 16,39-26-41-16,-27 38 10 0,11-15-21 0,0 4 11 15,1 5 4-15,-4-4-9 0,6 4 2 0,1-1-9 16,4-5 1-16,8-26-7 0,-7 45 0 0,7-45-5 15,13 28-4-15,-13-28-15 0,30 15-16 16,-3-7-26-16,-27-8-33 0,58 0-44 0,-58 0-47 16,68-24-134-16,-18 16-93 0,-20-20 199 0</inkml:trace>
  <inkml:trace contextRef="#ctx0" brushRef="#br2" timeOffset="554458.0691">4794 13384 870 0,'0'0'172'0,"0"0"-101"0,0 0-11 16,0 0-10-16,-38-9-3 0,38 9-9 0,0 0-18 16,0 0-7-16,-34 30-5 0,34-30 0 0,0 0 1 15,-28 36 3-15,28-36-1 16,0 0 0-16,-20 38-6 0,20-38-1 0,0 23-5 16,0-23 0-16,0 0-4 0,23 32-1 0,-23-32-10 15,27 10-14-15,-27-10-29 0,32 0-41 0,-1 4-58 16,-31-4-105-16,30-36-178 0,3 36 113 0,-23-30 328 15</inkml:trace>
  <inkml:trace contextRef="#ctx0" brushRef="#br2" timeOffset="554926.8254">5088 13258 805 0,'0'0'46'0,"0"0"-40"15,0 0 5-15,-27 26 9 0,27-26 2 16,0 0 7-16,-16 25 1 0,16-25 7 0,0 0 9 16,-14 27 10-16,14-27 4 0,0 0-3 0,-2 36-3 15,2-36-9-15,0 0-6 0,-7 28-10 0,7-28-5 16,0 0-10-16,0 0-6 0,14 25-5 0,-14-25-4 16,0 0-1-16,0 0 0 0,32-2 2 0,-32 2-1 15,0 0 2-15,34-18 0 0,-34 18-2 0,0 0-2 16,36-33 3-16,-36 33-5 0,25-29 0 15,-25 29-4-15,25-27 3 0,-25 27-4 0,0 0 4 16,24-32-2-16,-24 32 2 0,0 0-3 16,0 0-2-16,0 0 0 0,0 0-1 0,0 0 6 15,0 0 3-15,0 0 4 0,18 32-1 0,-18-32 3 16,1 34-3-16,-1-34 4 0,2 38-3 0,-2-38 3 16,0 39-6-16,0-39 4 0,5 32-4 0,-5-32 2 15,0 0 0-15,13 27 2 0,-13-27 0 16,0 0 1-16,0 0 5 0,25-4 3 0,-25 4 2 15,0 0 4-15,29-32-1 0,-29 32-7 0,28-39 4 16,-11 14-10-16,-1-2 2 0,-2 0-5 0,0 2 3 16,-14 25-4-16,22-42 2 0,-22 42-4 0,16-36-4 15,-16 36-16-15,7-23-28 0,-7 23-27 16,0 0-87-16,-3-38-86 0,3 38-223 16,0 0 85-16,0-39 389 0</inkml:trace>
  <inkml:trace contextRef="#ctx0" brushRef="#br2" timeOffset="555270.703">6178 13199 1374 0,'0'0'60'0,"0"0"-40"0,0 0-19 0,0 0 12 16,0 0-12-16,9-31 17 0,-9 31-17 0,36-23 0 15,-36 23-22-15,43-32 7 0,-17 18-33 16,-26 14 3-16,52-27-12 0,-52 27-17 16,51-19-11-16,-51 19-16 0,39-6 0 0,-39 6-10 15,32 9-1-15,-32-9-30 0,0 0-91 0,38 55-105 16,-38-55 319-16</inkml:trace>
  <inkml:trace contextRef="#ctx0" brushRef="#br2" timeOffset="555426.9884">6319 13416 864 0,'-21'45'178'0,"-6"-44"-45"0,27-1-28 0,0 0-32 16,-23 27-24-16,23-27-25 0,0 0-16 0,0 0-9 16,0 0-1-16,34-10 3 0,-11-3-3 0,11 1-1 15,-2-15-29-15,22 11-66 0,-15-29-125 0,8 8-299 16,21 8 42-16,-21-19 409 0</inkml:trace>
  <inkml:trace contextRef="#ctx0" brushRef="#br3" timeOffset="587247.2823">4471 3297 224 0,'0'0'20'15,"0"0"-17"-15,0 0 0 0,0 0 10 0,0 0 13 16,0 0 13-16,0 0 3 0,0 0-6 16,0 0-11-16,24-7-9 0,-24 7-5 0,0 0-1 15,0 0 0-15,0 0 0 0,0 0 2 0,26 9 2 16,-26-9 1-16,0 0 1 0,0 0-1 0,13 23-1 15,-13-23-1-15,0 0-1 0,13 30-1 0,-13-30-2 16,5 25-2-16,-5-25-3 0,5 32-1 0,-5-32-2 16,9 34 2-16,-9-34-2 0,7 37 2 15,-7-37-1-15,11 40 2 0,-11-40-1 0,9 42 1 16,-9-42 1-16,11 43 3 0,-11-43 4 0,12 45 6 16,-6-22-2-16,-1 5 2 0,2-1-8 0,-1 0 0 15,1 1 4-15,-3 1-9 0,5-2 7 16,-2 1-9-16,0 4 0 0,0-2-7 0,-2-1 10 15,3-2-4-15,-1 1 10 0,3 1 3 0,-1-4 0 16,4 0 0-16,-13-25-4 0,23 44 0 16,-23-44-4-16,31 43 0 0,-31-43-1 0,32 39 1 15,-32-39-3-15,36 36 2 0,-36-36-2 0,38 34 3 16,-38-34-3-16,39 32 3 0,-39-32-3 0,43 25 1 16,-43-25-2-16,43 26 0 0,-43-26-2 0,43 25 2 15,-43-25-2-15,45 23 2 0,-45-23-3 0,43 25 1 16,-43-25-1-16,43 24 1 0,-43-24-2 15,39 26 3-15,-39-26-3 0,40 31 3 0,-40-31-2 16,34 30 2-16,-34-30-2 0,36 30 1 16,-36-30-1-16,32 36 1 0,-32-36-2 0,36 28 2 15,-36-28-2-15,37 23 3 0,-37-23 0 0,40 20 4 16,-40-20 2-16,39 16 4 0,-39-16 0 0,41 13 3 16,-41-13 0-16,43 7 2 0,-43-7-1 0,45 9 3 15,-45-9-2-15,47 3 0 0,-47-3-5 16,47 2-3-16,-47-2-3 0,50 0-3 0,-25 0-1 15,-25 0 0-15,48 0-1 0,-23 0-1 0,-25 0 1 16,47-4-1-16,-22 3-1 0,0-1 2 0,-2-5 2 16,4 5-3-16,-2-5 4 0,0 0 0 0,2-6 5 15,2 4 6-15,-6-9 2 0,11 6 2 0,-5-8-2 16,2 6-2-16,-1-7 1 0,4 5-4 16,-3-4 0-16,-1 1-6 0,2-5 0 15,-1 5-3-15,3-1 4 0,-2-1 0 0,0-6 6 16,1 4-2-16,-5-6 3 0,8-1-8 0,-5-2 2 15,-1 0-6-15,2-4 4 0,-1 4-6 0,1-3 5 16,0-1-6-16,-1-1 6 0,-1 1-6 0,3-2 8 16,-5 1-6-16,1 0 8 0,0-3 16 0,-3 5-31 15,0 1 35-15,-3-2-32 0,2 8 9 16,-2-4 4-16,1 3-9 0,-1-1 3 0,0 1-5 16,2 1 5-16,-1-2-6 0,1-2 6 0,0-2-6 15,-2 2 6-15,2 0-6 0,0-1 5 0,-1 3-5 16,-1 2 6-16,-3-3-5 0,-1 3 4 15,1 3-4-15,-6-2 4 0,-14 27-3 0,25-43 3 16,-25 43-4-16,18-35 4 0,-18 35-2 0,9-32 4 16,-9 32 1-16,0 0 4 0,7-32 1 15,-7 32 4-15,0 0 0 0,0 0 0 0,0 0-2 16,0 0-2-16,0 0-3 0,0 0-2 0,0 0-1 16,0 0-2-16,0 0-1 0,0 0 0 0,0 0 0 15,0 0 0-15,0 0-1 0,0 0 1 0,-23-20 0 16,23 20 0-16,0 0 1 0,0 0-1 0,0 0 0 15,0 0 1-15,0 0-2 0,0 0 0 0,0 0 1 16,0 0-2-16,0 0 0 16,0 0 2-16,0 0-2 0,0 0 1 0,0 0 2 15,0 0-3-15,0 0 2 0,0 0-1 0,0 0 1 16,0 0 1-16,0 0 0 0,0 0 2 0,0 0 0 16,0 0-1-16,0 0 0 0,0 0 0 0,0 0-1 15,0 0 0-15,0 0-1 0,0 0-2 0,0 0 1 16,0 0-2-16,-29 23 0 0,29-23 0 15,0 0 1-15,-37 29-1 0,37-29 3 0,-31 23-3 16,31-23 2-16,-32 16-1 0,32-16 1 0,-30 16 0 16,30-16 1-16,-27 12-2 0,27-12 1 0,0 0-1 15,-33 8 1-15,33-8 0 0,0 0-1 0,0 0 2 16,0 0-1-16,-26 3 1 0,26-3-3 16,0 0-1-16,0 0-2 0,0 0-2 0,0 0 2 15,0 0 0-15,0 0 0 0,26-28 4 16,-26 28-2-16,36-34 3 0,-36 34-4 0,51-41 4 15,-23 18-4-15,4-4 3 0,1 5-3 0,-1-1 3 16,-2 0-3-16,-1 0 3 0,-4 7-3 0,-25 16 4 16,41-27-3-16,-41 27 1 0,27-12-2 0,-27 12 1 15,0 0-3-15,0 0 2 0,0 0 2 0,20 35-1 16,-20-35 5-16,2 52-5 0,-6-15 5 0,1 4-7 16,-4 6 7-16,3-3-6 0,-3 4 8 15,-2-5-8-15,5-7 6 0,1-1-7 0,1-6 3 16,2-29-4-16,5 37-9 0,-5-37-20 15,0 0-19-15,43 32-36 0,-43-32-44 0,43 0-93 16,-43 0-194-16,24-23-54 0,10 20 274 0</inkml:trace>
  <inkml:trace contextRef="#ctx0" brushRef="#br3" timeOffset="588131.2773">7596 4127 783 0,'0'0'237'0,"0"0"-175"16,0 0-38-16,0 0-15 0,0 0-9 16,0 0 1-16,0 0 13 0,0 0 14 0,0 0 11 15,14-27 5-15,-14 27-1 16,30-33-12-16,-10 8-3 0,7 0-8 16,5-2-2-16,0-2-10 0,4 1 2 0,0-1 12 15,2-1-36-15,-2 7 34 0,-4 3-36 0,-5 8 16 16,0 1 2-16,-27 11-2 0,36-12 1 0,-36 12 0 15,30 0 1-15,-30 0-1 0,0 0 1 0,32 9-1 16,-32-9 0-16,0 0 1 0,25 26 18 0,-25-26-16 16,17 36 14-16,-17-36-33 0,12 46 24 15,-3-19-14-15,-9-27 17 0,5 41 2 0,-5-41-10 16,2 36 0-16,-2-36-4 0,0 0 2 0,20 25-3 16,-20-25 0-16,27 0 0 0,-27 0-2 0,46-18 1 15,-13-9-16-15,8 2-13 0,-2-21-9 0,15 10-42 16,-11-19-1-16,13 19-34 0,-10-14 15 0,6 13 16 15,-7-2 28-15,2 7 22 0,-6 3 6 16,-3 8-5-16,-6 1-36 0,-5 8-58 16,3 26-207-16,-30-14 108 0,0 0 228 0</inkml:trace>
  <inkml:trace contextRef="#ctx0" brushRef="#br3" timeOffset="588459.4768">8128 4143 761 0,'0'0'171'0,"-27"27"-105"16,27-27-7-16,-39 45 5 0,39-45 5 0,-40 55 7 15,17-25-13-15,12 7-11 0,-7-6-22 0,11 1-5 16,0-2-19-16,7-5-1 0,0-25-7 16,12 43 2-16,-12-43-5 0,34 35 3 15,-10-18-13-15,4-10-17 0,12 5-36 0,-11-21-56 16,22 15-82-16,-13-14-147 0,3-17-87 0,26 22 241 15</inkml:trace>
  <inkml:trace contextRef="#ctx0" brushRef="#br3" timeOffset="589031.4319">8628 4448 214 0,'0'0'76'0,"14"-32"-3"0,-14 32 8 16,0 0-4-16,16-23 6 0,-16 23 11 15,0 0 4-15,0 0 2 0,0 0-8 0,0 0-33 16,0 0-26-16,0 0-21 0,-19 26-9 0,19-26-3 16,-15 31 7-16,15-31 6 0,-23 41 13 0,23-41 4 15,-29 44 5-15,29-44-9 0,-26 45-1 0,26-45-8 16,-22 35 1-16,22-35-5 0,0 0-1 0,0 0-5 15,0 0-4-15,0 0-4 0,0 0-1 16,0 0 1-16,0 0 0 0,0 0 3 0,0 0-1 16,32-26 3-16,-32 26-2 0,36-52 4 0,-14 18-6 0,3-1 4 15,-2-1-5-15,-3 2 5 0,3 0-5 0,-3 6 7 16,-1 1-2-16,-19 27 4 0,31-32 0 16,-31 32 1-16,0 0-3 0,0 0 0 0,29-20-3 15,-29 20-1-15,0 0 0 0,0 0-1 0,0 0 3 16,10 32-2-16,-10-32 3 0,9 36-6 0,-5-9 4 15,-2-1-4-15,0-1 2 0,-2 6-3 0,0-3 4 16,1 4-14-16,-2-3 0 0,4 3-7 0,-5-5-9 16,4 5-19-16,-2-32-22 0,4 51-43 0,-4-51-43 15,0 36-52-15,0-36-116 0,0 0-39 0,7 36 298 16</inkml:trace>
  <inkml:trace contextRef="#ctx0" brushRef="#br3" timeOffset="589218.9178">8662 4569 963 0,'0'0'226'0,"0"0"-174"0,-30 13-35 15,30-13-14-15,0 0-7 0,0 0 0 16,0 0-1-16,0 0 1 0,0 0 1 16,39 10 1-16,-39-10-1 0,48-16-12 0,-12 6-25 15,-3-10-39-15,13 7-50 0,-10-13-60 0,12 6-44 16,4 13-114-16,-21-29 144 0,33 35 203 0</inkml:trace>
  <inkml:trace contextRef="#ctx0" brushRef="#br3" timeOffset="589825.1716">9289 4361 1064 0,'0'0'66'0,"-37"-13"-27"0,37 13 0 15,-27-9 2-15,27 9 6 0,0 0-10 16,-40-7-6-16,40 7-4 0,0 0-5 16,-32 20-5-16,32-20-9 0,-23 26-1 0,23-26 0 15,-20 38 7-15,20-38-1 0,-18 43 4 0,18-43-6 16,-9 39-2-16,9-39-8 0,6 32 1 0,-6-32-3 16,14 25 1-16,-14-25-1 0,23 18 0 0,-23-18-2 15,36 7 1-15,-36-7 1 0,41-6-1 0,-41 6 2 0,49-17-1 16,-22 1 2-16,0 1-2 0,-1-4 4 15,0 1-4-15,-26 18 3 0,46-37-2 0,-46 37 2 0,36-36-3 16,-36 36 3-16,27-29-2 0,-27 29 2 0,0 0-1 16,20-26 1-16,-20 26 1 0,0 0 1 0,0 0 0 15,0 0 1-15,0 0-2 0,0 0-1 0,0 0-2 16,0 0-2-16,-9 33 2 0,9-33-1 0,-11 41 3 16,11-41-3-16,-13 49 4 0,13-49-5 0,-3 42 3 15,3-42-3-15,0 43 3 0,0-43-4 16,3 36 4-16,-3-36-3 0,16 25 1 0,-16-25 0 15,0 0 1-15,36 14 0 0,-36-14 1 0,34-9 2 16,-34 9-2-16,47-25 3 0,-18 5-3 0,-4-1 3 16,2-4-4-1,-2 0 3-15,-2-3-3 0,-1 5 4 0,-5-2-4 16,-17 25 5-16,27-43-5 0,-27 43 3 0,15-27 0 0,-15 27 6 16,0 0 6-16,0 0 5 0,0 0 1 15,0 0-6-15,0 0-7 0,0 0-6 0,0 0-2 16,0 0-4-16,0 0 3 0,-2 46-2 0,0-21 3 15,2 0-2-15,0-25 4 0,4 36-4 0,-4-36 2 16,0 0-3-16,18 32 4 0,-18-32 2 0,28 7 7 16,-28-7 3-16,40-5 7 0,-40 5 7 15,41-22-4-15,-41 22 7 0,41-33-13 16,-41 33-4-16,38-50-8 0,-22 19-2 0,2-1-8 16,-4 0-14-16,-8-9-52 0,-6 41-95 0,5-66-236 15,2 32-187-15,2 8 49 0,-18-22 526 0</inkml:trace>
  <inkml:trace contextRef="#ctx0" brushRef="#br1" timeOffset="797339.5542">7665 11985 960 0,'0'0'90'15,"0"0"-43"-15,0 0-36 0,-14-28-11 0,14 28 2 16,0 0 4-16,9-27 8 0,-9 27-1 0,0 0-2 0,0 0-7 0,0 0-2 15,0 0-2-15,0 0 4 0,0 0 5 0,0 0 7 16,0 0 8-16,11 30 1 0,-8 4 4 0,-6 5-10 16,-1 8 5-16,-5 8 2 0,2 4-32 0,-4-4 25 15,-1 2-31-15,5-5 10 0,-2-6 7 16,1 0-8-16,5-5 5 0,3-7-5 0,0-9-2 16,7 4-22-16,-7-29-21 0,16 41-45 0,-16-41-40 15,34 17-47 1,-34-17-44-16,36-37-165 0,4 32 153 0,-24-43 236 0</inkml:trace>
  <inkml:trace contextRef="#ctx0" brushRef="#br1" timeOffset="797662.004">8225 11809 652 0,'0'0'68'0,"0"0"-20"15,0 0 1-15,-31 34 0 0,31-34 2 0,-30 39-6 16,14-14-5-16,-6 2-8 0,2 5 4 0,-3 0-5 15,2 5 7-15,-3-3-1 0,8 5 7 0,-7-1 12 16,14 6-35-16,-5-5 23 0,8 6-39 0,1-9 3 16,5 3 3-16,3-5-9 0,3-4 5 0,4-5-5 15,-10-25 2-15,31 37-6 0,-31-37 3 0,47 20-2 16,-21-17 0-16,5-8 1 0,-1-6-1 0,4-5 4 16,1-7-3-16,2-5 5 0,-5-4-5 0,-1-6 4 15,-2-10 14-15,-6 5-13 0,-2-8 13 0,-1 4-30 0,-6 3 11 16,-3 3-11-16,-4 2 11 0,-7 3 5 0,-3 6-9 15,-3 1 4-15,-8 2-8 0,14 27-1 0,-27-39-9 16,27 39-6-16,-43-25-11 0,43 25-7 0,-43 0-5 16,43 0-1-16,-43 23-4 0,43-23-11 0,-38 38-27 15,30-11-48-15,8-27-96 0,-29 26-135 0,45 3 161 16,-16-29 209-16</inkml:trace>
  <inkml:trace contextRef="#ctx0" brushRef="#br1" timeOffset="798004.3644">8655 11809 1051 0,'-13'36'57'15,"13"-36"-22"-15,0 0-3 0,0 0-2 0,0 0 11 16,0 0 5-16,6 30 0 0,-6-30 0 0,27 0-5 15,-27 0-3-15,43-11-3 0,-18-3-2 0,11 3-5 16,-2-8-4-16,5-1-7 0,0-1 3 0,4 1-5 16,-7-1 1-16,4 3-5 0,-10 2-1 15,-1 5-2-15,-29 11 2 0,43-5-2 0,-43 5-1 16,25 2 2-16,-25-2-2 0,0 0 2 0,9 35-4 16,-13-6 2-16,-1 5-7 0,-9 6 4 15,-1 3-6-15,-6 7 5 0,-2 2-8 0,-1 3 10 0,-3 0-10 16,2 1-10-16,2-3 26 0,1-3-27 15,6-6 25-15,4-8-18 0,5-6-19 0,7-30-16 0,0 41-28 16,0-41-29-16,0 0-55 0,0 0-71 0,43 2-283 0,-8-5 53 16,-15-31 331-16</inkml:trace>
  <inkml:trace contextRef="#ctx0" brushRef="#br1" timeOffset="798161.2339">9467 12096 1635 0,'-32'16'184'0,"32"-16"-136"0,-51 32-15 15,51-32-9-15,-39 18-5 0,39-18-7 16,-32 9-10-16,32-9-11 0,-38 12-20 0,38-12-19 16,-32 14-47-16,5-28-106 0,27 14-298 0,0 0-107 15,0 0 137-15</inkml:trace>
  <inkml:trace contextRef="#ctx0" brushRef="#br1" timeOffset="801013.6516">9947 11925 956 0,'-2'-31'75'0,"2"31"-29"16,0 0-14-16,0 0-3 0,0 0 5 0,-14-25 6 16,14 25-2-16,0 0-3 0,0 0-6 0,-32-14-5 15,32 14-7-15,0 0-3 0,-29 4-4 16,29-4-7-16,-25 9-1 0,25-9-4 0,-32 23-1 16,32-23 8-16,-34 39 0 0,18-10 15 15,-4-3 0-15,6 6 9 0,-4-1-9 0,3 1 0 16,6 0-12-16,2-2-1 0,0 2 8 0,7-3-33 15,0 3 32-15,4-6-33 0,-4-26 17 0,19 40 3 16,-19-40-4-16,27 28 3 0,-27-28-1 0,40 13 3 16,-14-13 5-16,1-6-1 0,0-3 3 15,2-5-3-15,-2-2 5 0,3-7 2 0,-3-9-9 16,-2 2 34-16,-3-11-36 0,-2-2 25 0,-3 2-17 16,-2-9-12-16,-1 2 8 0,-3-2-10 0,-2-2 7 15,-4 1-12-15,-1 6 1 0,-4-3-12 0,0 11 0 16,-7 1-3-16,7 36 8 0,-22-43 0 0,22 43 2 15,-30-18-6-15,30 18-12 0,-36 6-16 16,36-6-13-16,-41 30-9 0,30 2-44 0,-18-9-36 16,18 20-53-16,-8-9-73 0,19-34-97 15,-16 71 195-15,16-71 177 0</inkml:trace>
  <inkml:trace contextRef="#ctx0" brushRef="#br1" timeOffset="801482.644">10498 11814 892 0,'-13'-26'227'0,"13"26"-153"15,0 0-13-15,0 0-12 0,-39-31-4 0,39 31-6 16,-24-14-7-16,24 14-9 0,-34-11-5 0,34 11-7 16,-39-3-5-16,39 3 0 0,-41 10 2 15,41-10 2-15,-42 15 1 0,42-15 1 16,-36 21-2-16,36-21 1 0,-30 32-3 0,30-32 3 15,-20 36-6-15,20-36 0 0,-9 35-5 0,9-35 0 16,6 32-2-16,-6-32 2 0,16 31-3 0,-16-31 3 16,30 25-1-16,-30-25 2 0,43 19-1 0,-16-8 0 15,2-6-2-15,1 6 2 0,1-2 0 0,1 0 0 16,-1-2-1-16,-5 4 1 0,5-2-3 16,-4 3 3-16,-27-12-2 0,43 21 0 0,-43-21-14 15,25 25-1-15,-25-25-2 0,12 32 5 0,-12-32 31 16,-1 36-13-16,1-36 15 0,-24 50-35 15,6-25 15-15,-3 3-14 0,-6-4 15 0,0 4 6 16,-3-6-1-16,1-3 5 0,-1-10 3 0,30-9 6 16,-44 12 2-16,44-12-3 0,-30-12-6 0,30 12-9 15,-16-36-2-15,14 4-8 0,7-10-10 16,6-14 29-16,7-3-30 0,2-1 28 0,7-2-12 16,0 1-9-16,3 4 11 0,4-2-9 0,-2 7 8 15,1-1-9-15,-3 10-1 0,-3 0-17 0,-2 19-11 16,-11-3-23-16,-14 27-26 0,0 0-29 0,36-7-23 15,-36 7-62-15,-32-4-230 0,36 31 43 0,-35-20 342 16</inkml:trace>
  <inkml:trace contextRef="#ctx0" brushRef="#br1" timeOffset="813159.9138">7409 13119 1386 0,'0'0'58'0,"0"0"-28"0,0 0-23 16,0 0-9-16,0 0-1 0,2-27 4 0,-2 27 6 15,41-45 0-15,-10 19 11 0,1 1-1 0,4-6 3 16,5 3-6-16,0 3-1 0,2 4-8 0,-2-1 1 15,-1 6-6-15,-1 5 2 0,-8 4-2 0,-3 4-1 16,-28 3 1-16,38 7-1 0,-38-7 0 0,14 23-1 16,-14-23 4-16,-1 46-5 0,-8-17 6 0,-6 6-4 15,-6 5 5-15,-4-1-6 0,-4 0 7 0,-1 4 13 16,-3-2-29-16,-1-6 37 0,2 8-25 0,-4-14 17 16,9 6 13-16,0-11-5 0,8 2 0 15,19-26-8-15,-27 29-5 0,27-29-11 0,0 0 1 16,0 0-4-16,0 0-1 0,-4 27 2 0,4-27-4 15,0 0 4-15,34 12 0 0,-34-12 2 0,40 2-2 16,-12-8-2-16,3 3-3 0,8-2-9 0,1-10-5 16,8 10-29-16,-5-11-11 0,14 11-14 0,-12-13-22 15,14 18-30-15,-19-23-77 0,24 3-303 0,-6 20 39 16,-21-20 325-16</inkml:trace>
  <inkml:trace contextRef="#ctx0" brushRef="#br1" timeOffset="813566.1793">8685 12965 1105 0,'-27'-16'111'15,"27"16"-84"-15,-34-16-2 0,34 16 1 0,-28-21 4 16,28 21 3-16,-31-14-6 0,31 14-5 0,-32-6-3 15,32 6-1-15,-36 6-2 0,36-6 4 0,-39 25 1 16,39-25 3-16,-38 41-4 0,22-16 2 0,-4 3-6 16,6-1 4-16,-6 1-5 0,13-5 3 15,7-23-7-15,-13 38-2 0,13-38 14 0,0 0-36 16,0 0 33-16,20 25-35 0,-20-25 1 0,36-7 37 16,-9-2-36-16,3-7 37 0,10-11-14 0,3-2-6 15,0-3 7-15,7-1-8 0,-3 6 4 0,-4 2-6 16,0 9 2-16,-11 3-1 0,-3 10 0 0,-29 3 0 15,37 9 1-15,-37-9 3 0,18 30-3 0,-12-5 3 16,-10 7-5-16,-5 5 2 0,-5 15 11 0,-4 0-28 16,-7 7 21-16,-8-4-26 0,3 4 1 0,-6-6 4 15,4 4-21-15,-2-9 3 0,10-3-2 0,-1-13-10 16,18-2-25-16,7-30-63 0,0 29-135 0,0-29-251 16,0 0 32-16,32 3 391 0</inkml:trace>
  <inkml:trace contextRef="#ctx0" brushRef="#br1" timeOffset="813925.6387">8967 13019 1235 0,'23'-16'143'0,"-23"16"-94"0,0 0-6 16,0 0 1-16,0 0 8 0,31-14 4 0,-31 14-12 15,28 0-8-15,-28 0-8 0,38-6-5 0,-11 1-7 16,1-6 0-16,8 0-1 0,-2-3 2 0,9 0-3 16,-1-2-1-16,2-2-5 0,-2 6-1 0,-3 3-2 15,-7-2 0-15,1 7-2 0,-33 4 0 0,37 4 0 16,-37-4-1-16,0 0 0 0,27 43 0 0,-25-15 2 15,-6 8-3-15,-6 7 4 0,-8 5-8 0,-6 5-10 16,-3 4 22-16,-3 2-22 0,-2-4 23 0,1 1-6 16,-1-8-11-16,5-6 1 0,6-2-8 0,-1-8-8 15,11-6-8-15,11-26-10 0,-9 43-35 16,9-43-32-16,0 0-84 0,0 0-163 0,0 0-181 16,42 2 40-16,-33-31 484 0</inkml:trace>
  <inkml:trace contextRef="#ctx0" brushRef="#br1" timeOffset="814644.5365">10320 12969 611 0,'0'0'242'0,"0"0"-142"0,-12-36-11 15,12 36-5-15,0 0-11 0,0 0-8 16,-35-5-21-16,35 5-10 0,0 0-7 0,-30 25 0 16,30-25-2-16,-29 30 1 0,29-30-3 0,-30 38 5 15,30-38-4-15,-27 46 4 0,11-21-4 0,7 2-16 16,-5 3 31-16,3 4-36 0,-2-2 29 0,1 2-17 16,-3-2-9-16,-1-2 5 0,4-5-4 15,1 2 2-15,11-27-4 0,-20 37 2 0,20-37-4 16,0 0 2-16,0 0-4 0,0 0 0 0,0 0 1 15,0 0-1-15,0 0 2 0,11-32-1 0,-2 4 3 16,5-5-7-16,2-4 6 0,0-8-4 0,-1 3-11 16,-1-3 32-16,-3 2-26 0,1 8 30 0,-3-3-10 15,2 5-7-15,-4 0 3 0,1 7-7 16,0-3 3-16,-8 29-6 0,15-32 1 16,-15 32-2-16,0 0 0 0,0 0 0 0,0 0-2 15,0 0 3-15,0 0 0 0,23 25 0 0,-16-2 0 16,2 9 1-16,-2 6-4 0,4-1 6 0,-2 6-7 15,2 0-10-15,-2-2 26 0,5 1-26 0,1-6 27 16,-1-4-11-16,6-5-4 0,-20-27 4 0,43 37 0 16,-20-22-1-16,4-7 2 0,0-4 5 0,-2-4 4 15,3-9 4-15,-2-7 1 0,0-4-3 16,1-6 1-16,-3-3-1 0,-1-6-10 0,-3-3 19 16,-4-6-26-16,0 4 19 0,-9-4-12 15,2-2-5-15,-7 5 3 0,-2 0-6 0,-4 5 5 16,-3 2-4-16,2 4 1 0,-4 1-10 0,9 29-6 15,-20-42-14-15,20 42-6 0,0 0-10 0,0 0-17 16,0 0-28-16,0 0-46 0,0 0-57 16,0 0-66-16,0 0-68 0,-16 39-121 0,37-4 135 15,-21-35 315-15</inkml:trace>
  <inkml:trace contextRef="#ctx0" brushRef="#br1" timeOffset="815207.085">10949 13170 1164 0,'-39'-16'113'0,"39"16"-37"15,0 0-2-15,0 0-8 0,0 0-8 0,0 0-7 16,0 0-25-16,0 0 14 0,-29-16-8 0,29 16-25 16,0 0 25-16,0 0-40 0,-14 30 14 0,14-30 1 15,-11 38 2-15,2-15 6 0,0 4-2 0,0-2 5 16,-2-2-9-16,11-23 0 0,-14 39-6 15,14-39 1-15,0 0-5 0,-7 27 3 0,7-27-1 16,0 0 0-16,0 0 1 0,0 0-1 0,0 0 1 16,0 0 3-16,23-30-1 0,-23 30 1 15,23-40 2-15,-8 17-6 0,-1-5 3 0,-1 4-4 16,-1-2 3-16,-3 1-2 0,-9 25-14 0,15-43 28 16,-15 43-30-16,7-28 31 0,-7 28-14 15,0 0-2-15,5-29 1 0,-5 29-2 0,0 0 0 16,0 0-1-16,0 0 1 0,0 0 1 0,0 0-1 15,18 25 3-15,-18-25 15 0,13 55-28 0,-8-23 32 16,-1 7-27-16,-1-5 10 0,4-2 6 0,-3-3-7 16,3-4 2-16,-7-25-6 0,18 37 3 0,-18-37-1 15,0 0 4-15,30 25 0 0,-30-25 4 0,24 0 6 16,-24 0-2-16,34-16 4 0,-34 16-4 16,43-43-6-16,-16 11-1 0,5-3-2 0,0-4-4 15,-1-1-9-15,-1 1 21 0,-3 2-20 16,-5 3 22-16,-3 5-8 0,-19 29-3 0,27-41 5 15,-27 41-2-15,0 0 0 0,0 0-1 0,0 0-4 16,0 0-1-16,0 0 0 0,0 0 0 0,0 0 0 16,0 0 0-16,20 38 0 0,-20-10 0 0,0-1 0 15,-2 9 0-15,0-2 0 0,-1 3 0 16,1-1 0-16,-2-6-10 0,4 2-32 0,0-32-17 16,9 55-41-16,-9-55-57 0,20 45-147 0,-20-45-283 15,0 0 29-15,38 21 329 0</inkml:trace>
  <inkml:trace contextRef="#ctx0" brushRef="#br1" timeOffset="815347.7154">11815 13462 1902 0,'0'0'82'0,"-34"31"-19"16,34-31-63-16,-27 12 0 0,27-12 0 0,0 0 0 16,-32 0 0-16,32 0 0 0,0 0 0 0,0 0 0 15,0 0-36-15,-20-50-138 0,58 31-399 0,-24-10-70 16,13-3 25-16</inkml:trace>
  <inkml:trace contextRef="#ctx0" brushRef="#br4" timeOffset="936608.0865">15803 12219 844 0,'16'-36'107'0,"-16"36"-49"0,7-32-24 0,-7 32-22 16,27-43 13-16,-11 15 1 0,8 8 14 0,-1-10 1 16,8 5-12-16,-6-2-10 15,2 4-11-15,-4 2-4 0,4 5-5 0,-4 1 1 0,-23 15-2 16,39-16 0-16,-39 16-1 0,33 0 0 0,-33 0 1 15,0 0 0-15,28 23 5 0,-28-23-1 0,9 34 3 16,-9-34-2-16,4 38 2 0,-4-38-3 0,4 39 4 16,-4-39 0-16,8 34 9 0,-8-34 7 0,27 18 10 15,-27-18 2-15,51 3 2 0,-19-10-7 16,11-2-8-16,2-3-7 0,7-3-10 0,1-4 1 16,3-3-6-16,1 3 2 0,-5-4-3 0,4 3 2 15,-6 4-11-15,0 4-13 0,-10-4-18 0,3 14-35 16,-43 2-44-16,55-15-63 0,-55 15-100 0,0 0-140 15,34-10 118-15,-34 10 306 0</inkml:trace>
  <inkml:trace contextRef="#ctx0" brushRef="#br4" timeOffset="936960.9976">16619 12053 756 0,'0'0'113'16,"-27"2"-101"-16,27-2-10 0,0 0 1 0,-27-14 6 15,27 14 8-15,0 0 8 0,-36 14 6 16,36-14 15-16,-36 35 12 0,18 3 25 0,-14-3 22 16,9 24-24-16,-17-7 22 0,17 23-41 0,-16-13-3 15,12 11-1-15,-7-7-28 0,9 5-1 0,1-12-20 0,10-4-1 16,7-8-13-16,7-15 4 0,0-32-5 0,25 39 2 16,2-26-14-16,1-13-17 0,23 7-30 0,-12-23-43 15,33 14-60-15,-26-32-82 0,30 11-168 0,2 5-46 0,-18-21 308 16</inkml:trace>
  <inkml:trace contextRef="#ctx0" brushRef="#br4" timeOffset="937544.4638">17099 12518 726 0,'-29'5'53'16,"29"-5"-27"-16,0 0 7 0,-16 31 16 31,16-31 14-31,-14 35 7 0,14-35-10 0,-20 52-4 16,6-20-13-16,1 7-1 0,-1-5-12 0,1 7 4 0,-3-7-8 0,4 2 5 0,-3-6-10 16,3-3 1-16,3-1-12 0,4-1 7 0,5-25-5 15,-9 27 0-15,9-27-4 0,0 0-7 0,0 0-2 16,0 0 0-16,0 0 4 0,0 0 7 0,0 0 5 15,35-39 0-15,-24 16 2 0,5-9-11 16,0-4 1 0,4-3-7-16,3-4 5 0,1-5-6 0,3-4 7 15,0 4-7-15,-2 0 8 0,0 5-8 0,-4 6 8 16,3 1-7-16,-3 6 6 0,-1 5-4 0,-20 25 3 16,30-34-2-16,-30 34 2 0,0 0-2 0,0 0-1 15,25-3 3-15,-25 3-2 0,0 0 3 0,7 39-3 0,-7-39 2 16,0 53-5-16,0-19 3 0,-3 5-6 15,-1 2 6-15,1 9-7 16,-4-2 7-16,1 0-7 0,-1-5 6 0,2-4-6 16,1-7 5-16,4 0-10 0,-2-5-5 0,9 5-47 15,-7-32-22-15,17 45-9 0,-17-45-10 0,17 27-11 16,-17-27-43-16,0 0-80 0,31 23-195 0,-31-23 146 16,0 0 285-16</inkml:trace>
  <inkml:trace contextRef="#ctx0" brushRef="#br4" timeOffset="937733.6235">17094 12791 1250 0,'0'0'110'0,"-31"25"-81"0,31-25-22 16,0 0-7-16,0 0-3 0,0 0 2 0,0 0-3 16,0 0 5-16,20-29-2 0,-20 29 1 15,41-27-11-15,-12 15-13 0,0-13-26 0,12 14-31 16,-11-15-33-16,19 17-36 0,-15-11-33 0,12 11-50 15,3 16-122-15,-26-32 169 0,34 36 186 0</inkml:trace>
  <inkml:trace contextRef="#ctx0" brushRef="#br4" timeOffset="938014.8193">17836 12538 906 0,'0'0'59'0,"0"0"-38"16,0 0 10-16,-32-20 19 0,32 20 8 0,0 0 3 16,-35 4-10-16,35-4-9 0,-26 3-5 15,26-3-5-15,-36 9-3 0,36-9 1 0,-38 20 3 16,38-20-2-16,-38 23-1 0,38-23-6 0,-37 25 1 16,37-25-6-16,-27 30-2 0,27-30-7 0,-23 39-4 15,23-39-6-15,-13 40 0 0,13-40-3 0,0 37 3 16,0-37-5-16,9 37-1 0,-9-37-17 15,20 31-13-15,-20-31-23 0,30 21-20 0,-1-3-29 16,-29-18-58-16,54 3-42 0,-54-3-14 16,53-19-86-16,-2 22-38 0,-32-38 314 0</inkml:trace>
  <inkml:trace contextRef="#ctx0" brushRef="#br4" timeOffset="938467.9624">18110 12484 769 0,'-25'6'121'16,"25"-6"-56"-16,-45 19-4 0,45-19 9 16,-41 22 1-16,41-22-2 0,-34 32-14 0,34-32-8 15,-29 33-12-15,29-33-1 0,-21 45-9 0,15-13 5 16,-1-9-3-16,4 9 1 0,3-32-6 0,0 48 0 16,0-48-7-16,10 40 1 0,-10-40-5 0,0 0-1 15,33 26-1-15,-33-26-4 0,39 4 0 16,-39-4 1-16,45-9 1 0,-45 9-1 0,46-30 2 15,-21 8-6-15,-1-3 3 0,4-3-5 16,-2-4 4-16,-3-4-4 0,0 8 4 0,-1-3-5 0,-22 31 5 16,34-41-3-16,-34 41 1 0,19-25-2 0,-19 25 0 15,0 0 0-15,0 0 2 0,0 0-1 0,0 0 1 16,0 0-2-16,0 0-2 0,4 27 3 16,-4-27-3-16,-11 54 6 0,4-19-7 15,-5 3 7-15,3 1-9 0,-2 4 6 0,2-8-5 16,2-3 4-16,10-3-2 0,-3-29 4 0,16 37-4 15,-16-37 3-15,0 0-3 0,40 22 7 0,-40-22 7 16,39-9 4-16,-39 9 7 0,45-34-3 0,-20 5 0 16,6 1-6-16,-1-6 0 0,-1-3-9 0,-2-10 1 15,-4 8-6-15,0-2 4 0,-7 4-5 16,-5 8 7-16,-5 2-8 0,-6 27 1 0,-2-41-8 16,2 41-13-16,-15-39-24 0,15 39-26 0,-23-35-36 15,23 35-54-15,-20-27-62 0,20 27-128 16,0 0-115-16,0 0 123 0,0 0 344 0</inkml:trace>
  <inkml:trace contextRef="#ctx0" brushRef="#br4" timeOffset="939561.9391">24516 11248 1007 0,'-34'-4'50'0,"-2"2"-36"0,2-1-14 0,-7 6 0 16,-2-1 0-16,-5 0 2 0,-4 1 1 0,-4 3 9 15,-3 1 7-15,-2 2 6 0,-2-2 4 0,-3 2 1 16,-8-2-3-16,8 5 1 0,-7-4-7 0,3 0-19 16,-6 0 16-16,1 2-15 15,-6-4 21-15,-1 4 1 0,1-8-1 0,-1 5-1 16,-4-7-6-16,3 4-3 0,-3-2-5 0,2-2-3 16,-2 0-3-16,2 0-2 0,-4 1-1 0,-3 1-1 15,-3 2-1-15,-4-4 2 0,1 7-2 0,-3-2-1 16,-1 1 0-16,1-1 0 0,-4 4-1 0,4-2 4 15,-4 4-2-15,-4-3 3 0,2 1-3 16,-3-1 2-16,5 2-1 0,0-4 1 0,0 1 0 16,7-2 1-16,-1-1 0 0,-1-4 0 0,-1 0 4 15,5-2 2-15,-2-2 2 0,0 4-1 0,0-3-2 16,2-1-3-16,-1 4-3 0,6-3 0 16,-1 3-2-16,-6 0 1 0,0 3-1 0,-3-3 0 15,-1 7 0-15,1-3-1 0,-1 1 0 0,-1-1 1 16,4 6-1-16,-3-4 1 0,8 3 0 15,-5-2 0-15,1 0 0 0,4-2 1 0,-2-1 1 16,5-1-1-16,0 1 1 0,8-4 2 0,1 0 2 16,4 0-1-16,2-4 1 0,3 3-1 0,2-1-2 15,0-2 0-15,2-1 0 0,0 5-2 0,2-4 1 16,-4 4-1-16,4 0 1 0,-1 4 0 0,1-1-2 16,3 5 2-16,0-3-2 0,1 2 1 0,-1 2 0 15,-2 0 0-15,3 2 0 0,-5-2 2 16,5 1-2-16,-1-1 2 0,4-2-3 15,0 4 2-15,1-6-6 0,3 2-1 0,1-1-7 16,0-4-5-16,9 1-5 0,-3-6-6 0,7 3 0 16,-4-8 4-16,5 5 7 0,1-3 7 0,5 1 5 15,-2 0 0-15,4 5-8 0,-6-4-13 0,11 8-24 16,-10-8-28-16,37 4-55 0,-56 11-79 16,13-18-185-16,43 7 91 0,-55 12 308 0</inkml:trace>
  <inkml:trace contextRef="#ctx0" brushRef="#br4" timeOffset="939890.0694">15740 11700 320 0,'0'0'18'0,"0"0"1"0,-26 16 11 0,26-16 10 15,0 0 15-15,-29 13 7 0,29-13-3 0,0 0-3 16,-27 16-8-16,27-16-5 0,0 0-5 0,0 0-3 16,0 0-4-16,0 0-4 0,-27 26-2 15,27-26 3-15,0 0 7 0,0 40 7 0,0-40-5 16,0 48 3-16,4-16-10 0,1 11 3 0,-5 3-8 16,5 6 2-16,-3 6-6 0,2 3-32 15,-4 7 22-15,3 7-27 0,-3-8 12 0,0 6 11 16,-3-3-11-16,-1-4 10 0,-1 9-11 0,-2-8 10 15,-4-1-11-15,2-5 11 0,2-2-20 16,0-8 7-16,3-1-13 0,-1-9-18 0,6-3-10 16,-1-38-56-16,4 53-45 0,-4-53-68 0,0 0-172 15,16 34 174-15,-16-34 216 0</inkml:trace>
  <inkml:trace contextRef="#ctx0" brushRef="#br4" timeOffset="940804.1783">15647 13215 498 0,'0'0'66'0,"0"0"-41"15,0 0-20-15,0 0 1 0,0 0 7 0,0 0 14 16,0 0 24-16,0 0 0 0,0 0-7 0,0 0-13 16,-25-11-26-16,25 11-4 0,0 0 0 15,-29 5-13-15,29-5 13 0,-28 11-12 0,28-11 19 16,-29 16 11-16,29-16 7 0,-30 13 7 16,30-13-4-16,-34 9-5 0,34-9-8 0,-40 10-7 15,40-10-3-15,-46 16-4 0,20-10 14 0,26-6 6 16,-50 5 11-16,23 0 4 0,-3-5-4 0,1 4-3 15,-5-4-3-15,4 5-3 0,-6-1-4 0,0-1-5 16,-2 1-6-16,-5 3 1 0,0-2-3 0,-2 3 2 16,-3 2 1-16,-2 1 4 0,-6 0-4 0,4 3 2 15,-5-5-4-15,1 7-1 0,-5-5-2 16,2 3-1-16,-3-7-2 0,2 5 1 16,-6-5 1-16,3 2 3 0,1-1 0 0,-3-5 4 15,1 1-1-15,-3-1 1 0,-1-1-2 0,0-2-5 16,-2 0-1-16,-3 0 1 0,-1-2 0 0,2 2 1 15,-5 2-2-15,2 0-3 0,-2 0 0 0,-4 1-1 16,-1 1-1-16,-4-1 1 0,-4 3-1 0,2-1 1 16,1 0 1-16,-8 2 3 0,-2-1-1 15,2 1 1-15,-4 2-1 0,1 1-3 0,-5-1 0 16,1-1 2-16,-3 2-1 0,-3-4 4 0,6 4-4 16,-2-4 0-16,-2 1 2 0,9 0 4 0,-3-7 6 15,0 2 3-15,-1-4 1 0,3 2 0 0,-3-4 0 16,4 4-7-16,-1-7-1 0,5 4-4 0,-6-3-2 15,9-1 1-15,-3 4-1 16,-4-1 0-16,-1 2-2 0,-1 0 1 0,-1 1 0 16,0-1-6-16,-3 0 2 0,1 2-3 0,4 2 0 15,-6 1 5-15,3-1-2 0,-5 0 2 0,-3 2 0 16,-4 3-2-16,0-2 0 0,0 2 0 0,-1-1 0 16,4-3 3-16,1 1-2 0,-8-1 2 0,5 6-2 15,-7-4 1-15,3 1-1 0,-3 1 0 0,3 0-1 16,-1-2 2-16,-3 3-1 0,2-3 3 15,-2-2-2-15,-2 1 3 0,-2-4 4 0,6 0 2 16,-2 0 0-16,7-7-1 0,-3 3-4 0,-3-1-2 16,1-2 0-16,-2 3-2 0,-4-1 3 0,6-2-2 15,-6 1 2-15,6-1-2 0,-6 4 2 16,2-4-1-16,-1 5 3 0,-6 0-1 0,3 4 0 16,1 0 1-16,-3 5-1 0,3 0-1 0,-8 2 2 15,1 1 0-15,-5-1-5 0,7 4 4 16,-8 3-7-16,5 2 6 0,-5 0 1 0,-2 3 1 15,2-3 0-15,-5 5 1 0,1-3-4 0,6 4 7 16,-8-2-5-16,8-1 5 0,0-1-5 0,0-1 3 16,3 1-7-16,4-6 1 0,4 1-2 0,6-8 0 15,1 3-8-15,3-8-10 0,2 5-23 0,0-12-32 0,17 10-43 0,-16-21-60 16,30 22-84-16,-9-8-227 16,-4-16 85-16,25 23 404 0</inkml:trace>
  <inkml:trace contextRef="#ctx0" brushRef="#br4" timeOffset="941996.7793">18927 12447 1169 0,'0'0'129'16,"0"0"-72"-16,0 0-33 0,0 0-21 0,0 0-5 15,0 0 0-15,0 0 0 0,29-13 4 0,-29 13-2 16,32-19 2-16,-32 19-3 0,47-27 0 15,-20 11-7-15,3 2-5 0,3-6-17 0,6 11-18 16,-10-12-25-16,12 17-47 0,-41 4-51 0,54-43-237 0,-20 54 19 16,-34-11 272-16</inkml:trace>
  <inkml:trace contextRef="#ctx0" brushRef="#br4" timeOffset="942184.5852">18967 12670 1457 0,'-40'10'173'0,"40"-10"-112"16,0 0-34-16,0 0-16 0,0 0-10 0,0 0 1 16,0 0 4-16,0 0 3 0,33-26 0 0,-33 26-4 15,52-33-1-15,-22 14-5 0,6 3-3 0,-2-7-21 16,13 7-25-16,-15-9-40 0,22 21-62 16,-26-24-75-16,30 24-167 0,-6-3-92 15,-18-9 151-15</inkml:trace>
  <inkml:trace contextRef="#ctx0" brushRef="#br4" timeOffset="944470.1549">20139 12092 880 0,'0'0'85'16,"0"0"-19"-16,0 0-18 0,0 0-10 15,0 0-11-15,0 0-2 0,0 0-5 0,0 0-1 16,0 0-4-16,-4 32 0 0,6-5 13 16,0 0-12-16,-4 5 17 0,4 5-31 0,-4-6 18 15,2 13-16-15,-2-5 8 0,1 4 3 0,-3 2-13 16,1-1 4-16,-3 1-8 0,1-3 8 0,-8 3-8 16,8-2 5-16,-4-8-6 0,0-6 3 0,9-29-7 15,-5 27-25-15,5-27-26 0,0 0-31 16,32-16-74-16,-23-15-159 0,7-20-100 0,25 11 138 15</inkml:trace>
  <inkml:trace contextRef="#ctx0" brushRef="#br4" timeOffset="944673.3704">20150 12005 1577 0,'0'0'40'15,"0"0"-33"-15,0 0-13 0,0 0-1 0,0 0 1 16,30-11 9-16,3-1-1 0,4-4 1 0,8-6-3 16,2 1 2-16,3-2-14 0,7 1-9 0,-5-1-17 15,11 11-23-15,-17-17-34 0,17 26-56 16,-25-24-90-16,3 11-221 0,2 23 29 0,-43-7 333 16</inkml:trace>
  <inkml:trace contextRef="#ctx0" brushRef="#br4" timeOffset="944876.4249">20150 12400 1607 0,'0'0'74'0,"0"0"-59"16,0 0-20-16,0 0-1 0,0 0 0 0,0 0 5 15,36-21 3-15,-36 21 0 0,46-23-2 0,-19 9 0 16,9-4-6-16,3 2-9 0,-1-7-21 0,9 12-28 15,-13-21-33-15,21 32-81 0,-28-30-49 16,25 28-124-16,-9 4-95 0,-43-2 185 16,70 3 261-16</inkml:trace>
  <inkml:trace contextRef="#ctx0" brushRef="#br4" timeOffset="945282.7811">20723 12431 1002 0,'0'0'64'0,"-26"2"-29"15,26-2 4-15,0 0 12 0,0 0 11 0,0 0-2 16,0 0-15-16,0 0-15 0,-26 7-14 16,26-7-5-16,0 0 3 0,-14 28 8 0,14-28 4 15,-5 25 3-15,5-25-8 0,-4 25-1 16,4-25-8-16,0 29 0 0,0-29-5 0,9 23-1 15,-9-23-3-15,0 0-1 0,29 25-1 0,-29-25 0 16,27 7-1-16,-27-7 1 0,30 0 0 0,-30 0 1 16,38-13 1-16,-38 13-2 0,39-28 2 0,-39 28-3 15,36-34 2-15,-36 34-3 0,36-34 4 0,-36 34-6 16,27-37 6-16,-27 37-4 0,23-32 2 16,-23 32 0-16,0 0-1 0,23-27 0 0,-23 27 1 15,0 0 0-15,0 0 0 0,0 0 0 16,0 0 0-16,0 0-1 0,0 0 0 0,0 0 0 15,0 0 0-15,-3 36 1 0,3-36-2 0,-13 35 2 16,13-35-3-16,-16 36 2 0,16-36-13 0,-14 30-6 16,14-30-20-16,-4 29-21 0,4-29-39 0,0 0-50 15,27 39-83-15,-27-39-157 0,0 0-37 16,36 7 242-16</inkml:trace>
  <inkml:trace contextRef="#ctx0" brushRef="#br4" timeOffset="945813.2238">21227 12411 1118 0,'0'0'62'15,"0"0"-28"-15,-32 13-1 0,32-13-2 0,0 0-3 16,-23 32-6-16,23-32-8 0,-15 34-2 0,15-34-6 16,-9 48 9-16,9-48 1 0,-7 48 8 0,2-20-5 15,3-1-1-15,-3 2 1 0,3 1 3 0,2-30 1 16,-6 43-1-16,6-43-15 0,0 0 0 0,0 28-4 15,0-28 2-15,0 0-2 0,0 0-2 16,0 0 3-16,0 0 4 16,0 0 3-16,0 0-1 0,16-36 0 0,-7 13-6 15,-1-9 0-15,-1 0-6 0,2-2 5 0,-4 2-6 0,0 4 6 16,-1 1-4-16,0-2 5 0,-1 6-6 0,-3 23 5 16,4-48-5-16,-4 48 5 0,7-43-5 0,-7 43 3 15,13-28-3-15,-13 28 1 0,0 0 0 0,26-20 0 16,-26 20-1-16,0 0-1 0,40 4 2 15,-40-4 1-15,30 9 1 0,-30-9 0 0,34 14 1 16,-34-14-2-16,34 18 0 0,-34-18-1 0,31 18 2 0,-31-18-2 16,27 18 3-16,-27-18-3 0,0 0 1 0,25 26 0 15,-25-26 1-15,0 0-1 0,2 29 0 0,-2-29-6 16,0 0-4-16,-31 34-6 0,31-34 5 0,-41 28 0 16,16-15 9-1,-2 4 0-15,0-1 2 0,-2-1 0 16,-1-1 2-16,3 6-3 0,0-4 5 0,0 7 0 15,4 2 7-15,-2-2 1 0,5 9 4 16,-1-2-4-16,1 2 3 0,0 0-8 0,4 4 6 0,5 0-9 16,2-1 6-16,4-3-9 0,1-5 3 0,3 0-6 0,1-27 2 15,1 41-10-15,-1-41-13 0,6 30-15 16,-6-30-61-16,0 0-61 0,0 0-112 0,30 9-213 16,-30-9 19-16,29-28 352 0</inkml:trace>
  <inkml:trace contextRef="#ctx0" brushRef="#br4" timeOffset="946343.7392">22308 11943 538 0,'0'0'203'16,"0"0"-119"-16,0 0 10 0,0 0 15 0,0 0 10 15,0 0-14-15,0 0-26 0,0 0-30 16,0 0-22-16,-25 19-19 0,25-19 8 0,-31 39 4 16,15-8 8-16,-7-3-3 0,1 13 5 0,-4 2 5 15,0 3-33-15,-4-1 25 0,3 1-36 16,-2-7 11-16,-1 1 6 0,3-8-8 0,6-4 4 0,21-28-5 0,-33 39-2 16,33-39-12-16,0 0-10 15,0 0-23-15,0 0-23 0,0 0-19 0,0 0-24 16,0 0-31-16,-5-51-17 0,25 27-19 15,-11-13 20-15,5 3 40 0,2-5 56 16,-2 7 71-16,-5-4 55 0,0 10 46 0,-9 26 32 16,4-49-5-16,-4 49 4 0,-2-35-18 0,2 35 4 0,0 0-13 15,0 0-5-15,0 0-25 0,0 0-24 0,0 0-19 16,0 0-8-16,0 0-1 0,9 43 2 0,-9-43-4 0,7 37-27 16,-7-37 25-16,20 41-41 0,-20-41 28 15,34 36-12-15,-7-28-13 0,2-2-16 16,14 5-35-16,-9-22-57 0,28 29-133 0,-13-25-269 15,1-1-6-15,6 8 302 0</inkml:trace>
  <inkml:trace contextRef="#ctx0" brushRef="#br4" timeOffset="947165.7535">22706 11875 1264 0,'0'0'178'16,"0"0"-129"-16,0 0-35 0,0 0-8 15,0 0-4-15,-4-25 4 0,4 25 8 0,34-16 0 16,-34 16 2-16,47-20-7 0,-20 10-4 0,2-1-4 16,-1 2 1-16,1 0-2 0,-2 2 2 0,-2 0-2 15,-25 7 1-15,43-6-1 0,-43 6 0 0,32 4 0 16,-32-4 1-16,0 0 1 0,0 0 2 0,0 0 1 16,20 29 2-16,-20-29 2 0,-11 28-2 0,11-28 3 15,-21 34-3 1,21-34 1-16,-31 39-1 0,31-39 2 0,-45 38-2 15,45-38 5-15,-45 39-3 0,45-39 4 0,-37 35-3 16,37-35 2-16,-25 24-3 0,25-24-2 0,0 0-3 16,0 0-3-16,0 0-4 0,0 0 2 0,-13 26-1 15,13-26 1-15,0 0 1 0,27 14 1 0,-27-14 2 16,29 8 2-16,-29-8 1 0,37 10 2 0,-37-10 1 16,40 13-2-16,-40-13-1 15,39 16 1-15,-39-16 0 0,27 28 4 0,-27-28 1 16,14 43-16-16,-15-20 29 0,-3 9-31 0,-5 0 26 15,-5-1-9-15,-4 1-7 0,-4-2 4 0,-3 2-5 16,0 0 2-16,-3-3-5 0,4-3 3 0,24-26-4 16,-39 41-1-16,39-41-7 0,-24 22-13 0,24-22-37 15,0 0-33-15,0 0-40 0,0 0-44 16,35 0-66-16,-35 0-175 0,32-50-50 0,11 30 200 16</inkml:trace>
  <inkml:trace contextRef="#ctx0" brushRef="#br4" timeOffset="947337.7">23392 12087 1623 0,'-37'3'48'0,"4"8"-24"16,5-6-3-16,28-5-1 0,-41 13-4 0,41-13-9 16,-26 5-11-16,26-5-17 0,0 0-35 0,0 0-26 15,0 0-29-15,0 0-23 0,0 0-28 0,18-34-85 16,-18 34-181-16,52-25 3 0,-37-8 337 0</inkml:trace>
  <inkml:trace contextRef="#ctx0" brushRef="#br4" timeOffset="947665.8132">23588 11985 1267 0,'-31'4'264'15,"31"-4"-228"-15,0 0-30 0,0 0-2 0,0 0 0 16,0 0 6-16,0 0 12 0,31-23 4 0,-31 23 7 16,37-16-2-16,-37 16-2 0,49-16-3 0,-22 7 0 15,1 2-5-15,-1-1-4 0,-27 8-5 0,43-7-1 16,-43 7-1-16,34-1-3 0,-34 1-1 0,0 0-2 16,33 5-1-16,-33-5 2 0,0 0 0 15,0 0 0-15,10 34 2 0,-10-34-4 16,-3 41 2-16,-6-11-5 0,-2 4 3 0,-3 5-5 15,-4 2-15-15,-2 4 26 0,-1 3-27 0,1 2 26 16,0-2-6-16,6-9-5 0,1-3-1 0,1-4-10 16,4-6-8-16,8-1-23 0,0-25-15 0,13 34-28 15,-13-34-35-15,0 0-74 0,0 0-107 0,34 2-202 16,-11-6 54-16,-8-28 381 0</inkml:trace>
  <inkml:trace contextRef="#ctx0" brushRef="#br4" timeOffset="948134.7009">23909 11930 1393 0,'-27'4'46'0,"27"-4"-39"0,0 0-10 0,0 0 0 15,30-20 12-15,-30 20 10 0,41-20 13 0,-12 13 5 16,2-9 1-16,4 7-11 0,-4-3-5 0,3 5-7 16,-9-4 0-16,5 6-3 0,-30 5-1 15,45-7-2-15,-45 7-1 0,29 0 1 16,-29 0 0-16,0 0 5 0,0 0 3 0,0 0 5 16,0 0 0-16,9 25-6 0,-9-25-7 0,0 0-3 15,-27 37-5-15,27-37 1 0,-32 28-3 0,32-28 3 16,-40 40-3-16,40-40 3 0,-37 41-4 0,37-41 2 15,-25 34-2-15,25-34 2 0,-18 28-2 0,18-28 0 16,0 0-3-16,0 0 1 0,18 27-4 16,-18-27 1-16,0 0 1 0,28 16 2 0,-28-16 3 15,27 3 1-15,-27-3 1 0,31 2 0 0,-31-2 0 16,28 4 0-16,-28-4 4 0,0 0 2 0,0 0 3 16,24 14 1-16,-24-14-3 0,0 0 0 15,0 0-3-15,-4 32 0 0,4-32-2 0,-12 36-22 16,12-36 31-16,-27 44-32 0,10-21 30 15,17-23-8-15,-39 50-3 0,18-25 3 0,1-2-8 16,20-23-3-16,-40 45-16 0,40-45-13 0,-19 36-27 16,19-36-32-16,0 0-66 0,0 0-83 0,0 0-241 15,36-4 16-15,-36 4 247 0</inkml:trace>
  <inkml:trace contextRef="#ctx0" brushRef="#br4" timeOffset="948650.5304">24410 12085 1113 0,'0'0'209'0,"0"0"-120"15,0 0-30-15,0 0-15 0,0 0-16 0,0 0-4 16,0 0 1-16,0 0 0 0,0 0 1 0,0 0 1 16,0 0 2-16,0 0 2 0,-10 34 1 15,10-34-4-15,-11 28-6 0,11-28-7 0,-23 40-21 16,7-14 32-16,-1-1-29 0,1 2 29 0,16-27-9 15,-27 41-9-15,27-41 0 0,-16 23-7 0,16-23-1 16,0 0-1-16,0 0-3 0,0 0 2 0,0 0 0 16,0 0 2-16,0 0 0 0,36-28 1 0,-36 28-1 15,40-48-10-15,-19 17 29 0,2 1-29 16,-1 1 29-16,-4 3-17 0,-18 26-4 16,32-41 4-16,-32 41-2 0,23-25 2 0,-23 25-2 15,0 0 2-15,0 0-1 0,0 0 3 0,0 0 0 16,0 0-1-16,0 0 1 0,0 0-2 0,0 34 0 15,0-34-2-15,-16 35 2 0,16-35-3 0,-12 31-17 16,12-31 18-16,0 0-20 0,0 0 18 0,3 26 1 16,-3-26-1-16,0 0 1 0,25-5 2 15,-25 5 18-15,34-18-16 0,-34 18 18 0,49-34-19 16,-19 15-1-16,1 1 2 0,1 2-3 0,-2 2 3 16,-1 5-2-16,-29 9 0 0,41-9 1 0,-41 9-2 15,29 5 2-15,-29-5 0 0,0 0 0 16,22 36 0-16,-22-36 1 0,-4 44-4 0,-7-13-15 15,0 1 23-15,-5 2-25 0,-3-4 26 0,4-5-10 16,15-25-8-16,-32 37-9 0,32-37-16 16,-23 29-22-16,23-29-30 0,0 0-46 0,0 37-111 15,0-37-247-15,0 0-43 0,0 0 203 0</inkml:trace>
  <inkml:trace contextRef="#ctx0" brushRef="#br4" timeOffset="948806.7063">24963 12290 1660 0,'0'0'192'0,"0"0"-123"0,-22 30 1 16,22-30-31-16,-34 6-22 0,34-6-17 16,-25 3 0-16,25-3 0 0,-29 0 0 0,29 0-11 15,-28-7-32-15,28 7-19 0,-27-18-46 0,27 18-68 16,-25-26-154-16,25 26-269 0,0 0 69 0,-38-36 343 16</inkml:trace>
  <inkml:trace contextRef="#ctx0" brushRef="#br4" timeOffset="950689.8746">3894 14567 107 0,'0'0'56'0,"31"-7"5"0,-31 7 5 31,0 0 0-31,0 0 5 0,0 0 10 0,25 7 4 16,-25-7-9-16,0 0-10 0,0 0-14 0,0 0-1 15,-33 25 2-15,33-25 6 0,-23 11 0 0,23-11 5 16,-29 9-3-16,29-9 0 0,-35 7-7 0,35-7-6 15,-34 0-5-15,34 0-6 0,-38-7-5 0,38 7-8 16,-36-16-6-16,36 16-6 0,-36-29-1 0,36 29-5 16,-39-48 1-16,21 18-5 0,-2 0 3 0,0-3-6 15,1 0 4-15,-5-1-4 0,1-2 4 16,-2 4-5-16,0 0 7 0,0 2-6 0,0 1 6 0,0 2-5 16,-2 1 4-16,3-3-7 0,-1 4 1 0,25 25 16 15,-41-39-34-15,41 39 38 0,-23-32-36 16,23 32 16-16,-20-36 3 0,20 36-5 0,-7-42 7 0,7 42-7 15,4-43 6-15,-4 43-3 0,12-39 1 0,-12 39-1 16,25-41 2-16,-25 41-3 0,40-36 5 16,-40 36-3-16,48-27 1 0,-48 27-3 0,47-9 0 0,-47 9 1 15,43 9 0-15,-43-9 3 0,34 27-5 0,-34-27 5 16,25 52-6-16,-20-17-1 0,-1 12-11 31,-11 1 0-31,-4 7 12 0,-5 4-24 0,-8 5 39 16,-4 0-22-16,-5 2 7 0,-2 2 12 0,-7-4-8 0,5 2 17 15,-5-6-1-15,10-1 16 0,2-11-10 0,8-1 7 16,3-12-13-16,8-1 1 0,7-9-11 0,4-25-1 16,13 36-7-16,-13-36 0 0,34 19-1 0,-6-19 3 15,10-3 0-15,5-13 2 0,16-4 5 0,6-12-7 16,10-13 4-16,9-10-23 0,11-4-16 16,0-19-54-16,18 19-69 0,-23-32-124 0,7 15-231 0,7 17 56 15,-26-23 424-15</inkml:trace>
  <inkml:trace contextRef="#ctx0" brushRef="#br4" timeOffset="951762.5413">5002 14255 636 0,'-14'27'132'0,"14"-27"-66"0,0 0-30 16,0 0-17-16,0 0 0 0,0 0 10 0,0-30 6 15,0 30 8-15,23-27-8 0,-23 27-4 0,30-39-7 16,-14 14 6-16,-16 25 17 0,42-50-12 16,-17 29 17-1,-2-8-37-15,4 8 14 0,-4-8-20 0,10 10 7 16,-8-1-2-16,1 8-11 0,-26 12 0 0,45-20-3 15,-45 20 0-15,31 4 2 0,-31-4 0 0,0 0 2 16,36 28 2-16,-36-28 2 0,16 29 1 0,-16-29 5 16,10 26 17-16,-10-26-18 0,11 27 17 0,-11-27-17 15,0 0-3-15,31 23-19 0,-31-23 19 0,39 6-23 16,-10-6 17-16,5-2-2 0,7 0-2 0,0 0 17 16,6-1-19-16,-2-1 20 0,0 1-22 15,-2 3-4-15,-4 7-10 0,-5-7-16 16,2 12-9-16,-11-8-14 0,5 8 10 0,-30-12-18 15,42 16 4-15,-42-16-11 0,28 16-3 0,-28-16 13 16,0 0 4-16,29-2 18 0,-29 2-17 0,0 0-2 16,38-42-37-16,-38 42-39 0,23-56-77 0,9 46-106 15,-34-35 313-15</inkml:trace>
  <inkml:trace contextRef="#ctx0" brushRef="#br4" timeOffset="952059.4919">5860 14177 675 0,'-12'25'58'0,"12"-25"-1"0,0 0 0 0,-25-9 9 16,25 9 9-16,0 0 4 0,0 0-8 0,0 0-4 15,-25 4-15-15,25-4-10 0,0 0-6 0,-29 16 1 16,29-16 2-16,-25 34-1 0,12-10-1 0,13-24-8 16,-30 56 0-16,14-28-10 0,3 4 1 15,-1-1-11-15,5-5-2 0,9-26-8 16,-7 45-2-16,7-45-16 0,7 35-13 0,-7-35-29 16,23 27-29-16,8-2-58 0,-31-25-81 0,41-5-257 15,-2 17 23-15,-39-12 397 0</inkml:trace>
  <inkml:trace contextRef="#ctx0" brushRef="#br4" timeOffset="952590.8916">6325 14437 540 0,'0'0'68'0,"12"-32"-3"0,-12 32 7 16,22-39 8-16,-22 39-6 0,25-32-11 0,-25 32-21 15,0 0-9-15,27-23-5 0,-27 23 7 16,0 0 7-16,0 0 8 0,0 0-1 0,0 0-14 15,-4 28-12-15,4-28-16 0,-16 48 1 0,7-21-1 16,-2 9 7-16,-3-2-2 0,0 3 8 16,-4-1-8-16,3 3 7 0,-1-5-6 0,4-1 4 15,12-33-2-15,-15 47 1 0,15-47-7 0,-9 27 0 16,9-27-7-16,0 0-1 0,0 0-2 0,0 0 2 16,27-4 9-16,-27 4 4 0,31-30 7 15,-31 30-4-15,41-54 1 0,-16 20-8 0,-2-7 4 16,2 2-7-16,-1-4 6 0,3 4-5 0,-4 0 6 15,2 3-6-15,-3 8 3 0,-3 1-7 0,-19 27 2 16,34-36-4-16,-34 36 0 0,0 0 1 0,0 0-3 16,25-10 1-16,-25 10 1 0,0 0 1 0,8 27 1 15,-8-27 1-15,5 44-5 0,-1-17 1 16,-3 5-3-16,1 4 5 0,0-1-7 16,0 3 8-16,1 3-9 0,3-6-3 0,4 4-34 15,-2-5 3-15,8 2-13 0,-16-36-6 0,27 55-11 16,-27-55-79-16,34 39-34 0,-34-39-52 0,27 9-134 15,-2 13-24-15,-25-22 311 0</inkml:trace>
  <inkml:trace contextRef="#ctx0" brushRef="#br4" timeOffset="952794.0653">6622 14605 1156 0,'-36'-6'204'16,"36"6"-128"-16,0 0-30 0,0 0-16 0,0 0-12 15,0 0-8-15,0 0-10 0,0 0-3 0,0 0 2 16,0 0 0-16,0 0 1 0,33-19-2 16,-33 19-10-16,44-20-17 0,-13 17-23 0,-31 3-35 15,64-22-32-15,-64 22-28 0,69-27-36 0,-41 8-40 16,10-1-113-16,10 27-8 0,-28-33 344 0</inkml:trace>
  <inkml:trace contextRef="#ctx0" brushRef="#br4" timeOffset="956992.9898">7561 14359 455 0,'0'0'100'0,"0"0"-55"15,0 0-11-15,0 0 12 0,0 0 8 0,-19-32 12 16,19 32 0-16,0 0 1 0,0 0-2 0,0 0 5 16,0 0-1-16,-20-29 3 0,20 29-4 0,0 0-3 15,0 0-8-15,-27-11-5 0,27 11-8 0,0 0-9 16,-27 9-7-16,27-9-8 0,-27 11-3 15,27-11-6-15,-39 25 5 0,39-25-4 0,-45 41 4 16,22-16-4-16,-2 7 2 0,-2-2-5 16,2 2 3-16,-2-3-5 0,9-1 1 0,18-28-7 15,-25 40 3-15,25-40-5 0,0 0 1 0,0 0-1 16,7 30-2-16,-7-30-1 0,29 7-4 0,-29-7-13 16,46 0-13-16,-10-2-18 0,-5-12-18 0,12 9-20 15,-9-20-23-15,19 19-31 0,-20-24-27 0,19 23-13 16,-18-14-2-16,5 8 15 0,1-1 12 15,-10-6 7-15,8 13 4 0,-17-18 144 0</inkml:trace>
  <inkml:trace contextRef="#ctx0" brushRef="#br4" timeOffset="957430.5802">7949 14279 186 0,'0'0'121'0,"0"0"17"16,0 0-5-16,0 0 3 0,0 0-21 0,-29-11-13 16,29 11-23-16,0 0-18 0,-34 25-13 0,34-25-8 15,-32 30 5-15,32-30 4 0,-36 39 5 16,36-39-3-16,-38 47 1 0,38-47-9 0,-34 51-1 15,34-51-9-15,-32 52 0 0,32-52-10 0,-20 45 0 16,20-45-8-16,-9 26-4 0,9-26-6 0,0 0-2 16,0 0-1-16,0 0 2 0,34 27 4 0,-34-27 3 15,34-2 0-15,-34 2-1 0,54-12-4 0,-25 5-4 16,1-6 1-16,4 1-2 0,-3-3 4 0,-3-1-4 16,1-3 3-16,-2 1-4 15,-27 18 2-15,47-37-2 0,-47 37-2 0,34-33 2 16,-34 33 0-16,23-32-1 0,-23 32 3 0,0 0-3 15,0 0 2-15,0 0-1 0,0 0 1 0,0 0-1 16,0 0-2-16,0 0 1 0,0 0-1 0,0 0 4 16,12 29-2-16,-12-4 3 0,-3 5-6 0,3 4 4 15,0-2-5-15,0 0 6 0,3 2-4 16,1-9 4-16,-4-25-5 0,20 43 3 0,-20-43-1 16,36 19 3-16,-36-19 0 0,44 0 3 0,-44 0 7 15,47-26 2-15,-47 26 6 0,45-52-2 0,-22 20-1 16,0-2-7-16,-3-7 1 0,0-2-8 15,-6 4 2-15,-5 2-6 0,-2 1 4 0,1 2-6 16,-7 6 7-16,-1 1-8 0,0 27 6 0,-3-45-10 16,3 45-5-16,-9-32-11 0,9 32-12 15,-4-26-20-15,4 26-19 0,0 0-24 0,0 0-32 16,0 0-37-16,0 0-67 0,0 0-136 0,27-8-80 16,4 28 296-16</inkml:trace>
  <inkml:trace contextRef="#ctx0" brushRef="#br4" timeOffset="957711.8904">8924 14298 1140 0,'0'0'154'16,"0"0"-124"-16,0 0-27 0,0 0 1 0,30 22 8 15,-30-22 6-15,40-6 3 0,-40 6-5 0,53-27-6 16,-20 11-5-16,1-3-7 0,2-1-6 16,-2-1-18-16,5 7-23 0,-14-10-37 0,13 21-39 15,-38 3-38-15,45-16-83 0,-20 28-152 16,-25-12 89-16,16 25 309 0</inkml:trace>
  <inkml:trace contextRef="#ctx0" brushRef="#br4" timeOffset="957883.6822">8970 14671 1282 0,'0'0'109'0,"0"0"-55"0,0 0-31 0,0 0-15 16,0 0-7-16,0 0 1 0,24-31 1 15,-24 31-4-15,53-46 3 0,-20 16-15 0,10-1-19 16,-2-13-40-16,20 21-67 0,-22-25-114 0,10 1-236 15,19 15 41-15,-22-23 412 0</inkml:trace>
  <inkml:trace contextRef="#ctx0" brushRef="#br4" timeOffset="958383.8784">9879 14079 1019 0,'0'0'38'0,"0"0"-3"0,0 0 8 0,34 18 21 15,-34-18 3-15,61-11-5 0,-30-5-11 0,12 5-11 16,-4-8-21-16,8 3 9 0,-6-4-24 0,4 4 12 16,-8-2 6-16,3 4-2 0,-12-2 7 15,1 11-3-15,-29 5 0 0,40-15-6 0,-40 15-4 16,0 0-4-16,26 0-1 0,-26 0-1 15,0 0-1-15,0 0 2 0,0 0-4 0,0 0 0 16,9 33-2-16,-9-33 0 0,0 0-1 0,0 0 2 16,8 23-3-16,-8-23-1 0,0 0 0 0,0 0-1 15,0 0 1-15,0 0 1 0,25 28-1 0,-25-28 2 16,0 0-2-16,30 18 1 0,-30-18-2 0,29 9 2 16,-29-9-2-16,32 12 0 0,-32-12 0 0,32 8 2 15,-32-8-4-15,36 7 0 0,-36-7 11 16,43-4-26-16,-16 1 0 0,-4-8-10 0,13 2-15 15,0-14 8-15,7 5-7 0,-5-12-8 16,8 10-18-16,-12-16-50 0,18 24-101 0,-19 1-272 16,-14-17 38-16,15 29 333 0</inkml:trace>
  <inkml:trace contextRef="#ctx0" brushRef="#br4" timeOffset="958711.9512">10576 13986 483 0,'0'0'164'0,"0"0"-14"0,0 0-3 15,0 0 9-15,0 0-33 0,0 0-23 0,-30 15-39 16,19 10-10-16,11-25 14 0,-37 64-33 0,4-29 30 16,14 21-28-16,-12-8 6 0,6 7 5 15,-2-7-15-15,4-2-7 0,7-10-13 0,5-2-1 16,9-9-12-16,2-25 4 0,18 30-5 0,-18-30 0 16,47 9-7-16,-17-18-13 0,13 4-34 15,-7-24-44-15,25 26-87 0,-29-37-135 0,24 12-211 16,1 12 52-16,-17-16 435 0</inkml:trace>
  <inkml:trace contextRef="#ctx0" brushRef="#br4" timeOffset="959227.6204">11191 14441 555 0,'0'0'88'0,"0"0"-17"15,0 0 1-15,0-27 9 0,0 27 1 0,0 0 2 16,0 0-4-16,-25-28-3 0,25 28-7 0,0 0-10 15,-29 0-9-15,29 0-4 0,-28 5-4 0,28-5 0 16,-33 12-3-16,33-12-9 0,-37 20 2 0,37-20-6 16,-40 25 0-16,40-25-4 0,-37 30-5 0,37-30-8 15,-33 30-4-15,33-30-7 0,-19 36 2 16,19-36-3-16,-7 39 1 0,7-39-2 0,0 36 0 16,0-36-14-16,10 36-9 0,-10-36-27 15,20 25-18-15,9-8-23 0,-29-17-25 0,43 9-27 16,-43-9-32-16,57-16-25 0,-30 4-65 0,-7-19-94 15,33 26 190-15,-29-32 172 0</inkml:trace>
  <inkml:trace contextRef="#ctx0" brushRef="#br4" timeOffset="959658.8859">11473 14402 408 0,'10'-29'94'0,"-10"29"-19"0,0 0 5 0,-10-25 2 16,10 25 6-16,0 0-4 0,-26-9-7 0,26 9-13 15,0 0-10-15,-34 23-5 0,34-23-4 0,-26 29 5 16,26-29 0-16,-29 37-1 0,29-37-8 15,-27 45-2-15,27-45-9 0,-23 51 2 0,23-51-6 16,-20 45 1-16,20-45-6 0,-13 39 1 16,13-39-7-16,-3 27-2 0,3-27-7 0,0 0 0 15,0 0-3-15,0 0 2 0,30 14 1 0,-30-14 2 16,34-10 0-16,-34 10-3 0,43-31 0 0,-18 10-5 31,2-6 4-31,0 6-6 0,2-2 6 0,-29 23-5 16,43-40 1-16,-43 40-1 0,34-28 0 0,-34 28 1 15,0 0 1-15,29-20-3 0,-29 20 2 16,0 0-3-16,0 0 0 0,0 0 3 0,0 0-3 16,0 0 5-16,3 31-2 0,-3-31 1 0,-9 30 0 15,9-30 1-15,-9 30-3 0,9-30 5 0,0 0-5 16,-9 34 1-16,9-34 0 0,0 0 0 0,0 0-3 16,0 0 4-16,27 23-1 0,-27-23 1 0,0 0 6 15,40-12-1-15,-40 12 2 0,41-25-1 0,-16 5 2 16,2-1-6-16,0-4 4 0,-2 5-7 15,-25 20 1-15,38-43-1 0,-38 43 2 0,23-35-4 16,-23 35 4-16,11-29-6 0,-11 29-5 0,0-28-15 0,0 28-20 16,-11-27-22-16,11 27-31 0,0 0-40 0,0 0-63 15,-31-36-58-15,31 36-210 0,0 0 70 0,-16-42 387 16</inkml:trace>
  <inkml:trace contextRef="#ctx0" brushRef="#br4" timeOffset="961001.8466">12600 13607 493 0,'-25'18'79'16,"0"-15"-7"-16,25-3 16 0,-45 16 2 0,45-16 2 0,-50 31-8 15,27-7-7-15,-8 3-16 0,8 12 3 0,-13-1-7 16,13 13 3-16,-11-1-9 0,8 13 6 0,-4-8 2 16,7 9-32-16,-2-9 20 0,7 1-37 15,2-6-1-15,10-4 2 0,8-9-11 0,7-5 2 16,5-3-6-16,10-2 4 0,-1-2-11 0,6-9-24 15,8 7-12-15,-6-16-14 0,15 9-39 0,-17-20-70 16,21 17-67-16,-16-19-85 0,-5-10-108 0,26 29 258 16,-38-38 172-16</inkml:trace>
  <inkml:trace contextRef="#ctx0" brushRef="#br4" timeOffset="961595.6761">12475 14141 954 0,'12'25'211'15,"-12"-25"-183"-15,0 0-20 0,0 0 0 0,27-9 7 16,-27 9 3-16,38-12-2 0,-13-1-8 0,-25 13-6 16,48-23-2-16,-48 23 19 0,41-19-17 0,-41 19 13 15,38-20-12-15,-38 20-2 0,29-19 8 16,-29 19 2-16,0 0 3 0,27-25-3 0,-27 25-21 16,0 0 17-16,0 0-14 0,0 0 18 0,0 0 2 15,3-27-3-15,-3 27-6 0,0 0-2 16,-27-9-1-16,27 9 0 0,-27-2-1 0,27 2 5 15,-35 7 0-15,35-7 9 0,-40 16 2 0,40-16 4 16,-32 23 23-16,32-23-18 0,-29 33 17 0,29-33-37 16,-23 42 12-16,14-17-20 0,2-2 9 0,3 4 1 15,1-2-8-15,3-2 4 0,0-23-5 0,10 47 2 16,-10-47-3-16,22 33 2 0,-22-33-16 0,36 18-13 16,-8-9-23-16,-28-9-20 15,59 4-35-15,-59-4-36 0,69-16-59 0,-39-4-56 16,-1-5-160-16,23 25 143 0,-33-35 276 0</inkml:trace>
  <inkml:trace contextRef="#ctx0" brushRef="#br4" timeOffset="962029.6125">13152 14045 923 0,'0'0'93'16,"-38"13"-18"-16,38-13-2 0,-30 9 0 0,30-9-7 0,-27 3-8 15,27-3-10-15,-29 9-25 0,29-9 11 0,0 0-23 16,-34 7 13-16,34-7-3 0,0 0-4 0,-28 23-2 16,28-23-2-16,0 0 3 15,-34 32 1-15,34-32 6 0,-25 36-5 0,25-36 1 16,-24 39-7-16,24-39-2 0,-16 29-5 0,16-29-2 16,0 0-4-16,0 0 0 0,0 0 0 0,20 23 1 15,-20-23 0-15,29-4 1 0,-29 4-1 0,37-16 1 16,-37 16 2-16,45-23-2 0,-45 23 0 0,50-28-3 15,-27 15 3-15,-23 13-4 0,47-27 6 0,-47 27-4 16,38-16 2-16,-38 16 0 0,0 0-4 16,28-3 2-16,-28 3-2 0,0 0-1 0,0 0 0 15,0 0-5-15,-7 30-6 0,7-30 3 16,-23 43-3-16,1-18 9 0,-3 7 0 0,-3 4 8 16,-6-1-4-16,1 4 7 0,-1 4-5 0,-2-2 10 15,6 0-1-15,3-3 7 0,0-3-7 0,9-6 3 16,18-29-13-16,-21 41 4 0,21-41-3 0,0 0-4 15,0 0 4-15,0 0-1 0,34 19-3 16,-34-19 5-16,48-25-1 0,-17 0-10 0,6-1-13 16,-4-19-33-16,20 18-37 0,-19-28-62 0,24 27-65 15,-24-24-74-15,2 4-171 0,14 21 111 0,-27-23 354 16</inkml:trace>
  <inkml:trace contextRef="#ctx0" brushRef="#br4" timeOffset="962451.6959">13419 14132 688 0,'0'0'47'0,"0"0"-4"0,0 0 19 0,0 0 4 16,0 0 9-16,-12-26-1 0,12 26 3 0,0 0 3 16,0 0-23-16,0 0 9 0,0 0-31 15,0 0 7-15,0 0-8 0,0 0-7 0,-27 16-1 16,27-16 1-16,-13 32 5 0,13-32-2 0,-21 43 3 15,21-43-11-15,-24 51 1 0,24-51-11 16,-16 47-3-16,16-47-6 0,-5 35-1 0,5-35-4 16,0 0 2-16,0 0-1 0,0 0 0 0,29 25 0 15,-29-25-1-15,30-5 1 0,-30 5 0 0,47-23 1 16,-22 3-11-16,5 0-2 0,-6-3-10 16,8 4 1-16,-7-4 3 0,-25 23 4 0,43-36 7 15,-43 36 2-15,36-29-1 0,-36 29 9 0,23-23-7 16,-23 23 6-16,0 0 0 0,20-32 0 0,-20 32 0 15,0 0 1-15,0 0 2 0,0 0 0 0,0 0-1 16,0 0-2-16,0 0-4 0,0 0 2 0,0 0 0 16,-31 34-2-16,31-34 8 0,-21 45-9 15,6-17 10-15,5-1-4 0,1 5 0 0,0-4-11 16,9-28-15-16,-7 50-27 0,7-50-22 16,10 36-41-16,-10-36-15 0,0 0-18 0,29 5-19 15,1-6-31-15,-30 1-80 0,33-29-72 0,10 31 309 16</inkml:trace>
  <inkml:trace contextRef="#ctx0" brushRef="#br4" timeOffset="962639.1534">13971 14067 916 0,'-34'10'124'0,"34"-10"-59"0,0 0-20 16,-23 29-24-16,23-29 11 0,-16 28-20 0,16-28 10 15,-18 47-1-15,5-19-7 0,6 6 1 0,-2-6-8 16,2 5 6-16,0-1-10 0,3-6 4 15,2-1-8-15,2-25 0 0,2 38-9 16,-2-38-12-16,0 0-16 0,0 0-12 0,34 18-22 16,-34-18-21-16,36-18-52 0,-36 18-55 0,27-63-178 15,11 47 72-15,-29-35 306 0</inkml:trace>
  <inkml:trace contextRef="#ctx0" brushRef="#br4" timeOffset="962810.9918">14039 13849 792 0,'-28'-3'99'0,"28"3"-1"0,-49 8-11 0,49-8-10 16,-39 20-25-16,39-20-25 0,0 0-19 16,-31 20-18-16,31-20-41 0,0 0-31 0,0 0-39 15,0 0-56-15,34-38-143 0,1 36-63 0,-23-35 288 16</inkml:trace>
  <inkml:trace contextRef="#ctx0" brushRef="#br4" timeOffset="962982.8697">14301 13755 1068 0,'-16'39'165'0,"-11"-12"-103"0,15 6-5 16,-10-6-14-16,9 11-5 0,-3-8-13 0,6 4 2 15,-3-7 15-15,4 5-34 0,9-32 29 16,-16 48-40-16,16-48 9 0,-9 48 1 16,9-48-6-16,2 35 2 0,-2-35-5 0,9 27 2 15,-9-27-6-15,0 0-11 0,27 27-18 0,-27-27-50 16,26 5-26-16,-26-5-6 0,33-5-71 0,-33 5-29 15,23-41-202-15,8 39 31 0,-26-30 388 0</inkml:trace>
  <inkml:trace contextRef="#ctx0" brushRef="#br4" timeOffset="963154.7492">14507 14001 1122 0,'-46'-2'169'16,"46"2"-48"-16,0 0-36 0,-31 39-21 0,31-39-1 15,-27 29-50-15,27-29 24 0,-28 39-38 0,11-13 9 16,5 3 1-16,-1 3-9 0,3 2 3 15,2-4-5-15,1-3 4 0,7-27-6 0,-3 43 4 16,3-43-7-16,3 26-18 0,-3-26-31 16,0 0 0-16,27 25-23 0,-27-25-21 0,0 0-33 15,25-28-75-15,0 15-111 0,4-1-112 0,-22-29 157 16,29 27 274-16</inkml:trace>
  <inkml:trace contextRef="#ctx0" brushRef="#br4" timeOffset="963342.2533">14523 13703 1057 0,'-28'-25'98'0,"28"25"-20"16,-40-23-2-16,40 23-17 0,-32 2-23 0,32-2-17 16,-29 7-13-16,29-7-3 0,0 0-6 15,0 0-6-15,0 0-14 0,0 0-19 0,0 0-29 16,0 0-36-16,31 16-32 0,-31-16-32 0,41-18-33 16,-16 14-102-16,-9-26-32 0,27 39 320 0</inkml:trace>
  <inkml:trace contextRef="#ctx0" brushRef="#br4" timeOffset="963733.0203">14703 13655 653 0,'0'0'163'0,"-8"25"-37"0,8-25-16 0,-12 37-26 0,12-6-4 16,0-31-12-16,-16 53 1 0,3-28-9 0,10 12 1 15,-12-6-12-15,12 8-2 0,-6-5-12 0,2 5-3 16,-1-7 5-16,5 0-36 0,-3-3 25 0,3-3-34 16,-1 5 10-16,1-6 3 15,3 3-3-15,0-5 6 0,0-23-4 0,-2 39 5 16,2-39-4-16,0 0-2 0,0 31-2 0,0-31 0 15,0 0-2-15,0 0 2 0,0 0-1 0,0 0-2 16,0 0 1-16,0 0 0 0,0 0 1 0,0 0-1 16,11-39 2-16,-11 39-5 0,12-38 0 0,-12 38-3 15,18-44 4-15,-18 44-2 0,20-43 5 16,-20 43-4-16,23-38 6 0,-23 38-4 0,25-26 2 16,-25 26 17-16,25-18-34 0,-25 18 35 0,27-11-35 15,-27 11 17-15,27-5-3 0,-27 5 3 16,0 0-1-16,32 7 1 0,-32-7 17 0,0 0-36 15,31 20 36-15,-31-20-34 0,16 26 17 0,-16-26 1 16,11 32-1-16,-11-32 1 0,7 36-2 0,-7-36 3 16,-2 30-4-16,2-30 6 0,-9 29-3 15,9-29 2-15,-21 32 0 0,21-32-2 0,-33 32-3 16,33-32 3-16,-39 30-2 0,39-30 3 0,-47 22-2 16,47-22 1-16,-43 7-6 0,43-7-7 0,-28 0-19 15,28 0-23-15,0 0-23 0,-31-31-32 0,31 31-36 16,2-33-41-16,-2 33-69 0,32-22-128 0,-23-13-25 15,31 29 363-15</inkml:trace>
  <inkml:trace contextRef="#ctx0" brushRef="#br4" timeOffset="964030.1304">14945 14070 1103 0,'0'0'139'0,"0"0"-65"0,0 0-33 0,0 0 5 15,0 0-26-15,-29 29 17 0,29-29 4 0,-7 23-6 16,7-23-2-16,-7 39-10 0,7-39 0 15,0 43-3-15,0-18 5 0,0-25-3 0,-4 53 3 16,2-28-6-16,2 0 1 0,0-25-7 0,-3 39 0 16,3-39-6-16,-4 32 2 0,4-32-1 0,0 0 4 15,-7 27-2-15,7-27 0 0,0 0-2 0,0 0-2 16,0 0 1-16,0 0-3 0,0 0 0 0,0 0-2 16,0-27 0-16,0 27-2 0,7-41 1 15,-7 41-2-15,9-51 3 0,0 24-4 16,0 0 3-16,-4-1-3 0,6 3 4 0,-2-2-5 15,-2 2 1-15,-7 25-4 0,16-39-1 0,-16 39-7 16,16-27-1-16,-16 27-11 0,0 0-10 0,0 0-7 16,31-19-43-16,-31 19-12 0,0 0-71 0,0 0-63 15,39-11-101-15,-39 11-148 0,0 0 171 0,54 5 310 16</inkml:trace>
  <inkml:trace contextRef="#ctx0" brushRef="#br4" timeOffset="964217.6022">15256 14059 1030 0,'-34'15'169'0,"34"-15"-83"16,0 0 1-16,0 39-30 0,0-39 3 0,-12 32 1 16,12-32-6-16,-14 39-1 0,14-39-11 0,-18 45-5 15,18-45-14-15,-18 42-3 0,18-42-9 16,-16 41-1-16,16-41-8 0,-9 31 0 0,9-31-4 16,0 0 1-16,0 0-2 0,-11 26-8 0,11-26-9 15,0 0-17-15,0 0-21 0,0 0-21 0,0 0-27 16,16-33-55-16,11 29-105 0,-27 4-227 0,16-55 7 15,11 37 382-15</inkml:trace>
  <inkml:trace contextRef="#ctx0" brushRef="#br4" timeOffset="964400.9052">15210 13785 1399 0,'-23'37'118'0,"-4"-29"-90"0,27-8-16 15,-29 12-8-15,29-12-14 0,0 0-19 16,0 0-23-16,0 0-30 0,0 0-40 0,0 0-33 15,0 0-46-15,36-23-72 0,0 30-138 0,-36-7 186 16,44-7 225-16</inkml:trace>
  <inkml:trace contextRef="#ctx0" brushRef="#br4" timeOffset="964701.1892">15396 14011 978 0,'-27'23'303'0,"24"6"-176"0,3-29-33 0,-27 36-38 16,27-36-10-16,-27 37-12 0,27-37-13 0,-21 34-1 15,21-34-8-15,-15 27 0 0,15-27-7 16,-3 26-1-16,3-26-3 0,0 0 0 0,10 29-2 16,-10-29 0-16,0 0 0 0,0 0 1 0,33 16 0 15,-33-16 0-15,0 0-7 0,35-5 1 0,-35 5 0 16,26-16-1-16,-26 16 8 0,0 0-1 0,32-34 1 16,-32 34-2-16,16-29 3 0,-16 29-3 0,18-34 0 0,-18 34-3 15,23-35 3-15,-23 35-2 0,27-32 4 16,-27 32 16-16,0 0-34 0,34-29 33 0,-34 29-34 15,0 0 17-15,0 0-2 0,0 0 3 0,0 0 19 16,0 0-33-16,0 0 36 16,18 27-34-16,-18-27 13 0,-13 35 3 0,13-35-6 15,-14 38 4-15,14-38-4 0,-11 30 3 0,11-30-5 16,0 0-10-16,-3 25-12 0,3-25-11 0,0 0-16 0,0 0-7 16,0 0-12-16,0 0-24 0,34-2-46 15,-34 2-63-15,20-37-204 0,-20 37-15 0,23-38 275 16</inkml:trace>
  <inkml:trace contextRef="#ctx0" brushRef="#br4" timeOffset="965268.1955">15665 14058 957 0,'0'0'179'0,"0"0"-50"15,0 0-25-15,0 0-41 0,-25 21-3 0,25-21-28 16,0 0 9-16,-4 27-4 0,4-27-13 0,0 0-5 16,-9 35-9-16,9-35-2 15,0 25-3-15,0-25 0 0,0 0-2 0,4 27 1 16,-4-27-2-16,0 0 0 0,0 0-1 0,0 0 1 15,0 0-2-15,0 0 1 0,0 0 1 0,0 0-1 16,0 0 2-16,0 0-2 0,0 0 1 0,29-32-4 0,-29 32 2 16,21-36-2-16,-21 36 3 0,25-39 14 0,-25 39-31 15,29-39 31-15,-29 39-33 0,32-36 17 16,-32 36 2-16,25-26-2 0,-25 26 3 0,0 0-2 0,0 0 3 16,0 0 0-16,0 0 7 0,0 0 2 0,0 0-1 15,0 0 0-15,0 0-4 0,-5 35 2 16,5-35 0-16,-23 31-15 0,23-31 28 15,-16 24-31-15,16-24 26 0,0 0-16 0,-13 25-2 16,13-25-2-16,0 0 1 0,0 0-2 0,0 0 2 16,0 0 0-16,0 0 1 0,0 0 1 0,29-10 1 15,-29 10-1-15,0 0-16 16,37-29 32-16,-37 29-28 0,0 0 34 0,33-18-14 16,-33 18 2-16,0 0-2 0,0 0 0 0,0 0-1 15,0 0-1-15,0 0 3 0,0 0-22 16,0 0 32-16,0 0-32 0,0 0 26 0,16 24-11 15,-16-24-7-15,0 0-8 0,0 0-6 0,0 0-16 16,0 0-17-16,0 0-7 0,0 0-47 0,0 0-26 16,0 0-74-16,0 0-63 0,0 0-159 0,0 0-23 15,0 0 376-15</inkml:trace>
  <inkml:trace contextRef="#ctx0" brushRef="#br4" timeOffset="965695.0838">15956 13518 879 0,'37'16'146'15,"-37"-16"-26"-15,29 14-2 0,-29-14-24 0,27 25-21 16,-27-25-14-16,23 39-3 0,-23-39-5 0,20 55-1 15,-20-23-13-15,9 11 0 0,-13 4-13 16,4 2-1-16,-9 5-19 0,0 3 3 16,-5 2 5-16,-2 3-24 0,-4-1 27 0,-3-1-24 15,-6 1 6-15,0-6 5 0,1-3-17 0,1-8-3 16,7-3-29-16,20-41-24 0,-20 56-59 0,20-56-117 16,0 0-301-16,0 0 22 0,0 0 346 0</inkml:trace>
  <inkml:trace contextRef="#ctx0" brushRef="#br4" timeOffset="967679.8832">16481 13826 1030 0,'0'0'180'0,"0"0"-123"0,0 0-30 16,0 0-17-16,0 0-1 0,0 0 4 0,32-39 8 15,-32 39 0-15,47-29 0 0,-17 13-3 0,-1-3 0 16,8-1-7-16,1-3 4 0,0 5-8 0,5-2 0 15,-2 6-6-15,-3 4 0 16,-4 4 0-16,-8 3 0 0,-26 3 2 0,36 3 7 16,-36-3 6-16,0 0 3 0,15 39 3 0,-15-39-8 15,-18 56-3-15,2-24-9 0,-4 3 4 0,-7 5-4 16,0 0 12-16,-5 3 0 0,1 0 17 0,-3-4 2 16,6 4-13-16,-3-9 31 0,8 3-35 0,1-8 23 15,4 3-14-15,8-5-11 0,10-27-2 16,-9 41-6-16,9-41-5 0,0 0-2 0,19 30 3 15,-19-30-6-15,27 12 7 0,-27-12-4 0,43 7 1 16,-16-10 1-16,2-1-3 0,1-3 0 0,1-3-5 16,3-5-4-16,-2-1-10 0,4 4-12 0,-6-15-21 15,10 16-30-15,-17-21-44 0,26 27-81 16,-35-29-76-16,20 9-242 0,2 22 59 0,-20-24 450 16</inkml:trace>
  <inkml:trace contextRef="#ctx0" brushRef="#br4" timeOffset="968211.4029">17793 13637 625 0,'0'0'211'0,"0"0"-154"0,-33-21-17 15,33 21 9-15,-37-13 7 0,37 13 1 0,-47-10-3 16,47 10-3-16,-55 0-3 0,55 0-1 15,-58 12 0-15,33 2 1 0,-9-5 1 0,11 14 2 16,-11-7-5-16,11 11 0 0,-6-7-9 16,29-20-3-16,-40 41-12 0,40-41-6 0,-18 30-9 15,18-30-2-15,0 0-6 0,0 0 0 0,24 25 2 16,-24-25 0-16,39 0 4 0,-12-4 0 0,4-5 0 16,1 1 0-16,5-7 0 0,3-1-2 0,1 0 0 15,0 0-2-15,-1 0 1 0,-3 4-2 0,-3-3 2 16,-5 10-1-16,-29 5-2 0,43-3 1 0,-43 3 1 15,0 0-1-15,23 24 1 0,-23-24 1 16,0 40-3-16,-3-8 2 0,-8 5-2 0,-3 4 5 16,-6 7-7-16,-3 2 8 0,-6-2 10 0,0-1-28 15,-1-3 28-15,1 2-28 0,4-6 9 16,2-1 7-16,5-5-5 0,18-34 3 0,-23 42-19 16,23-42-21-16,0 0-32 0,0 0-33 0,0 0-42 15,0 0-59-15,55-7-157 0,-21-9-112 16,-14-25 144-16,32 24 330 0</inkml:trace>
  <inkml:trace contextRef="#ctx0" brushRef="#br4" timeOffset="968539.4701">18047 13719 1456 0,'-41'13'50'16,"41"-13"-19"-16,0 0-7 0,-27 3-4 0,27-3-6 15,0 0-6-15,0 0 6 0,27-7 11 0,-27 7 4 16,45-18 6-16,-11 6-6 0,2-8 2 0,3 4-4 16,2-2-2-16,4-1-6 0,-2 6-1 0,0 2-4 15,-5 3-2-15,-6 4-3 0,-9 4-1 0,-23 0 0 16,40 12 1-16,-40-12 3 0,0 0-3 16,27 43 1-16,-27-43-6 0,3 50 2 0,-10-14-6 15,-5 3 4-15,-12 6-6 0,-3 1 5 0,-3 6-6 16,-6 1-8-16,2-3 22 0,-2 2-22 0,6-4 20 15,1-7-7-15,2-4-7 0,8-5 3 16,19-32-11-16,-26 39-8 0,26-39-19 0,0 0-17 16,17 34-20-16,-17-34-34 0,43 6-59 15,-34-39-118-15,28 10-271 0,13 2 57 0,-14-25 390 16</inkml:trace>
  <inkml:trace contextRef="#ctx0" brushRef="#br4" timeOffset="968946.6086">19101 13844 1071 0,'-16'44'358'0,"16"-44"-320"0,0 0-30 16,0 0-6-16,0 0 4 0,0 0 6 0,47 7 6 16,-20-14 0-16,3 4-5 0,2-3-3 0,8-4-9 15,-3 4-15-15,-4-8-19 0,10 11-25 0,-16-13-29 16,12 16-22-16,-39 0-17 0,50-4-5 0,-50 4-23 16,31 0-33-16,-31 0-132 0,0 0-14 15,5 43 330-15</inkml:trace>
  <inkml:trace contextRef="#ctx0" brushRef="#br4" timeOffset="969120.0324">19150 14154 1063 0,'-38'2'172'16,"38"-2"-52"-16,-27 17-45 0,27-17-30 0,0 0-23 15,0 0-9-15,0 0-2 0,0 0 2 16,31 8-1-16,-31-8-4 0,43-11 0 16,-15-2-5-16,6 3-8 0,6-12-26 0,10 12-42 15,-16-22-66-15,29 23-176 0,-9-6-192 0,-17-13 37 16,17 28 446-16</inkml:trace>
  <inkml:trace contextRef="#ctx0" brushRef="#br4" timeOffset="969811.0479">20325 13423 1031 0,'0'0'131'0,"0"0"-94"0,0 0-21 0,0 0-9 15,0 0-4-15,0 0 4 0,0 0 2 0,0 0 3 0,0 0 3 16,-26 38 8-16,15-10 1 0,5 11 13 0,-4-1-2 15,4 8 6-15,-4-3-13 0,6 1-1 0,-3 5-17 32,5-3 8-32,-2 0-9 0,1-5 6 0,-1-2-8 15,4 1-1-15,0-8-10 0,4-6 4 16,-4-26 1-16,3 29-48 0,-3-29-2 0,0 0-59 16,43 28-65-16,-43-28-60 0,24-33-204 0,4 25 5 0,-24-27 367 15</inkml:trace>
  <inkml:trace contextRef="#ctx0" brushRef="#br4" timeOffset="969999.9202">20379 13438 1146 0,'0'0'253'0,"-25"0"-180"0,25 0-29 0,0 0-15 16,0 0-14-16,0 0-8 0,0 0-3 0,0 0 2 15,27-11 0-15,-27 11-2 0,48-16-3 0,-15 5-3 16,6-1-7-16,1-4-21 0,6 7-25 15,-8-14-41-15,14 23-50 0,-18-24-49 16,18 24-95-16,-9 4-131 0,-43-4 78 0,66 5 343 16</inkml:trace>
  <inkml:trace contextRef="#ctx0" brushRef="#br4" timeOffset="970209.238">20431 13787 1238 0,'-23'0'246'0,"23"0"-187"0,-32 19-33 16,32-19-8-16,0 0-10 0,0 0-5 0,0 0-7 16,0 0 3-16,0 0 0 0,39 4-3 0,-39-4-5 15,50-9-7-15,-17 2-9 0,-1-2-16 16,11 2-13-16,-11-7-21 0,17 8-21 0,-15-13-21 16,14 15-27-16,-12-17-24 0,10 14-16 15,-8-8-19-15,-4 1 2 0,7 12 13 0,-41 2 122 16</inkml:trace>
  <inkml:trace contextRef="#ctx0" brushRef="#br4" timeOffset="970553.5764">21062 13664 247 0,'0'0'93'0,"0"0"4"16,-11 27 4-16,11-27 9 0,0 0-2 0,0 0 6 15,-34 21-10-15,34-21-5 0,0 0-16 0,-19 30-10 16,19-30-11-16,0 0-2 0,-22 25-13 16,22-25-2-16,0 0-2 0,-14 36-4 0,14-36 1 15,0 0-1-15,-9 23-10 0,9-23-3 0,0 0-5 16,0 30-2-16,0-30-5 0,0 0-1 0,9 29-2 15,-9-29 0-15,16 25-5 0,-16-25 0 0,0 0-5 16,30 34 0-16,-30-34 0 0,27 12 2 0,-27-12-2 16,33 4 2-16,-33-4-1 0,39-13-2 15,-39 13 3-15,41-27-5 0,-41 27 5 0,43-35-3 16,-23 10 2-16,3-2-3 0,-3 4 5 0,-20 23-1 16,39-45 10-16,-39 45 1 0,33-39 2 15,-33 39-4-15,21-30-2 0,-21 30-6 0,0 0 0 16,16-29-4-16,-16 29 3 0,0 0-3 0,0 0 0 15,0 0 1-15,0 0-3 0,0 0 2 0,0 0-1 16,-12 43 3-16,1-18-4 0,-3 4 5 16,-1 1-7-16,1 0 5 0,1 2-8 0,-1-7-3 15,11 6-16-15,3-31-20 0,-2 41-35 0,2-41-25 16,18 26-57-16,-18-26-65 0,28-3-149 0,-28 3-117 16,40-20 175-16</inkml:trace>
  <inkml:trace contextRef="#ctx0" brushRef="#br4" timeOffset="971116.1416">21595 13787 1005 0,'0'0'59'0,"0"0"-21"0,-33 30 6 0,33-30 9 15,-12 32 2-15,12-7 6 0,0-25-7 16,-11 41 0-16,11-41-13 0,-9 45-12 0,9-45-12 15,-5 48 18-15,5-48 16 0,-9 39-16 0,9-39 14 16,0 0-57-16,-6 27 10 0,6-27-16 16,0 0 18-16,0 0 2 0,0 0-1 0,0 0-1 15,0 0 0-15,0 0 15 0,0 0-36 0,6-34 33 16,-6 34-34-16,18-48 16 0,-2 21 3 0,0-3-3 16,0-1 6-16,2 3-5 0,-4 1 5 15,1-1-6-15,-3 1 6 0,1 2-5 0,-1-2 4 16,1 4-5-16,-4-4 4 0,5 2-3 0,-1 0 3 15,-13 25-2-15,23-33 2 0,-23 33-3 0,0 0 1 16,0 0-2-16,0 0 0 0,0 0 1 0,23-8-1 16,-23 8 3-16,0 0 0 0,0 0 0 0,15 31-2 15,-15-31 2-15,1 25-2 0,-1-25 2 16,4 26-2-16,-4-26 2 0,0 36-2 0,0-36 2 16,-4 36-2-16,4-36 2 0,-3 35-4 15,3-35 5-15,-7 43-4 0,-2-16 4 0,9-27-4 16,-15 44 5-16,15-44-6 0,-23 49 6 0,23-49-5 15,-29 39 4-15,29-39-2 0,-28 35 4 0,28-35-5 16,-34 24-13-16,34-24 37 0,-27 16-33 0,27-16 38 16,-27 3-18-16,27-3-3 0,-27 4-4 15,27-4 0-15,0 0 1 0,-27 1 0 0,27-1 1 16,0 0-1-16,0 0-1 0,0 0-3 0,-25 34 2 16,25-34-5-16,-7 45 5 0,5-15-4 0,-3 2 4 15,-4 7-7-15,0 1 0 0,0 2-14 0,-6-4 0 16,8 5-15-16,-5-11-6 0,13 10-29 15,-1-42-43-15,13 49-109 0,-13-49-259 0,0 0-15 16,50 26 232-16</inkml:trace>
  <inkml:trace contextRef="#ctx0" brushRef="#br4" timeOffset="971491.3464">22597 13473 1255 0,'-6'29'95'0,"6"-29"-52"0,-32 30-4 0,32-30-6 15,-40 48-7-15,15-19-21 0,-5 4-1 0,-2 5-6 16,-6 1 5-16,4 7-8 0,-4-3 8 0,1 2-8 16,6-10 6-16,2 1-5 15,3-4 0-15,9-9-16 0,17-23-11 0,-16 32-27 16,16-32-64-16,0 0-38 0,0 0-67 0,0 0-46 15,29-16-105-15,-29-19 161 0,32 31 217 0</inkml:trace>
  <inkml:trace contextRef="#ctx0" brushRef="#br4" timeOffset="971663.1367">22303 13755 759 0,'-15'-38'151'0,"15"38"-1"16,0 0 2-16,0 0-11 0,0 0-25 0,0 0-30 16,0 0-27-16,0 0-9 0,-9 31-13 0,9-31-8 15,16 26-13-15,-16-26-7 0,36 23-8 0,-9-17-4 16,9-3-19-16,3-12-28 0,19 9-57 15,-22-30-133-15,21 14-306 0,-1-3 7 0,-4-14 291 16</inkml:trace>
  <inkml:trace contextRef="#ctx0" brushRef="#br4" timeOffset="972194.4826">22815 13297 1293 0,'-16'26'292'0,"16"-26"-272"0,0 0-22 0,0 0-1 16,0 0-2-16,0 0 3 0,0 0 2 0,0 0 1 15,45 4-1-15,-18-8 1 0,3-3-1 0,10 2 2 16,3-2 0-16,1 0 3 0,3 3 1 0,-4 1 0 16,-2 1-1-16,-7 4 1 0,-5 3 2 15,-29-5 0-15,38 14 6 0,-38-14-1 16,0 0 3-16,14 31-3 0,-14-31 0 0,-14 35-6 15,14-35 0-15,-33 36-5 0,33-36 5 0,-50 39-2 16,23-18 5-16,-3-3-1 0,5-2 2 0,-2 0-2 16,27-16-1-16,-38 23-5 0,38-23 0 0,0 0-5 15,0 0 0-15,0 0-2 0,0 0 0 0,0 0 3 16,0 0 1-16,0 0 3 0,27 20-3 0,-27-20 1 16,32 4 1-16,-32-4 3 0,31 5 3 15,-31-5 2-15,34 14 3 0,-34-14-2 0,0 0 1 16,32 32-2-16,-32-32 1 0,7 32-1 0,-7-32 2 15,0 41-5-15,0-41 1 0,-12 47-7 16,-2-21 1-16,1-1-3 0,-5 2 2 0,-2-2-1 16,-3-2 2-16,0 4-6 0,23-27 1 0,-42 43-9 15,42-43-4-15,-30 28-12 0,30-28-20 16,0 0-43-16,0 0-35 0,0 0-64 0,0 0-70 16,32-28-166-16,-5 13-57 0,-7-24 263 0</inkml:trace>
  <inkml:trace contextRef="#ctx0" brushRef="#br4" timeOffset="972382.0001">23475 13573 1604 0,'0'0'58'0,"-36"12"-27"0,36-12-1 16,0 0-6-16,-27 4-11 0,27-4-11 0,0 0-10 15,0 0-11-15,0 0-11 0,11-27-5 0,-11 27-12 16,29-25-14-16,-17-1-50 0,22 26-111 0,-34 0-273 15,40-41-8-15,-5 28 273 0</inkml:trace>
  <inkml:trace contextRef="#ctx0" brushRef="#br4" timeOffset="972694.4925">23731 13345 1297 0,'0'0'50'0,"0"0"-29"0,0 0 1 0,0 0 7 16,0 0 5-16,32-32 3 0,-32 32 1 0,36-20 2 15,-9 15-3-15,-27 5 0 0,54-23-3 0,-29 14 1 16,4 5-7-16,-29 4-8 0,41-3-2 0,-41 3-2 16,27 3 3-16,-27-3-1 0,0 0 0 0,0 0-4 15,16 32 0-15,-16-32-5 0,-4 31-1 16,4-31-4-16,-18 49 1 0,4-18-6 0,-6 4 6 15,1 1-6-15,-8 7 6 0,3 0-6 16,-1 1 4-16,2 1-7 0,2-3 4 0,3-2-4 16,0-1-1-16,11-4-18 0,-2-8-8 0,10 2-31 15,-1-29-22-15,11 42-44 0,-11-42-69 0,32 18-108 16,-32-18-227-16,42-9 72 0,-7 18 384 0</inkml:trace>
  <inkml:trace contextRef="#ctx0" brushRef="#br4" timeOffset="973194.5134">24038 13261 1045 0,'30'20'113'0,"-30"-20"-56"16,0 0-4-16,23-16 6 0,-23 16-16 0,42-11-12 16,-42 11-2-16,41-9 2 0,-16 9 4 15,-25 0 0-15,43-3-1 0,-43 3-2 0,41 0-2 16,-41 0-6-16,29 7-9 0,-29-7-2 0,0 0 5 15,0 0 0-15,21 28 6 0,-21-28-4 0,0 0-1 16,-9 30-7-16,9-30-1 0,-23 29-5 16,23-29 3-16,-34 39-2 0,34-39 3 0,-39 36-4 15,39-36 2-15,-36 27-3 0,36-27-1 0,-25 19-2 16,25-19-1-16,0 0-3 0,0 0 1 0,-6 25-1 16,6-25 0-16,0 0 1 0,0 0 1 0,36 20-1 15,-36-20 1-15,40 10-2 0,-40-10 2 0,43 9 0 16,-43-9 1-16,34 16 1 0,-34-16 0 15,27 25-1-15,-27-25 1 0,16 27-1 16,-16-27 8-16,3 39 1 0,-8-12 6 0,-6-2 1 16,-3 5 0-16,-4-5-4 0,-4 4-1 0,-1-4-8 15,0 0 0-15,23-25-5 0,-43 39 0 0,43-39-5 16,-36 28-5-16,36-28-15 0,-27 16-12 0,27-16-43 16,0 0-52-16,0 0-132 0,0 0-330 0,0 0 58 15,0 0 273-15</inkml:trace>
  <inkml:trace contextRef="#ctx0" brushRef="#br4" timeOffset="974132.3458">12890 15100 1112 0,'-34'13'114'0,"34"-13"-35"0,0 0-18 15,0 0-20-15,0 0-8 0,0 0-1 16,0 0 1-16,0 0 2 0,25 19-5 0,-25-19-5 16,38-3-5-16,-11 3 1 0,2-9-3 0,10 2-3 15,4-4-6-15,6-2-7 0,2 1-1 0,1 3-4 16,0 2 0-16,-3 0-8 0,-3 7-14 0,-10 0-18 15,6 12-26-15,-42-12-16 0,55 23-33 0,-55-23-22 16,40 34-56-16,-40-34-39 0,0 0-181 0,16 45 80 16,-16-45 336-16</inkml:trace>
  <inkml:trace contextRef="#ctx0" brushRef="#br4" timeOffset="974338.6776">13143 15341 1136 0,'-41'1'114'0,"16"19"-36"0,-4-20-20 16,29 0-10-16,-30 14-14 0,30-14-10 16,0 0-11-16,0 0-9 0,0 0-1 0,0 0-4 0,0 0 0 15,0 0 4-15,39 9 2 0,-14-9 3 16,4-7-1-16,10-2-1 0,3-3-2 0,1-4-5 16,3-2 2-16,3-2-12 0,1 4-17 0,-7-12-31 15,12 15-39-15,-17-19-37 0,18 21-37 0,-26-17-22 16,13 10-74-16,0 14-105 0,-32-26 169 0,30 32 204 15</inkml:trace>
  <inkml:trace contextRef="#ctx0" brushRef="#br4" timeOffset="974619.9483">13582 14904 1061 0,'0'0'77'15,"0"0"-35"-15,-19-25-5 0,19 25 3 16,0 0 8-16,0 0 9 0,32-20-2 15,-32 20-6-15,41-3 2 0,-9 8-12 0,-1-7 1 16,5 10-4-16,0-7 1 0,3 10-2 0,-5-4-4 16,2 6-5-16,-9-1-7 0,5 4-5 0,-32-16-3 15,45 39-15-15,-45-39 30 0,23 47-30 0,-21-22 26 16,-6 3-14-16,-8-1-7 0,-4 5 5 0,-8 2-6 16,-3 0 3-16,-5 1-3 0,-5-4 1 15,-3 4-2-15,4-8 3 0,-1-2-12 0,1 2 2 0,5-4-10 0,-1-5-6 0,32-18-10 16,-48 23-21-16,48-23-35 0,-25 3-42 0,25-3-95 31,0 0-112-31,1-26-165 0,-1 26 81 0,15-41 423 16</inkml:trace>
  <inkml:trace contextRef="#ctx0" brushRef="#br4" timeOffset="977333.3183">14471 14808 930 0,'0'0'56'0,"0"0"-29"0,0 0 6 16,0 0 5-16,25-20 10 15,-25 20-8-15,0 0-11 0,38-10-14 0,-38 10-6 16,36-9-5-16,-36 9-7 0,47-13 5 0,-19 6-5 16,-3 0 4-16,2 3 0 0,-2 1-1 0,2 3 2 15,-27 0-2-15,43 5 1 0,-43-5-2 0,38 13 2 16,-38-13-2-16,0 0 3 0,25 33-2 0,-25-33 2 15,0 34-3-15,0-34 5 0,-14 41-3 0,14-41 3 16,-29 41-3-16,29-41 4 0,-43 41 19 16,43-41-14-16,-43 39 23 0,43-39-11 0,-36 27 0 15,36-27-13-15,-25 18 12 0,25-18-22 0,0 0 7 16,0 0-4-16,0 0-4 0,0 0 17 0,0 0-13 16,27-20 15-16,-27 20-15 0,37-17-2 15,-37 17 5-15,52-16 1 0,-25 5-19 0,6 5 25 16,-5-1-21-16,1 4 18 0,-29 3 1 15,43 3-3-15,-43-3 20 0,30 13-13 0,-30-13 24 16,17 25-33-16,-17-25 13 0,3 39-13 0,-10-16 13 16,-2 11 7-16,-7-5-4 0,-4 6 4 0,-5-3-10 15,0 4 8-15,-5-6-6 0,3 2 3 0,-2-7-5 16,4-2-4-16,25-23-10 0,-38 32 2 0,38-32-10 16,0 0-18-16,0 0-29 0,0 0-38 0,0 0-68 15,0 0-92-15,49-39-277 0,-6 18 36 16,-9-26 349-16</inkml:trace>
  <inkml:trace contextRef="#ctx0" brushRef="#br4" timeOffset="977520.8169">15437 14990 1479 0,'-62'12'108'0,"26"8"-86"0,4-10-6 0,7-1-5 16,25-9-7-16,-33 7-7 0,33-7-21 0,0 0-29 15,0 0-38-15,0 0-41 0,0 0-84 0,11-46-66 16,0 19-178-16,25 18 82 0,-24-33 378 0</inkml:trace>
  <inkml:trace contextRef="#ctx0" brushRef="#br4" timeOffset="977817.698">15627 14842 1157 0,'0'0'57'0,"0"0"-43"0,0 0-5 16,0 0 3-16,0 0 10 0,0 0 15 15,40-18 6-15,-40 18 1 0,45-23-12 0,-20 3 2 16,14 8-4-16,-3-12 5 0,7 8 4 0,-5-3-7 16,3 6-9-16,-7-1 1 0,0 5-6 0,-7 2 0 15,-27 7-4-15,36 0-5 0,-36 0 3 16,0 0 1-16,0 0-1 0,16 37-3 0,-16-37-2 15,-4 52-7-15,-5-16 5 0,-7 3-7 0,-7 2 6 16,0 9 13-16,-6-2-30 0,-1-3 21 16,-1 4-27-16,2-8 8 0,3-1 8 0,4-1-8 15,2-7-6-15,8 2-21 0,12-34-15 0,-7 44-28 16,7-44-23-16,12 29-51 0,-12-29-57 0,31-9-172 16,-1 9-69-16,-10-29 220 0</inkml:trace>
  <inkml:trace contextRef="#ctx0" brushRef="#br4" timeOffset="978299.2489">16221 14742 1093 0,'0'0'50'15,"0"0"-13"-15,0 0 8 0,0 0 12 0,0 0 2 16,34-7-11-16,-34 7-10 0,29-9-3 0,-29 9-5 16,34-4-3-16,-34 4-1 0,35-5 1 15,-35 5-3-15,31 0-2 0,-31 0-4 0,25 5-3 16,-25-5-1-16,0 0-4 0,0 0-4 0,0 0 3 16,0 0 1-16,0 0 2 0,0 0 1 15,0 0-5-15,18 23-1 0,-18-23-6 0,0 0 4 16,-16 27-5-16,16-27 0 0,-20 25 1 0,20-25 0 15,-25 27-1-15,25-27 4 0,-23 28-3 0,23-28 1 16,-20 27-2-16,20-27 0 0,0 0-1 0,0 0-4 16,-2 25 3-16,2-25-1 0,0 0-1 0,27 11 5 15,-27-11-3-15,32-4 1 0,-32 4 1 16,43-7 0-16,-16 3 0 0,0 3 1 0,0-1-2 16,-27 2 1-16,45 2 2 0,-45-2 2 0,30 9 3 15,-30-9 0 1,0 0 2-16,24 32 0 0,-24-32 0 15,-4 32-11-15,4-32 28 0,-16 43-31 0,0-20 27 16,-4 7-17-16,-3-2-4 0,-4 1 3 0,-4 1-5 16,4-1 3-16,1-4-3 0,26-25 4 0,-43 42-4 15,43-42-3-15,0 0-15 0,-26 27-17 0,26-27-31 16,0 0-25-16,0 0-33 0,0 0-46 0,49 0-92 16,-49 0-234-16,30-39 22 0,13 30 387 0</inkml:trace>
  <inkml:trace contextRef="#ctx0" brushRef="#br4" timeOffset="978648.7019">17173 14801 921 0,'0'0'131'0,"0"0"-37"16,0 0-3-16,0 0-17 0,0 0-18 0,0 0-21 16,0 0-14-16,-15 30-11 0,3-5 5 0,-8 2 3 15,0 7 10-15,-3-4 18 0,-4 5-36 16,-2 1 22-16,-1 0-38 0,1-1 5 0,1-1 4 0,-1-2-11 0,-2-7-3 15,6 6-14-15,-2-14-7 0,27-17-14 16,-34 23-9-16,34-23-19 0,0 0-30 0,0 0-24 16,0 0-21-16,0 0-41 0,0 0-38 0,9-55-127 15,25 46 183-15,-30-33 172 0</inkml:trace>
  <inkml:trace contextRef="#ctx0" brushRef="#br4" timeOffset="978840.9834">16990 14957 661 0,'34'-10'259'0,"-34"10"-57"15,0 0-5-15,0 0-57 0,0 0-16 0,0 0-30 16,0 0-27-16,0 0-24 0,0 0-16 0,0 0-9 15,-22 32-15-15,22-32 26 0,-5 36-33 0,5-36 24 32,5 35-19-32,-5-35-8 0,18 34-4 0,-18-34-15 15,43 18-24-15,-5-2-54 0,-38-16-85 0,84-9-220 16,-39 2-148-16,3-9 30 0,26 23 527 16</inkml:trace>
  <inkml:trace contextRef="#ctx0" brushRef="#br4" timeOffset="979231.2348">17821 14615 970 0,'0'0'83'0,"0"0"-20"0,0 0-2 16,0 0-7-16,0 0-6 0,0 0-13 0,0 0-8 15,0 0-8-15,0 0-4 0,-16 36-4 0,13-13 4 16,-6 7 5-16,5 8 11 0,-8-2-5 0,4 10 3 16,-6-3-16-16,2 1-1 0,3-3 9 15,-2-2-33-15,2-5 30 0,-2-2-35 16,8-3-2-16,3-29-12 0,-2 50-45 0,2-50-42 15,5 28-27-15,-5-28-42 0,0 0-104 0,43 13-110 16,-43-38 128-16,36 30 273 0</inkml:trace>
  <inkml:trace contextRef="#ctx0" brushRef="#br4" timeOffset="979422.7954">17802 14719 1207 0,'0'0'130'16,"-36"-4"-40"-16,36 4-22 0,0 0-20 0,0 0-16 15,0 0-15-15,0 0-5 0,0 0 2 16,34-30-4-16,-34 30-3 0,48-22-5 0,-21 8-1 16,5 0-3-16,-1 5-5 0,-4-5-14 0,9 8-18 15,-11-10-28-15,9 22-34 0,-34-6-58 16,48-4-91-16,-48 4-219 0,0 0 19 0,47 34 378 16</inkml:trace>
  <inkml:trace contextRef="#ctx0" brushRef="#br4" timeOffset="979644.2789">17766 15061 1183 0,'0'0'67'16,"0"0"-53"-16,0 0-7 0,0 0 7 0,0 0 5 15,32-16 2-15,-32 16-8 0,31-16-5 0,-31 16 11 16,39-18-19-16,-39 18 12 0,45-20-17 0,-45 20-4 15,48-17-3-15,-48 17-14 0,54-15-28 0,-54 15-39 16,56-18-42-16,-56 18-50 0,50-19-77 16,-18 30-139-16,-32-11 207 0,38-2 194 0</inkml:trace>
  <inkml:trace contextRef="#ctx0" brushRef="#br4" timeOffset="980066.0979">18133 15054 823 0,'0'0'111'16,"0"0"-33"-16,0 0-7 0,0 0 8 0,0 0-12 15,0 0-15-15,0 0-11 0,0 0-8 0,0 0-1 16,0 0-2-16,0 0-3 0,0 0-2 16,0 0-1-16,0 0-7 0,0 0-3 0,-16 25-2 15,16-25 7-15,0 0 2 0,4 34 4 16,-4-34-6-16,0 0-7 0,9 24-7 0,-9-24-2 15,0 0-3-15,0 0 0 0,25 22-2 0,-25-22 2 16,0 0-1-16,27 5 1 0,-27-5-1 0,0 0 1 16,34-7 2-16,-34 7-2 0,32-18 4 0,-32 18-3 15,34-23 0-15,-34 23-3 0,32-27 2 0,-32 27-1 16,29-26 2-16,-29 26-1 0,0 0 2 16,34-34-4-16,-34 34 3 0,0 0 1 0,16-31 0 15,-16 31 14-15,0 0-36 0,0 0 36 16,0 0-35-16,0 0 18 0,0 0 14 0,0 0-26 15,0 0 10-15,0 0-22 0,0 0 2 0,0 0-10 16,-27 20 22-16,27-20-10 0,-10 39 11 0,10-39-4 16,-9 41-12-16,9-41-7 0,0 38-7 0,0-38-3 15,7 32-18-15,-7-32-14 0,18 25-24 16,-18-25-8-16,0 0-17 0,27 18-11 0,-27-18-44 16,37 12-87-16,-37-12-44 0,33-4 310 0</inkml:trace>
  <inkml:trace contextRef="#ctx0" brushRef="#br4" timeOffset="980566.1614">18558 15043 481 0,'0'0'170'0,"0"0"-46"0,0 0-28 0,0 0-7 16,0 0-38-16,0 0-9 0,0 0-14 0,0 0-1 16,0 30 3-16,0-30 8 0,-7 29 8 0,7-29-7 15,-16 35-7-15,16-35-15 0,-11 41-9 0,11-41-5 16,-2 41 9-16,2-41-2 0,-3 40 8 0,3-40-4 15,-4 30-1-15,4-30 1 0,0 0 0 16,0 25-4-16,0-25-3 0,0 0-8 0,0 0 0 16,0 0 1-16,0 0 2 0,0 0 1 0,0 0-1 15,31-25 2-15,-31 25-4 0,19-30 3 16,-19 30-3-16,16-40 2 0,-16 40-2 0,18-41 4 16,-18 41-1-16,13-39 9 0,-13 39-2 0,5-39 6 15,-5 39-5-15,2-36 0 0,-2 36-6 0,4-35 1 16,-4 35 11-16,5-32-14 0,-5 32 13 15,0 0-16-15,16-27-2 0,-16 27 2 0,0 0 1 16,0 0 0-16,31 7 3 0,-31-7-3 0,0 0-17 16,30 21 17-16,-30-21-17 0,0 0 16 0,32 27 1 15,-32-27-2-15,0 0 1 0,24 32-2 0,-24-32-2 16,0 0-5-16,12 29-1 0,-12-29-1 0,0 0 2 16,0 30 2-16,0-30 4 0,0 0-1 0,-18 27 5 15,18-27-2-15,0 0 1 16,-37 25-3-16,37-25 2 0,-36 19 1 0,36-19 4 15,-40 13 5-15,40-13 8 0,-41 14 4 0,41-14 8 16,-43 18-1-16,43-18-2 0,-30 19-7 0,30-19-5 16,-25 24-9-16,25-24-1 0,-24 32-4 0,24-32 1 15,-19 39-3-15,19-39 3 0,-11 52-13 0,4-29-7 16,8 9-25-16,-1-32-21 0,0 53-37 16,0-53-50-16,4 38-92 0,-4-12-248 0,0-26 40 15,20 27 387-15</inkml:trace>
  <inkml:trace contextRef="#ctx0" brushRef="#br4" timeOffset="983474.7892">19354 14729 1018 0,'0'0'121'0,"0"0"-77"15,0 0-17-15,0 0 6 0,0 0 5 0,23-3 1 16,-23 3-14-16,31-4-16 0,-31 4-6 0,36-12-2 16,-36 12-5-16,39-13-5 0,-39 13-11 0,47-14-17 15,-47 14-25-15,50-16-26 0,-50 16-23 0,46-18-22 16,-46 18-33-16,36-23-121 0,-3 32-71 15,-33-9 276-15</inkml:trace>
  <inkml:trace contextRef="#ctx0" brushRef="#br4" timeOffset="983666.7764">19401 14940 887 0,'-36'12'174'0,"20"13"-46"16,-9-20-34-1,25-5-17-15,0 0-21 0,0 0-26 16,0 0-18-16,0 0-1 0,0 0 5 15,0 0 3-15,39 8-2 0,-10-19-6 0,6-2-27 16,8-6 17-16,4-1-27 0,5-3-6 0,13 7-40 16,-17-20-78-16,29 27-111 0,-12-5-239 0,-15-14 63 15,20 28 399-15</inkml:trace>
  <inkml:trace contextRef="#ctx0" brushRef="#br4" timeOffset="985555.0007">20340 14574 768 0,'0'0'122'0,"29"-33"-92"16,-29 33-15-16,50-33 9 0,-20 21 5 0,-1-8 15 15,8 10 3-15,-4-8 0 0,1 7-6 0,-6-3-4 16,3 9-6-16,-31 5-4 0,45-8-5 0,-45 8-5 16,27 4-4-16,-27-4 2 0,0 0 7 0,0 0 3 15,14 39 2-15,-14-39-8 0,-16 36-3 0,16-36-7 16,-34 50 8-16,11-22 3 0,-3 4 12 0,-11-1 4 16,8 2 6-16,-9-2-5 0,6 4 0 15,-2-6-8-15,7 3 1 0,27-32-11 0,-36 43-1 16,36-43-9-16,-16 23-5 0,16-23-4 0,0 0-1 15,0 0-2-15,33 27 3 0,-33-27-1 16,46 0 1-16,-14-4-2 0,2-7-7 0,6 6-10 16,-2-9-13-16,6 5-12 0,-10-11-15 0,9 17-17 15,-12-20-29-15,17 23-50 0,-48 0-71 0,61-36-172 16,-25 36-58-16,-36 0 266 0</inkml:trace>
  <inkml:trace contextRef="#ctx0" brushRef="#br4" timeOffset="986602.2739">21001 14484 793 0,'-32'30'177'16,"32"-30"-129"-16,0 0-27 0,0 0-7 16,0 0 11-16,0 0 24 0,0 0 20 0,0 0 9 15,27-6-6-15,-27 6-13 0,27-3-11 0,-27 3-2 16,39-13-6-16,-39 13-4 0,49-19-5 0,-49 19-5 16,53-20-3-16,-26 11-2 0,6-1-2 15,-7 1-2-15,7 2-8 0,-6-2 0 0,-2 5-6 16,-25 4-2-16,41-3 1 0,-41 3-1 0,25 3-1 15,-25-3 1-15,0 0 1 0,0 0-1 16,0 0 2-16,9 25-2 0,-9-25 2 0,0 0-2 16,-16 32 1-16,16-32-1 0,0 0 1 0,-34 27-2 15,34-27 2-15,0 0-2 0,-27 23 1 0,27-23-1 16,0 0 0-16,0 0-1 0,0 0-3 0,0 0 1 16,0 0-2-16,0 0 4 0,0 0 0 0,0 0 2 15,0 0-1-15,0 0 0 0,34-23 1 16,-34 23-1-16,0 0 1 0,29-16 0 0,-29 16-1 15,0 0 1-15,0 0-1 0,0 0 1 16,0 0 2-16,0 0 0 0,0 0 3 0,0 0 3 16,0 0-1-16,0 0-1 0,0 0-4 0,0 0-2 15,0 0-1-15,0 0 0 0,0 0 2 0,0 0-1 16,-27 16 0-16,27-16 0 0,0 0 0 0,0 0-1 16,0 0-1-16,0 0 0 0,0 0-1 15,0 0 0-15,0 0-1 0,0 0 2 0,0 0 0 16,0 0 0-16,0 0 2 0,0 0-1 0,0 0 0 15,0 0 1-15,0 0-2 0,0 0 2 0,0 0 0 16,0 0 0-16,0 0 0 0,0 0 0 0,0 0-2 16,0 0 1-16,0 0 2 0,0 0-2 0,0 0 2 15,0 0-1-15,0 0 0 0,0 0 0 16,0 0-1-16,0 0-1 0,0 0-1 16,0 0 1-16,0 0 0 0,0 0 1 0,-13-27-1 15,13 27 2-15,0 0-1 0,0 0 0 0,0 0 0 16,0 0 0-16,0 0-1 0,0 0-1 0,-21-25-2 15,21 25-2-15,0 0-1 0,-25-3 1 0,25 3 1 16,-27 0 2-16,27 0 2 0,-36 3 0 0,36-3 2 16,-43 0 0-16,43 0 0 0,-43 0 1 15,43 0 2-15,-40 6 1 0,40-6 3 0,-34 5 0 16,34-5 1-16,-32 9-4 0,32-9-1 0,0 0-3 16,-29 23-1-16,29-23-2 0,0 0 2 0,-9 28-1 15,9-28 1-15,4 27-1 0,-4-27 2 16,7 25-2-16,-7-25 3 0,0 0-2 0,27 30 2 15,-27-30-1-15,0 0-1 0,32 20 1 0,-32-20-3 16,0 0 1-16,34 14 1 0,-34-14-2 16,27 6 4-16,-27-6-2 0,29-2 0 0,-29 2 2 15,34-13-4-15,-34 13 3 0,39-23-3 0,-39 23 2 16,47-28-1-16,-47 28 2 0,43-31-2 0,-43 31 3 16,38-28-2-16,-38 28 1 0,28-21-2 0,-28 21 0 15,0 0 1-15,0 0 1 0,24-18-1 0,-24 18 3 16,0 0-3-16,0 0 1 0,0 0-1 15,0 0-1-15,0 0-2 0,0 0 2 0,0 0 2 16,-15 34-3-16,15-34 4 0,-23 32-3 16,23-32 3-16,-36 44-3 0,16-14 3 0,4-1-4 15,-7 3 4-15,7 2-5 0,-4 0 5 0,2 0-7 16,2-2 7-16,2 0-7 0,1 0 6 0,4-5-3 16,9-27-2-16,-11 39-10 0,11-39-11 0,8 28-8 15,-8-28-33-15,0 0-7 0,0 0-53 16,43 20-49-16,-43-20-83 0,16-36-200 0,11 40 8 15,-24-31 340-15</inkml:trace>
  <inkml:trace contextRef="#ctx0" brushRef="#br4" timeOffset="987039.8487">21699 14500 1115 0,'0'0'234'0,"0"0"-133"0,0 0-32 0,0 0-16 15,0 0-15-15,0 0-18 0,0 0-7 0,0 0 3 16,0 0 4-16,0 0 6 0,0 0 3 15,0 0-4-15,39-11-1 0,-39 11-6 0,50-16-5 16,-23 7 0-16,5-2-3 0,1 1 1 0,-3 1-2 16,6 0-5-16,-2 2-2 0,-4 3-4 15,1 4 2-15,-31 0 0 0,45 7 2 0,-45-7 1 16,0 0 3-16,23 32 1 0,-23-32 4 0,0 36-5 16,0-36-1-16,-14 52-4 0,1-20 2 0,-7 0-5 15,-3 3 6-15,-6 3-2 0,-1 3 5 0,-6-2-4 16,2 4 7-16,0 1-9 0,0-3 6 0,3-5-10 15,1-4-8-15,10-4 24 0,20-28-30 0,-23 36 20 16,23-36-30-16,0 0-20 16,0 0-31-16,16 27-39 0,-16-27-63 0,38-13-166 15,-38 13-194-15,45-39 48 0,-11 28 398 0</inkml:trace>
  <inkml:trace contextRef="#ctx0" brushRef="#br5" timeOffset="993999.5081">20684 15125 126 0,'0'0'6'15,"0"0"0"-15,0 0 7 0,-30-27 21 0,30 27 11 16,0 0 26-16,-20-28-5 0,20 28-3 0,0 0-4 15,0 0-5-15,-29-23 3 0,29 23 2 16,0 0 0-16,-25-15-2 0,25 15 3 0,0 0 0 16,-25-1-1-16,25 1-4 0,0 0-7 0,-27-2-4 15,27 2-3-15,0 0-5 0,0 0-5 16,0 0-12-16,-27 5-7 0,27-5-8 0,0 0-4 16,0 0 1-16,0 0 8 0,0 0 15 0,40 4 10 15,-40-4 6-15,41 0 0 0,-16-6-6 16,11 5-7-16,-6-12-4 0,13 10-7 0,2-10-27 15,0 4 17-15,9-5-22 0,-1 1 16 0,5 3 4 16,-1-3-2-16,0 4 1 0,3-1-1 0,-3 1 1 16,-1 2-3-16,-3 1 2 0,-4 1-1 0,5 5-2 15,-6 2 1-15,0 1 0 0,-3-1 1 0,-2-2-1 16,0 0 0-16,2-4 2 0,0-4-2 0,1 2 2 16,5-4-2-16,-1-5 0 15,0 1-1-15,2-2 1 0,2-2-3 0,-2 2 3 16,-2 0-2-16,-4 5 3 0,-1-3-6 0,-3 9-8 15,-10-6-19-15,4 13-28 0,-36-2-37 0,50 7-54 16,-50-7-116-16,0 0-149 0,0 0 12 0,0 0 363 16</inkml:trace>
  <inkml:trace contextRef="#ctx0" brushRef="#br5" timeOffset="995092.9976">20876 15291 799 0,'-32'3'118'0,"32"-3"-19"16,0 0-31-16,0 0-30 0,0 0-21 0,0 0-6 16,0 0 9-16,0 0 10 0,0 0 10 15,39-23-4-15,-39 23-4 0,47-20-9 16,-22 8-6-16,5 3-6 0,2-2-3 0,-1 3-3 16,3-3 0-16,-5 7-2 0,-3-1-2 0,-26 5 1 15,43-4-1-15,-43 4 0 0,27 6 0 0,-27-6-1 16,0 0 0-16,0 0 3 0,13 30-1 0,-13-30 1 15,-13 25-2-15,13-25 2 0,-27 34-5 0,27-34 4 16,-34 35-2-16,34-35 1 0,-39 41 0 16,39-41 8-16,-45 40 4 15,45-40 5-15,-41 37-1 0,41-37-2 0,-22 25-10 16,22-25-1-16,0 0-6 0,0 0 1 0,2 27 0 16,-2-27 0-16,0 0 2 0,31 5 0 0,-31-5 0 15,34 0 1-15,-34 0 0 0,36-4 0 0,-36 4 0 16,34-5 1-16,-34 5-1 0,34-7-1 0,-34 7 1 15,28 0-3-15,-28 0 1 0,0 0 2 16,26 7 1-16,-26-7 7 0,0 0 2 0,0 0 0 16,7 29-2-16,-7-29-4 0,-9 28-5 0,9-28 1 15,-22 34-3-15,22-34 3 0,-36 41-5 0,36-41 3 16,-46 39-3-16,22-19 4 0,24-20-4 0,-43 35 2 16,43-35-2-16,-26 20-2 0,26-20-18 15,0 0-21-15,0 0-38 0,0 0-45 0,0 0-65 16,0 0-200-16,39-20-22 0,0 8 153 15</inkml:trace>
  <inkml:trace contextRef="#ctx0" brushRef="#br5" timeOffset="995287.9311">21546 15389 1313 0,'-30'-4'78'16,"30"4"-28"-16,-34 13-12 0,34-13 0 0,-27 7-8 15,27-7-8-15,0 0-13 0,-29 9-6 0,29-9-3 16,0 0-3-16,0 0-19 0,0 0-14 16,0 0-23-16,0 0-37 0,0 0-41 0,29-36-59 15,3 24-134-15,4-1-81 0,-15-26 121 0,30 32 290 16</inkml:trace>
  <inkml:trace contextRef="#ctx0" brushRef="#br5" timeOffset="995590.6958">21792 15268 1149 0,'0'0'41'16,"0"0"-25"-16,0 0 3 0,0 0 6 0,0 0 12 16,9-29 10-16,-9 29 2 0,39-25-8 0,-39 25-2 15,50-30-7-15,-26 10 1 0,10 11-4 0,-6-7-5 16,5 6-11-16,-5 2-5 0,-3 3-6 0,-25 5 0 15,36 0 0-15,-36 0-1 0,0 0 3 0,0 0 0 16,20 27 3-16,-20-27-1 0,-9 35 1 16,9-35-5-16,-20 50 3 0,4-23-7 0,0 9 5 15,-4-1-5-15,-5 5 6 0,2 4-7 0,0-5 8 16,1 0-9-16,6-3 3 0,7-2-14 16,-2-6 2-16,9 1-16 0,2-29-15 0,4 39-26 15,-4-39-37-15,20 27-83 0,-20-27-150 0,0 0-97 16,54-4 39-16,-38-22 398 0</inkml:trace>
  <inkml:trace contextRef="#ctx0" brushRef="#br5" timeOffset="996018.1724">22328 15191 1176 0,'0'0'84'0,"0"0"-48"0,0 0-12 0,0 0 4 16,0 0-2-16,0 0 10 0,0 0 0 16,18-27-1-16,-18 27-2 0,32-19-3 0,-5 11-8 15,-27 8-3-15,54-24-5 0,-29 13-5 0,1 2-5 16,-26 9-1-16,44-9-1 0,-44 9 1 0,26 2 0 16,-26-2 1-16,0 0 3 0,0 0 0 15,0 0 4-15,8 23-1 0,-8-23-2 0,0 0-5 16,-20 39 1-16,20-39-1 0,-31 32 5 0,31-32 0 15,-39 36 5-15,39-36-2 0,-43 35 2 0,43-35-3 16,-38 24 2-16,38-24-8 0,0 0-2 0,0 0-4 16,0 0 0-16,0 0 1 0,0 0 2 0,0 0 1 15,0 0-3-15,38 23 1 16,-38-23 0-16,29 0-1 0,-29 0 4 0,35 3-2 16,-35-3-1-16,29 13-1 0,-29-13 1 0,0 0-1 15,25 41 3-15,-25-41-1 0,4 41 1 0,-11-16-4 16,1 3 5-16,-4-1-4 0,-1 0 4 0,11-27-4 15,-29 41 3-15,29-41-5 0,-27 32 5 0,27-32-12 16,-27 23-13-16,27-23-27 0,-23 20-29 0,23-20-53 16,0 0-68-16,0 0-256 0,0 0-37 15,-29-20 170-15</inkml:trace>
  <inkml:trace contextRef="#ctx0" brushRef="#br5" timeOffset="996668.567">15176 15508 619 0,'0'0'101'0,"0"0"-50"15,0 0-1-15,0 0 0 0,0 0 18 16,28 13 11-16,-28-13-13 0,36-13-11 0,-9 11-13 16,-2-8-10-16,9 2-7 0,0 0-6 0,8-1-6 15,2-2-7-15,3 4-5 0,1-2-1 0,4 0-1 16,-1-2 2-16,2 4-2 0,3-5 2 15,-2 5-2-15,5-1 1 16,-4 3-2-16,-4 2-1 0,-1 1 0 0,-4 2-14 0,-3-2-15 0,0 9-22 0,-7-10-25 31,7 15-26-31,-14-12-23 0,9 11-37 0,-10-8-54 16,-3-15-83-16,18 30 136 0,-43-18 166 0</inkml:trace>
  <inkml:trace contextRef="#ctx0" brushRef="#br5" timeOffset="997336.4866">15319 15823 836 0,'0'0'43'16,"32"-24"-11"-16,-32 24 3 0,58-36 11 16,-24 11 1-16,7 5-7 0,-3-1-17 0,5 1-14 15,0 4-3-15,-4 4-5 0,-3-1 1 0,-5 6-2 16,-5 4 2-16,-26 3-2 0,40 1 0 0,-40-1 0 15,0 0 3-15,0 0 4 0,16 31 1 0,-16-31 4 16,-13 28-4-16,13-28 3 0,-28 38 1 0,8-13 9 16,-7-6 3-16,2 12 14 0,-7-10-2 0,5 9 5 15,-5-10 11 1,5 5-22-16,3-6 13 0,24-19-41 16,-35 29 9-16,35-29-20 0,0 0 9 0,0 0-1 15,0 0 0-15,0 0-1 0,0 0 3 0,0 0 17 16,32-13-18-16,-32 13 19 0,38-19-17 0,-38 19-2 15,41-13-18-15,-41 13 18 0,41-10-19 0,-41 10 20 16,32-2 2-16,-32 2-2 0,0 0 21 0,0 0-16 16,24 28 18-16,-24-28-32 0,-6 32 15 0,-5-5-15 15,11-27 14-15,-30 52 2 0,8-24-5 0,-1 3 5 16,-2-5-3-16,2-1 5 0,-2-5-6 0,25-20 1 16,-36 32-7-16,36-32-11 0,0 0-37 0,-27 7-55 15,27-7-75-15,0 0-99 0,18-36-208 0,10 26 68 16,-19-33 387-16</inkml:trace>
  <inkml:trace contextRef="#ctx0" brushRef="#br5" timeOffset="997523.9078">16006 15884 1306 0,'-43'7'93'0,"43"-7"-73"0,-42 20-14 0,42-20 0 16,-25 14-2-16,25-14-5 15,0 0-22-15,0 0-40 0,0 0-41 0,0 0-35 16,0 0-26-16,15-30-10 0,-15 30-79 0,52-20-103 16,-42-15 204-16,30 31 153 0</inkml:trace>
  <inkml:trace contextRef="#ctx0" brushRef="#br5" timeOffset="997822.1351">16181 15701 977 0,'0'0'119'0,"0"0"-93"16,0 0-9-16,0 0 7 0,0 0 4 15,0 0 16-15,0 0 3 0,34-24-2 0,-34 24-3 0,36-26-1 16,-11 13-4-16,-25 13 2 0,49-32-4 16,-49 32-7-16,43-25-10 0,-43 25-7 15,32-14-5-15,-32 14-1 0,0 0 1 0,27 0 6 31,-27 0 3-31,0 0 0 0,-4 32 0 0,-3-5-11 16,-5 1 1-16,-1 8-8 0,-5 7 7 0,-3-1-8 16,-3 3 8-16,-3 5 11 0,2 1-31 0,0 1 28 15,2-4-30-15,5-5 12 0,2-7-2 0,9-4-20 16,7-32-8-16,-6 44-24 0,6-44-11 16,16 27-38-16,-16-27-53 0,36-4-152 0,-7 1-146 15,-7-26 60-15,22 17 400 0</inkml:trace>
  <inkml:trace contextRef="#ctx0" brushRef="#br5" timeOffset="998275.3209">16470 15736 1064 0,'0'0'28'15,"0"0"-24"-15,0 0 5 0,0 0 13 0,34-32 14 16,-34 32 20-16,43-30 3 0,-43 30 1 16,52-32-8-16,-23 12-7 0,5 8-7 0,-4-6-1 15,2 9-7-15,-5-4-8 0,-3 6-10 0,-24 7-4 16,34-5-3-16,-34 5 2 0,0 0 5 0,0 0 7 16,0 0 4-16,0 0-4 0,2 36-5 15,-2-36-9-15,-18 28-3 0,18-28-2 0,-31 39 3 16,31-39-4-16,-41 45 3 0,41-45-5 0,-41 43 5 15,41-43-4-15,-34 39 3 0,34-39 0 16,-27 32-2-16,27-32-1 0,0 0 1 0,0 0-9 16,-9 23 2-16,9-23-1 0,0 0-1 0,28 4 6 15,-28-4 3-15,36-11 1 0,-36 11-1 0,47-16 3 16,-20 9-2-16,-4-2 0 0,-23 9 0 0,47-11 2 16,-47 11-2-16,37-5 2 0,-37 5-4 0,0 0 0 15,25 9 11-15,-25-9 2 0,0 0 7 16,0 30 0-16,0-30-6 0,-19 39-5 15,3-10-17-15,-4-3 29 0,-7 7-34 0,0 2 28 16,0-3-11-16,-9 7-13 0,6-3 4 0,-2 0-5 16,3-8 0-16,7 3-11 0,22-31-11 0,-34 41-31 15,34-41-36-15,0 0-65 0,0 0-85 0,0 0-246 16,0 0 45-16,0 0 354 0</inkml:trace>
  <inkml:trace contextRef="#ctx0" brushRef="#br5" timeOffset="998572.2052">15780 16053 1302 0,'41'-17'45'0,"2"2"-18"16,5-10 9-16,19-1 16 0,3-14-37 15,10 5 20-15,1-4-47 0,-4 3 10 0,2 0 5 16,-2 1-7-16,-3-1 0 0,-3-3-17 16,-1 10-17-16,-12-13-44 0,10 18-38 0,-22-20-33 15,12 24-13-15,-19-19-16 0,0 3-135 0,8 24-30 16,-34-26 281-16</inkml:trace>
  <inkml:trace contextRef="#ctx0" brushRef="#br5" timeOffset="998947.3516">15493 15098 1267 0,'0'0'122'0,"0"0"-38"0,0 0 1 0,34 7 0 16,-5-19-16-16,19 7-19 0,4-13-19 15,13-5-12-15,5-9-26 0,5-4 22 0,7 0-31 16,3 1 25-16,2-1-10 0,-2 0-14 0,4 4-15 16,-8-11-44-16,14 24-30 0,-18-22-53 15,22 34-120-15,-10-16-252 0,-17-4 40 0,9 25 353 16</inkml:trace>
  <inkml:trace contextRef="#ctx0" brushRef="#br5" timeOffset="999885.0252">16771 16363 625 0,'0'-26'110'15,"0"26"-7"-15,0 0-9 0,0 0-6 16,0 0-6-16,0 0-5 0,0 0-7 0,0 0-10 16,0 0-9-16,0 0-11 0,0 0-9 15,27-7-6-15,-27 7-5 0,0 0-2 0,0 0-2 16,0 0-3-16,0 0-1 0,0 0 0 0,0 0 1 16,0 0 3-16,0 0-3 0,23 39 0 0,-23-39-6 15,-3 51 0-15,-3-19-8 0,-4 8 4 0,-3 6-8 16,-5 2 9-16,2 6-10 0,-4-1 8 0,4-1-12 15,-2-10 1-15,6 5 4 0,4-15-43 0,12 0 18 16,-4-32-53-16,16 36-18 0,-16-36-29 16,41 9-94-16,-41-9-5 0,47-45-184 0,-4 40 83 15,-30-38 330-15</inkml:trace>
  <inkml:trace contextRef="#ctx0" brushRef="#br5" timeOffset="1.00009E6">16828 16381 1143 0,'-30'32'152'16,"3"-32"-74"-16,27 0-25 0,0 0-20 0,0 0-11 15,0 0-14-15,0 0-5 0,27-1 2 0,2-8-2 16,5-6 1-16,3-1-3 0,6-3 1 0,2-1-3 16,4 0-3-16,-5-1-21 0,7 10-25 0,-14-12-41 15,12 27-50-15,-49-4-49 16,62-20-107-16,-28 31-124 0,-34-11 135 0,36 16 286 15</inkml:trace>
  <inkml:trace contextRef="#ctx0" brushRef="#br5" timeOffset="1.00032E6">16794 16697 1132 0,'0'0'186'0,"0"0"-161"0,0 0-21 16,0 0-2-16,0 0-1 0,0 0 1 0,36-29-2 16,-36 29 0-16,43-16-2 0,-43 16-4 0,47-14-5 15,-22 5-4-15,0 0-8 0,6 4-7 16,-6-8-14-16,9 10-8 0,-7-10-13 0,10 11-9 16,-12-12-23-16,13 14-35 0,-13-7-86 0,-25 7-138 15,54-5 130-15,-54 5 226 0</inkml:trace>
  <inkml:trace contextRef="#ctx0" brushRef="#br5" timeOffset="1.0007E6">17470 16574 818 0,'0'0'104'0,"0"0"-66"16,-25 16-2-16,25-16 3 0,0 0 7 0,-36 3-1 15,36-3 4-15,-25 13 3 0,25-13 4 0,0 0-7 16,-32 39-5-16,32-39-7 0,-20 27-1 16,20-27-9-16,-12 25-4 0,12-25-10 0,-6 26-3 15,6-26-6-15,0 0-2 0,0 0-1 0,31 16 0 16,-31-16 1-16,34-3 0 0,-34 3 1 0,43-16-2 16,-16 2 3-16,1-4-5 0,-1 0 4 15,4 0-4-15,-4 2 3 0,-27 16-4 0,44-30 1 16,-44 30-1-16,31-22 2 0,-31 22-3 15,0 0-2-15,0 0-2 0,0 0-2 0,0 0 4 16,0 0 2-16,0 0 1 0,0 0 1 0,0 0-1 16,0 0-1-16,0 0 2 0,-13 32 0 0,13-32 2 15,-16 29-3-15,16-29 3 0,-18 32-2 0,18-32-3 16,-7 34-16-16,7-34-14 0,-2 25-30 0,2-25-27 16,0 0-30-16,0 0-39 0,33 27-39 0,-33-27-216 15,0 0 52-15,62 3 338 0</inkml:trace>
  <inkml:trace contextRef="#ctx0" brushRef="#br5" timeOffset="1.0012E6">17886 16581 725 0,'-23'35'187'0,"23"-35"-108"15,0 0-15-15,-34 20-14 0,34-20-13 0,0 0-20 16,-6 32-7-16,6-32-6 0,0 0 3 0,-2 29-3 15,2-29 0-15,0 0 0 0,4 33 1 0,-4-33-2 16,4 25 2-16,-4-25-1 0,3 25 8 0,-3-25 9 16,0 0 9-16,0 0 3 0,-3 27-3 0,3-27-13 15,0 0-8-15,0 0-6 16,0 0-3-16,0 0-1 0,0 0-1 0,0 0 3 16,0 0-1-16,10-28 4 0,-10 28-4 0,16-34 1 15,-16 34-4-15,24-39 3 0,-24 39-2 0,20-41 3 16,-20 41-3-16,23-43 5 0,-23 43-3 0,18-39 2 15,-18 39-2-15,14-36 3 0,-14 36-3 0,11-32 2 16,-11 32-2-16,12-27 2 0,-12 27-2 0,0 0 1 16,17-32-2-16,-17 32-1 0,0 0 2 15,0 0-1-15,26-18 0 0,-26 18-1 0,0 0 0 16,25-7 1-16,-25 7 0 0,0 0 0 0,0 0-4 16,29 13 1-16,-29-13-2 0,0 0-4 15,15 26-1-15,-15-26-7 0,0 0 1 0,1 38-3 16,-1-38 3-16,-9 26 2 0,9-26 5 0,-19 40 1 15,19-40 6-15,-31 42 0 0,11-17 5 0,3 4-3 16,-5 1 6-16,-1 2-5 0,-1 4 10 0,-2 3 18 16,-1 0-30-16,0 0 31 0,0-3-35 0,-2 0 9 15,6-6 3-15,3-5-5 0,20-25 0 0,-29 45-28 16,29-45 4-16,-17 30-4 0,17-30 1 0,0 0 6 16,0 0-13-16,0 0-25 0,0 0-17 0,-13 25-36 15,13-25-29-15,0 0-122 0,0 0-88 0,0 0 213 16</inkml:trace>
  <inkml:trace contextRef="#ctx0" brushRef="#br5" timeOffset="1.00153E6">18479 16255 1404 0,'-54'3'136'0,"54"-3"-72"15,0 0-26-15,0 0-13 0,0 0-14 0,0 0-5 16,0 0-3-16,0 0-3 0,0 0-1 0,33-26-9 15,-33 26-10 1,28-22-12-16,-28 22-16 0,38-23-16 0,-7 23-23 0,-31 0-33 0,46-16-38 0,-46 16-42 16,38-16-99-16,-6 28-107 0,-32-12 165 15,31 8 241-15</inkml:trace>
  <inkml:trace contextRef="#ctx0" brushRef="#br5" timeOffset="1.00174E6">18366 16567 1072 0,'0'0'192'0,"2"23"-122"16,-2-23-25-16,29 0 0 0,-29 0-15 0,48-16-13 15,-17 1-10-15,3-1-6 0,5-5 3 0,4-6-5 16,4 1-15-16,-1-12-37 0,12 15-78 0,-21-20-158 16,6 4-214-16,17 18 30 0,-26-22 457 0</inkml:trace>
  <inkml:trace contextRef="#ctx0" brushRef="#br5" timeOffset="1.00989E6">19135 15975 881 0,'0'0'93'0,"0"0"-16"16,0 0-21-16,0 0-7 0,0 0-5 0,0 0 8 16,0 0-2-16,0 0-12 0,0 0-4 0,0 0-13 15,0 0-9-15,0 0-4 0,0 0-3 0,0 0 3 16,0 0 6-16,0 0 3 0,31-9 2 0,-31 9-2 15,55-5-3-15,-22-2 0 0,8-2-3 0,4-6 2 16,3 3 19-16,4-8-37 0,4 8 36 0,-3-8-37 16,3 2 11-16,-4-1 1 0,-4-3-5 15,-1 3 1-15,-4 5-1 0,-2-1 1 0,-5 5-2 16,-6 1 1-16,-4 2-1 0,-26 7-1 0,35 0-1 16,-35 0-2-16,0 0-1 0,17 28-7 0,-17-28 5 15,-11 46-8-15,-4-17 6 0,-4 14 12 0,-8 5-29 16,-5 4 34-16,-6 3-27 0,-1 0 15 0,-3 0 9 15,1 0-9-15,0-1 8 0,5-6-8 0,2-5 6 16,9-8-7-16,2-10-17 0,19 4-52 0,4-29-68 16,0 0-116-16,0 0-245 0,0 0 44 0,59 11 396 15</inkml:trace>
  <inkml:trace contextRef="#ctx0" brushRef="#br5" timeOffset="1.01041E6">20508 15911 753 0,'0'0'74'15,"-19"-27"-18"-15,19 27 3 0,-22-25 10 16,22 25-5-16,-29-16 9 0,29 16-21 0,-32-7 6 16,32 7-8-16,-41 4-1 0,18-4-3 0,23 0 2 15,-43 10 0-15,43-10-1 0,-34 16-4 0,34-16-5 16,-33 23 7-16,33-23-40 0,-27 36 27 0,27-36-37 16,-23 45 15-16,23-45 2 0,-12 48-6 0,12-22 1 15,0-1-5-15,7-1 2 0,-7-24-6 0,19 42 6 16,-19-42-6-16,36 27 4 0,-36-27-1 0,54 13 3 15,-22-13 3-15,-1-4 2 0,6-5 2 0,3-5-2 16,-2-2 1-16,3-4-4 0,-2-1 1 0,-3-4-4 16,-2 0 2-16,-5 0-4 0,-2-2 4 0,-27 27-6 15,41-46-8-15,-41 46 30 0,27-39-33 16,-27 39 35-16,12-25-21 0,-12 25 2 0,0 0 6 16,0 0 0-16,0 0 0 0,0 0-3 0,0 0-6 15,-30 19-21-15,15 8 31 0,-10 10-31 0,-1 12 30 16,-5 4-10-16,-5 4-6 0,-3 4 9 0,1-1-10 15,2-1 11-15,0 3-10 0,10-8 4 0,2-2-13 16,5-15-4-16,15-1-26 0,4-36-18 0,7 44-35 16,-7-44-28-16,43 23-60 0,-43-23-63 0,59-30-166 15,-12 21-51-15,-11-30 291 0</inkml:trace>
  <inkml:trace contextRef="#ctx0" brushRef="#br5" timeOffset="1.0106E6">21064 16151 1530 0,'0'0'96'16,"-56"32"-61"-16,33-19-18 0,23-13-8 0,-43 14-2 16,43-14-5-16,-32 7-3 0,32-7-11 15,0 0-15-15,0 0-31 0,-31 0-20 0,31 0-17 16,0 0-26-16,40-5-34 0,-40 5-75 0,32-41-231 16,13 36 49-16,-16-29 367 0</inkml:trace>
  <inkml:trace contextRef="#ctx0" brushRef="#br5" timeOffset="1.01092E6">21691 15823 1244 0,'0'0'117'0,"-34"9"-42"16,34-9-9-16,-36 15-7 0,36-15-7 0,-43 26-10 15,43-26-26-15,-52 41 29 0,26-10-39 0,-9-1 37 16,5 11-9-16,-2-5-6 0,1 8 8 15,-1-1-16-15,5 0 1 0,0 1-8 0,6 1 9 16,3-8-9 0,5 1 3-16,6-8-10 0,7-30-3 0,4 44-4 15,-4-44 1-15,34 27-1 0,-9-14 1 0,5-4-2 16,3-4 2-16,1-3 0 0,5-6 0 0,-3 1 0 16,-2-6-1-16,0 0 1 0,-5-4-10 0,1-3 1 15,-30 16-1-15,40-34-1 0,-40 34 8 16,19-35 0-16,-19 35-4 0,0-36 7 0,0 36-8 15,-12-36-3-15,12 36-7 0,-34-39-5 0,9 20-3 16,-2 8 3-16,-7-3-5 0,7 3-2 0,-7-1-12 16,9 8-16-16,-8-16-26 0,33 20-38 0,-37-10-56 15,37 10-86-15,0 0-215 0,0 0 24 16,12 34 386-16</inkml:trace>
  <inkml:trace contextRef="#ctx0" brushRef="#br5" timeOffset="1.01203E6">22272 16012 637 0,'0'0'68'15,"9"-30"4"-15,-9 30-5 0,20-25-7 0,-20 25-4 16,23-32-9-16,-23 32-4 0,22-27-3 0,-22 27 0 15,0 0-4-15,14-28 13 0,-14 28 13 0,0 0-9 0,0 0 11 0,0 0-19 16,0 0-18-16,0 0 2 0,-29 34-12 0,29-34 1 16,-28 39-18-16,28-39 20 0,-38 46-21 0,38-46 16 15,-40 48 3-15,21-21-10 0,-1 0 3 16,0-2-9-16,2 5 3 0,-1-1-5 0,6-1 3 16,-1 1-3-16,1-3 4 0,4-3-5 0,9-23 5 15,-14 41-5-15,14-41 2 0,0 0-2 0,-4 25 1 16,4-25-1-16,0 0 4 0,0 0 3 0,27-5 3 31,-27 5 6-31,24-25-2 0,-24 25 0 0,34-50-5 16,-16 22 0-16,1-8-8 0,-1 4 6 15,2-4-7-15,-4 4 4 0,-2 2-1 0,-5 1 8 16,6 3-2-16,-8 1 8 0,-7 25-7 0,11-36 0 0,-11 36-5 16,7-27-14-16,-7 27 13 0,0 0-14 0,3-23 11 15,-3 23 1-15,0 0-2 0,0 0-3 0,0 0 3 0,0 0 10 16,0 0-9-16,8 38 14 0,-8-38-10 0,16 44-3 15,-7-17 2-15,1 5-5 0,3 0 4 16,-2 7-5-16,7-3 6 0,-2 3-4 0,0-1 2 16,4-8-3-16,-1 2 5 0,5-4-7 0,2-3 14 15,0-3 1-15,-1-3 4 0,-25-19 0 0,48 20-2 16,-48-20-5-16,47 0 7 0,-47 0 6 0,46-13 0 16,-46 13 3-16,38-39-9 0,-20 11-4 0,0-6-6 15,-2-2 2-15,0-3-8 0,-2-4 3 16,-1-1-3-16,-1 3 4 0,-4 2-5 15,-1 5 6-15,-7-2-6 0,0 8-7 0,0-3 21 16,0 3-34-16,-6 1 13 0,6 27-28 0,-9-41-14 16,9 41-30-16,-8-28-22 0,8 28-47 0,0 0-117 15,0 0-245-15,0 0 0 0,0 0 298 0</inkml:trace>
  <inkml:trace contextRef="#ctx0" brushRef="#br5" timeOffset="1.01364E6">13545 17908 548 0,'0'0'112'16,"0"0"-16"-16,0 0-16 0,0 0-1 0,0 0-19 16,0 0 1-16,0 0-11 0,-33-7 1 0,33 7-8 15,0 0-8-15,0 0-10 0,-30-37-1 16,30 37-4-16,-23-34 6 0,23 34 12 0,-24-39-22 15,24 39 15-15,-25-52-40 0,11 25 17 0,-2-3-12 16,0 0 18-16,-4-1 6 0,2 1-6 0,-5 0 3 16,3 0-11-16,-2-3 2 0,1 1-5 0,3 4 4 15,0-2-5-15,4 1 6 0,1 1-7 0,4-3 5 16,2 5-6-16,7-3 3 0,0 4-5 16,7-2 3-16,2 4-3 0,-9 23 2 0,32-46-2 15,-32 46 2-15,42-45-2 0,-42 45 4 16,52-35-3-16,-25 19 3 0,-1 3-3 0,1 2 2 15,-2 8-2-15,1 1 2 0,-26 2-1 0,41 5-2 16,-41-5 4-16,32 27-1 0,-32-27 1 0,20 43-1 16,-17-15 0-16,-4 5-5 0,-7 2 6 0,-4 8-5 15,-8 1 7-15,-5 8-8 0,-4 2 10 16,-7 3-9-16,2 3 21 0,-7-3 0 0,5 7 21 16,-8-7 18-16,9 8-29 0,-6-10 26 0,7 4-34 15,2-11 6-15,7-4 1 0,5-6-15 0,8-6-1 16,12-32-11-16,-4 39 3 0,4-39-7 0,27 20 1 15,0-17-2-15,7-6-7 0,12-8-9 0,1-16-23 16,19 2-27-16,-8-26-40 0,30 18-79 16,-26-32-160-16,21 4-162 0,6 15 29 15,-22-26 479-15</inkml:trace>
  <inkml:trace contextRef="#ctx0" brushRef="#br5" timeOffset="1.01444E6">13989 17532 904 0,'27'6'127'0,"-27"-6"-77"15,0 0-26-15,0 0-9 0,0 0 3 0,0 0 7 16,0 0 7-16,0 0-4 0,0 0-6 16,-7 26-10-16,7-26-2 0,-5 32 4 0,5-32 10 15,-11 43 4-15,11-43 5 0,-9 41-4 0,9-41 3 16,-11 36 11-16,11-36-19 0,-5 27 10 0,5-27-23 15,0 0-4-15,0 0-5 0,0 0-1 0,0 0-2 16,0 0 1-16,0 0 1 0,25 3 2 16,-25-3-2-16,0 0-17 0,34-39 17 0,-34 39-17 15,25-39 14-15,-25 39 5 0,27-47-5 16,-27 47 5-16,21-44-4 0,-21 44 2 0,18-39-1 16,-18 39 1-16,11-27-1 0,-11 27 3 0,0 0-3 15,9-29 3-15,-9 29-1 0,0 0 2 0,0 0-1 16,0 0 1-16,0 0-2 0,0 0-1 0,0 0 0 15,0 0-4-15,0 0 3 0,0 0-2 0,0 0 3 16,0 0 2-16,9 29 1 0,-9-29 1 16,0 0 0-16,0 0-3 0,25 18 1 0,-25-18 0 15,0 0 6-15,36 3 2 0,-36-3 3 16,30-14 1-16,-30 14-1 0,43-20 2 0,-16 4-3 16,-27 16 2-16,52-37-5 0,-25 16 1 0,0-1-4 15,-4-1 2-15,4 3-5 0,-27 20 3 0,36-26-4 16,-36 26 0-16,0 0 0 0,27-20-3 0,-27 20 2 15,0 0-1-15,0 0 2 0,0 0-1 16,0 23 0-16,0-23-1 0,-13 50-3 0,3-21-1 16,-1 3 4-16,-2 2-7 0,-1-1 6 0,-2 3-11 15,0-2-2-15,9 2-18 0,-6-10-7 0,13 6-21 16,0-32-12-16,7 45-20 0,-7-45-54 0,25 32-64 16,-25-32-36-16,38 7-53 0,-6 9-76 0,-32-16 226 15,66-12 148-15</inkml:trace>
  <inkml:trace contextRef="#ctx0" brushRef="#br5" timeOffset="1.01482E6">14979 17415 849 0,'0'0'161'16,"-34"-7"-83"-16,34 7-14 0,-36-6 0 0,9-1-3 16,27 7-3-16,-40 9-11 0,40-9-4 15,-46 14-3-15,46-14-1 0,-47 23-4 0,47-23 1 16,-46 29-3-16,46-29 0 0,-34 30-6 0,34-30-2 15,-29 36-7-15,29-36 0 0,-20 34-6 0,20-34-2 16,-7 26-6-16,7-26-1 0,0 0-4 16,0 0 2-16,18 25-1 0,-18-25 0 0,0 0 2 15,39 8 0-15,-39-8 1 0,36-6 0 0,-36 6 0 16,47-14-2-16,-47 14 0 0,46-23 0 16,-46 23 1-16,40-29-1 0,-40 29 4 0,34-21-4 15,-34 21 2-15,25-23-3 0,-25 23-1 0,0 0 0 16,27-27 1-16,-27 27 0 0,0 0 0 0,0 0 0 15,0 0-1-15,0 0 0 0,0 0 0 0,0 0-1 16,0 0-2-16,-4 39 1 0,-3-10-6 0,0-1 1 16,-2 2-12-16,0 4 2 0,2 0-21 0,0-7-4 15,7 9-9-15,0-36-50 16,3 48 9-16,-3-48-52 0,20 26 3 0,-20-26-4 16,36 9-32-16,-36-9-50 0,43-28-138 0,5 28 184 15,-28-36 182-15</inkml:trace>
  <inkml:trace contextRef="#ctx0" brushRef="#br5" timeOffset="1.01514E6">15366 17354 963 0,'0'0'125'0,"-36"2"-52"16,36-2-1-16,-41 3-1 0,41-3-2 0,-40 13-11 16,40-13-7-16,-39 16-6 0,39-16-2 0,-40 20-9 15,40-20-6-15,-30 23-7 0,30-23-2 16,0 0-6-16,-25 32-3 0,25-32-4 0,0 0-3 15,0 0-3-15,0 30 1 0,0-30-2 16,0 0 2-16,29 13-1 0,-29-13 0 0,35 8 1 16,-35-8-1-16,40 4 0 0,-40-4 1 0,37 7-2 15,-37-7 2-15,33 11-2 0,-33-11 1 0,30 14-1 16,-30-14 2-16,0 0-1 0,27 22 0 0,-27-22 2 16,0 0-1-16,4 33-1 0,-4-33 2 0,-13 34-2 15,13-34 4-15,-27 43-5 0,27-43 3 0,-39 45 13 16,15-21-30-16,24-24 32 0,-41 38-35 15,41-38 14-15,-34 25-9 0,34-25-21 0,0 0-24 16,-16 27-45 0,16-27-41-16,0 0-55 0,7-34-49 0,11 5-225 0,11 20 59 0,-15-33 390 15</inkml:trace>
  <inkml:trace contextRef="#ctx0" brushRef="#br5" timeOffset="1.01547E6">15703 17310 919 0,'-41'30'248'0,"41"-30"-185"0,-35 5-17 0,35-5 2 16,-30 9-1-16,30-9-4 0,-32 14-4 0,32-14-5 15,-31 15-1-15,31-15-4 0,-27 17 1 0,27-17-3 16,0 0-1-16,-28 27-5 0,28-27-3 16,0 0-7-16,-9 34-3 0,9-34-3 0,0 0-3 15,14 29-3-15,-14-29 2 0,0 0-2 0,31 23 2 16,-31-23-2-16,34 12 2 0,-34-12-2 0,35 7 2 15,-35-7-1-15,33 9-1 0,-33-9 0 0,30 11 2 16,-30-11-3-16,24 16 3 0,-24-16 1 16,0 0 0-16,19 28 0 0,-19-28 3 0,-2 27-3 15,2-27 2-15,-17 39-4 0,17-39 3 16,-31 48-6-16,31-48-13 0,-45 45 33 0,45-45-36 16,-45 37 33-16,45-37-13 0,-35 31-15 0,35-31-12 0,0 0-33 15,-34 10-56-15,34-10-80 0,0 0-86 0,0 0-236 16,25-23 79-16,-22-12 375 0</inkml:trace>
  <inkml:trace contextRef="#ctx0" brushRef="#br5" timeOffset="1.01566E6">16058 17406 1249 0,'0'0'96'0,"0"0"-52"16,0 0-16-16,0 0-12 0,0 0-11 0,0 0-6 15,0 0-4-15,0 0 0 0,0 0-5 16,0 0-6-16,0 0-5 0,0 0-10 0,34 14-14 16,-34-14-15-16,37-9-16 0,-8 9-8 0,-29 0-6 15,50-12-4-15,-50 12-33 0,50-24-129 0,-12 33-104 16,-38-9 204-16</inkml:trace>
  <inkml:trace contextRef="#ctx0" brushRef="#br5" timeOffset="1.01588E6">16088 17680 1171 0,'-54'20'193'0,"54"-20"-106"0,0 0-40 0,-14 28-13 15,14-28-17-15,0 0-13 0,0 0-4 0,0 0-1 16,0 0 0-16,36-9-6 0,-36 9-21 0,32-23-37 16,0 21-76-16,-21-28-106 0,27 5-207 15,1 18-30-15,-14-21 360 0</inkml:trace>
  <inkml:trace contextRef="#ctx0" brushRef="#br5" timeOffset="1.01629E6">17124 17213 875 0,'0'0'142'0,"0"0"-66"15,0 0-32-15,0 0 1 0,0 0 0 0,0 0-2 16,0 0-5-16,0 0-10 0,0 0-5 16,-21 25 0-16,21-25 0 0,-8 43 4 0,8-43-4 15,-12 54 3-15,7-30-11 0,-1 9 2 0,-3-7-11 16,6 1 0-16,-3-2-7 0,3 2 3 0,-3-2-12 15,6-25-1-15,-9 50-14 0,9-50-5 16,-5 37-7-16,5-37-3 0,-2 28-16 0,2-28-17 16,0 0-21-16,0 0-24 0,0 0-18 0,29-8-45 15,-17-17-105-15,21 17-78 0,-30-36 300 0</inkml:trace>
  <inkml:trace contextRef="#ctx0" brushRef="#br5" timeOffset="1.01648E6">17192 17115 1264 0,'-46'18'113'0,"46"-18"-45"0,0 0-27 16,0 0-16-16,0 0-13 0,0 0-8 0,0 0 2 15,0 0-1-15,32 11 0 0,-32-11-4 0,38-11-1 16,-38 11-12 0,53-19-16-16,-53 19-25 0,56-24-32 0,-56 24-44 15,57-23-69-15,-57 23-115 0,27-23-142 16,2 36 185-16,-29-13 270 0</inkml:trace>
  <inkml:trace contextRef="#ctx0" brushRef="#br5" timeOffset="1.0167E6">17106 17436 1116 0,'-28'14'178'0,"28"-14"-132"15,0 0-37-15,0 0-8 0,0 0-2 0,25-19 3 16,-25 19-1-16,41-29-2 0,-12 13 2 15,-1-2-3-15,6 2-11 0,0-3-24 0,9 10-32 16,-14-14-40-16,14 23-58 0,-16-9-86 0,-27 9-160 16,63-2 125-16,-63 2 288 0</inkml:trace>
  <inkml:trace contextRef="#ctx0" brushRef="#br5" timeOffset="1.01692E6">16841 17837 1125 0,'-43'43'238'0,"43"-43"-203"0,0 0-21 16,0 0-6-16,0 0-3 0,0 0 12 0,47-31 5 15,-12 8 5-15,12 2 13 0,5-9-42 16,9 5 28-16,5-6-38 0,6 3 11 0,1 1 3 16,-3 2-13-16,0 7-9 0,-9 1-19 0,-2 13-21 15,-14-10-35-15,13 24-57 0,-32-20-108 0,3 10-198 16,11 19 10-16,-40-19 448 0</inkml:trace>
  <inkml:trace contextRef="#ctx0" brushRef="#br5" timeOffset="1.01744E6">17445 17905 1129 0,'-30'3'122'16,"-6"-13"-40"-16,36 10-12 0,-61-13-7 15,36 13-11-15,-11-3-9 0,11 4-4 0,-8-2 0 16,33 1-1-16,-50 7-10 0,50-7-2 0,-43 16-10 16,43-16-2-16,-28 19-5 0,28-19-2 0,0 0-5 15,-22 32 1-15,22-32-2 0,0 32-1 0,0-32 2 16,16 27 2-16,-16-27-4 0,27 27 1 16,-27-27 1-16,36 12 2 0,-36-12-1 0,47 9 2 15,-21-10-2-15,1-1 0 0,0-7 1 0,2 3-3 16,-2-4 1-16,0 1-2 0,-4-2 1 0,-23 11-1 15,41-19 0-15,-41 19 0 0,29-16 0 0,-29 16 0 16,0 0 0-16,0 0 0 0,27-27 3 16,-27 27-4-16,0 0 3 0,0 0-1 0,10-25-1 15,-10 25 2-15,0 0-2 0,0 0 0 16,0 0-1-16,0 0 0 0,0 0 1 0,0 0-1 16,0 0 1-16,0 0-1 0,0 0 0 0,6 28 3 15,-6-28-4-15,-4 54 5 0,2-22-5 0,-5 4 6 16,0 5-6-16,-4 5 5 0,-1 2-7 0,-1 4 8 15,-5-1-8-15,-1-4 8 0,-1 3-6 0,0-6 6 16,-3 1-7-16,0-6 6 0,-2-5-6 16,3-6 6-16,1 1-1 0,21-29-15 0,-38 39 14 15,38-39-15-15,-32 16 11 0,32-16-5 16,0 0-14-16,-34-18-8 0,34 18-48 0,-9-50-9 16,9 50-53-16,5-78-66 0,22 42-120 0,-7-7-178 15,-6-17 105-15,24 26 399 0</inkml:trace>
  <inkml:trace contextRef="#ctx0" brushRef="#br5" timeOffset="1.01773E6">17976 17502 1524 0,'0'0'84'0,"0"0"-51"0,0 0-12 0,0 0-7 16,0 0-5-16,0 0-4 0,0 0-3 0,0 0-2 16,0 0-1-16,0 0 0 0,26-4 1 15,-26 4-6-15,29-8-13 0,-29 8-16 0,38-9-17 16,-13 9-9-16,-25 0-11 0,50-7-25 0,-50 7-52 15,47-8-93-15,-47 8-242 0,28-7 51 0,1 22 394 16</inkml:trace>
  <inkml:trace contextRef="#ctx0" brushRef="#br5" timeOffset="1.01795E6">17965 17707 1298 0,'0'36'196'15,"-32"-24"-75"-15,32-12-61 0,-27 29-8 0,27-29-17 16,0 0-21-16,0 0-11 0,0 0-4 0,0 0-3 15,0 0-2-15,0 0-7 0,36-6-12 0,-36 6-17 16,66-28-84-16,-43-15-75 0,33 14-364 0,-11 3 12 16,-6-10 311-16</inkml:trace>
  <inkml:trace contextRef="#ctx0" brushRef="#br5" timeOffset="1.0187E6">18463 17005 1221 0,'0'0'111'0,"-34"11"-44"0,34-11-24 16,0 0-17-16,0 0-12 0,0 0 1 0,0 0 6 15,0 0 9-15,47-27 1 0,-47 27-5 16,57-29-9-16,-19 13-4 0,5 0-7 0,2-2 0 16,1 4-4-16,1 0-1 0,-4 5-1 0,-6 2 0 15,-3 0-1-15,0 7 1 0,-5 0 1 16,-29 0-1-16,41 7 3 0,-41-7 2 0,0 0 1 15,27 30-1-15,-27-30 2 0,2 32-2 0,-2-32 0 16,-4 41-4-16,-3-12 3 0,-5-3-6 16,-1 8 7-16,-3-2-7 0,-5 4 5 0,1 1-4 15,-2 1 4-15,-1-1-6 0,3 4 7 0,2-3-8 16,-1-3 6-16,6-3-9 0,13-32-9 0,-14 47-31 16,14-47-26-16,3 30-41 0,-3-30-48 0,0 0-66 15,29 2-160-15,-29-2-62 0,54-20 240 0</inkml:trace>
  <inkml:trace contextRef="#ctx0" brushRef="#br5" timeOffset="1.01911E6">19410 16891 989 0,'0'0'128'16,"0"-29"-50"-16,0 29-16 0,5-25-5 15,-5 25-25-15,0 0 15 0,-9-33-16 0,9 33 17 16,0 0-5-16,-25-8-6 0,25 8-5 0,-34 9 1 16,34-9 0-16,-41 22-21 0,15-10 33 0,26-12-36 15,-48 39 32-15,23-8-15 0,0-6-6 0,2 5 1 16,5-2-8-16,3-1 2 0,1-2-11 16,14-25 4-16,-13 39-8 0,13-39 0 15,2 32-1-15,-2-32-1 0,0 0-1 0,34 20 4 16,-34-20-1-16,49-9 1 0,-19-2 2 0,6-1-5 15,-2-8 3-15,2 4-2 0,-2-3 2 0,-4 3-1 16,-1 3 1-16,-29 13-2 0,38-18 2 0,-38 18-2 16,0 0 1-16,0 0 2 0,0 0 1 0,0 0 0 15,0 0 0-15,3 41-1 0,-17-16-2 0,1 6 3 16,-8 1-3-16,-4 0 3 0,2 3-9 16,-1-3 5-16,6 4-8 0,0-7 2 0,4-6-5 15,14-23-4-15,-12 39-16 0,12-39-18 0,3 30-41 16,-3-30-36-16,0 0-67 0,0 0-78 15,45-14-235-15,-15 14 30 0,-17-27 398 0</inkml:trace>
  <inkml:trace contextRef="#ctx0" brushRef="#br5" timeOffset="1.01931E6">19625 17185 1555 0,'-68'18'107'15,"68"-18"-50"-15,-51 16-19 0,51-16-7 0,-36 7-13 16,36-7-11-16,0 0-8 0,-30-4-4 0,30 4-13 15,0 0-15-15,0 0-21 0,13-35-22 0,12 22-22 16,-16-17-43-16,37 21-66 0,-22-27-104 16,10 4-181-16,21 18 116 0,-28-31 376 15</inkml:trace>
  <inkml:trace contextRef="#ctx0" brushRef="#br5" timeOffset="1.01956E6">20076 16859 1308 0,'-53'3'167'0,"53"-3"-85"0,-42 16-4 15,42-16-12-15,-46 31-25 0,19-14-10 16,0 0-10-16,2 4 1 0,-2 0-5 0,2 2 3 16,2 6-8-16,3-2 4 0,2 7-8 0,4-4 3 15,3 0-4-15,2 2 4 0,4 0-3 0,3-1 3 16,2-31-8-16,7 46 2 0,-7-46-4 0,20 36 1 16,-20-36-1-16,32 21 0 0,-32-21-2 15,34 16 1-15,-34-16 0 0,41 3 0 0,-41-3 1 16,34-5 0-16,-34 5 0 0,25-14-2 15,-25 14 4-15,0 0-3 0,18-36 3 0,-18 36-1 16,0-32 1-16,0 32-4 0,-11-43 1 0,11 43-8 16,-17-46-6-16,8 18-13 0,9 28-12 0,-26-52-21 15,26 52-26-15,-25-46-41 0,25 46-58 0,-21-34-76 16,21 34-255-16,0 0 37 0,-29-18 321 0</inkml:trace>
  <inkml:trace contextRef="#ctx0" brushRef="#br5" timeOffset="1.01985E6">18995 17684 1271 0,'0'0'183'0,"0"0"-124"0,0 0-8 16,31-20 12-16,-31 20 11 0,59-32-15 15,-16 9-9-15,11 7-12 0,-2-7 0 0,9 3-10 16,-2-1-3-16,4 3-9 0,-4 0-5 0,-2 2-4 16,1 2-4-16,-6 1-4 0,-4 4 2 0,-7 2-12 15,-1 4-9-15,-5-4-13 0,0 8-19 0,-9-8-20 16,8 16-41-16,-34-9-54 0,52 0-143 0,-25 0-258 0,-27 0 53 15,40 9 401-15</inkml:trace>
  <inkml:trace contextRef="#ctx0" brushRef="#br5" timeOffset="1.02102E6">19214 17931 573 0,'-5'-26'56'0,"5"26"-13"16,0 0 10-16,-16-25 8 0,16 25 20 0,0 0-5 15,-34-20 10 1,34 20-1-16,-33-7 1 0,33 7-9 15,-37 0-6-15,37 0-4 0,-49 7 1 0,49-7-4 16,-53 13-8-16,53-13-5 0,-54 25-13 0,54-25-3 16,-47 30-7-16,47-30-6 0,-32 28-9 0,32-28-4 0,-16 32-9 15,16-32 2-15,-2 31-3 0,2-31 2 0,7 32-3 16,-7-32 3-16,22 28-2 0,-22-28 1 0,35 24-1 16,-35-24 3-16,44 16 0 0,-44-16-2 15,44 7 1-15,-44-7-1 0,42 0-1 0,-42 0 4 16,39-6 0-16,-39 6 0 0,36-14 2 0,-36 14-3 15,0 0 0-15,30-21 0 0,-30 21 1 0,0 0-1 16,0 0 2-16,20-31-2 0,-20 31 2 0,0 0-2 0,0-26 1 16,0 26-1-16,0 0-2 0,0 0 5 0,0 0 5 31,0 0 2-31,0 0-1 0,0 0 2 16,0 0-10-16,0 0 0 0,0 0-2 0,-9 42 0 0,-2-11-2 15,4 6 4-15,-9 13-5 0,0 2 2 16,-2 3-10-16,-4-3 5 0,3-1-11 0,-3 1 4 15,4-6-9-15,0-3 2 0,6-6-20 0,-1-13-13 16,15 8-43-16,-2-32-32 0,13 23-54 0,-13-23-100 16,14-29-205-16,16 26 4 0,-21-33 406 0</inkml:trace>
  <inkml:trace contextRef="#ctx0" brushRef="#br5" timeOffset="1.02122E6">19474 18247 1519 0,'-12'34'132'0,"12"-34"-101"16,-33 7-20-16,33-7-4 0,0 0-5 0,0 0-12 15,0 0-17-15,0 0-23 0,-14-32-26 0,14 32-21 16,14-31-28-16,15 23-41 0,-20-21-76 0,11-1-222 16,17 23 37-16,-21-34 410 0</inkml:trace>
  <inkml:trace contextRef="#ctx0" brushRef="#br5" timeOffset="1.02161E6">19920 17901 979 0,'0'0'102'0,"-44"-3"-48"16,44 3-10-16,-42-9-1 0,42 9-10 0,-44 0-13 15,44 0-7-15,-49 10 2 0,49-10 6 16,-46 18 8-16,46-18 8 0,-47 23 4 0,47-23 6 15,-45 36-3-15,45-36-1 0,-34 39-11 0,34-39-5 16,-20 32-12-16,20-32-6 0,0 0-7 0,4 29-2 16,-4-29 0-16,29 14 0 0,-29-14 0 15,44 5 2-15,-17-5-2 0,6-5 2 0,2 1 0 16,3 1-1-16,-2-1 2 0,5 3 0 0,-7 1 1 16,0 1 0-16,-7 6-1 0,-27-7 0 15,43 20-3-15,-43-20 4 0,23 36-3 0,-15-10 4 16,-12 3-4-16,-3 3 4 0,-7 2-6 0,-6 2 4 15,-3-3-4-15,-3-2 3 0,-4-1 1 0,3-2 8 16,-2-4-2-16,29-24 11 0,-50 39-4 0,50-39 3 16,-39 21-3-16,39-21-4 0,-31 11-1 0,31-11-8 15,0 0-1-15,0 0-2 0,-10-30-1 16,10 30-1-16,14-48 5 0,2 15-9 16,4-2 4-16,1-8-9 0,4 2-5 0,2-9-18 15,5 7-8-15,-6-8-16 0,6 15-1 0,-12-7-10 16,14 18-1-16,-18-10-16 0,12 20-29 0,-20-17-42 15,22 20-78-15,-30 12-189 0,16-30 6 0,-16 30 403 16</inkml:trace>
  <inkml:trace contextRef="#ctx0" brushRef="#br5" timeOffset="1.02183E6">20236 17846 1026 0,'0'0'358'0,"0"0"-269"0,-23 32-42 0,23-32-3 16,-13 43-8-16,6-13 4 0,-7-1-7 16,1 10 5-16,-7-4-12 0,6 5-1 0,-4-3-16 15,4 4 0-15,1-4-7 0,1-1 2 0,1-2-6 16,4-9-2-16,3 2-18 0,4-27-17 0,2 35-42 16,-2-35-37-16,0 0-72 0,0 0-88 0,0 0-227 15,36 20 24-15,-36-20 416 0</inkml:trace>
  <inkml:trace contextRef="#ctx0" brushRef="#br5" timeOffset="1.02305E6">20567 17308 856 0,'0'0'146'0,"0"0"-58"0,0 0-21 0,0 0-19 16,0 0 2-16,0 0 5 0,0 0 0 0,0 0 2 15,36 16-13-15,-36-16-16 0,27-4-12 0,-27 4-9 16,34-9-4-16,-34 9-2 0,36-10 0 16,-36 10 0-16,38-7-3 0,-38 7 2 0,39-13-7 15,-39 13-16-15,36-5-19 0,-36 5-37 0,27-2-51 16,-27 2-80-16,21 27-210 0,-21-27-29 0,0 23 289 16</inkml:trace>
  <inkml:trace contextRef="#ctx0" brushRef="#br5" timeOffset="1.02328E6">20528 17573 1466 0,'13'32'162'0,"-13"-32"-96"0,0 0-33 15,0 0-13-15,0 0-2 0,23 7 2 0,-23-7-4 16,43-3-2-16,-16-1-5 0,3-5-1 0,3-1-7 16,6-4 0-16,0-4-18 0,8 5-37 0,-13-15-66 15,25 33-162-15,-12-25-316 0,-8 4 46 16,2 13 342-16</inkml:trace>
  <inkml:trace contextRef="#ctx0" brushRef="#br5" timeOffset="1.02957E6">22206 16992 606 0,'0'0'83'15,"0"0"-63"-15,0 0-14 0,0 0 2 0,0 0 5 16,0 0 14-16,0 0 9 16,0 0 8-16,0 0-8 0,0 0-2 0,0 0-3 15,0 0 8-15,0 0 6 0,-7-28 13 0,7 28-2 16,18-36 6-16,-18 36 13 0,19-39-16 0,-19 39 9 16,16-37-45-16,-16 37 13 0,9-31-25 0,-9 31 18 15,4-25 1-15,-4 25-4 0,0 0 0 16,0 0-10-16,-27-28-5 0,27 28-8 0,-39-2-4 15,10 7 3-15,-5 3-3 0,-4 4 5 0,-5 4-3 16,-3 0 5-16,-10 4 21 0,8-1-33 0,-6 4 39 16,4 2-35-16,-2-3 15 0,3 3 8 0,3-6-5 0,6 3 6 15,4-8-8-15,10-2 0 0,26-12-2 16,-40 18-2-16,40-18-3 0,0 0-3 0,0 0-4 16,0 0-1-16,4 31 0 0,-4-31 2 0,43 30 0 15,-15-18 2-15,6-1-2 0,6-2 1 0,3 0 1 16,3-2-3-16,5-3 0 0,-1 6 0 0,-2-1-3 15,2 0 5-15,-3 5-2 0,0 2 3 16,-6 4-2 0,-5 3 0-16,-8 2-2 0,-4 2 4 0,-6 1-6 15,-6 4 5-15,-5 4-5 0,-8 0 5 0,-8 5-5 16,-4-4 6-16,-10 6-7 0,-4-2 7 0,-5 2-7 16,-10-1 6-16,-1 3 10 0,0-2-26 0,-3-8 26 15,1 4-27-15,0-8 13 0,0-10 3 0,4-3 1 0,7-9 0 16,5-7 1-16,29-2 1 0,-39-15-4 15,39 15 5-15,-23-42-3 0,19 13-6 0,4-8-10 0,4-8 24 16,12-10-23-16,5 0 27 0,8-8-7 0,9-4-8 16,6 1 7-16,3-6-8 0,7 1 8 0,1 0-8 15,6 3 8-15,2 6-10 0,-2 10 2 0,-7 4-15 16,-8 18-4-16,-6 1-24 0,-4 19-14 0,-36 10-27 16,41-2-50-16,-41 2-79 0,0 0-300 15,0 32 28-15,0-32 227 0</inkml:trace>
  <inkml:trace contextRef="#ctx0" brushRef="#br5" timeOffset="1.02981E6">22668 17408 1752 0,'-80'7'86'0,"51"-11"-68"16,29 4-20-16,-38-9-6 0,38 9-8 0,0 0-9 16,0 0-9-16,-28-32-15 0,28 32-22 15,0 0-25-15,25-21-39 0,-22-11-51 0,33 30-137 16,-7-12-157-16,-8-13 50 0,21 22 430 0</inkml:trace>
  <inkml:trace contextRef="#ctx0" brushRef="#br5" timeOffset="1.03009E6">23080 16730 1318 0,'-14'-30'100'0,"14"30"-37"0,6-35 0 15,-6 35 1-15,0 0 4 0,0 0-12 0,0 0-11 16,0 0-6-16,1 26-8 0,-6 10-1 16,-6 5-5-16,-1 18-12 0,-6-1 19 0,0 14-25 15,-4 3 15-15,1 1-10 0,-4 3-11 0,-4-1 6 16,2 4-11-16,0-7 9 0,8-4-12 0,-1-7 9 16,11-9-15-16,2-5-3 0,7-9-21 15,1-14-14-15,17 5-13 0,-18-32-47 0,49 39-7 16,-49-39-93-16,68-7-272 0,-29-2-39 15,-6-17 157-15</inkml:trace>
  <inkml:trace contextRef="#ctx0" brushRef="#br5" timeOffset="1.03053E6">23706 16616 1345 0,'-14'-33'62'16,"14"33"-38"-16,-7-25-3 0,7 25 5 0,0 0 6 16,0 0 6-16,0 0-2 0,0 0-8 0,0 0-6 15,0 0-11-15,0 0-9 0,0 0 2 16,1 51-3-16,-1-8 6 0,-1 9-6 0,-1 5 7 15,0 5 9-15,-2 8-28 0,1-3 27 0,-3 5-28 16,1-5 5-16,-4-1 11 0,5-2-16 0,-1-5 0 16,3 0-27-16,-7-14-15 0,17 8-50 15,-8-53-52-15,7 68-110 0,-6-43-231 0,-1-25 56 16,24 34 348-16</inkml:trace>
  <inkml:trace contextRef="#ctx0" brushRef="#br5" timeOffset="1.03084E6">24104 16670 1083 0,'-47'14'95'0,"13"18"-20"0,-9-5-12 16,11 10 1-16,-11-10 9 0,11 12-42 0,-4-8 26 15,9 4-34-15,-3-10 11 0,10 7 5 0,20-32-6 16,-31 48 4-16,31-48-9 0,-12 31-2 15,12-31-10-15,0 0-3 0,9 30-4 0,-9-30 1 16,0 0-3-16,32 21 1 0,-32-21-3 0,25 11 0 16,-25-11-3-16,23 9 0 0,-23-9 1 0,38 12-1 15,-38-12-1-15,45 8 0 0,-45-8-2 0,50 5 1 16,-16-3 0-16,2-2-1 0,3 1-7 16,3-4-12-16,2 6-19 0,-8-8-30 0,14 14-36 15,-23-25-65-15,31 36-100 0,-58-20-109 16,55-6-111-16,-12 22 198 0,-43-16 292 0</inkml:trace>
  <inkml:trace contextRef="#ctx0" brushRef="#br5" timeOffset="1.03131E6">24633 16948 1366 0,'0'0'118'0,"-43"-23"-68"0,43 23-7 0,-45-18 1 16,45 18-3-16,-45-11-11 0,45 11-7 15,-47-3-3-15,47 3-1 0,-50 5 0 0,27 4 2 16,-2-2 0-16,25-7 1 0,-45 29-6 0,45-29-1 16,-43 33-6-16,43-33 5 0,-27 32-4 0,27-32 0 15,-12 33-4-15,12-33-3 0,7 26-4 16,-7-26 1-16,0 0-1 0,36 32 2 0,-36-32-1 16,46 7 1-16,-19-10 1 0,2-1-2 0,-2 1 1 15,0-6-1-15,3 0 1 0,-3-2-1 0,-2 2 1 16,-25 9-2-16,45-19 1 0,-45 19-2 0,36-20 3 15,-36 20 0-15,27-18 0 0,-27 18 0 0,0 0-1 16,0 0-2-16,25-25 2 0,-25 25 2 16,0 0-1-16,0 0-2 0,0 0 1 15,0 0-1-15,0 0 1 0,0 0-1 0,0 0 0 16,0 0-1-16,0 27 1 0,0-27 4 0,-4 52-5 16,1-24 3-16,-3 11-4 0,3 2 6 0,-5 2-7 15,1 9 8-15,-2 0-8 0,2-3 7 0,-5 7-6 16,3-8 5-16,-6 2-5 0,1-2 12 0,-6-4-1 15,-1-1 6-15,-4-7 2 0,-1 3-7 16,-4-7 23-16,3 4-21 0,-9-6 20 0,2-5-31 16,-3-5 0-16,4-4 0 0,1-9 0 0,5-4 0 15,27-3 0-15,-43-10 0 0,43 10 0 0,-27-38 0 16,22 11-31-16,-2-8-7 0,10 1-39 0,1-14-4 16,16 16-59-16,-17-31-87 0,42 24-244 15,-16-5-89-15,-1-8 139 0</inkml:trace>
  <inkml:trace contextRef="#ctx0" brushRef="#br5" timeOffset="1.03155E6">24954 17490 1845 0,'-20'35'99'0,"20"-35"-54"15,-31 20-6-15,31-20-20 0,0 0-19 0,-28 9 0 16,28-9 0-16,-27 0 0 0,27 0 0 0,-31-2 0 15,31 2 0-15,0 0 0 0,-25-16-26 16,25 16-29-16,0 0-27 0,0 0-64 0,-14-55-98 16,14 55-343-16,29-27 7 0,-29 27 254 0</inkml:trace>
  <inkml:trace contextRef="#ctx0" brushRef="#br5" timeOffset="1.03209E6">21820 18151 1305 0,'0'-38'63'0,"0"38"-33"16,4-27-5-16,-4 27 7 0,0 0 13 0,0 0 6 15,0 0 1-15,0 0-4 0,0 0-12 0,0 0-11 16,0 0-8-16,0 0-1 0,38 13 3 0,-38-13 0 16,52 27-4-16,-17-11 1 0,10-7 0 0,14-2 4 15,10-4-5-15,11-6 1 0,12-4-6 0,6-6-5 16,8-5 8-16,3-3-1 0,6-8 6 15,2-3-3-15,12-1-4 0,3-3-6 16,1-2 1-16,3 3-6 0,-3-1 4 0,-8 2-6 16,6 2-11-16,-4 9 23 0,-7 2-23 0,6 3 24 15,-15 5-11-15,-9 6-5 0,-5 7-3 0,-16 0-6 16,-6 6-10-16,-11-1-1 0,-6 7-10 0,-10-4-3 16,-3 8-1-16,-16-13-34 0,5 17-10 15,-34-20-42-15,32 21-48 0,-32-21-68 0,0 0-260 16,0 0 46-16,0 0 322 0</inkml:trace>
  <inkml:trace contextRef="#ctx0" brushRef="#br5" timeOffset="1.0325E6">22582 18486 1317 0,'0'0'96'0,"-9"-29"-48"0,9 29 6 16,36-34 11-16,-9 6 13 0,20 15-9 0,-1-12-7 15,15 6-12-15,4-8-8 0,12 4-6 0,2-4-5 16,17-1-11-16,-1-1 3 0,9 1-8 16,-2 1 1-16,1-3-5 0,-3 1-3 0,-3 1-5 15,1 1-2-15,-1 4-1 0,-5 3 1 0,-6 4-4 16,-11 0 2-16,-7 5 0 0,-7 2 1 0,-9 4-3 16,-5 3-1-16,-12 0-6 0,-4 2-2 0,-31 0-7 15,43 6-3-15,-43-6-3 0,0 0-1 0,0 0 1 16,0 0-1-16,12 30-6 0,-12-30-23 0,-26 21-33 15,17 10-61-15,-34-35-93 16,43 4-317-16,-43 39 47 0,7-35 281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8T00:56:02.694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context xml:id="ctx1">
      <inkml:inkSource xml:id="inkSrc26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83394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08T00:56:45.588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603 1435 201 0,'0'0'84'15,"0"0"2"-15,0 0-32 0,0 0-13 0,0 0-8 16,0 0-7-16,0 0-3 0,0 0 3 0,0 0 9 16,0 0 10-16,0 0 12 0,0 0 2 0,0 0 0 15,0 0-5-15,0 0-4 0,0 0 0 0,0 0 0 16,0 0-2-16,0 0 1 0,0 0-7 0,0 0-6 15,0 0-10-15,0 0-7 0,0 0-9 0,0 0-4 16,0 0-2-16,0 0-3 0,0 0-1 0,0 0 0 16,0 0-2-16,0 0 1 0,0 0 1 15,0 0-1-15,0 0 2 0,0 0-2 0,29-16 1 16,-29 16 1-16,23 0-2 0,-23 0 1 0,31-2-1 16,-31 2 2-16,28-4 0 0,-28 4 0 0,29-3 1 15,-29 3-1-15,29-4 0 0,-29 4-1 0,27-3 0 16,-27 3 0-16,26 0 0 0,-26 0 0 0,29 0-1 15,-29 0 1-15,32 0 0 0,-32 0 0 0,34 0 0 16,-34 0-1-16,42 0 1 0,-42 0-1 0,39 0 1 16,-39 0-1-16,43 0 1 0,-43 0-1 0,45 0 1 15,-45 0 0-15,48-2-1 0,-23 0 1 0,2-1 0 16,0-1 0-16,2-1-1 0,1 1 0 0,1-1 0 16,-1-2 1-16,-1 3-1 0,3-1-1 15,-1-1 2-15,1 1-2 0,0 1 1 0,1 3 1 16,2-3-3-16,-1 1 3 0,2-1-1 0,2 4-1 15,0-4 2-15,1 4 0 0,2-3 0 0,2 1 0 16,4-1 0-16,-1-1-2 0,3-3 1 0,-1 3 1 16,1-3-1-16,4-2 3 0,1 4-3 0,4-2 1 15,-1 0-1-15,2-2 2 0,0 2-1 0,2-2 1 16,2-2-2-16,0 4 3 0,1-2-2 0,2 2 2 16,3-2-3-16,-3 2 3 0,0-2-2 0,1 2 1 15,-1 3 1-15,0-1 0 0,0-2-2 0,1 3 2 16,3-1 0-16,-4-2 0 0,8 3 0 15,-8 2 0-15,4-1-1 0,-2 1 1 0,2 0 0 16,-4-1-1-16,4 3 20 0,-4-4-20 0,1 1 19 16,-1 1-18-16,4 0-1 0,2 0 4 15,-4 0-2-15,3 1 0 0,-1-3 0 0,0 4-2 16,0 0 0-16,2 0 0 0,-2 0 0 0,0 0-1 16,0 0 1-16,-4 4-1 0,4-3 0 0,0 1 1 15,0 0 1-15,-2 2 0 0,2-1-17 0,-1 1 16 16,1-4-18-16,4 3 17 0,-2-3 1 0,5 2-1 15,-2-4 17-15,-2-1-17 0,3-1 17 0,-3 4-17 16,-3-3-1-16,7 3 2 0,-2-2 0 16,1-2 0-16,-1 2-1 0,-3-3 0 0,1 5 0 15,2 0 0-15,-1 0 0 0,-1 0 0 16,-1 0 0-16,-2 0-1 0,0 0 1 0,0 0-1 16,2 0 1-16,-3 5-1 0,0-3 0 0,-1 2 0 15,0 1 1-15,0-1-1 0,-2-1-15 0,1 3 15 16,2-3-16-16,-2 1 17 0,-4 1 0 15,3-3-1-15,0 0 2 0,0 1-2 0,4-3 0 16,0 0 2-16,2 0-1 0,-2 0-1 0,0-2 1 16,5 1 0-16,2-1 0 0,-3-2 0 0,3 1 0 15,-2 3 1-15,-1-4-1 0,4 2 1 0,-1-1 17 16,-1 1-18-16,1-3 17 0,-2 5-17 0,4 0 0 16,-2 0 0-16,0 0 0 0,-2 3 0 0,-1-3 0 15,-1 2 0-15,-1 0-19 16,-2 0 19-16,3-1-18 0,3-1 18 0,-3 2 1 15,3 2-1-15,-1-4 0 0,0 0-1 0,2 3 1 16,-2-3 0-16,6 0 0 0,-6-3 7 0,4 6 2 16,-2-6 2-16,2 6-1 0,2-6-6 0,-2 3-4 15,3 0 1-15,2 0-2 0,1-4 1 0,1 4-2 16,-2-2 2-16,-2 1-1 0,4-1 0 0,-3 2 0 16,1-2-1-16,-1 0 2 0,-1 4 0 15,2-2 0-15,-1 2 0 0,-4 0 0 0,5-1-1 16,-3 1 1-16,-4 5 0 0,3-3 1 0,-4 1-1 15,-1-1 0-15,2-1 0 0,2 3 1 0,1-1 0 16,1-3 0-16,0 1-1 0,-1 1 0 16,6-4 0-16,-3 3 1 0,3-1-1 0,-2-2 1 15,0 0-1 1,-3 0 0-16,5 0 0 0,0 0 0 16,2 0 0-16,-2 0 0 0,-2 0 1 0,2 0-1 15,0 2 0-15,-1-2 1 0,-3 2-1 0,0 0 0 0,5-1-1 0,-3-1 1 0,2 0-1 16,0 0 0-16,0 0 1 0,0 4 0 0,4-4 0 15,-4 0 0-15,3 0 0 0,-3 0 1 16,4 0 1-16,-4 0-1 0,4-4 0 0,-4 4 0 16,1 4-1-16,1-4 0 0,-4 0 0 15,1 5 0-15,-5-3 0 0,1 3 0 0,-4-1 1 16,0 0-1-16,2-1 1 0,-2 2 2 0,4-1-2 16,-6 3 2-1,6-2-2-15,-2-1 0 0,3 0 0 0,2-1 2 16,-3 2-1-16,3-3 2 0,-3 0-1 0,1 2 1 15,3-4-1-15,1 0 1 0,1 0 0 0,1 0-1 16,2-2 0-16,-1 0-1 0,-1 2 0 0,0-2 0 16,0 2 0-16,-6-2-1 0,8 2 3 0,-4-1-1 15,-3-3-1-15,4 4 1 0,-4 0-3 0,-1 0 1 16,4 0 0-16,0 4-1 0,-3-3 1 0,1 1-1 16,-3 0 0-16,-2 0 1 0,1 0-1 0,-3 1 2 15,4-3-2-15,0 4 2 0,-4-4-2 0,2 5 1 16,-2-3-1-16,3 1-1 0,-4-1 0 0,2-2 1 15,-4 4 0-15,5-4 1 0,-6 0-1 16,6 0 0-16,-2-4 0 0,4 4-1 0,1-2 3 0,1-1-2 16,1-1 0-16,-1-3-1 0,-1 4 0 0,-3-1 1 31,2-1 0-31,-3 1 0 0,1-1 1 0,-2 1 0 16,-1-1 0-16,1 3 0 0,-4-1 0 0,-1-1-1 15,-2 4 2-15,0-2-2 0,-4 0 1 0,0 4-1 16,-5-2 0-16,0 2 1 0,-3-2-2 15,-1 4 3-15,2-1 2 0,-3-1 0 0,-1 1 0 16,-1-1 0-16,-7 0-3 0,-1 2-1 0,-3-4 1 0,0 3-1 0,0 1 0 16,-5-1 1-16,-2-1 0 0,-4 0-1 0,2 0 1 15,-2-2 0-15,2 0-1 0,-3 0 1 0,3 0-1 16,0 0 0-16,4-4 3 0,-3 2-2 16,5-1 3-16,1-1-1 0,2 1 2 15,0 1-3-15,0-2 1 0,0 2-2 0,-2-1 0 16,1-2-1-16,-3 1 2 0,0 4-2 0,-3-2 1 0,-2 0-1 0,-5 1 0 15,-2-3 0-15,-2 4 0 0,-25 0 0 0,43-3 1 16,-43 3-1-16,34 0 1 0,-34 0 0 16,38 0-1-16,-38 0 1 0,50 3 0 0,-18-1 0 15,6 0 0-15,3-1 0 0,7 1-1 16,3 0 0-16,1 2 1 0,1-4-1 0,-1-4 0 16,6 0-2-16,-6 1 2 0,3-2 0 0,-4 1 0 15,-5 0 1 1,-1 3 0-16,-4-3-1 0,-3 2 1 0,-6 2-1 0,-5-2 1 15,-27 2 0-15,38 0-2 0,-38 0 1 0,0 0-1 16,0 0 1-16,0 0 2 0,25-3 0 0,-25 3 1 16,0 0-2-16,0 0-2 0,0 0 0 15,0 0-1-15,30-4 2 0,-30 4 2 0,43-5-2 16,-18 3 1-16,4-3-1 0,3 5 1 0,8-4 0 16,1 1 0-16,2 1-1 0,-2 0-1 0,2-1 0 15,2-3 2-15,-2 6-1 0,-2 0-1 0,0 0 0 0,-5 0 1 16,-2 0-2-16,-5 0-3 0,-29 0-3 0,38 0-6 15,-38 0-2-15,0 0 3 0,0 0 5 0,0 0 4 16,0 0 4-16,0 0 2 0,0 0-2 16,0 0-1-16,0 0-4 0,0 0-9 0,0 0-5 15,0 0-15-15,0 0-12 0,0 0-16 0,0 0-6 32,0 0-4-32,0 0-2 0,0 0-30 0,0 0-48 15,0 0-225-15,35-7 42 0,-35 7 263 0</inkml:trace>
  <inkml:trace contextRef="#ctx0" brushRef="#br0" timeOffset="494.1268">24758 1185 633 0,'0'0'103'0,"0"0"-38"16,0 0-19-16,0 0 12 0,0 0-13 0,0 0 11 15,0 0-16 1,0 0-13-16,0 0-13 0,0 0-8 16,0 0-5-16,0 0-1 0,0 0 0 0,0 0 3 15,0 0 7-15,0 0 11 0,0 0 1 0,0 0 1 0,0 0 5 16,0 0-2-16,27-3 0 0,-27 3 1 16,0 0-12-16,0 0-8 0,0 0-2 0,0 0 2 15,22 30 9-15,-22-30 1 0,3 25 1 0,-3-25-7 16,-3 39-6-16,-3-12-5 0,3-2 2 0,-6 3-3 0,9-28 5 0,-18 47-7 15,18-47 6-15,-16 39-4 0,16-39 2 0,-9 30-2 16,9-30 1-16,0 0-1 0,-4 30-7 0,4-30-15 16,0 0-10-16,0 0-20 0,0 0-8 15,0 0-19-15,0 0-35 0,31 2-46 0,-31-2-107 16,1-30-92-16,-1 30 139 0,15-27 221 0</inkml:trace>
  <inkml:trace contextRef="#ctx0" brushRef="#br0" timeOffset="2480.6072">24738 1533 167 0,'0'0'43'0,"0"0"-37"15,0 0-3-15,0 0 2 0,0 0-4 0,0 0 8 16,0 0 28-16,0 0 9 0,0 0 15 15,0 0 7-15,9-25-13 0,-9 25 1 0,0 0 7 16,0 0-1-16,0 0 2 0,0 0 0 0,0 0-4 16,0 0-6-16,-17-27-7 0,17 27-9 0,0 0-6 15,0 0-4-15,0 0-1 0,0 0-4 0,-31-12-5 16,31 12-5-16,0 0-6 0,-25 1-4 16,25-1-2-16,-25 4 0 0,25-4 0 0,-34 12 0 15,34-12 1-15,-40 11 0 0,40-11-1 16,-44 13 3-16,44-13 2 0,-45 12 2 0,45-12 1 15,-45 11 1-15,18-8-3 0,2 3 1 0,0-3 2 16,-2 1 2-16,4-4 2 0,-2 3 1 0,-1-3-2 16,26 0-1-16,-50 4-2 0,50-4 1 0,-48 4-3 15,48-4-1-15,-52 3-2 0,23-1-3 0,-3-2-1 16,2 3 0-16,-3 1-1 0,-1 1 0 16,-2-1-1-16,2-1 3 0,-2 1-4 0,2-4 3 15,-1 5 1-15,4-3-3 0,-5 0 2 0,4 0-1 16,-2-2 1-16,-2 1 3 0,2-2 2 0,-2 1 4 15,4-2 2-15,-2 0 0 0,3-1-4 16,-1-1-1-16,0 0-2 0,-2-1-2 0,1-2 2 16,-1 3-3-16,-1 1 1 0,1-2-1 0,-2-3 1 15,0 5 1-15,-2-1 1 0,-1 1-1 16,1-1-1-16,-5 2-3 0,0-1-1 0,-2-1-1 16,0 4 2-16,2 0 0 0,-3 0 0 0,1 0 0 15,-5-2-1-15,3 2 2 0,-1 0 0 0,-2 0 1 16,1 0 0-16,-3 0 0 0,-1-1-2 0,1 1 0 15,-2 0 0-15,2-2-1 0,-2 4 1 0,0-2-1 16,-1 0 2-16,-1 0-4 0,-1 1 1 0,3-1-1 16,-2 0 0-16,3 2 4 0,-3-2 0 15,2 0 0-15,-1 4-1 0,-3-1 2 16,1-1-1-16,-4 2-1 0,-2-1 1 0,6 1 1 16,-2-1-2-16,0-3 1 0,0 4-1 0,1-2-1 15,4-2 0-15,-1 0 0 0,3 0 1 0,-2-2 0 16,2-2 1-16,0 1 0 0,0 1 1 0,0-2-2 15,0 1 0-15,-3-1 0 0,-5 1 1 16,7-1 0-16,-6 4 1 0,3-3 0 0,-1-1-1 16,-3 2 0-16,1-1 0 0,2 3-1 0,-6 0 4 15,8-4 2-15,-8 1 4 0,2 3 3 0,-5 0 0 16,3 0-3-16,-3-2-4 0,-4 2-3 0,2 0-1 16,-2 0 0-16,2 0 0 0,-4 0-2 15,-2 2 0-15,4-2 0 0,-3 3 0 0,5-3 1 16,0 0 0-16,0 0 0 0,1 0 1 15,-3 0 0-15,4 0 0 0,-4-3-1 0,0 3 0 16,6-2-1-16,-3 0 0 0,-3 2-3 0,4-2 0 16,0 0-1-16,0 1 1 0,1-3 2 0,0 4-1 15,-1-3 0-15,2 3 1 0,-4-2-1 0,-1 0 1 16,1-2 0-16,-2 3 0 0,4-3 1 0,0 1 0 16,-4-1 1-16,4 0-1 0,3 1-1 0,-7 1 1 15,7-1-1-15,-7-1 1 0,4 4-1 16,-4 0 1-16,0 0-2 0,-2 0 3 0,-1 0-2 15,-2 0-1-15,-2 4 0 0,1-4 1 0,-4 5-2 16,3-3 2-16,-2 3 0 0,2-5-1 16,-2 4 2-16,5-1-1 0,-5 1 1 0,2-3 0 15,-2 1 0-15,2-2 0 0,-2 2 2 0,6-2-2 16,-6 2 0-16,4-2-1 0,-2 2 1 16,0-2-1-16,1 0 2 0,-1 3-1 0,-5 1 1 15,3-3-2-15,-3 1 1 0,-3-2-1 0,6 4 1 16,-1-4 2-16,1 0 1 0,2 0 1 0,2 2 1 15,-3-2-1-15,0 0 1 0,1 3-1 0,-6 1-1 16,1-1-2-16,-3 3 0 0,1-3-1 0,0 1 2 16,0 5-2-16,-1-4 0 0,3-3 0 0,3 5 1 15,2-5 0-15,0 0 0 16,2-2-1-16,-1 0 1 0,1-2-1 0,-4 2 0 16,6-2 2-16,-3-2-1 0,3 4 1 0,1-3 2 15,-5-1 1-15,7 1-1 0,0-3 1 0,0 3-3 16,1-1-1-16,-7 4 0 0,6-3 0 0,-3 1 0 15,-2 0 0-15,-1 0-1 0,-1-1 0 0,2 3 0 16,-2 0 0-16,2 0 0 0,-2 0 1 0,1 3 0 16,-1-3-2-16,-2 2 3 0,-1 0-3 15,-1 1 2-15,-3-1 0 0,0 2-1 0,1 3 1 16,2-5 1-16,-1 1-2 0,3 1 2 0,0-4-1 16,-1 3 0-16,4 1 1 0,-4-2-1 0,4-2 0 15,-3 2 0-15,2-2 0 0,-1 0 0 16,0-2-1-16,0 2 0 0,-3-2 1 0,6 2-1 15,-2 0 3-15,-2 0-2 0,-2 0 1 16,-1 2-2-16,1-2-1 0,-3 0 1 0,-1 2 0 16,-2-1 0-16,-3 3 1 0,2-1-1 0,2 1 0 15,0 1 0-15,0-1 0 0,-4-1 0 0,4 1 0 16,-3 1 1-16,-1-3 3 0,4 3 3 0,0-3 2 16,0 0 3-16,2 2-4 0,5-4-2 0,0 0-3 15,-2 3-1-15,2-1-2 0,-3 2 0 0,-2-3 1 16,0 1 0-16,-2 2-1 0,-2-1 1 15,0 4-1-15,0-1 0 0,0-3 0 0,4 4 0 16,-2-1 0-16,-4 1 0 0,1-2-1 16,-3 1 2-16,-1-1-2 0,-2 2 2 0,0-2-2 15,2-1 0-15,-4 5 0 0,2-4-1 0,2 1 2 16,-2 1 1-16,-2-2-2 0,4-1 2 0,-2 3-1 16,2-6 0-16,3 3-1 0,2-2-1 0,0-2 1 15,6 0-1-15,-2 0 2 0,1 0 0 16,-3 0-1-16,6-2 1 0,-5 2 0 0,1-2 0 15,2 2-1-15,-1-2-2 0,1 1-1 0,1-3-1 16,0 4 1-16,2 0 3 0,-3 0 0 0,1 0 0 16,-1 0 1-16,-2 5-1 0,-4-3-1 0,5 0 1 15,-3 2-2-15,2-1 2 0,2 1-2 0,-1 1 2 16,4-1 0-16,0-1 1 16,2 4-1-16,-1-3 2 0,-3 1-3 0,4-1 2 15,-2-1 0-15,4 5 2 0,-2-3 1 0,7-2 0 16,-6 5 0-16,6-3 0 0,-3-2 0 0,7 5 0 15,3-5 0-15,-3-1 0 0,5 0-1 0,-2-2 0 16,2 0 0-16,4 0-2 0,3 0 1 0,2-2-1 16,-2 0 0-16,4 0 1 0,0-3 1 0,1 1-1 15,-1 3 0-15,4-1-1 0,-1 2-2 16,-1-2 1-16,3 2 0 0,-4 0-1 0,3 2 0 16,-1 0 2-16,0-1-1 0,-3 3 0 0,2 3 0 15,1-2 2-15,1-1-1 0,3 3 1 0,0-1 0 16,1-3 1-16,5 1-2 0,3 3 3 15,5-5-2-15,4-1 3 0,25-1 1 0,-39 4-2 16,39-4 4-16,0 0-4 0,0 0 0 0,0 0-2 16,0 0-5-16,0 0-3 0,0 0-1 15,0 0 0-15,0 0 4 0,-11-25 1 0,11 25 1 16,25-21-1-16,-25 21 1 0,29-27-2 0,-29 27 5 16,35-25-2-16,-35 25 3 0,27-27-4 0,-27 27 4 15,0 0-2-15,22-25 1 0,-22 25 1 0,0 0 0 16,0 0 0-16,5-27 1 0,-5 27-2 0,0 0 2 15,-2-26-3-15,2 26 2 0,0 0-3 16,-9-32 2-16,9 32-2 0,0 0 1 16,-12-27-4-16,12 27-8 0,0 0-18 0,0 0-30 15,-16-29-21-15,16 29-85 0,0 0-184 0,-36-7-143 16,36 7 58-16,-36-1 435 0</inkml:trace>
  <inkml:trace contextRef="#ctx0" brushRef="#br0" timeOffset="9177.5718">1123 2026 268 0,'0'0'38'0,"9"-25"-18"0,-9 25-12 0,0 0-5 16,11-33 0-16,-11 33-1 0,0 0 0 16,7-27 4-16,-7 27 5 0,0 0 11 0,0 0 8 15,0 0 5-15,0 0 4 0,0 0-4 0,0 0 0 16,-31-18 1 0,31 18 12-16,0 0 5 0,0 0 14 0,0 0-9 15,-25 4-3-15,25-4-11 0,0 0-5 0,0 0-6 0,0 0-2 0,0 0-8 16,0 0-5-16,0 0-6 0,0 0-4 0,0 0-3 15,0 0-1-15,0 0-1 0,0 0 1 16,0 0 15-16,0 0 17 0,0 0 28 0,2 51-5 16,-2-19 3-16,4 11-43 0,-4 2 4 0,0 10-20 15,0 0 2-15,0 7 5 0,0 1-13 0,-4 1 12 16,-1-3-11-16,1-3 9 0,-3-2-9 0,3-8 6 16,1-6-7-16,1-2 6 0,0-5-6 0,2-6 4 15,0-29-10-15,-3 39-8 0,3-39-20 16,0 0-21-16,5 37-36 0,-5-37-50 0,0 0-63 15,0 0-174-15,0 0-4 0,0 0 309 16</inkml:trace>
  <inkml:trace contextRef="#ctx0" brushRef="#br0" timeOffset="9784.0152">1093 2023 278 0,'0'0'110'16,"0"0"-54"-16,0 0 3 0,0 0 8 15,0 0 7-15,0 0 2 0,-27 3-10 0,27-3-17 16,0 0-19-16,0 0-12 0,-33 13-9 0,33-13-2 15,0 0-1-15,-34 23-7 0,34-23 16 0,-28 32-7 16,28-32 18 0,-36 43 5-16,36-43 1 0,-34 41 3 15,34-41-4-15,-27 30-4 0,27-30-9 0,0 0-9 16,0 0-12-16,0 0-3 0,0 0 0 0,0 0 3 16,0 0 6-16,0 0 4 0,36-11 10 0,-36 11 1 15,41-41 4-15,-14 18-6 0,0-9-2 0,-2 5 13 16,2-8-12-16,1 3 13 0,-4 1-33 0,1 7 9 15,-25 24-18-15,36-40 13 16,-36 40 3-16,0 0 1 0,26-25 5 0,-26 25 8 16,0 0 4-16,0 0 1 0,0 0-2 0,0 0-6 15,0 0-5-15,-1 40-1 0,1-40-5 0,-6 44 1 0,6-19 16 16,-3 0-35-16,3 0 33 0,0 2-33 16,0-27 13-16,3 41-1 0,-3-41-16 0,16 26-11 15,-16-26-28-15,33 22-27 0,-6-1-50 0,-27-21-50 16,39 4-187-16,-7 17-23 0,-32-21 296 0</inkml:trace>
  <inkml:trace contextRef="#ctx0" brushRef="#br0" timeOffset="10424.8362">1569 2172 534 0,'0'0'122'0,"0"0"-71"15,0 0-28-15,0 0 4 0,2-24-1 16,-2 24 2-16,0 0-4 0,0 0-8 0,0 0-3 16,0 0 5-16,0 0 8 0,0 0 3 0,-3 37 3 15,3-37-3-15,-4 43-6 0,0-11-8 0,3 3 3 16,-5 1-3-16,4 3 4 0,-3 4-8 0,3 0 2 16,-1-2-13-16,3-2 4 0,0-5-9 0,3 0-3 15,1-8-12-15,-4-26-10 0,11 43-25 16,-11-43-28-16,0 0-44 0,25 20-9 15,-25-20-2-15,28-2-57 0,-37-27-82 0,40 29 236 16</inkml:trace>
  <inkml:trace contextRef="#ctx0" brushRef="#br0" timeOffset="10628.1754">1630 2069 1030 0,'6'32'121'0,"-6"-32"-62"15,0 0-38-15,0 0-21 0,0 0-3 16,0 0 3-16,0 0 4 0,0 0 8 0,30-3-1 16,-30 3 0-16,34-11-3 0,-34 11-5 0,45-18-3 15,-20 7-2-15,0 3 4 0,6 0-45 0,-31 8-13 16,52-12-63-16,-52 12-48 0,43-20-54 16,-43 20-127-16,28-23 26 0,8 37 322 0</inkml:trace>
  <inkml:trace contextRef="#ctx0" brushRef="#br0" timeOffset="10815.6801">1573 2474 1073 0,'0'0'36'0,"0"0"-37"0,0 0-9 0,0 0 2 16,0 0 6-16,14-25 5 0,-14 25-2 0,36-16 0 15,-36 16-2-15,47-27-6 0,-24 11-31 0,11 5-37 16,-7-10-50-16,12 8-83 0,1 15-166 16,-24-30 110-16,31 35 264 0</inkml:trace>
  <inkml:trace contextRef="#ctx0" brushRef="#br0" timeOffset="11284.5">1992 2497 621 0,'0'0'69'0,"0"0"-14"16,0 0 3-16,-30-13 3 0,30 13 7 0,0 0-6 15,0 0-10-15,-27 9-7 0,27-9-6 0,0 0-5 16,-20 23-2-16,20-23-3 0,0 0 1 0,-23 36-3 16,23-36 1-16,-7 32-5 0,7-32-1 15,-4 27-8-15,4-27-2 0,0 27-8 0,0-27 0 16,0 0-4-16,20 24 1 0,-20-24-1 0,0 0 1 16,34 15 0-16,-34-15 1 0,27-2-1 15,-27 2 0-15,32-9 1 0,-32 9-2 0,31-20 1 16,-31 20-1-16,37-23 2 0,-37 23-4 0,33-25 4 15,-33 25-2-15,0 0 2 0,34-34-2 0,-34 34 1 16,0 0 0-16,0 0 0 0,19-24 0 0,-19 24 1 16,0 0-1-16,0 0 1 0,0 0 0 0,0 0 0 15,0 0 0-15,0 0-1 0,0 0-3 0,0 0-9 16,0 0-7-16,0 0-7 16,0 0-6-16,0 0-5 0,-7 30-3 0,7-30-19 15,-3 30-22-15,3-30-36 0,-4 30-48 0,4-30-50 16,11 43-132-16,-11-43 68 0,0 0 278 0</inkml:trace>
  <inkml:trace contextRef="#ctx0" brushRef="#br0" timeOffset="11831.3556">2353 2536 437 0,'0'0'123'0,"0"0"-53"0,0 0-12 15,-24 30 0-15,24-30-6 0,-10 29-5 0,10-29-9 16,-9 39-7-16,9-39-10 0,-4 45 24 16,4-45-9-16,-4 39 6 0,4-39-7 0,-5 35-17 15,5-35-3-15,0 29 8 0,0-29-1 0,0 0-2 16,2 25-12-16,-2-25-4 0,0 0-3 0,0 0-1 16,0 0 0-16,0 0-1 0,0 0 3 0,0 0 1 15,0 0 6-15,0 0 3 0,0 0 2 0,27-34-1 16,-27 34-3-16,10-39-6 0,-10 39 0 0,15-45-5 15,-15 45 5-15,12-46-4 0,-12 46 2 16,11-43-3-16,-11 43 3 0,11-48-3 0,-11 48 3 16,11-48-3-16,-11 48 3 0,21-43-3 15,-21 43 2-15,23-28-2 0,-23 28 2 0,0 0-2 16,35-27 1-16,-35 27-2 0,0 0 1 0,32 3 1 16,-32-3-1-16,0 0 0 0,36 17 0 0,-36-17 0 15,0 0 0-15,32 26 1 0,-32-26-1 16,27 22 1-16,-27-22-1 0,0 0 2 0,27 30-2 15,-27-30 2-15,0 0-1 0,12 32 0 0,-12-32 1 16,0 0 1-16,0 30-2 0,0-30 3 0,0 0-4 16,-23 29-3-16,23-29-12 0,-27 21-8 0,27-21-9 15,-39 22 3-15,39-22 6 0,-43 17 13 0,43-17 7 16,-43 18 6-16,43-18 4 0,-43 16 4 0,43-16 5 16,-36 16 6-16,36-16 1 15,-34 25 4-15,34-25 1 0,-29 32 3 0,29-32-6 16,-23 50-1-16,8-14 7 0,6 10-33 0,-5 6 33 15,3 8-25-15,-5-1 10 0,4 5 6 0,-3-5-17 16,3-2 4-16,1-3-15 0,2-12 6 0,9 1-18 16,-2-18-20-16,13 2-62 0,-11-27-100 0,0 0-295 15,41 9 16-15,-41-9 378 0</inkml:trace>
  <inkml:trace contextRef="#ctx0" brushRef="#br0" timeOffset="14094.202">24341 1376 344 0,'0'0'76'0,"0"0"-34"0,0 0-2 0,0 0 3 16,0 0 9-16,9-25 0 0,-9 25-4 0,0 0-7 16,0 0 2-16,0 0-1 0,0 0 5 0,-26-7-4 0,26 7 2 15,0 0 1-15,-25-4 6 0,25 4 2 16,0 0 0-16,0 0-7 0,-34-1-6 0,34 1-5 0,0 0-5 16,0 0-6-16,-32 3-6 0,32-3-6 0,0 0-5 15,0 0-4-15,-29 13-4 0,29-13 1 16,0 0-1-16,0 0 2 0,-25 32-1 0,25-32 1 15,0 0-2-15,-12 32 2 0,12-32-3 0,0 0 2 16,0 32-1-16,0-32-1 0,0 0-2 16,0 0 3-16,18 27-1 0,-18-27 2 0,0 0 0 15,0 0-1-15,28 10 1 0,-28-10 1 0,0 0 0 16,0 0 1 0,27-10 0-16,-27 10 0 0,0 0 0 15,27-20-2-15,-27 20 2 0,0 0-3 0,31-29 1 0,-31 29-1 16,0 0 2-16,30-32-3 0,-30 32 2 0,0 0 0 15,0 0 1-15,20-26 1 0,-20 26 2 0,0 0 9 16,0 0 5-16,0 0 3 0,0 0-5 0,0 0-8 16,0 0-7-16,0 0-2 0,0 0 0 0,-34 12-1 0,34-12 3 15,0 0 1-15,-36 27 3 0,36-27 3 16,-27 21-2-16,27-21 3 0,0 0-5 0,-29 27 0 16,29-27-4-16,0 0 1 0,-18 27-2 0,18-27-1 15,0 0 0-15,4 25 0 0,-4-25-2 0,0 0 4 16,20 30-3-1,-20-30 1-15,0 0 0 0,35 16 1 0,-35-16 0 16,31-4 3-16,-31 4-2 0,29-10 2 16,-29 10 2-16,25-25-3 0,-25 25 6 0,21-36-1 15,-21 36 1-15,18-39-2 0,-18 39 3 16,6-39-2-16,-6 39 7 0,-2-36 0 0,2 36 7 16,-16-32-2-16,16 32 0 0,-24-23-3 0,24 23-3 15,0 0-3-15,-37-22 0 0,37 22-4 0,-25-3 2 16,25 3-3-16,-29 3-2 0,29-3 1 0,0 0-3 15,-32 22 0-15,32-22 0 0,0 0 0 0,-20 34-3 0,20-34 3 0,0 0-4 16,0 28 2-16,0-28-1 0,0 0 1 16,0 0 0-16,27 27 2 0,-27-27-2 0,0 0 2 15,32 12-2-15,-32-12 1 0,0 0 0 0,27 6-1 16,-27-6 2-16,0 0-1 0,0 0 2 0,0 0 0 0,0 0 1 16,0 0 0-16,0 0 0 0,0 0-1 15,0 0 1-15,0 0-1 0,0 0-3 0,0 0-1 16,0 0-1-1,0 0 0-15,0 0-2 0,0 0-3 16,-27 28-6-16,27-28-6 0,0 0-8 0,0 0-9 16,-5 25-11-16,5-25-8 0,0 0-21 0,0 0-29 15,0 0-42-15,0 0-60 0,28 2-219 0,-28-2 14 0,0 0 231 16</inkml:trace>
  <inkml:trace contextRef="#ctx0" brushRef="#br0" timeOffset="14758.1193">24185 325 953 0,'12'-25'69'16,"-12"25"-14"-16,0 0 5 0,0 0 2 16,0 0 4-16,0 0-6 0,0 0-18 0,0 0-15 15,0 0-15-15,0 0-6 0,0 0-4 0,-18 32 1 16,18-32-3-16,-9 39 5 0,6-14-3 15,-3 5 7-15,3-1-5 0,3 6 4 0,0 1-7 16,0 0 4-16,0 3-8 0,3-4 7 0,-3 1-6 16,4 0 5-16,-2-2-5 0,-1-1 5 0,1-6-6 15,0 4 5-15,0-7-6 0,-2-24-1 0,3 49-22 16,-3-49-24-16,8 39-70 0,-8-39-31 0,3 26-34 16,-3-26-181-16,0 0 20 0,0 0 155 0</inkml:trace>
  <inkml:trace contextRef="#ctx0" brushRef="#br0" timeOffset="15305.1307">24195 396 1039 0,'0'0'155'16,"-28"-4"-125"-16,28 4-9 0,0 0 1 0,0 0 6 16,-6-25 5-16,6 25-3 0,0 0-7 15,0 0-8-15,36-30-3 0,-36 30 0 16,41-23 9-16,-12 14 2 0,3-7 4 0,6 7-4 16,-6-3-7-16,2-3-8 0,4 8-3 0,-2-2-3 15,-4 6 0-15,-1-1-2 0,-6 2 1 0,-25 2-1 16,37 0-1-16,-37 0 0 0,0 0-1 0,0 0 0 15,20 29-2-15,-20-29-2 0,-16 28-10 0,16-28 2 16,-40 47-4-16,10-26 8 0,-4 6 3 0,-4 0 7 16,-3-2-1-16,2 3 5 0,1-1-5 15,-5-4 5-15,5 5-4 0,1-4 5 0,8-5-4 16,29-19 4-16,-41 36-5 0,41-36-1 16,-16 27-3-16,16-27 0 0,0 0-1 0,16 26 2 15,-16-26-1-15,36 13 3 0,-10-11 0 0,5-2 1 16,8-6 2-16,4-1-1 0,0 2 2 0,2-2-1 15,0 0 1-15,-2-1-2 0,0-1 2 16,-3 6-1-16,-10 3 4 0,-7 0-1 0,-23 0 1 16,29 11 5-16,-29-11 14 0,0 0 3 0,0 0 4 15,-14 32 8-15,14-32-14 0,-47 46 1 0,8-21-8 16,-6 3-1-16,-11-1-3 0,-1 5 9 0,-9 0-4 16,3 2 3-16,-2-9-12 0,4 2-2 0,13-6-7 15,7-1 0-15,8-6-8 0,8-5-7 0,25-9-34 16,-25 7-56-16,25-7-98 15,0 0-183-15,31-12-136 0,1 1 19 0,-3-25 450 16</inkml:trace>
  <inkml:trace contextRef="#ctx0" brushRef="#br0" timeOffset="19371.6334">13095 2880 239 0,'0'0'72'0,"0"0"-22"15,0 0-22-15,0 0-7 0,0 0 1 0,0 0-7 32,0 0-1-32,-11-29-4 0,11 29-4 0,0 0-2 15,0 0-1-15,0 0-2 0,0 0-1 0,0 0-1 0,0 0-3 0,0 0-23 0,0 0-60 16,27 4-128-16,-27-4 65 0,0 0 150 0</inkml:trace>
  <inkml:trace contextRef="#ctx0" brushRef="#br0" timeOffset="22729.648">12570 636 383 0,'0'0'47'0,"0"0"-19"0,0 0-3 16,0 0 10-16,0 0 15 0,0 0 16 0,0 0 9 16,0 0 2-16,0 0-8 0,0 0-12 0,0 0-14 15,0 0-9-15,0 0-5 0,0 0-3 16,0 0-2-16,0 0-4 0,0 0-2 0,-22 25 0 15,22-25-6-15,-4 38 2 0,4-38-5 0,-7 48 0 16,0-21-6-16,-2 1 5 0,2 1-1 0,0-3 6 16,-2 1-2-16,2-2 3 0,7-25-6 15,-13 48 3-15,13-48-7 0,-9 31 2 0,9-31-7 16,0 0 2-16,0 0-4 0,0 26-1 0,0-26 0 16,0 0 0-16,0 0 3 0,0 0 2 0,0 0 2 0,32-21 0 0,-32 21 2 15,26-36-4-15,-16 8 4 0,6-1-5 16,-5-1 6-16,5-2-6 0,-5 0 6 0,-2 1-4 15,2 3 7-15,-6 1 0 0,-1-1 5 0,-4 28-5 16,3-43 4-16,-3 43-6 0,2-36 0 0,-2 36 1 16,0 0 3-16,0 0 2 0,-9-28 5 0,9 28 1 15,0 0-3 1,0 0-4-16,0 0-7 0,0 0-3 16,0 0-3-16,0 0 0 0,-12 28-1 0,12-28 2 0,0 0-1 15,0 34 2-15,0-34-3 0,0 0 2 16,14 29-2-16,-14-29 1 0,0 0 1 0,30 16 0 15,-30-16 0-15,29 3 1 0,-29-3 0 0,34-7 0 0,-34 7 2 16,36-12-1-16,-36 12 2 0,36-20-1 0,-36 20 2 16,39-36-3-16,-39 36 3 0,43-42-4 15,-43 42 3-15,43-48-4 0,-43 48 2 0,38-43-2 0,-38 43 2 16,29-29-2-16,-29 29 2 0,0 0-2 16,0 0 0-16,0 0-1 0,25-16 0 0,-25 16 3 15,0 0-1-15,0 0 4 0,-2 38-1 0,2-38 1 16,-5 42-5-16,-3-15 3 0,1 2-5 0,0 3 4 0,-2-6-5 15,0 7 5-15,2-10-5 0,0 3 4 16,7-26-8-16,-4 40-8 0,4-40-20 0,7 25-18 16,-7-25-35-16,0 0-29 0,36 39-41 0,-36-39-57 0,0 0-190 15,56 16 19-15,-56-16 381 0</inkml:trace>
  <inkml:trace contextRef="#ctx0" brushRef="#br0" timeOffset="23358.319">13222 818 446 0,'0'0'62'0,"0"0"-27"0,0 0 13 15,0 0 21-15,0 0 12 0,0 0-9 0,0 0-15 16,0 0-24-16,0 0-5 0,-25 0-4 15,25 0 3-15,0 0 4 0,0 0 3 0,-23 29-3 16,23-29 1-16,0 0-7 0,-17 30 0 0,17-30-5 16,0 0-1-16,-12 32-4 0,12-32-1 0,0 0-6 15,-4 36 1-15,4-36-4 0,0 0 0 0,0 0-4 16,0 0-1-16,0 0-2 0,0 0-1 16,0 0 1-16,0 0 1 0,0 0 0 0,0 0 2 31,0 0 1-31,27 7-1 0,-27-7 3 0,0 0-3 15,16-29 2-15,-16 29-2 0,13-26 2 0,-13 26-3 16,7-27 3-16,-7 27-4 0,13-29 3 0,-13 29-2 16,10-30 3-16,-10 30-3 0,15-34 2 0,-15 34-2 15,16-34 1-15,-16 34-1 0,18-26 1 0,-18 26-2 16,0 0 1-16,23-29-2 0,-23 29 0 0,0 0-2 16,0 0-2-16,25-7-1 0,-25 7-3 0,0 0 2 0,0 0 0 15,0 0 0-15,0 0 0 0,25 27 0 0,-25-27 0 16,0 0 4-16,0 0 0 0,4 32 2 0,-4-32 0 15,0 0 2-15,-4 30-1 0,4-30 2 0,0 0-2 16,-9 32 3-16,9-32-3 0,-7 27 2 16,7-27-1-16,0 0 1 0,-12 28-2 15,12-28 2-15,0 0-1 0,-17 29 2 0,17-29 0 16,0 0 1-16,0 0 0 0,-28 23 0 0,28-23 0 16,0 0 1-16,-29 16-1 15,29-16 1-15,0 0 3 0,-29 13 6 0,29-13 2 16,0 0 3-16,-34 16-4 0,34-16-1 0,0 0-6 15,-32 30 0-15,32-30-6 0,-23 39 2 0,12-14 13 16,0 2-33-16,2 7 34 0,-1 0-33 16,-1-2 12-16,2 1-4 0,3 0-25 15,6-33-23-15,-7 51-43 0,7-51-24 0,2 32-59 16,-2-32-71-16,0 0-123 0,0 0 202 0,0 0 174 16</inkml:trace>
  <inkml:trace contextRef="#ctx0" brushRef="#br0" timeOffset="23584.7736">13632 656 1161 0,'-3'-23'69'15,"3"23"-54"-15,0 0-15 0,0 0-2 16,0 0 1-16,0 0 0 0,12-29-1 0,-12 29-1 0,0 0 0 15,31-26-1-15,-31 26-9 0,34-18-14 0,-34 18-20 16,38-14-17-16,-38 14-8 0,37-8-12 16,-37 8-32-16,34 2-58 0,-34-2-186 0,25 9 89 15,-25-9 271-15</inkml:trace>
  <inkml:trace contextRef="#ctx0" brushRef="#br0" timeOffset="23795.9045">13568 955 1229 0,'0'0'76'0,"0"0"-69"15,0 0-18-15,0 0 1 0,0 0 2 16,0 0 5-16,0 0 3 0,30-12 0 0,-30 12-19 16,42-30-17-1,-21 5-28-15,13 7-30 0,-10-11-27 0,11 10-23 16,-4-10-52-16,-4-10-131 0,21 28 49 0,-30-26 278 15</inkml:trace>
  <inkml:trace contextRef="#ctx0" brushRef="#br0" timeOffset="24124.0834">14136 542 990 0,'0'0'60'0,"-32"20"-19"0,32-20 12 0,-31 9 9 15,31-9-1-15,-30 10-13 0,30-10-11 0,-29 13-9 16,29-13 1-16,-27 14-4 0,27-14 0 16,0 0-6-16,0 0-3 0,-28 23-8 0,28-23-4 15,0 0-5-15,0 0-1 0,0 0-1 0,14 25 2 16,-14-25-1-16,0 0 2 0,36 25-1 0,-36-25 1 16,34 14-1-16,-34-14 1 0,43 13 0 0,-43-13 0 15,39 16 1-15,-39-16-1 0,36 14 0 0,-36-14 1 16,31 16-2-16,-31-16 2 0,27 21-1 15,-27-21 3-15,0 0 0 0,28 34 0 0,-28-34-2 16,6 29 2-16,-6-29-3 0,-2 39 2 0,2-39-1 16,-13 43 1-16,13-43-2 0,-19 35 2 15,19-35-4-15,-24 29 4 0,24-29-4 0,0 0-1 16,-23 27-12-16,23-27-19 0,0 0-36 0,0 0-56 16,0 0-46-16,-20-27-74 0,26 0-162 0,-6 27 4 15,9-51 368-15</inkml:trace>
  <inkml:trace contextRef="#ctx0" brushRef="#br0" timeOffset="24342.8014">14149 585 1366 0,'0'0'85'16,"0"0"-47"-16,0 0-9 0,0 0 0 15,0 0-4-15,0 0-9 0,0 0-9 0,0 0-5 16,0 0 0-16,0 0 1 0,0 0 2 0,0 0-2 15,36 11-1-15,-36-11-1 0,34-18-2 0,-34 18-1 16,50-25-21-16,-18 14-24 0,-32 11-40 0,66-27-65 16,-42-3-59-16,22 25-77 0,-12 3-147 0,-10-25 69 15,22 40 366-15</inkml:trace>
  <inkml:trace contextRef="#ctx0" brushRef="#br0" timeOffset="24530.3044">14523 888 1418 0,'0'0'84'16,"0"0"-76"-16,0 0-7 0,0 0 2 0,0 0-1 16,-19-34 2-16,19 34-5 0,12-29 0 0,-12 29-17 15,23-30-21-15,-23 30-28 0,35-28-43 0,-25 3-46 16,23 23-72-16,-33 2-224 0,34-25 46 0,5 30 365 15</inkml:trace>
  <inkml:trace contextRef="#ctx0" brushRef="#br0" timeOffset="24967.8653">15101 471 1112 0,'0'0'211'16,"-38"-22"-183"-16,9 15 3 0,29 7 13 0,-46-7 11 15,46 7-2-15,-47 9-16 0,47-9-9 0,-48 14-8 16,48-14 3-16,-49 25-2 0,49-25 4 0,-45 38-3 16,45-38 2-16,-35 44-8 0,20-19-1 15,-1 0-8-15,5 0 2 0,11-25-6 16,-16 45 1-16,16-45-3 0,0 30 0 0,0-30-3 15,0 0 1-15,31 28 0 0,-31-28 1 0,32 13-1 16,-32-13 2-16,50-2-1 0,-18-9 1 0,4-1 0 16,2-2-1-16,-1-8 2 0,3-1-4 0,-4-2 5 15,-4-2-4-15,-1 4 3 0,-31 23-2 0,43-44 2 16,-43 44-2-16,28-31 2 0,-28 31-1 16,0 0 3-16,0 0 0 0,0 0 0 0,0 0 1 15,0 0-4-15,0 0-3 0,0 0-1 0,-32 8-1 16,32-8-1-16,-36 48 5 0,13-13-4 15,-4 5 6-15,2 6-7 0,-2-2 5 0,2 5-8 16,-4-7 4-16,6 5-11 0,5-6 2 0,5-2-21 16,1-12-15-16,12 5-27 0,0-32-56 0,14 44-87 15,-14-44-208-15,0 0-64 0,40 18 166 16</inkml:trace>
  <inkml:trace contextRef="#ctx0" brushRef="#br0" timeOffset="25702.3388">15269 572 511 0,'0'0'65'0,"0"0"-9"0,0 0 10 16,0 0 17-16,0 0 7 0,0 0-2 15,0 0-11-15,0 0-15 0,0 0-15 16,0 0-17-16,0 0-5 0,0 0-4 0,0 0 5 16,4 25 4-16,-1 2-1 0,-3 2-6 0,6 6-2 15,-6-3-12-15,3 6 0 0,-3-3-10 0,0 1 4 16,-2 0-7-16,1-3 4 0,-1 1-26 0,-5-7-2 15,7 5-10-15,0-32-23 0,-6 45-13 0,6-45-60 16,-2 33-52-16,2-33-78 0,0 0-97 0,6 25 168 16,-6-25 193-16</inkml:trace>
  <inkml:trace contextRef="#ctx0" brushRef="#br0" timeOffset="25968.0051">15572 526 1046 0,'0'0'45'0,"0"0"-31"0,-31 7 5 0,31-7 17 15,0 0 9-15,-39 16 5 0,39-16-7 0,-32 23-15 16,32-23-4-16,-34 29-6 0,34-29 4 0,-31 32 1 16,31-32 3-16,-25 39-3 0,25-39-1 0,-21 43-5 15,21-43 2-15,-20 43-5 0,18-18 3 0,2-25-8 16,-3 35 0-16,3-35-7 15,5 32-1-15,-5-32-4 0,20 23 3 0,-20-23-4 16,27 17 2-16,-27-17-7 0,43 8-15 0,-13-2-22 16,-30-6-25-16,56-2-36 0,-56 2-35 0,61-12-30 15,-61 12-55-15,51-38-150 0,-4 43-3 0,-33-31 373 16</inkml:trace>
  <inkml:trace contextRef="#ctx0" brushRef="#br0" timeOffset="26405.5438">15862 767 693 0,'-25'-15'202'15,"25"15"-173"-15,-34-9-19 0,34 9 10 0,-34-5 20 16,34 5 13-16,-38-4 12 0,38 4 7 16,-37 8-7-16,37-8-2 0,-38 14-11 0,38-14-7 15,-36 19-9-15,36-19-2 0,-32 24-9 0,32-24-4 16,-23 28-7-16,23-28-4 0,-13 25-7 0,13-25-2 15,0 0-4-15,0 0 0 0,13 29 0 0,-13-29 2 16,0 0 0-16,37 12 1 0,-37-12 0 0,40 4-1 16,-40-4 0-16,43-7 1 0,-43 7 1 0,45-20-2 15,-45 20 3-15,44-25-3 0,-44 25 2 16,45-27-2-16,-45 27 2 0,42-28-1 0,-42 28 1 16,32-23-2-16,-32 23 1 0,0 0-2 15,28-20 0-15,-28 20-3 0,0 0-2 0,0 0-1 16,0 0-1-16,0 0 4 0,0 0 2 0,0 0 4 15,4 39-2-15,-4-39 4 0,-5 45-4 0,-3-19 4 16,3 5-3-16,-6 1 3 0,4-4-6 0,-2 8 11 16,-5-6 3-16,3 4 9 0,-5-7 19 15,0 3-34-15,0-5 27 0,1 2-34 0,-4-2 16 16,3-2 0-16,16-23-4 0,-33 39 0 0,33-39-9 16,-30 21 0-16,30-21-7 0,-25 8-16 0,25-8-30 15,0 0-41-15,0 0-81 0,-38-16-85 0,38 16-259 16,0 0 58-16,-12-56 376 0</inkml:trace>
  <inkml:trace contextRef="#ctx0" brushRef="#br0" timeOffset="41086.7063">13244 1346 490 0,'0'0'78'0,"0"0"-12"16,0 0-5-16,0 0-5 0,0 0-12 0,0 0-15 16,-26 9-8-16,26-9-1 0,0 0 0 0,0 0 2 15,0 0 0-15,-30 19 4 0,30-19 4 0,0 0 4 16,0 0 2-16,0 0 0 0,0 0-1 0,0 0 4 15,0 0-4-15,-31 9 1 0,31-9-6 0,0 0-9 16,0 0-6-16,0 0-6 0,0 0-4 16,-28 16-3-16,28-16 0 0,0 0-1 0,-25 27 1 15,25-27 0-15,-24 28 4 0,24-28-1 16,-23 34 3-16,23-34-2 0,-20 29 1 0,20-29-4 16,0 0-1-16,-14 25-3 0,14-25-1 0,0 0-2 15,0 0 1-15,0 0 0 0,0 0 1 0,0 0 2 16,29 0-1-16,-29 0 3 0,0 0-2 0,34-25 2 15,-34 25-3-15,28-27 3 0,-28 27-3 16,36-36 2-16,-36 36-2 0,31-28 3 0,-31 28-2 16,23-27 1-16,-23 27-2 0,0 0 2 0,0 0 0 15,23-25 3-15,-23 25 1 0,0 0 0 0,0 0-1 16,0 0-2-16,0 0-3 0,0 0 1 0,-32-10-2 16,32 10 2-16,0 0 0 0,-38 7 0 15,38-7 3-15,-28 16 2 0,28-16 5 0,-31 16 2 16,31-16 4-16,-30 19-1 0,30-19-1 15,-23 20-4-15,23-20 0 0,0 0-6 0,-24 30 1 16,24-30-6-16,0 0 1 0,-9 30-2 0,9-30 1 16,0 0-3-16,0 0 2 0,7 25-1 0,-7-25 0 15,0 0 1-15,0 0 0 0,36 6 1 0,-36-6 0 16,25-6 2-16,-25 6-1 0,31-14 2 0,-31 14-2 16,23-16 1-16,-23 16-1 0,0 0 2 15,32-19-2-15,-32 19 1 0,0 0 1 0,0 0 0 16,18-31-1-16,-18 31 2 0,0 0-2 0,6-25 1 15,-6 25-1-15,0 0 0 0,-2-28-1 0,2 28 2 16,0 0-2-16,-11-30 3 0,11 30-1 16,0 0 1-16,0 0-1 0,-25-20 1 0,25 20-1 15,0 0-2-15,0 0 0 0,-34 12-2 0,34-12 1 16,0 0-1-16,-30 38 2 0,30-38 0 16,-27 37 5-16,27-37 0 0,-27 43 4 0,27-43-2 15,-22 43 1-15,22-43-5 0,-12 32-1 0,12-32-4 16,0 0 1-16,5 27-3 0,-5-27 2 0,0 0 0 15,27 7 0-15,-27-7 2 0,29-7-1 0,-29 7 3 16,34-24-1-16,-34 24 2 0,39-32-2 0,-39 32 1 16,41-39-2-16,-41 39 3 0,34-36-4 15,-34 36 4-15,22-28-2 0,-22 28 3 16,0 0 1-16,11-27 2 0,-11 27 4 0,0 0 0 16,0 0-1-16,0 0 0 0,-25-19-5 0,25 19-2 15,0 0 0-15,-40 3 0 0,40-3 3 0,-30 9 1 16,30-9 2-16,-33 14-1 0,33-14-1 0,-25 15-4 15,25-15-1-15,0 0-3 0,0 0-5 0,0 0-22 16,-30 10-29-16,30-10-53 0,0 0-83 16,0 0-280-16,27 0-23 0,-27 0 222 0</inkml:trace>
  <inkml:trace contextRef="#ctx1" brushRef="#br0">15279 7963 0,'0'0'0</inkml:trace>
  <inkml:trace contextRef="#ctx0" brushRef="#br0" timeOffset="43847.3174">6957 426 454 0,'0'0'182'16,"0"0"-78"-16,0 0-37 0,0 0-23 0,0 0-4 15,0 0 1-15,0 0 5 0,0 0-6 0,0 0-8 16,0 0-13-16,0 0-10 0,0 0-3 0,0 0-1 16,0 0 10-16,-16 34 4 0,16-34 6 15,4 46-2-15,-1-12 0 0,-3 4-9 16,2 4 1-16,-2 5-11 0,2 4 5 0,-2 3-11 15,0-1 7-15,-4 4-7 0,1-1 6 0,-1-1 10 16,-1 0-27-16,0-1 27 0,-1-6-27 0,3-2 4 16,-3-7-8-16,8-7-18 0,-2-32-23 0,9 41-46 15,-9-41-44-15,0 0-152 0,43 0-83 0,-38-37 195 16</inkml:trace>
  <inkml:trace contextRef="#ctx0" brushRef="#br0" timeOffset="44612.9433">7004 538 1018 0,'0'0'30'0,"0"0"-19"15,-20-24-5-15,20 24 7 0,0 0 14 0,0 0 11 16,0 0 4-16,0 0-7 0,0 0-9 16,0 0-7-16,0 0-3 0,0 0 3 15,15-27 3-15,-15 27-1 0,25-7-1 0,-25 7-3 16,45-11 3-16,-10 6-2 0,5-8 2 0,14 1-6 16,1-3-2-16,4-1-8 0,8-1-1 0,3-1-3 15,-4-2 2-15,0 4-3 0,1 0 2 0,-8 0-2 16,-2 4 1-16,-3 1-1 0,-8 2 2 0,-1 2-3 15,-7 2 3-15,-6 1-3 0,-1 0 1 16,-31 4-1-16,39 0-2 0,-39 0-3 0,27 8-5 16,-27-8-1-16,0 0 1 0,0 0 4 0,0 0 5 15,0 0 2-15,0 0 3 0,7 28 0 0,-7-28 1 16,0 0-1-16,0 0 1 0,0 0 0 0,0 0 0 16,0 0 0-16,0 0 0 0,-27 20-3 0,27-20-1 15,0 0-2-15,0 0-1 16,0 0 1-16,0 0 1 0,6 32 4 0,-6-32-4 15,10 42 4-15,-4-17-3 0,1 2 7 0,0 3-5 16,0 4 5-16,-3 2-6 0,1 0 5 0,-5 1-5 16,4 2 6-16,-1-1-5 0,-1-1 5 0,-2-5-1 15,-2-3 6-15,-1-3-8 0,-1 3 4 0,4-2-8 16,-3 1 4-16,-3 1-3 0,-1 3 5 0,-4 2-8 16,2 7 6-16,-5 1 18 0,1 6-22 15,1-1 32-15,-2 4-29 0,1-4 6 0,0-3-2 16,4-5-7-16,1-8 3 0,8-31-5 0,-8 35-1 15,8-35-4-15,0 0-14 0,0 0-4 0,31 0 3 16,-31 0 4-16,32-32 12 0,-18 2 7 16,-1-6-19-16,3-3-2 0,-9-7-9 0,0 5 11 15,-1 2 23-15,-12 8 1 0,1 3 23 0,5 28-27 16,-41-39 22-16,14 21-16 0,0 4 13 16,-5 1-4-16,0 2-6 0,-6 3-2 0,2-1-2 15,-7 5 3-15,-4 4 2 0,-3 5 0 0,-2 6 1 16,-5 2 2-16,-2 10 8 0,-6-4 23 0,4 10-30 15,-3-6 34-15,5 6-37 0,-1-6 8 0,7 2 0 16,6-8-11-16,4 1-2 0,4-7-5 0,12 1 0 16,27-12-8-16,-36 8-8 0,36-8-12 15,0 0-38-15,0 0-44 0,-29-27-72 16,29 27-125-16,29-16-193 0,-26-20 18 0,26 20 425 16</inkml:trace>
  <inkml:trace contextRef="#ctx0" brushRef="#br0" timeOffset="45922.56">8449 519 600 0,'0'0'68'0,"0"0"-37"15,0 0-12-15,0 0 12 0,25-29 7 0,-25 29 12 16,0 0 0-16,0 0 2 0,0 0 4 0,0 0 5 16,0 0 3-16,0 0-1 0,0 0-8 0,0 0-10 15,0 0-14-15,0 0-12 0,0 0-5 16,0 0-4-16,0 0-1 0,0 0 0 0,-11 40 3 15,11-40-2-15,-16 46 5 16,16-46-5-16,-18 41-1 0,18-41-4 0,-13 32 0 16,13-32-4-16,0 0 0 0,-7 23-1 0,7-23-1 0,0 0 0 15,0 0 0-15,0 0-1 0,0 0 1 0,0 0-1 16,0 0 0-16,0 0 0 0,0 0 1 0,25-2 2 16,-25 2-1-16,0 0 2 0,22-34-1 15,-22 34 1-15,20-39-2 0,-20 39 3 0,19-44-4 16,-19 44 3-16,18-43-4 0,-18 43 4 0,13-30-3 15,-13 30 4-15,0 0-1 0,7-29 5 0,-7 29 5 0,0 0 6 16,0 0 6-16,0 0 2 0,0 0 0 0,0 0-8 16,0 0-5-16,0 0-7 0,0 0-2 0,0 0-2 15,-7 39 3-15,7-39-2 0,-4 40 4 16,4-40-1-16,-3 30 2 0,3-30-5 0,0 0 0 16,0 0-4-16,10 25 1 0,-10-25-1 0,0 0-1 15,27 3 1 1,-27-3 0-16,27-14 1 0,-27 14 0 0,36-21 1 15,-36 21-1-15,39-32 4 0,-39 32-4 0,42-36 5 16,-42 36-4-16,34-30 2 0,-34 30-3 0,0 0 1 16,30-23 0-16,-30 23 3 0,0 0 3 15,0 0-1-15,0 0 2 0,0 0-4 0,0 0 1 16,0 0-2-16,2 35 3 0,-2-35-3 0,-2 47 1 16,0-19-4-16,-1 1 2 0,3-29-4 0,-4 46 2 15,4-46-3-15,4 36-8 0,-4-36-24 0,0 0-27 16,30 39-43-16,-30-39-43 0,36 9-55 0,-36-9-88 15,27-32-168-15,9 32 82 0,-25-33 377 0</inkml:trace>
  <inkml:trace contextRef="#ctx0" brushRef="#br0" timeOffset="46110.8164">9021 537 1262 0,'0'0'45'15,"0"0"-34"-15,0 0-7 0,0 0-2 16,0 0 1-16,0 0-2 0,0 0 1 0,0 0 1 16,0 0-2-16,28-36 0 0,-28 36-3 0,43-27-7 15,-43 27-21-15,50-25-26 0,-50 25-36 0,51-17-41 16,-51 17-44-16,39-20-119 0,-7 32-79 0,-32-12 211 16</inkml:trace>
  <inkml:trace contextRef="#ctx0" brushRef="#br0" timeOffset="46288.9606">8963 802 1011 0,'-9'32'91'0,"9"-32"-62"0,0 0-7 16,0 0-5-16,0 0-3 0,0 0-7 16,0 0-6-16,0 0-2 0,0 0 2 15,0 0-7-15,36-39-30 0,-5 23-46 0,-5-16-74 16,16 7-113-16,11 9-138 0,-26-29 172 0,32 33 235 15</inkml:trace>
  <inkml:trace contextRef="#ctx0" brushRef="#br0" timeOffset="46707.7769">9653 400 801 0,'-25'19'112'0,"-2"-19"-24"16,27 0-2-16,-46 7-2 0,46-7-11 0,-49 13-14 15,49-13-6-15,-52 16-5 0,52-16 2 0,-46 19-4 16,46-19-7-16,-40 20-9 0,40-20-8 0,-27 21-11 16,27-21-5-16,0 0-5 0,0 0-3 15,-9 27-1-15,9-27 0 0,0 0-1 0,31 20 2 16,-31-20 0-16,39 10 1 0,-39-10 1 0,49 6 0 16,-19-6 0-16,-1 3 0 0,1-3 0 0,-3 4-1 15,4 1 0-15,-4 1 0 0,-27-6 0 0,43 16 2 16,-43-16-2-16,0 0 2 0,32 21-1 0,-32-21 2 15,0 0 1-15,7 34 2 0,-7-34-2 16,-11 28 2-16,11-28-5 0,-23 41 4 0,23-41-4 16,-34 41 3-16,34-41 1 0,-48 39 4 15,48-39-1-15,-43 36 3 0,43-36-4 0,-33 21-1 0,33-21-1 16,0 0 0-16,-25 4 1 0,25-4-2 0,0 0-1 16,0 0-2-1,0-30 2-15,0 30-4 0,7-36 8 16,-7 36 1-16,15-48 5 0,-6 21-3 0,5-7 1 0,0-1-9 15,4 1 2-15,-2 2-6 0,4 0 4 0,-4 1-13 16,-16 31-7-16,31-51-26 0,-31 51-29 0,27-39-45 16,3 39-85-16,-28-25-115 0,-2 25-184 0,34-15 81 15,-34 15 422-15</inkml:trace>
  <inkml:trace contextRef="#ctx0" brushRef="#br0" timeOffset="46895.8715">9911 683 1551 0,'-39'3'36'0,"39"-3"-23"0,-23-3 4 0,23 3-1 16,0 0 0-16,0 0-11 0,0 0-11 0,-25-32-14 16,25 32-20-16,0 0-16 0,14-25-21 15,-14 25-24-15,30-25-40 0,-26-4-60 0,30 15-152 16,2 5-83-16,-20-21 214 0</inkml:trace>
  <inkml:trace contextRef="#ctx0" brushRef="#br0" timeOffset="47240.304">10277 383 1009 0,'-39'31'213'0,"8"-31"-139"0,31 0-9 15,-54 21 1-15,54-21-1 0,-55 29-9 16,31-8-6-16,-6-7-9 0,30-14-5 0,-47 38-9 15,47-38-6-15,-28 28-9 0,28-28-5 0,0 0-5 16,-15 32-1-16,15-32-4 0,0 0 1 0,0 0-1 16,25 32 1-16,-25-32-1 0,35 7 0 15,-35-7 1-15,50 0 0 0,-23-3 1 0,3 1-1 16,-3-3 2-16,0-1 0 0,-2 3 0 0,-25 3 1 16,39-2-1-16,-39 2-2 0,25 2-1 0,-25-2 1 15,0 0 1-15,0 0 2 0,15 27 1 0,-15-27 1 16,-9 32-3-16,9-32 4 0,-20 46-4 0,4-21 3 15,-4 2-4-15,2-2 3 0,18-25-4 16,-35 46 3-16,35-46-3 0,-24 32-2 0,24-32-16 16,0 0-25-16,0 0-41 0,0 0-41 15,0 0-39-15,0 0-23 0,0 0-27 0,24-25-138 16,-21-14-30-16,29 25 250 0</inkml:trace>
  <inkml:trace contextRef="#ctx0" brushRef="#br0" timeOffset="47412.2183">10223 325 1249 0,'-39'30'329'0,"10"-28"-255"0,29-2-22 0,-32 16-12 16,32-16-7-16,0 0-13 0,-25 23-8 0,25-23-7 15,0 0-3-15,0 0-4 0,0 0 0 0,0 28-1 16,0-28 2-16,0 0-1 0,37 11-1 0,-37-11-11 16,49-5-16-16,-13 1-27 0,-9-19-33 15,19 20-30-15,-15-26-24 0,22 18-24 16,-19-21-32-16,18 16-55 0,-3 4-152 0,-22-27 90 15,27 35 317-15</inkml:trace>
  <inkml:trace contextRef="#ctx0" brushRef="#br0" timeOffset="47584.3031">10662 187 1217 0,'-46'6'143'0,"46"-6"-80"0,0 0-8 16,-31 21-8-16,31-21-14 0,0 0-5 16,-32 32-9-16,32-32 0 0,-21 39-8 0,13-12-1 15,-1 2-8-15,0 3 4 0,2 3-7 0,0 6 1 16,0 0-6-16,2 2 6 0,1 0-7 0,0-4 10 15,4 2-43-15,0-12 2 0,8 4-7 16,-8-33-19-16,12 49-17 0,-12-49-60 0,23 32-162 16,-23-32-194-16,29 14 65 0,2 2 432 0</inkml:trace>
  <inkml:trace contextRef="#ctx0" brushRef="#br0" timeOffset="47834.2208">10772 408 1197 0,'-34'2'107'16,"34"-2"-39"-16,-50 29 1 0,50-29 8 15,-47 35-9-15,47-35-6 0,-50 43-15 0,50-43-4 16,-49 41-11-16,49-41-1 0,-32 38-10 0,32-38-2 16,0 0-8-16,-21 32-5 0,21-32-3 0,0 0-2 15,0 0-1-15,16 25 0 0,-16-25 0 0,25 14 0 16,-25-14 0-16,41 0 0 0,-14-4 0 0,0-3-7 15,7 0-9-15,-5-6-11 0,5 8-19 16,-8-11-15-16,7 14-18 0,-33 2-20 0,59-16-26 16,-59 16-47-16,54-12-59 0,-54 12-117 0,28-27-96 15,6 38 238-15</inkml:trace>
  <inkml:trace contextRef="#ctx0" brushRef="#br0" timeOffset="48287.4969">10996 522 1302 0,'0'0'59'0,"0"0"-14"0,-40-1 8 16,40 1-2-16,0 0-7 0,-27 5-7 0,27-5-7 15,0 0-3-15,-28 11 0 0,28-11-1 0,0 0-4 16,-29 28 0-16,29-28-7 0,-25 32 2 0,25-32-6 16,-16 36 2-16,16-36-4 0,-14 36 0 0,14-36-5 15,-6 26-1-15,6-26-3 0,0 0 0 16,0 0 0-16,18 27 0 0,-18-27 1 15,27 2 0-15,-27-2 0 0,34-13-1 0,-34 13 3 16,43-28-3-16,-43 28 2 0,47-43-3 0,-22 18 4 16,-25 25-5-16,41-50 4 0,-41 50-3 0,34-43 2 15,-34 43-1-15,25-35 2 0,-25 35-2 0,0 0 2 16,23-27-2-16,-23 27 1 0,0 0 0 16,0 0-1-16,0 0-1 0,0 0-2 0,0 0-2 15,0 0-3-15,0 0 2 0,0 0 2 0,-12 41 3 16,5-12 0-16,-6 10 3 0,-1 5-4 0,3 3 6 15,-3 4-6-15,-1-1 6 0,1 4-3 0,-2-3 10 16,-2 5-8-16,0-3 15 0,-2-5 12 0,4 4-26 16,-3-13 29-16,2-3-33 0,-1-4 7 0,4 0 8 15,14-32-3-15,-32 43 5 16,32-43-5-16,0 0-3 0,-34 28-4 0,34-28-3 16,0 0-5-16,-25-5-7 0,25 5-11 0,-15-25-18 15,15 25-13-15,-9-55-21 0,17 28-13 0,-12-19-16 16,24 21-47-16,-20-29-54 0,28 29-103 0,-8-10-203 15,-13-15 65-15,29 25 444 0</inkml:trace>
  <inkml:trace contextRef="#ctx0" brushRef="#br0" timeOffset="48475.0615">11458 775 1626 0,'0'0'237'0,"0"0"-181"15,0 0-13-15,0 0-5 0,0 0-14 16,-25 18-11-16,25-18-8 0,0 0-9 0,-29-7-10 16,29 7-13-16,0 0-18 0,-34-23-22 0,34 23-43 15,-25-27-75-15,25 27-198 0,0 0-216 0,0 0 56 16,0 0 479-16</inkml:trace>
  <inkml:trace contextRef="#ctx0" brushRef="#br1" timeOffset="60939.0229">24346 2017 259 0,'0'0'67'0,"0"0"-49"0,0 0-10 16,-29 6-3-16,29-6 1 0,0 0-1 0,0 0-2 0,0 0-3 15,0 0-7-15,0 0-2 0,-23 0 2 0,23 0 4 16,0 0 9-16,0 0 8 0,0 0 6 16,0 0 6-16,0 0 4 0,0 0 1 15,0 0 1-15,4-25-1 0,-4 25 0 0,0 0 1 16,0 0 1-16,0 0 2 0,0 0 6 0,0 0 4 15,9-27 2-15,-9 27-2 0,0 0-5 0,0 0-1 0,0 0-5 0,0 0-7 16,0 0-7-16,0 0-10 0,0 0-7 0,0 0-2 16,0 0-1-16,0 0 1 0,-27 32 1 0,27-32 3 15,-13 36 4-15,11-13-7 0,-3 6 23 16,3 8-4-16,-5-1 20 0,11 12 5 0,-8 3-17 16,8 12-2-16,-3 8-22 0,-1 4 3 15,-1 3-10-15,-3-3 10 0,-3-5-13 0,-2-8 10 16,2 4-28-16,-2-11-11 0,3-3-2 0,-3-15-58 15,13 4-22 1,-4-41-76-16,-7 38-201 0,23-8 53 0,-16-30 324 0</inkml:trace>
  <inkml:trace contextRef="#ctx0" brushRef="#br1" timeOffset="62111.2813">24479 2438 508 0,'-33'2'72'0,"33"-2"-59"16,0 0-10-16,-36-11-3 0,36 11 0 0,0 0 2 16,-34-5-1-16,34 5-1 0,-35-4 1 0,35 4-2 15,-42 4 0-15,42-4 0 0,-52 5 2 16,24 2 0-16,-6-1 5 0,1 1 5 0,-6 0 7 16,-2-2 9-16,-2 2 11 0,0 2 11 0,-6-5 6 15,-1 5 5-15,-4-6-6 0,4 4-4 16,-5-3-9-16,4 3-6 0,-4-5-7 0,1 1-6 15,-3 1-6-15,-2 0-3 0,-1-3-1 0,-2 3-2 16,-5-1-3-16,3-1-2 0,-1 0-5 0,-1 2-1 16,1-1 0-16,-3-1 1 0,-2 0 0 15,4 1 1-15,-4-1-1 0,4-2-2 0,0 0-3 16,-6-2-2-16,0 2 1 0,-3-2-1 0,1 1 2 16,-1-6 2-16,2 3 1 0,-4-3-2 0,-2 2 2 15,7-4-1-15,-3 1 1 0,3-2 1 0,0 4 1 16,-3-4-1-16,0 4 1 0,-2-1 0 0,1 0-1 15,-1 2 0-15,-2-2 1 0,1 3-7 16,-1 1-1-16,2 1-5 0,-2 0-4 0,3 0-2 16,-1 2-3-16,-7-2 0 0,7 4 2 15,-9-4 4-15,4 4 6 0,-8-4 4 0,4 2 4 16,0 0 2-16,-4-1 2 0,8-3 0 0,-4 1 2 16,0 1 2-16,0-4 5 0,-6 5 1 0,3-7 1 15,-3 5 0-15,-1 1-3 0,3-1-5 0,-1-1-2 16,3 0-2-16,-3 1-1 0,3 1 0 15,-2 0-1-15,-3 1-1 0,-2-1 1 0,2 0-5 16,-2 2-1-16,-2 0-4 0,0 2-3 0,4-2 2 16,-2 3 1-16,2-3 5 0,1 2 3 0,-4-2 1 15,-1 0 1-15,0 0 1 0,2-3 2 0,2-1 0 16,0 0 2-16,7-3-4 0,-4 4-1 16,8-3-1-16,-3-1-1 0,-6 2 0 0,7-2 1 15,-6 0-1-15,-1 3 1 0,1-1-2 16,0 3 0-16,1-3-4 0,-4 5-1 0,5 0-3 15,-4 0-3-15,1 0 1 0,-1 3 1 0,-6-1 3 16,3 2 4-16,-9 1 3 0,5-3 1 0,-1 7 1 16,-2-4 3-16,9 0 3 0,-4-1 8 0,-2-1 5 15,4 1 5-15,-3-1 2 0,-1-3 1 0,6 0 3 16,-2-1 3-16,7 2 1 0,-3-4 1 16,6 3-6-16,1-7-6 0,0 7-8 0,1-7-7 15,3 5-3-15,1-2-2 0,0 1-1 0,4-1 0 16,-1 4-1-16,1-3 0 0,5 3-2 15,0 0 1-15,6 0-1 0,-1 0 0 0,1 0-1 16,3 0 2-16,-2 0 0 0,4 0 1 0,2 0 0 16,1-4-1-16,2 1 1 0,6-3 1 0,-1-1-2 15,6 0 1-15,4-6-4 0,3 6-19 16,-2-7-33-16,10 7-53 0,-6-9-58 0,9-4-170 16,25 20-34-16,-42-28 296 0</inkml:trace>
  <inkml:trace contextRef="#ctx0" brushRef="#br1" timeOffset="62658.1926">13025 2010 78 0,'0'0'42'0,"0"0"2"0,0 0 4 15,0 0 9-15,0 0 12 0,0 0 6 16,0 0-3-16,0 0-4 0,0 0-6 15,0 0-9-15,0 0-4 0,0 0-5 0,0 0-4 16,0 0-5-16,0 0-5 0,0 0 19 0,0 0 9 16,0 0 7-16,0 0 2 0,14 32-25 0,-5-5-28 15,-2 2 1-15,2 13-18 0,-5 5 7 0,-1 6 4 16,-3 10-9-16,-3 4 7 0,-3 5-10 16,-4 1 9-16,-1-2-11 0,-5-2 11 0,2-3-11 15,-3-3 7-15,1-3-6 0,0-8-22 0,5-6-23 16,-1-14-64-16,12-1-66 0,0 1-193 0,0-32-24 15,0 0 359-15</inkml:trace>
  <inkml:trace contextRef="#ctx0" brushRef="#br1" timeOffset="62939.4627">13333 2069 812 0,'0'0'19'0,"-34"7"-18"0,34-7-1 16,-41 18 30-16,41-18 5 0,-54 32 29 15,24-2 2-15,-10-1-8 0,-3 17 0 0,-9-1-6 16,6 14 5-16,-14 5-15 0,8 9 0 0,-7 0-24 15,6 2 0-15,-1-4-20 0,5-9 2 16,10 1-27-16,3-24-73 0,22 5-62 0,-8-13-270 16,22-31-43-16,0 0 302 0</inkml:trace>
  <inkml:trace contextRef="#ctx0" brushRef="#br1" timeOffset="64912.2096">24312 3507 232 0,'0'0'37'15,"0"0"-11"-15,0 0 3 0,0 0 7 16,-7 27 12-16,7-27 10 0,0 0 10 0,0 0 0 16,-31 19 0-16,31-19-16 15,0 0-15-15,-30 6-17 0,30-6-10 0,-29 0-6 16,29 0-2-16,-38-2 6 0,38 2 12 0,-46-4 12 16,21 6 8-16,-6-5 1 0,1 4-8 0,-10-2-8 15,5 4-2-15,-7-3-7 0,-1 4 0 0,-5-4-7 16,1 3-4-16,-6 3-2 0,-1-1-2 0,-4 0 2 15,-3 3 4-15,-1-3 7 0,-1 2 6 16,-3-2-3-16,-4 1 0 0,-2-3-7 0,-1-1-1 16,-5 2-2-16,5-4 3 0,-6 0 2 15,4 0 1-15,-6-4 1 0,8 4-5 0,-6-4-2 0,-2 1-4 16,1-1-1-16,-8-1-2 0,2 5 1 16,0-4-1-16,-4-1-1 0,0 3-1 0,-3-3 0 15,2 1-1-15,-2 4-1 0,-1-3 4 0,1 3 0 16,-4-2 1-16,-1 0 1 0,-4 0-3 15,-1 1 1-15,-1 1-1 0,-1 0 0 0,4-2-1 16,-4 2 1-16,-1-4 2 0,2 4-1 0,-6-3 1 0,1 1 0 0,0-2-1 16,-2-1 2-16,1 0 2 0,1 1 1 15,0 1 0-15,-4-1-1 0,-4-1-3 0,1 5 0 16,-1-4-3-16,-5 4 0 0,4 0-1 0,-2-3 1 16,0 6 0-16,-2-3 0 0,-2 4 1 15,-1-4-2-15,1 3 1 0,0-1-2 0,1 0 0 0,1 1 0 16,-2-1 1-16,4 2 1 0,-7-1 0 0,3-1 1 15,2 0-1-15,2 0-1 0,4-1 2 0,-1-1 0 0,2-1 2 16,-1-1 1-16,-1-2 2 0,1 1 2 16,-2-1-2-16,5 1-1 0,3 1-2 0,-3-2-1 15,1 1-1-15,0-1 1 0,-4 1-2 0,-1 1 0 16,1 0-1-16,3 2 1 0,2 0 1 16,0 0-2-16,-2 0 2 0,2 2 0 0,-4-2 1 31,0 0 0-31,2 0-2 0,0 0 1 0,4-2 0 15,3 0 1-15,0 2 0 0,3-2 1 0,-5-3-1 0,0 5 0 16,3-3-1-16,-5 3 2 0,8-2-2 0,-2 0 2 16,2 2 1-16,0-2-1 0,-2 2 2 15,-2 0 0-15,2 2 1 0,-2 0 1 16,1 0-1-16,-1 1 0 0,6 1-1 0,-3-1-1 0,5-1-1 0,-1 0-1 16,-1 0 1-16,-1-2-2 0,-1 0 2 0,4-2-2 15,3 0 1-15,-4-2 0 0,11-1 0 0,-1 2 1 0,-3 1 0 16,3-5 3-16,-5 0 0 0,3 1 0 0,1 1 0 15,1-1-1-15,-1-1-3 0,1 4 0 0,-1 1-1 16,2 0 1-16,0 4 1 16,-1 0 0-16,-1 1-1 0,-1 1 1 0,-3-1 0 15,1 6-1 1,0-5 0-16,0 3 0 0,5 0 2 0,-4-1-1 16,6 2 4-16,-1-2 1 0,1-1 4 0,0-1 2 15,1 1 0-15,5-3-1 0,-1 0-3 0,0-2-4 0,10-2-1 16,-3 0-3-16,6-3 1 0,2 1 1 15,1 1-1-15,2-1 0 0,1-1-2 16,1-2 2-16,-2 3-1 0,4-1 1 0,2 1-1 16,-1 1 1-16,-1-1-1 0,0 2 1 0,3 0-1 0,-1-1 0 15,3 1 1-15,-1 4 0 0,4-2 1 0,1 2 1 0,-2-1 1 16,4 1 3-16,1 0-2 0,2-2 0 0,1 0-3 16,2-2-3-16,3 0 1 0,7 1-3 15,1-3-9-15,31 4-19 0,-48-14-35 0,48 14-54 16,-31-22-67-16,31 22-111 0,0 0-130 15,0-53 199-15,25 48 229 0</inkml:trace>
  <inkml:trace contextRef="#ctx0" brushRef="#br1" timeOffset="65431.2115">7561 3053 457 0,'0'0'82'16,"0"0"-18"-16,0-27 6 0,0 27-5 0,0 0 11 16,0 0-5-16,0 0-4 0,0 0-13 15,0 0-8-15,0 0-14 0,0 0-8 0,-7 36 3 0,7-36 2 16,-3 51 10-16,-4-15-1 0,7 10 2 0,-9 4-12 16,9 7 5-16,-8 6-17 0,5 1 5 0,-3-2-19 15,-1-1 6-15,5-4-14 0,-3-6 8 0,3 1-15 0,1-11-6 16,6 2-24-16,-5-43-64 0,12 59-76 0,-12-59-128 15,0 0-146-15,31 35 206 0,-31-35 251 16</inkml:trace>
  <inkml:trace contextRef="#ctx0" brushRef="#br1" timeOffset="65697.0767">7956 3092 825 0,'0'0'27'0,"-25"12"-14"0,25-12 11 15,-31 20 12-15,4-9 17 0,27-11 7 0,-55 37-4 16,23-10-4-16,-13 1-9 0,3 12 2 0,-9 2-7 16,4 10 8-16,-9 3-6 0,3 11 6 15,-7-5-17-15,7 10 5 0,-1 0-22 0,2 1 3 16,5-3 0-16,4-1-31 0,7-9 21 15,2-11-45-15,15 0-9 0,-6-25-27 0,25 5-76 16,0-28-67-16,0 0-265 0,25-28 48 0,-11-17 395 16</inkml:trace>
  <inkml:trace contextRef="#ctx0" brushRef="#br1" timeOffset="67009.741">24185 3356 517 0,'0'0'76'0,"0"0"-42"16,0 0-3-16,0 0 9 0,0-27 11 0,0 27 11 16,0 0 4-16,0 0-8 0,0 0-6 0,10-27-9 15,-10 27-5-15,0 0-3 0,0 0 4 0,0 0 1 16,0 0 6-16,0 0 0 0,0 0-4 0,0 0-6 15,0 0-10-15,0 0-5 0,-7 36-8 0,7-4 2 16,-7 11-8-16,5 12 6 0,-1 4-9 0,-3 1 6 16,3 1-13-16,-3-4 9 0,3-2 7 15,6-3-15-15,3-4 11 0,-1-4-36 0,4-3-10 16,-5-14-70-16,15 7-13 0,-19-34-28 0,31 41-86 16,-3-16-145-16,-28-25-1 0,27 16 329 0</inkml:trace>
  <inkml:trace contextRef="#ctx0" brushRef="#br1" timeOffset="67306.7034">24414 3357 985 0,'-25'16'42'0,"25"-16"-21"0,-18 29-6 15,18-29 7-15,-30 46 0 0,13-10 4 0,-4 0-10 16,-4 3-3-16,-6 5-10 0,-1 3 6 0,-6 3-6 16,-1-1 8-16,0 1 11 0,-1-2-11 0,-1-1 9 15,1-3-32-15,1-6 9 0,5-4-17 16,5-8-3-16,2-10-13 0,27-16-62 0,0 0-45 15,0 0-153-15,0 0-80 0,22-46 143 0</inkml:trace>
  <inkml:trace contextRef="#ctx0" brushRef="#br1" timeOffset="67900.4712">24360 2270 671 0,'0'0'116'15,"0"0"-23"-15,0 0-11 0,0 0-2 0,0 0-8 16,-23-3-12-16,23 3-15 0,0 0-10 0,-34 32-8 16,34-32-8-16,-45 50 0 0,11-14-6 0,2 3 8 15,-9 7-7-15,-1 4 2 0,-2-2-12 0,1 2 1 16,-1-2-12-16,5-5-10 0,9 5-47 16,-10-20-47-16,29 13-83 0,-17-26-56 0,28-15-147 15,-4 34 46-15,4-34 351 0</inkml:trace>
  <inkml:trace contextRef="#ctx0" brushRef="#br1" timeOffset="69772.4432">24231 4459 493 0,'0'0'137'0,"-30"12"-107"0,30-12-14 0,0 0 1 16,0 0 5-16,0 0 3 0,0 0 4 15,0 0-1-15,0 0 1 0,0 0-1 0,0 0-1 16,0 0-1-16,0 0 5 0,0 0 6 0,0 0 6 16,0 0 2-16,0 0 2 0,0 0-4 0,-24-19-4 15,24 19-8-15,0 0-4 0,-25-8-1 0,25 8-2 16,-25-1-2-16,25 1-3 0,-36-4-5 0,36 4-4 16,-43 4-6-16,20-4-2 0,-7 0-2 0,-3 0 0 15,-2 1 0-15,-5-1 0 0,-3 0 2 16,2 0-1-16,-6 2 2 0,1-2 2 15,-5 0 0-15,-2 2 1 0,-3-2-1 0,-5 2-1 16,-2-2-1-16,-3 2 2 0,-2 1 0 0,-4 1 0 16,-1 3-3-16,1-4 1 0,-3 3-3 0,0-1 1 15,-3-1 0-15,3-1-2 0,-4 1 1 0,2-1-1 16,-2 1 0-16,-5-1 2 0,-2 3-3 16,-2-3 2-16,-1 4 0 0,-1-1-1 0,0-3 2 15,1 1-1-15,-4 3 1 0,3-3 0 0,0 1-1 16,-5 4 1-16,0-6-1 0,-3 1 1 0,5 3-2 15,-4-2 3-15,-2 1-2 0,8-1 1 0,-6 0-1 16,4 1 2-16,0-4 1 0,-2 1-1 0,-2 1 0 16,0-1 0-16,0-1-3 0,-1 2 0 15,3-3-1-15,0 1-1 0,-4-2 2 16,8 0 1-16,-4 0 1 0,-4 0-2 0,2 0 0 16,-7 0 1-16,4 0-1 0,1-3-1 0,-5 1 1 15,9-5-2-15,-3 3 1 0,-1 1 1 0,2-5 1 16,-5 0-1-1,4 0 0-15,-3 0-1 0,3-3 2 0,1 2-3 16,0-2 3-16,2 2-3 0,2-3 2 0,-6 5-3 16,2 0 1-16,-5-2 1 0,0 5 0 15,-2-3-1-15,2 2 1 0,0 1-3 16,-2 2-2-16,3 1 1 0,-4 2-2 0,-5-1 0 16,1 2 2-16,-7-2 3 0,1 4-2 0,-2 1 1 15,1-1 1-15,3-1 0 0,-2 1 1 0,-5-1 0 16,2 4-1-16,-6-1 3 0,4-3-2 0,2 1 3 15,-2 3-1-15,8-3-1 0,-2 1 1 0,-5 0-1 0,3-1 0 16,1-1 3-16,-1 1 0 0,5 0 1 16,-1-4-2-16,1 5 0 0,4-3-2 15,-3-1 0-15,3 3 1 0,-4-4-1 0,1 4 1 0,1-4-2 16,0 0 0-16,1 3 1 0,-1 1-1 0,3-3 2 16,-3 1-1-16,-8 2 1 0,6-2-1 0,-2 5 1 0,-3-2-1 0,5-1 1 15,-4-1-1-15,2 1 3 0,0 1-2 0,-4-3 0 16,3 0 0-16,-3 1-1 0,1-3 0 15,1 4 1-15,-1-4 1 0,3 5 3 0,-4-1 2 32,2 1-1-32,-1-3-2 0,-4 1-1 0,0 1-1 15,1-2 0-15,3 3-2 0,-1-3 1 0,1 1-1 16,-6 1 0-16,7 0 0 0,-5-1-2 0,2 1 1 16,3-3-1-16,2 3 1 0,2 0 2 0,0-4 0 0,0 0-1 15,0-4 0-15,-4 4-2 0,6 0 1 16,3 0 2-16,-3 0-1 0,5 4 1 0,1-1-1 15,-2-1 1-15,1 1 0 16,-4 1 1-16,4 0-1 0,-5 1-1 0,7 0 1 0,1-3 0 0,-1 5-1 16,5-1 1-16,-1-1 0 0,-3 0 0 0,-1 1 0 15,4-1 0-15,-3 0 17 0,4-1-17 0,1 3 17 16,4-2-17-16,-1-5-1 0,2 7 2 0,-1-7-1 16,-1 6 1-16,2-6 0 0,-3 2-2 0,5-4 0 15,6 2 0-15,-3-2 0 0,9-2 1 0,-5 1 1 16,5-1 0-16,-2 1 1 0,0-1-1 15,0-1-1-15,-2 1 0 0,4 1-17 0,-2 3 15 0,-1 0-17 16,5-2 18-16,-4 2 0 0,2-2 1 0,5 0 1 31,-5 2-1-31,2-1-1 0,-3 1 1 0,1 0 1 16,2-2 0-16,-2-2-1 0,4 4 0 16,-3-3-1-16,3-1 0 0,3 1 4 0,4-3 2 15,-1-1 3-15,3 5 2 0,-1-5 0 0,1 4-2 16,-1-3 0-16,2 1-4 0,1 0 0 0,-1-3-1 0,0 7-1 15,0-3-1-15,1 4 0 0,1-2-2 0,0 2 0 16,3 0 1-16,-3 0-1 0,8 0 1 0,-6 0 1 0,3 0-2 16,2-1 1-16,-3 1 1 0,1 0 0 15,1 0 1-15,-1-4-1 0,2 4 0 0,-1-4 0 16,1 1 0-16,0 1 2 0,4 0 0 0,0-3 2 16,1 1 0-16,-1-3 0 0,7 2 0 0,-3-2-1 15,3 3-2-15,0-3 0 0,0 2-1 0,3-2 1 16,1-1-2-16,-2 0 2 0,1 4-2 0,1-5 2 15,3 6-2-15,-2-5 1 0,2 0-1 16,4 2 1-16,-2-1-2 0,4-4 3 0,-3 8-2 16,3-6 3-16,-1 2-2 0,-1 0 2 0,3-2 1 15,-1 3 2-15,3-1 0 0,4 0 0 0,23 7-3 16,-43-12 0 0,43 12-3-16,-43-7 1 0,43 7-4 0,-33-8-4 0,33 8-9 15,-25-9-13-15,25 9-15 0,0 0-13 0,-28-16-19 16,28 16-19-16,0 0-15 0,0 0 1 15,0 0 6-15,0 0 25 0,5-32 23 16,-5 32 22-16,0 0 17 0,0 0 14 0,0 0 3 0,0 0 9 16,0 0 13-16,0 0 13 0,0 0 7 0,0 0 2 15,0 0-6-15,0 0-7 0,0 0-3 0,0 0-8 0,0 0-3 16,0 0-8-16,0 0-5 0,0 0-4 16,0 0-15-16,0 0-35 0,0 0-45 0,9 27-92 15,-9-27-192-15,0 0 152 0,0 0 226 16</inkml:trace>
  <inkml:trace contextRef="#ctx0" brushRef="#br1" timeOffset="70442.5134">1288 4042 161 0,'0'0'58'16,"0"0"17"-16,0 0 10 0,0 0 20 15,0 0-3-15,0 0-5 0,0 0-27 0,0 0-9 16,0 0-6-16,-9 30 7 0,9-30 6 0,-7 39-1 16,7-3-3-16,-7-4-13 0,7 16-6 0,-9-2-15 15,5 6-1-15,0 1-16 0,-1 3 4 16,-2-5-13-16,-2-1 4 0,-2-3-11 0,-1-1 6 15,1-3-14-15,-2-8-8 0,4 3-23 0,9-38-48 16,-14 59-50-16,14-59-81 0,0 0-174 0,-11 35 2 16,11-35 378-16</inkml:trace>
  <inkml:trace contextRef="#ctx0" brushRef="#br1" timeOffset="70833.2546">1526 4186 339 0,'0'0'91'0,"0"0"0"16,0 0-2-16,0 0 10 0,-25 29 4 0,-2-17 1 16,4 15-15-16,-20 1-18 0,11 15-2 0,-22-4-16 15,4 16 0-15,-9-3-13 0,3 12 3 0,-8-5-18 16,1 7 8-16,-4-4 3 0,8 2-32 0,0-5 19 15,5-3-34-15,11-8 6 0,4-13-7 16,12 1-23-16,0-20-28 0,27-16-71 0,0 0-51 16,0 0-96-16,43-9-158 0,-20-41 150 15,38 18 289-15</inkml:trace>
  <inkml:trace contextRef="#ctx0" brushRef="#br1" timeOffset="72208.3904">24219 4550 56 0,'0'0'25'0,"-7"-25"-6"15,7 25 16-15,0 0 24 0,-8-27 13 0,8 27 8 16,0 0-13-16,-12-27-13 0,12 27-13 0,0 0-2 16,0 0-5-16,-13-27-4 0,13 27-7 15,0 0-2-15,-7-25-6 0,7 25-1 0,0 0-2 16,-4-25 3-16,4 25 6 0,0 0 7 0,0 0 7 15,0 0 9-15,-10-30 3 0,10 30 1 16,0 0-1-16,0 0-8 0,0 0-5 0,0 0-3 16,0-28 3-16,0 28 0 0,0 0 2 0,0 0-1 15,0 0-3-15,0 0-4 0,16-27-3 0,-16 27-1 16,0 0 3-16,0 0 0 0,0 0 1 0,0 0 6 16,0 0-1-16,3 32 2 0,-3-32-4 0,4 46-7 15,-4-17-14-15,0 10 1 0,-5 4-12 16,-1 5 7-16,-3 2-9 0,0 2 7 0,-5-1-11 15,1-3 11-15,1 0 7 0,1-7-39 16,4-3 13-16,-4-11-61 0,17 5-35 0,-6-32-47 16,16 28-87-16,-16-28-191 0,25-5 11 0,11 7 313 15</inkml:trace>
  <inkml:trace contextRef="#ctx0" brushRef="#br1" timeOffset="72505.2652">24337 4325 470 0,'0'0'74'0,"0"0"-3"0,23-23-3 0,-23 23-6 16,0 0-6-16,0 0-2 0,0 0 17 0,0 0 18 15,0 0-2-15,0 0-11 0,0 0-25 0,0 0-19 16,-27 7 4-16,-3 9 4 0,-2 18 9 0,-11-2-4 16,0 16 4-16,-13 2-12 0,2 11 0 15,-5 3-24-15,2 2 3 0,5-6 1 0,7-5-31 16,9-8 2-16,2-19-89 0,29 11-115 0,5-39-282 16,0 0-13-16,5 29 264 0</inkml:trace>
  <inkml:trace contextRef="#ctx0" brushRef="#br1" timeOffset="172441.1665">17995 1780 788 0,'0'0'92'0,"0"0"-47"0,0 0-26 16,0 0-3-16,0 0 14 0,0 0 12 0,-3 33 3 16,3-33 0-16,-4 37-15 0,4-37-2 0,0 36-6 15,0-36 3-15,-3 30-2 0,3-30 4 0,-4 32-3 16,4-32 4-16,-2 34 18 0,2-34-18 0,2 44 14 16,0-19-40-16,-4 2 10 0,2 3-18 0,-2-1 8 15,2 3 5-15,-2 2-9 0,1-2 3 0,1 0-11 16,-4-4-5-16,6 1-20 0,-2-29-15 0,3 44-38 15,-3-44-33-15,11 25-55 0,-11-25-48 16,0 0-169-16,43-3 45 0,-36-29 348 0</inkml:trace>
  <inkml:trace contextRef="#ctx0" brushRef="#br1" timeOffset="172613.046">18359 2114 1037 0,'0'0'202'0,"0"0"-153"0,0 0-28 0,0 0-4 16,0 0 7-16,0 0 7 0,0 0 8 0,0 0-7 16,0 0-11-16,0 0-10 0,0 0-10 0,0 0-6 15,0 0-14-15,0 0-20 0,0 0-42 16,27-36-45-16,2 43-95 0,-29-7-125 0,0 0-97 16,50-7 239-16</inkml:trace>
  <inkml:trace contextRef="#ctx0" brushRef="#br1" timeOffset="173034.8726">19078 1861 569 0,'0'0'154'16,"0"0"-118"-16,-29-20-3 0,29 20 27 0,-34-4 17 15,34 4 12-15,-39-1-7 0,39 1-7 16,-40 5-11-16,40-5 0 0,-46 9-9 0,46-9-7 15,-34 11-10-15,34-11-7 0,-33 19-10 0,33-19-6 16,0 0-8-16,-25 31-3 0,25-31-5 0,-5 24 1 16,5-24-4-16,7 29 4 0,-7-29-4 0,23 27 4 15,-23-27 14-15,33 28-21 0,-33-28 20 0,44 23-38 16,-44-23 14-16,44 27-19 0,-44-27 14 0,39 25 2 16,-39-25 3-16,29 23 10 0,-29-23 0 0,0 0 1 15,18 36-1-15,-18-36 3 0,1 28-1 0,-1-28 3 16,0 0 1-16,-14 36 4 0,14-36-2 0,0 0 3 15,-34 27-6-15,34-27 2 0,-23 12 3 16,23-12 2-16,0 0 3 0,-29 4-3 0,29-4-3 16,0 0-5-16,0 0-3 0,0 0-1 0,-14-36 1 15,14 36-3-15,5-35 2 0,-5 35-3 0,11-43 4 16,-4 18-3-16,2-2 5 0,-2-1 12 0,4 4-35 16,-2-1 32-16,-9 25-39 0,21-41 10 0,-21 41-12 15,22-30-21-15,-22 30-35 0,0 0-50 16,41-16-57-16,-41 16-133 0,0 0-77 0,41-11 154 15,-41 11 249-15</inkml:trace>
  <inkml:trace contextRef="#ctx0" brushRef="#br1" timeOffset="173521.6957">19600 1968 899 0,'-29'-4'78'16,"29"4"-47"-16,0 0 18 0,-34-29 3 0,34 29-1 16,0 0-10-16,-27-19-5 0,27 19-1 0,0 0 5 15,-34-16 3 1,34 16-5-16,0 0-5 0,0 0-8 0,-32-5-11 0,32 5-3 0,0 0-2 16,-27 10 0-16,27-10-2 0,0 0 1 0,-34 22-5 15,34-22 0-15,0 0-3 0,-25 32 0 0,25-32-2 16,0 0 2-16,-13 35 16 0,13-35-16 0,0 25 17 15,0-25-17-15,5 23-3 0,-5-23-15 0,18 29 16 16,-18-29-17-16,24 23 17 0,-24-23-2 16,28 23-12-16,-28-23 3 0,31 20-1 0,-31-20 3 15,28 16 3-15,-28-16 2 0,0 0-3 0,31 28 3 16,-31-28 3-16,0 0 2 0,16 31-1 0,-16-31 3 16,-2 26-2-16,2-26 4 0,-10 29-2 15,10-29 3-15,-24 28-2 0,24-28 2 0,-32 31 1 16,32-31 1-16,-34 21 4 0,34-21 4 0,-31 11 2 15,31-11 2-15,0 0-3 0,0 0-6 16,0 0-5-16,0 0-5 0,-19-25-1 0,19 25-2 16,12-43 5-16,-1 13-4 0,5 1 5 0,2-5-5 15,2-1 5-15,-1-1-7 0,1 1 4 0,0-1 12 16,3 0-35-16,-7 2 26 0,6 4-47 0,-13 0-9 16,-9 30-47-16,16-41-58 0,-16 41-57 0,0 0-195 15,0 0 17-15,0 0 280 0</inkml:trace>
  <inkml:trace contextRef="#ctx0" brushRef="#br1" timeOffset="174131.2213">17553 3156 991 0,'14'-43'61'0,"-14"43"-4"0,47-39 12 16,-13 27-13-16,-8-8-4 0,10 8-18 16,-9 3-16-16,2 2-12 0,-29 7-4 0,43-4-2 15,-43 4 0-15,30 12 1 0,-30-12 1 0,0 0 0 16,24 27 0-16,-24-27 2 0,5 27-1 0,-5-27 10 16,-2 32 2-16,2-32 8 0,-14 39 2 0,14-39 2 15,-20 43-4-15,9-18 3 0,11-25-2 0,-35 44 4 16,35-44-2-16,-43 47 1 0,43-47-6 0,-43 43-2 15,43-43-9-15,-40 39 0 16,40-39-7-16,-38 35 1 0,38-35-5 0,-28 29 3 16,28-29-4-16,0 0 1 0,0 0-4 0,0 0-1 15,0 0-6-15,0 0-2 0,-4 25-5 0,4-25-9 16,40-6-12-16,-40 6-18 0,66-24-18 0,-30-7-30 16,21 17-33-16,-14-23-43 0,20 17-47 0,-6 4-124 15,-12-23-16-15,21 32 324 0</inkml:trace>
  <inkml:trace contextRef="#ctx0" brushRef="#br1" timeOffset="174303.1309">18196 3338 1225 0,'0'0'120'0,"0"0"-83"15,0 0-16-15,0 0-12 0,0 0-2 0,0 0-4 16,0 0-5-16,0 0 4 0,14-25-11 0,-14 25-18 15,40-34-40-15,-3 22-68 0,-15-21-86 0,12 3-245 16,14 16 46-16,-24-25 344 0</inkml:trace>
  <inkml:trace contextRef="#ctx0" brushRef="#br1" timeOffset="174646.9033">18793 2971 1174 0,'0'0'35'0,"-32"-13"-14"0,32 13 17 0,-27-3 14 16,27 3 4-16,-27 7-7 0,27-7-30 0,-40 12 13 16,40-12-12-16,-48 40 20 0,28-8 5 0,-8-4-7 15,8 11 2-15,-5 1-17 0,7 2-2 16,0 5-4-16,4-3 5 0,1-5-8 0,6 1 5 16,3-8-17-16,4 0 0 0,8-4-5 0,-8-28 5 15,25 43-4-15,-25-43 2 0,34 27-1 0,-34-27 1 16,48 9-2-16,-17-9 1 0,-1-9 1 15,4-2-2-15,-5-7 1 0,1-5-5 0,1-4 1 16,-6-5-5-16,-2 2 6 0,-1-4-4 16,-8 2 5-16,-7-2-5 0,-3 9 6 0,-4-2-8 15,0 27 2-15,-13-42-8 0,13 42-9 0,-30-36-12 16,30 36-11-16,-43-20-17 0,43 20-11 0,-47-1-15 16,47 1-16-16,-43 14-7 0,43-14-27 0,-32 23-35 15,32-23-223-15,-7 27 35 0,7-27 319 0</inkml:trace>
  <inkml:trace contextRef="#ctx0" brushRef="#br1" timeOffset="174990.6569">19080 3033 1197 0,'-38'20'245'0,"38"-20"-210"0,0 0-15 0,-25-7 7 16,25 7 13-16,0 0 8 0,0 0 2 0,29-25-8 16,-6 14-11-16,6-5-11 0,5 0 10 0,9-4-39 15,3 1 30-15,-3 3-34 0,0 5 12 0,-7-2 3 16,-5 10-3-16,-31 3 1 0,39-2 0 16,-39 2 1-16,0 0 0 0,0 0 2 15,0 0 1-15,11 32 0 0,-11-32-14 0,-27 38 31 16,4-12-33-16,-4 5 30 0,-5 1-11 0,-4 0-4 15,2 3 6-15,-2-2-6 0,2 0 2 0,7-4-7 16,4-1 2-16,6-4-2 0,17-24 2 0,-10 35-10 16,10-35-10-16,10 30-22 0,-10-30-23 0,33 17-26 15,-33-17-22-15,57-4-37 0,-34-21-52 0,35 11-167 16,-3 3-89-16,-17-28 142 0</inkml:trace>
  <inkml:trace contextRef="#ctx0" brushRef="#br1" timeOffset="175271.9113">19790 2914 1003 0,'-29'3'120'0,"29"-3"-58"0,-40 22 2 15,40-22 10-15,-41 35-2 0,27-12-26 16,-13-6 2-16,13 11-18 0,14-28 10 0,-33 39-3 16,33-39-14-16,-16 32-6 0,16-32-12 0,0 0-2 15,11 31-3-15,-11-31 2 0,29 16-1 0,-29-16 0 16,46 3 0-16,-19-3 0 0,2-3 1 0,0-3-1 15,-1 3 0-15,1-1-2 0,-2 4 0 0,-27 0 1 16,37 6-1-16,-37-6-1 0,26 17-9 16,-26-17 4-16,8 29-2 0,-8-29 5 15,-7 46 4-15,-3-17 4 0,-7 6-10 0,-4 1 6 16,-2 0-6-16,-6-1 7 0,6-4-2 0,-2-7 3 16,25-24-4-16,-42 33-2 0,42-33-17 0,0 0-26 15,0 0-62-15,-27 0-81 0,27 0-179 0,31-27-125 16,-20-18 119-16,26 20 375 0</inkml:trace>
  <inkml:trace contextRef="#ctx0" brushRef="#br1" timeOffset="175430.9747">19947 2851 1424 0,'-53'27'306'0,"27"-6"-249"0,-4-3-32 16,30-18-21-16,-39 38 24 0,39-38-34 15,-24 30 27-15,24-30-23 0,0 0-11 0,-9 25-20 16,9-25-46-16,0 0-62 0,52 30-162 0,-21-30-251 15,5-7 8-15,10 12 359 0</inkml:trace>
  <inkml:trace contextRef="#ctx0" brushRef="#br1" timeOffset="176136.4171">20431 3195 946 0,'0'0'45'0,"0"0"-17"15,-28 23 9-15,28-23 12 0,-24 29 5 16,24-29 3-16,-30 36-8 0,17-8 1 0,13-28-8 15,-30 41-3-15,30-41-10 0,-27 36-6 0,27-36-8 16,-11 25-3-16,11-25-6 0,0 0-1 0,0 0-5 0,4 28 0 16,-4-28 0-16,0 0 1 0,0 0 1 15,34-9-2-15,-34 9 2 0,32-25-3 0,-32 25 2 16,34-39-4-16,-34 39 0 0,34-46-8 0,-34 46 4 16,29-43-5-16,-29 43 7 0,23-41-1 0,-23 41 5 15,14-34-3-15,-14 34 5 0,6-25-2 0,-6 25 4 16,0 0 0-16,0 0 1 0,0 0 0 0,0 0 0 15,0 0 0-15,0 0 2 0,-25 9 4 0,25-9-1 16,0 0 6-16,-15 34-3 0,15-34-1 0,0 0-1 16,0 32 1-16,0-32-3 0,0 0 4 0,20 25 1 0,-20-25 4 15,27 7 4-15,-27-7 2 0,36 0-2 0,-36 0-5 16,46-7-5-16,-22-2-7 0,4-2-1 0,-2-1-3 16,-1-4 2-16,-25 16-3 0,46-32 3 0,-46 32-4 15,41-36 5-15,-41 36-3 0,29-30 2 16,-29 30 2-16,0 0 5 0,0 0 0 15,27-23 2-15,-27 23-1 0,0 0-5 0,0 0 0 16,0 0 0-16,-4 30 2 0,-1-5-1 0,0 5 3 16,-4 6-8-1,2 3 4-15,-2 0-8 0,-2-3 5 0,4 0-8 16,3-6-5-16,6-5-20 0,-2-25-22 16,18 35-37-16,-18-35-53 0,34 11-121 0,-34-11-262 15,38-27 34-15,-3 17 324 0</inkml:trace>
  <inkml:trace contextRef="#ctx0" brushRef="#br1" timeOffset="176853.9664">20277 2039 1196 0,'-21'23'62'15,"21"-23"-54"-15,0 0-23 0,-27 11 20 16,27-11-10-16,0 0 21 0,0 0 7 0,-22 25-2 16,22-25 2-16,0 0-4 0,-18 32-3 0,18-32-5 15,0 0-1-15,-7 34-2 0,7-34 3 0,0 28 0 16,0-28 3-16,2 30-3 0,-2-30-1 0,3 25-6 15,-3-25-1-15,0 0-3 0,11 27 0 16,-11-27-1-16,0 0 0 0,0 0 2 0,0 0 0 16,0 0 1-1,0 0 0-15,29-34 0 0,-29 34-3 0,16-39 3 16,-16 39-5-16,20-48 6 0,-9 25-5 0,-11 23 5 16,17-48 14-16,-17 48-15 0,15-40 15 0,-15 40-34 0,16-35 17 15,-16 35-15-15,11-25 20 0,-11 25 6 0,0 0 8 16,0 0 8-16,0 0-1 0,0 0-2 15,0 0-7-15,0 0-9 0,0 0-1 0,0 0 19 16,-2 28-33-16,2-28 37 0,-11 36-35 0,11-36 13 0,-3 28-2 16,3-28-4-16,0 0 1 0,17 33-2 0,-17-33 4 15,31 7 2-15,-31-7 2 0,47-4 1 0,-15-5-3 16,2-3-1-16,3-6-5 0,3 0-18 0,-4-3 33 16,1-1-33-16,-8 8 35 0,0 2-12 15,-29 12 1-15,34-16 4 0,-34 16 2 0,0 0 3 16,0 0 0-16,0 0-1 0,0 0-1 0,0 0-8 15,3 28-18-15,-3-28 30 0,-16 41-32 0,2-16 29 16,-6 4-16-16,4-3-11 0,-4 3-6 0,8-3-16 16,12-26-15-16,-18 52-36 0,18-52-36 0,0 52-95 15,0-52-174-15,-9 30-123 0,21-1 115 16,-12-29 398-16</inkml:trace>
  <inkml:trace contextRef="#ctx0" brushRef="#br1" timeOffset="177604.0787">15357 4042 1110 0,'0'0'261'0,"0"0"-226"0,-25-2-26 15,25 2-12-15,0 0 1 0,0 0 4 0,28-4-1 16,-28 4 1-16,29-5 0 0,-29 5-2 0,43-14 2 16,-43 14-3-16,49-20 4 0,-23 11 0 0,-26 9 4 15,49-18 0-15,-49 18 1 0,41-14-3 0,-41 14-2 16,34-7 0-16,-34 7-2 0,25 0 1 16,-25 0-1-16,0 0 0 0,0 0 0 15,0 0 2-15,0 0-1 0,15 29 2 0,-15-29-1 16,-8 26 2-16,8-26-3 0,-18 32 6 0,18-32 2 15,-26 40 8-15,26-40 2 0,-31 35 3 0,31-35-6 16,-18 30-2-16,18-30-7 0,0 0-2 0,0 0-6 16,0 0 1-16,-18 25-2 0,18-25-1 0,0 0 1 15,0 0 1-15,0 0 1 0,25 8 0 16,-25-8 0-16,27 1 0 0,-27-1-1 0,36 2 0 16,-36-2 0-16,38 0 0 0,-38 0 1 0,30 5-1 15,-30-5 1-15,0 0 0 0,27 16 0 0,-27-16 3 16,0 0-1-16,2 40 2 0,-2-40-3 0,-16 35 3 15,16-35-5-15,-33 45 3 0,33-45-4 16,-43 43 1-16,43-43-4 0,-37 30-4 0,37-30-18 16,-27 16-15-16,27-16-41 0,0 0-60 15,0 0-67-15,0 0-84 0,3-27-173 0,30 24 105 16,-26-38 361-16</inkml:trace>
  <inkml:trace contextRef="#ctx0" brushRef="#br1" timeOffset="177760.4205">16068 4099 1361 0,'0'0'159'0,"-46"25"-137"0,46-25-11 0,-23 7-1 15,23-7 0-15,0 0-3 0,0 0-11 16,0 0-20-16,0 0-26 0,0 0-24 0,0 0-29 16,0 0-45-16,0 0-56 0,30-45-239 0,6 42 19 15,-20-29 319-15</inkml:trace>
  <inkml:trace contextRef="#ctx0" brushRef="#br1" timeOffset="178057.2166">16248 4020 1269 0,'0'0'73'0,"0"0"-67"0,0 0 0 15,0 0 15-15,23 6 12 0,-23-6 11 16,39-22 0-16,-39 22-3 0,52-26-6 0,-19 9-5 15,3 7-7-15,-4-3-2 0,2 4-6 0,-5 2 0 16,-3 6-4-16,-26 1-2 0,43 0 1 0,-43 0 1 16,0 0 0-16,0 0 3 0,24 35 5 0,-24-35-7 15,-4 45 4-15,-8-17-10 0,-5 4-1 0,-4 2-4 16,-2 2 4-16,-1-4-4 0,1 3 6 0,2-1-9 16,1-2 4-16,4-3-9 0,1-4-8 15,10 0-21-15,5-25-28 0,-2 35-47 0,2-35-57 16,0 0-121-16,27 22-239 0,-27-22 44 15,50-4 373-15</inkml:trace>
  <inkml:trace contextRef="#ctx0" brushRef="#br1" timeOffset="178541.653">16811 4020 1327 0,'0'0'49'0,"0"0"-42"0,0 0-3 15,0 0 9-15,0 0 14 0,34-19 11 16,-34 19 7-16,43-23-3 0,-43 23-7 0,53-24-11 16,-24 12-9-16,5-1-8 0,-2 5-2 0,-5 0-1 15,2 1 1-15,-29 7 0 0,38-5 3 0,-38 5-2 16,30 0-1-16,-30 0-2 0,0 0-1 0,25 5-1 15,-25-5 1-15,0 0 1 0,0 0 0 0,0 0 0 16,0 0-1-16,0 0 0 0,0 0 0 16,-7 23 1-16,7-23-2 0,0 0 3 0,-25 32 1 15,25-32 2-15,-27 29 1 0,27-29 6 0,-27 30-1 16,27-30 6-16,-30 36-3 0,30-36 1 0,-25 32-8 16,25-32-2-16,-13 23-7 0,13-23-1 15,0 0-1-15,0 0 1 0,0 0 0 0,29 20 1 16,-29-20 1-16,43-7 0 0,-13-2 0 15,2-2-1-15,-1-1 0 0,1 4 0 0,-7 0 1 16,0 4 1-16,-25 4-1 0,36 4 0 0,-36-4 0 16,0 0-1-16,0 0 0 0,11 28 1 0,-11-28-7 15,-23 39 4-15,-1-12-5 0,-3 1 4 0,-5 3 2 16,0-3 2-16,-2 4-4 0,0-3 5 0,5-2-5 16,2-8 1-16,27-19-12 0,-36 30-11 0,36-30-39 15,0 0-39-15,0 0-60 0,0 0-71 16,29-17-110-16,2-1-140 0,-5-23 118 15,26 28 366-15</inkml:trace>
  <inkml:trace contextRef="#ctx0" brushRef="#br1" timeOffset="179057.3737">17544 4088 1217 0,'-25'-2'104'0,"25"2"-37"0,-31 11 7 0,31-11 5 16,-27 18-12-16,27-18-13 0,0 0-19 0,-29 37-11 15,29-37-4-15,-17 30 1 0,17-30-2 0,-11 33 4 16,11-33-8-16,-16 35 0 0,16-35-9 0,-9 39 3 16,9-39-2-16,-11 36 2 0,11-36-1 15,0 0-2-15,-2 23-6 0,2-23-2 16,0 0 1-16,0 0 0 0,0 0 1 0,0 0 0 16,0 0 2-16,32-23-2 0,-32 23 2 0,31-45-4 15,-13 19 4-15,2-3-5 0,-1 2 5 0,-1-1-4 16,2-1 4-16,0 3-4 0,-2-3 5 0,-2 2-5 15,-16 27 4-15,30-42-3 0,-30 42 3 0,23-25-2 16,-23 25 2-16,0 0-1 0,0 0 2 0,0 0 1 16,0 0 2-16,0 0 1 0,0 0 1 15,0 0 3-15,0 0 1 0,17 28 1 0,-17-28-2 16,0 0-2-16,1 36-4 0,-1-36 2 0,8 25-5 16,-8-25 2-16,0 0-4 0,17 30 1 15,-17-30-1-15,0 0 1 0,26 20 0 0,-26-20-1 16,26 7 1-16,-26-7 0 0,29 5 0 0,-29-5 0 15,34-3 1-15,-34 3 0 0,43-13-1 0,-43 13 0 16,41-16 0-16,-41 16-1 0,42-19 2 16,-42 19-2-16,37-20 2 0,-37 20 0 0,31-11 0 15,-31 11-1-15,0 0-1 0,0 0 0 0,0 0 0 16,25 2 2-16,-25-2-1 0,0 0 0 0,0 29-2 16,0-29 0-16,-4 32-5 0,4-32-2 0,-10 35-8 15,10-35-2-15,-9 36-8 0,9-36-4 0,-2 37-13 16,2-37-14-16,9 36-35 0,-9-36-34 15,16 30-70-15,-16-30-77 0,0 0-220 16,43-5 19-16,-43 5 323 0</inkml:trace>
  <inkml:trace contextRef="#ctx0" brushRef="#br1" timeOffset="179182.3626">18399 4218 1466 0,'-40'-5'245'16,"40"5"-134"-16,0 0-52 0,-34 5-23 0,34-5-19 15,-38-7-17-15,38 7-19 0,-46-14-18 16,46 14-44-16,-49-22-74 0,49 22-185 0,0 0-244 15,-28-16 26-15,28 16 399 0</inkml:trace>
  <inkml:trace contextRef="#ctx0" brushRef="#br2" timeOffset="193787.2341">24274 1741 361 0,'0'0'94'0,"0"0"-8"16,0 0-39-16,0 0-15 0,0 0-4 0,0 0 10 16,-11-26 3-16,11 26 0 0,0 0-6 0,0 0-6 15,0 0-9-15,0 0-3 0,0 0-1 0,0 0 2 16,0 0 5-16,0 0 10 0,8-25 4 0,-8 25 4 15,0 0-1-15,0 0-5 0,0 0-4 0,0 0-5 16,0 0-4-16,0 0-3 0,0 0-8 0,0 0-4 16,0 0-3-16,0 0-3 0,-27 17 1 15,27-17 3-15,0 0-1 0,0 0 3 0,-36 31-2 16,36-31 3-16,0 0 1 0,-36 26 6 16,36-26 3-16,-30 22 5 0,30-22 1 0,-34 23 2 15,34-23-3-15,-40 30 1 0,40-30-3 0,-43 32 0 16,43-32-4-16,-43 34 1 0,43-34-8 0,-43 36 0 15,43-36-8-15,-29 30 0 0,29-30-4 16,0 0 2-16,-19 30 18 0,19-30-20 0,0 0 19 16,0 0-19-16,1 25-2 0,-1-25 5 0,0 0-3 15,0 0 3-15,0 0-1 0,27 11 0 0,-27-11 1 16,0 0-1-16,33-4 1 0,-33 4 0 0,25-10 0 16,-25 10-1-16,28-7-19 0,-28 7 19 0,34-9-18 15,-34 9 19-15,36-6-1 0,-36 6 0 0,40-1 0 16,-40 1 0-16,41 0 0 15,-41 0 1-15,48 1 0 0,-19 5 0 0,0-3 18 16,-1-3-20-16,5 6 19 0,-5-6-21 0,1 0-1 16,-2 0 0-16,-2 1-2 0,-25-1 1 0,48 0 0 15,-48 0 1-15,47-1 3 0,-47 1 1 0,41 0 1 16,-41 0-1-16,34-6 0 0,-34 6 0 0,24-3-21 16,-24 3 20-16,0 0-18 0,0 0 22 0,0 0 22 15,0 0-20-15,0 0 0 0,0 0-4 16,0 0-19-16,0 0 18 0,-24-22 3 0,24 22 1 15,-32-10 3-15,32 10 3 0,-39-11 3 0,39 11 0 16,-51-16 1-16,51 16 1 0,-46-16 2 0,46 16-2 16,-45-20 0-16,45 20-5 0,-48-25-3 15,48 25-5-15,-43-26 2 0,43 26-6 0,-36-29 3 16,36 29-4-16,-27-30 2 0,27 30-2 16,0 0 1-16,-18-25-4 0,18 25-13 0,0 0-17 15,0 0-17-15,0 0-8 0,0 0-19 0,0 0-20 16,30 25-47-16,-30-25-105 0,0 0-165 0,43 32 9 15,-43-32 341-15</inkml:trace>
  <inkml:trace contextRef="#ctx0" brushRef="#br2" timeOffset="195736.0091">24149 1818 590 0,'0'0'43'16,"0"0"-17"-16,0 0-19 0,0 0-5 0,0 0-1 16,0 0 1-16,0 0 1 0,0 0 0 0,-2-25-1 15,2 25-1-15,0 0 0 0,0 0 1 0,0 0 0 16,0 0 2-1,0 0 6-15,0 0 14 0,0 0 9 0,0 0 4 16,0 0-7-16,0 0-7 0,0 0-8 16,0 0 3-16,0 0 2 0,-18 28 1 0,18-28-5 15,0 0-2-15,0 0-7 0,-11 24-2 0,11-24-3 16,0 0-1-16,0 0-1 0,0 0 2 0,27 28-2 16,-27-28 1-16,0 0 0 0,34 7 0 0,-34-7 1 15,34 0-1-15,-34 0 0 0,33-7 0 0,-33 7 0 16,28-16 0-16,-28 16 2 0,31-20-2 0,-31 20 3 15,0 0 0-15,25-35 0 0,-25 35 0 0,2-25 1 16,-2 25 1-16,-11-27 7 0,11 27 3 0,0 0 7 16,-32-27 0-16,32 27-1 0,-33-16-2 0,33 16 2 15,-36-12 1-15,36 12 3 0,-35-4 1 0,35 4-3 16,-34 2-4-16,34-2-3 0,-33 9-3 0,33-9-4 16,-27 16 0-16,27-16-6 0,0 0-1 0,-23 32-2 15,23-32 1-15,-11 27-3 0,11-27 2 16,-5 25-2-16,5-25 3 0,7 28-3 0,-7-28 1 15,0 0-1-15,23 31 1 0,-23-31-1 16,0 0 2-16,33 23-1 0,-33-23 0 0,0 0 1 16,32 12 0-16,-32-12-1 0,0 0 0 0,34 7 0 15,-34-7 1-15,0 0-1 0,34 0-1 0,-34 0 2 16,0 0-2-16,29-10 3 0,-29 10 0 0,0 0-2 16,0 0 0-16,27-22 0 0,-27 22 2 15,0 0 1-15,0 0-1 0,10-30 3 0,-10 30-2 0,0 0 1 0,-3-25-2 31,3 25 3-31,0 0-3 0,-11-27 4 0,11 27 2 16,0 0 6-16,0 0 0 0,-34-25 4 0,34 25-3 16,0 0-3-16,-32-3-3 0,32 3-2 0,0 0-2 15,-34 9-2-15,34-9-1 0,0 0-3 0,-34 23 1 0,34-23-2 16,0 0 3-16,-29 32-2 0,29-32 3 0,0 0-3 16,-16 32 1-16,16-32-2 0,0 0 1 0,2 30-2 15,-2-30 3-15,0 0-4 0,0 0 2 0,0 0 0 0,34 25 1 16,-34-25 0-16,27 4 0 0,-27-4 1 0,30-4 0 15,-30 4 0-15,36-12 1 0,-36 12 0 0,34-20-2 16,-34 20 3-16,29-19-2 0,-29 19 3 31,0 0 0-31,27-31 1 0,-27 31-3 0,0 0 5 16,5-25-3-16,-5 25 1 0,0 0 0 0,-14-26-2 16,14 26-2-16,0 0 2 0,-27-22-2 0,27 22 1 15,-27-9-1-15,27 9 2 0,-29-7-1 0,29 7 6 0,-30-2 1 16,30 2 2-16,-27 6 0 0,27-6-5 0,0 0 0 15,-31 12-4-15,31-12-1 0,0 0-2 16,0 0 2-16,0 0-1 0,-14 29 0 0,14-29 0 16,0 0 1-16,0 0-2 0,14 30 4 0,-14-30-4 15,0 0 0-15,25 21 1 0,-25-21 0 0,0 0 0 16,29 13 2-16,-29-13-2 0,0 0 1 16,36 5-1-16,-36-5 1 0,0 0-1 0,30 0-1 15,-30 0 2-15,0 0 0 0,31-10 0 0,-31 10 1 16,0 0 0-16,0 0-1 0,0 0 2 15,29-29-1-15,-29 29 2 0,0 0-1 0,0 0 2 16,0-32-1-16,0 32-1 0,0 0-1 0,0 0 1 16,-20-30-2-16,20 30 1 0,0 0-3 0,-31-16 2 15,31 16 0-15,0 0 0 0,-34-9-1 0,34 9 0 16,0 0 1-16,-32 2 0 0,32-2 0 0,0 0-2 16,-32 10 0-16,32-10-1 0,0 0 3 0,-29 22-2 15,29-22 3-15,0 0-2 16,-23 32 1-16,23-32-1 0,0 0 0 0,0 0-2 15,-6 26 1-15,6-26-3 0,0 0 2 0,0 0-2 16,0 0 2-16,33 20 1 0,-33-20 0 0,0 0 2 16,34-2 0-16,-34 2 1 0,27-9-1 0,-27 9 2 15,26-12-1-15,-26 12 2 0,0 0-3 0,31-29 2 16,-31 29 0-16,20-25 2 0,-20 25-3 16,16-26 4-16,-16 26-5 0,12-27 4 0,-12 27-1 15,0 0 0-15,9-27 1 0,-9 27 1 0,0 0 2 16,0 0 4-16,0 0-1 0,0 0-2 0,0 0-3 15,0 0-6-15,-25-9-2 0,25 9-1 0,0 0 2 16,-32 31-2-16,32-31 3 0,-29 32-4 16,29-32 1-16,-30 35-6 0,30-35 0 0,-24 36-17 15,24-36-18-15,-10 32-47 0,10-32-67 16,0 0-135-16,23 27-179 0,-23-27 66 0,39 5 361 16</inkml:trace>
  <inkml:trace contextRef="#ctx0" brushRef="#br2" timeOffset="201791.0277">24665 2436 150 0,'0'0'31'0,"0"0"-4"0,-16 29 4 16,16-29 1-16,0 0-1 0,-16 35-4 0,16-35-7 15,-13 34-2-15,13-34-1 0,-18 38 1 16,18-38 0-16,-14 48 0 0,5-25 2 16,0 7-1-16,-2-1-1 0,0 1 0 0,-1 4-5 15,-1 0 2-15,-1 1 1 0,-2 5 0 0,0-1 0 16,0 0-2-16,-2 2-4 0,-2-2-5 0,4 4 1 15,-4 0-4-15,2-2-4 0,-1 7 1 0,-3 0-4 16,-3-2 3-16,2 4 1 0,-6-5 2 0,2-3-2 16,2 3 2-16,-2-6-1 0,0 0 10 15,-3 1 13-15,5-5 15 0,-4-3 1 0,0 4-2 16,-1-2-16-16,3 0-6 0,-5-1 3 0,1 0 0 16,-5 2 9-16,6-3-15 0,-6 4 6 0,4-2-14 15,-6-2 7-15,6 2 1 0,-4 0-2 16,2-2 1-16,-2-2-3 0,-2 2 1 0,4-4-7 15,2 1 5-15,-4-2-2 0,2-4 6 0,-2 4 0 16,4-6 3-16,-2 2-5 0,0-3 1 16,-2 1-6-16,4 1 2 0,-6-5-5 0,8 3 0 15,-6-6-1-15,0 4 0 0,2-4-2 0,-5 2 3 16,3 4-4-16,-2-4 5 0,-5 0-4 0,4 0 4 16,-4 0-4-16,0 0 3 0,3 2-2 0,-6-2 3 15,3 0 3-15,-4-4 4 0,8 1 1 0,-8-2 3 16,7-2-2-16,-1 1 2 0,0-3-4 15,2-1 3-15,-3-3-4 0,3 4 1 0,1-5-5 16,1 2 3-16,-5-4-1 0,1 3-3 16,0 1 19-16,-2 1-19 0,0-1 14 0,0-1-16 15,0 4-1-15,2 2 0 0,-4-2-1 0,-2 6 1 16,4-2-2-16,-7 1 1 0,3 2-1 0,1 1-15 16,-3 1 16-16,1-2-14 0,3-2 14 0,4 1 2 15,0-2-2-15,7-3-4 0,5 0-15 16,-1-8-21-16,30 0-56 0,-42 0-44 0,42 0-137 15,0 0-87-15,-36-29 155 0</inkml:trace>
  <inkml:trace contextRef="#ctx0" brushRef="#br2" timeOffset="202462.926">21672 4526 676 0,'0'0'75'0,"0"0"-25"16,0 0-17-16,0 0 5 0,0 0 8 0,0 0 5 16,0 0-14-16,0 0-13 0,0 0-18 0,0 0-7 15,-27 4 0-15,27-4 3 0,-34 25 3 0,34-25 7 16,-43 30 4-16,18-7 12 0,-6-1 5 15,2 4 14-15,-8 1 3 0,6 9 4 0,-8-4 9 16,8 11-28-16,-10-6 28 0,11 9-35 0,-8-3 9 16,6 5 2-16,0-1-15 0,6-3 7 15,1-5-15-15,6 1-2 0,4-12-11 0,6-1 3 0,9-27-6 16,-3 28-1-16,3-28-1 0,0 0 1 16,36 20 1-16,-11-20 2 0,9-4 0 0,9-3-2 15,7-7 0-15,7-4-1 0,10-3 2 16,4-2-4-16,3 3 4 0,-1 4-11 0,-1 5-1 15,-4 2-11-15,2 9-5 0,-11 0-2 0,9 13-18 16,-14-13-25-16,12 19-52 0,-19-22-70 0,16 17-174 16,-6 6-79-16,-25-24 161 0</inkml:trace>
  <inkml:trace contextRef="#ctx0" brushRef="#br2" timeOffset="203232.9552">22502 5567 1169 0,'-42'9'103'15,"42"-9"-61"-15,0 0-30 0,0 0-13 16,0 0-6-16,0 0 5 0,0 0 8 15,50-32-2-15,-23 12 6 0,6-3-4 0,2-4 3 16,3-1-7-16,5 1 4 0,6-1-1 0,-3-3 10 16,1 3-3-16,1 1 2 0,1 2-7 0,-3 2-1 15,-3 3-5-15,0 2 4 0,-3 4 1 0,-6-2 4 16,2 7-1-16,-6-1 2 0,0 6-6 0,-1 0-1 16,-2 4-1-16,-27 0 1 0,43 8 0 31,-43-8 0-31,39 19 1 0,-39-19-4 0,36 39 3 15,-36-39-5-15,25 49 5 0,-19-23-5 0,3 1 3 16,-6-2-8-16,-3-25 0 0,4 44-9 0,-4-44-5 16,4 31-9-16,-4-31-6 0,0 0-16 0,26 9-15 15,-2-2-24-15,-24-7-45 0,50-27-65 0,-20 20-215 16,-10-30 35-16,27 26 331 0</inkml:trace>
  <inkml:trace contextRef="#ctx0" brushRef="#br2" timeOffset="203572.2102">23233 5481 695 0,'0'0'96'0,"0"0"-75"0,0 0 6 16,0 0 24-16,0 0 21 0,0 0 20 0,0 0-6 16,0 0-11-16,-31-3-15 0,31 3-5 0,0 0-4 15,0 0 0-15,-32 27-2 0,32-27-1 0,-23 35-7 16,10-6 1-16,-8-6-8 0,5 13 0 0,-6-4-9 16,8 3-18-16,-1 1 24 0,6 1-37 0,2-5 25 15,4-3-17-15,4-4-6 0,-1-25 3 0,22 37-5 16,-22-37-1-16,48 23-10 0,-15-21-9 0,15 2-16 15,-3-15-22-15,23 11-71 0,-18-32-70 0,34 20-171 16,-14-8-108-16,-12-16 94 0,15 27 390 0</inkml:trace>
  <inkml:trace contextRef="#ctx0" brushRef="#br2" timeOffset="213149.9303">23837 5774 658 0,'0'0'44'0,"0"0"-28"0,0 0-8 0,0 0 4 15,0 0 11-15,0 0 14 0,3-25 10 0,-3 25 4 16,0 0-1-16,4-31-5 0,-4 31-3 0,0 0-1 16,0 0 2-16,0 0 5 0,0 0 5 0,4-23-14 15,-4 23 21-15,0 0-25 0,0 0 10 0,0 0-11 0,0 0-9 16,0 0-4-16,0 0-5 0,-33 11-1 0,33-11-3 0,0 0 21 15,-32 32-39-15,32-32 39 0,-34 30-34 0,34-30 17 16,-36 36 4-16,36-36-4 0,-36 37-1 0,36-37-8 16,-27 43 0-16,27-43-8 15,-16 39 2-15,16-39-5 0,0 29 1 0,0-29-15 0,0 0-10 0,38 32-19 16,-38-32-24-16,48 3-39 0,-48-3-82 0,63-12-88 16,-31 7-171-16,-3-20 26 0,19 23 395 15</inkml:trace>
  <inkml:trace contextRef="#ctx0" brushRef="#br2" timeOffset="213620.9972">24084 5692 952 0,'0'0'40'0,"0"0"-35"0,0 0-3 15,0 0 8-15,0 0 15 0,-23 35 14 0,23-35 17 16,-18 34 8-16,13-9-12 0,5-25 13 0,-20 48-20 31,20-48 2-31,-18 41-7 0,18-41-16 16,-11 31-6-16,11-31-9 0,0 0-3 0,6 26-3 16,-6-26 1-16,0 0-2 0,28 15 0 0,-28-15 0 15,33-8 0-15,-33 8 0 0,44-19-1 0,-17 5 1 16,0-3-2-16,4 0 0 0,-4-1-2 15,-1-2 3-15,-1 2-5 0,-25 18 4 0,47-33-4 0,-47 33 1 16,31-24 17-16,-31 24-18 0,0 0 20 16,32-25-19-16,-32 25-1 0,0 0-1 0,0 0-2 0,0 0 2 15,0 0 2-15,0 0 1 0,0 0 3 0,0 0-1 16,2 25-14-16,-2-25 18 0,-4 27-11 0,4-27 18 16,-4 36 0-16,4-36-3 0,2 43 5 0,-2-43-6 15,7 35 6-15,-7-35-5 0,11 25-6 0,-11-25-2 16,0 0 0-16,31 27 1 0,-31-27 1 0,25 7 0 15,-25-7 9-15,23-12 5 0,-23 12 5 16,32-27 1-16,-32 27-10 0,34-47-2 0,-14 19-8 0,-4-2 2 16,-5-2 11-16,2-2-32 0,-6 0 31 0,3-2-33 15,1 4 6-15,-2 4-10 0,-5-8-28 0,-4 36-42 16,5-59-66-16,-5 59-100 0,23-34-236 0,-19 2 60 31,-4 32 307-31</inkml:trace>
  <inkml:trace contextRef="#ctx0" brushRef="#br2" timeOffset="215330.5071">23396 576 292 0,'0'0'35'16,"0"0"-20"-16,0 0-5 0,0 0 1 0,0 0 3 16,0 0 4-16,0 0 1 0,0 0 3 0,0 0 5 15,-32-16 11-15,32 16 8 0,0 0 7 0,0 0 2 16,-33-4 1-16,33 4 2 0,0 0-1 0,0 0 1 16,0 0-1-16,-25-14-5 0,25 14-6 15,0 0-6-15,0 0 0 0,-18-23-2 16,18 23 0-16,0 0-10 0,0 0-9 0,-19-29-6 15,19 29 1-15,0 0 1 0,0 0 0 0,-33-28-4 16,33 28-5-16,0 0-3 0,-35-23-1 0,35 23-1 16,-31-11 1-16,31 11 0 0,-38-12 2 0,38 12-1 15,-43-13 1-15,43 13 1 0,-46-9 0 0,17 4-2 16,4-4 1-16,-5 4-5 0,-1-3 6 0,4 1-1 16,-5 2 2-16,5-2 1 0,-5 0-3 15,1 0-1-15,-3-2 0 0,4 2 0 0,-6-2 1 16,0 5 0-16,0-1 5 0,-1 1-1 0,1-3-2 15,-2 3 0-15,-1 4-4 0,-6-3-2 16,0 3 1-16,-2 0-1 0,1 0 0 0,-1 0-1 16,-1-2 2-16,1 4-1 0,1 0 0 0,-3-2-1 15,1 1-2-15,5-1 1 0,-2 0 0 0,4-1 2 16,0-1 2-16,-1 0-1 0,7-1 1 16,-3-1 0-16,0 0-1 0,1 1-2 0,3 1 0 15,-2-1 0-15,2-1 0 0,-4 4 0 0,0 0 0 16,-1 0-1-16,1 0 1 0,1 5 1 0,-1-1-1 15,-1-1 1-15,-1 6-3 0,-1-2 3 0,0 6 0 16,-2-2-1-16,-2 5-1 0,5-2 3 0,1 2-2 16,1 0 3-16,1 2-2 0,-1-4 5 15,2 2-2-15,2 4 5 0,0-8-2 16,2 6-1-16,5-2-4 0,-2-2 2 0,-1 4-4 16,1 2 3-16,0 3-4 0,1 2 2 0,-5 5-3 15,5 4 8-15,-4 0-1 0,3 7 10 0,0 2-5 16,4-1 7-16,-2 1-12 0,7-2 3 0,-3 4-8 15,7-3 5-15,-2-6-8 0,6-4 1 0,6-9 0 16,6-23-39-16,6 31-23 0,-6-31-63 16,0 0-64-16,26-8-125 0,-26 8-109 0,47-28 104 15,-42-18 322-15</inkml:trace>
  <inkml:trace contextRef="#ctx0" brushRef="#br2" timeOffset="215830.5174">20266 656 666 0,'0'0'199'0,"0"0"-111"0,0 0-35 0,0 0-12 16,0 0 1-16,0 0 5 0,0 0 0 0,0 0-9 16,0 0-7-16,0 0-10 0,2 39 0 0,-2-39-2 15,-12 48 8-15,-1-21-2 0,6 9 7 16,-9-4-6-16,5 3 5 0,-5-2-10 16,7-3 3-16,-2-5-12 0,11-25-1 0,-7 39-7 15,7-39-1-15,0 0-4 0,27 29 1 0,-27-29 0 16,46 1 1-16,-8-4-1 0,5-4-2 0,2-4 2 15,5-3-11-15,7 3-6 0,-8-5-19 0,10 12-48 16,-20-15-15-16,13 19-13 0,-23-20-46 0,14 20 21 16,-12-12-39-16,-3-11-193 0,17 26 42 15,-29-35 327-15</inkml:trace>
  <inkml:trace contextRef="#ctx0" brushRef="#br2" timeOffset="216940.0011">17825 474 706 0,'0'0'56'0,"0"0"-14"0,0 0 1 16,0 0 1-16,0 0 2 0,-16 25 1 0,16-25-2 16,0 0-2-16,0 0-9 0,0 0-11 15,0 0-11-15,0 0-7 0,0 0-2 0,0 0 6 16,0 0 10-16,0 0 3 0,39-9 5 0,-39 9-4 16,47-25-4-16,-20 8-6 0,3-3-2 0,1 2-6 15,-3-1-1-15,6 1-4 0,-5 0 2 16,3 2-4-16,-1 0 3 0,-1-2-1 0,1 6 3 15,-4-1-4-15,5-1 5 0,-2 1-4 0,-3 4 1 16,-2-1 0-16,-25 10-2 0,43-6 0 0,-43 6 1 16,27-1-1-16,-27 1 0 0,0 0 2 0,0 0-1 15,0 0 4-15,20 35-3 0,-20-35 3 0,-4 27-4 16,4-27 2-16,-10 32-1 0,10-32 0 0,-13 30-1 16,13-30 1-16,0 0-4 15,4 29 2-15,-4-29-1 0,0 0 1 0,41 20 1 16,-41-20 0-16,52 8-2 0,-16-8 3 0,5-5-1 15,4-2-1-15,5-2-16 0,0-7-18 0,6 4-40 16,-10-19-66-16,12 12-189 0,-3 8-94 0,-26-25 135 16</inkml:trace>
  <inkml:trace contextRef="#ctx0" brushRef="#br2" timeOffset="217284.6689">18397 530 864 0,'0'25'115'0,"0"-25"-84"16,-27 21-2-16,27-21 13 0,-31 41 15 0,31-41 2 15,-43 55-5-15,17-23-16 0,4 6-8 0,-7-5-14 16,13 0 1-16,-3-7-14 0,19-26 1 0,-13 39-6 16,13-39-2-16,5 25-8 0,-5-25-16 0,27 15-26 15,-27-15-37-15,56 0-38 0,-31-20-64 16,18 0-124-16,12 17-75 0,-20-33 256 15</inkml:trace>
  <inkml:trace contextRef="#ctx0" brushRef="#br2" timeOffset="217778.2202">18773 708 574 0,'0'0'16'15,"0"0"-12"-15,0 0 32 0,0 0 22 0,0 0 8 16,0 0 2-16,0 0-31 0,0 0-14 0,-25-6 0 16,25 6 9-1,0 0 8-15,-21 40 9 0,21-40-2 0,-22 33-1 16,22-33-10-16,-23 41 1 0,23-41-8 0,-25 45 4 15,25-45-6-15,-25 43-1 0,25-43-7 0,-24 34-2 16,24-34-8-16,0 0-2 0,-14 30-6 0,14-30-1 16,0 0-2-16,0 0-1 0,0 0 3 0,0 0-1 0,0 0 3 15,27 0-1-15,-27 0 2 0,0 0-2 16,34-32 3-16,-34 32-4 0,34-43 5 0,-13 20-5 0,-1-6 4 16,2 6-5-16,-3-5 4 0,1 1 0 0,-2 4 11 15,-18 23 0-15,34-45 9 0,-34 45-4 0,27-39-2 16,-27 39-8-16,27-25-3 0,-27 25-4 0,0 0 0 15,0 0-2-15,0 0-1 0,0 0 0 0,0 0 1 16,0 0 2-16,0 0 0 0,0 0 3 0,12 36-4 16,-12-36 2-16,-9 41-6 0,2-15 4 15,2-1-5-15,-2 2 3 0,0 3-8 0,-1-1 1 16,5-1-18-16,3-28-7 0,-2 50-22 0,2-50-22 16,5 40-31-1,-5-40-66-15,15 28-26 0,-15-28-55 16,0 0-102-16,25 29 171 0,-25-29 186 0</inkml:trace>
  <inkml:trace contextRef="#ctx0" brushRef="#br2" timeOffset="217966.3092">18800 863 1165 0,'0'0'78'15,"-30"7"-26"-15,30-7-6 0,0 0-6 0,0 0-11 16,0 0-15-16,0 0-18 0,0 0-3 0,0 0-2 15,0 0-1-15,0 0-2 0,30-25-15 16,-3 14-27-16,-27 11-35 0,61-35-29 0,-36 10-25 16,18 10 4-16,-7-8 2 0,2 7-23 0,1 14-99 15,-19-28 4-15,23 41 255 0</inkml:trace>
  <inkml:trace contextRef="#ctx0" brushRef="#br2" timeOffset="218198.1552">19272 647 735 0,'-33'16'79'15,"33"-16"-15"-15,-28 13 15 0,28-13 12 0,-33 19 4 16,33-19-14-16,-32 27-9 0,32-27-18 16,-38 34-9-16,38-34-13 0,-30 34-4 0,30-34-11 15,-22 32-4-15,22-32-11 0,-7 25-1 0,7-25-6 16,0 0-1-16,20 30-11 0,-20-30-12 0,27 13-21 15,-27-13-27-15,36 3-31 0,-36-3-38 0,41-7-33 16,-41 7-67 0,29-32-119-16,10 39 106 0,-32-34 259 0</inkml:trace>
  <inkml:trace contextRef="#ctx0" brushRef="#br2" timeOffset="218608.7684">19427 669 859 0,'-35'10'81'0,"35"-10"-51"0,0 0 2 0,-31 22 12 16,31-22 5-16,0 0-2 0,-34 23-9 15,34-23-2-15,-23 23 0 0,23-23 2 0,-22 28-1 16,22-28-3-16,-14 27-7 0,14-27-4 0,0 0-10 16,-7 32-2-16,7-32-7 0,0 0-1 0,7 29-3 15,-7-29 2-15,0 0-2 0,30 10 1 0,-30-10 1 16,27 0-2-16,-27 0 1 0,29-7 0 0,-29 7 1 15,32-14-2-15,-32 14 2 0,34-21-2 16,-34 21 3-16,33-29-3 0,-33 29 1 16,28-25-1-16,-28 25 1 0,25-21 0 0,-25 21-1 15,0 0-1-15,27-16 1 0,-27 16-2 0,0 0 1 16,0 0-2-16,0 0 1 0,0 0 1 0,0 0-1 16,16 27 2-16,-16-27-8 0,4 32 4 0,-4-32-4 0,0 39 6 15,0-39 2-15,-4 32 3 0,4-32-2 0,0 0 3 16,0 28 0-16,0-28-1 0,0 0 1 15,0 0 0-15,0 0 0 0,31 11 3 0,-31-11 1 16,0 0 0-16,36-19 0 0,-36 19-4 0,37-33 0 16,-37 33-5-16,43-41 3 0,-43 41-4 15,47-42-9-15,-31 11-26 0,9 19-31 0,-18-24-70 16,20 20-181-16,-27 16-156 0,24-48 34 0,-24 48 441 16</inkml:trace>
  <inkml:trace contextRef="#ctx0" brushRef="#br3" timeOffset="231858.3492">1064 5588 734 0,'0'0'52'0,"-27"4"-11"15,27-4-14-15,0 0-2 0,0 0-3 0,0 0-2 16,0 0-5-16,0 0 1 0,5-36 6 0,-5 36 3 0,20-32 8 15,-20 32 4-15,38-46 5 0,-11 23-5 16,-2-9-3-16,7 8-14 0,-3-4-6 0,3 3-9 16,-5 2-1-16,3 0-5 0,-5 7 3 0,-25 16-2 15,42-27 1-15,-42 27-1 0,28-9-1 0,-28 9 1 16,0 0 2-16,0 0-1 0,0 0 7 0,27 12 3 16,-27-12 3-16,0 0 1 0,0 0-5 0,13 33-3 31,-13-33-2-31,0 0 1 0,0 0 2 15,27 23 6-15,-27-23 6 0,30 5 5 0,-30-5-2 16,50-11-2-16,-21 1-8 0,1-6-7 0,10-2-3 0,-1-4-4 16,2-1 2-16,2 4-11 0,1 3-15 0,-9-4-26 15,7 18-39-15,-42 2-34 0,59-5-35 0,-59 5-32 16,36 7-32-16,-36-7-86 0,0 0 54 0,39 48 255 16</inkml:trace>
  <inkml:trace contextRef="#ctx0" brushRef="#br3" timeOffset="232259.7512">1766 5348 488 0,'0'-29'88'0,"0"29"-8"15,0 0-3-15,-3-28 2 0,3 28 10 0,0 0 2 16,0 0-16-16,0 0-15 0,0 0-26 0,-27 9-6 15,27-9-1-15,-27 44 12 0,4-17 4 0,5 16 5 16,-9-4-10-16,9 9 5 0,-7-2-12 16,11-1 2-16,-1-9-15 0,10-1-3 0,5-3 7 15,5-9-37-15,10 4 32 0,-15-27-35 0,39 41 12 16,-12-21-12-16,7-1-26 0,-7-12-29 0,18 17-65 0,-18-31-57 16,28 10-238-16,-5 6-18 0,-19-29 280 0</inkml:trace>
  <inkml:trace contextRef="#ctx0" brushRef="#br3" timeOffset="235568.2871">2150 5790 874 0,'0'0'67'0,"0"0"-39"0,-7-29-13 16,7 29 6-16,9-27 10 0,-9 27 12 0,16-32-3 16,-16 32-26-16,13-26 6 0,-13 26-26 0,0 0 12 15,0 0 2-15,0 0 3 0,0 0 8 0,0 0 3 16,0 0 5-16,0 0 2 0,0 0 15 15,0 0-19-15,14 35 13 0,-16-12-38 0,-5 4 18 16,2 2-12-16,-8 1 17 0,2 6 9 0,-5-8-6 16,5 4 5-16,-5-5-12 0,16-27 0 0,-14 37-10 15,14-37-3-15,0 0-3 0,0 0-2 0,0 0-3 16,0 0-1-16,0 0 3 0,0 0 0 16,25 2 3-16,-25-2-1 0,23-27 2 0,-23 27-4 15,33-39 3-15,-17 12-4 0,3-1 4 16,1-4-5-16,0 2 3 0,-2 1 14 0,-2-3-31 15,-2 4 32-15,1 1-30 0,-1 0 17 0,-3 2 5 16,-11 25-1-16,21-43 5 0,-21 43-5 0,22-26 3 16,-22 26-4-16,0 0 0 0,0 0-4 0,19-25 0 15,-19 25 0-15,0 0-2 0,0 0 2 0,0 0-1 16,0 26 2-16,0-26-2 0,2 41 2 0,0-9-6 16,-4 2 4-16,0 4 12 0,-1-3-34 15,3 3 24-15,-7-3-34 0,7 1 6 0,-2-7 3 16,7 4-10-16,-5-33-4 0,9 52-17 15,-9-52-12-15,15 39-32 0,-15-39-27 0,16 25-33 16,-16-25-36-16,0 0-75 0,34 20-113 0,-34-20 220 16,0 0 161-16</inkml:trace>
  <inkml:trace contextRef="#ctx0" brushRef="#br3" timeOffset="235731.2183">2259 5857 1076 0,'-32'2'102'0,"32"-2"-33"0,-30 16-28 0,30-16-12 15,0 0-9-15,0 0-10 0,0 0-9 0,0 0-4 16,0 0 1-16,27 6 1 0,1-15 1 0,1-4-6 16,9-1-13-1,-4-13-30-15,16 13-42 0,-13-20-29 16,21 18-64-16,-17-11-32 0,-2-7-111 0,21 29-2 16,-37-32 329-16</inkml:trace>
  <inkml:trace contextRef="#ctx0" brushRef="#br3" timeOffset="236004.9557">2946 5628 675 0,'0'0'33'15,"0"0"-12"-15,0 0 9 0,-27-13 17 0,27 13 10 16,0 0 10-16,-39-3-7 0,39 3 4 0,-36 10-1 15,36-10 2-15,-41 22-7 0,41-22 0 16,-43 32 9-16,25-6-25 0,18-26 7 0,-40 47-41 16,40-47 6-16,-34 48-20 0,34-48 8 0,-16 44 0 15,16-44-18-15,-4 36 1 0,4-36-13 0,13 23-12 16,-13-23-18-16,27 16-39 0,3 0-64 16,-30-16-32-16,49 0-59 0,-13 7-148 0,-19-32 185 0,35 31 215 15</inkml:trace>
  <inkml:trace contextRef="#ctx0" brushRef="#br3" timeOffset="236502.168">3129 5569 627 0,'0'0'65'0,"0"0"-31"16,0 0-2-16,0 0-4 0,-29 30 6 15,29-30-3-15,0 0 11 0,-25 23 8 0,25-23 14 16,-16 25 1-16,16-25 0 0,-13 32 7 15,13-32-23-15,-10 36 8 0,10-36-39 0,-2 35 12 16,2-35-18-16,-4 40 11 0,4-40-2 0,2 35-11 16,-2-35-3-16,0 0-8 0,14 32 1 0,-14-32-3 15,0 0 0-15,33 11 2 0,-33-11 0 16,30-7 3-16,-30 7-3 0,32-16 2 0,-32 16-4 16,34-27-1-16,-34 27-4 0,34-32-2 0,-34 32 16 15,29-36-15-15,-29 36 14 0,27-35-33 0,-27 35 16 16,20-32-17-16,-20 32 16 0,14-25 4 0,-14 25-1 15,0 0 4-15,13-30 1 0,-13 30 0 0,0 0 1 16,0 0-2-16,0 0-2 0,0 0 1 0,0 0 1 16,-2 28 2-16,2-28 7 0,-6 39 15 15,6-39-15-15,-7 50 14 0,4-25-32 0,-1 2 15 16,-1-2-12-16,5-25 14 0,0 34 3 0,0-34-3 16,0 0 2-16,0 0-3 0,0 0 1 0,25 19 1 15,-25-19 2-15,0 0 4 0,34-23 0 0,-34 23 4 16,36-36-5-16,-36 36 0 0,30-49 14 0,-12 20-32 31,0 1 36-31,-4-6-31 0,2 9 15 16,-3-2 3-16,-13 27-7 0,18-45 3 0,-18 45-2 15,9-33 4-15,-9 33-2 0,0 0 1 0,-7-32-5 0,7 32-4 0,0 0-13 16,0 0-21-16,-33-20-25 0,33 20-33 0,0 0-33 16,0 0-33-16,-26 27-57 0,26-27-171 0,7 26 7 15,-7-26 378-15</inkml:trace>
  <inkml:trace contextRef="#ctx0" brushRef="#br3" timeOffset="236778.1997">3984 5426 1271 0,'0'0'194'16,"0"0"-155"-16,0 0-29 0,0 0-5 0,0 0 4 16,0 0 10-16,0 0 3 0,34 11-3 0,-34-11-4 15,32-5-5-15,-32 5-6 0,47-13-1 0,-19 6-4 16,-1 2-1-16,0-4-9 0,4 7-26 16,-31 2-11-1,52-9-7-15,-52 9-32 0,48 0-51 0,-48 0-103 16,0 0-257-16,29 12 21 0,-29-12 453 0</inkml:trace>
  <inkml:trace contextRef="#ctx0" brushRef="#br3" timeOffset="236918.8257">4023 5822 1655 0,'0'0'30'15,"0"0"-26"-15,0 0-8 0,15-32 5 0,-15 32 4 16,39-23 0-16,-12 3 14 0,3-3-35 0,3-6 15 15,15 10-89-15,-14-22-92 0,32 7-375 0,-12 9-30 16,-11-7 306-16</inkml:trace>
  <inkml:trace contextRef="#ctx0" brushRef="#br3" timeOffset="260266.9389">5075 5371 275 0,'0'0'63'0,"8"-27"0"0,-8 27 8 0,0 0 18 15,0 0 5-15,0 0-4 0,8-32-13 0,-8 32-11 16,0 0-13-16,0 0-11 0,0 0-10 0,0 0-4 16,9-25-1-16,-9 25 1 0,0 0-1 0,0 0-6 15,0 0-6-15,0 0-6 0,-3 32-3 0,3-32 3 16,-9 39-1-16,2-14 5 0,-2 6-1 0,0 1 8 15,-6 0-2-15,7 7 8 0,-7-7-3 0,6 2 5 16,-2-9-11-16,4 3-1 0,7-28-9 0,-5 33-3 16,5-33-5-16,0 0 1 0,0 0 0 15,0 0 3-15,0 0 9 0,25-6 3 0,-25 6 5 16,23-32-3-16,-8 4-1 16,4-6-10-16,-3-5 1 0,1-1-8 0,4-4 7 0,-5 1-9 0,2 4 8 0,-3 0-7 0,-3 3 5 31,-1 2-4-31,0 4 5 0,-11 30-6 0,12-43 4 15,-12 43-4-15,11-28 3 0,-11 28-2 0,0 0 1 0,0 0-2 16,0 0-1-16,0 0-1 0,0 0 1 0,0 0 3 16,0 0 1-16,5 35 7 0,-5-35-3 0,4 52 6 15,-4-25-2-15,0 1 6 0,0-1-3 0,0-2 4 0,0-25-3 16,3 34-1-16,-3-34-2 0,0 0 1 0,20 25-3 16,-20-25 2-16,27 7-1 0,-27-7-1 0,29-7 1 0,-29 7 1 31,37-16 1-31,-37 16-1 0,45-33 2 0,-20 10-6 15,0-2 4-15,-1-1-7 0,-3-1 2 0,-21 27-3 16,40-39 0-16,-40 39-2 0,28-22 1 0,-28 22-1 16,0 0-2-16,0 0 2 0,0 0 0 0,0 0 2 15,25 45-1-15,-23-15 4 0,-2 6-6 0,0 3 4 16,-3 2-5-16,-5-2 3 0,3-3-8 0,1-4-4 16,4 4-25-16,0-36-11 0,11 55-32 0,-11-55-19 0,23 43-33 15,-23-43-44-15,33 24-70 0,-33-24-188 0,28 8 22 16,14 11 370-16</inkml:trace>
  <inkml:trace contextRef="#ctx0" brushRef="#br3" timeOffset="260438.85">5946 5481 1333 0,'0'0'56'0,"0"0"-29"0,0 0-4 15,0 0-4-15,0 0-5 0,0 0-8 0,0 0-4 16,0 0-5-16,-7 43 3 0,7-43-12 0,-12 39-10 15,12-10-27-15,0-29-29 0,0 48-37 0,0-48-69 16,7 32-176-16,9-2-102 0,-16-30 268 0</inkml:trace>
  <inkml:trace contextRef="#ctx0" brushRef="#br3" timeOffset="260938.8761">6551 5280 799 0,'0'0'124'0,"-43"-5"-52"0,43 5 8 0,-42-2 6 16,42 2-6-16,-41 4-19 0,41-4-14 0,-47 14-11 15,47-14-1-15,-48 25-5 0,48-25 2 0,-48 32-4 16,48-32 3-16,-38 43-5 0,38-43 0 15,-29 41-8-15,29-41-4 0,-12 33-8 16,12-33-3-16,2 25-4 0,-2-25 2 0,0 0-2 16,26 24 4-16,-26-24-1 0,27 10 0 0,-27-10 1 15,40 2 0-15,-40-2 1 0,46-12 0 0,-19-1 0 16,0 1-3-16,0-6 2 0,0-2-3 0,-2 1 2 16,2 1-2-16,-27 18 3 0,43-36-5 0,-43 36 3 15,30-30-2-15,-30 30 2 0,0 0 0 16,0 0 2-16,0 0 0 0,0 0 0 0,0 0-2 15,0 0-3-15,0 0 0 0,0 0-1 0,0 0 2 16,0 0-1-16,0 39 3 0,-10-9-4 0,4 4 6 16,-3 2-5-16,0 1 4 0,0 2-5 0,2 1 3 15,0 1-7-15,5 1-10 0,2-1 29 16,-2 0-26-16,-1-5 30 0,-2 1-12 0,-3-1-5 16,1 0 5-16,-2-2-4 0,-2-6 6 15,-5-1-2-15,-3-2 8 0,19-25-3 0,-36 48 4 16,36-48-8-16,-40 37 2 0,40-37-7 0,-37 25 2 15,37-25-10-15,-36 9-16 0,36-9-20 0,-31-5-26 16,31 5-34-16,0 0-51 0,0-29-81 0,-9 2-132 16,13-15-111-16,25 22 248 0</inkml:trace>
  <inkml:trace contextRef="#ctx0" brushRef="#br3" timeOffset="261157.6067">6852 5553 1027 0,'18'35'186'0,"-18"-35"-125"15,0 0-4-15,-15 27-3 0,15-27-1 0,-5 25-18 16,5-25-15-16,-7 29-11 0,7-29-2 0,-11 30 16 16,11-30-21-16,-7 35 3 0,7-35-34 0,-4 36 12 15,4-36-34-15,-3 39 2 0,3-39-36 0,1 32-61 16,-1-32-55-16,0 0-204 0,0 0-19 15,0 0 293-15</inkml:trace>
  <inkml:trace contextRef="#ctx0" brushRef="#br3" timeOffset="266703.8934">7535 5426 660 0,'0'0'96'0,"0"0"-57"16,14-32-27-16,-14 32-5 0,0 0 1 15,23-34 4-15,-23 34 17 0,0 0 15 0,4-28 19 16,-4 28 5-16,0 0-7 0,0 0-10 0,-18-23-9 15,18 23-5-15,0 0-4 0,-25-13-5 0,25 13-4 16,-27-7-3-16,27 7 2 0,-34-2 0 0,34 2-2 16,-34 6-2-16,34-6-4 0,-38 12 2 0,13-5 2 15,25-7 3-15,-45 32-3 0,45-32 4 0,-48 47-3 16,23-17 9-16,-6 2-5 16,8 7 4-16,-4-1-11 0,6 4 3 0,1 1-10 15,2-4 3-15,9-7-10 0,4-7-14 0,5-25 28 16,14 27-33-16,-14-27 33 0,47 4-2 0,-17-15-32 15,6-7 33-15,7-12-31 0,7-9 13 0,4-13 8 16,5-7-10-16,0-1 10 0,-1-6-9 0,-7 1 10 16,1 0-9-16,-9 2 9 0,-5 6-7 15,-7 5 8-15,-5 3-7 0,-6 8 9 0,-4 1-9 16,-5 3 6-16,-6 7-4 0,-5 3 1 0,0 27-1 16,-5-39 1-16,5 39-2 0,0 0 1 0,-27-16-3 15,27 16-2-15,0 0-1 0,-37 32-2 16,17 0 4-16,4 7-4 0,-2 11 6 0,3 3-12 15,-2 1 4-15,8 3-15 0,-2-7-3 0,14 1-25 16,-3-8-11-16,17 9-38 0,-17-24-32 16,28 19-56-16,-28-47-57 0,29 39-161 0,3-2-34 15,-32-37 369-15</inkml:trace>
  <inkml:trace contextRef="#ctx0" brushRef="#br3" timeOffset="266891.4486">8062 5437 1170 0,'0'0'61'0,"0"0"-46"0,-31 25-14 0,31-25-1 15,0 0-1-15,-18 35 6 0,18-35 2 0,-18 45 3 16,18-45-2-16,-19 43-1 0,19-43-8 0,-11 39-1 16,11-39-6-16,0 28-12 0,0-28-22 0,0 0-49 15,27 27-29-15,-27-27-126 0,0 0-26 16,53-3-122-16,-47-22 308 0</inkml:trace>
  <inkml:trace contextRef="#ctx0" brushRef="#br3" timeOffset="267188.3013">8261 4810 1059 0,'0'0'346'0,"0"0"-307"0,0 0-22 0,32-27-18 16,-32 27 29-16,41-7-8 0,-11 10 27 0,-4-3-5 15,4 7-7-15,-3 4 12 0,3 3-42 0,-4 4 29 16,0 7-35-16,-2 6 9 0,-1 1 6 16,-3 3-5-16,-4 10 7 0,-5-4-8 0,-2 7 2 15,-6 0-11-15,-3 2 5 0,-3 2-6 16,-5 1 5-16,-4 0-10 0,-4-4 8 0,1 2-16 15,-3-6-4-15,2 1-33 0,-9-10-23 0,16 10-49 16,-21-30-60-16,33 25-119 0,-17-18-233 0,14-23 65 16,-13 36 471-16</inkml:trace>
  <inkml:trace contextRef="#ctx0" brushRef="#br3" timeOffset="267813.4592">5233 4806 697 0,'-25'13'52'0,"-5"6"-6"0,4 4-6 0,-8 6 0 16,4 10-9-16,-10 0 0 0,10 16-1 16,-13-3 9-16,11 18 18 0,-10-6-2 0,14 16 14 15,-10-9-15-15,15 8 4 0,-6-6-26 0,13-2-2 16,5-7-5-16,11 0-33 0,4-10 22 0,12-6-32 15,7-7 1-15,11-11-14 0,20 6-50 0,-2-24-133 16,27 3-280-16,21 13 31 0,-3-28 390 16</inkml:trace>
  <inkml:trace contextRef="#ctx0" brushRef="#br3" timeOffset="268301.5368">9388 5091 919 0,'0'0'52'0,"16"27"-56"16,-16-27-1-16,2 36 0 0,-2-36 7 0,-2 55 1 16,-3-20 12-16,-2 5 0 0,-4 8 7 15,-2-4-10-15,-1 3-3 0,0-1-11 0,-4-1 5 16,5-3-7-16,-1-6-7 0,5 5-14 0,-6-14-119 15,15 8 2-15,0-35-19 0,-8 31-153 0,27-3 80 16,-19-28 234-16</inkml:trace>
  <inkml:trace contextRef="#ctx0" brushRef="#br3" timeOffset="268459.5968">9254 5456 1102 0,'0'0'287'0,"-27"9"-210"0,27-9-24 0,0 0-19 15,0 0-15-15,0 0-12 0,0 0-7 0,0 0-3 16,0 0 0-16,27 9-7 0,-27-9-17 0,44-7-33 16,-44 7-63-16,76-25-141 0,-26 9-264 15,-11-12 39-15,19 17 418 0</inkml:trace>
  <inkml:trace contextRef="#ctx0" brushRef="#br3" timeOffset="268838.2396">10347 4838 711 0,'-31'4'142'0,"31"-4"-84"0,-46 23 2 16,19 0-13-16,-3-2-9 0,1 15 22 0,-11-9 20 15,10 21 8-15,-10-12-8 0,10 19-5 0,-9-7-23 16,13 11-6-16,-4-4-23 0,9 2-2 0,4-4-19 15,8-3 4-15,2-5-11 0,14-6 6 0,4 0-7 16,5-3-3-16,11 0-31 0,-27-36-29 0,67 55-58 0,-67-55-112 16,75 9-177-16,-20 5-80 0,-19-27 314 15</inkml:trace>
  <inkml:trace contextRef="#ctx0" brushRef="#br3" timeOffset="269369.76">10582 5271 1168 0,'-36'-5'73'16,"36"5"-29"-16,0 0-3 0,-27 19-2 0,27-19-6 15,-20 25-7-15,20-25-8 0,-23 45 2 0,9-20-6 16,1 5 3-16,1-1-5 0,1 3 4 0,2-6-4 0,-2 5 3 15,4-6-8-15,7-25 2 0,-11 39-6 0,11-39 1 0,-5 28-4 16,5-28-1-16,0 0-1 0,0 0-1 16,0 0 2-16,0 0 0 0,27 8 3 15,-27-8 0-15,0 0 1 0,34-40-2 0,-34 40 2 16,28-42-4-16,-11 17 3 0,0-4-3 0,0 4 4 16,-5 0-5-16,-12 25 5 0,23-44-4 0,-23 44 4 15,17-40-4-15,-17 40 4 0,7-30-3 0,-7 30 3 16,0 0-1-16,0 0 3 0,0 0 3 0,5-25 5 15,-5 25 0-15,0 0-4 0,0 0-4 0,0 0-5 16,0 0 0 0,-5 36 0-16,5-36 2 0,-4 28-4 0,4-28 4 15,0 32-2-15,0-32 0 0,0 0-1 0,20 27 0 16,-20-27 0-16,27 13 3 0,-27-13-1 0,36 0 2 16,-36 0 2-16,44-7 3 0,-44 7 5 0,52-16 1 0,-28 3 3 0,6 1-2 15,-5-1-3-15,-25 13-4 0,43-27-1 0,-43 27-2 16,31-19 2-16,-31 19 1 15,0 0 0-15,23-27-1 0,-23 27-2 0,0 0-4 0,0 0-1 16,0 0-7-16,0 0-5 0,9-28-13 0,-9 28-21 16,0 0-19-16,0 0-18 0,0 0-12 0,2 42-16 15,-2-42-10-15,-4 47-18 0,4-47-20 0,-3 53-11 16,-5-26-26-16,8-27-61 0,18 68-41 0,-18-68 298 16</inkml:trace>
  <inkml:trace contextRef="#ctx0" brushRef="#br3" timeOffset="269560.5444">11232 5458 835 0,'-28'39'237'0,"28"-39"-205"16,-25 29-7-16,25-29-2 0,-18 30 7 0,18-30-9 31,-20 36-14-31,20-36-6 0,-14 39 3 0,14-39-19 15,-6 36 1-15,6-36-9 0,4 25-84 0,-4-25-115 16,36 34-235-16,-36-34 81 0,37 12 376 0</inkml:trace>
  <inkml:trace contextRef="#ctx0" brushRef="#br3" timeOffset="270154.3958">11740 5325 763 0,'0'0'254'0,"-25"-9"-124"15,-4 0-34-15,29 9-9 0,-40 5-18 0,40-5-17 16,-35 14-17-16,35-14-7 0,-43 22-7 16,43-22 1-16,-42 30-1 0,42-30 6 0,-39 38-5 15,39-38 3-15,-27 42-8 0,27-42-4 0,-14 43-6 16,14-43-1-16,-6 36-4 0,6-36 1 16,13 26-2-16,-13-26 0 0,27 22 0 0,-27-22 1 15,37 7 0-15,-37-7 0 0,52-4 0 0,-21-5-1 16,3-5 1-16,0-2-2 0,0-3 2 0,0-3-3 15,-3 1 4-15,-6-1-4 0,-25 22 4 16,43-42-3-16,-43 42 4 0,27-40-4 0,-27 40 4 16,16-37-3-16,-16 37 4 0,3-34-3 0,-3 34 1 15,-7-23-1-15,7 23 0 0,0 0-2 0,-23-29 1 16,23 29 0-16,0 0-2 0,-25 9 2 0,25-9-4 16,-22 31 3-16,10-6-2 0,-3 5 5 0,1 11-3 15,0 2 6-15,1 8-7 0,-1 5 7 16,3 6-10-16,-2 2-6 0,3 2 23 0,-1 5-25 15,0-3 26-15,0-2-7 0,1-2-12 16,1-2 14-16,2-10-9 0,-2 0 6 0,1-9-6 16,1-4 7-16,-2-11-4 0,2-3 6 0,7-25 0 15,-20 31-1-15,20-31 0 0,0 0 4 0,-27 19-4 16,27-19 1-16,0 0-6 0,-35-16-14 0,35 16-7 16,-29-36-19-16,29 36-21 0,-25-62-25 15,28 37-30-15,-19-28-51 0,32 24-75 0,-21-15-110 16,9-8-136-16,21 22 195 0,-25-34 290 0</inkml:trace>
  <inkml:trace contextRef="#ctx0" brushRef="#br3" timeOffset="270513.7722">12111 5549 1312 0,'0'0'282'16,"0"0"-232"-16,0 0-24 0,0 0 1 0,0 0-5 16,0 0-1-16,0 0-1 0,-7-25-2 15,7 25-6-15,0 0-4 0,34-30-6 0,-34 30 2 16,32-23-3-16,-32 23 3 0,39-29-1 0,-39 29 1 16,43-19-2-16,-43 19 4 0,43-16-3 15,-43 16 2-15,34-11-2 0,-34 11-2 0,0 0 1 16,0 0-1-16,27-2 2 0,-27 2 2 0,0 0 2 15,0 0 0-15,0 0 0 0,-16 25-2 0,16-25-1 16,-25 37-3-16,25-37 2 0,-41 45-3 16,18-18 6-16,-3-2-2 0,3 0 3 0,23-25-3 15,-36 41-1-15,36-41-4 0,-19 32 1 0,19-32-2 16,0 0-1-16,0 28-6 0,0-28-4 0,0 0-9 16,0 0-4-16,30 20-13 0,-30-20-18 0,45-4-57 15,-34-22-104-15,39 1-284 0,-14 9-73 0,1-13 252 16</inkml:trace>
  <inkml:trace contextRef="#ctx0" brushRef="#br3" timeOffset="271201.2769">13011 5253 1078 0,'-29'-5'71'0,"29"5"-24"0,-43 7 2 0,43-7 1 16,-40 22-10-16,40-22-4 0,-50 35-2 15,30-5 3-15,-8-5-3 0,6 7 2 0,-5-1-8 16,9 6 1-16,-1-3-8 0,6 2 3 0,2-6-11 16,8-2 1-16,3-28-8 0,5 38 0 0,-5-38-4 15,31 23 5-15,-31-23 2 0,48 2 3 0,-17-13 4 16,10-5-4-16,0-11 3 0,6-5-9 15,-1-7 4-15,4-2-5 0,-1-9 5 0,-1 2-5 16,-5-4 10-16,-3 1-7 0,-4-3 9 16,-4 3-8-16,-7 6 7 0,-2 2-6 0,-7 4 6 15,-5 9-5-15,-6-2 2 0,-1 3-5 0,-4 29-1 16,-4-39-4-16,4 39 1 0,0 0 1 0,-23-25 2 16,23 25-2-16,0 0-2 0,-34 25-1 0,16-2-4 15,-3 13 3-15,-3 7-5 0,1 5 7 0,0 7-7 16,1 6 8-16,4-3-11 0,2-1 2 15,5-3-19-15,2-8-5 0,13 2-25 0,-8-16-23 16,24 15-47-16,-20-47-51 0,34 62-95 0,-34-62-166 16,25 29-39-16,13-3 233 0</inkml:trace>
  <inkml:trace contextRef="#ctx0" brushRef="#br3" timeOffset="271545.0287">13376 5439 1080 0,'0'0'197'16,"0"0"-162"-16,0 0-23 0,0 0 2 0,0 0 5 16,0 0 13-16,0 0 7 15,27-16 6-15,-27 16-5 0,39-13-6 0,-12 6-8 16,-27 7-9-16,47-12-6 0,-47 12-4 0,39-8-5 15,-39 8 0-15,34 0 0 0,-34 0 0 0,0 0 1 16,0 0 1-16,0 0 2 0,0 0 3 0,0 0 3 16,13 29 1-16,-13-29 0 0,-13 25-3 0,13-25 1 15,-34 37-1-15,34-37 5 0,-37 43-1 16,37-43 6-16,-41 43-5 0,41-43 1 0,-38 37-5 16,38-37-4-16,-25 27-5 0,25-27-1 0,0 0-3 15,0 0 0-15,0 0-2 0,0 0 2 0,0 0-1 16,0 0 0-16,39 11-12 0,-39-11-31 15,59-31-59-15,-42-8-128 0,29 14-336 0,-8 2-1 16,-10-13 317-16</inkml:trace>
  <inkml:trace contextRef="#ctx0" brushRef="#br3" timeOffset="271920.0992">13849 4762 1526 0,'0'0'64'0,"0"0"-61"0,0 0-8 16,0 0 3-16,9 30 20 0,-9-30-9 15,25 19 24-15,-25-19-30 0,33 24 21 0,-33-24-17 16,43 26 12-16,-18-10 2 0,0 0-5 0,0 0-1 16,-25-16-5-16,43 40 1 0,-43-40-5 0,32 44 1 15,-17-17-3-15,-6 3 11 0,-9 4-5 0,0 3 5 16,-11 4-7-16,-5 6 3 0,-8 4-4 16,-1 1 6-16,-7-4-7 0,-4-1 0 0,0-1-11 15,-3-5 1-15,7 2-14 0,-2-11-5 16,10 3-21-16,-3-15-17 0,20 8-51 0,-18-29-95 15,25 1-351-15,0 0-12 0,0 0 293 0</inkml:trace>
  <inkml:trace contextRef="#ctx0" brushRef="#br3" timeOffset="273016.1018">1279 6722 596 0,'30'-31'192'0,"-30"31"-128"0,0 0-19 16,24-30-4-16,-24 30-2 0,28-37-3 0,-28 37-20 15,40-40 4-15,-40 40-14 0,41-37 15 0,-41 37 2 16,43-36 1-16,-43 36 1 0,43-30-1 0,-43 30-2 16,32-16-7-16,-32 16-4 0,27-9-6 0,-27 9-3 15,0 0 1-15,29 2-2 0,-29-2 2 16,0 0-3-16,25 11 1 0,-25-11 0 0,0 0-1 16,29 5 1-16,-29-5-1 0,27-2 1 15,-27 2-1-15,30-3 1 0,-30 3 0 0,36-4-1 16,-36 4-1-16,36-4 0 0,-36 4 0 0,34 11-2 15,-34-11 2-15,25 16-4 0,-25-16 4 0,14 32-1 16,-14-32 1-16,7 39 0 0,-7-39 1 0,-1 36 15 16,1-36-14-16,-6 30 14 0,6-30-26 15,0 0-8-15,0 0-4 0,0 0-2 16,31 0 5-16,-31 0-16 0,45-33 5 0,-15 11-27 0,4-13-11 16,9 4-28-16,-7-12-29 0,16 8-11 0,-5-4-22 15,-3 1 8-15,8 15-61 0,-25-20 133 16,27 36 79-16</inkml:trace>
  <inkml:trace contextRef="#ctx0" brushRef="#br3" timeOffset="273324.7319">1933 6608 740 0,'0'0'138'0,"-34"19"-75"16,34-19 1-16,-39 43-6 0,5-16 25 0,14 21-11 16,-20-5 2-16,10 21 5 0,-13-5-16 15,14 8 1-15,-10-4-27 0,12-3-7 0,2-5-24 16,9-8 1-16,9-10-13 0,8-10 2 0,8 0-13 15,-9-27-10-15,54 28-22 0,-22-30-43 0,33 11-60 16,-20-32-74 0,37-2-263-16,1 14 24 0,-17-31 415 0</inkml:trace>
  <inkml:trace contextRef="#ctx0" brushRef="#br3" timeOffset="273748.2986">2760 6984 764 0,'-26'-36'210'0,"26"36"-121"0,0 0-24 0,0 0-5 15,0 0-7-15,0 0-12 0,-30-18-18 0,30 18-13 16,0 0-5-16,-36 13 0 0,36-13-2 0,-38 32 5 15,38-32 5-15,-44 51 13 0,13-24 5 16,11 9 7-16,-6-4-11 0,9 3-3 0,1-6-16 16,6-2-2-16,10-27-9 0,-6 39 1 0,6-39-14 15,0 0-11-15,22 35-20 0,-22-35-17 0,36 11-23 32,-36-11-27-32,50-7-38 0,-50 7-62 0,53-43-172 15,-6 41-10-15,-24-31 396 0</inkml:trace>
  <inkml:trace contextRef="#ctx0" brushRef="#br3" timeOffset="274498.507">2760 7033 542 0,'-26'-26'148'0,"26"26"-83"0,0 0-4 16,0 0-4-16,-30 10-9 0,30-10-12 0,0 0-8 15,-22 32-3-15,22-32 1 0,-21 34 6 0,21-34 0 32,-23 41 6-32,23-41 0 0,-20 50 6 0,4-25-6 15,9 7 1-15,-10-9-11 0,9 9 3 0,-7-3-7 16,6 1 3-16,-5-5-3 0,8 2 2 0,6-27-6 15,-14 36-2-15,14-36-8 0,0 0-5 16,0 0-5-16,0 0-1 0,0 0 1 0,0 0 3 0,32-2 3 16,-32 2-1-16,45-54 2 0,-16 19-7 0,3-8 6 15,2-5-9-15,-2 2 8 0,1-3-6 0,-1 5 11 16,-2-2-3-16,-4 6 10 0,0 3-5 0,-6 3 0 16,0 6-8-16,-8 4 3 0,-12 24-4 15,15-39 3-15,-15 39 5 0,0 0 8 0,0 0 4 16,0 0 0-16,0 0-6 0,0 0-9 15,0 0-5-15,-9 23-5 0,9-23 4 0,-15 56-5 16,10-24 5-16,0 3-4 0,-1 4 4 0,3-3-6 16,3 3 5-16,5 1-5 0,-1-5-1 0,3 1-14 15,0-4-9-15,9 4-27 0,-16-36-57 0,32 55-14 16,-32-55 7-16,35 53-44 0,-35-53-5 0,30 31-85 16,-30-31-191-16,0 0 226 0,36 44 218 15</inkml:trace>
  <inkml:trace contextRef="#ctx0" brushRef="#br3" timeOffset="274670.4426">2731 7333 1122 0,'0'0'245'16,"0"0"-180"-16,-34-18-19 0,34 18-8 16,0 0-10-16,0 0-11 0,0 0-11 0,0 0-6 15,0 0 0-15,27-29-1 0,-27 29 2 0,50-35-3 16,-16 13 2-16,-2-4-21 0,9 8-36 0,-12-18-58 15,19 27-87-15,-26-26-91 0,10 8-197 0,13 18 104 16,-25-23 386-16</inkml:trace>
  <inkml:trace contextRef="#ctx0" brushRef="#br3" timeOffset="274904.7827">3317 6969 881 0,'0'0'126'15,"0"0"-50"-15,0 0 8 0,-36-1 8 0,36 1-3 16,0 0-18-16,0 0-23 0,0 0-18 16,0 0-8-16,-36 24-2 0,36-24 5 0,-21 31 7 15,12-6 6-15,9-25-7 0,-29 46 0 0,15-19-13 16,5-1-2-16,-2-1-9 0,11-25-3 0,-7 40-5 16,7-40-2-16,7 28-5 0,-7-28-7 15,0 0-20-15,34 20-18 0,-5-10-67 0,-29-10-10 16,63-10-36-16,-44-19-88 0,26 8-138 0,3 10-61 15,-24-21 343-15</inkml:trace>
  <inkml:trace contextRef="#ctx0" brushRef="#br3" timeOffset="275357.9521">3632 6966 1078 0,'-9'28'143'0,"9"-28"-113"15,0 0-8-15,-30 7 5 0,30-7 2 0,0 0 4 16,0 0 2-16,-23 29-6 0,23-29 3 15,-13 28-4-15,13-28-5 0,-7 27-2 16,7-27 4-16,-4 32-5 0,4-32-1 0,-3 36-4 16,3-36-2-16,3 30-4 0,-3-30 0 0,11 25-5 15,-11-25-1-15,0 0-3 0,25 27 2 0,-25-27-2 16,0 0 1-16,34 16 0 0,-34-16-2 0,27 0 0 16,-27 0-1-16,32-4-2 0,-32 4-2 15,38-16-2-15,-38 16-1 0,32-25 3 0,-32 25 1 16,27-34 3-16,-27 34 0 0,24-37 3 0,-24 37-3 15,16-36 5-15,-16 36-2 0,10-30 5 0,-10 30 3 16,6-23 5-16,-6 23 0 0,0 0 0 0,0 0-4 16,0 0-2-16,0 0-4 0,0 0-2 0,0 0-4 15,0 0-2-15,0 0 1 0,0 0-1 16,2 27 5-16,-2-27-4 0,5 46 4 16,-5-46-3-16,9 41 2 0,-9-41-2 0,14 32 3 15,-14-32-3-15,0 0 0 0,34 27 0 0,-34-27 3 16,0 0 2-16,29 5 7 0,-29-5 2 0,0 0 2 15,0 0 3-15,27-28-6 0,-27 28 0 0,20-45-7 16,-10 18-1-16,-1-1-3 0,2-2 2 0,-2 3-4 16,-2 2-4-16,-3-4-16 0,-4 29-21 0,5-51-41 15,-5 51-61-15,0-50-122 0,0 50-293 16,11-36 48-16,-18 4 400 0</inkml:trace>
  <inkml:trace contextRef="#ctx0" brushRef="#br3" timeOffset="275764.2546">4704 6805 1393 0,'-50'11'94'0,"50"-11"-77"0,0 0-22 0,0 0-4 16,0 0 3-16,0 0 3 0,36-7 2 0,-36 7 0 15,47-20-1-15,-21 4-10 0,5 4-5 16,-2-2-17-16,6 5-17 0,-35 9-16 0,58-13-27 16,-58 13 0-16,46-9-32 0,-46 9 0 15,36-2-29-15,-36 2-39 0,0 0-164 0,38 20 210 16,-38-20 148-16</inkml:trace>
  <inkml:trace contextRef="#ctx0" brushRef="#br3" timeOffset="275889.2269">4713 7112 1279 0,'0'0'112'0,"0"0"-68"0,-19 27-25 16,19-27-17-16,0 0-4 0,26-8 1 16,-26 8-1-16,45-14-14 0,-20-4-24 0,11 8-43 15,-7-21-71-15,21 21-136 0,4-5-192 16,-20-17 97-16,25 32 385 0</inkml:trace>
  <inkml:trace contextRef="#ctx0" brushRef="#br3" timeOffset="278017.3897">5860 6454 742 0,'11'-25'77'0,"-11"25"2"0,0 0-9 15,0 0 1-15,-2-26 2 0,2 26-8 0,0 0-19 16,0 0-11-16,0 0-8 0,-28-6-5 0,28 6-1 0,0 0 1 31,-36 9 1-31,36-9 2 0,-25 18 0 0,25-18 1 16,-25 25-3-16,25-25 2 0,-24 36-8 0,24-36-1 15,-18 32-7-15,18-32-1 0,-9 26-6 16,9-26 0-16,0 0-4 0,15 27 2 0,-15-27 0 16,27 9 0-16,-27-9 2 0,41-3 0 0,-14-1 0 15,3 0-1-15,4-5 1 0,2 6-1 0,-4-2 0 16,4 1-1-16,-5 2 0 0,-4 2-1 0,-27 0 1 15,43 11 0-15,-43-11 0 0,27 20 0 0,-27-20 0 0,12 32 1 16,-12-32 18-16,0 42-35 0,0-42 33 16,-20 48-30-16,4-21 9 0,-2 2 8 0,-3-3-6 15,-1-1 4-15,22-25-2 0,-44 43 3 0,44-43-3 16,-36 27 2-16,36-27-6 0,0 0-9 0,0 0-26 16,-27 2-32-16,27-2-52 0,0 0-59 0,25-32-102 15,-25 32-180-15,25-68 73 0,11 46 391 0</inkml:trace>
  <inkml:trace contextRef="#ctx0" brushRef="#br3" timeOffset="278189.5393">5997 6374 1176 0,'-56'0'165'0,"56"0"-72"0,-52 27-12 16,52-27-8-16,-32 21-15 0,32-21-17 0,0 0-22 16,0 0-13-16,0 0-6 0,0 0 0 0,20 27 1 31,-20-27 0-31,46 7-2 0,-14-9 0 15,10-3-4-15,1-11-18 0,14 9-25 0,-9-16-35 0,22 14-45 0,-23-22-63 16,26 26-83-16,-22 0-181 0,-7-17 11 0,23 30 384 16</inkml:trace>
  <inkml:trace contextRef="#ctx0" brushRef="#br3" timeOffset="278382.7593">6717 6536 1280 0,'0'0'72'0,"0"0"-39"16,0 0-16-16,-25-12-8 0,25 12-4 0,0 0-5 15,0 0-13-15,0 0-24 0,0 0-48 16,0 0-38-16,0 0-28 0,0 0-28 0,0 0 5 16,31-11-66-16,-31 11-91 0,32-5 249 0</inkml:trace>
  <inkml:trace contextRef="#ctx0" brushRef="#br3" timeOffset="278772.1424">7174 6322 535 0,'0'0'147'16,"-23"-30"-51"-16,23 30 12 0,-25-25 6 0,25 25-10 15,-29-10-15-15,29 10-17 0,-32-2-9 0,32 2-7 16,-39 12-3-16,39-12 2 0,-38 27-5 16,38-27 3-16,-40 41-9 0,26-18-4 15,14-23-15-15,-32 52-8 0,19-29-9 16,3 5-2-16,10-28-7 0,-8 40 3 0,8-40-4 0,11 30 2 16,-11-30-1-16,25 18 3 0,-25-18-2 0,43 3 1 15,-14-8 2-15,3-6-1 0,2-5 2 16,6-3-2-16,-1-1 4 0,1-3-7 0,-5-2 4 0,-4 5-4 15,-2 1 3-15,-29 19-2 0,34-25 2 16,-34 25-2-16,0 0 6 0,0 0 0 0,0 0 1 16,0 0 2-16,0 0-5 0,0 0-2 0,0 0-2 0,-6 44 1 15,-12-12-4-15,-5 8 5 0,1 6-9 0,-3 2 6 16,0 4 11-16,0-1-27 0,2-1 21 0,-2-2-35 16,7 1-7-16,-5-10-20 0,17 11-43 0,6-50-61 15,-7 64-145-15,14-39-225 0,-7-25 31 16,27 42 451-16</inkml:trace>
  <inkml:trace contextRef="#ctx0" brushRef="#br3" timeOffset="279539.9255">7906 6567 974 0,'0'0'25'16,"0"0"-18"-16,-33 12 0 0,33-12 16 0,-32 39-11 15,11-14 17-15,-1 9-26 0,-3 2 13 16,0 6-13-16,-4-1 4 0,1 6 0 16,1-6-9-16,2 2 5 0,3-8-7 0,1-3 3 15,6-5-15-15,15-27-12 0,-23 28-28 0,23-28-47 16,0 0-64-16,0 0-57 0,0 0-151 0,0 0 236 15,0-48 139-15</inkml:trace>
  <inkml:trace contextRef="#ctx0" brushRef="#br3" timeOffset="279696.3859">7698 6640 1056 0,'0'0'177'0,"0"0"-65"16,0 0-15-16,0 0-50 0,0 0 4 0,0 0 9 15,0 0-44-15,0 30 28 0,0-30-41 16,16 41 4-16,-16-41-4 0,27 34-5 0,-27-34 3 15,43 27-6-15,-15-22-11 0,12 4-25 0,-6-18-34 16,29 12-68-16,-26-29-119 0,12 8-284 0,22 11 59 16,-22-24 391-16</inkml:trace>
  <inkml:trace contextRef="#ctx0" brushRef="#br3" timeOffset="280649.8386">8712 6342 922 0,'0'0'53'0,"0"0"-25"0,-27-28 6 16,27 28 9-16,0 0 9 0,0 0-2 0,-23-27-9 15,23 27-8-15,0 0-3 0,-23-4-7 0,23 4-4 16,0 0 0-16,-43 16 1 0,43-16 8 0,-29 23 1 15,29-23 7-15,-41 36 0 0,25-11 2 16,-11-5-5-16,11 3-1 0,16-23-13 0,-38 43-1 16,38-43-10-16,-25 32-2 0,25-32-5 0,0 0-2 15,0 0-3-15,-4 26 1 0,4-26 0 0,0 0 2 16,36 6 0-16,-36-6 2 0,41-13 1 0,-15 4-1 16,6-7 2-16,-4-1-3 0,5-7 3 15,1-1-3-15,-2 0 4 0,2 2-6 0,-5 4 6 16,-2 1-6-16,-27 18 5 0,43-25-2 15,-43 25 0-15,23-4 1 0,-23 4-1 0,0 0 3 16,0 0-1-16,0 0 2 0,13 31-1 0,-13-31 0 16,-8 48-3-16,-1-13 2 0,-1 1-4 0,-3 3 4 15,-3 2-7-15,-2 0 8 0,0 0 9 0,2-2-28 16,-2-3 30-16,9 0-33 0,-2-6-1 0,11-30-20 16,-5 44-34-16,5-44-34 0,5 33-58 15,-5-33-63-15,0 0-194 0,33 10-33 0,-33-10 283 16</inkml:trace>
  <inkml:trace contextRef="#ctx0" brushRef="#br3" timeOffset="280821.723">9074 6643 1428 0,'-41'-9'123'15,"41"9"-68"-15,0 0-20 0,0 0-14 0,-25 7-5 16,25-7-10-16,0 0-13 0,0 0-17 0,0 0-33 15,0 0-43-15,0 0-70 0,5-42-142 0,-5 42-186 16,36-31 6-16,-29-1 469 0</inkml:trace>
  <inkml:trace contextRef="#ctx0" brushRef="#br3" timeOffset="281931.3892">9384 6294 622 0,'0'0'163'0,"0"0"-41"0,0 0-9 16,0 0-15-16,0 0-3 0,0 0-8 0,0 0-9 15,0 0-17-15,0 0-15 0,0 0-15 0,0 0-13 16,-9-27-7-16,9 27-5 0,0 0 2 15,0 0 0-15,0 0 1 0,0 0 0 16,0 0-3-16,9-26-3 0,-9 26 0 0,0 0-2 16,0 0 1-16,0 0-1 0,0 0 1 0,0 0 2 15,0 0 0-15,0 0 1 0,0 0-1 0,0 0-2 16,0 0 0-16,0 0-2 0,0 0 0 0,0 0-1 16,0 0 1-16,0 0 0 0,0 0-1 15,0 0 1-15,0 0-1 0,0 0 0 0,0 0 2 16,0 0 0-16,0 0-1 0,0 0 1 0,0 0-1 15,0 0 1-15,0 0 0 0,0 0 0 0,0 0 0 16,0 0-1-16,0 0 1 0,0 0-1 0,0 0 0 16,0 0 0-16,0 0 1 0,0 0-1 0,0 0 0 15,0 0-1-15,0 0 1 0,0 0-1 16,0 0 1-16,0 0 0 0,0 0-1 16,0 0 1-16,0 0 0 0,0 0 0 0,0 0 0 15,0 0 0-15,0 0 0 0,0 0 0 0,0 0 0 16,0 0 0-16,0 0-1 0,0 0 1 0,0 0 0 15,0 0 0-15,0 0 1 0,0 0-1 0,0 0 0 16,0 0 0-16,0 0 0 0,0 0 0 0,0 0 0 16,0 0 1-16,0 0 1 0,0 0-1 0,0 0-1 15,0 0 1-15,0 0 1 0,0 0 0 16,0 0-1-16,0 0 0 0,0 0 1 0,0 0 1 16,0 0 3-16,0 0 2 0,0 0 2 0,0 0 2 15,0 0 0-15,0 0-2 0,0 0-4 16,0 0-4-16,0 0-2 0,-26 7 0 0,26-7 0 15,0 0 1-15,-29 19-2 0,29-19 2 0,0 0-3 16,-27 27 2-16,27-27-3 0,0 0 2 16,-11 25-1-16,11-25-1 0,0 0 0 0,0 0 0 15,11 34-1-15,-11-34 3 0,0 0-1 0,36 18 0 16,-36-18 0-16,27 10 1 0,-27-10 0 0,34 7 2 16,-34-7-2-16,28 11 1 0,-28-11-1 0,24 14 2 15,-24-14-2-15,0 0 3 0,27 36-2 0,-27-36 1 16,9 39-1-16,-8-14 2 0,-4 2-4 0,-4 3 6 15,-4 0-7-15,-2 1-13 16,3 1 17-16,-5-2-32 0,3-1 34 0,-6-4-14 16,18-25 9-16,-31 33 7 0,31-33-3 0,-27 25 2 15,27-25 0-15,0 0-2 0,-34 15-1 0,34-15-1 16,0 0-2-16,-25-11-3 0,25 11 1 0,0 0-2 16,-23-32 2-16,23 32 1 0,-16-29 2 0,16 29-3 15,-11-32 4-15,11 32 15 0,-4-37-34 0,4 37 35 16,8-41-35-16,-8 41 15 0,23-46 5 15,-7 17-4-15,7 1 3 0,4 1-3 0,4-2 5 16,-3-1-4-16,6 1 6 0,-3-1-5 0,-2 5 4 16,-1-1-3-16,-3 1 5 0,0-2-2 0,-25 27 4 15,42-39-4-15,-42 39 3 0,27-31-4 0,-27 31 5 16,0 0 7-16,0 0 2 0,5-28 1 16,-5 28-3-16,0 0-9 0,-25-20-5 15,25 20-6-15,-32-2-5 0,32 2-3 0,-40 6-4 16,40-6-3-16,-39 14-12 0,39-14-18 0,-33 14-32 15,33-14-42-15,0 0-72 0,-43 0-81 0,43 0-193 16,0 0 76-16,0 0 395 0</inkml:trace>
  <inkml:trace contextRef="#ctx0" brushRef="#br3" timeOffset="282432.6919">9720 6248 847 0,'14'-27'298'0,"-14"27"-208"0,0 0-48 0,0 0-15 15,0 0-1-15,9 27 8 0,-9-27 4 0,5 35 3 16,-5-35-11-16,2 48-4 0,-2-21-17 0,2 0-1 16,-2 1-9-16,-2 4 3 0,-2 1-4 0,1-1 4 15,-1-2-10-15,-3 2-6 0,2 4-6 0,-6-10-39 16,11 21-28-16,0-47-66 0,-7 64-53 31,7-64-72-31,-25 32-155 0,41 7 175 0,-16-39 258 16</inkml:trace>
  <inkml:trace contextRef="#ctx0" brushRef="#br3" timeOffset="282700.9761">10263 6404 580 0,'0'0'109'15,"0"0"-77"-15,0 0 25 0,-2-30 25 0,2 30 16 16,0 0-18-16,0 0-24 0,-25 16-28 0,25-16-9 16,-23 36-4-16,8-2 9 0,-3 0 0 0,2 8 8 0,-4-2 5 0,2 8-19 15,-1-6 3-15,-3 3-33 0,4-6 9 0,-1-1-12 16,10-6-23-16,9-32 5 0,-20 48-17 0,20-48-26 31,0 0-4-31,0 0-45 0,0 0-47 0,0 0-21 16,0 0-161-16,0 0 194 0,5-56 160 0</inkml:trace>
  <inkml:trace contextRef="#ctx0" brushRef="#br3" timeOffset="282844.3543">10087 6540 818 0,'0'0'186'0,"-25"-20"-41"0,25 20-8 0,0 0-16 16,0 0-23-16,-27 0-24 0,27 0-23 0,0 0-20 15,0 0-12-15,0 31-9 0,0-31-2 0,20 28-6 16,-20-28 2-16,36 29-5 0,-9-22 1 0,7 2-3 16,3-6-9-16,10 4-29 0,-6-14-39 15,15 23-84-15,-24-34-192 0,9 17-162 0,6 8 0 16,-19-18 508-16</inkml:trace>
  <inkml:trace contextRef="#ctx0" brushRef="#br3" timeOffset="284519.718">10917 6251 861 0,'0'0'119'0,"0"0"-45"0,0 0-6 0,4-32-3 15,-4 32 0-15,0 0-3 0,0 0-11 0,0 0-13 16,0 0-8-16,0 0-7 0,3 41-2 16,-3-41 0-16,-3 59 5 0,-5-23-10 0,1 6 6 15,-2 3-13-15,-2 1 1 0,-1-1-10 0,1-2 5 16,2-4 11-16,2-4-31 0,7 1 13 16,0-36-53-16,7 52-16 0,-7-52-39 0,24 34-61 15,-24-34-70-15,0 0-245 0,60 8 64 0,-60-8 394 16</inkml:trace>
  <inkml:trace contextRef="#ctx0" brushRef="#br3" timeOffset="284675.9747">11342 6517 1442 0,'-58'3'74'15,"58"-3"-56"-15,-34 9-17 0,34-9-1 0,-25 11-13 16,25-11-13-16,0 0-22 0,0 0-42 0,0 0-75 15,0 0-69-15,0 0-29 0,0 0-75 0,0 0 0 16,36 7 319-16</inkml:trace>
  <inkml:trace contextRef="#ctx0" brushRef="#br3" timeOffset="285113.4715">11783 6381 838 0,'0'0'167'0,"0"0"-104"0,-27-26-15 0,27 26-1 15,0 0-4-15,0 0-6 16,-31-33 0-16,31 33-1 0,0 0 1 0,-30-3-3 16,30 3-8-16,-29 3-2 0,29-3-3 0,-32 17 3 15,32-17-1-15,-38 24 4 0,38-24-2 0,-34 36 3 16,34-36-5-16,-36 41 1 0,36-41-11 0,-19 32-3 16,19-32-8-16,0 0-2 0,3 32-3 0,-3-32 1 15,0 0-1-15,32 29 1 0,-32-29 0 0,40 12 1 16,-40-12 0-16,52 4-4 0,-23-1-6 15,5-3 0-15,-2 4-1 0,-3 3 6 0,-4-2 0 16,-25-5-8-16,43 22-16 0,-43-22 0 0,21 25 2 16,-21-25 11-16,2 30 35 0,-2-30-16 15,-11 36 19-15,11-36-36 0,-27 37 16 0,27-37-14 16,-35 34 15-16,35-34 7 0,-44 25 0 0,44-25 3 16,-41 19 2-16,41-19 4 0,-37 13 5 15,37-13 5-15,-29-2 1 0,29 2-2 0,0 0-7 16,-29-21-6-16,29 21-6 0,-7-29-9 0,7 29 2 15,4-43-6-15,8 15-16 0,-1-2 27 0,9 1-43 16,-1-8 23-16,8 6-20 0,-3-4-6 0,4 8 5 16,-6-5-7-16,3 16-6 0,-11-9-19 0,13 18-23 15,-27 7-36-15,32-16-44 0,-32 16-71 0,0 0-169 16,36-7 85-16,-36 7 325 0</inkml:trace>
  <inkml:trace contextRef="#ctx0" brushRef="#br3" timeOffset="285566.8636">12369 6339 1078 0,'-32'-13'143'0,"32"13"-71"16,0 0-10-16,-31-11-4 0,31 11-11 0,-27-5-9 15,27 5-14-15,-32 2-2 0,32-2-1 0,-38 7 1 16,38-7-1-16,-34 16 2 0,34-16-3 0,-34 23-1 15,34-23-5-15,-29 30-2 0,29-30-6 16,-16 31-3-16,16-31-3 0,-3 26 1 16,3-26-4-16,11 27 2 0,-11-27-3 0,30 20 2 15,-30-20-1-15,45 12 1 0,-18-8 0 0,3-4 1 16,2 0 0-16,-1 0 0 0,1-4 0 0,-3 4-1 16,-4 4 0-16,2-2-1 0,-27-2 0 0,39 10 1 15,-39-10-18-15,24 16 3 0,-24-16-1 0,10 32 5 16,-10-32 13-16,-14 43 3 0,14-43 17 0,-29 50-35 15,8-25 36-15,-4 3-33 0,-6-1 20 16,4 0 9-16,-3-2 1 0,1-2 7 0,1-2-2 16,2 1 4-16,0-10-4 0,26-12 1 15,-36 20-8-15,36-20-2 0,0 0-7 0,0 0-3 16,0 0-3-16,0 0-1 0,-9-32 0 0,9 32-2 16,12-52 5-16,4 18-6 0,2-1 6 0,2-5 9 15,3-1-32-15,-3-5 21 0,3 5-35 0,-7-5 5 16,10 10-9-16,-12-3-16 0,9 16-12 15,-16-9-23-15,-7 32-21 0,24-39-44 0,-24 39-64 16,0 0-128-16,19-29-95 0,-19 29 198 0</inkml:trace>
  <inkml:trace contextRef="#ctx0" brushRef="#br3" timeOffset="285863.7423">12616 6093 929 0,'-32'5'265'0,"32"-5"-204"0,0 0-24 0,0 0-3 15,0 0 4-15,0 0 8 0,9 23 12 0,-9-23 1 16,23 30-4-16,-23-30-11 0,34 38-4 16,-34-38-10-16,50 39-1 0,-50-39-9 0,47 45-2 15,-47-45-5-15,47 46 2 0,-26-19-7 0,-1-2 0 16,-2 8-6-16,-4 1 3 0,-5 2-3 0,-2 5 6 15,-10 0-8-15,-5 7-9 0,-4 4 22 16,-8 1-24-16,-5 2 24 0,-7 2-12 0,0 0-11 16,-6-5 2-16,2 0-18 0,-2-11-5 0,10 2-33 15,-4-20-25-15,26 18-71 0,-30-36-125 16,36-5-253-16,-19 29 28 0,19-29 401 0</inkml:trace>
  <inkml:trace contextRef="#ctx0" brushRef="#br3" timeOffset="286551.3276">5957 5991 694 0,'0'0'116'0,"-34"-20"-65"16,34 20 22-16,-30-7-10 0,30 7-14 0,-36 6-9 16,36-6-36-16,-43 30-3 0,20-7-4 15,-4 13 10-15,0 7 10 0,2 15 27 16,-6 1 13-16,10 18 17 0,-12-8-8 0,15 15 6 16,-8-9-3-16,13 9-34 0,-1-11 9 0,7 0-40 15,7-11-2-15,7 4 6 0,5-9-13 0,8-2 8 16,7-3-24-16,0-9-13 0,16 8-52 0,-15-24-53 15,28 18-49-15,-18-22-170 0,12-13-108 0,29 19 174 16,-26-40 292-16</inkml:trace>
  <inkml:trace contextRef="#ctx0" brushRef="#br3" timeOffset="287408.2913">13324 6369 743 0,'0'0'133'15,"0"0"-11"-15,0 0-18 16,0 0-11-16,0 0-23 0,0 0-19 0,0 0-20 0,0 0-8 16,-7 25-6-1,7-25 1-15,-4 39-5 0,1-12 3 0,1-2-8 16,-2 1 4-16,1-1-8 0,-1 4 1 0,-3-2-7 16,5 5 3-16,-3-2 7 0,-2-3-43 0,1 5 15 15,6-32-63-15,-14 55-26 0,14-55-23 0,-21 44-53 0,21-44-22 16,0 0-115-16,-13 47-24 0,13-47 316 15</inkml:trace>
  <inkml:trace contextRef="#ctx0" brushRef="#br3" timeOffset="287560.5678">13261 6697 817 0,'0'0'330'0,"-46"-23"-194"0,46 23-24 0,-25-11-16 16,25 11-13-16,0 0-32 0,0 0-13 15,0 0-4-15,0 0-14 0,0 0-13 0,0 0 7 16,0 0-38-16,0 0 18 0,0 0-7 0,0 0-12 15,34-13-21-15,-34 13-32 0,63-16-51 0,-40-18-81 16,31 22-141-16,-8 0-161 16,-14-19 169-16,24 31 343 0</inkml:trace>
  <inkml:trace contextRef="#ctx0" brushRef="#br3" timeOffset="288270.0512">14142 5991 758 0,'0'0'49'0,"0"0"-7"0,0 0 0 15,0 0-7-15,-29-7-3 0,29 7-9 0,0 0-6 16,-31 11 1-16,31-11 0 0,-26 23 12 0,26-23 10 15,-36 34 13-15,36-34 13 0,-38 41 3 0,9-20-6 16,15 15 0-16,-11-4-15 0,9 10-1 0,-9 1-12 0,7 9 3 16,-7 0-12-16,7 3 5 0,-6 4-15 0,8 1 5 15,-2-6 3-15,11-3-31 0,4-3 24 0,3-5-31 16,5-4 10-16,8-3 3 0,6-4-9 16,6-9-10-16,9 6-25 0,-7-17-25 0,23 11-59 15,-19-31-74-15,30 18-187 0,-7-4-100 0,-13-15 153 16</inkml:trace>
  <inkml:trace contextRef="#ctx0" brushRef="#br3" timeOffset="291067.6176">14425 6228 578 0,'0'0'52'15,"3"-25"-33"-15,-3 25 1 0,0 0 12 0,0 0 18 16,0 0 9-16,0 0-8 0,0 0-12 0,-25-14-15 16,25 14 3-16,-36 14 8 0,36-14 10 0,-48 21 14 15,48-21 8-15,-61 34 1 0,61-34-3 16,-52 34-15-16,52-34-4 0,-41 27-13 0,41-27-7 16,0 0-11-16,-25 23-9 0,25-23-6 0,0 0-1 15,9 25-2-15,-9-25 4 0,23 27-3 0,-23-27 3 16,36 32-3-16,-36-32 2 0,46 34-1 0,-20-18 1 15,2-4-2-15,-3 1 4 0,0-3-4 0,-25-10 3 16,45 22-1-16,-45-22 2 0,34 23-3 0,-34-23 3 16,16 23-4-16,-16-23 3 15,0 29 0-15,0-29 1 0,-12 35 19 0,12-35-35 16,-27 36 35-16,27-36-35 0,-43 35 15 0,43-35 3 16,-43 33-1-16,43-33 7 0,-47 25 3 0,47-25 5 15,-43 16 2-15,43-16-1 0,-32 8-3 0,32-8-3 16,0 0-2-16,-30-3-2 0,30 3-6 0,0 0-3 15,0 0-3-15,0 0-1 0,0-27 3 0,0 27-1 16,19-35 3-16,-1 10 13 0,4-2-33 16,5-5 33-16,1 3-35 0,5-5 14 0,-1 1 3 15,-2-3-7-15,3 2 6 0,-5-3-3 0,3 3 7 16,-4-2-5-16,0 4 4 0,-4 2-7 0,-7 1 2 16,0 6-4-16,-16 23 5 0,16-32-1 15,-16 32 5-15,0 0 1 0,0 0 0 0,0 0-5 16,0 0-12-16,0 0-13 0,-32 14-20 15,32-14-21-15,-23 36-32 0,23-36-27 0,-24 37-40 16,24-37-47-16,0 0-116 0,-1 50-30 0,1-50 357 16</inkml:trace>
  <inkml:trace contextRef="#ctx0" brushRef="#br3" timeOffset="291239.4861">14764 6461 1164 0,'-33'0'175'16,"33"0"-143"-16,0 0-27 0,-28 4-2 0,28-4-5 15,0 0-11-15,0 0-22 0,0 0-34 0,0 0-43 16,-4-25-53-16,4 25-36 0,0 0-91 0,23-41-72 16,15 43 239-16</inkml:trace>
  <inkml:trace contextRef="#ctx0" brushRef="#br3" timeOffset="291587.634">15081 6267 994 0,'-24'25'78'0,"24"-25"-26"0,-34 11 3 16,34-11 0-16,-35 12 0 0,35-12-15 0,-36 18-3 15,36-18-4-15,-33 18-4 0,33-18-9 0,0 0-8 16,-26 23-9-16,26-23-3 0,0 0-1 0,0 0 0 15,25 29-1-15,-25-29 3 0,43 10 0 0,-13-6 3 16,4-2 3-16,2-2-1 0,0 0-1 0,0 1-2 16,-6 1-2-16,3 2 1 0,-7-1 0 15,-26-3 4-15,38 20 4 0,-38-20 4 0,0 0 1 16,23 39 3-16,-23-39-7 0,-7 39 0 0,0-14-7 16,-6 2 4-16,-6-2-5 0,-3 2 7 0,-3-4 16 15,-2-2-34-15,2-1 32 0,25-20-36 16,-43 30 13-16,43-30-1 0,-32 16-11 0,32-16-15 15,0 0-29-15,0 0-41 0,0 0-73 0,-18-51-74 16,36 22-175-16,-18 29-38 0,32-69 299 16</inkml:trace>
  <inkml:trace contextRef="#ctx0" brushRef="#br3" timeOffset="291729.3132">15140 6237 1462 0,'-31'0'92'0,"31"0"-23"16,-32 20-14-16,32-20-10 0,0 0-16 15,0 0-15-15,0 0-11 0,0 0-3 0,0 0-2 16,0 0 1-16,18 26-1 0,-18-26 0 16,40 4-8-16,-40-4-20 0,52-4-35 0,-26-12-48 15,25 25-82-15,-28-37-104 0,16 15-215 0,8 13 36 32,-15-23 421-32</inkml:trace>
  <inkml:trace contextRef="#ctx0" brushRef="#br3" timeOffset="291935.2459">15896 6228 810 0,'-27'25'90'0,"27"-25"-30"16,0 0-2-16,-39 34-24 0,39-34-3 0,-27 44-7 16,15-17 5-16,-12 5 6 0,5 4 3 15,-7-1-21-15,1 8 25 0,-5-7-3 0,5 3 2 16,-6-3 12-16,8-1-51 0,0-6 21 15,23-29-36-15,-33 39 12 0,33-39-4 0,0 0-39 0,0 0-50 16,-10 27-66-16,10-27-71 0,10-39-171 0,16 31-2 16,-23-33 333-16</inkml:trace>
  <inkml:trace contextRef="#ctx0" brushRef="#br3" timeOffset="292091.4979">15740 6353 1035 0,'-46'-14'197'0,"46"14"-45"16,0 0-33-16,-20 35-23 0,20-35-27 0,-16 27-20 15,16-27-21-15,-11 32-11 0,11-32-11 0,-2 36-1 16,2-36-6-16,15 32 1 0,-15-32-2 0,28 28 1 16,-28-28-14-16,45 18-22 0,-7-6-48 15,-11-22-54-15,32 26-82 0,-27-30-122 0,15 3-145 16,19 23 48-16,-26-35 440 0</inkml:trace>
  <inkml:trace contextRef="#ctx0" brushRef="#br3" timeOffset="293126.5616">16590 6260 563 0,'0'0'100'16,"0"0"-39"-16,-11-25 2 0,11 25 8 0,0 0 6 15,0 0-2-15,-23-34-11 0,23 34-1 0,0 0 4 16,-29-18-6-16,29 18-1 0,-32-14-8 16,32 14-10-16,-34-5-6 0,34 5-5 0,-32 3-3 15,32-3-4-15,-36 16 0 0,36-16-4 0,-36 25 0 16,36-25-3-16,-32 34-1 0,32-34-2 15,-25 34-1-15,25-34-4 0,-20 32 0 0,20-32-5 16,-13 25 0-16,13-25-3 0,0 0 0 0,0 0-1 16,0 0 1-16,27 25-1 0,-27-25 1 0,31-3 0 15,-31 3 1-15,39-11-1 0,-39 11 0 0,49-25 1 16,-23 9-2-16,1 0 2 0,2 2-2 0,-4-2 2 16,-25 16-2-16,43-29 1 0,-43 29 0 0,32-16 0 15,-32 16-1-15,0 0-1 16,0 0 1-16,0 0 0 0,0 0 2 0,0 0-1 15,22 41 2-15,-29-14-4 0,-4 3 5 0,-5 6-6 16,-4 1 5-16,-1 2-6 0,-3 0 6 0,-1 4-6 16,-2-2 6-16,4-2-7 0,0-3 6 0,7-9 13 15,1 0-40-15,15-27 17 0,-14 32-54 0,14-32-12 16,0 0-21-16,25 35-48 0,-25-35-51 0,31-16-164 16,-1 16-90-16,-12-28 128 0,30 26 320 15</inkml:trace>
  <inkml:trace contextRef="#ctx0" brushRef="#br3" timeOffset="293267.2776">16884 6494 1109 0,'0'0'292'0,"0"0"-256"0,-29-15-36 0,29 15-6 16,0 0-12-16,0 0-19 0,0 0-37 0,-25-25-40 15,25 25-54-15,0 0-71 0,18-32-102 0,11 36-47 16,-27-29 337-16</inkml:trace>
  <inkml:trace contextRef="#ctx0" brushRef="#br3" timeOffset="293736.0083">17192 6235 896 0,'0'0'75'0,"-34"-12"-43"0,34 12 3 15,-41-4 8-15,41 4 2 0,-43 5 0 0,43-5 2 16,-43 17 0-16,43-17 3 0,-41 23-5 16,41-23-1-16,-40 30-5 0,40-30-3 0,-23 32-13 15,23-32-5-15,-11 32-12 0,11-32-2 0,7 29-3 16,-7-29 1-16,24 23-2 0,-24-23 3 0,39 16-2 16,-12-13 1-16,5-6 0 0,6 1-2 0,0-2 1 15,1-3 0-15,-3 4 0 0,2 1-1 0,-10 2 1 16,1 2 0-16,-29-2-2 15,38 12 1-15,-38-12-1 0,0 0 4 0,19 36-2 16,-19-36 4-16,-7 34-4 0,7-34 1 0,-29 39-2 16,29-39 4-16,-41 39 4 0,41-39 10 0,-52 38 1 15,25-19 8-15,-3-5 16 0,5 2-33 0,-6-7 35 16,31-9-37-16,-43 16 8 0,43-16-2 0,-27 4-7 16,27-4-4-16,0 0-2 0,0 0 14 0,-9-30-33 15,9 30 32-15,9-38-31 0,-9 38 15 16,24-51 4-16,-8 19-3 0,-2-2 4 0,2-2-4 15,2-3 5-15,-2 3-7 0,0 1-2 0,-3-1-13 16,5 9-9-16,-9-5-16 0,-9 32-9 16,23-44-14-16,-23 44-13 0,16-29-30 0,-16 29-38 15,0 0-55-15,31-11-99 0,-31 11-130 0,0 0 137 16,39 20 294-16</inkml:trace>
  <inkml:trace contextRef="#ctx0" brushRef="#br3" timeOffset="293923.5699">17484 6180 1048 0,'-23'-30'148'0,"23"30"-61"16,0 0-1-16,0 0 0 0,0 0-5 0,0 0-19 15,0 0-21-15,0 0-11 16,0 0-12-16,-11 39 0 0,11-39 0 0,-12 50 6 16,3-22-5-16,0 4 1 0,-2-1-11 0,0 2 0 15,1 3-10-15,-1-6-3 0,2 6-13 0,2-7 5 16,5 1-29-16,2-30-21 0,2 52-48 0,-2-52-69 15,11 32-117-15,-11-32-236 0,26 19 78 0,5-1 359 16</inkml:trace>
  <inkml:trace contextRef="#ctx0" brushRef="#br3" timeOffset="294314.1935">18042 6169 725 0,'0'0'75'16,"0"0"-59"-16,-34 7-9 0,34-7 10 0,-25 16 13 16,25-16 21-16,-33 32 13 0,17-3 10 0,-11-8-8 15,6 13-8-15,-10-3-23 0,5 4-8 16,-1-1-17-16,-2 3-2 0,2-4-9 0,4-3-1 15,3-2-17-15,20-28-23 0,-18 36-45 0,18-36-70 16,0 0-72-16,0 0-154 0,0 0 41 0,31 7 342 16</inkml:trace>
  <inkml:trace contextRef="#ctx0" brushRef="#br3" timeOffset="294470.6466">17812 6298 1192 0,'0'0'147'0,"0"0"-37"16,-35 1-20-16,35-1-15 0,0 0-17 0,-11 31-12 15,11-31-12-15,0 28-7 0,0-28-14 0,12 32-4 16,-12-32-8-16,31 23 1 0,-31-23-4 0,54 20-10 16,-18-11-27-16,-6-18-39 0,24 25-93 0,-29-39-191 15,21 19-181-15,8 4 17 0,-23-21 456 16</inkml:trace>
  <inkml:trace contextRef="#ctx0" brushRef="#br3" timeOffset="296660.599">18291 6182 1022 0,'-27'7'191'0,"27"-7"-161"0,0 0-16 16,0 0-13-16,0 0-2 0,0 0 7 16,25-16 8-16,-25 16 9 0,31-13 3 0,-31 13 0 15,39-23-9-15,-12 12-5 0,4-1-3 0,-1 0 5 0,4 3 1 32,-5-2 2-32,3 6-5 0,-3-3-5 0,-1 5-4 15,-28 3-1-15,43 0-1 0,-43 0-1 0,25 11 4 16,-25-11 4-16,0 0 7 0,4 33 0 0,-4-33 5 15,-20 47-7-15,4-15-3 0,-11 2-4 0,0 7 7 16,-12-6 0-16,5 8 16 0,-7-4-1 16,3 6 11-16,-5-10-4 0,11 8 0 0,-2-7-9 15,10-4-4-15,1-4-12 0,23-28-2 0,-16 38-6 16,16-38-15-16,11 25 31 0,-11-25-33 0,25 19 34 16,-25-19-18-16,46 15-2 0,-13-14 2 0,1-2 0 0,9-5-2 15,3-3-26-15,1-7 18 0,10 7-63 0,-12-14 0 16,21 16-69-16,-30-28-96 0,22 19-196 15,-15 5-86-15,-16-14 208 0</inkml:trace>
  <inkml:trace contextRef="#ctx0" brushRef="#br3" timeOffset="296848.1282">18979 6552 1625 0,'-57'4'103'0,"57"-4"-84"0,-39 9-18 16,39-9 0-16,0 0 0 0,0 0-2 0,0 0-6 16,0 0-16-16,0 0-31 0,0 0-26 0,0 0-39 15,-2-45-40-15,34 45-58 0,-32 0-172 0,29-39-46 16,8 39 170-16</inkml:trace>
  <inkml:trace contextRef="#ctx0" brushRef="#br3" timeOffset="297307.4921">19540 6085 865 0,'0'0'78'0,"0"0"-37"15,0 0 11-15,0 0 15 0,0 0-1 0,0 0-5 16,0 0-20-16,0 0-11 0,-43 22 9 16,43-22 11-1,-41 34 5-15,21-6 7 0,-15-8-5 0,8 15 1 16,-9-8-8-16,5 9-1 0,-8-4-11 0,8 12-1 16,-4-4-12-16,4 6-1 0,1-1-11 0,5 1 4 15,1-2-12-15,12-3-10 0,5-5 23 0,3-4-30 16,9-7 27-16,-5-25-16 0,27 43-1 0,-27-43 2 15,49 27 2-15,-15-22-1 0,0-2 0 0,5-3 2 16,-5-3-4-16,0-6 2 0,-5-2 1 0,1 2-1 0,-4-3 2 0,-26 12-1 16,30-23 1-16,-30 23-3 0,0 0 3 0,13-34-2 15,-13 34-17-15,-9-29 30 0,9 29-31 0,-20-32 27 16,20 32-14-16,-38-26-5 0,38 26 2 0,-52-24-2 16,25 16 5-16,0 4 0 0,1 0-2 0,1 3-4 15,25 1-10-15,-44-4-10 0,44 4-21 16,0 0-19-16,0 0-39 0,-26-4-48 0,26 4-71 15,0 0-211-15,28 17-20 0,3-1 170 0</inkml:trace>
  <inkml:trace contextRef="#ctx0" brushRef="#br3" timeOffset="297888.5186">19702 6339 1273 0,'0'0'198'0,"0"0"-151"0,0 0-32 15,0 0-2-15,0 0-2 0,0 0 3 0,0-29 6 16,0 29 2-16,0 0-1 0,0 0-5 0,30-27-3 16,-30 27-3-16,31-16 3 15,-31 16 0-15,36-14 0 0,-36 14-3 0,43-14-2 16,-43 14-1-16,43-11 0 0,-43 11-3 0,37 0 0 16,-37 0-1-16,0 0-3 0,32 16 3 0,-32-16 0 15,0 0 1-15,9 32 0 0,-9-32 0 0,-12 36-3 16,12-36 3-16,-31 46-5 0,10-17 6 0,-8 1-2 15,1-2 8-15,-3 3-3 0,1-3 5 16,-3 3-3-16,6-3 2 0,1-1-1 0,4-2 1 16,22-25-8-16,-34 35-13 0,34-35 25 0,-14 29-32 15,14-29 29-15,0 0-19 0,14 30-4 0,-14-30-1 16,34 9-5-16,-34-9-8 0,56 0-19 0,-26-16-20 16,22 16-72-16,-25-36-75 0,39 26-210 15,-16-8-108-15,-10-14 125 0,17 21 403 0</inkml:trace>
  <inkml:trace contextRef="#ctx0" brushRef="#br3" timeOffset="298201.2564">20263 6303 806 0,'-31'16'271'16,"31"-16"-231"-16,-36 0-21 0,36 0 2 0,-26 7 5 16,26-7 4-16,-26 16 3 0,26-16 16 0,0 0 7 15,-37 27 0-15,37-27-3 0,0 0-16 16,-11 34-5-16,11-34-12 0,0 0-5 15,4 30-7-15,-4-30 4 0,0 0-4 0,39 12 4 16,-39-12-4-16,40 4-1 0,-15-9-2 0,1-1-1 16,3-3-1-16,2 4-2 0,-1-6 1 0,-1 6-1 15,-29 5 2-15,43-5 2 0,-43 5 2 0,32 5 2 16,-32-5 3-16,0 0 3 0,23 25-4 16,-23-25 4-16,0 36 0 0,0-36-2 0,-18 46-2 15,1-21 0-15,-3 2-9 0,-3-2 6 0,23-25-6 16,-47 46-14-16,47-46 28 0,-45 37-32 0,45-37 32 15,-34 27-20-15,34-27-10 0,0 0-16 0,0 0-33 16,-30 0-31-16,30 0-94 0,0 0-88 0,19-41-228 16,-19 41 23-16,31-46 358 0</inkml:trace>
  <inkml:trace contextRef="#ctx0" brushRef="#br3" timeOffset="298373.1273">20343 6278 1596 0,'-41'2'94'16,"41"-2"-57"-16,0 0-13 0,0 0-4 16,0 0-11-16,0 0-6 0,0 0-3 0,0 0 1 15,34-22 0-15,-7 8-2 0,9-2 3 0,0-7-10 16,10 1-16-16,-3-10-32 0,11 15-40 0,-18-19-54 16,23 32-56-16,-28-28-101 0,8 11-181 0,17 16 63 15,-28-27 400-15</inkml:trace>
  <inkml:trace contextRef="#ctx0" brushRef="#br3" timeOffset="299107.7419">20892 5800 1029 0,'-20'-30'200'0,"20"30"-121"15,0 0-35-15,0 0-16 0,0 0 23 0,0 0-13 16,0 0 13-16,38 23-10 0,-38-23-10 0,29 27-5 16,-29-27-5-16,43 41 2 0,-17-14-7 0,3 1 1 15,-2 6-10-15,3 2 4 0,-6-1-2 0,-5 3 5 16,-2-1-5-16,-7 8 11 0,-4-3-5 0,-6 3 10 15,-11 0-5-15,-3-3-2 0,-13 1-6 16,0 3 4-16,-9-1-8 0,-2 3 5 16,-3-5-13-16,-2 0 4 0,2-8-7 0,1 1-12 15,5-8 21-15,1-4-40 0,8 1 14 0,1-18-48 16,25-7-53-16,-25 0-142 0,25 0-323 0,0 0 55 16,13-47 271-16</inkml:trace>
  <inkml:trace contextRef="#ctx0" brushRef="#br3" timeOffset="300451.6557">1480 8021 63 0,'0'0'40'0,"-25"35"13"16,25-35 26-16,-27 32 23 0,27-32 0 0,-24 23-3 15,24-23-6-15,0 0-1 0,-26 17-10 0,26-17-2 16,0 0-18-16,0 0-19 0,0 0-16 0,0 0-11 15,0 0 2-15,3-36 5 0,-3 36 8 0,22-32 3 16,-10 5 6-16,-12 27-5 0,40-53 4 0,-12 28-6 16,-6-9 5-16,6 11-3 0,-6-6 1 15,7 10-7-15,-29 19-6 0,43-40-9 0,-43 40-4 16,37-19-5-16,-37 19-1 0,29 0 0 16,-29 0 2-16,27 16 3 0,-27-16 0 0,20 28 1 0,-20-28-3 15,14 40 1-15,-14-40-6 0,12 35 3 16,-12-35-4-16,13 29 3 0,-13-29-2 0,31 10 1 15,-31-10-2-15,51-3 0 0,-16-4 0 0,4-8-3 16,4-2-5-16,4-8-21 0,6 7-26 16,-8-16-40-16,16 23-52 0,-25-28-75 0,21 19-200 15,-5 15-24-15,-25-22 311 0</inkml:trace>
  <inkml:trace contextRef="#ctx0" brushRef="#br3" timeOffset="300786.2393">1869 8062 636 0,'0'0'134'0,"0"0"-26"0,0 0-16 0,0 0-18 15,0 0-10-15,0 0-2 0,0 0 2 0,0 0 3 16,0 0 3-16,7 33-4 0,-7-33-14 16,5 33-9-16,-5-33-16 0,4 46-6 0,-6-18-13 15,2 4 0-15,-4 8-10 0,1-1 6 0,-4 4-8 0,-1-1 8 16,1 3 9-16,-2 1-29 0,4-1 30 0,-2-4-31 16,3-11 13-16,4-30-4 0,9 39-18 0,-9-39-17 15,41 13-26-15,-41-13-33 0,76-32-53 0,-35-27-95 16,22-5-230-16,21 5 33 0,-9-36 440 0</inkml:trace>
  <inkml:trace contextRef="#ctx0" brushRef="#br3" timeOffset="301372.6741">2691 8245 542 0,'0'0'118'16,"0"0"-42"-16,0 0-5 0,0 0 1 0,0 0 1 16,-30-14-18-16,30 14-6 0,0 0-8 0,0 0 2 31,-29 27 0-31,29-27 0 0,-19 30-5 0,19-30-2 16,-26 41-11-16,14-13-1 0,-2-1-8 0,1 5 5 15,-7 0 13-15,11-1-34 0,-5-1 31 0,5 0-35 0,9-30 13 16,-13 43 1-16,13-43-6 0,0 0-1 15,0 0-4-15,0 0-1 0,0 0 0 0,0 0 1 16,0 0 2-16,0 0 1 0,0 0 5 0,33-32 19 16,-21 5-34-16,6-7 33 0,0-3-34 0,2 1 13 15,-2 1 11-15,1-1-5 0,-2 0 9 0,4 8-3 16,-8-4 7-16,3 5-3 0,-5 4 1 0,-11 23-7 16,21-36-3-16,-21 36-4 0,0 0-1 0,0 0-2 15,0 0-2-15,0 0-2 0,0 0 1 16,0 0 1-16,25 0 0 0,-25 0 2 0,6 32-3 15,-6-32 1-15,7 47-3 0,-4-19 3 0,1 2-5 16,-2-1 4-16,1 5-6 0,1-2 1 0,-1 3-15 16,3-6-2-16,3 7-1 0,-9-6-39 0,11 6 20 15,-17-12-42-15,19 7 2 0,-13-31-65 0,10 37 0 0,-10-37-14 16,0 0-88-16,24 39-110 0,-24-39 60 16,0 0 298-1</inkml:trace>
  <inkml:trace contextRef="#ctx0" brushRef="#br3" timeOffset="301529.669">2650 8429 1349 0,'0'0'88'0,"-39"-6"-43"16,39 6-18-16,0 0-17 0,0 0-4 0,0 0-6 16,0 0-3-16,0 0 0 0,27 20-1 0,-27-20-7 15,41-7-10-15,-9 3-17 0,-7-14-28 0,22 13-45 16,-17-25-62-16,24 19-81 0,-7 4-217 0,-13-29 102 15,27 33 369-15</inkml:trace>
  <inkml:trace contextRef="#ctx0" brushRef="#br3" timeOffset="301770.4633">3351 8242 895 0,'-29'-20'124'0,"29"20"-33"0,0 0-2 15,-44-16-12-15,44 16-7 0,0 0-21 16,-35 11-7-16,35-11-3 0,-34 16 0 0,34-16-2 16,-37 30 0-16,37-30-4 0,-40 44 0 0,17-19-8 15,5 8 0-15,-2-3-11 0,4-2-1 0,4 3-10 16,3-6-20-16,9-25 25 0,-2 42-38 0,2-42 16 16,0 0-34-16,45 34-22 0,-45-34-5 0,57-5-56 15,-35-22-39-15,31 24-118 0,-11-8-210 0,-5-23 97 16,26 30 401-16</inkml:trace>
  <inkml:trace contextRef="#ctx0" brushRef="#br3" timeOffset="302216.4308">3640 8265 1192 0,'0'0'111'0,"-42"16"-52"16,42-16-10-16,-25 7-13 0,25-7-8 15,0 0-13-15,-30 14-6 0,30-14-3 0,0 0 2 16,0 0 1-16,-23 27 3 0,23-27 2 0,-8 23 6 15,8-23-3-15,-3 27 2 0,3-27-3 0,0 0 1 16,3 34-2-16,-3-34 0 0,0 0-5 0,18 33 0 16,-18-33-6-16,0 0 0 0,29 25-4 0,-29-25 2 15,27 8-3-15,-27-8 0 0,30 0 2 0,-30 0-3 16,36-13 2-16,-36 13-2 0,41-18-1 16,-41 18-2-1,36-28-1-15,-36 28-2 0,32-32 4 0,-32 32-2 16,27-36 7-16,-27 36-2 0,24-36 3 0,-24 36-2 15,14-32 3-15,-14 32-4 0,9-26 4 0,-9 26-2 0,0 0 2 0,0 0 1 0,0 0-2 16,0 0-1-16,0 0-1 0,0 0-2 0,0 0-3 16,0 0 1-16,0 0-1 0,0 0 3 15,11 30 0-15,-11-30 2 0,5 44-4 16,-5-44 4-16,13 47-4 0,-13-47 4 0,21 37-6 16,-21-37 4-1,20 23-1-15,-20-23 3 0,0 0 9 0,29 16 3 16,-29-16 7-16,0 0 3 0,0 0 3 0,30-19 0 0,-30 19-1 15,16-25-8-15,-16 25-3 0,16-39-9 0,-16 39-2 16,15-48-10-16,-15 48-7 0,12-50-24 16,-12 50-40-16,7-56-60 0,-7 56-140 15,16-25-296-15,-16 25 47 0,18-32 381 0</inkml:trace>
  <inkml:trace contextRef="#ctx0" brushRef="#br3" timeOffset="302685.2262">4936 8015 1073 0,'-43'-2'158'16,"43"2"-122"-16,0 0-29 0,0 0-10 0,0 0 2 15,28 0 4-15,-28 0-1 0,34-5-1 0,-34 5-1 16,50-11 0-16,-17 3-2 0,-3-5-6 0,8 2-20 15,-9-5-32-15,10 13-40 0,-39 3-46 0,56-16-33 16,-56 16-21-16,37-32-159 0,1 44 166 0,-38-12 193 16</inkml:trace>
  <inkml:trace contextRef="#ctx0" brushRef="#br3" timeOffset="302825.9327">5031 8309 1474 0,'0'0'195'15,"-26"13"-162"-15,26-13-32 0,0 0-6 0,0 0-8 16,26 2-13-16,-26-2-19 0,34-20-37 0,7 18-101 16,-41 2-301-16,48-53-47 0,-1 31 198 15</inkml:trace>
  <inkml:trace contextRef="#ctx1" brushRef="#br3" timeOffset="285301.4863">20045 16497 0,'0'0'0,"0"0"0,0 0 0</inkml:trace>
  <inkml:trace contextRef="#ctx0" brushRef="#br3" timeOffset="329028.1584">5898 7693 882 0,'0'0'94'0,"0"0"-61"15,29 12-14-15,-29-12 11 0,0 0 7 0,36-16 6 16,-36 16-7-16,34-16-9 0,-34 16-10 0,43-16-3 31,-43 16-8-31,39-19-2 0,-39 19 12 0,41-11-15 16,-41 11 16-16,34-9-16 0,-34 9 0 0,27-4 0 0,-27 4-1 15,0 0 0-15,25 4-1 0,-25-4 0 0,0 0-15 16,0 0 15-16,0 0-13 0,-7 39 14 0,7-39 3 16,-23 39-5-16,23-39 3 0,-41 48 0 0,19-21 1 15,-3-5 3-15,4 1 14 0,21-23-1 0,-36 35 8 16,36-35-6-16,0 0-9 0,-27 27-8 0,27-27-5 16,0 0 0-16,0 0 1 0,0 0 0 0,32 13 2 15,-32-13 0-15,34 3-1 0,-34-3 3 0,47 0-1 16,-20 0 1-16,-2 4 0 0,5-4-3 0,-1 1 2 15,-4 3-2-15,0-2 1 0,-25-2 0 0,40 9 0 16,-40-9 3-16,25 12 4 0,-25-12 7 0,0 0 8 16,0 0 6-16,16 36 2 0,-16-36-6 15,-15 32-5-15,15-32-11 0,-28 43 0 0,28-43-7 16,-40 44 3-16,40-44-4 0,-45 34 0 0,45-34-2 16,-43 27 2-16,43-27-8 0,-26 9-14 15,26-9-30-15,0 0-54 0,0 0-77 0,0 0-73 16,0 0-159-16,0 0-29 0,21-48 375 0</inkml:trace>
  <inkml:trace contextRef="#ctx0" brushRef="#br3" timeOffset="329391.5615">6613 7780 1308 0,'0'0'41'0,"0"0"-28"16,0 0-14-16,0 0-2 0,0 0 4 0,0 0 7 15,29-36 8-15,-29 36-1 0,43-28 4 0,-14 10-6 16,-1-3 3-16,12 1 0 0,-4 1-2 0,1 6 13 16,-1-1-19-16,-5 5 11 0,-3 2-14 0,-28 7-1 15,34-4 0-15,-34 4-1 0,0 0 3 0,0 0-13 16,0 0 19-16,20 38-13 0,-20-38 11 0,-13 41-1 15,-3-11-8-15,-5-2 3 16,-4 8-5-16,-2 3 5 0,-4-3 2 0,4 0 10 16,-1-4-1-16,1 3 10 0,0-3-9 0,7 2 1 0,4-5-9 15,4-4 0-15,12-25-9 0,-11 33 2 0,11-33-4 16,0 0 1-16,14 25 0 0,-14-25-2 0,29 8-1 16,-29-8-10-16,55 0-15 0,-28-17-25 0,20 12-36 15,-17-30-48-15,26 27-102 0,3-15-279 0,-21-16 34 16,17 23 386-16</inkml:trace>
  <inkml:trace contextRef="#ctx0" brushRef="#br3" timeOffset="329707.2148">7235 7728 1221 0,'0'0'70'0,"0"0"-52"0,0 0-9 0,0 0 13 15,34-10 16-15,-34 10 18 0,43-22 3 0,-43 22-6 16,51-32-9-16,-21 13-10 0,6 3-7 0,0-4-1 16,1 6 13-16,-4 1-36 0,-1 6 28 0,-7 4-40 15,-25 3 13-15,32-2-1 0,-32 2-14 0,0 0 15 16,0 0-10-16,24 28 33 0,-24-28-19 0,-4 34 16 16,-3-9-19-16,-6 4-6 0,1 1 3 15,-4 2-4-15,-2 4 4 0,-2-1-9 16,0 4 6-16,0 1-8 0,3-3 7 0,-1 2-5 15,0-1-2-15,2-1-14 0,1-5-9 0,10 6-27 16,5-38-15-16,-9 55-32 0,9-55-38 0,3 43-76 16,-3-43-154-16,0 0-96 0,26 30 208 0</inkml:trace>
  <inkml:trace contextRef="#ctx0" brushRef="#br3" timeOffset="329863.4455">7970 7858 1237 0,'0'0'341'16,"-45"-7"-325"-16,45 7-29 0,-36 15-9 0,36-15-23 15,-25 5-24-15,25-5-39 0,0 0-62 0,0 0-134 16,-18 30-172-16,18-30 90 0,0 0 386 16</inkml:trace>
  <inkml:trace contextRef="#ctx0" brushRef="#br3" timeOffset="330800.985">8768 7452 821 0,'0'0'144'0,"0"0"-74"0,0 0 0 15,0 0-6-15,0 0-6 0,0 0-22 0,-27-3-17 16,27 3-12-16,-29 14 0 0,29-14-1 0,-37 36 7 16,37-36 25-16,-43 57-6 0,14-27 25 15,6 13-25-15,-8-6 12 0,8 13-11 0,-6-7 4 16,8 7 4-16,-3-9-16 0,8 3 1 0,0-8-14 16,9-1-1-16,3-3-8 0,6-3 0 0,-2-29-4 15,16 45 1-15,-16-45-1 0,32 24 2 16,-32-24-1-16,47 11 1 0,-18-11-2 0,-2-3 2 15,0-5 0-15,-1-4-2 0,7-6 3 0,-3-7-4 16,1-5 4-16,-1-4-8 0,-3-2-1 16,-4-3-13-16,1 4-1 0,-10-5-7 0,-3 5 7 15,-11 1 1-15,-4 5 12 0,-7 4 0 0,11 25 7 16,-35-39-3-16,9 25 1 0,-2 5-6 0,-5 6-2 16,3-1-7-16,1 11-9 0,-1-3-7 0,30-4-20 15,-47 21-13-15,47-21-36 0,-30 30-22 0,30-3-35 16,0-27-21-16,-6 29-83 0,30 3-97 15,-24-32 212-15,34 25 149 0</inkml:trace>
  <inkml:trace contextRef="#ctx0" brushRef="#br3" timeOffset="331238.5631">9361 7420 761 0,'0'0'165'0,"-20"-23"-79"0,20 23 14 0,-39-11 0 16,39 11-8-16,-47 0-16 0,47 0-9 15,-46 11-8-15,46-11-5 0,-52 32-8 0,27-12-9 16,-8 3-11-16,10 4 0 0,-4-3-10 0,6 5-14 15,-3-2 28-15,6-1-33 0,2-1 26 0,16-25-19 16,-14 40-4-16,14-40 1 0,7 23-3 0,-7-23 4 16,27 12-2-16,-27-12 0 0,50 4 1 0,-21-8-2 15,5-1 3-15,0-8-2 0,4-1 1 16,-1-5-1-16,-1-1 2 0,-2 0-5 0,2 1-15 16,-5-1 29-16,-3 1-30 0,-28 19 32 15,41-33-11-15,-41 33-1 0,0 0 3 0,24-26-2 16,-24 26 2-16,0 0 0 0,0 0-2 0,0 0-2 15,0 0-2-15,0 0-4 0,-27 2-6 0,27-2-2 16,-23 24-8-16,23-24 1 0,-27 49 14 0,11-23-36 16,5 10 22-16,-9 0-43 0,13 6-6 15,-13-10-13-15,20 18-42 0,-18-25-39 0,27 20-84 16,-9-8-140-16,0-37-31 0,20 52 353 0</inkml:trace>
  <inkml:trace contextRef="#ctx0" brushRef="#br3" timeOffset="331660.4987">9931 7384 1133 0,'-36'13'127'0,"-3"-13"-44"15,39 0-10-15,-59 34-13 0,28-9-6 0,-3-6-14 16,2 10-2-16,0-6-9 0,7 7-15 15,3-5 26-15,22-25-37 0,-25 45 25 0,25-45-21 16,-5 43-7-16,5-43 1 0,14 35-2 0,-14-35 2 16,36 29-1-16,-9-19 1 0,5-6 0 15,6 3 1-15,5-5 0 0,0 0 0 0,-2-2 0 16,2 1 0-16,-4 3-2 0,-1 5 1 0,-2-2-2 16,-9 0 1-16,-27-7 0 0,39 16 0 0,-39-16 0 15,0 0 4-15,14 36-2 0,-14-36 2 16,-16 32-2-16,16-32 0 0,-37 46-2 0,10-21 0 15,-4-2-1-15,-3 4 2 0,0-6-2 0,0-1 4 16,-2 0-4-16,9-10 5 0,0-1-3 0,27-9 3 16,-41 0 0-16,41 0-2 0,-27-19 0 0,27 19-4 15,-10-43 1-15,10 11-3 0,10-9 5 0,3-5-6 16,3-1 5-16,4-6-8 0,1-4 6 0,3-4 6 16,1 6-24-16,-2 0 24 0,4 10-29 15,-4 2 2-15,0 13-23 0,-10-6-39 16,10 31-76-16,-28-27-130 0,5 32-234 0,0 0 12 15,-4-30 442-15</inkml:trace>
  <inkml:trace contextRef="#ctx0" brushRef="#br3" timeOffset="332426.1286">10585 7406 867 0,'0'0'52'0,"0"0"-36"0,0 0 5 15,0 0 8-15,-18 34 9 0,18-34 1 0,-18 37 6 16,18-37-6-16,-23 46 3 0,9-19 6 0,5 2-24 16,-5-3 13-16,8 3-33 0,-8-6 12 0,7 9-11 15,-6-9 11-15,6 6 4 0,7-29-5 0,-16 46-2 16,16-46-7-16,-9 32-2 0,9-32-5 0,0 0 0 16,2 25-1-16,-2-25 1 0,0 0 0 0,0 0 1 15,0 0 2-15,30-5 3 16,-30 5 4-16,0 0 0 0,31-43 6 0,-31 43-5 15,25-43 5-15,-11 18-3 0,-3-3 5 0,3 1 2 16,-5-1 7-16,2 1 13 0,-8 0-35 0,-3 27 33 16,9-48-38-16,-9 48 14 0,2-39 1 0,-2 39-7 15,4-29-2-15,-4 29-2 0,0 0-1 0,0 0-3 16,0 0 1-16,0 0-3 0,0 0 1 0,0 0 1 16,0 0 0-16,0 0 3 0,23 36-3 15,-23-36 4-15,20 45 18 0,-6-22-34 0,0 5 35 16,1-3-33-16,5 0 10 0,-3 2 4 0,-17-27-3 15,38 44 4-15,-38-44 3 0,45 32 6 16,-45-32 3-16,45 20 3 0,-45-20 0 0,34 7 2 16,-34-7-2-16,30-3 7 0,-30 3 1 0,0 0 1 15,25-25 0-15,-25 25-7 0,11-36-5 16,-7 11-10-16,-3-3-1 0,1-4-7 0,0-4-12 16,-2 4 25-16,2-6-25 0,-2 5 22 0,3-1-16 15,-3 2-10-15,4 7-10 0,-4-6-12 0,0 31-12 16,2-46-18-16,-2 46-23 0,9-30-27 0,-9 30-43 15,0 0-45-15,25 9-48 0,-25-9-154 0,0 0 10 16,20 48 334-16</inkml:trace>
  <inkml:trace contextRef="#ctx0" brushRef="#br3" timeOffset="332987.0702">11272 7613 838 0,'0'0'271'0,"0"0"-193"0,0 0-16 16,-34-18 6-16,34 18-5 0,0 0-10 0,0 0-9 15,-36-4-8-15,36 4-18 0,-27 11 12 0,27-11-20 16,-23 23 13-16,23-23 2 0,-24 32-8 0,24-32-1 16,-19 46-4-16,19-46 1 0,-15 41-5 0,15-41 4 15,-9 36-10-15,9-36 1 0,4 29-3 16,-4-29 2-16,0 0-2 0,0 0 1 15,23 26 0-15,-23-26 0 0,0 0 1 0,36-3 0 16,-36 3 0-16,27-16-2 0,-27 16 3 0,31-27-3 16,-31 27 2-16,30-41-3 0,-30 41 4 0,25-39-3 15,-25 39 3-15,23-39-1 0,-23 39 2 0,13-38-2 16,-13 38-16-16,7-34 33 0,-7 34-33 0,0 0 36 16,4-25-15-16,-4 25 2 0,0 0 3 0,0 0-1 15,0 0-2-15,0 0-6 0,0 0-1 16,0 0-18-16,0 0 33 0,5 25-29 0,-5-25 29 15,0 0-14-15,13 32-3 0,-13-32 1 0,0 0 0 0,21 24 1 32,-21-24-1-32,0 0 3 0,36 10 3 0,-36-10 3 15,30-3 2-15,-30 3 2 0,36-11 1 0,-36 11-2 16,34-12 0-16,-34 12-1 0,29-15-2 0,-29 15-2 16,25-16-15-16,-25 16 11 0,0 0-16 15,29-25 16-15,-29 25-2 0,0 0 13 0,23-19-13 16,-23 19 11-16,0 0-13 0,0 0-1 15,32-16 0-15,-32 16-2 0,0 0 2 0,0 0-1 0,0 0 0 0,0 0 1 16,0 0-2-16,18 28-12 0,-18-28 24 0,4 36-34 16,-4-13 20-16,0-23-23 0,-7 52-7 0,7-52-7 15,-6 53-24-15,6-53-32 0,0 50-76 16,0-50-110-16,0 0-270 0,4 30 57 0,-4-30 376 16</inkml:trace>
  <inkml:trace contextRef="#ctx0" brushRef="#br3" timeOffset="333127.7151">11901 7771 1287 0,'-9'41'436'0,"9"-41"-360"15,-27 7-22-15,27-7-14 0,0 0-11 0,-27 6-19 16,27-6-17-16,0 0-24 0,-34-6-36 0,34 6-75 16,0 0-110-16,0 0-354 0,0 0 43 0,-2-32 300 15</inkml:trace>
  <inkml:trace contextRef="#ctx0" brushRef="#br4" timeOffset="343768.9308">1236 9380 826 0,'0'0'109'0,"-34"34"-7"0,34-34-19 15,0 0-13-15,-27 13-17 0,27-13-20 0,0 0-19 16,0 0-1-16,0 0-12 0,21-36 24 0,-21 36-16 16,33-41 11-16,-12 11 1 0,4-1-9 15,8-4 4-15,1-1-7 0,0-1 3 0,3 3-8 16,1-2 4-16,1 4-9 0,1 7 3 0,-2 2-3 16,-6 5 2-16,-2 4-2 0,-1 7 1 0,-4 0 0 15,-25 7-1-15,36 0 1 0,-36 0 0 16,30 12 2-16,-30-12 0 0,0 0 2 0,29 27-1 15,-29-27 0-15,20 27-1 0,-20-27-1 0,16 32-1 16,-16-32 4-16,14 44-5 0,-14-44 4 0,13 46-5 16,-6-19 4-16,2-2-5 0,-9-25 4 0,29 36-5 15,-29-36 0-15,46 19 0 0,-17-19-1 0,10-3 2 16,4-13-10-16,8-6-10 0,0-15-29 0,14 1-30 16,-13-15-51-16,21 15-61 0,-21-16-105 15,-5-3-130-15,18 28 215 0,-39-28 214 16</inkml:trace>
  <inkml:trace contextRef="#ctx0" brushRef="#br4" timeOffset="344128.4225">1978 9280 536 0,'0'0'180'0,"0"0"-103"15,0 0-20-15,0 0-6 0,0 0-9 0,0 0 8 16,-34 16 3-16,21 15 16 0,13-31 21 0,-39 64-9 15,12-34 8-15,11 18-39 0,-15-10 4 0,15 12-19 16,-7-11 1-16,7 4-3 0,3-8-18 16,8-6-3-16,5-1-11 0,0-28 0 0,14 39-4 15,-14-39 1-15,38 36-3 0,-9-23-6 0,6 1-19 16,0-12-22-16,17 8-38 0,-15-26-62 16,29 23-96-16,-19-8-250 0,5-28 21 0,18 25 434 15</inkml:trace>
  <inkml:trace contextRef="#ctx0" brushRef="#br4" timeOffset="344675.2705">2930 9562 777 0,'0'0'69'0,"0"0"-19"0,-29-20 15 0,29 20 6 16,0 0 11-16,-30-5-14 0,30 5-23 0,-36 7-16 16,36-7-9-16,-41 18 1 0,41-18 3 15,-45 30 6-15,20-14 1 0,5 13 1 16,-5-6-6-16,7 11 0 0,-5-6-11 0,6 4 3 16,1-3-10-16,4-6 1 0,12-23-9 0,-11 43 2 15,11-43-6-15,5 30 0 0,-5-30-5 0,0 0-11 16,47 22-18-16,-47-22-22 0,57-4-36 0,-32-21-35 15,27 18-45-15,-17-23-48 0,15-3-112 0,11 19-49 16,-29-32 351-16</inkml:trace>
  <inkml:trace contextRef="#ctx0" brushRef="#br4" timeOffset="345144.114">3252 9427 1047 0,'0'0'122'16,"-34"8"-42"-16,34-8-11 0,-27 8-13 15,27-8-31-15,0 0 4 0,-34 23-35 0,34-23 12 16,-23 26-1-16,23-26-3 0,-20 36 6 0,20-36 0 16,-16 45 7-16,7-19-2 0,2 3 2 0,2-2 1 15,3 1 8-15,-3-1-2 0,5 1 7 0,0-28-11 16,-2 40-1-16,2-40-9 0,3 28 0 0,-3-28-5 16,0 0-1-16,0 0-2 0,31 29 0 0,-31-29 1 15,27-2-1-15,-27 2 0 0,39-20 0 16,-16 1 2-16,4-1-3 0,4-5 3 15,-2-2-4-15,-3 1 6 0,3-3-4 0,-6 1 3 0,2 4-4 16,-25 24 2-16,36-39-2 0,-36 39 3 16,25-23-2-16,-25 23-1 0,0 0-2 0,0 0-2 15,0 0 1-15,0 0-1 0,0 0 3 0,0 0 1 16,0 0 0-16,8 29 0 0,-8-29 1 0,-9 42-1 16,1-19 4-16,5 6-3 0,-2-6 4 15,1 4-6-15,0-2 4 0,4-25-4 0,0 46 2 16,0-46-2-16,13 38 3 0,-13-38-3 0,0 0 3 15,27 26 0-15,-27-26 1 0,27 4 8 0,-27-4 5 16,28-13 8-16,-28 13 2 0,38-33 2 0,-38 33-7 16,43-52 0-16,-23 20-8 0,-1 0-1 0,1-4-7 15,-4 0 1-15,-1 3-7 16,-3 1 3-16,-1-1-3 0,-4 7 3 0,-2-3-10 16,-5 29-22-16,4-44 16 0,-4 44-58 0,0-34 0 15,0 34-58-15,0 0-87 0,0 0-139 0,32-13-172 16,-32 13 163-16,0 0 366 0</inkml:trace>
  <inkml:trace contextRef="#ctx0" brushRef="#br4" timeOffset="346457.1185">4480 9375 866 0,'0'0'126'15,"0"0"-79"-15,0 0-16 0,0 0-12 16,25 9 24-16,-25-9-6 0,0 0 7 0,25-13-17 16,-25 13-11-16,31 0-10 0,-31 0-5 0,34-3-2 15,-34 3 0-15,39-2 0 0,-39 2 0 0,40-4 1 16,-40 4-1-16,39 0-7 0,-39 0-9 0,47-1-11 15,-47 1-17-15,39-9-12 0,-39 9-20 0,43-6-26 16,-43 6-47-16,36-14-45 0,-36 14-162 0,0 0 137 16,47 0 220-16</inkml:trace>
  <inkml:trace contextRef="#ctx0" brushRef="#br4" timeOffset="346628.9775">4565 9605 1189 0,'-27'3'93'0,"27"-3"-40"16,0 0-35-16,0 0-11 0,0 0 1 0,0 0 6 16,0 0 8-16,30 4 1 0,-30-4-3 0,48-25-9 15,-17 4-5-15,10-4-7 0,2-4 4 0,2-5 6 16,5 7-45-16,-10-10-25 0,17 19-110 16,-25-23-99-16,6 15-217 0,10 17 38 0,-28-18 449 15</inkml:trace>
  <inkml:trace contextRef="#ctx0" brushRef="#br4" timeOffset="347916.8282">5936 8913 709 0,'0'0'189'0,"0"0"-84"0,0 0-21 16,0 0-14-16,0 0-9 0,0 0-10 0,0 0-11 15,0 0-13-15,0 0-8 0,0 0-7 16,0 0-3-16,0 0 4 0,5 27 5 0,-5-27 4 16,2 36 6-16,-2-36-5 0,3 55 2 0,-4-23-7 15,2 4 0-15,-2-1-11 0,-1 1 0 0,-2 0-7 0,3-1 3 16,-1 1-7-16,0-1 6 0,-2-1-8 0,1-5-3 16,-1 3 0-16,4-32-48 0,-5 55 10 15,5-55-54-15,-4 45-15 0,4-45-21 0,0 0-39 0,0 0-13 16,0 0-90-16,32 19-73 15,-32-47 275 1</inkml:trace>
  <inkml:trace contextRef="#ctx0" brushRef="#br4" timeOffset="348129.3018">6033 9017 862 0,'-29'7'202'0,"29"-7"-93"0,-31-6-10 16,31 6-10-16,0 0-8 0,-28-10-11 0,28 10-18 15,0 0-22-15,0 0-14 0,0 0-10 0,0 0-7 16,0 0 1-16,0 0-2 0,32-13 1 0,-32 13 0 16,39-10-1-16,-39 10 0 0,52-8-4 0,-23 0-12 15,3 8-19-15,-5-8-18 0,13 12-18 0,-15-16-16 16,16 19-17-16,-14-22-23 0,18 19-48 0,-18-13-73 0,-27 9-163 16,60-11 160-16,-60 11 253 0</inkml:trace>
  <inkml:trace contextRef="#ctx0" brushRef="#br4" timeOffset="348301.1792">6056 9268 1045 0,'-40'9'84'16,"40"-9"-20"-16,-43 19-22 0,43-19-11 0,0 0-10 16,0 0-12-16,0 0-12 0,0 0-2 0,0 0 2 15,0 0 1-15,43 11 0 0,-14-13 0 0,5-3-19 16,0-4-37-16,15 6-12 0,-10-21-50 0,18 21-44 15,-14-13-84-15,-10-9-143 0,28 27 185 0,-35-27 206 16</inkml:trace>
  <inkml:trace contextRef="#ctx0" brushRef="#br4" timeOffset="348754.3952">6595 9336 845 0,'0'0'46'15,"0"0"-12"-15,0 0 12 0,0 0 4 16,0 0 9-16,-28-20-5 0,28 20-9 0,0 0-9 16,0 0-7-16,0 0-10 0,0 0 1 0,-25 20 0 15,25-20 9-15,0 0 2 0,-11 42 4 0,11-42 16 16,-11 29-18-16,11-29 9 0,-4 32-42 15,4-32 12-15,-1 27-24 0,1-27 15 0,0 0 0 16,16 28-2-16,-16-28 1 0,25 11 0 0,-25-11-2 16,34 3 1-16,-34-3 0 0,39-10-1 0,-39 10 0 15,47-20 1-15,-47 20 21 0,41-25-20 16,-41 25 19-16,36-34-34 0,-36 34 13 0,32-35-12 0,-32 35 11 16,33-41 5-16,-33 41-5 0,25-39 5 15,-25 39-4-15,18-34 2 0,-18 34-3 16,10-25 2-16,-10 25-2 0,0 0 2 0,0 0 1 15,0 0 0-15,0 0-1 0,0 0-1 0,0 0-1 16,0 0-2-16,0 0 3 0,0 0-1 0,-5 39 1 16,5-39-1-16,-14 46 3 0,8-21-5 0,6-25 5 15,-10 43 10-15,10-43-21 0,-4 37-2 0,4-37-52 16,7 27-7-16,-7-27-21 0,0 0-33 16,0 0-7-16,32 27-61 0,-32-27-50 0,17-27-168 15,11 38 176-15,-28-11 234 0</inkml:trace>
  <inkml:trace contextRef="#ctx0" brushRef="#br4" timeOffset="349348.2672">7086 9320 524 0,'0'0'138'16,"0"0"-64"-16,0 0-22 0,0 0-2 0,0 0-8 15,0 0 0-15,0 0-11 0,0 0-4 0,0 0-2 16,-17 26 7-16,17-26 19 0,-2 32-8 16,2-32 2-16,-2 45 4 0,2-45-8 0,-4 50-20 15,4-50 25-15,-10 48-38 0,6-23 7 16,2 2 11-16,2-27-4 0,-7 48 2 0,7-48-2 16,-7 34-9-16,7-34-10 0,0 0-1 0,3 28-4 15,-3-28-1-15,0 0-1 0,0 0 2 0,0 0 3 16,0 0 3-16,31-28 1 0,-31 28-2 0,27-43 2 15,-15 16-5-15,1-5 3 0,-1 0-5 16,-1 0 6-16,-2 2 16 0,-3-2-33 0,-1 7 34 16,-5-6-32-16,0 31 15 0,4-42 3 0,-4 42-5 15,0-40 2-15,0 40-3 0,0-28 0 0,0 28-2 16,0 0 0-16,0 0-1 0,0 0-2 0,0 0 1 16,0 0-1-16,34-20 1 0,-34 20 1 0,28 4 3 15,-28-4-2-15,40 9 2 0,-40-9-1 16,45 7-2-16,-45-7 2 0,44 10-1 15,-44-10-1-15,42 9 3 0,-42-9-3 0,32 15 0 16,-32-15-1-16,0 0-2 0,30 25-4 0,-30-25-2 16,0 0-8-16,0 32 0 0,0-32-4 0,-16 28 3 15,16-28 17-15,-34 30-10 0,34-30 22 0,-50 33-31 16,25-14 20-16,-6 1-14 0,1-6 25 0,-1 4 12 16,-1-6 8-16,5 6 10 0,-3-9-4 15,30-9 1-15,-47 29-11 0,47-29-7 0,-36 26-9 16,36-26-7-16,-21 34-4 0,21-34 1 0,-22 48-4 15,17-19 7-15,-2 3-8 0,0 2 9 0,3 3-7 16,-3 1 7-16,1-1-11 0,-1 0-3 16,6 1-19-16,-8-8-15 0,14 6-42 0,-5-36-50 15,5 42-80-15,-5-42-152 0,0 0-80 0,20 25 257 16</inkml:trace>
  <inkml:trace contextRef="#ctx0" brushRef="#br4" timeOffset="349785.7158">8307 8855 832 0,'0'0'0'0,"-32"23"0"0,32-23-1 0,-43 46 3 15,20-14 0-15,-8 7 5 0,2-1 3 0,-3 12 3 16,-4-2-5-16,-3 7-2 0,5 0-8 0,0 0 4 16,-4 1 3-16,11-6-2 0,0-6 2 0,6-8-19 15,3-4-2-15,18-32-36 0,-20 43-41 0,20-43-54 16,0 0-132-16,0 0-11 0,0 0 290 15</inkml:trace>
  <inkml:trace contextRef="#ctx0" brushRef="#br4" timeOffset="349941.9504">8065 9134 826 0,'0'0'171'0,"14"-25"-31"0,-14 25-15 16,0 0-25-16,0 0-24 0,0 0-30 15,0 0-20-15,0 0-13 0,0 0-4 0,13 36-4 16,-13-36 1-16,16 34-8 0,-16-34 1 0,38 37-24 15,-38-37-26-15,55 32-66 0,-55-32-120 0,60-10-265 16,-5 13-2-16,-17-22 401 0</inkml:trace>
  <inkml:trace contextRef="#ctx0" brushRef="#br4" timeOffset="350660.8493">9029 8862 1031 0,'0'0'143'0,"0"0"-108"0,0 0-20 0,0 0 4 16,15-27 10-16,-15 27 2 0,39-25-3 0,-10 9-14 16,1-4-4-16,8-3-6 0,-2 0 0 0,7 0-4 15,5 1 2-15,-3-1-4 0,-2 7 4 0,-3 0-2 16,-6 4 1-16,-6 5-2 0,-28 7 1 15,43-7 0-15,-43 7 1 0,0 0 3 0,24 19-1 16,-24-19 3-16,-9 32-3 0,-6-9 2 0,-4 9-4 16,-5-1 3-16,-3 1-4 0,-8 3 9 0,-1 1 0 15,-4 0 14-15,-1-1 1 0,5 8 8 16,0-14-8-16,9 4 2 0,27-33-10 0,-35 36-3 16,35-36-10-16,0 0-5 0,0 0-3 15,0 0 1-15,0 0 3 0,0 0 2 0,46 13 0 16,-17-21 2-16,5 0 0 0,5-3 3 0,3-2 6 15,2 4 0-15,-8-1 3 0,6 3-3 0,-10 1-3 16,-5 6-2-16,-27 0-2 0,36 7 2 0,-36-7 7 16,0 0 7-16,16 31 2 0,-16-31-1 0,-8 46-10 15,-4-16-1-15,-8 6-10 0,-7 0 7 0,-1 3-10 16,-6-2 6-16,-2 2-7 0,0-3 4 16,4-7-4-16,3-4 0 0,29-25-19 0,-36 24-28 15,36-24-47-15,0 0-93 0,0 0-109 16,29 13-254-16,-11-36 71 0,25 14 418 0</inkml:trace>
  <inkml:trace contextRef="#ctx0" brushRef="#br4" timeOffset="350832.7328">9922 8992 1525 0,'-7'25'117'0,"-32"-15"-86"0,12 3-10 16,3-4-9-16,24-9-2 0,-28 9-5 0,28-9-4 15,0 0-5-15,0 0-15 0,0 0-27 0,0 0-21 16,0 0-14-16,0 0-9 16,0 0-19-16,12-38-50 0,24 36-87 0,-36 2-185 15,41-37 7-15,6 35 379 0</inkml:trace>
  <inkml:trace contextRef="#ctx0" brushRef="#br4" timeOffset="351176.5376">10304 8780 1404 0,'0'0'54'15,"0"0"-25"-15,0 0-4 0,0 0-3 16,0 0 7-16,0 0 11 0,0 0 4 0,32-22 0 16,-32 22-6-16,31-19-7 0,-31 19-4 0,39-27-5 15,-39 27-5-15,54-25-6 0,-25 11 0 0,-3 5-2 16,5 0 1-16,-6 2-1 0,-25 7-5 15,34-11-2-15,-34 11-2 0,0 0 1 0,0 0 0 16,31 11 2-16,-31-11 0 0,0 0 1 0,0 0-1 16,8 32 1-16,-8-32-4 0,0 41 4 0,-7-11-5 15,-5 2 5-15,1 7-4 0,-7 1 2 0,-3 10-4 16,-3-1 5-16,-3 3-6 0,1-2 6 0,-3-4-6 16,4-1 5-16,1-6-10 0,3-3-3 15,8-4-20-15,-1-4 3 0,10-1-23 0,4-27-23 16,4 36-40-16,-4-36-79 0,0 0-113 15,25 19-241-15,-25-19 75 0,47-16 398 0</inkml:trace>
  <inkml:trace contextRef="#ctx0" brushRef="#br4" timeOffset="351709.5099">10820 8798 1577 0,'0'0'17'0,"0"0"-18"0,0 0 0 0,0 0 2 15,18-36 8-15,-18 36 4 0,47-39 8 0,-19 21-3 16,3-2 2-16,-2 4-8 0,3 0-1 0,-4 4-4 15,-28 12 0-15,45-16-4 0,-45 16 0 0,31-4-2 16,-31 4 1-16,0 0 0 0,27 4 0 16,-27-4 2-16,0 0 0 0,0 0 2 0,5 32-3 0,-5-32 2 15,-13 32-5-15,13-32 3 0,-23 43-5 0,3-15 4 16,1-1-6-16,-5 3 4 0,-2 0-2 0,-1-3 3 16,0 7-2-16,2-2 2 0,1-3-3 0,5 1 4 15,19-30-5-15,-24 37 3 0,24-37-3 16,0 0-1-1,6 27 0-15,-6-27 0 0,0 0 2 16,37 12 1-16,-37-12 2 0,43-8 0 0,-12-3-1 16,1-2 1-16,0 1 2 0,2-2 2 0,2-1 4 0,-2 5-2 15,-3-1 2-15,-3 7 0 0,-28 4 0 0,45-5-1 16,-45 5 2-16,0 0-3 0,0 0 4 0,13 32 3 16,-13-32-4-16,-15 43 0 0,-4-11-8 0,-5 4 1 15,-2 3-5-15,-7 2 5 0,-1-2-6 0,-2 2 8 16,8-4-8-16,-1-1 6 0,4-4-3 15,2-2-18-15,8-3 27 0,15-27-37 0,-19 45 13 16,19-45-38-16,0 26-41 0,0-26-58 0,0 0-111 16,0 0-190-16,30 2-77 0,1-2 273 0</inkml:trace>
  <inkml:trace contextRef="#ctx0" brushRef="#br4" timeOffset="352339.6283">11534 9040 950 0,'0'0'66'16,"0"0"-47"-16,0 0 7 0,0 0 12 0,0 0 10 16,7 30 7-16,-7-30 0 0,-11 34-10 15,11-34-2-15,-16 37-10 0,16-37 3 0,-18 40 1 0,18-40 5 16,-18 41-9-16,18-41-3 0,-18 33-11 0,18-33-3 31,-13 29-7-31,13-29-2 0,0 0-5 0,0 0-1 16,0 0-3-16,0 0-1 0,0 0 0 0,0 0 1 15,0 0 2-15,0 0 1 0,0 0 3 0,0 0-2 16,33-43 1-16,-33 43-4 0,30-48 3 0,-17 21-2 16,3 2 4-16,-2-1-6 0,-14 26 5 15,24-45-4-15,-24 45 5 0,16-39-2 0,-16 39 8 0,12-27 0 16,-12 27 6-16,0 0 0 0,0 0 1 16,0 0 1-16,0 0 1 0,0 0-1 0,0 0-5 0,0 0-5 15,0 0-4-15,0 0-1 0,-3 32-4 0,3-32 4 16,-9 36-2-16,9-36 4 0,3 34-1 0,-3-34-2 15,9 25-2-15,-9-25-2 0,0 0 0 16,31 18 4-16,-31-18-1 0,34 1 1 0,-34-1 2 16,39-7 0-16,-39 7 4 0,47-18 4 0,-47 18 1 15,43-21-1-15,-43 21 0 0,36-21-3 16,-36 21 2-16,27-20-2 0,-27 20 1 0,0 0 0 0,0 0-1 0,25-16 0 16,-25 16-3-16,0 0-1 0,0 0 1 0,0 0 0 15,0 0-2-15,0 0-1 0,0 0-1 16,-13 36-1-16,4-10-4 0,-2 3 4 0,1 3-12 31,-5 2 2-31,5 0-15 0,-3-8-2 0,9 6-19 16,4-32-17-16,-1 52-43 0,1-52-51 0,14 39-122 15,-14-39-291-15,0 0 73 0,39 27 327 0</inkml:trace>
  <inkml:trace contextRef="#ctx0" brushRef="#br4" timeOffset="353509.0438">13794 9537 506 0,'0'0'183'0,"0"0"-98"0,0 0-11 0,0 0-14 16,-6-30-7-16,6 30 11 0,-1-29-17 15,1 29 15-15,-9-27-14 0,9 27-11 0,-20-37-24 16,20 37 4-16,-34-43-21 0,34 43 14 0,-45-42 8 16,18 20-1-16,-3-5 8 0,-1 4-3 15,-8-5 2-15,8-1-8 0,-8-5 2 0,7 2-10 16,-2-3 2-16,1-6-9 0,3-2 4 0,1-7-8 16,2-2 7-16,0 4-8 0,4-3 9 0,3-3-10 15,4 2 9-15,2-1-9 0,1 3 8 0,10 2 12 16,-1 2-31-16,8 6 32 0,7 5-32 0,5 3 13 15,0 3 8-15,7-1-3 0,8 3 7 0,1 2-1 16,4-1 6-16,1 4-5 0,3-1 4 16,3 7-8-16,0 3 1 0,-4 3-4 15,-3 6-1-15,-2 4 0 0,-7 7-2 0,-27-7 1 16,38 32 0-16,-38-32 3 0,16 54-6 0,-20-19 1 16,-7 10-12-16,-8 7 4 0,-6 12 11 0,-17 2-24 15,-4 10 33-15,-3 5-21 0,-12-5 18 0,6 13 24 16,-10-5-2-16,8 7 22 0,-7-11-10 15,17 4 13-15,-5-18-15 0,16 2 2 0,6-17-5 16,13-8-37-16,9-7 19 0,9-8-33 0,-1-28 12 16,31 30 1-16,3-26 1 0,3-8 0 0,15-6 1 15,4-15 10-15,10-6-43 0,2-13 14 0,22 5-54 16,-6-18-17-16,18 16-35 0,-23-25-68 0,24 28-80 16,-23 1-222-16,-13-17 60 0,11 31 399 15</inkml:trace>
  <inkml:trace contextRef="#ctx0" brushRef="#br4" timeOffset="353962.2219">13874 7784 891 0,'-53'-32'65'16,"6"8"-13"-16,-7 1 11 0,2 14-29 0,-5 0 7 16,5 15 0-16,-9 4-11 0,5 15 1 0,-6 7-6 15,4 17 12-15,-6 6-5 0,3 20 15 16,-7 3-13-16,7 16 12 0,-7 4-13 0,10 15 13 16,1 4 1-16,10 19-20 0,4 1 6 0,11 9-25 15,12 0-13-15,11 0 17 0,11-5-6 0,13-13-13 16,10-15 15-16,9-17-19 0,12-16 5 0,10-18 14 15,8-6-11-15,8-17 10 0,9-12-3 0,3-15 5 16,6-15 5-16,5-14 2 0,7-18 3 0,9-12-6 16,2-22 9-16,12-17-7 0,-5-10-3 15,2-12 17-15,-9-6-23 0,-9-2 7 16,-12-4-3-16,-15 6-18 0,-18 9 16 0,-16 11-14 16,-25 6 14-16,-16 1 6 0,-20 5-21 0,-13-2 19 15,-12 1-27-15,-11 4-2 0,-8 1 6 0,-6-1-17 16,-8 8 4-16,-8 2-11 0,0 19 4 0,-4 7-3 15,4 27 12-15,5 14 4 0,9 20 5 0,4 9-3 16,12 21-25-16,4-5-24 0,25 17-28 16,-8-19-93-16,24 4-320 0,20 10 16 0,3-23 261 15</inkml:trace>
  <inkml:trace contextRef="#ctx0" brushRef="#br4" timeOffset="354696.9536">14733 8484 976 0,'0'0'73'0,"0"0"-6"0,-27 7 7 0,27-7 2 15,0 0-1-15,0 0-13 0,0 0-15 0,0 0-17 16,0 0-14-16,0 0-8 0,-9 32-1 0,9-32-12 16,-7 27 26-16,7-27-11 0,-4 27 19 15,4-27-4-15,0 0-7 0,0 0 1 0,0 0 3 16,33 3 5-16,-33-3 1 0,37-18-4 0,-37 18-4 16,51-39 10-16,-23 14-38 0,4 2 28 0,3 3-32 15,0 1 12-15,1-3 3 0,-2 1-4 0,4 1 3 16,-6-1-4-16,0 1 4 0,3 4-4 15,-3-3 2-15,2 3-1 0,2-2 3 0,-2 2-4 16,2 2 4-16,-4-1-3 0,0 10 2 16,-7-2-2-16,2 7 2 0,-27 0 0 0,40 5-1 15,-40-5 1-15,30 20-1 0,-30-20 2 0,13 34-3 16,-13-34 4-16,3 48-5 0,-6-20 3 0,-3-1-3 16,-5 2 3-16,6-3-3 0,5-26 1 0,-9 41-8 15,9-41 0-15,11 25 8 0,-11-25-37 0,32 13 31 16,-7-13-17-16,11-4-26 0,0-8 26 15,14 1-50-15,-7-14-7 0,23 14-40 0,-26-24-73 16,26 19-109-16,-7 3-180 0,-28-19 119 16,24 32 364-16</inkml:trace>
  <inkml:trace contextRef="#ctx0" brushRef="#br4" timeOffset="354993.9444">15269 8703 999 0,'0'0'93'0,"7"-36"-68"0,-7 36-7 16,20-32 7-16,-20 32 20 0,0 0 18 15,12-30 21-15,-12 30 1 0,0 0-15 0,0 0-20 16,-14 27-26-16,14-27-7 0,-21 35 0 0,12-6 9 15,-8 3-4-15,7 4 1 0,-3 3-10 0,-1 4 2 16,3 5-11-16,-1 5 8 0,4-1-11 0,1-2 5 16,5-7-9-16,2-8-1 0,11-3-25 0,-11-32-21 15,41 47-40-15,-41-47-47 0,74 23-86 16,-40-23-231-16,13-15-26 0,21 14 214 0</inkml:trace>
  <inkml:trace contextRef="#ctx0" brushRef="#br4" timeOffset="355400.2019">16111 8953 698 0,'-32'-27'118'0,"32"27"-37"15,0 0-14-15,-30 11 0 0,30-11 0 0,-33 16 5 16,33-16 0-16,-39 24 0 0,10-16-4 0,11 20-2 16,-12-14-11-16,10 15-3 0,-10-11-10 0,14 7-4 15,16-25-14-15,-33 42-5 0,33-42-11 16,-18 45-2-16,18-45-8 0,0 39 1 0,0-39-8 16,24 32-11-16,4-14-26 0,-28-18-27 0,61 13-47 15,-32-30-55-15,25 23-67 0,-17-15-186 16,-1-18 2-16,22 27 277 0</inkml:trace>
  <inkml:trace contextRef="#ctx0" brushRef="#br4" timeOffset="355869.1456">16470 8908 1055 0,'0'0'69'0,"-39"14"-28"0,39-14-1 15,-38 20-1-15,38-20-3 0,-40 27 0 0,40-27-6 16,-39 44 6-16,16-22-5 0,3 11 7 15,-3-9-3-15,8 6 3 0,15-30-6 0,-28 48-1 16,28-48-9-16,-16 44 0 0,16-44-9 0,-2 31-4 16,2-31-7-16,0 0 1 0,18 30-4 0,-18-30 2 15,32 9 0-15,-32-9 0 0,45-7 1 16,-18 1-2-16,1-4 4 0,5-6-3 0,-3 0 2 16,2 0-4-16,-3-2 3 0,-4 2-4 0,2 0 4 15,-27 16-2-15,39-29 2 0,-39 29-1 0,34-23 1 16,-34 23-2-16,0 0 0 0,29-21 0 0,-29 21 1 15,0 0-1-15,0 0 2 0,0 0 0 0,0 0-2 16,0 0 4-16,0 0-4 0,-2 25 0 0,2-25 0 16,-14 35 1-16,14-35-2 15,-16 47 2-15,16-47 1 0,-11 44 12 0,11-44-1 16,-2 43 4-16,2-43-5 0,2 32-7 0,-2-32-3 16,16 27 3-16,-16-27-1 0,27 12 1 0,-27-12 2 15,36-3-2-15,-36 3 2 0,47-16-2 0,-22 0 0 16,2 0-4-16,-2-8 2 0,2 1-3 0,-8-2 2 15,5-3-3-15,-8 3 2 0,-2 0-3 16,-14 25 5-16,16-43-4 0,-16 43 3 0,7-39-7 16,-7 39-2-16,0-41-12 0,0 41-17 0,0-48-25 15,0 48-37-15,4-57-58 0,-4 57-83 0,16-39-176 16,-9 8-70-16,-7 31 205 0</inkml:trace>
  <inkml:trace contextRef="#ctx0" brushRef="#br4" timeOffset="356087.1785">17341 8826 1088 0,'-23'-25'129'0,"23"25"-88"16,25-25-6-16,0 9-3 0,-2-5-3 15,13 1-19-15,-2 1-7 0,0-1-19 0,4 9-29 16,-11-8-28-16,7 13-18 0,-34 6 7 0,46-10 18 0,-46 10 12 0,31 3-21 0,-31-3-24 16,0 0-69-16,21 36-121 0,-21-36-17 0,-12 35 306 15</inkml:trace>
  <inkml:trace contextRef="#ctx0" brushRef="#br4" timeOffset="356230.7999">17235 9099 1322 0,'0'0'81'0,"0"0"-70"16,0 0-9-16,0 0 0 0,27 16 1 0,-27-16 0 16,50-22-3-16,-17 4-11 0,1-6-26 0,11 4-29 15,-8-23-47-15,21 24-69 0,-15-6-208 0,-2-22-42 16,23 31 240-16</inkml:trace>
  <inkml:trace contextRef="#ctx0" brushRef="#br4" timeOffset="357000.7824">18008 8660 1317 0,'0'0'39'0,"-34"13"-21"0,34-13-11 0,0 0 0 15,0 0-1-15,0 0 3 0,32-39 7 0,-7 21-1 16,2-9 8-16,9 0 20 0,0-8-29 0,9 3 35 16,-1-4-34-16,7 11 6 0,-5-5 0 0,1 10-11 15,-4-1 1-15,0 6-5 0,-9 3 0 16,-2 1-2-16,-9 10 0 0,-23 1 3 0,36 1 5 16,-36-1 3-16,0 0 3 0,27 20-1 0,-27-20-2 15,0 0 0-15,13 28-5 0,-13-28 0 0,0 0-3 16,10 27-1-16,-10-27-3 0,0 0-1 0,0 0-1 15,38 20 4-15,-38-20-3 0,41 3 1 0,-12-6-1 32,3 1-3-32,4-3 2 0,2-4-2 0,1 5 1 15,1-3-1-15,-3 2-11 0,-1-4-12 16,0 7-19-16,-9-7-18 0,5 14-22 0,-32-5-30 16,47 6-69-16,-47-6-136 0,0 0-156 0,0 0 9 15,14-31 432-15</inkml:trace>
  <inkml:trace contextRef="#ctx0" brushRef="#br4" timeOffset="357207.7586">18698 8673 1232 0,'-27'35'95'0,"-16"-15"-31"0,16 17 5 0,-12-15-8 15,19 10 2-15,-7-9-14 0,11 6-4 0,16-29-12 16,-27 46-7-16,27-46-13 15,-7 46-1-15,7-46-6 0,7 48 3 0,-7-48-5 16,23 40-1-16,-23-40-4 0,52 23 0 0,-14-18-13 16,5-14-33-16,23 9-59 0,-23-39-108 0,42 16-285 15,-23-4-40-15,-2-14 177 0</inkml:trace>
  <inkml:trace contextRef="#ctx0" brushRef="#br4" timeOffset="357958.032">19300 8906 1015 0,'0'0'49'0,"-28"2"-38"16,28-2-3-16,0 0-1 0,0 0-2 0,0 0 0 15,-33 32-2-15,33-32 10 0,-25 29 12 0,16-3 18 16,9-26 14-16,-27 48 8 0,27-48-7 16,-30 59-3-16,12-34-17 0,7 7-1 0,-5-5-8 15,5 1 2-15,-1-3-9 0,5 0 0 0,7-25-8 16,-13 32-4-16,13-32-6 0,0 0-2 0,0 0-3 16,0 0 1-16,0 0 0 0,0 0 4 0,29 13 2 15,-29-13 2-15,27-25 4 0,-27 25-4 0,32-43 2 16,-12 16-5-16,1-3 5 0,2 0-1 15,-3-6 11-15,2 10-3 0,-8-8 8 0,6 3-6 16,-6-2 3-16,0 2-5 0,-3 1 1 0,3 1-6 16,-1 3-3-16,-13 26-5 0,23-39-2 15,-23 39-3-15,0 0 1 0,27-27-2 0,-27 27 0 16,0 0 0-16,0 0 0 0,0 0 1 0,0 0 2 16,0 0-1-16,27 34-1 0,-27-34 3 0,5 44-5 15,-3-14 7-15,0 6-7 0,-2 0 5 16,0-1-10-16,0-3 0 0,0 4-8 0,0-7-4 15,4 6-15-15,-4-10-11 0,7 9-27 0,-7-34-19 16,7 53-48-16,-7-53-42 0,4 40-50 0,-4-40-80 16,0 0-88-16,-8 37 109 0,8-37 291 0</inkml:trace>
  <inkml:trace contextRef="#ctx0" brushRef="#br4" timeOffset="358114.3661">19311 9173 1307 0,'0'0'122'0,"-32"-19"-52"0,32 19-20 16,0 0-18-16,0 0-19 0,0 0-15 0,0 0-4 16,0 0 1-16,0 0-4 0,28 0-6 0,-28 0-13 15,47-9-23-15,-47 9-38 0,63-20-50 16,-36-10-66-16,19 21-103 0,10-2-126 0,-29-17 132 16,32 24 302-16</inkml:trace>
  <inkml:trace contextRef="#ctx0" brushRef="#br4" timeOffset="358364.3053">19829 8976 1125 0,'-27'12'114'0,"27"-12"-37"16,0 0 0-16,-41-16-1 0,41 16-12 0,0 0-11 15,-25 9-7-15,25-9-11 0,0 0-6 0,-36 14-9 16,36-14-2-16,-27 22 0 0,27-22-1 0,-30 32-7 15,30-32 0-15,-27 39-9 0,27-39 4 16,-16 39-7-16,16-39 3 0,-4 38-4 0,4-38 0 16,13 35-11-16,-13-35-11 0,26 29-18 15,-26-29-14-15,42 16-20 0,-42-16-21 0,52 5-49 16,-52-5-74-16,57-34-205 0,-18 27-42 0,-15-20 257 16</inkml:trace>
  <inkml:trace contextRef="#ctx0" brushRef="#br4" timeOffset="358848.6943">20078 8977 981 0,'0'0'257'0,"0"0"-193"0,0 0-14 0,0 0 8 16,-29-19-4-16,29 19-14 0,0 0-16 15,0 0-6-15,0 0-4 0,-28 37 2 16,28-37 7-16,-16 36 10 0,16-36 4 0,-20 43 2 15,20-43-10-15,-16 44-5 0,16-44-12 0,-11 45-2 16,11-45-6-16,-7 41 1 0,7-41-4 0,7 30 0 16,-7-30-2-16,0 0 2 0,23 23-3 0,-23-23 2 15,0 0 0-15,33 11-1 0,-33-11 2 0,26-7 0 16,-26 7 0-16,36-23 0 0,-36 23 2 16,42-36-3-16,-42 36 3 0,41-41-3 0,-41 41 1 15,37-39-4-15,-37 39 5 0,31-32-2 0,-31 32 3 16,21-27-3-16,-21 27 1 0,0 0-2 15,0 0 0-15,0 0 1 0,0 0-1 0,0 0 1 16,0 0-1-16,0 0 0 0,0 0 1 0,0 0-1 16,0 0 1-16,8 36 1 0,-8-36-2 0,-4 32 2 15,4-32-2-15,4 23 5 0,-4-23-4 16,7 28 3-16,-7-28-3 0,14 31 1 0,-14-31-3 16,0 0 2-16,36 28-1 0,-36-28 3 0,32 11 2 15,-32-11 4-15,40 0 5 0,-13-7 0 0,-1-2-1 16,10-5-4-16,-5-6-1 0,1-1-4 0,-7-6 2 15,-3 4-4-15,-6-2 3 0,-2-2-3 0,-3 0 1 16,-2-1-3-16,-6 5 1 0,-1-6-11 0,-2 4-10 16,-9-2-29-16,9 27-47 15,-25-49-91-15,25 49-290 0,-14-32-79 0,14 32 74 16</inkml:trace>
  <inkml:trace contextRef="#ctx0" brushRef="#br4" timeOffset="359755.1419">478 10882 657 0,'0'0'119'0,"0"0"-43"0,0 0-13 0,0 0 1 15,0 0 11-15,0 0 14 0,0 0-7 0,36-3-17 16,-36 3-11-16,46-31-10 0,-21 8-4 15,11 5-7-15,-4-3-7 0,4 1-13 16,0 3-4-16,-2 1-8 0,-2 1 0 0,4 3-3 16,-5 8-3-16,-3 3-13 0,1 6-15 0,-29-5-15 15,45 25-23-15,-45-25-12 0,34 34-17 0,-34-34-4 16,20 35-6-16,-20-35 3 0,16 36 3 0,-16-36-6 16,11 32-17-16,-11-32-51 0,0 0-115 0,5 36 276 15</inkml:trace>
  <inkml:trace contextRef="#ctx0" brushRef="#br4" timeOffset="359927.0105">580 11121 700 0,'0'0'131'0,"-43"27"-45"15,43-27-23-15,0 0-27 0,0 0-6 16,0 0-2-16,-4 27 6 0,4-27 10 0,40-4 3 16,-13-7-11-16,12-1-15 0,0-4-12 15,12-7-8-15,1-6 1 0,1-1-5 0,3-2-7 16,-6-4-42-16,9 13-47 0,-17-16-75 0,13 16-92 15,-5 3-161-15,-25-21 191 0,26 32 236 0</inkml:trace>
  <inkml:trace contextRef="#ctx0" brushRef="#br4" timeOffset="360208.2388">1062 10610 1311 0,'0'0'30'15,"0"0"-22"-15,0 0-10 0,0 0-2 0,0 0 8 16,11-27 8-16,-11 27 12 0,43-20 6 0,-43 20 6 16,55-19-1-16,-21 8-1 0,8 9-1 0,-3-5-5 15,6 7-4-15,-6 4-7 0,6 3-4 16,-9 2-5-16,5 7 0 0,-7 3-4 0,-1 8 0 16,-8-2-3-16,-6 9 6 0,-6 3-4 0,-9 3 7 15,-10 6-8-15,-8 6 5 0,-8-1-9 0,-6 4 7 16,-8-3-8-16,-4 0 7 0,3-6-8 0,1-1 6 15,0-10-5-15,6-1 5 0,3-9-13 16,27-25-11-16,-33 27-29 0,33-27-33 16,0 0-41-16,0 0-82 0,0 0-78 0,9-30-221 15,-2-8 110-15,24 20 396 0</inkml:trace>
  <inkml:trace contextRef="#ctx0" brushRef="#br4" timeOffset="361292.8364">20980 8683 1604 0,'0'0'62'16,"0"0"-47"-16,0 0-24 0,0 0-10 0,0 0-2 16,0 0 1-16,0 0 7 0,0 0-1 0,28 8-10 15,-28-8-16-15,29-11-23 0,3 11-22 0,-32 0-25 16,60-20-40-16,-34-3-37 0,17 11-116 0,9 12-78 31,-28-27 140-31,31 34 241 0</inkml:trace>
  <inkml:trace contextRef="#ctx0" brushRef="#br4" timeOffset="361465.1524">21051 8910 1341 0,'-34'3'70'0,"34"-3"-51"15,0 0-17-15,0 0-8 0,0 0-2 0,0 0 3 16,0 0 2-16,42-5-9 0,-17-6-22 16,12 6-36-16,-1-18-45 0,18 16-66 0,-15-13-135 15,4-12-102-15,24 23 155 0,-30-34 263 0</inkml:trace>
  <inkml:trace contextRef="#ctx0" brushRef="#br4" timeOffset="361980.0325">21587 8379 1398 0,'0'0'70'0,"0"0"-60"15,0 0-12-15,27-7 1 0,-27 7 3 16,34-16 7-16,-10 8 2 0,-24 8 2 0,53-19-3 16,-24 12-3-16,2-2-4 0,-3 2 6 0,3-2 1 0,-4 5 0 0,1-1 0 15,-28 5-7-15,38-5-1 0,-38 5-1 0,27 1-1 16,-27-1 1 0,0 0 0-16,0 0 7 0,0 0 5 15,0 0 2-15,0 0 0 0,0 0-6 0,-7 32-2 0,7-32-4 16,-29 24 4-16,29-24 1 0,-38 25 6 0,38-25 2 15,-39 23-1-15,39-23-5 0,-32 19-3 0,32-19-5 16,0 0-1-16,0 0-2 0,-18 27-1 16,18-27 0-16,0 0 1 0,0 0-1 0,30 21 1 0,-30-21-1 15,31 13 2-15,-31-13 0 0,39 11 2 16,-39-11-3-16,41 10 2 0,-41-10 13 0,33 13-34 16,-33-13 36-16,25 28-36 0,-25-28 19 0,19 39 5 15,-19-39-3-15,0 45 5 0,-7-22-5 0,-9 7 2 16,-4-1-5-16,1 3 5 0,-8-2-5 0,-2-1 6 15,-5 1-5-15,4-5 4 0,-3-5-5 0,6-1 3 16,2-3-2-16,25-16 0 0,-32 20-14 0,32-20-22 0,0 0-39 16,0 0-38-16,0 0-45 0,0 0-54 15,32-32-128 1,1 21-101-16,-14-26 116 0,30 26 326 0</inkml:trace>
  <inkml:trace contextRef="#ctx0" brushRef="#br4" timeOffset="362686.3986">22163 8391 970 0,'0'0'109'0,"0"0"-29"0,0 0-13 15,0 0 7-15,0 0-1 0,0 0-7 16,0 0-12-16,28-10-16 0,-28 10-12 0,27-9-7 16,-27 9-4-16,42-15-5 0,-17 6-3 0,2-1-2 15,5 1-1-15,-2 0-3 0,4-2 2 0,-5 6-4 16,-2 1 2-16,-27 4-1 0,43-3 0 0,-43 3 0 15,0 0 1-15,30 10 2 0,-30-10-1 0,0 0 2 16,-10 33-4-16,10-33 1 0,-31 41-5 0,4-18 3 16,-5 7-3-16,-4 0 4 15,-7 8 15-15,0 1-25 0,0 0 41 0,0 6-24 16,2-10 23-16,3 10 9 0,1-10-11 0,8 3 2 16,4-10-17-16,9-1-3 0,16-27-9 0,-16 38-1 15,16-38-3-15,10 23 2 0,-10-23-2 0,33 19 2 16,-8-19-1-16,5 0 1 0,10-1-10 0,1-14-20 15,11 10-26-15,-11-18-38 0,22 21-49 0,-31-32-137 16,29 15-203-16,-13 8 1 0,-14-18 264 16</inkml:trace>
  <inkml:trace contextRef="#ctx0" brushRef="#br4" timeOffset="362999.032">22604 8463 1143 0,'0'0'94'0,"0"0"-52"0,0 0-3 0,0 0 13 0,36-31 13 16,-8 31 1-16,-28 0-8 0,52-18-8 0,-52 18-3 16,56-14-9-16,-31 7-2 0,2 7-6 0,-27 0-5 15,34-5-8-15,-34 5-5 0,0 0-3 16,0 0 3-16,27 12 3 0,-27-12 2 15,0 0 2-15,-7 32-8 0,7-32-2 0,-15 38-7 16,-1-10-15-16,-5 1 29 0,-5 6-27 0,0 3 27 16,-3-3-10-16,-2 1-5 0,3 1 4 0,1 1-7 15,0-3 5-15,7-2-9 0,1-8 1 0,19-25-13 16,-20 42-12-16,20-42-32 0,0 27-33 0,16-2-58 16,-16-25-78-16,34-4-233 0,-9 8-46 15,-25-4 156-15</inkml:trace>
  <inkml:trace contextRef="#ctx0" brushRef="#br4" timeOffset="363155.2422">23052 8780 1568 0,'0'0'179'16,"-38"19"-154"-16,38-19-20 0,-32 4-3 0,32-4-4 15,0 0-14-15,-25-7-17 0,25 7-26 0,0 0-35 16,0 0-50-16,-9-29-71 0,9 29-231 0,39-12-27 15,-39 12 177-15</inkml:trace>
  <inkml:trace contextRef="#ctx0" brushRef="#br4" timeOffset="363717.7193">23681 8293 689 0,'-4'-25'269'0,"4"25"-159"0,0 0-25 16,0 0-7-16,0 0-12 0,-28 4-9 0,28-4-13 15,-38 21 0-15,6-5 6 0,7 13 5 16,-17-6-4-16,8 14 3 0,-9-1-11 0,6 12-16 15,-8-3 23-15,7 10-32 0,-1-3 21 0,7-3-13 16,1-4-12-16,8-2 3 0,7-4-10 0,5-7 0 16,6-2-8-16,6-5 2 0,-1-25-5 15,18 40 4-15,-18-40-3 0,40 28 3 0,-13-16-2 16,3-6 2-16,-1-4 0 0,7-4-1 0,-6-5 1 16,1-4 0-16,-3-1 2 0,-4-4-3 15,-24 16 5-15,37-33-6 0,-37 33 3 0,23-37-3 16,-23 37 0-16,6-37-3 0,-6 37 0 0,0-34-4 15,0 34-2-15,-13-34-2 0,13 34-2 0,-19-34-7 16,19 34-11-16,-27-25-19 0,27 25-19 0,-27-14-23 16,27 14-26-16,0 0-39 0,0 0-74 0,-29 7-134 15,29-7-74-15,0 0 202 0</inkml:trace>
  <inkml:trace contextRef="#ctx0" brushRef="#br4" timeOffset="364139.6943">24168 8475 1378 0,'-37'-41'104'16,"37"41"-80"-16,-23-34 1 0,23 34 5 0,-33-28 7 15,33 28-3-15,-37-20-12 0,37 20-7 0,-45-11 2 16,45 11-2-16,-47 2 5 0,47-2 0 15,-50 16 4-15,25 0 2 0,-4 0-4 0,6 9 2 16,-4-5-6-16,6 8-16 0,21-28 26 16,-42 50-32-16,28-23 25 0,14-27-16 0,-11 41-6 15,11-41 2-15,13 27-3 0,-13-27 1 0,30 16 0 16,-30-16 2-16,45 5-1 0,-14-10-1 0,4-2 0 16,7-6-1-16,1-7 1 0,3 1-1 0,1-6-10 15,-2-2 27-15,-4 2-28 0,-5 2 31 0,-9 3-16 16,1 3-2-16,-28 17 3 0,33-22-3 15,-33 22 3-15,0 0 0 0,0 0 0 0,0 0 0 16,0 0 1-16,0 0-4 0,-22 29-3 0,-1 1-19 16,-4 6 27-16,-9 8-22 0,0 3 26 0,-1 1-10 15,1 2-11-15,0-1-1 0,5 1-14 16,-1 2 5-16,7 3-13 0,-4-10-9 0,19 7-31 16,-12-19-11-16,27 15-64 0,-5-48-69 0,11 40-193 15,-11-40-83-15,32 26 189 0</inkml:trace>
  <inkml:trace contextRef="#ctx0" brushRef="#br4" timeOffset="364546.2068">24613 8505 1173 0,'-27'-26'283'15,"27"26"-203"-15,-57-8-43 0,32 8 13 16,-6 0-11-16,4 4-11 0,-1 0-7 0,3 3 0 15,-2-2 4-15,2 9-19 0,25-14 31 0,-47 25-37 16,47-25 27-16,-29 25-16 0,29-25-8 0,-14 25-1 16,14-25-2-16,0 0-1 0,5 32 0 0,-5-32 2 15,0 0-3-15,34 32 3 0,-34-32-3 16,43 22 1-16,-16-15 1 0,2 0 0 0,-4 4-1 16,-25-11 2-16,43 21-3 0,-43-21 2 0,31 28-1 15,-31-28 1-15,16 27 0 0,-16-27 1 0,0 32-2 16,0-32 2-16,-15 32-3 0,15-32 3 0,-34 41-2 15,34-41 3-15,-48 41-3 0,17-21 2 16,-1 0-2-16,0-1 2 0,0-3-2 0,3-3 2 16,2-6-1-16,27-7 1 0,-34 5-1 15,34-5 2-15,0 0 2 0,-29-18-3 0,29 18 1 16,-3-37-2-16,12 8 1 0,3-6-4 0,6-3 3 16,7-4-10-16,4-5 2 0,7 1-15 0,1-2 3 15,-4-4-12-15,4 4-11 0,-8 0 31 0,7 9-27 16,-7 3 27-16,-1 16-32 0,-8-6-35 0,10 26-74 15,-30 0-160-15,9-31-174 0,-9 31 2 16,0 0 402-16</inkml:trace>
  <inkml:trace contextRef="#ctx0" brushRef="#br4" timeOffset="367216.3131">2191 10677 1014 0,'0'0'128'0,"0"0"-66"0,0 0-38 16,0 0-23-16,0 0-4 0,0 0 3 0,0 0 9 16,25-23 8-16,-25 23 1 0,45-19 4 15,-16 4-8-15,3-1 0 0,2 0-8 0,4 0 0 16,-1 0-4-16,-2 4-1 0,-1 5-1 0,-8 0 1 16,0 1-3-16,-26 6 2 0,32 6 1 0,-32-6 1 15,0 0 3-15,11 26-1 0,-11-26 2 16,-17 39-3-16,1-10 2 0,-7-2-4 0,-4 5 5 15,-5 2-1-15,-2-1 10 0,-4-2 1 0,6 1 9 16,1-5-8-16,10-1 2 0,21-26-11 16,-31 34-2-16,31-34-9 0,0 0-2 0,0 0-2 15,0 0 2-15,27 23 1 0,-27-23 3 0,45-1 3 16,-14-7 0-16,1-2 1 0,6 4-2 0,-3-4 1 16,3 3-2-16,-2 1 2 0,-4-1-2 0,-7 7-1 15,-25 0 3-15,33 9 1 0,-33-9 5 0,0 0 2 16,14 45 3-16,-14-45-4 0,-20 49 3 0,-1-15-10 15,-4 2 4-15,-10 5-7 0,0-2 6 16,-3 0-7-16,-1-3 5 0,1 0-7 16,6-8 5-16,7-5 13 0,25-23-41 0,-31 32-18 15,31-32-125-15,0 0-123 0,0 0-230 0,0 0 48 16,43-34 464-16</inkml:trace>
  <inkml:trace contextRef="#ctx0" brushRef="#br4" timeOffset="367575.6903">2948 10718 1275 0,'0'0'31'16,"0"0"-21"-16,0 0-11 0,0 0 1 15,2-28 10-15,-2 28 6 0,0 0 10 0,37-25-1 16,-37 25 2-16,38-21-6 0,-38 21 0 0,52-25-1 15,-27 10 4-15,2 6-3 0,-27 9-2 0,46-12-6 16,-46 12-3-16,33-4-4 0,-33 4 0 0,0 0 2 16,0 0 4-16,18 31 4 0,-18-31-1 0,-11 35 0 15,0-10-8-15,-3 4 0 0,-8 6-7 0,-1 1 5 16,-4 1-5-16,0 3 9 0,-5-3-4 16,7 6 7-16,-2-4-6 0,5 2 4 0,3-5-7 15,3-1 3-15,1-1-7 0,6-5 3 0,6-6-5 16,3-23 3-16,3 41-4 0,-3-41 2 15,0 0-3-15,31 27-1 0,-31-27-9 0,36 3-9 16,-10-3-19-16,-26 0-18 0,63-21-43 0,-32-10-18 16,22 21-47-16,-20-31-72 0,19 7-97 15,1 9-107-15,-20-27 311 0</inkml:trace>
  <inkml:trace contextRef="#ctx0" brushRef="#br4" timeOffset="367872.5185">3417 10702 1080 0,'-34'9'51'0,"34"-9"-43"0,0 0-13 15,0 0-2-15,0 0 4 0,0 0 21 0,0 0 25 16,40-2 11-16,-40 2 12 0,37-8-3 0,-37 8-4 16,56-18-4-16,-56 18-4 0,54-16-6 0,-54 16-6 15,55-16-2-15,-55 16-4 0,47-20-7 0,-47 20-7 16,34-7-8-16,-34 7-5 0,0 0-3 0,0 0 1 15,0 0-1-15,0 0 1 0,0 0 0 16,20 23-1-16,-20-23 0 0,-8 43-3 0,-2-11 3 16,-3 4-5-16,-7 6 3 0,1 1-8 0,-1-2 1 15,2 2-13-15,-2-7-14 0,8 6-19 0,-1-10 4 16,10 8-30-16,3-40-5 0,0 57-41 16,0-57-72-16,10 30-93 0,-10-30-203 0,0 0 145 15,56 32 347-15</inkml:trace>
  <inkml:trace contextRef="#ctx0" brushRef="#br4" timeOffset="368044.4131">4007 11002 1393 0,'0'0'201'0,"-29"19"-165"0,29-19-18 16,0 0-11-16,-27 6-3 0,27-6-6 15,0 0-15-15,0 0-29 0,0 0-43 0,0 0-80 16,-30-32-117-16,30 32-232 0,0 0 23 15,11-56 459-15</inkml:trace>
  <inkml:trace contextRef="#ctx0" brushRef="#br4" timeOffset="368638.3457">4611 10528 863 0,'0'0'329'0,"0"0"-236"0,0 0-47 16,0 0-13-16,0 0-9 0,0 0-7 0,0 0-8 15,-27-16-5-15,27 16-2 0,-28 12 1 16,28-12-3-16,-38 27 3 0,38-27 0 0,-43 44 9 16,16-15 3-16,7 7 11 0,-8-6 2 0,6 14 11 15,-5-4-3-15,7 6 6 0,-3-10-12 0,7 6-1 16,0-4-16-16,3-6-1 0,3-5-10 0,6 1 1 16,4-28-3-16,16 38 2 0,-16-38-2 0,31 23 2 15,-31-23-1-15,41 9 0 16,-16-13 2-16,5 0-2 0,3-8 1 0,3 0-3 15,-2-5 2-15,1-2-3 0,-4-4 4 0,-4 0-2 16,-27 23 2-16,36-43-1 0,-36 43 2 0,18-39-4 16,-18 39 4-16,-4-34-5 0,4 34 1 0,-27-31-6 15,27 31-2-15,-39-19-5 0,39 19-3 0,-51-6-6 16,51 6-8-16,-53-7-7 0,53 7-8 0,-43 4-8 16,43-4-11-16,-31 5-24 0,31-5-47 15,0 0-60-15,0 0-85 0,11 31-165 0,-11-31 166 16,27 7 280-16</inkml:trace>
  <inkml:trace contextRef="#ctx0" brushRef="#br4" timeOffset="369075.9201">5097 10592 734 0,'-23'-43'250'0,"23"43"-151"0,0 0-3 16,-15-28-9-16,15 28-11 0,0 0-17 0,-34-27-10 16,34 27-9-16,-29-5-2 0,29 5-4 15,-34 3-5-15,34-3 0 0,-41 13-2 0,41-13 3 16,-41 23-4-16,41-23-1 0,-39 32-7 16,39-32-2-16,-35 35-9 0,35-35-1 0,-23 36-5 15,23-36 0-15,-12 34-3 0,12-34 4 0,-2 34-4 16,2-34 2-16,11 27 0 0,-11-27 0 0,30 16 0 15,-30-16 2-15,43 3-2 0,-16-3 2 0,0-7 0 16,2 0 1-16,-1-6 1 0,-1-3-1 16,0 0 6-16,-27 16-2 0,45-32 4 0,-45 32-2 15,34-35 1-15,-34 35-1 0,27-32 0 0,-27 32-2 16,14-31-1-16,-14 31-4 0,0 0 2 0,9-26-2 16,-9 26 1-16,0 0-1 0,0 0-1 0,0 0-1 15,0 0-2-15,0 0-3 0,0 0-4 0,-25 33-3 16,11-4-5-16,-3 7 0 0,-2 6-5 15,-5 5 4-15,5 4-8 0,-5-3 5 16,5 4-13-16,-3-4-6 0,10 6-30 0,-10-22-21 16,24 19-53-16,-2-51-50 0,0 56-82 0,4-24-216 15,-4-32 101-15,35 26 391 0</inkml:trace>
  <inkml:trace contextRef="#ctx0" brushRef="#br4" timeOffset="369513.4903">5681 10569 1069 0,'0'0'187'15,"-32"-16"-104"-15,32 16-12 0,-27-13-19 0,27 13-14 16,-38-3-9-16,38 3-8 0,-48 3-1 0,21 4 3 16,0-1-2-16,2 6 1 0,-5-1-2 15,3 8 2-15,3-3-5 0,24-16-2 0,-37 34-8 16,37-34-2-16,-20 29-6 0,20-29 1 0,0 0-2 15,-2 32 2-15,2-32-3 0,0 0 4 0,25 32-1 16,-25-32 0-16,34 14 0 0,-34-14 2 0,47 14-3 16,-20-6 2-16,-2-1-1 0,0 2 0 15,-25-9 0-15,45 17 0 0,-45-17 0 0,34 25 1 16,-34-25-1-16,25 45 2 0,-16-18-4 16,-4 5 4-16,-5 0-4 0,-3 2 5 0,-8-2-4 15,-3 3 5-15,-6-3-4 0,-1-1 3 0,-3-3-3 16,1-1 6-16,23-27 2 0,-43 41 6 0,43-41 0 15,-36 21-2-15,36-21-6 0,0 0-4 0,-23 2 0 16,23-2-1-16,0 0 0 0,-6-39-4 0,8 10 4 16,7-6-4-16,2-4 3 0,5-4-8 15,2-5 2-15,-2 0-10 0,4-2 5 0,-2-2-8 16,1 6 2-16,-1-2-9 0,4 5 0 0,-6-2-9 16,7 10-4-16,-10-1-19 0,-13 36-18 0,30-52-38 15,-3 52-55-15,-27-26-81 0,0 26-243 0,32-6 67 16,-32 6 426-16</inkml:trace>
  <inkml:trace contextRef="#ctx0" brushRef="#br4" timeOffset="370082.4043">6287 10663 1489 0,'0'0'41'0,"0"0"-31"0,0 0-14 0,0 0-1 15,0 0 3-15,18-25 2 0,-18 25 2 0,47-16-3 16,-22 5 1-16,2 3-1 0,-1-3 0 0,1 4-14 15,6 1-12-15,-33 6-16 0,48-3-16 0,-48 3-12 0,39 0-23 16,-39 0-28-16,27 11-66 0,-27-11-105 0,0 0-133 16,6 32 237-16</inkml:trace>
  <inkml:trace contextRef="#ctx0" brushRef="#br4" timeOffset="370223.0295">6278 10907 1201 0,'-39'15'188'0,"39"-15"-126"0,0 0-35 15,0 0-15-15,0 0-8 0,0 0-3 16,0 0 1-16,32 17 0 0,-7-20-2 0,4-6 0 16,10-2 2-16,4-8-18 0,13 6-31 0,-11-19-81 15,28 20-200-15,-8-6-194 0,-15-14 63 0,20 23 459 16</inkml:trace>
  <inkml:trace contextRef="#ctx0" brushRef="#br4" timeOffset="370831.6543">7768 10189 993 0,'0'0'76'0,"0"0"-53"16,0 0 7-16,0 0 15 0,0 0 5 0,0 0 0 16,0 0-17-16,0 0-12 0,-31 30-6 0,28-1 0 15,-6 1-4-15,-2 11 9 0,-2-2 16 0,3 11-31 16,-5-2 25-16,3 1-35 0,-4 2 5 0,3 3 7 0,-1-3-10 15,1-1 6-15,2-3-10 0,2-8 4 16,2 0-13-16,4-12-13 0,10 1-31 0,-7-28-38 16,19 29-52-16,-19-29-62 0,0 0-237 0,58-18 32 15,-44-16 404-15</inkml:trace>
  <inkml:trace contextRef="#ctx0" brushRef="#br4" timeOffset="371034.7842">7621 10307 1392 0,'0'0'95'0,"-29"16"-52"0,29-16-20 15,0 0-13-15,0 0-6 0,0 0 1 0,25-20 0 16,-25 20 3-16,39-25-1 0,-12 9-1 0,4-2-4 16,3 2-1-16,4 0-5 0,-1 7-10 0,-3-7-21 15,6 13-25-15,-13-11-28 0,14 21-26 16,-41-7-38-16,61 3-46 0,-61-3-112 0,27 0-100 15,8 27 195-15,-35-27 215 0</inkml:trace>
  <inkml:trace contextRef="#ctx0" brushRef="#br4" timeOffset="371227.9545">7567 10665 1469 0,'0'0'93'0,"0"0"-68"0,0 0-20 0,0 0-7 15,0 0 0-15,0 0 7 0,41-5 4 0,-41 5 2 16,50-25-3-16,-14 10-2 0,4-6-7 0,10-2-11 0,-4-4-30 16,10 13-31-16,-15-22-55 0,24 31-56 0,-31-25-42 15,23 24-89-15,-12 8-99 0,-45-2 183 16,77-2 231-16</inkml:trace>
  <inkml:trace contextRef="#ctx0" brushRef="#br4" timeOffset="371618.571">8287 10579 1170 0,'0'0'87'0,"0"0"-42"16,0 0-4-16,0 0 1 0,-26-14-6 0,26 14-7 15,0 0-6-15,-24-2-3 0,24 2 1 0,0 0 1 16,-30 22 3-16,30-22 3 0,-22 25 6 0,22-25-1 15,-21 35 0-15,21-35-8 0,-18 38-2 16,18-38-10-16,-11 39-3 0,11-39-6 0,4 34-2 16,-4-34-1-16,0 0 0 0,25 28-1 0,-25-28 2 15,30 6 0-15,-30-6 1 0,40-9-1 0,-40 9 1 16,44-20 0-16,-18 4-2 0,0-3 1 0,1-1-3 16,-27 20 3-16,43-41-4 0,-43 41 5 15,36-34-4-15,-36 34 3 0,23-27-2 0,-23 27 0 16,0 0 0-16,0 0 1 0,0 0-2 15,0 0-1-15,0 0-1 0,0 0-1 0,0 0 1 16,0 0-1-16,0 0 3 0,11 36-5 0,-11-36 0 16,-12 43-8-16,12-43-3 0,-15 51-16 0,15-51-9 15,-9 43-15-15,9-43-9 0,-1 36-12 0,1-36-20 16,7 27-48-16,-7-27-64 0,0 0-170 0,43 1-67 16,-43-1 276-16</inkml:trace>
  <inkml:trace contextRef="#ctx0" brushRef="#br4" timeOffset="372149.8838">8857 10624 1004 0,'0'0'77'0,"-35"-9"-25"0,35 9 6 16,0 0-2-16,-27 20-7 0,27-20-5 16,0 0-5-16,-36 25-6 0,36-25 0 0,-20 26-9 15,20-26-5-15,-16 36-7 0,16-36 2 0,-11 44-6 16,11-44 4-16,-11 47-6 0,11-47 2 0,-3 48-2 15,3-48 1-15,-4 43-2 0,4-43 2 0,-1 26-6 16,1-26 2-16,0 0-3 0,0 0-1 0,0 0 0 16,7 25 1-16,-7-25-2 0,0 0 3 15,0 0 1-15,0 0-1 0,0 0 3 16,16-32-3-16,-16 32 1 0,16-35-3 0,-16 35 3 16,16-40-3-16,-16 40 4 0,11-42-3 0,-11 42 3 15,7-48-2-15,-5 23 3 0,1-2-3 0,-3 2 3 16,4-5-5-16,0-1 5 0,-1-1-6 0,3-2 5 15,1 4-5-15,5 2 4 0,-12 28-3 0,27-43 5 16,-27 43-1-16,31-25 3 0,-31 25-1 16,30-14 0-16,-30 14-2 0,32-6-3 0,-32 6 1 15,34 6-2-15,-34-6-1 0,29 14 0 0,-29-14 2 16,27 21-1-16,-27-21 2 0,14 34-2 0,-14-34 1 16,6 36-4-16,-6-36-1 0,-4 37-6 0,4-37 4 15,-16 43-1-15,16-43 8 0,-27 43-2 16,27-43 4-16,-39 41-3 0,39-41 1 0,-47 39-3 15,20-19 3-15,2-1-3 0,0-3 7 16,25-16 3-16,-47 36 4 0,47-36-2 0,-37 34 0 16,37-34-9-16,-34 41 1 0,34-41-3 0,-24 50 4 15,15-20-5-15,0 0 5 0,0 9-7 0,2 1 7 16,-2 1-7-16,2 0 4 0,2-1-18 0,-6-7-15 16,11 9-25-16,0-42-80 0,-4 64-109 0,8-33-270 15,-4-31 18-15,7 35 405 0</inkml:trace>
  <inkml:trace contextRef="#ctx0" brushRef="#br4" timeOffset="372556.1949">10028 10237 1097 0,'0'0'34'0,"-27"-5"-25"0,27 5-5 0,0 0 1 16,-36 23-2-16,36-23-1 0,-41 39 12 0,16-10-15 16,-7 3 10-16,-2 7-37 0,1 7 6 15,-4-1-14-15,4 7-2 0,-3-2 6 0,6-2-14 16,-4-9 2-16,11 2-13 0,-1-14-15 0,14 3-49 15,10-30-77-15,-29 18-143 0,29-18 201 0,0 0 140 16</inkml:trace>
  <inkml:trace contextRef="#ctx0" brushRef="#br4" timeOffset="372712.4485">9786 10485 1033 0,'0'0'165'0,"-20"-25"-42"0,20 25-8 15,0 0-17-15,0 0-18 0,0 0-30 0,0 0-24 16,0 0-15-16,0 0-6 0,0 0-3 0,0 0 0 15,9 32-3-15,-9-32 0 0,41 13-10 16,-14-19-27-16,16 12-49 0,-10-30-88 16,33 26-209-16,-11-16-142 0,-4-11 40 0,15 20 486 15</inkml:trace>
  <inkml:trace contextRef="#ctx0" brushRef="#br4" timeOffset="373321.8565">10795 9879 1301 0,'0'0'72'0,"0"0"-56"0,0 0-13 0,43-34-1 15,-43 34 0-15,48-23-1 0,-17 11 0 16,-2 4-1-16,1 0 1 0,-3 0-2 0,0 3 1 15,-27 5-2-15,43-3 1 0,-43 3 1 0,29 7-1 16,-29-7 2-16,0 0-1 0,0 0 2 0,25 28-2 16,-25-28 3-16,0 27-2 0,0-27 2 15,-15 34-3-15,15-34 4 0,-30 43-4 0,14-20 5 16,-8 5-3-16,-1 3 11 0,-5-3 5 0,5 6 13 16,-8-4 3-16,10 6 5 0,-2-9-10 0,5 5-2 15,-1-9-14-15,21-23-2 0,-22 39-10 0,22-39 0 16,-3 27-4-16,3-27 0 0,0 0 0 0,0 0 2 15,36 18 0-15,-36-18 3 0,39-9 0 0,-39 9 2 16,50-20 5-16,-19 11 3 16,-3-5 8-16,5 1 0 0,-8 6 1 0,-25 7-6 15,41-9-3-15,-41 9-2 0,0 0-1 0,25 4 2 16,-25-4 6-16,0 0-1 0,0 0-2 0,-14 43-3 16,14-43-10-16,-33 48 3 0,10-20-6 0,-4 3-10 15,-3 1 28-15,-1 0-27 0,3 0 26 0,1-5-14 16,3-1-8-16,24-26-8 0,-25 38-21 0,25-38-30 15,0 0-34-15,0 0-40 0,22 23-92 16,-22-23-207-16,0 0-73 0,61-32 222 0</inkml:trace>
  <inkml:trace contextRef="#ctx0" brushRef="#br4" timeOffset="373478.1345">11460 10282 1629 0,'-70'12'103'16,"70"-12"-71"-16,-32 4-21 0,32-4-6 0,0 0-14 16,0 0-23-16,0 0-27 0,-14-34-29 0,14 34-41 15,10-32-47-15,23 28-58 0,-33 4-167 0,30-51-38 16,9 44 227-16</inkml:trace>
  <inkml:trace contextRef="#ctx0" brushRef="#br4" timeOffset="373821.8586">11718 9940 1258 0,'-32'26'217'0,"32"-26"-172"0,0 0-9 16,-31 0-3-16,31 0-11 0,0 0-12 0,0 0-4 15,0 0 6-15,0 0 9 0,0 0 11 0,42-7 4 16,-42 7-3-16,41-12-7 0,-16-1-2 0,4-1-7 15,1 2 1-15,2-4-3 0,1-2 1 0,1 0-5 16,-2 0-2-16,2 0-3 0,-4 2 0 16,-1 2-2-16,-2 2 2 0,-4 3-3 15,-23 9 1-15,38-6-2 0,-38 6-1 0,0 0 1 16,0 0-1-16,22 31 2 0,-22-31-2 0,-9 55 1 16,-6-12-9-16,-5 1 4 0,-3 11-7 0,-5-3 5 15,-3 7-7-15,2 0 7 0,-1 1-12 0,1-3 9 16,4-3 6-16,0-4-25 0,5-2 9 0,2-9-32 15,9 0-6-15,9-39-28 0,-7 62-42 0,7-62-84 16,0 0-232-16,20 25-62 0,-20-25 153 16</inkml:trace>
  <inkml:trace contextRef="#ctx0" brushRef="#br4" timeOffset="374290.6186">12256 9925 1359 0,'0'0'75'0,"29"-17"-24"16,-3 6 3-16,-26 11-3 0,54-32-14 15,-25 16-4-15,1 3-9 0,-30 13 0 16,51-17-4-16,-51 17-5 0,37-9-3 0,-37 9-2 15,25 0-1-15,-25 0-4 0,0 0-2 0,0 0-1 16,0 0 1-16,24 28-1 0,-24-28 2 0,0 0-2 16,-2 39 1-16,2-39-3 0,-18 34 3 0,18-34-4 15,-27 45 4-15,27-45-4 0,-39 46 4 0,39-46-2 16,-43 41 4-16,43-41 1 0,-43 46 3 0,43-46-3 16,-33 41 0-16,33-41-4 0,-19 27-1 15,19-27-3-15,0 0 1 0,0 27-1 0,0-27 1 16,0 0-1-16,28 12 3 0,-28-12-1 0,47-3 0 15,-18-4 1-15,1 1-1 0,4-3 0 0,-2 4 0 16,2 0 1-16,-3 1-1 0,-6 4 1 16,-25 0 0-16,36 13 0 0,-36-13 5 0,18 23 3 15,-18-23 7-15,-4 50 1 0,-5-18 2 0,-9 7-9 16,-5 2-12-16,-11-2 22 0,-4 7-25 16,-5-3 23-16,-2-2-11 0,2 2-10 0,2-6 3 15,4-6-11-15,2-3-9 0,9-5-16 0,-3-7-15 16,13 11-40-16,-15-30-45 0,31 3-131 0,-23 26-304 15,23-26 30-15,0 0 315 0</inkml:trace>
  <inkml:trace contextRef="#ctx0" brushRef="#br4" timeOffset="375071.8936">1030 12137 1047 0,'-29'-9'136'15,"29"9"-65"-15,0 0-33 0,0 0-10 0,0 0 5 16,0 0 9-16,0 0 8 0,38-5-7 0,-38 5-8 16,34-15-11-16,-34 15-6 0,50-16-7 0,-23 4-2 15,5-1-5-15,-1 3-2 0,1-6-3 16,-2 7 0-16,1-2-5 0,-2 2-14 0,-29 9-25 15,53-7-45-15,-53 7-70 0,40-4-91 0,-40 4-240 16,0 0 46-16,23 36 365 0</inkml:trace>
  <inkml:trace contextRef="#ctx0" brushRef="#br4" timeOffset="375228.0611">967 12443 1332 0,'-27'7'50'0,"27"-7"-36"15,0 0-19-15,0 0-2 0,27-1 4 0,-27 1 2 16,54-15 1-16,-18-1-1 0,3-7 1 16,8-7-21-16,6 7-37 0,-6-25-53 0,23 26-145 15,-13-12-216-15,-6-14 39 0,15 29 406 0</inkml:trace>
  <inkml:trace contextRef="#ctx0" brushRef="#br4" timeOffset="375516.6965">1469 11852 1273 0,'-31'-2'77'0,"31"2"-60"15,0 0-20-15,0 0-4 0,0 0 1 0,0 0 3 16,0 0 17-16,0 0 9 0,42-2 11 16,-14 6 8-16,-3-10-2 0,15 8-2 15,-10-5-2-15,10 6-3 0,-6-3-7 0,0 5-3 31,-5-3-4-31,1 9-7 0,-3-2-4 0,-2 7 0 16,-25-16-5-16,38 34 5 0,-38-34-3 0,12 44 2 16,-15-12-6-16,-6 4 5 0,-7 0-7 0,-10 6 6 15,-6 3-6-15,-4-2-14 0,-1 1 27 0,-6-1-26 16,7-9 22-16,-2-6-21 0,10 4-26 0,-5-16-21 16,19 11-30-16,-15-25-34 0,29-2-67 0,0 0-108 15,0 0-196-15,0 0 79 0,0 0 416 0</inkml:trace>
  <inkml:trace contextRef="#ctx0" brushRef="#br4" timeOffset="378430.5949">2544 11761 515 0,'-3'-29'55'0,"3"29"10"0,9-26 16 0,-9 26 4 16,12-33 9-16,-12 33-7 0,11-24-1 0,-11 24-3 15,0 0 0-15,0 0-10 0,0 0-11 0,0 0-10 16,0 0-14-16,0 0-7 0,0 0-8 16,0 0-1-16,0 0-5 0,14 49 1 15,-17-15-12-15,-3 7 3 0,-4 0-11 0,-3 4 7 16,2 1-7-16,-5 4 7 0,4 3-8 0,-3-1 7 16,3-4-9-16,-1 0 6 0,3-1-8 0,2-8-36 15,12 4 15-15,-8-15-50 0,19 4-5 0,-15-32-45 16,23 36-33-16,-23-36-15 0,36 3-68 0,-4 6-128 15,-21-37 105-15,32 28 267 0</inkml:trace>
  <inkml:trace contextRef="#ctx0" brushRef="#br4" timeOffset="378649.5372">2634 11855 1188 0,'-39'-5'117'0,"39"5"-16"0,-45 9-28 15,45-9-19-15,-29 10-13 0,29-10-14 0,0 0-14 16,0 0-11-16,0 0-5 0,0 0-1 0,0 0 2 16,0 0 2-16,45 2 1 0,-16-5 1 0,5-6-1 15,5-4-2-15,8-3 1 0,-1-2-12 0,8 4-11 16,-6-7-14-16,6 8-10 0,-9-6-9 0,5 13-6 16,-14-10-19-16,9 22-35 0,-45-6-48 15,55-4-103-15,-20 24-167 0,-35-20 124 0,21 34 310 16</inkml:trace>
  <inkml:trace contextRef="#ctx0" brushRef="#br4" timeOffset="378836.9693">2566 12258 1320 0,'-38'-11'110'0,"38"11"-72"0,0 0-23 0,0 0-16 16,22-34-17-16,-22 34 18 0,41-33-16 0,-16 16 16 15,0 5 1-15,2-2-3 0,5 3-18 0,-5-7-25 16,11 16-38-16,-38 2-51 0,64-16-61 0,-64 16-175 16,43-25-43-16,0 33 227 0</inkml:trace>
  <inkml:trace contextRef="#ctx0" brushRef="#br4" timeOffset="379318.096">3208 12162 1036 0,'0'0'65'0,"0"0"-9"0,0 0 8 16,0 0-1-16,0 0 0 0,0 0-13 0,-27-18-20 16,27 18-12-16,0 0-9 0,0 0-3 0,-24 23-3 15,24-23 12-15,-16 29 24 0,16-29-33 0,-16 35 35 16,16-35-44-16,-5 34 14 0,5-34 2 0,0 29-6 16,0-29 2-16,5 23-7 0,-5-23-2 0,0 0-1 15,27 25 1-15,-27-25 1 0,29 7 0 0,-29-7-1 16,34-2 0-16,-34 2 1 0,41-14-2 15,-41 14 2-15,45-31 0 0,-22 12 3 32,-23 19 15-32,52-45-35 0,-30 20 31 0,-22 25-33 0,34-42 17 15,-34 42 4-15,18-27-3 0,-18 27 4 16,0 0-2-16,7-29 2 0,-7 29 1 0,0 0 2 16,0 0-1-16,0 0 1 0,0 0-2 0,0 0-4 15,0 0-1-15,0 0-4 0,-24 13 2 16,24-13-5-16,-16 35-1 0,16-35 12 0,-14 43-24 15,14-43 9-15,-9 41-47 0,9-41 4 0,7 31-34 0,-7-31-16 0,0 0-23 0,36 39-59 16,-36-39-64-16,0 0-185 0,43-4 133 0,-43 4 302 16</inkml:trace>
  <inkml:trace contextRef="#ctx0" brushRef="#br4" timeOffset="379851.6534">3745 12163 810 0,'0'0'177'15,"0"0"-139"-15,-30-5-25 0,30 5-5 0,0 0 14 16,0 0-17-16,-16 25 16 0,16-25-12 0,-6 29 18 16,6-29 10-16,-10 37 8 0,10-37-6 0,-8 36 7 15,8-36-18-15,-5 32 12 0,5-32-3 16,-7 26-6-16,7-26-1 0,0 0-3 0,-4 25-2 16,4-25-6-16,0 0-6 0,0 0-4 0,0 0-3 15,0 0-3-15,0 0-1 0,0 0-1 0,0 0-2 16,0 0 0-16,11-30-1 0,-11 30-4 0,20-36-11 15,-20 36-2-15,28-44 12 0,-28 44-9 16,31-43 21-16,-31 43-29 0,20-35 22 0,-20 35-16 16,9-29 21-16,-9 29 6 0,1-23 0 15,-1 23 5-15,-3-27-3 0,3 27 1 0,-4-28-7 0,4 28 0 16,0 0-4-16,4-27-1 0,-4 27-3 0,0 0 0 16,0 0 0-16,0 0 0 0,27-5 2 0,-27 5 0 31,0 0 1-31,37 10 0 0,-37-10 0 0,34 9-1 15,-34-9 1-15,36 11-2 0,-36-11 2 0,34 16-2 16,-34-16 2-16,29 18 0 0,-29-18 1 16,0 0-3-16,29 30 2 0,-29-30-4 0,0 0 5 15,1 28-3-15,-1-28 3 0,-16 31 19 0,16-31-20 0,-27 32 20 16,27-32-36-16,-35 32 16 0,35-32-15 0,-43 23 16 16,43-23 2-16,-47 21-2 0,47-21 2 0,-50 15 8 15,50-15 9-15,-45 16 5 0,45-16 7 0,-38 14-7 16,38-14-3-16,-27 13-8 0,27-13-3 15,0 0-7-15,-30 33 0 0,30-33-3 0,-22 43 1 16,12-16-4-16,3 1 4 0,-2 4-5 0,-2-1 5 16,5 4-11-16,-4 1-9 0,6 3-34 0,-8-12-42 0,21 17-93 15,-9-44-128-15,-17 33-200 0,17-33 33 0,0 0 463 16</inkml:trace>
  <inkml:trace contextRef="#ctx0" brushRef="#br4" timeOffset="380477.9284">4932 11845 480 0,'0'0'147'0,"-31"37"-65"0,15-12-6 15,16-25-24-15,-43 53-10 0,24-24-15 0,-5 3 1 0,1-2-11 16,0-1 3-16,-2 6 7 0,0-6-17 0,3 3 10 15,1-5-16-15,21-27-5 0,-36 39 2 16,36-39-3-16,-20 27-9 0,20-27-34 0,0 0-38 16,0 0-18-16,0 0-8 0,0 0 6 0,20-31 12 15,-20 31 5-15,36-41 13 0,-19 15 30 0,5 1 22 16,-4-6 31-16,-2 8 30 0,-16 23 39 0,30-43 46 16,-30 43 23-16,17-24 15 0,-17 24-14 0,0 0-7 0,-8-31-25 15,8 31-10-15,0 0-17 0,0 0-13 0,0 0-12 16,0 0-17-16,0 0-18 0,0 0-14 15,0 0-11-15,0 0-3 0,0 0-2 0,18 34 1 16,-18-34-1-16,31 29 0 0,-31-29-8 0,48 23-15 16,-8-7-33-16,-4-20-41 0,26 24-92 0,-28-29-157 15,22 5-160-15,5 11 54 0,-24-23 452 0</inkml:trace>
  <inkml:trace contextRef="#ctx0" brushRef="#br4" timeOffset="381540.8856">5912 11608 970 0,'0'0'78'0,"-25"3"-18"0,25-3-19 16,0 0-20-16,0 0-2 0,0 0 6 16,20-28 4-16,-20 28 4 0,29-20 0 0,-29 20-2 15,43-20-4-15,-43 20-2 0,54-19-8 0,-28 13-4 16,7-1-8-16,-3 2-1 0,1 0-2 0,-3 1-3 15,-1 2 2-15,-27 2-1 0,41 0 0 0,-41 0 1 16,25 9 0-16,-25-9 2 0,0 0 1 0,0 0-1 16,8 34 3-16,-8-34-4 0,-20 32 2 15,20-32-3-15,-32 36 2 0,32-36-3 16,-43 39 5-16,43-39-5 0,-43 28 2 0,43-28-2 0,-29 24 1 16,29-24-1-16,0 0-1 0,0 0-4 15,0 0 1-15,0 0-1 0,0 0 3 0,0 0 1 16,34 16 3-16,-34-16-1 0,43 0 2 0,-43 0 2 15,52 7 0-15,-52-7 3 0,47 5 0 0,-47-5-4 16,34 14 2-16,-34-14 1 0,0 0 5 16,27 34 6-16,-27-34 4 0,-4 38 0 0,4-38 0 15,-23 44-7-15,8-15 2 0,-8-3-9 0,-2 1 4 16,-2-2-7-16,2-2 1 0,-2 0-6 0,27-23 2 16,-45 33-8-16,45-33-8 0,0 0-20 0,-36 10-34 15,36-10-56-15,0 0-61 0,27-2-88 0,-27 2-236 16,33-44 74-16,11 30 423 0</inkml:trace>
  <inkml:trace contextRef="#ctx0" brushRef="#br4" timeOffset="381712.7446">6715 11709 1402 0,'-50'16'98'0,"50"-16"-24"0,-36 20-30 16,36-20-14-16,0 0-10 0,-26 10-10 0,26-10-7 15,0 0-5-15,0 0-9 0,0 0-18 0,0 0-16 16,0 0-18-16,0 0-26 0,17-37-35 0,16 37-67 16,-21-28-108-16,10-5-178 0,23 26 127 15,-24-35 350-15</inkml:trace>
  <inkml:trace contextRef="#ctx0" brushRef="#br4" timeOffset="382025.2509">7031 11508 986 0,'-43'12'123'0,"43"-12"-48"0,0 0-19 15,0 0-21-15,0 0-17 0,0 0-3 16,0 0 12-16,0 0 14 0,0 0 18 0,50-9 5 16,-50 9-12-16,52-19-2 0,-25 3-9 15,9 7-9-15,-9-5 0 0,7 6-15 0,-7-1-3 16,0 4-4-16,-27 5-2 0,41-5 0 0,-41 5-3 15,25 0-3-15,-25 0 0 0,0 0-1 0,0 0 2 16,29 18-1-16,-29-18-1 0,3 25 3 0,-3-25-4 16,-3 42 3-16,-5-17-3 0,-1 2 2 15,-5 2-3-15,-2 1 3 0,-4 5-6 0,2 5-3 16,-3-1-6-16,-6-2 1 0,7 2-12 0,-3-6 4 16,9 0-21-16,14-33-7 0,-26 56-26 0,26-56-28 15,-7 41-73-15,7-41-99 0,0 0-220 16,0 0 16-16,0 0 456 0</inkml:trace>
  <inkml:trace contextRef="#ctx0" brushRef="#br4" timeOffset="382572.3641">7628 11412 699 0,'0'0'93'16,"28"-11"11"-16,-28 11-1 0,38-11-3 0,-38 11-13 15,38-9-14-15,-13 13-15 0,-25-4-7 16,34-4-8-16,-34 4-7 0,29 0-9 0,-29 0-8 15,0 0-5-15,32-3-6 0,-32 3-3 0,0 0-1 16,0 0-3-16,27-2 0 0,-27 2 0 0,0 0-1 16,0 0 0-16,0 0 0 0,0 0 0 0,0 0 0 15,0 0 1-15,0 0 0 0,0 0 1 0,0 0 0 16,7 37 3-16,-7-37-3 0,-20 40 6 16,20-40 6-16,-32 49 14 0,32-49 3 15,-34 50 5-15,34-50-11 0,-29 34-7 0,29-34-12 16,-14 27-3-16,14-27-4 0,0 0 2 0,0 0-2 15,0 0 1-15,23 19 2 0,-23-19-1 0,38-10 3 16,-13 3-2-16,2-6 1 0,5 6-4 0,-3-2 2 16,-1 2 1-16,-1 7 0 0,-27 0 1 0,40 0-1 15,-40 0 0-15,0 0 0 0,23 29 4 16,-23-29 0-16,-4 41 4 0,-6-17-1 0,-8 10 1 16,-7 0-7-16,-4 0 5 0,-5 3-9 0,-2-4 7 15,4-3-5-15,-2-2 1 0,3-4-4 0,3-1 2 16,3 0-5-16,25-23-2 0,-36 28-12 15,36-28-15-15,0 0-40 0,0 0-28 0,0 0-48 16,0 0-73-16,0 0-182 0,46-23-97 0,-31-9 233 16</inkml:trace>
  <inkml:trace contextRef="#ctx0" brushRef="#br4" timeOffset="383619.5231">10671 11436 1491 0,'0'0'60'0,"0"0"-37"15,0 0-23-15,0 0-1 0,0 0 1 0,0 0 1 16,36-19 0-16,-36 19-2 0,31-7 5 16,-31 7-6-16,34-9-5 0,-34 9-8 0,41-5-11 15,-41 5-8-15,48-4-9 0,-48 4-8 0,45 0-21 16,-45 0-21-16,45 5-33 0,-45-5-35 0,29 9-83 16,-29-9-146-16,0 0 77 0,28 41 313 0</inkml:trace>
  <inkml:trace contextRef="#ctx0" brushRef="#br4" timeOffset="383791.4635">10521 11745 1159 0,'-32'3'340'0,"32"-3"-296"16,0 0-29-16,0 0-15 16,0 0-3-16,0 0 2 0,26 13 1 0,3-22 0 15,3-4 1-15,8-4-2 0,8-7-3 0,2-4-18 16,13 7-27-16,-7-15-52 0,17 25-82 0,-26-24-121 15,3 6-184-15,9 18 86 0,-27-24 402 0</inkml:trace>
  <inkml:trace contextRef="#ctx0" brushRef="#br4" timeOffset="384993.6792">12050 11232 1281 0,'0'0'49'15,"0"0"-28"-15,0 0-23 0,0 0 0 16,30-13 3-16,-30 13-1 0,52-14 1 0,-21 3 0 16,5 0 0-16,1-3-1 0,-1 2 2 0,2-1-3 15,-2 4 3-15,1-1-2 0,-5 3 1 0,-3 1-1 16,-4 3 1-16,-25 3 0 0,36 0-1 0,-36 0 2 0,0 0 1 31,0 0 3-31,0 0 4 0,0 0 1 0,0 0-3 16,13 28 0-16,-13-28-6 0,0 0 1 0,-40 32-4 15,40-32 2-15,-43 30-2 0,20-13 2 16,23-17-1-16,-47 32 3 0,47-32 26 0,-37 26-17 16,37-26 21-16,0 0-23 0,-33 32-8 0,33-32-2 15,0 0-3-15,0 0-13 0,0 0 14 0,16 27-12 0,-16-27 14 16,0 0 1-16,38 9-1 0,-38-9 5 0,36 0 5 16,-36 0 6-16,39 0 4 0,-39 0 4 15,43 0-2-15,-43 0-3 0,38 9-4 0,-38-9-5 16,27 11-4-16,-27-11 1 0,0 0-1 0,21 39 1 15,-21-39-1-15,-3 35 1 0,-10-8-6 0,3-2 4 16,-10 4-6-16,-3-3 4 0,-6 3-4 16,2-2 3-16,2-4-3 0,-2 2 1 0,27-25-2 15,-41 30 0-15,41-30-18 0,0 0-23 0,0 0-34 0,0 0-40 16,0 0-60-16,0 0-84 0,16-46-214 0,18 30 44 0,-18-32 384 16</inkml:trace>
  <inkml:trace contextRef="#ctx0" brushRef="#br4" timeOffset="385356.8136">12829 11183 1322 0,'-37'-7'79'0,"37"7"-39"15,0 0-17-15,0 0-9 0,0 0-1 0,0 0 1 16,0 0 6-16,25-32 1 0,-25 32 2 0,45-25-5 15,-18 7 1-15,8 2-4 0,-2 0 0 0,1 8-6 16,-2-3-4-16,-3 4-2 0,-4 1 1 16,-25 6 3-16,34-3 5 0,-34 3 3 0,0 0 3 15,27 16 1-15,-27-16-3 0,0 0-2 0,-4 34-6 16,4-34-2-16,-20 41-6 0,4-18 3 0,-7 5-4 16,0 3 3-16,-4-3-4 0,-2 2-8 0,0-1 29 15,1 3-29-15,1-2 33 0,5-1-14 0,1-2-3 16,1-3 5-16,20-24-7 0,-32 47 0 15,32-47-5-15,-16 37 3 16,16-37-4-16,-2 23 2 0,2-23-2 0,0 0 0 0,18 31-1 16,-18-31-5-16,29 9-7 0,-29-9-10 0,46 0-22 15,-46 0-21-15,67-20-35 0,-44-16-67 0,34 27-98 16,-19-10-218-16,3-19-6 0,18 17 353 16</inkml:trace>
  <inkml:trace contextRef="#ctx0" brushRef="#br4" timeOffset="385685.077">13346 11093 1271 0,'0'0'63'15,"0"0"-56"-15,18 25 3 0,-18-25 13 0,28 1 9 16,-28-1 13-16,38-5 2 0,-38 5 2 15,47-14-2-15,-47 14 0 0,48-18-7 0,-48 18-3 16,50-21-7-16,-50 21-8 0,47-24-6 0,-47 24-1 16,34-16-4-16,-34 16 3 0,0 0-3 0,28-16 2 15,-28 16 1-15,0 0 4 0,0 0 0 0,0 0-2 16,0 0-4-16,0 0-7 0,-10 25-3 16,10-25-4-16,-29 50 4 0,6-12-5 0,-1-1 5 15,-2 4-6-15,0 5-8 0,3-3 21 0,-2 2-27 16,4-3 21-16,-3 1-17 0,8 2-13 0,-2-10-1 15,11 1-9-15,-6-11-17 0,13 5-30 0,0-30-43 16,8 45-107-16,-8-45-174 0,0 0-112 16,0 0 142-16,27-18 378 0</inkml:trace>
  <inkml:trace contextRef="#ctx0" brushRef="#br4" timeOffset="385841.3147">13921 11342 1658 0,'-63'23'152'0,"38"-16"-130"0,25-7-21 16,-36 6-7-16,36-6-14 0,0 0-25 0,0 0-30 15,-43-4-43-15,43 4-108 0,0 0-219 0,0 0-97 16,0 0 187-16</inkml:trace>
  <inkml:trace contextRef="#ctx0" brushRef="#br4" timeOffset="386435.2016">14520 10914 693 0,'0'0'170'0,"3"-30"-47"0,-3 30-17 16,0 0-22-16,0 0-17 0,0 0-24 0,0 0-17 16,-36-21-7-16,36 21-2 0,0 0 1 15,-32 9 2-15,32-9 0 0,-32 19 7 0,32-19 2 16,-41 32 6-16,16-16 0 0,3 15 6 16,-8-6-4-16,6 14 6 0,-6-4-5 0,5 14 1 15,-6-3-12-15,8 4 1 0,-2-2 8 0,3 0-31 16,3-2 22-16,-1-1-29 0,13-2 2 0,1-6 4 15,8-7-6-15,4-3 3 0,-6-27-4 0,25 34 4 16,-25-34-3-16,41 14 3 0,-41-14 0 0,45 4 1 16,-22-11 1-16,-23 7-2 0,47-20 1 15,-47 20-2-15,46-29 1 0,-46 29-2 0,36-42 3 16,-36 42-4-16,23-47 4 0,-23 47-4 16,17-44 1-16,-17 44-6 0,1-39-1 0,-1 39-7 15,-5-36 0-15,5 36 7 0,-14-29-39 0,14 29 23 16,0 0-39-16,-34-33 14 0,34 33-3 0,0 0-2 15,0 0 12-15,-31-9-40 0,31 9-11 0,0 0-47 16,-4 32-42-16,4-32-43 0,0 0-186 16,11 32 70-16,-11-32 341 0</inkml:trace>
  <inkml:trace contextRef="#ctx0" brushRef="#br4" timeOffset="386841.5382">15057 11037 1357 0,'-37'-39'32'15,"37"39"-19"-15,-36-28 4 0,36 28-3 0,-43-24-3 16,43 24-8-16,-47-19-1 0,22 14 1 0,-2 1 5 16,27 4 9-16,-50 4 9 0,50-4 11 0,-50 17 4 15,50-17 5-15,-52 32-7 0,52-32-3 16,-45 43-10-16,27-20-7 0,2 4-11 0,16-27-3 15,-21 45-4-15,21-45 1 0,0 35-3 0,0-35 3 16,0 0-1-16,37 29 4 0,-37-29 3 0,47 3 2 16,-18-6 1-16,3-3-2 0,2-6-3 15,4-2-4-15,-1-6 2 0,1 0-4 0,-1-3 4 16,-1-2-5-16,-3 2 3 0,-3 5-2 0,-30 18 2 16,39-33-1-16,-39 33 2 0,0 0-2 15,0 0 7-15,27-20 3 0,-27 20-1 0,0 0-2 16,0 0-7-16,-30 23-3 0,30-23-3 0,-43 52 2 15,16-13-6-15,-9 6 1 0,4 4-12 0,-2-2 3 16,0 6 5-16,-2-5-31 0,13 2 22 0,-10-5-38 16,17 5-6-16,-7-22-13 0,23 15-42 0,0-43-40 15,5 46-89-15,-5-46-196 0,0 0-1 0,67 32 339 16</inkml:trace>
  <inkml:trace contextRef="#ctx0" brushRef="#br4" timeOffset="387279.099">15495 10959 1279 0,'-29'-5'81'0,"2"-6"-58"0,27 11-7 0,-45-4-3 16,45 4-3-16,-48 0-3 0,21 4 3 0,0 3 5 16,2 2 2-16,0-2 5 0,25-7 3 0,-45 21 1 15,45-21 5-15,-39 31-4 0,39-31-1 0,-31 35-6 16,31-35 1-16,-21 40-6 0,21-40-3 15,-11 35-8-15,11-35-2 0,6 27-3 0,-6-27 2 16,0 0-1-16,34 28 1 0,-34-28 0 16,44 11-1-16,-17-9 0 0,4-4 0 0,1 0 0 15,2-1 0-15,0 1 1 0,-2 2-2 0,-3 2 1 16,-2 3 1-16,-27-5-2 0,41 20 3 0,-41-20-2 16,22 32 1-16,-22-32 17 0,3 39-32 0,-3-39 31 15,-21 50-30-15,-1-23 13 0,1 5 4 0,-6-6 0 16,-2 3 5-16,-5-6 0 0,2 0 4 0,-2-1-6 15,0-5 4-15,1-4-2 0,3-2 1 16,3-6-2-16,27-5 0 0,-36 4-3 0,36-4-4 16,0 0 0-16,-19-36-5 0,19 36 4 15,9-52-4-15,1 20 5 0,3-5-4 0,7-4 5 16,3-2 9-16,6 0-27 0,-1-5 27 0,1 5-27 16,3-1 10-16,-1-1 1 0,-1 1-16 0,1 10-14 15,-12-4-23-15,12 17-18 0,-22-11-28 16,21 25-46-16,-30-20-81 0,0 27-266 0,29-9 18 15,-29 9 346-15</inkml:trace>
  <inkml:trace contextRef="#ctx0" brushRef="#br2" timeOffset="395095.8797">12494 11649 447 0,'0'0'47'0,"0"0"-22"0,-28 21-14 0,28-21-9 16,0 0 0-16,-31 12-2 0,31-12 0 0,0 0 0 15,-27 16-1-15,27-16 2 16,0 0 0-16,0 0-1 0,-23 15 3 16,23-15-1-16,0 0 2 0,0 0 1 0,0 0 0 15,0 0 6-15,0 0 7 0,0 0 11 0,0 0 1 16,0 0-5-16,0 0-7 0,-25 23-10 0,25-23-4 15,0 0 0-15,0 0 2 0,0 0 7 0,0 0 4 16,0 0 5-16,-27 12 1 0,27-12-2 0,0 0-1 16,0 0 3-16,0 0 7 0,-27 16 6 0,27-16 4 15,0 0-2-15,0 0-4 0,0 0-5 0,0 0-5 16,0 0-6-16,0 0-3 0,-27 15-3 0,27-15-1 16,0 0-2-16,0 0-1 0,0 0-3 0,0 0-3 15,0 0-2-15,0 0-1 0,0 0 0 0,0 0 4 16,0 0 4-16,0 0 4 0,0 0 2 0,31 9-3 15,-31-9-3-15,0 0-2 0,28 12-3 0,-28-12 2 16,0 0-2-16,31 16 1 0,-31-16 2 16,0 0 6-16,36 20 4 0,-36-20 3 15,30 12 1-15,-30-12 0 0,36 7-2 0,-36-7 1 16,45 0 0-16,-20 0-3 0,4-5 1 0,3 0-5 16,2-6-5-16,4 0-4 0,1 0-1 0,-1-1-3 15,-3 3 4-15,5-2-2 0,-4 6 2 0,-2-2-1 16,0 3 0-16,-2 1-1 0,0 3 1 15,-1-2-1-15,-1 4-1 0,1-2 2 0,-6 3-1 16,5 1 1-16,-3 3-1 0,2-3 2 0,-4 1-3 16,4-1 2-16,1-4-1 0,-1 3 1 0,7-3-1 15,-2-3 1-15,3-1 0 0,1 0-1 0,0-1 1 16,1-2 0-16,8 0-1 0,-4 1-1 0,3-1 1 16,1 0-1-16,-4 2 2 0,5 1-1 0,-1 1 2 15,1-1-1-15,1 1-1 16,-3 1 0-16,5 0 0 0,-1 0 0 0,-4 2 0 15,3 0 1-15,-3 0-1 0,1 2 0 0,5-2 1 16,-2-2-1-16,0-1-2 0,2-1 3 0,2-1-2 16,2-1 0-16,1 1 3 0,2-2-3 0,-2-2 2 15,3 2 0-15,-3-6 2 0,2 6-1 0,-3-5 7 16,1 6-1-16,-5-1 3 0,-2 0-4 0,-3 7-4 16,-1-3-1-16,-3 3-3 0,-3 0 3 15,-1 3-2-15,-5 4 1 0,-1-3-2 0,-3 1 0 16,1 4-1-16,-5-2 2 0,-26-7-1 0,47 20 1 15,-47-20 0-15,40 20 0 0,-40-20-2 0,35 16 2 16,-35-16-7-16,27 10-7 0,-27-10-21 16,0 0-35-16,33 20-64 0,-33-20-91 0,0 0-235 15,0 0 29-15,-2-27 338 0</inkml:trace>
  <inkml:trace contextRef="#ctx0" brushRef="#br2" timeOffset="397127.2848">2480 12655 125 0,'0'0'65'0,"32"-30"-9"0,-32 30-4 15,40-27-7-15,-40 27-6 0,37-21-9 0,-37 21-11 16,32-14-8-16,-32 14-5 0,35-9-1 0,-35 9 1 16,28-7 2-16,-28 7 4 0,27-8 0 15,-27 8-2-15,25-8-4 0,-25 8-4 0,0 0-2 16,34-13-1-16,-34 13-1 0,0 0-5 0,34-20-4 16,-34 20-2-16,0 0-1 0,27-19 1 0,-27 19-4 15,0 0-6-15,0 0-7 0,0 0 1 0,0 0 3 16,0 0 11-16,0 0 6 0,0 0 8 0,0 0 4 15,25 5 0-15,-25-5 6 0,0 0 4 16,0 0 6-16,0 0 6 0,0 0 6 16,0 0 3-16,27 11 3 0,-27-11 0 0,0 0 7 15,27 0-3-15,-27 0 0 0,0 0-6 0,36-11-6 16,-36 11-8-16,27-9 0 0,-27 9-4 0,34-5-3 16,-34 5-4-16,32-4-4 0,-32 4-3 0,31 2-2 15,-31-2 1-15,32 2-1 0,-32-2 0 0,36 5 1 16,-36-5-1-16,41 9 1 0,-41-9 7 15,47 4 12-15,-21-2 1 0,3-4 9 0,2 2-2 16,1-4-3-16,4 4 3 0,-2-5-9 0,7 1-4 16,-3-1-7-16,3-2-6 0,-2 3 1 0,1 1-3 15,3-1-1-15,-2 2-1 0,2 1 1 16,2-1 0-16,-6 2-1 0,6 0 0 0,-6 2 0 16,3-1 0-16,-1 3 0 0,-2-2 0 0,4 1-1 15,0 1 2-15,0 3 0 0,2-3 0 16,4-3 2-16,-3-1-1 0,8 0-2 0,-2-3 1 15,0-1 0-15,4-1 2 0,1-2 10 0,0 3 2 16,4-5 8-16,0 4-1 0,-7-2-2 0,7 0-5 16,-4 0-5-16,1 1-5 0,-3-1-4 0,-1 3-1 15,5 3-1-15,-5-1-1 0,1 0 2 0,-1 2-1 16,-2 4 0-16,2-3 2 0,0 3-2 16,-2-4 0-16,1 4 1 0,-1-1-1 0,0-1 1 15,0 2 1-15,2-4-2 0,-2 0 2 16,4-4-1-16,-4-1 0 0,5 1 1 0,-3 0-2 15,5-3 2-15,-2-2 1 0,1 2 5 0,1-2 2 16,-4-1 6-16,3 1-2 0,-3 0 0 0,1-2-5 16,-6 4-1-16,6 2-3 0,-8-2 1 0,0 3-3 15,-1 0 0-15,-4 3-1 0,0 1-1 16,-2 0-1-16,-1 1 1 0,-4 1 1 0,3 0 1 16,-5 2 0-16,2-4 0 0,0 3 0 0,-2-3-1 15,5 0 1-15,-3 0 0 0,2 0-1 0,-2 0 1 16,5-3 0-16,2-1 0 0,2-5-1 0,1 0 2 15,8-5 17-15,-2-2-17 0,2 0 18 16,3 0-17-16,1 0-2 0,2-7-17 0,1 7 16 16,2-4-13-16,-2 0 14 0,0 4 4 15,-2 4-4-15,0-1-8 0,-8-1-15 0,6 11-19 16,-14-5-26-16,3 12-26 0,-17-13-27 0,11 20-17 16,-15-9-46-16,-25-2-82 0,55 16-10 0,-55-16 275 15</inkml:trace>
  <inkml:trace contextRef="#ctx0" brushRef="#br2" timeOffset="398014.9557">5364 12614 584 0,'0'0'62'0,"0"0"-21"0,0 0-26 15,0 0-9-15,0 0 3 0,0 0 6 0,0 0 6 16,25-21 3-16,-25 21 2 0,27-11 2 0,-27 11 1 16,39-12 1-16,-39 12-1 0,51-9-5 15,-19 2-6-15,2 3 2 0,3-5 10 16,5 2-1-16,-8-2 2 0,5 2-12 0,-3 0-13 16,-2 0-3-16,-2 1-2 0,-5 1 0 0,-27 5 1 15,41-5-2-15,-41 5 1 0,26 0-1 0,-26 0 1 16,0 0 1-16,0 0 1 0,0 0 2 0,0 0-1 15,-2 23 1-15,2-23-5 0,-29 27 3 16,29-27-4-16,-41 32 2 0,14-9-1 0,0-3 2 16,2 4-1-16,0-6 3 0,25-18-4 0,-40 31 4 0,40-31 0 15,0 0-1-15,-28 23-1 0,28-23-2 0,0 0-3 16,0 0 1-16,0 0 2 0,32 3 1 0,-32-3 3 16,36-9 3-16,-36 9 6 0,47-19 3 0,-21 6 3 15,5-1-5-15,-2-2-4 0,-3 9-3 0,5-2-2 16,-6 5-1-16,-25 4 1 0,41 9 1 15,-41-9 4-15,0 0 7 0,27 25 7 0,-27-25 2 32,0 36-4-32,-2-11-5 0,2-25-10 0,-23 52 0 15,5-22-7-15,-3-2 3 0,-3 4-5 0,-3 2 5 16,-1-2-6-16,-3-3 6 0,3 1-4 0,1-5 3 16,3 4-8-16,24-29-5 0,-34 37-24 0,34-37-40 0,0 0-55 15,0 0-105-15,0 0-205 0,0 0 4 16,24-50 417-16</inkml:trace>
  <inkml:trace contextRef="#ctx0" brushRef="#br2" timeOffset="398202.5062">6359 12620 1221 0,'-27'35'105'16,"0"-29"-74"-16,27-6-16 0,-23 12-10 0,23-12 0 15,0 0-2-15,0 0-3 0,0 0-11 0,0 0-35 16,0 0-44-16,0 0-42 0,0 0-46 0,9-32-30 16,-9 32-112-16,53-25-40 0,-40-11 321 0</inkml:trace>
  <inkml:trace contextRef="#ctx0" brushRef="#br2" timeOffset="398489.7821">6780 12486 750 0,'0'0'129'0,"0"0"-36"0,0 0-23 0,0 0-21 16,-25 7-15-16,25-7-16 0,0 0 8 15,0 0 11-15,0 0 9 0,0 0 9 0,0 0-9 16,0 0-5-16,25 11-2 0,-25-11-7 0,0 0-8 16,32 3-4-16,-32-3-5 0,29 4-1 0,-29-4-2 15,0 0-2-15,34 23-5 0,-34-23 4 0,23 32 1 16,-23-32 1-16,15 39-4 0,-10-12 2 0,-5 2-9 15,-2 3 3-15,-3 3-4 0,-2 1 5 16,-4 0-6-16,0-1 6 0,-5 1-8 0,0 0 7 16,-2-6-8-16,4 2 4 0,1-2-15 0,13-30-7 15,-16 45-26-15,16-45-27 0,5 25-44 0,-5-25-53 16,0 0-79-16,34-9-231 0,-18-23 75 0,26 16 397 0</inkml:trace>
  <inkml:trace contextRef="#ctx0" brushRef="#br2" timeOffset="398970.6191">7160 12605 756 0,'-4'-35'214'0,"4"35"-138"16,0 0-3-16,38-23 2 0,-38 23-3 0,47-36-17 16,-47 36-13-16,55-43-15 0,-23 18-3 0,3 9-5 15,-5-3-3-15,2 3-7 0,-5 1 1 0,2 6-8 16,-29 9 1-16,37-10-1 0,-37 10 1 31,0 0 0-31,27 0 1 0,-27 0 4 0,0 0 1 16,0 0 3-16,-7 30-3 0,7-30 0 0,-23 45-6 15,9-22 1-15,-8 5-3 0,1-1 2 0,-1 1-3 16,0-3 3-16,5 0-4 0,17-25 4 0,-24 36-6 16,24-36 3-16,0 0-5 0,-5 30 2 0,5-30 0 15,0 0 1-15,0 0 0 0,34 16 2 16,-34-16-1-16,36-3 0 0,-36 3 1 0,46-11 0 16,-19 4 0-16,-27 7 2 0,43-11-2 0,-43 11 0 15,34 0 2-15,-34 0 1 0,0 0 3 0,25 13 4 16,-25-13 5-16,0 0 2 0,-1 39-1 0,1-39 0 15,-15 44-9-15,3-15 1 0,-6-2-7 0,-5 5 2 16,-6 2-6-16,-2 3 7 0,-1 0-8 0,-2 1 7 16,2-2-7-16,5-1 5 0,4-5-19 0,23-30-16 15,-20 45-34-15,20-45-84 0,0 0-120 0,9 23-263 16,-9-23 60-16,46-5 399 0</inkml:trace>
  <inkml:trace contextRef="#ctx0" brushRef="#br2" timeOffset="400039.6482">13518 12030 756 0,'0'0'195'0,"-25"-5"-68"16,25 5-18-16,0 0-18 0,-33-13-25 0,33 13-20 15,0 0-24-15,0 0-11 0,0 0-4 0,0 0-1 16,26-21 2-16,-26 21-4 0,32-13 0 0,-32 13-2 16,48-16-1-16,-17 4-2 0,1 5 1 0,2-6-1 15,0 6 2-15,0-2-1 0,-2 2 0 16,-1 0 0-16,-4 1 2 0,0 3-1 0,-27 3-1 15,30 0 2-15,-30 0-1 0,0 0 1 0,0 0 3 16,0 0 1-16,14 30-2 0,-14-30 1 16,-19 29-4-16,19-29 1 0,-38 42-4 0,13-18 5 15,0 1-6-15,-6 1 5 0,6-1-3 0,0-2 3 16,25-23-4-16,-39 43 3 0,39-43-5 0,-20 25 3 16,20-25 14-16,0 0-17 0,9 29 19 15,-9-29-18-15,29 1 1 0,-29-1 1 0,46-14-17 16,-17 5 17-16,5-3-14 0,2 1 17 0,-4 2 1 15,4 2 1-15,-6 0 3 0,-3 5 0 0,-27 2 3 16,40 4 2-16,-40-4 1 0,0 0 5 0,0 0 0 16,16 37 0-16,-16-37 10 0,-23 50-41 0,1-22 31 15,-3 8-34-15,-7-4 14 0,-1 2 5 0,-2 2-6 16,-3-2 6-16,0-4-6 16,2 2 6-16,6-5-8 0,1-6 1 0,29-21-18 15,-39 27-20-15,39-27-62 0,0 0-63 0,0 0-130 16,27 19-190-16,-27-19 46 0,50-25 417 0</inkml:trace>
  <inkml:trace contextRef="#ctx0" brushRef="#br2" timeOffset="400211.6092">14224 12108 1518 0,'-29'4'48'0,"29"-4"-30"0,-32 12-14 15,32-12-4-15,0 0-6 0,0 0-15 0,0 0-24 16,0 0-53-16,0 0-46 0,0 0-51 16,0 0-29-16,0 0-87 0,0 0-52 0,52-12 183 15</inkml:trace>
  <inkml:trace contextRef="#ctx0" brushRef="#br2" timeOffset="400524.0398">14586 12014 1165 0,'0'0'50'0,"0"0"-30"15,0 0 4-15,0 0 4 0,-4-34 13 0,4 34 5 16,27-20 3-16,-27 20-5 0,38-23-3 0,-13 13-8 16,-25 10-6-16,54-27-5 0,-31 14-3 0,6 4-5 15,-29 9-2-15,41-12-3 0,-41 12-1 16,27-2 0-16,-27 2 1 0,0 0 4 0,0 0 1 15,20 34 3-15,-20-34-4 0,-13 43-1 0,1-15-9 16,-3 4 3-16,-4 8-9 0,-5-1 6 0,-3 4-7 16,-3-3-14-16,3 7 29 0,0-4-33 0,2 1 11 15,0-1-16-15,11-6-6 0,-1-14-4 16,15 8-12-16,0-31-18 0,11 32-51 0,-11-32-57 16,32 7-109-16,1-5-177 0,-33-2 25 15,71-20 421-15</inkml:trace>
  <inkml:trace contextRef="#ctx0" brushRef="#br2" timeOffset="400961.5358">15081 11957 885 0,'0'0'174'0,"0"0"-129"0,0 0-9 15,0 0 9-15,0 0-1 0,0 0 9 0,20-38 4 16,-20 38-3-16,43-19-4 0,-11 10-8 0,-5-7-3 16,7 7-6-16,-6-2-2 0,3 4-10 15,-4 2-7-15,-27 5-7 0,39-4-2 0,-39 4-2 16,0 0 1-16,27 13 3 0,-27-13 1 0,0 0 3 16,0 23-1-16,0-23 1 0,-14 30-7 0,14-30 1 15,-29 34-6-15,29-34 3 0,-39 37-3 0,39-37 3 16,-43 40-3-16,43-40 3 0,-40 32-4 0,40-32 2 15,-28 21-1-15,28-21-1 0,0 0-2 0,0 0-1 16,0 0-1-16,0 0 1 0,0 0 1 16,0 0 2-16,41 18 0 0,-41-18 2 15,48-14 0-15,-19 6 0 0,-1 0 1 0,3 2-1 16,-6 4 1-16,-25 2-1 0,41 2-1 0,-41-2 1 16,29 9-1-16,-29-9 2 0,0 0 5 0,7 30 7 15,-7-30 4-15,-14 34 4 0,14-34-6 0,-36 47-22 16,13-17 26-16,-4 2-33 0,-2 0 28 0,-1 0-11 15,-1-5-6-15,2-2 4 0,29-25-4 16,-46 35-7-16,46-35-17 0,-31 29-20 0,31-29-34 16,0 0-47-16,-5 30-102 0,5-30-214 0,0 0-62 15,0 0 229-15</inkml:trace>
  <inkml:trace contextRef="#ctx0" brushRef="#br2" timeOffset="402321.0416">6898 12511 481 0,'0'0'31'16,"0"0"-10"-16,27-23 3 0,-27 23 17 16,0 0 9-16,0 0 8 0,0 0-5 0,0 0-10 15,0 0-11-15,0 0 1 0,-27 2 5 0,27-2 16 16,0 0 9-16,-34 5 8 0,34-5 1 0,0 0-3 16,-28 7-8-16,28-7-7 0,0 0-8 0,-38-7-6 15,38 7-4-15,-25-4-6 0,25 4-6 0,0 0-8 16,-34-1-5-16,34 1-5 0,-27 1-3 15,27-1-2-15,-32 4 1 0,32-4-2 16,-33 11 3-16,33-11 1 0,-30 12 3 0,30-12-1 16,-27 9 0-16,27-9-3 0,0 0-2 0,0 0-4 15,0 0-3-15,0 0 1 0,0 0 0 0,0 0 2 16,0 0 1-16,39-9-7 0,-39 9-12 0,51-16-11 16,-28 2-10-16,13 5-3 0,-4-2 2 0,2 9 6 15,-2-5 2-15,1 11 4 0,-8-4 4 16,7 9 7-16,-7-2 7 0,2 4 8 0,-27-11 4 15,47 21-5-15,-47-21-23 0,41 23-50 0,-41-23-79 16,27 4-293-16,5 12 28 0,-32-16 361 0</inkml:trace>
  <inkml:trace contextRef="#ctx0" brushRef="#br2" timeOffset="403044.796">5350 13300 1014 0,'-24'-10'92'16,"24"10"-62"-16,0 0-17 0,15-25-18 0,-15 25 8 15,55-45 20 1,-12 15 1-16,16-2 21 0,11-11-25 0,20 6 11 16,7-13-27-16,17 5 5 0,14-5 1 0,4 6-12 15,13-3 6-15,4 1-8 0,-5 2 7 0,1-1-6 16,-7 2 7-16,-7 11-6 0,-11 2 4 0,-7 12-2 16,-11 4 2-16,-9 3-24 0,-3 13-6 0,-11-6-8 15,7 11-39-15,-16-10-7 0,5 6-27 0,-18-13-17 16,6 6 13-16,-16-7 4 0,3 3-26 0,0 11-94 15,-32-28-23-15,23 34 252 0</inkml:trace>
  <inkml:trace contextRef="#ctx0" brushRef="#br2" timeOffset="403531.1467">7176 11868 1111 0,'0'0'57'0,"7"-32"-22"0,-7 32-11 0,33-24 7 16,-3 12 4-16,9-8 6 0,12 4-10 15,4 0-5-15,12 4-7 0,1-4-4 0,5 3-7 16,2-4-1-16,1 4-5 0,4 1 0 0,-1-1 0 16,2-1 1-16,-2 1-9 0,-4 1-13 0,-9-9-24 15,6 8-26-15,-20-12-77 0,20 18-25 0,-26-16-24 16,8 1-181-16,9 22 25 0,-40-30 279 15</inkml:trace>
  <inkml:trace contextRef="#ctx0" brushRef="#br2" timeOffset="404462.7967">3118 13603 869 0,'0'0'65'15,"0"0"-34"-15,0 0-3 0,0 0 10 0,11-34 16 16,-11 34 8-16,9-25 5 0,-9 25-2 0,0 0-4 16,0 0-12-16,10-26-12 0,-10 26-10 0,0 0-11 15,0 0-3-15,0 0-2 0,0 0 3 16,15 42 0-16,-10-13 3 0,-7 7-9 0,1 6 2 16,-7 7-10-16,-1 0 7 0,-3 5-9 15,-1-4 6-15,-1 5-9 0,0-3 7 0,1-8 11 16,2-5-32-16,2-1 19 0,6-13-42 0,6 7-7 15,-3-32-18-15,11 37-26 0,-11-37-21 0,0 0-95 16,27 11 27-16,-27-11-7 0,40-9-51 0,-39-23-50 16,30 27 210-16,-26-38 80 0</inkml:trace>
  <inkml:trace contextRef="#ctx0" brushRef="#br2" timeOffset="404634.6383">3218 13657 801 0,'0'0'258'15,"-28"-22"-149"-15,28 22-34 0,0 0-34 16,0 0-21-16,0 0-13 0,0 0-2 16,0 0 7-16,25-10 5 0,-25 10 1 0,39-13-4 15,-12 6-5-15,4-2-5 0,1-2-2 0,2-1-9 16,2 5-17-16,-6-7-21 0,6 10-25 0,-36 4-25 16,59-14-39-16,-59 14-55 0,36-23-230 0,-5 33 30 15,-31-10 370-15</inkml:trace>
  <inkml:trace contextRef="#ctx0" brushRef="#br2" timeOffset="404822.1431">3161 13969 1292 0,'0'0'34'0,"0"0"-31"15,27-33-1-15,-4 16-2 0,11-7 4 16,-1-2-6-16,6 3-5 0,-1-6-38 0,10 15-56 15,-18-18-87-15,21 14-157 0,-3 11-95 0,-21-20 234 16</inkml:trace>
  <inkml:trace contextRef="#ctx0" brushRef="#br2" timeOffset="405181.5013">3812 13822 1076 0,'0'0'118'0,"0"0"-73"0,-36 2-10 15,36-2 0-15,0 0 1 0,-25 45 9 16,25-45-2-16,-25 41 4 0,25-41-5 0,-24 44 0 16,24-44-11-16,-14 41-6 0,14-41-13 0,-4 31-4 15,4-31-7-15,0 0-2 0,0 0 1 0,29 25 1 16,-29-25 0-16,32-4 1 0,-32 4 0 15,43-16 0-15,-16 3 2 0,0-10-5 0,2 0 4 16,-2-2-5-16,0-2 2 0,-1 4-1 0,-26 23 2 16,40-41-2-16,-40 41 3 0,30-26-3 15,-30 26 2-15,0 0 0 0,0 0-1 0,0 0 2 16,0 0-1-16,0 0-2 0,0 0-1 0,0 0-3 16,0 0-4-16,0 0-2 0,-3 39-6 0,3-39 2 15,-11 44-7-15,11-44 0 0,-5 50-17 0,5-50-9 16,-6 47-11-16,6-47-41 0,2 41-26 0,-2-41-82 15,0 0-117-15,22 44-95 0,-22-44 193 16</inkml:trace>
  <inkml:trace contextRef="#ctx0" brushRef="#br2" timeOffset="405712.8093">4244 13951 789 0,'0'0'92'0,"0"0"-35"16,0 0-6-16,0 0-13 0,-22 28 3 0,22-28-6 16,-16 29 5-16,16-29 11 0,-11 32-15 0,11-32 17 15,-9 37-36-15,9-37 13 0,-7 41-19 0,7-41 3 16,-5 50 0-16,5-50-3 0,-4 45 5 16,4-45 1-16,-3 23 0 0,3-23-8 0,0 0-3 15,0 0-4-15,0 0-2 0,0 0-2 16,0 0 2-16,0 0 1 0,0 0 0 0,0 0 3 15,23-39-5-15,-12 15 2 0,-2-8-7 0,7 6 8 16,-6-6 10-16,1 7-29 0,-5-2 32 0,1 0-32 16,-2-1 17-16,-3-1 5 0,2 1-2 0,-4-6 8 15,0 5-2-15,0-3 8 0,5 2-3 0,-5 1 0 16,0 29-1-16,14-42-1 0,-14 42-6 16,0 0 2-16,18-31-5 0,-18 31-1 0,0 0-1 15,0 0-2-15,0 0 1 0,25 7-1 0,-25-7-1 16,0 0 1-16,29 33 1 0,-29-33-2 15,23 30 3-15,-23-30-8 0,24 35-1 0,-24-35-8 16,19 40 1-16,-19-40 2 0,20 35 5 0,-20-35 3 16,9 36 6-16,-9-36-3 0,0 36 4 0,0-36-6 15,-11 39 6-15,11-39-5 0,-21 41 5 16,21-41 17-16,-31 37-17 0,31-37 17 0,-39 41-33 16,14-18 16-16,0 2-15 0,-4-5 22 0,29-20 7 15,-43 37 0-15,43-37 4 0,-32 34-9 0,32-34-3 16,-25 27-6-16,25-27-2 0,-17 28-4 0,17-28 3 15,-3 34-4-15,3-34 5 0,-2 45-10 0,2-45-5 16,0 55-25-16,-7-32-29 0,14 24-65 0,-7-47-96 16,-25 53-267-16,25-7 25 15,0-46 375-15</inkml:trace>
  <inkml:trace contextRef="#ctx0" brushRef="#br2" timeOffset="406306.6471">6445 13596 1221 0,'0'0'162'0,"0"0"-113"0,0 0-28 15,0 0-20-15,0 0-2 16,0 0 1-16,0 0 5 0,25-3 1 0,0-1-1 16,4-5 1-16,8-2-5 0,6-5 1 0,0-3-4 15,4 1 3-15,-2-2-2 0,1 1 3 0,-3 1-8 16,0 2-3-16,-7 3-18 0,2 10-28 0,-38 3-41 15,52-7-57-15,-52 7-57 0,0 0-159 0,30 23-49 16,-30-23 284-16</inkml:trace>
  <inkml:trace contextRef="#ctx0" brushRef="#br2" timeOffset="406478.4377">6438 13967 1195 0,'-20'25'207'16,"20"-25"-169"-16,0 0-19 0,29-16 1 0,1 9 3 15,6-9 0-15,12-2-12 0,4-5-5 16,7-4-8-16,8-4 4 0,-1-1-21 0,13 7-35 16,-11-17-87-16,27 26-194 0,-14-6-195 0,-10-8 68 15,14 23 462-15</inkml:trace>
  <inkml:trace contextRef="#ctx0" brushRef="#br2" timeOffset="414617.0512">8881 13174 894 0,'12'-39'192'0,"-12"39"-131"16,0 0-29-16,2-32 3 0,-2 32-12 0,0 0 21 15,-23-34-8-15,23 34-7 0,-31-22-10 0,31 22-3 16,-37-19-3-16,12 12-4 0,-2-2 1 0,0 5 2 16,-4 1 3-16,-1 3 4 0,2 3 5 0,1 4 0 15,-5 0 1-15,9 8-1 0,-6-5-1 0,4 10 4 16,0-4-8-16,27-16-1 0,-35 36 8 0,35-36-39 16,-24 32 31-16,24-32-36 0,-3 32 14 0,3-32 2 15,14 26-2-15,-14-26 3 0,32 25 0 0,-32-25 1 16,52 18-1-16,-23-9 3 0,3-2-1 0,2 0 2 15,0-1-3-15,0 3 0 0,4 1-1 0,-6 6 2 16,1 8-1-16,-5-1 2 0,-4 2-5 0,-5 1 6 16,-10 1-4-16,0 2-7 0,-5 6-3 15,-4-3 5-15,-6 8-8 0,-4-8 17 0,-5-4-6 16,-4-1 5-16,-3 0-5 0,-3-2 7 0,0-6-4 16,-2-3 4-16,0-5 0 0,0-2 3 0,2-9 2 15,25 0 3-15,-46-2 3 0,46 2-2 0,-34-20 2 16,34 20-7-16,-20-39-2 0,16 9-6 0,6-2 2 15,7-7-7-15,5-4 5 0,6-5-5 0,5 0 7 16,11-6-10-16,3 4 5 0,3-3-19 0,8 5-3 16,-5-2 2-16,7 9-38 0,-9 2 23 0,5 12-49 15,-14-9-14-15,13 27-47 0,-26-19-75 0,13 1-205 16,0 27-18-16,-34 0 359 0</inkml:trace>
  <inkml:trace contextRef="#ctx0" brushRef="#br2" timeOffset="414960.8006">9297 13067 1538 0,'0'0'95'16,"0"0"-66"-16,0 0-21 0,0 0-10 0,0 0-1 15,0 0 3-15,12-27 4 0,-12 27 8 16,36-23 1-16,-36 23 4 0,57-25-2 0,-21 9-3 16,0 4-4-16,3-4 0 0,1 1-5 0,-2 5 2 15,-4 1-3-15,-6 5 3 0,1 4 1 0,-29 0-1 16,41 7 2-16,-41-7-3 0,25 20 1 0,-25-20-2 16,11 39 3-16,-11-10-6 0,-4 6 5 0,-8 4-6 15,-1 15-13-15,-6-1 26 0,-6 6-25 0,-4 5 25 16,2-3-6-16,-5-4-10 0,1-2 8 0,4-3-15 15,4-4 6-15,7-5-12 0,2-8-12 0,10-1-27 16,4-34-32-16,9 48-112 0,-9-48-69 16,0 0-182-16,48 11-60 0,-48-11 337 0</inkml:trace>
  <inkml:trace contextRef="#ctx0" brushRef="#br2" timeOffset="415148.3032">10048 13422 1684 0,'-27'8'47'0,"-4"-2"-39"0,6-4-9 16,25-2-19-16,-32-8-22 0,32 8-24 0,0 0-24 15,0 0-39-15,-27-35-53 0,27 35-75 0,25-13-114 16,-11-19-70-16,33 25 302 0</inkml:trace>
  <inkml:trace contextRef="#ctx0" brushRef="#br2" timeOffset="415617.3076">10924 12989 995 0,'-34'-17'154'0,"34"17"-47"16,-56-5-3-16,56 5-9 0,-64 5-15 0,37 8-14 15,-12-11-21-15,6 8-10 0,-2-2-16 16,0 2-7-16,9 3-7 0,0-1-4 0,26-12-1 16,-41 23 2-16,41-23-4 0,0 0 3 0,-27 36-4 15,27-36 4-15,2 27 17 0,-2-27-35 0,18 32 34 16,-18-32-34-16,38 32 15 0,-38-32 2 0,54 28-1 15,-26-17 2-15,8 2-3 0,-2-6 4 16,4 5 2-16,-1-3 3 0,-3 2-1 0,2-1 2 16,-9 3-7-16,-4-1 2 0,-23-12-2 15,38 31 2-15,-38-31-1 0,18 41 3 0,-16-18-5 16,-4 9 4-16,-7 0-4 0,-2 2 3 0,-7 1-4 16,-5 1 6-16,-7-4-6 0,-3 0 4 0,-4 2-8 15,4-5 3-15,-1-6-5 0,2-4 6 0,7-6 5 16,25-13 1-16,-38 9 2 0,38-9-3 0,0 0-2 15,-21-25-3-15,21 25 0 0,12-55-2 16,3 15 1-16,4-10-7 0,14-3 2 0,1-9-18 16,9-1 1-16,0-4-18 0,7 4 13 0,-7-5 4 15,9 8-26-15,-11-6 17 0,6 18-51 0,-18-11-25 16,17 27-45-16,-26-16-89 0,7 9-210 0,14 24 19 16,-36-17 396-16</inkml:trace>
  <inkml:trace contextRef="#ctx0" brushRef="#br2" timeOffset="416117.3094">11620 12912 1268 0,'0'0'89'0,"0"0"-43"0,0 0-19 15,-27 0-6-15,27 0-9 0,-27 18-4 0,27-18-3 16,-40 30 7-16,17-10 1 0,23-20 9 0,-50 42-1 15,50-42 5-15,-47 41 0 0,47-41-2 0,-28 32-8 16,28-32-5-16,0 0-10 0,-9 32 0 0,9-32 17 16,0 0-18-16,28 17 20 0,-28-17-19 0,50 3 1 15,-17-5-1-15,4 1 2 16,5 1-1-16,1-2 1 0,0 2 0 0,-2 2 1 16,-2 3-15-16,-3 7 14 0,-5 1-15 0,-31-13 14 15,39 43 7-15,-28-18 1 0,-6 3 6 0,-7 2-5 16,-5 6 2-16,-7 3-9 0,-4 0 3 0,-7 1-6 15,-7 1 3-15,-4-2-7 0,2-2 8 0,0-3-6 16,1-7 7-16,7-4-5 0,26-23 2 16,-44 25-8-16,44-25-7 0,0 0-31 0,-26-9-33 15,26 9-45-15,1-46-72 0,24 28-96 0,-10-20-220 16,-3-19 44-16,30 24 405 0</inkml:trace>
  <inkml:trace contextRef="#ctx0" brushRef="#br2" timeOffset="416273.5605">11772 12933 1451 0,'-13'36'292'16,"-12"-24"-225"-16,25-12-27 0,-25 27-20 0,25-27-7 15,0 0-9-15,0 0-3 0,0 0 0 0,0 0-3 16,45 20-4-16,-45-20-17 0,56-9-35 0,-31-18-68 16,36 24-167-16,-9-21-307 0,0-4 50 0,10 8 320 15</inkml:trace>
  <inkml:trace contextRef="#ctx0" brushRef="#br2" timeOffset="416992.7728">12518 12898 828 0,'35'-13'193'0,"-35"13"-113"0,11-28-11 0,-11 28-5 16,0 0-10-16,13-31-8 0,-13 31-2 0,0 0 0 15,0 0-1-15,0 0-9 0,0 0-15 32,0 0-15-32,-24 40 3 0,24-40 4 0,-26 51 10 15,8-19-1-15,1 8 9 0,-4-1-8 0,5 5 7 16,-4-1 9-16,4 7-31 0,-4-6 26 0,4 6-32 0,-5-5 8 0,5-1 4 0,3-4-11 15,2-3 4-15,2-5-6 0,2-7 3 0,7-25-5 16,-4 39 3-16,4-39-4 0,0 0 2 16,0 0 2-16,0 0 1 0,0 0 3 15,35-9 4-15,-35 9 3 0,32-42-1 0,-12 10 4 0,-1-4-8 16,5-5 4-16,-1-4-6 0,-3 3 8 0,3-3-4 16,-5 2-11-16,0-1 26 0,-4 1-30 0,-1 2 25 31,-4 0-11-31,-2 4-6 0,-2-1 6 0,0 6-7 15,-1 4 4-15,0 3-5 0,-4 25 1 0,9-31-3 16,-9 31 1-16,0 0 0 0,0 0 0 16,0 0 2-16,0 0-3 0,0 0 4 0,30 40-3 15,-16-15 1-15,4 5-3 0,2 2 3 0,2 4-4 0,-1-1 8 0,-1 1-6 16,3-1-11-16,0 5 28 0,3-7-28 16,-1-4 29-16,5-1-13 0,-1-4-4 0,1-1 5 15,4-7 1-15,-1-4 5 0,-7-1 0 0,5-6 4 16,-31-5-1-16,47-1 1 0,-47 1 3 15,32-15-1-15,-32 15-1 0,0 0 4 0,27-28-5 16,-27 28-2-16,10-50-4 0,-4 14-9 0,-3-3-14 0,3 0 16 16,-1 0-29-16,-5-2 12 0,2 9-21 0,-7-8-14 0,6 15-20 15,-13-14-30-15,12 39-38 0,-6-53-63 0,6 53-86 16,0 0-229-16,18-29 60 0,-18 29 372 16</inkml:trace>
  <inkml:trace contextRef="#ctx0" brushRef="#br2" timeOffset="417395.2414">13408 13095 1422 0,'0'0'69'0,"0"0"-25"0,0 0-8 0,0 0-9 16,0 0-8-16,0 0-3 0,0 0-1 0,0 0 1 15,0 0 0-15,0 0 2 0,0 0 2 0,0 0 1 16,0 0-1-16,38 16-4 0,-38-16-3 0,40-3 0 16,-40 3 0-16,44-13-1 0,-44 13-2 0,45-16-8 15,-45 16 1-15,43-19-4 0,-43 19 5 16,31-20 0-16,-31 20 4 0,0 0-3 0,16-32 3 16,-16 32-1-16,0 0-1 0,-7-23-5 15,7 23 1-15,0 0-3 0,-36-20 4 0,36 20 0 0,-36-5 0 16,36 5-1-16,-50 2-2 0,26 1-1 15,-2 4-1-15,-1 6 2 0,0 1 0 0,-2 2 4 16,2 6-2-16,4 4 6 0,0 5-6 0,3 2-11 16,0-2 27-16,6 4-30 0,3-4 27 0,4-6-14 15,7 1-6-15,0-26 3 0,12 36-4 0,-12-36 3 16,36 21-9-16,-11-17-8 0,9 0-16 0,-3-12-25 16,15 7-34-16,-13-26-41 0,24 23-63 0,-26-31-34 15,31 24-46-15,-24-14-42 0,-4-14-76 0,27 35 282 0</inkml:trace>
  <inkml:trace contextRef="#ctx0" brushRef="#br2" timeOffset="417827.8875">13873 13063 1227 0,'0'0'144'15,"0"0"-78"-15,-33 16-15 0,33-16-13 0,0 0-13 16,-34 13-6-16,34-13 3 0,0 0 3 0,-25 34 3 16,25-34 16-16,-10 32-39 0,10-32 33 0,-13 44-35 15,9-21 13-15,1 4 3 0,3-27-4 0,-2 45 3 16,2-45-6-16,2 39 1 0,-2-39-7 15,7 25 1-15,-7-25-4 0,0 0 0 0,0 0 0 16,32 14-1-16,-32-14 1 0,27-11 0 0,-27 11 1 16,38-35-3-16,-38 35 3 0,43-50-4 0,-22 23 3 15,1-3-4-15,-4 1 5 0,0 4 12 0,-2 1-29 32,-16 24 29-32,27-41-30 0,-27 41 13 0,18-25 2 15,-18 25-1-15,0 0 0 0,0 0-2 16,0 0 0-16,0 0-2 0,0 0 0 0,0 0 2 0,0 0 1 0,0 0 2 15,0 0-1-15,21 35-16 0,-21-35 29 0,0 45-28 16,0-17 29-16,0 1-11 0,-2-2-6 0,1 1 6 16,2-1-5-16,1 1 4 0,-2-28-3 0,14 43 6 0,-14-43-7 15,0 0 5-15,24 27-1 0,-24-27 3 0,0 0 9 16,32-4 2-16,-32 4 3 0,30-27-3 31,-30 27-4-31,33-41-3 0,-17 15 0 0,0-1-6 16,-2-5 3-16,1 3-5 0,-6 1-9 0,3 1 24 15,-6 2-27-15,-6 25 18 0,5-46-24 0,-5 46-13 16,4-39-15-16,-4 39-17 0,1-32-32 0,-10 9-31 16,9 23-71-16,0 0-92 0,20-33-185 0,-20 33-23 0,0 0 339 15</inkml:trace>
  <inkml:trace contextRef="#ctx0" brushRef="#br2" timeOffset="418171.8485">14980 12657 888 0,'-32'16'74'16,"32"-16"-24"-16,0 0 14 0,0 0 15 0,0 0 2 16,-12 32-1-16,12-32-6 0,-15 27-7 0,15-27-14 15,-19 46-5-15,19-46-10 0,-24 59 3 0,5-25-9 16,8 9-3-16,-7-1-15 0,0 14 2 0,2-5 1 16,-4 5-28-16,-1 2 23 0,1-6-27 15,0 0 10-15,4-8-4 0,7-3-23 0,-2-16-13 16,15 9-26-16,-4-34-15 0,14 34-28 15,-14-34-112-15,25 2-145 0,-25-2-75 0,33-11 121 16</inkml:trace>
  <inkml:trace contextRef="#ctx0" brushRef="#br2" timeOffset="418937.5213">14640 12989 1284 0,'0'0'186'16,"-36"19"-97"-16,36-19-25 0,0 0-23 0,-25 23-16 15,25-23-15-15,0 0-6 0,0 0 2 16,25 16 5-16,-25-16 6 0,47 4 2 0,-15-11 3 16,7 3-3-16,4-1-4 0,4-6-5 0,5 2-3 15,0-3-4-15,0 1 0 0,2 0-2 0,-6-1 1 16,-3 3-3-16,-6 2 1 0,-3 2 0 16,-7-1-1-16,-29 6 2 0,37-2 0 0,-37 2-1 15,0 0 1-15,0 0 1 0,0 0 2 0,0 0 0 16,0 0-1-16,-7 32-2 0,7-32-1 0,-34 33 1 15,34-33-2-15,-52 35 2 0,29-12-2 0,-4 2 6 16,0-2-1-16,4 4-11 0,-6 2 30 0,6 3-27 16,0-2 29-16,3-1-13 0,6-3-10 0,1-1 5 15,13-25-9-15,-9 36 3 16,9-36-1-16,0 0-1 0,16 27 0 0,-16-27 1 16,25 10-1-16,-25-10 0 0,41-10 1 0,-10 1-3 15,1-9 2-15,4-4-4 0,3-4-2 0,-1-6-4 16,0-4 2-16,-6 4-4 0,0 0-4 0,-8 2 26 15,-1 3-26-15,-5-2 29 0,-4 6-11 0,-14 23-3 16,18-48 2-16,-18 48-2 0,7-39 0 0,-7 39 1 16,2-32 4-16,-2 32-4 0,0 0 4 15,0 0-1-15,-16-27-1 0,16 27 2 0,0 0-1 16,0 0 0-16,0 0-2 0,0 0 0 0,0 0-1 16,0 0-1-16,0 0 1 0,0 0 1 0,0 0 0 15,0 0 1-15,18 23 0 0,-18-23 2 16,0 0 1-16,29 11 1 0,-29-11 3 0,32 2 1 15,-32-2 1-15,34 0 0 0,-34 0-2 16,32 2-1-16,-32-2-1 0,0 0 0 0,31 17 1 16,-31-17-2-16,0 0 0 0,7 38 0 0,-7-38-3 15,-7 44 5-15,-2-19-6 0,-6-2-13 0,-1 6 24 16,-4-2-24-16,20-27 26 0,-34 48-8 0,34-48-3 16,-28 37 1-16,28-37-5 0,-16 25 2 0,16-25-3 15,0 0-2-15,0 0 2 0,0 0-1 0,0 0 0 16,0 0 6-16,0 0-3 0,0 0-2 15,28-23 6-15,-28 23-9 0,38-41 2 16,-17 14 1-16,4 2-13 0,-1-5 30 0,1 5-23 16,-2-2 23-16,0 2-13 0,-23 25-4 0,44-41 3 15,-44 41-2-15,32-28 3 0,-32 28-1 0,0 0 1 16,0 0 1-16,0 0-2 0,0 0 2 0,0 0-1 16,0 0 0-16,11 36-2 0,-15-13 1 0,-9 3-5 15,4-1 0-15,-1 7-13 0,10-32-22 16,-16 52 9-16,8-29-37 0,10 8 15 0,-2-31-30 15,15 51-25-15,-15-51-36 0,34 39-71 0,-34-39-52 16,44 9-158-16,1 11-12 0,-16-29 334 0</inkml:trace>
  <inkml:trace contextRef="#ctx0" brushRef="#br2" timeOffset="419375.0623">16357 12846 756 0,'0'0'139'0,"0"0"-37"0,-11-36-4 0,11 36 1 15,0 0-14-15,0 0-11 0,0 0-5 0,0 0-7 16,0 0 0-16,0 0-7 0,-27-25-9 0,27 25-7 15,0 0-6-15,-39 9-5 0,39-9-3 0,-43 23-1 16,16-8-3-16,2 4 0 0,-6 1-3 0,5 3 0 16,-1 0-5-16,27-23-1 0,-42 43-6 15,42-43-1-15,-17 29-5 0,17-29 1 0,0 0-2 16,10 33 0-16,-10-33 0 0,29 15 2 0,-29-15-2 16,48 7 2-16,-19-7-1 0,3 0-1 0,2 3 0 15,-1-3 0-15,-3 0 0 0,1 6 1 0,-31-6 0 16,43 14 1-16,-43-14-3 0,26 21 1 0,-26-21-1 15,13 27-13-15,-13-27 30 16,-5 36-27-16,5-36 25 0,-25 50-10 0,3-26-5 16,-1 5 5-16,-4-2-1 0,0-1 1 0,0-2-4 15,-2 1 3-15,4-6-10 0,0-3-3 0,25-16-17 16,-43 31-14-16,43-31-24 0,-30 14-31 0,30-14-53 16,0 0-102-16,0 0-274 0,0 0 12 0,0 0 297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8T01:03:25.07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2953 15006 153 0,'0'0'91'0,"0"0"6"0,0 0-1 16,0 0-6-16,0 0-9 0,0 0-11 0,0 0-13 15,0 0-9-15,0 0-2 0,0 0 2 0,16-27 4 16,-16 27 0-16,0 0-3 0,0 0-10 16,0-27-9-16,0 27-9 0,0 0-4 0,0 0 2 15,0 0-21-15,0 0 29 0,0 0 2 0,0 0-6 16,0 0 18-16,0 0-32 0,0 0-7 0,-16 39 0 16,16-39-4-16,-18 54-7 0,4-22 10 0,-1 4-5 15,-1-1 13-15,0 6 13 0,-3-7-1 0,4 2 6 16,-1-6-13-16,3-5 0 0,13-25-11 15,-14 35-2-15,14-35-3 0,0 0-3 16,0 0-1-16,0 0 0 0,0 0-1 0,0 0 2 16,0 0 4-16,36 4 0 0,-36-4 5 0,30-23-4 15,-30 23 2-15,40-41-3 0,-20 16 4 0,1-5-4 16,-1-1 4-16,1-1-5 0,-3 0 5 0,-2 2-6 16,1 3 6-16,-1 2 9 0,-16 25-9 0,23-39 10 15,-23 39-11-15,0 0-2 0,18-27 0 16,-18 27 0-16,0 0-1 0,0 0 2 0,0 0-1 15,0 0 0-15,0 0 0 0,0 0 1 0,0 0 1 16,5 36-11-16,-5-36 10 0,0 30-11 0,0-30 9 16,0 31 3-16,0-31-3 0,0 0-1 15,11 25-2-15,-11-25 1 0,0 0 1 0,34 0 2 16,-34 0 3-16,40-11 2 0,-40 11 3 0,50-25 0 16,-25 5 6-16,5 1 5 0,-1-1-7 15,1 0 5-15,-1 1-39 0,0-1 25 0,-4 4-28 16,-25 16 26-16,45-26 1 0,-45 26-3 0,32-17 1 15,-32 17-2-15,25-3 0 0,-25 3 0 0,0 0 0 16,0 0 0-16,29 18 0 0,-29-18 3 0,9 39 21 16,-6-14-37-16,-1 14 14 0,-7 0-33 0,5 4 9 15,-7 0 8-15,1-2 13 0,-5-6-2 16,8 5-41-16,3-40-13 0,0 48-19 0,0-48-29 16,12 28-13-16,-12-28-34 0,0 0-165 0,54 4-30 15,-50-33 272-15</inkml:trace>
  <inkml:trace contextRef="#ctx0" brushRef="#br0" timeOffset="437.6224">4030 15007 908 0,'-19'-32'98'0,"19"32"-62"15,0 0-19-15,0 0 0 0,-16-28 11 0,16 28 8 16,0 0-18-16,0 0 20 0,-31-11-27 0,31 11 19 15,0 0-2-15,-32 5 2 0,32-5 1 16,-27 6 0-16,27-6 23 0,-31 19-26 16,31-19 22-16,-34 36-36 0,34-36 9 0,-35 43-12 15,35-43 9-15,-36 44-1 0,36-44-5 0,-24 40 2 16,24-40-10-16,0 0 2 0,-7 32-8 0,7-32-1 16,0 0 0-16,0 0 0 0,27 19 1 0,-27-19 1 15,27 11 0-15,-27-11 1 0,29 3-3 0,-29-3 2 16,34-5 0-16,-34 5-1 0,43-18 3 15,-20 4-3-15,7-4 2 0,1-5-4 0,1-5 2 16,-1-3-2-16,-4 5 5 0,-2-3 7 0,-2 4-30 16,-3 0 31-16,-20 25-34 0,34-41 22 0,-34 41 2 15,25-25-2-15,-25 25 2 0,0 0-4 16,0 0-5-16,0 0-1 0,0 0-1 0,0 0 4 16,11 32-1-16,-17 0-7 0,-1 8 34 0,-4 8-30 15,2 2 33-15,-5 3-19 0,1-3-9 16,-1-6 4-16,5 5-17 0,-2-14-6 0,11 1-28 15,0-36-21-15,9 46-38 0,-9-46-18 0,27 20-29 16,-27-20-23-16,45-25-102 0,-6 21-94 0,-19-39 206 16</inkml:trace>
  <inkml:trace contextRef="#ctx0" brushRef="#br0" timeOffset="797.3113">4740 14786 1058 0,'-43'11'67'0,"9"-4"-14"0,34-7 4 0,-55 25-3 16,55-25-1-16,-51 23-14 0,51-23-5 0,-43 20-8 15,43-20 2-15,-39 23-6 0,39-23-2 16,-34 22-1-16,34-22-2 0,0 0-5 0,0 0-6 16,0 0-6-16,-20 26-4 0,20-26 0 0,0 0 0 15,31 14 2-15,-31-14 2 0,34 9 1 0,-34-9-2 16,39 8 24-16,-39-8-24 0,48 1 24 0,-22 1-22 15,-1-2-1-15,2 2 1 0,-4-2-3 16,-23 0 2-16,39 11 1 0,-39-11 0 0,31 12-1 16,-31-12-11-16,0 0 12 0,16 32-9 15,-16-32 11-15,0 43 1 0,-7-15-2 0,-6 6 3 16,-3 0-8-16,-7 5 12 0,-8-3-10 0,1 1 6 16,-2-5-4-16,5-3 3 0,3-1-5 0,24-28 5 15,-34 31-5-15,34-31-5 0,0 0-32 0,0 0-22 16,0 0-34-16,-5-25-41 0,28 11-27 0,-14-26-54 15,22 3-144-15,10 7-39 0,-21-29 259 0</inkml:trace>
  <inkml:trace contextRef="#ctx0" brushRef="#br0" timeOffset="1203.7947">5075 14804 700 0,'0'0'208'0,"0"0"-145"0,0 0-29 16,0 0 2-16,-10-26 6 0,10 26 8 0,0 0 6 16,0 0-4-16,0 0-3 0,-6-25-6 0,6 25-3 15,0 0 1-15,0 0 2 0,0 0-2 0,-30-24-7 16,30 24-8-16,0 0-8 0,-34 16-5 0,34-16 0 16,-36 31 0-16,36-31 2 0,-40 44 7 0,19-17-5 15,3 2 6-15,0-1-11 0,6 4 0 16,1-5 11-16,2-2-33 0,9-25 31 0,-4 37-34 15,4-37 12-15,9 25-1 0,-9-25-1 16,0 0 0-16,43 23 2 0,-43-23 1 0,52 6 0 16,-23-12-1-16,3-1 0 0,-1-5-1 0,3 1 3 15,-2-1-2-15,4-1 1 0,-2 6 0 0,-4 3 1 16,-3 3-1-16,-27 1 0 0,32 0-2 0,-32 0 3 16,0 0 1-16,0 0-1 0,13 35 4 15,-13-35-5-15,-16 48 3 0,5-16-1 0,-9 6 3 16,-3-1-8-16,0 2 6 0,-2 1-9 0,1-5 7 15,3 1-3-15,1-4-3 0,6 0-18 0,-4-7-7 16,13 5-27-16,5-30-19 0,-8 38-45 0,8-38-53 16,0 0-92-16,9 25-211 0,-9-25 36 15,33-4 378-15</inkml:trace>
  <inkml:trace contextRef="#ctx0" brushRef="#br0" timeOffset="1469.4231">5656 15015 1228 0,'0'0'66'15,"14"-36"-51"-15,-14 36 22 0,24-36-22 0,-24 36 19 16,41-35-11-16,-16 19-17 0,-25 16-3 0,48-27-4 15,-19 18-2-15,-2 0 0 0,7 4-8 0,-5-1-16 16,7 6-22-16,-11-7-29 0,12 14-25 16,-37-7-29-16,54 7-40 0,-54-7-86 0,23 0-123 15,11 22 173-15,-34-22 208 0</inkml:trace>
  <inkml:trace contextRef="#ctx0" brushRef="#br0" timeOffset="1641.6081">5821 15262 1292 0,'-30'9'78'16,"30"-9"-29"-16,0 0-23 0,0 0-13 0,0 0-8 15,0 0-8-15,0 0 2 0,0 0 0 0,39-25 4 16,-12 2-6-16,14 3-12 0,-1-10-23 0,11 5-17 16,-4-7-38-16,19 16-31 0,-10-20-34 0,17 20-76 15,-3 2-156-15,-10-23 40 0,29 31 350 16</inkml:trace>
  <inkml:trace contextRef="#ctx0" brushRef="#br0" timeOffset="2037.5926">7531 14252 866 0,'23'-29'283'0,"-23"29"-224"15,0 0-37-15,-3 25-18 0,3-25-3 0,-6 39 7 16,3-12-2-16,-1 5 11 0,-1 4-2 0,1 7 8 0,-7-2-5 16,8 14 8-16,-4-7-6 0,3 5 7 15,-5-4-13-15,6 2 2 0,1 3-18 0,0-6 8 16,0 0-11-16,2-3 8 0,0-3 17 0,0 5-36 16,2-6 18-16,-7-9-81 0,14 5 3 0,-9-37-9 15,14 48-49-15,-14-48-10 0,0 0-119 0,39 20-141 16,-40-51 157-16,31 26 247 0</inkml:trace>
  <inkml:trace contextRef="#ctx0" brushRef="#br0" timeOffset="2243.3752">7535 14268 1379 0,'-40'23'74'15,"40"-23"-45"-15,0 0-25 16,0 0-8-16,0 0 2 0,36 11 8 0,-36-11 5 16,50-11 2-16,-19-3-1 0,1 0-5 0,9-8-1 0,2 3-7 15,4-3 0-15,-2-5-17 0,8 10-22 16,-8-14-11-16,13 22-51 0,-21-17-24 0,19 26-65 16,-26-11-70-16,-1-1-178 0,12 28 135 0,-41-16 304 15</inkml:trace>
  <inkml:trace contextRef="#ctx0" brushRef="#br0" timeOffset="2438.7853">7459 14745 1403 0,'0'0'53'0,"25"11"-47"0,-25-11 5 15,54-30 9-15,-11 10-1 0,4-5 6 0,10-1-15 16,1-3 1-16,2-1-9 0,7 5-5 0,-4-5-21 15,3 13-23-15,-11-11-36 0,17 21-31 0,-24-16-7 16,19 23-6-16,-21-16-26 0,21 16-75 0,8 10-165 16,-32-24 127-16,25 34 266 0</inkml:trace>
  <inkml:trace contextRef="#ctx0" brushRef="#br0" timeOffset="2758.8228">7187 15301 1291 0,'0'0'157'16,"39"-16"-107"-16,1 2-15 0,3-6-8 0,14-3-6 15,2-5-1-15,11-1-15 0,2 3-10 0,-4-10-23 16,5 13-11 0,-8-15-2-16,16 12-16 0,-13-8 7 0,12 9-49 15,-6-11-20-15,10 17-70 0,-18-10-70 0,-1-5-152 16,17 25 103-16,-30-21 308 0</inkml:trace>
  <inkml:trace contextRef="#ctx0" brushRef="#br0" timeOffset="3325.0382">8526 15048 832 0,'-40'22'91'16,"8"-22"6"-16,7 14-5 0,-13-14 0 15,11 16-9-15,-12-12-18 0,12 10-16 0,-7-3-14 16,9 5-1-16,-4-4-7 0,29-12 0 0,-43 23-10 15,43-23-2-15,-25 23-7 0,25-23-5 0,0 0-3 16,-14 40 2-16,14-40-4 0,11 25 9 0,-11-25-1 16,25 23 3-16,-25-23 3 0,43 10 4 0,-18-13 5 15,7-1 0-15,0-8 2 0,6-2-9 16,0-6-2-16,3-5-6 0,-2 2-1 0,-1-4-3 16,-4-1 2-16,-5 4-4 0,-2 1 3 0,-27 23-1 0,35-44 0 15,-35 44-2-15,24-29 2 0,-24 29-3 16,0 0-16-16,12-27 20 0,-12 27-19 0,0 0 37 0,0 0-15 15,0 0-1-15,0 0-3 0,0 0-14 0,0 0 29 16,-12 36-17-16,5-6 18 0,-1 11-15 0,-2 9-3 16,-1 6 4-16,-2 2-9 0,-1 8 10 15,3 0-13-15,-1 5 12 0,-3-3-7 0,3-5 6 16,-1-8-2-16,3-4 10 0,-7-4-1 16,8-6 10-16,-9-6-2 0,6-4-12 0,-6-6 28 15,18-25-30-15,-36 39 25 0,36-39-15 0,-39 23-4 16,39-23-4-16,-36 4-8 15,36-4-5-15,-40-11-13 0,40 11-11 0,-34-29-30 16,16 3 9-16,18 26-61 0,-25-59-3 16,25 59-64-16,0-71-90 0,13 30-223 0,5 8 10 15,-16-20 386-15</inkml:trace>
  <inkml:trace contextRef="#ctx0" brushRef="#br0" timeOffset="3887.6961">9696 14690 1416 0,'0'0'79'0,"0"0"-37"16,0 0-30-16,0 0-10 0,0 0-2 0,0 0-1 16,0 0 3-16,34-3-3 0,-34 3 1 15,43-6-12-15,-14 6-5 0,-6-7-11 0,13 7-11 16,-11-7-6-16,11 7-21 0,-36 0-21 0,63-4-20 16,-63 4-28-16,54-1-23 0,-54 1-50 15,32-15-141-15,0 35 50 0,-32-20 299 0</inkml:trace>
  <inkml:trace contextRef="#ctx0" brushRef="#br0" timeOffset="4043.866">9766 15029 805 0,'0'0'244'0,"-27"21"-111"0,27-21-28 16,-25 7-44-16,25-7-8 0,0 0-24 0,0 0-18 16,0 0-1-16,32-35 2 0,-6 22 15 0,6-10-34 15,9 0 30-15,4-2-37 0,7-2 8 0,5 8-37 16,-5-12-64-16,22 22-71 0,-26-23-91 15,20 7-170-15,7 24 17 0,-23-28 395 16</inkml:trace>
  <inkml:trace contextRef="#ctx0" brushRef="#br0" timeOffset="8882.5043">11546 14332 1126 0,'-39'-45'195'0,"39"45"-149"0,-9-28-16 0,9 28-13 15,-4-37 0-15,4 37-4 0,5-49 1 0,-5 49-6 16,8-42 1-16,-8 42-5 0,-4-25 4 0,4 25 18 16,0 0-16-16,0 0 16 0,-25-16-21 0,25 16-23 15,-38 16 16-15,38-16-15 0,-46 39 15 0,15-7 6 16,-1 4-4-16,-7 6 9 0,-4 3-1 0,0 5 17 16,-4-6-1-16,11 8 10 0,-2-13-10 15,12 0 0-15,6-6-15 0,20-33-1 16,-20 39-10-16,20-39 2 0,0 0-2 0,23 30 2 15,-23-30 2-15,51-2-2 0,-12-7 2 0,8-7-3 16,8-3 3-16,4-1-3 0,2-1 2 0,-2-1-2 16,4 3 1-16,-5 1-2 0,-3 4 3 0,-8 10-3 15,-1 1 2-15,-6 6 0 0,-10 4-2 16,-5 8 4-16,-25-15-6 0,24 40 4 0,-23-7-7 16,-8-3 1-16,-7 9-3 0,-11 0 3 0,-6 2-3 15,-5-2 9-15,-3 4-4 0,0-5 8 0,-3-5-5 16,-1 0 6-16,0-8-4 0,7-4 6 0,1-9 3 15,8-3 6-15,2-9 3 0,25 0-1 0,-34-12-5 16,34 12-8-16,-18-39 0 0,14 7-8 16,8-8 4-16,6-4-7 0,8-11 5 15,7-4-11-15,8-7 1 0,4-2-16 0,10 8-6 16,-4-6-20-16,9 17-6 0,-9-8-27 0,13 25-23 16,-26-16-49-16,22 32-78 0,-14 2-209 0,-15-15 14 15,24 37 363-15</inkml:trace>
  <inkml:trace contextRef="#ctx0" brushRef="#br0" timeOffset="9226.3115">11955 14261 1416 0,'0'0'89'15,"0"0"-51"-15,0 0-15 0,0 0-7 0,7-29 1 16,-7 29 7-16,25-28-2 0,-25 28 0 0,43-39-7 16,-16 19-5-16,9 0-7 0,1 6 1 0,3 0 18 15,-3 0-30-15,3 1 36 0,-8 6-35 0,6-2 16 16,-9 2-1-16,-1 0-2 0,-3 1 1 0,-25 6-1 16,42 0-1-16,-42 0 0 0,26 8-1 0,-26-8-1 15,0 0 0-15,20 25-16 0,-20-25 32 16,-3 39-31-16,-6-9 28 0,-6 7-12 15,-4 6-8-15,-10 9 8 0,2 0-8 0,-4 3 7 16,-1 4-9-16,0-1 3 0,-2 3-12 0,5-4 4 16,2-2-13-16,2-10 0 0,11-1-27 0,-4-17-22 15,29 9-48-15,-11-36-43 0,23 39-62 0,-23-39-203 16,32-5-4-16,18 3 211 0</inkml:trace>
  <inkml:trace contextRef="#ctx0" brushRef="#br0" timeOffset="9413.8945">12731 14480 1391 0,'-29'5'35'16,"29"-5"-20"-16,-36 9-5 0,36-9 4 0,0 0-6 16,0 0-5-16,0 0-5 0,4-35-18 0,-4 35-18 15,39-52-43-15,-1 34-49 0,-16-21-39 0,22 19-61 31,-8-3-110-31,-9-16-40 0,27 32 295 0</inkml:trace>
  <inkml:trace contextRef="#ctx0" brushRef="#br0" timeOffset="9835.6887">13265 14141 760 0,'-52'9'221'0,"52"-9"-164"15,-41-12-9-15,41 12 12 0,-43-6 0 0,18-4-4 16,25 10-14-16,-42-7-4 0,42 7-4 0,-39-9 0 31,39 9-4-31,-34 3-9 0,34-3-4 0,-34 13-9 0,34-13 5 0,-36 27-1 0,36-27 10 16,-32 37 2-16,32-37 2 0,-27 39-9 0,27-39-2 15,-11 38-10-15,11-38-1 0,4 30-3 0,-4-30 0 16,0 0-1-16,37 27 2 0,-37-27-1 0,45 0 0 16,-14-4 1-16,5-1-2 0,3-6 1 0,6 4-1 15,-2-2 1-15,-4 7-3 0,-3 4 4 0,-4 1-2 16,-5 5 2-16,-27-8 1 15,45 28-6-15,-45-28 4 0,29 50-6 0,-22-25 5 32,-7 5-2-32,-7 1 5 0,-4-1-5 0,-5 5 6 0,-6 1-5 0,-1 0 4 0,-6-1-2 0,-3 1 3 15,-4-7 5-15,2-3 9 0,-5 1-1 0,10-6 4 16,-3-5-3-16,7-5-1 0,25-11 0 0,-38 0-2 16,38 0-7-16,-20-23-4 0,20 23-3 0,-3-52-1 15,8 17 2-15,4-5-4 0,5-4 6 16,4-8-11-16,2-1 13 0,3-4-10 0,1-2 9 15,1 0-8-15,0 4-4 0,-2 3-13 0,4 9-4 16,-4 4-19-16,4 14-10 0,-11-3-6 0,11 22-47 16,-27 6-34-16,29-8-90 0,-29 8-188 15,0 0-54-15,20 28 257 0</inkml:trace>
  <inkml:trace contextRef="#ctx0" brushRef="#br0" timeOffset="10195.1496">13762 14122 1324 0,'-36'-25'82'0,"36"25"-21"16,-25-11 3-16,25 11-11 0,0 0-18 0,-33-3-11 31,33 3-3-31,-27 0 1 0,27 0-2 16,0 0 1-16,-32 7-2 0,32-7-2 0,0 0-6 15,0 0-2-15,-11 32-8 0,11-32-2 0,4 27 2 16,-4-27-1-16,11 32-3 0,-11-32 7 0,12 35-8 16,-12-35 8-16,20 36-4 0,-20-36 2 0,20 41-1 15,-20-41 1-15,23 41-3 0,-23-41 3 16,18 44-5-16,-13-19 6 0,-1 0-3 0,-4 0 6 0,-4 4 1 0,1-3-1 0,-6 3 0 0,-2-2 2 16,2-2-5-16,9-25 5 0,-29 39-6 0,29-39 0 15,-28 23 5-15,28-23-7 0,0 0 1 0,-25 9-6 16,25-9-20-16,0 0-10 0,0 0-43 15,-8-48-31-15,8 48-61 0,18-55-94 0,4 19-254 32,5 4 25-32,-18-23 344 0</inkml:trace>
  <inkml:trace contextRef="#ctx0" brushRef="#br0" timeOffset="10351.4527">13692 14058 1686 0,'-42'12'75'0,"42"-12"-44"15,0 0 9-15,0 0-14 0,0 0-12 16,0 0-3-16,0 0 0 0,0 0 15 0,42-11-14 16,-10-1 6-16,2-4-18 0,2 0-12 0,9 3-16 0,-6-4-23 0,13 11-49 0,-16-20-48 15,32 29-97-15,-36-26-211 0,20 9-60 0,6 15 123 32</inkml:trace>
  <inkml:trace contextRef="#ctx0" brushRef="#br0" timeOffset="10882.6346">11698 15113 853 0,'0'0'76'0,"0"0"-30"15,0 0-14-15,0 0-6 0,0 0-5 16,0 0 15-16,0 0 17 0,0 0 17 0,47 0-1 16,-47 0-6-16,50-11-13 0,-23-2-11 0,9 10-8 15,-2-10-4-15,9 10-6 0,-4-10 3 0,10 6 4 16,-3-5 2-16,12 3-3 0,-4-5-5 0,7 1 8 15,-1 1-41-15,3-3 33 0,4-1-36 0,4 0 14 16,1 0-2-16,3 0-2 0,1 0 0 16,-1 0 2-16,-4 4 2 0,3-3-1 15,-2 8 0-15,-4-2-1 0,0 4 3 0,-4-2-3 0,-1 3-8 0,-7-3-12 0,5 7-15 0,-13-7-14 32,8 9-22-32,-19-16-35 0,17 21-77 0,-54-7-162 15,41-13-113-15,-10 22 100 0,-31-9 360 0</inkml:trace>
  <inkml:trace contextRef="#ctx0" brushRef="#br0" timeOffset="11393.3743">12826 15153 847 0,'-27'2'80'0,"27"-2"-4"0,-47 18 13 0,47-18-8 0,-48 23-16 0,48-23-15 0,-45 32-16 0,45-32-5 31,-41 31-3-31,41-31 1 0,-34 32-5 0,34-32 4 0,-20 32-3 0,20-32-1 0,-9 30-1 32,9-30-2-32,2 29-5 0,-2-29 2 0,0 0-5 15,30 23 5-15,-30-23 6 0,40-4 1 0,-13-5 3 16,7-1-3-16,-2-6-6 0,8-1-3 16,-5-6-3-16,3 4-5 0,-2-3 2 0,-2 1-6 15,-4 0 4-15,-1 1-2 0,-29 20 2 0,43-29-4 0,-43 29 4 16,29-14-4-16,-29 14 0 0,0 0 1 0,0 0-2 15,0 0 1-15,0 0 0 0,0 0 1 0,11 36-2 16,-11-36 2-16,-9 53-3 0,-2-19 2 0,-2 4-4 16,-5 3 5-16,-1 7-8 0,-1-2 9 15,0 0-8-15,4-5 6 0,2-5-3 0,1-6-5 0,13-30-14 16,-11 39-9-16,11-39-27 0,0 0-7 0,26 29-24 16,-26-29-29-16,35-11-65 0,-20-17-137 0,10-8-154 15,18 17 33-15,-20-37 439 0</inkml:trace>
  <inkml:trace contextRef="#ctx0" brushRef="#br0" timeOffset="11534.9208">13442 15298 1502 0,'-68'28'132'0,"68"-28"-59"16,-48 27-24-16,48-27-9 0,-36 16-17 16,36-16-12-16,0 0-11 0,-27 7-5 0,27-7-16 15,0 0-21-15,0 0-31 0,2-34-36 0,-2 34-57 16,25-35-101-16,-25 35-255 0,52-36 42 15,-34 0 336-15</inkml:trace>
  <inkml:trace contextRef="#ctx0" brushRef="#br0" timeOffset="12025.8446">13871 15109 721 0,'5'-30'135'0,"-5"30"-45"15,0 0 11 1,0-25-6-16,0 25-6 0,0 0-17 0,0 0-18 16,-32-27-11-16,32 27-9 0,-32 0-2 0,32 0-5 15,-45 7 2-15,16 0 1 0,2 2-1 16,-3 2 1-16,-1 5 5 0,-3-4-4 0,7 8-1 0,-3-6-9 15,30-14-6-15,-43 34-9 0,43-34-1 0,-32 30-7 16,32-30 3-16,-18 25-4 0,18-25 2 0,0 0 1 16,14 27-1-16,-14-27 2 0,32 16 1 0,-32-16-1 15,52 4-2-15,-19-4-2 0,2 0 1 0,5-4 0 16,-1 0 3-16,-1 4 0 0,-2 0 1 16,-6 0-2-16,-5 4 2 0,-25-4-3 0,38 16 2 15,-38-16 0-15,0 0 4 0,25 39 2 0,-25-39 2 16,-2 43 0-16,-1-18 5 0,3-25-2 0,-24 52 4 0,5-29-4 15,19-23 2-15,-43 46-3 0,43-46 4 0,-45 32-1 16,45-32-2-16,-38 20-2 0,38-20-1 0,-30 3-4 0,30-3 1 16,0 0-2-16,-25-19-3 15,25 19-1-15,-6-39-3 0,10 12 3 0,1-11-10 16,10 1-4-16,-3-8-13 0,8 6-3 0,0-2-11 16,5 7 3-1,-4-5-17-15,10 14-17 0,-12-10-30 0,15 24-39 16,-25-26-55-16,27 31-110 0,-7-3-155 0,-29 9 22 15,39-16 439-15</inkml:trace>
  <inkml:trace contextRef="#ctx0" brushRef="#br0" timeOffset="12204.1508">14100 14998 901 0,'0'0'359'16,"0"0"-221"-16,0 0-61 0,0 0-13 0,0 0-11 15,0 0-16-15,0 0 12 0,0 43-13 0,0-43 0 16,-9 45-4-16,0-18-13 0,8 3 0 0,-8 4-8 0,0 1 4 15,0 1-10-15,-6 1 1 0,5-3-6 0,-3 0 0 16,1-2-15-16,1-2-14 0,9 4-40 0,2-34-55 16,9 54-124-16,-9-54-177 0,0 0-112 0,16 34 128 15,-16-34 409-15</inkml:trace>
  <inkml:trace contextRef="#ctx0" brushRef="#br0" timeOffset="12593.2838">14805 14963 1531 0,'0'0'118'0,"0"0"-82"0,0 0-27 0,0 0-8 15,0 0-3 1,0 0 21-16,21 34-35 0,-21-34 38 0,-2 41-41 16,-1-15-3-16,3-26-13 0,-13 52-23 0,13-52-15 15,-5 52-35-15,5-52-47 0,2 41-91 0,-2-41-183 0,0 0-19 16,34 42 324-16</inkml:trace>
  <inkml:trace contextRef="#ctx0" brushRef="#br0" timeOffset="13249.7411">15515 14304 1080 0,'0'0'99'0,"0"0"-49"0,0 0-18 15,0 0-5-15,0 0-6 0,0 0-2 16,0 0-5-16,0 0-4 0,0 0 0 0,-6 42-7 16,-8-15 9-16,0 2 0 0,-1 6 14 0,-8 1-2 15,9 5 6-15,-10-4-7 0,8 4 5 16,0-9-5-16,3 4 4 0,13-36-9 0,-21 43-4 15,21-43-10-15,0 0-2 0,0 0-3 0,0 0 2 16,0 0 3-16,30 12 1 0,-30-12 5 0,33-35-6 16,-15 6 3-16,5-3-7 0,2-4 2 0,2-3-5 15,0-4 5-15,3 1-5 0,-5 1 5 0,0-2-4 16,-5 7 6-16,-4 1-5 0,0 2 6 0,-5 7-4 16,-2 1 3-16,-9 25-4 15,16-39 2-15,-16 39-2 0,0 0 0 0,0 0 0 16,0 0 0-16,0 0 1 0,0 0 2 0,0 0 4 15,7 42-3-15,-10-17 2 0,-1 4-6 0,2-2 4 16,1 1-5-16,2-3 3 0,-1-25-3 0,13 37 4 16,-13-37-3-16,25 27 4 0,-25-27 2 0,38 13 7 15,-38-13 4-15,55-4 2 0,-21-8 0 16,6-3-5-16,1-6-2 0,2-2-4 0,0-2 1 16,0-2-3-16,0-1 0 0,-3-3-4 0,-5 8 4 15,-1 0-6-15,-5 5 2 0,-29 18-4 0,41-23 2 16,-41 23-1-16,0 0 1 0,25-5-1 0,-25 5 1 15,0 0 1-15,0 0-1 0,4 41 3 16,-8-16-6-16,-3 1 3 0,-5 10-8 0,-3 3 2 16,-3 7-4-16,-1-1 4 0,-1 3-8 15,-2-2 3-15,6 3-16 0,0-10-2 0,9 4-30 16,-4-17-11-16,18 12-24 0,-7-38-28 0,24 37-40 16,-24-37-43-16,37 5-90 0,-1 3-139 0,-16-35 168 15,30 27 266-15</inkml:trace>
  <inkml:trace contextRef="#ctx0" brushRef="#br0" timeOffset="13624.8656">16818 14227 1207 0,'0'0'127'0,"-40"-2"-65"16,40 2-7-16,-46-2-3 0,46 2-8 0,-51 9-9 16,51-9-2-16,-50 16-3 0,50-16 2 0,-52 27-7 15,52-27-2-15,-41 32-6 0,41-32 2 0,-36 46-7 16,36-46 1-16,-32 49-4 0,23-23 2 15,-2-1-3-15,4 0 1 0,7-25-4 0,-7 43 0 16,7-43-5-16,11 30 2 0,-11-30-1 0,23 13 0 16,-23-13 2-16,39-4 0 0,-39 4 0 0,51-19-1 15,-25 2 3-15,3-2-5 0,-2-2 2 0,0-3-4 16,0-2 3-16,-27 26-2 0,43-43 5 0,-43 43-5 16,32-38 5-16,-32 38-5 0,27-33-1 15,-27 33 1-15,0 0-1 0,13-25 4 16,-13 25 2-16,0 0-2 0,0 0 1 0,0 0-4 15,0 0 1-15,0 0-2 0,-22 42-1 0,11-17 3 16,-1 6-4-16,-3 2 4 0,3 3-11 0,1-2 0 16,2 2-12-16,2-8-4 0,7 8-12 0,0-36-7 15,9 50-23-15,-9-50-9 0,25 32-22 0,-25-32-8 16,45 16-11-16,-45-16-32 0,66-7-41 0,-32-6-98 16,-3-14-108-16,30 20 206 0,-27-34 192 15</inkml:trace>
  <inkml:trace contextRef="#ctx0" brushRef="#br0" timeOffset="14312.807">17515 14282 881 0,'0'0'241'0,"-29"-19"-123"15,-3 3-29-15,32 16-11 0,-43-15-15 16,43 15-15-16,-48-7-4 0,48 7-6 0,-51 2-2 16,51-2-1-16,-44 9-8 0,44-9-1 0,-38 19-6 15,38-19-2-15,-34 29-8 0,34-29 2 0,-23 36-6 16,23-36 3-16,-11 32-5 0,11-32 2 0,-2 34-4 15,2-34 2-15,9 32-3 0,-9-32 1 0,20 26-1 16,-20-26-2-16,34 16 1 0,-34-16 1 0,36 13-2 16,-36-13 3-16,35 16-2 0,-35-16 2 15,35 16-1-15,-35-16 0 0,32 12-1 16,-32-12 1-16,0 0-3 0,30 24 3 0,-30-24-1 16,0 0 0-16,15 32 1 0,-15-32 1 0,0 30-2 15,0-30 3-15,-11 39 3 0,11-39 7 0,-18 41-2 16,18-41 3-16,-29 39-7 0,29-39 0 0,-28 36-4 15,28-36-2-15,-26 27-1 0,26-27 1 0,0 0-4 16,-25 19 1-16,25-19-11 0,0 0-10 16,0 0-12-16,0 0-10 0,13-30-11 0,-4-2-16 15,21 12-18-15,-12-21-21 0,23 20-27 0,-19-27-33 16,25 26-14-16,-22-19-12 0,18 13 38 0,-13-4 46 16,8 5 50-16,-6 6 39 0,-1-2 17 0,-3 7 11 15,-4-4 17-15,-24 20 15 0,46-30 25 16,-46 30 26-16,29-29 29 0,-29 29 17 15,0 0 22-15,32-19-15 0,-32 19-11 0,0 0-17 16,2-40-17-16,-2 40-10 0,0 0-8 0,0 0-14 16,3-28-11-16,-3 28-11 0,0 0-11 0,0 0-8 15,0 0-7-15,0 0-6 0,-34-9-1 0,34 9-2 16,-25 18-1-16,25-18 4 0,-34 34 0 0,18-9 4 16,-7 3-3-16,0 2 4 0,3 1-8 0,2-6 4 15,4 3-6-15,14-28 0 0,-18 39-2 16,18-39-2-16,0 27-2 0,0-27 2 0,0 0-3 15,23 20 3-15,-23-20 1 0,36-4 1 0,-36 4-1 16,48-11-1-16,-23 2 0 0,6 1-2 16,-3-3 3-16,-1 6-2 0,-27 5 2 0,40-11-2 15,-40 11 1-15,0 0-1 0,27 0 1 0,-27 0 0 16,0 0 3-16,3 27-1 0,-3-27 1 0,-5 41-2 16,-6-15-4-16,-3 10 5 0,-6 3-7 15,0-1 10-15,-3-1-8 0,1-3 4 0,3-4-5 16,-3 2-2-16,6-5-7 0,16-27-5 0,-20 39-14 15,20-39-3-15,-10 25-18 0,10-25-15 0,0 0-38 16,0 0-49-16,25 4-123 0,-25-4-285 0,18-40 66 16,12 24 355-16</inkml:trace>
  <inkml:trace contextRef="#ctx0" brushRef="#br0" timeOffset="14625.345">18538 14154 1301 0,'-26'35'384'0,"26"-35"-314"0,0 0-35 0,-26-12-10 15,26 12-12-15,0 0-10 0,0 0-3 0,26-25-2 16,-26 25-1-16,35-27 4 0,-8 15-3 16,0-1 1-16,4 3-7 0,-3 3-23 0,-1-1 27 15,0 3-38-15,2 2 32 0,1 3-20 0,-30 0-9 16,50-2 4-16,-50 2-32 0,40 5 1 0,-40-5-41 16,27 20-49-16,-27-20-65 0,0 0-154 0,14 35-66 15,-14-35 250-15</inkml:trace>
  <inkml:trace contextRef="#ctx0" brushRef="#br0" timeOffset="14781.7233">18472 14430 1615 0,'13'23'145'0,"-13"-23"-105"0,0 0-22 16,-16 27-6-16,16-27-7 0,32 9-3 0,-32-9-1 16,50-5-1-16,-16-6-6 0,9 0-15 0,0-10-35 15,18 14-73-15,-25-29-131 0,23 16-333 16,2 4 34-16,-2-16 346 0</inkml:trace>
  <inkml:trace contextRef="#ctx0" brushRef="#br0" timeOffset="21330.7946">19790 13865 857 0,'0'0'186'0,"-27"-25"-173"0,27 25-13 16,-25-21 11-16,25 21 17 0,0 0 20 0,-33-29 12 0,33 29 1 15,-34-21-15-15,34 21-11 0,-39-20-9 16,39 20-1-16,-45-10 2 0,15 4 3 0,6 8 1 16,-12-2 2-16,6 14 2 0,-6-5 0 0,2 7 5 0,-5 4-6 15,5 5 3-15,-2-2-9 0,7 4-3 0,2-1-10 16,27-26-5-16,-30 41-9 0,30-41 0 0,-6 36-5 16,6-36 4-16,22 32-3 0,-22-32 4 0,50 27-3 15,-16-15-13-15,-2 3 34 0,8-6-34 0,-1 7 32 16,4-2-15-16,-3 4-4 0,3 3-2 0,-6 0-4 15,1 8 2-15,-9-2-6 0,-6 5 7 0,-3 2-7 16,-13 1 5-16,-4 3-3 0,-6 3 7 0,-8-4-3 0,-2 2 7 16,-6-3-5-16,-3 0 6 0,-1-6-5 0,23-30 5 15,-45 39-3 1,45-39 2-16,-41 9 0 0,41-9-2 0,-36-14 2 0,36 14-3 16,-27-45 1-16,18 9-1 0,6-3 4 0,3-5-7 15,9-8 10-15,1-3-8 0,10-4 9 0,3-3-9 16,4-1-9-16,5-1 27 0,6 2-27 0,2 1 28 15,3 2-9-15,0 4-10 0,3 9 7 0,-6 1-18 0,3 19-18 16,-9-3-27-16,5 18-29 0,-39 11-44 16,59-14-84-16,-59 14-293 0,0 0 29 0,47 16 297 15</inkml:trace>
  <inkml:trace contextRef="#ctx0" brushRef="#br0" timeOffset="21523.6411">20274 14213 1799 0,'-70'19'70'0,"70"-19"-49"16,-40-3-22-16,40 3-6 0,0 0-3 0,-21-27-11 16,21 27-5-16,-2-36-22 0,2 36-32 0,5-44-32 15,26 37-90-15,-29-31-81 0,28 12-225 0,8 13 22 16,-17-21 381-1</inkml:trace>
  <inkml:trace contextRef="#ctx0" brushRef="#br0" timeOffset="21906.4573">21168 13667 1169 0,'0'0'220'0,"-34"-48"-160"16,34 48-21-16,-36-46 4 0,36 46-2 0,-47-36 2 16,47 36-9-16,-55-16-3 0,24 16-4 15,-4 7-3-15,-3 9 1 0,-7 8 2 0,0 8 7 16,-1 7-7-16,-1 5 1 0,2 5-11 0,0 2-1 16,4-1-6-16,7 2 3 0,7-9-8 0,11-6 2 15,7-10-7-15,9-27 3 0,9 42-2 0,-9-42-9 0,47 25 17 16,-13-21-11-16,9-6 15 0,3-5 10 0,10-9-14 15,3-4 7-15,7-10-11 0,4-2-3 0,6 0 6 16,-5 0-5-16,-6 0 4 0,-2 5-4 0,-13 2-1 16,-9 7-2-16,-9 6 1 0,-5 5-2 0,-27 7 0 15,0 0 0-15,25 3-1 0,-25-3-3 0,-16 40-6 16,0-8-4-16,-7 10-10 0,-8 3 3 0,-5 8-6 16,-7-1-5-16,6 9 20 0,-8-4-25 0,4 9 10 15,-4-6-17-15,9 6-18 0,-5-12 3 0,25 1-17 16,-15-18-14-16,35 13-94 0,-15-23-272 0,11-27-38 15,31 28 157-15</inkml:trace>
  <inkml:trace contextRef="#ctx0" brushRef="#br0" timeOffset="22219.0046">21743 13814 1595 0,'-48'19'48'15,"12"10"-14"-15,-5-6-3 0,9 4 0 0,-2-4-13 16,5 2 2-16,-2-6-1 0,31-19 3 16,-30 36-5-16,30-36-7 0,0 0-4 0,5 27-1 15,-5-27 3-15,42 9 3 0,-12-9 2 0,9-4-1 16,4 0 0-16,4-5-6 0,5 2-1 0,-4 4-2 16,-1 3-1-16,-4 2-1 0,-7 6-1 0,-6 3-13 15,-30-11 12-15,43 30-15 0,-43-30 31 0,20 50-13 16,-22-14 12-16,-7 3-8 15,-7 4-9-15,-7 1 7 0,-6 1-6 0,-3 1 6 16,-6-3-7-16,-3-2 7 0,5-3-7 0,-1-6 2 16,4-4-8-16,6-12-7 0,27-16-14 0,-30 14-27 15,30-14-56-15,0 0-79 0,0 0-138 0,25-49-227 16,-9 6 53-16,15 11 377 0</inkml:trace>
  <inkml:trace contextRef="#ctx0" brushRef="#br0" timeOffset="22375.3214">21797 13710 1800 0,'-30'4'98'0,"30"-4"-34"0,-34 14-17 16,34-14-17-16,0 0-22 0,0 0-8 0,0 0 0 15,0 0 0-15,28 23 0 0,-28-23 0 16,54 0-18-16,-22-9-23 0,11 6-34 0,-3-19-44 16,26 19-44-16,-21-31-77 0,46 9-279 15,-10 5-13-15,-6-14 193 0</inkml:trace>
  <inkml:trace contextRef="#ctx0" brushRef="#br0" timeOffset="22812.7898">22389 13642 1104 0,'16'-30'104'0,"-13"-5"-35"16,-3 35 2-16,13-47 13 0,-13 47-2 16,0 0-1-16,0 0-12 0,0 0-15 0,0 0-17 15,0 0-18-15,0 0-7 0,-31 43-4 0,19-7 7 16,-4 6-5-16,1 6 8 0,-1 11-7 0,0 2 5 16,0 1-11-16,2 6 6 0,1-6 4 0,2 1-23 15,2-1 20-15,2-1-23 0,7-1 4 0,0-3 9 16,4-9-15-16,-2-3-4 0,7-2-37 15,-4-17-39-15,18 10-12 0,-23-36-29 0,58 32-54 16,-58-32-49-16,52-23-257 0,-2 18 39 0,-14-38 363 16</inkml:trace>
  <inkml:trace contextRef="#ctx0" brushRef="#br0" timeOffset="23078.4181">22925 13612 1341 0,'-51'0'132'0,"19"23"-32"0,-18-7-17 16,14 13-11-16,-11-1-21 0,10 6-10 0,-6-2-14 16,3 4 0-16,1 3-9 0,3-3 4 0,2-2-3 15,7-2 0-15,6-7-4 0,6 0-5 0,15-25-4 16,-12 39-13-16,12-39 21 0,7 30-22 16,-7-30 23-16,23 29-14 0,-23-29 0 0,40 19 0 15,-12-12-2-15,5-1 3 0,4-6-2 0,4-6 0 16,4-1-7-16,2-5-11 0,7 5-9 15,-6-9-14-15,2 7-24 0,2-6 18 0,6 7-50 16,-12-9 14-16,20 17-43 0,-26-23-49 0,30 32-72 16,-29-7-255-16,0-13 65 0,13 27 309 0</inkml:trace>
  <inkml:trace contextRef="#ctx0" brushRef="#br0" timeOffset="23578.5547">23484 13924 1401 0,'-43'-27'52'0,"43"27"-26"15,-45-32 5-15,45 32 7 0,-56-27 7 0,31 22-3 16,-11-4 8-16,8 11-2 0,-10-2-3 0,11 11-4 16,-5-2-10-16,5 7-1 0,-3 3-5 0,5 4-3 15,-1 4-4-15,5 5-1 0,1 0-8 0,6 0-11 16,1 2 18-16,3 0-23 0,8 0 21 0,0-2-12 15,6 0-3-15,6-5 4 0,-10-27-4 16,33 43 2-16,-10-29-2 0,9-7 2 0,2-4-1 16,6-6 2-16,1-6-2 0,-4-3-2 0,1-3 4 15,-2-4-3-15,-6-1 3 0,-1-5-1 0,-2-2 1 16,-2-1-3-16,0-1-10 0,-5 3 22 16,0-3-23-16,-6 2 23 0,-1-1-7 0,-6-2-5 15,-7 30 4-15,16-45-5 0,-16 45 4 0,14-37-4 16,-14 37 3-16,0 0-3 0,0 0 0 15,0 0 0-15,0 0-3 0,0 0 4 0,0 0-2 16,0 0 2-16,2 46 0 0,-6-10 2 0,-1 8 10 16,-2 8-19-16,-2 3 19 0,-4 7-18 0,-5 8 3 15,4 3 8-15,-6 4-8 0,-1-1 7 0,-4-1-7 16,0 0 8-16,-2-4-2 0,0-3 11 0,-4-6-5 16,-1-3 10-16,5-11-10 0,-3-3-7 0,-2-8 1 15,3-1-2-15,-5-8 0 16,3-3 0-16,1-3 0 0,-2-8 0 0,1-5 0 15,-1-9 0-15,1-9 0 0,3-7 0 0,8-9 0 16,-2-14-11-16,10 0-51 0,-1-17 5 0,15 8-59 16,-11-20-24-16,40 26-117 0,-33-19-315 0,25-5 35 15,11 11 243-15</inkml:trace>
  <inkml:trace contextRef="#ctx0" brushRef="#br0" timeOffset="23766.1408">23909 14373 1948 0,'0'0'99'0,"0"0"-99"0,-27 21 0 16,27-21 0-16,0 0 0 0,-33-8 0 0,33 8 0 16,-39-20 0-16,39 20-56 0,-36-23-52 0,6-9-86 15,30 32-240-15,0 0-164 0,-43-36 25 0,43 36 490 16</inkml:trace>
  <inkml:trace contextRef="#ctx0" brushRef="#br0" timeOffset="25740.5662">18479 15143 625 0,'0'0'60'0,"0"0"-32"0,0 0-18 16,0 0-5-16,0 0-2 0,0 0 1 16,0 0-1-16,0 0-1 0,0 0 0 0,0 0-2 15,0 0-2-15,0 0 1 0,0 0 1 0,-10-25 0 0,10 25 2 16,0 0 1-16,0 0 9 0,0 0 11 0,0 0 7 15,0 0 13-15,0 0-2 0,0 0 1 0,0 0-5 16,0 0-5-16,0 0-7 0,0 0-2 0,0 0-3 16,0 0 2-16,0 0 0 0,26-30 3 0,-26 30-4 15,34-6 0-15,-34 6-3 0,42-2-4 0,-15 2 1 0,-1 0 0 16,7 2-3-16,1-2 2 0,5 2-2 16,1-6 4-16,10 4 1 0,0-7 2 0,13 2-1 15,1-6 1-15,8 2-3 0,5-7 3 0,6 2 13 31,-1-2-17-31,8 0 10 0,-1-4-40 0,4 6 17 0,-1-2-19 0,-1 0 19 0,1 0 3 0,1 0-3 32,2 4 6-32,2-1-1 0,-4 1-1 0,7 3 0 15,-5-2-3-15,6 0-1 0,-6 8 2 0,-2-4-3 16,0 1 1-16,-2-1-1 0,4 4 2 0,0-3-1 16,4-1 3-16,5-2-3 0,0-5 1 0,4 1-3 15,1-3 3-15,2-3-4 0,4-1 3 0,5 1-4 16,0-3 4-16,2-3-3 0,0 0 5 0,1-3-5 15,3-2 5-15,-6 1-6 0,-2-1 4 0,2 1-6 16,-7 2 5-16,0-1-4 0,-9 8 5 0,-4-3-7 16,-3 7-9-16,-18-3-16 0,4 13-25 0,-24-12-30 15,5 22-38-15,-28-17-31 0,14 22-43 16,-50-9-65-16,29-1-117 0,-4 26 165 0,-25-25 214 16</inkml:trace>
  <inkml:trace contextRef="#ctx0" brushRef="#br0" timeOffset="26655.0567">17454 15437 718 0,'0'0'66'0,"-25"-9"-49"15,25 9 1-15,-38 3 11 16,38-3 15-16,-43 15 19 0,11-8 5 0,7 20 5 16,-15-11-1-16,8 16-1 0,-14-6-9 0,12 12 3 15,-10-3-17-15,9 8-3 0,-5 0-19 0,12 3-2 16,1-1-16-16,7 1 1 0,6 6 9 0,6-4-32 16,8 4 28-16,4-2-31 0,10-2-6 0,-1-7-9 15,14 5-36-15,-11-19-29 0,27 10-50 16,-13-30-56-16,21 4-194 0,8 9-28 0,-20-36 291 0</inkml:trace>
  <inkml:trace contextRef="#ctx0" brushRef="#br0" timeOffset="26983.1842">17958 15756 690 0,'-31'23'63'15,"6"-21"-17"-15,25-2 11 0,-47 7 5 0,47-7 13 16,-48 11 0-16,48-11 0 0,-47 8-8 0,47-8-2 16,-41 13-12-16,41-13-1 0,-25 9-3 0,25-9-7 15,0 0-13-15,0 0-12 0,0 0-9 16,0 0 0-16,0 0 4 0,29 30 4 0,-29-30-1 16,43 20-3-16,-43-20 14 0,52 19-22 0,-52-19 15 15,48 23-36-15,-23-14 15 0,-25-9-15 0,43 24 15 16,-43-24 2-16,40 25 0 0,-40-25 0 0,30 26-2 15,-30-26 6-15,0 0-5 0,15 36 4 0,-15-36-3 16,-4 30 1-16,4-30 0 0,-16 29 1 16,16-29-2-16,-31 25-8 0,31-25-16 15,-32 14-10-15,32-14-19 0,-37 12-8 0,37-12-12 16,-31 4-27-16,31-4-51 0,0 0-69 0,-25-13-215 16,25 13 27-16,0 0 369 0</inkml:trace>
  <inkml:trace contextRef="#ctx0" brushRef="#br0" timeOffset="27373.7929">18504 15708 885 0,'0'0'85'16,"-37"1"-27"-16,37-1 6 0,-38 8-3 15,38-8-4-15,-43 16-15 0,43-16-10 0,-50 32-4 16,25-9 4-16,-9-4 1 0,10 10 8 15,-8-2 20-15,12 5-34 0,-6-7 31 0,8 5-38 16,18-30 10-16,-33 48 2 0,33-48-14 0,-16 34-1 16,16-34-13-16,0 0-2 0,9 28-1 0,-9-28 1 15,31 13 0-15,-31-13 1 0,48 2 0 0,-17-6-1 16,3-1-2-16,5-6-1 0,-3-7 0 0,7 2-1 16,-2-5 3-16,-1-2-6 0,-5-8-16 15,3 5 31-15,-4-5-33 0,-3 1 30 0,-1 5-19 16,-10-2-3-16,-20 27 2 0,32-39 1 15,-32 39 7-15,11-25 0 0,-11 25 4 0,0 0 0 16,0 0 0-16,0 0-4 0,-24-25-2 0,24 25-1 16,0 0 0-16,-34 15 3 0,34-15-1 0,-21 32-4 15,21-32-12-15,-27 46-6 0,18-10 7 0,-5-11-25 16,10 10 2-16,4-35-41 0,0 47-54 16,0-47-50-16,14 28-74 0,-14-28-103 0,0 0 19 15,56 39 347-15</inkml:trace>
  <inkml:trace contextRef="#ctx0" brushRef="#br0" timeOffset="27826.9907">18956 15768 349 0,'0'0'143'0,"0"0"-41"0,-25-9 7 0,25 9-2 16,0 0 15-16,-41 16-10 0,41-16-6 0,-29 25-25 15,29-25-10-15,-27 29-17 0,27-29-3 0,-20 30-6 16,20-30-6-16,-10 29 7 0,10-29-24 0,0 0 8 15,5 26-21-15,-5-26 2 0,0 0 3 0,25-3 5 16,-25 3-1-16,40-13-20 0,-14 3 11 16,1-8-21-16,0-2 14 0,2-1 1 0,-2-4-4 15,-2 5 3-15,0 4-4 0,-25 16 3 0,38-28-2 16,-38 28 3-16,27-22-2 0,-27 22 1 0,0 0-1 16,0 0-1-16,0 0 0 0,0 0 0 15,0 0-2-15,0 0-2 0,0 0-3 0,0 0-9 16,-13 40 1-16,2-7-4 0,-7 3 10 0,0 12 17 15,-1 2-26-15,3 14-24 0,-11-3-27 16,11 12 14-16,-8-5 13 0,3 3 43 0,-4-3 3 16,7 3-7-16,0-9 23 0,-2-10-2 0,9-8 23 15,-1-13-14-15,5-3 2 0,7-28 5 0,-9 27 2 16,9-27 11-16,0 0-1 0,0 0-8 0,0 0-6 16,0 0-9-16,-6-32-15 0,4 5-3 0,2 0-6 15,2-6 5-15,0-1-3 0,2-4 4 0,1-1-8 16,2-4 5-16,2 1-5 0,-2-3 5 15,8 2-1-15,1 2 2 0,0-2-13 16,4 1 0-16,-1-5-25 0,12 8-16 0,-15-14-18 16,23 22-56-16,-22-24-60 0,29 34-96 0,-8-2-228 15,-13-17 66-15,25 33 427 0</inkml:trace>
  <inkml:trace contextRef="#ctx0" brushRef="#br0" timeOffset="28373.8608">20650 15321 988 0,'0'0'128'0,"-23"-36"-45"0,23 36-17 16,-33-14-4-16,33 14-11 0,-39-2-7 0,39 2-6 15,-50 6-1-15,50-6-1 0,-50 19-1 16,50-19 1-16,-52 36-3 0,52-36 6 0,-47 44-9 15,29-20-2-15,18-24-9 0,-32 50-2 0,32-50-8 16,-18 44 1-16,18-44-9 0,2 32 1 16,-2-32-1-16,0 0 3 0,39 27 3 0,-39-27 1 15,47 7 2-15,-17-7-3 0,2-11 2 0,4 2-4 16,4-5 0-16,-1-4-3 0,2 0 1 0,-5-3-4 16,2-2 4-16,-6 0-3 0,-5 3 2 0,0 1-1 15,-27 19 1-15,41-27-1 0,-41 27 1 0,25-14-4 16,-25 14 5-16,0 0-1 0,0 0 3 15,0 0 2-15,0 0-4 0,0 0-1 16,0 0-5-16,-18 44 2 0,2-17-2 0,0 9 6 16,-7 4-6-16,-1 3 6 0,1 9-6 0,-4-2 5 15,2 3-8-15,0 1 6 0,2-1-11 0,1-6-20 16,4 4 12-16,2-12-47 0,13 11-6 0,3-50-46 16,7 64-79-16,-7-64-89 0,0 0-244 0,28 41 63 15,-28-41 393-15</inkml:trace>
  <inkml:trace contextRef="#ctx0" brushRef="#br0" timeOffset="28764.4765">21313 15282 1297 0,'18'-27'65'0,"-18"27"-4"16,0 0-15-16,-2-23-3 0,2 23-3 0,0 0-10 15,0 0-6-15,0 0-10 0,-3 36-3 0,-3-13-9 16,-1 11 1-16,4 7-5 0,-6 5 5 0,0 2-7 16,-2 4 8-16,-2-1-9 0,-1 3 8 0,0-3-8 15,1-2 7-15,1-1-8 0,1-2 4 16,4-3-3-16,-2-11-45 0,9 2 16 0,0-34-49 16,9 44 1-16,-9-44-19 0,27 25-37 0,-27-25-26 15,46-12-104-15,-10 5-123 0,-15-29 84 16,31 27 307-16</inkml:trace>
  <inkml:trace contextRef="#ctx0" brushRef="#br0" timeOffset="29030.0946">21738 15357 793 0,'-36'12'222'0,"0"-15"-73"0,36 3-23 16,-57 23-20-16,30 2-20 0,-11-9-18 0,10 10-10 15,-12-6-12-15,10 10-3 0,-6-8-13 0,9 1-1 16,0 0-8-16,27-23 0 0,-32 32-5 0,32-32-3 15,0 0-5-15,-16 27-3 0,16-27-2 16,0 0 1-16,0 0 1 0,27 18 1 0,-27-18-1 16,37 3-1-16,-37-3-1 0,50 0-1 15,-19 0-1-15,-1 0 0 0,-3 4-2 0,-2-1-1 16,2 6-6-16,-27-9-4 0,40 16-9 0,-40-16-9 16,34 23-14-16,-34-23-15 0,30 27-24 0,-30-27-18 15,29 25-42-15,-29-25-37 0,29 16-45 0,-29-16-103 16,0 0-66-16,43 7 152 0,-43-7 242 15</inkml:trace>
  <inkml:trace contextRef="#ctx0" brushRef="#br0" timeOffset="29248.8529">21969 15496 1491 0,'-41'3'83'0,"41"-3"-40"15,-31 13-10-15,31-13-3 0,-34 16-11 16,34-16-2-16,-35 30-1 0,35-30 3 0,-34 41-4 15,17-14 1-15,1 1-8 0,2 4 5 0,1 0-6 16,3 2 3-16,1 2-8 0,1-4 2 0,3-2-6 16,5-5-19-16,0-25 28 0,5 34-40 0,-5-34 20 15,0 0-26-15,40 32-22 0,-40-32-1 0,43-7-59 16,-32-23-52-16,35 14-182 0,-10-9-158 16,-9-22 74-16,23 22 439 0</inkml:trace>
  <inkml:trace contextRef="#ctx0" brushRef="#br0" timeOffset="30213.1054">22148 15456 861 0,'0'0'116'0,"-25"0"-34"0,25 0-13 0,-25 4-10 15,25-4-8-15,-25 5-5 0,25-5-4 16,-30 7-1-16,30-7 1 0,-33 8 4 0,8-12 2 16,25 4 2-16,-41 9 0 0,41-9-6 0,-41 11-7 0,41-11-5 0,-52 12-5 15,25 2-2-15,0-1-2 0,27-13-1 16,-47 32-4-16,47-32 0 0,-43 39-7 0,24-12 1 16,3-2-6-16,7 7-1 0,0-2-4 0,0-1 4 15,9 1-4-15,0-2 4 0,0-28-3 16,12 43 1-1,-12-43-2-15,31 25 2 0,-4-16-2 0,1-7 1 16,6-6-1-16,6-6 0 0,3-6 1 0,7-6-3 16,0-5 4-16,4-3-6 0,-2-4 5 0,0-1-6 0,-4-3 6 15,-3 1-4-15,-4 1 5 0,-5 2-1 16,-5-1 4-16,-4 6-6 0,-6 1 5 0,-21 28-6 16,27-45 4-16,-27 45-2 0,4-34 2 0,-4 34 0 15,0 0 1-15,-24-26-2 0,24 26 0 0,-27-4-3 16,27 4 0-16,-39 20 2 0,39-20-4 0,-48 53 6 15,19-16-6-15,0 13 6 0,-1 4-5 16,1 5 9-16,-1 3-5 0,6 0 7 0,1 2 0 0,3 4-22 16,1 2 20-16,1-6-21 0,0 2 10 15,3-6 9-15,3-4-10 0,-4-1 8 0,5-4-6 0,-2 1 5 16,-1-4-4-16,0-5 7 0,-2-4-1 0,-1-3 6 16,-2-6-3-16,-1-5 3 0,20-25-3 15,-38 43 0-15,38-43 0 0,-39 23 0 0,39-23 0 16,-36 5-3-16,36-5-3 15,-34-17-2-15,34 17-5 0,-29-43-7 16,24 14-5-16,-4-5-15 0,7 2-9 0,-5-10-20 16,18 6-38-16,-18-25-52 0,32 31-100 0,-31-25-247 15,21-4-30-15,8 11 220 0</inkml:trace>
  <inkml:trace contextRef="#ctx0" brushRef="#br0" timeOffset="30925.471">23231 14829 1019 0,'0'0'85'0,"-30"-12"-15"0,30 12-8 0,0 0-10 15,-31-20-2-15,31 20-7 0,0 0-8 0,0 0 1 16,0 0 3-16,0 0 5 0,0 0 3 0,36-11-3 15,-36 11-2-15,50 8-7 0,-12-1-8 16,7 5-2-16,1 2-9 0,1 6-3 0,3 1-6 16,-7 6 0-16,0 5-8 0,-4 4-10 0,-4 3 31 15,-9 7-26-15,-9-1 30 0,-9 7-13 0,-8 3-9 16,-5 0 11-16,-9 4-10 0,-6 1 7 0,-3 1-8 0,-11 3 5 16,-4-3-9-16,-7 1 8 0,-3-3-10 15,-2-4 8-15,-2-7-9 0,3-3 9 16,8-10-13-16,0-8-24 0,16-4 1 0,-6-23-61 15,31 0-85-15,-30 0-220 0,30 0-162 0,12-39 23 0,-4-16 503 16</inkml:trace>
  <inkml:trace contextRef="#ctx0" brushRef="#br0" timeOffset="31071.5991">23973 15586 1565 0,'-36'65'335'16,"36"-65"-296"-16,-41 21-19 0,41-21-4 0,0 0-9 15,0 0-12-15,0 0-13 0,0 0-21 0,0 0-25 16,0 0-49-16,-27-57-55 0,27 57-130 0,31-25-275 31,-21-3 56-31,-10 28 331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08T01:07:12.14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8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83394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08T01:07:23.821"/>
    </inkml:context>
  </inkml:definitions>
  <inkml:trace contextRef="#ctx0" brushRef="#br0">2035 1845 826 0,'0'0'135'16,"0"0"-59"-16,0-36-18 0,0 36-6 0,20-55 14 15,2 19-5-15,-4-14-5 0,12-1-21 0,-1-10-2 16,7 2-16-16,1-3 3 0,3 1-13 0,3-1 5 16,0 5-14-16,3-2 7 0,-3 4 10 0,-2 5-29 15,-1 2 30-15,-4 9-30 0,-4 3 11 0,-7 13 5 16,-25 23-8-16,32-23-3 0,-32 23-2 0,0 0 1 15,0 0 6-15,-10 30 2 16,-10-2 6-16,-9 19 12 0,-8 8-29 0,-6 6 28 16,-4 6-23-16,-9-1 13 0,3 9 14 0,-7-4-9 15,5 4 11-15,-2-4-15 0,5 1 10 0,5-14-12 16,4 3 7-16,5-11-11 0,4-2 6 0,2-9-9 16,7-3 7-16,7-6 11 0,18-30-14 0,-25 39 13 15,25-39-20-15,0 0-4 0,0 0 0 16,0 0 3-16,25 13 2 0,-25-13-12 0,52-29 18 15,-18 3-15-15,7-8 15 0,4-7 6 0,5-4-9 16,4-1 7-16,2 3-7 0,-4 4 6 0,-4 7-6 16,-3 12 5-16,-11 4-5 0,-6 11 1 15,-28 5 4-15,0 0 9 0,29 30 7 0,-36-3 1 16,-4 12 4-16,-8 13-15 0,-8 10 9 0,-9 2 9 16,-4 11-21-16,-6-4 27 0,-1 8-20 15,-3-11 5-15,7 3 10 0,0-9-14 0,5 2 1 16,6-7-9-16,5-7 6 0,9-7-8 0,4-13 5 15,14-30-9-15,-4 41 0 0,4-41-5 0,27 27 2 16,-27-27-12-16,56 12-7 0,-10-8-22 0,1-20-34 16,26 4-29-16,-13-40-67 0,38 16-128 0,-3-26-223 15,-11-24 35-15,24 17 463 0</inkml:trace>
  <inkml:trace contextRef="#ctx0" brushRef="#br0" timeOffset="218.992">3231 1212 1531 0,'-52'29'57'15,"29"3"-39"-15,5 3-22 0,9 4 6 0,5 1-6 16,2-1 7-16,4 9-6 0,-2 4 5 0,7 5-7 16,-5 3 9-16,4 3-11 0,-3-3 6 0,2 8-20 15,-1-6 1-15,7 10-7 0,-9-14-37 0,8 7 16 16,-8-19-37-16,11 6-12 0,-13-26-29 0,16 6-69 15,-16-32-105-15,0 0-130 0,29 16 251 16</inkml:trace>
  <inkml:trace contextRef="#ctx0" brushRef="#br0" timeOffset="390.866">3086 1194 1578 0,'0'0'74'0,"-50"39"-39"0,50-39-19 0,-36 38-9 15,36-38 2-15,-9 25-5 0,9-25-2 16,0 0-2-16,43 16 0 0,-7-16 0 0,7-7-1 16,12-9-7-16,12-16-24 0,13 5-30 0,-5-25-33 15,28 20-86-15,-26-25-73 0,21 7-211 16,-10 20-23-16,-22-18 350 0</inkml:trace>
  <inkml:trace contextRef="#ctx0" brushRef="#br0" timeOffset="562.7464">3140 1889 1579 0,'-44'11'60'0,"44"-11"-37"15,-25 12-24-15,25-12-6 0,0 0 1 0,29-17 3 16,-29 17 8-16,52-38-3 0,-13 11 2 0,12-6-4 16,8-7 1-16,4-6-35 0,14 14-40 15,-15-20-87-15,28 33-158 0,-17-8-220 16,-17-7 44-16,7 30 461 0</inkml:trace>
  <inkml:trace contextRef="#ctx0" brushRef="#br0" timeOffset="937.8103">3916 1909 1049 0,'-29'16'276'0,"29"-16"-247"15,-32 46 24-15,21-14-37 0,-9-3 57 0,13 8-23 16,-9-12 5-16,7 9 4 0,-4-9-30 0,13-25-9 16,-10 43-9-16,10-43-4 0,9 28-4 15,-9-28 1-15,25 20-2 0,-25-20 2 0,45 7 1 16,-15-11 1-16,4-5 0 0,4-5-2 0,3-7 0 16,2-4-3-16,0-5 2 0,0-4-3 0,-4-4-13 15,1 1 31-15,-6-1-27 0,-5 3 28 0,-8 1-11 16,-5 7-8-16,-3 2 4 0,-13 25-3 0,7-35 4 15,-7 35-2-15,0 0 1 0,0 0 0 0,0 0-2 16,-27-24-1-16,27 24-3 0,0 0 0 16,-34 33-5-16,21-10 4 0,1 11-3 0,1 1-13 15,-1 6 29-15,6 4-31 0,1-4 20 16,1-6-19-16,10-1-12 0,-1-7-6 0,13 1-18 16,-18-28-11-16,39 40-29 0,-39-40-25 0,60 14-43 15,-60-14-43-15,68-23-127 0,-16 17-86 0,-27-29 211 16</inkml:trace>
  <inkml:trace contextRef="#ctx0" brushRef="#br0" timeOffset="1390.945">4685 1850 1283 0,'-29'30'86'16,"4"-15"-45"-16,25-15 0 0,-34 44-7 0,21-15-3 16,-3 3 18-16,9 5-34 0,-6-3 31 0,6 9-30 15,4-8-1-15,-1 8 7 16,4-4-11-16,4-3 7 0,-1 0-9 0,3-4 0 15,1-6-6-15,-7-26 2 0,19 43-3 0,-19-43 2 16,20 25-5-16,-20-25 0 0,0 0 0 0,31 16-1 16,-31-16 2-16,0 0-1 0,27-21 3 0,-27 21-2 15,23-45 2-15,-11 13-4 0,-4-5 4 0,1-3-8 16,-4-2 7-16,-3 3-4 0,-2-1 6 0,-6 1-4 16,-1-2-10-16,-4 2 29 0,-1-4-29 15,5-1 27-15,0 1-12 0,3 4-7 0,4 7 6 16,4 3-4-16,-4 29 1 0,19-39-2 0,-19 39 3 15,31-23-3-15,-31 23 4 0,46-15-2 0,-19 10 2 16,5 5 2-16,-1 0-1 0,5 5 1 16,-6 1-3-16,3 3 0 0,-5 0-2 0,-28-9 2 15,43 23-1-15,-43-23 2 0,29 28-2 0,-29-28 3 16,11 34-4-16,-11-34 3 0,-11 48-7 16,-5-19 3-16,-8 1-6 0,-6 2-14 0,-4 0 32 15,-4 4-27-15,1-1 29 0,-3 3-10 0,-3-2-4 16,0 3 5-16,0-2-5 0,0 6 9 0,-3 3-4 15,10 4 9-15,2 0-6 0,3 11 3 0,6-1-11 16,4 4 6-16,1 4-10 0,4-2 10 0,5 2-12 16,-2-4-11-16,10 4 9 0,-6-10-55 15,12 15-35-15,-20-32-118 0,27 15-365 0,-10-5 40 16,-7-19 317-16</inkml:trace>
  <inkml:trace contextRef="#ctx0" brushRef="#br0" timeOffset="1719.082">6298 1725 1322 0,'39'-30'267'0,"-12"19"-234"0,7-7-16 0,11-5-9 15,9 0 3-15,5-2-9 0,2 2-30 16,-11-11-51-16,13 29-84 0,-36-31-132 0,9 20-232 15,-1 16 40-15,-35 0 407 0</inkml:trace>
  <inkml:trace contextRef="#ctx0" brushRef="#br0" timeOffset="1859.7735">6357 2076 1604 0,'0'0'158'0,"-29"18"-137"16,29-18-21-16,0 0-4 0,0 0-2 0,0 0 3 15,27-28 2-15,-27 28-13 0,52-40 27 0,-12 15-56 16,-6-16-20-16,28 25-129 0,-26-32-275 0,18 13-82 16,5 8 96-16</inkml:trace>
  <inkml:trace contextRef="#ctx0" brushRef="#br0" timeOffset="2476.1583">7656 1478 1188 0,'0'0'298'0,"15"-36"-277"0,-15 36-23 0,16-45 4 16,2 19-1-16,3-3 6 0,4-5-5 16,1 2 4-16,6-3-8 0,0-1 4 0,2 0-5 15,4 1 7-15,1 3 11 0,-3-2-29 0,2 5 44 16,-2 1-27-16,3 5 20 0,-9-2 7 0,6 7-12 0,-11 5-4 16,-25 13-5-16,29-9-1 0,-29 9 4 0,0 0 7 15,0 0 3-15,0 0-2 0,0 0-6 0,-11 29-8 16,11-29-2-16,-32 39-4 15,5-16 3-15,0 2-4 0,-9 2-12 0,-3 1 31 16,-2 3-30-16,-2-1 31 0,-4 0-14 0,2 1 1 16,-1 2 10-16,-1-2-1 0,4 1 8 0,4-2-8 15,5-1 0-15,5-6-6 0,29-23-2 0,-36 39-6 0,36-39 0 0,-18 25-4 16,18-25-1-16,0 0-2 0,20 27 2 0,-20-27 0 16,43 9 4-16,-11-11 1 0,6-4-2 15,5-6 3-15,9 0-3 0,2-3 2 0,-4 3-1 16,2-1 1-16,-7 6-1 0,-13 5 0 15,2 2 0-15,-34 0-3 0,32 9 2 0,-32-9 0 16,0 0 2-16,9 40 0 0,-18-14 1 0,-5 10-6 16,-11 5 5-16,-11 7-6 0,-5-2 7 0,-6 2-5 15,-5 2 7-15,2-2-7 0,0 8 10 0,0-5-4 16,1-1-7-16,10-5 27 0,8-2-26 16,6-8 21-16,7-3-15 0,13-7-8 0,5-25-1 15,2 43-9 1,-2-43 0-16,34 27-8 0,-7-22-2 0,12-3-10 15,4-18-24-15,22 5-33 0,-10-32-63 0,37 24-202 0,-12-22-193 0,-5-15 44 16,15 14 446-16</inkml:trace>
  <inkml:trace contextRef="#ctx0" brushRef="#br0" timeOffset="2682.5838">8970 980 1368 0,'-23'40'336'0,"-9"-15"-318"15,5 5-20-15,-4 5 33 0,8 12-25 0,-4 6 24 16,0 8-13-16,-1 3-10 0,1 7 8 0,2 8-13 16,5-3 7-16,6-1-14 0,3-7 9 15,7-6-15-15,6-7 7 0,7 1-14 16,2-14-5-16,9 5-14 0,-20-47-84 0,48 60-24 0,-48-60-59 16,61 32-103-16,-25-17-164 0,-36-15 20 0,70-22 408 15</inkml:trace>
  <inkml:trace contextRef="#ctx0" brushRef="#br0" timeOffset="2854.5107">8694 1094 1421 0,'-41'-23'384'16,"12"30"-345"-16,29-7-10 0,-32 11-24 0,32-11 2 16,0 0-7-16,0 0-3 0,23-2 3 0,8 1 4 15,8-7 15-15,17-6-12 0,10-4 10 0,11-8-15 16,6-1-18-16,6 2-24 15,-4-7-46-15,6 21-74 0,-32-26-118 0,18 19-294 16,-14 9 15-16,-22-14 336 0</inkml:trace>
  <inkml:trace contextRef="#ctx0" brushRef="#br0" timeOffset="3026.3255">8718 1584 1661 0,'0'0'260'0,"0"0"-254"0,0 0-13 0,0 0 0 16,28-32 7-16,1 13 2 0,7-4 1 0,5-6-4 16,7-3-2-16,3-2-32 0,15 11-70 15,-19-25-121-15,35 35-219 0,-21-10-144 0,-4-5 76 16,13 31 513-16</inkml:trace>
  <inkml:trace contextRef="#ctx0" brushRef="#br0" timeOffset="3474.5518">9573 1764 1125 0,'0'0'114'0,"0"0"-44"0,0 0 1 16,-17-35 0-16,17 35-14 0,-26-4-17 16,26 4-5-16,-45 9-1 0,18 5 2 0,-5 1 0 15,3 8 2-15,-5 0-8 0,3 5-1 0,1-1-5 16,3 5-1-16,4 2-5 0,3 0-13 0,4-11 4 16,9 6-14-16,7-29 24 0,0 35-18 0,0-35 14 15,27 20-13-15,-27-20 1 0,53 3 1 0,-17-11 2 16,7-7-1-16,4-10-17 0,3-3 29 0,2-15-27 15,5-1 24-15,-1-10-8 0,0-3-7 16,-3 2 8-16,-3 0-8 0,-6 1 8 0,-5 2-8 16,-12 6 6-16,0 2-3 0,-11 8 6 0,-4 4-4 15,-4 9 3-15,-8 23-4 0,3-32 1 0,-3 32-1 16,0 0-1-16,0 0-2 0,-34-4-4 16,34 4-2-16,-43 39-9 0,13 2 0 0,-6 13-12 15,-4 6 5 1,1 6-6-16,-4-2 5 0,11 4-20 0,-2-13-9 15,23 15-48-15,-13-27-41 0,39 26-135 0,-19-23-271 16,17-10 35-16,14 3 345 0</inkml:trace>
  <inkml:trace contextRef="#ctx0" brushRef="#br0" timeOffset="4255.9514">10150 1784 1522 0,'-52'-4'115'0,"25"13"-67"0,-4 0-8 16,31-9-2-16,-52 27-8 0,52-27-2 16,-46 43-3-16,28-16 1 0,0-3-5 0,7 5-2 15,2-2-8-15,7 1-15 0,2 1 24 0,6-3-26 16,-6-26 24-16,23 47-12 0,-23-47-6 16,41 37 2-16,-14-26-3 0,0 0 0 0,9-6 0 15,0-7-2-15,2-3-2 0,5-8-4 0,-6-5 0 16,1-3-3-16,-1-7 7 0,-4-4 15 0,-3-4-24 15,-3-3 26-15,-7-4-25 0,-4 4 9 0,-2 0 5 16,-7-2-4-16,-5 1 7 0,-2 6-6 0,-3-1 5 16,-5 3-4-16,0 3 5 0,-3 4-4 0,11 25 7 15,-25-37 1-15,25 37 3 0,-27-20 0 16,27 20-2-16,-27 0-2 0,27 0-2 0,-23 11-2 16,23-11-3-16,-26 27 1 0,26-27-3 15,-19 41 4-15,19-41-2 0,-7 44 1 0,7-44-3 16,9 39 2-16,-9-39-2 0,26 36 2 0,-26-36-3 15,43 27 2-15,-12-15-1 0,-4-8 1 0,2-1 1 16,3-3 1-16,-2-3-2 0,1-1 2 0,-3-5 0 16,1 2-2-16,-4-5 3 0,2 3-1 15,-27 9 1-15,36-20-1 0,-36 20 3 0,0 0 0 16,27-26 5-16,-27 26-3 0,0 0 2 0,0 0-4 16,12-24-3-16,-12 24 1 0,0 0-1 0,0 0 1 15,0 0-1-15,0 0-1 0,0 0-2 0,0 0 1 16,-16 24-2-16,16-24 3 0,-20 55-2 0,4-16 3 15,0 0-3-15,-2-1 5 16,2-5-4-16,7 3-10 0,4-7 10 0,3-3-11 16,2-26 24-16,7 41-11 0,-7-41 10 0,13 27-10 15,-13-27-2-15,27 13 2 0,-27-13 0 0,39-9 1 16,-10-4 0-16,1-5-1 0,2-10-10 0,3 1 22 16,-1-9-23-16,-2 1 22 0,0-3-9 0,-5 3-3 15,-4 1 4-15,-1 2-5 0,-6 3 3 0,-3 3-2 16,-13 26 0-16,17-36 1 0,-17 36 1 15,0 0-1-15,0 0 4 0,0 0-2 0,0 0-1 16,0 0-2-16,0 0-5 0,0 0 1 0,-23 28-2 16,23-28 3-16,-14 50-1 0,8-18 4 15,5-3-3-15,2-2 3 0,-1-27-2 0,9 48 2 16,-9-48-2-16,17 39 3 0,-17-39-4 0,26 28 3 16,-26-28-2-16,33 15 1 0,-33-15 1 0,34 3 2 15,-34-3 1-15,34-7 2 0,-34 7 0 16,28-27-2-16,-28 27 1 0,27-44-3 0,-16 15 2 15,-2-1-4-15,4-6 1 0,-6 1-9 0,0 3-4 16,-3-7-16-16,1 10-15 0,-7-7-19 0,2 36-33 16,-2-66-55-16,2 66-109 0,0 0-265 0,6-42-22 15,-6 42 255-15</inkml:trace>
  <inkml:trace contextRef="#ctx0" brushRef="#br0" timeOffset="4568.5382">11560 1588 1454 0,'0'0'131'0,"0"0"-80"16,2 36 10-16,-2-36 5 0,-20 26-8 0,20-26-12 15,-26 41-7-15,11-14-17 0,1 5 1 16,-2 0-10-16,3 2 1 0,-1-2-2 0,1 0-3 16,3-1-4-16,2-1 0 0,8-5-5 0,0-25-11 15,4 34 8-15,-4-34-10 0,0 0 11 0,0 0 0 16,0 0 1-16,36 7 13 0,-36-7-11 0,34-36 12 15,-11 0-10-15,2-3-3 0,4-3 4 16,0-7-5-16,-2 8 7 0,-4 2-5 0,-3 4 6 16,3 1-3-16,-7 5 3 0,-16 29-5 15,30-35 0-15,-30 35-2 0,0 0-3 0,0 0 1 16,0 0 0-16,20 25 3 0,-20 1-2 0,2 10-1 16,-2 10-14-16,-5-1-11 0,8 3-29 0,-6-11-20 15,17 19-86-15,-14-56-158 0,4 57-292 0,8-22 31 16,-12-35 403-16</inkml:trace>
  <inkml:trace contextRef="#ctx0" brushRef="#br0" timeOffset="5146.8363">858 4232 1387 0,'36'6'77'0,"-36"-6"-25"15,50-23-9-15,-7-1-9 0,11-1-14 0,-1 0-9 16,5-1-10-16,-5 3-5 0,3-1-14 0,-2 12-16 16,-13-8-30-16,11 24-45 0,-25-24-77 0,23 13-295 15,-14 18-7-15,-36-11 248 0</inkml:trace>
  <inkml:trace contextRef="#ctx0" brushRef="#br0" timeOffset="5318.723">827 4576 1706 0,'-62'9'71'0,"62"-9"-58"15,0 0-19-15,0 0 0 0,0 0 1 0,53-3 4 16,-10-13 3-16,13-9-3 0,10-9 3 0,8-11-16 16,15-3-28-16,-6-21-59 0,26 26-92 0,-30-41-151 15,18 23-213-15,-4 8 58 0,-21-18 475 16</inkml:trace>
  <inkml:trace contextRef="#ctx0" brushRef="#br0" timeOffset="5553.1404">1413 3922 1644 0,'0'0'47'0,"0"0"-31"15,34-28-28-15,2 12 44 0,11-7-23 0,14 3 35 16,-2 0-11-16,4 4-13 0,3 9 0 0,-1 7-6 15,-8 4-7-15,-7 12 2 0,-7 7-6 16,-9 7-14-16,-9 8 26 0,-10 8-25 16,-6 6 24-16,-9 6-9 0,-9-2-6 0,-11-5 6 15,-7 1-7-15,-5-6 6 0,-8-1-7 0,-3-6-1 16,-2-3-18-16,-5-8-13 0,5 6-45 0,-17-25-72 16,28 27-217-16,-25-27-230 0,3-8 47 0,11 8 464 15</inkml:trace>
  <inkml:trace contextRef="#ctx1" brushRef="#br0">11634 11068 0,'0'0'0,"0"0"0,0 0 0</inkml:trace>
  <inkml:trace contextRef="#ctx0" brushRef="#br0" timeOffset="12409.0319">3480 3680 895 0,'-36'-11'98'0,"-1"8"-10"0,10 6-3 0,-16-6-9 32,14 10-4-32,-14-11-15 0,7 8-13 0,-5-1-9 15,5 3-6-15,-3-3-4 0,5 6-3 0,1-2-4 16,6 0 0-16,1 2-2 0,26-9-2 0,-31 18-4 0,31-18-4 16,0 0-6-16,-20 29 0 0,20-29-5 0,6 35 4 15,-6-35-3-15,21 45-13 0,-5-18 32 0,4-1-32 16,5-1 31-16,2-2-14 0,7-3-4 0,0 0 2 15,7-4-5-15,2 0 1 0,4 0-4 0,-2-6-5 16,5 3-2-16,-2-1 5 0,-1 1-1 0,-9-2 11 16,-2-1 1-16,-10-1-1 0,-26-9-2 0,40 27 3 15,-40-27-2-15,11 25 7 0,-11-25-1 0,-18 32 2 0,18-32-5 16,-49 52 3-16,12-22-4 0,-8-2 5 0,-5 6-7 16,-4-5 6-16,2-3-4 0,3-4 8 0,1-4 3 15,5-4 6 1,7-10 3-16,6-1 1 0,30-3-1 0,-38-9-1 15,38 9-5-15,-16-27-9 0,16 27-3 0,11-46-6 16,8 10 3-16,10-8-8 0,9-4-2 0,8-6-19 16,14 6-3-16,-5-11-18 0,13 11 1 0,-9-12-1 15,13 17-23-15,-18-16-12 0,12 24-59 0,-23-10-43 16,13 15-63-16,-13 15-137 0,-25-22 139 0,21 37 250 16</inkml:trace>
  <inkml:trace contextRef="#ctx0" brushRef="#br0" timeOffset="12742.9669">4167 3582 1570 0,'0'0'91'0,"0"0"-67"0,0 0-26 16,0 0-3-16,0 0 1 0,25-9 4 15,-25 9 1 1,25-11 2-16,-25 11 1 0,39-16 2 0,-12 9-3 16,0 2 2-16,2-2-4 0,5 7 2 0,-2-4 1 0,-2 8-1 15,-1-1 1-15,-4 3-2 0,-25-6 1 16,40 14-2-16,-40-14 2 0,25 21-1 0,-25-21 2 0,18 34-2 16,-17-9 2-16,-2 7-4 0,-10 6 4 0,0 6-6 15,-9 2 6-15,-5 6 10 0,-5 0-28 0,1-4 25 16,-1 2-29-16,3-6 3 0,0-8-7 0,16 3-27 15,-9-12-25-15,24 10-52 0,-4-37-64 0,7 38-134 16,-7-38-185-16,29 18 88 0,12-4 421 0</inkml:trace>
  <inkml:trace contextRef="#ctx0" brushRef="#br0" timeOffset="12883.6025">4973 3887 1524 0,'-34'12'23'0,"7"-1"-34"0,27-11-7 0,-36 16-17 16,36-16-29-16,0 0-115 0,0 0-106 0,0 0-238 16,0 0 92-16,27-32 431 0</inkml:trace>
  <inkml:trace contextRef="#ctx0" brushRef="#br0" timeOffset="13258.6594">5817 3562 1417 0,'-53'-14'94'0,"20"5"-68"16,-2 0-2-16,0 2 5 0,-4 2 7 0,7 3-5 16,-9 0-10-16,1 8-6 0,4 1-6 0,-1 3 1 15,1 6-4-15,7 2-1 0,0 5-5 0,6 4 2 16,5 2-4-16,4 3 4 0,7 0-5 0,5-2 5 16,5 2-6-16,6-2 4 0,11-5 12 0,0 2-30 15,12-5 32-15,2-5-32 16,9-4 16-16,4-1 3 0,3-5-2 0,4 2 1 15,-2-5-1-15,-6-1-11 0,3 6 0 0,-12-2 2 16,1 8-1-16,-9-3 12 0,-29-12-1 0,37 25 3 16,-37-25-1-16,15 39 2 0,-15-39-1 0,-9 50 5 15,-4-21-4-15,-7-1 6 0,-8 1-4 0,-4-2 4 16,-8 3 0-16,1-5 7 0,-8-2-1 0,4-3 5 16,2-10 0-16,7 1 3 0,1-11 5 15,33 0-2-15,-37-9-6 0,37 9-10 0,-18-36-8 16,16 10-7-16,6-10 3 0,8-9-5 0,8-6 1 15,9-12-16-15,5 1-3 0,9-15-9 0,5 8-41 16,-7-17-4-16,17 20-55 0,-22-19-31 0,26 33-42 16,-28-21-62-16,18 23-116 0,4 18-40 15,-33-12 337-15</inkml:trace>
  <inkml:trace contextRef="#ctx0" brushRef="#br0" timeOffset="13618.0989">6375 3539 1233 0,'0'0'108'0,"0"0"-28"16,0 0 4-16,0 0 4 0,0 0-9 16,0 0-16-16,0 0-23 0,0 0-16 0,-34 11-8 15,34-11-2-15,-27 28 1 0,9-3 4 0,0 2-3 16,-2 5 3-16,8 0-10 0,1-2 2 0,4-1-10 15,7-2 0-15,3-2-3 0,-3-25-13 0,27 41 12 16,-27-41-13-16,47 32 29 0,-15-20-14 16,6-8 14-16,5-4-12 0,5-4-16 0,4 1 14 15,0-3-21-15,2-4 11 0,-7 10 2 0,-6-8 0 16,-7 8 6-16,-34 0 2 0,39 8 12 0,-39-8-13 16,15 32 14-16,-15-32-15 0,-4 55-7 0,-8-18 4 15,-10 8-6-15,-3 1 12 0,-9-1-4 0,-2-2 8 16,-2-2-8-16,6-4 5 15,2-3-10-15,5-7-3 0,25-27-18 0,-34 32-21 16,34-32-39-16,0 0-47 0,0 0-97 0,0 0-208 16,7-27-80-16,21 9 224 0</inkml:trace>
  <inkml:trace contextRef="#ctx0" brushRef="#br0" timeOffset="13774.4141">6430 3626 1775 0,'0'0'189'0,"-43"31"-162"0,43-31-19 0,0 0-6 16,-16 27-3-16,16-27 0 0,0 0 0 0,34 17-1 16,-34-17-8-16,59 0-29 0,-19-16-50 15,33 23-176-15,-10-33-387 0,11 3 38 0,-3-2 288 16</inkml:trace>
  <inkml:trace contextRef="#ctx0" brushRef="#br0" timeOffset="14165.0716">7637 3773 1023 0,'7'-52'273'0,"-7"52"-231"0,21-36-18 0,-21 36-2 15,22-32 3-15,-22 32-4 0,0 0 2 0,0 0-1 16,0 0 1-16,0 0 2 0,0 0-4 15,12 29 0-15,-17 5-6 0,2 10 3 0,-8 11 5 16,-2 8-34-16,-1-3 25 0,-2 3-28 16,0-5 6-16,-1-2 0 0,10-5-27 0,-5-8-13 15,19 2-42-15,-7-45-78 0,12 64-72 0,-12-64-80 16,17 25-146-16,18 0 240 0,-35-25 226 0</inkml:trace>
  <inkml:trace contextRef="#ctx0" brushRef="#br0" timeOffset="14305.8263">7502 4001 1240 0,'-18'28'448'0,"-7"-33"-367"16,25 5-30-16,0 0-24 0,0 0-14 15,0 0-10-15,0 0-3 0,27 12-1 0,-2-5 0 16,17-7-13-16,4-10-26 0,22 10-78 0,-14-38-176 16,25 17-326-16,7-4 44 0,-2-18 378 0</inkml:trace>
  <inkml:trace contextRef="#ctx0" brushRef="#br0" timeOffset="15884.1094">8648 3176 777 0,'10'-29'96'0,"-10"29"-37"0,0 0-10 0,0 0-3 15,0 0 4-15,0 0-7 16,27-18-5-16,-27 18-4 0,0 0 5 0,13 34 2 16,-13-7-11-16,3 14-6 0,-3 14-22 0,-3 11 5 15,-4 9-13-15,-6 2 11 0,1 8-13 0,-3 2 14 16,-3 1 3-16,0-1-23 0,4-3 24 0,0-9-25 15,3-13 8-15,4-7-5 0,10-3-67 0,-3-20-12 16,20 7-61-16,-20-39-58 0,31 0-193 0,8 11 36 16,-23-45 367-16</inkml:trace>
  <inkml:trace contextRef="#ctx0" brushRef="#br0" timeOffset="16071.6947">8567 3242 1619 0,'0'0'81'0,"-34"-2"-25"16,34 2-29-16,0 0-17 0,0 0-7 0,0 0-3 15,0 0-2-15,29-20 4 0,-1 10-2 0,14-8 2 16,6 2-3-16,13-6-1 0,3-4-16 0,12 6-17 16,1-9-32-16,11 15-28 0,-15-18-36 0,20 29-50 15,-30-24-58-15,21 18-191 0,-8 18-3 0,-28-22 268 16</inkml:trace>
  <inkml:trace contextRef="#ctx0" brushRef="#br0" timeOffset="16243.5016">8789 3628 1518 0,'-30'20'104'0,"-10"-15"-60"0,40-5-16 0,-34 13-14 15,34-13-6-15,0 0-9 0,0 0-6 16,0 0 2-16,0 0 1 0,47-7 3 0,-17-2-3 15,13 5-18-15,2-12-24 0,20 14-36 0,-13-17-45 16,30 28-103-16,-32-24-96 0,17 6-149 0,8 24 90 16,-34-26 385-16</inkml:trace>
  <inkml:trace contextRef="#ctx0" brushRef="#br0" timeOffset="16767.9132">9341 4131 679 0,'0'0'152'0,"0"0"-85"0,-23-13-5 0,23 13 7 32,0 0 4-32,-27 0-10 0,27 0-16 0,-32 4-9 15,32-4-4-15,-31 14 4 0,31-14 1 0,-35 27 3 16,35-27-2-16,-34 35 0 0,34-35-5 0,-33 45 0 15,33-45-8-15,-27 41-1 0,27-41-8 0,-10 36-5 0,10-36-7 0,0 28-1 16,0-28-5-16,0 0 2 0,19 29-2 0,-19-29 0 16,27 10 0-16,-27-10 1 0,34 4-1 0,-34-4 1 15,40-11 0-15,-40 11-1 0,43-21 2 0,-43 21-3 16,41-39 3-16,-41 39-3 0,32-47 5 0,-32 47-5 16,20-41 7-16,-20 41-3 0,0-39 5 0,0 39-2 15,-13-34 3 1,13 34 0-16,-26-23-3 0,26 23-1 15,-33-19-2-15,33 19-3 0,-34-9 0 0,34 9-4 16,-30 7-2-16,30-7-10 0,-25 16-13 0,25-16-16 16,-11 25-25-16,11-25-24 0,0 26-50 0,0-26-58 15,0 0-121-15,36 27-139 0,-36-27 145 0,50 0 317 16</inkml:trace>
  <inkml:trace contextRef="#ctx0" brushRef="#br0" timeOffset="16988.3658">9775 3830 1269 0,'-25'-24'43'0,"25"24"-47"0,0 0 3 0,-27 2 6 16,27-2 19-16,0 0-17 0,-30 43 17 0,17-9-26 16,-5 3 20-16,6 10-11 0,-4-3 6 15,1 2 0-15,3-1-15 0,-1 3 4 0,2-3-7 16,2-4 6-16,2-2-6 0,4-7 5 0,3 0-16 15,0-32-9-15,9 46-31 0,-9-46-29 0,18 29-39 16,-18-29-123-16,0 0-45 0,48 16-124 16,-48-16 271-16,32-18 145 0</inkml:trace>
  <inkml:trace contextRef="#ctx0" brushRef="#br0" timeOffset="17149.8388">9490 4234 1339 0,'0'0'140'0,"0"0"-105"0,0 0-20 0,0 0-10 16,0 0-6-16,0 0-1 0,0 0 0 0,0 0 3 16,27 7 0-16,-27-7 1 0,47-23-8 15,-15 12-28-15,-5-17-47 0,18 24-91 0,-24-31-127 0,10 6-207 16,15 20 72-16,-23-28 434 0</inkml:trace>
  <inkml:trace contextRef="#ctx0" brushRef="#br0" timeOffset="17530.4159">10074 3760 1375 0,'-46'4'61'0,"46"-4"-40"0,-27 16 3 16,27-16 7-16,0 0 2 0,-32 44-2 0,32-44 17 16,-31 50-31-16,17-23 32 0,3 5-32 0,-3-4 7 15,7 8 3-15,-2-6-8 0,2 6 4 0,1-4-6 16,1 0 1-16,-2-2-9 0,1-1 4 15,3-4-6-15,-1-2 2 0,4-23-5 0,0 43 1 16,0-43-6-16,4 28 2 0,-4-28 0 0,0 0-2 16,0 0 1-16,0 0-1 0,32 24 0 0,-32-24 0 15,0 0 1-15,30-9 0 0,-30 9 1 0,27-22-1 16,-27 22 0-16,27-32-1 0,-27 32 1 0,29-35-2 16,-29 35 3-16,23-29-2 0,-23 29 3 0,0 0-3 15,22-25 2-15,-22 25-1 0,0 0-4 0,0 0-2 16,0 0-6-16,0 0-4 0,0 0-4 0,0 0-2 15,3 30-7-15,-3-30-8 0,4 40-19 0,-4-40-15 16,2 41-28-16,-2-41-26 0,12 37-45 0,-12-37-51 16,0 0-61-16,31 50-136 0,-31-50 128 15,27 19 290-15</inkml:trace>
  <inkml:trace contextRef="#ctx0" brushRef="#br0" timeOffset="18124.1031">10254 4179 782 0,'0'0'243'15,"0"0"-158"-15,-31 19-29 0,31-19 5 0,-12 29-6 16,12-29-4-16,-7 30-13 0,7-30-7 0,-4 32-10 16,4-32-3-16,0 0-7 0,21 31 0 15,-21-31-1-15,26 9 5 0,-26-9 5 0,35 5 4 16,-35-5 1-16,40-9-1 0,-40 9-3 0,37-16-3 15,-37 16-1-15,36-21-5 0,-36 21 0 0,27-24-3 16,-27 24 2-16,18-26-1 0,-18 26 1 16,9-27-3-16,-9 27-1 0,4-25-5 0,-4 25 1 15,0 0-3-15,-7-34 1 0,7 34-1 0,0 0 1 16,0 0-1-16,0 0 0 0,-33-25-1 0,33 25 0 16,0 0 0-16,-36 16-1 0,36-16 1 0,-30 29-1 15,30-29 5-15,-34 39 1 0,34-39 6 0,-23 41-3 16,23-41 2-16,-9 36-6 0,9-36 0 15,5 28-3-15,-5-28 1 0,0 0 0 16,41 27 1-16,-41-27 0 0,49 0 2 0,-19-14 0 16,10-2-2-16,1-4 2 0,2-3-4 0,3 0 5 15,-1-2-2-15,-2 5 6 0,-2 0-4 0,-5 4 1 16,-3 4-5-16,-33 12-1 0,43-14 1 0,-43 14-1 16,0 0 1-16,0 0 1 0,0 0 1 0,0 0 1 15,16 23 2-15,-16-23-4 0,-22 48 3 16,4-16-7-16,-3 2 5 0,-1 2-6 0,-1-1 5 15,3 1-5-15,1-6 4 0,6-1-3 0,13-29 4 16,-22 39-4-16,22-39 2 0,0 0-1 0,0 0 0 16,-5 25 2-16,5-25 4 0,0 0 9 15,0 0 8-15,32-13 5 0,-32 13 0 0,27-26 5 16,-27 26-7-16,27-49 5 0,-11 26-5 0,-9-9-8 16,4 5-17-16,-7-1 0 0,-2 1 0 15,-2 2 0-15,0 25 0 0,3-46 0 0,-3 46 0 16,9-45 0-16,-9 45 0 0,14-39 0 0,-14 39 0 15,34-35-15-15,-34 35-20 0,56-40-17 0,-22 19-29 16,18 16-62-16,-21-31-123 0,42 15-344 0,-14 6 43 16,0-6 290-16</inkml:trace>
  <inkml:trace contextRef="#ctx0" brushRef="#br0" timeOffset="18483.508">11833 3559 1743 0,'48'-6'136'0,"-48"6"-110"0,0 0-13 0,43-39 3 16,-9 16-5-16,-1 0-2 0,2 0-9 0,0 3 1 16,-1 2-6-16,0 4-7 0,-2-2-11 0,4 9-7 15,-4-6-5-15,6 12-4 0,-6-6-13 0,9 14-35 16,-41-7-52-16,68 16-117 0,-68-16-264 0,24 21-3 15,-5 6 290-15</inkml:trace>
  <inkml:trace contextRef="#ctx0" brushRef="#br0" timeOffset="18624.22">12017 3760 1695 0,'-82'30'140'0,"82"-30"-117"0,0 0-16 15,0 0-1-15,0 0-1 0,0 0 2 16,13 25 2-16,13-25-2 0,9-3 1 0,9-4-6 15,15-9-2-15,6-4-19 0,7 4-35 0,-11-21-93 16,30 26-267-16,-26-14-210 0,3-2 51 0,5 11 496 16</inkml:trace>
  <inkml:trace contextRef="#ctx1" brushRef="#br0" timeOffset="13125.9032">22227 10300 0,'0'0'0,"0"0"0,0 0 0,0 0 0,0 0 0,0 0 0</inkml:trace>
  <inkml:trace contextRef="#ctx0" brushRef="#br0" timeOffset="25353.8704">13645 3076 1193 0,'0'0'91'16,"0"0"-79"-16,0 0-21 0,0 0-4 15,0 0 0-15,-29 21 7 0,29-21 6 0,-41 32 7 0,18-5 15 16,-8-4 11-16,6 16 18 0,-11-14 3 15,17 15 7-15,-10-14-8 0,13 6-3 0,16-32-19 16,-25 43-8-16,25-43-15 0,-4 29-5 0,4-29-4 16,16 28 1-16,-16-28-2 0,40 23 2 0,-13-16-1 15,7 1 2-15,3-3-1 0,5-1 2 0,2 4-2 16,3 3 1-16,0 2-2 0,-1 3 2 0,-5 1-3 0,-5 5 3 16,-5 1-3-16,-8 2 3 0,-5 5-15 0,-7-1 6 15,-2 3-6-15,-9-5 7 0,-6 1 2 16,6-28-4-16,-23 43-23 0,23-43-20 0,-23 27-30 15,-2-38-108-15,25 11-139 0,0 0-186 0,-33-38 124 16,33 38 391-16</inkml:trace>
  <inkml:trace contextRef="#ctx0" brushRef="#br0" timeOffset="25530.8304">13559 3128 1622 0,'-36'8'80'16,"36"-8"-34"-16,-37 27-23 0,37-27-6 0,0 0-6 15,0 0-4-15,0 25-6 0,0-25-1 0,26 14-1 16,3-10 1-16,9-4 2 0,8-7-3 0,13-4-2 0,8-10-21 16,15 3-37-16,-8-23-58 0,28 25-82 15,-29-36-110-15,24 15-238 0,2 15 61 0,-22-17 438 32</inkml:trace>
  <inkml:trace contextRef="#ctx0" brushRef="#br0" timeOffset="25690.3786">14514 3404 1704 0,'-30'-2'36'0,"30"2"-28"0,0 0-9 16,-27-2-2-16,27 2-2 0,0 0-1 0,0 0-4 16,0 0-14-16,27-23-33 0,-13-4-53 0,33 22-102 15,-22-27-164-15,22 0-153 0,15 14 115 0,-24-23 414 16</inkml:trace>
  <inkml:trace contextRef="#ctx0" brushRef="#br0" timeOffset="26086.9796">15377 2964 1075 0,'-63'10'218'0,"18"-17"-156"16,13 13 4-16,-15-8 9 0,17 18-14 15,-17-13 8-15,11 21-26 0,-10-8 7 0,6 16 1 16,-10-6-13-16,11 10-3 0,1 0-16 0,6 3-3 16,7-4-13-16,7-4 0 0,9-6-5 0,9-25 2 15,3 39-4-15,-3-39 3 0,33 27-3 16,-1-22 2-16,9-1 0 0,7-12 2 0,13-4 0 16,4-8-2-16,8-5 4 0,1-5-5 0,3-2 4 15,-4 0-6-15,-4 2 2 0,-7 1-4 0,-12 2 2 0,-3 8-3 16,-11 3 4-16,-9 0-1 0,-27 16 4 15,30-20 2-15,-30 20 3 0,0 0 1 0,0 0 0 16,0 0-3-16,-39 0-2 0,14 4-1 0,-4 5 1 16,-1 5 4-16,-6 5 0 0,2 6 5 0,-6 6-2 15,1 6 3-15,1 6-5 0,-1 9 3 0,-2 6-7 0,-1 12 8 0,-1-1-9 16,4 3 9-16,1-6-10 0,4 1 6 0,4-4-10 16,5-8-4-16,7-11 19 0,7-10-36 0,11-5 8 15,0-29-51-15,23 35-64 0,-23-35-109 0,56-19-363 16,-13-1 38-16,-2-19 317 0</inkml:trace>
  <inkml:trace contextRef="#ctx0" brushRef="#br0" timeOffset="26373.9389">16054 3504 1303 0,'4'-29'69'16,"-4"29"-69"-16,30-20 0 0,-16-19-86 0,-14 39 0 15,26-71-6-15,-1 44 9 0,-25 27 103 16,0 0 20-16,0 0 9 0,0 0-2 16,0 0-14-16,-24 32-21 0,10-5-2 0,-6 9-5 15,1 8 7-15,-8 3-10 0,3 2 7 0,-2 3-11 16,0 0 5-16,3-1-16 0,-6 1-2 0,4 7-25 15,-3-7-36-15,10 6 34 0,-6-15-27 0,19 2-14 16,-6-19-57-16,18-1-144 0,13 7-132 0,-20-32 330 16</inkml:trace>
  <inkml:trace contextRef="#ctx0" brushRef="#br0" timeOffset="28048.6244">15814 3578 707 0,'-7'-35'116'0,"7"35"-126"0,0 0-40 0,9-36-38 16,-9 36-71-16,25-9-129 0,-31-18 61 0,32 36 227 15</inkml:trace>
  <inkml:trace contextRef="#ctx0" brushRef="#br0" timeOffset="28392.2935">16076 3283 851 0,'0'0'225'0,"-18"-27"-148"0,18 27-12 16,0 0-6-16,-13-38 5 0,13 38 1 0,0 0-3 15,0 0-4-15,0 0-7 0,0 0-10 16,0 0-15-16,0 0-13 0,0 0-9 16,0 0 0-16,-7 27-1 0,7 7 8 0,-2 12-5 15,0 10 8-15,-3 11-13 0,1 5 8 0,-1 6-14 16,-2 4 11-16,-4-2 10 0,-1 4-24 0,-3-6 24 15,-1 1-23-15,2-12 0 0,1 1 11 0,2-7-11 16,1-10-1-16,8-1-23 0,-5-16-16 0,12 2-35 16,-5-36-30-16,9 35-56 0,-9-35-74 15,0 0-240-15,0 0 28 0,23-35 364 0</inkml:trace>
  <inkml:trace contextRef="#ctx0" brushRef="#br0" timeOffset="28595.4202">15787 3689 1627 0,'0'0'70'15,"-36"16"-26"-15,36-16-15 0,0 0-6 0,0 0-3 16,0 0-5-16,0 0-4 0,0 0-2 0,0 27-1 16,0-27-2-16,29 9-2 0,-6-6-4 0,11-6 0 15,7-5-6-15,10-8-13 0,13-5-21 0,1-22-43 16,30 16-54-16,-15-37-94 0,48 29-171 15,-10-8-131-15,-9-9 119 0,19 33 414 16</inkml:trace>
  <inkml:trace contextRef="#ctx0" brushRef="#br0" timeOffset="29048.5636">17312 3167 1005 0,'-10'-27'269'16,"10"27"-239"-16,-27-32-5 0,27 32 9 0,-36-27 16 15,36 27 9-15,-43-9-5 0,16 16-6 0,-7-5-7 16,0 12 0-16,-9-1-6 0,2 8 0 16,-2-3-7-16,3 7 2 0,-1 2-8 15,2 0 2-15,3-2-11 0,5 1 0 0,6-1-8 16,25-25 0-16,-30 47-7 0,30-47 1 0,0 37-4 15,0-37 3-15,32 34-5 0,-5-18 3 0,7-4-5 16,5 3 2-16,4-3-2 0,4-3 1 0,8 9-9 16,-4 0 4-16,1-1-1 0,-6 3 6 0,-8 1 5 15,-4 3 3-15,-9 2-3 0,-7 3 4 16,-6-2-3-16,-4 1 4 0,-10 1-5 0,-4 3 5 16,-6 0-4-16,-10 2-3 0,-6 1 33 0,-6-3-23 15,-9-3 35-15,3-3-15 0,-3-9 1 0,4 0 5 16,1-11-1-16,6 1 2 0,5-14-3 15,27 7-6-15,-29-23-6 0,22-2-7 0,4-13-21 16,8-10 19-16,4-13-20 0,9-8 16 0,7-9 1 16,7-8-9-16,4-3 2 0,5-2-15 15,2 4-1-15,-1 1-20 0,4 15 5 0,-6 3-19 16,6 17-1-16,-8 2-18 0,10 23-60 0,-17-12 7 16,19 40-193-16,-7-7-229 0,-16 1 74 0,7 20 314 15</inkml:trace>
  <inkml:trace contextRef="#ctx0" brushRef="#br0" timeOffset="29220.4234">17714 3464 1435 0,'0'0'271'0,"-41"4"-250"0,41-4-20 15,-27-16-3-15,27 16-5 0,0 0-19 0,-20-36-19 16,20 36-21-16,-4-28-29 0,4 28-40 15,18-32-67-15,16 25-115 0,6-4-147 0,-15-18 96 16,29 29 368-16</inkml:trace>
  <inkml:trace contextRef="#ctx0" brushRef="#br0" timeOffset="29517.4198">18201 3160 1356 0,'-50'7'110'0,"20"14"-49"0,-6-7-8 15,9 11 6-15,-9-5-10 0,9 8-3 0,-7-4-9 16,9 2 2-16,0-1-9 0,25-25-8 0,-29 40-12 16,29-40-3-16,-3 32-5 0,3-32 2 0,23 26-2 15,-23-26 1-15,48 16-1 0,-13-12 0 0,8-4-1 16,3 0 0-16,8 3 1 0,2-3-1 0,-1 8 0 16,-3-3 2-16,-9 7-4 0,-5-1 2 15,-10 5-2-15,-28-16 1 0,40 45-2 16,-31-19 4-16,-6 6-5 0,-6 1 5 0,-6-3-5 15,-7 0 2-15,-6-1-6 0,2-4-1 0,20-25-10 16,-46 37-4-16,46-37-17 0,-43 18-14 0,43-18-26 16,-40-4-29-16,40 4-66 0,-23-28-98 0,23 3-225 15,0 25 4-15,11-71 367 0</inkml:trace>
  <inkml:trace contextRef="#ctx0" brushRef="#br0" timeOffset="29658.191">18218 3185 1815 0,'0'0'57'0,"-34"19"-25"16,34-19-11-16,0 0-1 0,0 0-7 0,0 0 1 16,37 18-5-16,-8-20 0 15,8-7-2-15,10-3-6 0,12-8-13 0,4-6-31 16,10 8-54-16,-17-29-102 0,39 40-242 0,-29-18-146 16,2-1 26-16,4 18 504 0</inkml:trace>
  <inkml:trace contextRef="#ctx0" brushRef="#br0" timeOffset="30148.7343">19146 2812 438 0,'0'0'134'0,"29"-35"-19"16,-29 35 15-16,43-40-16 0,-11 31-4 16,-32 9-13-16,61-30-9 0,-31 14-10 15,17 20-7-15,-15-4-9 0,18 16-8 0,-10 0-11 0,7 19-8 0,-4 5-13 16,5 11 4-16,-14 8 7 0,2 12-26 15,-18 4 19-15,-9 12-31 0,-11 4 1 0,-12 4 15 0,-10-1-19 16,-10 2 15-16,-11-1-21 0,-8-10 2 0,-1 6-8 16,-12-9-36-16,10 2 10 0,-14-16-45 0,20 3-41 15,-22-28-58-15,31 5-186 0,2-5-77 16,-8-33 160-16</inkml:trace>
  <inkml:trace contextRef="#ctx0" brushRef="#br0" timeOffset="30707.4739">13824 2426 1176 0,'-50'8'158'0,"-5"7"-133"16,1 17 13-16,-4 7-6 0,6 22 14 0,-10 4-2 15,15 19 7-15,-8 12-2 0,1 17-23 0,0 8 15 0,6 9-22 16,5-2-9-16,8 2 13 0,12-5-26 16,16-9 13-16,12 0 1 0,17-15-27 0,19-1-2 15,6-20-51-15,28 6-50 0,-12-36-79 0,46 14-253 16,-5-5-74-16,0-27 166 0</inkml:trace>
  <inkml:trace contextRef="#ctx0" brushRef="#br0" timeOffset="31278.1777">20548 3256 1359 0,'0'0'152'0,"0"0"-164"16,0 0-7-16,0 0-1 0,-24 41 11 0,5-7 0 15,-8 7 3-15,-4 12-15 0,-10 2 0 0,0 11-19 0,-9-3 7 16,5 4-10-16,-3-8 17 0,6 0 24 0,3-11-18 16,8 0-7-16,-1-12-61 0,18-1-36 0,14-35-34 15,-20 36-64-15,20-36-122 0,0 0 78 0,0 0 266 16</inkml:trace>
  <inkml:trace contextRef="#ctx0" brushRef="#br0" timeOffset="31418.7176">20265 3452 1221 0,'-35'-25'197'15,"35"25"-72"-15,0 0-32 0,0 0-19 0,0 0-22 16,0 0-17-16,-7 25-12 0,7-25-1 0,13 50-10 16,3-20 0-16,4-3-11 0,7 5 1 15,8-5-13-15,3-4-11 0,18 2-37 0,-10-18-45 16,33 21-111-16,-32-15-365 0,23-8 41 16,0 4 201-16</inkml:trace>
  <inkml:trace contextRef="#ctx0" brushRef="#br0" timeOffset="32653.1682">21469 3192 708 0,'16'-29'155'0,"-16"29"-67"0,0 0-17 0,2-35-4 16,-2 35-8-16,0 0-5 0,13-27-12 16,-13 27-8-16,0 0-8 0,0 0-4 0,0 0-6 15,0 0 0-15,0 0 10 0,0 0 5 16,10 35 11-16,-10-4-3 0,6 12-6 0,-10 3-16 15,2 9 0-15,-5 2-17 0,-7 2 7 0,-2-2-13 16,-2-2 2-16,0 4-26 0,-7-13-11 0,10 6-36 16,-12-24-20-16,24 12-41 0,3-40-56 15,-7 30-65-15,7-30-169 0,23 0 133 0,20 5 295 16</inkml:trace>
  <inkml:trace contextRef="#ctx0" brushRef="#br0" timeOffset="32965.6492">22127 3022 1441 0,'0'0'131'0,"-47"11"-107"0,13 2-1 16,4-3 1-16,1 8 3 0,-1 0-7 0,6 7-1 16,-4 7-6-16,3 9 10 0,-4 3-6 0,6 8 5 15,-1 3-11-15,8 1 9 0,4-1-9 0,6-3 7 16,6-4-10-16,7-2 1 0,10-7-6 0,6-7 4 15,7-5-3-15,6-11 2 0,9-7 0 16,11-9 6-16,3-7 6 0,7-11 0 0,0-14 3 16,1-6-11-16,-5-6 3 0,-2-2-7 0,-10-2 5 15,-9 1-4-15,-12-1 2 0,-11 4-6 0,-17 1 4 16,-6 7-6-16,-13 0 2 0,-12 6-6 16,-12 2-4-16,-11 1-11 0,-3 7-7 0,-10 1-13 15,3 10-10-15,-7-7-25 0,13 16-37 16,-11-20-30-16,30 33-80 0,-21-13-314 0,23-9 15 15,36 9 229-15</inkml:trace>
  <inkml:trace contextRef="#ctx0" brushRef="#br0" timeOffset="33981.3668">2930 4138 846 0,'0'0'63'0,"0"0"-51"16,0 0-12-16,0 0-1 0,36 18 1 0,-36-18 0 16,30 21-1-16,-30-21 0 0,47 18 0 15,-17-15 1-15,2 1 0 0,8-4 1 0,3-4 1 16,4-3 11-16,8-2 14 0,2-3 22 0,10-1 10 16,-1-6 0-16,9 5-17 0,-1-2-14 0,-1 3-16 15,1 1-4-15,-2 5-1 0,-6 3 0 16,2 4 0-16,-2 4 0 0,-3 1-2 0,2 6-1 15,-1 1-1-15,1 6-2 0,-1 1 1 0,-1-1-4 16,0 5 3-16,3-3-2 0,4 0 3 0,0 1-3 16,1-7 3-16,3-1-1 0,8-3 7 0,3-8 12 15,8 0 13-15,2-9-2 0,11 3-4 0,3-8-9 16,4-1-12-16,-4-3 5 0,1-1-3 16,-1-1-1-16,-3 0-3 0,-1 2 2 15,-4 0-4-15,-3 7 1 0,-4-2-2 0,-12 8-7 16,-9-1-13-16,-4 8-18 0,-17-6-23 0,0 14-34 15,-22-15-31-15,11 22-56 0,-41-19-45 0,38-7-167 16,-8 30 88-16,-30-23 305 0</inkml:trace>
  <inkml:trace contextRef="#ctx0" brushRef="#br0" timeOffset="35589.7429">4011 2753 839 0,'0'0'90'0,"-16"-26"-14"0,16 26-19 0,-20-29 0 16,20 29-3-16,-34-23-13 0,34 23-14 0,-40-18-12 15,40 18-7-15,-43-3-3 0,43 3-1 0,-46 8 1 16,19 9 1-16,2 0 7 0,-4 3 5 16,4 10 12-16,-6-3 1 0,8 9 8 15,-2-1-7 1,7 4 1-16,-5-3 8 0,14-2-39 0,-2-9 26 16,11-25-39-16,0 39 13 0,0-39 1 0,0 0-2 15,32 29 1-15,-32-29 0 0,42 7 3 0,-16-11 5 16,7-7 3-16,8-8 4 0,4-10 16 0,5-6-37 0,2-3 27 15,2-4-34-15,0-1 9 0,-3 0 8 0,-4 6-9 16,-2 3 8-16,-9 7-6 0,-11 7 3 16,-25 20-2-16,30-17-1 0,-30 17-3 0,0 0-2 15,0 0 1-15,0 32-2 0,-7 0 8 0,-5 16-11 16,-3 4 6-16,-4 6 7 0,-8 1-30 0,-2 0 31 16,2 0-28-16,7 0 4 0,-3-8 4 0,12-3-20 15,-1-12-7-15,19 0-36 0,-7-36-39 0,30 42-22 0,-30-42-49 16,60 0-133-16,-8 7-79 0,-18-39 203 0</inkml:trace>
  <inkml:trace contextRef="#ctx0" brushRef="#br0" timeOffset="35890.1784">4950 2686 1234 0,'-43'-4'42'0,"12"4"-2"16,31 0 8-16,-53 20 3 0,53-20 1 0,-52 32-15 15,25-4-4-15,-7-1-11 0,3 7 3 0,-1 0-8 16,5 5 4-16,0 0 11 0,6 4-29 0,1-7 29 16,9 3-31-16,2-7 7 0,7 0 3 0,4-9-8 15,-2-23 6-15,20 43-4 0,-20-43 4 0,39 21 5 16,-8-17-1-16,5-8 8 0,5-5 4 0,0-10-2 16,6-8 0-16,-8-10-4 0,4-6-11 15,-3-2-13-15,-4-1 21 0,-6 0-25 0,-3 1 23 16,-7 6-9-16,-8 3-4 0,-5 9 4 0,-7-1-3 15,0 28-2-15,-16-39-11 0,16 39-8 0,-30-23-11 16,30 23-13-16,-43-2-14 0,43 2-27 0,-49 25-29 31,39 14-69-31,-28-23-122 0,20 20-204 0,7 12 5 16,-12-25 448-16</inkml:trace>
  <inkml:trace contextRef="#ctx0" brushRef="#br0" timeOffset="37296.6938">1508 6041 1329 0,'0'0'4'0,"24"-34"-3"0,-24 34-3 0,52-36 3 16,-15 17-3-16,5-1 2 0,1 4-3 0,1 6 2 15,1 1-2-15,5 5 0 0,-3 2-8 0,0 6-13 16,-4-4-17-16,9 16-55 0,-18-13-15 0,16 15-30 16,-16-11-26-16,2-14-193 0,9 36 7 0,-45-29 337 15</inkml:trace>
  <inkml:trace contextRef="#ctx0" brushRef="#br0" timeOffset="37452.95">1607 6461 1039 0,'-31'-1'38'16,"31"1"-28"-16,0 0-15 0,51 0 5 15,-10-11 2-15,7-9-2 0,11-5 2 0,6-8-12 16,7-7-12-16,3-11-36 0,9 8-76 0,-7-5-206 15,-5-20-64-15,18 29 287 0</inkml:trace>
  <inkml:trace contextRef="#ctx0" brushRef="#br0" timeOffset="37702.9452">2150 5750 1326 0,'0'0'271'0,"0"0"-248"0,0 0-24 15,0 0-5-15,50 20 14 0,-12-27 8 0,9-2 19 16,1-2-29-16,7-1 30 0,3 5-37 0,3-2 13 16,0 5-3-16,1 3-6 0,-4 1-2 15,-4 3 0-15,-10 2-2 0,-6 11-17 0,-4 13 27 16,-9 5-30-16,-5 10 28 0,-17 6-17 0,-8 7-16 16,-20 2-1-16,-7 16-19 0,-15 0 5 0,1 10-14 15,-12-12 4-15,6 13-39 0,-14-27-30 0,26 17-95 16,-15-8-211-16,1-27-33 0,27 16 311 15</inkml:trace>
  <inkml:trace contextRef="#ctx0" brushRef="#br0" timeOffset="39218.6066">4156 5620 641 0,'0'0'60'0,"-29"-12"-42"0,29 12-1 15,-14-29 8-15,14 29 13 0,-6-33 16 0,6 33 10 16,2-38 6-16,-2 38 5 0,6-32 2 0,-6 32-1 15,10-30-2-15,-10 30-6 0,0 0 0 0,0 0-4 16,24-30-6-16,-24 30-9 0,0 0-8 0,0 0-10 16,0 0-10-16,0 0-7 0,0 0-6 15,14 39 1-15,-10-7-6 0,1 14 4 0,-1 6-10 16,-4 10-8-16,-2 6 24 0,-2 3-24 0,-3 2 24 16,-4 0-8-16,2 2-9 0,0-4 9 0,2 1-11 15,0-10 5-15,7-7-23 0,-4-14-16 0,15 0-49 16,-11-41-39-16,31 48-47 0,-31-48-61 15,46-14-226-15,-8 16-2 0,-18-34 353 0</inkml:trace>
  <inkml:trace contextRef="#ctx0" brushRef="#br0" timeOffset="39436.3466">4147 5567 1530 0,'-27'16'76'15,"0"-14"-15"-15,27-2-24 0,0 0-18 0,0 0-10 16,0 0-4-16,0 0 1 0,0 0 2 0,36-16 1 16,-6 0 0-16,4 0-6 0,6-4 0 0,10-3-8 0,2 3-8 0,2-8-18 15,5 8-18-15,-5-7-20 0,10 15-12 0,-14-13-18 16,19 23-35-16,-26-23-52 0,19 32-83 0,-10 2-203 16,-16-14 106-16,18 30 366 0</inkml:trace>
  <inkml:trace contextRef="#ctx0" brushRef="#br0" timeOffset="39881.658">4401 6189 1175 0,'0'0'287'0,"0"0"-223"15,-35-20-16-15,35 20-15 0,0 0-13 0,0 0-7 0,0 0-12 16,0 0-7-16,0 0-2 0,0 0-1 15,0 0-7-15,39 7-9 0,-5-10-18 16,-5-13-20-16,21 10-20 0,-12-19-27 0,22 17-38 16,-20-17-45-16,17 10-100 0,10 14-130 0,-35-30 203 15,25 40 220-15</inkml:trace>
  <inkml:trace contextRef="#ctx0" brushRef="#br0" timeOffset="40266.6089">4986 6278 780 0,'0'0'194'16,"0"0"-134"-16,0 0-14 0,-27-16 5 16,27 16-3-16,0 0-9 0,0 0-12 0,-32-4-7 15,32 4 6-15,-31 13 7 0,31-13 6 16,-34 25 3-16,34-25 1 0,-30 39-3 0,17-11 2 15,13-28-14-15,-25 47-6 0,25-47-5 0,-14 43-1 16,14-43-4-16,-2 26 2 0,2-26-9 0,0 0 0 16,0 0 1-16,39 20-2 0,-39-20 2 0,40-7-3 15,-15-4 0-15,2-1-3 0,7-1 1 16,-2-3-3-16,0-4 2 0,-1 1-4 0,-4-1 2 16,-27 20-4-16,39-35 2 0,-39 35 0 0,22-27 5 15,-22 27-1-15,0 0 2 0,1-29-3 0,-1 29 0 16,0 0-5-16,-30-26 0 0,30 26-2 0,-34-9-1 15,34 9 1-15,-38-4 2 0,38 4 3 0,-34 2-1 0,34-2-6 16,0 0-16-16,-36 7-26 0,36-7-42 0,0 0-53 16,0 0-70-16,0 0-117 0,0 0-125 31,43 20 198-31,-36-45 261 0</inkml:trace>
  <inkml:trace contextRef="#ctx0" brushRef="#br0" timeOffset="40518.1003">5622 5859 1465 0,'0'0'58'0,"-23"-23"-37"16,23 23-14-16,0 0-2 0,-16-30 11 0,16 30 7 16,0 0 5-16,0 0-1 0,0 0-11 0,0 0-10 15,-31 19-6-15,28 5 0 0,-6 11-3 0,-2 13 8 16,-2 2-8-16,-1 7 8 0,-2 2-9 0,1 0 9 15,3 3-10-15,-4-5-5 0,10-3-10 16,-1-10 2-16,9 2-28 0,-7-17-4 16,15 10-47-16,-10-39-65 0,13 47-11 0,-13-47-72 15,0 0-203-15,39 16 46 0,-35-43 402 0</inkml:trace>
  <inkml:trace contextRef="#ctx0" brushRef="#br0" timeOffset="40674.4779">5373 6257 1470 0,'0'0'79'0,"-36"17"-35"16,36-17-20-16,0 0-14 0,0 0-7 0,0 0-5 15,0 0-1-15,32-7-4 0,-5-12-21 0,14 3-35 16,-5-24-48-16,29 17-69 0,-24-28-76 16,22-1-226-16,7 22 30 0,-27-27 407 0</inkml:trace>
  <inkml:trace contextRef="#ctx0" brushRef="#br0" timeOffset="40986.8955">6129 5693 1228 0,'-23'38'164'0,"-13"-31"-89"0,20 20-34 0,-14-8 2 15,12 13-20-15,-9-3 4 0,5 15 1 0,-8-3-7 16,6 8 8-16,-1-5-9 0,4 2 5 16,1-5-11-16,6 2 2 0,3-7-7 0,4-1 2 15,5-4-5-15,0-6 3 0,2-25-3 16,4 42 2-16,-4-42-3 0,12 27 0 0,-12-27-2 15,0 0 1-15,38 16-2 0,-38-16 1 0,39-7 0 16,-39 7-1-16,49-27 0 0,-22 8-2 0,3-6 3 16,-1-2-4-16,-2-1 3 0,0 1-2 0,-4-2 3 15,0 4-2-15,-23 25 2 0,36-35-2 16,-36 35 0-16,0 0-1 0,0 0 0 0,23-18-1 16,-23 18 1-16,0 0 1 0,0 0-2 0,-7 46 4 15,-2-17-4-15,0 6 2 0,-5 1-9 0,-2 0-1 16,3-6-14-16,13-30-8 0,-14 45-17 0,14-45-17 15,7 33-22-15,-7-33-22 0,25 18-38 0,-25-18-49 16,38-5-73-16,-8 1-208 0,-12-24 100 0,32 24 377 16</inkml:trace>
  <inkml:trace contextRef="#ctx0" brushRef="#br0" timeOffset="41533.8369">6386 6192 1014 0,'-18'36'277'0,"18"-36"-248"16,0 0-9-16,-15 27 6 0,15-27 3 0,0 0 12 16,33 12 5-16,-33-12 1 0,35-3-3 0,-35 3-9 15,52-20-12-15,-25 4-9 0,6 0-8 0,-5 2-2 16,1-1-3-16,-6 1 2 0,4 2-1 16,-27 12 2-16,32-16-2 0,-32 16 6 0,0 0 8 15,0 0 5-15,0 0-1 0,0 0-6 0,4-27-8 16,-4 27-5-16,-25-7 0 0,25 7 0 15,-38-5 0-15,38 5 0 0,-43 0 0 0,43 0 1 16,-46 12 2-16,46-12 0 0,-43 23 3 0,43-23-1 16,-33 32 0-16,33-32-3 0,-18 38 0 0,18-38-4 15,0 35 1-15,0-35-2 0,17 31 2 0,-17-31-3 16,34 21 2-16,-4-17-1 0,2-4 0 0,6-6 2 16,5-8-1-16,2-2 2 0,0-4-1 0,1-1 3 15,-3 1 0-15,0-1 6 0,-1 1-4 16,-12 8 3-16,0 5-5 0,-30 7-1 15,33-4 1-15,-33 4-1 0,0 0 3 0,0 0-1 16,7 29 2-16,-7-29-1 0,-9 46 1 0,-5-10-6 16,-6 3 5-16,-7 4-7 0,4-2 8 0,-4 1-6 15,2-6 6-15,1 0-4 0,5-8 2 0,19-28 0 16,-24 36 1-16,24-36-3 0,0 0 0 16,0 0-3-16,0 0 2 0,0 0 4 0,36-9 12 15,-36 9 8-15,47-48 0 0,-24 9 7 0,4-4-12 16,-5 2 3-16,-1-2-9 0,-5 0-8 0,-3 8-6 15,-6-5 0-15,-2 5 0 0,-1 3 0 0,-4 5 0 16,0 27 0-16,3-43 0 0,-3 43-12 0,8-28-18 16,-8 28-11-16,0 0-17 0,43-20-21 15,-43 20-49-15,75-7-76 0,-50-18-152 16,31 18-226-16,6 7 67 0,-8-21 474 0</inkml:trace>
  <inkml:trace contextRef="#ctx0" brushRef="#br0" timeOffset="41862.026">8734 5597 1623 0,'0'0'64'0,"0"0"-34"0,0 0-13 15,0 0 0-15,0 0 5 0,34-2-1 0,-7-5-8 16,1 4-7-16,6-4-3 15,9-6-5-15,4 4-17 0,0-10-38 0,14 15-69 16,-29-24-97-16,31 31-132 0,-15-14-203 0,-14-8 83 16,13 22 475-16</inkml:trace>
  <inkml:trace contextRef="#ctx0" brushRef="#br0" timeOffset="42018.1957">8734 5955 1866 0,'0'0'53'0,"-36"20"-43"0,36-20-14 16,0 0-3-16,27 0-4 0,7-4-1 0,7-12-11 16,20-3-13-16,5-20-47 0,36 17-119 15,-17-24-373-15,31 0-20 0,8-3 215 0</inkml:trace>
  <inkml:trace contextRef="#ctx0" brushRef="#br0" timeOffset="46689.5976">10614 5312 629 0,'0'0'169'0,"-13"-28"-103"0,13 28-11 15,8-27 14-15,-8 27 14 0,9-29 12 0,-9 29-7 16,12-32-11-16,-12 32-15 0,9-26-6 0,-9 26-6 15,0 0-8-15,0 0-8 0,0 0-6 0,0 0-9 16,0 0-7-16,0 0-4 0,0 0-6 0,0 0 0 16,5 51-1-16,-8 3 3 0,-2 6-7 15,-6 15 9-15,-2 0-13 0,-3 0 12 16,2 0 8-16,-1-8-26 0,3-4 15 0,-4-10-41 16,12 1-13-16,-7-19-16 0,19 10-36 0,-8-45-36 15,14 55-83-15,-14-55-136 0,0 0-98 0,50 39 246 16</inkml:trace>
  <inkml:trace contextRef="#ctx0" brushRef="#br0" timeOffset="46986.583">11229 5300 1231 0,'0'0'63'15,"0"0"-41"-15,0 0-6 0,0 0 8 0,0 0 9 16,0 0 3-16,0 0-4 0,0 0-2 0,-34 23-4 16,25 9 3-16,-7-4-6 0,1 15 4 0,-3 0-4 15,0 5 10-15,-5 4-6 0,3 3 7 0,-1-3 7 16,5 3-33-16,0-7 25 0,7-5-27 0,2-8 5 16,7-8 3-16,0-27-8 0,21 36-4 0,-21-36-2 15,54 16-1-15,-11-23 3 0,12-11-4 16,12-12-1-16,4-11-13 0,8-6-29 0,-3-15-6 15,15 14-68-15,-23-23-21 0,25 28-81 0,-34-25-92 16,-5 13-172-16,16 21 50 0,-36-23 435 16</inkml:trace>
  <inkml:trace contextRef="#ctx0" brushRef="#br0" timeOffset="47174.169">11593 5289 1554 0,'-47'34'85'0,"18"3"-69"0,8 4-20 0,5 4 6 16,3 3-6-16,2 5 9 0,1-1-8 0,-5 0 14 16,1-4 17-16,5 2-28 0,-2-9 28 0,8 1-36 15,1-9 4-15,4-5-4 0,8-1-43 16,-10-27-23-16,36 35-18 0,-36-35-38 16,70 13-51-16,-39-29-101 0,8-7-214 0,20 14 105 15,-19-36 391-15</inkml:trace>
  <inkml:trace contextRef="#ctx0" brushRef="#br0" timeOffset="47424.0847">12272 5205 1333 0,'0'0'256'16,"-50"4"-241"-16,25 8-15 0,25-12 5 0,-43 39 2 15,21-10 9-15,-1-2 8 0,1 8 13 16,-4 1-1-16,2 7 4 0,4-2-12 0,4 0-3 15,6-4-11-15,6-3 2 0,4-5-8 16,7-3 1-16,-7-26-5 0,36 41 1 0,-5-25-2 16,8-9-1-16,13-10-2 0,3-6 0 0,12-12-7 15,1-12-23-15,9 1-7 0,-4-10-10 0,10 6-15 16,-15-14-26-16,15 16-50 0,-33-28-86 0,27 30-71 16,-27-4-186-16,-11-21 38 0,24 27 413 0</inkml:trace>
  <inkml:trace contextRef="#ctx0" brushRef="#br0" timeOffset="47580.459">12564 5289 1696 0,'-59'75'44'0,"12"7"-6"0,1-2-15 16,15-2 8-16,3-3 0 0,8-5-30 0,6-10 17 16,6-8-27-16,7-4 7 0,4-9 0 0,10-5-20 15,-13-34-20-15,48 52-64 0,-48-52-115 16,58 2-384-16,-15-4 28 0,-2-16 282 0</inkml:trace>
  <inkml:trace contextRef="#ctx0" brushRef="#br0" timeOffset="49686.1608">13702 5651 955 0,'0'0'37'0,"0"0"-9"16,0 0-14-16,0 0 11 0,0 0 17 0,0 0 16 16,0 0 4-16,0 0-5 0,25 9-16 0,-25-9-2 15,47 9-7-15,-7-8-4 0,-1-2-3 16,13-5-5-16,2-1-2 0,7-2-7 0,1-7-2 0,5 0-3 15,-1-4 0-15,0-3-3 0,4 0 4 0,-7 0-5 16,3-2 5-16,-1 2-5 0,-10-4 4 0,-1 6-5 16,-9-2 2-16,-6 3-4 0,-8 8 1 0,-31 12-10 15,39-17-18-15,-39 17-18 0,0 0-22 16,0 0-32-16,0 0-32 0,0 0-37 0,-25 29-47 16,0-6-102-16,-12-17-46 0,26 29 273 0</inkml:trace>
  <inkml:trace contextRef="#ctx0" brushRef="#br0" timeOffset="50749.6148">15959 5260 386 0,'0'0'122'0,"0"0"-23"16,-3-23 4-16,3 23 1 0,0 0 3 0,-4-28-7 15,4 28-6-15,0 0-13 0,-36-34-13 0,36 34-17 16,-34-16-14-16,34 16-8 0,-52-13 0 0,25 13 1 16,-9-1 5-16,6 6 1 0,-6-5-3 15,2 11-1-15,-6-6-8 0,8 11 1 0,-5-3-5 16,8 1 0-16,-2 2-5 0,5 3-4 16,0 5-5-16,7 1 0 0,1-2-6 0,5 3 5 15,13-26-5-15,-14 45 3 0,14-45-3 0,7 32 1 16,-7-32-1-16,31 18 2 0,-31-18 0 0,55 2 1 15,-17-4 0-15,5-9-1 0,5-1 1 0,6-4-2 16,0-6 4-16,3-3-6 0,0 2 5 16,4 0-5-16,-3 2 6 0,-8-3-3 0,-5 5 3 15,-6 3-3-15,-8 0 1 0,-6 7-2 0,-25 9 0 16,30-7 0-16,-30 7 0 0,0 0-1 0,0 0 0 16,0 0 2-16,-11 37-6 0,-5-10 2 0,-7 16-7 15,-6 3 5-15,-5 7-5 0,-5 6 11 0,-4 4-9 16,-4 1 12-16,2 3 8 0,1-1-25 15,6 2 12-15,2-5-25 0,11-6 5 16,4-11-8-16,13-7-21 0,8-39-23 0,2 50-42 16,-2-50-35-16,41 12-67 0,-16-19-173 0,13-25-68 15,28 13 246-15</inkml:trace>
  <inkml:trace contextRef="#ctx0" brushRef="#br0" timeOffset="51043.5934">16585 5264 1513 0,'-33'29'50'16,"-6"1"-26"-16,12 5 3 0,-2-2-3 15,6 6 4-15,-2-2-7 0,2 8 6 0,1-1-11 16,6 3 4-16,2-6-7 0,10 3-14 0,4-14 30 16,11 1-30-16,-11-31 24 0,45 37-16 15,-11-26 1-15,12-4 2 0,6-12 2 0,6-8-3 16,4-12-21-16,5-7 28 0,6-9-29 0,-3-7 27 15,-7-4-8-15,-4-3-7 0,-12 3 6 0,-8 4-7 16,-12 2 8-16,-13 7-7 0,-12 1 7 0,-9 3-5 16,-11 1 2-16,-9 7-8 0,-7 2-13 0,-11 2-21 15,0 16-32-15,-21-11-39 0,12 27-42 16,-28-20-62-16,26 34-97 0,1-3-185 16,-17-13 46-16,27 34 430 0</inkml:trace>
  <inkml:trace contextRef="#ctx0" brushRef="#br0" timeOffset="51648.0332">8965 7180 1539 0,'0'0'57'15,"-29"12"-28"-15,29-12-22 0,0 0-10 0,0 0 0 16,34-12 3-16,-34 12-7 0,47-16-16 0,-20-1-23 16,16 9-35-16,-18-23-56 0,29 28-74 0,-22-29-106 15,2 5-160-15,23 22 151 0,-32-31 326 16</inkml:trace>
  <inkml:trace contextRef="#ctx0" brushRef="#br0" timeOffset="51787.1323">9142 7335 1217 0,'-30'30'111'16,"-13"-21"-44"-16,43-9-9 0,-38 19-18 0,38-19-11 16,0 0-17-16,0 0-11 0,25-9-2 15,6-1-1-15,12-3-22 0,2-13-47 0,32 11-100 16,-18-24-188-16,22-2-149 0,19 13 110 0,-25-24 398 16</inkml:trace>
  <inkml:trace contextRef="#ctx0" brushRef="#br0" timeOffset="53213.2908">10671 6820 1263 0,'0'0'60'0,"0"0"-31"15,-7-29-18-15,7 29-3 0,0 0 3 0,0-30 3 16,0 30 8-16,0 0 5 0,0 0 1 0,0 0-4 16,-39-4-8-16,39 4-6 0,-40 32 0 0,13-1 12 31,-3 1 3-31,0 14 14 0,-8-1-6 0,7 4 5 16,-1-4-11-16,7 0 2 0,4-10-13 0,10-5-2 15,11-30-10-15,0 40-1 0,0-40-4 0,43 25 2 16,-11-18-1-16,9-7 1 0,9-4 1 15,2-6-1-15,15-8 0 0,-1-2-1 0,6-3 4 0,3 0-4 16,-7 3 5-16,2 1-6 0,-7 3-3 0,-13 8-7 16,-3 10-1-16,-15 4-3 0,-32-6 1 0,34 39 5 0,-34-5-7 15,-9 3 6-15,-5 15-27 0,-17-4 4 0,2 11-4 16,-10-8 12-16,-2 5 13 0,-2-7 16 16,0 0 12-16,-4-10-29 0,4-4 29 15,7-6-37-15,6-6-5 0,3-16-22 0,27-7-58 16,-25-5-70-16,25 5-119 0,29-23-198 0,-26-27 75 0,35 21 418 15</inkml:trace>
  <inkml:trace contextRef="#ctx0" brushRef="#br0" timeOffset="53388.4801">10836 6748 1455 0,'-64'6'143'0,"31"13"-63"0,-1-12-26 15,34-7-12-15,-25 11-16 0,25-11-12 16,0 0-12-16,0 0-4 0,0 0 1 0,34-14 0 15,-1 5 4-15,10-5-4 0,7-4-3 0,9-5-19 16,9 5-33-16,-12-14-36 0,26 25-75 0,-26-29-54 31,24 31-106-31,-13-2-180 0,-17-13 91 0,22 27 416 0</inkml:trace>
  <inkml:trace contextRef="#ctx0" brushRef="#br0" timeOffset="53642.839">11835 6565 1035 0,'34'11'180'0,"-34"-11"-84"15,0 0-24-15,0 0-15 0,0 0-7 0,0 0-2 16,0 0 2-16,-27 39-13 0,20-7-4 0,-17 3 30 16,5 12-33-16,-12-4 35 0,2 10-24 0,-1-3-21 15,3-2 14-15,6-2-13 0,3-6 2 0,9-8-7 16,3-7-9-16,6-25-7 0,15 42 1 15,-15-42-2-15,46 23 3 0,-6-23 0 0,14-7-3 16,8-3 1-16,12-10-7 0,8-5-10 0,1-14-21 16,6 7-17-16,-10-18-37 0,14 18-34 0,-30-29-71 15,30 35-117-15,-26-19-221 0,-3-10 43 16,15 21 385-16</inkml:trace>
  <inkml:trace contextRef="#ctx0" brushRef="#br0" timeOffset="53807.1479">12464 6595 1711 0,'-79'66'92'0,"11"7"-64"0,3 2 12 0,13 0-14 16,6-4-20-16,8-3 2 0,8-8-13 0,5-3 9 15,10-3-9-15,6-10 5 0,15-6-12 0,4-11-7 16,17 1-22-16,4-14-25 0,19 18-97 0,-25-44-181 0,22 17-233 16,12-3 6-16,-11-23 460 0</inkml:trace>
  <inkml:trace contextRef="#ctx0" brushRef="#br0" timeOffset="54442.7045">13263 6927 1301 0,'0'0'66'0,"0"0"-17"0,0 0-7 15,0 0-2-15,0 0-6 0,0 0-11 0,-30-11-8 16,30 11-4-16,0 0 0 0,-34 18-5 0,34-18 1 15,-29 28-4-15,29-28 7 0,-38 45 3 0,17-15 8 16,-2 2-1-16,-1 13 5 0,-4-3-7 0,1 12 5 16,-4-4-8-16,8 5 5 0,-2-2-10 0,7-4 4 15,2-5-9-15,7-8 2 0,9-36-7 0,0 39 1 16,0-39-2-16,0 0 0 0,41 7 3 0,-41-7-1 16,47-27 2-16,-20 2-3 0,5-10 4 0,-2-8-6 15,4-9 7-15,-1 1-7 0,-7-1 8 0,1 0-7 16,-2 2 8-16,-7 6-7 0,-5 1 10 15,-2 4-3-15,-8 3 8 0,-1 10-6 0,-2 1 1 16,0 25-6-16,-5-41-2 0,5 41-1 0,0 0 2 16,-7-27 1-16,7 27 2 0,0 0-2 0,0 0-2 15,-2 28 0-15,4-1-4 0,1 11 5 16,4 8-5-16,4 9 6 0,3 0-6 0,8 1 7 16,3-5-7-16,5 1 6 0,8-9-6 0,5-4 6 15,6-3-5-15,6-10 9 0,2-8-2 16,4-7 7-16,-1-11 0 0,-5-4 5 0,-1-6 8 15,-4-7-2-15,-9-11-4 0,-3-1-20 0,-6-10 0 16,-7-5 0-16,-7-6 0 0,-7-5 0 0,-4-6 0 16,-7 0 0-16,-7 1 0 0,-4 1 0 0,-7 4 0 15,-7 3 0-15,0 0 0 0,-5 1-38 0,3 8-22 16,-6-5 10-16,12 14-43 0,-11-7-1 16,32 41-52-16,-38-55-77 0,38 55-149 15,0 0-165-15,0 0 104 0,0 0 433 0</inkml:trace>
  <inkml:trace contextRef="#ctx0" brushRef="#br0" timeOffset="55317.8434">2396 9213 1038 0,'0'0'188'16,"0"0"-161"-16,27 0-6 0,-1-7-1 0,14 3-4 16,3-3-5-16,11-2-9 0,-2 4-1 15,5-3-3-15,2 1 2 0,2 0-2 16,0-2 0-16,-2 6-4 0,2-3-6 0,-5-1-8 16,1 7-13-16,-7-5-31 0,6 10-28 0,-17-8-45 15,8 21-78-15,-10-1-209 0,-37-17 110 0,36 36 314 16</inkml:trace>
  <inkml:trace contextRef="#ctx0" brushRef="#br0" timeOffset="55489.7246">2512 9628 1579 0,'0'0'26'0,"0"0"-16"0,0 0-13 15,16-27 0-15,18 6 5 0,6-8-5 16,8-5 6-16,6-1 14 0,7-4-31 15,7-2 25-15,5-2-48 0,-6-7-17 0,17 16-33 16,-23-21-68-16,25 28-86 0,-32-12-188 0,5-6-39 16,11 28 315-16</inkml:trace>
  <inkml:trace contextRef="#ctx0" brushRef="#br0" timeOffset="55755.2629">3534 8701 1341 0,'-40'-9'100'0,"40"9"-52"0,0 0-24 0,0 0-14 16,0 0-4-16,0 0 1 0,0 0 9 16,0 0 9-16,0 0 5 0,36 34 4 0,-36-34-14 15,49 31-5-15,-22-14-3 0,-1-1 2 0,1 4-2 16,-2 0 3-16,-25-20-9 0,45 44 6 16,-29-17-2-16,-3 5 7 0,-8 0-4 0,-5 7-1 15,-7 0-7-15,-7 6 5 0,-6-2-4 0,-5-1 5 16,-6-1-7-16,-3 0 1 0,4-1-8 0,-2-3 5 15,1-1-8-15,3-4-19 0,4-2 18 0,24-30-40 16,-30 36 6-16,30-36-58 0,0 0-61 0,0 0-65 16,0 0-226-16,34-11-62 0,-22-21 249 0</inkml:trace>
  <inkml:trace contextRef="#ctx0" brushRef="#br0" timeOffset="57130.4042">5174 8835 1117 0,'0'0'119'0,"0"0"-42"0,0 0-42 16,0 0-14-16,0 0-8 0,-31 27-2 15,31-27-10-15,-19 46 3 0,3-9-6 0,-1 6 6 16,-2 9-7-16,-1 0 8 0,-1 1-6 0,1 0 12 16,-2-1 0-16,3-2 13 0,-3-2 16 0,6-5-30 15,0-4 27-15,9-3-36 0,-1-11 9 0,8-25-2 16,-3 34-8-16,3-34 0 0,0 0-2 16,0 0 2-16,29 3 0 0,-29-3 2 0,35-30 3 15,-15 1 16-15,7-10-32 0,2-7 30 16,-2-6-30-16,7 0 9 0,-4-3 15 0,-1 0-4 15,-6 0 10-15,2 8-6 0,-7-1 4 0,-2 9-9 16,-5 2 5-16,-2 5-5 0,-5 7 2 0,-4 25-5 16,3-34 1-16,-3 34 2 0,0 0 6 0,0 0 1 15,0 0 0-15,0 0-3 0,0 0-7 0,0 0-2 16,0 0-3-16,-11 28 0 0,11-28 0 16,-3 32 1-16,3-32-2 0,3 40 3 0,-3-40-2 15,11 32 0-15,-11-32 1 0,32 30-1 0,-32-30 0 16,43 9 2-16,-14-6-2 0,0-6 2 15,8-3 0-15,1-1-1 0,1-7 3 0,3 0-2 16,1-6 1-16,0 2-1 0,-4 1 1 0,1-1-2 16,-10 2 2-16,2 0-3 0,-7 5 3 0,-25 11-2 15,40-25 0-15,-40 25 0 0,25-11 1 16,-25 11-1-16,0 0 0 0,0 0 1 0,0 0 0 16,0 0-2-16,0 0 0 0,0 0 0 0,2 27-3 15,-2-27 3-15,-7 55-8 0,-1-12 2 0,-1 5-10 16,-1 2 4-16,1 0-11 0,0-5 0 0,7 4-24 15,-5-13-10-15,19 10-34 0,-12-46-15 0,31 59-35 16,-31-59-33-16,50 29-24 0,-21-29-51 16,8-9-79-16,17 18 2 0,-25-38 326 15</inkml:trace>
  <inkml:trace contextRef="#ctx0" brushRef="#br0" timeOffset="57459.6969">6509 8926 768 0,'-16'-29'207'16,"16"29"-70"-16,-21-28-17 0,21 28-19 0,-25-16-13 15,25 16-15-15,-33-6-14 0,33 6-12 16,-37 8-10-16,37-8-6 0,-42 19-10 0,42-19-2 16,-44 34-4-16,24-9 2 0,0 0-4 0,0 5 4 15,1 0-6-15,6-1 4 0,-1-2-4 16,1-2 3-16,13-25-6 0,-9 35 2 0,9-35-6 16,6 32 2-16,-6-32-4 0,23 27 3 0,-23-27-2 15,43 13 1-15,-16-15-2 0,7-4 0 0,2-6 1 16,3-4-3-16,4 0 4 0,-3-4-5 15,-1 1 3-15,-1-4-3 0,-8 1 3 0,-1 1-4 16,-29 21 5-16,43-38-3 0,-43 38 2 0,30-39-2 16,-30 39 2-16,20-39-1 0,-20 39 0 0,11-25-1 15,-11 25 2-15,0 0-2 0,2-27 1 0,-2 27 0 16,0 0-3-16,0 0-2 0,0 0-9 0,0 0-10 16,0 0-11-16,0 0-8 0,-16 41-15 15,16-41-9-15,-4 66-26 0,-7-39-27 0,22 17-55 16,-11-44-57-16,7 63-54 0,6-20-139 0,-13-43 104 15,46 57 320-15</inkml:trace>
  <inkml:trace contextRef="#ctx0" brushRef="#br0" timeOffset="57787.8026">7309 8790 892 0,'-49'16'256'0,"12"-19"-166"0,37 3-12 0,-59 7-3 15,59-7-9-15,-60 20-14 0,34-1-5 0,-10-6-7 32,11 12 1-32,-4-9-4 0,29-16-4 0,-34 34-13 15,34-34-9-15,-9 28-9 0,9-28-2 16,0 0-1-16,25 34 2 0,-25-34-1 0,45 14 3 16,-17-12-1-16,10 0 0 0,2-2-1 0,-1 0 0 15,4 0 0-15,-4 3-1 0,-3 1 2 0,-5 3-3 0,-4 2-1 16,-27-9 3-16,37 28-5 0,-37-28 7 0,22 36-4 15,-22-36 5-15,3 41-3 0,-3-41 3 0,-16 45-3 16,16-45 2-16,-27 44-3 0,27-44 3 16,-36 39-4-16,36-39 2 0,-35 31-3 0,35-31-5 15,-27 16-11-15,27-16-18 0,0 0-35 0,0 0-31 16,0 0-77-16,-4-45-112 0,15 11-221 0,21 7 11 16,-16-28 457-16</inkml:trace>
  <inkml:trace contextRef="#ctx0" brushRef="#br0" timeOffset="58097.139">7861 8680 1345 0,'-41'25'90'0,"41"-25"-57"0,-33 7 6 0,33-7 10 16,-30 12-3-16,30-12-4 0,-36 24-10 0,36-24-6 16,-36 32-6-16,36-32 3 0,-25 35-6 0,25-35 3 15,-16 32-5-15,16-32-2 0,-5 25-6 0,5-25-1 16,0 0-4-16,14 29 0 0,-14-29-2 0,25 12 3 15,-25-12-3-15,36 11 3 0,-36-11-1 0,39 2-1 16,-39-2-1-16,47 0 1 0,-24 3-1 0,-23-3 1 16,43 13-2-1,-43-13 1-15,27 27 0 0,-27-27 3 0,20 35 0 16,-20-35 1-16,3 47-1 0,-10-23 5 0,0 5 0 16,-6-2 4-16,-3-1-5 0,-2 3 0 0,-1-2-8 15,-3-1 3-15,22-26-5 0,-39 45-1 16,39-45-16-16,-32 32-11 0,32-32-38 0,0 0-51 15,-11 45-122-15,11-45-322 0,0 0 14 0,0 0 261 16</inkml:trace>
  <inkml:trace contextRef="#ctx0" brushRef="#br0" timeOffset="58622.2028">9216 8988 1554 0,'-32'16'59'0,"32"-16"-42"0,0 0-15 0,0 0 5 16,37-25 9-16,-3 9 3 0,9-7 4 0,11-4-10 15,2 1-2-15,10-3-8 0,4-3 2 0,2 7-7 16,-1-2 4-16,1 4-5 0,-6 4-7 0,1-1-16 15,-1 16-24-15,-16-8-26 0,9 24-28 0,-28-17-40 16,21 30-63-16,-52-25-104 0,30 20-163 0,-3 15 151 16,-27-35 323-16</inkml:trace>
  <inkml:trace contextRef="#ctx0" brushRef="#br0" timeOffset="58811.7136">9501 9198 1413 0,'0'0'24'0,"0"0"-18"0,-5 24-5 16,5-24 2-16,44 14 1 0,-6-12 1 0,9-6-1 16,8-5 0-16,11-10 7 0,12-1-4 0,4-9 2 15,6-1-7-15,-2-2 1 0,-5 0-12 32,-3 2-17-32,-13-11-34 0,3 14-24 0,-21-21-102 15,14 25-75-15,-9-2-199 0,-22-25 51 0,13 29 409 16</inkml:trace>
  <inkml:trace contextRef="#ctx0" brushRef="#br0" timeOffset="58952.406">9763 8384 1689 0,'-47'16'36'16,"11"-3"-13"-16,36-13-16 0,-30 7-14 0,30-7-14 15,0 0-18-15,0 0-14 0,37 7-21 0,-37-7-22 16,68 2-86-16,-41-8-265 0,24-1-49 0,11 11 157 15</inkml:trace>
  <inkml:trace contextRef="#ctx0" brushRef="#br0" timeOffset="59092.9459">10327 9640 1907 0,'-39'16'74'16,"-6"-8"-54"-16,13-8-19 0,32 0-28 0,-31-22-39 15,31 22-90-15,-19-66-186 0,19 27-298 16,0-7 39-16,-4-11 432 0</inkml:trace>
  <inkml:trace contextRef="#ctx0" brushRef="#br0" timeOffset="59608.6185">11811 8534 1512 0,'-19'-36'37'0,"19"36"-25"0,-20-35 17 0,20 35 11 15,0 0-1-15,-27-27-9 0,27 27-14 0,-27 0-7 16,27 0-3-16,-39 16-1 0,39-16 5 16,-40 35 18-16,17-8-25 0,-4 2 35 0,7 5-29 15,-3-6 8-15,11 1-1 0,1-6-12 0,11-23 3 16,-9 44-8-16,9-44 3 0,9 34-3 0,-9-34 0 15,36 25-1-15,-8-18 1 0,6-3 0 0,8-1 2 16,8-6 1-16,4-1 0 0,1-1 2 0,4 0-4 16,-1 3 1-16,-3 2-1 0,-6 3-1 0,-8 4 0 15,-7 4-1-15,-9 0 4 0,-25-11-1 16,32 43 3-16,-25-17-2 0,-5 10 2 16,-9 5-5-16,-7 3 7 0,-6 6-10 0,-9-2 8 15,-5 4-8-15,0-2 6 0,-3-5-5 0,-1-3 4 16,4-6-9-16,2-6-1 0,32-30-15 0,-38 34-12 15,38-34-45-15,0 0-45 0,0 0-83 0,-2-28-147 16,18-4-164-16,15-2 24 0,-19-34 480 0</inkml:trace>
  <inkml:trace contextRef="#ctx0" brushRef="#br0" timeOffset="59764.947">11939 8505 1774 0,'-45'34'62'0,"0"-9"1"0,16-4-26 15,29-21-16-15,-28 20-10 0,28-20-10 16,0 0-4-16,30 7-1 0,-3-9-6 0,14-6-13 16,8-9-26-16,19 5-46 0,-7-34-70 0,37 33-184 15,-12-26-238-15,2-4 45 0,11 24 401 0</inkml:trace>
  <inkml:trace contextRef="#ctx0" brushRef="#br0" timeOffset="59905.5707">12896 8826 1739 0,'-38'20'50'0,"2"-8"-40"0,9-1 0 0,27-11-11 15,-26 2-5-15,26-2-10 0,0 0-19 0,0 0-41 16,-17-32-52-16,17 32-101 0,0 0-147 0,38-49-150 16,-2 40 111-16,-16-32 415 0</inkml:trace>
  <inkml:trace contextRef="#ctx0" brushRef="#br0" timeOffset="60155.5028">13536 8381 1363 0,'-36'33'245'0,"36"-33"-218"16,-41 9-4-16,41-9 5 0,-36 11 2 16,36-11-9-16,-40 21-4 0,13-6 0 0,4 10-8 15,-2-2 35-15,5 9-28 0,-1-2 26 0,5-1-11 16,3-3-11-16,6 3-1 0,3-2-7 0,8 1-1 15,-4-28-5-15,23 41 3 0,-23-41-7 0,49 23 0 16,-12-16-3-16,10-10 0 0,12-6-3 0,4-12-12 16,12-8-11-16,-1-7-24 0,8 4-18 0,-12-16-41 15,16 21-34-15,-32-35-61 0,32 30-126 16,-13-11-192-16,-21-21 48 0,15 32 439 0</inkml:trace>
  <inkml:trace contextRef="#ctx0" brushRef="#br0" timeOffset="60296.1958">13758 8393 1708 0,'-95'70'111'0,"50"4"-82"16,9-1 14-16,9 2-26 0,13-12-8 15,3 1-1-15,10-7-11 0,4-4 0 0,17-6-18 16,3-12-12-16,15 8-50 0,-10-34-72 0,39 27-210 16,-21-29-235-16,6-7 49 0,6 16 441 0</inkml:trace>
  <inkml:trace contextRef="#ctx0" brushRef="#br0" timeOffset="61061.8297">14703 8056 1063 0,'-4'52'282'16,"4"-52"-225"-16,-13 28-23 0,13-28-10 0,-3 50 2 16,3-14-4-16,7 5 2 0,-3 0-8 0,1 7 12 15,-1 0-7-15,5 7-15 0,-6 1 22 16,3 6-35-16,-5-5 21 0,6-7-10 0,-3 2-11 16,0-4 2-16,-1 3-26 0,-5-13-25 0,10 17-43 15,-17-26-49-15,21 22-110 0,-12-6-230 0,0-45 32 16,11 59 363-16</inkml:trace>
  <inkml:trace contextRef="#ctx0" brushRef="#br0" timeOffset="61343.1962">15190 8179 1575 0,'0'0'65'0,"-38"0"-50"0,10 14-1 15,-1 4 2-15,0 9 8 0,-6 7-7 0,-5 7-3 16,1 3-6-16,-2 6 7 0,-4 2 11 0,7 3-25 16,2-3 24-16,6-4-26 0,6-9 9 0,8-3 4 15,6-4-8-15,4-5 0 0,6-27-4 0,15 39 0 16,-15-39-1-16,35 27 3 0,-8-22-3 16,6-2 2-16,6-3 0 0,8-3-3 0,3-4 2 15,4-6-9-15,1 1-15 0,-3-8-26 0,9 15-42 16,-20-22-40-16,26 31-77 0,-33-31-95 0,7 7-216 15,11 20 61-15,-29-25 417 0</inkml:trace>
  <inkml:trace contextRef="#ctx0" brushRef="#br0" timeOffset="61827.6705">15724 8527 1514 0,'-62'-16'98'15,"31"9"-44"-15,-3-10-41 0,-2 14 19 0,0-2-16 16,-3 5 10-16,-4 7 15 0,0 14-31 16,-7-1 36-16,5 15-31 0,-7-1 7 0,9 4 3 15,3-3-8-15,5 4 7 0,6-3-10 0,7-2 3 16,6-6-10-16,5-1-2 0,11-27-4 16,4 39 2-16,-4-39-3 0,31 22 2 0,-6-15 1 15,10-5-2-15,7-11 0 0,4 0-1 0,6-7 1 16,-2-7-3-16,8-4 6 0,-6 2-5 0,2-7 3 15,-4-2-5-15,-7-2 5 0,-4 1-4 16,-3 3 5-16,-5-4-5 0,-5 2-8 0,-2 0 23 16,-8 0-25-16,-7 2 26 0,-2 7-16 0,-7 25-3 15,-7-42 4-15,7 42-4 0,-16-23 3 0,16 23-1 16,0 0-2-16,-27-4-2 0,27 4 1 0,0 0 2 16,-32 48 0-16,17-14-8 0,3 9 21 0,1 5-22 15,0 11 23-15,2 5-6 0,7 7-3 0,-1 11 8 16,-1 9-12-16,4 2 13 15,0 3-13-15,2-2 13 0,-2-7-7 0,-2-6-8 16,-5-6 20-16,0-1-16 0,-6-8 22 0,-1-2 1 16,-7-8-22-16,-3-5 0 0,-3-3 0 0,-5-5 0 15,-2-4 0-15,-5-3 0 0,-3-7 0 0,3-10 0 16,-1-8 0-16,1-9 0 0,5-11 0 0,-2-11 0 16,9-8 0-16,4-12-7 0,10-2-52 15,1-17-26-15,21 11-49 0,-16-40-121 0,37 17-367 16,-7-13 31-16,3-12 298 0</inkml:trace>
  <inkml:trace contextRef="#ctx0" brushRef="#br0" timeOffset="61969.5226">16239 9075 1990 0,'9'24'57'0,"-9"-24"-57"15,0 0 0-15,0 0 0 0,0 0 0 0,0 0 0 16,0 0 0-16,0 0 0 0,0 0 0 0,0 0-89 15,-43-31-218-15,43 31-359 0,-24-41 17 0,8 8 314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1T02:37:39.213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17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83394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1T02:38:59.898"/>
    </inkml:context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2863 1114 635 0,'15'-25'163'0,"-15"25"-91"0,0 0-27 0,25-11-7 16,-25 11-2-16,0 0 2 0,0 0 0 15,32-14-12-15,-32 14-6 0,0 0 0 0,0 0 4 16,0 0 8-16,0 0 6 0,0 0 0 0,0 0-7 15,0 0-10-15,0 0-10 0,0 0-8 0,0 0-3 16,-32 7 1-16,32-7 1 0,-31 18 3 0,31-18-2 16,-41 30-13-16,16-12 18 0,0 5-13 15,-5 2 14-15,3 7 4 0,-6 2-8 0,1 7 6 16,-6 2-7-16,-5 9 7 0,0 3-8 16,-3 9 8-16,-3 2-12 0,-1 2 12 0,-11 1-9 15,8-1 15-15,-10-4-9 0,4 4 10 0,0-6 4 16,-1 4-29-16,1-9 32 0,4 2-27 0,-1-7 12 15,8-4 7-15,5-6-13 0,9-4 7 0,7-10-3 16,7-3 3-16,20-25-4 0,0 0-4 0,-11 31-7 16,11-31 0-16,0 0-1 0,41 19 4 15,-15-15-2-15,4-2 2 0,9-6 1 0,4-5-2 16,4 0 3-16,3-5-3 0,4 1 1 0,2-3-1 16,10 2 1-16,0 0-2 0,8-2 4 0,-3-2-4 15,3 2 4-15,5 0-4 0,-2 3 2 16,2-3-4-16,3 2 2 0,-3 2-1 0,2-1 3 15,-1 3-1-15,3 1 1 0,-2 0 0 0,3 2 2 16,0-1-1-16,-2 3 2 0,4-2 0 16,2 0-1-16,-5 3 0 0,1-1 1 0,-3 1-2 15,-6-3 1-15,-3 2 0 0,-10-2 1 0,-6 0-2 16,-4-6 3-16,-9 4-3 0,-9-1 3 0,-4-3-1 16,-30 13 2-16,35-23 22 0,-35 23-20 0,5-27 20 15,-5 27-36-15,-18-37 10 0,-2 10-14 0,-3-1 11 16,-11-4 7-16,-4-2-2 0,-5 3 7 15,-7-2-6-15,-2-1 7 0,-5 0-7 16,-2-2 4-16,-4-1-5 0,-2 1 2 0,-1-3-6 16,-2-4 5-16,2-1-7 0,3 3 8 0,0 0-8 15,6-4 5-15,3 4-7 0,4-5 4 0,5-1-12 16,7-1 3-16,2-3 4 0,10 4-35 0,-1-4 14 16,14 11-38-16,-7-8-1 0,20 25-27 0,-14-14-37 15,14 37-53-15,2-34-97 0,-2 34-124 16,0 0 132-16,7-27 273 0</inkml:trace>
  <inkml:trace contextRef="#ctx0" brushRef="#br0" timeOffset="328.2149">4898 1688 1401 0,'0'0'82'15,"-45"-4"-23"-15,45 4-24 0,0 0-12 16,0 0-10-16,0 0-7 0,0 0-2 0,0 0 2 15,29-25 1-15,1 13-1 0,6-2-5 0,9-2 1 16,3-1-3-16,11 1 0 0,-1 0-15 0,8 6-17 16,-3-10-29-16,7 22-50 0,-18-22-62 15,21 33-102-15,-23-3-205 0,-12-10 45 0,10 33 384 16</inkml:trace>
  <inkml:trace contextRef="#ctx0" brushRef="#br0" timeOffset="500.0039">5256 2140 1025 0,'-41'29'227'0,"-2"-20"-156"0,43-9 3 16,-48 23-14-16,48-23-18 0,0 0-6 0,0 0-10 15,0 0-16-15,0 0 1 0,0 0-7 0,0 0 2 16,0 0 8-16,54-25-2 0,-15 2 1 0,11-9-9 16,13 3-20-16,3-17-26 0,20 19-105 0,-23-30-111 15,10 14-270-15,12 13 17 0,-19-14 379 0</inkml:trace>
  <inkml:trace contextRef="#ctx0" brushRef="#br0" timeOffset="890.6353">7108 1679 1070 0,'-38'-20'134'16,"38"20"-78"-16,-46-21-14 0,46 21-1 15,-40-20 0-15,40 20-5 0,-39-16-5 16,39 16-4-16,-47-3 0 0,47 3 2 0,-48 9 3 15,48-9 0-15,-50 30-3 0,50-30 1 0,-49 44-8 16,30-15-1-16,-1 3-6 0,4 7 1 0,3 0-9 16,2 4 4-16,8 4-9 0,1-6 4 0,4 1 8 15,1-3-29-15,12 1 28 0,1-3-29 16,7-7 11-16,8-3 5 0,6-5-6 16,8-8 0-16,11-9-12 0,6-8-15 0,12-6-23 0,1-23-28 15,22 5-32-15,-11-36-36 0,31 21-80 0,-19-35-72 16,13-1-131-16,18 10 130 0,-16-34 305 0</inkml:trace>
  <inkml:trace contextRef="#ctx0" brushRef="#br0" timeOffset="1281.2619">8503 841 1202 0,'-26'52'172'0,"-31"-6"-117"0,19 10-8 16,-6-6 11-16,13 10-28 0,1-12 25 0,6 4-38 15,-3 0 1-15,6-1 4 0,-1 5-14 0,5-1 5 16,0 4-11-16,3 3 12 0,3-5-6 16,4 0 7-16,-2-2-11 0,6-1 1 15,-1-1-9-15,0-1 8 0,3-4-9 0,-3-9 8 16,0 0 13-16,4-7-31 0,0-32 31 0,4 45-32 16,-4-45 13-16,7 27 3 0,-7-27-2 0,0 0 0 15,0 0 1-15,0 0 0 0,36-25 4 0,-16-6 13 16,12-15-30-16,6-11 27 0,1-7-27 15,8-6 7-15,5 8 9 0,-4-2-10 0,0 5 9 16,-1 2-7-16,-4 7 9 0,-2 7-6 0,-3 11 6 16,-4 7-5-16,-2 9 3 0,-3 6-3 0,-29 10 1 15,43 3-1-15,-43-3 1 0,29 29 3 0,-17-1-2 16,-5 11 4-16,1 8-6 0,-8 8 7 0,-4 0-10 16,0 6 9-16,-5-2-8 0,-1-2 7 0,3 0-10 15,-1-4 3-15,7-1-8 16,-3-13-47-16,20 6 6 0,-9-19-57 0,27 15-31 15,-34-41-73-15,72 45-74 0,-29-18-155 0,4-29 51 16,26 20 392-16</inkml:trace>
  <inkml:trace contextRef="#ctx0" brushRef="#br0" timeOffset="1703.1397">9544 1624 1269 0,'-23'16'142'0,"-31"-9"-70"16,13 12-9-16,-10-6-3 0,10 10-4 0,-11-3-15 16,11 8-4-16,-7-1-10 0,8 5 0 0,1 0-6 15,5 2 1-15,1-2-8 0,7 2-1 16,2-4-7-16,6 6-14 0,6-4 24 0,3 0-27 16,5-2 26-16,6-3-15 0,-2-27-1 0,20 41 0 15,-20-41-2-15,41 34 3 0,-9-25-2 0,2-4 2 16,9-10-1-16,4-2-1 0,7-11 1 0,1-5-3 15,4-10 2-15,4-6-8 0,-2-7-15 0,-5-6 24 16,1-1-25-16,-9-1 26 0,-1 4-3 0,-6 2-4 16,-5 4 9-16,-5 1-5 0,-6 4 6 15,-6 3-4-15,-6 9 4 0,-13 27-2 16,11-39 2-16,-11 39 0 0,0 0 1 0,0 0 0 16,0 0 0-16,-24-9-2 0,24 9-3 0,-28 43 3 15,6-5-4-15,-1 4 7 0,-6 10-5 0,6 0 7 16,0-1-10-16,6-1 7 0,5-2-8 0,5-1-11 15,3-8 27-15,8-3-35 0,5-4 19 0,3-7-24 16,13-2-19-16,-25-23-9 0,63 26-16 16,-31-29-18-16,29 14-43 0,-18-38-49 0,33 23-96 15,-14-8-167-15,-3-24 13 0,22 22 400 0</inkml:trace>
  <inkml:trace contextRef="#ctx0" brushRef="#br0" timeOffset="2046.8914">10578 1702 1309 0,'-34'27'132'0,"-2"-18"-63"16,36-9-5-16,-59 41-5 0,32-15-7 0,-7 3-17 16,2 1-5-16,0 1-12 0,1 1 1 0,2-4-8 15,6 2-17-15,5-5 27 0,6 0-33 0,12-25 27 16,-18 43-13-16,18-43-4 0,-4 39 3 0,4-39-3 16,0 0 1-16,11 31-1 0,-11-31 0 0,0 0 0 15,30 1 1-15,-30-1 1 0,43-16-1 16,-14-5 4-16,2-6-2 0,4-7-11 15,0-3 31-15,-3-6-25 0,-2 7 27 0,3-3-11 16,-5 4-6-16,-3-1 3 0,-1 4-6 0,-3 0 4 16,-1 2-6-16,-2 6 2 0,-18 24-4 0,30-39 3 15,-30 39-4-15,0 0 3 0,27-25-4 0,-27 25 1 16,0 0 0-16,0 0-1 0,0 0 3 0,20 27-2 16,-20-27 3-16,14 37-5 0,-8-10 2 15,4 2-7-15,-1-3 0 0,4 10-7 0,1-4 4 16,6 2-11-16,1-2 1 0,4 4-16 0,-5-11-6 15,12 10 1-15,-32-35-42 0,61 59 20 0,-32-43-51 16,25 14-35-16,-22-23-132 0,13-1-211 0,14 13 58 16,-20-26 419-16</inkml:trace>
  <inkml:trace contextRef="#ctx0" brushRef="#br0" timeOffset="2562.5206">11453 1682 1166 0,'-36'-33'127'0,"36"33"-42"0,-47-41-1 0,47 41-6 15,-44-24-4-15,44 24-13 0,-51-1-14 0,26 10-8 16,-3-1-11-16,1 10-5 0,3 2-8 0,1 5 1 16,3 3-5-16,4 4 4 0,0 2-6 15,2-2 1-15,8 4-5 0,3-4 2 0,5 2-5 16,3-6 4-16,4 1-6 0,-9-29 5 0,36 43-5 16,-36-43-10-16,46 32 26 0,-13-18-28 0,1-9 29 15,3-1-17-15,1-8-14 0,-4-1 13 16,4-9-13-16,-6 1 28 0,0-6-12 0,-1-1 12 15,-4-5-11-15,0-2-4 0,-8 1 3 0,5-6-4 16,-8 1 5-16,-4-2-5 0,-1 0 2 16,-4 0-6-16,-1 0 0 0,-5 5-5 0,1 1 7 15,-2 27-3-15,-3-32 7 0,3 32 0 0,0 0 0 16,0 0 0-16,0 0-3 0,0 0 1 0,-36 23-3 16,20 6 5-16,-4 15-5 0,-2 10 9 0,-3 10-5 15,2 6 10-15,-4 6 9 0,4 10-20 0,-1-1 17 16,5 10-20-16,3-3 2 0,-1 5 9 15,1-3-12-15,-2-7 12 0,2-8-12 16,0-8 11-16,2 0-10 0,-2 0-7 0,3-5 23 16,-3-9-20-16,2-16 25 0,-1-9-11 0,15-32-4 15,-25 41 1-15,25-41-3 0,-18 27 3 0,18-27 0 16,0 0 1-16,0 0-2 0,-27-16-1 0,27 16-1 16,-18-46-3-16,8 14 6 0,6-4-5 0,1-7-10 15,1-5 23-15,2 0-27 0,0-4 20 16,2-3-12-16,-2-4-11 0,3-3 4 0,1-6-12 15,6 2 7-15,-1-5-12 0,9 14 6 0,-3-2-13 16,10 17-5-16,-9-3-23 0,18 18-21 0,-16-15-44 16,25 25-68-16,-22-15-103 0,12 2-192 0,17 21 115 15,-23-30 381-15</inkml:trace>
  <inkml:trace contextRef="#ctx0" brushRef="#br0" timeOffset="2953.197">11835 1912 1512 0,'0'0'46'16,"0"0"-14"-16,0 0 14 0,46-7 6 0,-46 7-5 15,52-16-16-15,-23 4-11 0,3 3-8 16,4-4-2-16,3-1-6 0,3-6 0 0,-1 4-3 15,-3-3 2-15,-3 3-4 0,-4-4 4 0,-2 1-2 16,-29 19 3-16,44-40-1 0,-44 40 10 0,29-42 0 16,-29 42 11-16,11-45-1 0,-11 45 3 15,-4-43-6-15,4 43-3 0,-19-32-6 0,19 32-3 16,-33-19-3-16,8 17-1 0,-2 4-2 0,-7 5-1 16,-3 9 2-16,-6 3-1 0,0 10 6 0,-4 3-1 15,4 5 5-15,5 3-2 0,2 4-2 0,6 1-8 16,1 1 0-16,10-1 0 0,8-4 0 0,4-4 0 15,1 0 0-15,12-3 0 0,1-2 0 16,7-5 0-16,6 0 0 0,5-6 0 16,4-5 0-16,8-2-21 0,1-10-30 0,12 1-28 15,-5-22-63-15,32 25-155 0,-11-31-307 0,4-3 1 16,-3 1 354-16</inkml:trace>
  <inkml:trace contextRef="#ctx0" brushRef="#br0" timeOffset="37743.4459">1342 3865 328 0,'39'-39'55'0,"-39"39"-8"0,31-32 4 16,-31 32 8-16,26-20 20 0,-26 20-5 0,0 0 7 16,0 0-8-16,0 0-1 0,0 0-3 0,0 0 1 15,0 0-13-15,0 0-9 0,0 0-18 0,0 0-9 16,0 0-7-16,0 0 0 0,0 0 4 0,0 0 5 15,-3 31-1-15,3-31 7 0,-14 50 16 0,10-15-33 16,-5 8 28-16,5 9-34 0,-3-1 7 0,-2 5 9 16,0 2-7-16,0 3 11 0,-3-4-9 15,3 4 5-15,-5-10-9 0,1 3 7 0,0-13-7 16,3-2 4-16,2-7-9 0,3-9 1 0,5-23-7 16,-7 29 0-16,7-29 1 0,0 0 0 0,0 0 1 15,0 0 0-15,0 0 1 0,7-29-2 0,0 6 3 16,-1-13-6-16,6-12 6 0,-5-3-8 0,4-8 7 15,-4-4-8-15,-1 6 9 0,3 0-9 0,-8 2 8 16,1 2-8-16,-5-3 9 0,-3 3-9 0,3 5-9 16,-4 3 27-16,1 6-29 0,-1 9 30 0,3 5-13 15,4 25-3-15,-5-27 3 0,5 27 1 0,0 0 1 16,0 0-1-16,0 0-1 0,0 0-2 0,0 0-3 16,0 0 1-16,0 0 0 0,0 0 1 0,14 36-1 15,-14-36 2-15,18 35-1 0,-18-35 2 16,31 36-1-16,-31-36-16 0,36 36 34 0,-36-36-33 15,43 39 34-15,-15-23-15 0,-1 0-3 0,0-4 1 16,4-1-3-16,-1 2 2 0,-1-6-2 0,7-2 1 16,-2-5 0-16,0-2 1 0,1-5 0 0,0-5-1 15,2-1 3-15,1-5-4 0,-2-3 3 0,0-6 13 16,-2 1-31-16,-2-3 30 0,-2 1-30 0,-3 1 13 16,-3 2 4-16,-24 25-4 0,43-47 3 0,-43 47-2 15,34-24 2-15,-34 24-1 0,0 0 0 0,0 0 0 16,0 0-1-16,0 0 1 0,0 0-1 15,0 0 2-15,5 35-1 0,-5-3 3 0,-5 6-5 16,-6 6-11-16,-2 4 28 0,-1 0-27 0,-2 8 26 16,1-1-10-16,-1 0-8 0,6-7 7 0,1 2-13 15,0-9-3-15,9 2-24 0,-4-7-14 0,13 12-22 16,-7-22-5-16,19 14-17 0,-21-40-4 0,42 48-27 16,-42-48-4-16,57 32-11 0,-28-32-33 0,12 2 10 15,-2-6-56-15,-6-23-66 0,22 24 236 0</inkml:trace>
  <inkml:trace contextRef="#ctx0" brushRef="#br0" timeOffset="38587.2134">2724 4143 271 0,'3'-32'97'0,"8"4"-10"16,-6 1 5-16,-5 4 21 0,0 23 4 0,-9-36 15 15,9 36-18-15,0 0-9 0,-26-12-22 16,26 12-24-16,-33 3-15 0,33-3-11 0,-39 18-2 16,39-18 0-16,-43 30 3 0,43-30-4 0,-41 45 2 15,41-45-5-15,-36 53 2 0,20-28-7 0,5 9 1 16,2-5-12-16,4 3 1 0,3 2-4 0,4-2 2 15,1-4-4-15,4 1 3 0,6-6-8 0,-13-23 3 16,28 43-3-16,-28-43 2 0,40 28-3 0,-40-28 2 16,47 16-2-16,-47-16 2 0,44 2-1 0,-44-2 0 15,43-9 1-15,-43 9-2 0,42-28 3 0,-42 28-3 16,43-52 2-16,-24 16-4 0,5-3 4 0,-3 0-7 16,-1-4 5-16,-6 2-9 0,2 5 6 15,-9 1-5-15,2 6 8 0,-7-1-3 0,-4 7 6 16,2 23-3-16,-14-39 4 0,14 39-3 0,0 0 3 15,-34-32-1-15,34 32 2 0,-30-2 0 0,30 2 2 16,-27 9-1-16,27-9-2 0,-29 23 2 0,29-23-4 16,-27 28 2-16,27-28-5 0,-11 25 3 0,11-25-3 15,0 0 2-15,8 31-1 0,-8-31 0 0,32 16-1 16,-32-16 2-16,52 0 0 0,-20 0 0 0,4-4 2 16,0-1-2-16,1-2 2 0,-1 1 0 0,0 1 1 15,-2 3 1-15,-7 2-2 0,2 2 0 0,-29-2 0 16,34 7 2-16,-34-7 1 0,0 0 3 0,27 23 2 15,-27-23 1-15,3 25-5 16,-3-25 2-16,-7 39-3 0,7-39 2 0,-23 47-2 16,10-19 0-16,-3-1-6 0,-2 1 3 0,6-1-4 15,12-27 3-15,-24 45-4 0,24-45 2 0,-12 23-3 16,12-23 0-16,0 0 0 0,0 0 0 0,0 0-3 16,28 19 4-16,-28-19-1 0,36-12 0 0,-36 12 4 15,49-34-2-15,-24 9 3 0,3-3-3 0,-2 1 3 16,-3-2-2-16,-2 3 3 0,-1-3-2 15,-2 2 2-15,-2 4-4 0,-16 23 4 0,27-48-5 16,-18 25 5-16,-9 23-4 0,11-43 2 0,-11 43-1 16,9-32 2-16,-9 32-1 0,0 0 0 0,0 0 1 15,0 0-2-15,0 0 2 0,0 0-3 16,0 0-1-16,0 0 1 0,0 0-2 0,0 0 1 16,0 0 3-16,-2 38-2 0,2-38 3 15,0 41-2-15,0-41 2 0,7 39-3 0,-7-39 3 16,9 35-4-16,-9-35 3 0,18 32-3 0,-18-32 2 15,25 24-1-15,-25-24 2 0,31 16-1 0,-31-16 1 16,35 12-1-16,-35-12 1 0,38 2-1 0,-38-2 0 16,39-7 2-16,-39 7-1 0,45-18 1 0,-45 18-1 15,45-29 2-15,-45 29-1 0,38-32 2 0,-38 32-4 16,34-42 5-16,-34 42-6 0,32-48 3 16,-32 48-3-16,23-40 2 0,-23 40-1 15,18-26 1-15,-18 26-2 0,0 0 3 0,0 0-4 16,0 0 2-16,0 0 0 0,0 0-2 0,0 0 1 15,0 0-2-15,15 26 5 0,-14 3-4 0,-2 5 4 16,-3 5-4-16,-1 2 4 0,-4 5-5 0,3 2 2 16,-1 0-11-16,0-1 0 0,3 1-16 0,1-12-2 15,6-1-20-15,-3-35-13 0,15 52-27 16,-15-52-24-16,36 35-56 0,-36-35-62 0,46-8-162 16,-10 11-76-16,-13-33 305 0</inkml:trace>
  <inkml:trace contextRef="#ctx0" brushRef="#br0" timeOffset="39321.5743">4201 4257 1067 0,'0'0'200'16,"-25"36"-178"-16,25-36-18 0,-13 36 6 0,13-36 2 15,9 25 6-15,-9-25 2 0,0 0 7 0,38 17 11 16,-10-13-2-16,-1-11 12 0,13 7 3 0,-6-14-6 15,16 5 0-15,-7-13-17 0,9-1-17 16,-2-4-2-16,6 2-2 0,-4-5 8 0,0 0-5 16,-13-2 4-16,-3 0-9 0,-11 5 6 15,-4-2-2-15,-10 3 7 0,-2 1-3 0,-9 25 1 16,4-47-4-16,-4 47 2 0,-13-41-3 0,13 41-1 16,-28-32-3-16,28 32-17 0,-43-16 14 0,14 15 0 15,-3 4-1-15,1 8 14 0,-5 1-12 0,0 11-2 16,-1 6 6-16,-3 5 0 0,8 1 5 15,-4 1-5-15,8 3 5 0,2-3-9 0,9 0 4 16,0-3-7-16,12-2 2 0,3-1-5 0,6-2 3 16,3-1-3-16,-7-27 2 0,34 41-2 0,-7-25 2 15,7-5-4-15,4-9-3 0,8-4-9 0,6-9-10 16,6 4-21-16,-5-12-14 0,10 4 8 0,-11-11-14 16,11 9 5-16,-18-13-15 15,10 14-13-15,-15-16-2 0,10 16 0 0,-20-16-14 16,15 12-12-16,-22-13-16 0,8 15-5 0,-17-9 29 15,-14 27 28-15,20-39 38 0,-20 39 32 0,3-36 32 16,-3 36 51-16,0 0 30 0,-23-32 53 0,23 32 4 16,-25-4-2-16,25 4-29 0,-32 13-29 0,32-13-23 15,-31 27-18-15,31-27-4 0,-36 42-13 0,22-9-2 16,-7-5-12-16,6 9 0 0,-4-3-12 16,8 4 5-16,-2-4-7 0,4 1 3 0,2-4-4 15,7-3 2-15,0-28-7 0,11 39 1 0,-11-39-2 16,0 0 0-16,32 23 1 0,-32-23 0 0,38 4 3 15,-38-4 2-15,43-23 4 0,-43 23-1 16,48-55 3-16,-14 15-7 0,-1-2 3 0,2 1-5 16,-4-2 4-16,-4 4-6 0,1 3 5 0,-4 0-4 15,-3 4 3-15,-3 6-3 0,-18 26 0 16,29-41-5-16,-29 41 1 0,0 0-2 0,20-27 0 16,-20 27 0-16,0 0-2 0,0 0 3 0,0 0-1 15,1 39 4-15,-1-39-4 0,-1 52 3 0,-1-17-5 16,0 1 4-16,-2 0-5 0,4 3 5 0,0-4-5 15,4-2 2-15,5-3-11 0,2-5-2 0,-11-25-10 16,36 39-4-16,-10-19-8 0,-26-20-15 16,63 16-34-16,-36-32-34 0,27 19-81 0,-31-38-114 15,15-1-203-15,10 13 40 0,-21-34 470 16</inkml:trace>
  <inkml:trace contextRef="#ctx0" brushRef="#br0" timeOffset="39524.7172">6292 3104 1541 0,'-64'32'121'0,"51"1"-74"0,-6-3-20 0,8 14 7 15,-5 3-10-15,5 8 1 0,-7 7-16 0,4 2 6 16,-6 11-12-16,6 0 8 0,1 9-14 0,2 1-10 16,2 5 21-16,4-5-21 0,0-5 16 15,-1-10-32-15,10-3-17 0,-6-2 4 0,13 1-31 16,-13-20 0-16,22 14-131 0,-35-33-33 15,35 21 17-15,-20-48-39 0,0 0-102 0,13 41 67 16,-13-41 294-16</inkml:trace>
  <inkml:trace contextRef="#ctx0" brushRef="#br0" timeOffset="40026.1099">5907 3887 1628 0,'-38'34'61'15,"38"-34"-34"-15,0 0-15 0,-9 30-2 16,9-30-1-16,0 0 4 0,40 14 3 0,-17-14 3 16,11-4-1-16,6-6-3 0,8-6-4 0,6-4-7 15,3-5-13-15,2 2 26 0,-1-5-30 0,1 1 28 16,-4 4-13-16,1-2-4 0,-6 5 4 16,-3 0-3-16,-11 4 4 0,-8 8-4 0,-28 8 4 15,29-11 0-15,-29 11 8 0,0 0 7 0,0 0 7 16,0 0 0-16,0 0-7 0,0 0-8 0,-32 32-6 15,32-32 3-15,-47 53-1 0,22-22-9 0,-7 6 23 16,10 4-22-16,-1-2 17 0,0 9-6 0,8-5-8 16,-1 0 4-16,5 0-4 0,6-4 2 15,3-3-4-15,4-4 4 0,3-6-4 0,6-1 2 16,-11-25-3-16,31 39 1 0,-31-39 0 16,41 20 2-16,-16-16-1 0,4-11 1 0,6-1-1 15,0-9-1-15,0-8 3 0,1-6-2 0,-2-3 2 16,0-1-2-16,-1-1 1 0,-3 1-2 0,-3-5 3 15,-4 5-4-15,-3 3 4 0,2 0-4 0,-5 1-8 16,0-1 9-16,-7 9-9 0,-10 23 20 16,13-32-10-16,-13 32 12 0,0 0-12 0,0 0 1 15,0 0-3-15,0 0-14 0,0 0 24 0,-14 43-23 16,5-15 23-16,5 4-9 0,-3 4-8 0,1-2 0 16,5-2-11-16,-1-4-2 0,4 3-9 0,-2-6-2 15,7 1-5-15,-7-26-3 0,16 40-14 0,-16-40-16 16,23 28-31-16,-23-28-29 0,38 13-64 0,-38-13-75 15,38-38-230-15,1 27 46 0,-16-30 414 16</inkml:trace>
  <inkml:trace contextRef="#ctx0" brushRef="#br0" timeOffset="40557.8112">7549 3689 1423 0,'-45'0'157'0,"45"0"-80"0,-46 25-19 16,46-25-10-16,-49 39-14 0,22-16-3 0,2 6-2 15,2 5-15-15,1-6 22 0,3 9-31 0,4-3 19 16,3 2-15-16,-1 1-7 0,6-1 3 0,2 0-6 16,1-8 5-16,4-1-5 0,0-27 5 0,5 39-1 15,-5-39 2-15,11 29-2 0,-11-29 0 0,0 0-2 16,0 0-1-16,25 16 0 0,-25-16 1 16,0 0-1-16,27-16 2 0,-27 16 1 15,27-43-3-15,-13 14 3 0,3-5-5 0,2-1 4 16,-1-3-3-16,0 3 4 0,-2-1-6 0,-1-1-8 15,4 1 23-15,-1 0-22 0,-2 4 22 0,0 4-9 16,1 1-5-16,-17 27 3 0,26-39-1 0,-26 39 0 16,0 0-1-16,0 0 0 0,0 0 1 0,0 0-1 15,0 0 4-15,0 0 3 0,20 23 2 0,-20-23 2 16,-3 50 1-16,-1-25 0 0,0 7-14 16,-1-2 21-16,5-1-21 0,0-4 6 0,0-25-3 15,13 37 0-15,-13-37 0 0,0 0 0 0,37 32 0 16,-37-32 0-16,36 2 0 0,-36-2 0 15,50-21 0-15,-17-3 0 0,6-2 0 0,4-12 0 16,4-4 0-16,-1-7 0 0,10 3 0 0,-6 0 0 16,4 1 0-16,-4 6 0 0,-7 3 0 15,-7 10 0-15,-8 4 0 0,-28 22 0 0,38-26 0 16,-38 26 0-16,0 0 0 0,0 0 0 0,0 0 0 16,9 30 0-16,-18 2 0 0,-11 20 0 0,-3 10 0 15,-11 6 0-15,-4 7 0 0,1-4 0 0,6-3 0 16,4-3 0-16,8-8 0 0,6-5 0 0,6-6 0 15,7-3 0-15,7-7 0 0,11 0-43 0,0-10-23 16,20-1-34-16,-10-21-49 0,39 22-151 16,-5-33-306-16,3-9 32 0,10 4 366 15</inkml:trace>
  <inkml:trace contextRef="#ctx0" brushRef="#br0" timeOffset="41167.5675">8732 3846 1575 0,'0'0'125'0,"0"0"-77"0,0 0-25 0,0 0-3 16,39-27 6-16,-5 18-5 0,2-2-7 0,7 1-8 15,6 1-2-15,1 2-4 0,0 1 0 0,4-1-7 16,0 7-8-16,-2-3-8 0,5 6-20 0,-9-10-24 15,17 18-48-15,-29-26-76 0,30 35-150 0,-23-13-213 16,-14-7 80-16,10 23 443 0</inkml:trace>
  <inkml:trace contextRef="#ctx0" brushRef="#br0" timeOffset="41308.1329">8848 4282 1809 0,'-86'22'113'0,"52"-6"-66"16,34-16-26-16,0 0-9 0,0 0-7 0,0 0-3 15,0 0-2-15,51 5 1 0,4-17 1 16,19-15-3-16,24-11-4 0,19-12-30 0,19 9-56 16,-11-35-208-16,24 26-360 0,-9-5 41 0,0-2 315 15</inkml:trace>
  <inkml:trace contextRef="#ctx1" brushRef="#br0">17632 12041 0,'0'0'0,"0"0"0,0 0 0,0 0 0,0 0 0</inkml:trace>
  <inkml:trace contextRef="#ctx1" brushRef="#br0" timeOffset="109.4153">17741 11664 0,'0'0'0,"0"0"0,0 0 16</inkml:trace>
  <inkml:trace contextRef="#ctx0" brushRef="#br0" timeOffset="82161.0516">10688 3922 565 0,'0'0'62'0,"17"-28"-37"16,-17 28-11-16,0 0 13 0,-14-32 17 0,14 32 20 15,0 0 15-15,-36-34 5 0,36 34 1 0,-34-16-21 16,34 16 11-16,-43-13-23 0,43 13 11 0,-48-7 1 16,48 7-1-16,-50-2-9 0,50 2-6 0,-47 6-13 15,47-6-10-15,-45 16-7 0,45-16-5 0,-43 27-6 16,43-27-17-16,-43 42 33 0,25-17-33 0,-3 4 36 16,5 1-12-16,-1-3-4 0,10-2 5 0,-2 1-7 15,9-26-1-15,-3 41-4 0,3-41 1 16,12 34-3-16,-12-34 2 0,24 23-2 0,-24-23 1 15,43 15 1-15,-17-12 0 0,7-5-1 0,1-3 1 16,2-4 0-16,3-7-3 0,2-3 4 0,-1-1-5 16,3-7 4-16,-4-1-4 0,-3 3 5 0,-5-2-5 15,-5 4 4-15,-26 23-3 0,38-32 2 0,-38 32-3 16,0 0 3-16,0 0 0 0,0 0 0 0,0 0 1 16,0 0-3-16,0 0 0 0,0 0-1 0,5 44 4 15,-12-3-4-15,-5 4 7 0,-3 7-8 0,-1-1 7 16,0-1-10-16,2-5 9 0,1-1-7 0,10-5 3 15,3-8-11-15,0-31-13 0,27 41-33 16,-27-41-34-16,69 10-73 0,-38-38-124 0,21 1-247 16,21 0 30-16,-10-33 413 0</inkml:trace>
  <inkml:trace contextRef="#ctx0" brushRef="#br0" timeOffset="82989.0992">12358 3921 611 0,'0'0'118'0,"0"0"-19"0,0 0-3 0,4-34 3 16,-4 34-1-16,0 0-9 0,0 0-13 0,-20-25-14 15,20 25-11-15,0 0-31 0,-31-18 15 16,31 18-23-16,-32-13 20 0,32 13-1 0,-39-3-5 15,39 3-3-15,-41 2-5 0,15-1-3 16,26-1 2-16,-50 16-2 0,27 0-15 0,-4 2 34 16,2 7-32-16,-4 4 34 0,4 5-13 0,-5 3-9 15,6 6 6-15,-2 0-9 0,0 5 4 0,5-6-8 16,3 1 5-16,4-11-8 0,10 0 2 0,2-5-7 16,2-27 3-16,9 39-3 0,-9-39 1 15,34 20-1-15,-34-20 2 0,52 5 0 0,-19-8 1 16,4-10 2-16,3-3-2 0,3-9 5 0,3-9-6 15,1-1 5-15,-4-4-6 0,0 1 2 0,-5-1-4 16,-4 3 6-16,-4 2-6 0,-7 6 7 0,-3 1-5 16,-20 27 3-16,25-32-3 0,-25 32 3 15,0 0-3-15,0 0 3 0,0 0 0 0,0 0 0 16,0 0 0-16,0 0-4 0,0 0 1 16,-30 46-5-16,6-6 6 0,-2 10-5 0,-5 8 8 15,-5 8-8-15,4 6 8 0,-6 2-9 0,-1 3 10 16,1 0-10-16,1-3 11 0,-1 1-10 0,6-5-2 15,1-8 25-15,8-3-21 0,5-15 23 0,7-4-15 16,6-10-7-16,5-30 4 0,7 37-3 0,-7-37 2 16,0 0 0-16,43 20 1 0,-20-25-1 15,10-8-1-15,4-8 1 0,3-11-6 0,6-9 0 16,-3-9-12-16,4-2-22 0,-4-7 10 0,9 4-44 16,-14-13 0-16,21 13-32 0,-22-16-34 0,22 25-25 15,-21-27-49-15,23 26-68 0,4 4-170 16,-33-21 113-16,29 39 337 0</inkml:trace>
  <inkml:trace contextRef="#ctx0" brushRef="#br0" timeOffset="83457.8519">13095 3935 1042 0,'-29'-18'287'0,"29"18"-279"0,0 0 6 15,-30 4 10-15,30-4 10 16,0 0 9-16,-42 14-1 0,42-14-1 0,-35 23-2 16,35-23 3-16,-35 39-4 0,21-10 3 0,14-29-6 15,-34 55 0-15,18-25-10 0,2 2-2 0,3 2-10 16,0-2 2-16,4 2-8 0,0 0 3 0,7-2-9 16,0 2 4-16,5-4-7 0,4-3 3 0,-9-27-3 15,29 44 2-15,-29-44-3 0,37 27 4 16,-37-27-2-16,45 11 1 0,-18-11 0 0,5-2 0 15,2-9 1-15,2-3-2 0,2-11 4 0,1-7-4 16,1-11 4-16,3-7-7 0,0-1 4 0,0-5-10 16,3 5 7-16,-3 3-7 0,-5 1 9 0,-2 3-4 15,-7 6 6-15,-4 6-1 0,-4 4-17 16,-21 28 31-16,27-32-31 0,-27 32 29 0,0 0-12 16,0 0-14-16,0 0 33 0,0 0-31 15,-11 44 30-15,-1-8-18 0,-8 10-4 0,-3 6 7 16,0 0-8-16,1 3 10 0,-1 0-9 0,1 4 7 15,2-4-5-15,8-3 4 0,5-4-6 0,1-9 6 16,8-5-9-16,9-9-3 0,5 2-15 0,-16-27-8 16,59 33-21-16,-25-34-10 0,22 6-21 0,-11-26-28 15,26 14-46-15,-20-29-69 0,22 13-77 0,-5 3-152 16,-21-28 168-16,26 28 289 0</inkml:trace>
  <inkml:trace contextRef="#ctx0" brushRef="#br0" timeOffset="84160.9806">14156 4031 1218 0,'-40'-14'131'0,"40"14"-44"16,-60-4-15-16,34 15-4 0,-13-11-8 0,12 9-6 16,-11 1-13-16,8 10-3 0,-2 0-12 15,5 5-2-15,-2 1-9 0,4 6 4 0,0 0-5 16,2 4 4-16,7 0-6 0,1 7 4 0,3-2-8 16,4-1 4-16,3-2-6 0,5-6 3 0,2-2-6 15,5-3 0-15,-7-27-3 0,23 45 2 0,-23-45-3 16,47 30 1-16,-20-21 0 0,2-4-1 0,1-5 2 15,0-9 0-15,3-2 0 0,3-6 0 0,1-10 1 16,-1 2-3-16,2-7 4 16,-2-2-6-16,-2-2 6 0,-6-3-4 0,3 2 3 15,-6-2-4-15,-4 3 4 0,-3 0-3 0,-3 6 4 16,-3 7-4-16,-12 23 3 0,11-36-1 0,-11 36 1 16,0 0 0-16,0 0 2 0,0 0-1 0,0 0-2 15,0 0 0-15,0 0-3 0,0 0 1 0,-34 20-2 16,18 7 4-16,-4 1-4 0,4 8 6 0,-2 3-5 15,2 0 4-15,0 0-4 0,0-1 3 16,5-3-4-16,4-4 5 0,-2 1-4 0,9-6 3 16,0-26-5-16,10 43 3 0,-10-43-4 0,29 25 3 15,-29-25 0-15,50 7 1 0,-12-14 2 16,5-9-2-16,5-7 3 0,3-9-2 0,1 0 3 16,1-4-5-16,-1-3 6 0,0 3-6 0,-3-3 6 15,-6 4-5-15,-2-1 4 0,-9 7-4 16,-1 3 3-16,-6 2-3 0,-25 24 3 0,30-26-1 15,-30 26 2-15,0 0 3 0,0 0 5 0,0 0-1 16,0 0-1-16,0 0-3 0,0 0-8 0,-32 19 2 16,32-19-2-16,-43 50 2 0,18-18-1 0,-4 4 2 15,2 0-3-15,2-1 4 0,4-1-4 0,5-4 3 16,3-5-3-16,13-25 2 0,-14 38-3 0,14-38 1 16,0 0-2-16,14 34 2 0,-14-34-1 15,32 5 3-15,-8-10 0 0,6-6-1 16,6-5 2-16,3-7-1 0,3 0 2 0,2-6-3 15,-1-1 4-15,-1-2-5 0,-1-2 5 0,-7 0-4 16,2 2 4-16,-9 5-4 0,-4 2 3 0,-23 25-2 16,32-37 2-16,-32 37 0 0,0 0 4 0,0 0 2 15,0 0 1-15,0 0-1 0,0 0-4 0,0 0-3 16,0 0-3-16,-25 27 1 0,9 3-1 16,-2 2 3-16,0 4-3 0,0-4 5 0,7 0-6 15,2-9 1-15,9-23-8 0,4 39-4 0,-4-39-9 16,27 25-4-16,0-20-9 0,2-8-5 0,14-8-15 15,-4-14-37-15,31 9-50 0,-27-37-92 0,43 24-137 16,-16-15-157-16,-9-15 74 0,21 23 455 16</inkml:trace>
  <inkml:trace contextRef="#ctx0" brushRef="#br0" timeOffset="84348.5054">15966 3290 1371 0,'-36'7'294'16,"11"32"-209"-16,-11-2-45 0,8 13-4 0,-6 4-11 15,7 6 2-15,-2 1-12 0,0 5 6 0,1 3-10 16,5 3-6-16,3-3 17 0,0 10-24 16,4-5 17-16,2-2-10 0,1-1-10 15,4-7 1-15,2 0-24 0,-4-5-6 0,8 0-9 16,-5-6 0-16,8 3-28 0,-12-21-15 0,19 22-110 16,-34-39-50-16,38 27-18 0,-29-20-183 0,18-25 57 15,-9 23 278-15</inkml:trace>
  <inkml:trace contextRef="#ctx0" brushRef="#br0" timeOffset="84676.6098">15472 3981 1618 0,'0'0'69'0,"0"0"-45"0,0 0-4 16,0 0-1-16,0 0 3 0,17 27 5 15,-17-27 3-15,40 19-3 0,-11-10 0 16,8 0-8-16,6-5-3 0,6-2-3 0,4-2-3 15,3-2-2-15,-2 0-1 0,3 0-4 0,-5 2 3 16,-5-2 1-16,1 1 1 0,-5 1-1 0,-2-2-2 16,-5-2-2-16,-5 4-2 0,-31 0 1 0,43 0 1 15,-43 0 1-15,0 0 1 0,27 0 2 0,-27 0 2 16,0 0 1-16,0 0 0 0,0 0-9 0,0 0-1 16,0 0 0-16,0 0 0 0,-27 45 0 15,27-45 0-15,-36 55 0 0,11-17 0 0,-4 6 0 16,2 4 0-16,-2 2 0 0,-1-2 0 0,7-3 0 15,3-6-3-15,7-5-12 0,3-6-4 0,6-3-14 16,4-25-6-16,4 34-12 0,-4-34-46 16,0 0-14-16,32-11-37 0,13 11-139 0,-17-25-256 15,8-19 31-15,9 7 324 0</inkml:trace>
  <inkml:trace contextRef="#ctx0" brushRef="#br0" timeOffset="84848.5748">16357 3384 1775 0,'0'0'87'0,"-36"-3"-55"0,36 3-13 0,0 0-7 16,0 0-7-16,0 0-7 0,0 0-7 15,0 0-7-15,0 0-8 0,0 0-14 16,29-15-20-16,8 19-40 0,-10-29-55 0,29 37-109 16,-31-15-229-16,13-10-28 0,15 17 260 0</inkml:trace>
  <inkml:trace contextRef="#ctx0" brushRef="#br0" timeOffset="85051.6332">16997 3222 1526 0,'-43'16'64'0,"43"-16"-29"15,-32 29 8-15,17 1 16 0,-12-2-3 0,8 13 1 16,-6 0-12-16,1 11 0 0,-1 1-13 0,4 10-2 16,-1 5-18-16,4 3 4 0,0 5 4 15,4 1-19-15,0-6 5 0,-1 1-6 0,10-10 0 16,0-3 0-16,3-4 0 0,0-10-14 0,6 1-15 15,-3-2 5-15,5-4-17 0,-6-8-4 16,12-2-38-16,-12-30-50 0,20 36-85 0,-20-36-121 16,0 0-206-16,0 0 41 0,14-40 433 0</inkml:trace>
  <inkml:trace contextRef="#ctx0" brushRef="#br0" timeOffset="85660.9995">16613 3842 1668 0,'0'0'37'0,"0"0"-36"16,2 32 40-16,-2-32-27 0,27 23 33 0,-27-23-24 15,43 13-5-15,-11-8 0 0,2-5-6 0,9-2-3 16,0-1-4-16,4-3-4 0,0-1-19 0,-4-3 30 16,3 1-31-16,-3-2 30 0,0 2-10 15,0-2-1-15,-3 3 1 0,-6-3-1 0,-7 2 5 16,-27 9 5-16,35-14 4 0,-35 14 6 0,0 0 2 15,29-11-5-15,-29 11 3 0,0 0-6 0,0 0-3 16,0 0-4-16,0 0-3 0,0 0-1 0,-25-14-1 16,25 14-1-16,0 0 0 0,-39 25-3 0,39-25 1 15,-31 39-6-15,13-12 24 0,2 6-18 16,0 3 9-16,0 0-8 0,5 1 0 16,2-3 0-16,2-2 0 0,5-3 0 0,2-29 0 15,6 42 0-15,-6-42 0 0,23 25 0 0,-23-25 0 16,36 7 0-16,-36-7 0 0,46-3 0 0,-19-10 0 15,2 1 0-15,1-8 0 0,1-3 0 0,5-4 0 16,-2-1 0-16,-2 1 0 0,-2-1 0 0,1 5 0 16,-6 1 0-16,-25 22 0 0,39-37 0 15,-39 37 0-15,24-25-2 0,-24 25-25 0,0 0 17 16,0 0 0-16,0 0 5 0,0 0 14 0,-18 44-14 16,-2-8 15-16,-5 7-13 0,-5 8-2 0,-6 5 8 15,0 11-7-15,-7 10 7 0,3 9-16 16,-3 6 12-16,-3 8-9 0,-1 2-2 0,-3-3 23 15,7 3-18-15,-5 1 15 0,5-12 1 0,5-7-12 16,7-11 5-16,8-18-9 0,3-1 5 16,-1-12-6-16,3-10 11 0,18-32-5 0,-20 38 1 15,20-38 5-15,0 0 1 0,0 0 3 0,0 0 0 16,0-27-4-16,6 0-4 0,1-8 2 0,4-6-4 16,3-6 4-16,-2-1-4 0,5-2 4 0,-5 2-4 15,2-7 6-15,3 0-8 0,-1-11-6 0,3-4 14 16,5-3-25-16,-1-3 8 0,4 4-18 15,-4-1-17-15,10 16-15 0,-16-5-23 16,16 30-43-16,-30-30-157 0,12 30-276 0,6 3 21 16,-10-7 331-16</inkml:trace>
  <inkml:trace contextRef="#ctx0" brushRef="#br0" timeOffset="86970.1043">18619 3183 1207 0,'0'0'81'0,"0"0"-57"0,0 0-17 0,0 0-6 16,0 0 7-16,0 0 7 0,-25-7 4 0,25 7 5 15,-18 39-1-15,9-3 4 0,-7 3-4 0,7 7 10 16,-7 2-7-16,9 9 5 0,-4 0-12 0,6 7 7 15,-3 0-14-15,3 8 12 0,-4 1 4 0,-3 2-29 16,3-2 21-16,-2-2-28 0,-2-5 5 16,2-4 7-1,6-5-8-15,0-5 4 0,-1-2-21 0,-1-11-18 16,14 6-39-16,-7-45-31 0,8 58-66 0,-8-58-76 16,0 0-215-16,16 33 26 0,-16-33 354 0</inkml:trace>
  <inkml:trace contextRef="#ctx0" brushRef="#br0" timeOffset="87157.8597">18101 3933 1544 0,'0'0'162'16,"-36"4"-117"-16,36-4-19 0,0 0-14 0,0 0-4 16,0 0 2-16,0 0 2 0,32 8 3 0,-5-8 1 15,7-3-6-15,11-4-4 0,5-6-23 0,13-3 30 16,3-3-38-16,4-3 19 0,6 3-33 15,-8-15-30-15,14 16-23 0,-15-19-22 0,19 17-30 16,-29-28-42-16,24 28-50 0,-28-15-121 16,3-10-40-16,16 27 201 0</inkml:trace>
  <inkml:trace contextRef="#ctx0" brushRef="#br0" timeOffset="87548.4863">19141 3060 1438 0,'0'0'83'0,"-42"21"-52"0,42-21 3 0,-39 38 0 16,25-13 10-16,14-25-3 0,-25 55-1 0,10-23-8 16,4 12 3-16,-1-1-10 0,3 7 3 0,-2 2-9 15,2 5 3-15,-1-2-9 0,-1 4 8 0,0 0-9 16,-2 3 7-16,-6 0-7 0,3 3-8 0,-2-3 21 16,0-2-22-16,2-4 20 0,-2-6-14 15,5-9-9-15,2-8 0 0,4-8 0 16,7-25 0-16,-2 32 0 0,2-32 0 0,0 0 0 15,0 0 0-15,26 20 0 0,-26-20 0 0,0 0 0 16,39-20 0-16,-39 20 0 0,41-42 0 0,-16 13 0 16,2-1 0-16,0-2 0 0,0 0 0 0,0 5 0 15,-4-1 0-15,0 1 0 0,-3 2 0 16,-20 25-2-16,36-39 4 0,-36 39-10 0,34-29 16 16,-34 29-11-16,0 0-2 0,25-9-1 0,-25 9 0 15,0 0 1-15,7 25-10 0,-7-25 20 0,4 45-28 16,-1-13 20-16,-6-5-21 0,5 8-4 0,-4-1-2 15,4 2-6-15,-1-8-3 0,8 8-16 16,-1-9-9-16,11 8-23 0,-19-35-16 0,43 52-43 16,-43-52-40-16,54 32-73 0,-27-20-123 15,0-15-23-15,21 19 264 0</inkml:trace>
  <inkml:trace contextRef="#ctx0" brushRef="#br0" timeOffset="87939.1152">19653 3842 1300 0,'-37'-23'86'0,"37"23"-20"16,-59-13-2-16,59 13 1 0,-60 0-5 16,35 9-12-16,-7 0-12 0,3 6-4 15,-8 8 19-15,8 2-34 0,-9 3 28 0,11 8-31 16,-1-6 6-16,5 6 4 0,-4-1-10 0,10-1 5 16,1-2-6-16,2-3 2 0,10-1-5 0,3-5 1 15,1-23-8-15,14 40 4 0,-14-40-4 0,34 30 0 16,-7-21 1-16,7-6-3 0,2-6 1 15,3-4-1-15,4-6 0 0,0-3-1 0,4-7 2 16,3-4-3-16,-3-1 4 0,1-4-5 0,-1-2 4 16,-2 0-5-16,-4 0 5 0,-5 0-5 0,-4 4 5 15,-7-2-5-15,2 2-13 0,-11 1 23 0,0 6-23 16,-16 23 25-16,14-32-9 0,-14 32 1 0,0 0 1 16,0 0 0-16,0 0-2 0,0 0 0 15,0 0-3-15,-30 28-7 0,14-4 25 16,-2 9-24-16,0 5 24 0,0 1-13 0,2 0-5 15,3 0 5-15,1 1-5 0,5-5 3 0,1-3-4 16,6-3 1-16,4-2-11 0,-4-27-7 0,25 35-9 16,-25-35-6-16,47 20-5 0,-22-27-39 0,18 10-8 15,-9-28-28-15,28 18-87 0,-26-36-140 0,18 2-181 16,9 4 45-16,-20-27 433 0</inkml:trace>
  <inkml:trace contextRef="#ctx0" brushRef="#br0" timeOffset="88142.2431">20397 3179 1511 0,'-9'48'145'0,"-30"-5"-108"15,10 12 0-15,-3 1-5 0,7 11 9 16,-2-4-20-16,4 1 0 0,-1-2-13 0,5 6 6 16,-1 0-11-16,5-2-5 0,3-1 21 0,-1-4-26 15,3 0 20-15,4-11-29 0,6 1-17 0,0-12 4 16,6 6-28-16,-8-18-12 0,11 12-53 0,-9-39-124 15,9 39-38-15,-9-39-140 0,0 0-33 0,0 0 302 16</inkml:trace>
  <inkml:trace contextRef="#ctx0" brushRef="#br0" timeOffset="88314.1174">20055 3678 1532 0,'0'0'189'0,"0"0"-114"0,-25-12-29 16,25 12-14-16,0 0-14 0,0 0-11 0,0 0-5 15,0 0 1-15,34 30 1 0,-7-21 0 0,5-2 1 16,9-2-4-16,6-5-10 0,8 4-19 16,-1-9-25-16,14 8-35 0,-5-14-18 0,23 20-38 15,-21-26-50-15,30 25-79 0,-18-8-231 0,-4-10 73 16,15 20 344-16</inkml:trace>
  <inkml:trace contextRef="#ctx0" brushRef="#br0" timeOffset="88517.2445">21464 3660 1658 0,'-31'6'71'0,"31"-6"-37"0,-43 28 0 16,25-3 8-16,-7-3 1 0,2 11-4 0,-4 1-12 15,4 9-4-15,-4-4 20 0,7 9-26 0,0-8-1 16,1-1-16-16,10 0 0 0,0-7 0 0,3 4 0 16,6-10 0-16,0-26 0 0,4 41 0 0,-4-41 0 15,16 27-25-15,-16-27-17 0,31 13-11 16,-6-12-20-16,-25-1-44 0,61-19-94 15,-52-20-194-15,25 8-165 0,1 3 64 0,-13-24 462 16</inkml:trace>
  <inkml:trace contextRef="#ctx0" brushRef="#br0" timeOffset="88657.881">21363 3245 1382 0,'0'0'330'0,"0"0"-307"16,-23-11-32-16,23 11-15 0,0 0-26 0,29 20-25 15,1 1-50-15,-30-21-58 0,58 20-111 0,-19-6-186 16,-3-10 38-16,23 21 390 0</inkml:trace>
  <inkml:trace contextRef="#ctx0" brushRef="#br0" timeOffset="88970.3783">22165 3507 1189 0,'-47'-12'196'0,"47"12"-116"15,-48 9-7-15,48-9 10 0,-54 19-7 0,27 1-15 16,-9-8-10-16,6 8-1 0,-6-4-6 0,9 7-5 16,0-3-12-16,27-20-5 0,-41 39-11 15,41-39-1-15,-20 39-6 0,20-39 0 0,-2 32-3 16,2-32 1-16,22 29-2 0,-22-29 3 0,45 21 0 16,-15-12 2-16,6-2 1 0,1-2 1 15,3-1-7-15,-1 1 0 0,-3 1 0 0,-7-1 0 16,-4 4 0-16,-25-9 0 0,34 23 0 0,-34-23 0 15,16 34 0-15,-16-34 0 0,-7 44 0 0,-4-17 0 16,-5 2 0-16,-5-1 0 0,-6-1 0 16,-7 3 0-16,0-1 0 0,-6-4 0 0,1-2 0 15,3-4 0-15,0-3 0 0,2 1 0 0,7 0 0 16,0-6-19-16,27-11-48 0,-43 14-35 0,36 13-73 16,-31-43-167-16,38 16-253 0,0 0 42 0,-39-2 360 15</inkml:trace>
  <inkml:trace contextRef="#ctx0" brushRef="#br0" timeOffset="90579.7738">1618 2094 1274 0,'3'-36'57'16,"-3"36"-34"-16,9-37-2 0,-9 37-40 15,43-45 18-15,-16 21-13 0,7 4 17 0,2 0 6 16,4 4-4-16,3 0 2 0,0 7-4 0,7-1 0 16,2 3-2-16,1-2 4 0,7 5 3 0,4-1 7 15,4 3 3-15,11-7 3 0,5 5-3 0,4-1 0 16,11 2-3-16,3-8 0 0,9 2-3 15,6-2-1-15,6-1-1 0,10-1 4 0,7 1-3 16,5-4 5-16,11 2-4 0,2-3 2 0,5 5-2 16,9-2 4-16,0 1-4 0,5 4-1 0,4 2-3 15,-3 4-5-15,-1 1 1 0,3 4-1 0,2 7 0 16,-2-2-2-16,1 7 1 0,1-5-1 0,-6 5 3 16,3-3-2-16,4 0 4 0,-7 3-4 0,0 0 3 15,6 2-4-15,-1-2 3 16,2 2 2-16,5-3 4 0,-5-6 2 0,11 0 1 15,-1-5-2-15,6 0 0 0,0-4-1 0,0 2-1 16,6-4 1-16,-1-1-2 0,4 1 1 0,-2 1-1 16,0-2 0-16,-5 3-2 0,-4-4-3 0,-2 3-1 15,-3-1-1-15,-4 1-2 0,-5 1 2 0,0-2-2 16,-7 4 0-16,-8 0 0 0,-5 0 0 16,-3-3 1-16,-11 3 0 0,-1 0 0 0,-13-4 0 15,-8 2 0-15,-7 1 0 0,-7 1 1 0,-3 0 0 16,-8 0-1-16,-13 0 2 0,-4-2-2 0,-10 0 1 15,-5-3-1-15,-8 1 0 0,-8 2 0 16,-9-1 0-16,-11-1 0 0,-3 2 0 0,-31 2-4 16,35-5-8-16,-35 5-11 0,0 0-18 0,0 0-22 15,0 0-45-15,0 0-88 0,0 0-170 16,0 0-179-16,-48 4 63 0,48-4 480 0</inkml:trace>
  <inkml:trace contextRef="#ctx0" brushRef="#br0" timeOffset="92986.0304">1955 5052 864 0,'3'-34'100'0,"-3"34"-41"0,0 0-11 15,0 0-8-15,0 0 1 0,0 0-5 0,24-30-10 16,-24 30-13-16,0 0-6 0,0 0-4 0,0 0-3 16,26 0 1-16,-26 0-1 0,0 0 0 0,36 5 0 15,-36-5 0-15,42 4 0 0,-42-4 1 0,48-2 3 16,-16 0 5-16,2-3 7 0,7 0 2 15,4-6 3-15,9 2-5 0,5-5-1 0,8 1-7 16,2-3-1-16,9 0-5 0,4-2 0 0,0 2-3 16,8-2 3-16,0 2 17 0,5 2-17 0,-2 2 16 15,7-3-36-15,-1 3 18 0,3 3-18 0,2-3 17 16,2 4 2-16,1-2-3 0,1 4 3 0,-2-1-2 16,-2 4 3-16,1 1 0 0,1 0-1 15,0 2 0-15,0 0-1 0,-2 0-1 16,1 2 1-16,3-2 1 0,3 0-1 0,-2-2 2 15,8 0 4-15,6-1 2 0,1-4 3 0,3 3-1 16,2-3-1-16,1-2-4 0,0 0 1 0,3-2-1 16,-4 4-2-16,4-2-2 0,-6 4-1 0,-3-2-2 15,1 3 1-15,-8 1-2 0,1 1-2 0,-7 0-6 16,-2 4-7-16,-6-2-6 0,-3 5-10 0,-10-5-10 16,3 11-15-16,-16-14-19 0,7 11-22 15,-18-13-45-15,12 10-48 0,-12 4-151 0,-20-23-9 16,26 30 337-16</inkml:trace>
  <inkml:trace contextRef="#ctx0" brushRef="#br0" timeOffset="97014.981">9548 5633 620 0,'0'0'40'0,"0"0"6"16,-27 30 13-16,27-30 23 0,-15 36 3 0,15-36-6 15,-19 46-9-15,19-46-10 0,-18 57-17 16,3-30 10-16,12 14-17 0,-6-14 7 0,7 8 1 16,-3-8-14-16,8-2-4 0,-3-25-9 0,16 32-2 15,-16-32-8-15,34 20 5 0,-34-20 2 0,52 5 2 16,-19-12 2-16,4-4-2 0,1-8 0 0,5-5-7 16,0-4 5-16,2-8-8 0,0 1 2 0,1-1-7 15,-3-3 7-15,0 0 9 0,-7-1-33 0,0 6 32 16,-6-1-32-16,-3 5 14 0,-3 5 5 15,-24 25-4-15,28-38 3 0,-28 38-1 0,0 0 3 16,0 0 1-16,15-25 6 0,-15 25-2 16,0 0-1-16,0 0-3 0,0 0-6 0,-26 23-1 15,26-23-1-15,-28 45 2 0,12-15-2 0,-2 4 5 16,2 2 16-16,3-2-33 0,6-2 25 0,2-4-41 16,6-1-5-16,-1-27-16 0,20 46-28 15,-20-46-31-15,41 29-52 0,-41-29-37 0,61 3-71 16,-23 6-90-16,-4-34 23 0,30 31 338 0</inkml:trace>
  <inkml:trace contextRef="#ctx0" brushRef="#br0" timeOffset="97327.483">10752 5489 1050 0,'0'0'101'0,"-54"-2"-40"0,27 9-1 0,-7-9 4 15,34 2 4-15,-59 18-8 0,34 0-6 0,-13-9-8 16,15 10-5-16,-6 1-14 0,29-20-3 0,-43 43-5 15,43-43-4-15,-23 41-4 0,23-41-1 0,-5 35-12 16,5-35 4-16,11 32 14 0,-11-32-31 0,30 31 34 16,-30-31-35-16,43 26 15 0,-16-13 1 0,2-4-2 15,1 3 2-15,2-5 0 0,-5 2 0 16,0-2 1-16,0 1 0 0,-27-8-1 0,36 12 0 16,-36-12 0-16,0 0 0 0,30 11 0 0,-30-11 1 15,0 0 0-15,0 0 1 0,0 0-6 16,0 0-1-16,-18 28-2 0,18-28 0 0,-32 23 0 15,32-23-2-15,-43 25-6 0,43-25 0 0,-43 27-7 16,43-27-7-16,-30 20-16 0,30-20-17 16,0 0-29-16,-31 16-41 0,31-16-50 0,0 0-46 15,0 0-114-15,45 19-52 0,-45-19 273 0</inkml:trace>
  <inkml:trace contextRef="#ctx0" brushRef="#br0" timeOffset="97671.2371">11023 5743 1216 0,'0'0'51'0,"0"0"-43"15,-27 16-7-15,27-16 4 0,0 0 5 0,0 0-9 16,0 0 22-16,0 0-11 0,27 24 17 0,-27-24 0 16,43-4 3-16,-11 2 2 0,2-8-3 0,9 2 19 15,-4-2-26-15,8-1 7 0,-7-5-38 16,1 2 10-16,-4-2-22 0,-3 0 19 0,-3 0 2 15,-6 3-1-15,-25 13 3 0,30-23 3 0,-30 23 9 16,0 0 2-16,8-27 4 0,-8 27-3 0,0 0-6 16,-27-25-5-16,27 25-2 0,-36-12-2 0,9 8 0 15,4 8 0-15,-6-1 1 0,-1 6 3 16,-1 2 1-16,1 5 3 0,-6 2-1 0,5 5 3 16,-1 0-2-16,5 6-12 0,2-3 25 15,5 5-30-15,2-6 25 0,8 0-16 0,10-25-5 16,-9 42 1-16,9-42-3 0,16 36 0 0,-16-36-7 15,41 27-6-15,-9-17-15 0,4-11-22 0,14 8-28 16,-3-20-26-16,23 20-54 0,-24-30-65 0,30 13-195 16,-3 4-45-16,-14-24 239 0</inkml:trace>
  <inkml:trace contextRef="#ctx0" brushRef="#br0" timeOffset="98030.5951">12000 5544 1240 0,'-47'19'228'0,"-5"-15"-167"16,13 10-8-16,-8-3 1 0,11 12 0 0,-5-5-13 16,9 9-6-16,-4-1-11 0,11 3-16 15,0 1 28-15,8-1-35 0,7 1 23 0,4-5-17 16,6-25-5-16,13 41 2 0,-13-41-1 0,43 27 5 16,-13-18 1-16,12-4 5 0,2-9-3 0,8-6 0 15,2-6 1-15,0-9-5 0,1-6 5 0,1-8-6 16,-6 0-16-16,2-6 23 0,-3-1-23 0,-5-2 21 15,1-4-4-15,-5 2-8 0,-8 2 6 0,0 0-7 16,-5-2 6-16,-5 2-6 16,-4 5 5-16,-4-1-5 0,-5 8 6 0,-4 11-3 15,-5 25 8-15,0-30 4 0,0 30 1 0,0 0 0 16,0 0-7-16,-28 9-5 0,28-9-4 0,-33 43 2 16,14-8-3-16,-5 12 5 0,1 1-7 0,0 3 0 15,6 1-18-15,5-2-6 0,1 2-28 0,6-11-11 16,10 12-61-16,-5-53-69 0,29 78-154 0,-2-44-222 15,3-7 58-15,22 16 431 0</inkml:trace>
  <inkml:trace contextRef="#ctx0" brushRef="#br0" timeOffset="98452.5559">13880 5348 651 0,'12'-29'114'0,"3"-3"-48"16,4 2 4-16,-4-6 8 0,-15 36-6 0,28-51-9 15,-28 51-10-15,17-41 9 0,-17 41 9 0,0 0 14 16,0 0 1-16,0 0-12 0,0 0-16 16,0 0-25-16,0 0-15 0,0 0-13 0,-20 33 0 15,7 0 1-15,4 9 8 0,-5 6-4 0,3 6 7 16,-3-2-11-16,0 3 7 0,-1 0-11 0,-1 4 5 15,5-4-9-15,1-1-10 0,1-8 26 0,3 2-27 16,3-7 24-16,-1-7-30 0,4 3-14 16,0-12-2-16,7 7-30 0,-7-32-15 15,20 39-71-15,-20-39-72 0,0 0-115 0,39 16-129 16,-39-16 142-16,31-7 325 0</inkml:trace>
  <inkml:trace contextRef="#ctx0" brushRef="#br0" timeOffset="98905.6068">13632 5530 1560 0,'0'0'78'0,"-34"3"-36"0,34-3-19 15,0 0-7-15,0 0-6 0,0 0 1 16,0 0 6-16,43 20 4 0,-19-20 1 0,13 0-2 16,1-4-2-16,7 2-2 0,3-5 0 0,6 0-4 15,3 2-3-15,4-2-4 0,0 0-2 0,-3 1-2 16,-3 3-1-16,-1-1 1 0,-6 4-1 0,-1 0 1 15,-8 4 0-15,-5-3-1 0,-7 5 1 16,-27-6 0-16,33 10-2 0,-33-10 3 0,0 0-2 16,0 0 3-16,0 0 0 0,14 27 0 0,-14-27 0 15,0 0 0-15,-25 39-2 0,25-39 2 0,-36 36-2 16,36-36 4-16,-47 50-2 0,24-25-9 0,0 5 26 16,3 2-27-16,-1 0 27 0,3 4-11 0,3-4-6 15,3-2 5-15,6-5-7 0,5 2 2 16,1-27-4-16,10 41 2 0,-10-41-1 15,36 30 1-15,-36-30-1 0,50 9 2 0,-19-11 0 16,1-5-1-16,6-9 2 0,5-3-3 0,0-10 5 16,2-5-6-16,-2-1 4 0,-6-6-6 0,-3 0-10 15,-9 3 23-15,-7 3-21 0,-9 1 22 0,-5 5-10 16,-4-1-4-16,-7 5 2 0,7 25-7 0,-27-41-2 16,27 41-7-16,-45-34-7 0,15 23-10 15,3 6-9-15,-7 0-11 0,9 10-20 0,-10-5-9 16,35 0-25-16,-52 16-39 0,49 16-71 0,-24-28-101 15,27-4-152-15,0 35 90 0,0-35 381 0</inkml:trace>
  <inkml:trace contextRef="#ctx0" brushRef="#br0" timeOffset="99530.6322">16434 5236 851 0,'5'-34'246'16,"-5"34"-152"-16,-7-48-15 0,7 48-16 0,-9-47-5 15,9 47-13-15,-9-48-7 0,9 48-5 16,-18-46 12-16,18 46-2 0,-19-38-6 0,19 38-6 15,-27-23-2-15,27 23-2 0,0 0 8 0,-32-10-5 16,32 10-11-16,-31 10-4 0,31-10-8 16,-36 39 5-16,13-10-4 0,0 10 8 0,-1 6-4 15,5 5 5-15,-5 5-8 0,1 7 4 0,3-1-12 16,-3 5 5-16,9-6-10 0,-2 4 7 0,3-3-8 16,6-4 8-16,5-2 6 0,2 0-29 15,5-5 17-15,-1-9-34 0,9 2-4 0,-6-7-2 16,12-1-24-16,-19-35-20 0,34 47-32 0,-34-47-55 15,33 19-87-15,-33-19-17 0,0 0-173 0,39-10 108 16,-48-15 343-16</inkml:trace>
  <inkml:trace contextRef="#ctx0" brushRef="#br0" timeOffset="99874.3603">15873 5647 1539 0,'-32'0'67'0,"32"0"-43"0,0 0-10 0,0 0 3 15,0 0 6-15,32 13 6 0,-32-13 0 0,43 7-2 16,-16-7-5-16,5 2-2 0,-1-8-5 0,6 6-3 16,-1-3-5-16,0 1-4 0,3 0-3 15,-1-3-1-15,2 1 1 0,-1-3 0 0,4 5-1 16,-4-3-2-16,1 0-3 0,-2 1-3 0,-8 2-1 16,-5 0 1-16,2 1 3 0,-27 1 1 0,36-4 2 15,-36 4 3-15,0 0-1 0,23 0 1 16,-23 0 1-16,0 0 0 0,0 0-1 0,0 0 1 15,0 0-1-15,0 0-1 0,-25 32 1 0,25-32 1 16,-34 36-2-16,34-36-13 0,-38 46 31 16,19-17-30-16,-1-1 30 0,2 2-14 0,0 3-3 15,5-5 3-15,1 6-5 0,-1-6 4 0,8-1-6 16,5-27 0-16,-4 41-16 0,4-41-13 0,22 30-20 16,-22-30-31-16,34 16-23 0,-34-16-14 0,50 0-70 15,-50 0-116-15,38-42-165 0,1 33 60 0,-23-38 412 16</inkml:trace>
  <inkml:trace contextRef="#ctx0" brushRef="#br0" timeOffset="100030.7996">16576 5173 1283 0,'-27'4'66'0,"27"-4"-42"0,-25 5-14 0,25-5-5 15,0 0-2-15,-2 27-11 0,2-27-8 16,20 32-26-16,-20-32-29 0,37 39-38 0,-37-39-32 15,59 36-43-15,-25-13-105 0,-3-20-79 0,30 33 206 16</inkml:trace>
  <inkml:trace contextRef="#ctx0" brushRef="#br0" timeOffset="100578.0898">17321 5562 1275 0,'0'0'94'16,"-46"-25"-33"-16,46 25 9 0,-47-20 5 0,47 20-10 15,-55-20-11-15,28 17-11 0,-13-2-2 0,12 6-5 16,-10 3-3-16,7 3-3 0,-4 6-2 0,6 3-1 16,-5 0-3-16,7 5-4 0,2 0-5 0,3 8-2 15,1-2-5-15,7 5-9 0,5-2 4 16,3 2-7-16,6-3 19 0,6-6-11 0,-6-23 10 16,28 42-13-16,-28-42-2 0,43 27 0 0,-14-18 1 15,-2-7 1-15,3-2 0 0,4-5 0 0,-1-6 0 16,2-3-2-16,0-4 3 0,2-5-3 15,-3-6-10-15,0 2 21 0,0-3-21 0,-1-4 22 16,-3 2-9-16,-1 0-2 0,-4 2 0 0,-2-2 0 16,-5 0 0-16,-2 3 0 0,-5 4 0 15,-4 0 0-15,-7 25 0 0,7-32 0 0,-7 32 0 16,0 0 0-16,0 0 0 0,0 0 0 0,0 0 0 16,0 0 0-16,-37 45 0 0,17-8 0 0,-7 11 0 15,-3 11 0-15,-3 5 0 0,-1 11 0 0,-2 3 0 16,1 6 0-16,-5 3 0 0,4 8 0 0,-1-1 0 15,6-3 0-15,3-7 0 0,1-9 0 0,3-6 0 16,8-10 0-16,4-7 0 0,1-11 0 16,4-6 0-16,5-6 0 0,2-29 0 15,2 27 0-15,-2-27 0 0,0 0 0 0,0 0 0 16,0 0 0-16,0 0 0 0,10-25 0 0,-10 25 0 16,9-57 0-16,-1 12 0 0,-1-1 0 0,2-4 0 15,-2-4 0-15,5 6 0 0,-4-2 0 0,4-3 0 16,-1-2 0-16,1-4 0 0,5-3 0 15,1 1 0-15,1 2 0 0,5 11 0 0,-5 2 0 16,5 10-13-16,-1 6-24 0,4 1-4 0,-4 3-21 16,9 8-24-16,-8-16-33 0,28 29-97 0,-34-35-113 15,39 14-202-15,-9 17 25 0,-14-23 400 0</inkml:trace>
  <inkml:trace contextRef="#ctx0" brushRef="#br0" timeOffset="101000.0142">17895 5471 1525 0,'0'0'101'0,"-32"-9"-37"16,32 9 2-16,-27-6-5 0,27 6-15 0,0 0-13 15,-34 0-4-15,34 0-6 0,0 0-3 0,-36 20-3 16,36-20-4-16,-23 25 1 0,23-25-1 0,-20 41 3 16,7-16-10-16,3 3-6 0,2 1 0 15,-1 3 0-15,2-2 0 0,7-1 0 0,0-2 0 16,4-2 0-16,-4-25 0 0,14 35 0 0,-14-35 0 15,0 0 0-15,38 27 0 0,-38-27 0 16,37 0 0-16,-37 0 0 0,49-16 0 0,-22 0 0 16,1-7 0-16,1-2 0 0,3-9 0 0,-1 2 0 15,5-4 0-15,-6 2 0 0,6-1 0 16,-6-3 0-16,1 3 0 0,-4-1 0 0,-2 2 0 16,-2 2 0-16,-5 4 0 0,-18 28 0 0,22-36 0 15,-22 36 0-15,0 0 0 0,0 0 0 0,0 0 0 16,0 0 0-16,0 0 0 0,-29 32 0 0,11-2 0 15,-5 6 0-15,-1 3 0 0,5-1 0 0,-3 4 0 16,4-6 0-16,6 0 0 0,5-1 0 0,5-5 0 16,5-5 0-16,8 2 0 0,-11-27-12 15,34 36 4-15,-34-36-19 0,58 19-6 16,-23-19-9-16,16 0-5 0,-5-14-17 0,15 12-17 16,-14-21-10-16,21 16-46 0,-25-29-29 0,32 28-67 15,-32-28-68-15,7 0-130 0,8 22 58 0,-39-25 373 16</inkml:trace>
  <inkml:trace contextRef="#ctx0" brushRef="#br0" timeOffset="101312.4997">18863 5501 770 0,'-22'-28'263'16,"22"28"-76"-16,-27-4-52 0,27 4-20 16,-30 12-28-16,30-12-13 0,-38 27-11 0,38-27-7 15,-41 41-13-15,23-11-7 0,-3-1-14 0,6 3-2 16,-3 2-6-16,4 2-9 0,0-3 27 0,5 1-25 16,-2-2 22-16,6-5-13 0,-4-2-8 15,9-25 4-15,-9 45-4 0,9-45 2 0,-4 30-2 16,4-30-2-16,0 0-2 0,0 0-2 15,0 0-1-15,0 0 3 0,0 0-2 0,0 0 3 16,31-7-2-16,-31 7-3 0,26-45 0 0,-8 13 0 16,0-2 0-16,2-1 0 0,0-1 0 0,-4-1 0 15,0-1 0-15,-2 1 0 0,4-6 0 0,0 4 0 16,-2 0 0-16,-1-2 0 0,1 3 0 0,0 6 0 16,-2 7 0-16,-14 25 0 0,20-32 0 0,-20 32 0 15,0 0 0-15,0 0 0 0,0 0 0 16,0 0-2-16,27-11-8 0,-27 11-5 0,0 0-5 15,25 20-6-15,-25-20-12 0,29 12-4 16,-29-12-17-16,32 11-18 0,-3-2-26 0,-29-9-27 16,53 4-37-16,-53-4-83 0,40-24-242 0,3 32 26 15,-18-28 317-15</inkml:trace>
  <inkml:trace contextRef="#ctx0" brushRef="#br0" timeOffset="101671.8932">19322 5446 1426 0,'-45'5'125'0,"45"-5"-56"0,0 0-10 16,0 0-6-16,0 0-11 0,7 25-6 0,-7-25 4 15,31 2 2-15,-31-2-3 16,48-4-4-16,-19-1-8 0,3-2-3 0,2 0-3 16,2-2-12-16,-4 2-9 0,9-6 0 0,-5 4 0 15,0-1 0-15,-2-3 0 0,-7 1 0 0,-27 12 0 16,36-27 0-16,-36 27 0 0,16-25 0 0,-16 25 0 15,3-30 0-15,-3 30 0 0,-8-40 0 0,8 40 0 16,-22-39 0-16,22 39 0 0,-39-39 0 0,39 39 0 16,-49-32 0-16,19 27 0 0,-4 5 0 15,-2 5 0-15,-2 6 0 0,-1 7 0 0,-1 5 0 16,1 7 0-16,1 6 0 0,1 5 0 0,-1-2 0 16,7 4 0-16,6 1 0 0,2-3 0 0,9-3 0 15,8-3 0-15,6-5 0 0,9-5 0 16,7 2 0-16,-16-27 0 0,58 43 0 0,-15-24 0 15,11-4 0-15,12-5-14 0,2-4-57 0,22 4-35 16,-13-26-80-16,45 36-204 0,-26-27-220 16,14 0 65-16,12 10 421 0</inkml:trace>
  <inkml:trace contextRef="#ctx0" brushRef="#br0" timeOffset="102718.7768">21198 5328 1189 0,'0'0'156'15,"0"0"-51"-15,-37-32-21 0,37 32-19 0,0 0-18 16,0 0-14-16,-36-9-9 0,36 9-1 0,-34 6 0 16,34-6 5-16,-43 16-1 0,43-16 2 0,-47 26-1 15,47-26-1-15,-50 45-2 0,25-18 1 16,-2-1-5-16,4 6 2 0,-1-3-6 0,10 5-1 16,0-6-7-16,3 4-2 0,4-7-6 0,7-25 2 15,7 47-3-15,-7-47 1 0,25 39-3 16,-25-39-10-16,41 27 10 0,-16-19-9 0,4-4 11 15,3-4 1-15,8-7 0 0,1-2 11 0,4-7-11 16,-2-7 8-16,2-2-7 0,0-5-4 0,-4-1 5 16,-2-3-2-16,-3-1 0 0,0-1-2 15,-9 0 3-15,0 3-4 0,-11-3 3 0,-2 4-4 16,-7 0 2-16,-5 0-6 0,-6 1 1 0,-6 3-4 16,10 28 2-16,-33-43-1 0,33 43 5 0,-35-19 0 15,35 19 3-15,-51-4 1 0,28 11 2 0,-2 2 2 16,25-9 2-16,-45 30 0 0,45-30-1 0,-39 41 1 15,39-41-5-15,-20 43 2 0,20-43-3 16,-4 39 0-16,4-39 1 0,20 40 2 16,-20-40-2-16,38 28 3 0,-9-15-3 0,1-6 1 15,8 0 0-15,3-5 0 0,5-1 0 0,1-2-1 16,3-5 0-16,-1 3-1 0,-6-3 2 0,-6-1 1 16,-4 0 0-16,-5-2-3 0,-28 9 0 0,43-16 0 15,-43 16 0-15,0 0 0 0,29-23 0 0,-29 23 0 16,0 0 0-16,0 0 0 0,0 0 0 15,0 0 0-15,0 0 0 0,0 0 0 0,0 0 0 16,0 0 0-16,-27-9 0 0,27 9 0 0,0 0 0 16,-29 29 0-16,29-29 0 0,-21 32 0 0,21-32 0 15,-16 35 0-15,16-35 0 0,-9 36 0 16,9-36 0-16,0 39 0 0,0-39 0 0,7 39 0 16,-7-39 0-16,18 29 0 0,-18-29 0 0,27 27 0 15,-27-27 0-15,34 16 0 0,-34-16 0 16,43 7 0-16,-43-7 0 0,50-11 0 0,-23 0 0 15,-2-7 0-15,5-1 0 0,1-4 0 0,-2-8 0 16,5-1 0-16,-2 0 0 0,-2-3 0 0,3-1 0 16,-3 0 0-16,-1-3 0 0,-2 4 0 0,-6-1 0 15,-3 4 0-15,-3 5 0 0,-1-1 0 0,-14 28 0 16,16-40 0-16,-16 40 0 0,0 0 0 16,0 0 0-16,0 0 0 0,0 0 0 0,0 0 0 15,0 0 0-15,-14 27 0 0,-2 5 0 16,-2 7 0-16,-6 4 0 0,-1 2 0 0,5-1 0 15,-1-5 0-15,3 4 0 0,4-7 0 0,7 3 0 16,5-10 0-16,9 3 0 0,-7-32 0 0,29 42 0 16,-29-42 0-16,59 29-39 0,-25-29-11 0,14 3-31 15,-7-24-40-15,29 18-82 0,-30-44-139 16,22 15-209-16,1 4 26 0,-16-24 391 0</inkml:trace>
  <inkml:trace contextRef="#ctx0" brushRef="#br0" timeOffset="102906.341">23037 4699 1506 0,'-3'48'160'15,"3"-48"-114"-15,-36 56-26 0,15-21 32 0,3 10-32 16,-6 1 19-16,3 8-10 0,-3-1-7 0,5 2 4 16,1 0-15-16,0 4 0 0,5-4-12 0,3 1 6 15,-1-5-12-15,-2-4-2 0,6 1-38 0,-7-13-18 16,8 12-6-16,-6-19-12 0,12 12-37 0,0-40-48 15,-4 48-109-15,4-48-255 0,-23 26 83 16,23-26 332-16</inkml:trace>
  <inkml:trace contextRef="#ctx0" brushRef="#br0" timeOffset="103078.1379">22564 5175 1819 0,'29'0'162'16,"-29"0"-110"-16,0 0-38 0,0 0-14 15,27-13 0-15,-4 8 0 0,13-2 0 0,9 0 0 16,3-6 0-16,10 4 0 0,1-5 0 0,0 5 0 16,-4-5-72-16,12 18-87 0,-33-36-204 0,29 32-267 15,-13-8 42-15,-7-2 354 0</inkml:trace>
  <inkml:trace contextRef="#ctx0" brushRef="#br0" timeOffset="104015.6623">9368 6697 1068 0,'0'0'117'15,"0"0"-36"-15,4-27-21 0,-4 27-13 0,0 0-6 16,0 0-7-16,0 0-3 0,0 0-2 0,0 0 1 16,0 0-5-16,0 0-3 0,0 0 1 0,0 0-1 15,0 0-15-15,11 28 18 0,-13-1-15 16,-5 2 14-16,1 6 4 0,-4 5-9 0,1 2 6 15,0 6-11-15,0 6 2 0,-4 1-9 16,6 2 10-16,-6-2-8 0,4-1 7 0,-5-4-8 16,3-4 4-16,1-5-8 0,1-4 6 0,0-8-6 15,9-29-1-15,0 39-4 0,0-39 1 0,0 0-2 16,0 0 0-16,0 0 1 0,27 20-1 16,-27-20 5-16,0 0 0 0,35-25 4 0,-35 25 1 15,38-45 1-15,-16 15-6 0,1 0 3 0,-2-6-8 16,1 6 5-16,-1-1-4 0,-3 1 4 0,0 7-4 15,-2-2 2-15,-16 25-3 0,24-36 3 0,-24 36-2 16,0 0 1-16,32-23-2 0,-32 23 1 0,0 0-1 16,0 0-1-16,25 7 2 0,-25-7-2 0,0 0 2 15,18 38-1-15,-18-38 3 16,7 48-5-16,-3-23-1 0,-1 0-10 0,-3-25-6 16,9 44-8-16,-9-44-5 0,20 41-19 0,-20-41-16 15,34 38-32-15,-34-38-26 0,54 30-48 0,-54-30-56 16,62 2-127-16,-15 9-105 0,-18-28 243 0</inkml:trace>
  <inkml:trace contextRef="#ctx0" brushRef="#br0" timeOffset="104406.6181">10325 7057 1292 0,'-48'-16'181'0,"48"16"-110"0,-50-8-13 15,50 8-4-15,-43 0-5 0,43 0-13 16,-38 13-14-16,38-13-1 0,-39 23-6 0,39-23 2 15,-38 36-3-15,20-10 0 0,6-1-3 16,1 7 2-16,4-1-3 0,3-3 2 0,2 4-5 16,6-5 4-16,1 2-5 0,8-6 1 0,-13-23-5 15,34 43 2-15,-34-43-3 0,43 28 1 0,-43-28-2 16,50 14 0-16,-21-14 0 0,-1-1 1 0,-2-8 0 16,4-7 0-16,1 0 2 0,-3-9-3 0,3-6 3 15,-3-4-4-15,-1-8 4 0,0 4-6 0,-4-2 3 16,-3-2-6-16,0 0 3 0,-8 6-8 15,-1-2 5-15,-7-1-6 0,-4 8 2 0,-4-2-7 16,-3 9 4-16,7 25-7 0,-30-39 7 31,30 39-1-31,-44-16 5 0,16 16 2 0,1 9-1 16,-4 7 6-16,-1 4-2 0,4 3 3 0,-3 5-1 16,4-1 2-16,4 2-3 0,3-3 4 0,11 1-5 15,9-27-4-15,2 39-18 0,-2-39-14 0,34 25-19 16,-34-25-10-16,63 16-13 0,-31-28-22 15,25 19-37-15,-17-28-22 0,26 19-17 0,-12-18-1 16,10 8 12-16,-3-3-9 0,-1-6-5 0,6 10 33 16,-16-12 110-16</inkml:trace>
  <inkml:trace contextRef="#ctx0" brushRef="#br0" timeOffset="104875.6409">11076 6902 403 0,'0'0'217'16,"0"0"14"-16,0 0-23 0,6-38-35 0,-6 38-51 16,0 0-39-16,0 0-28 0,-36-5-13 15,36 5-7-15,-29 9-3 0,29-9-2 16,-37 16-3-16,37-16 3 0,-33 32-3 0,33-32 4 15,-34 39-6-15,24-12 0 0,-7 0-6 0,7 5 2 16,-5-4-2-16,5 4 4 0,-1 0-7 0,4-1 2 16,1-1-7-16,3-2 1 0,-1-3-4 0,4-25 2 15,4 39-6-15,-4-39 2 0,12 33-5 0,-12-33 0 16,27 19-1-16,-27-19 0 0,41 2 2 16,-16-9-1-16,8-6-1 0,1-4-2 0,2-3 4 15,1-5-2-15,-1-4 3 0,5-1-4 0,-1-5 2 16,-4 4-4-16,-1-3 6 0,-4 1-4 0,1 0 2 15,-8 7-3-15,-3 1 3 0,-21 25-4 16,29-43 2-16,-29 43 0 0,18-28 0 0,-18 28-1 16,0 0 2-16,0 0-1 0,0 0 1 0,0 0-1 15,0 0-3-15,0 0 2 0,0 0 1 16,0 37 2-16,-6-12-1 0,-3 3 2 0,2 4-5 16,-2 4 7-16,-3 3-7 0,3 2 8 0,-4 0-7 15,4-2 4-15,-2-1-1 0,8-2 4 0,1-6-2 16,4-2 1-16,-2-28-3 0,14 40 1 0,-14-40 1 15,25 26 3-15,-25-26-1 0,41 6 0 0,-15-12 2 16,4-4-1-16,1-10 6 0,1-1-4 16,-2-13 2-16,3-2-3 0,-7-3-4 15,-2 0-3-15,-1-2 0 0,-5 1 0 0,-7 1 0 16,-1 4 0-16,-6 1 0 0,0 4 0 0,-4-1 0 16,-4 4 0-16,4 27 0 0,-5-44-9 0,5 44-23 15,-6-39-18-15,6 39-14 0,-2-29-38 0,2 29-52 16,0 0-107-16,26-19-332 0,-26 19 57 0,0 0 291 15</inkml:trace>
  <inkml:trace contextRef="#ctx0" brushRef="#br0" timeOffset="105549.0365">12577 6465 977 0,'2'-39'94'15,"-2"39"-61"-15,0 0 1 0,25-16 3 0,-25 16 7 16,0 0 5-16,0 0-1 0,0 0 5 0,0 0-1 15,-4 48 0-15,-5-21-13 0,2 12 2 0,-6 0-6 16,6 9-8-16,-9-3 31 0,5 10-30 0,-5-5 24 16,9 10-16-16,-9-4-15 0,7 2 5 15,-5-2-12-15,6 1 4 0,-4-4-6 16,3 2 5-16,-2-5-8 0,2-5 5 0,2-6-11 16,0-3 2-16,3-6-6 0,4-30 3 0,0 41-2 15,0-41 0-15,0 0-2 0,0 0 2 0,0 0 1 16,34 16 1-16,-34-16 4 0,33-25-1 0,-10-2 3 15,7-5-4-15,3-7 4 0,1-4-7 0,2-1 4 16,3-3-7-16,-5 3 5 0,-2 1-4 16,-5 7 5-16,-4 6-4 0,-3 2 6 0,-20 28-6 15,36-38 3-15,-36 38-1 0,0 0-3 0,25-21 2 16,-25 21 0-16,0 0-1 0,0 0 0 0,0 0 0 16,0 30 0-16,0-30 1 0,-9 52-2 0,0-17-1 15,0 5-6-15,-2-5 1 0,3 8-10 16,0-4 1-16,5 2-15 0,3-5-3 0,11 3-17 0,-6-12-8 15,22 5-27-15,-27-32-16 16,54 43-32-16,-54-43-37 0,69 17-36 0,-40-22-66 0,11-9-151 16,21 21 64-16,-33-30 360 0</inkml:trace>
  <inkml:trace contextRef="#ctx0" brushRef="#br0" timeOffset="106564.7976">13486 6966 1081 0,'-44'-16'214'15,"44"16"-116"-15,-51 0-25 0,51 0-2 0,-60 9-9 16,33 7-11-16,-7-7-10 0,6 10-2 0,-5-5-7 16,5 11-4-16,-4-1-7 0,5 2 3 0,-4-1-4 15,8 5 6-15,0-1-5 0,3 3 1 0,0-2-6 16,8 2 0-16,1-3-6 0,2-2 1 0,5 1-5 16,6-5-1-16,-2-23-4 15,11 43 1-15,-11-43-3 0,32 29 1 0,-32-29-1 16,47 14 0-16,-20-14 0 0,3-2 1 0,2-7 0 15,-1-3-1-15,3-4 2 0,2-7-5 0,-2-1 3 16,2-2-5-16,-1-6 3 0,0-1-6 0,-3 1 5 16,-4-3-4-16,-1 3 5 0,-3 0-2 0,-3 1 4 15,-5 3-3-15,-3 1 0 0,-2 2-3 0,-11 25 4 16,9-43-3-16,-9 43 4 0,0 0 3 16,-4-28-2-16,4 28 2 0,0 0-1 0,-29 5-1 15,29-5 1-15,-30 29-1 0,30-29 0 0,-40 42 2 16,24-15-3-16,-3-2 4 0,2 2-3 15,3-2 4-15,3-2-3 0,11-23 2 0,-9 43-4 16,9-43 3-16,9 28-4 0,-9-28 2 0,27 20 0 16,-27-20 1-16,54 9 2 0,-24-11-3 15,10-5 3-15,1 2-1 0,0-6-1 0,8 0 2 16,-6-3 0-16,2 0-2 0,-6 1 3 0,0 2-4 16,-3-1 3-16,-5 3-1 0,-8-2 0 0,-23 11 1 15,38-9-1-15,-38 9 1 0,0 0 0 0,0 0 2 16,0 0 3-16,0 0 0 0,0 0-1 0,0 0 0 15,1 33-5-15,-1-33-1 0,-25 39 0 0,25-39 0 16,-34 46-1-16,20-21 6 0,14-25-5 16,-29 39 5-16,29-39-4 0,-19 29 0 15,19-29 0-15,0 0-1 0,0 0-1 0,0 0 1 16,0 0-3-16,0 0 2 0,0 0 1 0,0 0 0 16,26-16 3-16,-26 16-3 0,33-52 2 0,-10 24-4 15,-3-6 2-15,3 2-2 0,-3-4 5 0,-1 4-6 16,-1 0 9-16,0 0-9 0,-3 1 6 0,-1 1-4 15,-14 30 2-15,25-44-2 0,-25 44 3 16,18-29-4-16,-18 29 2 0,0 0 0 0,0 0-2 16,25-16 3-16,-25 16-2 0,0 0-1 0,25 5 2 15,-25-5-1-15,25 15 0 0,-25-15 1 0,29 14 0 16,-29-14 0-16,41 14-1 0,-41-14 1 0,52 16 0 16,-25-12 1-16,0 1 0 0,3-1-1 0,-3-1 0 15,0 1 2-15,-2-4-3 16,-25 0 4-16,43 5-4 0,-43-5 1 0,33 4 1 15,-33-4-1-15,0 0 1 0,0 0-1 0,0 0 3 16,0 0 1-16,0 0-1 0,0 0 0 0,0 0-3 16,-33 7 0-16,33-7 0 0,-39 9 3 0,39-9 1 15,-43 16 1-15,16-6 2 0,27-10 2 0,-48 36 0 16,48-36 2-16,-49 45-4 0,26-19-7 0,3 5 0 16,4-3 0-16,0 4 0 0,5 0 0 15,4-1 0-15,2-1 0 0,5-5 0 0,0-25 0 16,19 36 0-16,-19-36 0 0,43 16 0 0,-9-20 0 15,6-5 0-15,3-14 0 0,7-7 0 16,6-15 0-16,1-7 0 0,8-3 0 0,-5 0 0 16,0-4 0-16,1 4 0 0,-9 0 0 0,0-1 0 15,-8 5 0-15,-8-5 0 0,0 5 0 0,-9 1 0 16,-4 2 0-16,-7 0 0 0,-3 9 0 16,-4 3 0-16,-7 13 0 0,-2 23 0 0,0 0 0 15,0 0 0-15,0 0 0 0,-27 10 0 0,7 19 0 16,-7 15 0-16,-2 10 0 0,-3 3 0 0,-2 5 0 15,0 2 0-15,2-1 0 0,9-4 0 0,-1-4 0 16,13 0-14-16,-1-7-42 0,19 4-26 0,-3-22-31 16,28 22-57-16,-32-52-59 15,70 59-40-15,-31-49-2 0,17 1-181 0,32 23 63 16,-20-41 388-16</inkml:trace>
  <inkml:trace contextRef="#ctx0" brushRef="#br0" timeOffset="106971.0975">16248 7144 972 0,'0'0'290'0,"-29"-23"-214"0,29 23-21 0,0 0 9 15,0 0 1-15,-25-32-3 0,25 32-5 16,0 0-7-16,0 0-9 0,0 0-10 15,-25 9-8-15,25-9-7 0,0 0 1 0,-38 35-2 16,38-35 4-16,-32 50-3 0,14-18 0 0,-4 0-8 16,-1 4 0-16,2-2-8 0,-1-2 2 0,2-4-7 15,20-28-4-15,-25 48-14 0,25-48-15 0,-5 34-46 16,5-34-40-16,0 0-90 0,0 0-148 0,0 0-153 16,36-7 18-16,-27-28 466 0</inkml:trace>
  <inkml:trace contextRef="#ctx0" brushRef="#br0" timeOffset="107127.3537">16144 6627 1726 0,'0'0'44'0,"-43"0"-28"0,43 0-7 16,0 0-4-16,0 0-13 0,0 0-19 0,0 0-17 15,0 0-28-15,14-25-34 0,25 31-82 0,-39-6-145 16,54-32-165-16,-9 35 7 0,-16-23 459 0</inkml:trace>
  <inkml:trace contextRef="#ctx0" brushRef="#br0" timeOffset="107361.7928">16789 6568 1309 0,'0'0'208'0,"-43"11"-146"0,43-11-13 16,0 0 3-16,0 0-5 0,0 0-16 0,-20 32-8 15,20-32-1-15,-5 46-8 0,0-17 29 0,1 10-28 16,0 8 22-16,1 4-12 0,-4 4-11 16,1 4 5-16,-3-2-13 0,0 2 3 0,-3 2-10 15,3-4 3-15,-6-4-7 0,-1-1 5 0,4-2-22 16,-3-6 8-16,3-1-12 0,-2-7-6 0,5-1-14 16,9-35-28-16,-9 48-40 0,9-48-102 0,0 0-199 15,0 0-141-15,0 0 91 0,39 4 465 0</inkml:trace>
  <inkml:trace contextRef="#ctx0" brushRef="#br0" timeOffset="107533.5984">16608 6984 1775 0,'0'0'98'0,"-29"10"-57"16,29-10-12-16,0 0-10 0,0 0-12 0,0 0-6 15,0 0-3-15,0 0-2 0,0 0 3 16,13 31-2-16,-13-31 0 0,46 14-9 0,-19-14-14 15,16 3-20-15,-5-12-41 0,21 18-59 0,-23-34-106 16,30 22-327-16,-7-1 40 0,-5-14 270 16</inkml:trace>
  <inkml:trace contextRef="#ctx0" brushRef="#br0" timeOffset="107752.3681">17800 6757 1442 0,'-63'-3'223'0,"63"3"-156"16,-39 18-28-16,39-18-1 0,-38 37-12 0,22-10-4 15,-6 5-6-15,5 7 11 0,-3 0-6 16,2 6 3-16,2-6-14 0,0 7-1 0,1-5-11 16,6-2 5-16,2 1-8 0,4-7-3 15,6-2-14-15,-3-31-13 0,16 50-26 0,-16-50-36 16,38 39-127-16,-38-39-25 0,45-9-220 0,-15 9-59 15,-12-30 262-15</inkml:trace>
  <inkml:trace contextRef="#ctx0" brushRef="#br0" timeOffset="107908.6709">17714 6513 931 0,'0'0'51'15,"0"0"-91"-15,32 27-10 0,-5-16-15 0,2-6-75 16,-2-14-191-16,23 29-24 0,-27-31 355 16</inkml:trace>
  <inkml:trace contextRef="#ctx0" brushRef="#br0" timeOffset="108205.4672">18350 6706 1282 0,'0'0'135'15,"-64"19"-67"-15,31-3-2 0,-10-12 2 0,11 12-11 16,-6-5-20-16,10 3-4 0,-3-4-5 0,31-10 2 16,-41 27-5-16,41-27-2 0,-21 25-7 15,21-25-2-15,-4 29-7 0,4-29-2 0,0 0-4 16,29 30 1-16,-29-30-2 0,46 12 1 0,-15-12 0 16,3 4 1-16,-2-4-2 0,6 0 3 0,-4 0-1 15,-2 0 0-15,-3 4 1 0,-29-4 1 16,39 12 0-16,-39-12 4 0,16 29 1 0,-16-29 4 15,-1 42-1-15,-10-11-1 0,-4 1-8 0,-8 3-1 16,-9 1-4-16,0 0 2 0,-6-4-2 0,-1 1 5 16,-1-4-5-16,4-2 3 0,2-2-9 0,5-9-8 15,29-16-18-15,-39 26-17 0,39-26-59 0,0 0-73 16,0 0-162-16,0 0-240 0,32-10 73 0,1 4 382 16</inkml:trace>
  <inkml:trace contextRef="#ctx0" brushRef="#br0" timeOffset="108689.8522">19609 6299 950 0,'39'-21'177'15,"-39"21"-107"-15,18-27-12 0,-18 27-4 16,0 0-3-16,0 0 5 0,0 0 0 0,0 0 4 16,0 0 1-16,0 0-10 0,-7 48-4 0,-9-17-12 15,1 10-2-15,-3 1-7 0,0 10 5 0,-1 7-11 16,3 7-8-16,-2 1 20 0,1 7-28 15,1-1 19-15,0 3-13 0,4-1-14 0,-3-2 9 16,10-3-12-16,-2-8 7 0,5 0-15 0,0-10-4 16,6-4-24-16,-4-12-35 0,16 14-26 0,-16-50-15 15,34 60-74-15,-34-60-80 0,0 0-206 0,47 20 0 16,-47-20 371-16</inkml:trace>
  <inkml:trace contextRef="#ctx0" brushRef="#br0" timeOffset="109143.0397">19272 6852 1547 0,'0'0'81'0,"-31"16"-42"0,31-16-17 0,0 0-1 16,14 25-3-16,-14-25 5 0,42 14 2 0,-12-3 6 16,4-11-1-16,9 1-2 0,4-2-7 15,8-1-3-15,6-7-3 0,4 4-6 0,1-6-4 16,-1 2-3-16,-3-2-2 0,-6 4-1 15,1 2 3-15,-6-2-4 0,-10 7 3 0,-4-4 1 16,-8 4-1-16,-29 0 3 0,39 4 1 0,-39-4-1 16,0 0 6-16,0 0 4 0,0 0 0 0,0 0 5 15,0 0-7-15,0 0-3 0,0 0-5 16,-28 26-3-16,1-17 1 0,4 6 3 0,-4 1 1 16,-2 1-6-16,2 3 0 0,0 3 0 0,2 2 0 15,2 2 0-15,1 5 0 0,6-2 0 0,4 2 0 16,1-1 0-16,11-3 0 0,4-1 0 0,12-2 0 15,-16-25 0-15,43 43 0 0,-13-27 0 0,10-7 0 16,6-2 0-16,1-11 0 0,5-1 0 0,-2-6 0 16,0-1 0-16,-7-6 0 0,-3-2 0 15,-3-5 0-15,-8 4 0 0,-6-6 0 16,-5 0 0-16,-9 4 0 0,-4-5 0 0,-6 3 0 16,-10-2 0-16,-2 0 0 0,-10 2 0 0,23 25 0 15,-52-42 0-15,22 26-36 0,-6 0-17 0,5 3-11 16,-6-5-23-16,37 18-18 0,-56-16-31 0,56 16-67 15,-30 7-142-15,30-7-171 0,0 0 57 0,0 0 417 16</inkml:trace>
  <inkml:trace contextRef="#ctx0" brushRef="#br0" timeOffset="109690.0978">21682 6821 837 0,'-28'-41'148'0,"28"41"-77"0,-33-14-4 0,33 14-2 16,-35-9-5-16,35 9-1 0,-54 0 5 15,29 13 2-15,-15-13 2 0,13 14 0 0,-12-9-9 16,12 10-3-16,-7-7-12 0,34-8-4 0,-47 25-15 15,47-25-6-15,-32 22-11 0,32-22-3 0,0 0-4 16,0 0 0-16,-21 28 0 0,21-28 0 0,0 0-2 16,27 20 2-16,-27-20-2 0,41 9 0 0,-16-7 1 15,2-2 0-15,9 1 1 0,-2-1-1 16,5 4 1-16,-1 0-2 0,-6 3 0 16,0 2 3-16,-7-1 1 0,-25-8 6 0,38 24 1 15,-38-24 2-15,18 32-2 0,-18-32 1 0,2 41-4 16,-2-41 1-16,-13 46-4 0,1-21 1 0,12-25-4 15,-38 48 5-15,38-48-4 0,-47 39 2 0,22-21-2 16,25-18-3-16,-46 21-1 0,46-21-4 0,0 0-15 16,-27 6-16-16,27-6-42 0,0 0-42 15,23-20-80-15,-27-19-127 0,28 7-200 0,15 11 36 16,-15-29 382-16</inkml:trace>
  <inkml:trace contextRef="#ctx0" brushRef="#br0" timeOffset="109924.5882">22351 6105 1446 0,'0'0'366'15,"-7"27"-338"-15,7-27-27 0,0 0-2 0,-32 41 4 16,19-11 1-16,-1 8 8 0,-10 1 1 0,5 11 9 16,-6-2-4-16,-1 7 5 0,-2 0-9 0,-3 8 5 15,6-3 3-15,-2 10-24 0,0-10 17 0,-3 8-25 16,3-6 5-16,0-3 4 0,2-2-14 15,2-7-2-15,5 2-14 0,0-10 0 0,4 3-14 16,1-16-9-16,13 6-30 0,0-35-23 16,5 41-58-16,-5-41-69 0,0 0-255 0,27-7 2 15,-27 7 260-15</inkml:trace>
  <inkml:trace contextRef="#ctx0" brushRef="#br0" timeOffset="110393.8083">21767 6804 1520 0,'0'0'56'16,"-6"25"-38"-16,6-25 2 0,36 12 9 0,-36-12 9 15,57 5 3-15,-24-8-4 0,10 5 0 0,0-6-6 16,7 0-7-16,4-4-4 0,1 4-4 16,-1-5-4-16,-2 2-6 0,-5 2-3 15,-1 1-3-15,-6 0 0 0,-4 4 0 0,-6 0 0 16,-30 0 1-16,43 0 0 0,-43 0 2 0,0 0 2 15,30 8 2-15,-30-8 4 0,0 0 5 0,0 0-2 16,0 0 0-16,0 0-3 0,0 0-3 0,0 0-4 16,0 0-2-16,-39 8-2 0,39-8 2 0,-45 17 1 15,17-3 2-15,-3 2 0 0,-1 3 3 16,1 6-2-16,-1-1 5 0,2 4-9 0,6 2-2 16,-1-1 0-16,7 1 0 0,2-1 0 0,16-29 0 15,-11 44 0-15,11-44 0 0,17 34 0 16,-17-34 0-16,37 25 0 0,-6-18 0 0,5-7 0 15,7-7 0-15,5-2 0 0,6-9 0 0,3-7 0 16,-3 2 0-16,-2-9 0 0,-4 2 0 0,-7-2 0 16,-5-2 0-16,-9 0 0 0,-4 2 0 15,-6 2 0-15,-5-2 0 0,-6-1 0 0,-6 7 0 16,-8-3 0-16,-6 6-15 0,14 23-5 0,-43-39-7 16,16 26-14-16,-5 6 14 0,3 6 4 0,-1 2-1 15,-1 6 16-15,1 2-21 0,30-9-17 0,-45 25-22 16,45-25-33-16,-25 22-56 0,39 8-100 0,-14-30-220 15,0 0-25-15,38 41 278 0</inkml:trace>
  <inkml:trace contextRef="#ctx0" brushRef="#br0" timeOffset="110956.3108">23057 6718 1539 0,'-29'4'89'16,"4"-4"-42"-16,25 0 2 0,-39 16-1 15,39-16-8-15,-39 32-11 0,39-32 7 0,-43 42-3 16,28-15 2-16,-1-2-12 0,4 9-2 0,-1-2-10 16,2 4 0-16,4 1-1 0,0 1 4 0,-2-3-5 15,5-3-6-15,-1 0-3 0,1-1 0 0,3-3 0 16,-5-3 0-16,6-25 0 0,-3 34 0 0,3-34 0 16,0 0 0-16,0 0 0 0,10 25 0 15,-10-25 0-15,0 0 0 0,0 0 0 16,0 0 0-16,27-29 0 0,-27 29 0 0,25-42 0 15,-12 15-3-15,1-2 3 0,-3 1-3 0,2-4 4 16,1 0-4-16,0-4 4 0,1 0-4 0,4-3 3 16,-1-2-4-16,2 0 4 0,1-3-5 0,3-3 5 15,-3 8-4-15,-1 4-7 0,3 6 23 0,-23 29-25 16,36-36 24-16,-36 36-11 0,31-14-3 16,-31 14 4-16,32-5 1 0,-32 5-2 0,41 3 0 15,-41-3-2-15,45 9-15 0,-45-9 11 0,43 23-14 16,-43-23 28-16,38 34-11 0,-38-34 13 15,19 47-9-15,-13-17-3 0,-8 2 4 0,-4 0-3 16,-4 0 3-16,-8 4-4 0,-2-2 4 0,-7 1-4 16,-3-1 4-16,-6-4-2 0,2 3 1 0,-4-7-3 15,0-3 5-15,-5 1-5 0,6-7 4 16,-1-1-2-16,-1-1-1 0,5-6 2 0,0-6 1 16,3 1 0-16,3-4 1 0,28 0-3 0,-38-7 2 15,38 7 2-15,-29-13 0 0,29 13 6 0,0 0-1 16,0 0 3-16,0 0-10 0,0 0-2 0,0 0 0 15,-28 16 0-15,28-16 0 0,-22 55 0 0,9-14 0 16,-4 6 0-16,-3 4 0 0,-5 5 0 0,-2 2 0 16,0-2 0-16,-4-1 0 15,5 0 0-15,-7-7-28 0,14 4-52 0,-14-22-60 16,32 25-147-16,-28-26-312 0,20 1 18 0,-2-1 250 16</inkml:trace>
  <inkml:trace contextRef="#ctx0" brushRef="#br0" timeOffset="111831.3193">9693 8482 1225 0,'0'0'75'0,"0"0"9"0,12-39-26 0,-12 39 6 16,0 0-4-16,7-25-12 0,-7 25-7 15,0 0-6-15,0 0-3 0,-16-25-7 0,16 25-5 16,0 0-6-16,0 0-5 0,-30 2-2 16,30-2-4-16,-25 18 1 0,25-18 0 0,-27 26 4 15,27-26 1-15,-31 43-12 0,31-43 30 0,-27 43-27 16,27-43 29-16,-21 41-12 0,21-41-5 0,-18 34 1 15,18-34-9-15,-11 25 1 0,11-25-5 16,0 0 0-16,0 0-2 0,7 28 1 0,-7-28-1 16,26 7 2-16,-26-7-1 0,43 9 1 0,-18-9 0 15,5 0 0-15,2 2 0 0,2-2 0 0,2 2 0 16,6-2 2-16,-5 0 0 0,1 3 0 0,-4-3 0 16,-2 4-2-16,-5 1 0 0,-27-5-1 0,39 11 1 15,-39-11-1-15,0 0 0 0,20 28 3 0,-20-28-2 16,-9 31 3-16,9-31-4 15,-34 41 4-15,7-18-4 0,-5 4 1 0,-6-2-4 16,-5 1 1-16,0-1-3 0,4 0 4 0,1-3-5 16,2-3-2-16,8-3-10 0,1-5-7 0,27-11-8 15,-31 9-13-15,31-9-30 0,0 0-27 0,0 0-38 16,11-36-62-16,25 31-95 0,5-17-197 0,-5-22 43 16,23 30 452-16</inkml:trace>
  <inkml:trace contextRef="#ctx0" brushRef="#br0" timeOffset="112721.9332">10601 8418 1266 0,'-30'-2'95'15,"30"2"-28"-15,-32 2-8 0,32-2-8 0,-41 9-9 16,41-9-8-16,-49 16 0 0,49-16 5 16,-50 28-3-16,50-28-17 0,-48 43 26 0,22-16-33 15,1-2 29-15,4 3-13 0,-2-1-6 0,5 3 3 16,-2-1-7-16,6 3 3 0,3 0-9 0,2-2 1 15,9-1-10-15,0-2 0 0,9-2-2 0,-9-25 0 16,27 42-1-16,-27-42 3 0,46 31-5 0,-15-22 4 16,5-6-3-16,1-6 1 0,4-5 2 0,2-8-4 15,2-5 4-15,0-6-8 0,4-5 0 16,-5-3-8-16,1-5 2 0,-5-2-5 0,-5-3 4 16,-2-1-7-16,-6 1-8 0,-4-1 24 15,-5 3-21-15,-6 4 28 0,-4 3-7 0,-7 4-1 16,-4 4 3-16,-10 1-1 0,13 27 3 0,-29-36 0 15,29 36-1-15,-41-16-2 0,41 16 2 0,-43 6-3 16,43-6 4-16,-39 19 3 0,39-19 1 0,-36 34 4 16,36-34-2-16,-27 37 1 0,27-37-3 15,-7 40-1-15,7-40-1 0,14 33 0 0,-14-33-3 16,31 29 3-16,-31-29-3 0,48 16 5 0,-21-9-1 16,7-7 1-16,-5 0 0 0,7-3-1 0,-6-1-1 15,4 0 0-15,-5 1 2 0,3-2 2 0,-3 1 1 16,-4 0-2-16,-25 4 0 0,39 0-3 15,-39 0 1-15,0 0 1 0,27 0 1 16,-27 0 5-16,0 0 2 0,0 0 0 0,0 0-1 16,0 0-16-16,-2 27 10 0,2-27-15 0,-14 32 25 15,14-32-13-15,-23 47 12 0,7-22-11 0,-1 5-5 16,0-2 4-16,-3 3-3 0,4-1 2 0,0-3-3 16,16-27 4-16,-24 42-3 0,24-42 2 0,-14 29-2 15,14-29 1-15,0 0-3 0,0 0 0 0,0 0 3 16,0 0-1-16,0 0 2 0,39 7 2 15,-39-7-1-15,45-36-3 0,-18 8 5 0,2-6-5 16,3-2 5-16,-2-1-5 0,1 1 2 0,-2-1-4 16,-4 1-9-16,-2 4 25 0,-2-3-21 15,-6 4 24-15,-3 3-8 0,-12 28-5 0,17-39 2 16,-17 39-1-16,0 0 3 0,0 0 4 0,7-25-9 16,-7 25-2-16,0 0 0 0,0 0 0 0,0 0 0 15,-9 39 0-15,9-39 0 0,-15 48 0 16,5-20 0-16,1 3 0 0,3-3 0 0,1 1 0 15,1-3 0-15,3 1 0 0,1-27 0 0,8 39 0 16,-8-39 0-16,24 29 0 0,-24-29 0 0,37 23 0 16,-11-19 0-16,0-6 0 0,5-3 0 0,1-8 0 15,2-3 0-15,2-5 0 0,5-4 0 0,-3-2 0 16,-4-5 0-16,0 3 0 0,-5-3 0 16,-6 2 0-16,0 5 0 0,-5-2 0 15,-18 27 0-15,25-42 0 0,-25 42 0 0,13-25 0 16,-13 25 0-16,0 0 0 0,0 0 0 0,0 0 0 15,0 0 0-15,0 0 0 0,0 0 0 0,-13 32 0 16,4-6 0-16,-5 8 0 0,-2 5 0 0,2 4 0 16,-3 4 0-16,1-5 0 0,2 5 0 0,1-5 0 15,4 1 0-15,2-7 0 0,4 3-39 16,3-10-9-16,10 3-17 0,-10-32-25 0,31 50-40 16,-31-50-55-16,52 32-120 0,-23-29-243 0,-1-10 46 15,19 11 368-15</inkml:trace>
  <inkml:trace contextRef="#ctx0" brushRef="#br0" timeOffset="113112.5954">11939 8518 1524 0,'-27'2'92'16,"27"-2"-55"-16,-15 24 16 0,15-24-1 0,4 25-17 15,-4-25-2-15,18 25-4 0,-18-25 4 0,39 22-2 16,-10-17 2-16,1-1-9 0,6-4-2 0,-2-4-5 15,2 1-6-15,2-3-4 0,-2-4-3 16,-4 4 0-16,0-5-2 0,-5 3 1 0,-27 8-2 16,38-24-10-16,-38 24 10 0,20-30-9 15,-20 30 23-15,10-37-14 0,-10 37-1 0,-2-36 0 16,2 36 0-16,-14-34 0 0,14 34 0 0,-29-32 0 16,29 32 0-16,-39-19 0 0,39 19 0 0,-50-9 0 15,23 10 0-15,-2 5 0 0,1 3 0 0,-1 7 0 16,0 3 0-16,1 6 0 0,1 6 0 15,2 1 0-15,-1 3 0 0,3 4 0 0,3-3 0 16,4 0 0-16,2-4 0 0,9 0 0 0,3-5 0 16,7-1 0-16,-5-26 0 0,25 43 0 0,-25-43 0 15,47 25 0-15,-18-20 0 0,8-1 0 0,3-8-30 16,6-1-21-16,4-11-17 0,10 5-22 0,-14-21-35 16,28 20-38-16,-28-36-63 0,40 24-69 15,-19-8-189-15,1-25 25 0,21 22 404 16</inkml:trace>
  <inkml:trace contextRef="#ctx0" brushRef="#br0" timeOffset="113300.1967">12971 8010 1510 0,'-38'23'85'0,"17"20"-24"0,-10-11-15 16,10 7-10-16,-2 4-21 0,3 5 6 0,-2-2-4 15,8 8 12-15,0-4-8 0,3 8-13 0,-2-2 13 16,6 1-29-16,2-4 23 0,3-5-14 15,-1-3-9-15,1-10-6 0,9 5-58 0,-11-17 0 16,13 13-24-16,-9-36-44 0,11 35-45 0,-11-35-79 16,0 0-153-16,0 0-34 0,0 0 293 0</inkml:trace>
  <inkml:trace contextRef="#ctx0" brushRef="#br0" timeOffset="113472.0418">12552 8518 1342 0,'0'0'246'0,"0"0"-182"0,-25 3-13 16,25-3-27-16,0 0 2 0,0 0-7 16,0 0-6-16,37 23 2 0,-14-26-4 15,10-4-1-15,8-7-21 0,4-4 28 0,5-5-36 16,0-1 15-16,6 5-41 0,-11-13-40 0,15 16-47 16,-29-27-85-16,33 27-133 0,-15-9-180 0,-15-12 86 15,22 20 444-15</inkml:trace>
  <inkml:trace contextRef="#ctx0" brushRef="#br0" timeOffset="113862.8239">13478 7864 1203 0,'-28'0'352'0,"8"30"-259"0,-16-5-29 0,9 14-1 16,-9 0-23-16,2 8-3 0,-2 1-6 0,2 2 8 16,0 1-5-16,6 3 3 0,-5-4-9 15,8 5-2-15,-2-7-26 0,6 2 0 0,3-9 0 16,2 2 0-16,7-8 0 0,2-4 0 15,0-6 0-15,7-25 0 0,-4 35 0 0,4-35 0 16,0 0 0-16,7 27 0 0,-7-27 0 0,0 0 0 16,32-2 0-16,-32 2 0 0,34-16 0 0,-34 16 0 15,47-32 0-15,-47 32 0 0,43-37 0 16,-43 37 0-16,40-43 0 0,-40 43 0 0,35-37 0 0,-35 37 0 16,29-29 0-16,-29 29 0 0,29-20 0 15,-29 20 0-15,0 0 0 0,34-17 0 0,-34 17 0 16,0 0 0-16,25 5 0 0,-25-5 0 0,0 0 0 15,20 39 0-15,-20-39 0 0,7 36 0 16,-7-36 0-16,7 44 0 0,-7-44 0 0,5 38 0 16,-5-38 0-16,11 35-18 0,-11-35-14 0,14 25-4 15,-14-25-4-15,25 20 1 0,-25-20-1 0,35 5-6 16,-10-5-13-16,-25 0-18 0,48-18-24 16,-32-10-36-16,20 21-47 0,-20-32-45 0,20 19-94 15,-7 8-96-15,-20-31 153 0,30 36 266 0</inkml:trace>
  <inkml:trace contextRef="#ctx0" brushRef="#br0" timeOffset="114035.4791">13878 8352 1390 0,'0'0'192'0,"0"0"-62"0,-38 16-28 15,38-16-27-15,-23 32-18 16,23-32-13-16,-32 43-11 0,16-18-22 0,-2 5 2 16,2 2-13-16,1 2 0 0,1 0 0 0,5 2 0 15,0-3 0-15,2 1 0 0,3-3 0 0,3-5 0 16,1-26 0-16,3 45 0 0,-3-45 0 0,13 36 0 15,-13-36-15-15,19 28-32 0,-19-28-19 0,36 18-50 16,-36-18-99-16,50-34-397 0,-50 34 17 16,47-32 215-16</inkml:trace>
  <inkml:trace contextRef="#ctx0" brushRef="#br0" timeOffset="114488.9468">13905 8160 1613 0,'0'0'79'0,"0"0"-55"0,0 0 4 16,0 0 10-16,34 14 4 0,-34-14 3 0,34 3 2 15,-34-3 1-15,43 0-4 0,-20 0-9 0,4 2-31 16,-27-2-4-16,49 4 0 0,-49-4 0 0,37 10 0 16,-37-10 0-16,24 13 0 0,-24-13 0 0,14 27 0 15,-14-27 0-15,5 41 0 0,-5-13 0 0,-3 2 0 16,-3 3 0-16,-4 6 0 0,1-4 0 15,-6 5 0-15,3 1 0 0,-3-4 0 0,3-1 0 16,1-8 0-16,4 4 0 0,-2-5 0 0,5 0 0 16,4-27 0-16,-5 44 0 0,5-44 0 15,0 32 0-15,0-32 0 0,0 0 0 0,0 0 0 16,25 23 0-16,-25-23 0 0,23-8 0 0,-23 8 0 16,40-36 0-16,-15 9 0 0,0-1 0 15,6-6 0-15,-3 2 0 0,3 1 0 0,-3-4 0 16,1 3 0-16,-2-4 0 0,-2 0 0 0,2 8 0 15,-2-4 0-15,-4 5 0 0,-21 27 0 0,36-39 0 16,-36 39 0-16,27-13 0 0,-27 13 0 0,0 0 0 16,0 0 0-16,9 40 0 0,-11-15 0 0,1 1 0 15,-5 6 0-15,6 4 0 0,0-2-9 0,4 2-11 16,-1-12-17-16,10 9-6 0,-13-33-3 16,38 49-2-16,-38-49-9 0,52 38-25 15,-52-38-27-15,62 27-49 0,-62-27-64 0,70-11-187 16,-27 11-74-16,-12-25 160 0</inkml:trace>
  <inkml:trace contextRef="#ctx0" brushRef="#br0" timeOffset="114942.1706">15187 8226 931 0,'0'0'265'0,"0"0"-84"15,-36-8-34-15,36 8-24 0,-34 27-26 0,34-27-18 16,-43 36-15-16,43-36-8 0,-52 35-10 0,21-19-10 15,2 4-14-15,4-4-22 0,25-16 0 16,-44 36 0-16,44-36 0 0,-34 32 0 16,34-32 0-16,-27 43 0 0,27-43 0 0,-20 41 0 15,20-41 0-15,-5 39 0 0,5-39 0 0,5 43 0 16,-5-43 0-16,18 30 0 0,-18-30 0 0,34 19 0 16,-34-19 0-16,48 6 0 0,-21-8 0 0,2-3 0 15,3-8 0-15,-1 1 0 0,-5-4 0 0,3-8 0 16,-4 0 0-16,0-7 0 0,0-4 0 0,1 4 0 15,-3 1 0-15,0 0 0 0,-3 1 0 16,0-1 0-16,-2 5 0 0,-18 25 0 0,25-43 0 16,-25 43 0-16,16-25-8 0,-16 25-3 0,0 0 0 15,0 0 5-15,0 0 1 0,-9 25 6 16,-2 4-1-16,-5 5 5 0,-4 7-1 0,0 8-8 16,-3 5 24-16,-4 8-21 0,-1 6 17 0,-6-2-16 15,-1 9 0-15,-2-4 0 0,-4 6 0 0,-2-4 0 16,0-6 0-16,5-6 0 0,2-15 0 15,0-1 0-15,9-8-7 0,-3-1-7 0,1-8-4 16,2 1 21-16,0-9-2 0,2-10-4 0,25-10-13 16,-46 9-23-16,46-9-41 0,-45-19-50 0,45 19-105 15,-38-25-275-15,24-2-52 0,14 27 126 0</inkml:trace>
  <inkml:trace contextRef="#ctx0" brushRef="#br0" timeOffset="118852.4292">1688 9779 880 0,'0'0'319'0,"0"0"-231"16,0 0-41-16,0 0-20 0,0 0 1 0,0 0 2 15,0 0-2-15,0 0-8 0,0 0-7 0,0 0-3 16,0 0-5-16,-15 47 6 0,3-12 0 16,-3 8 10-16,-1 9-4 0,2 7 5 0,-6 1-7 15,0 6 12-15,-3 2-9 0,3 1-1 16,-5-8 25-16,6 1-29 0,-5-10 22 0,6-4-14 16,2-5-15-16,6-8 3 0,2-10-7 0,8-25 0 15,-5 25-1-15,5-25-2 0,0 0 0 0,0 0 0 16,0 0 2-16,0 0 2 0,18-37 5 0,-9 14-2 15,2-13 3-15,5-8-7 0,0-3-11 16,4-4 21-16,-1-5-24 0,1 1 24 0,2-4-8 16,-5 2-8-16,1 2 9 0,-1 0-8 0,-1 0 8 15,0 1-8-15,2 1 7 0,-2 1-6 0,-2 2 6 16,1 9-8-16,-5 5 7 0,1 6-5 0,-11 30 4 16,13-32 0-16,-13 32 3 0,0 0 1 0,0 0 1 15,0 0 2-15,0 0-5 0,0 0 1 0,9 45-3 16,-6-19 3-16,1 6-2 15,-1 4 4-15,1 0-6 0,3-2 3 0,2-6-5 16,7-1 3-16,-16-27-2 0,47 44 2 0,-17-28-2 16,8-5 3-16,5-6-2 0,2-5 1 0,5-5 1 15,5-6 0-15,6-8 4 0,2-4-3 0,0-6 5 16,0-3-4-16,-1 0 1 0,-2-2-4 0,-7 6 2 16,1 1-5-16,-11 7 3 0,-9 4-4 15,-9 7 4-15,-25 9-2 0,27-3-1 0,-27 3 0 16,0 0 0-16,11 32 1 0,-13-5-3 0,-3 10 1 15,-6 9-5-15,-5 10 8 0,-4 2-7 0,-7 1 8 16,0 3-8-16,-1-1 6 0,1 0-7 0,0-6 6 16,11-5 0-16,3-4-32 0,8-8 22 15,5-6-33-15,11-2 2 0,-11-30-16 0,43 39-30 16,-43-39-18-16,75 16-63 0,-43-32-26 16,36 20-84-16,-12-15-195 0,-6-21 71 0,23 25 403 15</inkml:trace>
  <inkml:trace contextRef="#ctx0" brushRef="#br0" timeOffset="119712.4481">3211 10075 1143 0,'-34'-16'115'0,"34"16"-58"0,-48-12-5 0,48 12 2 15,-47-8 0-15,47 8-4 0,-39 4-11 16,39-4-8-16,-34 18-7 0,34-18-3 0,-29 25-7 16,29-25 2-16,-27 41-2 0,18-14 5 0,-5 1-1 15,7 2 3-15,-2 6-3 0,1 0 5 16,5-1 10-16,3 1-28 0,3-2 24 0,5-4-32 15,2-3 6-15,7 1 1 0,-17-28-6 0,41 39 4 16,-16-28-3-16,2-2 1 0,1-7 0 16,6-4-2-16,-1-7 1 0,4-2 0 0,-1-6 0 15,0-10-2-15,-4 0 0 0,2-5-7 0,-1-4-13 16,-3 1 24-16,-3-1-26 0,-4-3 27 0,-3-2-13 16,-2 0-4-16,-5 4 6 0,-6-3-3 0,-2 10 7 15,-5-2-2-15,-4 0 8 0,3 9-3 0,1 23 4 16,-15-41-1-16,15 41 1 0,-19-27 1 0,19 27 5 15,0 0 2-15,-27-11 2 16,27 11-4-16,0 0-3 0,0 0-2 0,0 0-3 16,-11 27 1-16,11-27 1 0,7 27 2 0,-7-27 0 15,27 25 3-15,-27-25-2 0,39 16 2 0,-15-13 0 16,8 1 0-16,0-4 1 0,2 0 0 0,4-4 2 16,0 3 0-16,-1-3-1 0,1 4-5 0,-6 0-1 15,-5 2 0-15,-27-2-2 0,47 7 0 0,-47-7 2 16,28 11 1-16,-28-11 0 0,0 0 1 15,18 25-1-15,-18-25 2 0,0 0-2 0,-3 35 2 16,3-35-3-16,-20 45-1 0,6-20-2 0,-4 3 1 16,-4 1-2-16,-1-1 3 0,0 3-3 0,-1-5 3 15,3-1-4-15,21-25-11 0,-31 36 12 16,31-36-12-16,0 0 26 0,0 0-15 0,-14 27 11 16,14-27-13-16,0 0 2 0,27-4-1 15,-27 4-10-15,41-20 27 0,-12 4-26 0,-2-7 25 16,7-9-11-16,-2-3-4 0,-2 4 4 0,1-1-3 15,-6 4 3-15,-2-1-3 0,-3-1 4 0,0 5-4 16,-20 25 4-16,30-46-2 0,-30 46 2 0,24-45-1 16,-24 45 1-16,12-37-2 0,-12 37 0 0,0 0 0 15,13-32 0-15,-13 32 1 0,0 0 0 0,0 0 0 16,0 0 1-16,0 0-3 0,0 0 0 16,0 0 0-16,1 35-2 0,-1-35 4 0,0 47-3 15,-3-23 3-15,-1 3-3 0,1 0 3 16,-1 1-2-16,2 3 2 0,2-6-3 0,0 1 3 0,0-26-1 15,9 38 1-15,-9-38-1 0,0 0 2 16,34 30 1-16,-34-30 1 0,42 0 1 0,-14-11-1 16,4-5 1-16,4-5-5 0,4-9 4 0,1-2-5 15,0-2 3-15,0-2-4 0,-1 2 6 16,-2 0-4-16,-10 2 4 0,1 7-1 0,-29 25 1 16,38-37-1-16,-38 37 2 0,0 0 0 0,0 0 4 15,0 0 0-15,0 0-4 0,0 0-6 0,0 0 0 16,0 0 0-16,-9 27 0 0,-6-1 0 0,-3 7 0 15,0-1 0-15,2 3 0 0,-2 1-2 0,6-1-10 16,-3 5-2-16,3-1-11 0,3-3 2 16,4-1-15-16,-4-3-16 0,9-1 11 15,0-31-46-15,14 51-17 0,-14-51-78 0,29 39-150 16,-3-30-212-16,-26-9 21 0,60 11 474 0</inkml:trace>
  <inkml:trace contextRef="#ctx0" brushRef="#br0" timeOffset="120415.5617">4740 10007 905 0,'-9'32'308'0,"9"-32"-227"0,2 40-11 16,-2-40-3-16,23 35-4 0,-23-35-8 15,42 31-1-15,-17-26-4 0,12 6-3 0,-4-11-7 16,10 0-7-16,-4-4-4 0,6 1-3 15,-6-5-3-15,1-1-9 0,-8-3 0 0,0 0-2 16,-5-4 3-16,2-2-4 0,-29 18-1 0,41-36-4 16,-41 36 0-16,21-39 0 0,-15 14 1 0,-3-2-5 15,1 2 2-15,-8-1-4 0,4 26 2 0,-14-45-3 16,14 45-1-16,-32-32-4 0,32 32-2 0,-47-18-1 16,24 18 1-16,-6 7 1 0,-1 6 3 15,-4 6 4-15,-2 4-2 0,-2 10 4 0,1 6-1 16,-1 2 6-16,2 3 0 0,6 1 6 0,5 3-3 15,7-2 5-15,1-3-8 0,10-2 4 16,7-5-7-16,4-6-10 0,7-5 8 0,-11-25-8 16,36 39 20-16,-8-26-9 0,6-6 9 0,9-11-12 15,4 1-11-15,10-15 8 0,-1-2-8 0,3-3 20 16,4-11-8-16,-1 2 8 0,-1-4-8 16,-2 1-4-16,-5-1 3 0,-5 0-2 0,-10 10 1 15,-5 1-2-15,-3 5 2 0,-31 20-1 0,35-30 3 16,-35 30-1-16,0 0 2 0,0 0-1 0,17-29 2 15,-17 29-1-15,0 0-4 0,0 0 0 0,0 0 0 16,-27 20 0-16,27-20 0 0,-33 36 0 0,33-36 0 16,-37 51 0-16,19-19 0 0,2-5 0 15,5 3 0-15,2-5 0 0,9-25 0 16,-9 45 0-16,9-45-2 0,2 34 2 0,-2-34 0 16,0 0 1-16,0 0-1 0,25 21 0 0,-25-21 0 15,27-14-1-15,-27 14 1 0,41-38-1 0,-19 13 3 16,1-3-2-16,0-2 1 0,-1 1-1 0,-1 2 0 15,-1 1 0-15,-20 26 0 0,30-45 0 0,-30 45 0 16,24-35 0-16,-24 35 0 0,0 0 0 16,0 0 0-16,0 0 0 0,0 0 0 0,0 0 0 15,0 0 0-15,19 39 0 0,-22-7 0 0,3 7 0 16,0 0 0-16,3 0 0 0,-3-1 0 0,8-6 0 16,1-5 0-16,-9-27 0 0,23 42 0 15,-23-42-16-15,37 25 5 0,-37-25-5 0,52-1-5 16,-17-10 5-16,9-9-26 0,3-12-2 0,17-3-43 15,-8-28-56-15,26 26-68 0,-31-40-83 16,29 25-139-16,-17 3-73 0,-20-24 300 0</inkml:trace>
  <inkml:trace contextRef="#ctx0" brushRef="#br0" timeOffset="120556.2045">6577 9498 1405 0,'-50'48'126'0,"23"25"-35"0,-16-9-28 16,16 18-3-16,-7-2-30 0,6 2-3 15,3-3-20-15,1-3 5 0,6-4-17 0,4-10-4 16,5 0-25-16,2-12-11 0,7 0-4 0,-13-18-54 16,26 22-90-16,-13-54-215 0,-25 41-154 0,28-16 150 15,-3-25 412-15</inkml:trace>
  <inkml:trace contextRef="#ctx0" brushRef="#br0" timeOffset="120728.1522">6113 10025 1910 0,'-30'18'75'0,"30"-18"-45"0,0 0-13 0,0 0-12 0,0 0-6 16,0 0 1-16,0 0-2 0,0 0 2 0,32 23-4 15,-32-23-6-15,50 0-6 0,-16-3-14 16,13 3-29-16,-2-13-34 0,25 20-87 16,-29-39-146-16,32 25-276 0,6-4 26 0,-4-12 439 15</inkml:trace>
  <inkml:trace contextRef="#ctx0" brushRef="#br0" timeOffset="121321.8286">7121 10077 1138 0,'0'0'72'0,"26"-50"-24"0,-26 50-1 15,33-45-3-15,-33 45-8 16,19-30 2-16,-19 30 10 0,0 0 12 0,0 0 4 16,0 0-7-16,0 0-11 0,0 0-13 0,0 0-4 15,-21 43-2-15,7-15 5 0,-3-1-2 0,1 9 4 16,-7-1-5-16,3 8 0 0,-3 2-8 0,0 3 1 16,1-2-6-16,2-1-10 0,4-8 15 0,6 1-22 15,1-8 14-15,5 2-9 0,4-4-4 16,0-28 1-16,18 43-1 0,-18-43 2 0,29 29-2 15,-29-29 1-15,46 10-1 0,-8-13 0 0,1-10 0 16,6-6 0-16,5-6 0 0,0-9 0 0,4-7 0 16,-2 0 0-16,0-4 0 0,-2 6 0 0,-7-2 0 15,-5 4 0-15,-4-4 0 0,-9 9 0 16,-1 0 0-16,-8 1 0 0,-2 8 0 0,-14 23 0 16,16-39 0-16,-16 39 0 0,0 0 0 15,0 0 0-15,0 0 0 0,0 0 0 0,0 0 0 16,0 0 0-16,0 0-3 0,0 0-11 0,-16 46-5 15,9-21 2-15,3 6-9 0,2-5 0 0,2 8-15 16,-1-7-3-16,4 9-18 0,-5-10-13 0,15 10-22 16,-13-36-45-16,25 48-46 0,-25-48-74 0,27 20-152 15,0-1-41-15,-27-19 294 0</inkml:trace>
  <inkml:trace contextRef="#ctx0" brushRef="#br0" timeOffset="121806.2128">8207 10063 1064 0,'0'0'284'16,"0"0"-164"-16,-18-25-32 0,18 25-10 0,0 0-20 16,0 0-13-16,-38 16-15 0,38-16-3 15,-23 28-4-15,23-28 1 0,-23 45-5 0,12-18 1 16,-4-1-4-16,5 3 4 0,-6 5-4 0,5-1 2 16,-5 3-2-16,5-2-13 0,-5-6 17 0,5 1-23 15,11-29 17-15,-14 41-10 0,14-41-3 0,-2 25-1 16,2-25-1-16,0 0 0 0,0 0 1 15,0 0 1-15,30-4 2 0,-30 4-3 0,36-37 4 16,-12 7-4-16,-1-6-10 0,4 0 20 16,0-3-19-16,0 0 19 0,-4-4-8 0,-3 2-3 15,-1 4 4-15,-6-1-4 0,1 6 3 0,-5 2-3 16,-2 3 2-16,-7 27-3 0,9-35 3 0,-9 35-2 16,0 0 2-16,0 0 1 0,0 0-2 0,0 0 1 15,0 0-1-15,-3 42 1 0,-1-13 0 0,2-2 3 16,-1-1-3-16,6 1 4 0,-3-27-4 0,11 45 3 15,-11-45-1-15,22 32 0 0,-22-32 0 16,37 19-1-16,-37-19-2 0,52 4 0 0,-18-8 0 16,2-1 0-16,2-9 0 0,-2-2 0 0,-1 0 0 15,5-4 0-15,-4 0 0 0,-4 4 0 16,-3 0 0-16,-4 0 0 0,-25 16 0 0,34-23 0 16,-34 23 0-16,0 0 0 0,23-19 0 0,-23 19 0 15,0 0 0-15,0 0 0 0,0 0 0 16,0 0 0-16,0 0 0 0,0 0 0 0,7 35 0 15,-7-35 0-15,0 50 0 0,-3-21 0 0,3 3 0 16,-4 0 0-16,4 3-9 0,-3-6-49 0,6 8-44 16,-3-37-121-16,14 32-360 0,-14-32-36 0,6 45 167 15</inkml:trace>
  <inkml:trace contextRef="#ctx0" brushRef="#br0" timeOffset="122274.9718">10230 10184 1520 0,'-26'-11'168'0,"26"11"-113"0,0 0-26 15,0 0-6-15,32-23-1 0,-32 23-6 16,43-21-2-16,-16 8-3 0,0 2 2 0,8-3-5 16,3 3-2-16,0-3-5 0,5 7-8 0,-6-5-12 15,6 8-16-15,-9-5-25 0,13 14-29 0,-18-17-31 16,17 35-68-16,-46-23-124 0,31 0-200 0,-11 27 21 15,-20-27 439-15</inkml:trace>
  <inkml:trace contextRef="#ctx0" brushRef="#br0" timeOffset="122431.2256">10273 10485 1481 0,'-16'30'375'0,"16"-30"-323"15,-27 2-27-15,27-2-15 16,0 0-8-16,0 0-2 0,0 0 0 0,0 0 2 15,33-16-1-15,-6 9 0 0,3-2-2 0,9-2-7 16,1 1-13-16,10-1-24 0,-7-9-54 0,27 29-97 16,-34-34-234-16,30 15-174 0,1 1 78 0,-10-18 508 15</inkml:trace>
  <inkml:trace contextRef="#ctx0" brushRef="#br0" timeOffset="123247.4732">12405 10015 1127 0,'0'-52'358'0,"0"52"-280"0,0-30-30 0,0 30-13 16,3-25-8-16,-3 25-9 0,0 0 0 0,0 0 5 15,0 0 3-15,0 0 3 0,0 0-7 0,0 0-7 16,0 0-4-16,-39 32 4 0,39-32 3 16,-32 48 6-16,10-18-2 0,2 2 3 0,1 4-5 15,-1-1 0-15,4 1-5 0,-2-4 0 0,3 4-7 16,3-6 0-16,1-3-6 0,11-27 0 0,-9 37-2 16,9-37-1-16,0 0-1 0,0 0-10 0,15 31 9 15,-15-31-9-15,0 0 11 0,34 5 0 0,-34-5 1 16,0 0 11-16,37-18-11 0,-37 18 12 15,29-30-11-15,-29 30-2 0,29-43 4 16,-13 14-4-16,-2 1 3 0,2-2-3 0,2-2 2 16,-2-2-3-16,2 2 5 0,-3 0-4 0,1 3 3 15,-2 1-3-15,-1-3 4 0,-3 8-4 0,-10 23 3 16,18-41-2-16,-18 41 1 0,18-30-1 0,-18 30 1 16,0 0-2-16,0 0 1 0,0 0 0 0,0 0 0 15,0 0 1-15,0 0 0 0,0 0 0 16,27 16 2-16,-27-16 0 0,11 30 0 0,-11-30 1 15,12 34-3-15,-12-34-1 0,16 36 0 0,-16-36 0 16,20 34 0-16,-20-34 0 0,32 28 0 16,-32-28 0-16,42 20 0 0,-17-17 0 0,3 1 0 15,5-4 0-15,3-7 0 0,5 0 0 0,0-11 0 16,2-2 0-16,2-7 0 0,-2 2 0 0,-2-1 0 16,-3-1 0-16,-4-2 0 0,-6 6 0 15,-28 23 0-15,44-37 0 0,-44 37 0 0,0 0 0 16,26-30 0-16,-26 30 0 0,0 0 0 0,0 0 0 0,0 0 0 15,0 0 0-15,0 0 0 0,-3 28 0 0,3-28 0 16,-16 54 0-16,3-15 0 0,-5 2 0 0,2 2 0 16,4 1 0-16,-5 2 0 0,3-3 0 15,7-2 0-15,2-5 0 0,6-1 0 16,1-3-24-16,7-1-28 0,-9-31-1 0,38 44-4 16,-38-44-26-16,59 23-14 0,-34-31-52 0,34 20-76 15,-27-32-103-15,13 4-167 0,18 11 30 0,-24-29 447 16</inkml:trace>
  <inkml:trace contextRef="#ctx0" brushRef="#br0" timeOffset="123622.4982">13930 9868 1332 0,'-29'-30'165'0,"29"30"-72"16,-28-32-15-16,28 32-16 0,-34-20-16 16,34 20-14-16,-42-12-8 0,42 12-3 0,-46 0-2 15,46 0 3-15,-47 16-3 0,47-16 3 0,-45 27-2 16,45-27 0-16,-46 41-2 0,24-15 1 0,-1 3-2 15,3 3 1-15,1-2-18 0,2 6 0 0,-2-4 0 16,8 4 0-16,-2-6 0 0,6-2 0 16,5-1 0-16,2-27 0 0,4 45 0 0,-4-45 0 15,20 39 0-15,-20-39 0 0,32 25 0 16,-32-25 0-16,39 11 0 0,-12-15 0 0,0-3 0 0,4-6 0 16,1-4 0-16,2-7 0 0,-2-2 0 0,2-3 0 15,-5-1 0-15,1-2 0 0,-3 0 0 0,-2 1 0 16,-3 3 0-16,-2 1 0 15,-2-1 0-15,-18 28 0 0,26-41 0 0,-26 41 0 16,17-31 0-16,-17 31 0 0,0 0 0 0,0 0 0 16,0 0 0-16,0 0 0 0,0 0 0 0,0 0 0 15,-9 36 0-15,1-11 0 0,1 5 0 0,-5-1 0 16,5 3-15-16,-2-5-16 0,9 3-22 0,0-30-11 16,12 57-42-16,-12-57-32 0,38 53-75 0,-38-53-109 15,32 9-199-15,11 11 19 0,-16-29 421 16</inkml:trace>
  <inkml:trace contextRef="#ctx0" brushRef="#br0" timeOffset="123966.441">14613 9710 1185 0,'-34'25'402'0,"-9"-29"-318"0,14 11-33 0,-7-1-11 16,9 4-9-16,-7 5-9 0,4 4 2 0,-2-1 2 15,3 9 4-15,0-2-4 0,10 1-1 0,-1-1-8 16,20-25-1-16,-20 43-5 0,20-43-3 0,2 39-4 16,-2-39 0-16,23 29-4 0,-23-29 2 0,45 18 0 15,-18-15 0-15,7-3-1 0,2-2 1 16,0-3-2-16,7-2 1 0,-6 2-1 0,-1-2 0 16,-4 3 1-16,-5 0-1 0,-27 4 1 0,31 4 1 15,-31-4 0-15,0 0 1 0,0 0 2 16,20 25 0-16,-20-25-2 0,-9 30 0 0,9-30-5 15,-31 43 3-15,8-18-2 0,-4-2 4 0,2 4-4 16,-2-4 3-16,2-2-4 0,25-21 1 0,-41 40-8 16,41-40-4-16,-22 26-15 0,22-26-12 15,0 0-15-15,0 0-7 0,0 0-23 0,0 0-24 16,54-7-79-16,-42-28-153 0,26 10-189 0,10 3 12 16,-13-22 457-16</inkml:trace>
  <inkml:trace contextRef="#ctx0" brushRef="#br0" timeOffset="124388.8052">15303 9688 1284 0,'0'0'293'15,"-43"8"-221"-15,43-8-18 0,-43-2 2 0,43 2-9 16,-50 9-10-16,23 0 1 0,2-2-5 0,25-7-3 16,-47 25-8-16,47-25-2 0,-45 30-6 0,45-30 2 15,-39 39-2-15,39-39 0 0,-36 47-11 0,36-47-3 16,-29 37 0-16,29-37 0 0,-17 34 0 15,17-34 0-15,-9 25 0 0,9-25 0 0,0 0 0 16,0 25 0-16,0-25 0 0,0 0 0 0,0 0 0 16,0 0 0-16,28 18 0 0,-28-18 0 0,27 1 0 15,-27-1 0-15,38 0 0 0,-38 0 0 0,41 0 0 16,-41 0 0-16,45 2 0 0,-45-2 0 16,48 0 0-16,-16 0 0 0,-1 0 0 0,3 0 0 15,-2 0 0-15,1-2 0 0,-3 1 0 16,0-3 0-16,-6 4 0 0,-24 0 0 0,36 0 0 15,-36 0 0-15,0 0 0 0,0 0 0 0,0 0 0 16,0 0 0-16,0 0 0 0,0 0 0 0,-29 30 0 16,2-16 0-16,-3 4 0 0,-6 4 0 0,-5 1 0 15,-4 5 0-15,-2-1 0 0,1 5 0 0,-1-5 0 16,7 5 0-16,1-5 0 0,5-2 0 16,11-6 0-16,23-19 0 0,-33 23 0 0,33-23 0 15,0 0 0-15,0 0-29 0,0 0-19 16,0 0-3-16,29-3-60 0,-22-33-74 0,36 13-328 15,-16-5-102-15,0-3 121 0</inkml:trace>
  <inkml:trace contextRef="#ctx0" brushRef="#br0" timeOffset="124982.6134">16782 9731 1044 0,'-54'-9'208'15,"54"9"-152"-15,-43 13-15 0,43-13 8 0,-47 27-2 16,24-4-7-16,-13 2-11 0,6 10 5 0,-15 1-2 16,4 12 7-16,-8-2-13 0,3 6 0 0,-4 3-16 15,-1 4 4-15,3-7-13 0,3-1 5 0,2-8 3 16,7-7-38-16,13-1 6 0,-6-20-65 16,31 10-66-16,-2-25-78 0,0 0-207 0,0 0-36 15,16-27 205-15</inkml:trace>
  <inkml:trace contextRef="#ctx0" brushRef="#br0" timeOffset="125138.8672">16310 10027 983 0,'-1'-32'337'16,"1"32"-195"-16,0 0-27 0,0 0-9 0,-31-16-14 15,31 16-19-15,0 0-21 0,0 0-13 16,0 0-8-16,2 28-6 0,-2-28-5 0,18 36-2 16,-18-36-9-16,43 39-4 0,-13-19-5 0,10-4 0 15,5 3-15-15,1-4-13 0,8 3-30 0,-2-11-26 16,14 21-74-16,-28-33-127 0,12 24-299 0,6 1 1 15,-13-11 332-15</inkml:trace>
  <inkml:trace contextRef="#ctx0" brushRef="#br0" timeOffset="125716.923">17536 10023 1128 0,'27'-51'344'0,"-27"51"-255"0,27-27-25 15,4 13-6-15,-4-13-5 0,12 7-17 0,-3-3-8 16,3 4-10-16,-1-1 3 0,-2 2-5 0,-4 0 1 16,-1 6-6-16,-31 12-3 0,43-20-1 0,-43 20-1 15,32-7 1-15,-32 7 0 0,0 0 0 0,0 0 1 16,0 0 1-16,0 0-1 0,0 0 1 0,0 0-3 16,0 34 2-16,0-34-3 0,-24 43 4 0,8-18-2 15,-2 7 4-15,-3 0-3 0,5 4 2 16,-4 1-6-16,4-1 3 0,-2 3-9 0,5 2 6 15,3-2-6-15,1 4 3 0,5-6-3 0,4 1 4 16,9-6-4-16,2-4-9 0,3 1 21 16,-14-29-20-16,47 37 24 0,-15-24-10 0,8-6 1 15,3-5-3-15,3-8-2 0,8-6 0 0,0-6 0 16,1-3 0-16,-3-10 0 0,-2-1 0 16,-3-3 0-16,-4-5 0 0,-4 1 0 0,-8 2 0 15,-4-4 0-15,-6 2 0 0,-3-2 0 0,-5 5 0 16,-6-3 0-16,0 7 0 0,-5-2 0 0,-2 3 0 15,0 1 0-15,-4 3 0 0,4 27 0 0,-5-41 0 16,5 41 0-16,0 0 0 0,-7-26 0 0,7 26 0 16,0 0-18-16,0 0-19 0,0 0-12 0,0 0-12 15,0 0-19-15,27 16-27 16,9 11-53-16,-36-27-88 0,50-8-294 0,-18 17 35 16,-5-18 270-16</inkml:trace>
  <inkml:trace contextRef="#ctx0" brushRef="#br0" timeOffset="126123.2033">18840 9877 1216 0,'-26'4'330'0,"26"-4"-266"0,0 0-29 16,-1 28 1-16,1-28-6 0,0 0-3 0,30 20-3 15,-30-20 2-15,47 7 2 0,-15-3-4 0,2-8-3 16,5 4-2-16,1-5 1 0,1-1-2 15,-5-2-4-15,3 2-3 0,-5-4-4 16,-1 2-3-16,-6-4 0 0,-27 12-3 0,37-20 0 16,-37 20 0-16,22-26 1 0,-22 26-1 0,14-33 2 15,-14 33-3-15,7-33 2 0,-7 33-3 0,2-38 3 16,-2 38-2-16,-12-37 0 0,12 37-1 0,-24-38 2 16,24 38-2-16,-32-32 5 0,32 32 2 0,-45-19 3 15,20 15 1-15,-2 4 0 0,0 7-3 0,-1 8-2 16,-1 6 3-16,-3 6-3 0,1 5 6 15,-5 9-8-15,6 1-3 0,-6 7 0 0,7 0 0 16,6 3 0-16,2 2 0 0,8-5 0 16,8-2 0-16,3-6 0 0,9-4 0 0,6-8 0 15,6-1 0-15,8-8 0 0,4-4 0 0,8-5 0 16,4-11-5-16,13 0-26 0,-3-16-7 0,14-4-15 16,-3-9-16-16,12 3-37 0,-17-26-51 0,29 25-90 15,-36-32-174-15,16 6-91 0,7 10 105 16,-23-24 407-16</inkml:trace>
  <inkml:trace contextRef="#ctx0" brushRef="#br0" timeOffset="126295.1123">20107 9138 1343 0,'-40'12'290'0,"28"20"-179"16,-17-5-47-16,6 14-9 16,-6 4-20-16,0 5-24 0,-1 5 19 0,3 7-23 15,-3 1 19-15,3 4-5 0,0 1-15 0,4-2 3 16,1-2-11-16,4-2 4 0,6-1-17 0,1-8-28 15,9-1-9-15,-2-9-6 0,13 5-46 0,-9-48-9 16,22 77-181-16,-22-77-129 0,9 30-86 0,11-3 113 16,-20-27 396-16</inkml:trace>
  <inkml:trace contextRef="#ctx0" brushRef="#br0" timeOffset="126623.2072">20320 9745 1529 0,'-41'4'153'0,"21"21"-64"16,-9-5-28-16,8 6-13 0,-4-1-19 15,2 9 3-15,-3-5-5 0,7 3 5 0,-1 0-8 16,8 2-1-16,1-6-23 0,2-1 0 0,9-27 0 16,0 44 0-16,0-44 0 0,7 36 0 0,-7-36 0 15,18 27 0-15,-18-27 0 0,0 0 0 0,38 21 0 16,-38-21 0-16,39-2 0 0,-39 2 0 0,47-21 0 15,-47 21 0-15,46-37 0 0,-23 10 0 16,-23 27 0-16,43-48 0 0,-23 21 0 0,0 0 0 16,-4-1 0-16,-2-1 0 0,-3 1 0 15,-5-3 0-15,2 3 0 0,-4-4 0 0,0 5 0 16,-8-3-11-16,2 5-28 0,-8-2-13 0,10 27-9 16,-20-32-19-16,20 32-14 0,-36-11-24 0,36 11-50 15,-54 18-63-15,54-18-207 0,-39 45-41 0,1-31 204 16</inkml:trace>
  <inkml:trace contextRef="#ctx0" brushRef="#br0" timeOffset="127123.2277">20965 9762 1138 0,'-34'12'242'0,"2"-19"-133"15,32 7-37-15,-43 7-17 0,43-7-11 0,-39 16-7 16,39-16 2-16,-51 36 0 0,28-10 1 0,-4-2-6 15,4 4 1-15,-4 1-6 0,4 4 4 0,-1-4-9 16,7 3-3-16,-1-2-10 0,7-1-2 16,2-2-7-16,7-3 2 0,2-24-5 15,5 47 1-15,-5-47-2 0,27 35 2 0,-27-35-2 16,51 24 0-16,-19-19-9 0,11-5-7 0,7-4-15 16,2-12-14-16,16 4-27 0,-12-17-31 0,26 15-52 15,-25-32-100-15,30 12-278 0,-12 4 9 0,-16-13 280 16</inkml:trace>
  <inkml:trace contextRef="#ctx0" brushRef="#br0" timeOffset="127326.4235">21602 9706 1251 0,'-52'9'425'0,"52"-9"-330"0,-41 39-46 16,21-14-1-16,20-25-14 0,-34 50-2 0,14-18-5 15,4 4 0-15,0-2-6 0,3 3-3 0,1 1-12 16,1-3-1-16,4-1-6 0,3-4 2 15,1 2-5-15,3-1 6 0,0-6-9 0,0-25-1 16,3 44-17-16,-3-44-8 0,16 27-17 0,-16-27-7 16,25 16-26-16,-25-16-22 0,33 0-47 0,-30-28-68 15,37 24-115-15,-12-12-180 0,-10-20 85 0,22 26 415 16</inkml:trace>
  <inkml:trace contextRef="#ctx0" brushRef="#br0" timeOffset="127467.1129">21657 9443 1444 0,'0'0'172'0,"-28"-22"-117"0,28 22-15 16,0 0-20-16,-27-14-15 0,27 14-9 0,0 0-9 15,0 0-20-15,0 0-25 0,37-21-54 0,-28-10-112 16,27 21-290-16,-2 1-12 0,-5-15 275 16</inkml:trace>
  <inkml:trace contextRef="#ctx0" brushRef="#br0" timeOffset="127701.3467">22269 9111 1712 0,'0'0'96'0,"-51"36"-54"0,26-13 2 0,-7 2 0 16,0 5-8-16,1 6-9 0,-1 8 0 0,1 1-8 15,5 7-19-15,2 1 0 0,3 6 0 0,1 3 0 16,2 4 0-16,-2 0 0 0,1 0 0 0,-1 0 0 15,6-2 0-15,-4-2 0 0,-2-5 0 0,6-3 0 16,-2-13 0-16,7 5-46 0,-2-14-3 16,11 4-26-16,0-36-23 0,3 48-59 0,-3-48-96 15,0 0-279-15,26-4-16 0,-26 4 260 0</inkml:trace>
  <inkml:trace contextRef="#ctx0" brushRef="#br0" timeOffset="128311.891">21765 9738 1493 0,'0'0'139'15,"25"25"-89"-15,-25-25-2 0,38 16 4 0,-8-7-4 16,2-7-11-16,8 2-3 0,5-4 1 0,8 0-4 16,1-4-6-16,5 4-2 0,-5-4-3 0,5 1-8 15,-9-1-12-15,1 3 0 0,-8-3 0 16,-6 4 0-16,-8-4 0 0,-29 4 0 15,39-1 0-15,-39 1 0 0,0 0 0 0,0 0 0 16,0 0 0-16,0 0 0 0,0 0 0 0,0 0 0 16,0 0 0-16,0 0 0 0,0 0 0 0,0 0 0 15,-28-18 0-15,28 18 0 0,-25 12 0 0,25-12 0 16,-26 20 0-16,26-20 0 0,-30 30 0 0,30-30 0 16,-20 36 0-16,20-36 0 0,-9 43 0 15,9-43 0-15,0 41 0 0,0-41 0 0,9 30 0 16,-9-30 0-16,15 25 0 0,-15-25 0 0,0 0 0 15,37 19 0-15,-37-19 0 0,33 4 0 0,-33-4 0 16,39-5 0-16,-39 5 0 0,41-20 0 0,-41 20 0 16,47-27 0-16,-47 27 0 0,43-30 0 0,-43 30 0 15,39-32 0-15,-39 32 0 0,32-29 0 0,-32 29 0 16,0 0 0-16,29-23 0 16,-29 23 0-16,0 0 0 0,0 0 0 0,0 0 0 15,-5 29 0-15,-4-6 0 0,-6 13 0 0,-6 3 0 16,-4 7 0-16,-2 6 0 0,-3 3 0 0,-5 7 0 15,0-1 0-15,-5 10 0 0,1-7-13 0,1 2 4 16,-3 0-5-16,3-7 7 0,8-9 6 0,3-7-5 16,5-9 3-16,4-9 4 0,18-25 0 0,-25 39-5 15,25-39 0-15,0 0 3 0,0 0 1 16,0 0 5-16,0 0 1 0,0 0 0 0,0 0-2 16,-18-39 3-16,22 14 0 0,7-6 3 0,-2 3-3 15,1-6 1-15,3 2-8 0,3-4 0 16,2-3 0-16,4 2 0 0,4-6 0 0,5 0-7 15,3 2 8-15,2 0-25 0,2 0 16 0,3 2-18 16,-5 5-11-16,5 6-10 0,-4-1-36 16,12 22-81-16,-26-32-194 0,20 23-227 0,-5 3 20 15,-10-10 422-15</inkml:trace>
  <inkml:trace contextRef="#ctx0" brushRef="#br0" timeOffset="128452.5251">23132 10050 1826 0,'-60'9'143'0,"60"-9"-76"0,-38-3-56 16,38 3-11-16,-29-13 0 0,29 13 0 0,-27-20 0 16,27 20 0-16,-16-28 0 0,16 28-21 15,-11-32-62-15,1 5-42 0,10 27-95 0,0 0-317 16,-36-7-51-16,36 7 116 0</inkml:trace>
  <inkml:trace contextRef="#ctx0" brushRef="#br1" timeOffset="134120.8158">10313 12017 1414 0,'-40'8'130'0,"40"-8"-77"0,0 0-37 16,0 0-16-16,0 0-3 0,35-8 4 15,-10-4 9-15,14-2-3 0,4-8 3 0,7-4-5 16,11-3-1-16,4-1-13 0,8 1-14 0,-3-6-34 16,13 19-52-16,-24-24-78 0,18 37-100 0,-16-3-204 15,-13-10 50-15,13 34 399 0</inkml:trace>
  <inkml:trace contextRef="#ctx0" brushRef="#br1" timeOffset="134308.384">10489 12313 1602 0,'-74'0'93'0,"47"9"-40"0,27-9-35 0,0 0-14 15,0 0-6-15,0 0-1 0,0 0 2 0,0 0-1 16,0 0 2-16,29-5 1 0,0 5-2 15,5-7 1-15,10 3-6 0,5-8-16 0,12 8-26 16,-7-16-16-16,23 15-38 0,-15-23-6 16,24 22-31-16,-10-24-22 0,20 21-69 0,-10-3-158 15,-1-26-2-15,20 33 287 0</inkml:trace>
  <inkml:trace contextRef="#ctx0" brushRef="#br1" timeOffset="134948.9439">12263 11697 1025 0,'0'0'108'0,"-12"-27"-65"0,12 27-13 16,0 0 6-16,0-23 12 0,0 23 10 0,0 0 0 15,0 0-10-15,0 0-13 0,0 0-7 0,-31 23-8 16,31-23 7-16,-30 39 3 0,13-7 9 0,-9-5-2 16,2 16 2-16,-6-9-11 0,3 7 2 0,-2-2-11 15,2 2 3-15,4-2-10 0,3 0 3 16,1-7-10-16,4 0 1 0,6-3-5 0,9-29 2 16,-7 34-4-16,7-34 2 0,0 0-2 0,0 0 1 15,0 0 0-15,27 16 0 0,-27-16 1 16,0 0 0-16,38-20 3 0,-38 20-3 0,37-41 4 15,-13 7-6-15,2-3 5 0,1-4-7 0,0-4 6 16,0 6-4-16,-4 0 5 0,-6 1-6 0,-1 1 6 16,-6 5-4-16,-2 0 2 0,-3 2-2 15,-1 1 3-15,-4 29-5 0,7-43 4 0,-7 43-3 16,0 0 4-16,0 0-2 0,0 0 0 0,0 0 0 16,0 0-4-16,0 0 2 0,0 0 0 0,0 0 2 15,-7 31-2-15,3-5 4 0,4 6-3 0,0-3 3 16,0-1-3-16,7-4 2 0,-7-24-1 0,23 39 2 15,-23-39-2-15,35 30 4 0,-35-30 1 0,48 14 3 16,-16-12 4-16,6-5 0 16,1-5 0-16,4-2-1 0,4-10 0 0,5 1-6 15,-4-6 2-15,4-2-5 0,-5-2 2 0,-4 3-1 16,-2-3 4-16,-7 8-1 0,-5 1 4 0,-29 20-2 16,41-27-1-16,-41 27-2 0,0 0-4 0,0 0-2 15,25-9 0-15,-25 9 0 0,0 0 0 0,0 0 0 16,-2 36 0-16,1-6 0 0,-3 10 0 15,0 2 0-15,-3 5 0 0,0-3 0 0,2-1 0 16,1 0 0-16,1-2-4 0,3-4-10 0,8 1-19 16,0-6-11-16,11 3-26 0,-19-35-17 0,58 59-34 15,-58-59-94-15,82 32-233 0,-35-14-99 16,-4-16 84-16</inkml:trace>
  <inkml:trace contextRef="#ctx0" brushRef="#br1" timeOffset="135105.1961">13446 12174 1867 0,'-43'0'23'15,"13"2"-19"-15,30-2-2 0,0 0-2 0,-26-9-11 16,26 9-14-16,0 0-27 0,0 0-38 16,29-20-59-16,-25-12-100 0,35 13-244 15,1 3-43-15,-6-9 246 0</inkml:trace>
  <inkml:trace contextRef="#ctx0" brushRef="#br1" timeOffset="135698.9545">14050 11666 1170 0,'0'0'304'16,"0"0"-281"-16,0 0-17 0,0-25 4 0,0 25 1 15,45-39 10-15,-11 20 5 0,-5-3 3 0,8 4-4 16,-4-3-2-16,1 3-11 0,1 0-1 0,0 4 1 15,-7 3 5-15,-1 6 1 0,-27 5-2 16,41-5-5-16,-41 5-5 0,0 0-1 0,29 5 0 16,-29-5 2-16,0 0-1 0,14 32 4 0,-14-32-4 15,0 39 3-15,-5-10-3 0,-4 1 3 16,-2 2-5-16,-1 4 4 0,-8 3-2 0,6 0 6 16,-6 8-5-16,4-3 7 0,0-1-5 0,3 1 4 15,2 1-5-15,6-2 4 0,5 0-6 0,4-8 4 16,1 1-9-16,11-2 4 0,4 1 6 15,3-1-27-15,4-7 29 0,3 0-28 0,3-15 18 16,6-7-2-16,4-3-1 0,7-5-2 0,4-8 2 16,2-10 1-16,3-13-8 0,-2-2 27 0,2-10-29 15,1 1 24-15,-7-3-11 0,-10 0-7 0,-7-2 9 16,-11 4-7-16,-12-4 7 0,-4 0-3 0,-7 4 6 16,-6 1-2-16,-7 4 6 0,0 4-5 0,-6 5 3 15,-1 7-3-15,18 25 2 16,-34-40-1-16,34 40 1 0,0 0-7 0,-29-23-3 15,29 23 0-15,0 0 0 0,0 0 0 0,0 0 0 16,0 0 0-16,43 16 0 0,-11-7 0 0,9-2-19 16,2-3-22-16,17 7-34 0,-10-22-60 0,30 34-136 15,-31-26-330-15,17 8 12 0,0 2 274 0</inkml:trace>
  <inkml:trace contextRef="#ctx0" brushRef="#br1" timeOffset="135886.5251">15757 12115 2033 0,'-43'13'14'0,"43"-13"-14"0,-35 9 0 0,35-9 0 16,0 0 0-16,0 0 0 0,0 0 0 0,0 0 0 15,31-16-41-15,-31 16-43 0,54-25-97 0,-38-16-197 16,34 19-226-16,-3 1 8 0,-12-13 434 0</inkml:trace>
  <inkml:trace contextRef="#ctx0" brushRef="#br1" timeOffset="147238.0748">17259 10756 618 0,'0'0'167'0,"10"-30"-102"16,-10 30-25-16,-1-36-2 0,-1 11 16 0,2 25 0 16,0-46 6-16,0 46-13 0,2-47-9 0,-2 47-9 15,-9-37 2-15,9 37-5 0,0 0 7 0,-20-30-1 16,20 30 0-16,0 0 0 0,-36-4-2 0,36 4-2 15,-38 23-6-15,19 2 1 0,-8 5-2 0,2 17 11 16,-9 4-2-16,7 14 9 0,-9 6-12 0,7 16 7 16,-8 6-18-16,1 10 8 0,-4 8-3 0,-1 8-22 15,-2 0 15-15,4 3-18 0,1-3 0 0,6-7 15 16,5-12-17-16,7-16 13 0,15-18-15 0,12-18 7 16,18-13-32-16,14-11-15 0,30-1-28 0,-1-34-69 15,37 22-84-15,-15-34-230 0,18-17-30 0,17 17 218 16</inkml:trace>
  <inkml:trace contextRef="#ctx0" brushRef="#br1" timeOffset="147706.8681">17843 11085 893 0,'0'0'242'16,"0"0"-214"-16,0 0-20 0,-22-28-4 0,22 28 5 16,0 0 10-16,0 0 10 0,0 0 8 0,0 0 3 15,-3 27-6-15,3-27 2 0,3 50-11 16,5-9 1-16,-5 3 19 0,8 15-29 15,-4 1 31-15,6 15-24 0,-10 0-1 0,4 7 7 16,-7 2-19-16,-1 0 7 0,-5-2-18 0,1-2 10 16,-4-11-14-16,4-3 9 0,-1-9-10 0,1-10 4 15,5-3-12-15,0-44-54 0,12 55-27 0,-12-55-69 16,27 20-75-16,-27-20-144 0,32-39-75 0,10 21 242 16</inkml:trace>
  <inkml:trace contextRef="#ctx0" brushRef="#br1" timeOffset="148003.7804">18350 11299 1363 0,'-39'36'27'0,"-10"-6"-14"0,6 11 11 16,-5-7 1-16,9 12 16 0,-4-12-4 15,5 7 4-15,-2-9-8 0,10 4 2 0,-1-8-12 16,10 1 0-16,21-29-8 0,-27 39 2 0,27-39-7 15,-3 29-1-15,3-29-5 0,0 0 1 0,23 25 3 16,-23-25 4-16,43 9 2 0,-9-9 0 0,-2 0-5 16,9-4-2-16,-1 0-3 0,-1-1-3 0,4 1 0 15,0 1 0-15,-3 3 1 16,3 0-1-16,-4 3 0 0,-1 3-3 0,-6 1 1 0,2 4 1 16,-5 1-4-16,-2 1-5 0,-27-13-14 15,39 32-11-15,-39-32-29 0,32 35-24 0,-5-4-20 16,-27-31-40-16,31 37-55 0,-31-37-82 0,0 0-167 15,39 27 46-15,-39-27 405 0</inkml:trace>
  <inkml:trace contextRef="#ctx0" brushRef="#br1" timeOffset="148503.8171">19291 11390 1098 0,'-52'-12'268'0,"20"-1"-228"15,0 4-15-15,-4-5 11 0,5 14 7 0,-3-5 0 16,6 10-3-16,-6-1-7 0,5 15 3 16,-2-3-6-16,6 11 0 0,-3-2-5 0,6 11 7 15,1 1-8-15,6 4 3 0,1 2-11 0,3 1 3 16,4 3-8-16,2 1 4 0,5 0-6 0,7-9 2 16,-2-3-8-16,6-13 2 0,-11-23-5 0,32 30 2 15,-7-28-1-15,4 1 1 0,5-10 0 0,-2-5-2 16,6-4 3-16,-2-9-3 0,-4-9 3 15,4-2-4-15,-6-3 4 0,1-2-4 0,-2 2 5 16,-3-4-4-16,-2 8 3 0,-6-1-5 0,-6 7 5 16,-1-1-5-16,-11 30 4 0,9-41-4 15,-9 41 1-15,0 0-4 0,0-27 1 0,0 27-1 16,0 0-1-16,0 0 1 0,-11 33-2 0,2-10 5 16,2 12-2-16,0 12 7 0,-2 6-6 0,0 6 7 15,2 12-10-15,-4 2 10 0,6 7-9 16,-6 4 10-16,4 11 2 0,0-1-20 0,-6 8 17 15,6-6-16-15,-6-9 4 0,1-1 15 0,-4-6-7 16,-2-5 10-16,2-8-7 0,-1-6 11 0,-4-11-5 16,-1-7 9-16,-1-8 0 0,0-4 2 0,-4-12-3 15,27-19-3-15,-47 18-4 0,47-18-4 0,-37-12-4 16,37 12-5-16,-38-41-5 0,20 1-12 16,7-2-7-16,1-14-20 0,8 1-2 15,0-16-33-15,15 12-37 0,-17-32-88 0,38 39-154 16,-21-22-185-16,3-5 34 0,21 17 466 0</inkml:trace>
  <inkml:trace contextRef="#ctx0" brushRef="#br1" timeOffset="148660.13">19838 11953 2014 0,'-36'16'33'0,"36"-16"-33"0,0 0 0 16,-34 4 0-16,34-4 0 0,0 0 0 15,-36-18 0-15,36 18 0 0,-27-21-50 0,27 21-39 16,-19-34-59-16,19 34-122 0,7-31-336 0,4 1 40 16,-11 30 249-16</inkml:trace>
  <inkml:trace contextRef="#ctx0" brushRef="#br1" timeOffset="149363.2248">20392 11404 1191 0,'0'0'105'0,"0"0"-68"15,0 0 1-15,0 0 10 0,0 0 2 0,0 0-20 16,0 0-13-16,-13 27-9 0,13-27 3 16,-19 45 1-16,8-10 12 0,-7-4 5 0,5 10 15 15,-10-2-4-15,7 9 7 0,-7 4-13 16,6 1 3-16,-6-5-10 0,7-2 2 0,-2-8-11 15,6-2-2-15,4-10-6 0,8-26-3 0,-5 31-4 16,5-31-1-16,0 0-3 0,0 0 1 0,30 0 2 16,-30 0-2-16,35-34 3 0,-18 7-3 0,9-10 3 15,0-6-5-15,3-4 6 0,0-4-6 0,-1-1 7 16,-2 0-8-16,-7 8 6 0,-3 1-5 16,-1 4 4-16,-6 5-3 0,-4 2 4 0,-1 3-4 15,-4 6 4-15,0 23-4 0,-4-39 3 0,4 39-1 16,0 0 1-16,-9-25-1 0,9 25 1 15,0 0 0-15,0 0-1 0,0 0 0 0,0 39-1 16,0-39 4-16,0 52-4 0,0-23 6 0,6 4-3 16,-3-4 4-16,4 3-3 0,0-2 4 0,2-5-4 15,2 4 4-15,0-3-3 0,1-1 3 16,-12-25-4-16,38 34 0 0,-38-34-2 0,43 20 1 16,-18-20-1-16,-1-4 4 0,8-6 3 0,0-8 0 15,2-9 1-15,0-3-10 0,4-6 0 0,-6-1 0 16,2-2 0-16,-5-1 0 0,-2 1 0 0,-4 3 0 15,-3 8 0-15,-6 1 0 0,-14 27 0 0,20-39 0 16,-20 39 0-16,0 0 0 0,0 0 0 16,0 0 0-16,0 0-10 0,0 0-6 15,2 36-4-15,-10-1 0 0,3 13-3 0,-6 2 9 16,-1 13-3-16,-1-3 10 0,-1 6-9 0,-2-2 4 16,7-1-20-16,-6-12-7 0,15 8-33 0,-9-21-16 15,24 15-59-15,-15-53-75 0,18 48-170 0,1-21-124 16,-19-27 133-16,43 34 383 0</inkml:trace>
  <inkml:trace contextRef="#ctx0" brushRef="#br1" timeOffset="149519.5536">21505 11848 1848 0,'-70'14'138'16,"36"-5"-86"-16,2 4-43 0,3-6-9 15,29-7 0-15,-43 9 0 0,43-9 0 0,-27 2 0 16,27-2-7-16,0 0-54 0,0 0-26 15,0 0-49-15,0 0-108 0,0 0-334 0,40-13 15 16,-6 8 193-16</inkml:trace>
  <inkml:trace contextRef="#ctx0" brushRef="#br1" timeOffset="150035.1483">22242 11219 1272 0,'0'0'133'0,"-52"16"-81"15,25-2-10-15,-7-8 21 0,34-6-22 16,-50 19 14-16,50-19-41 0,-49 27 13 0,49-27-14 16,-43 29 11-16,43-29 3 0,-34 35-4 0,34-35 3 15,-20 36-6-15,20-36-3 0,-3 35-9 0,3-35-2 16,10 31-5-16,-10-31 2 0,0 0-2 0,40 32 2 15,-40-32 1-15,39 12 2 0,-39-12 0 0,47 7 1 16,-47-7 0-16,47-1 0 0,-21-1 1 0,0 2-1 16,-26 0-3-16,46 2 1 0,-46-2-1 15,31 10 2-15,-31-10 4 0,0 0 1 0,32 32-1 16,-32-32 0-16,5 36-8 0,-7-13 2 16,-6 8-6-16,-3 4 4 0,-5 1-5 0,-8 3 4 15,-1-2-7-15,-2-1 4 0,0-6-6 0,27-30-1 16,-39 41-11-16,39-41-8 0,0 0-27 0,0 0-32 15,0 0-34-15,0 0-50 0,0 0-76 16,18-37-253-16,5-6 18 0,18 13 232 0</inkml:trace>
  <inkml:trace contextRef="#ctx0" brushRef="#br1" timeOffset="150222.7091">22591 10995 1871 0,'-30'19'74'0,"30"-19"-57"0,0 0-18 16,0 0-1-16,0 0 2 0,27-23 1 0,-27 23-2 15,28-12-1-15,-28 12-11 0,36-16-8 0,-11 7-4 16,0-6-11-16,15 3-17 0,-10-13-41 0,26 23-99 16,-37-33-208-16,26 15-151 0,0 4 38 0,-16-16 460 15</inkml:trace>
  <inkml:trace contextRef="#ctx0" brushRef="#br1" timeOffset="150722.8335">23346 10319 1312 0,'-33'4'104'16,"33"-4"-42"-16,0 0 7 0,22 39-29 0,-22-39 37 16,29 43-43-16,-29-43 8 0,36 51 4 0,-19-22-9 15,7 7-2-15,-6 3-9 0,5 9 7 0,-3-2-9 16,-1 9 9-16,-2 1-16 0,-1 6 0 15,-6 2-12-15,-2 4 5 0,-7 3-11 16,-2 0 7-16,-7-1-9 0,-2-6-4 0,-3 2 18 16,-3-5-19-16,-4-3 19 0,-3 1-7 0,-4-4-10 15,-3-6 7-15,-6 2-6 0,0-8-3 0,0 3-14 16,-5-12-7-16,7 2-20 0,-4-17-18 0,18 8-53 16,-21-36-93-16,41 9-367 0,0 0 12 0,0 0 199 15</inkml:trace>
  <inkml:trace contextRef="#ctx0" brushRef="#br1" timeOffset="151411.1227">23118 10663 1058 0,'-5'-28'361'0,"5"28"-295"0,0 0-22 0,0 0 6 15,0 0 7-15,0-25 2 0,0 25-3 0,0 0-6 16,0 0-8-16,0 0-10 0,0 0-11 16,30-22-8-16,-30 22-6 0,0 0-1 0,0 0-3 15,24 27 1-15,-24-27-3 0,7 55 2 0,-11-14-6 16,-1 4-1-16,-6 6-15 0,-7 3-4 15,0 8-24-15,-11-3-7 0,12 9-40 0,-18-22-32 16,32 25-117-16,-24-28-310 0,14-11 41 0,19 7 258 16</inkml:trace>
  <inkml:trace contextRef="#ctx0" brushRef="#br2" timeOffset="235709.4128">5373 11037 918 0,'0'0'200'0,"0"0"-144"15,0 0-27-15,0 0-14 0,0 0 10 0,0 0 10 16,0 41 11-16,0-41-2 0,0 47-2 0,-4-21-10 16,6 6 1-16,-5 1-9 0,6 13-11 15,-1-2 28-15,10 21-24 0,-3 4 30 0,8 13-5 16,-9 2-10-16,10 10 8 0,-9 2-16 0,6 8 8 15,-10 4-18-15,0 7-3 0,-3 0 10 0,-4 7-17 16,-3-7 10-16,-4 6-1 0,-2-6-15 0,-3-5 14 16,-2-8-15-16,5-17 12 0,2-3 1 0,6-14-22 15,4-11 20-15,5-13-37 0,10-12-8 0,-16-32-28 16,47 36-52-16,-47-36-63 0,69-7-154 0,-22-16-212 16,-8-20 22-16,15 11 471 0</inkml:trace>
  <inkml:trace contextRef="#ctx0" brushRef="#br2" timeOffset="236178.2079">5310 11540 1112 0,'-37'-22'25'0,"37"22"5"15,-15-42 13-15,15 42 7 0,-5-56 24 0,5 56 3 16,11-55-2-16,-11 55-13 0,23-55-26 0,-23 55 22 16,37-59-40-16,-8 32 24 0,2-5-16 0,4 0-10 15,9 0 2-15,6 5-8 0,3-1 4 0,10 3-6 16,0 2 1-16,3 0-6 0,4 10 0 0,-4-1-4 15,-1 9 2-15,-4-2 0 0,-5 7 1 0,-3 7 0 16,-3 2-1-16,1 7-1 0,-3 7-2 0,-1 5 4 16,-8 3-3-16,-5 4 3 0,-2 4-4 0,1 4 6 15,-6 2 12-15,-6-3-24 0,-12 3 27 0,0 1-25 16,-14 2 8-16,-1 4 10 0,-12-2-1 0,-1 2 9 16,-14-1-5-16,-6 6 8 0,-15 0-13 0,-10 4 8 15,-12-2-8-15,-4-8 3 0,-5 1-6 16,1-9 1-16,2-4-4 0,1-10 2 0,2-10-5 15,11-5 2-15,4-12-3 0,8-2-3 0,15-12-8 16,7-8-15-16,34 20-26 0,-45-59-36 0,48 31-92 16,-22-47-225-16,42 11-198 0,20-9 25 0,9-27 523 15</inkml:trace>
  <inkml:trace contextRef="#ctx0" brushRef="#br2" timeOffset="298726.6131">2672 13794 396 0,'0'0'72'15,"0"0"-13"-15,0 0 6 0,0 0-6 16,0 0 4-16,-7-30-3 0,7 30-2 16,0 0-4-16,0 0-1 0,0 0-8 0,0 0 0 15,-4-25-4-15,4 25 2 0,0 0-1 0,0 0-5 16,0 0-6-16,0 0-11 0,0 0-7 0,0 0-1 15,0 0 1-15,0 0 4 0,39 32-1 0,-17-6 2 16,3 7-6-16,5 6 4 0,3 7-10 0,1 2 5 16,2-1 6-16,-2-1-31 0,-4-5 28 15,2-4-31-15,-1-1 13 0,-2-4 3 0,5-2-21 16,-6-14-34-16,10 16-69 0,-38-32-61 0,63 15-240 16,-24 6 0-16,-39-21 296 0</inkml:trace>
  <inkml:trace contextRef="#ctx0" brushRef="#br2" timeOffset="302446.4075">2880 13810 477 0,'0'0'66'0,"0"0"-18"16,0 0-10-16,0 0-2 0,0 0 8 0,0 0 0 15,0 0 0-15,0 0-11 0,0 0-5 0,0 0-6 16,0 0-1-16,-31 0 1 0,31 0 6 16,0 0 1-16,0 0 8 0,-32 14 3 0,32-14 0 15,0 0 1-15,0 0-3 0,0 0-6 16,0 0-3-16,0 0-4 0,0 0-3 0,-25-30 0 15,25 30-4-15,0 0-1 0,-15-36-6 0,15 36-1 16,-12-35-3-16,12 35 3 0,-20-43-1 0,6 18 6 16,14 25-2-16,-31-46 4 0,31 46-2 0,-39-52 15 15,39 52 7-15,-48-43 2 0,22 27-8 0,0-3-10 16,26 19-15-16,-38-33 4 0,38 33-4 16,0 0 0-16,-25-28-5 0,25 28-2 0,0 0-1 15,-2-36 1-15,2 36-2 0,13-37 3 16,-13 37-5-16,23-38 4 0,-23 38-1 0,34-39 3 15,-34 39-4-15,43-43 4 0,-43 43-3 0,45-35 2 16,-45 35-2-16,46-25 1 0,-46 25 17 0,43-20-35 16,-43 20 34-16,43-7-35 0,-43 7 19 0,40 0 19 15,-40 0-18-15,41 11 20 0,-41-11-37 16,39 18 16-16,-39-18-14 0,38 26 12 0,-38-26 4 16,29 32-4-16,-29-32 0 0,20 40-1 0,-20-40 0 15,12 35-1-15,-12-35 3 0,2 40-2 0,-2-40 6 16,-14 46-3-16,1-21 3 0,-5 2-1 0,-3-3 3 15,-6 10-3-15,-4-2 5 0,-3-3-4 0,0 7 10 16,-7-1-2-16,5 4 7 0,-3 2-2 16,1 6 3-16,-2-1-6 0,5 9 11 15,-3 1-13-15,6 2 10 0,-1-1 6 0,7 2-30 16,0-9 24-16,9 0-27 0,2-13 4 0,8-8 6 16,7-29-4-16,2 35 0 0,-2-35 1 0,29 17 1 15,-1-17 1-15,4-9 1 0,10-11 5 0,8-10 0 16,9-18 1-16,9-8-8 0,4-4-12 0,5-6 20 15,-2 0-21-15,-1 2 23 0,-8 1-13 16,-7 5-17-16,-1 10-4 0,-15-1-23 0,1 14-4 16,-19-1-22-16,11 22-14 0,-25-16-41 0,18 30-73 15,-29 0-93-15,0-34-185 0,0 34 76 16,0 0 402-16</inkml:trace>
  <inkml:trace contextRef="#ctx0" brushRef="#br2" timeOffset="305064.6758">4263 13391 671 0,'0'0'122'0,"0"0"-93"16,0 0-20-16,0 0-8 0,-5-25-1 0,5 25 4 16,0 0 15-16,0 0 14 0,0 0 6 0,0 0 0 15,0 0-14-15,-5 25-13 0,5-25-3 0,-6 43 4 16,3-15 13-16,-8 3 6 0,7 4 10 0,-8-6-8 15,5 10 3-15,-4-7-13 0,4 4 5 0,-2-2-12 16,2 1 2-16,-2-4-11 0,5-5 0 16,0 5-8-16,4-31 3 0,0 35-5 15,0-35 2-15,0 0-3 0,11 25-1 0,-11-25-1 16,0 0 0-16,0 0 2 0,29-5 2 0,-29 5 5 16,25-27-2-16,-25 27 6 0,29-48-7 0,-15 14 4 15,2-1-2-15,-3-10 3 0,3 0-3 0,-4-4 4 16,-1 0-7-16,-4-2 14 0,4 1-6 0,-6-2 10 15,3 8-7-15,-8-3 5 0,3 5-8 0,-3 2 8 16,2 7 10-16,-7 2-31 0,5 31 38 16,-4-30-29-16,4 30 23 0,0 0 3 0,0 0-3 15,0 0-9-15,0 0-7 0,0 0 13 16,-16 34-39-16,9-7 33 0,1 3-32 0,1 0 14 16,1 6 6-16,3-2-5 0,2-4 3 0,3-3-6 15,5-1 3-15,-9-26-3 0,29 38 2 0,-29-38-3 16,46 26 2-16,-15-13-3 0,-3-6 3 15,8 2-1-15,-2-5 4 0,2-1 0 0,0-3-2 16,2 0-1-16,-3-2 0 0,-4-1 0 0,1-1 1 16,-5-3 1-16,-27 7-1 0,43-11 0 0,-43 11 1 15,27-12 1-15,-27 12-2 0,0 0 4 0,32-20-4 16,-32 20 2-16,0 0 0 0,0 0-2 0,0 0 2 16,0 0-1-16,0 0 0 0,0 0-2 0,0 0-1 15,0 0 1-15,0 0-1 16,0 0 0-16,11 40-5 0,-11-7-13 0,-2 1 8 15,-1 4-8-15,-1-3 8 0,2 3-12 0,-7-8-10 16,13 11-19-16,-8-14-8 0,17 8-26 0,-13-35-20 16,21 50-37-16,-21-50-35 0,33 25-38 0,-3-2-175 15,-30-23 161-15,59 4 231 0</inkml:trace>
  <inkml:trace contextRef="#ctx0" brushRef="#br2" timeOffset="305939.7189">5466 13534 705 0,'0'0'85'0,"-30"0"-18"0,30 0-8 16,-36 14-5-16,36-14 3 0,-38 25-2 0,38-25-1 15,-48 34-1-15,32-9 5 0,-11-6-8 16,9 10 1-16,18-29-10 0,-38 55 1 0,18-32-7 16,10 9-4-16,-3-5-14 0,11-2 3 0,2-25-11 15,0 39 3-15,0-39-5 0,16 29-3 0,-16-29-4 16,31 21 1-16,-31-21-3 0,38 13 1 0,-38-13-2 15,46 3 2-15,-21-10 0 0,-25 7-1 0,50-21 5 16,-26 3-4-16,3-2 1 0,-27 20 1 0,46-48-1 16,-30 23-2-16,1-2 5 0,-3 1-7 15,-5 1 4-15,0-2-2 0,-4 2 4 16,-3-2-5-16,-4 4 6 0,2 23-4 0,-11-39 2 16,11 39-2-16,-14-29 5 0,14 29-4 0,0 0 3 15,-23-28 0-15,23 28 1 0,0 0 2 0,0 0 3 16,-25-7 2-16,25 7-3 0,0 0-2 0,0 0-3 15,0 0-6-15,0 0 0 0,0 0 2 0,0 0-1 16,0 0 1-16,19 27 1 0,-19-27 1 16,34 8-1-16,-34-8 2 0,49 0-3 0,-22-3 0 15,5-2 0-15,-3-1 0 0,-1 1 2 0,1-2-2 16,-4 7 2-16,-25 0-1 0,41-4 0 0,-41 4 0 16,25 2 1-16,-25-2 1 0,0 0 0 15,0 0 5-15,0 0 0 0,20 34 0 0,-20-34-3 16,-2 34 1-16,2-34-6 0,-12 48 4 15,6-18-3-15,-4 0 4 0,-3 1-4 0,-1 1 5 16,-2-2-7-16,3-5 5 0,13-25-4 0,-20 39 0 16,20-39 0-16,0 0-1 0,0 0-1 0,0 0 0 15,0 0 0-15,0 0 1 0,0 0 1 0,26 9 2 16,-26-9 0-16,30-36-2 0,-14 8 4 0,4-1-5 16,3-1 3-16,-3 2-3 0,3-1 4 0,-5-1-2 15,-2 5 3-15,-16 25-3 0,24-43 7 16,-24 43-3-16,12-27 9 0,-12 27-2 0,0 0 4 15,0 0 2-15,0 0 2 0,0 0 1 16,0 0-2-16,0 0-6 0,0 0-4 0,0 0-4 16,0 0-3-16,0 0-1 0,-20 34-1 0,20-34 3 15,-10 38-5-15,10-38 5 0,-9 39-5 0,9-39 5 16,0 36 1-16,0-36-1 0,7 30-1 0,-7-30-1 16,0 0-5-16,27 32 3 0,-27-32 0 15,28 12 2-15,-28-12-2 0,40 7 3 0,-40-7 0 16,43-7-1-16,-43 7 4 0,45-16-3 0,-45 16 4 15,48-25 0-15,-48 25 0 0,50-35-2 0,-50 35 1 16,43-43-4-16,-43 43 3 0,32-43-5 0,-32 43 5 16,27-39-3-16,-27 39 2 0,20-32 1 0,-20 32-1 15,16-25-2-15,-16 25 2 16,0 0-1-16,0 0 1 0,0 0-1 0,0 0 0 16,0 0-1-16,0 0-1 0,0 0 1 0,0 0-3 15,4 37 4-15,-11-6-6 0,-2 1 1 0,0 3-7 16,-2-3 1-16,4 2-9 0,-2-3 2 0,5-1-10 15,4-30-3-15,-3 52-15 0,3-52-11 0,12 39-22 16,-12-39-12-16,27 23-33 0,-27-23-36 0,36 5-40 16,-36-5-65-16,34-32-145 0,9 36 130 15,-30-35 279-15</inkml:trace>
  <inkml:trace contextRef="#ctx0" brushRef="#br2" timeOffset="306283.4727">6604 13680 934 0,'0'0'95'16,"0"0"-25"-16,-28 16 0 0,28-16-6 16,0 0-13-16,0 0-14 0,0 0-7 0,0 0 3 15,0 0 5-15,43 16 2 0,-43-16 1 0,46-14-10 16,-19-1 2-16,9 8-7 0,-4-9-8 0,2 4-2 16,-3-4-10-16,-1 0-5 0,-3 0 4 0,-2 1-2 15,-25 15 4-15,38-28 1 0,-38 28 6 0,16-25 4 16,-16 25 0-16,0 0-2 0,-2-34-1 15,2 34-4-15,0 0 2 0,-28-32-4 16,28 32-4-16,-33-16-4 0,33 16 1 0,-43-9-3 16,43 9 1-16,-43 2 1 0,43-2-4 0,-46 18 5 15,19-6-4-15,27-12 3 0,-45 41 0 0,23-18 1 16,3 4-2-16,-1 2 5 0,4 1-5 0,2-2 4 16,1 1-2-16,9-2 1 0,4-27-3 0,0 42 0 15,0-42-5-15,18 29 3 0,-18-29-5 16,33 27 1-16,-33-27-13 0,39 12-14 0,-7-5-31 15,-32-7-33-15,65-5-61 0,-49-20-91 0,36 16-154 16,-9 2-101-16,-16-20 258 0</inkml:trace>
  <inkml:trace contextRef="#ctx0" brushRef="#br2" timeOffset="306674.1176">7207 13525 967 0,'0'0'214'0,"0"0"-143"0,-36 9-17 15,36-9 2-15,0 0-6 0,-18 34-5 0,18-34-5 16,-20 35-3-16,20-35-6 0,-21 45 3 0,21-45-10 16,-20 51 2-16,20-51-7 0,-14 49 0 0,14-49-7 15,-8 30-3-15,8-30-8 0,0 0 3 16,4 27-2-16,-4-27 1 0,0 0 1 0,0 0-3 16,0 0 1-16,32-8 2 0,-32 8 3 0,34-30-2 15,-14 5 5-15,3-5-6 0,1-2 8 16,-1-4-3-16,4 4 4 0,-2 7-5 0,-5 0 0 15,-20 25-3-15,32-37 2 0,-32 37-4 0,0 0 2 16,0 0-3-16,0 0 2 0,25-16-4 0,-25 16 3 16,0 0-1-16,4 28-3 0,-4-28 5 15,0 43-5-15,0-14 4 0,-4 1-4 0,4-2 4 16,0-3-6-16,0-25 2 0,4 41-6 0,-4-41-1 16,12 31-5-16,-12-31 0 0,25 17-5 0,-25-17-4 15,38 4-10-15,-38-4-13 0,52-16-18 0,-27-11-13 16,18 11-6-16,-7-23-23 0,21 10-21 0,-17-24-35 15,20 19-37-15,-20-19-22 0,7 10-22 16,1 7-35-16,-28-28 147 0,26 29 130 16</inkml:trace>
  <inkml:trace contextRef="#ctx0" brushRef="#br2" timeOffset="306830.3832">8099 12967 845 0,'0'0'249'16,"0"0"-99"-16,0 0-32 0,-45 30-39 0,36-3-17 15,-7-4-22-15,4 13-7 0,-6 7 5 0,5 5-33 16,-3 0 27-16,2 5-31 0,3-8 4 15,-1 5 4-15,6-2-31 0,-1-5-3 0,5 1-6 16,-3-3 4-16,8-2-1 0,-10-8-6 0,11 4-31 16,-4-35-28-16,3 61-54 0,-3-61-69 15,-7 23-215-15,16 7-22 0,-9-30 360 0</inkml:trace>
  <inkml:trace contextRef="#ctx0" brushRef="#br2" timeOffset="307330.6276">7798 13446 1295 0,'0'0'145'0,"0"0"-69"15,0 0-15-15,0 0-17 0,0 0-12 0,0 0-10 16,0 0-6-16,5 29-8 0,-5-29-2 16,0 0-1-16,40 7 1 0,-17-10 3 0,9-5 1 15,3-2 1-15,2-5-5 0,3-1 0 16,3 2-6-16,0-4 2 0,0 4-2 0,-4-2 1 15,1 0 0-15,-6 4 2 0,-2 1-2 0,-5-2 0 16,-27 13-1-16,39-12-1 0,-39 12 0 0,0 0 6 16,0 0 7-16,0 0 7 0,0 0 6 0,0 0-4 15,0 0-3-15,0 0-8 0,0 0-2 16,-3 32-3-16,3-32 3 0,-29 46-2 0,13-21 1 16,-2 4-2-16,-2 1 5 0,0 6-5 0,6-1 7 15,-2-1-4-15,3 0 2 0,3-4-4 0,2-3 0 16,3-2-5-16,5-25 1 0,4 36-5 0,-4-36 3 15,12 26-1-15,-12-26 0 0,0 0 1 16,41 13 0-16,-41-13-6 0,47-13 2 0,-18-3 3 16,5-5-4-16,2-8 9 0,-2 1-7 15,0-2 5-15,-4 1-4 0,-3 2 2 0,-4-1-2 16,-3 5 2-16,-20 23-4 0,31-43 6 0,-31 43-3 16,16-29 1-16,-16 29 1 0,0 0-1 0,0 0 1 15,0 0 1-15,0 0-1 0,0 0-1 0,0 0-2 16,0 0-6-16,0 0 2 0,-29 36-5 0,29-36 2 15,-20 50-4-15,11-25-4 0,0 0-5 16,9-25-5-16,-9 43-9 0,9-43-3 0,2 39-22 16,-2-39-14-16,11 32-24 0,-11-32-25 0,0 0-35 15,0 0-40-15,43 23-83 0,-13-14-168 0,-30-9 136 16,52-11 314-16</inkml:trace>
  <inkml:trace contextRef="#ctx0" brushRef="#br2" timeOffset="307815.0273">9028 13388 1061 0,'-43'-22'199'16,"43"22"-94"-16,0 0-26 0,0 0-13 0,-42 22-20 15,42-22-10-15,-28 35-15 0,28-35-3 0,-34 47-7 16,21-19-1-16,-5 4-7 0,0-2 3 0,0-1-6 16,4 3 8-16,2-9-4 0,12-23 2 0,-17 47-5 15,17-47 1-15,-5 26-1 0,5-26 4 16,0 0-2-16,0 0 2 0,0 0-1 15,0 0 2-15,25 6 1 0,-25-6-2 0,31-32 0 16,-15 5-5-16,3 4 3 0,5-9-1 0,-1 3 3 16,0-1-4-16,4-4 6 0,-3 4-4 0,-1 3 7 15,-23 27-3-15,36-48 3 0,-36 48-3 0,27-32 0 16,-27 32 0-16,0 0 0 0,0 0 6 16,0 0 2-16,0 0 5 0,0 0-4 0,0 0-2 15,0 0-8-15,0 41-2 0,0-41-2 0,-9 34-1 16,9-34-1-16,-2 25-1 0,2-25-2 0,0 0 2 15,0 0-2-15,18 26 1 0,-18-26 1 0,0 0-2 16,32 0 2-16,-32 0 4 0,34-10 3 16,-34 10 4-16,39-24 6 0,-39 24-1 0,40-25 5 15,-40 25-3-15,43-24-1 0,-43 24-5 16,32-18-3-16,-32 18 0 0,0 0-4 0,25-13 1 16,-25 13-2-16,0 0-3 0,0 0 2 0,0 0-2 15,0 0 0-15,0 0-1 0,0 0-4 0,-3 29-2 16,3-29-5-16,-15 35-3 0,15-35-9 0,-16 40-6 15,16-40-11-15,-7 39-8 0,11-13-21 0,-4-26-36 16,9 40-88-16,-9-40-148 0,0 0-215 0,0 0 42 16,0 0 465-16</inkml:trace>
  <inkml:trace contextRef="#ctx0" brushRef="#br2" timeOffset="310879.786">10725 12931 1065 0,'-48'6'300'0,"19"-13"-237"0,29 7-19 15,-43-2-16-15,43 2-7 0,-29 2-6 0,29-2-7 16,0 0-6-16,-30 3-8 0,30-3-17 0,0 0-27 16,0 0-38-16,0 0-19 0,0 0-13 15,0 0-68-15,0 0-174 0,52 20-61 0,-52-20 245 16</inkml:trace>
  <inkml:trace contextRef="#ctx0" brushRef="#br2" timeOffset="311223.5421">11184 13290 1101 0,'0'0'76'0,"0"0"-33"15,0 0-13-15,0 0-7 0,0 0-5 0,-25-2-3 16,25 2 2-16,-34-9 7 0,34 9 4 0,-40-2 1 15,40 2-3-15,-39 2 5 0,39-2 5 0,-39 5 2 16,39-5-1-16,-38 16-7 0,38-16-6 0,-27 20-12 16,27-20-4-16,-13 28-7 0,13-28 0 15,-1 31-2-15,1-31 2 0,5 28-4 0,-5-28 3 16,20 29-3-16,-20-29 3 0,27 23-2 16,-27-23 1-16,34 20-1 0,-34-20 2 0,32 23-7 15,-32-23 2-15,34 19-2 0,-34-19 3 0,25 23 5 16,-25-23 1-16,0 0 0 0,20 29 0 0,-20-29-3 15,0 0 3-15,-2 39-2 0,2-39 1 0,-14 32-2 16,14-32 4-16,-27 34-5 0,27-34 3 16,-36 32-2-16,36-32 2 0,-47 29-7 0,47-29-4 15,-39 28-17-15,39-28-15 0,-32 18-30 0,32-18-41 16,0 0-84-16,-34 12-196 0,34-12-64 0,0 0 151 16</inkml:trace>
  <inkml:trace contextRef="#ctx0" brushRef="#br2" timeOffset="312067.9769">10705 13395 1110 0,'0'0'139'0,"0"0"-48"0,0 0-32 0,0 0-17 16,0 0-1-16,0 0-1 0,0 0-2 0,0 0-1 16,0 0-6-16,-7 25-5 0,7-25-11 0,0 30-2 15,0-30-9-15,0 39 1 0,-3-14-5 16,-1 2 4-16,1 0-5 0,1 1 5 0,-4 1-5 15,-3 1 4-15,6 6-7 0,-6-8 4 0,2 6-15 16,-4-9-7-16,11 7-23 0,0-32-19 0,-7 50-33 16,7-50-44-16,7 28-71 0,-7-28-163 0,0 0-70 15,30 13 166-15</inkml:trace>
  <inkml:trace contextRef="#ctx0" brushRef="#br2" timeOffset="313040.2622">12657 13345 644 0,'-21'-32'117'0,"21"32"-30"0,0 0-1 0,0 0-13 16,-29-22-12-16,29 22-14 0,0 0-4 0,-32-7-10 16,32 7 3-16,-34-3-6 0,34 3 4 0,-34 9 3 15,34-9-1-15,-38 17 3 0,38-17-2 0,-41 29 2 16,16-15-5-16,25-14 4 0,-43 41-7 16,43-41-1-16,-38 45-6 0,24-20-2 0,14-25-9 15,-29 48 0-15,29-48-7 0,-14 44 1 0,14-44-6 16,-2 40 2-16,2-40-2 0,13 28 0 15,-13-28-1-15,35 20 3 0,-35-20-3 0,51 3 1 16,-16-5 0-16,3-5-3 0,2-7 5 0,1-6-3 16,0-4 2-16,4-5-7 0,-4-3 5 0,2-2-4 15,-3 6 8-15,-8-1-3 0,-7 4 5 16,-25 25-2-16,43-41 4 0,-43 41-2 0,23-23 0 16,-23 23-3-16,0 0-1 0,0 0 0 0,0 0 0 15,0 0 0-15,0 0-2 0,7 32 2 0,-10-5-4 16,-4 3 2-16,-2 6-10 0,-2-4-2 0,4 3-18 15,-6-10-9-15,13 9-32 0,0-34-34 0,9 45-85 16,-9-45-123-16,0 0-186 0,38 28 36 0,-38-28 448 16</inkml:trace>
  <inkml:trace contextRef="#ctx0" brushRef="#br2" timeOffset="313634.1697">13754 13391 742 0,'0'0'125'0,"29"-25"-34"0,-29 25 2 0,38-30-6 16,-38 30 0-16,46-32-16 0,-46 32-23 0,47-23-20 15,-47 23-13-15,36-11-9 0,-36 11-3 16,27-2 2-16,-27 2 4 0,0 0 6 0,0 0 6 15,23 16 3-15,-23-16 2 0,0 0 3 0,0 27-3 16,0-27 2-16,-4 29-5 0,4-29 1 0,-9 44-6 16,4-17 3-16,-4 1-7 0,5 6 4 0,-3-2-7 15,4 7 4-15,-3-6-8 0,6 6 1 16,0-4-7-16,0 1 1 0,8-4-2 16,0-9 5-16,-8-23-5 0,24 36 5 0,-24-36-7 15,43 19 2-15,-16-19 3 0,-4 0-1 0,7-8 1 16,-1-7 1-16,2-4 4 0,-1-6-3 0,2-6 6 15,2-6-8-15,-1-4 4 0,3-3-6 0,-6-1 6 16,0-1-7-16,-3-1 7 0,-2-1-7 0,-5 9 7 16,-6-2-6-16,-1 4 6 0,-6 3-8 0,0 0 5 15,-3 5 13-15,-2 3-29 0,-2 26 31 16,-2-36-32-16,2 36 12 0,0 0-2 0,0 0-5 16,0 0-7-16,0 0-4 0,0 0-18 0,0 0-24 15,0 0-27-15,0 0-26 0,0 0 2 16,0 0-56-16,29 23-98 0,-29-23-212 0,34 20 29 15,7 1 430-15</inkml:trace>
  <inkml:trace contextRef="#ctx0" brushRef="#br2" timeOffset="314024.7926">14816 13388 1100 0,'0'30'105'0,"0"-30"-63"16,0 0-12-16,0 0-8 0,0 0 1 16,0 0 4-16,32 18-7 0,-32-18 5 0,54-9 4 15,-20 0 1-15,9-2 2 0,-4-8-7 0,8-1-11 16,-4-1-2-16,-4 3-1 0,-3-4 3 0,-6 5 0 16,-30 17 8-16,43-36-2 0,-43 36 6 0,29-36-2 15,-29 36 0-15,14-33-2 0,-14 33-15 0,-5-31 31 16,5 31-39-16,0 0 28 0,-38-35-23 15,38 35-4-15,-41-20 1 0,13 16-1 0,-1 4 0 16,-5 8-1-16,0 2 1 0,-6 6-15 0,-3 6 36 16,0 8-28-16,-3 4 34 0,1 7-8 0,-2-2-6 15,4 6 8-15,2 3-11 0,5-6 4 16,6 1-9-16,8-5 2 0,8-8-8 0,10 0 3 16,4-5-5-16,11 0-1 0,-11-25-1 0,36 34 0 15,0-22-9-15,3-6-2 0,11-1-13 16,6-10-15-16,14 7-26 0,-6-22-30 0,24 16-45 15,-23-24-51-15,30 23-53 0,-25-4-244 0,3-18 51 16,20 22 354-16</inkml:trace>
  <inkml:trace contextRef="#ctx0" brushRef="#br2" timeOffset="314274.8058">15952 13222 1160 0,'-41'-16'175'0,"41"16"-58"16,-54 0-24-16,54 0-9 0,-54 7-21 15,54-7-15-15,-52 12-15 0,27-1-4 0,-4-2-6 16,3 7-1-16,-1-2-4 0,2 4 3 0,25-18-4 16,-43 39 3-16,43-39-7 0,-29 40 0 0,29-40-9 15,-13 39 1-15,13-39-6 0,4 35 2 16,-4-35-2-16,23 33 1 0,-23-33-1 0,40 30 2 16,-14-18-1-16,9-5-1 0,0-1-11 0,5-6-11 15,6 0-19-15,-3-9-31 0,15 2 4 0,-10-9-9 16,15 7-14-16,-15-22-5 0,24 23-130 0,-24-39-59 15,30 24 29-15,-23-14-77 0,-8-19-1 0,24 26 305 16</inkml:trace>
  <inkml:trace contextRef="#ctx0" brushRef="#br2" timeOffset="314478.0281">16635 12735 841 0,'0'0'179'0,"-29"4"-31"15,29-4-23-15,-27 23-11 0,27-23-25 0,-32 39-17 16,32-39-18-16,-34 57-9 0,18-21-15 0,3 7-1 15,-5 3-17-15,6 4 3 0,-3 0 5 16,-1 5-28-16,4 0 22 0,-3 4-25 0,-1-4 8 16,6-1 4-16,-3-4-8 0,8 1 6 0,1-1-12 15,-1-10 0-15,3-3-20 0,2-37-18 16,2 52-56-16,-2-52-6 0,10 37-54 0,-10-37-75 16,0 0-152-16,0 0-67 0,0 0 298 0</inkml:trace>
  <inkml:trace contextRef="#ctx0" brushRef="#br2" timeOffset="315196.748">16201 13261 1365 0,'-32'0'124'16,"32"0"-65"-16,0 0-22 0,-20 34-1 0,20-34-8 16,0 0-2-16,29 20 1 0,-6-15 4 15,9-5-4-15,10-4-3 0,2-1-5 16,12-2-6-16,-2-6 1 0,7 3-2 0,-4-6 0 15,0 7 1-15,1-2-2 0,-1 0-1 0,-7 2-1 16,-1 4-2-16,-6-2-1 0,-7 3-2 0,-6 1 1 16,-30 3-4-16,39-4 1 0,-39 4 0 0,0 0 1 15,0 0 2-15,0 0 0 0,0 0 0 0,0 0-2 16,0 0-3-16,0 0-2 0,-30 27 1 16,30-27-2-16,-48 36 3 0,19-10-5 0,-2 3 2 15,-3 3-3-15,6 4 6 0,-3 1-3 0,1-1 6 16,5 1-5-16,1-1 3 0,6 1-4 0,2-5 4 15,9-7-4-15,7-25 4 0,-2 39-6 0,2-39-3 16,18 36-6-16,-18-36 4 0,34 25 0 16,-10-18 7-16,6-7 2 0,2-7-9 0,6-2-8 15,0-7-1-15,5 0 0 0,-6-7-1 16,3 3 6-16,-8-5-5 0,-3-1 7 0,-6 1 2 16,-3-6 9-16,-2 6 0 0,-8-1 5 0,1 1-2 15,-7-2 7-15,-1 0-3 0,-3 1 4 0,0-3-4 16,-3 4 2-16,-4-2-6 0,-1 2 3 0,5-1-7 15,3 26 4-15,-13-40 0 0,13 40 5 0,0 0 3 16,-11-28 2-16,11 28 0 0,0 0 0 16,0 0-7-16,0 0-1 0,0 0-3 0,0 0-2 15,17 25 8-15,-17-25 0 0,0 0 2 16,34 19 1-16,-34-19-1 0,39 9 1 0,-39-9 4 16,48 8 0-16,-19-8 2 0,0 3-5 0,-2 4-2 15,0-1-3-15,-4 1-3 0,-23-7-3 0,41 16 1 16,-41-16-1-16,22 26 0 0,-22-26 2 0,10 38-1 15,-10-38 0-15,-7 46 1 0,7-46-4 16,-23 48 3-16,23-48-5 0,-27 47 4 0,27-47-4 16,-39 48 3-16,39-48-3 0,-29 39-8 0,29-39 2 15,0 0 0-15,-16 30-1 0,16-30 9 0,0 0-1 16,0 0 0-16,0 0 1 0,0 0 3 0,0 0 1 16,32-14-1-16,-32 14 4 0,27-25-2 0,-27 25 5 15,29-36-1-15,-29 36 2 0,27-42-1 16,-27 42 2-16,23-45-6 0,-7 18-1 15,0 1-2-15,2-3 0 0,-2 1-4 0,4-6 3 16,3 2-11-16,0 0-5 0,1-8-15 0,3 10-25 16,-6-6 6-16,13 19-75 0,-19-21-23 0,29 36-117 15,-44 2-239-15,27-32 4 0,7 38 240 0</inkml:trace>
  <inkml:trace contextRef="#ctx0" brushRef="#br2" timeOffset="315821.7606">19128 13215 658 0,'27'-18'237'16,"-27"18"-123"-16,0 0-12 0,0 0 4 0,11-27-14 15,-11 27-24-15,0 0-38 0,-36 0-33 0,9 4 19 16,0 5-10-16,-7-6 26 0,2 17 7 0,-9-13 1 16,5 14 6-16,-7-10-6 0,3 9 3 0,1-4-8 15,3 0-2-15,-2 0-9 0,11-2-1 16,2-5-9-16,25-9-3 0,-28 16-4 0,28-16-7 15,0 0-1-15,0 0-1 0,0 0-1 16,0 0 3-16,34 4 1 0,-34-4-1 0,46-4 1 16,-13 4-1-16,1-5 0 0,3 3 0 0,3-3-2 15,-4 5 0-15,-1 3-1 0,-4 1 1 0,-1 1 1 16,-3 6 0-16,-27-11 1 0,36 19 1 0,-36-19-1 16,20 25 4-16,-20-25-4 0,5 29 3 0,-5-29-3 15,-9 30 1-15,9-30-1 0,-23 36 2 0,23-36-3 16,-43 39 2-16,20-23-4 0,-4 4 4 15,3-4-3-15,24-16 0 0,-43 25-8 0,43-25-8 16,-23 19-23-16,23-19-22 0,0 0-33 16,0 0-20-16,0 0-19 0,0 0-15 0,36 11-36 15,-36-11-70-15,34-43-166 0,16 38 113 0,-21-35 309 16</inkml:trace>
  <inkml:trace contextRef="#ctx0" brushRef="#br2" timeOffset="316087.3997">19678 13177 891 0,'-32'-7'284'0,"32"7"-188"0,-37 16-7 0,37-16-23 16,-49 31 9-16,29-6-5 0,-15-8-12 0,11 15 1 15,-10-7-13-15,7 15-1 0,0-5-13 16,4 4 3-16,-2 1-7 0,5-1 2 16,6-4-13-16,7-2-2 0,3-5-6 0,10-1-1 15,-6-27-4-15,28 41 1 0,-1-27-3 0,7-5 1 16,6-6 1-16,8-8 2 0,2-6-3 0,6-5-1 15,-2-3 1-15,-2-6-2 0,-6-2 2 0,-3 0-4 16,-5-8 5-16,-6 3-5 0,-5 3 4 0,-6-3-4 16,-4 2-1-16,-8-2-11 0,-2 3-6 0,-5-5-17 15,-1 6-11-15,-11-11-35 0,10 39-40 16,-24-66-75-16,24 66-132 0,-16-36-214 0,-4 8 49 16,20 28 386-16</inkml:trace>
  <inkml:trace contextRef="#ctx0" brushRef="#br2" timeOffset="316603.0797">21127 13218 882 0,'0'0'281'0,"0"0"-189"16,0 0-26-16,0 0-10 0,0 0-9 0,0 0-6 15,0 0-14-15,0 0-5 0,0 0-2 0,0 0 0 16,0 0-3-16,0 43 3 0,0-43-4 0,-15 43 4 16,1-16-8-16,7-2 3 0,-6 3-9 0,-1-1 0 15,-2-2-8-15,16-25 3 0,-22 41-11 0,22-41-10 16,-3 28-24-16,3-28-32 0,5 27-57 16,-5-27-73-16,0 0-200 0,0 0-64 0,0 0 171 15</inkml:trace>
  <inkml:trace contextRef="#ctx0" brushRef="#br2" timeOffset="316759.3114">21093 12703 1365 0,'-42'2'42'16,"16"12"-17"-16,26-14-13 0,-36 16-5 0,36-16-20 15,0 0-29-15,0 31-46 0,0-31-62 0,36 5-108 16,3 2-194-16,-12-21 49 0,30 21 359 0</inkml:trace>
  <inkml:trace contextRef="#ctx0" brushRef="#br2" timeOffset="316978.1012">21862 12525 1084 0,'-45'6'121'16,"45"-6"-52"-16,-52 28-6 0,32-1 8 0,-14-4-10 15,14 18-8-15,-8-4-15 0,8 11 1 16,-3 1-14-16,5 6-1 0,3 7-21 0,1 2 7 16,0 4-13-16,5-2-6 0,-2 3 26 0,6-1-29 15,-3-7 25-15,1-2-15 0,4-8-21 16,-1-8-3-16,13 0-21 0,-9-18-8 0,13 9-24 16,-13-34-43-16,21 35-96 0,-21-35-262 0,0 0 24 15,31 25 298-15</inkml:trace>
  <inkml:trace contextRef="#ctx0" brushRef="#br2" timeOffset="317150.0432">21483 13108 1420 0,'-37'-13'98'0,"37"13"-12"16,-32 4-18-16,32-4-14 0,0 0-17 0,0 0-17 16,0 0-12-16,-18 25-5 0,18-25-1 15,25 11 0-15,0-8-2 0,16-3 2 16,7-3-2-16,10-3-6 0,10-4-26 0,0-14-42 15,23 24-92-15,-24-37-215 0,26 17-154 0,-3 1 4 16,-13-17 457-16</inkml:trace>
  <inkml:trace contextRef="#ctx0" brushRef="#br2" timeOffset="317768.5862">22808 12596 1211 0,'0'0'74'0,"11"-30"-19"16,-11 30-10-16,0 0-9 0,16-32-8 16,-16 32-6-16,0 0-1 0,0 0 2 0,0 0 2 15,0 0-4-15,-5 27-7 0,5-27 7 0,-22 55 0 16,9-14 12-16,-10 2-4 0,9 9 7 0,-6-6-11 15,2 6 0-15,0-4-7 0,2 3 4 16,0-3-9-16,3-5 5 0,-1 0-12 0,5-7-16 16,6-4 28-16,-1 2-27 0,4-10 24 0,2 5-13 15,-2-29-3-15,11 43 2 0,-11-43-2 0,19 30 1 16,-19-30-2-16,31 16 0 0,-31-16 1 0,36 9 1 16,-36-9 0-16,37-4 3 0,-37 4-3 0,38-16 0 15,-38 16 1-15,34-26-3 0,-34 26 5 16,38-36-3-16,-38 36 4 0,37-41-5 15,-37 41-14-15,38-46 29 0,-38 46-31 0,37-41 31 16,-37 41-12-16,33-36-3 0,-33 36 3 0,0 0-2 16,34-30 0-16,-34 30-2 0,0 0-1 0,0 0 0 15,0 0-1-15,0 0 2 0,18 34 1 0,-18-34-17 16,-2 44 27-16,-5-14-33 0,1 4 21 0,-3-2-15 16,4 4-17-16,-6-9-5 0,13 8-18 15,-2-35-9-15,5 59-20 0,-5-59-22 0,29 43-40 16,-29-43-39-16,41 20-87 0,-8-8-145 0,-33-12 59 15,70 0 361-15</inkml:trace>
  <inkml:trace contextRef="#ctx0" brushRef="#br2" timeOffset="318143.85">23606 13053 945 0,'0'0'85'0,"-24"-45"-25"0,24 45 17 0,-32-21 15 15,32 21-1-15,-36-7-10 0,36 7-10 0,-43 7-6 16,43-7-7-16,-50 18-7 0,50-18-5 0,-52 28-7 15,25-8-3-15,2-4-8 0,25-16-3 0,-45 41-5 16,45-41-17-16,-36 39 27 0,36-39-32 0,-26 41 25 16,26-41-14-16,-11 46-7 0,11-46 1 15,9 38-5-15,-9-38 4 0,25 30-3 0,-25-30 2 16,46 23 0-16,-15-18-1 0,1-1 0 0,6-4 0 16,1-4-1-16,1-3-2 0,-1-3 3 0,4-8-1 15,-3 2 2-15,-5-4-2 0,-1-1 3 0,-1-2-3 16,-5-1-10-16,-2 1 10 0,-26 23-11 0,35-39 28 15,-35 39-13-15,24-32 14 0,-24 32-13 16,0 0-1-16,9-32-1 0,-9 32 1 16,0 0 1-16,0 0-2 0,0 0 0 0,-29-4-3 15,29 4-3-15,-32 24 3 0,32-24-5 0,-47 46-13 16,24-21 25-16,-2 7-29 0,0 0 23 0,3 0-14 16,4-2-8-16,2 1-5 0,12-1-18 0,4-30-21 15,11 46-35-15,-11-46-29 0,40 36-50 0,-40-36-55 16,57-2-186-16,-12 7-27 0,-8-24 219 15</inkml:trace>
  <inkml:trace contextRef="#ctx0" brushRef="#br2" timeOffset="318409.5049">24204 12946 1476 0,'0'0'104'15,"-59"2"-37"-15,59-2-9 0,-54 8-8 16,54-8-13-16,-43 13-11 0,43-13-7 0,-28 18-6 15,28-18-4-15,0 0-6 0,-11 30 1 0,11-30-1 16,16 27 6-16,-16-27 1 0,34 26 3 0,-34-26-5 16,47 22-2-16,-22-11-3 0,2 1-20 0,0 4 17 15,1-2-14-15,-28-14 26 0,38 29-9 0,-38-29 12 16,20 35-13-16,-20-35-1 0,3 40 2 16,-3-40-3-16,-7 41 2 0,7-41-4 15,-23 39 3-15,23-39-5 0,-47 39-1 0,20-19-5 16,-5-4-4-16,5 2-12 0,-5-10-17 0,32-8-43 15,-61 16-57-15,52 11-158 0,-22-23-262 0,-1-2 28 16,2 8 342-16</inkml:trace>
  <inkml:trace contextRef="#ctx0" brushRef="#br2" timeOffset="322160.6105">7371 14911 1138 0,'-25'13'82'0,"25"-13"-23"16,-3 26 30-16,3-26-25 0,0 0 12 0,16 27-32 0,-16-27-9 16,0 0-2-16,32 5-25 0,-32-5 21 15,47-16-26-15,-17 4 17 0,6-8-3 0,-2 1-10 16,-2-8 2-16,-1 4-9 0,-4-6 7 0,-2 6 1 15,-7-5 6-15,2 1 2 0,-8 2 5 0,-12 25-4 16,16-46 4-16,-16 46-2 0,0-40 2 0,0 40-6 16,-12-35-2-16,12 35-8 0,-25-29-1 15,25 29-4-15,-38-10-1 0,38 10 0 0,-45 3-2 16,45-3 3-16,-52 23-3 0,23-7 5 0,3 9-3 16,0-2 2-16,3 4-2 0,2 2 2 0,1 3-4 15,7-2 5-15,3 0-3 0,6 1 2 0,6-5-4 16,3-2 4-16,-5-24-2 0,32 42 0 15,-6-29 1-15,2-1 0 0,10-8 1 0,0-8 3 16,6 1-2-16,-1-6 2 0,6 0-2 16,-1-5-1-16,1 1 4 0,1 2-5 0,-2-1 3 15,-5 3-2-15,-5 2 1 0,-6 3-2 0,-32 4 4 16,45-1-5-16,-45 1 0 0,29 5 1 0,-29-5-2 16,0 0 2-16,19 30-2 0,-19-30 0 0,-5 41-5 15,-6-18-22-15,-1 9 25 0,-5 2-25 0,0 0 30 16,0-4-1-16,1-5-2 0,16-25 5 15,-27 43-4-15,27-43 4 0,-10 30-2 0,10-30 4 16,0 0 1-16,0 0-1 0,0 0 4 16,0 0 1-16,0 0 5 0,35-26 9 0,-17 3 1 15,9-6-1-15,-3-7 5 0,4-3-7 0,-6-5-13 16,1 1 15-16,-3-3-24 0,1 5 0 0,-1 0 0 16,-6 1 0-16,6 3 0 0,-6 5 0 0,1 2 0 15,-15 30 0-15,28-41 0 0,-28 41 0 16,45-40-21-16,-14 17-22 0,12 9-15 0,3-11-19 15,26 25-72-15,-24-39-187 0,35 26-269 0,-1-3 19 16,4-10 415-16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1T02:43:24.92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23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83394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1T02:48:37.646"/>
    </inkml:context>
  </inkml:definitions>
  <inkml:trace contextRef="#ctx0" brushRef="#br0">5158 14776 820 0,'27'-31'122'0,"-27"31"-91"0,0 0-20 16,0 0-10-16,0 0 4 0,0 0 14 0,0 0 18 15,0 0 4-15,0 0-4 0,0 0-14 16,0 0-19-16,-22 31-3 0,10-6 1 0,1 5 12 16,-5-2 4-16,3 5 16 0,-3 2 22 0,4 4-16 31,-6-8 16-31,9 4-31 0,9-35 7 15,-22 47-14-15,22-47 3 0,0 0-8 0,-9 26-9 16,9-26-2-16,0 0 0 0,0 0 4 0,29 0 4 16,-29 0 0-16,32-17 3 0,-32 17-2 0,41-34-4 15,-16 12 12-15,4-3-37 0,2-3 32 16,1-8-31-16,0 4 17 0,-1 0 4 0,-1 2-3 16,-3 1 2-16,-2 6-4 0,-25 23 3 0,43-39-5 15,-43 39 5-15,29-23-3 0,-29 23 1 0,0 0 0 16,0 0 0-16,0 0 0 0,0 0 0 0,0 0 0 15,0 0 0-15,0 0 1 0,0 0-2 0,12 39 1 16,-12-39-8-16,-10 43-3 0,6-15-5 16,-5-1 0-16,2 5-9 0,0 2 1 15,5 3 9-15,-9-6-43 0,16 6 10 0,-5-37-52 16,2 59-29-16,-2-59-30 0,13 46-66 0,-1-21-101 16,-12-25-48-16,38 20 358 0</inkml:trace>
  <inkml:trace contextRef="#ctx0" brushRef="#br0" timeOffset="375.0395">5848 14790 941 0,'0'0'59'0,"0"0"-25"16,-34-12-9-16,34 12-4 0,0 0 2 0,0 0 2 15,-27 23-7-15,27-23 0 0,0 0-1 0,-22 39 3 16,22-39-2-16,-14 32 9 0,14-32 0 15,-7 30 6-15,7-30-6 0,0 0-2 0,0 32-6 16,0-32 3-16,0 0 23 0,20 29-23 0,-20-29 21 16,0 0-28-16,30 16-7 0,-30-16-3 0,38-5-24 15,-38 5 20-15,48-27-21 0,-21 7 18 0,5-5 4 16,-1-1-5-16,3-1 5 0,-4-2-5 0,-1 1 3 16,-4 1-3-16,-2 2 2 0,-23 25-4 15,34-43 4-15,-34 43-7 0,24-32 1 0,-24 32-5 16,0 0 1-16,14-30 0 0,-14 30 4 15,0 0 1-15,0 0-4 0,0 0-4 0,0 0-8 16,-30 25 1-16,30-25 1 0,-27 43 10 0,14-13 1 16,-1 2 6-16,-2 4-12 0,1-4-5 0,6 11-19 15,-5-15-15-15,14 11-8 0,0-39-55 0,-2 50-54 16,2-50-180-16,0 0-54 0,27 36 326 16</inkml:trace>
  <inkml:trace contextRef="#ctx0" brushRef="#br0" timeOffset="1078.1825">6258 14797 591 0,'0'0'168'16,"0"0"-81"-16,0 0-15 0,0 0 0 15,24-28-6-15,-24 28-4 0,0 0-17 0,0 0-11 16,0 0-4-16,0 0-1 0,0 0-1 0,0 0-1 15,0 0-5-15,0 0-5 0,0 0-8 16,9 35-1-16,-9-35-5 0,-13 36 3 0,13-36 1 16,-12 41 5-16,12-41 0 0,-17 37 3 0,17-37-4 15,0 0 1-15,-18 32-6 0,18-32 1 0,0 0-4 16,0 0-3-16,0 0 0 0,0 0-1 0,0 0 1 16,0 0 1-16,0 0 2 0,24-30-2 0,-24 30 2 15,23-36-2-15,-23 36 1 0,27-42-4 16,-27 42 4-16,32-45-4 0,-32 45 5 15,27-36-4-15,-27 36 2 0,22-26-2 0,-22 26 0 16,0 0 0-16,0 0 1 0,0 0 1 0,0 0-1 16,0 0 1-16,0 0 0 0,0 0 0 0,0 0 1 15,25-16 1-15,-25 16 2 0,0 0 2 0,0 0 2 16,0 0 1-16,9 26-1 0,-9-26 1 0,0 0 0 16,5 31 3-16,-5-31-5 0,0 0 1 15,5 25-7-15,-5-25-1 0,0 0 0 0,0 0 0 16,0 0 0-16,27 28-1 0,-27-28 2 0,0 0-2 15,29-3 3-15,-29 3-2 0,27-18 0 0,-27 18-1 16,34-34 2-16,-34 34-5 0,39-52 4 16,-15 29-5-16,-1-5 4 0,0 3-6 0,-23 25 2 15,40-43-4-15,-40 43 5 0,27-27 1 0,-27 27 2 16,0 0 1-16,0 0 1 0,0 0-2 16,0 0 1-16,0 0 2 0,10 30-5 0,-13-5 7 15,-4 9-7-15,1 2 6 0,-5 1-5 0,-1-1 3 16,1 1-5-16,-1-3 4 0,4-3-5 0,1-3 5 15,4-1-12-15,3-27-14 0,0 35-8 0,0-35-58 16,0 0-44-16,0 0-129 0,0 0-228 0,41-7 17 16,-39-25 440-16</inkml:trace>
  <inkml:trace contextRef="#ctx0" brushRef="#br0" timeOffset="1640.7197">6922 14161 759 0,'-4'28'235'0,"4"-28"-200"0,0 0-14 0,0 0 6 15,0 0 9-15,0 0 13 0,-13 33 4 0,13-33-3 16,-10 25-1-16,10-25-9 0,-9 37 0 15,9-37-5-15,-11 55 2 0,0-25-6 16,8 8 1-16,-6-2-13 0,5 6 2 0,-3-6-11 16,3 3 4-16,-1-3-5 0,1-2 2 0,1-2-5 15,-1-4 3-15,2-1-8 0,2-27 2 0,-1 41-5 16,1-41 2-16,5 37-2 0,-5-37 4 0,0 0-4 16,5 31 5-16,-5-31-6 0,0 0 1 0,0 0-2 15,0 0 0-15,0 0-3 0,0 0 0 16,0 0 0-16,0 0 0 0,27 5 5 0,-27-5 3 15,0 0-1-15,0 0 0 0,16-30 0 0,-16 30-2 16,0 0 3-16,22-36-2 0,-22 36 2 16,25-30-3-16,-25 30 2 0,38-32-1 0,-38 32 2 15,43-29-1-15,-43 29 2 0,43-19-4 0,-43 19 2 16,41-13-1-16,-41 13 1 0,38-7 0 0,-38 7 0 16,32 4 0-16,-32-4-2 0,0 0 3 15,30 12-4-15,-30-12 2 0,0 0-3 0,0 0-4 16,20 39-2-16,-20-39 1 0,-9 32-3 0,9-32 5 15,-18 43 0-15,18-43 5 0,-32 43-1 0,32-43 4 16,-38 41-2-16,38-41 3 0,-45 39-4 0,45-39 4 16,-43 34-2-16,43-34 2 0,-39 30 23 0,39-30-24 15,-38 20 20-15,38-20-30 0,-27 7-23 0,27-7-24 16,0 0-48-16,-32-20-49 16,32 20-74-16,0 0-161 0,-16-55-49 0,16 55 275 15</inkml:trace>
  <inkml:trace contextRef="#ctx0" brushRef="#br0" timeOffset="2312.6819">8736 15009 1400 0,'0'0'96'16,"0"0"-58"-16,0 0-17 0,-27 18-17 16,27-18-1-16,0 0-1 0,-33 27-4 0,33-27-10 15,-34 39-14-15,24-9-30 0,10-30-31 0,-31 54-41 16,6-40-21-16,25 23-51 0,-14-14-89 0,14-23-115 15,5 43 194-15,-5-43 210 0</inkml:trace>
  <inkml:trace contextRef="#ctx0" brushRef="#br0" timeOffset="2843.9515">9302 14635 897 0,'0'0'92'0,"0"0"-3"16,0 0 7-16,0 0-9 0,0 0-12 0,0 0-31 15,0 0-16-15,-7 30-3 0,7-30 6 16,-22 45-1-16,15-13 9 0,-9-5-7 0,7 8 5 16,-5-6-5-16,6 5 2 0,-2-6-6 0,4 4 0 15,-1-2 12-15,4 1-37 0,3-6 28 0,0-25-34 16,9 41 8-16,-9-41 1 0,21 28-7 16,-21-28 3-16,36 16-2 0,-9-12 1 0,1-6 0 15,3-2-1-15,1-6 1 0,2-3-2 16,2-6 4-16,-2-1-5 0,0-5-16 0,-1-2 30 15,1-3-32-15,-6-4 34 0,5-1-11 0,-7-1-9 16,1-1 8-16,-3-1-10 0,-1 1 8 0,-3 1-3 16,-4 4 4-16,-2 4-4 0,-5 1 4 0,-9 27-2 15,7-36 3-15,-7 36-2 0,0 0 3 0,0 0-1 16,0 0 0-16,0 0-2 0,0 0-1 0,-27 20 3 16,15 6-4-16,-3 7 6 0,-1 8-6 15,0 3 5-15,2 2-7 0,-2 1 5 0,0 1-9 16,5-5-12-16,2-1 24 0,0-1-32 0,7-5 15 15,0-11-26-15,15 3-22 0,-13-28-14 16,34 33-21-16,-34-33-28 0,55 8-35 0,-55-8-50 16,60-32-176-16,-14 29-12 0,-19-31 214 0</inkml:trace>
  <inkml:trace contextRef="#ctx0" brushRef="#br0" timeOffset="3218.9216">10241 14706 1147 0,'0'0'97'0,"-28"-3"-34"0,28 3-3 0,-26 17-1 16,26-17-6-16,-23 29-15 0,23-29-5 0,-23 37-8 16,17-10 2-16,6-27-3 15,-21 46 5-15,21-46-2 0,-20 49 1 0,20-49-6 16,-12 44-15-16,12-44 24 0,-13 41-37 0,13-41 30 16,-7 29-22-16,7-29-2 0,0 0 2 0,0 0-2 15,0 0 0-15,0 0-2 0,0 0 4 0,29 5-2 16,-29-5-3-16,0 0 6 0,34-34 8 0,-34 34-30 15,32-43 31-15,-12 17-31 0,1 1 17 0,-1-2 5 16,0-2-4-16,-1-1 4 0,1 5-5 16,0-2 4-16,-1-1-4 0,1 1 4 0,0 2-4 15,-20 25 3-15,39-42-3 0,-39 42 2 0,27-27 0 16,-27 27 1-16,0 0-1 0,0 0 1 16,0 0 1-16,0 0-1 0,0 0 0 0,27 32 0 15,-27-32 1-15,-3 43-4 0,3-17 4 0,-2 1-7 16,-2 2 2-16,1-1-6 0,-3 1 2 0,4 1-11 15,-1-5-1-15,3 2-17 0,0-27-7 16,11 39 4-16,-11-39-29 0,19 35-1 0,-19-35-44 16,31 20-29-16,-31-20-30 0,39 4-45 0,-39-4-95 15,32-27-58-15,8 30 227 0</inkml:trace>
  <inkml:trace contextRef="#ctx0" brushRef="#br0" timeOffset="3406.7462">10890 14619 1051 0,'0'0'153'0,"0"0"-47"0,0 0-24 16,0 0-30-16,0 0-20 0,-23 32-16 0,23-32-1 16,-13 43-14-16,6-15 10 0,0 3 0 0,5 2 3 15,-7 1 1-15,4 2-1 0,-1 0-16 0,-1-1 7 16,4-3 15-16,-5 0-33 0,8-8 29 0,0-24-46 16,0 39-11-16,0-39-26 0,0 0-52 15,0 0-47-15,29 19-124 0,-29-19-154 0,18-26 14 16,13 17 419-16</inkml:trace>
  <inkml:trace contextRef="#ctx0" brushRef="#br0" timeOffset="3578.6582">11152 14061 1508 0,'-74'22'73'0,"74"-22"-77"0,-36 19 4 16,36-19 1-16,0 0-8 0,0 0-16 0,0 0-21 15,0 0-27-15,-3 27-47 0,3-27-29 0,27-4-98 16,-27 4-140-16,0 0-42 0,59-10 317 0</inkml:trace>
  <inkml:trace contextRef="#ctx0" brushRef="#br0" timeOffset="3781.9894">11492 13979 935 0,'-12'29'281'0,"12"-29"-151"0,-7 35-33 0,7-35-1 16,-13 54-49-16,0-22-1 0,6 11-19 16,-5-2 3-16,1 10-2 0,0 5-24 0,-1 2 12 15,3 5-16-15,-6 1 13 0,-1-5-5 0,0-1-9 16,4 1-14-16,-3-7 7 0,6-4-15 0,-1-9-4 16,6-3-26-16,4-36-26 0,-4 52-35 0,4-52-75 15,0 0-127-15,15 33-186 0,-15-33 72 0,0 0 430 16</inkml:trace>
  <inkml:trace contextRef="#ctx0" brushRef="#br0" timeOffset="3969.4121">11311 14473 1784 0,'-30'21'113'0,"30"-21"-44"0,0 0-25 0,-9 25-12 15,9-25-27-15,0 0-5 0,0 0 0 16,39 9 0-16,-39-9 0 0,43-14 0 0,-9 1 0 15,-1-6 0-15,10-1 0 0,-4-5 0 0,8 2-12 16,-4-2-49-16,14 7-17 0,-12-14-53 0,25 32-115 16,-33-19-349-16,19 6 4 0,1 8 259 15</inkml:trace>
  <inkml:trace contextRef="#ctx0" brushRef="#br0" timeOffset="5110.1789">13177 14956 1034 0,'0'0'37'16,"0"0"-22"-16,0 0 14 0,0 0 11 0,0 0 13 16,0 0 7-16,-25 14-8 0,25-14-1 15,0 0-2-15,-34-13-30 0,34 13 14 0,-27-14-24 16,27 14 15-16,-32-21-2 0,32 21-9 0,-40-34-4 15,40 34-7-15,-43-41 4 0,43 41-3 0,-46-53 9 16,19 20-7-16,0-2 6 0,-3-1-8 16,-3-7 5-16,3-5-7 0,-1 0 7 0,3-2-1 15,-6-3 10-15,7 3-7 0,-2 4 6 0,6 1-14 16,7 1 0-16,0-3-6 0,1 8 9 16,4 0-7-16,-1 3 7 0,7 11 17 0,-1-1-28 15,6 26 32-15,-9-43-31 0,9 43 10 0,7-48-1 16,1 24-4-16,4 0 3 0,1-3-4 0,6 2 4 15,3-2-3-15,3 4 0 0,2 2-2 0,3 3 1 16,-1 9-2-16,-6 2 5 0,-23 7-2 0,41 0 1 16,-41 0 0-16,33 23-1 0,-33-23 3 15,25 48-3-15,-18-14 4 0,-3 5-6 16,-6 2 5-16,-7 7 10 0,-4 2-26 0,-6 2 27 16,-7 8-25-16,-8 3 11 0,-1 4 18 0,-7-4-3 15,3 8 17-15,-1-5-6 0,6 2 4 0,-1-8-12 16,8-1 6-16,3-7-9 0,8-6 1 0,9-10-11 15,7-4 0-15,7-6-8 0,-7-26 3 0,38 33-3 16,-6-23 2-16,8-10-1 0,13-7-4 16,10-9-9-16,9-11-13 0,12 1-24 0,-5-22-42 15,23 21-64-15,-27-39-131 0,13 16-268 0,5 9 28 16,-7-18 337-16</inkml:trace>
  <inkml:trace contextRef="#ctx0" brushRef="#br0" timeOffset="5828.9659">14305 14587 849 0,'0'0'89'0,"0"0"-23"0,0 0-4 15,0 0 3-15,-27-23-1 0,27 23-5 0,0 0-3 16,0 0-3-16,-40-23-3 16,40 23-4-16,-30-13-5 0,30 13-3 0,-40-7-2 15,40 7-2-15,-48 0-2 0,48 0-2 0,-54 11-1 16,27 1-1-16,-1-1-6 0,3 3-1 0,-4 0-8 15,29-14-1-15,-47 36-5 0,47-36 0 0,-36 39-5 16,36-39 2-16,-30 41-4 0,30-41 2 0,-16 46-3 16,16-46 3-16,-7 41-3 0,7-41 3 15,9 34-5-15,-9-34 4 0,18 31-4 0,-18-31 4 16,32 17-2-16,-32-17 1 0,46 4 6 0,-19-9 1 16,2-10 7-16,3-1-1 0,2-9 3 0,0-5-5 15,2-6 1-15,2-5-7 0,-2-8 4 0,3-7-10 16,1-2 7-16,1-1-9 0,-5 0 7 15,-2 2-7-15,-4 3 7 0,-5 5-6 0,-5 2 5 16,-4 8-5-16,-9 11 6 0,2 1-4 16,-9 27 4-16,4-27 0 0,-4 27 2 0,0 0 0 15,0 0-1-15,0 0-4 0,-25 21-5 0,9 4 4 16,-4 15-5-16,-5 11 8 0,-2 4-6 0,2 6 6 16,-2 0-9-16,7-4 5 0,1 1-13 0,4-6 2 15,6-2-15-15,9-9 1 0,7 2-15 0,2-15-7 16,15 6-16-16,-24-34-7 0,59 39-15 0,-29-37-14 15,24 16-40-15,-22-32-52 0,33 17-87 16,-4-10-181-16,-20-20 91 0,27 22 369 16</inkml:trace>
  <inkml:trace contextRef="#ctx0" brushRef="#br0" timeOffset="6016.5623">15011 14403 1044 0,'-52'-41'159'0,"52"41"-45"0,-38-7-16 16,38 7-21-16,-30 7-24 0,30-7-14 0,-36 25-16 15,36-25 3-15,-39 43-4 0,26-9 0 0,-5 2-8 16,2 3 0-16,3 2-9 0,-1 3 4 0,7-3-11 16,-2-2 6-16,5-3-8 0,4-2 3 0,4-4-16 15,-4-30-11-15,23 48-28 0,-23-48-49 0,32 29-3 16,-32-29 2-16,49 11-31 0,-49-11-55 16,32-36-238-16,4 23-17 0,-18-29 358 15</inkml:trace>
  <inkml:trace contextRef="#ctx0" brushRef="#br0" timeOffset="6407.1228">15190 14181 1506 0,'-27'28'52'0,"27"-28"-24"16,0 0 1-16,9 23 11 0,-9-23 5 0,0 0-1 15,31 27-11-15,-31-27-3 0,27 25-10 16,-27-25-6-16,30 32-8 0,-30-32 1 0,25 36-5 15,-25-36 5-15,18 42-1 0,-11-15-1 0,-1 2-3 16,-6 1 4-16,0 2-4 0,-2 0 6 0,-4 0-7 16,-3 4 4-16,4-2-4 0,-2-2 6 15,0-4-2-15,0-1 2 0,-1-2-6 0,8-25 0 16,-12 34-3-16,12-34 4 0,0 0-5 0,0 0 2 16,0 0-1-16,0 0 0 0,0 0 1 0,0 0 0 15,30-16 3-15,-30 16-4 0,36-54 5 0,-16 22-4 16,3-3 3-16,1-1-2 0,-5 0 10 0,1 2-3 15,-6-1 7-15,2 5-4 0,-5-1 2 16,-2 4-8-16,-9 27 5 0,14-40-6 16,-14 40-1-16,6-31 1 0,-6 31-2 0,0 0-2 15,0 0-2-15,0 0-7 0,0 0-8 0,0 0-5 16,0 0-8-16,0 0-5 0,27 13-9 0,-27-13-18 16,30 25-21-16,-30-25-13 0,40 30-21 0,-40-30-21 15,48 25-39-15,-48-25-65 0,45-2-211 0,-6 22 47 16,-39-20 369-16</inkml:trace>
  <inkml:trace contextRef="#ctx0" brushRef="#br0" timeOffset="6782.1418">15800 14541 1352 0,'0'0'84'0,"0"0"-27"0,0 0-5 16,-9 33-7-16,9-33-10 0,0 0-2 0,30 22-4 15,-30-22 1-15,40 9-6 0,-40-9-4 0,48 1-3 16,-21-2-3-16,5-8-2 0,-1 0-2 0,-1-4-3 16,4-1-1-16,-2 2 1 0,-5-4-4 0,-2-2 0 15,-25 18-3-15,38-41 2 0,-38 41-2 0,20-36 3 16,-20 36-2-16,5-28 2 0,-5 28-3 0,-13-27 2 16,13 27 0-16,-25-16-1 0,25 16-1 15,-41-7 0-15,12 14-2 0,-5 5 2 0,4 4 0 16,-6 11-1-16,-3 2 3 0,3 3-2 15,-2 2 7-15,-1 3 0 0,6 2 9 0,3-1-2 16,3-1 2-16,7-1-5 0,6-6 0 0,5-2-5 16,6-3 0-16,3-25-5 0,14 40 0 0,-14-40-3 15,41 23 1-15,-9-20-1 0,6 1 1 0,9-8-11 16,-1-5-9-16,8 2-13 0,-4-9-19 16,6 9-22-16,-10-14-27 0,17 19-35 0,-25-27-47 15,23 29-52-15,-31-19-125 0,4-4-86 0,15 21 167 16,-31-28 280-16</inkml:trace>
  <inkml:trace contextRef="#ctx0" brushRef="#br0" timeOffset="7000.9032">16570 14453 981 0,'0'0'307'16,"-48"-28"-151"-16,48 28-39 0,0 0-26 0,0 0-24 16,-36 12-24-16,36-12-11 0,0 0-6 0,-27 36 0 15,27-36-2-15,-25 35 0 0,25-35-6 0,-25 49 4 16,9-23-4-16,3 1 2 0,1-2-5 0,1 0-1 15,11-25-7-15,-9 44-1 0,9-44-4 0,4 33 0 16,-4-33-2-16,0 0-1 0,34 28-2 16,-34-28 0-16,50-4-2 0,-16-3-3 0,5-7-8 15,8-9-9-15,5 0-6 0,2-9-9 0,8 1-8 16,-2-11-35-16,17 10-42 0,-31-17-381 16,26 7-78-16,-11 4 45 0</inkml:trace>
  <inkml:trace contextRef="#ctx0" brushRef="#br0" timeOffset="7204.1215">17329 14018 1482 0,'-35'8'127'15,"35"-8"-58"-15,-35 37 9 0,35-37-52 0,-31 46 15 16,13-17-16-16,0 5-10 0,2 1 7 0,0 3-11 16,2-1 1-16,-2 4-7 0,5 5 4 0,-2-1-9 15,-1 3 6-15,1-2-10 0,3 1-12 16,1-3-6-16,5-3 3 0,0-1-22 15,-1-10 1-15,7 2-43 0,-2-32-73 0,7 55-104 16,-7-55-143-16,0 0-117 0,-4 46 157 0,4-46 363 16</inkml:trace>
  <inkml:trace contextRef="#ctx0" brushRef="#br0" timeOffset="7532.2131">16907 14398 1669 0,'-28'27'72'0,"28"-27"-38"0,0 0-8 16,0 0-1-16,0 0 0 0,32 21 5 0,-5-24 1 15,5-3 3-15,4-3-4 0,5-1-8 0,4-1-6 16,3-3-7-16,-1-1-1 0,1-1-3 16,-5 4-1-16,0 1-2 0,-5-1-1 0,-6 5-1 15,-3 3 0-15,-29 4 0 0,41-2 0 0,-41 2 0 16,0 0 0-16,29 9 0 0,-29-9 2 0,0 0 0 15,5 29-2-15,-5-29 0 0,-7 34 0 0,7-34 0 16,-16 42 0-16,5-17 0 0,-1 6 0 16,-3-3 0-16,5 1 0 0,-3-1 0 0,2 2 0 15,2-3-1-15,2-2-13 0,7-25-1 0,-12 48-11 16,12-48-6-16,-6 39-15 0,6-39-12 16,2 27-34-16,-2-27-42 0,0 0-96 0,0 0-199 15,0 0-106-15,36-14 109 0,-33-24 427 0</inkml:trace>
  <inkml:trace contextRef="#ctx0" brushRef="#br0" timeOffset="7672.8164">17606 14077 1531 0,'-52'-3'201'0,"52"3"-148"0,-43 9-31 16,43-9-2-16,-25 3-9 0,25-3-14 15,0 0-14-15,0 0-16 0,0 0-30 0,0 0-38 0,33 13-57 16,-33-13-72-16,46-20-268 0,-12 24 9 15,-34-4 244-15</inkml:trace>
  <inkml:trace contextRef="#ctx0" brushRef="#br0" timeOffset="8409.9809">17933 14357 1067 0,'0'0'272'0,"0"0"-163"15,-34 2-35-15,34-2-2 0,0 0-19 0,0 0-12 16,0 0-4-16,0 0-2 0,0 0-3 0,0 0 2 16,0 0-6-16,0 0-2 0,0 0-2 15,0 0-4-15,0 0-2 0,-26 0 0 0,26 0-2 16,-34 19-1-16,34-19-1 0,-41 36-2 0,41-36-4 16,-46 50-2-16,20-22-5 0,7 1 4 15,1 3-4-15,0-2 2 0,4-1-2 0,5 1-1 16,5-5-3-16,4-25 5 0,7 37-3 0,-7-37 1 15,29 29-1-15,-29-29 0 0,54 12-6 0,-19-12 2 16,5-5-1-16,3-9 1 0,4-2 5 0,3-9-6 16,-2-5 0-16,2-1-7 0,-3-3-3 0,-4-3-4 15,-2 0 6-15,-3-6-5 0,-4 7 0 16,0-3-8-16,-7 9 4 0,-9-2-2 16,-8 3 13-16,-1 2 3 0,-5 2 6 0,-4 25-4 15,0-39 7-15,0 39-2 0,-9-27 4 0,9 27 4 16,0 0 3-16,-27-12 4 0,27 12 2 0,0 0 2 15,-25 16-2-15,25-16 2 0,0 0-3 0,-21 30 1 16,21-30-4-16,0 0-3 0,-6 25-3 0,6-25 1 16,0 0-1-16,0 0 5 0,0 0 1 15,32 29 2-15,-32-29 0 0,29 0 3 0,-29 0-4 16,38-9 4-16,-38 9-12 0,54-16-4 0,-26 11 0 16,-1-6 0-16,5 4 0 0,-1 3 0 0,-8-1 0 15,-23 5 0-15,40 0 0 0,-40 0 0 0,0 0 0 16,0 0 0-16,19 28 0 0,-19-28 0 0,-5 43 0 15,-2-18 0-15,-6 2 0 0,-3 5 0 16,-2 2 0-16,-5 1 0 0,1-3 0 16,1-3 0-16,5-6 0 0,16-23 0 0,-20 39 0 15,20-39 0-15,-7 27 0 0,7-27 0 0,0 0 0 16,0 0 0-16,0 0 0 0,34 12 0 0,-34-12 0 16,36-26 0-16,-36 26 0 0,53-36 0 0,-27 13 0 15,0 3 0-15,1-1 0 0,-3 1 0 0,-24 20 0 16,48-42 0-16,-48 42 0 0,45-43 0 15,-45 43 0-15,45-39 0 0,-45 39 0 0,43-36 0 16,-43 36 0-16,32-20 0 0,-32 20 0 0,0 0 0 16,0 0 0-16,0 0 0 0,0 0 0 0,20 43 0 15,-22-18 0-15,-5 0 0 0,1 5 0 0,-1 1 0 16,2 1 0-16,5-32-5 0,-7 50-58 0,7-50 1 16,3 48-22-16,-3-48-27 0,13 41-33 0,-13-41-79 15,27 19-77-15,-27-19-225 0,28 7 54 16,10 8 413-16</inkml:trace>
  <inkml:trace contextRef="#ctx0" brushRef="#br0" timeOffset="8566.6436">19341 14446 1686 0,'0'0'208'16,"0"0"-125"-16,0 0-29 0,0 0-38 15,0 0-16-15,0 0 0 0,0 0 0 0,0 0-39 16,0 0-36-16,0 0-69 0,0 0-138 0,9-36-349 15,-9 36 33-15,47-39 321 0</inkml:trace>
  <inkml:trace contextRef="#ctx0" brushRef="#br1" timeOffset="51635.9288">12374 15125 581 0,'0'0'76'0,"0"0"-32"16,0 0-5-16,0 0 3 0,0 0-4 0,0 0 3 16,0 0-10-16,0 0-5 0,0 0-7 0,0 0-5 15,0 0-7-15,0 0-2 0,0 0-2 16,0 0 1-16,0 0-1 0,0 0 2 0,0 0-3 16,0 0 1-16,20-32-2 0,-20 32 0 15,32-16 12-15,-32 16-13 0,40-14 11 0,-40 14-12 16,41-9 0-16,-41 9 1 0,41 3 0 0,-41-3-2 15,39 6-10-15,-39-6 10 0,38 16-12 0,-38-16 14 16,38 17 1-16,-38-17 0 0,43 13 0 0,-43-13-1 16,46 16 1-16,-19-7 1 0,4-4 4 15,-1 1 5-15,6-3 3 0,0-3 2 0,2 5-1 16,3-5-2-16,0 4-3 0,2-2-2 0,0 0-2 16,0-2-2-16,0 3-1 0,-3 1-1 0,1 1 0 15,0 0-1-15,-2 1 1 0,3 1-2 0,-3-2 2 16,4 2-6-16,0-1 5 0,7-1-4 0,-1-3 0 15,4 1 4-15,1-3-3 0,2 0 4 16,7-3 0-16,1-1 1 0,2-1-1 16,3-2 2-16,0 0-1 0,1-2 1 0,0 3-2 15,4-4 2-15,-3 3-1 0,3 3-2 0,-2-1 0 16,1-2 4-16,1 7-2 0,-5-6 5 0,5 4-2 16,-1 2-3-16,-4 0-1 0,4 2 0 0,-1 2-1 15,-4-2-1-15,2 5 2 0,-2-2-5 0,2 2 3 16,-4 0-5-16,6 0 1 0,-4-1 4 15,4 1-2-15,-2-2 2 0,3-1 0 0,2 3-1 16,-1-3 2-16,-1-3-2 0,4 1 2 0,2 0 4 16,0-2 7-16,4-2 6 0,1 2 3 15,0-3-3-15,6 1-5 0,-6-4-4 0,9 6-3 16,-5-3-2-16,2-1-2 0,-3-1 0 0,1 1-1 16,2-3-1-16,1 2-1 0,-1-2-2 0,1 0-1 15,-1-1 3-15,3 0-2 0,-3-1 3 16,1-2-2-16,-3 4 2 0,-2-6-2 0,0 4 4 15,-3-3-2-15,1 1 2 0,-5 1 13 0,-2-3-14 16,-6 4 14-16,5-3-13 0,-6 1-1 0,-6 4 2 16,-1-2 4-16,-8 2 5 0,1 3 2 0,-8-5 1 15,-3 6-4-15,-11 1-29 0,2 0 23 0,-9 2-23 16,-27 0 21-16,39 2 23 0,-39-2-27 0,0 0 22 16,0 0-24-16,27 5 1 15,-27-5 2-15,0 0-2 0,0 0 5 0,0 0-4 16,0 0-4-16,-23 27-4 0,23-27-6 0,0 0-9 15,-25 6 2-15,25-6-3 0,0 0 4 0,0 0 2 16,-29 3 0-16,29-3 1 0,0 0-1 0,0 0 1 16,0 0 2-16,0 0-2 0,0 0-6 0,0 0-7 15,0 0-12-15,0 0-10 0,0 0-26 16,0 0-43-16,0 0-152 0,0 0-83 0,0 0 244 16</inkml:trace>
  <inkml:trace contextRef="#ctx1" brushRef="#br1">22178 17113 0,'0'0'0,"0"0"0,0 0 15,0 0-15,0 0 16,0 0-16,0 0 0,0 0 47</inkml:trace>
  <inkml:trace contextRef="#ctx1" brushRef="#br1" timeOffset="187.7168">21983 17237 0,'0'0'0,"0"0"15,0-172-15,0 159 0,0 6 16,0 0-16,0 0 0,0 7 16,0 0-16,0 0 0,0 0 15,0 0-15,0 0 16,0 0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1T02:49:01.94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15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83394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1T02:55:31.127"/>
    </inkml:context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2903 1633 581 0,'0'0'88'15,"-16"-25"-58"-15,16 25-18 0,-9-25-8 16,9 25-3-16,0 0-1 0,-2-34 1 16,2 34 0-16,0 0-1 0,0 0 2 0,0 0 1 15,0 0 13-15,0 0 10 0,0 0 10 0,0 0 3 16,0 0-10-16,0 0-9 0,0 0-7 0,0 0 2 15,-7 35 3-15,7-35 4 0,-6 40-4 0,6-15 1 16,0-25-7-16,-7 49 3 0,4-16-5 16,1-1 4-16,0 5-8 0,0 2 5 0,-1 2 11 15,-1 9-7-15,1 0 11 0,3 5-25 0,-4-1 8 16,0 6-12-16,1-1 8 0,-3 3 10 0,1 1-8 16,1-3 13-16,-3 6-10 0,4-1 7 0,-1-1-12 15,4 2 4-15,0-4-12 0,4-1 9 0,1 3 7 16,4-2-26-16,0 0 27 0,2 3-26 0,1 2 8 15,-1 5 11-15,0 2-13 16,-2 5 12-16,0 5-12 0,-2-2 11 0,0 3-11 16,-2-8 12-16,-1 5 5 0,1-2-24 0,-3-2 25 15,-2 6-19-15,-2-6 11 0,1 4 16 0,-3 6-12 16,0 10 19-16,-3-6-12 0,4 3 18 0,-6-12-12 16,3-2 9-16,3-8-2 0,1 2-29 0,4-6 23 15,3 1-25-15,-1-8 7 0,7 2 8 0,1-2-12 16,2 4 7-16,3-1-11 0,-1 0 10 15,0 0-11-15,0-1 9 0,2 2-11 0,-6-2 13 16,5 4 8-16,-1-3-26 0,-2 5 26 0,-1-1-26 16,-6-3 8-16,3 6 10 0,-4 6-11 0,1 0 12 15,-3 3-14-15,-3 6 14 0,-6 0-12 16,-2 2 13-16,0 6 2 0,-6 1-19 0,1-2 33 16,-1 12-12-16,-8-10 10 0,10 5 17 15,-7-4-29-15,4-3 8 0,1-7-19 0,2-5 11 16,6-19 6-16,-1-6-27 0,5-11 25 0,2-5-29 15,5-4 12-15,-1-6 4 0,2-1-3 0,1-5-1 16,-1 2-7-16,-7-27-4 0,14 42-13 0,-14-42-6 16,11 47-21-16,-11-47 4 0,7 48-5 0,-7-48-2 15,0 48-8-15,0-48-23 0,-7 39-38 0,7-39-22 16,-16 25-35-16,16-25-70 0,-31 0-90 16,31 0 250-16</inkml:trace>
  <inkml:trace contextRef="#ctx0" brushRef="#br0" timeOffset="547.487">2725 7203 492 0,'-25'-16'187'15,"25"16"-142"-15,0 0 2 0,-32-15-2 0,32 15 6 16,0 0 10-16,0 0 5 0,0 0-5 0,0 0-9 16,0 0-14-16,0 0-14 0,0 0-14 15,0 0-6-15,0 0 4 0,0 0 11 0,0 0 10 16,20 40 9-16,-20-40-3 0,34 50-4 15,-14-13-13-15,3 13 3 0,0 7-6 0,2 9 11 16,-5 5 15-16,2 7-27 0,-14 1 22 0,7 1-23 16,-10-2 5-16,2 1 16 0,-5-15-11 0,4-9 6 15,-5-16-13-15,-1-39-5 0,15 33-9 0,-15-33 1 16,32-20 2-16,-9-12-3 0,11-20 11 0,2-19-14 16,7-20 12-16,4-19-16 0,5-17-4 15,-2-12 14-15,4-2-30 0,-1-1-5 0,3 15-36 16,-18-12-78-16,17 41-79 0,-39-16-202 15,8 11-72-15,-1 28 224 0</inkml:trace>
  <inkml:trace contextRef="#ctx0" brushRef="#br0" timeOffset="1235.0462">4027 3279 1168 0,'-31'-2'35'0,"31"2"-21"0,-36 4-13 0,36-4 4 16,-39 9 10-16,39-9 7 0,-47 21 4 0,24 0 3 16,-9-1-8-16,-2 9 6 0,-2 1-4 0,2 7 9 15,-6-1-4-15,8 3 7 0,-2-3-9 16,7 3 3-16,2-7-13 0,5 0-1 15,3-9-11-15,17-23 0 0,-17 39-7 0,17-39 1 16,8 27-3-16,-8-27 2 0,0 0-2 0,39 29 4 16,-39-29-2-16,43 12 2 0,-14-10 0 0,1 0 1 15,6-2 0-15,-2-2 1 0,7 0-1 0,-1 0 0 16,-4 1 0-16,-1 2 1 0,-8-1 0 0,0 2-1 16,-27-2 0-16,32 7 2 0,-32-7 1 15,0 0 3-15,24 29 19 0,-24-29-37 0,0 39 34 16,-6-10-36-16,-8 4 13 0,0 10 5 0,-6-2-6 15,-3 2 6-15,1-2-7 0,-5-4 7 0,4-5-7 16,0-7 1-16,23-25-11 0,-29 31-11 0,29-31-37 16,0 0-57-16,0 0-85 0,0 0-120 15,-14-45-171-15,14 45 144 0,9-82 350 0</inkml:trace>
  <inkml:trace contextRef="#ctx0" brushRef="#br0" timeOffset="1391.3306">3830 3468 1195 0,'0'0'149'0,"0"0"-91"0,-29 7-32 16,29-7-8-16,0 0-9 0,0 0-6 15,0 0-2-15,0 0-4 0,0 0 3 16,34-23-1-16,-34 23 1 0,50-29-2 0,-14 12-17 16,-2-12-35-16,16 17-57 0,-16-24-94 0,20 2-263 15,0 22 9-15,-20-15 323 0</inkml:trace>
  <inkml:trace contextRef="#ctx0" brushRef="#br0" timeOffset="1938.163">4504 3685 1039 0,'-29'16'168'0,"29"-16"-144"16,-23 31-10-16,23-31-3 0,-20 39-3 15,16-11 21-15,-10-1 24 0,5 10-28 16,-11-4 33-16,8 8-45 0,-4-8 3 0,1 5 12 16,1-4-4-16,5-4 6 0,-2-3-3 0,11-27-9 15,-16 39-10-15,16-39-4 0,0 0-6 0,0 0-2 16,0 0-3-16,0 0-1 0,0 0 1 0,0 0 0 16,41-11 6-16,-21-14-1 0,3-10 5 0,2-12-5 15,6-4 6-15,1-8 9 0,2 0-27 16,-3 7 25-16,-3 2-29 0,-1 6 11 0,-3 5 8 15,-5 10-3-15,-6 4 4 0,-13 25-1 0,18-25 3 16,-18 25 3-16,0 0 7 0,0 0 6 0,0 0 1 16,0 0-2-16,0 0-9 0,-7 31-5 15,7-31-5-15,-17 48 3 0,7-20-4 0,1-1 7 16,-2 1-4-16,11-28 4 0,-9 41-5 0,9-41 1 16,0 0-6-16,5 25 1 0,-5-25-1 15,0 0 1-15,36 4 2 0,-36-4 2 0,41-16 7 16,-14 5 0-16,-2-5 6 0,2 0-4 0,4-3-1 15,-3 2-2-15,-1 1 0 0,-3-3-2 0,-24 19 1 16,46-30-5-16,-46 30 2 0,40-33-3 0,-40 33 2 16,27-28-1-16,-27 28 1 0,0 0-2 0,0 0 1 15,28-25-1-15,-28 25-1 0,0 0 1 0,0 0 0 16,0 0 2-16,0 0-2 0,13 29 3 16,-8-5-4-16,1 9 2 0,-3 11-6 15,-3 4 4-15,-3 9 3 0,-8 2-33 0,-2 7 19 16,-5-7-29-16,4 0 1 0,-6-15-11 0,20 4-56 15,0-48-74-15,4 36-134 0,-4-36-186 0,32-29 41 16,13 6 460-16</inkml:trace>
  <inkml:trace contextRef="#ctx0" brushRef="#br0" timeOffset="2125.6635">5835 2997 1519 0,'-52'47'76'0,"17"10"-44"0,0-2-21 16,3 4 9-16,-2 0-11 0,2 3 6 16,0 2-17-16,-2 0 6 0,1 6-14 0,-1-2-1 15,4 8-33-15,-10-6-8 0,13 13-24 0,-14-11-47 16,21 17-18-16,-21-22-73 0,32 5-182 0,-1 8-38 16,-16-28 252-16</inkml:trace>
  <inkml:trace contextRef="#ctx0" brushRef="#br0" timeOffset="2453.7991">5880 3673 1232 0,'-12'27'92'15,"12"-27"-45"-15,-36 32-10 0,36-32-2 16,0 0-2-16,0 0-14 0,-24 25-10 0,24-25-9 15,0 0-1-15,0 0 2 0,0 0 1 0,29 19 3 16,-29-19 1-16,32 11 5 0,-32-11 2 0,34 16-1 16,-34-16 1-16,35 28 8 0,-35-28-37 0,32 40 36 15,-32-40-34-15,27 44 18 0,-27-44 2 0,12 46-4 16,-12-46 3-16,0 47-3 0,0-47 11 0,-9 48-3 16,-2-20 6-16,-8-1-7 15,-1 9-2-15,-7-4-7 0,-3 2 4 0,-3 0-6 16,-2-1 5-16,-3 0-6 0,2-3 5 0,2-5-7 15,5-9-5-15,29-16-19 0,-39 10-39 0,39-10-102 16,0 0-163-16,-16-35-201 0,16 35 32 0,9-75 499 16</inkml:trace>
  <inkml:trace contextRef="#ctx0" brushRef="#br0" timeOffset="3704.0863">4115 1143 822 0,'0'0'83'0,"-34"-13"-62"0,34 13 6 0,-33 4 4 16,33-4 2-16,-37 12-18 0,37-12 8 0,-40 20-18 15,40-20 17-15,-46 35 4 0,46-35 2 16,-47 47 9-16,24-22 4 0,-1 10 5 0,-1-8-7 16,4 14 1-16,-3-7-11 0,8 7 3 0,-7 0-10 15,12 5 5-15,-5-1-11 0,9 3 4 0,-2-4-13 16,9-1 5-16,0 2-11 0,9-6 4 0,5 4-7 16,2-1 5-16,11-1 12 0,4-1-32 0,5-1 31 15,3 0-32-15,11 2 13 0,2-4 6 16,6-1-7-16,4-7 4 0,5-1-8 15,-5-12 1-15,7-5-4 0,-7-8 4 0,3-10 1 16,-2-9 3-16,-6-9 6 0,2-10-3 0,-5-15 11 16,-4-6 20-16,-7-15-24 0,-4-5 25 0,-6-15-27 15,-6-11-7-15,-4-5 14 0,-5-10-20 0,-6 4 17 16,-6 5-18-16,-12 13-3 0,-8 11 26 0,-13 13-21 16,-9 12 28-16,-14 4-6 0,-9 9-9 15,-7 5 6-15,-2 9-8 0,-4 5 3 0,-3 7-5 16,5 13 0-16,3 5-4 0,1 11-1 0,9 6-1 15,8 10-13-15,3-6-22 0,26 20-79 0,-9-23-132 16,26 13-241-16,17 8-5 0,-14-37 389 0</inkml:trace>
  <inkml:trace contextRef="#ctx0" brushRef="#br0" timeOffset="4457.0385">5497 1367 811 0,'28'-21'34'0,"-28"21"-11"16,0 0 1-16,0 0 16 0,0 0 10 0,0 0 8 15,0 0-13-15,0 0-23 0,-9 28-10 0,9-28-7 16,-27 45 14-16,9-15 9 0,1 2 19 15,-9 0 7-15,9 13 6 0,-10-11-7 16,12 8 2-16,-8-10-13 0,10 8 3 0,-3-12-13 16,6 4-4-16,2-9-14 0,5 4-2 0,3-27-9 15,-2 25-2-15,2-25-3 0,0 0 0 0,0 0-2 16,0 0 1-16,32 14 1 0,-32-14-1 0,24-16 4 16,-24 16-2-16,34-37 5 0,-15 14-4 0,1-9 4 15,0-4-5-15,-2-1 5 0,1-3-5 16,1-2 5-16,0-1-6 0,-2 4 7 0,-4 3-6 15,2 4 4 1,-5 3-4-16,-11 29 5 0,16-39-5 16,-16 39 5-16,0 0 3 0,7-27 8 0,-7 27 6 15,0 0 1-15,0 0-2 0,0 0-9 0,0 0-5 16,0 0-5-16,0 0 0 0,-3 33-3 0,3-33 4 16,-4 33-4-16,4-33 3 0,0 41-3 0,0-41 3 15,7 40-3-15,-7-40 2 0,16 33-4 16,-16-33 2-16,31 22-1 0,-31-22 1 0,39 9 1 15,-39-9 0-15,47 0 1 0,-22-6 0 0,0-3 2 16,2-5-1-16,2-2 2 0,3-3-3 0,-2-5 3 16,5-4-3-16,-3-1 4 0,-5-3-7 0,1-2 6 15,-3 8-4-15,-3-3 3 0,-4 4-3 16,-18 25 5-16,29-34-4 0,-29 34 3 16,0 0-1-16,0 0 0 0,0 0 1 0,0 0-2 15,0 0 2-15,0 0-3 0,0 0 2 0,7 47-5 16,-14-19-1-16,-2 11-11 0,-2 1-2 0,4 4-13 15,-2-5 3-15,5 8-13 0,-3-6 1 0,9 3-16 16,-8-13-7-16,17 6-24 0,-11-37-17 0,22 48-27 16,-22-48-33-16,28 27-45 0,-1-6-180 0,-27-21 34 15,59 0 333-15</inkml:trace>
  <inkml:trace contextRef="#ctx0" brushRef="#br0" timeOffset="4847.7083">6547 1374 1011 0,'-29'-18'90'0,"29"18"-24"16,-34-12 5-16,7 3 4 0,27 9-7 15,-36 0-18-15,36 0-15 0,-44 20-7 0,44-20 0 16,-52 28 0-16,25-8 5 0,0 3-6 0,2 4 4 16,-2-2-7-16,4 10 3 0,-1-3-8 0,8 4 3 15,-4 0-8-15,4-3 2 0,2-4-7 0,7-1 1 16,7-28-9-16,-2 41 2 0,2-41-3 0,25 31 1 15,-25-31-1-15,41 18 1 16,-41-18-1-16,52 0 1 0,-19-8 0 0,1-8-1 16,3-3 3-16,1-4-5 0,0-4 4 0,-3-2-4 15,5-6 4-15,-6 3-3 0,-2-4 4 0,-5 0-4 16,0 2 4-16,-7 4-4 0,-4 3 4 0,-16 27-4 16,18-42 3-16,-18 42-2 0,5-27 3 0,-5 27-1 15,0 0 1-15,0 0-2 0,0 0 0 0,0 0-2 16,-29-2-1-16,29 2 0 0,-21 29-5 15,7-3 2-15,-4 3-7 0,3 7 0 0,1 3-15 16,-4-4-7-16,9 12-22 0,-9-19-12 0,20 17-26 16,-2-45-24-16,0 59-54 0,0-59-71 0,0 0-193 15,36 39 4-15,-36-39 344 0</inkml:trace>
  <inkml:trace contextRef="#ctx0" brushRef="#br0" timeOffset="5175.8392">7036 1233 1063 0,'-41'31'193'0,"5"-26"-116"0,36-5-12 0,-57 34-1 16,30-9-4-16,-5-6-13 0,7 12-4 16,-8-10-11-16,10 6 0 0,23-27-8 0,-39 46-4 15,39-46-10-15,-15 30-3 0,15-30-7 16,0 0-1-16,11 31-2 0,-11-31 1 0,32 14 1 15,-32-14 0-15,52-4 1 0,-19-3-1 0,2-2 1 16,3-1-2-16,1 1-7 0,-3 2-2 0,4 3 1 16,-6 1-1-16,-6 3 9 0,-28 0 0 0,40 12-2 15,-40-12 0-15,18 23-5 0,-18-23 3 16,3 43-1-16,-10-15 6 0,-5 3-2 0,-8 1 6 16,-3 3-6-16,-2-2 7 0,-4 2-6 0,0-3 5 15,4-5-5-15,0-4 4 0,25-23-5 0,-34 29 1 16,34-29-22-16,0 0-35 0,0 0-38 0,0 0-47 15,0 0-51-15,16-36-96 0,2-5-149 0,18 11 44 16,-13-29 396-16</inkml:trace>
  <inkml:trace contextRef="#ctx0" brushRef="#br0" timeOffset="5472.7208">7484 1141 1071 0,'-23'32'352'0,"-9"-23"-282"0,32-9-15 15,-50 35-6-15,28-8-3 0,22-27-16 16,-45 45-5-16,45-45-12 0,-34 46 1 0,34-46-7 16,-25 39 1-16,25-39-7 0,0 0-1 0,0 32-2 15,0-32 1-15,0 0-1 0,40 16 1 0,-17-16 0 16,9 0 0-16,2-3 0 0,2-4 0 16,2-2 2-16,-4 3-2 0,-2 3 1 0,-5 1 0 15,-27 2 1-15,36 5 0 0,-36-5 1 0,0 0 1 16,23 25 0-16,-23-25 2 0,-4 40-4 15,-1-10 4-15,-9 5-6 0,-6 3 5 0,-7 5-6 16,0-1 4-16,-5-2-4 0,-2 1 5 0,3-6-7 16,3 1 6-16,1-4-16 0,27-32-17 0,-25 46-46 15,25-46-67-15,0 0-145 0,0 0-267 0,0 0 63 16,45 7 344-16</inkml:trace>
  <inkml:trace contextRef="#ctx0" brushRef="#br0" timeOffset="5816.5616">7877 1381 1051 0,'0'0'195'15,"0"0"-174"-15,0 0-26 0,25 13 0 0,-25-13 4 16,25-16 2-16,-25 16-2 0,47-27 1 0,-19 11-2 15,5 2-11-15,1-8-32 0,9 10-38 0,-13-15-53 16,15 16-91-16,-7 8-164 0,-38 3 33 16,59-14 358-16</inkml:trace>
  <inkml:trace contextRef="#ctx0" brushRef="#br0" timeOffset="5972.8167">7913 1679 1351 0,'0'0'75'15,"0"0"-59"-15,0 0-14 0,0 0 4 16,0 0 6-16,32-13 1 0,-32 13-7 0,50-33-1 16,-16 8-7-16,2 0 0 0,5-9-22 0,8 11-47 15,-10-22-90-15,26 26-185 0,-13-5-141 0,-9-8 95 16,16 29 392-16</inkml:trace>
  <inkml:trace contextRef="#ctx0" brushRef="#br0" timeOffset="6613.3686">9135 1086 1002 0,'-27'-4'131'0,"27"4"-56"16,-55 5 0-16,55-5 2 0,-56 15-6 0,56-15-25 15,-55 23 1-15,55-23-28 0,-51 34 8 0,51-34-3 16,-43 42-9-16,24-15 2 0,-1 2-8 0,2 4 4 15,2 1-7-15,5 0 5 0,-1 2-9 0,8-4 5 16,2 4-7-16,2-1 4 0,6 1-4 16,3-4 4-16,1-5-5 0,-10-27 5 0,38 41-3 15,-38-41 4-15,48 23 0 0,-21-16 5 0,4-7 2 16,1 0 4-16,-1-9 3 0,1-5-1 0,-2-6-1 16,3-7-6-16,-3-5 0 0,-1-5-9 0,-2-6 4 15,-2-1-8-15,-6-3 7 0,-1-1-7 16,-7 2 7-16,-2 3-6 0,-5 4 7 0,-8 5-5 15,-5 4 4-15,-4 5-5 0,13 25-15 16,-39-39 30-16,39 39-33 0,-50-27 30 0,23 21-18 16,0 3-3-16,2 8-6 0,25-5-7 0,-38 16-4 15,38-16-35-15,-25 27-9 0,25-27-46 0,-5 32-51 16,5-32-64-16,5 30-150 0,15-5-70 0,-20-25 178 16</inkml:trace>
  <inkml:trace contextRef="#ctx0" brushRef="#br0" timeOffset="6785.3392">9639 1347 1573 0,'0'0'91'0,"0"0"-47"16,-29 13-6-16,29-13-18 0,-27-2-9 0,27 2-14 16,-25-3-10-16,25 3-14 0,0 0-24 15,0 0-30-15,-30-27-37 0,30 27-41 0,0 0-48 16,0 0-110-16,34-27-124 0,-32-1 82 0,25 24 359 15</inkml:trace>
  <inkml:trace contextRef="#ctx0" brushRef="#br0" timeOffset="6988.3774">9888 1014 1462 0,'-39'25'78'0,"39"-25"-46"0,-27 39 31 0,14-8-37 16,1-3 24-16,1 8-26 0,-5 1-16 0,3 2 5 15,-1 2-10-15,0-3 6 0,1 1-8 0,2-3 2 16,6-2-8-16,1-4-1 0,4 0-25 0,0-30-25 16,15 50-50-16,-15-50-49 0,27 34-49 0,-27-34-113 15,0 0-156-15,48 3 55 0,-36-27 418 16</inkml:trace>
  <inkml:trace contextRef="#ctx0" brushRef="#br0" timeOffset="7191.5159">10132 909 1122 0,'0'0'366'0,"-29"16"-304"16,29-16-23-16,0 0-13 0,0 0-7 0,-12 34-8 16,12-34 1-16,0 41-2 0,0-9 3 0,-4 0 12 15,0 6-34-15,-1 1 27 0,-2 5-31 0,0 1 10 16,-2 1 4-16,0 2-16 0,-2-8-6 0,7 9-53 15,-6-17 2-15,13 17-30 0,-3-49-44 16,4 58-106-16,7-26-232 0,-11-32 31 16,21 43 374-16</inkml:trace>
  <inkml:trace contextRef="#ctx0" brushRef="#br0" timeOffset="7472.7634">10503 1094 1482 0,'-45'0'118'0,"45"0"-69"16,-55 25 6-16,55-25 5 0,-51 34-16 0,26-14-10 15,-2-4-13-15,0 3-2 0,27-19-5 16,-43 38 3-16,43-38-4 0,-26 30 0 0,26-30-4 16,0 0-3-16,-17 32-4 0,17-32-1 15,0 0-3-15,8 31 3 0,-8-31-2 0,0 0 1 16,25 28-1-16,-25-28 0 0,0 0-1 0,37 20 0 15,-37-20-2-15,29 12-3 0,-29-12-7 0,27 7-9 16,-27-7-8-16,34 6-9 0,-34-6-13 0,32-2-18 16,-5 9-22-16,-27-7-24 0,43 2-37 0,-43-2-30 15,43-2-61-15,-43 2-137 0,0 0-28 0,50 5 290 16</inkml:trace>
  <inkml:trace contextRef="#ctx0" brushRef="#br0" timeOffset="7894.6477">10777 1221 1477 0,'0'0'107'0,"-25"0"-50"16,25 0-3-16,-34 4-5 0,34-4-7 0,-38 12-11 15,38-12-2-15,-41 20-4 0,41-20-1 0,-34 28-9 16,34-28-3-16,-23 30-8 0,23-30 2 0,-18 32-3 15,18-32 1-15,-9 33-3 0,9-33 1 16,0 23-4-16,0-23 2 0,0 0-2 16,0 0 0-16,36 28 0 0,-36-28 1 0,30 0 1 15,-30 0 0-15,36-9 1 0,-36 9-2 0,34-16 3 16,-34 16-3-16,32-19 2 0,-32 19-1 0,29-25 1 16,-29 25-2-16,25-22 2 0,-25 22-3 0,0 0 1 15,31-17-4-15,-31 17-4 0,0 0-4 0,0 0-1 16,0 0 0-16,25 21 2 0,-25-21-16 0,10 39 0 15,-10-10 5-15,4 10-2 0,-8 4 23 16,1 6-10-16,-4 1 8 0,-2 0-3 0,-2 0 12 16,-2-5-1-16,1-1 15 0,-4-5-1 0,1 4 11 15,-3-7-5-15,1-1-3 0,-3-6-4 16,0-2-19-16,20-27 25 0,-43 44-30 0,43-44 17 16,-46 23-21-16,46-23-13 0,-44 8-20 0,44-8-36 15,-41-20-38-15,41 20-143 0,-36-20-311 16,24-8 35-16,12 28 287 0</inkml:trace>
  <inkml:trace contextRef="#ctx0" brushRef="#br0" timeOffset="11889.4179">4339 4480 761 0,'-29'4'11'0,"0"1"-24"0,1 6 3 16,-3 3 2-16,1 9 6 0,1 2 1 15,-5 9 8-15,2 5 27 0,-1 2 37 0,3 14 16 16,-6-3 16-16,11 14-27 0,-9-13-6 0,16 13-21 16,-5-11-7-16,12 4-5 0,2-3-24 0,9-5-1 15,9 1-14-15,5-4 5 0,6-5-9 16,3-4 2-16,10-3-22 0,-3-8-19 0,17 6-46 16,-11-25-44-16,21 14-67 0,-9 2-241 0,-3-37 56 15,25 24 387-15</inkml:trace>
  <inkml:trace contextRef="#ctx0" brushRef="#br0" timeOffset="12374.2137">4681 4706 1088 0,'-41'-19'119'0,"41"19"-80"0,0 0-11 16,-32 9 0-16,32-9 1 0,0 0-3 0,0 0-13 15,-24 39-5-15,24-39 12 0,0 48-33 16,0-14 35-16,0 3-29 0,0 2 18 0,4 4 9 16,-8 0-4-16,10 1 8 0,-5-1-9 0,1 2 6 15,0-6-11-15,2 7 17 0,-4-12-2 0,5 2 4 16,-9-11-3-16,4-25-13 0,0 41-10 0,0-41 0 16,4 26-3-16,-4-26 2 0,0 0-1 15,0 0 0-15,0 0 0 0,0 0-2 0,0 0-1 16,0 0-4-16,0 0 2 0,0 0 0 15,0 0 3-15,12-33 1 0,-12 33 3 0,17-41-5 16,-7 14 4-16,3 4-4 0,-13 23 4 0,23-48-3 16,-23 48 2-16,25-41-1 0,-25 41 1 0,25-36-2 15,-25 36 2-15,27-34-3 0,-27 34 2 0,31-32-4 16,-31 32 0-16,32-23-4 0,-32 23 0 0,27-13 1 16,-27 13 0-16,0 0 3 0,38 24 2 15,-38-24 2-15,25 35-1 0,-13-10 2 0,-1 4-3 16,-2-3 4-16,-2 7-4 0,-2-7 5 15,-3 6-5-15,-4-5 6 0,-1 0-5 0,-4-2 5 16,-6 0-4-16,13-25 4 0,-34 42-4 0,34-42 3 16,-43 34-5-16,16-21-2 0,27-13-11 0,-46 9-10 15,46-9-17-15,-43-9-19 0,43 9-33 0,-36-32-42 16,36 32-54-16,-20-43-80 0,4 7-167 16,16 36 113-16,2-64 324 0</inkml:trace>
  <inkml:trace contextRef="#ctx0" brushRef="#br0" timeOffset="12749.2217">5172 5205 1074 0,'0'0'79'0,"0"0"-54"0,0 0-1 15,0 0 11-15,0 0 5 0,9 25-3 0,-9-25-7 16,0 0-3-16,0 0-3 0,40-16-5 0,-40 16-5 15,35-21-2-15,-35 21 0 0,38-27-2 0,-38 27 2 16,34-36-9-16,-34 36 2 0,32-28 5 16,-32 28 10-16,27-30 2 0,-27 30 7 0,13-32-8 15,-13 32 3-15,0 0-3 0,3-36 0 0,-3 36-5 16,0 0-6-16,-12-25-5 0,12 25 0 0,0 0-3 16,-27-21 1-16,27 21 0 0,-27-9-1 15,27 9 3-15,-30 0-2 0,30 0 0 0,-29 10 0 16,29-10-1-16,-31 18-1 0,31-18 1 0,-23 23-1 15,23-23 3-15,-16 40-4 0,16-40 2 16,-11 39-3-16,11-39 2 0,-2 50-3 0,4-25 4 16,2 0-5-16,-4-25 4 0,18 42-6 0,-18-42-6 15,32 36-19-15,-32-36-16 0,47 27-27 0,-47-27-19 16,55 9-33-16,-55-9-47 0,66-16-63 0,-37-4-133 16,0-16-61-16,26 20 296 0</inkml:trace>
  <inkml:trace contextRef="#ctx0" brushRef="#br0" timeOffset="12967.9628">5778 4487 1035 0,'-36'7'125'0,"15"20"-43"0,-12-6-18 0,15 15-1 16,-10 0-16-16,4 10-7 0,1 2-5 15,3 7-39-15,4 1 25 0,6 2-30 0,1-2 8 16,1-1 8-16,8-5-11 0,0 0 7 0,8-4-8 15,-1-3 1-15,5 1-23 0,-5-12-35 0,15 11-14 16,-22-43-4-16,30 59-36 0,-30-59-43 0,33 36-27 16,-33-36-59-16,0 0-136 0,41 25 219 0,-41-25 162 15</inkml:trace>
  <inkml:trace contextRef="#ctx0" brushRef="#br0" timeOffset="13677.7984">5590 4999 1006 0,'0'0'254'16,"-25"24"-213"-16,25-24-30 0,0 0 2 15,3 27 3-15,-3-27 2 0,0 0 0 0,41 20 5 16,-41-20 0-16,49 2 2 0,-26-8 3 0,15-1-1 16,-9-4 1-16,10 3-4 0,-5-5-5 15,2 1-10-15,0 1-3 0,-2 4-3 0,-6-2 1 16,-1 4-1-16,-27 5 0 0,40-8 1 0,-40 8-2 15,27-3 0-15,-27 3 0 0,0 0 3 0,0 0 8 16,0 0 8-16,0 0 7 0,0 0 5 16,0 0-9-16,0 0-7 0,0 0-10 0,0 0-8 15,-33 16 0-15,33-16 0 0,-35 30-1 0,35-30 3 16,-36 38-2-16,36-38 3 0,-34 42-3 0,34-42 2 16,-31 48-3-16,20-21 4 0,2-2-5 0,9-25 5 15,-7 46-11-15,7-46 5 0,7 43-5 0,-7-43 4 16,20 25 1-16,-20-25 1 0,27 13-1 0,-27-13-6 15,43-2 3-15,-16-5-2 0,0-2 2 16,0-5 2-16,-27 14 2 0,46-33-1 16,-46 33 3-16,40-35-1 0,-40 35 3 0,32-41-3 15,-32 41 4-15,23-41-3 0,-23 41 3 0,15-38-2 16,-15 38 6-16,1-33 1 0,-1 33 5 0,-3-34-2 16,3 34 2-16,-13-31-3 0,13 31 0 0,0 0 0 15,-16-28 0-15,16 28-3 0,0 0-1 16,0 0-2-16,0 0 2 0,0 0 1 0,0 0-3 15,0 0-2-15,0 0-2 0,0 0-1 0,0 0 0 16,0 0 2-16,16-27 2 0,-16 27 0 0,33-10 0 16,-33 10-1-16,34-13 2 0,-34 13-1 0,37-4 1 15,-37 4 1-15,33 4 2 0,-33-4 1 0,32 13 2 16,-32-13 1-16,23 19-2 0,-23-19-1 16,16 27-3-16,-16-27 1 0,7 41-3 15,-7-14 1-15,-1-1-2 0,-3 1 4 0,0 2-7 16,-3-3 6-16,-2-1-3 0,0 2 1 0,9-27-2 15,-18 39 4-15,18-39-3 0,0 0 2 0,-14 25-2 16,14-25-3-16,0 0-2 0,0 0-2 0,0 0 1 16,0 0 0-1,13-36 4-15,-13 36 1 0,19-48 3 0,-8 14-3 16,3-1 3-16,-1-4-5 0,1 3 6 16,-1 0-6-16,-2 1 4 0,-2 3-3 0,-2 7 2 15,-2-2-2-15,-5 27 1 0,7-36-7 0,-7 36-8 16,0 0-13-16,11-26-23 0,-11 26-43 0,0 0-72 15,0 0-112-15,-5-25-300 0,5 25 72 0,0 0 367 16</inkml:trace>
  <inkml:trace contextRef="#ctx0" brushRef="#br0" timeOffset="14037.1644">6739 4975 1414 0,'0'0'160'0,"-7"29"-107"16,7-29-10-16,0 0-13 0,0 0-11 0,0 0-14 16,0 0-6-16,0 0-1 0,0 0 3 15,0 0 8-15,0 0 4 0,41-29 6 0,-41 29-1 16,46-46 1-16,-21 21-8 0,-1-2-1 0,-1-1-7 16,-23 28-15-16,38-46 12 0,-38 46-11 0,27-33 31 15,-27 33-14-15,18-26 15 0,-18 26-13 0,0 0 0 16,0 0 5-16,0 0-1 0,0 0-4 0,0 0-3 15,0 0-8-15,-29-2-4 16,29 2-4-16,-34 32-12 0,34-32 30 0,-41 48-22 16,19-18 28-16,1 4-10 0,-1 0-5 0,2 2 5 15,4-1-5-15,2-3 5 0,1 4-4 0,4 0 3 16,6-4-4-16,1-5 3 0,4-1-6 0,-2-26 2 16,12 39-8-16,-12-39-3 0,31 25-9 0,-31-25-6 15,45 9-10-15,-45-9-26 0,68-19-45 0,-43-26-125 16,20 15-340-16,3-4 36 0,-9-19 320 15</inkml:trace>
  <inkml:trace contextRef="#ctx0" brushRef="#br0" timeOffset="14287.2186">6991 4354 1514 0,'0'0'32'15,"9"30"-20"-15,-9-30 13 0,34 23 13 0,-34-23 3 16,47 27 1-16,-47-27-5 0,54 32-2 0,-29-14-2 16,11 8 0-16,-6 3-12 0,3 5-2 0,-5 3-5 15,-3 6 0-15,-1 3-8 0,-6 2-12 0,-6 8 18 16,-5 2-24-16,-7-2 18 0,-5 2-17 16,-6-2-10-16,-3-5 4 0,-4 1-8 0,-5-2 10 15,-1 3-18-15,-10-10-4 0,7 9-24 16,-12-17-19-16,19 15-55 0,-26-34-102 0,28 9-300 15,-6 6 6-15,-10-26 356 0</inkml:trace>
  <inkml:trace contextRef="#ctx0" brushRef="#br0" timeOffset="16271.5569">9599 7887 289 0,'0'0'73'15,"4"28"-46"-15,-4-28 4 0,0 0 8 16,0 0 8-16,0 0-5 0,0 0-3 0,0 0 8 16,0 0 1-16,0 0 4 0,0 0-11 0,0 0 1 15,25 9 1-15,-25-9 7 0,0 0 1 0,0 0-3 16,0 0-7-16,0 0-1 0,0 0-2 16,0 0-1-16,0-25-3 0,0 25-2 0,0-28-9 15,0 28-2-15,2-41-9 0,2 14 0 0,1 2-7 16,-3-5 6-16,5 0-3 0,-5-6 8 0,5 0 13 15,0-3-6-15,0 4 10 0,-5-6-32 0,5 1 11 16,-3 1-17-16,-2 0 13 0,-1 0 6 0,3 0-7 16,-4-2 6-16,0-2-10 0,0 4 4 0,0 1-8 15,0-1 5-15,-2 2-6 0,0-3 7 16,-1-1-7-16,1 6 8 0,-3-1-3 16,1-3 7-16,4 3-2 0,-5 2 6 0,1-1-9 15,0-3 5-15,1-1-9 0,-1-4-12 0,1 2 30 16,1-1-28-16,2 2 34 0,-2-2-10 0,0 3-5 15,-1-6 6-15,1 6-8 0,-3-4 4 0,1 0-9 16,4-1 5-16,-4 1-11 0,1-5 9 16,1 1-10-16,-2-1 9 0,4 0-5 0,0 2 6 15,0 1-7-15,2-5 10 0,0 1-8 0,-2-1-11 16,2-2 29-16,-2 0-28 0,0 2 27 0,2-1-7 16,-2 3-10-16,1-2 7 0,3 2-7 15,-4-4 8-15,0 4-9 0,4-6 7 0,-4 3-9 16,3-1 6-16,-3 4-7 0,0 0 7 0,0 0-6 15,0-2 6-15,-3 2-7 0,3-2 7 16,-4 5 9-16,0-3-25 0,3-2 26 0,-3 4-27 16,-1-4 10-16,-1 0 6 0,3 2-5 0,1-2 6 15,-2-1-7-15,1 2 8 0,-1 1-9 0,4 2 8 16,0 5-7-16,0 5 6 0,0 2-5 0,2 2 5 16,-2 6-6-16,3-3 5 0,-3 29-3 0,2-43 3 15,-2 43-2-15,2-35 3 0,-2 35-1 0,-2-25 4 16,2 25-1-16,0 0 4 0,-2-27-1 15,2 27 0-15,0 0 1 0,0 0-2 16,0 0-2-16,0 0-1 0,0 0-1 0,0 0-1 16,0 0 0-16,0 0-1 0,0 0 0 0,0 0-2 15,0 0 0-15,0 0-2 0,-26 11-2 0,26-11-1 16,-17 32 2-16,17-32-1 0,-21 48 7 0,7-16-5 16,1 5 7-16,-3 1-6 0,-4 5 5 15,-3 5-7-15,0 3 8 0,-6 3-7 0,0-6 7 16,2-2-6-16,-1-5 5 0,3-5-5 0,3-4 4 15,22-32-3-15,-30 39 3 0,30-39-2 0,0 0-3 16,0 0-3-16,0 0-4 0,0 0 2 0,0 0 2 16,0-41 6-16,12 9-1 0,3-12 5 0,4-6-7 15,5-9 9-15,2-7-9 0,1 4 8 0,-2-3-8 16,2 8 10-16,-3 2-7 16,-1 2 10-16,-3 5-7 0,-1 3 5 0,-3 6 11 15,1 3-30-15,-3 10 29 0,-14 26-31 0,23-36 13 16,-23 36 0-16,0 0-1 0,0 0 1 0,0 0 0 15,27 12 1-15,-27-12-15 0,20 47 29 0,-8-13-27 16,1 5 27-16,1 4-9 0,-1-1-7 0,-2 6 7 16,1 1-9-16,-1-3 8 0,3-2-7 0,-1 1 5 15,-1-1-5-15,3-4 3 0,-3-3-8 16,4-7-4-16,2-1-20 0,-18-29-22 0,40 43-34 16,-40-43-37-16,52 28-77 0,-52-28-101 0,32-12-199 15,2 19 31-15,-34-7 443 0</inkml:trace>
  <inkml:trace contextRef="#ctx0" brushRef="#br0" timeOffset="17131.1617">11132 3961 760 0,'0'0'228'0,"-20"-23"-151"16,20 23-8-16,-37-23 18 0,37 23-2 0,-40-5-7 16,40 5-21-16,-43 9-19 0,43-9-8 0,-54 21-7 15,29-3-1-15,-3 0-6 0,3 3 5 0,-2-1-3 16,2 8 3-16,-2-5-5 0,11 6 2 0,-6-2-3 15,6 6 6-15,0-2-4 0,1-1 3 16,5 4-8-16,1-2-1 0,3-3-6 16,6-1 1-16,0-28-6 0,11 37 3 0,-11-37-5 15,25 22 2-15,-25-22-1 0,36 14 1 0,-36-14 0 16,48 0 0-16,-21-5 1 0,2-4 0 0,2-7 1 16,-3-4-1-16,4-5 2 0,-1-5-4 0,-1-2 3 15,-1 3-4-15,0-1 6 0,-6 2-6 0,-23 28 4 16,38-47-2-16,-38 47 2 0,23-28-2 0,-23 28 2 15,0 0-1-15,0 0 1 0,0 0 0 16,0 0 0-16,0 0 0 0,0 0-4 0,0 0-2 16,0 0-8-16,0 0-2 0,-2 37-4 0,2-37-1 15,-7 50-5-15,7-50-4 0,-4 55-20 0,4-55-11 16,13 45-24-16,-13-45-20 0,27 34-38 16,-27-34-42-16,41 12-66 0,-12 1-186 0,-29-13 63 15,70-18 372-15</inkml:trace>
  <inkml:trace contextRef="#ctx0" brushRef="#br0" timeOffset="17365.5416">11987 3258 1293 0,'-16'-27'59'0,"-11"0"-17"0,27 27 7 16,-52-37 15-16,52 37 0 15,-54-11-13-15,31 20-16 0,-8 2-16 0,1 5-4 16,-4 10-8-16,3 7 3 0,-3 2-4 0,8 15 8 15,-7 4-6-15,10 4 5 0,0 1-11 0,3 7 5 16,6-2-11-16,1 4 10 0,4 3 5 0,2-1-22 16,7-3 23-16,0-2-25 0,0 0-1 0,4-9-25 15,6 2-17-15,-8-13-15 0,16 10-54 0,-22-26-46 16,24 5-299-16,-11 1-41 0,-9-35 210 16</inkml:trace>
  <inkml:trace contextRef="#ctx0" brushRef="#br0" timeOffset="17537.4837">11394 4124 1499 0,'-33'-16'85'0,"33"16"-37"0,0 0-19 16,0 0-12-16,0 0-11 0,0 0-5 0,0 0-3 16,0 0 2-16,36-16 1 0,-12 3-2 0,10-5 1 15,2-3-10-15,7 1-20 0,-4-15-39 0,20 15-56 16,-23-32-79-16,34 22-173 0,-9-7-123 0,-15-20 133 15,24 28 367-15</inkml:trace>
  <inkml:trace contextRef="#ctx0" brushRef="#br0" timeOffset="17740.7928">12247 3199 1070 0,'0'0'301'15,"-34"12"-231"-15,5-3-16 0,11 16 8 0,-10-3-12 16,8 11-10-16,-5 3-23 0,3 9-4 0,1 6-11 15,1 5 5-15,0 6-6 0,4 2 12 16,4 2-8-16,1 2 9 0,2-1 5 0,2-1-29 16,0-5 24-16,3-6-37 0,8 0-10 0,-8-8 7 15,15-3-19-15,-9-12-10 0,12 6-32 0,-14-38-97 16,23 44-102-16,-23-44-113 0,0 0-70 0,34 36 335 16</inkml:trace>
  <inkml:trace contextRef="#ctx0" brushRef="#br0" timeOffset="17931.5224">11914 3847 1615 0,'-29'-3'105'0,"29"3"-77"0,0 0-17 16,0 0-4-16,0 0-7 0,0 0-1 0,0 0-1 16,0 0 1-16,27 11 1 0,-27-11 0 15,48-8 0-15,-17 0-6 0,4 0-13 0,3-8-21 16,10 7-32-16,-10-17-36 0,19 22-64 0,-24-24-83 15,21 1-219-15,-2 22-16 0,-22-22 365 16</inkml:trace>
  <inkml:trace contextRef="#ctx0" brushRef="#br0" timeOffset="18494.4192">12365 3917 1141 0,'-16'48'391'15,"16"-48"-334"-15,0 0-29 0,-30 29-7 0,30-29-5 16,0 0-11-16,0 0-2 0,0 0 2 0,37 19 3 16,-37-19 3-16,43-3 3 15,-16-6 1-15,2-2 0 0,1-5 1 0,1 0-5 16,-3-2-4-16,-1-1-4 0,-2-1-18 0,1-3 30 16,-26 23-30-16,37-47 30 0,-26 22-11 0,-11 25-3 15,11-42 4-15,-11 42-3 0,-4-36 5 0,4 36-4 16,-20-32 3-16,20 32-3 0,-30-20 1 0,30 20-4 15,-34-7-2-15,34 7-2 0,-38 11-2 0,38-11 2 16,-45 25-1-16,45-25 4 0,-43 43-1 16,24-18 4-16,3 1-3 0,1 6-8 0,3-3 29 15,4-2-30-15,5 1 31 0,3-28-17 0,9 43-3 16,-9-43 4-16,25 37-3 0,-25-37 2 0,41 22-1 16,-12-19 1-16,5-3-1 0,4-7 0 0,3-2 2 15,2-5-2-15,3-4 4 0,1 2-2 16,-2-2 2-16,-2 2-2 0,-6 4 0 0,-1 1-5 15,-9 2 2-15,-27 9-1 0,40-3 0 16,-40 3 0-16,0 0-2 0,30 19 0 0,-30-19-2 16,13 34-2-16,-13-5-16 0,-7-1-3 0,-2 11-2 15,-4-3 7-15,-1 0 10 0,-2-1 14 0,-1-4-3 16,1-3 6-16,2-3-5 0,3 0 11 0,11-25-2 16,-20 32 4-16,20-32 2 0,0 0-5 0,0 0-4 15,0 0-4-15,0 0-4 0,0 0 2 16,0 0 7-16,9-39 5 0,4 9 8 0,7-3-3 15,-4-6 0-15,7 0-8 0,0 2 2 16,1-3-8-16,-5 3 3 0,-2-2-8 0,2 1-13 16,-3 3 21-16,-5-1-25 0,4 6 17 0,-7 5-22 15,-8 25-19-15,17-38-26 0,-19 13-46 0,2 25-90 16,9-26-187-16,-9 26-182 0,39-14 24 0,-39 14 512 16</inkml:trace>
  <inkml:trace contextRef="#ctx0" brushRef="#br0" timeOffset="21885.5714">1550 3951 779 0,'-33'19'135'0,"33"-19"-29"15,-25-1-22-15,25 1-4 0,0 0-13 0,-25-16-18 16,25 16-16-16,0 0-14 0,0 0-7 16,-2-34 2-16,2 34 17 0,13-41-17 15,-13 41 17-15,29-52-35 0,-8 25 16 0,-1-3-14 16,7 2 12-16,-2-5 3 0,2 9-7 0,-4 0 1 15,-23 24-5-15,47-35 1 0,-47 35-1 0,26-15 0 16,-26 15 1-16,0 0 3 0,0 0 2 0,0 0 2 16,13 40 2-16,-13-14-5 0,-4 6 4 0,-1 8-7 15,-2 4 9-15,-4 6 14 0,-1 2-24 16,1-4 32-16,4 7-28 0,-2-12 7 0,7 1 4 16,0-6-12-16,6-8 2 0,-4-30-9 0,14 41 4 15,-14-41-5-15,27 20 1 0,-27-20 0 0,39 2-1 16,-14-8 2-16,2-5 0 0,7-5 3 15,-1-7-3-15,-3-2 4 0,-1-7-4 0,-2-2 5 16,0-3-6-16,-4 1 6 0,-3-1-7 0,-2 5 7 16,-6 3 12-16,-3-1-29 0,-5 7 29 15,-4 23-31-15,3-45 13 0,-3 45 2 0,0-39-6 16,0 39-10-16,-9-39-18 0,9 39-22 0,-11-32-29 16,11 32-37-16,-12-27-57 0,12 27-81 0,0 0-209 15,0 0 35-15,0 0 365 0</inkml:trace>
  <inkml:trace contextRef="#ctx0" brushRef="#br0" timeOffset="22120.0042">2336 3764 1346 0,'0'0'61'0,"0"0"-36"0,0 0-10 0,0 0-7 16,0 0-10-16,0 0-5 0,0 0-1 0,0 0 3 16,0 0-6-16,13-29-21 0,-13 29-33 0,38-27-45 15,-29 4-50-15,23 18-38 0,-32 5-55 0,34-36-61 16,4 42 25-16,-38-6 289 0</inkml:trace>
  <inkml:trace contextRef="#ctx0" brushRef="#br0" timeOffset="22260.8352">2365 3958 1078 0,'-37'12'105'0,"37"-12"-60"0,0 0-38 16,0 0-15-16,0 0-4 0,0 0 4 0,39-14 5 15,-12-4-16-15,14 6-87 0,-10-20-128 0,12-7-218 16,21 23 60-16,-24-33 392 0</inkml:trace>
  <inkml:trace contextRef="#ctx0" brushRef="#br0" timeOffset="23276.4906">10725 5458 971 0,'6'-26'265'15,"-6"26"-252"-15,14-25-19 0,-14 25-2 16,25-41 3-16,-7 16 2 0,-18 25 4 0,39-48-2 16,-39 48 2-16,36-38-2 0,-36 38 3 0,34-30-3 15,-34 30 1-15,25-23 0 0,-25 23 0 16,0 0 2-16,0 0 5 0,25-13 6 0,-25 13 9 15,0 0 6-15,0 0 0 0,0 0-5 0,0 0-8 16,-1 30-5-16,1-30-5 0,-4 38 3 0,4-38-4 16,-9 52 5-16,5-26-5 0,1 6 6 0,1 2-7 15,0 0 6-15,2 0-5 0,4-2 5 0,-2 0-4 16,3-3 4-16,-5-29-6 0,18 42 3 16,-18-42-3-16,25 27 0 0,-25-27 2 15,40 7 4-15,-40-7 6 0,44-14 5 0,-44 14 8 16,49-32 0-16,-30 7 4 0,8-2-8 0,-7-12-1 15,3 7-11-15,-3-7 0 0,-2 0-10 0,-2-1 6 16,-7-1-8-16,4-1 7 0,-6 2-8 0,-4 1 6 16,1 4-6-16,-4 2 6 0,5 3-6 0,-3 2 3 15,0 5-3-15,-2 23 2 0,5-45-3 16,-5 45 1-16,9-30-11 0,-9 30-9 0,0 0-15 16,0 0-19-16,0 0-10 0,0 0-13 0,0 0-22 15,43 3-48-15,-43-3-57 0,25-3-226 0,2 21 6 16,-27-18 301-16</inkml:trace>
  <inkml:trace contextRef="#ctx0" brushRef="#br0" timeOffset="23479.6133">11822 5120 1072 0,'-46'-6'222'0,"46"6"-178"16,0 0-18-16,0 0 4 0,0 0-1 0,0 0-11 15,0 0-14-15,0 0-6 0,0 0-1 16,0 0 1-16,0 0 3 0,0 0-1 0,46-25-4 16,-46 25-22-16,59-19-72 0,-59 19-25 15,67-22-39-15,-67 22-58 0,46-41-145 0,-6 52-10 16,-40-11 310-16</inkml:trace>
  <inkml:trace contextRef="#ctx0" brushRef="#br0" timeOffset="23635.8858">11815 5378 1171 0,'0'0'277'16,"0"0"-228"-16,0 0-42 0,0 0-8 0,0 0-1 15,0 0-6-15,0 0 4 0,0 0 1 0,32-34 3 16,-3 11-19-16,10 2-30 0,-6-22-67 0,24 27-148 16,-1-9-236-16,-21-14 24 0,23 26 415 15</inkml:trace>
  <inkml:trace contextRef="#ctx0" brushRef="#br0" timeOffset="24917.1404">12568 4943 1308 0,'0'0'105'0,"0"0"-91"16,0 0-13-16,0 0-3 0,0 0 1 0,11-30 4 15,-11 30 0-15,35-36 7 0,-35 36-2 16,49-41 3-16,-19 20 12 0,1 0-38 0,-1 1 32 15,-1 4-34-15,-2 0 16 0,0 5 2 16,-27 11-2-16,35-16 2 0,-35 16-1 0,0 0 0 16,27 0 2-16,-27 0 1 0,0 0 3 0,-7 29 16 15,7-29-16-15,-23 50 13 0,7-22-34 0,-2 8 15 16,-4-4-12-16,1-2 18 0,1-1 7 0,4-3-5 16,3-1 1-16,13-25-9 0,-12 36-1 0,12-36-4 15,0 0 1-15,12 30-1 0,-12-30 1 0,34 9 0 16,-34-9 1-16,49-3 1 0,-19-6 1 15,3 0 3-15,1-5-2 0,-2 1 2 16,-2-1-3-16,4 1 3 0,-8 1-2 0,-26 12 2 16,43-13 1-16,-43 13 2 0,0 0 9 0,0 0 13 15,0 0 6-15,0 0-3 0,0 0-7 0,-4 36-18 16,-14-11-4-16,-7 7-4 0,-7 4 6 0,-4-1-3 16,2 3 7-16,0-6-5 0,5 0 3 15,2-4-7-15,27-28 1 0,-30 43-21 0,30-43-22 16,-6 30-45-16,6-30-61 0,0 0-88 0,0 0-180 15,29-1-54-15,9 2 241 0</inkml:trace>
  <inkml:trace contextRef="#ctx0" brushRef="#br0" timeOffset="25510.9905">13512 4870 1293 0,'0'0'158'0,"0"0"-108"16,0 0-17-16,0 0-2 0,-26 7-12 0,26-7-10 15,-17 27-8-15,17-27 8 0,-23 45-2 16,11-17 5-16,-5 2 5 0,3 3 7 0,-6-1 0 16,8 1 7-16,-6-8-11 0,5 4 2 15,13-29-7-15,-19 43 0 0,19-43-6 0,0 0-2 16,-11 28-6-16,11-28-2 0,0 0 0 0,0 0-1 15,0 0 2-15,39-16 0 0,-39 16 2 0,34-41-3 16,-7 13 4-16,-2-6-5 0,0 2 4 16,1 0-5-16,-3 0 5 0,-3 1-2 0,-3 3 3 15,-17 28-3-15,27-47 5 0,-27 47-6 0,16-32 5 16,-16 32-2-16,0 0 6 0,8-25 2 0,-8 25 2 16,0 0 1-16,0 0-1 0,0 0 1 0,0 0-5 15,0 0 0-15,0 0-3 0,0 0-4 0,0 0-2 16,0 0 0-16,1 34 0 0,-1-34 1 0,9 27 0 15,-9-27 1-15,0 0-1 16,25 32 1-16,-25-32-2 0,0 0 1 0,33 23-1 16,-33-23-1-16,27 11 2 0,-27-11 0 0,30 2 0 15,-30-2 0-15,32-13 1 0,-32 13-1 0,38-19 2 16,-38 19-2-16,39-40 4 0,-19 14-3 0,2-5-11 16,1-2 25-16,0 0-23 0,1 1 23 0,-3 0-11 15,1 2-4-15,-8 5 1 0,-14 25-3 0,25-32 3 16,-25 32-1-16,0 0 2 0,0 0 1 15,0 0 0-15,0 0-2 0,0 0 0 0,0 36 0 16,-9-1-4-16,-2 10-11 0,-3 3 22 0,-4 7-23 16,-2 0 21-16,1 1-9 0,2-3-9 0,3-3 5 15,5-4-12-15,-2-10-1 0,11 0-14 16,0-36-17-16,15 55-44 0,-15-55-68 0,32 23-27 16,-32-23-72-16,43-43-252 0,4 31 79 15,-20-38 320-15</inkml:trace>
  <inkml:trace contextRef="#ctx0" brushRef="#br0" timeOffset="25698.4278">14774 4270 1567 0,'-36'28'187'16,"4"13"-164"-16,-4 9-23 0,2 5 8 15,-3 6-9-15,-3 3 7 0,-3 7-11 0,2-3-13 16,0 7 23-16,7-4-24 0,1-1 20 0,7-6-13 15,6 2-31-15,-9-11-7 0,18 11-31 0,-12-20-10 16,27 13-41-16,-19-27-55 0,21 2-314 0,10 3 20 16,-16-37 306-16</inkml:trace>
  <inkml:trace contextRef="#ctx0" brushRef="#br0" timeOffset="25995.3071">14821 4877 1354 0,'-32'13'75'0,"7"-1"-34"16,25-12 11-16,-35 25-4 0,35-25-13 0,0 0-15 15,-23 25-8-15,23-25-6 0,0 0-2 0,0 0 2 16,29 31 10-16,-29-31 5 0,34 5 5 0,-34-5-2 16,47 0-4-16,-22-4-3 0,3 8 0 0,-28-4 1 15,50 3 2-15,-50-3-2 0,36 9-1 0,-36-9-5 16,0 0 4-16,27 32-2 0,-27-32 4 0,-2 34-3 15,2-34-4-15,-19 48-6 0,3-19 1 16,-8 3-4-16,-3 2 1 0,-3-2-6 0,-4 4 7 16,3-4-7-16,-3-2 4 0,6-3-7 0,-3-10-4 15,31-17-16-15,-39 33-15 0,39-33-41 16,0 0-68-16,0 0-139 0,0 0-308 0,0 0 47 16,25-9 334-16</inkml:trace>
  <inkml:trace contextRef="#ctx0" brushRef="#br0" timeOffset="26667.1912">15561 4883 801 0,'0'0'294'0,"0"0"-231"0,0 0-7 15,0 0 1-15,0 0-4 0,0 0-13 0,0 0-11 16,0 0 4-16,-30 26 3 0,30-26 1 0,-16 33-4 15,16-33-1-15,-17 35-3 0,14-12 7 0,3-23-6 16,-13 48 2-16,13-48-10 0,-7 47-4 16,7-47-8-16,6 39-3 0,-6-39-6 15,12 32 1-15,-12-32-3 0,25 23 2 0,-25-23-1 16,31 13 1-16,-31-13 0 0,35-7 0 0,-35 7 0 16,47-18-2-16,-47 18 4 0,50-34-4 0,-50 34 4 15,47-48-4-15,-24 21 3 0,0-3-4 0,-1-1 4 16,-2 1-2-16,-2-2 2 0,-2 7-3 0,-2-2 4 15,-14 27-6-15,22-41 6 0,-22 41-4 16,10-30 3-16,-10 30-2 0,0 0 2 0,0 0-1 16,0 0 0-16,0 0 1 0,0 0-5 0,0 0 1 15,0 0-7-15,-27 46 3 0,19-21-4 0,-3 6 6 16,0-3-9-16,2 1-1 0,5 1-14 0,4-30-9 16,-3 52-20-16,3-52-10 0,7 44-23 15,-7-44-21-15,25 31-28 0,-25-31-32 0,31 16-46 16,-31-16-117-16,30-8-44 0,10 19 298 15</inkml:trace>
  <inkml:trace contextRef="#ctx0" brushRef="#br0" timeOffset="27182.8304">16215 4851 1100 0,'0'0'82'0,"0"0"-29"0,-25 32-21 0,25-32 7 16,-18 34-10-16,18-34 1 0,-14 46 9 0,7-21-1 15,3 10 6-15,-5-2-7 0,9 6 5 16,-7-11-5-16,7 8 7 0,-3-6-8 0,4 2-7 16,-1-1-13-16,2-3 2 0,-2-28-6 0,4 41 3 15,-4-41-3-15,0 0-7 0,12 27-4 0,-12-27-1 16,0 0 0-16,0 0-1 0,0 0 1 16,0 0 2-16,27-16 0 0,-27 16-2 0,20-43 3 15,-6 11-6-15,2-4 5 0,-1 1-4 0,-1-1 4 16,-3 0-3-16,0 1 4 0,-1 3-4 0,-4-2 5 15,4-2-6-15,-1 1 5 0,-1 1-6 0,1-2 6 16,-2 0 11-16,0 3-28 0,4 6 28 0,-1 2-30 16,-10 25 16-16,22-30 0 0,-22 30-1 15,0 0 1-15,32-22-2 0,-32 22 2 16,31-3 0-16,-31 3-1 0,35 7 1 0,-35-7-1 16,44 12 0-16,-44-12-1 0,43 23 1 0,-43-23-2 15,35 25 2-15,-35-25 16 0,24 36-32 0,-24-36 33 16,10 39-32-16,-10-39 16 0,0 43 4 0,0-43-6 15,-16 44 4-15,16-44-5 0,-32 47 2 0,32-47-4 16,-50 44 3-16,19-20-1 0,1-8 3 16,-2 3-1-16,-1-3 3 0,-1 0-2 0,4-2 3 15,-1-1-1-15,3 3 10 0,-1 0 0 0,2 4 5 16,2 3-2-16,4 5 2 0,-3 8-6 0,1 7 2 16,0 3-8-16,1 8 6 0,1 4-7 0,-1 5 7 15,2 3-11-15,2-6-8 0,-1 3 20 16,1-8-32-16,2 0 8 0,-4-10-29 0,11 6-53 15,-16-28-53-15,32 33-177 0,-16-30-245 16,9-26 28-16,-14 45 378 0</inkml:trace>
  <inkml:trace contextRef="#ctx0" brushRef="#br0" timeOffset="28245.3392">6997 3839 1127 0,'0'0'105'0,"-36"-27"-49"0,36 27 10 0,0 0-17 16,-25-22 11-16,25 22-11 0,-25-17-9 0,25 17-6 15,-27-13-4-15,27 13 1 0,-25-5-3 16,25 5-3-16,-27 3-6 0,27-3-4 16,-27 15-2-16,27-15-3 0,-27 26 3 0,27-26-2 15,-32 40-15-15,19-14 31 0,3 3-31 0,-1-2 29 16,5 1-15-16,-1-3-6 0,2-2 1 0,5-23-7 15,-2 36 3-15,2-36-3 0,0 0 0 0,16 26 1 16,-16-26 0-16,0 0 2 0,34-3-1 0,-34 3 1 16,43-27-1-16,-16 2 3 0,4-7-4 15,-3-7-9-15,6-7 25 0,-1-2-25 0,-1-4 25 16,-3 0-10-16,-1 1-6 0,-4 1 7 0,3 3-7 16,-8 8 5-16,-3 3-5 0,0 8 3 15,-16 28-2-15,15-39 2 0,-15 39-1 0,0 0 2 16,0 0 1-16,0 0 2 0,0 0-3 0,0 0-3 15,0 0-1-15,-13 26-5 0,3-1 3 16,2 6-8-16,-4 8 4 0,-1 5-9 0,-1-4 2 16,5 8-14-16,-5-5 1 0,10 3-6 0,-5-10-39 15,13 8 13-15,-12-14-48 0,23 11-10 0,-15-41-28 16,21 52-55-16,-21-52-34 0,24 16-150 0,11 5 4 16,-35-21 341-16</inkml:trace>
  <inkml:trace contextRef="#ctx0" brushRef="#br0" timeOffset="29104.7325">7506 3673 1128 0,'-38'-30'106'0,"38"30"-25"15,-30-17 0-15,30 17-8 0,-32-5-16 0,32 5-11 16,-29 4-13-16,29-4-6 0,-31 12-5 0,31-12-3 16,-27 23-6-16,27-23 1 0,-23 34-2 0,23-34 3 15,-20 47-1-15,13-19 3 0,0-1-5 16,5 5-17-16,1-5 28 0,4 3-32 0,-3-30 29 15,14 44-12-15,-14-44-5 0,20 32 0 0,-20-32-3 16,29 20 2-16,-29-20-2 0,38 7 2 0,-38-7-1 16,46-7-1-16,-21-5 2 0,0-3-3 15,-25 15 3-15,45-48-4 0,-23 22-13 0,-3-3 27 0,-3-3-30 16,1 2 28-16,-5 1-11 16,-1 1-2-16,-4 1 5 0,-2 0-3 0,-5 27 3 15,2-44-1-15,-2 44 2 0,-11-36-2 0,11 36 1 16,0 0-1-16,-23-23 1 0,23 23-1 0,0 0 0 15,-28-6-1-15,28 6-1 0,0 0-1 0,0 0-2 16,-29 18 3-16,29-18-2 0,0 0 2 0,-13 31-1 16,13-31 3-16,0 28-5 0,0-28 3 0,0 0-3 15,24 27 3-15,-24-27-1 0,23 12 0 16,-23-12 0-16,38 0-2 0,-38 0 2 0,43-9 0 16,-17-1 1-16,0 1 0 0,6-2 2 0,-4-1-2 15,-2 1 2-15,0 0-2 0,-26 11 2 16,43-18-1-16,-43 18 1 0,31-12-2 0,-31 12 1 15,0 0 1-15,0 0 4 0,0 0 3 0,0 0 2 16,0 0 1-16,0 0-2 0,0 0-5 0,0 0-3 16,-14 30 0-16,14-30-1 0,-25 29 2 15,25-29-1-15,-24 32 3 0,24-32-3 0,-20 35 3 16,20-35-3-16,-8 36 2 0,8-36-4 0,-2 36 2 16,2-36-2-16,5 32 1 0,-5-32-2 0,0 0-16 15,29 30 16-15,-29-30-16 0,32 7 17 0,-32-7 19 16,36-5-17-16,-36 5 17 0,41-20-16 0,-41 20-2 15,47-35 3-15,-22 10-3 0,-2 0 2 16,0-2-4-16,-3 0 4 0,0 2-4 16,-6-1 3-16,-14 26-3 0,20-40 3 0,-20 40-2 15,9-25 3-15,-9 25-1 0,0 0 1 0,0 0 0 16,0 0 0-16,0 0-1 0,0 0-2 0,0 0-2 16,0 0-4-16,0 0-1 0,0 0-2 0,0 0 5 15,-20 25-2-15,20-25 8 0,-2 43-3 0,2-43 3 16,0 43-2-16,0-43 2 0,6 34-3 15,-6-34 2-15,9 27-2 0,-9-27 2 0,0 0-1 16,25 23 1-16,-25-23 0 0,27 3 3 0,-27-3 1 16,28-9 1-16,-28 9 1 0,34-21-1 0,-34 21 3 15,29-32-4-15,-29 32 3 0,29-39-4 0,-29 39 5 16,18-41 0-16,-18 41 5 0,9-43-1 16,-9 43 3-16,0-39-5 0,0 39 0 0,-9-39-4 15,9 39 1-15,-9-36-4 0,9 36 1 16,-15-32-3-16,15 32-1 0,-10-23-1 0,10 23-1 15,0 0-2-15,0 0-7 0,0 0-9 0,0 0-11 16,0 0-11-16,0 0-11 0,0 0-14 0,0 0-23 16,0 0-30-16,48 26-78 0,-48-26-87 0,25 2-150 15,-2 16-37-15,-23-18 352 0</inkml:trace>
  <inkml:trace contextRef="#ctx0" brushRef="#br0" timeOffset="29448.4888">8603 3491 850 0,'0'0'311'0,"0"0"-229"0,0 0-31 16,0 0 8-16,0 0-2 0,0 0-1 0,0 0-5 16,0 0-7-16,-31-3-11 0,31 3-1 0,-7 28-2 15,7-28 3-15,-7 43-4 0,2-11-1 16,1-2 0-16,1 6 2 0,-6-4-2 0,5 0 8 16,-3-5-12-16,3-1 0 0,4-26-6 0,-5 38-4 15,5-38-4-15,0 0-3 0,0 0-3 0,0 0-1 16,0 0-1-16,0 0 1 0,29 11 2 0,-29-11-4 15,26-40 3-15,-6 10-3 0,2-4 1 16,-1-3-2-16,1-1 4 0,-1 1-4 0,-1 5 4 16,-4 0-3-16,-16 32 4 0,30-43-4 15,-30 43 2-15,18-29 0 0,-18 29 1 0,0 0 1 16,0 0-1-16,0 0-1 0,0 0 0 0,0 0-1 16,0 0 0-16,0 0 1 0,17 29-2 0,-17-29 1 15,9 43-3-15,-6-17 2 0,1-1-6 0,5 4-1 16,0-4-13-16,-9-25-7 0,25 48-24 0,-25-48-15 15,37 39-54-15,-37-39-41 0,49 29-79 16,-49-29-121-16,34-4-151 0,5 15 32 0,-39-11 479 16</inkml:trace>
  <inkml:trace contextRef="#ctx0" brushRef="#br0" timeOffset="29557.9505">9273 3703 1568 0,'0'0'249'0,"0"0"-141"0,0 0-21 15,-27-7-52-15,27 7-35 0,-34-7 0 0,34 7 0 16,-37-11 0-16,37 11 0 0,-34-21-23 15,34 21-57-15,-18-27-89 0,-11-12-223 0,29 39-236 16,-5-39 19-16,-8 5 464 0</inkml:trace>
  <inkml:trace contextRef="#ctx0" brushRef="#br1" timeOffset="35059.2955">3964 6043 912 0,'0'0'111'0,"0"0"-47"15,0 0-25-15,0 0-13 0,0 0-3 16,0 0-5-16,0 0-2 0,0 0-4 16,0 0 2-16,13 35 0 0,-13-8 5 0,0 2-1 15,1 6 6-15,-1 4-6 0,4 8 5 0,-4 1-9 16,2 4 4-16,-2 3-12 0,7 4 12 0,-7 3-7 16,9-1 11-16,-9-10 15 0,3 1-32 0,-1-13 28 15,0 0-34-15,2-7 7 0,1-1 1 0,0-6-7 16,-5-25 3-16,9 33-4 0,-9-33 2 15,0 0-1-15,0 0-2 0,0 0 2 0,0 0 2 16,0 0 1-16,0 0 0 0,11-53 2 0,-11 12-7 16,2-11 6-16,1-3 10 0,1-4-27 0,0 1 27 15,-1 2-27-15,1 1 9 0,-1 0 10 0,-1 0-9 16,0 3 9-16,-4-3-9 0,2-1 9 16,-2 5-9-16,2 3 7 0,0 1-7 15,2 8 6-15,4 0-7 0,3 3 6 0,0 8-6 16,1 1 5-16,-10 27-5 0,25-32 3 0,-25 32 0 15,34-23 0-15,-34 23 0 0,47-13 1 0,-47 13-3 16,52 0 4-16,-27 4 0 0,2 5-1 0,0 3 1 16,-27-12-2-16,45 34 3 0,-45-34-4 0,32 45 5 15,-21-19-5-15,-4 6 5 0,-7 1-4 0,-4 0 5 16,-6 5-5-16,-7-1 6 0,-4 4-7 16,-6 6 6-16,-3-3-7 0,-5-1 5 0,0-2-8 15,1 0 6-15,-2-4-9 0,2-1 1 0,5-2-20 16,2-11-12-16,15 5-39 0,12-28-48 15,-13 32-70-15,13-32-95 0,0 0-145 0,0 0 109 16,0 0 328-16</inkml:trace>
  <inkml:trace contextRef="#ctx0" brushRef="#br1" timeOffset="35278.1178">4749 6344 971 0,'0'0'114'0,"-29"27"-62"15,29-27-1-15,-35 32-4 0,35-32 2 0,-38 41-11 16,18-16-4-16,-3 1-9 16,7 3 4-16,-6 3-10 0,6 0-1 0,0-5 7 15,7 1-37-15,2-5 31 0,2 4-37 0,5-27 16 16,1 39 1-16,-1-39-5 0,16 29-6 0,-16-29-18 16,31 12-19-16,-1-5-36 0,-30-7-63 0,56-19-82 15,-29-1-86-15,0-15-128 0,27 20 307 0</inkml:trace>
  <inkml:trace contextRef="#ctx0" brushRef="#br1" timeOffset="35434.3358">4787 6110 1181 0,'-41'-8'84'0,"12"18"-9"0,-5-10-5 0,34 0-9 16,-45 13-16-16,45-13-17 0,-27 12-20 15,27-12-11-15,0 0-32 0,0 0-18 0,0 0-24 16,0 0-32-16,34-16-46 0,-18-9-108 15,13-5-204-15,21 17 78 0,-23-29 389 0</inkml:trace>
  <inkml:trace contextRef="#ctx0" brushRef="#br1" timeOffset="35606.4185">5244 6205 1357 0,'-40'7'54'0,"40"-7"-25"0,0 0-12 0,0 0-6 16,0 0-7-16,0 0-4 0,0 0 1 0,17-30-2 16,-17 30-11-16,32-31-20 0,-2 17-29 0,-10-9-43 15,21 19-47-15,-41 4-65 0,52-35-150 0,-14 38-48 16,-38-3 299-16</inkml:trace>
  <inkml:trace contextRef="#ctx0" brushRef="#br1" timeOffset="35778.4956">5186 6545 1126 0,'-39'7'137'0,"39"-7"-62"0,0 0-37 16,-18 24-12-16,18-24-14 0,0 0-6 15,0 0 1-15,41-17-2 0,-16 1 1 16,8-3-5-16,6-10 1 0,1-5-16 0,13-1-35 16,-10-17-72-16,24 24-95 0,-28-15-227 0,8-7-17 15,15 20 323-15</inkml:trace>
  <inkml:trace contextRef="#ctx0" brushRef="#br1" timeOffset="36075.3583">5868 6002 1090 0,'-47'5'140'0,"47"-5"-68"0,-50 34-10 0,50-34 0 16,-43 34-7-16,43-34-4 0,-34 34-10 0,34-34-2 15,-24 28-10-15,24-28-6 0,0 0-11 16,-5 27-4-16,5-27-3 0,0 0 4 0,20 32 0 15,-20-32-2-15,28 20-1 0,-28-20-1 16,38 16-2-16,-38-16 1 0,47 16-2 0,-19-6-1 16,-1-4-1-16,0 4 1 0,-27-10-1 0,41 18 0 15,-41-18 0-15,36 27 2 0,-36-27-3 0,29 32 5 16,-29-32-1-16,14 30 4 0,-14-30-3 0,-3 38 4 16,3-38-4-16,-9 37 2 0,9-37-4 0,-24 32 1 15,24-32-5-15,-26 22-1 0,26-22-10 16,-35 14-7-16,35-14-14 0,-28 5-14 0,28-5-24 15,-27-12-32-15,27 12-52 0,-20-25-55 16,20 25-48-16,2-34-116 0,-9-7-19 0,7 41 308 16</inkml:trace>
  <inkml:trace contextRef="#ctx0" brushRef="#br1" timeOffset="36247.5767">5844 5984 1010 0,'0'0'206'0,"0"0"-49"0,0 0-28 0,-32-13-31 16,32 13-19-16,0 0-26 0,0 0-19 0,0 0-12 15,0 0-7-15,0 0-5 0,14 27-4 0,-14-27-3 16,0 0-1-16,34 6-3 0,-34-6-6 0,34-4-10 16,-34 4-18-16,49-13-26 0,-49 13-31 15,64-19-32-15,-64 19-41 0,76-16-70 0,-53 3-112 16,15 3-126-16,14 20 207 0,-52-10 266 16</inkml:trace>
  <inkml:trace contextRef="#ctx0" brushRef="#br1" timeOffset="36450.6063">6543 6007 1018 0,'0'0'68'0,"-34"45"-12"0,11-20 7 0,12 12 7 16,-14-1-20-16,9 10-14 0,-9-5-7 0,3 9 3 16,-1-9-6-16,2 2 6 0,-3-1-26 15,1-2-1-15,3-5-7 0,2-3 5 0,6-5-6 16,12-27 2-16,-15 37-18 0,15-37-25 0,0 0-37 15,0 0-65-15,0 0-41 0,0 0-70 0,17-44-159 16,13 28 79-16,-26-34 337 0</inkml:trace>
  <inkml:trace contextRef="#ctx0" brushRef="#br1" timeOffset="36591.3181">6421 6082 1251 0,'-57'-5'187'0,"57"5"-73"15,0 0-27-15,-25 39-17 0,25-39-24 0,-9 30-16 16,9-30-17-16,4 37-4 0,-4-37-6 0,21 38-1 15,-21-38-2-15,43 27 0 0,-12-17-2 16,3-8-9-16,7 2-34 0,-3-15-54 16,24 22-115-16,-33-15-378 0,23-8 28 0,2 8 280 15</inkml:trace>
  <inkml:trace contextRef="#ctx0" brushRef="#br1" timeOffset="37279.0479">7051 5963 1035 0,'-33'-4'89'0,"33"4"-46"0,-41 9 2 16,41-9 6-16,-41 19-6 0,41-19-3 16,-41 36-12-16,41-36-1 0,-43 46-3 0,23-13 7 15,0-5-2-15,8 8 7 0,-3-4-6 0,8 2 3 16,-2-8-13-16,9 3-3 0,0-29-9 0,6 46 0 16,-6-46-6-16,23 34 1 0,-23-34-2 0,34 23 0 15,-34-23-1-15,47 11-1 0,-17-13 1 0,-1-3 0 16,5-4 0-16,-2-5 3 0,-2-2 0 0,1-4-3 15,-4-5 4-15,-2-2-6 0,-5-1 5 16,-4-3-4-16,-9 3 4 0,0-1-3 0,-7 3 3 16,0 26-3-16,-11-47 2 0,11 47-4 0,-30-39-3 15,30 39-12-15,-45-28-12 0,15 12-18 0,5 16-9 16,-8-7-8-16,33 7-2 0,-48 1-9 16,48-1-31-16,-32 11-38 0,32-11-66 0,0 0-64 15,0 0-151-15,0 46 185 0,0-46 238 16</inkml:trace>
  <inkml:trace contextRef="#ctx0" brushRef="#br1" timeOffset="37435.3061">7613 6055 1228 0,'-43'-12'111'0,"43"12"-86"15,0 0-15-15,0 0-4 0,-25-7-3 16,25 7-7-16,0 0-12 0,0 0-19 0,0 0-35 15,-36-25-45-15,36 25-71 0,0 0-68 0,0 0-173 16,0 0 152-16,-1-31 275 0</inkml:trace>
  <inkml:trace contextRef="#ctx0" brushRef="#br1" timeOffset="37622.7418">7793 5816 962 0,'0'0'205'0,"-25"24"-127"0,25-24-23 0,-18 37-3 15,18-37-9-15,-25 59-1 0,10-29-9 0,6 11 5 16,-7-5-9-16,9 3-4 0,0 0-17 16,3-3-2-16,2-1-11 0,1-6-10 15,4 1-41-15,-3-30-152 0,15 36-113 0,-15-36-210 16,0 0 92-16,41 46 439 0</inkml:trace>
  <inkml:trace contextRef="#ctx0" brushRef="#br1" timeOffset="38075.8565">5278 7413 1492 0,'0'0'70'0,"0"0"-49"15,0 0-21-15,0 0-3 0,0 0 1 0,0 0 1 16,23-25 2-16,-23 25-3 0,41-27-6 0,-41 27-17 15,54-26-11-15,-54 26-16 0,56-25-13 0,-56 25-31 16,52-11-62-16,-52 11-111 0,18-29-191 16,9 42 54-16,-27-13 406 0</inkml:trace>
  <inkml:trace contextRef="#ctx0" brushRef="#br1" timeOffset="38232.1116">5278 7666 1274 0,'-23'37'91'0,"23"-37"-63"0,0 0-20 0,0 0-11 0,0 0-1 16,0 0-2-16,0 0 1 0,0 0 1 0,32 6-8 16,0-13-22-16,-3-18-35 0,17 10-55 15,-12-24-68-15,24 9-175 0,3 9-60 0,-22-28 274 16</inkml:trace>
  <inkml:trace contextRef="#ctx0" brushRef="#br1" timeOffset="38544.6178">6031 7212 936 0,'-20'32'134'0,"-5"-31"-45"16,25-1-3-16,-40 25-17 0,40-25-7 0,-43 40-15 15,24-12-3-15,-8-5-4 0,11 13 3 0,-8-6-10 16,12 8 2-16,-2-6-6 0,5 2 3 0,-2-6 13 16,11 1-36-16,0-29 24 0,0 44-35 0,0-44 8 15,16 38 2-15,-16-38-4 0,27 28 2 0,-27-28 0 16,46 14 1-16,-19-14 1 0,2-3-2 15,0-6 0-15,3-2 0 0,-2-5-1 16,-1-3-1-16,-2-3 2 0,-27 22-2 0,39-50-16 16,-24 27 31-16,-6-5-30 0,1 1 25 0,-6-5-8 15,-4 3-7-15,-5-1 1 0,-4 1-7 0,-4 3 2 16,-3 1-8-16,16 25 1 0,-38-43-5 0,38 43 0 16,-46-23-1-16,46 23 2 0,-47-5-1 0,47 5-6 15,-39 5-12-15,39-5-23 0,-29 19-27 16,33 8-53-16,-4-27-71 0,0 0-173 0,9 45-120 15,-9-45 196-15</inkml:trace>
  <inkml:trace contextRef="#ctx0" brushRef="#br1" timeOffset="38732.1349">6590 7484 1233 0,'-27'-3'256'0,"0"13"-217"15,-1-6-16-15,28-4-4 0,-44 7-9 0,44-7-4 16,-30 2-10-16,30-2-10 0,0 0-13 0,0 0-16 16,0 0-15-16,9-39-23 0,21 30-43 0,-17-22-95 15,19 3-247-15,11 12-1 0,-18-23 385 16</inkml:trace>
  <inkml:trace contextRef="#ctx0" brushRef="#br1" timeOffset="38997.7633">6821 7290 1158 0,'-41'41'211'16,"16"-36"-159"-16,25-5-8 0,-29 20 0 15,29-20-9-15,0 0-9 0,0 0-9 0,-23 25-8 16,23-25-4-16,0 0-4 0,0 0 1 0,0 0 0 16,29 30 4-16,-29-30 5 0,34 9 6 0,-34-9 4 15,46 9 1-15,-46-9 0 0,50 4-2 16,-24-1-5-16,-26-3-4 0,44 11 0 0,-44-11-1 15,33 12 0-15,-33-12 0 0,0 0-4 0,23 29 0 16,-23-29-4-16,9 23 2 0,-9-23-4 16,0 0 0-16,2 36-7 0,-2-36-10 0,0 0 6 15,-15 32-53-15,15-32 16 0,-16 30-51 0,13-1-21 16,3-29-38-16,-24 35-81 0,1-19-91 0,23-16-137 16,-29 36 218-16,-1-36 249 0</inkml:trace>
  <inkml:trace contextRef="#ctx0" brushRef="#br1" timeOffset="39185.2574">6832 7278 1495 0,'0'0'141'0,"0"0"-63"0,0 0-24 0,0 0-19 16,0 0-12-16,0 0-8 0,23-27-7 0,-23 27-5 15,0 0-4-15,36-22-4 0,-36 22-14 16,40-17-40-16,-30-8-72 0,32 32-219 0,-42-7-249 15,43-34 39-15,-15 30 433 0</inkml:trace>
  <inkml:trace contextRef="#ctx0" brushRef="#br1" timeOffset="42595.6297">6362 8336 490 0,'0'0'130'0,"0"0"-48"0,0 0 11 0,-25-18-3 16,25 18 1-16,0 0-18 0,-36-12-18 0,36 12-12 15,-32 1-2-15,32-1-3 0,-38 13-1 0,13-8-1 16,25-5 1-16,-43 31-4 0,43-31 3 16,-43 37-2-16,43-37 2 0,-37 41-8 0,37-41-3 15,-24 41 6-15,17-14-39 0,7-27 29 0,-5 44-36 16,5-44 17-16,12 39 2 0,-12-39-4 0,27 33 3 16,-27-33 0-16,43 17 1 0,-10-15 1 0,1-4 0 15,1-8-1-15,8-1-1 0,-1-9 4 0,-1-5 0 16,0-5-12-16,-1 0 35 0,-5-8-31 0,0 3 25 15,-7-3-15-15,-1 3-10 16,-4-3 6-16,-3 3-5 0,-6 3 5 0,-5 0-4 16,-1 3 6-16,-3 4-3 0,-5 25 9 0,-2-41 0 15,2 41 5-15,-11-27-4 0,11 27-1 0,0 0-4 16,0 0-2-16,-23-21-2 0,23 21-2 0,0 0-4 16,0 0-1-16,0 0 0 0,-23 39-3 0,23-39 2 15,-16 52-6-15,10-20 0 0,1 9-12 16,-4-4-2-16,9 8-14 0,-7-6 4 0,10 6 2 15,-4-8-14-15,10 11-3 0,-13-16-48 0,24 15-14 16,-20-47-42-16,30 60-34 0,-30-60-39 16,32 14-168-16,11 8 48 0,-43-22 345 0</inkml:trace>
  <inkml:trace contextRef="#ctx0" brushRef="#br1" timeOffset="43392.5212">7000 8320 949 0,'-26'-16'139'0,"0"5"-75"0,26 11-1 0,-43 0-5 16,43 0-1-16,-43 11-11 0,43-11-7 0,-44 18-4 16,44-18-1-16,-43 26-6 0,43-26-2 0,-36 33-5 15,36-33-1-15,-20 37-5 0,20-37-1 16,-13 34-7-16,13-34 1 0,-3 32 13 16,3-32-36-16,11 34 33 0,-11-34-33 0,21 25 19 15,-21-25 1-15,31 10 0 0,-31-10 0 0,43 0-1 16,-16-3 0-16,-2-6-1 0,2-5-1 0,-2-2-17 15,0-4 35-15,-25 20-33 0,43-37 33 0,-43 37-15 16,34-47-5-16,-22 21 5 0,3-3-5 0,-3 2 5 16,-3-1-4-16,-2 3 2 0,1 0-4 15,-8 25 4-15,3-45-2 0,-3 45 2 0,-7-28-1 16,7 28 1-16,0 0-1 0,0 0 2 0,-27-20 0 16,27 20 2-16,0 0-2 0,0 0 0 0,-30 16-3 15,30-16-2-15,0 0 2 0,-26 32-2 0,26-32 4 16,-7 27-3-16,7-27 3 0,0 0-2 15,4 32-1-15,-4-32-1 0,0 0 1 0,30 22-2 16,-30-22 4-16,36 0 2 0,-7-6 0 16,0-1 3-16,3-5-4 0,2-4 0 0,0 1-1 15,0 1 0-15,0 0-3 0,-3 5 3 0,-6-2-3 16,-25 11 3-16,39-7-2 0,-39 7 0 0,0 0 3 16,0 0 1-16,0 0 4 0,0 0 3 0,0 0-3 15,0 0-3-15,0 0-1 0,0 34-4 0,0-34 2 16,-25 39-2-16,25-39 2 0,-34 48-3 0,20-21 5 15,-4-2-3-15,0 3 5 0,2-3-3 16,16-25 4-16,-20 41-5 0,20-41 0 16,0 31-2-16,0-31-21 0,0 0 20 0,20 28-18 15,-20-28 18-15,35 0 2 0,-35 0-1 0,51-14 19 16,-24 0-17-16,8-8 15 0,1 3-16 0,-2-6-2 16,2 5 2-16,-5-1-1 0,1-1 2 0,-32 22-2 15,43-39 1-15,-43 39-2 0,27-28 3 16,-27 28-1-16,0 0 1 0,0 0 2 0,0 0 0 15,0 0-1-15,0 0 0 0,0 0 0 0,0 0-4 16,0 0-1-16,0 0 0 0,0 0-2 0,0 0 0 16,0 0 0-16,0 0-2 0,-18 35 5 0,18-35-4 15,-4 36 5-15,4-36-2 0,-2 39 1 0,2-39 0 16,4 36 1-16,-4-36-2 0,11 26 3 16,-11-26-2-16,0 0 1 0,25 24-2 15,-25-24 2-15,0 0-4 0,34 0 4 0,-34 0 1 16,27-15 1-16,-27 15 4 0,30-23-1 0,-30 23 4 15,27-44-3-15,-18 19 2 0,4-2-5 0,-6 0 2 16,4-1-6-16,-6-1 4 0,-1-1-5 0,-1 1 4 16,1-1-4-16,-1 3 1 0,-1-1-10 0,2 3-5 15,-4-5-15-15,0 30-7 0,2-40-15 0,-2 40-13 16,0 0-19-16,0 0-33 0,5-24-36 16,-5 24-60-16,0 0-88 0,0 0-146 0,27 32 126 15,-27-32 322-15</inkml:trace>
  <inkml:trace contextRef="#ctx0" brushRef="#br1" timeOffset="43736.2791">8135 8174 233 0,'0'0'83'0,"23"-27"23"16,-23 27 17-16,0 0 21 0,0 0 10 0,0 0 6 16,0 0-4-16,0 0-20 0,0 0-32 0,0 0-25 15,2 36-34-15,-2-36-1 0,-14 43-3 0,7-15-2 16,-8-5 2-16,3 9-7 0,-1-5-11 0,-1 2 2 15,14-29-5-15,-23 49-3 0,23-49-5 0,-11 38 0 16,11-38-7-16,0 0 2 16,0 23-5-16,0-23-1 0,0 0 2 0,0 0 0 15,27-4 3-15,-27 4-1 0,30-25 2 0,-30 25-2 16,40-48 5-16,-17 18-6 0,0-2 5 0,1 2-3 16,-1-2 5-16,-3 5-1 0,-1 2 4 0,-19 25-4 15,31-36 0-15,-31 36-4 0,0 0-1 0,0 0-2 16,0 0 0-16,0 0-2 0,0 0 2 0,0 0-2 15,0 0-2-15,0 0 1 0,0 0-7 16,19 32-2-16,-19-32-15 0,0 45-11 0,4-18-17 16,-4-27-18-16,14 48-38 0,-14-48-53 0,33 43-137 15,-33-43-271-15,39 23 67 0,-5-4 358 0</inkml:trace>
  <inkml:trace contextRef="#ctx0" brushRef="#br1" timeOffset="43892.5302">8795 8439 1668 0,'-40'0'124'0,"40"0"-76"0,-27-3-16 16,27 3-15-16,0 0-9 0,-34-18-9 0,34 18-5 15,0 0-7-15,-21-25-13 0,21 25-17 0,0 0-42 16,-16-30-53-16,16 30-145 0,0 0-304 0,0 0 62 16,28 0 336-16</inkml:trace>
  <inkml:trace contextRef="#ctx0" brushRef="#br1" timeOffset="45583.205">11008 6150 933 0,'0'0'99'0,"0"0"-34"0,6-32-10 16,-6 32-4-16,0 0 7 0,0 0 0 15,0 0-4-15,0 0-4 0,0 0-9 0,0 0-8 16,0 0-10-16,0 0-6 0,0 0-6 0,0 0-2 16,-6 33-4-16,5-4 6 0,-7 3-1 0,5 13 9 15,-6-4-5-15,2 5 4 0,-2-2-9 0,3 1 5 16,-3 3-10-16,6-2 6 0,-1-1-9 0,1-6-12 15,1-3 29-15,2-4-29 0,0-32 32 16,3 43-16-16,-3-43-4 0,0 0 0 0,9 28-1 16,-9-28 4-16,0 0 2 0,0 0 6 0,0 0 4 15,0 0 2-15,24-32-1 0,-15 7 10 0,-2-9-35 16,5-7 24-16,-1-7-29 0,0-5 10 16,1-3 7-16,1 3-7 0,-2 0 7 0,-1 1-6 15,-1 0 8-15,0-1-8 0,-1 3 9 0,-1 0-7 16,0 7 7-16,2-1-6 0,-2 8 3 15,2 0-4-15,-2 10 2 0,-7 26-5 0,18-38 5 16,-18 38-4-16,0 0 1 0,25-26-1 0,-25 26 0 16,0 0 0-16,31 0 1 0,-31 0 1 0,25 12-1 15,-25-12 2-15,27 20-2 0,-27-20 2 0,21 32-2 16,-21-32 3-16,20 39-4 0,-20-39 3 0,12 48-2 16,-12-25 3-16,0 4-3 0,-3 0 4 0,-6 1-5 15,-2 1 5-15,-5 6-4 0,-2-4 5 16,-5 1-5-16,-6 0 5 0,0-6-5 0,-5-1 3 15,6-1-4-15,1-5 0 0,27-19-8 16,-41 27-6-16,41-27-23 0,0 0-28 0,-17 25-62 16,17-25-62-16,0 0-56 0,0 0-117 0,20-25-86 15,16 30 152-15,-25-32 298 0</inkml:trace>
  <inkml:trace contextRef="#ctx0" brushRef="#br1" timeOffset="45989.4757">11940 6520 990 0,'0'0'90'15,"-12"-51"-21"-15,12 51 3 0,-16-56 1 0,16 56-7 16,-22-46-9-16,22 46-12 0,-28-41-1 0,28 41-5 16,-29-34 0-16,29 34-5 0,-29-25 0 15,29 25-4-15,-28-7-3 0,28 7-6 0,-27 0-5 16,27 0-3-16,0 0-6 0,-34 23-1 0,34-23-4 16,-24 31 2-16,24-31 0 0,-19 44 2 0,6-15-2 15,4 4 3-15,-2 3-6 0,1 3 4 16,-3 2-8-16,2 6 7 0,-1 1 10 0,1 2-26 15,-2 0 25-15,6-1-25 0,-2 3 8 16,2-2 9-16,2-2-12 0,1-3 0 0,2-3-9 16,2-6 2-16,2 0-17 0,-2-36-11 0,4 51-29 15,-4-51-38-15,3 34-6 0,-3-34-27 0,0 0-50 16,0 0-70-16,0 0-179 0,0 0 81 0,-21-30 360 16</inkml:trace>
  <inkml:trace contextRef="#ctx0" brushRef="#br1" timeOffset="46176.9508">11378 6791 1256 0,'0'0'303'15,"0"0"-218"-15,0 0-40 0,0 0-16 0,0 0-15 16,0 0-7-16,0 0-2 0,0 0 1 0,0 0 1 16,32 5 0-16,-7-5-2 0,4-7-4 0,8-2 0 15,4-5-6-15,6 0-17 0,-2-13-36 16,16 18-41-16,-18-25-52 0,30 31-107 0,-30-15-192 15,8-5-33-15,15 23 239 0</inkml:trace>
  <inkml:trace contextRef="#ctx0" brushRef="#br1" timeOffset="46364.4797">12319 6501 1443 0,'0'0'110'0,"0"0"-94"0,0 0-14 16,0 0 0-16,0 0-4 0,0 0 2 0,0 0 0 16,35-6-1-16,-35 6-5 0,42-10-22 0,-42 10-27 15,53-11-50-15,-53 11-70 0,58-21-98 16,-29 17-214-16,-29 4 67 0,57-5 400 0</inkml:trace>
  <inkml:trace contextRef="#ctx0" brushRef="#br1" timeOffset="46536.3318">12268 6864 1181 0,'0'0'285'0,"0"0"-262"0,0 0-24 0,0 0-1 16,0 0 3-16,43-2 8 0,-16-17-7 0,7-4 0 16,6-8-10-16,12 3-21 0,-4-17-36 0,24 20-123 15,-25-5-317-15,6-16 14 0,15 23 278 0</inkml:trace>
  <inkml:trace contextRef="#ctx0" brushRef="#br1" timeOffset="47802.0684">13631 6278 900 0,'0'0'134'16,"0"0"-118"-16,0 0 2 0,0 0 9 15,-29 9 5-15,29-9 7 0,0 0 3 16,-36 32 1-16,36-32 6 0,-27 44-10 0,18-17-1 15,-9-4-9-15,9 9 2 0,-5-3-4 0,7 5 1 16,-2-6-9-16,5 4 3 0,1-8-9 0,3 2 0 16,0-26 11-16,3 36-36 0,-3-36 32 0,0 0-37 15,24 28 17-15,-24-28 0 0,0 0 2 0,28 4 2 16,-28-4 4-16,0 0 21 0,27-25-34 16,-27 25 34-16,27-37-38 0,-13 12 11 0,3-6 2 15,-1-1-6-15,3-3 4 0,-1 3-4 0,0-4 5 16,-3 4-6-16,-3 0 7 0,-1 2-6 0,-11 30 5 15,14-43-3-15,-14 43 2 0,9-32 1 0,-9 32 8 16,0 0 6-16,0 0 7 0,0 0 0 16,0 0-3-16,0 0-6 0,0 0-6 0,0 0-2 15,0 0-4-15,0 0 0 0,0 0 2 16,-11 39 5-16,11-39 0 0,-3 39 5 0,3-39-5 16,3 36 0-16,-3-36-5 0,13 35-1 0,-13-35-2 15,27 32 2-15,-27-32-2 0,39 16 1 0,-39-16 1 16,51 8-1-16,-25-12 1 0,8 0 0 0,-1-3 1 15,3-3-1-15,-2-5 3 0,2 3-2 0,-6-2 3 16,0 1-4-16,-4 1-2 0,-26 12-2 16,34-13 1-16,-34 13-1 0,0 0 2 15,0 0 0-15,26-3-2 0,-26 3 2 0,0 0 1 16,0 0 0-16,0 28 0 0,0-28 0 0,-7 43-5 16,4-15 3-16,-4-1-9 0,-2 2 1 0,1 1-12 15,-1-5-3-15,2 3-16 0,7-28-7 0,0 45-10 16,0-45-37-16,18 36-25 0,-18-36-78 0,32 17-131 15,-3-9-173-15,-29-8 32 0,58 3 430 16</inkml:trace>
  <inkml:trace contextRef="#ctx0" brushRef="#br1" timeOffset="47958.2579">14520 6631 1558 0,'0'0'136'0,"-31"12"-99"0,31-12-11 15,-34 0 0-15,34 0-9 0,0 0-14 0,-25-9-13 16,25 9-13-16,0 0-24 0,0 0-28 0,2-26-20 16,23 26-29-16,-21-29-55 0,35 26-124 0,-3-10-198 15,-11-14 67-15,22 22 423 0</inkml:trace>
  <inkml:trace contextRef="#ctx0" brushRef="#br1" timeOffset="48380.1193">14889 6312 1222 0,'0'0'195'15,"0"0"-156"-15,0 0-15 0,0 0 7 0,5-25 1 16,-5 25 6-16,31-34 1 0,-31 34 5 16,52-41-5-16,-27 16 0 0,7 5-10 0,-5-3-3 15,2 7-7-15,-4 2-3 0,-25 14-7 0,41-18-1 16,-41 18-1-16,0 0 2 0,27 0 7 0,-27 0 1 15,0 0 2-15,0 29-4 0,0-29-2 0,-2 48-7 16,-3-16 2-16,-4 2-5 0,-2 3 2 0,-1 1-4 16,1 1 2-16,-2 2-4 0,6-6 3 0,0 5-6 15,2-5 6-15,5 1-5 16,0 0 5-16,7-6-5 0,0-5-8 0,-7-25 23 16,25 35-25-16,-25-35 27 0,39 20-14 0,-14-15 1 15,4-6 2-15,2-7-13 0,-1-4 16 0,2-8-13 16,-1-3 27-16,-2-9-7 0,-1 2 10 0,-5-4-8 15,-1 0-7-15,-6-2-1 0,2 1-7 0,-7 3 0 16,-4 1 0-16,-3 1 0 0,-4 3 0 16,0 1 0-16,0-1 0 0,-2 2 0 0,0 0 0 15,2 25 0-15,-4-46 0 0,4 46 0 0,6-39 0 16,-6 39-36-16,12-25-20 0,-12 25-22 0,0 0-46 16,40-8-70-16,-40 8-124 0,0 0-254 0,0 0 53 15,0 0 370-15</inkml:trace>
  <inkml:trace contextRef="#ctx0" brushRef="#br1" timeOffset="48833.3406">12403 7670 1386 0,'0'0'113'0,"0"0"-85"0,0 0-9 16,0 0 8-16,32-22 2 0,-32 22-7 0,47-18-12 15,-22 6-8-15,4 1-2 0,-4-3 1 0,9 3-52 16,-9-8 13-16,12 12-65 0,-17-18-24 0,20 21-59 16,-40 4-130-16,34-36-129 0,-4 42 75 0,-30-6 370 15</inkml:trace>
  <inkml:trace contextRef="#ctx0" brushRef="#br1" timeOffset="48989.5957">12458 7858 1052 0,'-19'29'342'0,"19"-29"-272"0,-27 18-37 0,27-18-16 16,0 0-8-16,0 0-4 0,0 0 0 16,43-4 2-16,-13-6-3 0,10-6-1 0,6-8-4 15,10 1-7-15,7-9-27 0,10 11-50 0,-12-26-94 16,22 19-250-16,-12 1-52 0,-12-12 153 0</inkml:trace>
  <inkml:trace contextRef="#ctx0" brushRef="#br1" timeOffset="49364.5152">13478 7436 1255 0,'-36'-35'103'0,"36"35"-31"0,-26-8-1 0,26 8-1 16,-36 8-9-16,36-8-10 0,-43 24-9 15,43-24-1-15,-50 41-6 0,24-12-1 0,1-1-6 16,2 5-13-16,2-1 23 0,3 1-31 0,1 0 19 16,9-1-16-16,2-6-7 0,8 3 2 0,3-1-5 15,2-3 3-15,-7-25-4 0,35 41 3 16,-35-41-2-16,48 23 1 0,-18-17 1 0,6-6 0 16,0-6-2-16,2-2 2 0,1-8 1 15,-1-6-1-15,-2-3 6 0,-4-3-1 0,-7-3 3 16,-3 1 0-16,-6-4-1 0,-6 2-5 0,-2-2-9 15,-7-1 18-15,-6 4-21 0,-2 1 21 0,-6 0-11 16,-5 5-4-16,18 25-1 0,-41-46-8 0,41 46-5 16,-48-40-10-16,48 40-10 0,-45-25-5 0,45 25-10 15,-32-14-11-15,32 14-30 0,0 0-46 0,-7 23-109 16,7-23-213-16,0 0-52 0,0 36 164 16</inkml:trace>
  <inkml:trace contextRef="#ctx0" brushRef="#br1" timeOffset="49552.0496">14093 7595 1710 0,'-36'-4'83'0,"36"4"-50"0,-34-3-27 0,34 3 15 16,-30-9-9-16,30 9 1 0,-27-16-22 0,27 16 6 15,0 0-25-15,-32-32-19 0,32 32-26 0,0-27-21 16,0 27-28-16,12-32-50 0,19 28-68 0,-31 4-195 15,27-48-14-15,12 45 244 0</inkml:trace>
  <inkml:trace contextRef="#ctx0" brushRef="#br1" timeOffset="49723.9215">14387 7224 1433 0,'0'0'136'0,"-21"34"-57"15,21-34-17-15,-15 28-8 0,15-28-13 0,-16 54-8 16,5-22-12-16,1 7 2 0,-7-1-4 0,5 4-3 15,1-6-5-15,-1 0-15 0,6-4 12 16,-1 2-26-16,4-6 20 0,3-28-28 0,0 52-16 16,0-52-26-16,7 35-46 0,-7-35-61 0,16 32-170 15,-16-32-194-15,0 0 24 0,36 27 424 16</inkml:trace>
  <inkml:trace contextRef="#ctx0" brushRef="#br1" timeOffset="50193.0026">15267 7358 1060 0,'0'0'168'16,"0"0"-64"-16,-30-16-26 0,30 16-14 0,0 0-21 15,-27 19-12-15,27-19-12 0,-29 29-3 16,29-29-7-16,-43 46 0 0,18-14-8 0,-2 4 3 16,2 3 12-16,-7 0-32 0,3 6 22 0,-3-6-38 15,3 0 2-15,1-5-2 0,10 2-9 0,18-36-1 16,-34 48-21-16,34-48-10 0,-17 28-23 0,17-28-15 15,0 0-28-15,0 0-16 0,0 0-39 0,0 0-58 16,2-55-64-16,25 46 281 0</inkml:trace>
  <inkml:trace contextRef="#ctx0" brushRef="#br1" timeOffset="50333.8841">15020 7472 1110 0,'-6'-39'225'0,"6"39"-54"0,0 0-47 0,0 0-35 15,0 0-30-15,0 0-15 0,6 35-8 0,-6-35-5 16,9 39-8-16,-9-39-8 0,20 49-11 0,-20-49-16 15,32 42 24-15,-32-42-34 0,48 40 13 16,-19-28-33-16,14 8-43 0,-14-22-63 0,35 27-178 16,-19-25-241-16,2-4 12 0,8 13 379 0</inkml:trace>
  <inkml:trace contextRef="#ctx0" brushRef="#br1" timeOffset="50646.5878">15995 7290 381 0,'0'0'-6'0,"-32"-16"-139"0,32 16-84 16,0 0 229-16</inkml:trace>
  <inkml:trace contextRef="#ctx0" brushRef="#br1" timeOffset="51177.8485">15982 7279 498 0,'0'0'112'0,"0"0"-6"0,0 0-4 16,0 0-7-16,0 0-19 0,0 0-6 0,0 0-13 16,0 0-7-16,0 0-10 0,0 0-11 15,0 0-5-15,0 0-3 0,0 0-3 0,0 0-4 16,0 0-5-16,0 0-4 0,0 0-2 0,0 0 0 15,0 0 0-15,0 0 2 0,0 0 2 0,0 0 4 16,0 0 3-16,0 0 6 0,0 0 5 16,0 0 4-16,0 0 2 0,0 0-5 0,0 0-2 15,0 0-2-15,0 0 1 0,0 0 3 0,0 0 1 16,0 0-1-16,-26-16-1 0,26 16-2 0,0 0-5 16,0 0-4-16,0 0-7 0,0 0-5 0,0 0-3 15,0 0 0-15,0 0 3 0,32-21 0 0,-32 21 1 16,50-20 0-16,-20 6 1 0,8 2-4 0,-2 3 3 15,0-2-1-15,3 2-1 0,-3-2 0 16,-2 6-2-16,-7 1 1 0,-27 4-1 16,39-3 3-16,-39 3 0 0,0 0 0 0,27 12 0 15,-27-12-1-15,0 0-1 0,-23 40 0 0,23-40-3 16,-38 49 4-16,10-18-3 0,-6 3 6 0,-2-2-1 16,4 7 7-16,-3-7-5 0,9 4 5 0,2-4-9 15,3-6 2-15,6 1-7 0,15-27 5 16,-12 38 13-16,12-38-36 0,0 0 31 0,16 23-36 15,-16-23 18-15,39 3 3 0,-12-6-16 0,4-6 35 16,5-4-33-16,0 3 35 0,-1-3-13 0,-1 3-2 16,2 2 2-16,-5-1 0 0,-31 9 3 15,43-1 1-15,-43 1 4 0,0 0 4 0,0 0-1 16,12 25 1-16,-12-25-6 0,-18 32-17 0,18-32 30 16,-37 44-34-16,10-19 29 0,-4 0-17 15,-1 5-7-15,-4-5-1 0,6 2-11 0,-1-7-10 16,8 5-23-16,-9-9-22 0,21 10-46 0,-18-26-54 15,31 25-139-15,-2-25-185 0,0 0 32 0,-16 24 409 16</inkml:trace>
  <inkml:trace contextRef="#ctx0" brushRef="#br1" timeOffset="51646.801">12715 8887 1305 0,'0'0'95'0,"0"0"-47"16,0 0-4-16,16-29 4 0,-16 29-2 15,29-25-22-15,-29 25-12 0,43-30-9 0,-13 14-3 16,-1 0-11-16,1 0-11 0,1-7-22 0,5 15-24 16,-36 8-43-16,69-23-68 0,-69 23-68 0,54-41-232 15,-14 47 65-15,-40-6 365 0</inkml:trace>
  <inkml:trace contextRef="#ctx0" brushRef="#br1" timeOffset="51787.4227">12758 9031 1268 0,'-22'43'187'16,"22"-43"-157"-16,0 0-19 0,0 0-8 0,0 0-4 16,0 0 3-16,33 0-2 15,-1-15 2-15,7-4-2 0,8-4 1 0,5-11-13 16,14 4-25-16,-7-19-68 0,20 23-104 0,-21-13-195 15,2-6-76-15,12 18 225 0</inkml:trace>
  <inkml:trace contextRef="#ctx0" brushRef="#br1" timeOffset="52131.1128">13674 8395 1126 0,'-33'-7'138'0,"33"7"-40"0,-46 12-16 16,46-12-13-16,-45 20-17 0,45-20-11 0,-43 30-9 15,43-30 1-15,-45 41 14 0,24-11-33 0,-3-1 26 16,5 6-30-16,-3-4 7 0,10 3 6 16,-1-4-6-16,4 2 1 0,4-2-5 15,1-1 1-15,4-29-6 0,13 43 1 0,-13-43-5 16,28 35 3-16,-28-35-1 0,45 23 0 0,-13-17 0 16,3-6 0-16,4-7-2 0,4-6-1 0,-2-3 2 15,2-7-3-15,-3-2 4 0,-5-4-2 0,-4-4 3 16,-1 2-3-16,-8-1 3 0,-8 0-4 0,-3 0 3 15,-6 0-4-15,-5 0-9 0,-3 0 20 0,-4 2-23 16,-6 5 23-16,13 25-14 0,-36-41-5 16,36 41-3-16,-46-34-8 0,46 34-5 0,-47-20-6 15,47 20-4-15,-39-7-2 0,39 7-10 16,-31 13-10-16,31-13-26 0,-16 23-23 0,27 7-44 16,-11-30-83-16,0 0-189 0,25 41-80 0,-25-41 227 15</inkml:trace>
  <inkml:trace contextRef="#ctx0" brushRef="#br1" timeOffset="52318.6827">14337 8589 1458 0,'-43'20'308'16,"11"-24"-266"-16,8 4-16 0,24 0-2 0,-43-5-8 15,43 5-13-15,-28-11-10 16,28 11-7-16,0 0-13 0,0 0-15 0,-24-28-26 15,24 28-18-15,0 0-10 0,33-20-72 0,-30-10-73 16,22 10-261-16,6 16 11 0,-17-24 357 0</inkml:trace>
  <inkml:trace contextRef="#ctx0" brushRef="#br1" timeOffset="52803.0016">14504 8352 1429 0,'0'0'119'0,"-36"11"-56"0,36-11-1 16,-31 2 3-16,31-2-15 0,0 0-19 0,0 0-14 15,0 0-8-15,0 0-6 0,0 0 4 0,0 0 4 16,40-33 7-16,-13 21-2 0,1-2-2 16,6 1-9-16,-1 4-3 0,-3 2-1 0,-3 4 0 15,-4 1 0-15,-23 2 1 0,40 2-2 0,-40-2 2 16,0 0 1-16,30 16-1 0,-30-16 1 0,0 0-2 15,0 0-1-15,13 32-1 0,-13-32 1 0,0 0 0 16,0 0 0-16,3 23 1 0,-3-23-2 0,0 0-3 16,0 0 1-16,0 0 0 15,0 0-1-15,0 0 0 0,4 30 5 0,-4-30-2 16,0 0 2-16,-7 25 0 0,7-25 1 0,-13 29-3 16,13-29 2-16,-20 30-8 0,20-30-13 0,-16 39 28 15,16-39-28-15,-10 36 32 0,10-36-13 0,0 0-1 16,7 25-2-16,-7-25 1 0,0 0 0 0,36 18 0 15,-36-18 1-15,37 1 1 0,-37-1 0 0,47-3 1 16,-47 3 1-16,45-2 0 0,-45 2 0 16,39 5-2-16,-39-5 2 0,0 0-2 0,27 18 8 15,-27-18-1-15,0 0 5 0,4 34-1 0,-4-34 0 16,-11 30-3-16,11-30 2 0,-25 40-4 0,25-40 4 16,-36 39-4-16,36-39 2 0,-38 37-5 15,38-37 1-15,-27 27-4 0,27-27-1 0,0 0-10 16,0 0-14-16,-12 23-17 0,12-23-24 0,0 0-38 15,0 0-55-15,36 13-140 0,-36-13-256 16,27-17 31-16,-27 17 355 0</inkml:trace>
  <inkml:trace contextRef="#ctx0" brushRef="#br1" timeOffset="58403.7774">7511 7215 635 0,'0'0'91'0,"0"-27"-24"15,0 27-3-15,7-28-5 0,-7 28-2 16,8-30-6-16,-8 30 0 0,9-34-1 0,-9 34 8 16,10-34 0-16,-10 34 3 0,9-32-3 15,-9 32 1-15,7-25-5 0,-7 25-2 0,0 0-6 16,6-30-6-16,-6 30-8 0,0 0-8 0,0 0-7 15,0 0-7-15,0 0-4 0,0 0-2 0,2 23 7 16,-2-23-2-16,0 50 6 0,0-18-7 0,-2 7 0 16,-4 6-9-16,-1-3 4 0,0 3-5 0,-2 3 5 15,6-5-5-15,-3 1 4 0,1-3-5 0,-1-3 5 16,6-3-14-16,-3-8-5 0,6 5-7 16,-3-32-42-16,11 39-6 0,-11-39-48 0,20 27-52 15,-20-27-71-15,29-4-53 0,-3 6-166 16,-13-30 190-16,26 26 272 0</inkml:trace>
  <inkml:trace contextRef="#ctx0" brushRef="#br1" timeOffset="58716.2868">7945 7073 831 0,'-32'9'138'0,"32"-9"-53"0,-47 32-5 16,47-32 2-16,-43 30-4 0,43-30-9 0,-46 32-12 15,46-32-2-15,-43 32-5 0,43-32 0 16,-40 32-7-16,40-32-3 0,-30 25-5 16,30-25-3-16,0 0-7 0,-27 25-4 0,27-25-7 15,0 0-2-15,0 0-5 0,-6 30-2 0,6-30-1 16,0 0-2-16,0 0 1 0,25 29 0 0,-25-29-3 16,27 12 2-16,-27-12-2 0,36 4 1 0,-36-4 0 15,41-4-2-15,-41 4 0 0,49-7 0 0,-24-2 0 16,0 4-4-16,0 0-1 0,-25 5-6 0,45-9-6 15,-45 9-4-15,43-4-6 0,-43 4-9 16,43 0-16-16,-43 0-16 0,43 7-28 0,-43-7-44 16,41 11-61-16,-41-11-98 0,0 0-160 0,41 5 90 15,-41-5 370-15</inkml:trace>
  <inkml:trace contextRef="#ctx0" brushRef="#br1" timeOffset="59169.4385">8302 7263 948 0,'0'0'203'0,"0"0"-138"16,-41-9-9-16,41 9 2 0,-29 0-6 0,29 0-10 15,-34 8-9-15,34-8 0 0,-38 8 1 0,38-8 2 16,-34 13-2-16,34-13-2 0,-32 20-1 0,32-20 0 16,-29 30-5-16,29-30-4 15,-23 32-7-15,23-32-3 0,-9 32-6 0,9-32 5 16,2 36-6-16,-2-36 2 0,0 0-3 0,21 32-3 15,-21-32 0-15,0 0 0 0,40 7 1 0,-40-7 1 16,32-6 1-16,-32 6-4 0,41-21 4 0,-41 21-2 16,41-32 0-16,-41 32-1 0,42-41 1 0,-42 41-3 15,35-43 3-15,-35 43-4 0,36-39 3 0,-36 39-2 16,24-23 3-16,-24 23-3 0,0 0 2 16,0 0-2-16,26-16 1 0,-26 16 0 0,0 0-2 15,0 0 2-15,0 0-2 0,8 35 3 0,-8-35-2 16,-4 47 4-16,0-19-5 0,-3 1 5 0,-2 1-4 15,0 2 3-15,-5 0-3 0,5-1 5 16,-5-3-5-16,-1 1-9 0,-1-3 31 0,0 1-28 16,-4-2 33-16,4 3-10 0,16-28-4 0,-41 43 7 15,41-43-7-15,-39 23-2 0,39-23-6 16,-36 11-2-16,36-11-2 0,-24 0-4 0,24 0-7 16,0 0-13-16,0 0-14 0,-23-32-22 0,23 32-23 15,4-41-34-15,-4 41-47 0,25-61-72 0,16 35-149 16,-7-3-104-16,-11-15 174 0,26 26 315 0</inkml:trace>
  <inkml:trace contextRef="#ctx0" brushRef="#br1" timeOffset="59685.0754">8698 7247 1217 0,'0'0'119'15,"-31"15"-46"-15,31-15-6 0,0 0-4 0,-37 12-13 16,37-12-9-16,0 0-12 0,-27 32-1 0,27-32-4 15,-16 25 0-15,16-25-4 0,-15 25-2 16,15-25 0-16,0 0-2 0,-14 30-2 0,14-30 1 16,0 0-1-16,0 0-1 0,0 0-3 0,0 0-4 15,0 0-3-15,0 0-2 0,0 0 0 0,0 0-1 16,0 0 2-16,0 0-1 0,0 0 1 0,0 0 1 16,0 0-3-16,0 0 1 0,0 0 1 0,31-44-4 15,-31 44 5-15,23-45-4 0,-23 45 0 16,23-37 0-16,-23 37 2 0,23-25-2 15,-23 25 3-15,0 0-2 0,0 0 1 0,24-16-2 16,-24 16 0-16,0 0-1 0,0 0 2 0,0 0-1 16,0 0 0-16,0 0 2 0,12 32-1 0,-12-32 3 15,0 0-3-15,0 32 3 0,0-32-4 0,0 0 1 16,2 32 0-16,-2-32-1 0,0 0 1 0,0 0-1 16,0 0 0-16,20 27 1 0,-20-27-1 15,0 0 3-15,0 0 1 0,32-4-1 0,-32 4 0 16,31-16 0-16,-31 16 1 0,35-23-1 0,-35 23 4 15,36-29-3-15,-36 29 1 0,27-19-1 0,-27 19-1 16,0 0 1-16,27-20-1 0,-27 20 1 16,0 0 1-16,0 0 0 0,0 0-1 0,0 0-1 15,0 0 2-15,0 0-3 0,0 0 0 0,-4 23 0 16,4-23-2-16,-7 40 2 0,7-40-3 16,-12 48 1-16,5-20-9 0,7-28-2 0,-9 47-11 15,9-47-3-15,0 35-13 0,0-35-8 0,12 27-28 16,-12-27-20-16,23 18-27 0,-23-18-29 0,38 2-26 15,-38-2-51-15,40-27-60 0,-5 27-141 0,-20-30 201 16,30 31 228-16</inkml:trace>
  <inkml:trace contextRef="#ctx0" brushRef="#br1" timeOffset="60013.2071">9255 7185 782 0,'0'0'194'0,"-3"-29"-40"0,3 29-30 15,0 0-23-15,-13-37-24 0,13 37-16 0,0 0-10 16,0 0-8-16,0 0-11 0,0 0-8 0,-30-5-12 15,30 5-7-15,0 0-2 0,-20 25 1 0,20-25 5 16,-13 33 9-16,13-33 4 0,-19 40 5 16,19-40-4-16,-25 42-1 0,25-42-3 0,-22 45-1 15,22-45-5-15,-11 34-2 0,11-34-5 0,0 0-2 16,4 25-3-16,-4-25 0 0,0 0 0 0,32 7 0 16,-32-7 1-16,34-7-1 0,-34 7 1 15,43-18-1-15,-43 18 1 0,43-21-1 0,-43 21 0 16,36-16-1-16,-36 16 1 0,27-2-1 0,-27 2 0 15,0 0 1-15,0 0 0 0,0 0 1 16,7 30-1-16,-7-30 0 0,-7 39-1 0,-2-16 1 16,-3 4-2-16,-3 2 4 0,-1-6-5 0,16-23 2 15,-30 46-10-15,30-46-3 0,-20 29-10 0,20-29-3 16,0 0-15-16,0 0-27 0,0 0-38 0,0 0-26 16,0 0-34-16,9-27-99 0,2-2-205 0,-11 29 0 15,32-66 380-15</inkml:trace>
  <inkml:trace contextRef="#ctx0" brushRef="#br1" timeOffset="60450.7808">9196 6955 1358 0,'0'0'58'0,"0"0"-44"0,0 0-8 16,0 0-4-16,0 0 0 0,9-32-1 0,-9 32-2 15,0 0-2-15,31-16-12 0,-31 16-23 0,30-7-38 16,-30 7-49-16,32-7-83 0,-32 7-146 16,0 0-84-16,54-13 256 0</inkml:trace>
  <inkml:trace contextRef="#ctx0" brushRef="#br1" timeOffset="60638.2204">9591 6631 1098 0,'0'0'149'0,"-38"30"-91"0,38-30-12 0,-38 45-22 16,17-17 1-16,1 2-24 0,4-1 6 0,2 1-1 15,1-5-6-15,13-25-5 0,-4 48-36 0,4-48-61 16,17 39-163-16,-17-39-220 0,26 18 11 0,5 2 433 16</inkml:trace>
  <inkml:trace contextRef="#ctx0" brushRef="#br1" timeOffset="61763.2365">15382 8297 687 0,'7'-25'70'16,"-7"25"-1"-16,0 0 19 0,0 0 7 15,0 0 9-15,0 0-7 0,0 0-10 0,0 0-15 16,0 0-17-16,0 0-19 0,0 0-11 0,0 0-9 15,0 0-1-15,-18 28-1 0,18-3 5 0,-5 2-3 16,5 9 3-16,-4-1-10 0,2 8-18 0,-1 2 27 16,-1-1-34-16,-1 1 30 0,-1-4-22 0,3 3-10 15,-4-6-1-15,3 3-26 0,-5-18-3 16,13 9-44-16,-4-32-32 0,9 30-53 16,-9-30-63-16,0 0-196 0,34 0 49 0,-27-27 382 15</inkml:trace>
  <inkml:trace contextRef="#ctx0" brushRef="#br1" timeOffset="62044.4801">15740 8388 952 0,'-43'10'104'0,"15"15"-8"16,-17-14 8-16,14 18-17 0,-15-13 6 15,14 16-44-15,-13-13 8 0,16 12-19 0,-7-17 11 16,36-14 1-16,-43 27-11 0,43-27-5 0,0 0-13 15,0 0-11-15,0 0-8 0,0 0-3 0,0 0 1 16,0 0 4-16,36 19 0 0,-11-22 2 16,4-1 0-16,5-1-3 0,-2-2 0 0,4 5-2 15,-6-2-2-15,5 2 1 0,-3 2-1 0,-4 0 0 16,-1 4 0-16,-27-4-5 0,45 7-7 0,-45-7-8 16,38 13-12-16,-38-13-11 0,28 10-11 0,-28-10-14 15,26 9-16-15,-26-9-27 0,26 7-36 0,-26-7-32 16,27-3-60-16,-27 3-85 0,27-20-57 0,13 24 289 15</inkml:trace>
  <inkml:trace contextRef="#ctx0" brushRef="#br1" timeOffset="62560.117">16169 8434 1150 0,'-47'9'120'0,"47"-9"-16"16,-37 3-16-16,37-3-15 0,-40 9-13 0,40-9-8 15,-46 13-8-15,46-13-4 0,-52 21 11 0,25-1-38 16,-4-4 29-16,4 5-37 0,0-1 11 15,27-20 1-15,-39 39-7 0,39-39 2 0,-27 39-7 16,27-39 2-16,-12 36-3 0,12-36 0 0,3 27-3 16,-3-27 1-16,0 0-3 0,40 21 2 15,-40-21 0-15,46 0 2 0,-19-2 0 0,4-8-1 16,1-1 1-16,-2-3-4 0,-1-4 3 0,-4 5-3 16,-25 13 2-16,45-32 0 0,-45 32 1 15,41-35-3-15,-41 35 3 0,32-38-4 0,-32 38-9 16,27-41 9-16,-27 41-10 0,13-30 28 0,-13 30-15 15,0 0 17-15,12-32-18 0,-12 32 0 0,0 0 2 16,0 0-4-16,0 0 2 0,0 0-1 0,0 0-2 16,0 0 1-16,0 0 0 0,-16 46-14 0,7-10 28 15,-2 7-26-15,-5 8 25 0,4 4-7 0,-3 4-9 16,-1 2 10-16,2 1-9 0,-2 6 8 16,5 1-12-16,-3-3 8 0,-4-3-9 15,2-8 11-15,1-3-5 0,-3-6 7 0,1-7 3 16,0-1 4-16,3-8-1 0,0-5-16 0,14-25 22 15,-27 30-30-15,27-30 29 0,0 0-7 0,-31 20 0 16,31-20 1-16,0 0-1 0,0 0-4 0,-23-36-12 16,23 36 23-16,0-52-22 0,7 19 22 0,0-5-10 15,6-5-5-15,3-1 4 0,0-3-5 16,6-2 5-16,-1-1-6 0,3-7 4 0,-1-2-12 16,7 2-2-16,-1-5-15 0,1 6 0 0,4 5-10 15,2 4 0-15,-3-1-18 0,6 16-14 0,-10-11-10 16,14 24-45-16,-20-22-35 0,25 34-94 0,-48 7-209 15,43-40 7-15,-5 40 239 0</inkml:trace>
  <inkml:trace contextRef="#ctx0" brushRef="#br1" timeOffset="63091.3966">16529 8443 1301 0,'0'0'108'0,"0"0"-30"0,-27-9 4 0,27 9-6 16,0 0-12-16,0 0-9 0,0 0-5 0,0 0-7 15,0 0-6-15,0 0-13 0,0 0-11 16,0 0-4-16,-25 32 1 0,25-32-12 0,-21 48 28 16,8-16-23-16,-1-3 23 0,-2-4-10 0,16-25-7 15,-24 37 1-15,24-37-8 0,-14 27 2 16,14-27-3-16,0 0 1 0,0 0-3 0,0 0-1 16,0 0 1-16,0 0 0 0,0 0 2 0,29 12-1 15,-29-12 2-15,32-19-3 0,-32 19 2 0,34-32-2 16,-34 32 2-16,34-40-1 0,-34 40 2 15,29-39-3-15,-29 39-10 0,23-32 11 0,-23 32-13 16,16-25 26-16,-16 25-12 0,0 0 10 0,0 0-11 16,0 0 0-16,0 0 0 0,0 0 0 0,0 0 0 15,0 0 0-15,0 0 0 0,0 0-3 0,0 0 2 16,0 0-13-16,0 0 12 0,0 0 1 0,0 0 1 16,0 0 1-16,23 18-2 0,-23-18 5 15,0 0-5-15,0 0 1 0,27 11 2 16,-27-11-3-16,0 0 13 0,27 3-12 0,-27-3 5 15,25 0-5-15,-25 0-5 0,34-10 6 0,-34 10-12 16,40-20 26-16,-40 20-15 0,45-27 0 0,-45 27 0 16,39-21 0-16,-39 21 0 0,0 0 0 0,29-14 0 15,-29 14 0-15,0 0 0 0,0 0 0 0,0 0 0 16,0 0 0-16,0 0 0 0,0 0 0 16,0 0 0-16,-24 39 0 0,24-39 0 0,-26 50 0 15,9-22 0-15,-2 3 0 0,6 2 0 0,-3-6 0 16,16-27 0-16,-18 43 0 0,18-43 0 0,0 28-38 15,0-28-11-15,0 0-6 0,32 20-10 0,-32-20-22 16,38-7-27-16,-22-23-69 0,31 24-119 16,-11-19-211-16,-2-14 12 0,14 20 362 0</inkml:trace>
  <inkml:trace contextRef="#ctx0" brushRef="#br1" timeOffset="64060.8927">17388 8381 1043 0,'-40'-13'92'0,"40"13"-5"0,-27 4 5 16,27-4-6-16,-32 7-21 0,32-7-6 0,-36 12-5 15,36-12-3-15,-37 16-4 0,37-16-9 0,-36 16-8 16,36-16-3-16,0 0-8 0,-31 31-6 0,31-31-6 16,0 0-5-16,0 0-1 0,0 28-2 0,0-28 18 15,0 0-31-15,33 32 31 0,-33-32-30 0,30 20 14 16,-30-20 2-16,34 12-2 0,-34-12 0 15,31 9 0-15,-31-9-1 0,0 0 2 16,34 9 0-16,-34-9 0 0,0 0 7 0,0 0 5 16,0 0 5-16,14 30 2 0,-14-30-1 0,0 0-5 15,-13 40 1-15,13-40-6 0,-18 35 1 0,18-35-7 16,-23 34 1-16,23-34-6 0,-23 29 2 0,23-29-3 16,-20 26 1-16,20-26-6 0,0 0-7 0,0 0-13 15,0 0-13-15,0 0-19 0,0 0-26 16,0 0-23-16,0 0-25 0,0 0-44 0,-2-35-57 15,24 8-214-15,-22 27 6 0,30-46 244 0</inkml:trace>
  <inkml:trace contextRef="#ctx0" brushRef="#br1" timeOffset="64254.6935">17540 8217 1370 0,'0'0'87'0,"0"0"-39"0,0 0 4 15,-30 5 0-15,30-5-9 0,0 0-15 0,0 0-10 16,0 0-11-16,0 0-6 0,0 0-3 0,0 0-1 16,0 0 0-16,0 0 1 0,28 12-10 0,-28-12-11 15,29 0-17-15,-29 0-22 0,39-5-33 0,-39 5-57 32,51-16-89-32,-51 16-197 0,35-30-3 0,3 30 250 15</inkml:trace>
  <inkml:trace contextRef="#ctx0" brushRef="#br1" timeOffset="64428.0662">17981 7839 1263 0,'-25'-4'205'0,"25"4"-153"0,0 0-18 16,-25 32 4-16,25-32-5 0,-22 38-1 16,4-13-9-16,0 10 2 0,-3 5-9 0,1-1-2 0,4 0-12 15,2-2 0-15,-2 1-8 0,7-6-9 16,1 7-38-16,8-39-43 0,0 71-142 0,-7-42-316 15,7-29 46-15,11 52 240 0</inkml:trace>
  <inkml:trace contextRef="#ctx0" brushRef="#br1" timeOffset="65663.0261">18339 8463 931 0,'0'0'86'0,"0"0"-19"16,0 0-15-16,0 0 13 0,0 0-18 0,0 0 13 16,-19-29-8-16,19 29-4 0,0 0-10 15,0 0-8-15,0 0-2 0,0 0 3 0,0 0-1 16,0 0 2-16,0 0-6 0,0 0-6 0,0 0-3 15,-4 29 0-15,4-29 0 0,-9 28-15 0,9-28 33 16,-14 43-33-16,8-16 30 0,6-27-15 0,-10 44-9 16,10-44-1-16,0 46-6 0,0-46 3 15,7 38-6-15,-7-38 4 0,18 27-3 0,-18-27 2 16,32 12 1-16,-32-12 0 0,41-5-1 16,-41 5 2-16,43-20 4 0,-18 6 1 0,-25 14 3 15,43-38-4-15,-43 38 1 0,43-46-7 0,-25 21 4 16,2 0-5-16,-2 0-11 0,-18 25 29 0,29-44-30 15,-29 44 31-15,14-32-16 0,-14 32-2 0,0 0 3 16,0 0-1-16,0 0 1 0,0 0-1 0,0 0 0 16,0 0-1-16,0 0-2 0,0 0 0 0,0 0-5 15,0 0 4-15,-11 25 13 0,6 1-31 16,-2 3 33-16,0 6-33 0,1-2 8 0,3-1 3 16,3-6-13-16,0-26-2 0,9 48-17 15,-9-48-18-15,23 34-24 0,-23-34-28 0,39 16-51 16,-39-16-57-16,50-14-166 0,-14 12-66 0,-16-24 141 15</inkml:trace>
  <inkml:trace contextRef="#ctx0" brushRef="#br1" timeOffset="66256.7584">19046 8479 864 0,'-16'-33'299'0,"16"33"-227"0,0 0-39 0,0 0 22 15,-35 4-20-15,35-4 6 0,0 0-12 0,0 0-5 16,-26 20 16-16,26-20-17 0,-13 25 16 15,13-25-32-15,-11 42 24 0,10-17-17 16,1-25 17-16,-11 43 2 0,11-43-15 0,-9 55 5 16,2-30 3-16,3 6 3 0,4-31-2 0,-11 46 1 15,11-46-15-15,-12 36-3 0,12-36-4 0,-6 24-2 16,6-24-3-16,0 0-1 0,0 0 0 0,0 0-2 16,0 0 1-16,0 0 0 0,0 0 0 0,29-10 1 15,-29 10 1-15,29-41-2 0,-11 18 3 0,-2-4-7 16,3-2 5-16,1-3-4 0,-2 4 5 15,-2-2-2-15,-1 5 4 0,-3-6-4 0,1 3-11 16,-4 1 29-16,0 0-29 0,-9 27 29 16,12-46-15-16,-12 46-4 0,11-37 4 0,-11 37-3 15,0 0 2-15,0 0-3 0,0 0 0 0,0 0 1 16,0 0 0-16,29-16 0 0,-29 16 1 0,0 0 1 16,39 16-3-16,-39-16 3 0,34 17-4 15,-34-17 1-15,31 22-1 0,-31-22 1 0,28 28 1 16,-28-28 0-16,25 31 11 0,-25-31-32 0,18 39 31 15,-18-39-30-15,15 44 18 0,-15-44 3 0,0 38-5 16,0-38 2-16,-15 41-6 0,15-41 5 0,-30 44-4 16,5-21 6-16,-4 1 0 0,-3-1 3 0,-4-4-2 15,2-3 3-15,-2 0-3 0,2-3 3 0,2-1-2 16,-2-1 0-16,1-6-1 16,6 1 2-16,1-3 2 0,26-3 0 0,-43-1 1 15,43 1 4-15,-33-8 3 0,33 8 1 0,0 0 4 16,0 0 0-16,0 0-2 0,0 0 1 0,0 0-2 15,0 0-1-15,0 0-3 0,-14 25 1 0,14-25-4 16,0 57 3-16,-2-17-5 0,-1 2 3 0,-5-2-5 16,7-3 2-16,-7-3-7 0,1-2 5 0,0 0-6 15,0-5 2-15,3-2-12 0,4-25-8 16,4 30-23-16,-4-30-21 0,0 0-42 0,0 0-42 16,50 9-108-16,-50-9-292 0,23-39 61 0,11 23 240 15</inkml:trace>
  <inkml:trace contextRef="#ctx0" brushRef="#br1" timeOffset="66428.7093">19494 8878 1876 0,'-34'16'92'0,"34"-16"-49"16,-40 23-7-16,40-23-36 0,0 0 0 0,-23 9 0 16,23-9 0-16,0 0 0 0,-25-2 0 0,25 2 0 15,0 0 0-15,0 0 0 0,0 0 0 0,2-27-28 16,-2 27-69-16,16-35-70 0,21 40-172 0,-37-5-261 15,40-41 28-15,-11 34 329 0</inkml:trace>
  <inkml:trace contextRef="#ctx0" brushRef="#br2" timeOffset="158725.2325">2209 9605 841 0,'0'0'245'0,"0"0"-171"0,0 0-33 16,0 0-21-16,0 0-6 0,0 0 1 0,0 0 0 16,0 0-1-16,0 0-4 0,0 0-9 0,-32-6-3 15,32 6-7-15,-29 25-1 0,10 4-4 0,-7 1 5 16,-6 15-3-16,0 1 11 0,-7 9-5 0,-6 6 11 15,-2-1-9-15,-3 1 14 0,-6 1-1 16,13-3 12-16,0-5-1 0,9-1 13 0,2-14 7 16,9 2-16-16,3-18 6 0,20-23-42 0,-16 36 10 15,16-36-17-15,0 0 17 0,11 29 0 0,-11-29 0 16,32 17 2-16,-5-8-1 0,5-3 2 16,11-3-1-16,4-1 0 0,6-4 0 0,3 0-1 15,5-5 2-15,2 4-3 0,-1-4 2 0,1-2-2 16,0 2 1-16,-4-2-2 0,2 2 1 15,-5 1 14-15,-5-1-16 0,0 0 16 0,-7-2-13 16,-2 0-2-16,-8-2 3 0,0 4-1 0,-5 0-19 16,-29 7 19-16,43-16-21 0,-43 16 17 0,26-16 1 15,-26 16 0-15,0 0 5 0,13-32 1 0,-13 32 2 16,-9-36-2-16,9 36 2 0,-23-41-2 0,23 41 5 16,-38-46-1-16,13 19 12 0,0 6 0 15,-9-6 5-15,3 4-5 0,-6-2-2 0,1 2-9 16,0 0 0-16,0 3-6 0,-1 1 1 15,1-1-3-15,0 2 3 0,2 2-4 0,1 2 3 16,3-2-4-16,0 3-3 0,3-1-11 0,27 14-6 16,-45-28-12-16,45 28-15 0,-31-27-27 0,31 27-45 15,-7-36-46-15,7 36-134 0,52-32-119 0,-32-9 183 16,34 30 238-16</inkml:trace>
  <inkml:trace contextRef="#ctx0" brushRef="#br2" timeOffset="159334.598">3159 9598 1077 0,'0'0'64'16,"-7"-29"-31"-16,7 29-20 0,0-23 0 16,0 23-1-16,0 0 5 0,0 0-3 0,0 0-6 15,0 0 1-15,0 0 7 0,0 0 10 16,0 0 6-16,23 30 6 0,-23-30-7 0,8 59-6 16,-5-22-14-16,1 6 1 0,-3 5-12 0,-1-1 7 15,-1 4-7-15,-1 3 11 0,-3-6-5 0,-1 4 12 16,1-8-4-16,-1-1 7 0,1-4-9 0,3 0 3 15,-5-10-10-15,7-1 3 0,0-28-7 16,4 36 2-16,-4-36-4 0,0 0 1 0,0 0-1 16,0 0 1-16,25 7 1 0,-25-7 1 0,19-32 2 15,-8 3-3-15,5-13 6 0,-5-1-9 0,3-9 8 16,-5-5-8-16,0 0 10 0,-3 0-8 0,-6-2 12 16,-2 4-8-16,-5 2 8 0,-2 1-9 0,0-1 5 15,2-1-9-15,0 2 4 0,7 4 13 16,3 4-27-16,2 10 27 0,3 7-28 15,-8 27 10-15,18-30 1 0,-18 30 0 0,0 0 0 16,32-14 1-16,-32 14 3 0,32 9 0 0,-32-9 0 16,47 21-1-16,-22-7-2 0,2 2 2 0,1 2 14 15,3 2-33-15,-2 1 33 0,-3 0-33 0,1 1 16 16,-27-22 2-16,36 44-3 0,-36-44 3 0,20 45-2 16,-20-45 5-16,0 44-4 0,-9-19 5 15,-5 2-5-15,-6 2 2 0,-9-3-7 0,-5 5 3 16,-5-3-6-16,-8 1 3 0,4-1-6 0,-4-5 0 15,8 1-12-15,-2-8-6 0,9 0-17 0,-1-13-16 16,33-3-31-16,-37 9-55 0,37-9-86 16,0 0-111-16,0 0-103 0,0 0 259 0</inkml:trace>
  <inkml:trace contextRef="#ctx0" brushRef="#br2" timeOffset="159787.7602">4324 10114 1588 0,'0'0'44'0,"0"0"-31"16,0 0-16-16,0 0-1 0,0 0 0 0,38-23 5 16,-15 11-2-16,6-4 0 0,1 0-13 0,8 5-19 15,-6-10-21-15,11 13-24 0,-12-11-17 16,14 19-30-16,-45 0-55 0,57-18-195 0,-30 32-88 15,-27-14 248-15</inkml:trace>
  <inkml:trace contextRef="#ctx0" brushRef="#br2" timeOffset="159928.3722">4396 10414 1398 0,'-27'-7'136'16,"27"7"-58"-16,0 0-44 0,0 0-23 15,0 0-5-15,0 0 0 0,31-9 2 0,-31 9-3 16,52-16 0-16,-15 7 12 0,12-2-42 0,4-9-3 15,23 17-141-15,-21-13-420 0,26-13 26 0,5 6 234 16</inkml:trace>
  <inkml:trace contextRef="#ctx1" brushRef="#br2">13585 18059 0,'0'0'0,"0"0"0,0 0 0,0 0 0,0 0 0,0 0 0,0 0 0,0 0 16,0 0-16,0 0 0,0 0 16,0 0-16,0 0 15,0 0-15,0 0 0,0 0 47</inkml:trace>
  <inkml:trace contextRef="#ctx0" brushRef="#br2" timeOffset="389839.4171">5771 9615 854 0,'-27'9'193'0,"27"-9"-131"16,-29-16-13-16,29 16-10 0,0 0-9 0,-34-25-1 16,34 25-6-16,0 0-2 0,-28-10-3 0,28 10 0 15,0 0-3-15,-40 10-6 0,40-10 0 0,-38 29-3 16,38-29 4-16,-48 52 3 0,21-17 11 16,-2 1 2-16,4 3 13 0,-5 0-3 0,10 8 5 15,-5-10-11-15,7 2-4 0,7-3-15 0,6-4-3 16,5-5-8-16,5 3 3 0,6-2-6 0,9-1 4 15,7 2-6-15,7-3 5 0,3-8-4 0,6 0 2 16,6-6-2-16,3-6 1 0,2-3-3 0,-1-3-3 16,3-5-2-16,-4-6-2 0,-2-5 5 0,-3-3 2 15,-4-8 8-15,-4-5-2 0,-12 0 6 0,0-7-7 16,-11-4 5-16,-5-5-6 0,-8-7 8 0,-4 3-8 16,-8-3 7-16,-4 8-6 0,-8 3 7 0,-12 5-7 15,-2 6 8-15,-5 5-7 0,-5 5 3 0,2 5-3 16,-2 9 1-16,4 4-3 0,5 8 1 0,1 8-2 15,4 3-3-15,4 6-3 0,4 12-20 16,0-2-3-16,10 11-17 0,-5-5-5 0,18 10-21 16,-12-17-30-16,28 19-62 0,-16-48-55 0,23 39-220 15,11 0 37-15,-34-39 405 0</inkml:trace>
  <inkml:trace contextRef="#ctx0" brushRef="#br2" timeOffset="390027.0011">6558 9786 1451 0,'0'0'65'0,"-31"-3"-2"0,31 3-17 15,0 0-17-15,-32-14-6 0,32 14-12 16,0 0-8-16,0 0-3 0,-25-31-8 0,25 31-15 16,0 0-16-16,-7-35-26 0,7 35-28 0,10-23-51 15,21 26-83-15,-31-3-107 0,30-36-151 0,17 45 213 16,-47-9 272-16</inkml:trace>
  <inkml:trace contextRef="#ctx0" brushRef="#br2" timeOffset="390433.1708">7375 9562 1131 0,'-25'-21'57'15,"25"21"-34"-15,-39-43 16 0,39 43 22 0,-45-36-7 16,45 36 17-16,-54-27-23 0,25 22-3 0,-5-4-17 15,2 11 13-15,-7-2-12 0,3 11-23 0,-7 1 32 16,5 8-35-16,-5 1 17 0,9 6 7 0,-6 0-7 16,8 1 4-16,5-5-8 0,4 4-3 0,23-27-9 15,-27 45-1-15,27-45-7 0,0 35 2 0,0-35-3 16,27 34 3-16,0-23-2 0,5-1 3 0,11-6 0 16,7 0 1-16,10-8 0 0,6 0-4 0,2 4-8 15,2-3-1-15,-4 3-1 0,-7 3 6 0,-3 1 6 16,-9 7 0-16,-8 3-11 0,-7 0 1 0,-7 9-2 15,-25-23 5-15,20 54 7 0,-27-20 4 16,-6 5-5-16,-14 2 5 0,-8 2-7 0,-7 3 8 16,-6-5-5-16,-6-2 10 0,4-9 0 0,-2-5 8 15,2-10 1-15,9-5 3 0,1-8-2 0,8-4-1 16,5-8-3-16,27 10-8 0,-39-40 1 0,28 10-8 16,2-9 3-16,9-9-8 0,11-7 4 0,3-4-15 15,9 0 0-15,6-9-16 0,12 13-8 0,-3-9-21 16,16 14 0-16,-13-12-38 0,22 28-59 0,-29-22-82 15,23 14-286-15,-5 19 46 0,-20-17 424 0</inkml:trace>
  <inkml:trace contextRef="#ctx0" brushRef="#br2" timeOffset="390698.8312">7907 9427 1489 0,'-18'-29'51'0,"18"29"-2"16,-3-36 3-16,3 36-6 0,0-26-1 0,0 26-6 15,0 0-2-15,0 0-2 0,0 0-4 0,0 0-13 16,0 0-9-16,0 0-6 0,-23 50-4 0,15-13-12 16,3 16 23-16,-2 4-22 15,0 6 21-15,-2-1-3 0,2 2-11 0,5 4 8 16,-2 0-10-16,4-6 0 0,4 2-17 0,-2-9-4 15,12 1-27-15,-7-15-15 0,15 7-44 0,-22-48-37 16,46 60-151-16,-46-60-254 0,47 29 72 0,-10-8 382 16</inkml:trace>
  <inkml:trace contextRef="#ctx0" brushRef="#br2" timeOffset="390948.8008">8218 9637 1482 0,'-52'7'108'0,"14"21"-25"16,-11-8-23-16,8 7-10 0,-4-4-21 0,8 2-5 16,-1-2-9-16,6 0 2 0,5-7-2 0,27-16 0 15,-32 29-5-15,32-29-3 0,0 0-4 16,0 0 1-16,9 26-3 0,-9-26 4 0,43 20-2 16,-15-9 0-16,8-6-1 0,7 6 0 0,-3-6-1 15,8 4-2-15,-10-2-7 0,-2 6-4 0,-6 1-11 16,-3-2-6-16,-2 4-9 0,-25-16-7 0,34 34-23 15,-34-34-20-15,38 32-43 0,-38-32-60 0,39 20-56 16,-39-20-115-16,29-11-95 0,12 22 219 16,-27-41 238-16</inkml:trace>
  <inkml:trace contextRef="#ctx0" brushRef="#br2" timeOffset="391433.1803">8917 9664 1227 0,'-33'24'341'0,"-10"-25"-265"0,11 11-18 16,-6-8-13-16,4 9-7 0,-3-6-12 0,-1 2-3 16,2 4-3-16,2 3 2 0,0-3-2 0,2 9 0 15,3-4-4-15,4 10 1 0,0-1-5 0,5 6 1 16,2 1-7-16,6 3 3 0,3 1-8 0,5-4 4 16,8-2-5-16,5-5 2 0,-9-25-3 15,36 39 1-15,-10-23-3 0,7-5 1 0,1-6-1 16,3-5 1-16,-1-5 2 0,0-6 0 15,-4-5 1-15,1 0-2 0,-8-3 2 0,-25 19-2 16,43-43 2-16,-25 20-2 0,-18 23 3 0,23-48-4 16,-23 48 3-16,13-45-3 0,-13 45 2 0,3-37-2 15,-3 37 1-15,-2-25-4 0,2 25-1 0,0 0-2 16,0 0-3-16,0 0-4 0,0 0-4 0,0 0 1 16,-25 52 1-16,15-13 8 0,-3 9 1 15,-1 5 10-15,-1 11-8 0,-3 4 9 0,4 11 1 16,-4-3-25-16,-2 6 21 0,-1 0-19 0,1-2 11 15,-1-5 15-15,-1-4-3 0,6-12 9 16,2-7-4-16,-1-9 4 0,1-2-11 0,-4-8 5 16,-2 0 1-16,20-33 8 0,-39 33 2 0,39-33 0 15,-36 9-10-15,36-9-6 0,-30-9-3 0,30 9-6 16,-24-33 3-16,12 0-3 0,8-2 1 16,2-10-5-16,8 1-1 0,1-6-12 0,5 0 4 15,6-2-7-15,4-3 11 0,1-4-5 0,4 4 6 16,2-9-6-16,8 1-51 0,-8-8-7 0,18 12-39 15,-20-19-78-15,30 10-315 0,-7 20-3 0,-9-7 251 16</inkml:trace>
  <inkml:trace contextRef="#ctx0" brushRef="#br2" timeOffset="392121.1235">9212 9769 1142 0,'0'32'196'16,"0"-32"-148"-16,0 0-19 0,0 0-3 0,0 0 8 15,0 0 2-15,-10 37 3 0,10-37-4 0,-9 30 1 16,9-30-6-16,-13 40-1 0,13-40-5 0,-14 39 1 16,14-39-5-16,-13 43 0 0,13-43-3 0,-14 37-1 15,14-37-4-15,-13 23-2 0,13-23-6 16,0 0 0-16,0 0-3 0,0 0 1 0,0 0-1 15,0 0-1-15,0 0 0 0,0 0 0 0,33 13 3 16,-33-13-2-16,26-25 2 0,-26 25-3 16,38-47 3-16,-16 22-4 0,-3-5 4 0,-1 3-5 15,2-1 4-15,-4-1-4 0,2 3 4 0,-18 26-4 16,23-41 3-16,-23 41-2 0,13-31 2 0,-13 31 0 16,0 0 0-16,0 0-1 0,0 0 1 15,0 0 0-15,0 0-1 0,0 0 0 0,-4 32 0 16,4-32 3-16,-10 49-4 0,1-23 5 0,9-26-4 15,-8 47 5-15,8-47-2 0,0 37 1 0,0-37-3 16,17 27 1-16,-17-27 0 0,25 19 4 0,-25-19 2 16,34 9 3-16,-34-9 2 0,44-5-3 0,-18-2 0 15,0-6-2-15,1 1 0 0,0-2-2 16,0-2 1-16,-2-2-3 0,-25 18 1 16,41-36-2-16,-41 36 3 0,33-36-4 0,-33 36 1 15,23-30-1-15,-23 30-2 0,0 0 0 0,23-32-1 16,-23 32 1-16,0 0 0 0,0 0 0 0,0 0 0 15,0 0 0-15,0 0-3 0,0 0 1 0,0 0-2 16,0 0 0-16,9 32-4 0,-14-7-1 0,5 5-8 16,-5 6 0-16,1 3-8 0,-7 0 4 15,8 6-13-15,-6-6 1 0,7 6-25 0,-7-15-24 16,21 15-55-16,-12-45-70 0,24 46-85 0,-24-46-207 16,34 12 49-16,11 1 368 0</inkml:trace>
  <inkml:trace contextRef="#ctx0" brushRef="#br2" timeOffset="392324.3564">10569 9017 1433 0,'-41'37'186'0,"16"-1"-136"16,-9 5-19-16,3 12 3 0,-8 4-16 0,3 11-2 15,-7 5 0-15,-4 4-25 0,4 5 22 0,4-2-22 16,5-2 4-16,7-7 8 0,7 2-20 0,1-8-7 15,15-1-40-15,-9-18-49 0,26 18-60 16,-26-32-54-16,37 2-214 0,-4 7-41 16,-20-41 247-16</inkml:trace>
  <inkml:trace contextRef="#ctx0" brushRef="#br2" timeOffset="392652.5863">10605 9628 1455 0,'0'0'94'0,"-54"25"-37"16,54-25 0-16,-48 30-15 0,48-30-10 0,-31 29-16 15,31-29-3-15,0 0-6 0,-19 32-1 0,19-32-3 16,0 0-2-16,9 34-1 0,-9-34 3 16,0 0-2-16,36 32 0 0,-36-32 0 15,37 19 2-15,-37-19 0 0,40 20 3 0,-40-20-1 16,26 23 4-16,-26-23 0 0,15 25 4 0,-15-25-1 15,5 32 3-15,-5-32-2 0,4 30 0 0,-4-30-4 16,-4 31-2-16,4-31-5 0,-5 25 0 0,5-25-2 16,0 0 0-16,-15 28-2 0,15-28-4 0,0 0-6 15,-23 27-3-15,23-27-9 0,0 0-1 0,-27 28-8 16,27-28-8-16,0 0-18 0,-41 27-7 16,41-27-13-16,0 0-4 0,-21 29-10 0,21-29-26 15,0 0-48-15,0 0-97 0,-40-22-174 0,40 22 55 16,0 0 383-16</inkml:trace>
  <inkml:trace contextRef="#ctx0" brushRef="#br2" timeOffset="393965.7524">11596 9712 685 0,'0'0'119'0,"0"0"-46"15,0 0-13-15,15-29 5 0,-15 29 0 16,0 0-2-16,0 0-3 0,0 0-2 0,0 0-4 15,0 0-4-15,0 0-6 0,-27 14-5 0,27-14-2 16,0 0-2-16,-31 41 0 0,31-41-2 16,-23 32 1-16,23-32-5 0,-16 36 0 0,16-36-7 15,-15 43-1-15,15-43-5 0,-5 44 0 0,5-44-3 16,-2 41-1-16,2-41-7 0,9 34 1 0,-9-34-5 16,0 0 1-16,33 32-2 0,-33-32 1 15,35 11-2-15,-35-11 1 0,43-4 0 0,-43 4 0 16,43-12 1-16,-43 12-2 0,40-23 5 0,-40 23-3 15,41-36 2-15,-41 36-2 0,41-46 2 0,-23 17-4 16,6 3 3-16,-5-3-4 0,-3 2 4 0,1 2-3 16,-17 25 3-16,19-35-3 0,-19 35 4 0,0 0-1 15,0 0 6-15,0 0 2 0,0 0-2 16,0 0 0-16,0 0-5 0,0 0-2 16,-25 16-1-16,11 11 1 0,-2 1-3 0,-4 11 4 15,0-3-4-15,6 0 5 0,0-1-5 0,3 1 3 16,0-6-4-16,9-5-1 0,4 4-12 0,-2-29-9 15,16 37-22-15,-16-37-14 0,34 25-24 0,-34-25-22 16,59 11-46-16,-59-11-57 0,67-15-92 0,-21 12-170 16,-19-26 120-16,31 29 352 0</inkml:trace>
  <inkml:trace contextRef="#ctx0" brushRef="#br2" timeOffset="394465.7587">12261 9813 1253 0,'0'0'144'0,"-36"13"-77"0,36-13-12 15,-28 3-6-15,28-3-10 0,-31 14-16 0,31-14-7 16,-30 22-3-16,30-22 4 0,-36 39-2 16,36-39 3-16,-25 45-3 0,16-22 3 0,9-23-5 15,-16 50 3-15,16-50-6 0,-13 44-1 0,13-44-1 16,0 45 2-16,0-45-3 0,4 34 3 0,-4-34-6 16,0 0-1-16,0 0-1 0,0 0 0 0,0 0-1 15,0 0 0-15,0 0 0 0,25 9-1 0,-25-9 1 16,21-33-2-16,-12 7 4 0,7-6-5 15,-1-4 5-15,1 4-4 0,-2-4 3 16,-1 1-3-16,-2 1 5 0,-2 0-6 0,0 0 4 16,-2 0-4-16,-4 0 5 0,8 2-4 0,-2 7 4 15,2 0-4-15,-11 25 3 0,23-37-3 0,-23 37 2 16,0 0-1-16,31-20 0 0,-31 20-1 0,0 0 2 16,32 2-1-16,-32-2 0 0,28 11 1 0,-28-11-3 15,31 16 1-15,-31-16 0 0,30 28 1 16,-30-28 0-16,27 31 1 0,-27-31-6 0,25 35 3 15,-25-35-6-15,20 36 1 0,-20-36-2 0,11 39 2 16,-11-39 0-16,0 41 3 0,0-41-3 0,-16 41 6 16,16-41-2-16,-33 41 5 0,33-41-3 0,-52 36 2 15,20-17-2-15,4-3 2 0,-7-1-1 16,3-1 5-16,-2 0 0 0,-2-1 6 0,-1-1 1 16,3 2 2-16,-2 2-4 0,4 0 3 15,1 4-3-15,4 3 5 0,2 0-4 0,4 2 4 16,1 7-6-16,4 2 1 0,3 2-7 0,4 0-13 15,6 1 23-15,3 0-25 0,1 4 21 0,1-5-18 16,7 0-14-16,-2-8-13 0,13 2-37 0,-20-30-46 16,48 40-100-16,-48-40-192 0,42-9-147 0,-1 3 73 15,-12-27 485-15</inkml:trace>
  <inkml:trace contextRef="#ctx0" brushRef="#br2" timeOffset="394653.2708">13012 10034 1764 0,'0'0'283'0,"-43"29"-283"15,43-29 0-15,-34 3 0 0,34-3 0 0,0 0 0 16,-30-9 0-16,30 9 0 0,0 0 0 0,-33-26 0 16,33 26-22-16,0-27-76 0,-5-5-69 0,37 39-207 15,-32-7-245-15,34-43 36 0,-5 36 400 0</inkml:trace>
  <inkml:trace contextRef="#ctx0" brushRef="#br3" timeOffset="526774.741">1057 10930 819 0,'0'0'33'16,"0"0"-14"-16,0 0-12 0,0 0 5 0,0 0 3 15,-4 27 6-15,4-27 1 0,0 0 3 16,-16 38 1-16,16-38 8 0,-14 48 1 0,8-18 7 16,-5 2-12-16,8 11 7 0,-6-8-9 15,5 14 9-15,-3-10 18 0,5 11-36 0,-5-9 25 16,4 5-37-16,-5-3 5 0,7-2 3 0,-5-2-9 16,3-3 3-16,-3-6-6 0,3-2 4 0,3-28-5 15,-4 43 1-15,4-43-3 0,0 0 2 0,-5 29-1 16,5-29 1-16,0 0 2 0,0 0-1 0,0 0 0 15,0 0-2-15,-4-29 0 0,2 2-4 0,1-12 5 16,2-4-7-16,3-8 8 0,1-8-10 16,4 0 11-16,4-1 4 0,-2-1-27 0,1 2 28 15,-1 0-26-15,0 1 13 0,1 2 9 0,1 5-9 16,5 1 8-16,-2 5-6 0,4 2 6 0,-1 11-4 16,-3 7 7-16,-16 25-4 0,40-39 2 0,-40 39-5 15,41-23 0-15,-41 23-2 0,38-9 1 0,-38 9 0 16,30 9 0-16,-30-9 1 0,25 23-2 15,-25-23 3-15,20 34-4 0,-20-34 5 0,14 43-5 16,-8-20 4-16,-6 7-6 0,-4 1 3 0,-3 2-5 16,0 0 5-16,-4 2-3 0,-2 1 8 0,-3-2-5 15,0-4 6-15,-2 0-5 0,0-1 5 16,0-6-5-16,-1 4 4 0,19-27-2 0,-31 32 1 16,31-32 23-16,0 0-18 0,-32 16 25 0,32-16-19 15,0 0-22-15,0 0 18 0,0 0-27 16,0 0 21-16,0 0-2 0,0 0-1 0,9-29 4 15,-9 29 1-15,23-26 4 0,-23 26 1 0,38-17 3 16,-38 17-3-16,45-3-2 0,-45 3 1 0,45 18-4 16,-20-4 6-16,-25-14 2 0,44 37-12 0,-44-37 33 15,36 45-37-15,-21-17 25 0,-1-1-19 0,-3 5-6 16,-4-5 0-16,2 0-23 0,-9-27-11 16,18 51-30-16,-18-51-24 0,23 49-53 0,-23-49-54 15,23 26-129-15,-23-26-123 0,25 13 163 16,6 6 287-16</inkml:trace>
  <inkml:trace contextRef="#ctx0" brushRef="#br3" timeOffset="527149.759">1844 11196 1050 0,'0'0'259'0,"-34"20"-226"0,34-20-20 15,0 0-3-15,0 0-1 0,0 0-1 0,0 0-2 16,0 0-7-16,0 0 0 0,0 0 2 0,0 0 6 15,0 0 3-15,28 19 5 0,-28-19 0 0,38-3-2 16,-38 3-3-16,46-4-4 0,-46 4-1 0,51-5-2 16,-26 1 1-16,-2 1 2 15,-23 3 0-15,41-11 1 0,-41 11 1 0,33-18 0 16,-33 18 6-16,28-27 0 0,-28 27 5 0,20-32-3 16,-20 32 4-16,11-39-3 0,-11 39 5 0,-6-41-5 15,6 41 3-15,-21-39-5 0,21 39-1 0,-36-27-5 16,36 27-1-16,-43-9-3 0,16 11 1 0,2 5-2 15,-9 9-1-15,2 4 1 0,-6 12-3 16,4 3 6-16,-2 8-5 0,0 5 9 0,9 0 13 16,4 2-26-16,3-2 22 0,10-5-28 0,4 2 4 15,8-6 5-15,9-5-6 0,7-6 3 0,7-1-8 16,11-11-6-16,12-3-13 0,0-10-19 16,22-1-24-16,-9-22-27 0,29 15-47 0,-22-36-51 15,36 18-161-15,-5-7-112 0,-17-22 134 0,22 29 336 16</inkml:trace>
  <inkml:trace contextRef="#ctx0" brushRef="#br3" timeOffset="527540.3768">2831 11105 997 0,'-45'30'304'0,"-1"-26"-243"0,14 5-24 0,-3-9 5 16,35 0 11-16,-52 9 3 0,52-9 1 0,-43 3-11 15,43-3-15-15,-34 0-7 16,34 0-6-16,0 0-3 0,-28 0-1 0,28 0 0 15,0 0-2-15,0 0 0 0,0 0-2 0,-31 7-1 16,31-7-3-16,0 0-1 0,-16 25 3 0,16-25-1 16,-18 34 3-16,18-34-2 0,-16 45-9 0,9-19 23 15,-2 3-26-15,4-2 23 0,1-2-15 0,2 3-3 16,2-28 1-16,4 41-3 0,-4-41 0 16,16 32-1-16,-16-32 1 0,30 23-1 0,-30-23 1 15,51 6-2-15,-21-10 0 0,4-3 1 0,2-11 0 16,0-5 3-16,3 0-3 0,1-9 4 0,-3 0-6 15,-1-2-16-15,0 2 25 0,-9 3-27 0,-4 4 25 16,-23 25-10-16,34-37-1 0,-34 37 2 0,0 0 2 16,0 0 2-16,0 0 0 0,0 0 2 15,0 0-3-15,0 0-4 0,0 0-1 16,-25 16-4-16,25-16-8 0,-36 53 28 0,15-19-25 16,-1 2 25-16,1 1-19 0,6-1-14 0,-1-9-14 15,16 5-30-15,0-32-23 0,9 39-33 0,-9-39-31 16,41 16-41-16,-41-16-47 0,52-27-204 0,6 27 91 15,-29-30 357-15</inkml:trace>
  <inkml:trace contextRef="#ctx0" brushRef="#br3" timeOffset="527852.8903">3437 11139 1048 0,'-36'-5'259'0,"6"15"-180"15,-17-6-23-15,15 8 0 0,-11-3-5 0,9 5-6 16,-6-1-11-16,6 7-7 0,-2-4-2 0,10 0 0 15,2-2-9-15,24-14-14 0,-32 28 24 16,32-28-34-16,-11 25 28 0,11-25-19 0,0 0-3 16,13 31 1-16,-13-31-1 0,30 23 2 0,-30-23-1 15,47 12 0-15,-20-12 2 0,7 0-1 0,-2 0 0 16,2-3 0-16,-2 1 0 0,1-2-1 0,-6 4 1 16,-1 0 0-16,-26 0 1 0,43 6-1 0,-43-6-1 15,27 12 0-15,-27-12-2 0,0 0 3 16,16 27 0-16,-16-27 1 0,4 27-3 15,-4-27 1-15,-11 32-3 0,11-32 5 0,-25 42-4 16,25-42-2-16,-36 41-11 0,36-41-5 0,-41 36-14 16,41-36-5-16,-34 34-18 0,34-34-16 0,0 0-34 15,-38 18-52-15,38-18-85 0,0 0-99 0,0 0-101 16,0 0 254-16</inkml:trace>
  <inkml:trace contextRef="#ctx0" brushRef="#br3" timeOffset="528509.1218">3934 11066 1064 0,'-29'-2'138'15,"29"2"-66"-15,-40 20-25 0,40-20-3 0,-57 34 5 16,30-8 9-16,-12 1-3 0,8 9 1 16,-8-8-11-16,8 11-17 0,-1-3 22 0,7 3-37 15,4-3 21-15,4-1-19 0,7-2-11 0,6-5 4 16,4-1-6-16,0-27 0 0,14 39-4 0,-14-39 1 15,38 28-2-15,-13-17 3 0,2-4-4 0,7-7 2 16,2-7-5-16,0-2-6 0,3-7 0 0,-3-5-8 16,2-1 4-16,-8-8-4 0,1 3 6 0,-6-3-3 15,-2 3 7-15,-3-5-5 16,-2 6 6-16,-4-5 11 0,-3 3-32 0,-4 1 35 16,0-1-32-16,-2 4 21 0,-1-1 6 0,-4 25-1 15,4-39 5-15,-4 39 4 0,0 0 12 0,0 0 9 16,0 0 8-16,0 0-3 0,0 0-9 0,0 0-9 15,0 0-9-15,0 0-3 0,0 0-1 0,0 0 0 16,0 0 2-16,0 0 0 0,7 29 0 0,-7-29 1 16,0 0 1-16,32 16 4 0,-32-16 3 15,36 5 2-15,-36-5 1 0,38 0 0 0,-38 0-1 16,43-3-1-16,-43 3 0 0,50-8-4 0,-50 8-4 16,46 0-1-16,-46 0-3 0,27 4-1 0,-27-4 1 15,0 0 0-15,0 0 2 0,0 0 0 16,0 0 2-16,24 25 0 0,-24-25 0 0,0 0-1 15,-6 27-1-15,6-27-10 0,-16 30 7 16,16-30-7-16,-20 36 22 0,20-36-13 0,-19 37 13 16,19-37-16-16,-20 34-2 0,20-34 1 0,-4 25-2 15,4-25 0-15,0 0-3 0,13 28-1 0,-13-28 0 16,0 0 1-16,29 7-4 0,-29-7 1 0,34-7 3 16,-34 7 0-16,44-37 7 0,-18 7-2 0,0-2-14 15,1-4 28-15,6 2-19 0,-5 0 28 0,-3 2-2 16,2 2-6-16,-11 5 4 0,-16 25-9 15,31-34 0-15,-31 34-5 0,0 0-1 0,0 0 0 16,0 0 0-16,0 0-1 0,0 0-1 16,0 0-1-16,5 30-2 0,-10-5 2 0,-2 11-9 15,-2 0-9-15,2-1 10 0,-1-3-38 0,16-1 6 16,-8-31-38-16,26 55-42 0,-26-55-43 0,47 39-95 16,-47-39-134-16,39 5-126 0,8 10 190 0,-22-33 328 15</inkml:trace>
  <inkml:trace contextRef="#ctx0" brushRef="#br3" timeOffset="528852.9471">5561 10786 1399 0,'0'0'151'0,"0"0"-90"15,0 0-14-15,0 0-11 0,0 0-7 0,0 0-11 16,0 0-8-16,0 0-8 0,-23 43 2 15,14-16-4-15,3 14 6 0,-1-2-6 0,0 7 5 16,0-1-7-16,-2-3 3 0,2 8-17 0,1-9-6 16,6 7-35-16,-9-14-27 0,17 18-27 15,-24-27-103-15,28 27-117 0,-10-8-178 0,-13-19 87 16,24 27 422-16</inkml:trace>
  <inkml:trace contextRef="#ctx0" brushRef="#br3" timeOffset="529368.5178">858 12057 1198 0,'-34'-4'70'0,"34"4"-43"0,-15-28-18 16,15 28-1-16,22-31 1 0,-22 31 4 0,50-39-3 15,-11 18 0-15,4 5-7 0,8 0 2 0,8 3-4 16,0 2 7-16,5 8 5 0,1 3 4 0,7 3 2 16,-1 3 2-16,6 4 1 0,-1-1 7 0,8 7 7 15,-2-5 1-15,12 9-1 0,1-10-9 0,9 3-4 16,5-8-4-16,7-1-4 0,10-10 0 16,12-1-2-16,7-9-3 0,11-3-5 0,5-8 1 15,1 2-6-15,8-5 4 0,4-6-4 0,0 0 2 16,0 1-5-16,-4-1 4 0,-5 4-4 15,-6 4 5-15,-3 1-5 0,-9 7 4 0,-9 4-5 16,-12 5-3-16,-17 6-7 0,-9 5-7 0,-13 2-9 16,-7 9-6-16,-12-8-4 0,-5 17-10 0,-15-13-9 15,4 14-26-15,-21-17-41 0,15 28-81 16,-46-32-171-16,27 20-86 0,-2 12 251 0</inkml:trace>
  <inkml:trace contextRef="#ctx0" brushRef="#br3" timeOffset="532556.0706">6262 11249 696 0,'25'-10'72'0,"-25"10"-25"0,45-25-5 0,-45 25-22 16,39-20 15-16,-39 20-1 0,36-11 3 15,-36 11 4-15,0 0 15 0,0 0 2 0,0 0 6 16,0 0-6-16,0 0-10 0,0 33-12 0,-9-10-7 16,-7 3 10-16,-2 6-36 0,-9 4 30 0,4 3-26 15,-9 1 11-15,3 1 9 0,-5-2-11 0,3 7-2 16,-1-5-10-16,2 7 4 0,-1 2-5 15,3-2 7-15,-3 4-4 0,6-1 12 0,-2-8-6 16,7 0 8-16,1-4-13 0,4-3 2 16,5-8-9-16,10-28 1 0,-6 43-2 0,6-43-2 15,0 0 0-15,27 29 2 0,-27-29-1 0,48 1 3 16,-8-11 0-16,5-6-2 0,7-7 4 0,9-6-4 16,5-5 5-16,2 0-6 0,2-3 6 0,0 1-8 15,-2 1 7-15,-3 3-6 0,-6 3 5 0,-6 2-4 16,-6 4 2-16,-7 7-5 0,-6 5 3 15,-9 3-2-15,-25 8 1 0,23-8 0 0,-23 8 2 16,0 0 1-16,0 0 2 0,0 0 1 16,-13-30-1-16,13 30-2 0,-39-44 2 0,14 13-5 15,-2-3 7-15,-2-1-6 0,-1-4 6 0,-2-1-6 16,-1 1 6-16,-1 2-6 0,0-1-13 0,-2 10 31 16,6 3-31-16,1 5 32 0,2 6-12 0,27 14-5 15,-32-16 0-15,32 16-13 0,0 0-33 16,0 0-37-16,0 0-48 0,0 0-55 0,0 0-51 15,9 27-111-15,-9-27-62 0,61 26 240 0</inkml:trace>
  <inkml:trace contextRef="#ctx0" brushRef="#br3" timeOffset="533118.5632">7305 11160 1178 0,'0'0'48'0,"-2"-32"-35"0,2 32-5 0,2-25 6 16,-2 25 14-16,0 0 17 0,0 0 6 15,0 0-3-15,0 0-15 0,0 0-15 0,0 0-14 16,-20 38 4-16,13-8 3 0,-2 7 9 0,2 4 21 16,4 7-30-16,-3 1 22 0,3 6-33 15,3-3 7-15,0 6 7 0,3-2-6 0,1-5 9 16,-2-1-10-16,3-2 8 0,0-7-7 0,2-5 5 16,2-9-6-16,-9-27 2 0,20 39-6 15,-20-39 1-15,0 0-2 0,0 0 2 0,25 16-1 0,-25-16 0 16,0 0 2-16,18-36-3 0,-11 11 2 0,1-14-5 15,-3-11 5-15,0-5-7 0,1 0 8 16,-3-2-9-16,4 1 10 0,-3 1-10 16,0-2 9-16,-1 2 7 0,-1-2-26 0,-2 2 25 15,4 3-26-15,4 2 13 0,1 9 4 0,2 5-4 16,4 6 3-16,-15 30-1 0,30-27 3 0,-30 27 0 16,36-8 2-16,-36 8 1 0,39 10 0 0,-12-1-1 15,-27-9-5-15,47 32 2 0,-47-32-4 0,43 48 4 16,-27-17-3-16,-4-1 3 0,-1 4-4 15,-4 1 5-15,-3 5 14 0,-4-1-27 0,-7 0 26 16,-4 4-27-16,-5-2 8 0,-6 0 5 0,-4 0-6 16,-3-2 6-16,-7-3-7 0,-3-4 3 0,6-6-9 15,-3-6-7-15,11-4-20 0,-3-16-32 0,28 0-51 16,-31-11-83-16,31 11-133 0,31-18-182 16,-21-21 56-16,30 20 463 0</inkml:trace>
  <inkml:trace contextRef="#ctx0" brushRef="#br3" timeOffset="533290.434">8081 11326 1363 0,'-16'29'165'0,"16"-29"-132"0,0 0-2 0,-27 17-17 16,27-17-3-16,0 0-1 0,0 0 1 16,38-7 3-16,-11-2-1 0,9-7-4 0,7-3 7 15,7-5-46-15,2-4 8 0,12 10-66 16,-15-17-22-16,24 29-71 0,-28-21-198 0,9 4-97 15,5 23 73-15,-29-21 403 0</inkml:trace>
  <inkml:trace contextRef="#ctx0" brushRef="#br3" timeOffset="533431.057">8040 11800 1670 0,'0'0'72'0,"-34"20"-25"0,34-20-31 15,0 0-11-15,34-20 1 0,-2-1 6 0,11-6-5 16,13-12 2-16,7-4-8 0,10-2 0 0,11-8-21 15,8 8-64-15,-26-26-206 0,20 30-333 0,-12-2 31 16,-12-3 356-16</inkml:trace>
  <inkml:trace contextRef="#ctx0" brushRef="#br3" timeOffset="534665.4512">9539 10971 667 0,'0'0'103'16,"0"0"-68"-16,0 0-7 15,0 0 7-15,0 0 14 0,0 0 12 0,-27-12 0 16,27 12 0-16,0 0-4 0,0 0-3 0,0 0-8 16,-24 28-4-16,24-28-8 0,-10 31 3 0,10-31-4 15,-8 50 3-15,3-25-6 0,9 10 2 0,-4 1-14 16,5 7-1-16,-5-2 12 0,7 1-32 0,-5 5 29 16,0-6-30-16,0 1 4 0,-2-6 6 0,1-4-7 15,1-2 10-15,-2-30 0 0,4 40 4 16,-4-40-3-16,0 0-4 0,0 0-1 0,0 0 0 15,0 0 1-15,0 0 2 0,0 0 0 0,0 0-2 16,10-36 1-16,-10 2-7 0,2-1 4 0,-2-8-7 16,4-2 6-16,-2-3 7 0,3 0-28 15,-1-2 28-15,5-2-27 0,-4 1 14 0,4-3 8 16,0 3-8-16,0-1 7 0,2 4-6 16,-1 5 6-16,5 7-7 0,-3 8 6 0,-12 28-4 15,24-43 2-15,-24 43 0 0,26-19 1 0,-26 19 3 16,26-4 2-16,-26 4 3 0,30 12 0 0,-30-12 1 15,38 24-4-15,-38-24 0 0,43 30-4 0,-43-30 2 16,44 32-4-16,-44-32 3 0,40 41-3 0,-40-41 2 16,27 39-2-16,-27-39 3 0,11 41-2 0,-11-41 4 15,-4 41-5-15,4-41 4 0,-20 46-4 16,20-46 3-16,-36 49-7 0,10-26 3 0,-1-2-7 16,2 1-3-16,-2-1-9 0,0-7-10 15,27-14-24-15,-45 25-19 0,45-25-37 0,-29 13-68 16,29-13-77-16,11 28-262 0,-11-28 71 0,32 7 364 15</inkml:trace>
  <inkml:trace contextRef="#ctx0" brushRef="#br3" timeOffset="534931.0909">10446 11183 1021 0,'0'0'105'0,"-26"-7"-44"0,26 7-5 15,0 0-10-15,-25-21-7 0,25 21-5 16,0 0-4-16,-39-30 7 0,39 30 0 0,-23-7 1 16,23 7-2-16,-25 3-2 0,25-3 0 0,-29 18-4 15,29-18-2-15,-34 41-7 0,16-9 1 0,-2 2 15 16,2 7-29-16,-2 7 23 0,3 2-31 0,-3 5 7 16,2-3 5-16,2-1-7 0,3-8 6 0,-1 0-12 15,9-4 3-15,1-3-5 0,4-8-2 0,5 1-15 16,-5-29-17-16,18 39-37 0,-18-39-43 15,33 23-88-15,-33-23-60 0,23-23-236 0,-23 23 25 16,28-23 359-16</inkml:trace>
  <inkml:trace contextRef="#ctx0" brushRef="#br3" timeOffset="535087.6524">10048 11540 1606 0,'0'0'92'0,"0"0"-44"16,0 0-27-16,0 0-9 0,0 0-2 0,0 0 1 15,37-20 1-15,-10 11-5 0,5-5-4 0,2-2-5 16,8 0-9-16,-1-4-20 0,9 11-34 0,-14-17-55 16,23 28-98-16,-30-29-176 0,16 7-151 0,5 17 110 15,-22-22 435-15</inkml:trace>
  <inkml:trace contextRef="#ctx0" brushRef="#br3" timeOffset="535259.5264">10938 11394 1818 0,'0'0'81'0,"0"0"-50"0,-32-16-8 16,32 16-7-16,0 0-6 0,-2-36-7 0,2 36-2 15,9-32-20-15,-9 32 17 0,25-29-41 16,-25 29 8-16,42-21-51 0,-23-4-64 0,37 29-164 16,-15-19-290-16,8-2 65 0,13 9 349 0</inkml:trace>
  <inkml:trace contextRef="#ctx0" brushRef="#br3" timeOffset="535978.9326">12147 10877 895 0,'0'0'138'0,"0"0"-19"15,-8-45-18-15,8 45-18 0,4-25-20 0,-4 25-20 16,0 0-3-16,13-26 1 0,-13 26 4 0,0 0 2 16,0 0-1-16,0 0-5 0,0 0-11 15,0 0-10-15,0 0-9 0,-24 26-3 0,24-26-1 16,-14 45 8-16,5-15 0 0,0 4 6 15,0 0-6-15,-2 3 4 0,0 3-8 0,3-1 4 16,-3 0-7-16,4 0 2 0,-2 0-8 0,3-3 2 16,3-4-6-16,1 2-6 0,2-9 26 0,2 3-28 15,-2-28 28-15,9 40-18 0,-9-40-4 0,0 0 3 16,27 23-1-16,-27-23 0 0,0 0 3 16,30-13-2-16,-30 13 3 0,23-33-2 0,-14 4-18 15,6-3 26-15,-6-7-24 0,1-2 25 0,-4-2-5 16,1-3-6-16,-2 3 5 0,-3-2-5 0,0 1 6 15,-2-3-6-15,2-1 6 0,1-2-7 0,-1 2 8 16,7-2-8-16,0 6 5 0,3 5-5 16,1 7 4-16,-13 32-3 0,38-40 4 0,-38 40-3 15,39-19 2-15,-39 19-1 0,45-4 0 16,-20 6 1-16,0 0-1 0,0 5 0 0,0 2-1 16,-25-9 1-16,41 27-1 0,-41-27 2 0,35 28-2 15,-35-28 2-15,23 34-2 0,-23-34 2 0,11 41-3 16,-13-14 3-16,-7-1-5 0,-7-1 0 0,-6 7-5 15,-8-1 2-15,-4 3-3 0,-6-4 5 0,1 6-6 16,-1-6 1-16,5 0-13 0,-3-7-11 16,15 4-33-16,-10-16-28 0,26 14-55 0,-23-29-66 15,30 4-91-15,19 32-198 0,-19-32 78 0,27 7 400 16</inkml:trace>
  <inkml:trace contextRef="#ctx0" brushRef="#br3" timeOffset="536182.2156">12749 10998 1491 0,'0'0'91'16,"-34"13"-42"-16,34-13-5 0,-34 26-7 0,34-26-6 15,-38 41-8-15,18-16 2 0,-3 4-6 0,3 3-1 16,1 0-9-16,2 4 0 0,5-6 13 0,1 2-29 16,4-5 27-16,5-2-31 0,4 1 8 0,-2-26-1 15,22 41-12-15,-22-41-11 0,43 20-31 0,-43-20-38 16,71 0-74-16,-40-36-145 15,21 8-245-15,12-3 44 0,-19-26 412 0</inkml:trace>
  <inkml:trace contextRef="#ctx0" brushRef="#br3" timeOffset="536307.2023">13181 10777 1699 0,'-58'4'261'0,"6"6"-217"0,6-4-22 15,10-3-5-15,9-3-13 0,27 0-5 0,-30-3-25 16,30 3-26-16,0 0-65 0,-36-32-157 0,36 32-358 15,3-29 22-15,6 4 276 0</inkml:trace>
  <inkml:trace contextRef="#ctx0" brushRef="#br3" timeOffset="539354.0998">21191 1091 1096 0,'0'0'72'0,"0"0"-31"15,0 0-6-15,0 0-13 0,0 0-7 0,0 0-5 16,0 0-4-16,0 0-3 0,-18 34-16 15,20 0 16-15,0 8-10 0,1 14 20 0,1 13 22 16,-4 4-3-16,9 14 20 0,-9-1-17 0,5 14 10 16,-6 1-19-16,6 12 1 0,-9 2 20 0,6 12-20 15,-9-1 15-15,2 13 0 0,-6 2-26 0,4 4 18 16,-6 2-7-16,1 0-18 0,-3-3 10 16,-1 2-16-16,0-7-6 0,7-2 19 0,-2 0-23 15,2-8 5-15,2-12 14 0,4-3-16 0,-1-10 16 16,8-6-6-16,1 0-26 0,2-7 10 0,2-1-15 15,-2-6 6-15,0 0 0 0,-7-7-33 0,4 3 11 16,-11-9-43-16,9 7 19 0,-13-10 24 0,7 3 4 16,-6-6 32-16,4-3-30 0,-8-19-25 15,17 8-59-15,-3-51-76 0,-3 32-222 16,3-32-17-16,0 0 269 0</inkml:trace>
  <inkml:trace contextRef="#ctx0" brushRef="#br3" timeOffset="539792.1078">19981 3063 1578 0,'0'0'53'0,"0"0"-32"16,0 0-17-16,0 0-4 0,20-26 5 0,12 15 8 15,13 4 3-15,11-4 14 0,21 0 3 16,7-3-19-16,18-2 37 0,11-9-39 0,11 2 24 16,14-9-16-16,2 4-10 0,7-8 1 0,1 0-10 15,1-1 4-15,5 1-7 0,-5 1 3 0,-7-1-2 16,-3 0 5-16,-2 4-5 0,-5-3 5 0,-3 4-7 16,-10 3-2-16,-12 1-11 0,-12 9-10 15,-16 0-21-15,-2 13-25 0,-21-7-30 0,5 24-51 16,-61-12-75-16,59 7-156 0,-59-7-108 0,0 0 103 15,27 55 389-15</inkml:trace>
  <inkml:trace contextRef="#ctx0" brushRef="#br3" timeOffset="540495.6378">21069 1235 718 0,'0'0'96'16,"0"0"-29"-16,0 0-10 0,0 0 5 0,0 0-3 15,0 0-11-15,0 0-11 0,0 0-9 16,0 0-7-16,11 36 0 0,-11-36 1 0,-18 44 4 15,7-8 10-15,-12-6 3 0,7 8 5 0,-11-3-7 16,7 5 7-16,-8-7-7 0,6 5 6 0,2-11-9 16,4-2-4-16,16-25-11 0,0 0-8 0,-16 23-9 15,16-23-3-15,0 0-1 0,0 0 3 0,27-13 5 16,-27 13 4-16,32-30 6 0,-5 5-2 0,0-5 3 16,5-10-8-16,4-4 5 15,2-2-7-15,-2-4 10 0,5 3-5 0,-7-1 8 16,0 2-7-16,-7 7 5 0,0 7-6 0,-11 9-12 15,-16 23 15-15,20-27-13 0,-20 27 19 0,0 0 1 16,0 0-3-16,0 0-6 0,0 0-7 0,0 0 10 16,0 0-17-16,-4 30 7 0,4-30-18 0,-5 52-11 15,-1-17-10-15,5 8-25 0,-7-13-34 0,19 20-70 16,-11-50-104-16,13 52-292 0,14-18 45 16,-1-18 291-16</inkml:trace>
  <inkml:trace contextRef="#ctx0" brushRef="#br3" timeOffset="541214.3714">20797 5000 579 0,'0'0'210'0,"0"0"-155"16,0 0-16-16,-25-35 11 0,25 35 5 0,0 0 15 16,2-27 1-16,-2 27-1 0,0 0-8 15,-4-32-2-15,4 32-9 0,0 0-3 0,0 0-7 16,11-29-6-16,-11 29-9 0,0 0-6 0,0 0-5 15,0 0-2-15,0 0-1 0,25-10 2 16,-25 10 5-16,0 0 4 0,27 39 4 0,-27-39-3 16,27 59 0-16,-11-20-9 0,2 13 10 0,-2 6-7 15,0 7 10-15,-3-3-7 0,-3 9 2 0,-3-7-13 16,-1-1 12-16,3-8-11 0,-2-7 5 16,0-11-7-16,2-8-1 0,-9-29-7 0,29 32 5 15,-29-32-1-15,41 0 2 0,-14-16 2 0,3-9-3 16,8-18 5-16,3-12-10 0,4-20 8 0,7-16-15 15,4-7 5-15,1-9-21 0,6 9-2 0,-10-5-24 16,7 19-60-16,-28-14-41 0,22 41-123 0,-42-12-295 16,10 6 56-16,5 19 246 15</inkml:trace>
  <inkml:trace contextRef="#ctx0" brushRef="#br3" timeOffset="564408.1084">21598 1182 1182 0,'0'0'106'16,"0"0"-29"-16,0 0-19 0,0 0-14 0,0 0 0 16,0 0-1-16,0 0-2 0,0 0-2 15,0 0-5-15,0 0-6 0,0 0-5 0,36 0-10 16,-11-4-8-16,4-1-2 0,3-2-3 16,2 3-1-16,2 2-7 0,-2 4-13 0,-2-5-18 15,2 10-28-15,-34-7-29 0,63 10-57 0,-63-10-75 16,39-14-281-16,-12 28 56 0,-27-14 289 0</inkml:trace>
  <inkml:trace contextRef="#ctx0" brushRef="#br3" timeOffset="564845.6276">22082 1091 1152 0,'0'0'81'15,"0"0"-25"-15,2-23-16 0,-2 23-7 0,0 0-21 16,0 0 20-16,0 0-27 0,0 0 20 0,0 0-6 16,0 0-4-16,0 0-5 0,0 0-2 0,0 0-2 15,0 0 2-15,0 0 27 0,0 0-14 0,-2 30 24 16,2-30-33-16,-2 41 10 0,2-14-16 15,-1-4 7-15,1 5-1 0,0-1-3 16,1 2 3-16,1-6-5 0,2 5 1 0,-4-28-6 16,16 43 0-16,-16-43-2 0,16 36 1 0,-16-36-2 15,18 23 1-15,-18-23-1 0,0 0 3 0,34 16 0 16,-34-16 2-16,0 0 3 0,36-16 2 0,-36 16 3 16,27-30-5-16,-15 5 0 0,4-4-6 0,0-5 3 15,1 2-5-15,-7-3 3 0,6 2-5 0,-5 0 5 16,-4 1 12-16,1-1-30 0,-3 5 32 15,2-1-34-15,-7 29 15 0,13-44-3 0,-13 44-14 16,18-32-14-16,-18 32-20 0,0 0-22 16,9-29-27-16,-9 29-39 0,0 0-20 0,32 15-125 15,-32-15-176-15,0 0 79 0,43 37 361 0</inkml:trace>
  <inkml:trace contextRef="#ctx0" brushRef="#br3" timeOffset="565205.0315">22647 1125 1115 0,'0'0'66'0,"0"0"-37"0,0 0 13 16,0 0 18-16,36 5-7 0,-36-5 9 16,0 0-33-16,26 9 3 0,-26-9-4 15,29 4-4-15,-29-4-1 0,40-2-3 0,-40 2 0 16,41-7-4-16,-41 7-2 0,43-7 2 0,-43 7 1 15,39-17 4-15,-39 17 14 0,34-12-40 0,-34 12 34 16,0 0-37-16,25-14 19 0,-25 14 1 0,0 0 0 16,0 0-2-16,0 0-2 0,-5-31-1 0,5 31-3 15,0 0 1-15,-34-14-2 0,34 14-2 16,-45 6-1-16,15 2 1 0,-4 5 6 0,-6 5 28 16,-3 7-25-16,-3 3 35 0,-1 11-28 0,-1 1 5 15,3 4 2-15,4 1-12 0,8-3 1 0,5 3-11 16,4-6 2-16,15-5-5 0,6-2 0 0,12 0-4 15,5-1 3-15,13-7-11 0,9-4-6 16,14-4-16-16,6-12-20 0,24 8-53 0,-13-31-99 16,40 15-379-16,-19-5 8 0,-2-3 186 15</inkml:trace>
  <inkml:trace contextRef="#ctx0" brushRef="#br3" timeOffset="565751.8911">21890 4708 1109 0,'27'-3'95'0,"-27"3"-58"0,0 0-5 0,0 0 6 15,0 0 9-15,4-33 4 0,-4 33-8 0,0 0-5 16,0 0-7-16,0 0-7 0,0 0-1 15,0 0 3-15,0 0 1 0,0 0-1 0,16 43-2 16,-16-43-11-16,0 45 1 0,0-19 11 0,0 10-35 16,-7-4 30-16,3 7-33 0,-3-3 11 0,-2 0 5 15,2-1-10-15,-6 1-4 0,10 1-17 16,-10-8-3-16,10 8-26 0,3-37-17 0,-9 61-58 16,9-61-69-16,-8 36-141 0,8-36-128 0,0 0 103 15,9 41 367-15</inkml:trace>
  <inkml:trace contextRef="#ctx0" brushRef="#br3" timeOffset="565939.421">21851 4981 1481 0,'0'0'99'0,"-31"-7"-29"16,31 7-6-16,0 0-10 0,0 0-10 0,0 0-19 16,0 0-14-16,0 0-9 0,0 0-2 0,0 0-1 15,0 0 0-15,0 0 1 0,0 0-1 0,43 3-6 16,-43-3-12-16,54-5-18 0,-25-4-23 0,12 11-24 15,-10-22-24-15,21 24-48 0,-26-26-56 16,28 19-156-16,-9 1-85 0,-18-23 111 0,28 32 342 16</inkml:trace>
  <inkml:trace contextRef="#ctx0" brushRef="#br3" timeOffset="566267.5312">22496 4721 1401 0,'0'0'65'0,"0"0"-23"0,-25-9 1 0,25 9 0 16,0 0-4-16,0 0-10 0,0 0-7 0,0 0-2 16,0 0 1-16,-7 35 4 0,7-35 3 0,-7 36-13 15,7-36 26-15,-16 46-33 0,8-21 30 0,1 6-16 16,-2-3-4-16,4 4 0 0,0-3-13 0,-1 1 7 16,-1 0-4-16,5-1 2 0,0-4-3 15,2-25-1-15,-3 39-4 0,3-39 1 0,2 27-2 16,-2-27 1-16,0 0-2 0,0 0 1 15,0 0-1-15,28 19 0 0,-28-19 1 0,33-14 0 16,-33 14 1-16,43-38-3 0,-18 12 2 0,2-6-3 16,-2 1 4-16,5-4-2 0,-5-1 3 0,0 0-5 15,0 1 1-15,-5-3 2 0,5 3-31 0,-3-1 17 16,1 2-36-16,-5-1 3 0,-18 35-24 16,29-56-32-16,-29 56-49 0,19-39-71 0,-19 39-119 15,27 4-172-15,-27-4 81 0,0 0 402 0</inkml:trace>
  <inkml:trace contextRef="#ctx0" brushRef="#br3" timeOffset="566642.5184">22871 4858 1349 0,'0'0'75'0,"0"0"-48"15,0 0-4-15,0 0 10 0,0 0 12 0,25-16 9 16,0 16-2-16,-25 0-25 0,57-20 6 16,-24 11-25-16,11-1 25 0,1 2-23 0,-2-4 10 15,0 3-16-15,0-2-3 0,-3-1 1 0,-6-1 1 16,-4-1 4-16,-5 2-1 0,-25 12 7 0,27-25-4 16,-27 25 3-16,4-31-2 0,-4 31 0 15,-15-32-3-15,15 32-1 0,-39-32-2 0,10 20 3 16,-3 1 3-16,-6 2 8 0,1 6-1 0,-4 3 2 15,-2 5-1-15,-4 11-2 0,-3 4 2 16,0 8 1-16,3 11 3 0,-3 8-22 0,7 8 0 16,2 0 0-16,6 0 0 0,12-3 0 0,7 0 0 15,12-6 0-15,13-7 0 0,13-3 0 0,10-8 0 16,11-4 0-16,15-5 0 0,10-8 0 0,9-9 0 16,16-4 0-16,-2-12-40 0,15 8-63 0,-18-24-76 15,28 26-245-15,-30-17-173 0,-3 1 32 0,-4 6 427 16</inkml:trace>
  <inkml:trace contextRef="#ctx0" brushRef="#br3" timeOffset="566783.2282">23919 4981 1964 0,'-57'7'81'0,"25"-7"-79"0,32 0-2 0,-29 0 0 16,29 0 0-16,0 0 0 0,0 0 0 15,-2-36 0-15,2 36-58 0,7-39-60 0,17 39-121 16,-24 0-363-16,3-41-11 0,-3 41 197 0</inkml:trace>
  <inkml:trace contextRef="#ctx0" brushRef="#br3" timeOffset="567898.7164">8185 12479 1267 0,'-27'-4'72'0,"27"4"-27"16,0 0-12-16,0 0 6 0,0 0 14 0,40-21 6 16,-40 21-6-16,34-21-15 0,-34 21-13 0,36-20-11 15,-36 20-8-15,39-16-4 0,-39 16 0 0,50-16-3 16,-23 7 0-16,2-2-12 0,1 6-17 0,1-11-29 16,12 16-43-16,-43 0-66 0,70-20-130 0,-38 13-202 15,-32 7 10-15,59-9 445 0</inkml:trace>
  <inkml:trace contextRef="#ctx0" brushRef="#br3" timeOffset="568058.2852">8452 12522 1372 0,'-66'16'133'0,"37"9"-65"0,-1-11-26 0,30-14-16 16,-27 23-9-16,27-23-4 0,0 0-9 0,0 0-1 15,0 0-2-15,45 21 2 0,-17-21-1 16,14-3-3-16,6-10-6 0,6-3-28 0,16 6-41 15,-15-24-65-15,31 30-100 0,-25-22-176 0,11 1-80 0,10 17 229 16</inkml:trace>
  <inkml:trace contextRef="#ctx0" brushRef="#br3" timeOffset="573053.6247">9926 12727 827 0,'0'0'287'0,"0"0"-209"0,0 0-19 16,0 0-23-16,0 0-4 0,0 0 9 15,0 0 5-15,0 0 4 0,25-11-5 0,-25 11-8 16,34-7-9-16,-34 7-10 0,46-9-9 0,-19 5-4 16,4 1-3-16,1-1-1 0,0-1 0 0,2 1-1 15,2-3 1-15,2 4-1 0,-2-3 0 16,-2 3 0-16,-6-1-1 0,3 1 0 0,-6 3-3 16,-25 0-13-16,34 3-13 0,-34-3-21 15,0 0-17-15,40 29-21 16,-40-29-24-16,7 25-36 0,-7-25-43 15,-11 24-83-15,11 9-119 0,0-33 176 0,-22 39 218 16</inkml:trace>
  <inkml:trace contextRef="#ctx0" brushRef="#br3" timeOffset="573689.3551">11198 12381 571 0,'29'-5'58'0,"-29"5"-50"0,0 0 2 0,2-29 23 15,-2 29 15-15,0 0 25 0,0 0 0 0,0 0 1 16,0 0-14-16,-36-21 0 0,36 21-5 0,-25-2 5 15,25 2 0-15,-32 3 0 0,32-3-4 0,-34 9-5 16,34-9-4-16,-40 16-5 0,40-16 0 16,-43 27-10-16,43-27 0 0,-39 29-10 0,39-29-1 15,-38 39-7-15,38-39 0 0,-32 43-6 0,32-43 3 16,-24 48-5-16,16-20 3 0,0 2-3 16,1 4 3-16,4 0-5 0,4-2 1 0,5 0-6 15,3-5 4-15,-9-27-3 0,30 43 3 0,-30-43-3 16,47 25 1-16,-15-15-2 0,0-4 4 0,4-8 2 15,0-2 0-15,3-6-1 0,8-3-3 16,0-6 3-16,-1-4-5 0,-3-6 5 0,-3-10-6 16,1 3 4-16,-3-3-3 0,-4-2 4 0,-4 4-4 15,-7-1 4-15,-5 4-6 0,-7 2 8 0,-7 2-6 16,-8 1 6-16,0 6-4 0,4 23 2 0,-30-41-2 16,30 41 2-16,-52-32-3 0,23 22 2 0,-1 2-3 15,-4 5 1-15,2 1 0 0,-2 4-1 16,3 1 2-16,2 1-5 0,29-4-3 0,-35 18-11 15,35-18-22-15,0 0-30 0,0 0-32 16,5 35-48-16,-5-35-53 0,45 2-205 0,-4 11-56 16,-11-22 148-16</inkml:trace>
  <inkml:trace contextRef="#ctx0" brushRef="#br3" timeOffset="573876.9221">11928 12584 1750 0,'-50'5'76'0,"50"-5"-30"16,-51 6-11-16,51-6-16 0,-28-6-5 0,28 6-7 15,0 0-6-15,0 0-4 0,-23-26 1 0,23 26-8 16,0 0-10-16,-4-32-12 0,4 32-19 16,11-33-37-16,14 30-56 0,-25-36-109 0,39 16-312 15,-10 7 43-15,-4-18 265 0</inkml:trace>
  <inkml:trace contextRef="#ctx0" brushRef="#br3" timeOffset="574454.9616">12263 12278 1450 0,'-30'-13'272'0,"30"13"-235"0,-40 4-23 0,40-4-10 16,0 0-1-16,0 0-2 0,0 0 0 0,0 0 2 16,0 0 3-16,0 0 2 0,20-27 2 0,-20 27 1 15,54-27-15-15,-19 13 32 0,5-4-34 0,3 2 28 16,0 5-17-16,0 1-4 0,2 1 1 0,-6 3-1 15,-7 1-2-15,3 5 0 16,-9 2-1-16,-26-2 0 0,40 3 1 0,-40-3 3 16,0 0 0-16,25 24 2 0,-25-24-2 0,4 26-15 15,-4-26 28-15,-11 38-28 0,11-38 27 0,-32 42-8 16,32-42-4-16,-47 45 2 0,22-22-2 0,-2 0 0 16,2-3-3-16,0 1 4 0,25-21-5 0,-38 36 3 15,38-36-3-15,-20 25 3 0,20-25-1 16,0 0 1-16,0 0-4 0,-1 25 0 0,1-25-1 15,0 0 4-15,43 7 0 0,-16-9-1 0,1-3 3 16,12-2-6-16,-1-6 1 0,2 4 0 0,2-1 2 16,-3-1 0-16,-4 2 1 0,-6 7 1 15,-30 2-1-15,39 2 5 0,-39-2 4 0,0 0 6 16,0 0-1-16,13 39 0 0,-13-39-4 0,-21 43 1 16,-1-16-6-16,-5 3 4 0,-7 4-9 15,-11 3 4-15,2-3-2 0,-2 2 6 0,1-4-6 16,1-5 3-16,9-4-4 0,1-2-2 0,8-5 1 15,25-16 0-15,-34 20-8 0,34-20-7 0,0 0-17 16,0 0-9-16,0 0-13 0,0 0-15 0,25 3-25 16,-25-3-47-16,52-19-112 0,-52 19-294 0,49-38 39 15,-3 24 286-15</inkml:trace>
  <inkml:trace contextRef="#ctx0" brushRef="#br3" timeOffset="575048.7305">13546 12379 1325 0,'0'0'117'15,"0"0"-42"-15,0 0-22 0,0 0-17 16,0 0-3-16,0 0 5 0,0 0 5 0,0 0 5 15,0 0-1-15,26 0-9 0,-26 0-5 0,41-2-6 16,-13-3-2-16,5 1-6 0,1-4-3 0,5 0-5 16,1-1-6-16,1-1-1 0,-2 1-4 0,1-2 1 15,1 0-2-15,-3 3 3 0,-4 0-5 0,-2 0 0 16,-3 4-4-16,-4 2-6 0,-25 2-6 0,41-2-5 16,-41 2-5-16,29 2-3 15,-29-2-2-15,0 0-3 0,26 13-10 0,-26-13-13 16,0 0-15-16,20 28-20 0,-20-28-23 0,0 0-44 15,0 0-43-15,16 32-129 0,-16-32-88 0,0 0 147 16,42 27 275-16</inkml:trace>
  <inkml:trace contextRef="#ctx0" brushRef="#br3" timeOffset="576095.722">15190 12017 955 0,'0'0'71'0,"0"0"-27"0,0 0-23 16,0 0-3-16,0 0 4 0,0 0 6 15,-11 27 2-15,11-27 5 0,-5 25-11 0,5-25-6 16,-7 32-10-16,7-32-3 0,-9 43 11 0,9-43-14 15,-11 48 12-15,11-48-13 0,-9 41-6 16,9-41-26-16,-2 41 6 0,2-41-34 0,4 36-3 16,-4-36-11-16,7 26-28 0,-7-26-6 0,0 0-31 15,0 0-30-15,0 0-130 0,36 16 54 0,-36-16 244 16</inkml:trace>
  <inkml:trace contextRef="#ctx0" brushRef="#br3" timeOffset="576251.9708">15140 12183 1063 0,'-29'13'153'15,"-5"-22"-37"-15,34 9-13 0,-43 0-18 16,43 0-12-16,-30 0-15 0,30 0-14 0,0 0-30 16,0 0 3-16,0 0-25 0,0 0 7 0,0 0 13 15,0 0-13-15,34 5-4 0,-6-14-10 0,12 7-34 16,-2-12-13-16,19 10-42 0,-19-19-63 0,28 29-114 16,-14-10-237-16,-13-10 73 0,17 28 364 15</inkml:trace>
  <inkml:trace contextRef="#ctx0" brushRef="#br3" timeOffset="576720.8572">15896 12053 929 0,'-27'-16'137'0,"27"16"-51"0,-39-12-14 0,39 12-3 16,-43-11-10-16,43 11-12 0,-50-4-10 15,50 4-4-15,-52 4 1 0,27 3 1 0,-4 0-2 16,29-7 1-16,-47 27-2 0,47-27-1 0,-39 37-4 16,23-14 1-16,0 8-6 0,5 3-20 15,0 1 24-15,6 8-31 0,1-4 25 0,6 4-7 16,5-4-7-16,6-1 1 0,1-3-4 0,6-1 2 15,0-5-4-15,6-3 4 0,3-4-4 0,3-3 4 16,2-3-3-16,4-5 3 0,0-4 0 16,1-3 2-16,-3-10 2 0,3-3-1 0,3-7 4 15,-3-3-7-15,1-8 1 0,-5-5-6 0,1-4 1 16,-5-5-3-16,3-1 5 0,-7-5-5 0,-4-4 6 16,-3 6-7-16,-11-3-4 0,0 5 23 0,-8 0-26 15,-4 8 23-15,-4-1-15 0,-6 4-6 0,-3 2 3 16,-6 7-3-16,22 23-1 0,-48-29-1 15,18 29-2-15,-4 4 1 0,-2 12-2 16,0 0 4-16,0 7-4 0,-2 2 0 0,10 5-17 16,-1-10-18-16,16 12-42 0,13-32-43 0,-3 48-95 15,3-48-228-15,0 23-50 0,30 2 205 0</inkml:trace>
  <inkml:trace contextRef="#ctx0" brushRef="#br3" timeOffset="576892.8006">16517 12338 1856 0,'-54'20'46'0,"30"-18"-19"15,24-2-11-15,-39-4-6 0,39 4-8 16,-27-13-10-16,27 13-8 0,0 0-15 0,-21-26-11 16,21 26-28-16,0 0-30 0,5-50-36 15,27 52-87-15,-30-29-171 0,23 4-143 0,15 21 138 16,-22-32 399-16</inkml:trace>
  <inkml:trace contextRef="#ctx0" brushRef="#br3" timeOffset="577330.2299">16997 11910 723 0,'0'0'114'0,"0"0"-15"15,0 0 5-15,0 0-9 0,0 0-11 0,-31 0-12 16,31 0-6-16,-32 17-3 0,32-17 1 0,-41 19-2 16,41-19 2-16,-52 30-6 0,52-30-5 0,-56 36-13 15,56-36-5-15,-48 37-10 0,48-37-3 0,-36 36-7 16,36-36-1-16,-18 30-8 0,18-30 0 0,-2 31-5 15,2-31 0-15,0 0-1 0,31 34-19 0,-31-34 30 16,43 23-28-16,-11-16 29 16,-1 5-9-16,6-3-2 0,-4-3 0 0,2 4 0 15,-4-3 1-15,-1 0-2 0,-3 6 3 0,-27-13-2 16,41 27 1-16,-41-27 1 0,26 28 1 0,-26-28 1 16,9 36 5-16,-9-36-4 0,-8 43 5 0,8-43-7 15,-19 48 2-15,3-22-5 0,-2-1 1 0,-2-1-3 16,20-24 4-16,-40 42-3 0,40-42 2 15,-35 29-6-15,35-29-3 0,-27 19-8 0,27-19-8 16,0 0-14-16,0 0-18 0,0 0-36 0,-11-28-41 16,36 24-71-16,-27-38-97 0,17 10-229 0,15 8 53 15,-17-24 406-15</inkml:trace>
  <inkml:trace contextRef="#ctx0" brushRef="#br3" timeOffset="577502.092">16974 11969 1740 0,'0'0'101'0,"-27"4"-46"0,27-4-18 16,0 0-12-16,0 0-10 0,0 0 1 0,0 0-1 16,32-23 3-16,-32 23-6 0,52-16-3 0,-16 7-7 15,0 2-4-15,5-4-9 0,0 7-21 0,-7-5-24 16,9 13-48-16,-43-4-65 0,81 2-164 0,-49-4-270 16,-1 4 54-16,6 8 364 0</inkml:trace>
  <inkml:trace contextRef="#ctx0" brushRef="#br3" timeOffset="577939.6436">17345 11310 1201 0,'0'0'70'16,"0"0"-58"-16,0 0-2 0,3-25 10 0,-3 25 17 15,40-4 14-15,-40 4 9 0,46 9-16 0,-46-9 14 16,59 32-17-16,-32-8 5 0,15 11-1 16,-10 1-17-16,7 8-3 0,-7 1-9 0,3 7 5 15,-9 1-6-15,3 6 10 0,-11 3-15 16,-2 4 7-16,-12 0-12 0,1 0 4 0,-10-2-9 16,1-1 8-16,-5-5 2 0,-5 7-23 0,1-7 21 15,-3-2-24-15,-4-1 12 0,3-9 6 0,-9-1-8 16,0-6 0-16,0-3-13 0,-6-4-8 15,4 0-28-15,-14-15-30 0,17 23-64 0,-32-39-116 16,21 19-287-16,-9 0 28 0,-12-20 352 0</inkml:trace>
  <inkml:trace contextRef="#ctx0" brushRef="#br3" timeOffset="578439.5947">14959 11479 823 0,'-31'9'82'16,"5"20"12"-16,-12-10 23 0,13 24 5 15,-18-7-5-15,16 30-6 0,-20-9-28 16,20 19 3-16,-14-4-24 0,16 8-1 0,-2 2-25 16,11 7-18-16,4-7 11 0,4 0-24 0,12-6 16 15,7-3-7-15,8-5-11 0,8 0 7 0,6-6-8 16,6-3 7-16,8-7-10 0,6-8 2 0,3-5-11 15,5-10-14-15,7 1-23 0,-3-8-4 0,10 4-39 16,-18-19-35-16,26 22-130 0,-28-25-317 16,-3-4 55-16,6 8 304 0</inkml:trace>
  <inkml:trace contextRef="#ctx0" brushRef="#br3" timeOffset="586932.0517">20150 8420 1627 0,'0'0'105'0,"0"0"-54"0,0 0-22 16,0 0-13-16,16-27-10 0,-16 27 0 0,0 0-3 16,0 0-2-16,27-20-1 0,-27 20 0 0,34-8-1 15,-34 8-5-15,50-8-9 0,-16 8-14 0,-3-5-15 16,10 9-21-16,-9-15-17 0,17 22-38 0,-24-24-48 15,27 27-79-15,-22-6-232 0,-1-17 60 0,16 18 251 16</inkml:trace>
  <inkml:trace contextRef="#ctx0" brushRef="#br3" timeOffset="587119.468">20143 8616 1548 0,'-47'14'58'0,"47"-14"-24"0,0 0-27 16,-16 25-3-16,16-25 1 0,30 5 6 0,-30-5 13 16,56-7 0-16,-24-5-2 0,6 1-5 0,5-5-11 15,3-2-9-15,8 2-10 0,-5-7-7 0,4 12-50 16,-13-21-32-16,26 38-125 0,-35-19-243 0,8-3-19 16,4 20 124-16</inkml:trace>
  <inkml:trace contextRef="#ctx0" brushRef="#br3" timeOffset="587416.4298">21008 8484 1518 0,'0'0'276'0,"0"0"-249"0,0 0-23 15,0 0 7-15,34-18 3 0,-34 18 5 0,45-23-3 16,-45 23-7-16,49-20-5 0,-49 20-5 16,52-14 0-16,-20 5 0 0,2 0-8 0,9-1-10 15,-4-6-30-15,12 16-48 0,-17-24-69 0,32 31-135 16,-14-15-252-16,-9-7 65 0,13 15 276 0</inkml:trace>
  <inkml:trace contextRef="#ctx0" brushRef="#br3" timeOffset="587853.844">22193 8140 1301 0,'0'0'119'16,"-43"-9"-103"-16,43 9-8 0,-37-5 4 0,37 5 1 15,-36 2 5-15,36-2 2 0,-42 14 1 0,42-14 5 16,-48 34-1-16,28-8 4 0,-5 3-3 0,7 8 8 15,-5-1-2-15,5 8 4 0,-3-4-8 0,6 6 3 16,3-1 5-16,1 3-30 0,7-9 22 16,8 0-34-16,7-7 9 0,1-2 2 0,12-5-2 15,2-5 6-15,7-9 0 0,8-6 3 0,6-10-2 16,8-6 0-16,4-9 0 0,2-8-4 0,0-8 3 16,0-10-9-16,-5-2-7 0,-1-2 22 0,-6-2-25 15,-10 4 25-15,-8 4-12 0,-8-3-5 0,-11 4 4 16,-6 2-6-16,-6 8 0 0,-9-3-14 0,-6 4 0 15,-8 5-9-15,-2 2 3 0,-11 2-1 0,-5 7-1 16,-2 7-2-16,0 9 2 0,-4 0 3 0,12 13-4 16,-7-8-21-16,17 18-28 0,-11-16-34 0,31 25-75 15,-20-12-217-15,25-20-73 0,9 39 61 0</inkml:trace>
  <inkml:trace contextRef="#ctx0" brushRef="#br3" timeOffset="588025.7196">23048 8464 1857 0,'-59'11'100'15,"29"-2"-64"-15,-1-6-8 0,31-3-10 0,-38 2-10 16,38-2-8-16,-25-5 0 0,25 5-1 0,0 0-30 16,-26-16-23-16,26 16-51 0,0 0-60 15,32-9-198-15,-32 9-233 0,34-30 73 16,0 21 315-16</inkml:trace>
  <inkml:trace contextRef="#ctx0" brushRef="#br3" timeOffset="588588.2398">23061 8190 1571 0,'0'0'54'0,"0"0"-8"15,0 0-4-15,0 0-3 0,0 0-5 0,-6-27-4 16,6 27 0-16,34-19-3 0,-7 3-3 0,7-1-8 15,9 1 2-15,8 0-7 0,-1 0 2 0,2 2-5 16,0 2-3-16,-6 3-2 0,-3 2-2 16,-9 3-2-16,0 8-2 0,-8-1 3 0,-26-3 0 15,30 13 4-15,-30-13-1 0,0 0 2 0,7 34-2 16,-7-34-1-16,-11 30-1 0,11-30 1 16,-25 39-2-16,25-39 1 0,-46 39-2 0,19-16 2 15,-4 1-3-15,1-1 4 0,-6 2-4 0,6-2 4 16,-3 0-5-16,3-2 3 0,30-21-4 0,-40 32 1 15,40-32 0-15,0 0 1 0,-9 27-3 16,9-27-2-16,0 0 1 0,40 14 1 0,-15-14 2 16,4-1 4-16,7-5 0 0,-1-3 1 0,1 2 0 15,0 0-3-15,-2 2 2 0,-3 3 4 0,-6 2 0 16,-25 0 3-16,27 7-2 0,-27-7 0 0,0 0 5 16,3 29 0-16,-3-29-2 0,-25 46-13 0,-2-14 17 15,-7 7-22-15,-5 4 20 16,-4 0-9-16,-4-6-4 0,4-3 4 0,0-2-6 15,7-5 1-15,9-2-12 0,27-25-10 0,-34 41-14 16,34-41-18-16,-5 27-39 0,5-27-53 0,29 19-139 16,-29-19-273-16,37-7 30 0,-1 5 272 0</inkml:trace>
  <inkml:trace contextRef="#ctx0" brushRef="#br3" timeOffset="589353.9285">21838 9229 1422 0,'0'0'165'0,"0"0"-128"0,20-27-19 0,-20 27 3 16,0 0 1-16,0 0 1 0,0 0 1 15,0 0-1-15,0 0 0 0,13 43-7 0,-13-8-4 16,-4 1-10-16,0 10 6 0,-1 2 8 0,-6 4-28 15,4 0 25-15,-2 1-28 0,-2-3 10 0,4-3 0 16,4-3-22-16,-6-8 0 0,12 3-23 0,-3-16-15 16,13 11-36-16,-13-34-55 0,27 28-114 0,-27-28-210 15,36-3 23-15,1-1 283 0</inkml:trace>
  <inkml:trace contextRef="#ctx0" brushRef="#br3" timeOffset="589603.8689">22231 9241 1442 0,'-36'30'103'16,"-18"-10"-46"-16,9 14 1 0,-10-7-2 15,10 8-20-15,-2-8 20 0,8 2-42 0,3-3 25 16,6 1-13-16,6-9-11 0,24-18 0 0,-23 28-7 16,23-28-3-16,0 0-4 0,0 0-1 0,0 0-1 15,45 27 1-15,-16-27 0 0,3 0 0 16,7-5 1-16,4-2-2 0,4 3 1 0,5-3-4 15,3 3-11-15,-3-1-3 0,-1 5-6 0,-5 0-10 16,3 7-9-16,-15-9-17 0,9 13-15 16,-20-11-7-16,15 16-19 0,-38-16-40 0,44 20-98 15,-44-20-230-15,0 0 9 0,35 32 296 0</inkml:trace>
  <inkml:trace contextRef="#ctx0" brushRef="#br3" timeOffset="590072.6147">22647 9368 1099 0,'0'0'351'0,"0"0"-284"0,-31-4-21 0,31 4 8 15,-27-5-2-15,27 5-10 0,-39 9-9 0,10-2-5 16,4 12 0-16,-7-3-3 0,3 4-23 0,-1-4 29 16,3 9-29-16,0-2 25 0,4 4-7 0,3 0-6 15,6-2 2-15,14-25-2 0,-25 48 0 16,25-48-8-16,-4 35 0 0,4-35-4 0,16 27-2 15,-16-27 0-15,34 23 1 0,-9-17-1 0,2-3 1 16,4-3-1-16,3-2 0 0,-2-8 1 0,4 3-1 16,-6-9 0-16,2 0-1 0,-3-1 2 0,-4-2-2 15,2-1 1-15,-27 20-3 0,40-39 4 0,-40 39-4 16,26-44 5-16,-26 44-3 0,17-40 0 16,-17 40-3-16,3-34-8 0,-3 34 10 15,0 0-8-15,0 0 11 0,0 0-2 0,0 0-1 16,0 0-1-16,0 0-1 0,0 0 14 0,-30 38-10 15,17-2 9-15,2 5-4 0,-5 8-8 0,6 3 6 16,-5 7-5-16,1 5 5 0,1 2-5 0,-1 3 8 16,5 1-8-16,-5-2 13 0,1-2-10 0,1-2 11 15,-6-13-2-15,1-1-7 0,3-7 27 16,-2-9-20-16,-4-7-6 0,4-1-4 0,16-26 0 16,-36 29 0-16,36-29 0 0,-34 11 0 0,34-11 0 15,-32-18 0-15,32 18 0 0,-27-43 0 16,16 11 0-16,2-11 0 0,6-3 0 0,5-8-16 15,5-1-35-15,0-2-16 0,16 11-20 0,-8-18-31 16,24 26-45-16,-30-33-77 0,45 32-183 0,-15-2-76 16,-7-9 117-16</inkml:trace>
  <inkml:trace contextRef="#ctx0" brushRef="#br3" timeOffset="590651.0356">23193 9501 1411 0,'0'0'299'0,"0"0"-250"0,-28 7-13 0,28-7 3 15,0 0-1-15,-27-23-12 0,27 23-3 0,0 0-2 16,-34-7 0-16,34 7-5 0,0 0-3 0,-32 18-6 16,32-18 1-16,-26 25-3 0,26-25 5 0,-32 45-4 15,16-22 7-15,-2 5-7 0,2-1-6 0,0-4 0 16,16-23 0-16,-20 45 0 0,20-45 0 15,-3 23 0-15,3-23 0 0,0 0 0 0,0 0 0 16,26 23 0-16,-26-23 0 0,0 0 0 0,40-11 0 16,-40 11 0-16,37-28 0 0,-37 28 0 0,49-45 0 15,-26 15 0-15,4-2 0 0,-4 3 0 0,1-1 0 16,-5-2 0-16,-2 7 0 0,-3 0 0 16,-14 25 0-16,18-36-3 0,-18 36 3 0,0 0 1 15,0 0 0-15,0 0 0 0,0 0-1 16,0 0 0-16,0 0 0 0,0 0 0 0,0 0 0 15,0 0 0-15,0 0 0 0,-9 41 0 0,9-41 0 16,-7 45 0-16,7-45 0 0,-4 43 0 0,4-43 0 16,5 32 0-16,-5-32 0 0,0 0 0 0,33 25 0 15,-33-25 0-15,39 0 0 0,-12-9 0 0,4 2 0 16,-3-9 0-16,4-4 0 0,1 0 0 0,-1-3 0 16,-3-5 0-16,-2 3 0 0,-4-2 0 15,-23 27 0-15,41-43 0 0,-41 43 0 0,25-32 0 16,-25 32 0-16,0 0 0 0,11-32 0 15,-11 32 0-15,0 0 0 0,0 0 0 0,0 0 0 16,0 0 0-16,0 0 0 0,0 0 0 0,-23 45 0 16,6-11 0-16,-2 5 0 0,-1 9 0 0,-1 0 0 15,-1 4 0-15,2-1 0 0,-1-4 0 16,5-3 0-16,7-6 0 0,2-10 0 0,10-3-25 16,-3-25-25-16,0 0-17 0,40 18-21 0,-5-16-24 15,-11-34-61-15,42 23-150 0,-16-30-213 0,6-11 27 16,14 5 346-16</inkml:trace>
  <inkml:trace contextRef="#ctx0" brushRef="#br3" timeOffset="590838.5655">24332 8819 1816 0,'-47'34'67'16,"2"14"-25"-16,0 4-14 0,2 8 2 0,0 2-17 15,0 6 2-15,-1 2-11 0,0-3 7 0,3 5 2 16,7-3-22-16,4-5 14 0,6-5-44 0,14 0-5 15,1-11-11-15,16 7-58 0,-18-30-59 0,43 14-342 16,-24-10-58-16,6-2 47 0</inkml:trace>
  <inkml:trace contextRef="#ctx0" brushRef="#br3" timeOffset="591141.4905">24324 9270 1645 0,'-41'5'78'0,"9"15"-22"16,-7-6-1-16,6 13-6 0,-4-1-12 0,6 3-20 15,1-1 27-15,5 3-26 0,25-31 18 0,-34 48-24 16,34-48-12-16,-4 35 0 0,4-35 0 0,25 24 0 16,-25-24 0-16,48 16 0 0,-15-16 0 0,4 0 0 15,6-4 0-15,4 2 0 0,0-3 0 16,-4 5 0-16,-6 0 0 0,-12 4 0 15,-25-4 0-15,36 16 0 0,-36-16 0 0,7 37 0 16,-12-12 0-16,-6 7 0 0,-5 2 0 0,-9 3 0 16,-4-1 0-16,-3 1 0 15,-6-1 0-15,4-4 0 0,-2-3 0 0,6-6 0 16,5-4 0-16,25-19 0 0,-31 20 0 0,31-20 0 16,0 0-50-16,0 0-60 15,0 0-80-15,0-45-173 0,0 45-228 0,40-46 37 16,-26 7 366-16</inkml:trace>
  <inkml:trace contextRef="#ctx0" brushRef="#br3" timeOffset="594969.622">5656 6987 1016 0,'0'0'134'0,"0"0"-78"0,0 0-24 0,0 0-4 16,0 0 0-16,5-32 3 0,-5 32-4 0,0 0-6 16,0 0-6-16,0 0-4 0,0 0-5 0,0 0-2 15,0 0 3-15,0 0 3 0,0 0 3 0,0 0 0 16,24 39 1-16,-24-10-7 0,0 1 1 0,0 2-7 15,-4 0 4-15,2 0-7 0,1-1 5 16,-1 1-7-16,0-6 5 0,2 3-15 0,0-29-12 16,7 43-29-16,-7-43-35 0,15 32-49 0,-15-32-55 15,0 0-66-15,28 30-177 0,-28-30 168 0,0 0 269 16</inkml:trace>
  <inkml:trace contextRef="#ctx0" brushRef="#br3" timeOffset="595131.2806">5651 7212 987 0,'-36'-9'139'0,"36"9"-32"15,-47-4-2-15,47 4-6 0,-27 0-7 16,27 0-17-16,0 0-25 0,0 0-21 0,0 0-18 16,0 0-7-16,0 0 0 0,38-9 0 0,-6-1 0 15,8-6-2-15,6-4-2 0,3-3-21 0,12 7-44 16,-15-23-83-16,31 35-221 0,-19-16-197 0,-12-1 37 16,8 26 516-16</inkml:trace>
  <inkml:trace contextRef="#ctx0" brushRef="#br3" timeOffset="601823.4251">23075 7488 388 0,'-29'0'117'0,"-15"-2"-100"0,-1 2 3 0,7 0 10 16,-3 2-10-16,5-2 2 0,-3 3-3 0,-1 1 4 15,1-2 4-15,-2 3 12 0,-2-5 10 16,0 5 14-16,0-8-1 0,-1 10 10 0,1-11-12 16,6 8 1-16,-10-4-11 0,13 0-3 0,-7 0-15 15,12 0-9-15,-5-4-12 0,7 4-7 0,-1-3-3 16,1 3-1-16,0 3-1 0,0-3-1 0,0 8 2 15,-3-3 0-15,1 2-1 0,0 2 4 0,-3 2-4 16,0 1 1-16,1 6 23 0,-5-2-24 16,4 4 22-16,-5 1-35 0,-3 2 11 0,1 0-10 15,-4 2 11-15,0 4 4 0,-4 1-5 16,-1 0 6-16,-1 2-6 0,-3 0 6 0,-2 1-7 16,4 0 7-16,0 5-6 0,-2-3 7 0,2 5-2 15,0-1 7-15,-2-4-2 0,9 5 7 0,-4-5-9 16,8 1 7-16,5 0-10 0,1-4 4 0,6 3-7 15,2-1 4-15,4 0-6 0,1 0 5 16,8 2 12-16,-3-4-11 0,3 7 12 0,-1 0-33 16,-1-2 14-16,3 4-14 0,-1 0 15 0,-1-1 5 15,2 4-7-15,-5-1 7 0,4 3-6 0,-5-1 7 16,-1 5-7-16,-1 1 7 0,-5-3-8 0,5 4 9 16,-5-4-9-16,5-1 9 0,-5 4-7 0,10-4 7 15,-2-3 11-15,3-1-11 0,10 3 11 16,-1-1-31-16,8-2 13 0,7-1-13 15,1-4 14-15,4 1 6 0,8 4-7 0,-1-2 7 16,4 0-8-16,3 0 8 0,-1-2-7 0,7 4 6 16,-2-1-6-16,2-1 6 0,-2-1-6 0,3 1 6 15,1-2-7-15,1 0 8 0,-1 0-9 0,5 0 9 16,0 1-7-16,0-5 6 0,7 4 16 0,-1-3-15 16,4 0 15-16,1-1-33 0,4 1 12 15,-1 0-12-15,4-4 12 0,2 5 6 0,-2-3-5 16,5 0 4-16,-3-6-5 0,5 4 5 0,-2 0-4 15,8-5 4-15,3 2-3 0,2-6 4 0,3-4-3 16,8-3 4-16,-1 1-5 0,8-7 3 16,2-1-2-16,5-5 2 0,-2-4-1 0,0-4 1 15,4-8 1-15,1 1 3 0,1-9 7 0,5-1 0 16,-8-8 7-16,7-4-6 0,-5-5 3 16,1-5-9-16,-3-5 5 0,3-2-10 0,-4-5 6 15,2 0 5-15,-6-6-30 0,-1 3 30 0,-1-5-31 16,-6 1 11-16,-6-6 13 0,-2 4-13 0,-5-4 13 15,-4-1-12-15,-9-3 12 0,-3 1-13 0,-13 3 11 16,-8 1-14-16,-7-3 11 0,-8 4 9 0,-5-3-30 16,-11 1 32-16,-3-5-28 0,-6 5 10 0,-5-6 14 15,-4-1-13-15,-8-5 19 0,-1-2-5 16,-11-9 24-16,-2 9-7 0,-8-7 17 16,1 3 2-16,-16-5-29 0,-2 9 23 0,-12-2-31 15,-4 10 0-15,-9 2 6 0,-5 1-19 0,-11 9 8 16,-14 1-12-16,-4 9 0 0,-13 6-20 0,-3 16-12 15,-14-6-30-15,6 27-34 0,-35-17-58 0,24 33-146 16,-32-4-149-16,-8-3 17 0,13 25 291 16</inkml:trace>
  <inkml:trace contextRef="#ctx0" brushRef="#br3" timeOffset="604733.374">8386 13707 1109 0,'-22'26'106'0,"22"-26"-32"15,0 0-21-15,0 0-21 0,0 0-9 0,0 0-12 16,0 0-2-16,0 0 0 0,0 0-3 15,0 0 1-15,27-30-5 0,-27 30 0 0,52-32-3 16,-16 12-2-16,4-3-15 0,4 7-22 0,-6-7-33 16,12 14-37-16,-19-18-40 0,19 26-51 0,-20-3-141 15,-30 4-48-15,52 5 276 0</inkml:trace>
  <inkml:trace contextRef="#ctx0" brushRef="#br3" timeOffset="604905.4951">8377 13988 1135 0,'7'27'277'0,"-7"-27"-258"0,0 0-19 16,49-23 2-16,-15 3-3 0,12 1-3 16,4-10-20-16,13 6-41 0,-9-16-90 15,27 3-248-15,-8 15-84 0,-7-15 194 0</inkml:trace>
  <inkml:trace contextRef="#ctx0" brushRef="#br3" timeOffset="608798.6409">9689 13856 1280 0,'0'0'121'15,"0"0"-70"-15,0 0-33 0,0 0-3 0,0 0 6 16,0 0 5-16,41-10 3 0,-12 10-11 0,-2-6-3 16,11-1-6-16,1-5-4 0,6-3-4 0,3-1-10 15,1-3-11-15,12 3-13 0,-9-7-22 16,14 10-34-16,-16-19-56 0,20 25-83 0,-22 2-254 15,-6-19 41-15,13 31 335 0</inkml:trace>
  <inkml:trace contextRef="#ctx0" brushRef="#br3" timeOffset="609658.0725">11336 13395 224 0,'-5'-31'107'16,"5"31"2"-16,0 0-10 0,0 0 5 0,-30-14 2 15,30 14 6-15,-27-5-6 0,27 5 5 0,-33-5-15 16,6-4-4-16,27 9-11 0,-39-6-10 16,39 6-11-16,-43-5-10 0,43 5-5 0,-43 0-9 15,43 0-7-15,-39 9-7 0,39-9-4 16,-42 16-6-16,42-16-4 0,-41 25-5 0,41-25 0 15,-41 41-4-15,19-14 5 0,1 1-5 0,1 4 6 16,-3 4-3-16,3 1 8 0,4 1-4 0,-2 1 0 16,2-4-6-16,3 1 5 0,8 0-8 0,3-2 8 15,9-1 0-15,4-2 5 0,5-3-3 0,6 1 3 16,1-4-9-16,6 0 5 0,3-9-7 0,7 3 4 16,5-4-2-16,2-5-3 0,4-4 0 15,2-8 3-15,6-7-2 0,-3-5 1 16,-1-8 3-16,-2-1-8 0,-7-5 7 0,-2-6-5 15,-4-7 7-15,-7-2-4 0,-5-5 5 0,-3 0-8 16,-5-2 6-16,-4-2-6 0,-6 4 7 0,-6 0-6 16,-3 5 7-16,-7 4-8 0,-5 5 7 0,-3 2-8 15,-5 4 4-15,-1 3-1 0,21 25 3 0,-48-36-4 16,21 27 4-16,-2 4-4 0,-1 5-3 16,-3 7-4-16,6 5-9 0,-3 1-2 0,5 10-10 15,-6-7-3-15,15 16-13 0,-11-12-1 0,24 17-61 16,3-37-91-16,-7 29-254 0,7-29-54 0,23 28 197 15</inkml:trace>
  <inkml:trace contextRef="#ctx0" brushRef="#br3" timeOffset="609845.5542">12104 13609 1398 0,'-36'-20'377'15,"9"27"-353"-15,27-7-14 0,-40 11-5 0,40-11-3 16,0 0-6-16,-25-7-9 0,25 7-15 16,0 0-27-16,-16-29-35 0,16 29-59 0,7-30-76 15,24 26-109-15,-1-6-159 0,-10-21 69 0,28 30 424 16</inkml:trace>
  <inkml:trace contextRef="#ctx0" brushRef="#br3" timeOffset="610283.1003">12813 13249 1012 0,'-41'-4'309'16,"5"-12"-214"-16,36 16-20 0,-46-20-3 0,46 20-7 16,-52-8-16-16,25 8-15 0,-5 0-8 0,3 5-5 15,-3 6-3-15,1 1 2 0,-1 8-4 16,1-1 4-16,-1 4-7 0,5 2 5 15,0 2-10-15,6 0 0 0,3-2-5 0,18-25-3 16,-11 44-4-16,11-44 4 0,14 40-4 0,-14-40 5 16,36 35-3-16,-9-22 2 0,9-3-1 0,4-3 1 15,4-1 0-15,3-3 1 0,-2 1-2 0,3 5-1 16,-3 2-3-16,0-1 2 0,-6 4-2 0,-10-3 6 16,-29-11-1-16,34 30 1 0,-34-30-3 15,12 38 1-15,-12-38 2 0,-3 48 1 0,-8-23 0 16,-5 0 2-16,-7 2-7 0,-6 1 6 0,-7 4-4 15,-5-2 7-15,2-5-4 0,-5 4 4 0,10-9-1 16,2-4 3-16,5-9 1 0,27-7 0 16,-28 3-4-16,28-3-3 0,0 0-2 0,-4-35-3 15,11 8 3-15,6-11-4 0,8-8 8 0,10-6-9 16,6-10 2-16,6 2-16 0,4-8 2 16,0-2-9-16,1 6 9 0,-9-2-2 0,-1 15 8 15,-7-1-37-15,1 22-31 0,-21-19-60 0,24 42-200 16,-35 7-197-16,20-44 5 0,-20 44 408 0</inkml:trace>
  <inkml:trace contextRef="#ctx0" brushRef="#br3" timeOffset="611689.3638">13568 13083 1129 0,'27'-20'117'0,"-27"20"-40"15,0 0-23-15,0 0-18 0,0 0-10 0,0 0-12 16,0 0-9-16,0 0-3 0,-29 36-3 0,29-36 20 16,-20 45-36-16,15-19 33 0,-4 8-33 0,2 2 12 15,3 5 1-15,1 3-5 0,1 3 6 0,4-1-10 16,-2-3 4-16,2-2-23 0,-4-6-13 0,7 5-23 15,-7-16-19-15,13 12-50 0,-11-36-30 16,13 41-63-16,-3-9-158 0,-10-32 126 16,15 32 262-16</inkml:trace>
  <inkml:trace contextRef="#ctx0" brushRef="#br3" timeOffset="611970.6049">13905 13124 1104 0,'0'0'29'0,"0"0"-24"0,-41 9-1 16,41-9 4-16,-47 37-9 0,20-17 31 0,2 10-6 15,-13-8 25-15,12 13 4 0,-10-15-9 0,9 14 5 16,-5-13-7-16,10 6 2 0,22-27-4 16,-36 32-8-16,36-32-14 0,0 0-7 0,-18 27-7 15,18-27-2-15,0 0-1 0,0 0 2 16,36 24-5-16,-36-24 0 0,43 11-2 0,-16-9 1 15,0 0 0-15,5 0 2 0,2-2 0 0,2 0-7 16,0 0-15-16,-4-6-23 0,9 12-33 0,-41-6-31 16,63-2-34-16,-63 2-43 0,56-11-86 0,-13 20-135 15,-43-9 108-15,57-5 300 0</inkml:trace>
  <inkml:trace contextRef="#ctx0" brushRef="#br3" timeOffset="612455.0098">14358 13290 1033 0,'0'0'89'16,"-25"3"-57"-16,25-3-5 0,-36-2 5 0,36 2 7 15,-39 9 7-15,39-9 2 0,-43 20-1 16,43-20 3-16,-47 36-9 0,47-36-4 0,-48 42-5 16,27-13-2-16,-3-6-3 0,8 9 2 0,0-5-5 15,7 1 1-15,4 1-13 0,5-6 3 0,0-23-10 16,9 39 3-16,-9-39-3 0,0 0-2 0,43 27-1 15,-43-27 1-15,48 0 1 0,-16-7 0 0,2-9-1 16,0 2-2-16,2-8 1 0,4-1-4 16,-4-2 4-16,-2-5-3 0,1 3 3 15,-4-2-3-15,-4 3 5 0,-4 1-6 0,-23 25 5 16,36-45-12-16,-36 45-3 0,23-34-8 0,-23 34-7 16,0 0 1-16,0 0 3 0,0 0 2 0,0 0 3 15,0 0 6-15,0 0 0 0,-18 52 6 0,0-11 2 16,-3 7 7-16,-6 11-7 0,-2 5 10 0,-1 7-11 15,-2 4 14-15,3 5-7 0,0-1 16 16,2-1 5-16,2 1-26 0,7-12 22 0,2 1-25 16,0-9 11-16,9-4 15 0,-2-10-8 0,5-8 9 15,4-37 0-15,-3 41 2 0,3-41-1 0,0 0-1 16,0 0-4-16,0 0 0 0,0 0-2 16,0 0-5-16,19-41-2 0,-11 4-10 0,6-13 6 15,2-11-8-15,0-7-10 0,0-5 18 0,8 0-26 16,-6 6 15-16,0-1-6 0,-4 0-9 15,2 6 12-15,-2-4-12 0,4 12-9 0,-7-6-23 16,16 12-11-16,-15-7-20 0,19 22-18 0,-22-18-39 16,21 31-13-16,-22-12-58 0,-1 5-236 0,21 27 66 15,-28 0 328-15</inkml:trace>
  <inkml:trace contextRef="#ctx0" brushRef="#br3" timeOffset="613001.9033">14971 13366 1231 0,'-3'29'143'15,"3"-29"-70"-15,0 0-21 0,-31 7-12 0,31-7-7 16,0 0-6-16,-39 41 3 0,39-41-2 16,-39 48 6-16,15-21-9 0,5 3-2 0,-1-5-8 15,2 7 2-15,-2-5-3 0,4-2 3 0,16-25-3 16,-23 39-2-16,23-39-6 0,-7 23-2 0,7-23-3 15,0 0 1-15,0 0-3 0,0 0 2 0,30 11-1 16,-30-11-1-16,41-27 4 0,-16 7-6 16,9-6 5-16,2-6-4 0,4-4 3 0,-1 0-3 15,-1 1 4-15,-4 3-4 0,-6 5 5 16,1-2-3-16,-29 29 3 0,41-42-3 0,-41 42-1 16,27-27-2-16,-27 27 4 0,0 0 0 0,0 0 2 15,0 0 0-15,0 0-1 0,0 0 1 0,0 0 1 16,0 0-1-16,0 0-2 0,0 0 0 0,0 0-4 15,0 0 3-15,7 25-1 0,-7-25 3 0,0 0-1 16,6 30 0-16,-6-30-2 0,0 0 1 0,0 0-1 16,34 27 1-16,-34-27 0 0,27 7 2 15,-27-7-5-15,34 4 3 0,-34-4-1 16,43-8 1-16,-43 8 1 0,46-12-1 0,-46 12 2 16,45-18-2-16,-45 18 5 0,41-25-5 0,-41 25 7 15,35-28-5-15,-35 28 1 0,26-27 2 0,-26 27-3 16,0 0 2-16,33-36-3 0,-33 36 1 0,0 0-3 15,0 0 1-15,0 0 1 0,0 0-4 16,0 0 3-16,0 0-5 0,0 0-3 0,0 0 0 16,7 27-9-16,-13 2 0 0,-4 6-9 0,-6 1 2 15,-1 8-6-15,-4-6 2 0,1 6-10 0,1-10-1 16,11 4-18-16,8-38-14 0,-7 51-40 0,7-51-48 16,0 0-85-16,0 0-162 0,41 2-33 0,-1-5 277 15</inkml:trace>
  <inkml:trace contextRef="#ctx0" brushRef="#br3" timeOffset="613189.3867">16427 12846 1489 0,'-54'68'57'0,"-12"3"-32"0,3 7-4 15,-3 1 27-15,3 1-34 0,2-5 10 16,2 3-14-16,7-10-14 0,5 1 6 0,10-10-22 15,4-11-5-15,19 4-47 0,-6-25-33 0,31 14-50 16,-11-41-90-16,0 0-234 0,50 32 15 16,-50-32 344-16</inkml:trace>
  <inkml:trace contextRef="#ctx0" brushRef="#br3" timeOffset="613517.5119">16413 13225 1067 0,'-40'-21'296'0,"40"21"-197"0,-30 11-34 16,30-11-3-16,-33 21-20 0,33-21-15 0,-30 32-10 16,30-32 2-16,-32 36-4 0,32-36 2 0,-20 43-8 15,20-43-1-15,-7 35-5 0,7-35 1 16,9 29-3-16,-9-29 3 0,0 0-2 16,34 32 3-16,-34-32-2 0,34 12 1 0,-34-12-1 15,32 7 3-15,-32-7 0 0,32 4 4 0,-32-4 1 16,27 7-1-16,-27-7-1 0,0 0-3 0,29 13-1 15,-29-13 1-15,0 0-2 0,18 32 2 0,-18-32-3 16,2 32 1-16,-2-32-4 0,-18 39 2 0,18-39-4 16,-24 46 4-16,24-46-2 0,-30 45 2 15,30-45 0-15,-32 39-2 0,32-39-2 0,-25 29 1 16,25-29-11-16,0 0-6 0,-18 23-23 0,18-23-33 16,0 0-50-16,0 0-77 0,0 0-138 0,0 0-202 15,0 0 62-15,30 3 448 0</inkml:trace>
  <inkml:trace contextRef="#ctx0" brushRef="#br3" timeOffset="614755.7099">17956 13040 689 0,'0'0'166'16,"-45"30"-64"-16,45-30-14 0,-48 41-4 0,32-10-21 16,-13-8 12-16,13 13-25 0,-9-12 9 15,10 16 1-15,-4-10-14 0,10 7-2 0,-2-8-16 16,11 1-7-16,0-30-12 0,9 39-3 0,-9-39-6 16,30 27 2-16,-3-22-1 0,4-5 4 15,1-1 2-15,4-5 2 0,3-6 5 0,2-4-4 16,-1-6 3-16,6-2-6 0,-6-5 1 0,3-3-7 15,-4 2 2-15,-5-4-4 0,2-4 4 0,-9 5 16 16,0-3-33-16,-7 2 30 0,-6 6-32 0,-9 1 11 16,-1 2 6-16,-4 25-2 0,-7-39 2 0,7 39-2 15,-23-29 2-15,23 29-3 0,-40-18 1 0,40 18-3 16,-48 0 3-16,23 4-1 0,0 5 3 16,-1 1 4-16,26-10-2 0,-41 20 9 0,41-20-2 15,0 0-2-15,-27 16-2 0,27-16-5 16,0 0-1-16,0 0 0 0,25 9 1 0,-25-9 1 15,47-5 2-15,-16 1 2 0,8-5 3 0,4-1-3 16,2 2 0-16,3-1-4 0,-5 6-1 0,-2-1 1 16,-3 4 1-16,-4 2 0 0,-7 3-1 0,-27-5-1 15,43 20 0-15,-43-20 3 0,27 32-4 16,-27-32 4-16,5 46-5 0,-7-21-18 0,-5 2 33 16,-2 2-29-16,-5-6 31 0,1 5-6 0,13-28-1 15,-34 40 6-15,34-40-1 0,-25 23 2 0,25-23-4 16,0 0-1-16,0 0-3 0,0 0 0 0,0 0-2 15,0 0 1-15,0 0 5 0,0-40 1 0,11 17 7 16,3-5-1-16,3 1-13 16,0-1 25-16,1 1-27 0,0 2 21 0,2-2-16 15,-20 27-5-15,43-43 0 0,-43 43-4 0,39-41 2 16,-39 41-3-16,51-44-3 0,-28 21-13 0,7 0-19 16,-3-4-27-16,15 14-55 0,-16-29-89 0,39 26-265 15,-20-11-119-15,1-2 75 0</inkml:trace>
  <inkml:trace contextRef="#ctx0" brushRef="#br3" timeOffset="615661.9932">20202 12596 1135 0,'0'0'53'0,"-29"-1"-35"0,29 1-15 16,-29 3 0-16,29-3-2 0,-37 18 1 0,37-18 3 16,-43 32 5-16,25-7 17 0,-11-5 10 0,9 15 18 15,-10-11-3-15,10 18 7 0,-8-13-10 0,11 14 0 16,-4-8-10-16,8 12 0 0,-1-8-12 0,10 2 2 16,1-6-11-16,8 1-19 0,4-9 26 0,6-2-33 15,-15-25 29-15,44 39-14 0,-13-28-2 16,1-6 2-16,6-5-1 0,1-4 6 15,4-8 4-15,0-4-1 0,-2-7-11 0,-3-2 24 16,-4-6-35-16,-2-4 27 0,-5-1-14 0,-2 1-7 16,-3-5 6-16,-6 1-7 0,-5 2 5 0,-6-1-4 15,-5 4 4-15,-9 4-3 0,-2 5 5 0,11 25-4 16,-43-41 2-16,15 27-2 0,-1 0 0 0,-5 10-2 16,2 1-1-16,0 6-5 0,-3 4-8 15,5-1-7-15,30-6-19 0,-43 19-23 0,43-19-40 16,0 0-69-16,7 47-127 0,-7-47-229 0,32 19 49 15,2 1 335-15</inkml:trace>
  <inkml:trace contextRef="#ctx0" brushRef="#br3" timeOffset="615818.3091">20872 12898 1493 0,'-55'14'125'0,"28"-12"-117"0,27-2-26 15,-47-6-23-15,47 6-53 0,-23-17-62 0,23 17-60 16,0 0-74-16,-9-49-135 0,9 49 42 0,18-41 381 16</inkml:trace>
  <inkml:trace contextRef="#ctx0" brushRef="#br3" timeOffset="616208.8488">21084 12625 1434 0,'-25'20'83'0,"-15"-10"-41"0,40-10-1 15,-48 25 1-15,48-25-4 0,-29 20-14 0,29-20-10 16,0 0-8-16,0 0-4 0,0 0-2 0,0 0 0 16,36 16 4-16,-36-16 5 0,50 0-1 0,-16 3 0 15,2-3-3-15,0 8-3 0,-6-3-1 16,4 7 1-16,-7-1-1 0,-2 5 1 0,-25-16-1 15,36 43 4-15,-36-43-3 0,16 44 5 16,-16-15-6-16,-5 1 3 0,-2 2 1 0,-9 2 6 16,0-2 0-16,-8 0 8 0,-3 0-6 0,4-5-9 15,-6-7 14-15,29-20-13 0,-43 25 28 0,43-25-17 16,-27 7-3-16,27-7-5 0,0 0-15 0,-16-31 23 16,13 3-13-16,6-2 10 0,8-11-11 0,3-4-4 15,10-5 5-15,-1-1-7 0,6-5 7 16,-1-2-11-16,1-1 6 0,-2-2-11 0,3 6 1 15,-6 5-10-15,-1 16 2 0,-5 4-9 0,-18 30-10 16,27-39-29-16,-27 39-43 0,0 0-59 16,30 9-124-16,-30-9-224 0,0 0 26 0,16 39 320 15</inkml:trace>
  <inkml:trace contextRef="#ctx0" brushRef="#br3" timeOffset="616427.6866">21790 12420 1239 0,'-29'-27'423'0,"29"27"-369"0,-32 7-27 16,32-7-1-16,-34 17-4 16,34-17-8-16,-29 35-13 0,11-8 1 0,4 9-5 15,-2 6 7-15,-4 10-8 0,4 3 8 0,-4 6-9 16,4 1 9-16,0-3-14 0,-2-4-18 0,11 9-18 15,-9-14-8-15,19 13-37 0,-17-33-70 0,28 11-372 16,-6-5 11-16,-8-36 160 0</inkml:trace>
  <inkml:trace contextRef="#ctx0" brushRef="#br3" timeOffset="616724.4747">22057 12511 1460 0,'-38'-13'280'16,"11"24"-223"-16,-8-5-25 0,6 8 6 16,-5-4-7-16,3 8-5 0,-1-2-9 0,-2 9 0 15,4-2-6-15,-3 4 0 0,8 0-5 0,2-2 2 16,5 0-2-16,18-25 2 0,-23 35-4 0,23-35 0 16,-6 27-4-16,6-27 1 0,9 27-3 0,-9-27 1 15,0 0 0-15,40 28 1 0,-40-28-1 0,41 13 2 16,-41-13-7-16,45 3-6 0,-45-3-9 0,45 0-9 15,-20 4-6-15,2-8-5 16,1 8-15-16,-28-4-11 0,54 4-17 0,-54-4-9 16,57 7-14-16,-57-7-15 0,52 5-31 0,-52-5-47 15,42 4-70-15,-14 6-145 0,-28-10 116 0,38 6 299 16</inkml:trace>
  <inkml:trace contextRef="#ctx0" brushRef="#br3" timeOffset="617193.2268">22407 12677 1275 0,'-40'19'333'0,"4"-26"-229"16,36 7-36-16,-50 7-13 0,23 0-15 0,-9 1-11 15,6 4-2-15,-6-3-6 0,4 7-3 0,-2 0-4 16,5 2-2-16,0 1-1 0,29-19 0 16,-44 38 1-16,44-38 0 0,-27 39-7 15,27-39-5-15,-8 36 0 0,8-36 0 0,13 23 0 16,-13-23 0-16,30 16 0 0,-30-16 0 0,43 3 0 15,-17-3 0-15,2-7 0 0,3-2 0 0,1-7 0 16,2 0 0-16,-3-3 0 0,-3-1 0 0,-1 1 0 16,-27 19 0-16,43-40 0 0,-43 40 0 0,29-26 0 15,-29 26 0-15,0 0 0 0,0 0 0 0,0 0 0 16,0 0 0-16,0 0 0 0,0 0 0 16,0 0 0-16,0 0 0 0,-32 48-6 0,14-14 2 15,-2 7-5-15,-3 5 6 0,-1 6-8 16,-1 3-6-16,-2 9 20 0,-1-2-28 0,3 1 24 15,1-3-2-15,5-8-6 0,2-8 16 0,5-6-7 16,3-4 3-16,2-9-2 0,7-25 6 0,-11 39 1 16,11-39-3-16,0 0 0 0,0 0 2 15,0 0-4-15,0 0 3 0,0 0 1 0,0 0-3 16,0 0 3-16,7-39-3 0,0 10 0 0,2-6-4 16,4-3 2-16,1-6-5 0,2 1 5 0,4-5-7 15,0 1-8-15,7-1 18 0,-1-3-25 0,5-1 15 16,5-3-20-16,-2-4-18 0,9 11-24 0,-9-15-54 15,21 37-83-15,-37-35-146 0,22 31-207 0,-3 5 42 16,-17-11 395-16</inkml:trace>
  <inkml:trace contextRef="#ctx0" brushRef="#br3" timeOffset="617802.6019">22819 12732 1296 0,'0'0'116'15,"0"30"-40"-15,0-30-14 0,0 0-4 0,-9 32-18 16,9-32-8-16,-18 32-1 0,18-32 4 0,-20 40-3 16,20-40-3-16,-14 32-13 0,14-32-5 0,0 0-6 15,-9 28 0-15,9-28-1 0,0 0 2 0,0 0 5 16,29 11 2-16,-29-11 3 0,30-14-4 0,-30 14-2 16,45-32-5-16,-20 12 0 0,-2-1-6 15,4-3 3-15,-4-1-4 0,1 0 4 16,-5 1-3-16,-2-5 3 0,2 2-3 0,-6 2 3 15,-1-1-3-15,-12 26 2 0,17-36-1 0,-17 36 0 16,8-25 0-16,-8 25 1 0,0 0 0 0,0 0 1 16,0 0-2-16,0 0 1 0,0 0-2 0,0 0 1 15,0 0 2-15,0 0-2 0,-8 25 4 0,8-25 0 16,-11 46 5-16,11-46-1 0,-7 45 3 16,7-45-5-16,0 39 1 0,0-39-5 0,10 25 0 15,-10-25 2-15,0 0 2 0,31 18 3 0,-31-18 1 16,28 0 1-16,-28 0-2 0,42-11 1 0,-17-1-10 15,3-4 0-15,1-4 0 0,0-3 0 0,-2 0 0 16,-27 23 0-16,46-41 0 0,-46 41 0 16,27-22 0-16,-27 22 0 0,0 0 0 15,0 0 0-15,0 0 0 0,0 0 0 0,0 0 0 16,0 0 0-16,-3 31 0 0,-8 1 0 0,-2 3 0 16,-5 13 0-16,-1-5 0 0,-1 0 0 0,0-2 0 15,4-4 0-15,5-5-10 0,6-3-25 0,5-29-9 16,5 36-22-16,-5-36-22 0,25 16-35 0,-25-16-49 15,49-13-124-15,-10-6-256 0,-5-17 64 0,20 9 316 16</inkml:trace>
  <inkml:trace contextRef="#ctx0" brushRef="#br3" timeOffset="617974.5106">24066 12092 1635 0,'-66'36'122'0,"32"-1"-81"16,-7 5 9-16,-4 10-37 0,-5 3 13 0,3 2-11 15,-1 4-12-15,1 0 9 0,4 1-10 16,2 3 6-16,1-4-11 0,12-1 0 0,3-1-17 16,5-12-13-16,13 3-52 0,-11-23-47 0,34 25-134 15,-16-50-318-15,2 41 61 0,-2-41 246 0</inkml:trace>
  <inkml:trace contextRef="#ctx0" brushRef="#br3" timeOffset="618271.3524">24002 12454 1597 0,'0'0'129'0,"-43"18"-72"0,43-18-8 0,-49 18-13 16,49-18-8-16,-46 25-7 0,46-25 3 0,-43 30-2 16,43-30 3-16,-31 41-10 0,31-41 0 15,-18 39-6-15,18-39-2 0,-9 36-3 0,9-36-1 16,9 35-3-16,-9-35 2 0,0 0-3 0,27 29 2 15,-27-29 0-15,31 7 0 0,-31-7 1 0,39 3-2 16,-39-3 0-16,38 0 0 0,-38 0 0 16,27 6 0-16,-27-6 0 0,0 0 0 0,0 0 0 15,25 34 0-15,-25-34 0 0,0 32 0 0,0-32 0 16,-16 35 0-16,16-35-8 0,-24 40-26 16,12-14-21-16,12-26-12 0,-31 48-46 0,1-42-48 15,33 35-145-15,-3-41-278 0,-32 30 69 0,32-30 312 16</inkml:trace>
  <inkml:trace contextRef="#ctx0" brushRef="#br3" timeOffset="619018.7293">23670 13316 1489 0,'0'0'54'15,"0"0"-29"-15,0 0-8 0,0 0-1 0,0 0-5 16,0 0-4-16,0 0-1 0,-23 31 5 0,23-31 1 15,-13 41 10-15,13-41 1 0,-14 46 9 0,14-46-2 16,-13 45-2-16,13-45-10 0,-3 46-4 0,3-46-6 16,2 41 2-16,-2-41-4 0,10 30-2 0,-10-30-3 15,0 0 0-15,31 16 0 0,-31-16 1 0,38 4-2 16,-38-4 0-16,48-15 2 0,-21 3-4 16,0-4 5-16,3-4-4 0,-1 1 4 15,1-3-2-15,-1 1 5 0,-2 0 2 0,-27 21 3 0,41-40 0 16,-41 40 0-16,29-30-4 0,-29 30-1 15,16-28-3-15,-16 28 1 0,0 0-3 0,0 0 0 16,5-25 0-16,-5 25 1 0,0 0-1 0,0 0-4 16,0 0-2-16,-27 9-4 0,27-9 2 15,-19 32 1-15,19-32 6 0,-24 42 0 0,14-15 1 16,10-27-2-16,-20 45-1 0,20-45-10 0,-7 42-8 16,7-42-19-16,3 36-22 0,-3-36-24 0,20 25-19 15,7-5-42-15,-27-20-42 0,36 12-77 0,-36-12-173 16,30-5 17-16,4 15 306 0</inkml:trace>
  <inkml:trace contextRef="#ctx0" brushRef="#br3" timeOffset="619581.2322">24271 13395 1002 0,'0'0'172'0,"0"0"-124"0,-25-14-20 16,25 14 7-16,0 0 2 0,-29 1-8 0,29-1-7 15,0 0-1-15,-27 34 0 0,27-34-2 0,-18 41 5 16,11-16 0-16,3 7 12 0,1-5 4 0,6 12 1 15,-6-7-8-15,6 4 0 0,-3-1-14 16,4-1 0-16,-2-9-4 0,3 4 6 0,-5-29-6 16,5 43 2-16,-5-43-9 0,4 28-1 0,-4-28-4 15,0 0 2-15,0 0-3 0,0 0 1 0,0 0 0 16,0 0 0-16,0 0 1 0,0 0-2 0,4-28 1 16,1 4-2-16,-3-2 2 0,1-8-4 15,3-2 3-15,-3-3-5 0,8 0 7 16,-2 0-7-16,-2-1 7 0,2 1-5 0,2 0 4 15,-4-4-6-15,2 2 5 0,5 2-7 0,-1 3 5 16,7 6-5-16,-2 5 6 0,-18 25-4 0,35-32 3 16,-35 32 0-16,36-14 1 0,-36 14-1 0,43-6 1 15,-43 6 0-15,47 6-1 0,-20-1 2 0,-2 0-3 16,2 3 2-16,-2 0-2 0,0 1 1 0,-25-9 0 16,41 25-1-16,-41-25-1 0,29 29 2 15,-29-29-1-15,16 28 6 0,-16-28-6 0,0 36 5 16,0-36-5-16,-16 39 2 0,16-39-1 0,-36 43 1 15,9-23-2-15,-3 1 3 0,-1-1-3 16,-1-3 4-16,-2 1-3 0,-2 0 2 0,0-2-3 16,-1-3 4-16,-1 3 1 0,-3-2 5 0,5 0 1 15,0 6 3-15,-2-1-3 0,11 4 2 0,-3 1-3 16,1 1 1-16,6 1-4 0,3 10 2 16,1 0-4-16,4 8 5 0,-1 1-2 0,7 3 6 15,-2 0 5-15,2 4-24 0,4-1 20 0,-4 3-24 16,5-4 8-16,-1-4 5 0,2-2-6 0,-1-4 5 15,4-5-12-15,-4-4-4 0,8-3-20 0,-4-28-21 16,14 43-49-16,-14-43-60 0,29 23-146 0,-29-23-256 16,34-20 44-16,-9 13 336 15</inkml:trace>
  <inkml:trace contextRef="#ctx0" brushRef="#br3" timeOffset="619737.481">24715 13748 1854 0,'0'0'181'0,"-32"19"-169"16,32-19-12-16,-31 7 0 0,31-7 0 0,0 0 0 15,0 0-7-15,0 0-49 0,0 0-30 0,0 0-89 16,-26-51-194-16,26 51-234 0,19-31 22 0,-12 3 412 16</inkml:trace>
  <inkml:trace contextRef="#ctx0" brushRef="#br4" timeOffset="625659.4754">682 14216 500 0,'0'0'195'0,"0"0"-113"15,0 0-13-15,0 0 0 0,0 0-2 0,0-23 9 16,0 23-7-16,0 0-8 0,0 0-12 0,0 0-18 15,0 0-13-15,-4 32-14 0,4-32 0 0,-5 46-4 16,0-15 4-16,-1 3-2 0,-3 3 4 0,0 4-6 16,0 5 10-16,-3-1-5 0,1 10 13 0,-3-3-5 15,3 7 10-15,-3-4-11 0,5 4 6 16,-6-4-2-16,10 0 7 0,-8-9 11 16,8 3-30-16,2-14 19 0,3-6-35 0,0-29 11 15,8 39-7-15,-8-39-3 0,0 0 2 0,29 20-1 16,-29-20 8-16,0 0 4 0,32-33-2 0,-32 33 3 15,24-58 10-15,-14 15-34 0,3-3 32 0,-2-11-29 16,-2 5 13-16,2-3 10 0,-3 3-9 0,-4 6 11 16,1-1-8-16,-5 3 7 0,0 3-4 15,-1-4 10-15,-3 4-8 0,0-2 9 0,4 2-7 16,-1 4 4-16,2 1-4 0,3 4 1 0,5 0-8 16,2 6 3-16,8-3-7 0,-19 29 6 0,47-39-4 15,-18 23 3-15,3 5-1 0,2 0 2 0,0 1-2 16,7 6 2-16,2 1-3 0,-1 3 2 0,-1 3 0 15,-2 4-1-15,-3 2 0 0,-4 7-5 16,-5 2 4-16,-2 3-10 0,-7 8-2 16,-7 1-10-16,-4 2-4 0,-3 11-8 0,-15-7 14 15,0 12-4-15,-12-2 16 0,-6 2 3 0,-1-1 9 16,-6 1-3-16,2-2 14 0,-7-7 0 0,3-1 12 16,-5-10 1-16,11-1 3 0,-2-8-5 0,5 1 4 15,2-11 0-15,27-9 3 0,-34 11 1 0,34-11-7 16,0 0-12-16,0 0-5 0,0 0-9 15,0 0 1-15,0-31 2 0,0 31-4 0,27-37 5 16,-27 37-6-16,52-39 5 0,-22 23 0 0,5 3 3 16,0 3 2-16,-1 1 1 0,-1 5-2 15,-1 2 0-15,-3 8-3 0,-4 3-2 0,-25-9 2 16,43 32-5-16,-24-6 3 0,1 3-5 0,-5 5 1 16,-5 3-10-16,-4 2-9 0,6 6-26 0,-14-9-11 15,8 13-8-15,-10-16-44 0,15 15 12 16,-18-22-50-16,25 17-54 0,-13-11-140 0,-5-32-57 15,27 50 272-15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735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1T03:00:05.08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1752 14740 1027 0,'-20'30'101'16,"20"-30"-17"-16,0 0-15 0,-28 2-16 0,28-2-7 15,0 0-6-15,0 0-10 0,0 0-11 0,0 0-7 16,0 0-3-16,0 0 3 0,0 0 8 0,27 4 3 15,-27-4 3-15,35-11-3 0,-9 4-9 16,8-2-6-16,0-5-4 0,5 1-5 0,1-3 2 16,-1 0-2-16,-5 0 2 0,-3 4-4 0,-6-3 4 15,-25 15-2-15,43-28 3 0,-43 28 1 16,30-27 2-16,-30 27-1 0,13-25 0 0,-13 25-2 16,3-26 0-16,-3 26-2 0,-14-33 3 0,14 33-2 15,-29-28 2-15,29 28-3 0,-34-21 2 0,34 21 1 16,-46-9 3-16,17 16 4 0,0-4 2 15,1 6 3-15,-5 6 0 0,6 2 1 0,-3 3-4 16,1 7 2-16,2-1-7 0,4 5 1 0,0-1-7 16,3 0 2-16,4 2-3 0,5 0 2 0,2 0-6 15,6-3 5-15,6-2-7 0,-3-27-1 0,20 48-13 16,-20-48-7-16,43 43-25 0,-43-43-14 0,70 26-28 16,-42-33-33-16,26 23-28 0,-20-32-78 15,25 13-105-15,-3 6-107 0,-18-28 247 16</inkml:trace>
  <inkml:trace contextRef="#ctx0" brushRef="#br0" timeOffset="375.0188">2609 14567 954 0,'0'0'79'0,"0"0"-18"0,-36 9-2 15,36-9-5-15,-38 23 2 0,12-12-9 0,26-11-6 16,-47 32-5-16,47-32 1 0,-52 38-4 0,52-38 4 15,-47 39-4-15,29-16 9 0,18-23-4 0,-41 44 0 16,41-44-9-16,-30 40-5 0,30-40-10 16,-18 30-3-16,18-30-7 0,0 0-2 0,2 30-4 15,-2-30 1-15,0 0-1 0,28 18 2 16,-28-18-1-16,38 0 0 0,-38 0 1 0,52-12 2 16,-22-1 1-16,4-5-1 0,1-3 2 0,-3-2-6 15,0-2 5-15,-3-2-5 0,-2 0 4 0,-1-1-2 16,-6 5 3-16,-20 23-3 0,32-43 2 0,-32 43-1 15,18-32 2-15,-18 32-1 0,0 0 3 0,6-29 0 16,-6 29 1-16,0 0 0 0,0 0-1 0,0 0-5 16,0 0-2-16,-32 29 1 0,32-29-4 15,-24 46 7-15,13-17-8 0,-3 4 4 16,0 3-9-16,5-2-2 0,3 2-13 0,-3-10-10 16,15 10-30-16,-6-36-18 0,14 53-19 0,-14-53-58 15,27 38-32-15,-27-38-85 0,32 0-174 0,10 16 118 16,-42-16 334-16</inkml:trace>
  <inkml:trace contextRef="#ctx0" brushRef="#br0" timeOffset="718.7841">3152 14521 1077 0,'0'0'138'0,"-50"7"-61"0,50-7-18 0,-43 13-8 15,43-13 3-15,-45 23-5 0,45-23-6 16,-41 35-9-16,41-35-4 0,-40 32-9 15,40-32-3-15,-30 32-7 0,30-32 0 0,-13 27-6 16,13-27-1-16,0 0-3 0,4 30 2 0,-4-30-4 16,0 0 3-16,36 22-1 0,-36-22-1 0,39 3 4 15,-15-3-2-15,2-5 1 0,3 0 0 0,2-1-4 16,-5-1 0-16,1 5 2 0,-2-1-1 0,-25 3 2 16,34-4-1-16,-34 4 0 0,0 0 0 0,0 0 2 15,0 0 2-15,0 0-1 0,20 32-1 16,-20-32-2-16,-12 40 4 0,12-40-6 0,-36 48 7 15,13-20-5-15,-1-3-1 0,-1 0-1 16,25-25 2-16,-45 45-6 0,45-45-10 0,-30 34 27 16,30-34-40-16,0 0 11 0,0 0-30 0,0 0-35 15,0 0-8-15,0 0-29 0,27-15-28 0,9 6-48 16,-13-24-74-16,13-8-149 0,16 25 108 16,-24-34 310-16</inkml:trace>
  <inkml:trace contextRef="#ctx0" brushRef="#br0" timeOffset="1348.7053">3570 14587 1123 0,'0'0'143'16,"-33"-11"-43"-16,33 11-24 0,-37 13-10 0,37-13-8 16,-40 19-11-16,40-19-8 0,-32 22-15 0,32-22-3 15,-34 21-7-15,34-21 0 16,-23 27-1-16,23-27 1 0,-20 32-4 0,20-32 0 16,-11 44-4-16,11-44 0 0,-3 43-5 0,3-43 2 15,3 43-6-15,-3-43 3 0,11 43-2 0,-11-43 3 16,20 28-3-16,-20-28 2 0,23 20-5 0,-23-20-1 15,34 10-1-15,-34-10 2 0,36-1-1 0,-36 1 1 16,36-22-3-16,-36 22-4 0,41-42 3 0,-21 11-5 16,1-1 5-16,-1 0-3 0,0-4 7 15,-2 4-3-15,-2-1 10 0,2 0-4 0,-6 5 5 16,1-1-6-16,-6 3 7 0,0 1-6 0,-7 25 5 16,5-36 0-16,-5 36 6 0,0 0 3 0,0 0 4 15,0 0 2-15,0 0-6 0,0 0-4 16,0 0-6-16,-28 14 0 0,28-14-2 0,-15 36 1 15,15-36-1-15,-7 36 1 0,7-36 0 16,4 26 2-16,-4-26-4 0,0 0 2 0,25 32-1 16,-25-32-1-16,29 11 3 0,-29-11 0 0,43 4 5 15,-13-3 5-15,-1-2 2 0,1 1 1 0,4-2-6 16,-5 2-2-16,0 0-2 0,-4 0-2 0,-25 0 1 16,32 2-4-16,-32-2 2 0,0 0 1 0,0 0 2 15,0 0 4-15,0 0-2 0,20 25 0 0,-20-25-2 16,0 0 0-16,-20 39-4 0,20-39 0 15,-23 30-1-15,23-30 2 0,-29 30-2 0,29-30 0 16,-25 22 2-16,25-22-3 0,0 0 0 16,0 0 0-16,0 0-4 0,0 0-2 0,0 0 0 15,0 0 2-15,0 0 0 0,0 0 4 0,29-18 1 16,-29 18-2-16,52-39 5 0,-22 14-6 0,1 2 3 16,1 0-2-16,-3 1 3 0,-3 4-1 0,-26 18 4 15,43-28 0-15,-43 28 3 0,0 0 3 16,24-9 5-16,-24 9 2 0,0 0 0 0,0 0-5 15,-4 25-5-15,4-25-3 0,-16 35-4 0,5-11 5 16,-5 4-6-16,-4-1 2 0,4 1-6 0,16-28-3 16,-27 47-13-16,27-47-10 0,-7 32-20 0,7-32-20 15,0 0-48-15,0 0-54 0,54 37-108 0,-54-37-285 16,52-10 76-16,-7 13 349 0</inkml:trace>
  <inkml:trace contextRef="#ctx0" brushRef="#br0" timeOffset="1911.6132">5020 14316 1395 0,'0'0'79'16,"0"0"-48"-16,0 0-11 0,0 0 8 0,0 0 18 16,39 4 8-16,-39-4-5 0,52-16-9 0,-20 3-13 15,6-1-10-15,5-2-4 0,0 0-8 16,-3 0 3-16,3 0-5 0,-6 5 3 0,-1 2-2 16,-7 2-1-16,-4 7 1 0,-25 0-2 0,29 0 0 15,-29 0 0-15,0 0-1 0,0 0 3 0,0 0 2 16,0 39-4-16,-13-12 2 0,-7 5-4 15,-10 7 4-15,-6 4-6 0,-7 1 7 0,-7 3-6 16,0 1 7-16,-1 2 1 0,1-2 9 0,2-5-1 16,8-2 8-16,6-2-9 0,6-4 1 0,8-4-6 15,20-31-2-15,-18 41-3 0,18-41-2 0,7 23-2 16,-7-23 0-16,36 16 3 0,-9-12-2 0,12-4-1 16,8-8 0-16,3-1-3 0,9-5 1 15,4 0-12-15,-4-7-14 0,2 3-16 0,-9-5-24 16,9 12-42-16,-27-21-70 0,31 32-181 15,-28-13-227-15,-6-4 64 0,6 18 464 0</inkml:trace>
  <inkml:trace contextRef="#ctx0" brushRef="#br0" timeOffset="3818.3567">7169 14466 1002 0,'0'0'54'15,"0"0"-16"-15,0 0-21 0,0 0 0 0,21-25 11 16,-21 25 8-16,0 0-3 0,0 0-11 0,0 0-14 16,-26 32-6-16,26-32-4 0,-36 35 4 0,14-8-5 15,-1-2 4-15,-6 5 0 0,1 2 11 0,-7 1 1 16,3 6 13-16,-9-4 1 0,7 10 12 0,-11-6-1 15,6 9 9-15,-4-5-9 0,5 5-8 0,-5-9 24 16,13 4-37-16,-3-11 21 0,6 4-26 16,8-6-10-16,6-5 2 0,13-25-8 0,-11 34 3 15,11-34-2-15,0 0 1 0,33 21 0 16,-33-21 2-16,53 11-2 0,-11-11 0 0,1-4 2 16,5-3-3-16,6-5 0 0,1 1-4 0,3-3 2 15,-3-2-1-15,1 2 4 0,-2-2 0 0,-4 0 2 16,2 3-1-16,-6-1 4 0,-1-2-4 15,-2 3 6-15,-2 1-5 0,1-1 3 0,-3-1-3 16,-1 5-27-16,-6-3 31 0,0 5-43 0,-32 7 34 16,50-13-17-16,-50 13 0 0,36-5 23 0,-36 5-22 15,0 0 4-15,0 0 4 0,27-6-17 0,-27 6 28 16,0 0 29-16,0 0-20 0,0 0 4 0,-9-26-2 16,9 26-24-16,-19-36 20 0,19 36 1 15,-38-43-7-15,15 18 8 0,-4-3-6 16,-6-4 6-16,1-2 2 0,-5 2 7 0,1 2-4 15,-2 1 4-15,2 4-11 0,2 2-2 0,2 3-6 16,5 8-1-16,27 12-6 0,-32-14-10 0,32 14-17 16,0 0-22-16,-27-16-66 0,27 16-90 0,0 0-172 15,29 23-91-15,14 0 267 0</inkml:trace>
  <inkml:trace contextRef="#ctx0" brushRef="#br0" timeOffset="4505.8574">8174 14758 964 0,'0'0'59'0,"0"0"-15"0,-3-25 6 0,3 25 4 16,0 0 5-16,0-43 1 0,0 43-10 0,0 0-1 15,0 0-5-15,14-30-6 0,-14 30-2 0,0 0-1 16,0 0 0-16,0 0 1 0,0 0-5 0,0 0-9 15,0 0-4-15,0 0-11 0,0 0-1 0,-2 34-1 16,2-34 3-16,-9 48-3 0,4-12 8 16,-4-1-6-16,0 8 3 0,-2 1-4 0,2 3-13 15,-1 3 28-15,1-2-25 0,2-4 23 0,-1-4-12 16,3-1-8-16,1-7 2 0,4-4-2 0,0-5 2 16,0-23-3-16,9 34 3 0,-9-34-2 15,0 0-1-15,0 0 0 0,0 0 2 0,26 9-1 16,-26-9 3-16,0 0 2 0,16-25-1 15,-16 25 2-15,10-53-5 0,-4 15 2 0,3-4-5 16,-4-5 7-16,0 8-11 0,-1-5-9 0,1 1 23 16,-3 2-25-16,0-2 32 0,0 6-8 0,-2-4-6 15,2 1 4-15,-1 1-6 0,1 2 4 0,5 1-4 16,2 2 5-16,2 6-5 0,0 1 4 0,-11 27-4 16,29-27 2-16,-29 27-2 0,43-12 1 0,-17 12 1 15,3 0 2-15,2 7 0 0,-1 0 2 16,2 6-2-16,-3-1-3 0,-4 4 3 0,-25-16-4 15,43 36 4-15,-43-36-3 0,27 39 3 16,-27-39-2-16,9 36 2 0,-9-36-2 0,-9 39 3 16,9-39-4-16,-29 39 4 0,4-19-3 0,-5-4 3 15,-6 0-4-15,-4 0 2 0,1-4-3 0,0-1 2 16,1 0-1-16,2-2 0 0,7-4-6 0,4 0-1 16,25-5-13-16,-32 2-17 0,32-2-48 15,0 0-45-15,0 0-82 0,0 0-127 0,0 0-151 16,50 7 26-16,-50-7 465 0</inkml:trace>
  <inkml:trace contextRef="#ctx0" brushRef="#br0" timeOffset="4709.0361">8922 14922 1479 0,'-25'5'93'16,"25"-5"-68"-16,0 0-14 0,0 0-4 0,25-5 1 15,-25 5 0-15,29-5-6 0,-29 5-2 0,39-17 0 16,-16 5-5-16,10 3-8 0,-5-7-17 0,12 9-13 16,-12-13-19-16,14 17-18 0,-42 3-37 15,62-16-39-15,-62 16-58 0,40-13-107 0,-15 26-95 16,-25-13 241-16</inkml:trace>
  <inkml:trace contextRef="#ctx0" brushRef="#br0" timeOffset="4865.2036">8852 15180 1246 0,'-11'32'160'0,"-12"-28"-66"16,23-4-8-16,0 0-30 0,-4 30-16 16,4-30-10-16,31 5-2 0,-31-5-7 0,59-8-2 15,-20-7-5-15,17-2-6 0,5-5-2 0,9-3-12 16,5 4-26-16,-9-17-74 0,21 33-139 0,-37-22-321 16,14 8-11-16,3 10 302 0</inkml:trace>
  <inkml:trace contextRef="#ctx0" brushRef="#br0" timeOffset="201180.5799">9969 14512 789 0,'0'0'83'0,"0"0"-8"15,0 0-12-15,0 0-9 0,-27-4-2 0,27 4-9 16,0 0-10-16,0 0-11 0,0 0-9 16,0 0-4-16,0 0 4 0,0 0 11 0,7 31 10 15,-7-31 8-15,9 41-3 0,2-11-3 0,-4 2-16 16,5 9 1-16,-1 2-14 0,-2 5 5 0,2-2-7 15,-6-1 4-15,2 1 11 0,-1-3-16 0,-4-4 16 16,-1 0-32-16,1-7 10 0,0-3-10 0,2-2 9 16,-4-27 5-16,3 37-4 0,-3-37 3 0,0 0-1 15,6 23 0-15,-6-23 1 0,0 0 1 0,0 0 0 16,0 0 0-16,0 0 2 0,0-27-5 0,-6 3 4 16,1-9-6-16,-1-6 5 0,1-3 8 0,1-7-30 15,1 3 32-15,-1-2-31 0,1 2 17 0,-3-4 9 16,3-4-10-16,-1-1 11 0,1-2-11 15,6-4 7-15,1 1-7 0,3 1 6 0,5 7-7 16,5 10 8-16,4 1-8 0,1 7 9 0,5 5-5 16,-27 29 5-16,46-35-5 0,-46 35 0 0,40-11-1 15,-40 11 0-15,37 3 0 0,-37-3-1 0,29 17 2 16,-29-17 0-16,0 0 2 0,34 39-2 0,-34-39 0 16,21 37-2-16,-21-37 3 0,15 41-1 0,-15-41 3 15,12 46-3-15,-8-21 0 0,-1-1-1 0,-6 4 3 16,-1-5-6-16,-5 4 10 0,-3-2-9 0,-6 7 5 15,-2 2-10-15,-7-2-7 0,2 0-17 0,-9-9-8 16,7 9-15-16,-5-12-11 0,12 8-22 0,-10-17-23 16,30-11-44-16,-27 30-70 0,27-30-165 15,0 0 49-15,0 0 341 0</inkml:trace>
  <inkml:trace contextRef="#ctx0" brushRef="#br0" timeOffset="201461.8479">10648 14836 776 0,'0'0'244'0,"-27"-7"-201"16,27 7-2-16,0 0 3 0,-23-25-9 16,23 25 8-16,0 0-1 0,0 0-1 0,-36-23 0 15,36 23-6-15,0 0-4 0,-27-3-7 0,27 3-2 16,0 0-1-16,-27 17-4 0,27-17 3 0,-19 32-4 15,11-7 5-15,-4 4-5 0,6 5 2 0,-3 1 14 16,1 3-35-16,2-1 27 0,3-1-33 16,-3-4 7-16,6 0 4 0,2-4-8 0,-2-28-10 15,9 54-47-15,-9-54-37 0,20 41-33 0,-20-41-39 16,27 23-72-16,-1-7-190 0,-26-16 14 0,36 4 374 16</inkml:trace>
  <inkml:trace contextRef="#ctx0" brushRef="#br0" timeOffset="201618.1639">10458 15093 1321 0,'0'0'88'0,"0"0"-35"0,0 0-3 15,-20-25-2-15,20 25-3 0,0 0-10 0,0 0-11 16,16-30-10-16,-16 30-9 0,0 0-2 0,35-29 9 16,-35 29-27-16,35-21-5 0,-8 19-47 0,-27 2-60 15,54-9-117-15,-54 9-287 0,43-14 37 16,0 17 295-16</inkml:trace>
  <inkml:trace contextRef="#ctx0" brushRef="#br0" timeOffset="201821.2092">11180 14790 1492 0,'-32'4'53'0,"32"-4"-7"0,-30 7 2 15,30-7-6-15,0 0-11 0,0 0-18 0,0 0-13 16,0 0-3-16,0 0 2 0,27 5-2 0,-1-10-2 16,5-1-15-16,8 1-32 0,-1-20-44 0,19 30-90 15,-24-38-111-15,11 11-206 0,14 11 22 0,-19-26 404 16</inkml:trace>
  <inkml:trace contextRef="#ctx0" brushRef="#br0" timeOffset="202524.3532">11768 14414 815 0,'0'0'60'0,"0"0"-28"0,0 0-4 0,0 0 8 16,0 0 9-16,-23 43 9 0,23-43 0 0,-5 60 7 16,-6-28-5-16,11 13 2 0,-9-8-17 0,5 10-6 15,-6-5-10-15,6 7 7 0,-3-5-14 16,3 4 15-16,-8-9-17 0,12 1 3 0,-6-10 21 15,6-2-39-15,0-28 30 0,4 40-36 0,-4-40 6 16,0 0-2-16,0 0 2 0,25 19-1 0,-25-19-2 16,0 0 5-16,27-23-2 0,-27 23 16 0,20-55-32 15,-10 19 28-15,-1-8-34 0,0-3 11 16,-2-1 5-16,-3 0-5 0,0 2 10 0,-1 1-5 16,-6-1 10-16,-1 3-7 0,-5 0 7 15,-2-5-5-15,4 6 6 0,0-7-9 0,-2 5 8 16,9 1-8-16,0 4 7 0,4 10-6 0,-4 29 4 15,16-35-1-15,-16 35 2 0,0 0 4 0,30-13 3 16,-30 13 4-16,36 2 1 0,-13 7-1 0,4 0-4 16,2 2-4-16,-2 3-5 0,-2 2 0 0,-25-16-2 15,43 35 3-15,-43-35-5 0,32 45 4 0,-32-45-5 16,20 43 4-16,-15-15-11 0,-5-28-6 16,0 54-11-16,0-54-4 0,-19 48-2 0,19-48 8 15,-34 50-2-15,34-50 10 0,-45 41-5 0,20-29-16 16,25-12-30-16,-38 23-30 0,38-23-36 0,-23 15-38 15,23-15-70-15,0 0-150 0,0 0 116 16,0 0 277-16</inkml:trace>
  <inkml:trace contextRef="#ctx0" brushRef="#br0" timeOffset="202696.2256">12265 14567 1019 0,'14'32'116'15,"-14"-32"-47"-15,-3 29-3 0,3-29-11 0,-9 35-3 16,9-35-17-16,-18 47 5 0,2-17-6 0,5 6 1 15,-7-8-11-15,4 4-11 0,1-1-14 0,2-3 4 16,4-1-5-16,7-27-9 16,-5 44 9-16,5-44-26 0,9 36-14 0,-9-36-53 15,30 20-109-15,-30-20-166 0,29-27-112 0,14 23 159 16,-25-40 323-16</inkml:trace>
  <inkml:trace contextRef="#ctx0" brushRef="#br0" timeOffset="202836.8311">12494 14469 1446 0,'-39'-5'73'0,"12"-6"-9"0,27 11-2 0,-32 0-12 16,32 0-16-16,0 0-22 0,-31 9-12 0,31-9-3 15,0 0-7-15,0 0-19 0,0 0-19 16,0 0-32-16,0 0-48 0,56 23-107 0,-56-23-282 16,54-26 20-16,-4 17 304 0</inkml:trace>
  <inkml:trace contextRef="#ctx0" brushRef="#br0" timeOffset="203039.9562">12880 14498 1410 0,'0'0'246'0,"-47"19"-215"16,47-19-21-16,0 0-4 0,0 0-3 15,0 0-3-15,0 0 0 0,0 0 0 16,25-28-1-16,-25 28-2 0,49-23-13 0,-17 14-15 15,2-11-24-15,14 17-31 0,-14-24-60 0,25 27-126 16,-7-13-235-16,-14-6 20 0,12 22 386 0</inkml:trace>
  <inkml:trace contextRef="#ctx0" brushRef="#br0" timeOffset="203180.5839">12942 14717 1434 0,'-23'44'329'0,"23"-44"-297"0,-36 17-21 15,36-17-7-15,0 0-4 0,0 0-3 0,0 0-2 16,0 0 3-16,36-8-14 0,-2-1-39 16,-9-23-77-16,42 22-222 0,-17-22-233 15,9-8 49-15,11 19 421 0</inkml:trace>
  <inkml:trace contextRef="#ctx0" brushRef="#br0" timeOffset="203930.6143">14030 14437 957 0,'0'0'72'0,"0"0"-36"16,26 20 0-16,-26-20 13 0,0 0 17 0,0 0 3 16,16 46-8-16,-16-46-12 0,5 52-3 15,-7-27-8-15,8 14-3 0,-6-3-6 0,1 6 12 16,-2-4-14-16,2 3 7 0,-6-9-8 0,3 0-6 15,-1-5-8-15,1-2 2 0,2-25-9 0,-4 41 2 16,4-41-1-16,0 0 0 0,0 24-5 0,0-24-1 16,0 0-1-16,0 0 0 0,0 0-1 15,0 0 1-15,9-24 2 0,-9 24-4 0,4-49 1 16,-4 17-8-16,2-3 2 0,-4-4-4 16,4 1 10-16,-2-1-3 0,0 1 9 0,0 1-6 15,-2-6 5-15,0 1-6 0,2-7 7 0,2 1-6 16,0-2 7-16,3 6-8 0,4-2 7 0,0 10-8 15,5 0 7-15,-3 11-5 0,-11 25 5 0,36-34-1 16,-36 34 7-16,34-23 2 0,-34 23-3 0,43-12 1 16,-14 12-3-16,-4 3-6 0,2 1 2 15,-2 0-1-15,-25-4-3 0,46 12 4 0,-46-12-4 16,40 25 2-16,-40-25-2 0,32 34 2 16,-32-34-2-16,18 43 1 0,-18-19-2 0,0 3 2 15,-9-2-2-15,-5 5 6 0,-10-1-4 0,-1 1 4 16,-9 1-5-16,-3-5 5 0,-3 6-5 0,-3-5 3 15,4-2-9-15,5-5-2 0,1-3-18 0,5-11-21 16,28-6-33-16,-38 7-52 0,38-7-108 16,0 0-216-16,0 0-26 0,30 21 235 0</inkml:trace>
  <inkml:trace contextRef="#ctx0" brushRef="#br0" timeOffset="204316.0474">14867 14576 1061 0,'0'0'111'0,"0"0"-21"0,-37-5-3 0,37 5-11 16,0 0-15-16,0 0-14 0,-27-32-4 15,27 32-6-15,0 0-3 0,-25-18-4 0,25 18-5 16,0 0-5-16,-32-13-5 0,32 13-4 0,0 0-2 16,-31 13-1-16,31-13-3 0,-27 23 1 15,27-23-4-15,-32 52 3 0,16-20-3 0,-4 3 5 0,0 5-4 0,2 2 5 0,-1-1-2 16,1 2 4-16,4-4-10 0,1 1 9 15,6-7 8-15,3 1-30 0,10-7 29 0,-1 2-37 16,8-6 2-16,-13-23-17 0,34 35-61 0,-34-35-23 16,43 24-57-16,-43-24-99 0,0 0-234 0,48-25 52 15,-37-6 325-15</inkml:trace>
  <inkml:trace contextRef="#ctx0" brushRef="#br0" timeOffset="204472.2805">14516 14897 1600 0,'-29'5'111'0,"29"-5"-66"0,0 0-29 16,0 0-7-16,0 0-2 0,35-16-1 16,-10 2 2-16,10-2-7 0,7-4 2 15,4-3-6-15,10 0-18 0,-4-11-47 0,18 23-97 16,-36-33-212-16,25 23-187 0,-2 3 23 0,-21-13 475 16</inkml:trace>
  <inkml:trace contextRef="#ctx0" brushRef="#br0" timeOffset="204816.1161">15593 14312 1331 0,'0'0'139'0,"4"31"-106"0,-4-31-11 16,0 0-1-16,0 43 7 0,0-43-8 15,-13 57-4-15,5-20-8 0,-7 4 2 0,-1 2-6 16,-2 3 3-16,-2-1-10 0,-1 1 9 0,1-5-8 15,2 2 0-15,2-1-21 0,0-8-12 16,9 7-26-16,-8-16-14 0,19 11-31 0,-4-36-77 16,4 35-75-16,-4-35-201 0,0 0 35 0,34 24 411 15</inkml:trace>
  <inkml:trace contextRef="#ctx0" brushRef="#br0" timeOffset="204956.6561">15527 14608 1380 0,'-66'-21'162'15,"66"21"-73"-15,0 0-27 0,0 0-19 0,0 0-19 16,0 0-14-16,0 0-9 0,0 0-5 0,0 0-4 16,28 9-18-16,1 3-36 0,-29-12-41 15,70 7-79-15,-70-7-136 0,68-26-202 16,-12 26 31-16,-13-25 431 0</inkml:trace>
  <inkml:trace contextRef="#ctx0" brushRef="#br0" timeOffset="205300.5312">16330 14430 1458 0,'0'0'145'0,"0"0"-91"0,0 0-24 16,0 0-10-16,0 0 2 0,0 0 4 0,34 13-4 15,-34-13-1-15,52-13-8 0,-16 1-4 0,5-1-7 16,8-3-1-16,4-5-4 0,7-1-4 15,2-4-22-15,10 13-52 0,-16-26-89 16,33 32-222-16,-22-22-173 0,1-1 25 0,12 21 505 16</inkml:trace>
  <inkml:trace contextRef="#ctx0" brushRef="#br0" timeOffset="206019.2806">17467 14173 1008 0,'0'0'143'0,"0"0"-55"15,0 0-26-15,0 0-13 0,0 0-8 0,0 0-7 16,0 0-5-16,0 0-2 0,0 0 2 0,0 0-2 15,14 38 6-15,-14-38-3 0,3 53 1 0,-6-21-6 16,3 8 1-16,-4-1-9 0,4 4 5 16,-5 3-9-16,3-2 2 0,-3 5-5 0,1-1 5 15,-3-6-7-15,2 1 7 0,-6-7-8 0,7-1 5 16,-3-8-6-16,7-27 4 0,-12 38-5 0,12-38-2 16,0 0-3-16,0 0 0 0,0 0-1 0,0 0 0 15,0 0 4-15,0 0-3 0,0 0 2 0,7-40-2 16,-5 3 2-16,3-6-4 0,-2-3 6 0,3-2-7 15,1 0 6-15,-2 0-4 16,-1-4 4-16,0-2-7 0,3 1 6 0,2-4-6 16,-2-4 10-16,5-5-11 0,3 6-7 0,-3-2 23 15,10 3-25-15,1 11 26 0,2 5-8 0,4 7-7 16,-2 13 5-16,0 5-4 0,0 4 2 0,-4 9-1 16,4 3 0-16,-27 2 0 0,43 7 0 0,-43-7 0 15,43 23 2-15,-43-23 0 0,39 36-2 0,-39-36 3 16,36 35-8-16,-36-35 7 0,34 36-5 15,-34-36 6-15,31 36-3 0,-31-36 3 0,16 35 0 16,-16-35-19-16,-4 36 19 0,4-36-14 0,-27 32 27 16,27-32-11-16,-43 37 12 0,11-15-14 0,-6-3-2 15,-3 1 2-15,-4 0-3 0,0-4 2 16,1 3-5-16,1-3 0 0,3-1-8 0,10-7-2 16,30-8-14-16,-41 11-15 0,41-11-37 15,0 0-41-15,0 0-44 0,0 0-38 0,0 0-41 16,28 22-89-16,-28-22-86 0,67 0 242 0</inkml:trace>
  <inkml:trace contextRef="#ctx0" brushRef="#br0" timeOffset="206222.4064">18244 14271 1406 0,'0'0'62'0,"-26"16"-24"15,26-16-12-15,0 0 6 0,-40 33-6 16,40-33 5-16,-34 39-1 0,18-12 4 0,16-27-6 15,-39 51-3-15,21-22-13 0,1 3 0 0,7-6-3 16,-3 7 0-16,8-10-5 0,-1 3 1 0,6-26-9 16,2 38-6-16,-2-38-20 0,0 0-26 0,47 37-64 15,-47-37-38-15,59 2-109 0,-27-11-274 16,4-19 68-16,18 13 344 0</inkml:trace>
  <inkml:trace contextRef="#ctx0" brushRef="#br0" timeOffset="206347.4895">18456 13972 1780 0,'0'0'85'16,"-54"-2"-52"-16,18 4-17 0,6-4-2 0,5 1-12 15,25 1-18-15,-38-2-14 0,38 2-35 0,-34-7-55 16,34 7-142-16,0 0-349 0,0 0 52 0,0 0 293 16</inkml:trace>
  <inkml:trace contextRef="#ctx0" brushRef="#br0" timeOffset="207175.6179">13532 16034 1391 0,'0'0'280'0,"0"0"-231"0,0 0-34 16,27-4-14-16,-27 4-2 0,34-14-1 15,-9 3 0-15,-2 1-1 0,-23 10 3 0,51-22-7 16,-26 15-9-16,0-9-17 0,5 9-16 15,-30 7 2-15,59-16-57 0,-59 16-55 0,56-7-175 16,-26 8-183-16,-30-1 56 0,42 6 461 0</inkml:trace>
  <inkml:trace contextRef="#ctx0" brushRef="#br0" timeOffset="207331.8651">13588 16321 1646 0,'-56'16'105'0,"56"-16"-67"0,0 0-30 0,0 0-7 15,0 0 2-15,34 0 1 0,-7-7 4 0,11-6-4 16,5-3 1-16,7-7-5 0,7-2 2 16,6-7-8-16,7 2-19 0,-11-13-53 0,24 27-95 15,-35-39-180-15,20 22-226 0,-2 7 66 0,-7-15 417 16</inkml:trace>
  <inkml:trace contextRef="#ctx0" brushRef="#br0" timeOffset="208331.7846">15280 15611 843 0,'0'0'131'0,"0"0"-92"15,0 0-3-15,0 0 3 0,0 0 15 0,0 0 12 16,0 0-10-16,0 0-13 0,0 0-7 0,-31 27-13 16,31-27 7-16,-12 52-2 0,5-17 9 0,-1 5-4 15,8 10 6-15,-7-1 10 0,9 12-36 0,-2-4 23 16,4 13-25-16,-3-10 0 0,5 3 11 0,-6-5-15 15,2-1 1-15,1-5-11 16,-3-6 7-16,6-1-7 0,-1-8-4 0,0-3-23 16,-5-34-18-16,15 46-43 0,-15-46-40 0,12 31-56 15,-12-31-76-15,0 0-193 0,0 0 30 0,0 0 378 16</inkml:trace>
  <inkml:trace contextRef="#ctx0" brushRef="#br0" timeOffset="208722.4103">15291 15521 1021 0,'-38'1'28'16,"38"-1"-5"-16,-23 20-4 0,23-20 12 15,-29 25 9-15,29-25 5 0,-29 43-8 0,15-18 2 16,-8-2-8-16,6 9 3 0,-7-9-4 0,7 13 7 15,-8-11-4-15,12 5 3 0,12-30-5 0,-34 52 1 16,34-52 12-16,-23 39-35 0,23-39 34 0,0 0-41 16,0 0 14-16,-20 25-8 0,20-25-7 0,0 0 0 15,0 0 1-15,0 0 19 0,29-31-33 0,-29 31 32 16,37-53-33-16,-10 21 12 0,0-7 7 16,2-1-7-16,1 1 5 0,2 2-7 0,-1 1 7 15,-1 2-6-15,-3 6 8 0,-3 1-3 16,-24 27 5-16,35-32 0 0,-35 32 2 0,0 0-2 15,29-11-3-15,-29 11 0 0,0 0 0 0,0 0 1 16,0 0-3-16,7 34 2 0,-7-34-4 0,4 36 1 16,-4-8-2-16,0-1 2 0,5 5-3 15,2 2 4-15,4-4-4 0,5 1-1 0,11-1-24 16,0-9-25-16,16 18-61 0,-16-35-111 0,25 16-315 16,-2-11-10-16,-3-9 275 0</inkml:trace>
  <inkml:trace contextRef="#ctx0" brushRef="#br0" timeOffset="209723.2448">16563 15645 612 0,'0'0'107'0,"0"0"-27"0,0 0 9 15,0 0 5-15,0 0 5 0,0 0-8 0,0 0-13 16,0 0-17-16,0 0-10 0,0 0-9 0,0 0-2 16,0 0-1-16,0 0 3 0,0 0-1 0,0 0-4 15,0 0-4-15,0 0-9 0,0 0-8 16,0 0-3-16,0 0-6 0,0 0 0 0,0 0-3 15,-21 39-1-15,17-14-4 0,-1 4 4 16,1-2-6-16,-3 5 5 0,-2 0-3 0,2-2-16 16,1 6 23-16,-1-2-39 0,4 3 17 0,-1-3-25 15,8 7-25-15,-4-41-23 0,7 68-63 0,-7-68-54 16,5 49-164-16,10-13-80 0,-15-36 175 0</inkml:trace>
  <inkml:trace contextRef="#ctx0" brushRef="#br0" timeOffset="209973.4339">16282 15980 1354 0,'0'0'108'0,"-15"25"-42"0,15-25-12 0,0 0-3 15,0 0 0-15,0 0-5 0,40 29-4 0,-40-29-13 16,41-4-7-16,-12-1-9 0,12-4-7 0,4-5-3 16,9 1-5-16,1-6-7 0,4-5-29 15,9 12-54-15,-19-27-84 0,31 26-263 0,-24-10-129 16,-4-2 50-16,9 23 516 0</inkml:trace>
  <inkml:trace contextRef="#ctx0" brushRef="#br0" timeOffset="221025.074">17689 15357 629 0,'0'0'87'0,"0"0"-7"0,-18-27 1 16,18 27-3-16,0 0 1 0,0 0-12 16,3-23-7-16,-3 23-5 0,0 0-3 0,0 0-5 15,0 0-5-15,0 0-8 0,0 0-7 0,0 0-4 16,0 0-5-16,0 0 0 0,6 30 1 15,-6-30 6-15,0 52 1 0,0-13 10 0,0 2-8 16,5 11 8-16,-3-3-12 0,3 12 3 0,-3 1-13 16,4 13 7-16,-3 4 5 0,3 4-25 0,-3 5 21 15,-1 3-25-15,-2-6 1 0,-4 10 12 16,-3-3-13-16,2 1 10 0,-2-2-9 0,-4-11 10 16,4-5-15-16,1-9-6 0,3-13 23 0,-1-10-28 15,8-7 20-15,-4-36-32 0,10 39-32 0,-10-39-30 16,0 0-40-16,0 0-31 0,40 5-58 0,-40-5-102 15,0-53-134-15,0 53 167 0,9-72 290 0</inkml:trace>
  <inkml:trace contextRef="#ctx0" brushRef="#br0" timeOffset="221571.9793">17719 15294 386 0,'0'0'82'16,"0"0"-4"-16,-27-19 7 0,27 19-8 0,0 0-7 16,0 0-9-16,-25 10-8 0,25-10-7 0,0 0-3 15,-23 32-2-15,23-32 1 0,-20 32 8 0,20-32 3 16,-30 43 8-16,30-43-6 0,-38 52-2 0,15-27-10 16,5 9-1-16,-7-6-7 0,7 8 4 15,-7-6-6-15,5 4 4 0,-3-7-9 0,7-1 2 16,16-26-9-16,-24 34-4 0,24-34-10 0,0 0-5 15,0 0-3-15,0 0-1 0,0 0 3 16,0 0 1-16,0 0 3 0,36-34 1 0,-36 34 4 16,38-49-3-16,-15 17 4 0,4-4-5 0,4-3 7 15,1-2-4-15,2-6 6 0,0 5-6 0,-2-1 3 16,2 2-6-16,-3 5 4 0,-1 4-6 16,-3 5 3-16,-27 27-5 0,39-39-1 0,-39 39 2 15,0 0-1-15,27-19 2 0,-27 19 1 0,0 0 0 16,0 0-2-16,6 39 1 0,-4-11-2 0,-1 3 1 15,-1 1-4-15,2 3 4 0,-4 5-5 0,2-5 4 16,2 4-5-16,0-7 4 0,7 2-10 0,2-9-4 16,7 4-22-16,-18-29-22 0,48 37-42 15,-48-37-49-15,68 25-100 0,-43-12-284 16,11-17 41-16,14 9 290 0</inkml:trace>
  <inkml:trace contextRef="#ctx0" brushRef="#br0" timeOffset="222822.7471">15249 16811 765 0,'0'0'96'0,"0"0"-21"0,0 0-5 0,-25 19-10 16,25-19 0-16,0 0 0 0,0 0-3 0,-37 20-1 16,37-20-2-16,0 0-9 0,0 0-27 15,-26 23 8-15,26-23-24 0,0 0 11 0,-14 29 3 16,14-29-4-16,-9 24 3 0,9-24-1 0,-5 34 5 15,5-34-3-15,0 36 1 0,0-36-8 0,3 32-2 16,-3-32-7-16,15 36 2 0,-15-36-4 0,27 23 2 16,-27-23-2-16,32 11 1 0,-32-11 0 0,34-2 0 15,-34 2 1-15,32-9 0 0,-32 9 1 0,34-23-1 16,-34 23 2-16,27-32-2 0,-27 32 2 16,22-43-3-16,-15 14 3 0,0-1-4 0,-2-6 5 15,-1 1 11-15,-4-1-31 0,0 0 31 0,-5 1-31 16,-6-1 16-16,0 9 7 0,-2 3-6 15,13 24 4-15,-28-40-3 0,28 40 1 0,-27-23-2 16,27 23 1-16,0 0-1 0,-31-2-4 0,31 2-4 16,0 0-16-16,0 0-13 0,-12 45-26 15,12-45-31-15,9 46-50 0,-9-46-85 0,0 0-218 16,39 41 1-16,-39-41 352 0</inkml:trace>
  <inkml:trace contextRef="#ctx0" brushRef="#br0" timeOffset="223010.7934">15740 16752 1582 0,'0'0'68'0,"-46"16"-24"16,46-16-7-16,-40 7-6 0,40-7-6 0,0 0-9 16,-27-4-11-16,27 4-5 0,0 0-10 0,0 0-16 15,0 0-17-15,0 0-20 0,0-32-20 0,0 32-44 16,29-28-79-16,9 17-157 0,-8 2-146 0,-8-17 132 15,21 29 377-15</inkml:trace>
  <inkml:trace contextRef="#ctx0" brushRef="#br0" timeOffset="223448.2953">16045 16600 1170 0,'-23'25'305'15,"-4"-21"-251"-15,27-4-10 0,-29 11-9 0,29-11-5 16,0 0-11-16,0 0-15 0,0 0-5 0,0 0-1 16,0 0 2-16,0 0 1 0,40-31 0 0,-40 31-1 15,48-23 4-15,-23 11-4 0,0-1 2 0,0 6-1 16,-25 7-1-16,43-11 0 0,-43 11 2 0,25 2 2 16,-25-2 2-16,0 0 3 0,0 0-2 15,8 36 3-15,-8-36-7 0,-15 41 3 0,15-41-4 16,-28 46 4-16,10-21-1 0,-2-2 4 0,20-23-1 15,-38 48 4-15,38-48 0 0,-28 34-1 0,28-34-5 16,0 0-3-16,0 0-4 0,0 0-1 16,0 0 0-16,30 13 2 0,-3-22 2 0,4-6-5 15,1-1 5-15,7-3-4 0,2-1 0 0,-3 2 4 16,0 1-1-16,1 1 0 0,-8 7 1 16,-3 2-3-16,-28 7 1 0,34 3 3 0,-34-3 2 15,0 0 3-15,0 39 1 0,-9-14 2 0,-9 11-6 16,-8 1-11-16,-7 1 26 0,-1 1-27 0,-5 0 26 15,-1 4-9-15,5-4-9 0,-1-7 3 0,9-3-5 16,27-29 3-16,-34 35-14 0,34-35-13 0,0 0-28 16,0 0-38-16,28 16-39 0,-17-39-65 15,39 21-148-15,-10-21-164 0,5-20 27 16,23 19 449-16</inkml:trace>
  <inkml:trace contextRef="#ctx0" brushRef="#br0" timeOffset="224170.7182">18425 15864 898 0,'0'0'105'16,"0"0"-42"-16,-28-37-32 0,28 37 16 0,0 0 5 16,0 0 2-16,-20-32-5 0,20 32-6 0,0 0-6 15,-29 0-7-15,29 0-6 0,-34 9-1 16,34-9 0-16,-44 27 2 0,18-10 0 16,26-17 2-16,-46 47 14 0,28-19-32 0,-4-5 30 15,4 8-33-15,18-31 9 0,-23 42-2 0,23-42-6 16,-7 34-1-16,7-34-4 0,7 24 0 0,-7-24-1 0,0 0 1 15,41 33 1-15,-41-33 5 0,40 15-1 0,-40-15 3 16,50 1-1-16,-18-4-1 0,-1-8 1 0,1 2-2 16,0-5-1-16,-1-4-2 0,-3-1 2 15,-1-1-4-15,-27 20 7 0,40-46 1 0,-29 21 3 16,-11 25-2-16,10-43-13 0,-10 43 24 0,-7-43-29 16,7 43 27-16,-20-39-18 0,20 39-3 15,-35-29 1-15,35 29-3 0,-40-19 0 0,40 19-7 16,-34-7-6-16,34 7-5 0,0 0-14 0,-34 3-16 15,34-3-40-15,0 0-43 0,7 34-79 0,-7-34-116 16,0 0-156-16,20 30 22 0,-20-30 463 16</inkml:trace>
  <inkml:trace contextRef="#ctx0" brushRef="#br0" timeOffset="224327.0215">18857 16014 1178 0,'-30'57'393'0,"30"-57"-361"16,-27-5-27-16,27 5-8 0,0 0-11 0,0 0-19 16,-12-34-29-16,12 34-50 0,3-34-56 0,22 25-123 15,-25 9-171-15,25-55 13 0,13 46 436 0</inkml:trace>
  <inkml:trace contextRef="#ctx0" brushRef="#br0" timeOffset="224655.0836">19193 15638 1190 0,'-31'-2'120'0,"31"2"-34"16,-39 16-29-16,39-16-8 0,-47 25-12 15,20-9-3-15,-1 0-7 0,2 4 3 0,-4-4-4 16,30-16-3-16,-52 43-4 0,52-43 0 0,-38 43-7 16,38-43 2-16,-19 35-8 0,19-35-4 15,-2 25 14-15,2-25-35 0,0 0 34 0,36 32-33 16,-36-32 19-16,46 11 1 0,-13-15-2 0,1 4 2 15,5-7-2-15,2-2 0 0,1 2-13 0,-3-2 13 16,-5 9 2-16,0-3-2 0,-9 6 15 0,-25-3-13 16,31 13-3-16,-31-13 5 0,9 28-4 0,-9-28 3 15,-6 38 0-15,6-38-3 0,-23 48-2 16,7-21 5-16,-6-2-11 0,22-25 6 0,-45 48-10 16,45-48-2-16,-43 39-10 0,43-39-10 15,-26 19-19-15,26-19-32 0,0 0-38 0,0 0-53 16,0-23-107-16,0 23-190 0,19-57 24 0,15 34 420 15</inkml:trace>
  <inkml:trace contextRef="#ctx0" brushRef="#br0" timeOffset="224780.1462">19363 15512 1463 0,'-52'9'100'16,"52"-9"-31"-16,-38 17-22 0,38-17-9 0,0 0-14 15,0 0-16-15,0 0-10 0,0 0-6 0,0 0-10 16,0 0-13-16,25 16-23 0,-25-16-33 15,67-10-66-15,-42-22-95 0,25 16-265 0,0 8 24 16,-14-20 344-16</inkml:trace>
  <inkml:trace contextRef="#ctx0" brushRef="#br0" timeOffset="224998.8442">19768 15709 1255 0,'0'0'127'0,"0"0"-83"0,0 0-13 0,0 0 0 16,0 0 4-16,23 16 2 0,-23-16-13 0,0 0-9 15,40-7-8-15,-40 7-8 0,27-9-13 0,-27 9-13 16,0 0-17-16,43 0-28 0,-43 0-40 0,30 0-70 16,-30 0-118-16,0 0-155 0,31-3 57 0,-31 3 398 15</inkml:trace>
  <inkml:trace contextRef="#ctx0" brushRef="#br0" timeOffset="225139.4387">19741 15989 1461 0,'-20'32'211'15,"-8"-19"-138"-15,28-13-29 0,0 0-19 0,0 0-9 16,-20 23-12-16,20-23-6 0,0 0 1 16,39 7-1-16,-13-11-10 0,4-6-16 15,15 1-38-15,-9-16-53 0,34 25-91 0,-27-37-145 16,28 19-195-16,14 3 81 0,-10-22 450 0</inkml:trace>
  <inkml:trace contextRef="#ctx0" brushRef="#br0" timeOffset="225811.3632">21168 14362 1034 0,'-13'-25'42'0,"13"25"-29"0,0 0-2 16,0 0 3-16,0 0 5 0,9-30 6 0,-9 30-1 15,0 0 5-15,0 0 6 0,0 0 5 0,27 16 8 16,-27-16-1-16,13 29 0 0,-13-29-9 16,14 46-4-16,-8-18-7 0,1 8 4 0,0 0-7 15,2 7 6-15,-6-4-10 0,1 12 6 16,0 3-13-16,-3 3 6 0,-1 7-1 0,0 6-4 15,-5-3 23-15,5 12-24 0,-7-1 14 0,3 2-8 16,-3 2-14-16,2 2 14 0,-2 5-11 0,3 2 10 16,0 2-11-16,1 1 12 0,-3 6-6 0,3 5-18 15,-3 2 18-15,3 3-14 0,-4 8 5 0,3 1 16 16,-5 4-10-16,2 7-4 0,-2-3 14 16,2 6-13-16,-4-6 8 0,7 0 0 0,-1-12-16 15,3-10 9-15,2-8-12 0,4-15 11 0,-1-8-11 16,6-11-9-16,2-8 12 0,-4-10-26 15,8-10 10-15,-6-6-20 0,-9-29-13 0,23 27-24 16,-23-27-25-16,0 0-28 0,39 10-69 0,-44-40-131 16,5 30-202-16,22-41 63 0,-30-9 413 0</inkml:trace>
  <inkml:trace contextRef="#ctx0" brushRef="#br0" timeOffset="226405.0635">21274 14327 876 0,'-15'35'105'0,"15"-35"-57"16,-32 13-10-16,32-13 2 0,0 0 1 15,-32 16 9-15,32-16 3 0,0 0-1 0,0 0-1 16,-34 23-7-16,34-23-5 0,0 0-8 0,-31 45 1 16,31-45-3-16,-36 53 2 0,10-17-4 0,2 10 7 15,-8-5-4-15,5 11 11 0,-5-4-6 0,1 2 4 16,4-9-10-16,4-4-1 0,23-37-10 0,-25 39-4 16,25-39-8-16,0 0-5 0,0 0 1 0,0 0 1 15,32-23 6-15,-5 0-1 0,2-9 3 16,7-11-7-16,5-3 5 0,2-11-10 0,5-2 8 15,1-3-5-15,-6 1 8 0,-2 6-4 16,-3 0 6-16,-2 8-7 0,-10 4 6 0,1 6-6 16,-7 7 4-16,-20 30-3 0,27-32 2 0,-27 32 2 15,0 0 0-15,0 0 2 0,0 0-2 0,0 0-2 16,2 25-6-16,-8 1 0 0,3 13-4 16,-3 10 4-16,1 2-6 0,0-1 8 0,5-2-10 15,0 2-2-15,9-5-14 0,-2-10-12 0,16 5-19 16,4-17-16-16,16 12-39 0,-14-26-43 0,33 30-112 15,-29-15-293-15,15-8 55 0,8 16 231 0</inkml:trace>
  <inkml:trace contextRef="#ctx0" brushRef="#br0" timeOffset="226920.6909">21926 15307 818 0,'14'-38'226'0,"-5"12"-154"0,-7-8-2 15,-2 34-10-15,16-48-4 0,-16 48-11 16,13-27-8-16,-13 27 2 0,0 0 10 0,0 0 3 16,0 0-10-16,0 0-14 0,0 0-17 0,-27 14-4 15,27-14 3-15,-32 36 6 0,32-36 9 0,-40 51 14 16,13-24-1-16,6 5 4 0,-4 0-11 0,3 4-1 16,1 3-11-16,5 0 4 0,0 1-7 0,5-5 2 15,4 1-7-15,3-1 2 0,8-2-8 16,6 2 2-16,3-5-5 0,3-1 2 15,11-2-4-15,5-8 4 0,2-4-4 0,6-7 4 16,1-6-5-16,4-4-1 0,0-5 2 0,3-7-3 16,-5-4 5-16,-2-5-3 0,-7-4 5 0,-5-5-3 15,-4-2 3-15,-5-7-4 0,-6 2 5 0,-3-2-6 16,-9-5 5-16,-2 3-6 0,-4 0 5 0,-8 4-4 16,-3 7 5-16,-3 4-5 0,-7 3 2 0,-2 3-7 15,-5 5-1-15,0 2-3 0,1 10-1 16,1 1-2-16,-1 10-3 0,3 1-2 0,28-7-12 15,-47 32-18-15,43-5-33 0,4-27-36 0,0 55-86 16,0-55-147-16,4 28-173 0,19-1 44 0,-23-27 407 16</inkml:trace>
  <inkml:trace contextRef="#ctx0" brushRef="#br0" timeOffset="227092.5839">22826 15428 1753 0,'-54'16'150'16,"8"-7"-132"-16,3-6-17 0,10-3-2 0,6-3-5 16,27 3-8-16,-34-13-13 0,34 13-26 0,0 0-41 15,-21-35-45-15,21 35-49 0,23-29-35 16,15 22-34-16,-13 0-156 0,4-22 17 16,23 26 286-16</inkml:trace>
  <inkml:trace contextRef="#ctx0" brushRef="#br0" timeOffset="227514.4717">23306 15129 1386 0,'-55'-24'116'0,"55"24"-45"15,-47-12-15-15,47 12-5 0,-54-9-8 0,31 11-5 16,-9-4-9-16,1 7-3 0,1-1-8 0,-1 3-4 16,-1 2-2-16,5 2 2 0,0 1-3 0,27-12 3 15,-43 27-3-15,43-27 1 0,-35 32-2 0,35-32 1 16,-24 37-6-16,24-37 0 0,-9 34-5 15,9-34 1-15,6 27-2 0,-6-27 2 16,21 25-3-16,-21-25 4 0,32 27-4 0,-32-27 2 16,51 21 0-16,-19-14 0 0,5 4-2 0,1-6 2 15,0 2-1-15,5-1 2 0,0 4-2 0,-4-1 1 16,-1 5-1-16,-9-1 1 0,-3-1-1 0,-26-12-2 16,40 36-3-16,-40-36 4 0,27 36-2 0,-27-36 5 15,7 35 1-15,-7-35-1 0,-7 29-2 0,7-29 3 16,0 0-5-16,-31 30 6 0,31-30-4 15,-36 16 2-15,36-16-1 0,-35 9 0 0,35-9 0 16,-36-5-2-16,36 5 4 0,-29-9-4 0,29 9 3 16,0 0 0-16,-32-38 2 0,32 38-1 15,-13-39 3-15,10 14-4 0,-1-3 2 0,0-3-4 16,4-4 3-16,4-4-4 0,1 3 4 0,4-1-7 16,0 3 7-16,6 2-5 0,-3 7-4 0,1 0-6 15,-13 25-9-15,23-41-17 0,-23 41-17 16,34-32-33-16,-2 28-41 0,-19-30-84 0,35 15-335 15,-12 6 45-15,-7-8 182 0</inkml:trace>
  <inkml:trace contextRef="#ctx0" brushRef="#br0" timeOffset="228128.1701">21820 16342 1095 0,'-23'-25'137'0,"23"25"-48"0,0 0-10 16,0 0-4-16,-21-28-10 0,21 28-12 15,0 0-12-15,0 0-10 0,-38 8-10 0,38-8-5 16,-27 33-9-16,27-33 1 0,-25 48-4 0,14-14 4 16,4-2-5-16,0 7 4 0,3 2-7 0,2 2 6 15,2 3-11-15,0-2 7 0,4 3-7 0,-2-5 0 16,5-1-4-16,-3-10-52 0,12 4-2 0,-16-35-78 16,34 43-62-16,-34-43-94 15,0 0-207-15,52 13 78 0,-52-13 399 0</inkml:trace>
  <inkml:trace contextRef="#ctx0" brushRef="#br0" timeOffset="228378.1168">22086 16330 1270 0,'0'0'132'0,"-47"33"-91"0,17-11-1 0,-10-3 6 15,11 10 12-15,-8-8-2 0,8 8-4 0,-5-4-10 16,5 5-2-16,-1-3-12 0,7-2-7 0,23-25-6 15,-38 44 2-15,38-44-6 0,-25 31 2 0,25-31-8 16,0 0-2-16,4 32-4 0,-4-32 0 16,0 0 0-16,35 23 1 0,-35-23 0 0,51 9 1 15,-21-8 0-15,2-2-3 0,8-1-2 16,-3-2-7-16,5 1-6 0,-5-3-8 0,6 3-13 16,-5-11-15-16,5 14-20 0,-18-13-18 0,18 18-29 15,-43-5-33-15,61-8-57 0,-61 8-190 0,32-22-30 16,2 28 169-16</inkml:trace>
  <inkml:trace contextRef="#ctx0" brushRef="#br0" timeOffset="228893.7214">22421 16515 1153 0,'-47'35'331'0,"13"-36"-259"0,34 1-25 0,-52 9-1 15,52-9 2-15,-43 9-6 0,43-9-4 0,-37 12-5 16,37-12-7-16,-36 14-5 0,36-14-2 0,-29 16-4 15,29-16 0-15,0 0-1 0,-27 29-3 16,27-29-3-16,0 0-4 0,-14 35-1 0,14-35 1 16,0 34-3-16,0-34 3 0,11 41-2 0,-11-41 1 15,23 34-3-15,-23-34 1 0,34 20-2 0,-34-20 0 16,43 5 0-16,-18-5 1 0,-25 0 1 0,47-11 1 16,-20 1 0-16,-1-8-2 0,1 0 1 15,0-5-3-15,-2-4 4 0,2-1-3 0,-4-3 4 16,-3 6-3-16,-20 25 2 0,31-46-3 15,-31 46 4-15,19-28-1 0,-19 28-2 0,0 0 0 16,0 0 0-16,0 0-1 0,0 0 3 0,0 0-2 16,0 0 0-16,0 0-2 0,-7 41-4 0,-5-6 5 15,-6 8-5-15,-4 10 7 0,-5 8 9 0,0 1-20 16,-3 6 21-16,0 0-20 0,-3 3 6 0,1-1 9 16,-2-6-13-16,5 2 12 0,2-9-5 15,2-2 9-15,4-9-5 0,3-8 7 0,5-8-8 16,13-30 3-16,-16 41-1 0,16-41 0 0,0 0-1 15,0 0-2-15,0 0 0 0,0 0-1 0,0 0 3 16,0 0 1-16,11-48 3 0,-2 12-6 16,7-12 4-16,4-4-7 0,1-6 3 0,4-5-4 15,-1 4 5-15,3-1-6 0,-4 5 8 0,2-1-9 16,0 8-7-16,-2-2 5 0,2 11-9 16,-3 0 17-16,-1 7-17 0,-3-4-1 0,-18 36-28 15,33-48-15-15,-33 48-39 0,26-39-40 0,3 48-91 16,-34-34-152-16,5 25-137 0,36-4 28 0,-36 4 470 15</inkml:trace>
  <inkml:trace contextRef="#ctx0" brushRef="#br0" timeOffset="229424.9724">22975 16486 1368 0,'-31'-7'329'0,"31"7"-262"0,0 0-32 16,-32 0-6-16,32 0-4 0,-27 4-5 0,27-4-3 15,-30 16 0-15,30-16-3 0,-36 19-2 0,36-19-7 16,-32 31-1-16,32-31-4 0,-35 37 2 16,35-37-1-16,-26 46 1 0,15-21-1 0,-2 2 5 15,13-27 0-15,-16 46 2 0,16-46-5 0,-3 33-1 16,3-33-4-16,0 0 2 0,14 24-1 0,-14-24 1 16,0 0-1-16,25 8 2 0,-25-8-2 15,23-11 0-15,-23 11 3 0,33-25-3 0,-33 25 3 16,32-39-3-16,-32 39 2 0,32-43-1 0,-32 43 1 15,25-41-1-15,-25 41 2 0,18-37-2 16,-18 37 3-16,20-32-3 0,-20 32 1 0,0 0-2 16,0 0 1-16,0 0-3 0,0 0 4 0,0 0 1 15,0 0-1-15,0 0 3 0,0 0-3 0,0 0 2 16,0 0-2-16,20 32 4 0,-20-32-2 0,0 30 1 16,0-30-1-16,0 0 2 0,0 32-3 0,0-32 1 15,0 0-1-15,0 0 0 0,30 23 2 16,-30-23 0-16,0 0 1 0,39-7 1 0,-39 7 2 15,43-23-4-15,-14-2-4 0,3 2 0 0,2-4 0 16,1-2 0-16,-3 8 0 0,-2 2 0 16,-6 1 0-16,-24 18 0 0,37-22 0 0,-37 22 0 15,0 0 0-15,0 0 0 0,0 0 0 0,0 0 0 16,0 0 0-16,0 0 0 0,4 48 0 0,-19-17 0 16,-1 6 0-16,-5 2 0 0,-3 6-7 15,-1 1 4-15,2-1-10 0,0-6-9 0,8 2 11 16,3-13-37-16,10-1 9 0,2-27-46 0,9 32-37 15,-9-32-51-15,36 9-83 0,-36-9-135 0,38-35-123 16,6 22 152-16,-19-35 362 0</inkml:trace>
  <inkml:trace contextRef="#ctx0" brushRef="#br0" timeOffset="229596.8733">23891 15980 1461 0,'0'0'205'0,"-38"31"-124"0,9-6-29 0,-12 3-22 15,5 11-5-15,-5 6-17 0,2 10 3 0,-4 0-10 16,3 4 5-16,4 3-7 0,2-1 5 0,4-2-9 16,5 0 7-16,7-2-14 0,0-7-3 15,12 5-26-15,-3-12-22 0,20 10-35 0,-14-26-85 16,35 28-71-16,-28-16-267 0,-4-39 18 0,55 55 314 16</inkml:trace>
  <inkml:trace contextRef="#ctx0" brushRef="#br0" timeOffset="229924.9772">23973 16385 1271 0,'0'0'182'0,"-57"19"-117"0,28-3-12 16,-5-12 0-16,34-4-7 0,-47 28-9 0,47-28-3 15,-32 27-2-15,32-27-1 0,-21 29-7 0,21-29-4 16,0 0-7-16,-2 30 0 0,2-30-5 0,0 0 0 15,27 20 4-15,-27-20 0 16,28 9 3-16,-28-9 0 0,42 3-2 0,-42-3-3 16,41 4-4-16,-41-4-2 0,34 7-3 0,-34-7-1 15,25 16 1-15,-25-16 1 0,14 28-1 0,-14-28 2 16,8 45-4-16,-12-18 4 0,0-1-5 0,-3 3 4 16,-2 1-3-16,-2-5-12 0,-1 2 23 0,12-27-22 15,-20 39 22-15,20-39-13 0,0 0-1 16,-20 29-3-16,20-29-1 0,0 0-3 0,0 0-11 15,0 0-9-15,0 0-13 0,0 0-30 0,0 0-34 16,-14-61-80-16,41 31-333 0,-20 5-28 0,0-9 139 16</inkml:trace>
  <inkml:trace contextRef="#ctx0" brushRef="#br0" timeOffset="230096.848">24439 16873 1998 0,'-36'25'49'0,"36"-25"-49"16,0 0 0-16,0 0 0 0,0 0 0 0,0 0 0 16,0 0 0-16,0 0 0 0,0 0 0 0,0 0 0 15,-5-52-67-15,34 36-139 0,-29-14-443 0,32-7 12 16,-7-3 150-16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11/05/2015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7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9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4430638"/>
              </p:ext>
            </p:extLst>
          </p:nvPr>
        </p:nvGraphicFramePr>
        <p:xfrm>
          <a:off x="214283" y="762000"/>
          <a:ext cx="8750332" cy="4313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 to momentum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find the change of momentum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this right (WITH directions)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ahead to Y13 change of momentum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combine two skills we already have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 and a due date PLUS have some 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71400" y="345240"/>
              <a:ext cx="1264320" cy="4602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59160" y="342720"/>
                <a:ext cx="1279080" cy="461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9628744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Equations of motion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Suvat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Scalars and Vectors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Monday the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May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Relative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Newton’s 3 laws of </a:t>
                      </a: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Equilibrium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Momentum and the change of momentum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2520" y="255960"/>
              <a:ext cx="8714520" cy="6471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7120" y="252000"/>
                <a:ext cx="8735760" cy="6490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0376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2080" y="67320"/>
              <a:ext cx="8836560" cy="5871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1280" y="56520"/>
                <a:ext cx="8850240" cy="589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006920" y="4867560"/>
              <a:ext cx="7623720" cy="1129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95040" y="4853160"/>
                <a:ext cx="7648920" cy="1160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903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5400" y="301680"/>
              <a:ext cx="7826040" cy="3683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0640" y="299160"/>
                <a:ext cx="7857360" cy="3695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987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0440" y="297720"/>
              <a:ext cx="8278560" cy="5172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6400" y="291960"/>
                <a:ext cx="8308440" cy="519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809000" y="4951800"/>
              <a:ext cx="6175440" cy="1253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96040" y="4937400"/>
                <a:ext cx="6197760" cy="1277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1731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8280" y="264240"/>
              <a:ext cx="8855280" cy="6237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5320" y="250920"/>
                <a:ext cx="8881200" cy="626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10920" y="4969080"/>
              <a:ext cx="8203680" cy="1466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96160" y="4953960"/>
                <a:ext cx="8220960" cy="1493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4396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1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5836</TotalTime>
  <Words>223</Words>
  <Application>Microsoft Office PowerPoint</Application>
  <PresentationFormat>On-screen Show (4:3)</PresentationFormat>
  <Paragraphs>45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171</cp:revision>
  <dcterms:created xsi:type="dcterms:W3CDTF">2006-08-16T00:00:00Z</dcterms:created>
  <dcterms:modified xsi:type="dcterms:W3CDTF">2015-05-11T06:12:40Z</dcterms:modified>
</cp:coreProperties>
</file>