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1" r:id="rId2"/>
    <p:sldId id="257" r:id="rId3"/>
    <p:sldId id="258" r:id="rId4"/>
    <p:sldId id="391" r:id="rId5"/>
    <p:sldId id="392" r:id="rId6"/>
    <p:sldId id="393" r:id="rId7"/>
    <p:sldId id="394" r:id="rId8"/>
    <p:sldId id="39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5T21:53:48.09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9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5T21:55:10.234"/>
    </inkml:context>
  </inkml:definitions>
  <inkml:trace contextRef="#ctx0" brushRef="#br0">1631 636 1099 0,'0'0'123'15,"0"0"-64"-15,0 0-28 0,0 0-7 0,0 0 4 16,0 0 3-16,0 0-2 0,0 0-10 0,0 0-6 16,0 0-8-16,0 0-1 0,2 39-3 0,-9-11 3 15,0 0 0-15,0 12 9 0,-2-1-4 0,4 7 6 16,-2 3-7-16,1 4 10 0,-1 2-11 0,2-2 7 15,0-1 5-15,-1-2-32 0,3-1 28 16,-1-5-29-16,2-2 2 0,-1-6-7 0,5 2-13 16,-2-10-1-16,3 6-15 0,-3-34-4 0,7 47-41 15,-7-47-29-15,9 27-45 0,-9-27-31 0,0 0-61 16,25 7-118-16,-34-35 225 0,9 28 152 0</inkml:trace>
  <inkml:trace contextRef="#ctx0" brushRef="#br0" timeOffset="218.9097">1291 634 1369 0,'-30'-21'70'0,"30"21"-12"0,-33-18-10 16,33 18-11-16,0 0-4 0,0 0-6 0,0 0-12 16,0 0-9-16,0 0-3 0,0 0 1 15,0 0 0-15,46-30 2 0,-9 23-2 0,5 0-1 16,10 2 0-16,8 0-3 0,5 1 1 0,10 1-3 15,-1 1-3-15,1 0-14 0,1 4-14 0,-11-7-24 16,13 15-40-16,-23-19-36 0,18 25-53 0,-29-25-77 16,11 1-193-16,2 22 38 0,-26-25 397 15</inkml:trace>
  <inkml:trace contextRef="#ctx0" brushRef="#br0" timeOffset="937.8654">2350 928 853 0,'0'0'267'0,"0"0"-205"0,0 0-25 0,0 0 2 15,-35-32 6-15,35 32-7 0,-27-1-9 0,27 1-5 16,-42 10-2-16,42-10 5 0,-51 30 3 0,26-5 5 15,-9 0 0-15,8 6 4 0,-8 3-8 0,7 3 2 16,-1-2 4-16,9 4-37 0,1-6 25 16,9 2-34-16,4-7 10 0,5-3 3 0,0-25-5 15,14 41 2-15,-14-41-3 0,39 33 4 0,-9-19-4 16,5-3 2-16,6-6-1 0,3-5 0 0,8-7 3 16,1-7-3-16,2-5 1 0,0-4-12 0,-2-2 3 15,-5-3-4-15,-6 1 4 0,-8-1 3 0,-8 0 2 16,-4 0 13-16,-10 1-32 0,-10 1 34 15,-2 26-36-15,-14-49 6 0,14 49-6 16,-45-48-6-16,17 31 7 0,-6-5 4 0,-1 7 10 16,-1 0 3-16,-1 3 5 0,0 2 4 0,3 3 8 15,6 3 3-15,28 4 3 0,-35-4-2 0,35 4-6 16,0 0-8-16,0 0-5 0,0 0-2 0,0 0 0 16,0 0 6-16,37 30 0 0,-12-21 0 0,5-3 1 15,3 1 0-15,6-2 0 0,4-2 0 16,1-1 0-16,0 0 0 0,1 0 0 0,-1-1 1 15,-2 3-1-15,-1-1 0 0,-7 3-1 0,-4-1 2 16,-5 2 3-16,-25-7 7 0,32 21 6 16,-32-21 9-16,14 41-1 0,-11-13 3 0,-8 5 6 15,-2 8-33-15,-7 1 27 0,-2 7-28 0,-5 1 9 16,-1 1 4-16,-2-4-10 0,1 1 11 0,1-8-3 16,6-6 4-16,4-8-7 0,12-26-3 15,-11 39-7-15,11-39 3 0,0 0-2 0,0 0 2 16,0 0 2-16,0 0 1 0,27-2 3 0,-27 2 2 15,37-44 5-15,-12 7-3 0,0-8 4 0,3-7-11 16,-3 3 5-16,0-2-5 0,-6 0 6 0,1 2-6 16,-6 1-11-16,0 4 23 0,-2 4-26 0,1 4 23 15,-3 5-10-15,-1 6-5 0,-9 25 2 0,13-30-1 16,-13 30-1-16,0 0-4 16,0 0-8-16,0 0-4 0,0 0-4 0,0 0 0 15,26 35-7-15,-26-35-14 0,32 41-35 0,-32-41-21 16,46 44-10-16,-46-44-40 0,66 35-41 0,-33-28-110 15,10-9-152-15,24 20 105 0,-17-36 347 0</inkml:trace>
  <inkml:trace contextRef="#ctx0" brushRef="#br0" timeOffset="1422.2871">3897 972 1351 0,'-27'7'76'0,"-10"-9"-21"0,12 11 8 16,-9-9 4-16,34 0-5 0,-53 14-12 16,28-1-9-16,-5-3-8 0,4 8-4 0,-3 1-5 15,3 4-4-15,1 4-3 0,2 1-13 0,0 0 23 16,7 2-28-16,0-2 23 0,7-2-13 0,2 3-6 16,7-29 2-16,0 38-4 0,0-38 1 0,20 27-2 15,-20-27 3-15,39 16-3 0,-15-15 2 0,7-2 0 16,4-6-1-16,2-4 1 0,0-5-1 15,2-5 1-15,0-2-2 0,0-5 3 0,2-2-3 16,0-3-11-16,-4 1 23 0,-2-2-22 0,-5 4 22 16,-5-1-8-16,0 3-5 0,-9 3 3 15,-16 25-2-15,25-37 2 0,-25 37-2 0,0 0 2 16,0 0-1-16,0 0 0 0,0 0-1 0,0 0-2 16,0 0-2-16,0 0-2 0,-11 32 3 0,-7 10-4 15,-12 9-8-15,-5 14 22 0,-4 7-19 16,-5 2 20-16,-2 4-4 0,0-2-11 0,3 3 11 15,4-3-9-15,4-6 8 0,5-1-7 0,5-9 6 16,7-8-6-16,6-6 7 0,5-12-4 0,5-10 3 16,2-24-3-16,10 30 2 0,-10-30-2 0,0 0 1 15,43 16 1-15,-43-16-1 0,50-19 0 0,-19-4 0 16,8-14 3-16,7-9-6 0,2-5 6 0,0-5-16 16,2-1-7-16,-11-3-19 15,3 4-12-15,-12-13-34 0,9 24-42 0,-26-29-99 16,27 30-234-16,-18-6-82 0,-10-3 150 0</inkml:trace>
  <inkml:trace contextRef="#ctx0" brushRef="#br0" timeOffset="1875.4002">4571 1069 1337 0,'-30'-23'156'0,"30"23"-101"16,0 0-3-16,0 0 5 0,-12-32 11 15,12 32-9-15,0 0-10 0,0 0-14 0,0 0-10 16,0 0-9-16,0 0-9 0,0 0-4 0,0 0-2 16,-28 43 5-16,15-19 1 0,-1 6-8 0,-2 2 27 15,2 3-24-15,1-1 21 0,3-3-12 0,3-1-7 16,1-1 0-16,5-5-3 0,1-24 1 0,3 42-3 15,-3-42 4-15,16 34-3 0,-16-34 1 0,27 19 0 16,-27-19 1-16,39 6-1 0,-39-6 0 16,49-9 1-16,-19-4-1 0,-1-1 1 15,3-7-1-15,-2-3 1 0,0-5-2 0,-2-1 2 16,0-3-3-16,-1 0 3 0,0-1-3 0,-3 1-9 16,-2-1 20-16,-3 6-21 0,-3 3 20 0,-16 25-7 15,23-40-3-15,-23 40 3 0,0 0-1 0,12-27 0 16,-12 27 1-16,0 0-3 0,0 0-1 0,0 0-4 15,0 0-2-15,-19 37-3 0,5-10 2 16,-6 8 11-16,-3 9-19 0,2-2 20 0,2-1-30 16,6-1-3-16,3-6-10 0,8 5-15 0,-2-11-14 15,15 7-26-15,-11-35-26 0,30 51-69 0,-30-51-86 16,32 4-245-16,7 4 47 0,-13-27 394 0</inkml:trace>
  <inkml:trace contextRef="#ctx0" brushRef="#br0" timeOffset="2246.0463">5344 1117 1446 0,'-38'26'56'0,"38"-26"-31"0,-26 23-10 16,26-23 24-16,0 0-14 0,0 0 9 15,-9 30-3-15,9-30-4 0,0 0 1 0,25 16-2 16,-25-16 0-16,37 7-6 0,-37-7-2 0,48-4-7 15,-20 1-3-15,0-4-4 0,2 0-3 16,-1-2 1-16,-1-2-2 0,-1-1-16 0,-27 12 31 16,42-32-30-16,-42 32 30 0,32-35-10 0,-32 35-1 15,11-32 4-15,-11 32-4 0,-6-37 2 0,6 37-4 16,-21-38 2-16,21 38-4 0,-35-34 3 16,10 20-4-16,-5 7 1 0,-4 0 2 0,-1 5 2 15,-1 4 6-15,-1 3 6 0,2 8 3 0,1 2 1 16,0 7 2-16,1 4-4 0,4 4 1 0,1 3-6 15,5 3-11-15,4-1 16 0,4-2-23 0,10 1 18 16,5-6-13-16,9-2-1 0,-9-26-1 0,41 43-5 16,-11-29-5-16,16-2-16 0,3-12-27 15,19 9-47-15,-10-34-100 0,43 15-402 16,-19-6 8-16,6-5 159 0</inkml:trace>
  <inkml:trace contextRef="#ctx0" brushRef="#br1" timeOffset="11142.8038">1890 1953 408 0,'0'0'12'0,"0"0"-6"0,0 0-4 15,0 0-2-15,0 0 0 0,0 0 0 0,0 0 0 16,0 0 2-16,0 0-2 0,0 0 1 0,0 0-1 15,0 0 0-15,0 0 12 0,0 0 17 0,-16 25 14 16,16-25 18-16,0 0 0 0,0 0 8 0,0 0-4 16,35 2 3-16,-35-2-17 0,27 0-7 15,-27 0-19-15,32-6-7 0,-32 6-8 0,37-3-2 16,-37 3-4-16,41-4-1 0,-41 4-2 0,41 0 0 16,-41 0-1-16,37 4-1 0,-37-4 1 0,33 9 1 15,-33-9-2-15,32 12 2 0,-32-12-2 0,34 12 2 16,-34-12 15-16,34 13-16 0,-34-13 17 15,42 12-9-15,-17-9 9 0,5 3 6 0,0-6 3 16,6 1-2-16,-3-2-7 0,8 1 0 16,0-6-1-16,3 5-2 0,4-5-20 0,0 3 14 15,-4-1-21-15,4 3 16 0,-1-1 0 0,0 0-1 16,0 2-1-16,-1 0 0 0,0 0-1 0,0 0 1 16,-1 2-1-16,1 1 0 0,0-1 18 0,0 3-17 15,0 1 18-15,2-1-19 0,-2 2 0 0,0-2 1 16,2 1 0-16,1-3 1 0,1 1-1 0,5-1 2 15,0-3-2-15,3 0 0 0,2-2 0 16,2-1 0-16,0-1 0 0,4-1 1 16,1 0 1-16,0-2-1 0,2-2-14 0,1 4 21 15,-1-4-14-15,0 2 18 0,-2 0-2 0,-1 0-4 16,-3 3-3-16,1-1-1 0,0 1-1 0,-2-1 0 16,-4 2-1-16,1 1-1 0,-3 0 1 0,-3 0-2 15,1 2 1-15,-3 0 0 0,-1 0-1 16,-3 2-3-16,3 0 2 0,-6 0-1 0,2-2 1 15,-3 1 2-15,-4 1-1 0,-2 0 0 0,-3 0 1 16,-1-2 0-16,-3 0 0 0,-3 0 1 0,-2-2-2 16,-25 2 2-16,39 0-1 0,-39 0 0 0,28 0 0 15,-28 0-4-15,0 0-8 0,0 0-8 0,0 0-19 16,0 0-37-16,0 0-54 0,0 0-86 16,0 0-167-16,0 0-8 0,-39 10 384 15</inkml:trace>
  <inkml:trace contextRef="#ctx0" brushRef="#br2" timeOffset="16771.7551">1316 2622 965 0,'0'0'100'0,"0"0"-50"0,0 0-35 0,0 0-2 31,0 0 15-31,0 0 16 0,0 0 11 0,0 0 2 16,-12 36-10-16,14-12-7 0,-10 5-14 0,8 6-1 15,-5 3-10-15,3 8 4 0,1 0-13 0,-3 7-14 16,2 0 25-16,0 8-30 0,-1-1 29 0,-2 2-10 0,1-6-10 0,-3-3 9 16,2-2-9-16,1-5 6 0,2-2-15 15,1-7-1-15,4-2-8 0,-1-10-8 0,9 3-18 16,-11-28-31-16,23 32-58 0,-23-32-53 0,0 0-92 0,39 19-157 16,-39-19 172-16,0 0 267 0</inkml:trace>
  <inkml:trace contextRef="#ctx0" brushRef="#br2" timeOffset="17003.815">971 2747 1373 0,'-37'8'86'16,"37"-8"-24"-16,-32 0-22 0,32 0-14 0,0 0-7 15,0 0-8-15,0 0-10 0,0 0-4 0,0 0 2 16,0 0 1-16,0 0 3 0,42 0 2 15,-15-4 0 1,6 0-1-16,10-1-3 0,5-2-1 0,3-3-5 16,4-1-4-16,0-1-9 0,9 5-13 0,-9-6-18 0,12 13-19 0,-16-12-29 15,18 17-35-15,-23-12-21 0,18 21-13 0,-20-14-26 16,6 0-130-16,10 30-43 0,-35-26 341 0</inkml:trace>
  <inkml:trace contextRef="#ctx0" brushRef="#br2" timeOffset="17699.8361">2209 3008 1131 0,'0'0'37'0,"-41"-26"-14"0,41 26 15 0,-41-11 16 16,41 11 11-16,-40 0-1 0,40 0-12 0,-55 11-6 15,26 8-18-15,-10-5 12 0,11 14-14 0,-7-3 8 16,4 7 2-16,-2-2-11 0,4 8-3 16,5-4-12-16,4 3 4 0,4-4-9 0,7-3 3 15,4-3-5-15,5-3 1 0,0-24-6 16,16 43 2-16,-16-43-2 0,39 30 1 0,-9-23-1 16,4 0 1-16,8-7-2 0,4-7 1 0,4-7 1 0,3-8-2 15,2-2-3-15,-4-8-6 0,1 0 6 0,-5-3-5 16,-6 3 12-16,-5-1-4 0,-6 1 3 15,-7 2-5-15,-6 2 5 0,-4 2-3 0,-13 26 5 16,5-46-2 0,-5 46 3-16,-10-34-1 0,10 34 0 15,-22-24 16-15,22 24-32 0,-30-14 32 0,30 14-32 16,-35-4 18-16,35 4 0 0,-37 4-18 0,37-4 35 0,-27 7-36 16,27-7 32-16,0 0-17 0,0 0-3 0,0 0 0 15,0 0-1-15,-4 30 2 0,4-30 0 16,32 14 1-16,-32-14-1 0,46 9 2 0,-17-6 0 15,1-1 1-15,0 1-1 0,2 1 1 0,0-1 0 16,-2 4 1-16,-4 1-2 0,1 0 2 16,-27-8-1-16,46 25 1 0,-46-25-1 0,30 28 2 15,-30-28-2-15,20 42 1 0,-13-15-4 0,-4-1 4 16,-3 1-3-16,-2-1 4 0,-3-1-3 0,-4-1 4 16,2 1-6-16,7-25 4 0,-18 41-2 0,18-41 1 0,-12 28-2 0,12-28 2 15,0 0-3-15,0 0 1 0,0 0-3 0,0 0 2 16,0 0 2-16,0 0 1 0,0 0 6 15,39-41 3-15,-18 11 7 0,4-3-2 0,-2-9 6 16,2-4-12-16,-2 0 5 0,-4 0-6 0,-1 2 5 0,-2 2-6 16,-4 3-13-16,1 2 23 0,-2 5-27 15,-1 6 25 1,-10 26-11-16,11-39-4 0,-11 39 2 0,0 0-2 16,0 0 0-16,0 0-2 0,0 0-10 0,0 0-13 15,0 0-9-15,0 0-6 0,0 0-10 16,30 20-8-16,-4 3-26 0,-26-23-12 0,55 31-10 15,-30-29-38-15,25 19-13 0,-18-21-51 0,19 11-39 16,-9-1-55-16,-11-20-11 0,29 31 313 0</inkml:trace>
  <inkml:trace contextRef="#ctx0" brushRef="#br2" timeOffset="18215.6537">3608 2989 1147 0,'0'0'102'0,"-28"-27"-25"16,28 27-2-16,-25-5-24 0,25 5 10 0,-27-3-26 15,27 3 10-15,-32-6-5 0,32 6-7 16,-33 4-5-16,33-4-6 0,-39 10-2 0,39-10-17 16,-41 20 31-16,41-20-30 0,-48 40 29 0,23-12-12 15,-1 2-6-15,-1 6 5 0,-1-1-8 16,3 0 3-16,2-2-7 0,7-4 0 0,16-29-6 15,-18 40 1-15,18-40-4 0,4 28 0 0,-4-28 0 16,21 27 0-16,-21-27 1 0,43 14 0 0,-13-11 0 16,7-6 0-16,7-8 0 0,2-5 0 15,4-6 2-15,0-5-4 0,-6-5 5 0,4-1-4 16,-6-2 3-16,-5 1-4 0,-3 3 5 0,-4 1-5 16,-7 5 5-16,-23 25-3 0,36-42 2 0,-36 42-1 15,17-25 1-15,-17 25 0 0,0 0-12 0,0 0 13 16,0 0-1-16,0 0-1 0,0 0 10 0,0 0-12 15,-23 46-4-15,4-6 7 0,-8 13-5 16,-6 12 7-16,-8 11-9 0,-4 0 9 16,-1 0-9-16,4-4 8 0,5-5-7 0,5-7 7 15,7-4-7-15,6-5 7 0,4-2-7 0,7-3-8 16,2-11 23-16,6-3-24 0,0-32 27 0,6 34-13 16,-6-34-1-16,0 0 1 0,0 0-1 0,37 7 1 15,-37-7-14-15,44-32 26 0,-16 0-23 0,6-7 20 16,0-6-12-16,1-10-13 0,2 6-6 15,-1-4-15-15,-1 4-4 0,-7-4-15 0,6 10-11 16,-14-13-32-16,15 24-37 0,-24-22-68 0,28 29-92 16,-23 0-202-16,-4-13 40 0,20 27 457 0</inkml:trace>
  <inkml:trace contextRef="#ctx0" brushRef="#br2" timeOffset="18637.5547">4302 2938 1244 0,'0'0'130'0,"-28"-4"-84"0,28 4-1 0,0 0 1 16,-29 14 2-16,29-14 14 0,-26 21-41 16,26-21 29-16,-32 39-33 0,32-39 10 0,-32 53 2 15,16-27-7-15,7 6 3 0,-1-4-8 16,1 0 1-16,2-1-9 0,3-2 3 0,4-25-6 15,0 38 1-15,0-38-5 0,9 28 2 0,-9-28-3 16,0 0 2-16,39 29-2 0,-39-29 2 0,44 5-3 16,-15-9 0-16,1-3 1 0,0-5-1 0,2 0 2 15,-2-6 0-15,0 2 3 0,2-3-5 16,-6-2 4-16,3-2-6 0,-4 0 4 0,-2-2-4 16,1 1 4-16,-24 24-3 0,46-46 1 0,-46 46-2 15,36-41 2-15,-36 41-3 0,25-30 4 0,-25 30-1 16,0 0 2-16,0 0-1 0,0 0 1 0,0 0-2 15,0 0-1-15,0 0-1 0,0 0 0 16,1 30 2-16,-13 4-1 0,-6 5 3 0,-5 3-5 16,0 0 4-16,2-3-11 0,2-2-1 15,8-2-16-15,2-7-8 0,11 4-13 0,-2-32-14 16,14 47-26-16,-14-47-21 0,34 32-46 0,-34-32-57 16,53-2-128-16,-13 2-146 0,-13-26 167 0,30 24 319 15</inkml:trace>
  <inkml:trace contextRef="#ctx0" brushRef="#br2" timeOffset="18997.1924">4966 3126 1388 0,'-17'28'62'16,"17"-28"-38"-16,0 0 7 0,-15 27-1 0,15-27 5 15,0 0-4-15,0 0-2 0,16 24-1 0,-16-24 0 16,25 11-3-16,-25-11-3 0,41 0-5 15,-15-2-4-15,-1-7-4 0,0 2-5 0,2-5 0 16,-3-2-2-16,1-4 0 0,0-3-1 0,0 2 0 16,-25 19 1-16,42-46 4 0,-22 21 0 0,-8 1-8 15,1-1 31-15,-8-1-23 0,-5 26 26 0,-2-48-14 16,2 48-9-16,-19-40-3 0,19 40-7 0,-38-30 1 16,12 23-2-16,-2 3 1 0,-4 9 1 0,-6 6 0 15,3 8 3-15,-4 6 0 0,2 3-8 16,3 4 26-16,2 3-22 0,4-1 26 15,5-1-12-15,4-1-7 0,3-4 2 0,7-3-9 16,9-25 1-16,-6 40-2 0,6-40 1 0,15 37-4 16,-15-37 1-16,37 30-7 0,-12-19-6 0,14-1-18 15,1-10-26-15,22 11-72 0,-19-34-122 0,42 12-352 16,-13 2 29-16,-1-12 322 0</inkml:trace>
  <inkml:trace contextRef="#ctx0" brushRef="#br2" timeOffset="19544.0778">6387 2952 1494 0,'0'0'94'0,"0"0"-68"0,0 0 0 0,0 0-1 16,0 0 0-16,0 0 0 0,0 0-2 0,0 0-7 16,0 0-5-16,0 0-6 0,0 0-4 0,0 0-2 15,0 0-16-15,-29 54 31 0,19-15-28 0,-4 5 28 16,-1-3-12-16,5-3-8 0,1-4-1 0,4-2-13 16,5-32-15-16,0 51-24 0,0-51-21 0,14 38-35 15,-14-38-46-15,0 0-82 0,28 27-174 16,-28-27-46-16,55-14 301 0</inkml:trace>
  <inkml:trace contextRef="#ctx0" brushRef="#br2" timeOffset="19700.5237">6429 2607 1501 0,'-58'0'67'0,"33"10"-48"0,25-10-20 0,-39 16-1 16,39-16-6-16,0 0-15 0,0 0-25 0,0 0-29 15,-5 32-42-15,5-32-32 0,28 17-42 0,-28-17-55 16,44 4-87-16,4 13-38 0,-23-29 365 0</inkml:trace>
  <inkml:trace contextRef="#ctx0" brushRef="#br2" timeOffset="20012.9774">6932 2936 1271 0,'0'0'95'15,"-44"14"-44"-15,44-14 0 0,-55 18 4 0,55-18-12 16,-55 21 10-16,29-7-23 0,-6-7 10 0,32-7-3 16,-50 23-11-16,50-23-5 0,-34 21-9 15,34-21-4-15,0 0-5 0,-17 25-4 0,17-25 0 16,0 0 0-16,17 35-2 0,-17-35 4 0,38 26-2 16,-14-13 1-16,5-1-2 0,1 0 3 0,3-1-3 15,-1 3 3-15,-2-2-2 0,-1 1 2 0,-4-1-2 16,-25-12 1-16,35 25-2 0,-35-25 4 0,0 0-3 15,23 29 4-15,-23-29-1 16,0 0 1-16,0 27-1 0,0-27 1 0,-16 26-4 16,16-26 5-16,-34 36-5 0,10-15 2 0,-5-2-3 15,1 6 1-15,0-2-5 0,-1-1 0 0,-1 3-8 16,4-4-6-16,6 4-22 0,-5-15-22 0,22 17-48 16,3-27-76-16,0 0-131 0,0 0-213 0,0 0 59 15,58 10 451-15</inkml:trace>
  <inkml:trace contextRef="#ctx0" brushRef="#br2" timeOffset="20481.7994">8618 2349 740 0,'0'0'209'0,"0"0"-147"15,-2-26 5-15,2 26 2 0,0 0-1 16,0 0-14-16,0 0-27 0,-10 26-12 0,10-26-6 16,-23 44 9-16,5-5 3 0,4 11 15 0,-7-1-1 15,5 16 12-15,-7-5-12 0,5 5 6 0,-5-2-20 16,5 3 6-16,-1-3 1 0,5-1-32 0,-2-1 23 15,3-3-31-15,1-3 8 0,3-6 8 16,0-6-9-16,4-6 6 0,3-2-18 0,0-11-9 16,9 8-31-16,-7-32-25 0,20 39-48 15,-20-39-56-15,26 12-47 0,-26-12-48 0,16-31-134 16,20 31 215-16,-33-41 200 0</inkml:trace>
  <inkml:trace contextRef="#ctx0" brushRef="#br2" timeOffset="20653.6625">8230 2991 1448 0,'-44'-9'141'0,"44"9"-68"0,-42 19-8 16,42-19-11-16,0 0-21 0,0 0-9 0,-23 25-15 15,23-25-6-15,0 0-4 0,0 0 1 0,40 31-1 16,-13-27 1-16,12-4 0 0,10-11-3 0,12-1-7 16,9-14-3-16,15-1-62 0,-5-15-17 0,28 17-109 15,-32-35-122-15,16 16-210 0,9 7 18 0,-23-15 433 16</inkml:trace>
  <inkml:trace contextRef="#ctx0" brushRef="#br2" timeOffset="21030.9943">9142 2332 1685 0,'-39'19'25'0,"2"2"-22"15,7 9 8-15,0-3 4 0,4 8 7 16,-1 0 1-16,4 7 3 0,-2 4-6 0,4 4 4 15,-2 2-8-15,2 3 3 0,1 3-9 0,1 4 8 16,1-2 4-16,0 1-22 0,2-1 20 0,4-2-23 0,-1-7 6 16,5-7 5-16,2-3-9 0,5-8 3 0,4-4-5 15,-3-29 3-15,12 40-3 0,-12-40 1 0,0 0-2 0,27 25 0 16,-27-25-2-16,27 0 1 0,-27 0 0 16,35-18 1-16,-10 0 3 0,0-4-1 0,3-8 2 0,2 1-2 15,-3-1 3-15,-1 4-5 0,-26 26 6 0,43-44-5 16,-43 44 4-16,28-26-2 0,-28 26 1 15,0 0-1-15,0 0 0 0,0 0 1 0,0 0 1 16,25 23 2-16,-25-23-2 0,3 47 2 0,-3-13-4 16,-1 1 4-1,-1 0-6-15,0 0 5 16,4-1-8-16,0-4-6 0,6-4-14 0,-8-26-11 0,23 46-15 16,-23-46-16-16,48 33-34 0,-48-33-43 0,75 11-97 15,-49-25-166-15,20-2-96 0,16 9 177 0</inkml:trace>
  <inkml:trace contextRef="#ctx0" brushRef="#br2" timeOffset="21397.1171">9543 3068 1542 0,'0'0'36'15,"-41"39"-32"-15,41-39 7 0,-20 35 6 0,20-35 8 16,0 35-2-16,0-35 0 0,18 32-7 0,-18-32 0 15,36 28-6-15,-10-19 0 16,3-4-2-16,4-1 1 0,3-6-1 16,1-2-2-16,2-4 0 0,0-3-2 0,-2-3 1 15,-2 0-3-15,-3-5 2 0,-3 1-3 0,-29 18 4 16,37-39-1-16,-37 39 7 0,12-35 1 0,-12 35 4 16,-5-44-2-16,5 44 1 0,-23-41-5 0,23 41-12 15,-39-31 28-15,14 18-28 0,0 5 28 0,-5 1-14 16,0 7-3-16,0 1 1 0,-2 8-14 0,0 2 13 15,2 6-11-15,-2 6 24 0,2 9-9 0,-2 3 7 16,6 7-6-16,-4 6-9 0,6 1 6 0,1-1-7 0,8-1-1 16,2-6-3-16,10-2 0 0,6-8-1 0,8-4-1 15,-11-27-5-15,44 37-2 0,-7-25-13 0,7-10-14 16,15-6-26-16,-2-19-47 0,36 20-129 0,-29-24-379 16,27-6 16-16,-1-1 259 0</inkml:trace>
  <inkml:trace contextRef="#ctx0" brushRef="#br1" timeOffset="25103.0625">11112 2550 916 0,'0'0'52'0,"7"-40"-22"0,-7 40 2 16,3-41 17-16,-3 41 13 0,8-37 16 0,-8 37-4 16,12-24-8-16,-12 24-10 0,0 0-14 0,0 0-11 15,0 0-7-15,0 0-5 0,0 0-5 16,0 0-2-16,0 0-1 0,0 0 4 0,12 24 2 16,-8 10 7-16,-6 6-8 0,0 13 1 0,-3 7-16 15,-4 3 6-15,-1 6-12 0,-1 3 12 0,-5 2 7 16,2 0-24-16,1-3 23 0,-1-4-25 0,4-8 6 15,3-4 8-15,3-4-28 0,0-7-3 0,12-2-14 16,-8-8-15-16,14 1-16 16,-14-35-49-16,26 48-90 0,-26-48-26 0,27 17-105 15,-2 4-64-15,-25-21 298 0</inkml:trace>
  <inkml:trace contextRef="#ctx0" brushRef="#br1" timeOffset="25321.9035">10827 2577 1453 0,'-29'5'279'15,"29"-5"-240"-15,0 0-26 0,0 0-14 0,0 0-2 16,0 0 3-16,0 0 5 0,15-26 5 16,13 17 1-16,6-7 1 0,12 0-6 0,10-2-2 15,6-1-5-15,9 3 0 0,2-1-8 0,3 8-12 16,-5-4-20-16,5 13-27 0,-14-12-26 15,14 24-37-15,-23-20-51 0,23 32-83 0,-26 1-211 16,-6-18 21-16,15 26 372 0</inkml:trace>
  <inkml:trace contextRef="#ctx0" brushRef="#br1" timeOffset="25790.2867">11803 2954 1126 0,'-20'-36'199'0,"20"36"-121"0,0 0-6 0,0 0-12 16,0 0 6-16,0 0 0 0,0 0-7 31,0 0-16-31,0 0-16 0,0 0-12 0,-28-12-9 0,28 12-4 0,0 0-3 0,-32 39 4 0,16-15 16 16,0 8-27-16,-2 2 30 0,4 4-26 0,-2-1 10 15,6 0 4-15,1-1-7 0,2-3 3 0,5-3-5 16,2-30 2-16,3 42-4 0,-3-42 1 0,18 32-2 31,-18-32 1-31,34 25-1 0,-34-25 1 16,53 5 0-16,-19-7 1 0,3-9 1 0,3-4-1 16,1-8 3-16,0-5-4 0,0-2 4 0,-2-6-3 0,-2 3 2 15,-5-2-4-15,-2 1 6 0,-4 3-5 0,-4-1-12 16,-3 2 28-16,-5 2-28 0,-14 28 29 0,16-39-14 15,-16 39-2-15,6-33 3 0,-6 33-3 0,0 0 3 16,-8-25-2-16,8 25 1 0,0 0-1 0,0 0 0 16,0 0-2-16,0 0-2 0,0 0 0 0,-28 44-3 15,17-16-14-15,1 7 24 0,-3 2-29 0,5 4 20 16,-1-4-18-16,9 2-15 0,-6-8-12 0,19 8-25 16,-13-39-15-16,28 58-29 0,-28-58-29 0,52 41-48 15,-52-41-46-15,65 3-127 0,-14 9-31 0,-22-34 312 16</inkml:trace>
  <inkml:trace contextRef="#ctx0" brushRef="#br1" timeOffset="26141.9504">12743 2943 1013 0,'-28'-4'316'0,"28"4"-277"0,-29 0-26 16,29 0 4-16,0 0 3 0,-37 30 20 0,28-5-33 15,-8 1 35-15,6 11-32 0,-5 0 13 16,7 9 1-16,-3-2-11 0,6 6 13 15,-1-6-10-15,4 5 9 0,-3-7-10 0,6-1-6 16,2-3-6-16,2-2 4 0,-1-8-4 0,-3-28 5 16,13 37-6-16,-13-37 2 0,0 0 1 0,0 0 1 31,0 0 2-31,25 19 1 0,-25-19-1 0,0 0 2 16,15-31 2-16,-6 6-3 0,0-10 3 0,4-9-9 15,-3 0 4-15,1-2-4 0,-6 2 11 16,0 3-1-16,-5-3 7 0,-1 2-9 0,-1 0 2 15,-2-1-9-15,-1 6 4 0,3 7-4 0,-1 4-9 16,3 26 29-16,2-33-29 0,-2 33 27 0,0 0-18 16,0 0-4-16,7-25-1 0,-7 25-3 0,0 0 0 15,26-7-5-15,-26 7-9 0,41-5-8 0,-13 6-15 16,2-8-12-16,16 13-29 0,-14-20-25 0,25 28-47 16,-27-32-70-16,32 27-103 0,-9-4-174 0,-16-19 139 15,24 33 362-15</inkml:trace>
  <inkml:trace contextRef="#ctx0" brushRef="#br1" timeOffset="26556.8767">13356 2966 1097 0,'-29'-2'302'0,"29"2"-248"16,0 0-17-16,-30 39-4 0,30-39 32 0,-19 28-16 16,19-28 6-16,-16 30-7 0,16-30-18 0,-16 42-6 15,16-42-7-15,-11 37-2 0,11-37-6 16,-7 39 2-16,7-39-5 15,-9 40 4-15,9-40-1 0,-7 36 2 0,7-36-2 16,-5 26 1-16,5-26-4 0,0 0 0 0,0 0-4 16,-4 25-1-16,4-25-1 0,0 0-1 15,0 0 0-15,0 0-2 0,0 0 1 0,0 0-2 0,0 0 2 16,0 0 1-16,0 0 0 0,34-35 1 0,-34 35 1 16,27-37-2-16,-11 12 4 0,1-1-6 0,1 1 4 15,2-3-1-15,-1 5 2 0,-3-4-2 0,3 1 2 0,-19 26-4 16,39-44-10-16,-39 44 27 0,41-39-27 0,-41 39 29 15,36-24-13-15,-36 24-4 0,26-11 2 16,-26 11-2-16,0 0 0 0,27 5 1 16,-27-5 0-16,0 0-13 0,17 30 11 0,-17-30-11 15,7 42 25-15,-5-12-12 0,-2 2 6 0,0-2-15 16,-2-2-10-16,2 0-1 0,4 2-5 0,-2-5-1 0,5 1-6 16,-7-26-5-16,18 43-23 0,-18-43-13 0,24 33-25 15,-24-33-24-15,39 19-40 0,-39-19-58 0,52-10-113 16,-10 12-109-16,-19-34 189 0,32 32 252 0</inkml:trace>
  <inkml:trace contextRef="#ctx0" brushRef="#br1" timeOffset="26745.7514">14133 2985 1332 0,'-33'-23'226'16,"33"23"-138"-16,0 0-16 0,-32-12-9 16,32 12-8-1,-25 0-14-15,25 0-11 0,-27 4-11 16,27-4-9-16,-24 17-17 0,24-17 24 0,-23 42-28 15,12-13 26-15,0 4-10 0,1 4-5 16,1 0 5-16,0 2-7 0,2-2 3 0,2 2-7 16,-1-6-13-16,6 4-12 0,0-5 0 0,6 3-23 15,-6-35-12-15,19 53-54 0,-19-53-60 0,32 33-99 16,-32-33-239-16,0 0 27 0,57 18 328 0</inkml:trace>
  <inkml:trace contextRef="#ctx0" brushRef="#br1" timeOffset="27158.355">14213 2807 1337 0,'0'0'348'15,"0"0"-308"-15,0 0-29 0,0 0-5 16,0 0 2-16,0 0 4 0,0 0 6 0,0 0 8 16,-12 34 5-16,12-34 5 0,14 24-4 0,-14-24-3 15,17 34-2-15,-17-34-5 0,15 46-14 0,-10-22 21 16,0 5-25-16,-3 1 19 0,0 3-23 0,-6-1 0 15,1 5 0-15,-6 0 0 0,0-2 0 0,-2 0 0 16,-1-1 0-16,1-6 0 0,-1-2 0 0,12-26 0 16,-12 39 0-16,12-39 0 0,0 0 0 15,0 0 0-15,0 0 0 0,0 0 0 0,0 0 0 16,0 0 0-16,0 0 0 0,26-4 0 0,-26 4 0 16,39-38 0-16,-16 8 0 0,4-2 0 0,-1-3 0 15,-1 0 0-15,0 3 0 0,-4 0 0 0,-1 4 0 16,-4 3 0-16,-16 25 0 0,23-37 0 0,-23 37 0 15,0 0 0-15,0 0 0 0,0 0 0 16,0 0 0-16,0 0 0 0,0 0 0 0,0 0 0 16,0 0-2-16,14 39-5 0,-16-11-3 0,2 2-11 15,-4 2-6-15,8 1-6 0,-2-3-1 0,7 4-9 16,1-8-3-16,10 4-22 0,-20-30-17 16,46 53-27-16,-46-53-32 0,58 39-63 0,-58-39-86 15,48-2-193-15,2 16 58 0,-22-35 428 0</inkml:trace>
  <inkml:trace contextRef="#ctx0" brushRef="#br1" timeOffset="27627.1591">15086 3008 1299 0,'-32'9'250'0,"-9"-21"-171"16,8 13-13-16,-10-4-3 0,11 10-7 0,-8 0-18 16,3 9-6-16,-1 1-12 0,5 5 0 15,1 0-3-15,5 5 4 0,4-2-5 16,9 1-1-16,5-1-9 0,9-25-2 0,-2 45-3 15,2-45 4-15,22 46-3 0,-22-46 3 0,37 35-3 16,-37-35 1-16,49 25-2 0,-20-20 1 0,4-5-1 16,3 0 0-16,3-8 0 0,0-3-2 0,0-5 1 15,-2-3 0-15,-3-2 1 0,-4-1-1 0,-4-2 1 16,-3-3-4-16,0 5 0 0,-5-5-3 16,-18 27 1-16,25-44-5 0,-25 44 3 0,9-32-6 15,-9 32 3-15,0 0-5 0,-2-26-1 0,2 26-2 16,0 0-2-16,0 0-4 0,-27 21-2 0,27-21 4 15,-35 58 1-15,8-12 11 0,-3 9-1 0,-3 8 12 16,-5 9-8-16,-2 7 12 0,1 11-13 0,0 2 15 16,3 6-20-16,-1 8-1 0,3 3 23 15,-1 2-17-15,1-5 24 0,3-7-3 16,0-13-11-16,7-12 13 0,4-18-6 0,8-6 9 16,-1-17-9-16,6-7 2 0,7-26-3 0,0 0 2 15,0 0-1-15,0 0 11 0,0 0-3 0,0 0-3 16,-16-26-1-16,15-6-14 0,-1-12 4 0,4-7-6 15,-1-7 7-15,5-2-7 0,-3-1 6 0,4-1-6 16,0-1 5-16,2-6-8 0,4-3-7 16,4-6 17-16,5-1-20 0,4-2 15 0,8 7-7 15,1 3-14-15,6 15 1 0,-6 1-19 0,10 18-30 16,-17-14-68-16,29 37-162 0,-10-19-284 16,-9 5 28-16,6 12 383 0</inkml:trace>
  <inkml:trace contextRef="#ctx0" brushRef="#br1" timeOffset="28127.1666">16058 2656 1393 0,'0'0'122'16,"0"0"-70"-16,-14-25-20 0,14 25 4 16,0 0 2-16,0 0-8 0,0 0-12 0,0 0-7 15,-14 25-5-15,14-25 2 0,-16 44 0 0,7-9 7 16,-1 7-4-16,1 8 5 0,-4 1-9 0,5 5-12 15,-3 4 23-15,0 0-24 0,2 3 22 0,-1-1-10 16,3-4-10-16,1-2 8 0,1-1-12 0,2-6 4 16,4-3-17-16,1-7-3 0,7-2-18 0,-9-37-20 15,25 49-34-15,-25-49-37 0,40 20-59 16,-40-20-79-16,36-32-209 0,-1 23 31 16,-19-33 400-16</inkml:trace>
  <inkml:trace contextRef="#ctx0" brushRef="#br1" timeOffset="28330.4153">16025 2566 1688 0,'0'0'70'0,"-25"5"-42"0,25-5-20 16,0 0-3-16,0 0 2 0,0 0 3 0,0 0 7 16,44 13 2-16,-17-10-3 0,6-3-5 0,10-2-7 15,5-1-2-15,8-2-5 0,5-1-9 16,2 1-8-16,1-4-13 0,7 8-20 0,-11-10-26 15,15 20-40-15,-29-25-60 0,25 37-88 16,-36-9-198-16,-5-6-9 0,7 24 294 0</inkml:trace>
  <inkml:trace contextRef="#ctx0" brushRef="#br1" timeOffset="28533.5764">16067 3151 1326 0,'-28'-2'248'0,"28"2"-214"15,-25 16-35-15,25-16-2 0,0 0 4 0,0 0 12 16,0 0 15-16,39 5 8 0,-14-12-1 16,10-2-7-16,8-5-10 0,6 0-8 0,10-3-2 15,3-1-7-15,0 0 1 0,0-1-7 0,-2 5-5 16,-9-4-11-16,-3 11-17 0,-14-3 1 0,0 10-26 16,-34 0 5-16,40 1-34 0,-40-1-33 15,0 0-87-15,0 0-155 0,-21 27-108 0,12 1 195 16</inkml:trace>
  <inkml:trace contextRef="#ctx0" brushRef="#br1" timeOffset="28674.1214">15911 3448 1370 0,'-42'15'75'0,"19"4"-47"0,23-19-14 0,-25 23 0 16,25-23 0-16,0 0 3 16,0 0 0-16,46 30 3 0,-12-28-4 0,14-4-5 15,10-7-4-15,11-5-6 0,13-4-6 0,8-8-23 16,13 5-32-16,-8-22-63 0,24 26-108 0,-25-17-213 15,1-4-45-15,12 18 266 0</inkml:trace>
  <inkml:trace contextRef="#ctx0" brushRef="#br1" timeOffset="28955.3779">17649 2501 990 0,'-25'-46'114'0,"18"18"-19"15,-16-13 19-15,23 41-3 0,-28-44-11 0,28 44-18 16,-36-24-13-16,36 24-12 0,-41-11-11 16,41 11-8-16,-47 7-6 0,47-7-5 0,-54 28-7 15,24-3 0-15,-5 7-5 0,-2 10 4 0,-2 7-7 16,2 4 6-16,-1 4-9 0,3 4 5 0,0 1-8 16,1 3 5-16,4 0-8 0,3 0-6 0,4-1 15 15,6 1-18-15,6-5 16 0,4-2-7 0,3-2-10 16,2-5 1-16,6-1-14 0,1-6-4 0,10-2-17 15,-3-10-11-15,14 10-61 0,-26-42-29 16,50 56-79-16,-50-56-141 0,32 7-158 0,0 4 27 16,-32-11 457-16</inkml:trace>
  <inkml:trace contextRef="#ctx0" brushRef="#br1" timeOffset="29142.983">16994 3193 1718 0,'-41'-2'98'0,"41"2"-71"0,0 0-17 0,0 0 1 16,0 0-3-16,0 0 2 0,0 0 1 0,32-8 0 16,-2 0-2-16,9 0-5 0,9-5-2 0,5-1-6 15,9 0-6-15,1-3-20 0,8 4-27 0,-5-11-47 16,14 20-55-16,-29-31-93 0,32 24-249 16,-16 1-17-16,-10-17 235 0</inkml:trace>
  <inkml:trace contextRef="#ctx0" brushRef="#br1" timeOffset="29377.4076">18306 2422 1268 0,'0'0'68'16,"-36"-50"-35"-16,36 50 20 0,-40-30 24 16,40 30 10-16,-50-1-10 0,25 11-14 0,-14-1-15 15,11 7-3-15,-7 5-8 0,3 11 0 0,-5 1-7 16,3 11 1-16,-3 4-8 0,1 5 4 15,1 5-9-15,3 5 4 0,0 1-19 0,7 1-3 16,2 0 0-16,4 2 0 0,6-6 0 0,6 1 0 16,4-4 0-16,5-9 0 0,5 3 0 0,1-10-9 15,8 2-26-15,-1-11-13 0,6 3-20 16,-21-36-38-16,42 52-76 0,-42-52-192 0,0 0-201 16,43 27 41-16,-43-27 419 0</inkml:trace>
  <inkml:trace contextRef="#ctx0" brushRef="#br1" timeOffset="29580.6042">17551 3167 1474 0,'0'0'374'16,"-26"-20"-306"-16,26 20-39 0,0 0-8 0,0 0-7 16,0 0-3-16,0 0-1 0,0 0 4 0,0 0-1 15,37 13-1-15,-9-15-7 0,11-2-3 0,2 1-4 16,5-4-8-16,7 0-14 0,-7-4-19 0,13 6-17 15,-11-11-35-15,17 20-43 0,-24-29-72 16,33 39-143-16,-19-18-181 0,-12-4 28 0,12 22 435 16</inkml:trace>
  <inkml:trace contextRef="#ctx0" brushRef="#br1" timeOffset="29955.5255">18196 3230 1331 0,'-39'-9'199'0,"39"9"-190"16,0 0-18-16,0 0 7 0,0 0 12 0,0 0 13 16,32 2 10-16,-32-2 5 0,43 4-2 0,-10-3-4 15,-1-4-5-15,5 3-5 0,0-4-4 0,4 4-1 16,0-5-1-16,1-2-5 0,-1 0-2 0,3-4-5 16,-5 1-1-16,-3-3-3 0,-4 1 2 15,-8-2-2-15,-24 14 3 0,34-28-2 0,-34 28 3 16,14-30 1-16,-14 30 2 0,0-34-1 15,0 34 0-15,-16-28-3 0,16 28-18 0,-32-21 14 16,32 21-15-16,-42-10 16 0,14 11 19 0,-2 5-14 16,-9 4 20-16,0 6-6 0,-4 3 0 0,-5 6 10 15,-3 3-4-15,0 6 7 0,-10-1-7 0,6 2-8 16,2 1-17-16,7-1 0 0,9-5 0 16,10-4 0-16,27-26 0 0,-30 46 0 0,30-46 0 15,0 39 0-15,0-39 0 0,30 30 0 0,2-18 0 16,9-5 0-16,10 0 0 0,6-9-8 0,10 4-44 15,-5-9-16-15,11 9-23 0,-16-16-32 0,21 22-49 16,-31-34-72-16,33 33-119 0,-16-14-144 0,-15-12 89 16,17 20 418-16</inkml:trace>
  <inkml:trace contextRef="#ctx0" brushRef="#br1" timeOffset="30175.4355">19216 3045 1240 0,'0'0'176'0,"-44"-16"-101"0,44 16-1 0,-50 4 0 15,50-4-5-15,-60 24-11 0,28-1-2 0,-7-3-10 16,2 10 0-16,0-2-9 0,3 7 2 16,1-1-12-16,6 3 0 0,2-6-24 0,9 1-3 15,4-6 0-15,8 1 0 0,4-27 0 0,13 42 0 16,-13-42 0-16,35 35 0 0,-5-28 0 0,7-5 0 16,11-4-17-16,0-7-18 0,14-3-20 0,-2-12-17 15,11 6-45-15,-12-26-41 0,26 28-73 0,-34-35-132 16,20 9-158-16,7 10 55 0,-23-26 455 15</inkml:trace>
  <inkml:trace contextRef="#ctx0" brushRef="#br1" timeOffset="30352.1176">19755 2686 1633 0,'-52'26'101'0,"15"13"-48"0,-5 2-10 0,3 6 3 15,-2-1-7-15,5 7-13 0,-1 0 17 16,5 3-28-16,4 0 12 0,7 2-12 0,5-3-14 15,2 0-3-15,7-1-5 0,1-3 1 0,6-5-17 16,0-7-7-16,9-4-34 0,-9-35-83 0,25 58-49 16,-25-58-100-16,0 0-281 0,42 30 71 0,-42-30 319 0</inkml:trace>
  <inkml:trace contextRef="#ctx0" brushRef="#br1" timeOffset="30523.9853">19246 3068 1559 0,'-51'-23'409'0,"51"23"-330"16,-32-2-79-16,32 2 0 0,0 0 0 0,0 0 0 16,0 0 0-16,0 0 0 0,0 0 0 0,44 4 0 15,-12-4 0-15,9-4 0 0,9 3 0 16,1-10-40-16,16 13-84 0,-19-29-128 0,32 26-399 16,-20-8 55-16,-2-5 213 0</inkml:trace>
  <inkml:trace contextRef="#ctx0" brushRef="#br2" timeOffset="35954.2126">20599 3323 838 0,'0'0'104'0,"0"0"-19"0,0 0-4 0,0 0-9 16,-24-12-2-16,24 12-8 0,0 0-8 0,0 0-8 31,0 0-4-31,0 0-6 0,-25-30-2 0,25 30 0 15,0 0-2-15,0 0-3 0,-27-21-2 0,27 21-1 16,0 0-2-16,-30-7-2 0,30 7-1 0,-30 2-4 16,30-2-5-16,-37 12 0 0,37-12-5 0,-43 23 2 15,43-23-4-15,-42 33 3 0,42-33-4 0,-39 41 3 16,39-41-2-16,-30 44 1 0,30-44-2 0,-23 44 1 16,23-44-4-16,-9 40 2 0,9-40-4 0,11 36 3 15,-11-36-3-15,31 35 2 0,-6-21-2 0,5 2 2 16,7-6-1-16,6 3 1 0,1-6-3 15,2-2 3-15,0-3-2 0,-1-4 2 16,-3-3 0-16,-3-2-2 0,-3-4 3 0,-5-3-3 16,-2 0 2-16,-29 14-1 0,40-35 1 0,-40 35-3 15,23-44 0-15,-19 19-5 0,-4-3 1 0,-5-4-8 0,-2-1 3 16,-4-2-5-16,-1 3 6 0,-4 0-1 0,2 4 7 16,-2 2-1-16,1 1 5 0,15 25-3 0,-26-42 4 15,26 42-8-15,-20-27-2 16,20 27-13-16,0 0-14 0,0 0-18 0,0 0-6 15,0 0-2-15,0 0-12 0,-3 39-5 0,19-2-32 16,-16-37-34-16,16 65-62 0,-9-26-113 0,-4-13-69 16,26 24 207-16</inkml:trace>
  <inkml:trace contextRef="#ctx0" brushRef="#br2" timeOffset="36256.7599">21967 2494 1249 0,'-41'-32'37'16,"7"11"-21"-16,-5 2 12 0,11 12 8 16,-9-4 11-16,10 13 2 0,-10-4-9 0,9 9-6 15,-8-2-8-15,4 11 0 0,-3-3-3 0,3 15 4 0,-3-2-3 16,5 9 7-16,-4 4-7 0,2 5 4 15,-3 2-11-15,3 7 4 0,-4 5-13 0,6 2 7 16,2 5-15-16,3 4-8 0,2 1 21 0,2 4-25 0,3 0 20 16,-1 0-13-16,4 5-34 0,1-10 1 15,9 5-24-15,-9-18-11 0,21 8-33 0,-16-29-30 16,28 18-69-16,-19-53-65 0,16 33-139 0,13-6 2 16,-29-27 351-16</inkml:trace>
  <inkml:trace contextRef="#ctx0" brushRef="#br2" timeOffset="36413.1784">21102 3285 1250 0,'0'0'183'0,"-44"-21"-93"0,44 21-16 15,0 0-11-15,0 0-11 0,-26-8-21 0,26 8-18 16,0 0-11-16,0 0-3 0,0 0-1 0,42 18 2 16,-8-11-8-16,5-3-11 0,16 6-23 0,-1-15-38 15,26 19-71-15,-21-33-100 0,26 19-273 0,-2 0 41 16,-11-11 287-16</inkml:trace>
  <inkml:trace contextRef="#ctx0" brushRef="#br2" timeOffset="36850.8161">23169 3234 1416 0,'-39'-41'67'0,"39"41"-29"0,-40-35 12 16,40 35 6-16,-48-28 6 0,48 28-10 0,-62-14-13 15,28 12-7-15,-10 2-7 0,3 7 0 0,-5 2 0 16,0 8 4-16,-2 3-5 0,0 8-2 16,0 0-8-16,6 5 0 0,3-1-5 0,7 2 4 15,6-3-6-15,4 3 1 0,12-4-6 0,3-2 1 16,8-2-4-16,-1-26 4 0,23 46-4 15,-23-46 4-15,57 39-4 0,-14-25 2 0,8-7 0 16,2 0 0-16,6-10 1 0,4-6-2 0,-1-7 2 16,6-3-4-16,-8-6 4 0,0 0-2 0,-3-5 2 15,-4-1-2-15,-7 2 3 0,-5 1-3 16,-10 2 0-16,-31 26 0 0,39-42 0 0,-39 42 0 16,13-27 0-16,-13 27 0 0,0 0 0 0,0 0 0 15,0 0 0-15,0 0 0 0,-36-10 0 0,36 10 0 16,-37 28 0-16,37-28 0 0,-44 53 0 0,19-20 0 15,7 0 0-15,4-1 0 0,9 0 0 0,3-6 0 16,13 8-40-16,-11-34-21 0,39 56-46 16,-39-56-60-16,74 48-182 0,-37-38-239 15,11 4 59-15,9 7 324 0</inkml:trace>
  <inkml:trace contextRef="#ctx0" brushRef="#br2" timeOffset="37710.2899">1651 4475 596 0,'-7'-30'176'0,"7"30"-5"16,-16-54-15-16,16 54-23 0,-20-57-15 0,20 57-24 15,-26-47-14-15,26 47-13 0,-36-42-11 16,36 42-14-16,-44-32-10 0,19 23-12 0,-1 0-6 16,26 9-3-16,-48 0-5 0,23 4-1 0,0 6-3 15,1 8 1-15,-1 7-3 0,-2 12 6 0,1 12-4 16,1 9 8-16,-2 9-8 0,1 3 7 0,-1 4-11 16,2 4 9-16,-1-1 3 0,3 3-21 0,3-5 20 15,3 1-24-15,4-7 7 0,3-4 9 0,4-5-15 16,4-11 1-16,8 0-29 15,-3-15-10-15,15 5-28 0,-18-39-24 0,39 45-46 16,-39-45-38-16,48 11-75 0,-48-11-204 0,39-18 52 16,1 13 402-16</inkml:trace>
  <inkml:trace contextRef="#ctx0" brushRef="#br2" timeOffset="37929.075">921 5000 1323 0,'-58'-12'170'0,"58"12"-82"15,-45 3-30-15,45-3-13 0,0 0-12 0,0 0-13 16,0 0-12-16,0 0-9 0,0 0-2 0,0 0-1 16,0 0 2-16,0 0 2 0,48-23 0 15,-14 15 0-15,7-3-1 0,1-1-7 0,8 1-7 16,-1-1-13-16,6 7-13 0,-5-8-13 16,8 13-8-16,-8-9-14 0,10 16-9 0,-16-14-18 15,18 21-28-15,-16-21-16 0,13 23-37 0,-17-14 4 16,10 5-22-16,-4 7-22 0,-18-21 31 0,28 28 193 15</inkml:trace>
  <inkml:trace contextRef="#ctx0" brushRef="#br2" timeOffset="38554.2625">1954 4912 578 0,'0'0'170'0,"-11"-33"-26"0,11 33-23 0,-28-22-7 16,28 22 2-16,-36-21-29 0,36 21 8 16,-39-17-30-16,39 17-5 0,-44-11-7 0,44 11-27 15,-44-2 13-15,44 2-25 0,-43 9 10 0,43-9-2 16,-46 25-7-16,46-25 4 0,-40 33-5 0,40-33 4 15,-39 46-4-15,21-16 4 0,4-2-6 0,1 4 3 16,4 3-9-16,2-1 2 0,6-1-8 0,2-3 3 16,8 0-4-16,2-2 2 0,-11-28-3 15,35 44 4-15,-10-28-4 0,9-4 1 0,3-5-4 16,5-5-1-16,3-4 0 0,-1-6 0 0,2-7 1 16,-3-4-4-16,-3-4 3 0,-3-3-4 0,-1-1 6 15,-6-1-2-15,-2-2 4 0,-8 0-2 0,-4-1 4 16,-4-1-3-16,-7 2 5 0,-1 0-4 15,-6 2 4-15,-3 1-3 0,-2-3 3 16,7 30-2-16,-29-42-11 0,29 42 29 0,-35-30-28 16,35 30 32-16,-32-17-13 0,32 17-2 0,0 0 4 15,-26-13-3-15,26 13-2 0,0 0-3 0,0 0-4 16,0 0-2-16,0 0 0 0,0 0 1 0,26 0 2 16,-26 0 2-16,39-3-1 0,-39 3 1 0,46 0-1 15,-46 0 1-15,44 3 1 0,-44-3 0 0,41 13 1 16,-41-13-16-16,36 23 14 0,-36-23-14 15,33 33 26-15,-19-10-12 0,1 5 10 0,-5-1-10 16,-3 4-4-16,-1 3 5 0,-5 1-4 0,1 5 5 16,-4 3-7-16,-3-3 5 0,0-1-4 15,-2-4 4-15,0-5-3 0,-2-2 3 0,9-28-3 16,-9 41 2-16,9-41-2 0,0 0 2 0,-7 24 1 16,7-24 3-16,0 0 3 0,0 0 0 0,0 0 3 15,0 0 1-15,7-33 2 0,2 8 0 16,0-6 1-16,3-8-6 0,0-2 2 0,-1 3-6 15,0-3 4-15,-1 2-3 0,-3 2 1 0,0 6-4 16,-3-3 2-16,-2 11-6 0,-2 23 2 0,3-37-2 16,-3 37 1-16,0 0-1 0,0 0 1 0,0 0-1 15,0 0-6-15,0 0-3 0,0 0-6 0,0 0-8 16,34-19-3-16,-34 19-8 16,50-4-4-16,-20 1-5 0,9 3 2 0,-2-4-6 15,11 4-13-15,-4-14-13 0,16 20-65 0,-21-31-48 16,34 28-118-16,-24-8-213 0,3-18 72 0,18 23 446 15</inkml:trace>
  <inkml:trace contextRef="#ctx0" brushRef="#br2" timeOffset="38851.2636">3206 4706 811 0,'0'0'138'0,"0"0"-52"0,0 0 7 0,0 0 1 15,0 0 3-15,0 0-7 0,0 0-13 16,0 0-16-16,0 0-11 0,0 0-9 0,0 0-8 16,0 0-4-16,0 0-5 0,-34-4-6 15,34 4-2-15,-30 20 1 0,30-20 1 0,-37 37 0 16,16-11-13-16,-4-1 26 0,0 7-28 0,-1-4 24 16,1 5-14-16,2-3-7 0,1 2 3 0,6-4-7 15,2-2 3-15,5-1-5 0,9-25 0 0,-7 37-4 16,7-37 3-16,9 32-4 0,-9-32-3 0,29 24-9 15,-29-24-9-15,49 16-11 0,-17-17-12 16,12 2-29-16,-10-17-38 0,26 20-61 0,-28-34-90 16,34 21-138-16,-6-1-82 0,-18-17 253 15</inkml:trace>
  <inkml:trace contextRef="#ctx0" brushRef="#br2" timeOffset="39241.9092">3509 4903 873 0,'0'0'296'0,"-25"23"-255"15,25-23-31-15,0 0 4 0,0 0 7 0,0 0 11 16,25 7 15-16,-25-7 5 0,39-7 1 0,-7 7-5 16,-4-14-9-16,11 3-10 0,-5-4-2 15,4 2-4-15,-2-3-2 0,-1 2-7 16,1-2-19-16,1 1 29 0,-2-1-38 0,-3 2 32 15,-5-2-15-15,-27 16 2 0,35-32 9 0,-35 32 2 16,18-32 9-16,-18 32-5 0,3-26 3 0,-3 26-8 16,-8-25-1-16,8 25-7 0,-20-24-1 0,20 24-2 15,-28-21 0-15,28 21-2 0,-43-9 1 0,43 9-2 16,-53 7 2-16,21 5 2 0,-1 6 4 16,-3 8 8-16,-1 4 3 0,3 4 3 0,1 3-5 15,6 1-15-15,-1 1 19 0,7 0-27 0,3-2 20 16,2-2-9-16,7-3-7 0,6-4 3 0,3-2-3 15,0-26 1-15,15 46-3 0,-15-46 1 16,41 39-11-16,-12-25-10 0,9-2-19 0,5-10-23 16,19 7-52-16,-14-29-80 0,39 31-169 0,-13-20-211 15,-3-8 45-15,10 20 509 0</inkml:trace>
  <inkml:trace contextRef="#ctx0" brushRef="#br2" timeOffset="39387.0332">4653 5106 1983 0,'-34'5'48'0,"8"2"-32"16,1-5-16-16,25-2 0 0,-36 0 0 15,36 0 0-15,-31-4 0 0,31 4-26 0,0 0-22 16,-36-12-26-16,36 12-51 0,0 0-81 0,0 0-204 16,0 0-184-1,0 0 41-15,34 18 543 0</inkml:trace>
  <inkml:trace contextRef="#ctx0" brushRef="#br3" timeOffset="45745.7625">5499 4422 736 0,'0'0'85'0,"13"-28"-33"0,-13 28-8 15,0 0 1-15,0 0 8 0,0-30 10 0,0 30 3 16,0 0-2-16,0 0-7 0,0 0-15 0,0 0-17 16,0 0-13-16,0 0-5 0,0 0 0 0,-6 34 8 15,6-34 6-15,-5 46 10 0,-2-22 0 16,7 10 4-16,-7-1-10 0,5 8 1 0,-1 1-15 15,1 4-1-15,0-1-10 0,0 7-15 16,-1-3 29-16,1-2-32 0,0 5 25 0,-3-5-12 16,7-1-16-16,-6-6-3 0,9-1-29 0,-8-12-42 15,19 13-29-15,-16-40-23 0,25 46-56 0,-25-46-40 16,0 0-167-16,62 17 185 0,-50-48 225 0</inkml:trace>
  <inkml:trace contextRef="#ctx0" brushRef="#br3" timeOffset="45980.1252">6153 4098 1245 0,'0'0'43'0,"-25"2"-25"0,25-2-14 16,0 0 0-16,-23 34 4 0,23-34 12 0,-18 45 5 15,11-8 10-15,-5-1-7 0,3 11-2 0,0-1-14 16,4 9 5-16,0-3-9 0,3 8 10 0,-2 0-11 15,4 2 6-15,-2 6 5 0,1-2-29 0,-1-1 25 16,-2-2-30-16,1-3 1 0,-2-7-11 0,8 1-39 16,-8-13 3-16,15 7-38 0,-15-24-34 15,21 15-78-15,-16-39-157 0,0 0-66 0,23 44 318 16</inkml:trace>
  <inkml:trace contextRef="#ctx0" brushRef="#br3" timeOffset="46480.2498">5932 4634 1401 0,'-27'7'97'15,"27"-7"-54"-15,-30 0-19 0,30 0-9 0,0 0-3 16,0 0-7-16,0 0-7 0,0 0-3 0,0 0 2 16,0 0 2-16,25 19 1 0,-25-19-2 0,49 7-3 15,-13-5-11-15,3-7-12 0,10 5-25 0,-3-14-20 16,18 12-23-16,-13-16-29 0,22 18-10 15,-22-16-22-15,17 16 11 0,-13-5 4 16,3 3 21-16,-5 2 12 0,-9 0 30 0,2 4 17 16,-10-1 32-16,-4 1 14 0,-32-4 15 0,42 5 20 15,-42-5 46-15,0 0 62 0,0 0 29 0,0 0 20 16,0 0-35-16,0 0-30 0,-30-2-27 0,30 2-3 16,-41-3-6-16,41 3-1 0,-53 0-4 0,53 0-4 15,-58 0-6-15,33 7-4 0,-9-7-9 16,10 5-10-16,-5 2-7 0,29-7-9 0,-42 16-5 15,42-16-4-15,-30 18-6 0,30-18-2 0,0 0-4 16,-18 31-1-16,18-31-2 0,3 27 3 0,-3-27-4 16,22 28 5-16,-22-28-3 0,32 25 4 0,-32-25-2 15,40 24-16-15,-15-13 33 0,0-2-34 16,0 1 34-16,-2 3-17 0,-23-13-1 0,46 24 2 16,-46-24-1-16,33 25 2 0,-33-25-2 15,23 26 3-15,-23-26-1 0,13 25 1 0,-13-25 0 16,0 0-1-16,-2 33-1 0,2-33 2 0,0 0-2 15,-21 34 2-15,21-34-4 0,-30 26 2 0,30-26-4 16,-39 21-2-16,39-21-5 0,-30 15-9 0,30-15-19 16,0 0-30-16,0 0-60 0,-29-4-102 0,29 4-155 15,29 7-128-15,-29-7 172 0,26-9 341 16</inkml:trace>
  <inkml:trace contextRef="#ctx0" brushRef="#br3" timeOffset="47011.6115">7938 4570 968 0,'0'0'299'0,"0"0"-251"0,-32-8-35 0,32 8 4 16,-35 14 4-16,35-14 6 0,-44 26 1 15,19-5 2-15,-7-3-1 0,4 5 5 0,-6-2-3 16,7 0 1-16,-1 2-4 0,28-23-1 0,-43 42-11 16,43-42-5-16,-24 32 9 0,24-32-38 0,0 0 34 15,0 32-35-15,0-32 15 0,24 19 2 16,-24-19-1-16,50 10 2 0,-20-10 0 0,6-3 1 16,3-1 0-16,0-3-1 0,-1 4 2 0,0-1 0 15,-3 3-1-15,-5 1 0 0,-5 1-2 16,-25-1 0-16,28 7 1 0,-28-7 2 0,0 0 2 15,0 0 4-15,9 37-2 0,-9-37 2 0,-16 36-4 16,16-36 1-16,-33 44-4 0,33-44 3 0,-50 42-2 16,25-19 1-16,0-4-3 0,25-19 2 0,-39 30-9 15,39-30-9-15,0 0-24 0,-31 16-33 0,31-16-36 16,0 0-25-16,0 0-14 0,0 0-8 0,47-9-45 16,-47 9-104-16,41-39-87 0,9 32 307 15</inkml:trace>
  <inkml:trace contextRef="#ctx0" brushRef="#br3" timeOffset="47542.8918">8427 4667 1018 0,'0'0'140'0,"0"0"-72"16,-25-14-17-16,25 14 0 0,0 0-9 0,0 0-10 16,0 0-10-16,0 0-3 0,-30 32 2 0,30-32 10 15,-21 44 3-15,14-14 7 0,-9-4 19 0,9 9-35 16,-6-5 27-16,8 7-35 0,-4-7 4 0,6 2 5 15,-3-6-10-15,6-26 1 0,-3 41-8 0,3-41-3 16,5 26-3-16,-5-26 0 0,0 0 0 16,0 0 0-16,32 23 1 0,-32-23 2 15,35-9 1-15,-10-1 0 0,2-8 0 0,5-5-3 16,1-5 0-16,3-5-4 0,1-2 3 0,0-1-5 16,-3-1-10-16,-1 4 24 0,-1-1-25 0,-3 3 27 15,-3 2-12-15,-26 29-3 0,39-40 2 0,-39 40-2 16,0 0-4-16,27-21-3 0,-27 21-3 0,0 0-2 15,0 0 4-15,0 0 4 0,-15 39 0 0,3-8 5 16,-7 13 12-16,-6 9-24 0,-4 7 23 16,-1 9-22-16,-2-1 6 0,2 8 10 0,2 5-14 15,1-3-8-15,6 4-12 0,-4-4 14 0,8-6-8 16,-3-8 31-16,2-6-10 0,4-7 6 16,2-4 11-16,1-4-25 0,4-8 28 0,2-5-28 15,5-30 10-15,-9 31 2 0,9-31 0 0,0 0 2 16,0 0 3-16,0 0-2 0,0 0 0 15,0 0-1-15,0 0-2 0,-3-44-2 0,1 13-16 16,0-5 28-16,4-8-27 0,-2 4 28 0,3-4-8 16,1-2-7-16,-1-1 6 0,3-3-7 0,-1-1 7 15,4-2-8-15,0-1 8 0,5-1-8 0,2 4 6 16,2 5-6-16,3 6 2 0,0 3-12 0,2 10-3 16,-5-3-21-16,8 18-18 0,-8-13-25 0,16 22-25 15,-17-22-41-15,28 29-74 0,-45-4-94 16,53-35-168-16,-2 40 190 0,-24-30 293 15</inkml:trace>
  <inkml:trace contextRef="#ctx0" brushRef="#br3" timeOffset="48105.532">9314 4738 1015 0,'-30'-25'327'0,"30"25"-255"0,0 0-24 0,-30-4 3 16,30 4-2-16,0 0-8 0,-32 0-10 0,32 0-10 15,0 0-5-15,-30 29-3 0,30-29-5 0,-23 35 5 16,7-10 17-16,4 4-28 0,-4 1 33 16,3 6-29-16,-1-6 11 0,2 3 4 0,-1-5-7 15,5 0 1-15,-1-1-10 0,9-27 0 16,-11 42-5-16,11-42 2 0,-2 30-4 0,2-30 2 16,0 0-2-16,0 0-2 0,0 0-3 0,0 0-1 15,29 18 0-15,-29-18 0 0,28-20 6 0,-28 20-3 16,48-42 3-16,-20 14-5 0,0-6 2 0,-1 3-4 15,-2-3 6-15,0 4-3 0,-4 0 8 0,-5 0-4 16,-4 6-13-16,-12 24 31 0,16-41-30 0,-16 41 32 16,7-30-13-16,-7 30 2 0,0 0 4 15,0 0 0-15,0 0 0 0,0 0-3 16,0 0-4-16,0 0-4 0,0 0-4 0,0 0 0 16,0 0-2-16,-14 23 3 0,14-23-1 0,7 30-13 15,-7-30 29-15,18 25-31 0,-18-25 33 0,32 21-17 16,-32-21 0-16,44 16 3 0,-19-13-1 0,1 1 3 15,4-4 0-15,-1 0 0 0,-1 0 1 0,-3-2-1 16,0-3 3-16,-25 5 0 0,40-13 2 16,-40 13 0-16,29-12-2 0,-29 12 0 0,0 0-15 15,30-26 32-15,-30 26-29 0,19-27 28 0,-19 27-14 16,18-31-4-16,-18 31 1 0,12-30-4 0,-12 30 2 16,0 0 0-16,0 0 0 0,9-25 1 0,-9 25 0 15,0 0-1-15,0 0-2 0,0 0-1 0,0 0-2 16,-7 26 2-16,7-26-2 15,-10 46-10-15,1-16 27 0,0 4-26 0,-2-1 24 16,1 4-14-16,1-2-12 0,0-3-2 0,7-2-15 16,2-30-6-16,4 49-22 0,-4-49-25 0,21 30-32 15,-21-30-53-15,42 4-112 0,-13-11-232 0,1-22 21 16,23 15 412-16</inkml:trace>
  <inkml:trace contextRef="#ctx0" brushRef="#br3" timeOffset="48574.3235">10419 4142 1357 0,'0'0'135'0,"0"0"-115"0,0 0-3 0,0 0 9 16,0 0 7-16,0 0 4 0,0 0 2 0,-30 29-4 16,30-29-2-16,-14 38-7 0,7-11-2 15,-2-1-6-15,2 15 5 0,-4-3-8 0,1 8 2 16,-3 3-9-16,1 1 6 0,-4 3-7 0,2-1 9 15,0-2-6-15,-2 1 2 0,3-4-10 0,1-4-11 16,5-1 21-16,0-9-24 0,3-1 25 0,4-32-11 16,-3 41-3-16,3-41 1 0,0 0-1 0,2 28-1 15,-2-28 0-15,0 0-1 0,0 0-1 16,0 0 2-16,0 0-1 0,17-35 1 16,-4 10 1-16,1-3-8 0,4-2-10 0,-1 0 24 15,-1-2-24-15,-2 8 30 0,-1-3-10 0,-13 27-3 16,28-44 1-16,-28 44-4 0,32-37 0 0,-32 37-5 15,37-25 0-15,-37 25-1 0,41-12 1 0,-41 12 1 16,37 2 2-16,-37-2 3 0,34 14 1 0,-34-14 3 16,33 23 0-16,-33-23 1 0,25 32-2 15,-25-32 3-15,18 40-4 0,-18-40 5 0,11 48-4 16,-11-48-13-16,-4 47 29 0,-1-20-29 0,-6-5 29 16,-5 8-12-16,-5-5-4 0,-4 0 3 0,-3-4-4 15,1-2 2-15,1-1-4 0,-1-4-3 0,2 0-11 16,-1-5-7-16,26-9-16 0,-41 5-20 15,41-5-30-15,-30-9-37 0,30 9-66 0,0 0-81 16,-7-45-227-16,7 45 61 0,21-57 421 16</inkml:trace>
  <inkml:trace contextRef="#ctx0" brushRef="#br3" timeOffset="48924.7672">11092 4570 1027 0,'0'0'173'0,"-30"-1"-94"0,5-3-14 15,25 4 0-15,-40 14-8 0,40-14 1 0,-52 21-4 0,52-21-1 16,-55 34-7-16,31-8-4 0,-6-3-9 16,7 7 3-16,0 2-5 0,7-1-16 0,1-1 24 15,7 2-31-15,0-6 20 0,7-1-12 16,1-25-10-16,5 37 3 0,-5-37-6 0,18 27 5 15,-18-27 0-15,26 12 2 0,-26-12 0 0,39-2-2 16,-14-5-2-16,3-5-3 0,1-6 0 0,-1-3-4 16,0-5 3-16,-3 1-3 0,-4-2-11 0,-3 3 23 15,-18 24-23-15,25-46 24 0,-25 46-11 0,14-40-6 16,-14 40 0-16,2-34-5 0,-2 34-4 16,0 0-4-16,-13-26-7 0,13 26-4 0,0 0-6 15,-26-2-4-15,26 2-12 0,0 0-16 0,-23 33-33 16,23-33-36-16,-4 25-66 0,4-25-81 0,0 0-165 15,0 0-20-15,0 0 405 0</inkml:trace>
  <inkml:trace contextRef="#ctx0" brushRef="#br3" timeOffset="49144.2769">11728 3991 1367 0,'-32'2'91'0,"32"-2"-36"15,-37 30 4-15,21 0 11 0,-10-6-9 0,6 17-1 16,-8-1-15-16,8 13 0 0,-4 3-16 16,4 4 0-16,-1 7-17 0,1-3 2 0,4-1-13 15,2-5 5-15,4 4-29 0,1-8 7 0,3 1 0 16,3-7-39-16,6 1 15 0,-4-19-74 0,18 19-55 16,-17-49-110-16,0 35-298 0,20-10 66 0,-20-25 368 15</inkml:trace>
  <inkml:trace contextRef="#ctx0" brushRef="#br3" timeOffset="49657.0675">12895 4620 1294 0,'0'0'157'0,"0"0"-85"0,0 0-14 0,-1-32-6 16,1 32-5-16,0 0-5 0,0 0-6 0,0 0-4 15,0 0-6-15,0 0-4 0,0 0-5 0,0 0-5 0,0 0-2 16,0 0-5-16,0 0-2 0,0 0-3 16,-18 46 4-16,5-15-4 0,1 3 5 15,-2 3-5 1,-2-2-12-16,5 0 27 0,-3-1-31 0,7-1 19 16,0-5-22-16,7 4-19 0,0-32-20 0,5 51-35 15,-5-51-32-15,25 41-71 0,-25-41-83 0,0 0-246 0,51 3 55 16,-35-29 390-16</inkml:trace>
  <inkml:trace contextRef="#ctx0" brushRef="#br3" timeOffset="49797.1712">13051 4276 1344 0,'-39'-7'77'0,"39"7"-84"15,-33 2-28-15,33-2-60 0,0 0-86 0,0 0-80 16,0 0-125-16,26 28-19 0,-26-28 355 0</inkml:trace>
  <inkml:trace contextRef="#ctx0" brushRef="#br3" timeOffset="50116.9131">13508 4533 1067 0,'-39'2'104'15,"39"-2"-23"-15,-53 19 2 0,53-19 3 0,-51 27-16 16,51-27-2-16,-48 30-5 0,48-30-5 0,-39 30-12 16,39-30-11-16,-20 30-16 0,20-30-6 0,-1 28-9 15,1-28 0-15,19 30-3 0,-19-30 2 0,44 26-3 16,-15-15 3-16,8-1-4 0,4-1 0 0,3-2 0 16,4 0 1-16,-2-1-1 0,0-1 1 15,-4 0-2-15,-6 0-16 0,-8 2 33 0,-28-7-32 0,39 15 32 16,-39-15-15-16,0 0 0 0,0 0 2 0,7 30 0 15,-7-30 1-15,-25 26-2 0,25-26 1 0,-49 35-3 16,17-19 0-16,-2 3-6 0,-1-1-5 0,3 1-12 16,0-3-16-16,32-16-29 0,-55 28-32 0,48-1-69 15,-23-31-94-15,30 4-265 0,0 0 47 0,-32 9 376 16</inkml:trace>
  <inkml:trace contextRef="#ctx0" brushRef="#br3" timeOffset="50992.1694">15132 4303 419 0,'-16'31'122'0,"16"-31"-17"0,-26 32 2 16,26-32-3-16,-25 34 4 0,25-34-14 0,-20 24-14 15,20-24-16-15,0 0-9 0,0 0-14 16,-19 30-4-16,19-30-4 0,0 0 2 0,0 0 3 16,-13 28 3-16,13-28-4 0,0 0-5 0,0 0-10 15,0 0-6-15,-5 28-7 0,5-28-2 0,0 0-2 16,0 0 1-16,0 0 0 0,0 0 1 16,30 23 1-16,-30-23 4 0,0 0 1 0,30 2 1 15,-30-2 0-15,0 0-1 0,36-10 0 0,-36 10-1 16,30-18-1-16,-30 18-4 0,42-32 1 0,-17 15-6 15,5-6 2-15,2-5-5 0,5 1 2 0,2-3-2 16,4 0 4-16,5 2-4 0,0 3 4 0,1 3-5 16,-1 0 5-16,-2 7-2 15,-4 2 1-15,-1 4-2 0,-5 2 0 0,-3 7 1 16,-4 4 0-16,-29-4 1 0,39 14-3 0,-39-14 3 16,24 25-3-16,-24-25 2 0,16 37-1 0,-10-11 2 15,-5 2-2-15,1 0 3 0,-4 1-5 0,2-3 4 16,2-1-4-16,-2-25 3 0,9 38-3 0,-9-38 2 15,28 27-4-15,-28-27 2 0,52 14-3 0,-17-14-4 16,11-4-8-16,2-6-19 0,14 3-28 16,-11-16-38-16,20 21-61 0,-28-28-62 0,22 27-79 15,-17-4-164-15,-21-13 92 0,19 29 376 0</inkml:trace>
  <inkml:trace contextRef="#ctx0" brushRef="#br3" timeOffset="51382.8947">15855 4498 824 0,'35'-42'104'16,"-35"42"-28"-16,30-23-11 0,-30 23-3 0,0 0 15 15,0 0 6-15,0 0-7 0,0 0-15 0,0 0-31 16,0 0-17-16,0 0 2 0,-42 37 16 0,13-18 13 16,6 18 16-16,-14-9-1 0,9 15 1 15,-8-3-13-15,8 6-3 0,-6-2-10 0,10 5-14 16,-3-6 19-16,8-1-30 0,6-3 17 0,6-6-16 15,7-1-8-15,7-2 3 0,2-2-5 0,5-3 3 16,-14-25-4-16,43 40 2 0,-13-28-1 0,5-1 0 16,8-6-6-16,8-6-9 0,8-1-17 0,-1-9-22 15,11 9-41-15,-18-26-56 0,31 30-122 16,-36-20-281-16,16-8 11 0,5 8 288 16</inkml:trace>
  <inkml:trace contextRef="#ctx0" brushRef="#br3" timeOffset="52148.6029">17553 3982 902 0,'-33'-3'226'0,"4"11"-184"0,-4-1-3 15,8 13 10-15,-11-3 11 0,10 15 12 16,-15-2-8-16,6 16-4 0,-15-2-15 0,9 23 1 15,-14-2-14-15,9 11 10 0,-9-1-12 0,6 6 10 16,-3-5-17-16,8 2 4 0,3-4-4 0,11-4-29 16,11-6 20-16,12-5-26 0,10-8 4 15,12-7 1-15,8-1-13 0,5-10-9 0,16 2-38 16,-5-17-8-16,21 8-14 0,-8-24-21 0,24 18-68 16,-21-33-84-16,24 15-72 0,1 2-105 0,-27-27 240 15,29 30 199-15</inkml:trace>
  <inkml:trace contextRef="#ctx0" brushRef="#br3" timeOffset="52461.3731">17822 4135 1087 0,'0'0'175'0,"-24"-7"-150"0,24 7-10 0,0 0 11 15,-32 18 11-15,32-18 14 0,-30 37 1 16,14-4 1-16,-9-3-8 0,7 14-1 0,-5-3-16 16,5 8 0-16,-1-3-15 0,3 1 2 0,2-1-11 15,1 0 4-15,5 2-9 0,-1-1 4 16,3-5-8-16,3 1 0 0,5-3 2 0,-1-8-41 15,14 1 15-15,-15-33-46 0,30 55-4 0,-30-55-20 16,44 40-38-16,-44-40-30 0,48 23-64 0,-48-23-82 16,37-3-74-16,5 17 254 0</inkml:trace>
  <inkml:trace contextRef="#ctx0" brushRef="#br3" timeOffset="53289.6237">17978 4618 1199 0,'-33'-19'106'0,"33"19"-46"0,0 0-8 0,-25-2-2 16,25 2-8-16,0 0-7 0,-36 19-7 0,36-19 0 16,-26 32 0-16,15-6 6 0,11-26 1 0,-28 53 3 15,10-26-5-15,6 4-16 0,-2-6 24 16,3 5-33-16,11-30 26 0,-12 47-14 0,12-47-9 16,0 39 0-16,0-39-5 0,17 32 2 0,-17-32-4 15,36 21 2-15,-10-18-1 0,6-4-2 0,9-6 0 16,3-7-6-16,7-6 2 0,3-3-5 0,-3-3 3 15,0-8 9-15,-6 3-29 0,-5-3 24 0,-8 3-26 16,-5 1 13-16,-8 0 7 0,-6 0-6 16,-6 3 5-16,-7 1-5 0,0 26-1 15,-13-48-4-15,13 48 1 0,-32-38 0 0,32 38 6 16,-47-27 2-16,17 18 2 0,-1 2 2 0,3 7 1 16,-2 0 1-16,3 6 1 0,3-1 0 0,24-5-1 15,-41 18 1-15,41-18-2 0,0 0 0 0,-25 29-8 16,25-29-5-16,11 25-8 0,-11-25-3 0,33 21-5 15,-8-17-2-15,9 1-4 0,-2-7 0 0,12 6-5 16,-5-9 4-16,7 5 5 0,-5-6 7 16,-1 6 10-16,-4-3 10 0,-1-1 9 0,-1 4 4 15,-6-5 3-15,-1 5 1 0,-27 0 0 0,32-4 5 16,-32 4 17-16,0 0 13 0,0 0 14 16,0 0 0-16,0 0-18 0,0 0-19 0,0 0-15 15,0 0-6-15,-30 9 3 0,30-9 3 0,-30 16 2 16,30-16 2-16,-27 25 0 0,27-25 0 15,-20 28-3-15,20-28 1 0,-15 30-4 0,15-30 2 16,-9 33-5-16,9-33 3 0,-2 30-3 0,2-30 1 16,7 27-2-16,-7-27 0 0,0 0-2 0,23 24 2 15,-23-24-2-15,28 6 2 0,-28-6 0 0,43-6-2 16,-18-4 2-16,3-1-3 0,4-3 0 0,0-5-6 16,1-1 2-16,-4-3-3 0,1 4 1 0,-5-2 0 15,-1 0 5-15,-24 21-2 0,34-30 3 16,-34 30 0-16,0 0 3 0,28-23-2 15,-28 23 2-15,0 0 1 0,0 0 0 0,0 0-1 16,0 0 0-16,0 0-3 0,-19 25-1 0,19-25 2 16,-25 31 0-16,25-31 4 0,-25 43-3 0,25-43 5 15,-21 45-3-15,21-45 3 0,-19 44-4 0,19-44-12 16,-13 39 30-16,13-39-32 0,-2 34 31 0,2-34-15 16,11 26-3-16,-11-26 3 0,0 0 0 15,34 26 3-15,-34-26-1 0,37 8 2 0,-37-8 0 16,50-8 0-16,-24 0 0 0,4-6-2 0,-1-4-17 15,-1 0 26-15,0-3-29 0,-1-2 29 0,-2 0-13 16,-25 23-3-16,35-47 3 0,-35 47-1 0,25-46 1 16,-25 46 0-16,17-46 2 0,-17 46-5 15,9-44 5-15,-9 44-6 0,0-39-2 16,0 39-2-16,-5-33-5 0,5 33-5 0,-5-28-6 16,5 28-9-16,0 0-21 0,-6-32-28 0,6 32-46 15,0 0-79-15,0 0-128 0,27 5-182 0,-27-5 60 16,0 0 389-16</inkml:trace>
  <inkml:trace contextRef="#ctx0" brushRef="#br3" timeOffset="53681.2112">19243 4650 1332 0,'0'0'98'15,"0"0"-67"-15,0 0-6 0,0 0 1 0,0 0 3 16,0 0 2-16,0 0 4 0,0 0 4 16,9 24-2-16,-9-24-8 0,37 2-6 0,-37-2-5 15,51-7-5-15,-21 0-3 0,-1 2-3 0,-1-4 3 0,0 2-1 16,-28 7 2-16,46-20-5 0,-46 20 0 16,30-15 1-16,-30 15 5 0,0 0 1 0,0 0 2 0,11-30-2 15,-11 30-3-15,0 0-5 0,-12-32 0 0,12 32-3 16,0 0 3-16,-36-26-1 0,36 26 2 0,-32-8-2 15,32 8 1-15,-35 0-2 0,35 0 0 16,-44 15 3-16,44-15-1 0,-48 26 5 16,18-8-2-16,3 3 5 0,-3 2-1 0,4 1 4 0,-1 4-3 15,4-3-1-15,23-25-7 0,-30 42-2 0,30-42-4 16,-7 30 0-16,7-30-4 0,12 23 0 0,-12-23-9 0,39 21-16 16,-7-15 2-16,3-6-9 0,13 1-21 0,-4-11-18 15,20 17-43-15,-21-28-67 0,31 37-71 16,-31-27-177-16,10-1-38 0,9 19 156 0</inkml:trace>
  <inkml:trace contextRef="#ctx0" brushRef="#br3" timeOffset="54195.8391">19742 4653 846 0,'0'0'238'15,"0"0"-173"-15,-16 34-4 16,16-34 11-16,-12 26 10 0,12-26-16 0,-13 33-8 16,13-33-12-16,-12 36-3 0,12-36 13 0,-5 40-39 15,5-40 29-15,-2 35-37 0,2-35 11 0,2 30 0 16,-2-30-6-16,0 0-2 0,7 32-9 0,-7-32-1 15,0 0-2-15,0 0 1 0,0 0 4 0,0 0 3 0,0 0 4 0,0 0 0 16,0 0 2-16,0 0-5 0,26-42-4 16,-20 15 11-16,1 3-31 0,2-3 28 0,0-3-28 15,-1 2 15-15,5-4 5 0,-3 6-3 0,1-2 6 16,1 0-4-16,-1 5 5 0,1-2-3 0,-12 25 4 16,29-44-4-16,-29 44 2 0,28-28-5 0,-28 28-1 0,27-18-7 15,-27 18-8-15,0 0-11 0,33-3-34 0,-33 3-38 16,30 14-78-16,-30-14-154 0,0 0-214 15,39 9 27-15,-39-9 367 0</inkml:trace>
  <inkml:trace contextRef="#ctx0" brushRef="#br3" timeOffset="54730.3897">20885 4562 1351 0,'-25'-11'52'0,"25"11"-35"0,0 0 5 16,-30-16 8-16,30 16 12 0,-29-3-4 0,29 3-7 16,-39 8-5-16,13 3-7 0,-1 8 4 0,-3 2 0 15,2 8 10-15,-6-1-2 0,8 9 2 0,-6-4-9 16,7 4-2-16,-2-3 5 0,8 1-35 0,6-5 26 15,3-2-34-15,13-1 9 0,-3-27-2 0,16 42-12 32,-16-42-11-32,45 30-16 0,-21-27-17 0,22 10-32 15,-12-29-57-15,33 26-125 0,-12-17-219 0,0-12 11 16,18 17 347-16</inkml:trace>
  <inkml:trace contextRef="#ctx0" brushRef="#br3" timeOffset="55107.9953">21276 4634 1574 0,'-30'-9'72'0,"30"9"-42"15,-34-11-3-15,34 11 0 0,-25-7-2 0,25 7-8 16,-24-3-5-16,24 3-2 0,-31 2 0 0,31-2 3 16,-31 10 0-16,31-10 4 0,-36 25 1 0,36-25 3 15,-44 39 2-15,21-13 2 0,-4 0 0 16,1 6 0-16,3-4-5 0,1 2-14 0,5-5 17 15,17-25-27-15,-20 40 19 0,20-40-13 0,0 27-3 16,0-27 2-16,0 0-1 0,29 26 0 0,-29-26 1 16,42 4-1-16,-10-11 0 0,9-6 0 15,3-6 0-15,6-4 0 0,-1-2-15 0,-1-3 22 16,0 4-23-16,-7 1 21 0,-6 3-8 0,-5 4-1 16,-30 16 1-16,43-26 1 0,-43 26 0 15,0 0-1-15,0 0 0 0,0 0-1 0,0 0 0 16,0 0 1-16,0 0-2 0,0 0 0 0,-9 30-4 15,9-30 4-15,-39 39-4 0,39-39-11 0,-39 46 20 16,39-46-35-16,-29 42 17 0,29-42-27 0,-8 35-21 16,8-35-19-16,8 28-29 0,-8-28-34 0,31 16-61 15,-31-16-97-15,37-19-180 0,11 22 73 0,-20-33 395 16</inkml:trace>
  <inkml:trace contextRef="#ctx0" brushRef="#br3" timeOffset="55436.4772">21882 4544 1470 0,'-45'-5'86'0,"19"12"-45"15,-10-4 3-15,10 10 6 0,-8-6-7 0,8 8-4 16,-3-2-10-16,4 4-3 0,1-4-6 0,24-13-3 16,-32 31-5-16,32-31-1 0,-13 30-6 0,13-30-1 15,4 25-3-15,-4-25 1 0,23 28-1 0,-23-28 1 16,41 20-1-16,-15-13 1 0,3-2-1 0,1 0-1 15,0-1 0-15,0-1 1 0,-4 4-1 0,-26-7 0 16,41 11 1-16,-41-11-15 16,0 0 15-16,34 21-15 0,-34-21 33 0,0 0-16 15,3 33 16-15,-3-33-13 0,-16 36-6 0,16-36 4 16,-30 44-6-16,30-44 3 0,-39 47-3 0,15-22 0 16,24-25-5-16,-48 44-4 0,48-44-9 0,-39 35-6 15,39-35-19-15,-25 21-23 0,25-21-40 0,0 0-53 16,12 27-67-16,-12-27-75 0,2-27-187 0,28 26 70 15,-16-33 380-15</inkml:trace>
  <inkml:trace contextRef="#ctx0" brushRef="#br3" timeOffset="55779.2176">22094 4713 1285 0,'-19'39'150'0,"19"-39"-108"15,0 0-1-15,-32 26 15 0,32-26 1 0,0 0-10 16,12 28-8-16,-12-28-9 0,29 7-5 0,-29-7-1 16,51-1-5-16,-19-6-1 0,3-2-6 0,6-5-2 15,1 3-7-15,1-3 3 0,-2-4-4 0,-6 1 1 16,-3-3-2-16,-7 5 2 0,-25 15-1 0,30-30 6 16,-30 30 2-16,11-27 7 0,-11 27-1 15,-8-23 2-15,8 23-6 0,0 0-3 0,-40-31-3 16,40 31-1-16,-48-7-1 15,20 8 0-15,-4 6 2 0,-4 4 2 0,3 5 2 16,-3 3 0-16,3 4 2 0,2 2-2 0,3 3-3 16,3 4-7-16,4-1 0 0,-2-1 0 0,7 2 0 15,4-2 0-15,1 2 0 0,13-4 0 0,1-2 0 16,10-1 0-16,-13-25 0 0,44 37-30 16,-16-27-18-16,15 5-29 0,-9-26-63 0,38 32-138 15,-31-30-309-15,26-3 5 0,4 8 278 0</inkml:trace>
  <inkml:trace contextRef="#ctx0" brushRef="#br3" timeOffset="56508.1554">23237 4146 1155 0,'0'0'317'0,"0"0"-250"15,5-27-39-15,-5 27-9 0,0 0 1 0,0 0 1 16,0 0-2-16,0 0-3 0,0 0-4 16,0 0-2-16,0 0 1 0,10 29 6 0,-10-29 6 15,8 51 8-15,-10-20-6 0,0 13 2 0,-5 6-14 16,-4 3 3-16,-1 5-11 0,-4 2 8 0,-2 3-13 15,-1 0 8-15,-1 3-11 0,-1-5-8 0,0-3 25 16,0-3-23-16,3-6 22 0,0-1-11 0,6-4-14 16,1-7-3-16,6-2-17 0,-2-10-12 15,12 3-20-15,-5-28-16 0,12 30-26 0,-12-30-32 16,27 12-72-16,-27-12-67 0,23-33-181 16,5 26 50-16,-21-34 374 0</inkml:trace>
  <inkml:trace contextRef="#ctx0" brushRef="#br3" timeOffset="56688.0232">22909 4588 1606 0,'0'0'118'0,"-34"2"-59"15,34-2-21-15,0 0-14 0,0 0-13 0,0 0-9 16,0 0-3-16,0 0 0 0,0 0 1 0,34 5 1 16,-2-5 1-16,8-2-2 0,8 0-3 0,4 1-12 15,-1-5-17-15,9 8-21 0,-7-9-19 0,9 16-26 16,-17-20-35-16,18 31-54 0,-25-26-81 15,16 10-190-15,-2 17 20 0,-24-23 337 0</inkml:trace>
  <inkml:trace contextRef="#ctx0" brushRef="#br3" timeOffset="57078.585">23683 4727 918 0,'0'0'265'15,"-11"-26"-201"-15,11 26-17 0,-19-27 7 16,19 27 13-16,-20-26-4 0,20 26-14 0,-26-18-9 15,26 18-4-15,-34-7-6 0,34 7-4 0,-39 7-1 16,39-7 0-16,-44 21 3 0,15-7 1 0,29-14 2 16,-51 44-1-16,28-17 1 0,-4-2-5 0,6 3-14 15,21-28 24-15,-37 49-29 0,37-49 21 0,-23 42-17 16,23-42-7-16,-4 34-2 0,4-34-1 0,15 26 0 16,-15-26-1-16,28 23 2 15,-28-23-1-15,42 11 1 0,-15-11-1 0,5-6 0 16,2-2 0-16,3-5-1 0,2-4 1 0,0-4-3 15,1-2 2-15,-4-2-3 0,-4 0-12 0,-2 2 25 16,-5-1-25-16,-25 24 27 0,39-39-10 0,-39 39-2 16,23-32 2-16,-23 32-1 0,0 0 2 0,7-28-1 15,-7 28 3-15,0 0-3 0,0 0 0 16,0 0-2-16,-29-9-1 0,29 9-1 0,-24 13 0 16,24-13-1-16,-31 30-4 0,31-30 1 0,-26 38-9 15,26-38 1-15,-18 41-11 0,18-41-17 0,-10 40 24 16,10-40-36-16,-2 43 17 0,2-43-30 0,7 40-17 15,-7-40-15-15,21 35-38 0,-21-35-32 16,32 23-75-16,-32-23-135 0,32 2-42 0,10 10 247 16</inkml:trace>
  <inkml:trace contextRef="#ctx0" brushRef="#br3" timeOffset="57469.2303">24147 4616 1010 0,'0'0'287'15,"0"0"-226"-15,0 0-37 0,-30-21 6 0,30 21 9 16,0 0 3-16,-29 7-8 16,29-7-1-16,0 0 2 0,-24 39 5 0,24-39 3 15,-22 39 4-15,22-39-5 0,-19 44 0 0,8-20-9 16,4 4-3-16,-2-3-5 0,6 1-16 0,-3-3 20 16,6-23-30-16,0 46 22 0,0-46-15 0,9 34-4 15,-9-34 1-15,0 0-3 0,29 30 4 0,-29-30-3 16,32 5 2-16,-32-5-1 0,40-5 0 15,-40 5 1-15,50-20-1 0,-22 4 3 0,1-5-3 16,-1-2-13-16,-2-3 13 0,-3-1-12 0,2 3 22 16,-2-3-9-16,-1 1 9 0,-3 1-9 0,-1-1-2 15,-18 26 2-15,28-42-3 0,-28 42 3 0,16-32-1 16,-16 32 1-16,0 0-1 0,0 0 3 0,11-25-1 16,-11 25 1-16,0 0 0 0,0 0-2 15,0 0-3-15,0 0-1 0,-13 34 0 16,13-34-4-16,-18 49 3 0,4-23-8 0,2 4 1 15,1-1-10-15,11-29-20 0,-12 49 13 0,12-49-41 16,2 44 9-16,-2-44-39 0,19 44-43 0,-19-44-64 16,27 21-183-16,-27-21-108 0,30 4 26 0,2 6 462 15</inkml:trace>
  <inkml:trace contextRef="#ctx0" brushRef="#br3" timeOffset="57825.2055">24699 3857 1447 0,'-12'-28'114'0,"12"28"-92"15,0 0-5-15,0 0 17 0,28 5 16 16,-28-5 10-16,27 27-8 0,-27-27-27 0,28 47 22 0,-10-12-38 0,-2 1 26 15,3 6-12-15,1-2-9 0,-1 3 4 0,3 4-8 16,-5-1 5-16,3 3-8 0,-1 4 5 16,-3 2-9-16,-2 1 5 0,-5 0-5 15,-5 3 6-15,-6-3-6 0,-3 4 5 0,-9-2-8 16,-2-2-3-16,-6-5 8 0,-4-3-5 0,-3 1 0 0,-2-3 0 16,-3-2 0-16,0-3 0 0,1-8 0 15,1-8 0-15,3-1 0 0,5-10-11 0,24-14-18 16,-32 15-16-1,32-15-24-15,0 0-51 0,0 0-126 16,-29-2-340-16,29 2 8 0,2-27 216 0</inkml:trace>
  <inkml:trace contextRef="#ctx0" brushRef="#br3" timeOffset="62347.0781">25068 5109 1791 0,'0'0'37'0,"-30"2"-22"16,30-2-9-16,-30 0 0 0,30 0 7 0,-25 2 8 15,25-2 8 1,0 0-1-16,-29 7-4 0,29-7-12 0,0 0-5 15,0 0-8-15,0 0-12 0,0 0-6 16,0 0-15-16,34-9-22 0,-34 9-35 0,74-2-76 16,-47-29-186-16,28 22-218 0,0-5 46 0,-14-13 367 15</inkml:trace>
  <inkml:trace contextRef="#ctx0" brushRef="#br4" timeOffset="66581.5761">1410 6115 576 0,'0'0'210'16,"0"0"-86"-16,0 0-33 0,0 0-17 0,0 0 2 15,0 0 0-15,0 0-5 0,0 0-9 16,0 0-10-16,0 0-12 0,0 0-9 0,0 0-11 16,0 0-8-16,0 0-4 0,0 0-1 0,-16 39-2 15,18-9 5-15,0 10-3 0,1 9 8 0,-5 10-11 16,2 6 6-16,-1 9-14 0,-3 5-8 0,1 4 23 16,-5 1-24-16,1 1 22 0,-3-2-8 15,3-1-18-15,-6-2 10 0,6-1-18 0,-3-14 10 16,2 4-16-16,1-18 2 0,7-2-34 15,-7-21-26-15,20 9-14 0,-13-37-25 0,16 28-34 16,-16-28-58-16,8-26-178 0,19 21 113 0,-25-41 285 16</inkml:trace>
  <inkml:trace contextRef="#ctx0" brushRef="#br4" timeOffset="67157.6697">971 6532 1198 0,'-34'-8'87'0,"-14"-14"-20"0,18 12-18 0,-3-10-3 16,33 20 4-16,-39-22 0 0,39 22-15 0,0 0-11 16,-16-25-13-16,16 25-7 0,12-25-6 0,-12 25 2 15,41-38-1-15,-6 16 5 0,8 1-3 0,6-2 4 16,8 0-3-16,1 1 2 0,6-1-4 16,-2 2 5-16,0 1-4 0,0 1 6 0,-5 3-3 15,1-2 3-15,-1 6 3 0,-2-2 3 0,0 0-4 16,-6 1 0-16,-1 1-6 0,-11 2-3 0,-1 1 0 15,-8 2 1-15,-1 0 1 0,-27 7 5 0,39-9 1 16,-39 9 1-16,24-9 0 0,-24 9-2 0,0 0-3 16,0 0-1-16,0 0 0 0,0 0 1 15,0 0 2-15,0 0 1 0,25 25 3 16,-25-25-2-16,6 47 2 0,-6-10-7 0,-2 11 3 16,-2 5-5-16,-3 5 6 0,-2 3-7 0,-3 1 9 0,-2 3-11 15,1 0 9-15,-1 1 6 0,0 0-22 0,-2-4 22 16,4 3-24-16,-1-7 7 0,4-8 7 0,4-8-6 15,0-7 4-15,3-3-3 0,4-4 2 16,3-3-3-16,-5-25 2 0,12 33-3 0,-12-33 1 16,0 0-1-1,0 0 1-15,31 11 0 0,-31-11 3 16,0 0 0-16,33-16 1 0,-33 16 3 0,34-44-4 16,-15 12 4-16,4-3-5 0,-1-2 5 0,1-2-6 0,-4 2 6 15,1 0-5-15,-1 4 5 0,-5 1-5 0,0 2 5 16,-3 6-3-16,-11 24 5 0,18-37 0 0,-18 37-15 15,0 0 13-15,0 0-1 0,0 0-2 16,0 0 15-16,0 0-16 0,0 0 1 0,0 0 2 16,26 24-2-16,-20 1 2 0,-1 5-5 0,0 5 0 15,1 6-10-15,-3-1 1 0,2 4-14 0,-1-7-2 16,7 5-11-16,-6-6-5 0,11 2-14 16,-4-10-3-16,11 8-19 0,-23-36-10 0,46 49-35 15,-46-49-38-15,55 25-76 0,-55-25-172 0,43 1-11 0,-1 8 355 16</inkml:trace>
  <inkml:trace contextRef="#ctx0" brushRef="#br4" timeOffset="67510.6376">2423 6878 1019 0,'-25'-6'249'0,"25"6"-213"0,0 0-38 15,0 0-3-15,-7 30-2 0,7-30 2 0,0 0 2 16,34 25 4-16,-34-25 2 0,42 9 3 0,-12-9 3 31,8-2 6-31,2-5 7 0,8 2 3 0,-4-6 0 16,6 0-10-16,-6-4-3 0,2 4 4 0,-7-8 10 15,0 5 1-15,-9-8 1 0,1 7-10 0,-31 15-2 16,35-32 4-16,-35 32 13 0,11-28 6 0,-11 28 0 0,-9-32-7 16,9 32-11-16,-27-32-10 0,27 32-19 0,-44-26 29 15,14 15-31-15,-4 6 33 0,0 1-12 0,-3 6-14 0,-2 2 20 16,6 6-15-16,-5 4 28 0,5 9-15 0,-1 4 9 15,2 3-15-15,4 7-5 0,3 1 3 0,6 1-7 16,4-2 4-16,5 4-7 0,5-6 4 16,5 2-6-16,5-5 4 0,5 1-10 0,5-5-6 31,9-1-14-31,1-8-14 0,16 7-35 0,-7-19-28 16,28 22-78-16,-27-40-157 0,25 11-194 0,9 2 27 15,-14-25 500-15</inkml:trace>
  <inkml:trace contextRef="#ctx0" brushRef="#br4" timeOffset="70187.6421">4407 6795 849 0,'0'0'64'16,"-9"-30"-21"-16,9 30-4 0,-16-28 18 0,16 28 9 15,-18-27 9-15,18 27-10 0,-25-21-3 16,25 21-9-16,-26-14-8 0,26 14-7 16,-30-7-6-16,30 7-7 0,-36 0-3 0,36 0 1 15,-40 11-1-15,40-11 3 0,-47 21 0 0,47-21 1 16,-47 33-4-16,47-33-2 0,-41 41-9 0,41-41 2 15,-32 42-10-15,32-42 3 0,-19 42-5 0,19-42 1 16,-6 41-4-16,6-41 4 0,4 45-4 0,-4-45 3 16,19 43-3-16,-19-43 1 0,27 37-2 0,-27-37 1 15,39 23-1-15,-13-16 3 0,3-6-1 16,-1-6 0-16,2-5 2 0,0-8 0 0,4-5 3 16,-2-9-4-16,1-5 6 0,3-8-7 0,1-3 7 15,2-10-9-15,-2-4-9 0,0-1 25 16,-1-6-23-16,-3 4 24 0,-2 0-8 0,-3 3-9 15,-5 6 11-15,-4 5-5 0,-4 1 11 0,-1 6-6 16,-5 4 6-16,-1 6-4 0,-4 8 1 16,-4 26 1-16,4-30 5 0,-4 30 0 0,0 0 0 15,0 0-3-15,0 0-7 0,-11 28-4 0,2-3-3 16,0 15 3-16,-5 19-6 0,-4 6 8 0,-3 10-9 16,0 1 8-16,0 0-10 0,3 0-6 0,5-8 18 15,5-2-26-15,11-7 11 0,2-4-18 0,13-6-22 16,-2-13-13-16,18 6-28 0,-34-42-20 0,74 54-54 15,-47-54-112-15,22 7-240 0,3 6 33 16,-17-27 400-16</inkml:trace>
  <inkml:trace contextRef="#ctx0" brushRef="#br4" timeOffset="70562.7318">4908 6849 1178 0,'0'0'203'0,"0"0"-198"16,0 0-30-16,0 0-1 0,0 0 3 0,0 0 11 16,0 0 9-16,0 0 3 0,44 22 2 0,-17-24 1 15,8-5 1-15,4-2-1 0,4-2 2 0,3-1-3 16,0-2 5-16,0 2-1 0,-4-3 9 16,1 5 1-16,-4-2 0 0,-2-1-3 15,-9-1-4-15,-3 2-4 0,-25 12 9 0,34-27 10 16,-34 27 15-16,0 0 11 0,5-44-14 0,-5 44 28 15,-14-23-43-15,14 23 22 0,-34-28-21 0,34 28-8 16,-48-26 0-16,18 15-3 0,-3 3 1 0,-1 4 0 16,-1-1 4-16,3 8 1 0,-2 1 1 0,2 6-3 15,2 3-3-15,3 3-2 0,1 5-9 0,26-21-13 16,-43 49 26-16,24-19-28 0,5 2 27 16,3 1-12-16,8-1-6 0,4-2 4 0,8 0-11 15,5-6-3-15,9 1-13 0,2-7-11 0,12-1-15 16,-1-10-10-16,13 7-18 0,-6-17-16 15,22 20-36-15,-20-31-57 0,29 25-80 0,-17-11-144 16,-4-16-16-16,25 21 402 0</inkml:trace>
  <inkml:trace contextRef="#ctx0" brushRef="#br4" timeOffset="70828.2761">6247 6046 1112 0,'-29'-40'82'0,"15"13"-6"0,-16-3 9 16,30 30 0-16,-41-28-6 16,41 28-15-16,-42-3-18 0,42 3-12 0,-51 16-10 15,24 1-4-15,-3 6-8 0,2 7 4 0,1 5-8 16,0 9 7-16,4 7-10 0,4 7 5 0,-1 2-8 16,3 2 6-16,1 0-9 0,2-1 9 0,3 1-11 15,4-4 9-15,2-2 6 0,5-5-24 0,3 1 20 16,2-8-30-16,6 0 1 0,-4-11-41 0,14 9-12 15,-6-15 2-15,11 6-31 0,-26-33-1 16,46 32-89-16,-46-32-116 0,0 0-179 0,52-14 136 16,-51-11 352-16</inkml:trace>
  <inkml:trace contextRef="#ctx0" brushRef="#br4" timeOffset="71156.4081">5659 6612 1343 0,'-29'-9'199'0,"29"9"-123"15,-30 10-29-15,30-10-17 0,0 0-11 0,0 0-10 16,0 0-6-16,0 0-5 0,0 0 1 0,0 0 3 16,29 25-1-16,-5-20-15 0,8-5 16 0,9-1 0 15,5-3-1-15,4-3 15 0,3-4-15 0,4 1-3 16,-1-2 2-16,4-4-7 0,-3 7-5 0,-2-3-5 16,-2 3-3-16,-5-4 0 0,0 8 2 15,-9 0 2-15,-2 1 2 0,-9 3 4 16,-3 2 2-16,-25-1 3 0,28 4 1 0,-28-4 3 15,0 0 3-15,0 0 3 0,0 0 4 0,4 28 5 16,-4-28 0-16,-12 32 4 0,12-32-5 0,-24 44-15 16,10-20 31-16,2 5-34 0,-2 1 27 0,1 1-15 15,1 1-8-15,1-2 3 0,4 2-4 0,0-4 1 16,4-2-8-16,3-26-4 0,-2 44-13 16,2-44-9-16,10 32-20 0,-10-32-20 0,24 26-92 15,-24-26-96-15,35-1-45 0,-5-3-174 16,-14-31 212-16,32 26 270 0</inkml:trace>
  <inkml:trace contextRef="#ctx0" brushRef="#br4" timeOffset="71609.5559">6438 6229 1239 0,'0'0'140'0,"0"0"-112"0,0 0-25 16,0 0 3-16,0 0 11 0,0 0 22 0,0 0 20 15,25 27 8-15,-25-27-4 0,30 7-10 0,-30-7-16 16,41 7-10-16,-41-7-6 0,47 7-2 16,-47-7-3-16,47 9 0 15,-47-9-2-15,40 16-1 0,-40-16-3 0,34 21 1 0,-34-21-4 0,32 28 2 16,-32-28-3-16,25 44 4 0,-13-16-4 16,-7 4 4-16,-3 0-5 0,-2 1 4 0,-3 4-4 15,-1-2-9-15,-3 2 22 0,0-2-22 16,-2-5 20-16,2 2-11 0,-2-2-5 0,2-4 2 0,2-3-4 15,5-23 3-15,-6 32-2 0,6-32-1 16,0 0 0-16,0 0-1 0,0 0-1 0,0 0 0 16,0 0 0-16,0 0 0 0,36-5 2 0,-36 5-1 15,39-41 1-15,-18 11-7 0,4-3 4 0,0-1-6 16,1-3-7-16,1 6 26 0,-4-3-22 0,-2 3 26 16,-2 2-11-16,-1 3-1 0,-18 26 1 0,28-30-2 15,-28 30 3-15,0 0-3 0,0 0 3 16,0 0 0-16,0 0-1 0,0 0 3 15,0 0-4-15,9 37 5 0,-9-37-5 0,-9 51 2 16,2-19-11-16,0-4-19 0,4 4 13 0,-1-6-38 16,11 4 16-16,-7-30-28 0,18 53-27 0,-18-53-23 15,35 44-51-15,-35-44-54 0,43 28-112 0,-9-10-138 16,-34-18 126-16,56 16 344 0</inkml:trace>
  <inkml:trace contextRef="#ctx0" brushRef="#br4" timeOffset="72000.1745">7281 6527 1396 0,'-25'-3'46'16,"25"3"-22"-16,-17 28 9 0,17-28 5 16,-4 33 10-16,4-33-4 0,7 32-6 0,-7-32 6 15,23 32-42-15,-23-32 24 0,50 24-36 0,-18-15 13 16,3-4-1-16,4-1-1 0,0-4-1 0,3-2 0 15,1-1 0-15,-1-4 1 0,1-4-1 0,-8-1-17 16,-3-2 33-16,-5-2-32 0,-2 0 32 0,-25 16-14 16,33-39-3-16,-33 39 4 0,16-37-3 15,-16 37 4-15,4-37-3 0,-4 37 2 0,-11-37-2 16,11 37 2-16,-26-30-2 0,26 30 0 16,-34-14 0-16,34 14-1 0,-44-2 0 0,17 8 1 15,-3 4 1-15,0 4 3 0,-2 9 5 0,-2 0 3 16,4 7 6-16,-2 0-2 0,8 2 2 0,-1 1 8 15,5 1-29-15,6-4 22 0,5-1-29 0,6-4 8 16,3-25 1-16,7 48-3 0,-7-48-2 16,30 35-8-16,-5-25-6 0,8-1-12 0,3-10-15 15,15 4-31-15,-10-24-42 0,24 24-64 0,-26-36-73 16,30 22-129-16,-5-1-85 0,-18-23 203 0</inkml:trace>
  <inkml:trace contextRef="#ctx0" brushRef="#br4" timeOffset="72330.9425">8191 6441 1505 0,'-39'-4'79'0,"11"11"-19"0,-11-7-8 0,11 14-7 15,-11-1-9-15,3 6 0 0,-3 0 0 0,6 10 2 16,-3 1-6-16,6 0-18 0,5-1 20 0,4 1-30 16,7-3 19-16,7-1-13 0,7-26-8 0,0 37 3 15,0-37-4-15,19 25 3 0,-19-25-2 16,32 12 0-16,-32-12 0 0,48-3-1 0,-20-10 1 15,6-4-1-15,2-10 0 0,3-8 11 0,3-7-20 16,4-4 19-16,0-3-18 0,-2-1 5 0,-1 1 4 16,-6 2-4-16,-3-1 5 0,-6 0-6 0,-5-1 6 15,-2 2-7-15,-3 1 3 0,-4 5-6 0,-3 6 4 16,-2 9-4-16,-9 26 4 0,0 0 1 0,-4-25 1 16,4 25-2-16,0 0-1 0,-41 44 1 15,17-5-3-15,-5 12 7 0,-4 10-5 0,-3 3 8 16,1 1-9-16,-1 4 7 0,6 3-21 0,0-5-16 15,7 5-3-15,-3-9-47 0,15 15-28 16,-19-30-87-16,37 29-185 0,-19-24-183 0,-1-11 43 16,17 9 504-16</inkml:trace>
  <inkml:trace contextRef="#ctx0" brushRef="#br4" timeOffset="72705.9365">5025 7362 1646 0,'0'0'13'0,"0"0"-27"0,0 0-4 16,0 0 4-16,55 21 20 0,-9-19 12 16,16-4 7-16,12-7 7 0,22-1-9 0,10-8-2 15,21 4-6-15,10-4 3 0,12 1 0 0,12-4 5 16,5 1-6-16,4 1 3 0,7 1-4 0,-5-3-1 16,2 2-5-16,-4-1-2 0,-2 1-6 15,-9 3 0-15,-6-1-11 0,-12 2-8 0,-18 3-10 16,-12 2-7-16,-17 1-9 0,-11 7-15 0,-22-10-26 15,-3 22-30-15,-58-10-33 0,58 5-28 16,-58-5-9-16,0 0-8 0,0 0-10 0,-24 15-90 16,15 9-31-16,-41-33 323 0</inkml:trace>
  <inkml:trace contextRef="#ctx0" brushRef="#br4" timeOffset="73549.7961">10058 6096 978 0,'-16'-30'87'0,"0"5"-63"0,-2-3 16 16,18 28-3-16,-31-50 16 0,31 50 10 0,-34-45-9 15,34 45-14-15,-44-32-1 0,44 32-14 16,-46-23 4-16,46 23 3 0,-41-5-4 0,41 5-2 15,-43 10-2-15,43-10 0 0,-42 32-1 0,22-2 6 16,-3 2-2-16,7 14 5 0,-7 1-11 0,7 16 5 16,1 4-15-16,0 6 6 0,5-1-14 0,1-4 7 15,2 3-14-15,3-4 11 0,2 0 5 0,2-2-25 16,6-3 20-16,-1-3-30 0,4 0-2 16,-4-12-5-16,9 8-28 0,-8-18-16 15,17 9-34-15,-23-46-32 0,32 56-52 0,-32-56-61 16,0 0-199-16,49 18 29 0,-49-18 391 0</inkml:trace>
  <inkml:trace contextRef="#ctx0" brushRef="#br4" timeOffset="74862.4148">9325 6603 1609 0,'-39'-5'89'15,"39"5"-57"-15,0 0-27 0,0 0-8 16,0 0 1-16,0 0 1 0,30-2 3 0,-30 2 2 15,50-4 1-15,-15 4 0 0,9-3-2 0,1 3-2 16,6-4 0-16,-1-1-2 0,3 1 1 0,0-1-1 16,5 2 1-16,2-4-3 0,2-1-3 15,4 1-5-15,-1 0-7 0,-3-3-2 0,0 5 0 16,-7-6-1-16,0 4 5 0,-10 3 2 0,-3 1 3 16,-10-2 2-16,-7 3 3 0,-25 2 1 0,25 0 2 15,-25 0 4-15,0 0 6 0,0 0 3 0,0 0 1 16,0 0 2-16,-34 21-1 0,34-21 5 0,-50 26 4 15,22-6 7-15,-7-3 1 0,4 6 1 0,-2-2-2 16,4 8-17-16,1-7 27 16,5 8-30-16,2-3 23 0,5-1-16 0,2-1-8 15,3 0-1-15,6-1-6 0,5-24 2 0,3 43-4 16,-3-43 4-16,22 36-5 0,-22-36 3 0,47 30-2 16,-15-17 2-16,5-8 1 0,2-3-1 0,2-6 0 15,3-3-2-15,-1-7 1 0,-1-3-5 0,-3-6 0 16,-3-2-6-16,-1-1-1 0,-6-6-5 15,-1 2 5-15,-5-5-4 0,-4 3 6 0,-6 0 13 16,-6 4-26-16,-5 0 29 0,-6 2-27 0,-3 1 15 16,-2 0 6-16,9 25-3 0,-32-44 5 0,32 44-2 15,-40-33 3-15,40 33-3 0,-43-23 3 16,43 23 0-16,-35-14 4 0,35 14 3 0,-25 0 3 16,25 0-2-16,0 0-2 0,0 0-6 0,0 0-5 15,0 0-1-15,0 0 0 0,0 0 4 16,37 17 3-16,-10-15 0 0,6-4 2 0,3 1 1 15,4-5-2-15,3 3 0 0,-2 3 0 0,1 0 0 16,-3 0 0-16,-3 7 1 0,-5 2-2 0,-2-1 1 16,-29-8-3-16,40 29 3 0,-40-29-2 0,27 42 4 15,-18-16-3-15,-6 4 5 0,-3 0 12 0,-1 5-27 16,-5-1 26-16,-2 5-26 0,-7-2 8 0,1-2 5 16,-2-2-6-16,0-1 4 15,2-7-3-15,2 1 2 0,12-26-5 0,-22 37 3 16,22-37-4-16,0 0 2 0,0 0 1 0,0 0-2 15,0 0 1-15,0 0-2 0,0 0 3 0,0 0-1 16,0 0 4-16,0 0 0 0,31-42 3 0,-15 14-5 16,1-6 4-16,1-1-4 0,-2 3 4 0,-2 0-1 15,-2 1 5-15,-1 1-5 0,-2 0-12 16,0 5 25-16,-2 1-27 0,-7 24 28 0,12-39-11 16,-12 39-2-16,11-27 3 0,-11 27-2 0,0 0 1 15,0 0-3-15,21-30-1 0,-21 30-2 0,0 0 1 16,37-21-3-16,-37 21 2 0,43-19-2 0,-17 10 1 15,6-1-1-15,2 1 1 0,1-2-2 0,3 4 2 16,-5 2-1-16,1 0 0 0,-4-1-4 16,-2 5-5-16,-1-1-6 0,-2 4-6 15,-25-2-4-15,40 7-6 0,-40-7 0 0,32 14-5 16,-32-14 0-16,0 0-3 0,20 24 2 0,-20-24 2 16,3 25 14-16,-3-25 7 0,-7 33 10 0,7-33 2 15,-17 41 5-15,17-41 0 0,-22 42 9 0,22-42 2 16,-25 44-7-16,25-44 35 0,-26 43-32 0,26-43 32 15,-23 38-19-15,23-38-6 0,-20 39 2 0,20-39-8 16,-17 34 2-16,17-34-4 0,-14 26-2 16,14-26-4-16,-13 25 2 0,13-25-3 0,0 0 2 15,-16 28-1-15,16-28-1 0,0 0 1 0,0 0-1 16,0 0-2-16,0 0 0 0,0 0-1 16,0 0 0-16,0 0 1 0,0 0 3 0,0 0 1 15,20-30 0-15,-20 30 2 0,37-49-4 0,-14 17 4 16,3-2-6-16,3-1-11 0,-3 0 27 15,-1 1-26-15,-2-1 29 0,-3 2-9 0,-3-1-6 16,-1 3 4-16,-3 2-6 0,-3 5 4 0,-10 24-6 16,16-37 4-16,-16 37-2 0,0 0 3 0,0 0 0 15,0 0 0-15,0 0-1 0,0 0-1 0,0 0-1 16,0 0-2-16,-5 24 2 0,5-24-2 0,-12 44 3 16,12-44-3-16,-13 44 2 0,13-44-2 0,-7 45 2 15,7-45-3-15,0 37 2 16,0-37-2-16,11 28 1 0,-11-28-1 0,0 0-12 15,26 24 12-15,-26-24-11 0,25 6 13 0,-25-6 2 16,32-4 1-16,-32 4 13 0,44-21-10 0,-15 7 12 16,-3-7-12-16,4 1-4 0,-1-3 3 0,-3 2-3 15,-1 2 3-15,-25 19-1 0,39-32 2 0,-39 32-3 16,0 0 2-16,26-24-1 0,-26 24 2 0,0 0 2 16,0 0 0-16,0 0-1 0,0 0-2 15,0 0-3-15,0 0-1 0,-7 26 1 0,7-26-4 16,-14 44 4-16,4-14-3 0,1-2 3 0,0 0-4 15,0-1-10-15,4-3 23 0,-1 5-24 16,5-3 17-16,1-26-15 0,3 46-12 0,-3-46-8 16,14 39-7-16,-14-39-10 0,27 31-19 0,-27-31-32 15,37 25-56-15,-37-25-84 0,39-9-220 16,-11 7-47-16,-28 2 186 0</inkml:trace>
  <inkml:trace contextRef="#ctx0" brushRef="#br4" timeOffset="75237.4224">12375 6444 1375 0,'0'0'65'0,"-34"11"-48"15,34-11 8-15,0 0 16 0,-43 35 18 0,35-9 9 16,8-26-3-16,-36 50-5 0,15-27-16 16,7 8-24-16,1-6 20 0,6 1-34 0,7-26 24 15,-9 48-16-15,9-48-8 0,4 41 3 0,-4-41-5 16,14 29 3-16,-14-29-2 0,0 0 0 0,37 30-1 15,-37-30 0-15,43 13-1 0,-18-13 1 0,3-4-1 16,4-8-1-16,3 1 1 0,1-5-3 16,3-5 1-16,-2-3-1 0,-2-3-13 0,-1-1 13 15,-2-4-10-15,-2 4 22 0,0-3-9 0,2-1 8 16,-7 2-10-16,-1 0-4 0,-6 7 3 0,-18 23-3 16,27-42 2-16,-27 42 1 0,0 0 3 0,10-23-1 15,-10 23 0-15,0 0-2 0,0 0-2 16,0 0-1-16,-28 33-2 0,28-33 3 15,-28 55-2-15,8-22 5 0,3 3-5 0,1-3-12 16,3 1 18-16,3-3-32 0,4 1 17 0,1-4-17 16,8 2-9-16,-3-30-10 0,15 46-29 0,-15-46-30 15,33 32-64-15,-33-32-93 0,39-16-277 0,-2 14 55 16,-10-28 341-16</inkml:trace>
  <inkml:trace contextRef="#ctx0" brushRef="#br4" timeOffset="75440.5306">13372 5962 1446 0,'-30'-39'221'0,"30"39"-154"15,-29 5-29-15,29-5-4 0,-35 32-4 0,17-6 5 16,-8 10-6-16,1 4 1 0,-5 4-13 0,7 5-3 16,1 6-13-16,3-2 5 0,7 3-11 15,1-1 6-15,4 1-15 0,3-1-4 0,6 3-24 16,-2-12-22-16,12 10-11 0,-12-21-63 0,27 29-135 15,-29-33-171-15,23 3-103 0,6 8 199 16</inkml:trace>
  <inkml:trace contextRef="#ctx0" brushRef="#br4" timeOffset="75784.2887">13715 6404 1425 0,'-30'-13'82'15,"30"13"-14"-15,-48 0 8 0,48 0-8 0,-56 22-12 16,26-1-6-16,-11 0-8 0,4 9-2 0,-2-2-6 16,3 11-5-16,1-2-6 0,5 0-11 15,3-2 15-15,6-2-25 0,9-4 11 0,4-3-13 16,8-26 0-16,9 40 0 0,-9-40 0 0,27 27 0 16,-27-27 0-16,48 9 0 0,-16-15 0 0,5-4 0 15,5-6 0-15,4-7 0 0,0-7 0 16,2 2 0-16,-4-2 0 0,-5 0 0 0,-5 2 0 15,-4 0 0-15,-3 0 0 0,-6-2 0 0,0 5 0 16,-21 25 0-16,27-42 0 0,-27 42 0 16,14-27 0-16,-14 27 0 0,0 0 0 0,0 0 0 15,0 0 0-15,0 0 0 0,-23 27 0 0,23-27 0 16,-32 54 0-16,14-20-7 0,4 3-28 0,0-6-23 16,9 6-5-16,-9-10-77 0,24 26-76 0,-10-53-187 15,-21 47-189-15,26-13 77 0,-5-34 498 0</inkml:trace>
  <inkml:trace contextRef="#ctx0" brushRef="#br4" timeOffset="76206.1921">14693 6501 1187 0,'0'0'116'0,"0"0"-36"16,28 8 5-16,-28-8-5 0,0 0-6 0,0 0-18 15,0 41-10-15,0-41-11 0,-16 48-5 16,4-17 9-16,1 4-31 0,-5 4 27 0,2 5-25 16,-4-3 4-16,4 3 4 0,-2-2-12 0,4-1 0 15,3-3-7-15,2-4 1 0,5-4-9 16,4-4-4-16,5 1-11 0,-7-27-5 0,23 31-13 15,-23-31-14-15,37 14-27 0,-37-14-33 0,53-3-84 16,-40-25-156-16,15-1-165 0,15 7 47 0,-20-30 474 16</inkml:trace>
  <inkml:trace contextRef="#ctx0" brushRef="#br4" timeOffset="76362.5077">14734 6141 1397 0,'-32'13'166'15,"5"-6"-155"-15,27-7-25 0,-28 14-27 16,28-14-17-16,0 0-19 0,0 0-6 16,30 24 3-16,-30-24-10 0,48 15-10 0,-22-15-11 15,20 14-16-15,-5-9-33 0,7-3-96 0,21 26-71 16,-30-35 278-16</inkml:trace>
  <inkml:trace contextRef="#ctx0" brushRef="#br4" timeOffset="76642.156">15341 6400 1023 0,'-37'-2'152'0,"37"2"-35"0,-62 15-7 16,37-1-8-16,-16-14-18 0,15 14-9 0,-13-11-4 16,12 11-9-16,-6-5-17 0,6 4-10 0,-1-1-8 15,28-12-4-15,-39 21-7 0,39-21-6 0,0 0-8 16,-14 37-1 0,14-37-1-16,12 28 1 0,-12-28-2 0,35 30 3 15,-6-18-2-15,3-3 0 0,7 0 1 16,5-4-15-16,4 1 13 0,0 2-11 0,-2-1 28 15,-4 6-14-15,-8 1 13 0,-6 3-12 0,-28-17-3 0,32 41 6 0,-32-41 1 16,7 48 4-16,-9-26-3 0,-10 8 1 16,-6 0-6-16,-5-3 0 0,-7 1-5 0,-5-2-2 15,-1-1-8-15,-6-4-6 0,3 2-14 0,-2-9-12 16,9 7-28-16,-12-17-47 0,30 24-106 0,-36-32-216 16,50 4-127-16,-42 15 92 0,6-33 476 15</inkml:trace>
  <inkml:trace contextRef="#ctx1" brushRef="#br4">13838 15992 0,'0'0'0,"0"0"0,0 0 0,0 0 0,0 0 0,0 0 0,0 0 0</inkml:trace>
  <inkml:trace contextRef="#ctx0" brushRef="#br4" timeOffset="83131.1513">5351 8642 241 0,'0'0'74'16,"-30"21"1"-16,30-21 15 0,-27 18 6 0,27-18 24 16,0 0-7-16,-37 21 2 0,37-21-10 0,0 0-10 15,-25 42-8-15,25-42-11 0,0 0-4 0,-28 23-12 16,28-23-8-16,0 0-17 0,0 0-13 0,0 0-3 15,0 0 2-15,0 0 3 0,33 7 2 0,-8-17-5 16,7-6-8-16,3-9-3 0,6-3-7 16,2-5 2-16,4-1-7 0,-1 1 6 0,4-2-5 15,-2-2-11-15,0 3 30 0,0 2-31 0,-2 4 33 16,-2 7-17-16,-7 2-2 0,-5 8-1 0,-4 4-2 16,-28 7 2-16,45 0 2 0,-45 0 0 0,37 18 0 15,-37-18-2-15,30 33 2 0,-30-33 14 0,30 46-31 16,-16-18 30-16,0 0-31 0,2-1 15 0,-16-27 4 15,44 44-4-15,-17-23 3 0,8-4-2 0,4-2 3 16,4-3-3-16,7-3 0 0,3-4 0 0,2-1 0 16,5-4-1-16,2-4-2 0,2-3-13 0,-1-7-21 15,8 5-27-15,-12-23-42 0,20 20-63 0,-24-41-81 16,28 4-189-16,1 10-30 0,-22-31 324 16</inkml:trace>
  <inkml:trace contextRef="#ctx0" brushRef="#br4" timeOffset="83568.6351">6504 8834 757 0,'0'0'65'0,"-4"-38"-12"15,4 38 13-15,-2-36 14 0,2 36 23 0,-3-28-4 16,3 28-11-16,-7-25-18 0,7 25-12 0,0 0-11 15,-22-29-8-15,22 29-5 0,0 0-3 0,0 0-4 16,-37-2-6-16,37 2-1 0,-33 26-2 16,13 2 6-16,-8 6-3 0,-1 13 7 0,-6 11-6 15,-2 11 6-15,-4 5-5 0,6 9 12 0,-6-2-14 16,11 0-10-16,1-2 12 0,10-3-23 16,10-13 14-16,7-5-5 0,11-8-12 0,11-10 4 15,10-4-6-15,12-10 5 0,15-10-5 0,12-11-9 16,12-7-14-16,10-12-20 0,17 0-37 0,-13-28-62 15,40 24-144-15,-29-26-291 0,9-3 16 0,6 10 405 16</inkml:trace>
  <inkml:trace contextRef="#ctx0" brushRef="#br4" timeOffset="84084.4581">7704 8986 1360 0,'0'0'137'0,"0"0"-98"0,0 0-27 0,0 0-11 16,0 0-2-16,0 0 7 0,25-6 2 0,-25 6 4 16,50-17 0-16,-17 3-3 0,10-4-7 15,5-1-1-15,5-1-3 0,9 3 5 0,2-1-3 16,3 1-7-16,-2-3-17 0,3 8-19 0,-12-9-26 15,15 14-29-15,-25-20-50 0,22 24-95 0,-19-4-229 16,-15-16 19-16,14 30 412 0</inkml:trace>
  <inkml:trace contextRef="#ctx0" brushRef="#br4" timeOffset="84256.3337">7809 9384 1677 0,'-32'10'125'0,"32"-10"-127"0,0 0 15 0,0 0-18 16,0 0 2-16,48-7 24 0,-11-7-22 0,7-2 35 16,4-12-11-16,12-4-9 0,8-1-1 15,10-9-13-15,8 3-5 0,5-5-26 0,6 7-39 16,-14-18-76-16,25 38-133 0,-39-15-316 0,11-1 34 16,-2 13 340-16</inkml:trace>
  <inkml:trace contextRef="#ctx0" brushRef="#br4" timeOffset="85498.1158">9635 8389 891 0,'0'0'65'0,"0"0"-27"0,-9-23-15 0,9 23 3 15,0 0 15-15,0 0 18 0,-4-34 6 0,4 34 0 16,0 0-10-16,0 0-10 0,4-30-12 0,-4 30-4 16,0 0 3-16,5-28-4 0,-5 28 3 0,0 0-2 15,9-37 1-15,-9 37-2 0,0 0 4 0,0 0-3 16,0 0-1-16,0 0-7 0,0 0-7 16,0 0 1-16,0 0-4 0,0 0 6 0,21 44-3 15,-14-1 0-15,-3 11-10 0,-4 13-12 0,-4 9 21 16,-1 3-23-16,-5 4 23 0,-1-6-3 0,-3 6-13 15,-2-4 11-15,0-6-12 0,3-1 9 16,3-11-8-16,3-10 7 0,5-5-9 0,4-5 6 16,5-10-11-16,3-2-4 0,8-5-18 0,-18-24-17 15,44 27-13-15,-44-27-40 0,59 9-59 16,-43-36-96-16,26 8-188 0,-4 3-60 0,-19-26 310 16</inkml:trace>
  <inkml:trace contextRef="#ctx0" brushRef="#br4" timeOffset="85749.9706">9718 8324 1546 0,'-58'0'62'0,"58"0"-42"0,0 0-17 15,-27 0-6-15,27 0 0 0,0 0 4 0,0 0 7 16,0 0 7-16,0 0 6 0,32-15-1 0,-32 15-2 15,44-15-6-15,-8 6-2 0,4-2-4 16,6-1 0-16,8 1-4 0,0-3 0 0,8 0-2 16,4 0 0-16,1-2-6 0,4 2-8 0,-2 0-17 15,7 7-19-15,-14-11-22 0,9 18-22 0,-25-17-34 16,16 26-48-16,-28-22-74 0,1 8-212 0,4 23 32 16,-39-18 398-16</inkml:trace>
  <inkml:trace contextRef="#ctx0" brushRef="#br4" timeOffset="85976.0174">9739 8891 1536 0,'0'0'52'0,"-26"1"-37"0,26-1-15 15,0 0 6-15,0 0 20 0,44-19 15 0,-14 0 10 16,14-1-5-16,6-8-8 0,12-4-16 0,7-1-6 15,11-6-13-15,1 2 0 0,6-2-6 0,-4 2-2 16,-5 2-14-16,0 7-25 0,-11-7-8 0,6 22-67 0,-27-20-68 0,25 40-167 16,-23-7-205-16,-15-5 73 0,10 26 460 0</inkml:trace>
  <inkml:trace contextRef="#ctx0" brushRef="#br4" timeOffset="86266.8415">10929 9231 1876 0,'-26'7'116'0,"26"-7"-108"0,-28-6-10 0,28 6-16 15,0 0-9-15,0 0-2 0,0 0-4 0,0 0-4 16,0 0-18-16,1-30-40 0,-1 30-69 0,20-24-121 16,5 11-270-16,5 5 20 0,-13-19 371 0</inkml:trace>
  <inkml:trace contextRef="#ctx0" brushRef="#br4" timeOffset="87097.9423">12042 8926 835 0,'0'0'68'0,"0"0"-15"0,1-32-2 16,-1 32 9-16,-5-28 4 0,5 28 3 0,-16-30-5 15,16 30-4-15,-32-26-11 0,8 12-7 16,24 14-4-16,-54-16 2 0,30 17 4 0,-12-4 0 15,8 8 2-15,-11-1-2 0,7 10 0 0,-7-2-7 0,4 11-3 0,-3 3-9 16,5 8 0-16,-3 3-7 0,6 3 3 16,2 4-6-16,3 0 5 0,4 2-8 15,7-3 5-15,5-1-7 0,7-9 1 0,7-1-5 16,6-7 1-16,-11-25-3 0,48 30 3 0,-11-27 1 16,9-8 2-16,9-11 4 0,9-9-4 0,5-12 3 15,9-8-9-15,1-8 5 0,3-7-10 0,-1-7 7 16,-3-2-9-16,-2-3 10 0,-8-2-9 0,-6 5 10 15,-9-1-10-15,-5-1-6 0,-9 4 21 16,-9 4-22-16,-7 0 22 0,-11 8-7 0,-3 2-6 16,-9 4 7-16,-5 5-6 0,-6 3 4 0,-1 4-3 15,-4 9 3-15,16 28 0 0,-37-37 6 0,37 37 3 16,-32-7 2-16,32 7 0 0,-29 18-13 0,29-18-1 16,-37 56 0-16,18-7 0 0,-3 11 0 0,1 7 0 15,5 5 0-15,0 1 0 0,4 2 0 16,3-1 0-16,4-1 0 0,5-3 0 15,3-5 0-15,4 0 0 0,4-5 0 0,0-2-12 16,5-3-19-16,-2-13-7 0,7 4-21 0,-5-12-11 16,10 11-52-16,-26-45-51 0,45 65-115 0,-44-35-263 15,-1-30 51-15,36 46 298 0</inkml:trace>
  <inkml:trace contextRef="#ctx0" brushRef="#br4" timeOffset="87551.0467">12957 8796 563 0,'0'0'240'16,"0"0"-107"-16,0 0-11 0,0 0-8 0,0-36-8 16,0 36-14-16,0 0-15 0,0 0-10 0,-1-28-7 15,1 28-9-15,0 0-6 0,0 0-9 0,0 0-5 16,0 0-6-16,0 0-5 0,0 0-3 0,0 0-4 15,0 0 0-15,0 0-3 0,0 0 4 0,0 0-1 16,8 28 7-16,-6 0-5 0,-2 9 2 16,-2 4-8-16,1 8 1 0,-5 4-9 0,1 2 7 15,-2-4-5-15,0 3 6 0,-2-6-8 0,0-2 4 16,2 3-8-16,0-5 4 0,2-3 8 0,3-1-27 16,-2-5 18-16,1-1-35 0,3-1 1 0,-4-10-10 15,11 9-27-15,-7-32-25 0,7 44-55 0,-7-44-76 16,6 28-131-16,-6-28-144 0,0 0 72 15,30 35 430-15</inkml:trace>
  <inkml:trace contextRef="#ctx0" brushRef="#br4" timeOffset="87941.8297">12518 9556 984 0,'0'0'177'16,"-35"11"-78"-16,35-11 2 0,0 0 2 0,0 0-5 15,-27 0-18-15,27 0-21 0,0 0-23 0,0 0-15 16,0 0-8-16,0 0 2 0,0 0 4 0,28 12 9 16,-28-12 1-16,43 6 0 0,-15-6-5 15,11 0-1-15,2-6-4 0,9 1-2 0,1-4-3 16,4 2-3-16,3-2-1 0,-1 1-5 0,0-3-2 15,-1 2-2-15,-1 0-2 0,-3-1 0 0,-6 3 1 16,-7-2-2-16,-6 4 0 0,-4-1-3 0,-29 6-3 16,42-5-5-16,-42 5-2 0,0 0-7 0,28 4-4 15,-28-4-2-15,0 0 0 0,0 0-1 16,0 0 0-16,0 0-4 0,-16 28-4 16,16-28 2-16,0 0 4 0,-35 19 7 0,35-19 9 15,0 0 5-15,-27 16 2 0,27-16 0 0,0 0-6 16,0 0-7-16,0 0-15 0,-28 5-19 0,28-5-29 15,0 0-42-15,0 0-68 0,0 0-82 0,-25-1-184 16,25 1 119-16,0 0 341 0</inkml:trace>
  <inkml:trace contextRef="#ctx0" brushRef="#br4" timeOffset="89520.2793">2108 10684 837 0,'0'0'132'0,"-6"-25"-49"15,6 25-2-15,-1-27-5 0,1 27 9 0,0 0-2 16,-6-29-8-16,6 29-7 0,0 0-12 0,0 0-13 16,0 0-18-16,0 0-9 0,0 0-10 15,0 0-3-15,0 0-1 0,-1 35 3 0,-5-7-3 16,1 7 8-16,-2 7-5 0,-2 2 6 0,0 2-5 15,0 2 5-15,1 1-8 0,4-1 8 0,0-4-10 16,4 1 7-16,6-8-8 0,-1-3 4 16,6-6-4-16,-11-28 4 0,32 42-5 0,-32-42-11 15,39 29 32-15,-39-29-32 0,46 15 32 0,-22-15-19 16,3-3-21-16,1-6 33 0,1-9-32 16,2-1 31-16,1-11-8 0,2-2-6 0,0-5 7 15,-1 2-7-15,-3-5 5 0,1 3-4 0,-5-2 4 16,-1 7-4-16,-6 1 6 0,-1 2-7 0,-6 5 5 15,-12 24-4-15,18-39 3 0,-18 39-1 0,0 0 2 16,5-23 2-16,-5 23 2 0,0 0 1 0,0 0-1 16,0 0 0-16,0 0-5 0,0 0 0 0,0 0-3 15,-5 27 2-15,5-27-2 0,-2 47 2 16,2-22-2-16,2 5 5 0,3-2-5 0,1 0 3 16,1-3-3-16,-7-25 2 0,23 44-2 15,-23-44 3-15,28 33-2 0,-28-33 1 0,39 23 0 16,-39-23 2-16,43 12 1 0,-43-12 2 0,39-5 2 15,-39 5 1-15,40-21 2 0,-40 21-3 0,38-33 0 16,-38 33-6-16,33-44 2 0,-19 15-5 16,-1-1 3-16,-3-3-4 0,1 1-5 0,0-5-13 15,1 6-7-15,-3-6-16 0,3 7-12 0,-8-11-24 16,14 16-24-16,-20-22-47 0,2 47-58 0,19-60-84 16,-8 25-205-16,-11 35 98 0,23-62 399 0</inkml:trace>
  <inkml:trace contextRef="#ctx0" brushRef="#br4" timeOffset="89942.1826">3394 9928 926 0,'0'0'79'0,"0"0"-11"0,0 0 3 16,0 0 3-16,0 0 9 0,0 0-11 0,0 0-14 15,0 0-12-15,0 0-7 0,-32 12-10 0,32-12-1 16,-16 43-2-16,12-12 5 0,-5 3-7 15,6 6 5-15,-4 6-8 0,3 7 4 0,-1-2 11 16,0 7-26-16,-3 0 25 0,1 7-25 16,-1-3 5-16,0 5 8 0,0-2-13 0,-1-3 5 15,-2-4-8-15,4-7 6 0,0-9-7 0,2-5 3 16,3-9-6-16,2-28-1 0,3 41-4 0,-3-41 4 16,0 0-3-16,20 28 1 0,-20-28 0 15,0 0-1-15,34-11 3 0,-34 11-2 0,37-31 2 16,-16 4-3-16,6-3 3 0,-1-5-2 0,-1 0 3 15,1 0-3-15,-1 1 3 0,-2 3-5 0,-1 2 4 16,-5 5-4-16,-17 24 3 0,27-34-2 0,-27 34 1 16,0 0 0-16,0 0-1 0,0 0 2 0,0 0-1 15,0 0 2-15,16 34-2 0,-18-4 2 0,0 5-3 16,-3 4 3-16,-2 5-4 0,3-2 4 16,-1 0-10-16,3-1-1 0,4-3-12 0,0-4-7 15,7 1-12-15,-2-10-3 0,12 5-23 16,-19-30-11-16,44 42-27 0,-44-42-22 0,57 25-43 15,-57-25-57-15,62-6-92 0,-21 10-148 0,-16-29 233 16,26 27 233-16</inkml:trace>
  <inkml:trace contextRef="#ctx0" brushRef="#br4" timeOffset="90643.06">3925 10812 1278 0,'-30'23'27'0,"30"-23"-23"0,0 0 4 0,-6 35 12 16,6-35 11-16,0 0 13 0,18 27 1 16,-18-27-1-16,25 17-9 0,-25-17-7 0,35 9-7 15,-35-9-1-15,43 0 1 0,-15-2 0 0,-28 2-1 16,50-12-6-16,-24 1-2 0,1-1-5 16,-27 12 0-16,44-32-4 0,-44 32 2 0,30-31 0 15,-30 31 5-15,18-34 0 0,-18 34 2 0,7-31-3 16,-7 31 1-16,-2-32-4 0,2 32 2 0,-12-34-4 15,12 34 0-15,-19-30-1 0,19 30-2 16,-29-19-1-16,29 19 1 0,-37-9-1 0,37 9 1 16,-44 6 0-16,44-6-1 0,-48 26 3 0,20-5 2 15,3 2 9-15,-4 3 2 0,6 4 3 0,0-2-6 16,4 8-2-16,3-6-9 0,4 0 1 0,6-4-6 16,4-1 3-16,2-25-3 0,13 42 1 0,-13-42-3 15,32 33 0-15,-6-20-8 0,4-4-6 16,6-4-7-16,3-7-8 0,9-3-8 0,-6-13-10 15,15 11-17-15,-9-19-20 0,15 15-21 0,-17-22-31 32,18 20-16-32,-23-20-21 0,16 15-6 0,-18-8-9 15,1 3 7-15,-1 4 4 0,-12-6 43 0,3 7 86 16,-30 18 53-16,30-33 88 0,-30 33 97 0,0 0 39 16,0 0-3-16,0 0-28 0,0 0-42 0,0 0-35 0,-28-18-31 15,28 18-23-15,0 0-23 0,-36 34-8 0,36-34-10 16,-30 37-2-16,14-13-10 0,2 6 1 0,-2 0-5 15,5 5 9-15,-1-5-1 0,3 6 1 0,0-6 0 16,8 5 6-16,-3-11-5 0,4 1 13 0,0-25-10 16,2 35 2-16,-2-35-1 0,0 0 0 0,5 27-3 15,-5-27-5-15,0 0-4 0,0 0-4 0,0 0 2 16,0 0 2-16,0 0 0 0,34-43-2 0,-22 21 1 16,2-7-5-16,2-2 4 0,-2-5-4 0,-1 3 7 15,-1-2-3-15,1-2 8 0,1 3-4 0,-4-3 5 31,3 6-4-31,-4-1 4 0,3 4-4 0,-1 1 3 16,-1 3-6-16,-10 24 0 0,22-36-6 0,-22 36 0 16,19-24-3-16,-19 24 2 0,0 0-3 0,36-18-6 15,-36 18-9-15,30-2-12 0,-30 2-17 16,37 9-21-16,-37-9-22 0,46 14-38 0,-46-14-65 0,57 9-123 16,-24 2-186-16,-33-11 69 0,62 12 433 0</inkml:trace>
  <inkml:trace contextRef="#ctx0" brushRef="#br4" timeOffset="90992.6891">5184 10821 1141 0,'-34'25'183'0,"34"-25"-147"0,-10 24-7 0,10-24 9 15,0 0 3-15,0 0 5 0,30 21-1 16,-30-21-3-16,39-5-5 0,-13-4-9 0,3-7-9 15,3-3-11-15,0-2 0 0,3-2-5 16,-3 2-1-16,0-2-3 0,0-2 3 0,-2 2-3 16,-2-5 3-16,-1 0-3 0,-6 0 3 0,-5 3-1 15,-16 25 10-15,14-40 4 0,-14 40 9 0,-5-39-1 16,5 39-1-16,-22-30-7 0,22 30-4 0,-31-18-3 16,31 18-1-16,-50 2-2 0,20 7 0 0,0 9 6 15,-4 5 1-15,2 5 8 0,0 3-3 0,2 6 4 16,4-1-7-16,4 6 1 0,5-2-7 15,3-1 2-15,5-2-8 0,2-3 1 0,5-3-5 16,2-4 2-16,0-27-4 0,18 42-2 16,-18-42-11-16,35 35-7 0,-7-21-22 0,-1-10-17 15,17 8-49-15,-10-28-70 0,37 30-195 0,-16-22-217 0,-1-8 67 0,16 16 493 16</inkml:trace>
  <inkml:trace contextRef="#ctx0" brushRef="#br4" timeOffset="91932.2536">6757 10308 1389 0,'0'0'90'0,"0"0"-51"0,0 0-21 0,0 0-7 16,-7 25-13-16,7-25 18 0,-9 51-9 0,2-16 14 16,1 11 3-16,-2 2-13 0,2 1 3 15,-1 2-12-15,4 0 6 0,1-2-8 0,2 1 5 16,2-4-8-16,1-1 6 0,4-1-7 0,-1-3 6 16,2-2-8-16,1-4 2 0,0 0-19 0,-2-8-6 15,6 6-29-15,-13-33-28 0,21 42-13 0,-21-42-46 16,0 0-24-16,0 0-80 0,27 7-179 0,-27-7 74 15,0 0 354-15</inkml:trace>
  <inkml:trace contextRef="#ctx0" brushRef="#br4" timeOffset="92135.2994">6792 10426 1434 0,'0'0'78'16,"0"0"-38"-16,0 0-14 0,-30 13-9 15,30-13-3-15,0 0-5 0,0 0-2 0,0 0-1 16,0 0 2-16,34 12-1 0,-34-12-3 0,41 0-1 16,-15-3-2-16,8-3 0 0,1-3-4 0,6-1-10 15,-2-6-17-15,10 7-18 0,-8-10-24 0,14 15-31 16,-16-17-49-16,19 25-138 0,-10-8-186 16,-18-10 9-16,15 25 467 0</inkml:trace>
  <inkml:trace contextRef="#ctx0" brushRef="#br4" timeOffset="92338.5157">6844 10758 1400 0,'-39'-2'117'16,"39"2"-84"-16,0 0-24 0,0 0-9 0,0 0-1 16,0 0 2-16,0 0 8 0,0 0 4 15,33-11 3-15,-1 1-4 0,7-6-4 0,7 0-6 16,6-3-2-16,-1-4-18 0,11 5-27 15,-11-7-37-15,18 17-51 0,-24-24-53 0,24 25-71 16,-18 3-167-16,-5-20-9 0,25 27 393 0</inkml:trace>
  <inkml:trace contextRef="#ctx0" brushRef="#br4" timeOffset="92541.6563">7835 10594 1418 0,'0'0'235'16,"-31"12"-205"-16,31-12-14 0,0 0-5 16,0 0 0-16,0 0-3 0,0 0-4 15,0 0-2-15,0 0-2 0,0 0 0 0,0 0-5 16,0 0-7-16,38-18-14 0,-9 15-20 0,-29 3-20 16,62-11-20-16,-37-1-24 0,19 21-38 0,-44-9-52 15,58-11-107-15,-22 22-134 0,-36-11 154 0,51 14 287 16</inkml:trace>
  <inkml:trace contextRef="#ctx0" brushRef="#br4" timeOffset="92713.6819">7706 10881 1520 0,'-25'16'61'16,"-1"-8"-38"-16,26-8-5 0,-27 13-3 0,27-13-1 15,0 0-6-15,0 0-7 0,0 0-3 0,0 0 0 16,0 0-1-16,27 2 3 0,-27-2 0 15,51-8-1-15,-14 0-3 0,2-6-15 0,13 5-20 16,-5-16-34-16,21 20-52 0,-24-25-91 0,29 11-228 16,-6 15-54-16,-17-17 265 0</inkml:trace>
  <inkml:trace contextRef="#ctx0" brushRef="#br4" timeOffset="93135.5671">9109 10291 898 0,'0'0'53'15,"19"-35"-19"-15,-19 35-4 0,30-32 25 16,-30 32 13-16,30-28 6 0,-30 28-7 0,0 0-5 16,22-32-6-16,-22 32-4 0,0 0-6 0,0 0-1 15,0 0 4-15,0 0-2 0,3 28-6 0,-4 2-4 16,-8 4 1-16,0 10-36 0,-4 3 22 0,-3 8-29 15,1-1 5-15,-3 4 7 0,-2-1-10 0,3 1 7 16,-1-3-9-16,2-3 7 0,2-1-11 16,3-5 2-16,4-2-15 0,0-5-8 0,7 2-23 15,-4-15-9-15,17 13-27 0,-13-39-24 0,21 53-113 16,-21-53-7-16,25 26-59 0,1-3-163 0,-26-23 269 16,32-4 186-16</inkml:trace>
  <inkml:trace contextRef="#ctx0" brushRef="#br4" timeOffset="93323.1485">9004 10719 1485 0,'-32'-9'81'15,"32"9"-44"-15,-26-2-16 0,26 2-5 0,0 0-4 16,0 0-3-16,0 0-9 0,0 0-4 0,0 0 2 16,0 0-1-16,0 0 4 0,42-7 0 0,-10 2-6 15,4-7-16-15,10 3-22 0,-7-12-31 0,19 14-40 16,-21-20-52-16,27 22-89 0,-16-4-212 15,-6-23 17-15,27 22 392 0</inkml:trace>
  <inkml:trace contextRef="#ctx0" brushRef="#br4" timeOffset="93698.3004">9943 9968 1266 0,'-37'0'88'0,"37"0"-60"16,-37 13 7-16,37-13 12 0,-36 28 3 0,24-2 7 15,-17-1-7-15,8 14 2 0,-9-2-8 0,3 12-2 16,-1-3-14-16,3 9-12 0,-1-4 25 0,5 5-29 16,-1-1 20-16,6 3-9 0,0-6-13 15,6 1 7-15,-3-5-7 0,5-2 2 0,2-6-6 16,1-5 2-16,5-3-7 0,2-5 2 0,-2-27-4 16,10 38 2-16,-10-38-1 0,0 0 0 15,32 30 0-15,-32-30 1 0,30 2-1 0,-30-2 0 16,45-16 0-16,-19 0-1 0,1-1 3 0,3-8-3 15,0-5 3-15,0 4-3 0,0-3 3 0,-3 1-1 16,-4 4 1-16,-23 24 0 0,42-41 1 0,-42 41-3 31,29-25 3-31,-29 25-3 0,0 0 1 0,0 0-1 16,0 0 1-16,0 0 2 0,0 0-3 16,8 25 3-16,-11 0-2 0,-1 3 1 0,-1 5-4 15,0 1 3-15,-1 1-7 0,3-1-2 0,3-3-11 16,0-3-7-16,10 1-17 0,-10-29-7 15,31 47-24-15,-31-47-23 0,49 37-50 0,-49-37-87 16,59-9-268-16,-22 13-29 0,-7-22 266 0</inkml:trace>
  <inkml:trace contextRef="#ctx0" brushRef="#br4" timeOffset="94057.9319">10177 10715 1482 0,'0'0'29'0,"-29"14"-11"0,29-14 0 0,0 0 6 16,0 0 12-16,0 0 6 0,0 0 2 15,31 25 0-15,-31-25-12 0,42 0-10 0,-10-5-8 16,5-1-6-16,4-8-3 0,0 4-4 0,-1-6 0 16,-1 0-1-16,-2-3 2 0,-1 1-3 0,-4 0 3 15,-4 3-2-15,-3-1 1 0,-25 16-1 0,32-27 3 16,-32 27-1-16,0 0 5 0,10-30 1 0,-10 30 1 15,0 0-2-15,-31-30-3 0,31 30-3 16,-47-15 0-16,19 11-1 0,-4 4 3 0,-1 4 6 16,-1-1 5-16,2 11 7 0,-2 2 3 0,3 3 2 15,-1 1-6-15,5 8-1 0,1 0-9 0,4 4 1 16,3 3-5-16,5-3 1 0,3 3-5 0,4-5 1 16,7 3-6-16,2-3 3 0,7-3-8 15,-9-27-6-15,33 47-16 0,-33-47-14 0,57 37-23 16,-25-30-25-16,23 18-69 0,-25-39-113 15,35 17-299-15,-6-3 16 0,4-14 340 0</inkml:trace>
  <inkml:trace contextRef="#ctx0" brushRef="#br4" timeOffset="94667.2959">12281 10178 1274 0,'-7'-30'140'0,"-15"5"-107"15,22 25-9-15,-37-44 1 0,37 44-5 0,-35-38-3 16,35 38-4-16,-41-27 7 0,41 27 4 0,-44-14 3 15,44 14-2-15,-41 2-2 0,41-2 2 16,-42 23 0-16,42-23 3 0,-48 44-2 0,23-12 3 16,-5 3-5-16,1 9 5 0,-1 3-8 0,2 4-9 15,-6 6 19-15,4 3-26 0,0 0 18 0,5 3-12 16,6-3-10-16,7 2 4 0,3-4-7 0,5-4 4 16,8-1-9-16,3-7 0 0,7 0-19 0,0-11-7 15,11 2-21-15,-25-37-19 0,57 56-41 0,-57-56-56 16,65 34-222-16,-65-34-109 15,50 12 16-15,-13 0 388 0</inkml:trace>
  <inkml:trace contextRef="#ctx0" brushRef="#br4" timeOffset="95467.1177">11574 10703 1732 0,'0'0'50'0,"0"0"-28"16,-25-7-13-16,25 7-5 0,0 0-3 0,0 0-1 15,27-14 2-15,-27 14 0 0,46-18 2 0,-16 4-3 16,11 2 3-16,7-2-4 0,1 1 0 0,4 1-8 16,4 3-11-16,-4-3-14 0,7 12-17 0,-8-11-14 15,10 15-13-15,-15-13-13 0,14 18-13 0,-21-13-14 16,12 24-13 0,-20-19-3-16,8 15-6 0,-40-16 25 0,52 20 26 15,-52-20 34-15,30 16 38 0,-30-16 42 0,0 0 51 0,0 0 32 16,0 0 33-16,0 0-1 0,0 0-19 15,0 0-20-15,-32 14-17 0,32-14-14 0,-32-4-10 16,32 4-8-16,-34 4-7 0,34-4-5 0,-31 3-6 0,31-3-1 16,-31 9-5-16,31-9 1 0,-31 16-4 15,31-16 0-15,-32 28-3 0,32-28 1 0,-30 39-5 16,30-39-1-16,-23 40-6 0,23-40 0 0,-11 42-4 16,11-42 0-16,2 34-5 0,-2-34 0 0,16 26-2 15,-16-26 0-15,32 16 0 0,-32-16-1 0,49 5 0 16,-22-6 0-16,5-6 0 0,1-6-2 0,4-4-3 15,2-1-6-15,0-5-4 0,-3-5-8 0,1 3-1 16,-7-5-7-16,4 2 2 0,-9-5-4 16,-1 5 5-16,-8-4-3 0,-3 7 10 0,-10-5 0 15,-3 30 11-15,-5-42 1 0,5 42 9 0,-21-40-1 0,21 40 4 0,-34-29 0 32,34 29 6-32,-30-15 5 0,30 15 4 0,0 0 3 15,-36-4-1-15,36 4-1 0,0 0-4 16,-26 16-1-16,26-16-4 0,0 0-2 0,-7 25-4 15,7-25 0-15,0 0-1 0,14 29 3 16,-14-29 0-16,0 0 3 0,37 27 0 0,-37-27 3 16,30 17-1-16,-30-17 1 0,36 16-1 0,-36-16 1 15,33 23-2-15,-33-23 0 0,29 27-3 0,-29-27 0 0,23 33-5 0,-23-33 2 16,10 39-4-16,-10-39 2 0,4 42-3 0,-6-15 2 16,-1-3-2-16,-1 4 3 0,0 1-4 0,-1-5 4 15,0 3-5-15,5-27 3 16,-9 38-1-16,9-38 1 0,-2 27-2 0,2-27 1 15,0 0-1-15,0 0 1 0,0 0 0 0,0 0-2 16,0 0 2-16,0 0 1 0,29-20 3 0,-29 20 0 16,26-49 2-16,-8 19-3 0,-2-5 4 0,1-2-2 0,-1 2 6 15,0 1-2-15,-3 1 3 0,-4-2-6 16,-1 6 3-16,0-2-7 0,-1 3 1 0,2 3-4 16,-9 25 2-16,14-42-1 0,-14 42 1 15,0 0-3-15,16-25-3 0,-16 25-5 0,0 0-5 16,0 0-8-16,37-7-10 15,-37 7-7-15,37 7-7 0,-37-7-4 0,50 11-8 0,-26-13-15 16,19 14-23-16,-18-22-39 0,26 24-51 0,-26-25-55 16,21 9-173-16,3 11-8 0,-22-27 264 15</inkml:trace>
  <inkml:trace contextRef="#ctx0" brushRef="#br4" timeOffset="95703.3849">13703 10430 1423 0,'0'0'114'16,"-55"5"-29"-16,55-5 2 0,-58 7-12 0,33-1-11 16,-9-5-14-16,9 5-3 0,-3-1-11 15,28-5-4-15,-44 17-11 0,44-17-8 0,-34 25-13 16,34-25 0-16,-25 35 0 0,25-35 0 0,-19 44 0 16,19-44 0-16,-14 46 0 0,10-23 0 0,4 3 0 15,0-26 0-15,7 46 0 16,-7-46 0-16,18 43 0 0,-18-43 0 0,30 29 0 15,-30-29-9-15,48 25-44 0,-23-23-20 0,17 7-49 16,-15-30-64-16,36 31-139 0,-20-27-258 16,5-3 54-16,8 13 363 0</inkml:trace>
  <inkml:trace contextRef="#ctx0" brushRef="#br4" timeOffset="96069.5079">14009 10544 1318 0,'0'0'83'16,"-10"23"-36"-16,10-23 3 0,0 0 1 0,24 23 0 15,-24-23 0-15,32 2-3 0,-32-2-7 16,53-5-9-16,-22-4-12 0,2 5-5 0,-1-4-3 16,2-3-5-16,-2-1-2 0,-2-1-3 0,0-1 0 15,-2-3-3-15,-3 4 2 0,-25 13-2 16,43-33 3-16,-43 33-1 0,26-37 2 0,-26 37-1 15,11-32 1-15,-11 32-2 0,-7-33 1 0,7 33-2 16,-27-30-17-16,27 30 31 0,-50-16-31 0,19 14 17 16,-7 6 2-16,-2 6-9 0,-8 4 40 0,0 13-3 15,-7 3 21-15,6 8-5 0,-5 5-10 0,8 6-8 16,4 0-28-16,5 4 0 0,7-2 0 0,10-7 0 16,8 0 0-16,10-9 0 0,11-1 0 15,8-6 0-15,10-3 0 0,8-9 0 0,11-6 0 16,9-8 0-16,11 0-29 0,-1-11-33 0,19 9-51 15,-21-28-109-15,35 15-397 0,-24-6 8 0,-6-2 221 16</inkml:trace>
  <inkml:trace contextRef="#ctx0" brushRef="#br4" timeOffset="96975.8399">6978 12360 830 0,'0'0'94'0,"11"-30"-38"0,-11 30 5 0,-27-21 16 15,27 21 10-15,-37-16 0 0,37 16-11 16,-48-14-2-16,48 14-8 0,-58-5-8 0,28 7-8 15,-7-2-9-15,5 8-6 0,-7 1-8 0,3 7-2 16,-3 2-6-16,6 5 5 0,-3 1-3 0,6 4 5 16,2 2-8-16,7 4 2 0,3 1-11 0,5 7 3 15,6 1-8-15,9 2 3 0,7-6-5 16,7-4 3-16,10-6-5 0,10-10 3 0,10-8 0 16,9-10-1-16,10-10 4 0,4-10 1 0,8-13 3 15,-1-6-1-15,3-13 2 0,-2-4-7 0,-5-3 6 16,-3-2-10-16,-9-2 6 0,-3 4-8 0,-5-7 6 15,-6-2 7-15,-4 2-17 0,-6 2 18 0,-6 3-19 16,-7 9 6-16,-9 3 5 0,-4 2-5 16,-8 6 5-16,-4 1-5 0,-5 4 4 15,-2 5-3-15,-3 5 3 0,12 25-1 0,-25-28 3 16,25 28-1-16,-28-2-1 0,28 2 0 0,-35 34-4 16,13-3 4-16,3 12-4 0,-2 8 3 0,-1 7-4 15,3 4 7-15,5-1-10 0,3 8-5 0,6 0 16 16,1-1-19-16,8-4 19 0,1-4-12 0,7-4-17 15,4-5-6-15,7 2-28 0,-3-6-11 16,12 11-41-16,-18-19-28 0,28 25-81 0,-33-40-101 16,16 15-202-16,5 7 28 0,-30-46 462 0</inkml:trace>
  <inkml:trace contextRef="#ctx0" brushRef="#br4" timeOffset="97350.852">7966 12265 851 0,'0'0'72'0,"0"0"7"0,0 0 28 0,0 0 3 16,0 0 0-16,0 0-23 0,0 0-22 0,0 0-12 16,0 0-15-16,0 0-1 0,0 0-1 0,-12 37 2 15,12-37-5-15,-2 32-1 0,2-32-10 0,2 40 1 16,-2-40-5-16,5 53 3 0,-3-26-4 16,2 6 3-16,-3 0-6 0,1 4 0 0,-2 0-9 15,0 4 1-15,2-2-8 0,-4-2 4 0,2-2-6 16,-3 2 1-16,-1 2-13 0,-3-2-4 0,2 1-17 15,-6 3-2-15,8 1-22 0,-13-5-7 0,16 14-15 16,-18-21-51-16,21 21-8 0,-22-24-57 16,24 18-41-16,-17-15-74 0,12-30-96 0,0 55 273 15</inkml:trace>
  <inkml:trace contextRef="#ctx0" brushRef="#br4" timeOffset="97600.838">7625 13109 1174 0,'0'0'84'0,"0"0"-7"16,0 0 0-16,0 0 8 0,35 1 3 0,-35-1-22 15,44-10-18-15,-17 3-18 0,8 0-11 0,3-4-27 16,2 4 11-16,3 2-18 0,1-2 16 0,-3 3-2 15,0 1 10-15,-3 3-33 0,-4-5-9 16,10 17-48-16,-19-24-91 0,28 31-157 0,-15-16-232 16,-8-13 44-16,12 26 498 0</inkml:trace>
  <inkml:trace contextRef="#ctx0" brushRef="#br4" timeOffset="98132.243">8994 12290 1164 0,'0'0'235'0,"0"0"-173"15,0 0-14-15,0 0-2 0,0 0 5 0,0 0-1 16,0 0-4-16,0 0-11 0,0 0-12 0,0 0-12 15,0 0-6-15,-13 24-5 0,10 5 3 0,-4 2-8 16,0 5 6-16,-1 1-6 0,1 0 5 0,2 1-3 16,0 5 5-16,1-3-8 0,2-3-1 15,4-2-18-15,-2-35-14 0,11 53-24 0,-11-53-26 16,30 35-41-16,-30-35-55 0,41 14-118 0,-9-10-190 16,-32-4 65-16,62-16 428 0</inkml:trace>
  <inkml:trace contextRef="#ctx0" brushRef="#br4" timeOffset="98319.7101">8939 11920 1454 0,'0'0'30'0,"-45"-4"-26"0,45 4-4 16,0 0-4-16,0 0-12 0,0 0-9 0,0 0-8 15,0 0-16-15,0 0-16 0,29 2-25 0,-29-2-33 16,57-2-43-16,-31 1-115 0,1-10-108 15,28 27 143-15,-31-28 246 0</inkml:trace>
  <inkml:trace contextRef="#ctx0" brushRef="#br4" timeOffset="98632.2331">9532 12174 1389 0,'-42'15'29'0,"17"-11"6"16,25-4 10-16,-39 9 2 0,39-9 1 0,-32 7-5 15,32-7-1-15,-25 9-7 0,25-9-9 0,0 0-14 16,0 0-5-16,-19 28-2 0,19-28 4 0,5 24-1 16,-5-24 3-16,19 29-4 0,-19-29 2 0,29 37-4 15,-29-37 2-15,41 31-3 0,-41-31 2 0,46 30-1 16,-20-17 0-16,-1-3-1 16,-25-10 1-16,46 21-4 0,-46-21 3 0,41 23-3 15,-41-23 3-15,30 25 0 0,-30-25 4 0,16 28 2 16,-16-28 2-16,3 35-3 0,-3-35 0 0,-12 46-6 15,1-21 1-15,-5-1-3 0,16-24 2 0,-37 43-4 16,37-43 4-16,-42 37-4 0,42-37 2 0,-45 29-4 16,45-29-2-16,-40 25-10 0,40-25-7 0,0 0-13 15,-29 7-17-15,29-7-39 0,0 0-40 16,0 0-86-16,6-32-124 0,-6 32-175 0,31-28 34 16,-23-9 470-16</inkml:trace>
  <inkml:trace contextRef="#ctx0" brushRef="#br4" timeOffset="99132.2819">10852 11855 1263 0,'30'-20'136'16,"-30"20"-105"-16,0 0-12 0,0 0-6 0,0 0 5 15,0 0 7-15,0 0-2 0,0 0 0 16,0 0-1-16,-20 32-5 0,17 3 4 0,-4 6-4 15,3 8 8-15,-7 4-10 0,6 5-12 0,-2 0 24 16,2 0-30-16,1 0 24 0,-1-1-15 0,3-3-9 16,-3-3 2-16,5 1-9 0,-4-5-1 0,6 4-23 15,-6-14-13-15,11 7-39 0,-7-44-50 0,16 60-78 16,-16-60-115-16,0 0-142 0,23 41 92 16,-23-41 379-16</inkml:trace>
  <inkml:trace contextRef="#ctx0" brushRef="#br4" timeOffset="99319.8152">10742 12336 1591 0,'-27'-6'115'0,"27"6"-43"0,0 0-19 16,-26-5-19-16,26 5-11 0,0 0-14 0,0 0-7 16,0 0-2-16,0 0 0 0,26 2 1 0,-26-2-1 15,46-7-1-15,-12-4-2 0,5 1-13 0,2-5-21 16,12 5-35-16,-11-20-56 0,27 26-85 0,-32-38-164 15,22 14-178-15,6 9 62 0,-19-25 489 0</inkml:trace>
  <inkml:trace contextRef="#ctx0" brushRef="#br4" timeOffset="99712.9516">11597 11608 1287 0,'-48'23'229'0,"22"-18"-211"0,26-5 5 0,-46 18 11 15,46-18 13-15,-39 26 6 16,39-26-4-16,-36 37-8 0,20-12-3 0,16-25-13 16,-33 53 0-1,17-21-5-15,5 3 4 0,1 4-5 0,4 6 3 16,-1 1-6-16,2 7-10 0,-2 3 18 0,3 1-20 16,-1 3 17-16,0-2-7 0,1-4-10 0,-1-3 0 15,1-1-4-15,2-8 0 0,2-7 0 0,2-1 0 16,7-10 0-16,-9-24 0 0,21 36 0 15,-21-36 0-15,30 14 0 0,-30-14 0 0,36-11 0 16,-36 11 0-16,44-33 0 0,-21 6 0 0,0-3 0 16,0-1 0-16,0-3 0 0,-3 1 0 15,-1-3 0-15,-5 6 0 0,-1 0 0 0,-1 2 0 0,-12 28 0 16,14-42 0-16,-14 42 0 0,0 0 0 0,11-25 0 16,-11 25 0-16,0 0 0 0,0 0 0 0,0 0 0 15,0 0 0-15,2 36 0 0,-2-12 0 16,0 4 0-16,0 4 0 0,-2 0 0 0,2 1 0 15,2 1 0-15,1-6-9 0,8 2-31 0,-11-30-12 0,28 53-18 0,-28-53-27 16,46 42-43-16,-46-42-80 0,55 19-180 0,-25-8-137 16,-30-11 56-16,66 9 481 0</inkml:trace>
  <inkml:trace contextRef="#ctx0" brushRef="#br4" timeOffset="100091.6358">11939 12284 1363 0,'-9'25'81'16,"9"-25"-55"-16,0 0 13 0,0 0 10 0,-9 34 11 15,9-34-5-15,0 0-5 0,0 0-12 32,37 31-7-32,-37-31-11 0,43 0-5 0,-17-3-2 15,5-6-2-15,2-2-1 0,4-4-5 0,-1-1 1 0,-1-2-4 16,-3 2 1-16,-4 2-4 0,-28 14 3 0,43-33-1 0,-43 33 2 0,25-30 3 15,-25 30 5-15,5-25 0 0,-5 25 2 0,0 0-1 16,-18-40-20-16,18 40 26 0,-26-25-29 16,26 25 26-16,-44-21-11 0,19 14 0 0,-5 5 5 31,1 9 3-31,-3 0 6 0,1 11-12 0,-1 3 26 16,2 3-25-16,-2 10-1 0,3-1-6 0,-1 10 0 15,5-1 0-15,4 0 0 0,3-1 0 0,10-4 0 0,6-4 0 16,4-5 0-16,8-5 0 0,-10-23 0 0,39 43 0 15,-5-31 0-15,3-7 0 0,11-3-11 0,3-18-49 16,17 9-29-16,-10-25-49 0,31 32-125 16,-33-23-333-16,12 1 21 0,-1 6 261 0</inkml:trace>
  <inkml:trace contextRef="#ctx0" brushRef="#br0" timeOffset="110388.1008">13209 11800 642 0,'0'0'171'0,"0"0"-142"0,0 0-10 16,0 0-11-16,0 0-6 0,0 0 2 0,0 0 9 0,0 0 11 16,0 0 7-16,0 0 6 0,0 0-1 0,0 0-3 15,0 0-3-15,0 0-2 0,0 0 0 0,0 0 9 16,0 0 3-16,0 34 7 16,-6-10-6-16,8 15-4 0,-7-6-15 15,5 10-2-15,-4-3-16 0,3 4 4 0,1 4 7 16,-4-2-28-16,1 3 29 0,-1-1-31 15,-3-4 13-15,0 0 6 0,0-2-8 0,-2-3 9 0,0-2-6 16,2-2 8-16,2-7-2 0,1-3 5 0,4-25-4 16,-5 35-1-16,5-35-5 0,0 0 1 15,0 0 0-15,0 0 4 0,0 0 6 0,0 0 3 16,0 0 5-16,28-44-2 0,-21 10 4 16,4 1-9-16,-2-6 3 0,1-1-7 0,1-4 7 15,0 0-5-15,-4-4 12 0,1-1 10 0,-2-2-31 16,3 0 28-16,-4-2-33 0,2 2 7 0,0 1 6 15,0-3-11-15,4 4 8 0,1-2-9 0,2 4 7 16,2-3-8-16,2 10 7 0,0-1-6 0,1 6 7 16,1 7-6-16,-20 28 4 0,39-42-4 15,-39 42 2-15,42-23-1 0,-42 23 1 0,41-11 0 16,-41 11-1-16,35 9 2 0,-35-9-2 16,34 23 1-16,-34-23-1 0,30 40 2 0,-19-12-2 15,-2 2 4-15,-4 6-5 0,-2-1 4 0,-3 4-5 16,-1-1 6-16,-3-2-5 0,-3-1 5 0,-2-2-5 15,-7 4 6-15,-3-2-6 0,-2-1 7 0,-4-2-7 16,0-2 5-16,-3-2-6 0,-1-4 5 16,1 3 15-16,0-4-37 0,3-4 28 0,-2-3-44 15,27-16 3-15,-40 16-10 0,40-16-15 0,-27 2 1 16,27-2-52-16,0 0-16 0,0 0-62 0,-7-34-51 16,7 34-124-16,34-19-21 0,-31-16 331 0</inkml:trace>
  <inkml:trace contextRef="#ctx0" brushRef="#br0" timeOffset="110966.3775">13614 12302 1346 0,'0'0'41'16,"0"0"-23"-16,0 0-16 0,0 0-4 0,0 0-1 16,0 0 1-16,0 0 7 0,0 0 5 0,0 0 5 15,0 0-2-15,39-23 4 0,-7 14-7 0,0-3 3 16,7 2-5-16,2-5-2 0,0 0-3 16,1-1 0-16,-1-4 18 0,1 3-16 15,-5-1 19-15,-1-3-35 0,-2 9 17 0,-34 12-12 16,46-29 17-16,-46 29 6 0,24-22 1 0,-24 22 4 15,0 0-4-15,6-34-3 0,-6 34-7 0,0 0-3 16,-25-33-5-16,25 33 1 0,-39-18-1 0,14 15 0 16,-7-1-1-16,0 6 2 0,-3 0-1 15,0 3 1-15,-1 2 3 0,1 5 2 0,3 2 9 16,-4 2 3-16,8 7 8 0,-4-4-2 0,7 11-19 16,1-2 28-16,4 6-33 0,2-2 24 0,8-4-14 15,4 2-8-15,10-6 0 0,-4-24-4 0,23 43 3 16,-23-43-4-16,51 33 2 0,-15-20-2 15,5-8-2-15,5-5-7 0,3-4-11 0,10 3-17 16,-6-14-22-16,14 10-21 0,-14-18-29 16,18 18-43-16,-25-25-42 0,21 21-79 0,-17-5-108 15,-9-18-23-15,17 25 345 0</inkml:trace>
  <inkml:trace contextRef="#ctx0" brushRef="#br0" timeOffset="111294.5124">14572 12031 934 0,'-38'32'276'0,"9"-31"-196"15,29-1-22-15,-33 18-12 0,33-18-2 0,-27 26 10 16,27-26-43-16,-28 39 30 0,15-12-38 0,13-27 10 16,-25 44 2-16,17-20-8 0,2 1 1 15,6-25-6-15,-3 47 4 0,3-47-2 0,0 43 7 16,0-43-1-16,3 37 5 0,-3-37-3 0,6 26-1 16,-6-26-2-16,0 0-3 0,0 0-3 0,0 0 2 15,24 21 5-15,-24-21 4 0,0 0 3 16,0 0-1-16,29-30-1 0,-29 30-5 0,21-40-1 15,-9 12-3-15,-1-2 1 0,-2 1-3 0,-4-2 6 16,0 1-4-16,-5-5-10 0,6 1 29 0,-4 2-31 16,1 3 29-16,2 4-16 0,-1 0-6 0,-4 25 2 15,16-44-7-15,-16 44 3 0,26-37-3 0,-26 37 3 16,34-28-1-16,-34 28-1 0,41-23-7 0,-16 16-6 16,-25 7-9-16,53-12-17 15,-28 3-14-15,8 16-27 0,-33-7-25 0,59 5-51 16,-59-5-60-16,47 4-114 0,-16 12-137 0,-31-16 150 15,44 23 320-15</inkml:trace>
  <inkml:trace contextRef="#ctx0" brushRef="#br0" timeOffset="111872.6787">15008 12019 953 0,'0'0'242'15,"0"0"-184"-15,0 0-15 0,0 0-4 0,0 0-2 16,0 0-4-16,0 0-1 0,0 0-2 15,0 0 0-15,0 0-4 0,0 26-1 0,0-26 1 16,7 26 1-16,-7-26 12 0,2 36-35 0,-2-36 32 16,0 51-36-16,-4-25 20 0,3 8 7 15,-6-10-9-15,3 4 7 0,-3-3-12 0,7-25-4 16,-11 44-6-16,11-44 0 0,-1 39-3 0,1-39 3 16,0 26-3-16,0-26 0 0,0 0-1 0,0 0-1 15,0 0 0-15,0 0 0 0,0 0 0 0,0 0 1 16,30-7 2-16,-30 7-4 0,26-42 2 0,-10 14-5 15,2-4 4-15,-4 2-5 0,0-2 8 0,-1 1-4 16,-6-3-9-16,3-1 31 0,-3 0-29 16,2-2 27-16,2 3-14 0,-2-1-6 15,1 3 5-15,3 2-3 0,-1 4 3 0,-12 26-4 16,29-40 4-16,-29 40-2 0,26-25 0 0,-26 25-1 16,28-7 0-16,-28 7-1 0,29 5 1 0,-29-5 1 15,25 21 0-15,-25-21 0 0,23 35-1 0,-23-35 3 16,17 43-4-16,-17-43 4 0,9 47-4 0,-5-20 4 15,-4-1-5-15,1 1 4 0,-2-3-7 16,-3 3-19-16,-1 1 29 0,-6 0-28 0,2 0 32 16,-5-3-9-16,14-25-1 0,-32 42 2 0,32-42-1 15,-39 34 2-15,39-34-2 0,-37 33 4 0,37-33-4 16,-35 26 2-16,35-26-2 0,-36 23 1 0,36-23-1 16,-30 21 1-16,30-21 0 0,-26 16 1 15,26-16-2-15,-27 18 2 0,27-18-2 16,-30 21 2-16,30-21-2 0,-34 34 1 0,34-34-1 15,-39 42 2-15,20-12-2 0,-4 1 3 0,0 5-3 16,0 2 4-16,-2-2-4 0,0-3 3 0,4 1-6 16,2-1 6-16,3-1-14 0,1-2-10 0,10 1-28 15,5-31-23-15,-3 44-39 0,3-44-45 0,14 30-95 16,-14-30-240-16,0 0 51 0,49 20 315 0</inkml:trace>
  <inkml:trace contextRef="#ctx0" brushRef="#br0" timeOffset="112622.9934">15400 12186 1200 0,'0'0'99'0,"0"0"-84"0,0 0-15 0,0 0 8 16,0 0 14-16,0 0 14 0,26-9 9 0,-26 9-3 15,36-5-5-15,-12-1-11 0,-24 6-5 0,52-12-4 16,-24 5-3-16,0 4 18 0,3-6-25 0,0 3 19 16,-1-4-38-16,4 3 13 15,0-2-14-15,-1-1 13 0,-1-1 1 0,0-3-1 16,0 0 1-16,-2-2-1 0,-5 0 2 0,-25 16-2 16,34-28 4-16,-34 28-1 0,0 0 4 0,3-30 1 15,-3 30 1-15,-14-25-2 0,14 25 1 0,-23-26-6 16,23 26 3-16,-32-27-2 0,32 27 6 0,-41-19 1 15,41 19 5-15,-44-9 3 0,18 6-1 0,26 3 1 16,-52 14-2-16,52-14 0 0,-51 28 0 16,26-9 1-16,-2 3 0 0,3 2 4 0,1 1-4 15,3 5 1-15,2 0-8 0,6-2-21 0,3 2 24 16,6 0-29-16,3-4 26 0,5-1-7 0,-5-25-3 16,27 40 1-16,-27-40-1 0,47 27 2 0,-15-17-3 15,4-4 1-15,3-5 0 0,3-2-2 16,1-5 1-16,-1 1 2 0,-1-4-1 0,1-1 1 15,-3-3 1-15,-1 3-4 0,-7-1 2 16,0 1-4-16,-5-1 3 0,-26 11 0 0,41-23 1 16,-41 23-1-16,0 0-9 0,30-32 8 0,-30 32-8 15,0 0 30-15,0 0-19 0,3-26 18 0,-3 26-18 16,0 0 0-16,0 0 0 0,0 0-1 0,0 0 1 16,-24-18-1-16,24 18 1 0,0 0-19 0,-27 29 28 15,27-29-27-15,-23 37 26 0,23-37-5 16,-23 45-5-16,23-45 3 0,-12 34-2 15,12-34 0-15,-2 28-1 0,2-28-1 0,0 0 0 16,14 26 3-16,-14-26-1 0,0 0-1 0,0 0 1 16,32 8-2-16,-32-8 1 0,26-11 0 0,-26 11 1 15,31-21-1-15,-31 21 0 0,28-30-1 0,-28 30 1 16,28-34-2-16,-28 34 4 0,27-42-2 0,-27 42-8 16,25-42 26-16,-25 42-27 0,21-37 28 15,-21 37-17-15,19-30-2 0,-19 30 0 0,0 0 0 16,23-32 1-16,-23 32-6 0,0 0-4 0,0 0-3 15,0 0-2-15,0 0 3 0,27 13-2 0,-27-13 1 16,0 35-7-16,0-35-19 0,-9 53 25 0,2-23-32 16,5 3 25-16,-3-5-19 0,12 4-16 0,-7-32-9 15,14 53-26-15,-14-53-25 0,34 39-48 16,-34-39-47-16,48 17-129 0,-8-1-69 16,-40-16 205-16</inkml:trace>
  <inkml:trace contextRef="#ctx0" brushRef="#br0" timeOffset="113013.7077">16880 11994 1416 0,'-46'-12'85'15,"46"12"-20"-15,-39-20 6 0,39 20-8 16,-37-9-13-16,37 9-13 0,-39 0-8 0,39 0-5 0,-41 14-4 16,41-14-5-16,-37 27-1 0,37-27 1 0,-35 40-3 15,21-15 1-15,-1-2-4 0,3 9-19 16,3-4 26-16,6 4-27 0,1-3 24 0,5-2-8 15,-3-27-3-15,18 42 0 0,-18-42-2 0,34 23 0 16,-34-23-1-16,46 14 1 0,-20-14 0 16,3-7 1-16,1-2-1 0,0-7-1 0,0-5 2 15,-2-5-3-15,2-8 5 0,-1-4 13 0,-3 1-23 16,-3-6 22-16,-1 5-20 0,-3-6 4 0,-1 3 5 16,-1-1-5-16,-2 1 4 0,-1 3-4 0,-2 1 4 15,-3 3-4-15,-2 2 4 0,-2 8-4 0,-5 24 4 16,2-30-2-16,-2 30 4 0,0 0 2 15,0 0-3-15,0 0 0 0,0 0-4 16,-33 37 0-16,18-5-2 0,-1 1 4 0,1 9-6 16,-1-1 5-16,3 1-10 0,3 0 2 0,2-1-13 15,7-4 0-15,2 2-14 0,-1-4-18 0,11 0 18 16,-6-7-40-16,13 6 13 0,-18-34-30 0,41 45-34 16,-41-45-43-16,51 25-72 0,-51-25-115 0,45-3-114 15,-3 13 225-15</inkml:trace>
  <inkml:trace contextRef="#ctx0" brushRef="#br0" timeOffset="113232.4492">17482 11865 914 0,'-3'-26'303'0,"3"26"-202"0,0 0-18 0,0 0 7 16,-34-14-6-16,34 14-11 0,0 0-16 16,-32 44-10-16,15-20-14 0,4 10-7 15,-3 6-16-15,2 4 5 0,2 1-7 0,-3 4-15 16,3-7 25-16,1 4-29 0,4-6 21 0,4-4-9 15,3-3-8-15,3-8 0 0,6 1-17 0,-9-26-12 16,23 37-4-16,-23-37-17 0,34 18-16 0,-34-18-27 16,44-4-72-16,-37-26-81 0,20 4-266 0,6 7 54 15,-17-29 364-15</inkml:trace>
  <inkml:trace contextRef="#ctx0" brushRef="#br0" timeOffset="113373.0731">17658 11575 1446 0,'-34'-6'94'0,"34"6"-56"16,-39 7-23-16,39-7-9 0,0 0-9 0,-28 20-3 16,28-20-11-16,0 0-11 0,2 42-25 15,-2-42-32-15,26 39-74 0,-26-39-114 0,0 0-211 16,57 47 28-16,-57-47 422 0</inkml:trace>
  <inkml:trace contextRef="#ctx0" brushRef="#br0" timeOffset="113601.1807">18132 11934 1354 0,'-39'-21'71'15,"9"14"-21"-15,30 7 8 0,-49-4-1 0,49 4-5 16,-57 2 0-16,30 5-3 0,-6-3-1 0,6 8-5 16,-5 0-5-16,4 8 1 0,-7-3-1 0,6 6-4 15,-3 0-7-15,6 3-5 0,3-3-9 0,3 6-20 16,20-29 16-16,-21 47-23 0,21-47 19 15,4 41-7-15,-4-41-2 0,24 35-3 0,-24-35-9 0,48 26-11 16,-11-13-16-16,-3-12-19 0,14 10-30 0,-13-20-43 16,24 25-65-16,-33-37-85 0,29 14-238 0,-11 7 40 15,-17-20 325-15</inkml:trace>
  <inkml:trace contextRef="#ctx0" brushRef="#br0" timeOffset="113991.1353">18336 11948 1017 0,'-25'9'267'16,"25"-9"-192"-16,0 0-16 0,-39 2 6 0,39-2 0 16,0 0-1-16,-32 33-1 0,32-33-7 0,-33 34-5 15,33-34-15-15,-32 38-5 0,32-38-2 0,-25 44-18 16,25-44 27-16,-19 46-32 0,19-46 23 16,-11 41-13-16,11-41-8 0,-2 31 0 0,2-31-4 15,9 27-2-15,-9-27-3 0,25 19 3 0,-25-19-3 16,39 9 3-16,-14-7-4 0,6-6-5 0,5-1 4 15,1-6-3-15,0-3 5 0,0-2-3 0,-3-1 1 16,0-4-3-16,-4-4-8 0,-2-1 6 0,-5 1-5 16,-2 0 25-16,-21 25-13 0,31-40 18 15,-31 40-15-15,16-35-2 0,-16 35 5 16,3-29 0-16,-3 29 2 0,0 0-2 0,-7-24 0 16,7 24-3-1,0 0-1-15,0 0 0 0,0 0-2 0,-32 30 2 0,32-30-2 0,-26 44 2 0,13-16-3 0,-1 2-14 16,2 3 24-16,3-1-25 0,2-2 25 0,1-5-11 31,6-25-10-31,2 38-6 0,-2-38-11 0,18 28-5 16,-18-28-6-16,39 11-17 0,-4 0-36 15,-35-11-68-15,76-11-146 0,-40-5-241 0,-1-8 18 16,11 11 398-16</inkml:trace>
  <inkml:trace contextRef="#ctx0" brushRef="#br0" timeOffset="114184.2718">19089 11441 1603 0,'-37'14'77'0,"13"11"-22"0,-6 1-7 0,7 9-2 15,-3 2-16-15,5 9 6 0,-4 2-7 0,9 4 4 16,-2 3-15-16,4 1-2 0,3 2-14 0,1-1 3 16,3-1-9-16,1 2-15 0,8 0-8 0,2-6-31 31,6-3 13-31,-1-12-37 0,16 5-40 15,-25-42-92-15,46 51-201 0,-23-30-131 0,-23-21 81 16,67 36 465-16</inkml:trace>
  <inkml:trace contextRef="#ctx0" brushRef="#br0" timeOffset="114574.6749">19466 11930 1532 0,'-53'-14'68'0,"53"14"-27"15,-50 0 8-15,50 0 5 0,-56 14-5 0,22 2-2 16,-5-2-3-16,3 11-3 0,-4-4-9 0,4 7-9 16,6 1-7-16,2 2-16 0,5-3 21 0,7 1-27 15,4-5 19-15,12-24-10 0,-8 34-3 0,8-34 1 16,11 24-2-16,-11-24 4 0,28 22-2 0,-28-22 2 16,48 3 0-16,-14-8-2 0,3-4 2 15,2-5-3-15,2-4 2 0,-2-3-4 0,1-4-6 16,-2-3 20-16,-3 0-22 0,-3-4 22 0,-4 8-12 0,1-1-1 15,-5-1 2-15,-24 26-1 0,38-43 0 16,-38 43 0-16,21-33 0 0,-21 33 0 0,0 0 0 16,0 0 0-16,0 0 0 0,0 0 0 0,0 0 0 15,0 0 0-15,-36 18 0 0,36-18 0 16,-47 51 0-16,20-21 0 0,2 1 0 0,0 3-5 0,6-1 9 16,1 1-25-16,6-4 15 0,12-30-11 0,-4 42-7 15,4-42-2-15,15 33-7 0,-15-33-8 0,33 18-8 0,-33-18-18 16,53 2-24-16,-53-2-38 0,71-16-67 0,-51-21-65 15,29 21-153-15,-1 2-34 0,-25-21 226 0</inkml:trace>
  <inkml:trace contextRef="#ctx0" brushRef="#br0" timeOffset="114861.9451">19926 11927 934 0,'0'0'209'0,"0"0"-99"0,-28-7-25 15,28 7-3-15,0 0-11 0,-26 44 2 0,26-44-3 16,-31 39-6-16,31-39-16 0,-31 53-9 0,15-27 2 15,3 14-29-15,-5-4 25 0,6 6-35 16,0-2 14-16,3-4 3 0,0-6-7 16,5-2 8-16,4-28-14 0,-5 40 3 0,5-40-2 15,2 28 2-15,-2-28-2 0,0 0 1 0,0 0-2 16,0 0 2-16,0 0 1 0,0 0-1 0,28-21-1 16,-28 21-3-16,23-47 1 0,-10 15-4 0,-1 2 3 0,2-3-3 15,-1-4 3-15,-3 5-4 0,1-1 0 0,-2-1 0 16,0 2 0-16,5 2 0 0,-2 2 0 15,4 4 0-15,-16 24 0 0,37-43 0 0,-37 43 0 16,45-33 0-16,-45 33 0 0,47-23 0 0,-20 14 0 16,1 0 0-16,8 2 0 0,-6-3 0 0,7 6-28 15,-3-5-47-15,13 11-70 0,-22-28-128 0,25 22-335 16,-8-3 12-16,3-5 275 0</inkml:trace>
  <inkml:trace contextRef="#ctx0" brushRef="#br0" timeOffset="116221.2869">21359 11930 994 0,'-28'-14'57'15,"28"14"-7"-15,-52-23 13 0,52 23 7 0,-54-17 11 16,54 17-1-16,-62-4-5 0,33 13-5 0,-13-7-6 15,10 14-5-15,-9-6-6 0,7 8-5 16,-3 3-10-16,5 2-3 0,1 2-11 0,4 5 0 16,0 0-8-16,8 5-15 0,3-4 23 15,5-2-31-15,6-1 22 0,5-28-12 0,9 39-3 16,-9-39 0-16,35 24 1 0,-5-20 2 0,9-8-1 16,7-8 2-16,9-6 2 0,7-6-4 0,4-13-10 15,1-4 23-15,0-5-24 0,1-3 22 0,-6 1-8 16,-2-3-8-16,-5 2 7 0,-7 2-5 15,-4-5 5-15,-7 3-6 0,-3 0 6 0,-8-4-6 16,-3 9 5-16,-8 2-3 0,-5 3 3 0,-3 5-4 16,-7 5 7-16,0 0-1 0,0 29 7 0,-9-30 2 15,9 30 0-15,0 0-2 0,0 0-8 0,-30 0-4 16,30 0 0-16,-28 37 0 0,8-3 0 16,1 10 0-16,-4 9 0 0,0 8 0 15,2 5 0-15,-2 2 0 0,3 1 0 0,2-4 0 16,3-2 0-16,2-4-3 0,10-1-23 0,-1-7-19 15,11 2 14-15,2-11-34 0,10 2 14 0,-1-16-23 16,16 6-20-16,-34-34-18 0,71 42-42 0,-45-46-42 16,31 18-116-16,-6-12-144 0,-17-23 36 0,21 21 413 15</inkml:trace>
  <inkml:trace contextRef="#ctx0" brushRef="#br0" timeOffset="116424.4006">22163 11783 1399 0,'0'0'164'0,"-32"-4"-103"0,32 4-15 16,-32 14-3-16,32-14 1 0,-35 35-10 0,19-5-3 16,-7 4-11-16,5 8 3 0,-5 2-9 0,6 4 5 15,-3-3-6-15,6 5-13 0,2-3 22 16,3-3-30-16,5 0 21 0,2-7-10 0,10-3-10 16,0-4 0-16,8-6-16 0,-16-24-8 0,39 34-22 15,-39-34-21-15,55 10-32 0,-55-10-56 0,73-8-122 16,-36-8-239-16,-3-11 17 0,10 11 342 0</inkml:trace>
  <inkml:trace contextRef="#ctx0" brushRef="#br0" timeOffset="116596.3464">22298 11522 1555 0,'0'0'41'0,"0"0"-46"0,0 0-17 16,0 0-6-16,0 0-1 0,0 0 6 0,0 0-1 15,32-5-7-15,-32 5-19 0,37 5-22 16,-7 9-24-16,-30-14-11 0,55 16-30 0,-30-13-24 16,8 13-31-16,-3-3-19 0,-3-6-17 0,12 17 49 15,-39-24 179-15</inkml:trace>
  <inkml:trace contextRef="#ctx0" brushRef="#br0" timeOffset="116893.1652">22732 11680 206 0,'0'0'148'16,"0"0"42"-16,16 27 8 0,-16-27-7 0,0 0-24 15,-16 32-25-15,-9-36-30 0,25 4-15 0,-37 18-18 16,37-18-7-16,-48 19-5 0,48-19-3 15,-55 30-11-15,27-12-6 0,-4-6-10 0,3 7-5 16,1-1-7-16,3-1-3 0,25-17-6 0,-39 32-4 16,39-32-5-16,-17 25-3 0,17-25-2 0,0 0 0 15,9 28-1-15,-9-28 1 0,30 12-1 0,-30-12 1 16,49 7 0-16,-17-7 0 0,4-1-1 0,1-1-1 16,0 0 0-16,-2 0-1 0,-1 2 0 15,-6 2 1-15,-28-2 0 0,38 11 0 0,-38-11 0 16,0 0 2-16,19 35 0 0,-19-35 1 15,-7 37-3-15,-4-9-14 0,-5 0 23 0,-5 2-23 16,-5 0 24-16,-1-3-8 0,-1-1-3 0,1-1 3 16,1-4-4-16,26-21 1 0,-41 30-7 0,41-30-5 15,0 0-17-15,-29 10-15 0,29-10-17 0,0 0-24 16,27-14-27-16,-22-21-69 0,43 24-196 16,-12-22-143-16,3-15 32 0,17 17 418 0</inkml:trace>
  <inkml:trace contextRef="#ctx0" brushRef="#br0" timeOffset="117096.2734">23513 11110 1370 0,'-32'-16'408'16,"32"16"-376"-16,-41 35-26 0,22-10 6 0,-1 1 0 16,4 9-3-16,-7 2 34 0,0 7-27 0,-3 2 22 15,3 5-17-15,0 7-19 0,3 1 3 0,2 4-8 16,4 2 8-16,-2 0-9 0,6 0 8 0,1-3-12 15,0-4 3-15,4-1-21 0,-1-6-10 0,6 0-12 16,-1-5-19-16,6 5 2 0,-16-21-60 16,25 19-72-16,-14-49-229 0,-23 47-117 0,27-18 114 15</inkml:trace>
  <inkml:trace contextRef="#ctx0" brushRef="#br0" timeOffset="117283.8612">23022 11795 1329 0,'-37'16'381'16,"37"-16"-339"-16,-27-7-34 0,27 7-7 0,0 0 0 15,0 0-2-15,0 0 1 0,31-9 0 0,-31 9-3 16,49 0-10-16,-19-2-10 0,7 6-19 0,-5-10-19 16,18 17-24-16,-18-20-34 0,21 25-44 0,-27-25-55 15,22 20-95-15,-10 1-65 0,-10-14 59 16,21 25 296-16</inkml:trace>
  <inkml:trace contextRef="#ctx0" brushRef="#br0" timeOffset="117674.5493">23592 11871 798 0,'0'0'203'0,"0"0"-91"0,0 0-22 15,-30-16-13-15,30 16-10 0,-24-11-17 0,24 11-10 16,-31-9-2-16,31 9-1 0,-33-7 6 0,33 7 1 16,-37 0 3-16,37 0 1 0,-39 11-5 15,39-11-1-15,-46 25-6 0,46-25 0 0,-52 38-3 16,27-13 1-16,-3 1-3 0,5 3 1 0,-2-1-7 15,6 2-2-15,3-4-8 0,5 2-21 0,11-28 11 16,-5 44-18-16,5-44 21 0,16 34-6 0,-16-34 5 16,35 28-7-16,-8-23 0 0,1-1 0 0,6-6 0 15,3-5-1-15,2-7-2 0,2 0-5 16,-1-7-10-16,-1 1 21 0,-1-1-25 16,-6-7 26-16,-2 9-17 0,-4-6-2 0,-26 25 1 15,39-49-2-15,-25 24 5 0,-7 0 2 0,1 1 7 16,-5-1 0-16,-3 25 4 0,-2-46-3 0,2 46 4 15,-9-33-1-15,9 33 5 0,0 0 2 0,-12-32 6 16,12 32 0-16,0 0-2 0,0 0-3 0,0 0-4 16,0 0-1-16,-21 39 1 0,21-39 2 15,-16 46-2-15,9-20 0 0,0 0-5 0,0 1 1 16,1-1-3-16,3 1 4 0,3-3-5 0,0-24 1 16,3 44-11-16,-3-44-4 0,11 36-13 15,-11-36-23-15,23 26 16 0,-23-26-43 0,34 21-8 16,-34-21-36-16,47 19-104 0,-47-19-124 0,29-22-179 15,-1 22 50-15,-17-29 469 0</inkml:trace>
  <inkml:trace contextRef="#ctx0" brushRef="#br0" timeOffset="118057.9428">24044 11820 1212 0,'0'0'81'0,"0"0"-37"15,-25-20 6-15,25 20 12 0,0 0-2 0,-21 37 7 16,21-37-3-16,-25 37-3 0,25-37-13 15,-28 46-8-15,12-18-13 0,4 2 1 16,-1-2-6-16,1 2 1 0,-1-2-3 0,3 2-17 16,10-30 26-16,-18 48-28 0,18-48 24 0,-9 33-11 15,9-33-5-15,0 0 1 0,0 0-6 0,0 25-1 16,0-25 0-16,0 0-2 0,0 0 2 0,0 0-2 16,34-34-8-16,-34 34 23 0,39-49-23 0,-18 21 24 15,4 0-16-15,-4 0-4 0,2-2 5 16,0 5-5-16,-3-1 5 0,-1-3-4 0,-3 7 5 15,-16 22-4-15,30-46 3 0,-30 46-1 0,25-34-1 0,-25 34 0 16,0 0 2-16,27-23 0 0,-27 23 3 0,0 0-3 16,0 0-2-16,0 0 0 0,0 0 0 0,0 0 0 15,0 36 0 1,0-36 0-16,-6 40 0 0,3-15 0 16,-1-1 0-16,-1 3 0 0,1 1-13 0,1-3-8 15,1 3-12-15,0-3 1 0,8 1-12 16,-6-26-24-16,10 55-1 0,-10-55-65 0,23 49-44 15,-23-49-119-15,0 0-249 0,20 26 67 0,-20-26 347 16</inkml:trace>
  <inkml:trace contextRef="#ctx0" brushRef="#br0" timeOffset="118298.1689">24549 11855 1213 0,'-30'17'269'0,"30"-17"-210"0,-37 6-15 0,37-6 5 16,-32 14 1-16,32-14-1 0,-38 23 0 0,14-11-6 15,24-12-6-15,-39 33-10 0,39-33-6 16,-29 36-5-16,29-36-5 0,-17 37-5 0,17-37-1 0,-2 33-6 16,2-33 0-16,12 28-2 0,-12-28-20 0,30 21 7 15,-30-21-28-15,48 16 4 0,-48-16-21 0,59 16-62 16,-59-16-84-16,62-9-307 0,-32 9-38 0,-5-9 190 15</inkml:trace>
  <inkml:trace contextRef="#ctx0" brushRef="#br0" timeOffset="118982.4877">24901 11950 1091 0,'-17'-37'121'0,"17"37"-51"0,0 0-8 0,0 0-7 16,0-27-10-16,0 27-6 0,0 0-3 0,0 0-4 15,1-28-4-15,-1 28-4 0,0 0 0 16,0 0 0-16,0 0 2 0,0 0-1 0,0 0 2 16,0 0-1-16,0 0-2 0,0 0-2 15,0 0-3-15,0 0 1 0,0 0 1 0,0 0 0 16,0 0-4-16,6 30-2 0,-6-30-7 0,0 0 0 15,0 28-5 1,0-28 1-16,0 0-2 0,0 0 0 0,0 0 0 0,7 25 2 16,-7-25 3-16,0 0 2 0,0 0 4 0,0 0 1 15,0 0 3-15,0 0-2 0,0 0 1 0,0 0-7 16,0 0-9-16,0 0 0 0,0 0 0 16,7-32 0-16,-7 32 0 0,0 0 0 0,25-26 0 15,-25 26 0-15,33-19 0 0,-33 19 0 0,52-22 0 16,-26 14 0-16,3 1 0 0,-5 0 0 0,1-2 0 15,0 2 0-15,-25 7-1 0,37-13-5 0,-37 13 2 16,0 0 1-16,0 0 3 0,0 0-2 0,20-28-2 16,-20 28-8-16,0 0-6 0,-41-24-4 15,16 16 5-15,-5 3 6 0,0 2 6 0,-4-1 8 0,-1 6 3 16,-1 1 4-16,-1 3 2 0,-2 6 2 0,-5 4 1 16,1 5 6-16,-3 2 1 0,7 5-20 0,0 0-2 15,9 6 0-15,7-3 0 0,7 5 0 0,8-3 0 16,4 1 0-16,9-4 0 0,4-1 0 0,-9-29 0 15,52 44 0-15,-14-33 0 0,12-4 0 0,7-7 0 16,5-7 0-16,10-2 0 0,-1-12-19 16,5 11-76-1,-10-27-84-15,28 22-441 0,-31-9-17 0,-2-4 141 16</inkml:trace>
  <inkml:trace contextRef="#ctx0" brushRef="#br0" timeOffset="120301.7177">8000 13514 727 0,'0'0'128'15,"0"0"-27"-15,14-28-9 0,-14 28 2 0,-5-32-5 16,-6 6-5-16,11 26-14 0,-9-52-8 0,9 52-9 16,-14-58-8-16,7 27-19 0,-5 1-5 0,3 2-12 15,-3-4 4-15,1 9-3 0,-1-2 8 0,12 25 2 16,-25-33 5-16,25 33-2 0,-29-11-3 15,29 11-4-15,-33 9-6 0,33-9 0 0,-43 41-2 16,18-3 5-16,-1 12-5 0,-2 8 9 16,-3 7-12-16,0 9 12 0,-1 2-13 0,0 3 12 15,0-2-12-15,5 1 8 0,3-6-14 0,6-9-8 16,4-3 22-16,8-5-26 0,6-9 24 0,9-4-19 16,7-2-18-16,4-8-3 0,8 3-23 0,-3-13-15 15,16 6-29-15,-15-27-33 0,24 24-61 16,-50-25-60-16,67-14-198 0,-26 18-4 0,-41-4 346 15</inkml:trace>
  <inkml:trace contextRef="#ctx0" brushRef="#br0" timeOffset="121614.308">7378 13863 1305 0,'0'0'137'15,"-33"-2"-66"-15,33 2-14 0,-29-2-14 16,29 2-6-16,0 0-12 0,0 0-13 0,0 0-8 15,0 0-3-15,0 0 6 0,0 0 2 0,41-14 7 16,-12 7 2-16,4-4 0 0,8-3-5 0,5-2 1 16,5 1-6-16,2-5 4 0,4 3 1 0,-2-1 2 15,2 0-2-15,-4 4-1 0,2 2-3 16,-7 5 0-16,-4 3-3 0,-7 3-2 0,-5 2-1 16,-7 3-2-16,-25-4 1 0,40 12-1 15,-40-12 1-15,25 27-2 0,-25-27 2 0,14 37-2 0,-14-37 2 16,4 51-4-16,-8-20 5 0,-1 3-8 0,-6 1 7 15,1 2 13-15,-4 0-26 0,0-2 26 16,1 0-25-16,-1-1 5 0,2-6 5 0,1 0-2 16,11-28-1-16,-14 37 4 0,14-37 0 15,0 0-2-15,-6 27 5 0,6-27-4 0,0 0-1 16,0 0-1-16,0 0 1 0,4-27 3 0,-4 27-2 16,9-44 3-16,0 11-4 0,0-6 3 0,-1-1 11 15,1-3-23-15,0 3 24 0,-2-1-23 0,0 1 9 16,0-1 3-16,-1 2-5 0,1 2 6 0,0 2-7 15,3 4 7-15,3 4-4 0,1 2 2 16,-14 25-2-16,37-36-1 0,-37 36-1 0,43-25 1 16,-43 25 1-16,46-14 3 0,-21 12-3 0,1 4 2 15,1 1-1-15,1 4 2 0,0 0 0 16,1 2 0-16,1 0 0 0,-2 3-1 0,1 1-1 16,-1 2-1-16,-3 0 0 0,-1-1-2 0,-24-14 4 15,43 26-1-15,-43-26-1 0,37 27 0 0,-37-27-1 16,27 22-1-16,-27-22 4 0,0 0-4 15,0 0 3-15,23 25-3 0,-23-25 3 0,0 0 2 16,0 0-4-16,0 0 2 0,0 0-1 0,-25 16-2 16,25-16 2-16,-35 14 0 0,35-14 0 0,-45 18-1 15,19-8 1-15,-4 6-1 0,-2 3 1 0,-4 6 0 16,1 1 1-16,-4 4-3 0,2 2-11 0,-2 0 28 16,5 1-20-16,2-1 28 0,6 1-12 0,3-4-6 15,8-3 3-15,15-26-10 16,-8 39 5-16,8-39-4 0,23 30 2 0,-23-30 0 15,47 17-1-15,-13-13 0 0,5-4-1 0,7-5 1 16,5-6 2-16,6-5 0 0,2-7-3 0,-1 2 2 16,0-5-3-16,-1-2 2 0,-2-2-3 0,-2 1 0 15,-7-2 0-15,-3 3-11 0,-8-2 21 0,-5 1-18 16,-3 1 15-16,-8-2-6 0,-6 4-2 16,-8 1 0-16,-5 25 3 0,-5-42 2 0,5 42-3 15,-22-44 5-15,22 44-7 0,-35-28 4 0,35 28 1 16,-42-18-3-16,42 18 1 0,-45-5 0 0,45 5-2 15,-41 5 3-15,41-5 2 0,-33 16-3 0,33-16 2 16,-21 25-2-16,21-25 1 0,-6 24 0 16,6-24 0-16,0 0-1 0,29 30 2 0,-29-30-1 15,42 11 2-15,-14-11 1 0,4-2 2 16,4 0-1-16,4-3-1 0,-2-2 0 0,2 2-3 16,-1-4 0-16,2 0 0 0,0-2 1 0,0 1 0 15,-2 1 3-15,0 0-4 0,-8 4 1 0,-1 0-1 16,-30 5-1-16,36-6 1 0,-36 6 0 0,0 0 1 15,0 0 0-15,0 0-1 0,0 0 2 0,18 37-2 16,-18-37-1-16,-11 43 6 0,-1-13-8 0,-1-2 6 16,-3 4-5-16,-1 1 1 0,1 0 1 15,1-4-13-15,1-1 28 0,4-2-26 16,10-26 23-16,-16 39-10 0,16-39-4 0,-6 32 3 16,6-32-2-16,0 0 0 0,0 0 0 0,0 0 1 15,0 0 0-15,27 10 0 0,-27-10 1 0,35-31-2 16,-8 6 2-16,0-5-4 0,-1 0-8 0,4-2 23 15,0-1-25-15,-3-1 26 0,-1 1-11 16,-3-2-6-16,-1 7 8 0,-3-2-6 0,-3 5 4 16,-16 25-4-16,20-37 0 0,-20 37 2 0,0 0 1 15,0 0 5-15,0 0 1 0,0 0 0 0,0 0-3 16,0 0-2-16,0 0-3 0,-13 25 1 0,13-25-1 16,-25 44 3-16,13-20-3 0,0-1 3 0,12-23-3 15,-15 42 1-15,15-42-2 0,-1 30 0 16,1-30-2-16,0 0 3 0,26 32 0 15,-26-32 0-15,36 7 4 0,-36-7 0 0,49-9-4 16,-19-3-1-16,4-6 2 0,1-1 4 0,1-2 4 16,1 0-2-16,-5-4 3 0,2 0-6 0,-4-1 6 15,-2 0-2-15,-3 3 3 0,0 0-7 0,-25 23-3 16,37-37 0-16,-37 37 0 0,23-27 0 0,-23 27 0 16,0 0 0-16,0 0 0 0,0 0 0 0,0 0 0 15,0 0 0-15,0 0 0 0,0 0 0 16,-4 39 0-16,-1-7 0 0,-6 5 0 0,2 2 0 15,-3 1 0-15,1-1 0 0,3 3 0 0,-1-5 0 16,3-2 0-16,1-1-7 0,5-4-14 16,0-6-24-16,11 5-22 0,-11-29-32 0,35 37-68 15,-35-37-104-15,41-2-323 0,-9 4 63 0,-6-15 287 16</inkml:trace>
  <inkml:trace contextRef="#ctx0" brushRef="#br0" timeOffset="122568.8814">11723 13553 1049 0,'0'0'44'0,"-7"-27"-23"16,7 27-14-16,0 0 6 0,-27-33 15 0,27 33 15 15,-32-13 11-15,32 13 2 0,-44-1-2 0,19 11-2 16,-10-6 0-16,5 10 1 0,-11 0-3 0,7 11 0 15,-10-4-6-15,9 10 3 0,-10-2-9 0,5 6 0 16,-6 2-12-16,7 1 3 0,0 1-7 0,5-2 4 16,7-3-5-16,8-6-4 0,19-28-7 0,-20 46-3 15,20-46-6-15,8 26-13 0,-8-26 12 16,35 18-13-16,-8-13 17 0,12-5 0 0,5-5 3 16,5-2 14-16,8-7-14 0,-2-2 10 0,3-9-14 15,-1-3-4-15,2 1 3 0,-6-1-3 16,-4 0 3-16,-4 2 0 0,-7-3 0 0,-2 8-1 15,-10 0 3-15,-26 21-6 0,39-33 6 0,-39 33-7 16,0 0 5-16,22-32-2 0,-22 32 2 0,0 0 1 16,-2-25-3-16,2 25 1 0,0 0-3 15,0 0 2-15,0 0 2 0,-28-1-2 0,28 1-1 16,-18 28 1-16,7-5-4 0,4 8 2 0,-2 3-5 16,4-1 0-16,1 6-9 0,1-4-3 0,8 4-14 15,-3-7-2-15,12 3-2 0,-3-10-47 0,19 10-2 16,-30-35-76-16,69 40-83 0,-41-31-178 0,20-11-98 15,23 13 196-15</inkml:trace>
  <inkml:trace contextRef="#ctx0" brushRef="#br0" timeOffset="123376.9101">13264 13526 956 0,'30'-30'97'0,"-30"30"-42"16,3-37-7-16,-3 37-3 0,2-28-2 16,-2 28 4-16,0 0-2 0,-11-25 0 0,11 25-6 15,0 0-9-15,0 0-6 0,-28 11-1 0,28-11 5 16,-23 30 5-16,11-2 7 0,-6-3-3 0,7 10 5 15,-5 0-8-15,9 4 1 0,-3-4-12 0,6 4-1 16,-3-4-11-16,4 0 4 0,-1-3-8 0,2 0 2 16,2-6-6-16,0-26 4 0,6 42-5 0,-6-42 1 15,8 29-2-15,-8-29-1 0,0 0-1 16,0 0 2-16,0 0-1 0,29 12 0 0,-29-12 2 16,0 0 1-1,21-32 2-15,-21 32-3 0,18-44 1 0,-9 16-5 16,-1-2 4-16,0-2-4 0,-1-1 7 0,0 1-5 15,0-1 2-15,0-1-3 0,0 1 4 0,2-2-4 16,-2-1 7-16,4 5-9 0,-3-3 8 0,3 3-7 0,1 4 4 16,1 2-1-16,-13 25 0 0,28-33 0 15,-28 33 0-15,30-18-3 0,-30 18 2 0,30-3-1 16,-30 3 1-16,30 7 1 0,-30-7-2 0,31 18 2 16,-31-18-2-16,28 29 2 0,-28-29-2 0,25 43 1 15,-15-19-1-15,1 1 2 0,-2 1-4 16,0 1-1-16,-2-2 1 0,0 1-2 0,-2-1 0 15,-5-25 6-15,2 42-3 0,-2-42 4 0,-11 33 0 0,11-33 0 16,-19 30-7-16,19-30 5 0,-36 28-8 0,36-28 3 16,-47 25 0-16,20-14 4 0,0-4 0 0,-1-2 2 15,2-1-2-15,1-4 1 0,0 0 0 0,25 0 0 16,-44-2 0-16,44 2-1 0,-36-4 1 0,36 4 1 16,0 0 2-16,-33 2 3 0,33-2-3 0,0 0 1 15,-27 19 0-15,27-19 1 0,-19 34-2 0,10-10 5 16,-2 3-3-16,0 8-16 0,1 2 28 15,-1 11-29-15,-3 3 23 0,0 9-8 0,-4 1-7 16,-3 6 8-16,0 0-7 0,-4-3 6 0,2-3-15 31,2-6 3-31,5-6-20 0,3-12-5 0,13-2-36 16,0-35-33-16,18 37-79 0,-18-37-118 0,21-30-228 0,18 20 18 0,-12-36 400 16</inkml:trace>
  <inkml:trace contextRef="#ctx0" brushRef="#br0" timeOffset="123741.0759">13891 13528 946 0,'0'0'162'0,"0"0"-65"0,0 0-19 0,-2-30-5 15,2 30 1-15,0 0 0 0,0 0-2 16,0 0-6-16,0 0-8 0,-11-28-14 0,11 28-10 16,0 0-10-16,0 0-7 0,0 0-5 0,0 0-3 15,0 0-4-15,0 0 4 0,2 40-5 0,-2-12 6 16,0 4-5-16,0 3 4 0,-4 4-2 0,-1 2-1 15,0-3-5-15,0 6 4 0,-3-5-10 0,3 0 6 16,2-6-8-16,1-4 3 0,4-3-13 0,-2-26-26 16,5 28 9-16,-5-28-46 0,0 0-19 0,0 0-62 15,53-3-157-15,-23-15-227 0,-3-17 54 0,15 12 394 16</inkml:trace>
  <inkml:trace contextRef="#ctx0" brushRef="#br0" timeOffset="124104.4773">14273 13170 1625 0,'-67'16'109'0,"67"-16"-83"15,-28 9-21-15,28-9-2 0,0 0 2 0,0 0 2 16,0 0 5-16,0 0 5 0,0 0 5 0,0 0 3 16,7 26-4-16,-7-26 1 0,0 0-7 0,30 41 1 15,-30-41-4 1,23 46 3-16,-14-16-4 0,-1 3 5 0,-2 4-4 0,-1 0 2 0,-3 4-4 0,0-1 4 15,-2-1-6-15,1 1-3 0,1-1-5 16,4-4 0-16,-3-3 0 0,4-6 0 0,-7-26 0 16,18 45 0-16,-18-45 0 0,23 24 0 0,-23-24 0 15,26 11 0-15,-26-11 0 0,32-4 0 0,-32 4 0 16,39-26 0-16,-39 26 0 0,45-50 0 0,-22 22 0 16,3-5 0-16,-3-6 0 0,2 4 0 15,-4 0 0-15,-3-1 0 0,-2 3 0 0,-6-2 0 16,1 0-8-16,-4-1-10 0,2 3-4 0,-5 1-10 15,3 4-3-15,-7 0-12 0,0 28-2 0,3-41-14 16,-3 41-11-16,0 0-26 0,0 0-44 0,0 0-56 16,0 0-116-16,29 20-168 0,-29-20 35 0,24 30 444 15</inkml:trace>
  <inkml:trace contextRef="#ctx0" brushRef="#br0" timeOffset="124479.4539">15017 13457 1160 0,'-28'-29'140'0,"28"29"-69"16,0 0-6-16,-11-27 2 0,11 27 0 0,-9-25-4 16,9 25-8-16,0 0-8 0,-19-33-9 15,19 33-9-15,0 0-7 0,0 0 2 0,0 0-2 16,0 0-1-16,-32-5-5 0,32 5-4 0,-23 24 0 16,23-24 5-16,-30 46-3 0,12-16 6 0,0 2-4 15,1 1 3-15,2 2-4 0,1 2 0 0,2 0-15 16,5-1 0-16,1-5 0 0,6-1 0 15,4-5 0-15,3 1 0 0,-7-26 0 0,30 37 0 16,-30-37 0-16,46 22 0 0,-17-19 0 16,2-5 0-16,3-3 0 0,2-7 0 0,1-6 0 15,-4-3 0-15,1-9 0 0,-4 0 0 0,-2-3 0 16,-3-3 0-16,-5-2 0 0,-6 1 0 0,-3 0-2 16,-8 0-4-16,-3 1 4 0,-5 3-2 0,-4-1 3 15,-2 3-4-15,-5 6 2 0,16 25-5 0,-37-40 3 16,37 40-4-16,-44-20-1 0,44 20-1 0,-46-7-1 15,46 7 1-15,-43 9-2 0,43-9-8 16,-32 25-12-16,32-25-18 0,-10 31-35 0,10-31-36 16,12 34-69-16,-12-34-79 0,32 0-250 15,-2 12 32-15,-30-12 326 0</inkml:trace>
  <inkml:trace contextRef="#ctx0" brushRef="#br0" timeOffset="124713.929">15858 12749 1423 0,'-23'-10'67'0,"23"10"-33"15,-28-12 6-15,28 12 7 0,-27 5 2 0,27-5-3 16,-33 32-8-16,13-1-2 0,-1 3-10 16,3 15-1-16,-1 2-10 0,3 4-12 15,2 5 21-15,3 3-26 0,0 0 17 0,3 4-8 16,0-3-12-16,1-3-10 0,6 1-11 0,-3-4 7 15,6-2-14-15,-2-15 6 0,7 7-40 0,-7-48-44 16,16 70-94-16,-16-70-68 0,5 30-247 0,-5-30 24 16,0 0 401-16</inkml:trace>
  <inkml:trace contextRef="#ctx0" brushRef="#br0" timeOffset="124885.8211">15446 13294 1793 0,'0'0'104'0,"-30"0"-52"0,30 0-16 16,0 0-15-16,0 0-10 0,0 0-9 0,0 0-5 16,0 0 1-16,53-32-1 0,-14 20 1 15,8-4-6-15,10 2-11 0,-2-9-27 0,11 16-43 16,-15-25-79-16,30 37-199 0,-19-24-227 0,2 3 13 16,2 9 445-16</inkml:trace>
  <inkml:trace contextRef="#ctx0" brushRef="#br0" timeOffset="125823.4955">16615 13276 1027 0,'0'0'76'0,"0"0"-27"16,0 0-4-16,0 0-1 0,0 0 6 0,0 0 4 15,0 0-3-15,0 0-8 0,0 0-13 0,0 0-9 16,0 0-3-16,0 0 11 0,-34 26 6 16,30 1 9-16,-8-1-6 0,7 13 3 0,-4-5-12 15,3 8-1-15,-1-5-11 0,4 2-2 0,-1-6-8 16,1 6 3-16,1-9-7 0,0-2 2 0,2-28-5 15,4 39 1-15,-4-39-1 0,0 0 0 0,0 0 0 32,0 0 1-32,25 22-2 0,-25-22 2 0,0 0 2 0,19-26-3 0,-19 26 3 0,18-40-4 15,-9 11 3-15,1-2-4 0,1-5 3 16,-1 1-4-16,1-2 6 0,1 2-5 0,-1-2 5 16,2 4-4-16,1-3 2 0,0 1-4 0,2 2 5 15,3 1-4-15,1 0 5 0,1 2-5 0,2 2 4 16,-23 28-4-16,44-44 2 0,-44 44-2 0,43-23 1 31,-43 23 0-31,33-2 0 0,-33 2 3 0,25 15 0 16,-25-15-1-16,18 29-2 0,-18-29 0 15,12 50-4-15,-10-22 8 0,-2 4-4 0,0 1 4 16,-2 1-6-16,1-6 4 0,-1 5-7 0,-2-5 5 16,1 1-2-16,-3-3 4 0,3-1-3 0,3-25 2 15,-13 35-2-15,13-35 3 0,0 0-1 16,-21 30 2-16,21-30-3 0,0 0 0 0,-30 14-4 15,30-14-1-15,-28 0 1 0,28 0-2 0,-34-4 3 16,34 4-2-16,-41-12 3 0,41 12 1 16,-40-14 2-16,40 14 1 0,-41-11 2 0,41 11 0 15,-39-7 4-15,39 7 3 0,-35 4 1 0,35-4 3 16,-31 16-3-16,31-16 1 0,-31 35-3 0,15-5 3 16,-2 3-8-16,2 13 5 0,-2 3-9 0,1 10 5 15,-1 2-7-15,2-4-9 0,0-3 22 0,0 1-23 16,2-4 20-16,1 0-12 0,10-3-17 15,-1-15-7-15,13 4-24 0,-9-37-23 0,34 44-38 16,-34-44-56-16,64 16-113 0,-27-20-240 16,4-15 27-16,17 10 390 0</inkml:trace>
  <inkml:trace contextRef="#ctx0" brushRef="#br0" timeOffset="126229.7971">17360 13348 992 0,'0'0'116'0,"4"-30"-89"15,-4 30 2-15,-2-28 19 0,2 28 13 0,0 0 9 16,0 0-9-16,-12-26-9 0,12 26-11 16,0 0-11-16,0 0-1 0,-36 12 4 15,36-12 8-15,-32 34 1 0,32-34 2 0,-39 42-7 16,20-11 0-16,-4-6-8 0,5 7 1 0,-1 0-9 15,1-4 1-15,4 2-7 0,5-4-1 0,4-3-6 16,5 3-1-16,0-26-5 0,14 43 0 0,-14-43-2 16,32 31 2-16,-8-20-3 0,5-6 2 0,3-1-2 15,7-8 0-15,-1-3 2 0,3-3-3 16,0-6 0-16,-2-2-3 0,-4-5 0 0,-5-1-4 16,-3-1 7-16,-7-3-7 0,-5 3 2 0,-6-1-4 15,-9 26-1-15,6-48-4 0,-6 48 3 0,-13-46-5 16,13 46 2-16,-26-44-7 0,26 44-1 15,-38-31-4-15,38 31-6 0,-46-25-8 0,46 25-8 16,-44-16-10-16,44 16-10 0,-39 0-14 0,39 0-20 16,-28 16-24-16,28-16-43 0,0 0-45 15,-9 32-125-15,25-8-37 0,-16-24 318 0</inkml:trace>
  <inkml:trace contextRef="#ctx0" brushRef="#br0" timeOffset="126464.1625">17946 13273 1254 0,'0'0'121'0,"2"-29"-58"0,-2 29-4 15,-7-24 4-15,7 24-3 0,0 0-11 0,0 0-10 16,0 0-10-16,0 0-7 0,-28-20-9 0,28 20-4 16,0 0-1-16,-20 39 1 0,11-14 0 0,-1 6 8 15,-3 5-5-15,3 2 6 0,-1 1-11 0,0 0 5 16,1-2-12-16,3 0 4 0,0-4-5 15,3-4 1-15,2-1-7 0,2-28-4 0,7 37-13 16,-7-37-10-16,0 0-25 0,0 0-29 0,48 26-55 16,-44-54-101-16,29 7-303 0,-2 0 18 0,-8-23 340 15</inkml:trace>
  <inkml:trace contextRef="#ctx0" brushRef="#br0" timeOffset="126870.5155">18281 13059 1590 0,'0'0'14'0,"-19"27"-13"0,19-27 10 0,-7 24 14 15,7-24 16-15,0 25 9 0,0-25 5 0,0 32-12 16,0-32-6-16,1 37-11 0,-1-37-2 16,4 40-5-16,-4-40 2 0,2 46-5 0,-4-21 0 15,-2 1-7-15,-5 2 2 0,1 2-4 0,-5 2 2 16,-1-2-5-16,3-4 4 0,-1-3-7 15,12-23 3-15,-19 37-2 0,19-37-2 0,0 0 0 16,0 0-1-16,0 0 0 0,0 0 0 0,0 0-1 16,0 0 1-16,0 0 1 0,26-14 0 0,-26 14 2 15,48-51-5-15,-18 21 3 0,-2-2-4 16,2 3 4-16,-1 0-4 0,-4 3 5 0,-1 1-1 16,-24 25 1-16,39-42-1 0,-39 42 1 0,30-28-3 15,-30 28 2-15,0 0 0 0,0 0 1 0,0 0 0 16,0 0-1-16,0 0 1 0,0 0 1 0,8 46-1 15,-17-16-2-15,-2 1 3 0,-1 3-5 0,-1-1 2 16,1 1-10-16,3-4-3 0,4-2-12 0,5-28-6 16,-2 46-13-16,2-46-4 15,19 33-19-15,-19-33-24 0,38 18-35 0,-38-18-64 16,60-9-101-16,-32 0-237 0,9-16 48 0,18 17 406 16</inkml:trace>
  <inkml:trace contextRef="#ctx0" brushRef="#br0" timeOffset="127073.6529">19043 12853 1210 0,'0'0'136'0,"-25"0"-51"15,25 0-7-15,-27 27-12 0,17-3-4 0,-12 3-11 16,8 10-6-16,-3-2 1 0,1 11-39 0,1 1 21 16,3 3-29-16,0-1 10 0,3 0 5 15,0-1-12-15,4 1 4 0,-1-1-8 0,3-6 2 16,1-1-11-16,2-6-2 0,4 4-31 15,-3-13-4-15,10 7-9 0,-11-33-21 0,21 43-43 16,-21-43-90-16,0 0-247 0,34 7-67 0,-34-7 250 16</inkml:trace>
  <inkml:trace contextRef="#ctx0" brushRef="#br0" timeOffset="127229.9196">18834 13183 1586 0,'0'0'105'0,"0"0"-77"0,0 0-16 16,46-28-1-16,-13 19-2 0,5-2-5 0,6 1-5 16,4-1-3-16,3 4-17 0,-5-11-30 0,12 20-51 15,-20-27-93-15,27 15-332 0,-19 6-9 0,-14-10 219 16</inkml:trace>
  <inkml:trace contextRef="#ctx0" brushRef="#br0" timeOffset="127454.1822">17874 12825 1918 0,'-73'-10'69'0,"73"10"-54"15,0 0-17-15,0 0-9 0,44-32-6 0,-13 18-16 16,4 10-25-16,-10-8-61 0,26 31-183 0,-12-20-320 16,2 2 32-16,1 8 343 0</inkml:trace>
  <inkml:trace contextRef="#ctx0" brushRef="#br0" timeOffset="127963.8897">20098 12767 1477 0,'0'0'59'0,"0"0"-30"16,-12-28-9-16,12 28 0 0,0 0 14 0,0 0 5 15,23-27-1-15,-23 27-8 0,0 0-11 0,0 0-8 16,0 0-1-16,14 29 3 0,-9-3 0 0,1 13 5 16,-5 7-10-16,-1 6 3 0,-7 10-12 0,-3 3-12 15,-4 6 24-15,-4 1-24 0,-3 0 20 0,-2-1-6 16,3-5-14-16,-1-4 2 0,7-4-16 0,-1-10-6 15,14 3-32-15,-8-19-25 0,27 15-73 0,-18-47-89 16,15 25-243-16,-15-25-8 0,32 7 315 0</inkml:trace>
  <inkml:trace contextRef="#ctx0" brushRef="#br0" timeOffset="128427.9748">19879 13200 1531 0,'0'0'129'0,"-39"4"-82"0,39-4-21 16,-29 3-10-16,29-3-4 0,0 0-8 15,0 0-1-15,0 0 1 0,0 0 6 0,0 0 2 16,46 14 4-16,-16-14 2 0,8-1 0 0,6-5-4 16,7-1 0-16,6 0-3 0,5 0-4 0,5-2 0 15,-1-1-6-15,-1 1-1 0,-3-1 0 0,-5-1 1 16,-4 2 0-16,-9 2 0 0,-8 0-1 0,-10 5 1 15,-26 2 2-15,32-5 1 0,-32 5 3 16,0 0 7-16,0 0 3 0,0 0 0 0,0 0-2 16,0 0-8-16,-25 11-5 0,25-11-2 15,-47 15 1-15,17 0 1 0,-2 0 6 0,-2 3-1 16,0 5 5-16,1 0-1 0,3 5 2 0,1 0-10 16,4 2-3-16,6-2 0 0,1 2 0 0,4-2 0 15,7-3 0-15,7-25 0 0,2 42 0 0,-2-42 0 16,23 30 0-16,-23-30 0 0,48 30 0 15,-13-21 0-15,8-5 0 0,8-6 0 0,4-7 0 16,1-3 0-16,-1-8 0 0,-1-6 0 0,-7-2 0 0,-6-4 0 16,-6 2 0-16,-6-2 0 0,-10 4 0 0,-8-2 0 15,-6 2 0-15,-8 0 0 0,-6-6 0 16,-7 10 0-16,-5-1 0 0,-2-1 0 0,-7 8-6 0,1 2-32 16,-4 2 7-16,1 9-18 0,0-2 5 15,3 12 3-15,1-7-32 0,28 2-10 0,-39 18-47 0,43 14-70 16,-4-32-72-16,0 0-246 0,5 42 66 0,-5-42 343 15</inkml:trace>
  <inkml:trace contextRef="#ctx0" brushRef="#br0" timeOffset="128714.1903">21719 12735 1328 0,'0'0'86'16,"-18"-31"-68"-16,18 31 15 0,0 0 15 15,2-27 23-15,-2 27 7 0,0 0-11 0,0 0-13 16,-6 30-18-16,1-5-10 0,-4 8-8 0,0 10 6 16,-3 6-6-16,0 5 4 0,-4 3-11 0,2 4-11 15,-1 1 17-15,-1 2-24 0,6-5 19 0,-3 0-8 31,3-5-12-31,1-1 6 0,0-5-11 0,0-6 2 16,2-2-13-16,0-6-8 0,5-3-21 0,2-31-35 16,7 50-78-16,-7-50-118 0,0 0-275 15,0 0 27-15,0 0 341 0</inkml:trace>
  <inkml:trace contextRef="#ctx0" brushRef="#br0" timeOffset="128886.103">21464 13114 1737 0,'-50'14'139'0,"50"-14"-110"16,-35 7-29-16,35-7-3 0,0 0-1 15,0 0 0-15,0 0 2 0,0 0 2 0,35 7-1 16,-10-10-2-16,10-4-8 0,2-4-15 0,11 6-26 16,-7-18-34-16,21 26-99 0,-30-36-127 0,21 19-235 15,-3 3 22-15,-10-20 382 0</inkml:trace>
  <inkml:trace contextRef="#ctx0" brushRef="#br0" timeOffset="129261.1064">22248 12621 1432 0,'-21'28'104'0,"-7"-16"-66"0,28-12 8 0,-48 41 12 15,27-11 10-15,-11-2-10 0,3 11-2 16,-6 1-12-16,7 6-2 0,-2 0-12 0,3 3-16 15,2-1 23-15,6 6-24 0,-1-4-6 0,4-1-7 16,2-1 0-16,2-6 0 0,1-2 0 0,4-3 0 16,3-3 0-16,4-8 0 0,2-3 0 0,-2-23 0 15,13 37 0-15,-13-37 0 0,26 21 0 0,-26-21 0 16,41 5 0-16,-16-6 0 0,1-6 0 16,1-2 0-16,1-9 0 0,-3-3 0 0,0 0 0 15,0-2 0-15,-25 23 0 0,44-46 0 0,-44 46 0 16,33-42 0-16,-33 42 0 0,20-33 0 15,-20 33 0-15,0 0 0 0,14-30 0 0,-14 30 0 16,0 0 0-16,0 0 0 0,0 0 0 0,0 0 0 16,0 0 0-16,0 0 0 0,-7 33 0 0,7-33 0 15,-9 49-4-15,9-49-23 0,-12 50-13 16,12-50-12-16,-7 53-18 0,7-53-24 0,3 52-45 16,-3-52-63-16,18 43-137 0,-18-43-190 0,23 24 53 15,7 1 402-15</inkml:trace>
  <inkml:trace contextRef="#ctx0" brushRef="#br0" timeOffset="129620.456">22381 13310 1289 0,'0'0'252'16,"-7"31"-194"-16,7-31-23 0,9 25 7 0,-9-25-3 15,26 17-1-15,-26-17-9 0,38 9-2 16,-38-9-8-16,49-5-7 0,-19 0-6 0,2-4-4 16,4-2 0-16,-3-3-2 0,1 0 0 0,-2-2-1 15,-6-1 1-15,-26 17-2 0,38-34 2 0,-38 34-2 16,12-31 2-16,-12 31-1 0,-4-32 2 16,4 32-4-16,-17-35 1 0,17 35-5 0,-34-30 4 15,34 30-3-15,-44-20 7 0,19 17 5 0,-2 3 7 16,3 5 8-16,-6 6 2 0,5 4 2 15,-2 5-6-15,4 5 2 0,0 3-6 0,4 3 3 16,-1 5-6-16,4-1 3 0,6 2-9 0,1-4 1 16,9-3-8-16,7 0 0 0,7-3-6 0,-14-27-3 15,51 31-10-15,-13-24-11 0,13 0-15 0,0-10-18 16,20 13-58-16,-20-34-116 0,26 20-354 0,-12-3 14 16,-6-10 263-16</inkml:trace>
  <inkml:trace contextRef="#ctx0" brushRef="#br0" timeOffset="130401.7911">8916 14673 977 0,'2'-37'61'0,"-11"-4"-16"0,9 10 7 16,-13-8 1-16,10 9 0 0,-13-2-5 15,3 7-15-15,-8-1 3 0,21 26-2 0,-46-28 3 16,46 28-2-16,-48-2 0 0,48 2 2 0,-53 30-2 15,30 2 8-15,-9-2-4 0,7 14 5 0,-5 2-13 16,4 8 2-16,-3 6-15 0,6 7 5 16,0 3 5-16,4 6-25 0,1-4 18 0,4 1-23 15,3-7 0-15,4-6 7 0,4 2-11 0,3-6 2 16,3-1-14-16,3-11-4 0,8 0-24 16,-5-16-12-16,14 2-32 0,-23-30-18 0,37 42-52 15,-37-42-47-15,30 18-92 0,-30-18-177 0,0 0 116 16,42-11 360-16</inkml:trace>
  <inkml:trace contextRef="#ctx0" brushRef="#br0" timeOffset="131214.4426">8197 15097 1512 0,'0'0'67'0,"-25"7"-31"0,25-7-23 15,0 0-9-15,0 0-2 0,0 0 1 0,25 28-1 16,-25-28 3-16,44 7-2 0,-12-7 0 0,5-3-2 15,7-6-2-15,6 0 1 0,3-5-5 0,7 0-4 16,-3 0-6-16,7 2 0 0,-6-2-4 16,4 1 3-16,-3-1-7 0,-1 2 4 0,-5 0-3 15,-1 3 4-15,-6-4 2 0,-6 6-1 0,-8-1-1 16,-5 4 5-16,-27 4 0 0,33-9 5 16,-33 9 3-16,0 0 8 0,0 0 4 0,0 0 2 0,0 0 0 15,0 0 0-15,0 0 5 0,-39 5 5 0,39-5 7 16,-39 11 0-16,39-11 4 0,-42 21-5 0,42-21 0 15,-44 28-6-15,44-28 3 16,-43 37-1-16,24-12 8 0,-4 1-3 0,3 6 6 16,-1-4-8-16,3 6 2 0,1-6-6 0,2 4 3 15,5-6-6-15,3 2 2 0,7-28-7 0,-2 44-3 16,2-44-7-16,14 28 1 0,-14-28-3 0,32 15 0 16,-7-14 0-16,3-6 0 0,7-9 3 0,6-2-2 15,5-9 1-15,4-6-4 0,-1-1-3 0,-1-5-10 16,-3 2 1-16,-7-2-7 0,-2 2 4 15,-8-1-3-15,-3 5 8 0,-5-3-5 0,-6 4 9 16,-4 4-2-16,-6 1 6 0,-4 25-1 0,-4-42-16 16,4 42 34-16,-17-32-33 0,17 32 35 15,-27-23-11-15,27 23 0 0,-28-5 2 0,28 5 0 16,-29 5 0-16,29-5 0 0,0 0-2 0,-32 20-12 16,32-20 33-16,0 0-33 0,-21 37 35 15,21-37-20-15,0 0-5 0,7 30 2 0,-7-30-5 16,0 0 5-16,36 17-1 0,-36-17 3 0,44 6 1 15,-17-5 0-15,1-2-1 0,2-1-1 0,4-2 0 16,-4 2 1-16,2-1-1 0,-2 3-2 0,-2 3-1 16,-28-3-1-16,44 9-1 0,-44-9 3 0,36 27-4 15,-36-27 3-15,25 38-4 0,-17-13 5 0,-2 5-6 16,-4 4 5-16,-2 1-6 0,-2 7 1 16,-4-5-2-16,-1 5 2 0,-3-1-1 15,-1-6 5-15,-1-5-3 0,3-2 4 0,9-28-3 16,-14 42 2-16,14-42-2 0,0 0 4 0,-11 25 2 15,11-25 2-15,0 0 2 0,0 0-2 0,0 0 1 16,0 0 2-16,14-42 5 0,-3 15-2 0,5-10 5 16,2-1-6-16,-3-5 3 0,0 1-4 0,-3 3 5 15,-1 2-5-15,-3-3-1 0,1 5-10 16,-3-1 0-16,1 3 0 0,-4 3 0 0,3 5 0 16,-6 25 0-16,7-35 0 0,-7 35 0 0,0 0 0 15,0 0 0-15,0 0 0 0,0 0 0 0,0 0 0 16,0 0 0-16,26-23 0 0,-26 23 0 0,34 0-15 15,-34 0-7-15,46-2-3 0,-18 2-3 16,4-3-5-16,7 3 2 0,2-9-8 16,14 9-45-16,-11-23-46 0,32 29-136 0,-35-24-250 15,21 4-18-15,5 10 211 0</inkml:trace>
  <inkml:trace contextRef="#ctx0" brushRef="#br0" timeOffset="131620.7569">10805 14928 884 0,'-5'-39'255'0,"5"39"-150"0,-12-26-38 15,12 26 18-15,-14-28-30 0,14 28 17 0,0 0-10 16,0 0-8-16,-38-27-6 0,38 27-9 0,-30-3-4 16,30 3-4-16,-40 16-1 15,40-16 1-15,-54 35 2 0,24-9-9 0,-5 2 25 16,-1 8-26-16,-2-3 19 0,4 2-19 0,-3 2-23 15,7-1 0-15,3-3 0 0,6-5 0 0,7-3 0 16,14-25 0-16,-11 37 0 0,11-37 0 0,14 32 0 16,-14-32 0-16,36 28 0 0,-12-18-16 0,10-1-20 15,0-9-14-15,12 5-19 0,-6-15-32 0,19 17-39 16,-24-28-88-16,36 21-219 0,-20-4-89 16,-4-13 113-16</inkml:trace>
  <inkml:trace contextRef="#ctx0" brushRef="#br0" timeOffset="132031.6259">11055 15000 866 0,'-26'0'327'0,"26"0"-248"16,0 0-15-16,0 0 5 0,-25 25 1 0,25-25-3 15,0 0-10-15,5 32-6 0,-5-32-10 0,0 0-4 16,25 19-7-16,-25-19-3 0,44 0-5 0,-14 0-4 15,2-9-5-15,9-3-1 0,1 0-3 0,6-6-3 16,2 0 1-16,-2-1-7 0,-2-2 5 16,-4-2-7-16,-1 4 3 0,-6-1-2 0,-3 3-18 15,-7 1 29-15,-25 16-28 0,32-28 31 16,-32 28-11-16,12-27-1 0,-12 27 3 0,0 0-2 16,-16-33 2-16,16 33-2 0,-30-18 2 0,30 18 2 15,-46-14 4-15,18 10 8 0,-4 1 6 0,0 6 2 0,-5 4 3 16,3 6-3-16,-5-1-3 0,2 11-18 0,-7 0-5 15,3 3 0-15,0 10 0 0,4-1 0 16,9 0 0-16,3-2 0 0,7-3 0 0,6 0 0 16,5-1 0-16,9-3 0 0,5-1 0 0,-7-25 0 15,33 42 0-15,-4-25 0 0,4-6 0 0,10-4 0 16,8-7 0-16,2-5 0 0,9 0-1 0,-3-10-66 16,10 14-33-16,-14-26-61 0,32 34-127 0,-38-17-301 15,17-3 21-15,3 12 296 0</inkml:trace>
  <inkml:trace contextRef="#ctx0" brushRef="#br0" timeOffset="132189.0799">12169 15298 1993 0,'-30'9'54'16,"-2"1"-54"-16,7-6 0 0,25-4 0 15,-28-7 0-15,28 7 0 0,0 0 0 0,-27-20 0 16,27 20-39-16,0 0-43 0,-15-33-83 0,15 33-197 15,0 0-256-15,30-2 30 0,-30 2 396 0</inkml:trace>
  <inkml:trace contextRef="#ctx0" brushRef="#br0" timeOffset="138111.943">1821 13410 805 0,'7'-25'69'0,"-7"25"-32"15,-11-30-4-15,11 30 13 0,-7-24 11 0,7 24 13 16,-10-29-4-16,10 29-2 0,-20-29-11 0,20 29-8 15,-28-27-13-15,28 27-1 0,-36-23-1 0,12 11 3 0,24 12 1 16,-52-11-3-16,27 11 1 0,-6-3-1 16,0 10-2-16,-2 0-2 0,-1 7-1 0,-5 4-5 15,2 8-1-15,-2 4-5 0,2 7 2 0,3 2-8 16,1 8 5-16,8-1-8 0,4 2 5 0,5 1-10 31,8-5 5-31,8-2-9 0,9-1 5 0,7-10-4 16,7 3 4-16,13-9-4 0,10-4 3 0,9-9-2 15,10-8 0-15,10-13 5 0,6-11-2 16,6-15 4-16,3-7-2 0,0-16 8 0,-3 0-10 0,-2-11 12 16,-9-7-13-16,-3-5 5 0,-9-3-11 0,-2-3-6 15,-6 3 20-15,-9 3-18 0,-9 3 20 0,-13 6-4 16,-5 3-11-16,-10 6 9 0,-4 5-8 0,-6-4 8 16,-6 6-8-16,-1 1 8 0,-3 13-5 0,-5 12 8 15,15 30 1-15,-30-30 4 0,30 30-3 16,-33-3-3-16,33 3-4 0,-37 30-7 0,15 8 7 15,-1 20-7-15,2 13 6 0,-2 10-9 0,5 2 8 16,4 3-16-16,2-2-15 0,10 12 4 0,4-8-41 16,19 9-17-16,-10-16-53 0,35 24-122 0,-30-26-206 15,23 2-54-15,7 6 226 0</inkml:trace>
  <inkml:trace contextRef="#ctx0" brushRef="#br0" timeOffset="138612.1969">2958 13313 896 0,'-4'-30'74'0,"4"30"-22"0,-3-46 1 16,3 46 4-16,-2-40 20 0,2 40-4 16,2-25-4-16,-2 25-12 0,0 0-13 15,0 0-9-15,3-25-7 0,-3 25-5 0,0 0-2 16,0 0-6-16,0 0-2 0,0 0 3 0,-1 25 5 16,2 0 9-16,-1 3 0 0,2 14 2 0,-5 1-12 15,1 6 1-15,-2 4-12 0,1 0 2 0,-1-2-7 16,-1 1 4-16,0-2-8 0,-1 1 8 0,1 2-12 15,0 1 10-15,1 3-11 0,-1-5 5 16,3 0 0-16,-5-5-49 0,9 6 14 0,-8-11-38 16,13 13-13-16,-10-20-5 0,21 20-76 0,-25-31-23 15,30 22-71-15,-20-11-154 0,-3-35 26 0,27 48 352 16</inkml:trace>
  <inkml:trace contextRef="#ctx0" brushRef="#br0" timeOffset="139018.5559">2342 14319 1104 0,'0'0'307'0,"-27"14"-224"0,27-14-34 15,0 0-19-15,0 0-2 0,0 0 0 0,0 0 8 16,0 0 5-16,0 0 2 0,27 21 1 0,-3-14-7 16,6-5-7-16,15-4 3 0,10-5-8 0,10-5-7 15,15-6-3-15,5-3-10 0,3 0 2 0,6-4-2 16,-5 2 0-16,-1 0-4 0,-4 0 0 16,-6 4-3-16,-2 1 1 0,-2 4 4 0,-7 5-1 15,-5 1 1-15,-10 4 1 0,-6 1-5 0,-11 3 3 16,-5 0-5-16,-5 5 2 0,-25-5-1 0,28 7-2 15,-28-7 1-15,0 0-3 0,0 0 0 0,0 0 3 16,0 0 3-16,0 0 3 0,0 0 1 0,0 0-4 16,0 0-2-16,0 0-3 0,0 0-2 15,0 0-4-15,0 0-12 0,0 0-13 16,0 0-18-16,0 0-36 0,0 0-37 0,0 0-64 16,-37-26-96-16,37 26-255 0,0 0 62 0,-30-34 372 15</inkml:trace>
  <inkml:trace contextRef="#ctx0" brushRef="#br0" timeOffset="140768.5954">17923 7459 938 0,'-19'24'84'0,"19"-24"-56"15,-32 18-13-15,32-18 17 0,0 0-7 0,-35 25 31 16,35-25-9-16,0 0-2 0,-16 24-5 0,16-24-11 15,0 0-9-15,0 0-9 16,0 0-5-16,0 0-4 0,0 0-1 0,0 0 6 16,0 0 7-16,0 0-12 0,28-3 26 0,-28 3-17 15,44-35 17-15,-15 6 1 0,10-2-8 0,3-10 4 16,9-1-8-16,3-7 9 0,8-1-10 0,0-3 7 16,8 1-10-16,-1-5 6 0,6 6-11 0,-1-2 6 15,1 6-11-15,-5 1 7 0,-2 6-11 0,-6 3 7 16,-4 1-8-16,-5 5 6 0,-5 4-5 15,-5 4 4-15,-4 4-4 0,-6 3-19 0,1-2 35 16,-2 8-35-16,0-1 36 0,1 1-14 0,3-1-3 16,3 1 3-16,1-3-3 0,3 3 2 0,-1-3-2 15,1 5 2-15,-1 1-1 0,4 1 1 16,-1 6 2-16,-1 2 4 0,0 5 4 0,-5 2 3 16,2 7 1-16,-4 8-7 0,2 8-13 15,-7 5 30-15,0 9-27 0,-4 0 30 0,-3 6-12 16,-2 0-13-16,-3-1 5 0,-1 0-9 0,0-6 7 15,3-2-6-15,4-6 6 0,4-7-4 0,8-4 1 16,9-7 4-16,12-8 3 0,15-7 0 0,13-8 3 16,18-7-1-16,8-8-5 0,11-7 4 0,5-4-8 15,8 0 2-15,4-2-5 0,1 2 2 0,-2 2-4 16,-7 0 3-16,-11 8-4 0,-5-1 2 16,-7 4-2-16,-13 3 1 0,-5-2-1 0,-16 3 3 15,-7 1-7-15,-10 2-2 0,-10-1-6 16,-3 0-3-16,-7-3-10 0,4 2-7 0,-4-14-15 15,9 3-3-15,-4-13 11 0,16 3-25 0,-7-11 41 16,15 0-18-16,-3-7 20 0,4 2 11 0,-3-3-5 16,-6 5 13-16,-11-1-3 0,-8 4 16 0,-11 4 1 15,-10 1 10-15,-6 6-5 0,-14-3-5 16,-9 1-29-16,9 35-54 0,-48-58-83 0,48 58-112 16,-78-16-104-16,15 9-58 0,6 32 249 0</inkml:trace>
  <inkml:trace contextRef="#ctx0" brushRef="#br0" timeOffset="141350.5457">20355 7364 840 0,'0'0'219'0,"25"-36"-179"15,-25 36-17-15,21-33 7 0,-21 33 18 0,28-35 18 16,-28 35 8-16,29-32-5 0,-29 32-7 0,25-30-15 16,-25 30-7-16,0 0-9 0,19-33-5 15,-19 33-5-15,0 0 1 0,0 0 0 16,0 0 1-16,0 0 0 0,0 0-3 0,0 0-4 15,0 0-2-15,-9 33 3 0,-9-3-2 0,-5 12 10 16,-10 11-4-16,-3 7 10 0,-10 2-3 0,0 6-4 16,-7 1 23-16,2 7-22 0,-6-2 13 0,2 5-38 15,2 2 0-15,2 2 0 0,3 1 0 0,4 1 0 16,5-1 0-16,9-3 0 0,8 2 0 16,13 0 0-16,15-2 0 15,11 0 0-15,21-2 0 0,13-1 0 0,15 5 0 0,11-4 0 16,8-3 0-16,6-6 0 0,3-5 0 0,1-10 0 15,8 3 0-15,-6-12-21 0,8-6-21 0,-6-13-22 0,9-12 11 16,-5-23-29-16,19 6-97 0,-26-47-144 0,28 8-250 16,-2-8 22-16,-5-32 393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5T22:05:18.57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2104 845 897 0,'0'0'115'0,"0"0"-77"16,6-30-23-16,-6 30-15 0,0 0-2 0,0 0 1 15,0 0 12-15,0 0 14 0,0 0 13 0,-13 41 9 16,8-6 5-16,-11 2-11 0,7 9 5 0,-7 0-15 16,7 5-2-16,-1 2 2 0,6 5-31 0,-1-2 27 15,7 6-23-15,-6-4 10 0,8 5 7 16,-4-3-13-16,1 5 3 0,1-1-12 0,-2-1 7 15,0-3-11-15,2-4 8 0,-2-3-10 0,-2-7 5 16,4-2-17-16,-7-7-7 0,6 2-22 0,-1-39-58 16,-3 58-62-16,3-58-114 0,0 0-197 0,0 0 116 15,0 0 363-15</inkml:trace>
  <inkml:trace contextRef="#ctx0" brushRef="#br0" timeOffset="265.6083">2175 822 1449 0,'0'0'66'0,"0"0"-28"16,0 0-23-16,0 0-12 0,0 0-2 0,0 0 3 16,0 0 3-16,0 0 0 0,0 0-2 0,0 0-2 15,0 0-3-15,0 0 0 0,0 0 1 0,48-19-2 16,-14 16 0-16,8-4 1 0,6-1-2 0,5-2 1 15,5-2-8-15,6-1-5 0,0-6-11 0,5 12-7 16,-7-9-4-16,2 9-3 0,-11-4-4 0,4 10 2 16,-17-5-12-16,5 13-27 0,-21-14-49 0,7 21-111 15,-31-14-215-15,0 0 58 0,24 52 397 0</inkml:trace>
  <inkml:trace contextRef="#ctx0" brushRef="#br0" timeOffset="453.185">2048 1527 1511 0,'0'0'18'15,"0"0"-14"-15,0 0-13 0,31 23 0 0,3-30 5 16,7-4 5-16,7-6-3 0,7-6 3 0,3-2-7 16,11 6-19-16,-7-9-35 0,16 13-21 0,-16-15-26 15,14 23-38-15,-19-15-8 0,5 18-25 16,-18-8-10-16,-3 1-45 0,10 31-79 0,-51-20 290 15</inkml:trace>
  <inkml:trace contextRef="#ctx0" brushRef="#br0" timeOffset="625.1718">1943 2101 1321 0,'-23'34'193'0,"23"-34"-160"16,0 0-24-16,-12 24-10 0,12-24 7 0,42 11 4 15,-5-11 8-15,6-11 7 0,12 1-3 0,7-10-2 16,10-6 8-16,13-8-47 0,6-10-1 0,17 9-111 16,-18-34-172-16,18 15-256 0,4 3 1 15,-18-18 465-15</inkml:trace>
  <inkml:trace contextRef="#ctx0" brushRef="#br0" timeOffset="1343.9769">4035 1432 916 0,'0'0'39'0,"-36"-7"-25"15,36 7 5-15,-49 9 26 0,22 6 22 16,-12-6 21-16,11 14 6 0,-20-7-10 0,13 16-2 16,-15-11-14-16,9 18-6 0,-7-9-14 0,8 7-4 15,-5-6-12-15,12 4-2 0,-1-1-11 0,6 1 0 16,3-1-9-16,7-3 3 0,6 3-9 0,7-8 2 16,3-1-6-16,2-25 1 0,16 42-4 0,-16-42 4 15,46 30-1-15,-11-23 2 0,8-5 1 16,6-7-2-16,8-11 2 0,3 0-4 0,6-11 4 15,-1-6-5-15,-3 1 6 0,-3-5-5 0,-10 2 5 16,-4 0-6-16,-10 3 5 0,-5 2-3 0,-7 4 3 16,-5 1-2-16,-18 25 3 0,18-40-3 15,-18 40 3-15,0-36-4 0,0 36 4 0,-8-28-4 16,8 28 2-16,0 0-1 0,-26-19 0 0,26 19 0 16,-28 7-2-16,28-7 2 0,-39 40 0 15,14-1 6-15,-7 12-1 0,-2 7 9 0,-8 9-9 16,-1 9 8-16,-6 7 3 0,-1 3-20 0,-1 2 19 15,-1 5-18-15,1-4 4 0,1-1 12 0,1-7-13 16,10-4 12-16,3-8-7 0,8-13 5 0,9-10-5 16,6-11-2-16,13-35-5 0,0 39 1 0,0-39-2 15,27 16 2-15,-2-16 0 0,6-7 1 16,5-9 2-16,12-14-4 0,5-14 3 16,7-11-10-16,7-10-3 0,1-7-16 0,4 1-4 15,-4-2-16-15,2 9 9 0,-11-1-12 0,1 14 7 16,-14-4-15-16,5 18-6 0,-19-8-10 0,13 25-46 15,-28-19-54-15,24 29-162 0,-9-1-168 0,-32 11 113 16,42-10 391-16</inkml:trace>
  <inkml:trace contextRef="#ctx0" brushRef="#br0" timeOffset="1812.8929">4720 1619 940 0,'0'0'294'16,"-46"17"-202"-16,46-17-22 0,-28 16-4 0,28-16 0 16,0 0-8-16,-30 41-8 0,30-41-13 0,-23 28-5 15,23-28-7-15,-18 31-2 0,18-31-7 0,-16 37 0 16,16-37-3-16,-12 46 4 0,6-21-5 15,3 3 4-15,-1 0-7 0,6-1 0 0,0-1-6 16,3-1 0-16,-5-25-3 0,23 47-16 0,-23-47 28 16,43 28-30-16,-15-21 28 0,4-3-11 15,7-4 1-15,1-7-1 0,3-5-9 0,-1-4 28 16,-3-4-28-16,-3-4 27 0,-6-3-14 0,-3-1-3 16,-3 2 2-16,-1-4-4 0,-3 2 7 0,-1-2-5 15,-3 1 4-15,-3 0-4 0,-3 4 3 16,-10 25-4-16,13-44 3 0,-13 44-1 0,7-28 1 15,-7 28-1-15,0 0 3 0,0 0-2 0,0 0 2 16,0 0-2-16,0 0-1 0,0 0-1 0,-16 31-3 16,5 1 4-16,-3 5-4 0,-2 4 6 0,0-3-6 15,4 3 5-15,1-6-8 0,4-3-2 0,5-2-16 16,2-30-26-16,7 49 16 0,-7-49-38 16,25 37 12-16,-25-37-35 0,43 23-41 15,-43-23-41-15,56-4-114 0,-29 4-157 0,3-26 12 16,25 22 376-16</inkml:trace>
  <inkml:trace contextRef="#ctx0" brushRef="#br0" timeOffset="2000.4651">5625 1613 1619 0,'0'0'59'0,"0"0"-32"0,-28 6-4 16,28-6 1-16,0 0-1 0,0 0-8 0,-27 29-4 15,27-29-7-15,-21 46 2 0,9-16-6 0,1 5 2 16,0 2-5-16,1 0 4 0,3 2-11 15,1 0 5-15,5-2-10 0,-1-7-3 0,7 0-16 16,-5-30-13-16,14 46-9 0,-14-46-27 0,29 30-40 16,-29-30-42-16,35 7-71 0,-35-7-201 15,27-30 15-15,8 23 263 0</inkml:trace>
  <inkml:trace contextRef="#ctx0" brushRef="#br0" timeOffset="2141.0929">5655 1363 1286 0,'-28'7'275'0,"-2"-19"-216"0,30 12-31 16,-32-9-14-16,32 9-6 0,0 0-6 16,0 0-25-16,0 0-44 0,-4-30-68 15,36 30-162-15,-5-19-232 0,3-15 12 0,18 15 414 16</inkml:trace>
  <inkml:trace contextRef="#ctx0" brushRef="#br0" timeOffset="2391.0813">6434 745 1628 0,'-33'-2'135'0,"6"2"-117"0,27 0-6 15,-33 2 10-15,33-2 10 0,0 0 5 0,-29 9-5 16,29-9-7-16,-21 24-9 0,21-24-1 16,-25 48-5-16,15-13 2 0,-3 7-6 0,3 10 4 15,-3 9-7-15,-1 10-5 0,0 4 16 16,0 6-17-16,-2 6 14 0,0-1-5 0,0-3-10 15,0-7 7-15,2-6-8 0,5-7 5 0,5-1-10 16,4-9 0-16,9-7-15 0,-2-11-5 0,11 0-27 16,-18-35-8-16,48 48-27 0,-48-48-31 0,74 17-55 15,-74-17-79-15,80-31-139 0,-34 13-112 0,-14-24 227 16</inkml:trace>
  <inkml:trace contextRef="#ctx0" brushRef="#br0" timeOffset="2569.1497">6698 1435 1563 0,'0'0'95'0,"0"0"-52"16,-28 0-8-16,28 0-4 0,-19 30 7 0,19-30-2 16,-25 51 4-16,11-21-10 0,1 7 0 0,3-1-11 0,1 2 0 15,-2-1-8-15,2 0 0 0,2 0-7 16,2 0 1-16,0-3-6 0,3-6 0 16,2-3-10-1,0-25-6-15,5 37-13 0,-5-37-9 0,16 26-19 16,-16-26-24-16,28 11-58 0,-28-36-101 0,38 9-324 15,-8-5 0-15,-2-23 306 0</inkml:trace>
  <inkml:trace contextRef="#ctx0" brushRef="#br0" timeOffset="2725.407">6962 972 1881 0,'0'0'49'16,"0"0"-53"-16,0 0-19 0,0 0-11 0,0 0-11 15,0 0-33-15,-30-21-51 0,30 21-116 0,0 0-203 16,-30-7-84-16,30 7 141 0</inkml:trace>
  <inkml:trace contextRef="#ctx0" brushRef="#br0" timeOffset="3454.7143">7396 731 1041 0,'-10'-34'142'0,"10"34"-34"15,0 0-29-15,0 0-15 0,0 0-8 0,0 0-13 16,-25-8-11-16,25 8-10 0,0 0-7 0,0 0-6 15,0 0-4-15,-23 31 4 0,23-31 3 0,-11 50 12 16,2-20 3-16,7 15 10 0,-5 5-7 0,4 10 5 16,-4 5-13-16,1 7-11 0,-2 4 16 0,-1-1-22 15,-4 5 19-15,1 2-5 0,-4-2-8 0,0-3 8 16,0-6-11-16,0-3 7 0,4-10-10 0,3-6 2 16,2-10-7-16,3-7 1 0,6-5-3 0,-2-30 3 15,7 40-3-15,-7-40 1 0,0 0-3 0,0 0 1 16,0 0-1-16,29 20 1 0,-29-20 2 0,0 0 0 0,31-39 2 15,-16 11-2-15,0-6 4 0,0-4-5 0,-1-1 5 32,-2-3-4-32,-1-1 5 0,-1 1-6 0,-2-5 6 15,-1-1-5-15,2-1 4 0,-2-2-5 16,5 3 5-16,2 2-6 0,2 6 6 0,4 5-6 16,-1 8 5-16,-19 27-5 0,41-35 4 0,-41 35-2 15,37-12 0-15,-37 12 0 0,37 8-1 0,-37-8 2 0,43 39-2 16,-22-11 5-16,0 8-7 0,0 2 6 0,-1 6-5 15,-4 2 6-15,0 7-7 0,-7-2 6 0,0 0-9 16,-6 0 4-16,-1-3-6 0,-2-2 6 16,-5-2-2-16,-4-6 8 0,-7 1-3 0,-4-2 9 15,-8-7 1-15,-6-2 6 0,-8-5 0 0,-6-4-14 16,-3-6 8-16,-3-4-15 0,5-9 9 0,1-6 9 16,4-10-23-16,1-8 0 0,10-6-31 0,1-12-22 0,14 3-29 15,-5-25-48-15,32 24-64 0,-23-39-96 0,40 12-219 16,4 16 28-16,-8-16 366 0</inkml:trace>
  <inkml:trace contextRef="#ctx0" brushRef="#br0" timeOffset="3857.0691">8122 1437 1215 0,'0'0'255'0,"0"0"-192"0,0 0-25 0,0 0 8 15,0 0 1-15,0 0 2 0,0 0-9 0,0 0-11 16,0 0-10 0,0 0-9-16,0 0-3 0,6 34 3 0,-6-34 2 15,-7 49 6-15,-1-23-1 0,1 11 0 0,-1 2-10 16,-3 0 8-16,0 1-4 0,1-3 5 0,-3-1-2 16,3-3-2-16,1-1-4 0,0-2 3 15,2-4-3-15,7-26-1 0,-9 41-6 0,9-41 1 16,-5 26-3-16,5-26 1 0,0 0-1 0,0 0-2 15,0 0-2-15,0 0 0 0,0 0 1 0,0 0 0 0,26-37 5 0,-10 7-1 16,0-5 3-16,0-6-5 0,0-4 6 0,-4 2-6 16,-3-3 7-16,-3 1-5 0,-3-5 4 0,-1 3-5 15,0 1 5 1,-2 7-3-16,1 8 5 0,1 6-1 16,-2 25 5-16,2-30-3 0,-2 30-1 0,0 0-4 15,0 0-2-15,0 0-2 0,0 0-1 0,0 0-2 16,34-12-6-16,-34 12-9 0,54 3-14 0,-22-3-16 0,7 7-13 15,-5-10-31-15,14 19-38 0,-22-27-49 0,33 32-89 16,-27-12-196-16,7-16-29 0,17 17 288 0</inkml:trace>
  <inkml:trace contextRef="#ctx0" brushRef="#br0" timeOffset="4044.7169">8919 1243 1451 0,'-60'7'154'0,"60"-7"-96"16,-25 22-18-16,25-22 11 0,-25 35 1 0,17-7 8 15,-8 0-9-15,5 4-1 0,-5 5-17 0,4 2-4 16,-2 1-13-16,1-1-14 0,3 0-2 16,1-2 0-16,2-2 0 0,0-3 0 0,1-1 0 15,1-3 0-15,1-3 0 0,4-25 0 16,0 48 0-16,0-48-8 0,6 37-32 0,-6-37-20 16,17 26-38-16,-17-26-55 0,43 14-128 0,-43-14-326 15,46-26 54-15,-2 6 307 0</inkml:trace>
  <inkml:trace contextRef="#ctx0" brushRef="#br0" timeOffset="4200.9631">8944 888 1450 0,'-39'3'39'0,"11"2"-32"0,3 6-18 16,25-11-12-16,-32 21-26 0,32-21-29 15,-14 27-36-15,14-27-23 0,5 30-10 16,-5-30-17-16,34 24-9 0,1 1-136 0,-35-25 19 15,78 17 290-15</inkml:trace>
  <inkml:trace contextRef="#ctx0" brushRef="#br0" timeOffset="4575.9531">9444 1157 1316 0,'-41'14'112'0,"41"-14"-61"15,-18 27 20-15,16-3 11 0,2-24-7 0,-24 43-3 16,24-43-16-16,-32 54-6 0,14-24-13 0,4 4 0 15,-2 1-13-15,0 2 2 0,0 1-7 0,4 5 0 16,-3-3-19-16,7 3 0 0,-1-1 0 16,3-5 0-16,6-4 0 0,4-5 0 0,-4-28 0 15,18 41 0-15,-18-41 0 0,37 26 0 16,-9-19 0-16,8-7 0 0,3-7 0 0,3-7 0 16,8-9 0-16,-4-8 0 0,5-10 0 0,-1-3 0 15,-1-7 0-15,-5 2 0 0,-3 1 0 0,-5 1 0 16,-6 6 0-16,-5-1 0 0,-4 7 0 0,-2-2 0 15,-5 7 0-15,1 2 0 0,-15 28 0 0,12-34 0 16,-12 34 0-16,0 0 0 0,0 0 0 0,0 0 0 16,0 0 0-16,-35 44 0 0,12-5 0 15,-9 7 0-15,-2 5 0 0,0 3 0 0,4-3 0 16,4 0 0-16,8-3 0 0,4-2 0 16,7-6 0-16,1-3 0 0,12-5-10 0,-1-6-26 15,13 1-23-15,-18-27-14 0,44 37-40 0,-44-37-42 16,80 10-105-16,-50-18-253 0,19-12-13 0,12 10 225 15</inkml:trace>
  <inkml:trace contextRef="#ctx0" brushRef="#br0" timeOffset="5091.7905">10301 1337 1540 0,'0'0'199'0,"-29"3"-152"16,29-3-11-16,-33 16 2 0,33-16 3 15,-36 37-2-15,17-9-1 0,-2 0-10 0,3 8 1 16,-2-3-17-16,6 6-12 0,-2 0 0 15,2 1 0-15,2-1 0 0,1-6 0 0,2-1 0 16,2-4 0-16,4-3 0 0,3-25 0 0,-2 40 0 16,2-40 0-16,0 23 0 0,0-23 0 0,0 0 0 15,0 0 0-15,0 0 0 0,25-16 0 0,-25 16 0 16,37-45 0-16,-12 11 0 0,-1-6 0 0,3-3 0 16,-2 1 0-16,-2 0 0 0,-6-2 0 0,1 2 0 15,-2-1 0-15,-3 5 0 0,2 1 0 16,-6 5 0-16,2 4 0 0,-11 28 0 0,7-30 0 15,-7 30 0-15,0 0 0 0,0 0 0 0,0 0 0 16,0 0 0-16,0 0 0 0,0 0 0 0,0 0 0 16,-5 26 0-16,5-26 0 0,7 39 0 15,-7-39 0-15,19 30 0 0,-19-30 0 0,29 30 0 16,-29-30 0-16,28 26 0 0,-28-26 0 0,32 23 0 16,-32-23 0-16,30 19 0 0,-30-19 0 15,32 11 0-15,-32-11 0 0,37 0 0 0,-37 0 0 16,50-12 0-16,-22 1 0 0,6 1 0 0,1-6 0 15,4 0 0-15,0-2 0 0,2-1 0 0,-2 3 0 16,-6 0 0-16,1 2 0 0,-9 4 0 0,-25 10 0 16,37-13 0-16,-37 13 0 0,0 0 0 0,0 0 0 15,0 0 0-15,0 0 0 0,0 0 0 16,11 39 0-16,-20-9 0 0,-5 10 0 16,-4 10 0-16,-7 4 0 0,0 6 0 0,-1 0 0 15,3-2 0-15,1-5 0 0,8 0 0 0,0-7 0 16,14-1 0-16,-5-18-59 0,26 17-127 0,-21-44-321 15,0 0-125-15,53 12 7 0,-23-40 588 0</inkml:trace>
  <inkml:trace contextRef="#ctx0" brushRef="#br1" timeOffset="9481.4254">2531 2730 719 0,'0'0'72'0,"0"0"-28"16,0 0-13-16,0 0-10 0,0 0-1 0,0 0-1 15,0 0-2-15,0 0 3 0,0 0 9 0,0 0 8 16,28-12 5-16,-28 12-3 0,25-9-5 0,-25 9-8 16,37-14-2-16,-37 14-2 0,45-20-1 15,-21 11-2-15,5 2-3 0,-3 0-2 0,4 2-5 16,-3 0-2-16,1 1-3 0,3 1 0 0,-5 1 1 15,2 2-1-15,3 4-1 0,-3-3 1 0,4 6-1 16,0-3 1-16,1 5 1 0,1-2 0 0,3 0 2 16,2 3-1-16,4 1 5 0,3-4 2 0,9 2 5 15,3-6 1-15,11 3 1 0,4-6-3 16,8 0-4-16,8-6-4 0,6 1-2 16,6-4-1-16,6 0-3 0,6-1 2 0,0-1-2 15,4 1 1-15,5-3-3 0,-1 3 4 0,4-1-3 16,-1 2 2-16,-1 1-2 0,-1 1 4 0,2 3-3 15,-2 1 1-15,0 1 0 0,-1 2-5 0,-3 2 2 16,-3 1-2-16,-1 4 2 0,1 0 0 0,-5 4 1 16,1-1-2-16,1 1 2 0,-2-2-3 15,3-1 3-15,-1 1 2 0,5-2 5 0,-1-3 6 16,5 3 2-16,-1-4 1 0,8 3-3 0,-6-5-5 16,2 3 1-16,-2-1-3 0,-3-1 2 0,1 0 3 15,1 2-3-15,-1-4 0 0,4 1-2 0,-2 1-5 16,0-2-1-16,-1 4-1 0,-1-3-1 15,1 1-1-15,1 2 1 0,-3-1-2 0,3 1 2 16,-5-1-3-16,0 1-1 0,0 1-1 16,-11-2 0-16,4 1 2 0,-4-4 2 0,-3 4 0 15,1-4 1-15,-7 0-1 0,3-4 0 0,-5 0 2 16,-4-1-2-16,-1-2 2 0,-9 0-1 0,-1 0 1 16,-6 0 0-16,-4 0 1 0,-3 2-1 0,-10-2 0 15,-8 1-2-15,-8 3 2 0,-7-1-1 0,-10 4-2 16,-24 0-9-16,30 0-20 0,-30 0-19 15,0 0-28-15,0 0-32 0,0 0-52 0,-35 21-72 16,35-21-176-16,-39 43-46 0,-9-38 316 16</inkml:trace>
  <inkml:trace contextRef="#ctx0" brushRef="#br2" timeOffset="41375.5821">1325 3366 647 0,'0'0'157'0,"0"0"-75"0,0 0-38 16,0 0-16-16,0 0 2 0,0 0 8 0,0 0 6 16,0 0 2-16,0 0-5 0,0 0-9 0,0 0-9 15,0 0 0-15,0 0 3 0,2 31-2 16,3-6 0-16,0 7-13 0,2 6-4 0,1 8-9 16,-1 4 8-16,-2 11-10 0,-1 3 10 0,-3 10 6 0,1 5-25 15,-4 0 25-15,-1 0-30 0,-3 1-1 0,-4-10 2 16,4 4-28-16,-4-16-2 0,8 2-28 0,-9-23-28 15,19 5-69-15,-10-14-122 0,2-28-100 0,17 34 235 16</inkml:trace>
  <inkml:trace contextRef="#ctx0" brushRef="#br2" timeOffset="41678.4998">1355 3399 1308 0,'-11'-25'124'16,"11"25"-122"-16,0 0-23 0,0 0-4 0,0 0 2 15,0 0 16-15,38 6 12 0,-38-6 3 0,44 3 3 16,-16-1 0-16,1 0-2 0,6 1-3 0,4-1-1 16,5 0-3-16,2-2-1 0,4 2-1 0,1 1-1 15,1 1 0-15,1 1-1 0,-2 2 1 16,-1 4-1-16,-2-1 2 0,-6 6-2 0,-3 0 2 15,-5 1-3-15,-6 6 4 0,-5 2-4 0,-5 3 5 16,-9 4-5-16,-6 3 4 0,-8 4-7 0,-9 3 4 16,-6 7-15-16,-12 1 9 0,-7 10 13 0,-8-2-23 15,-7 2 35-15,-1 1-21 0,-7-4 15 0,4 3 14 16,-4-9-4-16,4 0 3 0,1-7-16 0,11-2 1 16,5-7-11-16,9-5-2 0,11-5-21 15,21-25-32-15,-19 30-82 0,19-30-104 0,0 0-241 16,0 0 16-16,0 0 424 0</inkml:trace>
  <inkml:trace contextRef="#ctx0" brushRef="#br2" timeOffset="41886.1295">2439 3820 1461 0,'0'0'33'16,"0"0"-26"-16,-27-9-6 0,27 9-5 15,0 0 4-15,0 0 1 0,-21 30 2 0,21-30 24 16,-19 51-33-16,5-17 35 0,1 3-31 0,-1 3 5 16,-2 3 4-16,2-1-9 0,0 2 7 15,3-2-9-15,0-1 8 0,3-1-9 0,0-3 2 16,5-2-16-16,-1-7-12 0,13 4-25 0,-9-32-19 16,22 39-41-16,-22-39-42 0,31 16-126 0,-31-16-178 31,38-11 109-31,6 9 353 0</inkml:trace>
  <inkml:trace contextRef="#ctx0" brushRef="#br2" timeOffset="42008.7296">2568 3426 1488 0,'0'0'30'0,"-30"-13"-30"0,30 13-17 0,0 0-15 15,0 0-27-15,0 0-30 0,0 0-44 0,-5 28-71 16,5-28-98-16,5 27-134 0,27 13 191 0,-32-40 245 15</inkml:trace>
  <inkml:trace contextRef="#ctx0" brushRef="#br2" timeOffset="42232.6602">3441 3952 1354 0,'-33'-7'33'0,"6"-3"-14"0,2-3 13 15,-1-4-37-15,1-1 47 0,-5-3-22 0,3 9 22 16,-6-4 9-16,6 9-3 0,-8-4-2 0,6 13-9 16,-4 0-6-16,3 8-7 0,-2 4-7 0,2 11-17 15,0 5 31-15,3 3-28 0,2 4 26 0,4 4-11 16,3-1-16-16,6 1 3 0,7-2-8 0,5-4 4 0,7-2-6 16,7-1 3-16,7-4-6 0,9-5-3 15,7-2-10-15,8-9-9 0,11-3-29 0,-1-19-26 16,27 8-56-16,-20-40-110 0,39-4-296 0,-8 2 20 15,-6-21 338-15</inkml:trace>
  <inkml:trace contextRef="#ctx0" brushRef="#br2" timeOffset="42416.3673">4304 3112 1656 0,'-46'21'22'0,"5"16"-16"16,2 5-8-16,4 6 12 0,3 0 0 0,4 4 16 15,-3-1-4-15,3 9 5 0,3 0-15 0,2 7 1 16,6 2-15-16,4 0 7 0,3 3 7 0,4-4-22 16,4 3 19-16,2-6-28 0,6 0-3 15,-1-8-3-15,6 1-23 0,-6-14-15 0,11 10-38 16,-18-29-53-16,25 26-77 0,-23-51-43 0,9 30-215 0,9 0 100 16,-18-30 389-16</inkml:trace>
  <inkml:trace contextRef="#ctx0" brushRef="#br2" timeOffset="42688.7478">3812 3750 1449 0,'0'0'46'0,"0"0"-39"0,0 0-10 0,0 0 7 16,3 26 16-16,-3-26 19 0,32 16 11 0,-32-16 1 15,39 12-6-15,-14-12-12 0,8 7-8 0,3-7-6 16,5 0-5-16,3-3-3 0,0-1-4 15,0 1 1-15,-1 3-1 0,-2-2 0 16,-4 2 1-16,-5 0-3 0,-4 0 2 0,-28 0-2 16,44 2-1-16,-44-2-1 0,29 10-1 0,-29-10 0 15,0 0 2-15,19 30-1 0,-19-30-12 0,2 39 24 16,-6-9-26-16,-5 3 26 0,-1 3-12 0,-4-3-7 16,-2 1 2-16,2-1-11 0,-4-1 2 0,9-1-7 15,-2-4 0-15,6-1-5 0,5-26-1 16,0 42-9-16,0-42-8 0,9 32-25 0,-9-32-28 15,0 0-56-15,0 0-94 0,37-7-290 0,-9 0 36 16,-10-32 377-16</inkml:trace>
  <inkml:trace contextRef="#ctx0" brushRef="#br2" timeOffset="42824.9338">4516 3383 1652 0,'0'0'-16'15,"-28"-3"-33"-15,28 3-12 0,0 0-10 0,0 0-8 16,0 0-25-16,0 0-43 0,0 0-79 0,0 0-154 16,37-9-44-16,9 25 330 0</inkml:trace>
  <inkml:trace contextRef="#ctx0" brushRef="#br2" timeOffset="43369.952">5087 3686 1260 0,'-46'35'82'0,"10"-20"-29"0,11 7-13 16,-8-2 9-16,12 10 13 0,-13-7-4 15,9 14-6-15,-7-9 12 0,6 9-47 0,1-2 23 16,5 4-15-16,4-2-9 0,6 0 6 0,5-4-13 16,6-3-1-16,6-2-8 0,6 0 4 0,-13-28-6 15,35 46 4-15,-35-46-4 0,46 27 1 0,-19-22-4 16,1-7-3-16,6-5-6 0,3-10-8 15,4-5-6-15,-1-13-16 0,10-2-7 16,-11-14-16-16,11 9 5 0,-15-16-4 0,6 10 21 16,-15-6 20-16,3 6-19 0,-12-1 41 0,-4 5-22 15,-8 1 19-15,-5 3 11 0,-2 1-3 0,-5 6 17 16,7 33 7-16,-21-43 17 0,21 43 7 0,-27-15 0 16,27 15-10-16,-31 0-9 0,31 0-6 0,-34 14-6 15,34-14 0-15,0 0-6 0,-28 33-2 0,28-33-6 16,1 27 1-16,-1-27-2 0,22 28 7 15,-22-28 7-15,47 26 5 0,-17-21 4 0,8 4 1 16,-3-3-5-16,4 1-2 0,-2-4-4 0,-1 1-2 16,-6-1-3-16,0 1-3 0,-5-1-3 0,-25-3-2 15,40 5-3-15,-40-5 0 0,25 13-1 16,-25-13 1-16,0 0 0 0,14 32 2 0,-14-32-4 16,2 35 3-16,-5-11-3 0,-4 5-13 0,-6 2 25 15,-3 1-24-15,-2-4 24 0,-1 2-7 16,1-5-5-16,18-25 3 0,-26 42-4 0,26-42 2 15,-13 26-2-15,13-26 1 0,0 0 0 0,0 0-2 16,0 0 2-16,30 16-1 0,-30-16 1 0,54-21 0 16,-17-2 3-16,5-5-3 0,4-5 4 0,-1-8-4 15,-3 2-8-15,-5 4 27 0,-3 0-21 0,-4 7 25 16,-5 3-10-16,-25 25-6 0,37-35 3 16,-37 35-1-16,0 0 4 0,0 0-2 15,0 0 0-15,0 0-4 0,0 0-5 0,0 0 0 16,-9 40-3-16,-7-10-10 0,-3 7 19 0,-4 4-23 15,7-2 12-15,0-4-19 0,9 2-16 0,1-13-16 16,14 12-20-16,-8-36-35 0,31 52-46 0,-31-52-74 16,71 27-154-16,-18-15-135 0,1-21 114 0,25 20 405 15</inkml:trace>
  <inkml:trace contextRef="#ctx0" brushRef="#br2" timeOffset="43710.4148">6775 3736 1157 0,'-48'-27'174'0,"18"18"-129"16,-6-7 13-16,11 15 15 0,-12-12 5 15,14 19-11-15,-14-5-14 0,9 12-12 0,-8-1-11 16,6 11-3-16,-5 3-6 0,3 10 3 0,-2 2-3 16,1 8-11-16,1 3 23 0,3 4-23 0,1-3 19 15,8 1-8-15,5-7-14 0,4-7 2 0,11-6-5 16,3-1 2-16,8-5-2 0,-11-25 2 0,36 39-2 15,-12-27-1-15,1-5-1 0,3-5 0 16,8-7-1-16,3-9-2 0,5-6 2 0,4-6-6 16,3-8 0-16,1-4-7 0,-3-5 2 0,-3-1-4 15,-3 2 7-15,-8 0 0 0,-3 1-6 16,-7 4 24-16,-6 5-23 0,-6 4 24 0,-13 28-10 16,14-38-2-16,-14 38 2 0,0 0-1 0,0 0-1 15,0 0-2-15,0 0-2 0,-25-2 0 0,25 2-1 16,-35 51-10-16,10-14 25 0,2 3-22 15,0 3 21-15,3-1-12 0,6-3-11 0,4-2-4 16,8-2-14-16,2-7-3 0,12 2-10 0,-12-30-7 16,32 42-16-16,-32-42-9 0,50 27-19 0,-50-27-28 15,65 1-68-15,-65-1-91 0,64-47-200 0,-9 40 66 16,-18-34 417-16</inkml:trace>
  <inkml:trace contextRef="#ctx0" brushRef="#br2" timeOffset="43969.2045">7304 3898 1196 0,'-12'33'100'16,"-15"-8"-61"-16,11 13-13 0,-7-4 7 0,7 6 0 15,-3-4 2-15,8 8 3 0,-5-16-7 0,13 5 3 16,-3-8-24-16,6-25-4 0,6 42-12 16,-6-42 6-16,12 28 0 0,-12-28 8 0,0 0 13 15,0 0 7-15,0 0 2 0,32-5-2 0,-32 5-6 16,19-40-11-16,-4 10-2 0,-1-6-10 0,0-4 5 15,0-2-7-15,-2 1 5 0,1-1-7 16,-3-2 4-16,-1 0 8 0,4 0-31 0,-4 2 27 16,3 5-29-16,0 5 14 0,1 5 8 0,-13 27-1 15,23-33 3-15,-23 33 0 0,25-16 1 16,-25 16 1-16,26 0 0 0,-26 0 1 0,30 11-3 16,-30-11-5-16,34 19-26 0,-34-19-32 0,42 25-63 15,-42-25-101-15,43-11-266 0,-11 23-25 0,-32-12 337 16</inkml:trace>
  <inkml:trace contextRef="#ctx0" brushRef="#br2" timeOffset="44391.3823">7968 3732 1644 0,'0'0'81'0,"-37"7"-41"0,37-7-2 0,-34 18-4 15,34-18 0-15,-31 30-2 0,31-30-4 0,-32 40-7 16,17-13-20-16,3-5 17 0,3 8-26 0,2-1 20 15,4-1-9-15,3 3-5 0,3-6 4 16,-3-25-4-16,11 35 3 0,-11-35-3 0,0 0 2 16,30 30-1-16,-30-30 2 0,0 0 1 0,41-2-2 15,-41 2 2-15,51-33-3 0,-14 3 2 0,4-7-7 16,5-3-7-16,2-4 21 0,-2 0-22 0,2 1 23 16,-4 5-9-16,-3 1-4 0,-1 5 2 0,-4 0-8 15,-3 9-5-15,-4 2-6 0,-29 21 0 16,32-12 3-16,-32 12 5 0,0 0 8 15,-6 33-1-15,-8 2 8 0,-9 13-4 0,-9 7-10 16,-5 15 27-16,-5 8-18 0,-6 4 23 0,0 8-4 16,-3 2-15-16,-6 1 8 0,4 0-13 0,0-5 12 15,1-7-13-15,6-5 10 0,7-4-10 0,4-5-7 16,5-9 21-16,5-5-21 0,4-7 22 0,3-7-8 16,6-7-9-16,3-8 4 0,9-24-1 15,-7 27 5-15,7-27 9 0,0 0 2 0,0 0 2 16,0 0-4-16,3-39-1 0,1 14-5 0,-1-10 7 15,3-4-2-15,-5-1-4 0,1-1 23 16,0-3-22-16,-2-3 16 0,3-10-12 0,3-3-11 16,3-7 5-16,7 2-10 0,5-5 4 0,5 1-13 15,6 8 1-15,-3 4-13 0,2 17-2 0,-4 3-20 16,5 19-25-16,-20-15-84 0,33 33-238 16,-45 0-204-16,44-22 12 0,-16 28 517 0</inkml:trace>
  <inkml:trace contextRef="#ctx0" brushRef="#br2" timeOffset="45004.2">9977 3929 1438 0,'-25'-17'81'0,"25"17"-6"0,-34-32-40 15,34 32 16-15,-39-30-22 0,39 30 5 0,-42-28-7 16,42 28-9-16,-48-21-1 0,21 14-6 16,-3 1 0-16,2 8-1 0,0 2 1 0,-4 6 0 15,0 4-1-15,-2 6 2 0,0 3 0 0,4 7-11 16,-3-1 26-16,3 7-26 0,1 2 23 0,3-4-9 16,4-1-7-16,8-4 3 0,14-29-6 15,-7 42 1-15,7-42-4 0,27 26 2 0,-2-15-1 16,12-6 2-16,7-7 3 0,9-5-1 0,7-14 1 15,4-9-3-15,3-5 1 0,6-9-3 0,0-9-8 16,1 0 15-16,-3-8-12 0,-2-3 4 0,-9 4-2 16,-1-5 0-16,-4 5 0 0,-8-1 0 0,-6 1 0 15,-9 9 0-15,-11 0 0 0,-5 5 0 16,-7 9 0-16,-5 5 0 0,-4 32 0 16,-6-26 0-16,6 26 0 0,0 0 0 0,-26 3 0 15,26-3 0-15,-41 44 0 0,9-1 0 0,-3 11 0 16,-4 11 0-16,1 6 0 0,1-1 0 0,7 4 0 15,4-3 0-15,6 3 0 0,6-4-17 0,9-1-7 16,1-8-30-16,16-1-9 0,-3-16-21 0,20 11-49 16,-29-55-51-16,60 76-118 0,-39-39-231 0,15-22 27 15,17 12 360-15</inkml:trace>
  <inkml:trace contextRef="#ctx0" brushRef="#br2" timeOffset="45319.4932">10499 3938 1520 0,'-30'21'68'0,"30"-21"-45"0,0 0-2 0,16 35 15 16,-16-35 9-16,39 18 3 0,-14-14-11 0,8-1-9 16,5-6-11-16,4-1-8 0,4-5-5 0,5-3-3 15,-1 0 2-15,0-4-4 0,-6 2 2 0,-2-4-1 16,-4 0-14-16,-5 1 30 0,-8-3-28 0,-25 20 30 15,28-35-9-15,-28 35 1 0,4-37 7 16,-4 37-4-16,-13-33 2 0,13 33-5 16,-28-35 3-16,28 35-2 0,-42-25 2 0,15 20-5 15,1-1 0-15,-5 6-3 0,1 4-1 0,-2 3 1 16,-1 7-2-16,1 5 3 0,0 6-2 0,0 7 4 31,2 6-3-31,0 6-7 0,5 4 15 0,4 1-18 16,5-1 11-16,9-1-6 0,7-4 0 0,7-3 0 15,9-5-2-15,7-5-7 0,14-3-14 16,6-8-12-16,20-5-21 0,6-17-23 0,27 6-55 16,-11-38-94-16,46 17-223 0,-12-13-119 0,-1-15 111 15,15 18 459-15</inkml:trace>
  <inkml:trace contextRef="#ctx0" brushRef="#br2" timeOffset="45512.7368">12008 3177 1666 0,'0'0'111'16,"-58"-9"-80"-16,20 11-5 0,1 0 3 0,7 7 2 16,-2 0-4-16,2 6 0 0,-2 7-5 15,4 4-1-15,3 9-9 0,6 7 2 0,1 8-8 16,5 6 4-16,-1 9-8 0,4 4 4 0,-3 3-10 16,4 0 5-16,4 4-14 0,-2 0-6 15,5 0 9-15,0-8-25 0,4-3 12 0,-4-13-33 16,11 0-21-16,-9-9-12 0,20 11-61 0,-20-54-108 15,2 44-308-15,8-17 22 0,-10-27 347 0</inkml:trace>
  <inkml:trace contextRef="#ctx0" brushRef="#br2" timeOffset="45676.1596">11425 3811 1914 0,'0'0'49'0,"-26"7"-33"0,26-7-11 15,0 0-2-15,0 0 0 0,0 0 4 0,19 25 2 16,-19-25-1-16,45 16-4 0,-8-14-3 0,9-2-9 16,7-7-10-16,11 1-20 0,1-8-20 15,11 9-26-15,-8-16-27 0,13 21-35 0,-26-28-50 16,32 33-70-16,-36-19-132 0,2-4-59 0,15 25 219 16</inkml:trace>
  <inkml:trace contextRef="#ctx0" brushRef="#br2" timeOffset="45802.9531">12314 3757 1264 0,'-30'35'194'0,"-2"-28"-115"0,32-7-20 0,-47 35-10 16,47-35-3-16,-46 42 14 0,24-13-37 16,-1-3 24-16,6 6-34 0,-1-2 6 0,5 0 3 15,3-4-10-15,5 0-1 0,1-1-10 0,4-25 0 16,2 46-11-16,-2-46-9 0,12 33-16 0,-12-33-19 16,27 27-41-16,-27-27-50 0,42 12-140 0,-42-12-276 15,43-16 28-15,-6 11 371 0</inkml:trace>
  <inkml:trace contextRef="#ctx0" brushRef="#br2" timeOffset="46193.6838">12375 3364 1423 0,'0'0'35'0,"-27"7"-45"0,27-7-1 15,0 0 3-15,2 28 11 0,-2-28 11 16,9 23 3-16,-9-23 9 0,24 28-1 0,-24-28 8 15,45 23 2-15,-19-7 7 0,-26-16 0 16,50 19 0-16,-50-19-5 0,42 23-3 0,-42-23-2 16,34 28 1-16,-34-28 0 0,23 29-1 0,-23-29-2 15,11 38-1-15,-10-15-5 0,-1 5-1 0,-3 2-8 16,-2 4 0-16,-6 1-13 0,-3 0-2 16,-4 4 0-16,-1-2 0 0,-3 0 0 0,5-5 0 15,1 1 0-15,3-5 0 0,13-28 0 0,-17 41 0 16,17-41 0-16,0 0 0 0,-4 28 0 0,4-28 0 15,0 0 0-15,0 0 0 0,0 0 0 0,37-14 0 16,-37 14 0-16,50-44 0 0,-16 14 0 0,1-9 0 16,2 0 0-16,2-1 0 0,-5-2 0 0,-2-1 0 15,-6 6 0-15,1 2 0 0,-1 9 0 16,-26 26 0-16,38-41 0 0,-38 41 0 0,0 0 0 16,0 0 0-16,0 0 0 0,0 0 0 0,0 0 0 15,-6 44 0-15,-6-12 0 0,-2 5 0 0,-1-2 0 16,1 4 0-16,4-2 0 0,3-2-18 0,7-1-3 15,0-3-20-15,8-1-15 0,-8-30-16 0,38 46-50 16,-38-46-70 0,63 25-156-16,-22-24-216 0,-2-11 35 0,20 13 446 15</inkml:trace>
  <inkml:trace contextRef="#ctx0" brushRef="#br2" timeOffset="46346.4285">13343 3653 1632 0,'0'0'91'15,"-35"24"-45"-15,35-24-2 0,-37 36-3 16,23-10 3-16,-4 0-5 0,2 6-5 0,0 2-11 16,5-1-16-16,1 2 14 0,4-1-24 0,3-1 19 15,1-3-14-15,2-2-6 0,2-1-3 0,-2-27-12 16,14 40-11-16,-14-40-17 0,0 0-19 0,44 37-44 16,-44-37-72-16,55-9-203 0,-26-10-191 0,2-9 28 15,12 9 486-15</inkml:trace>
  <inkml:trace contextRef="#ctx0" brushRef="#br2" timeOffset="46470.1205">13404 3147 1344 0,'0'0'353'0,"-43"6"-323"0,43-6-32 0,0 0-10 16,-28-7-17-16,28 7-30 0,0 0-22 0,0 0-26 15,0 0-41-15,62 33-82 0,-37-22-175 16,10-11-72-16,27 19 301 0</inkml:trace>
  <inkml:trace contextRef="#ctx0" brushRef="#br2" timeOffset="46647.193">14126 3112 1514 0,'0'0'95'0,"-26"2"-58"16,26-2 6-16,0 0 16 0,-38 30 0 16,28-6 2-16,-8 1-13 0,2 7-6 0,-3 3-16 15,3 6 0-15,-2 6-12 0,0 6 1 0,-1 1-12 16,-1 3 2-16,-1 3-6 0,-2-2 2 15,4 2-6-15,-1-2 5 0,1-2-9 0,-1 1-4 16,2-5 14-16,3-6-36 0,2 2 17 0,1-9-26 16,6-3-24-16,6-36-37 0,-1 60-103 0,1-60-163 15,0 0-219-15,0 0 64 0,0 0 471 16</inkml:trace>
  <inkml:trace contextRef="#ctx0" brushRef="#br2" timeOffset="46797.0752">13646 3616 1833 0,'0'0'43'0,"0"0"-42"15,0 0-5-15,-2 30 2 0,2-30 3 0,18 24-1 16,-18-24 1-16,34 25-10 0,-6-14-10 0,11 1-18 16,-2-10-18-16,16 6-32 0,-14-13-24 0,23 18-46 15,-26-33-74-15,24 22-121 0,-3-2-147 0,-18-21 184 16,24 28 315-16</inkml:trace>
  <inkml:trace contextRef="#ctx0" brushRef="#br2" timeOffset="46946.7948">14498 3572 1062 0,'-37'-32'194'0,"37"32"-118"15,0 0-36-15,-28 28 4 0,3-15 5 0,4 18 11 16,-13-3 3-16,7 15 2 0,-8-3-12 0,7 10-2 16,-6-5-14-16,6 6-11 0,-1-3 20 15,6-2-30-15,4-2 15 0,6-7-20 0,1-4-11 16,7-3 0-16,3-5-6 0,2-25-2 15,10 33-10-15,-10-33-11 0,34 11-21 0,-34-11-60 16,67-9-147-16,-38-17-334 0,22-4 2 0,6 1 324 16</inkml:trace>
  <inkml:trace contextRef="#ctx0" brushRef="#br2" timeOffset="47069.4335">14596 3153 1820 0,'-36'5'172'0,"-1"0"-156"15,5-1-26-15,32-4-15 0,-41 12-17 16,41-12-11-16,-39 12-39 0,38 16-109 0,-31-26-252 16,32-2-156-16,3 37 87 0,-3-37 522 0</inkml:trace>
  <inkml:trace contextRef="#ctx0" brushRef="#br2" timeOffset="47804.7566">14905 3549 1200 0,'0'0'303'0,"-28"-2"-201"0,28 2-25 16,0 0-19-16,0 0-15 0,0 0-11 0,-26 7-8 16,26-7-6-16,-29 12-4 0,29-12-7 15,-39 27 1-15,39-27-4 0,-46 46 6 0,20-22-1 16,-1 8 5-16,1-2 0 0,-1 3 2 0,0 3-2 15,4-1 2-15,4-3-5 0,3-1-8 16,5-3 18-16,10-1-26 0,1-1 21 0,0-26-13 16,23 43-3-16,-23-43 2 0,44 35 0 0,-12-25-1 15,8-4-1-15,8-8-1 0,9-5-3 0,5-7-4 16,3-7-1-16,1-8-7 0,0-6-14 0,-8-2 24 16,-5-5-24-16,-7 1 23 0,-7 3-5 0,-11-6-6 15,-5 3 4-15,-12-3-8 0,-6 4 1 0,-12-4-10 16,-7 8 3-16,-9-4-6 15,-3 6 11-15,-8 3 5 0,-2 10 17 0,1 8 9 16,-6 4 10-16,4 11 4 0,-2 3 1 0,2 6 5 16,3 3-4-16,8 4 1 0,1-1-5 0,25-17-3 15,-30 34-5-15,30-34-1 0,-2 33-4 0,2-33 1 16,32 34-2-16,0-22 2 0,9 2-3 0,12-3 3 16,5-4 2-16,6 2 1 0,3-4 5 15,1 0 0-15,-5 0-3 0,-3 2-1 0,-8-5-2 16,-4 5-5-16,-13-3-5 0,-5-1 0 0,-30-3 0 15,32 9 0-15,-32-9 0 0,0 0 0 0,0 0 0 16,0 0 0-16,0 0 0 0,0 0 0 16,0 0 0-16,-25 37 0 0,25-37 0 0,-48 49 0 15,17-19 0-15,-1 6 0 0,-4 1 0 0,3 1 0 16,3 1 0-16,1-4 0 0,10-1 0 16,5-10 0-16,14-24 0 0,-4 44 0 0,4-44 0 15,23 29 0-15,-23-29 0 0,46 3 0 0,-12-12 0 16,6-10 0-16,8-9 0 0,7-7 0 0,4-9 0 15,1-2 0-15,-3-4 0 0,-4 5 0 0,-7-1 0 16,-6 2 0-16,-2-2 0 0,-6-2 0 0,-2 6 0 16,-7 2 0-16,-4 6 0 0,-6 8 0 0,-13 26 0 15,0 0 0-15,0 0 0 0,0 0 0 16,0 0 0-16,-34 17 0 0,7 17 0 0,-3 10 0 16,-5 5 0-16,3 2 0 0,7 4 0 15,2-9 0-15,20 14-49 0,-3-18-78 0,31 27-85 16,-30-38-215-16,35 17-187 0,2-1 65 0,-6-26 481 15</inkml:trace>
  <inkml:trace contextRef="#ctx0" brushRef="#br2" timeOffset="48145.2688">17048 3441 1234 0,'4'-24'350'15,"-4"24"-287"-15,0 0-52 0,0 0-6 16,-28 33 3-16,10-5 10 0,-10 6 6 0,1 13 14 16,-12 1-5-16,5 1-1 0,-1 4-19 15,3-2-2-15,7-3-13 0,6 1-9 0,8-3 19 16,4-4-36-16,12 0 15 0,1-10-31 0,15 5-24 15,-21-37-18-15,57 48-38 0,-33-48-52 0,35 19-146 16,-6-14-166-16,-5-22 23 0,21 17 445 0</inkml:trace>
  <inkml:trace contextRef="#ctx0" brushRef="#br2" timeOffset="48254.14">16847 3070 1403 0,'-34'10'231'0,"34"-10"-270"16,-32 0-40-16,32 0-74 0,0 0-84 0,57 13-201 16,-20 1-29-16,-7-20 247 0</inkml:trace>
  <inkml:trace contextRef="#ctx0" brushRef="#br2" timeOffset="48526.585">17628 3316 1312 0,'-62'27'284'0,"-9"-20"-205"0,16 16-17 16,-2-11-5-16,9 9-3 0,1-5-16 0,8 3-5 15,3-3-8-15,36-16-8 0,-35 23-6 0,35-23-5 16,0 0-5-16,16 37 2 0,-16-37 1 0,53 32 6 16,-11-18 0-16,15-4 2 0,7 1-5 0,7 0-3 15,3-3-2-15,2 5-2 0,-5 1 0 0,-7 0 2 16,-11 2-3-16,-16 3 4 0,-9 1-1 0,-28-20 4 15,25 44-2-15,-23-20-4 0,-9 4 0 16,-7 6 0-16,-8-1 0 0,-8 3 0 0,-10-3 0 16,-8-1 0-16,-11-4 0 0,-1 2 0 15,0-2 0-15,-4-3 0 0,0-1-5 0,2-3-23 16,2 1-25-16,-2-10-27 0,16 11-68 0,-21-27-116 16,35 11-339-16,-12 7 34 0,-1-12 273 0</inkml:trace>
  <inkml:trace contextRef="#ctx0" brushRef="#br2" timeOffset="49085.0211">1468 5160 1712 0,'0'0'65'16,"0"0"-46"-16,0 0-16 0,0 0-4 0,0 0-2 15,0 0-3-15,0 0-8 0,0 0-18 0,0 0-39 16,0 0-38-16,0 0-50 0,-42 13-27 16,42-13-2-16,0 0 7 0,-7 40 6 0,7-40-16 15,0 0-143-15,39 20 186 0,-39-20 148 0</inkml:trace>
  <inkml:trace contextRef="#ctx0" brushRef="#br2" timeOffset="49234.7849">1955 5028 1096 0,'-42'-1'150'0,"42"1"-46"0,-58 29-20 16,33-4-10-16,-9-11-21 0,8 7-16 15,-1-1-25-15,27-20-7 0,-39 40-6 0,39-40 0 16,-16 34-3-16,16-34 2 0,7 30-11 0,-7-30-15 15,30 28-32-15,-30-28-33 0,57 16-48 16,-32-30-54-16,33 10-161 0,1 2-109 0,-15-29 210 16</inkml:trace>
  <inkml:trace contextRef="#ctx0" brushRef="#br3" timeOffset="323764.8734">2618 5227 1084 0,'-25'-31'62'15,"25"31"-22"-15,0 0-33 0,0 0-11 0,0 0-4 0,0 0-2 16,0 0-1-16,0 0 3 0,0 0 3 0,0 0 6 15,0 0 4-15,2 24 7 0,-2-24 3 0,10 35 5 32,-10-35-3-32,16 48 4 0,-10-20-4 0,3 7 6 15,-6 1-5-15,6 6 5 0,-7 4-12 0,3 3 4 16,-5 7-10-16,2 2 9 0,-4 2 12 16,-1 2-30-16,-1-2 25 0,-1 7-30 0,-2-6 5 15,1 1 10-15,1 0-11 0,0-8 10 0,-1-3-7 0,3-3 10 16,-4-11 0-16,5-2 8 0,2-35-6 0,-2 42 1 15,2-42-8-15,0 0 0 0,0 0 0 0,0 0 0 16,0 0 2-16,0 0-1 0,0 0 2 0,0 0 1 16,0 0 2-16,18-26-2 0,-13-9 4 15,2-7-9-15,0-4 4 0,0 0-8 0,2 0 6 0,2 2-7 16,0 5 8-16,-1-1-9 0,1 8 5 0,1 2-5 0,4 6 4 16,-16 24-2-16,32-27 1 0,-32 27-2 0,37-7 0 15,-37 7 2-15,46 7-1 0,-19 2 3 0,3 3-1 16,-2 1 1-16,2 2-2 0,0 3 2 0,-3 0-4 15,0-1 4-15,-27-17-3 0,44 39 3 16,-44-39-2-16,35 41 3 0,-35-41-4 16,22 42 5-16,-22-42-3 0,8 47 8 0,-13-18-1 15,-2 1 7-15,-11 3-5 0,-5 2 2 0,-10-1-7 16,-8 3 6-16,-9-4-2 0,-1 1 8 0,-2-6-7 16,1-2 2-16,1-5-8 0,5-3-2 0,9-8-14 15,1-6-16-15,36-4-35 0,-44-7-57 0,44 7-93 16,-5-23-130-16,14-9-143 0,26 11 143 15,-14-32 344-15</inkml:trace>
  <inkml:trace contextRef="#ctx0" brushRef="#br3" timeOffset="324205.0231">3835 5897 966 0,'-31'-22'326'0,"-2"21"-279"0,-11-5-16 0,5 10 8 16,-11-8 17-16,9 18 12 0,-15-8-7 0,11 10-8 15,-13 3-11-15,5 11-3 0,-2-4-8 0,5 11 3 16,2-3-6-16,8 5 0 0,6-6-13 0,7 0-1 15,12-6-11-15,15-27-2 0,-9 44-4 0,9-44 1 0,14 32-3 16,-14-32 3-16,42 28 0 0,-8-18 1 0,9-3-2 16,6-5 2-16,6-7-1 0,2-9 0 0,3-2 2 15,0-5-4-15,-1-4 4 0,-3-5-8 0,-4 2 0 16,-5-4-7-16,-4 2 1 0,-8 0-2 0,-5 6 7 16,-30 24 1-16,38-39 7 0,-38 39 2 15,0 0 3-15,0 0 0 0,0 0-1 0,3-25 0 16,-3 25 0-1,0 0-1-15,-37 14-2 0,37-14 2 0,-34 34-3 16,13-9 3-16,-2 6-3 0,4 5 3 0,3-1-4 16,3-2 5-16,8-3-7 0,3-3 2 0,2-27-9 15,16 38-4-15,-16-38-12 0,43 23-7 16,-8-16-17-16,-1-17-18 0,19 6-30 0,-12-33-47 16,29 20-73-16,-22-36-109 0,11-7-153 0,17 18 167 15,-27-38 314-15</inkml:trace>
  <inkml:trace contextRef="#ctx0" brushRef="#br3" timeOffset="324383.8931">4518 5143 1530 0,'-35'37'44'0,"10"16"-19"16,-2 8-11-16,8 6 11 0,-2 4-6 0,3 1 6 16,0 0-15-16,6 0-8 0,3-3 21 15,4 0-27-15,3-4 19 0,5 2-10 0,5-6-12 16,2-4 0-16,10-3-22 0,-3-13-19 0,19 12-48 15,-13-23-6-15,23 17-12 0,-16-26-15 16,27 13-31-16,-18-25-85 0,-4-6-201 0,29 16 97 16,-27-31 349-16</inkml:trace>
  <inkml:trace contextRef="#ctx0" brushRef="#br3" timeOffset="324741.664">5073 5914 1356 0,'-34'-10'113'0,"0"4"-67"15,9 6-5-15,-6-3 4 0,4 8 2 16,-7-3-3-16,6 7-7 0,-7 3-9 0,3 7 0 16,-4 2-7-16,4 2 0 0,1 7-6 0,4 4 4 15,2-1-5-15,6 10 4 0,-1-1-7 0,8 0 4 16,1 2-9-16,6-9 2 0,5-3-6 0,7-4 0 16,-7-28-3-16,28 44 3 0,-28-44-5 15,46 34 4-15,-17-24-3 0,4-6 1 0,3-4 0 16,3-7-2-16,1-4 3 0,3-8-3 0,-1-6 3 15,-1-7-3-15,2-3-1 0,-4-4-6 0,-2-5 4 16,-5 0-4-16,-7 4 8 0,-2 1-3 0,-7 7 6 16,-2 2-3-16,-5 2 4 0,-9 28-3 0,10-38 3 15,-10 38-2-15,0 0 2 0,0 0 0 16,0 0-3-16,0 0 1 0,0 0-4 16,0 0 0-16,-21 26-2 0,7 6 6 0,-2 8-5 15,3 4 5-15,3 2-10 0,3-5-2 0,5 3-14 16,0-13 0-16,6 6-13 0,-1-10 2 0,11 4-14 15,-14-31-3-15,34 48-17 0,-34-48-17 0,51 32-44 16,-51-32-70-16,69-4-105 0,-19 1-184 0,-15-24 166 16,29 22 325-16</inkml:trace>
  <inkml:trace contextRef="#ctx0" brushRef="#br3" timeOffset="325084.41">5855 5907 1210 0,'-39'0'234'0,"39"0"-189"15,-35 4-1-15,35-4 5 0,-32 19 3 0,32-19-8 16,-35 35-4-16,12-10-9 0,5 7 1 16,-5 1-11-16,5 4 1 0,0 2-11 0,4 3 4 15,2 2-10-15,1-2 4 0,4-5-4 0,5-3 3 16,1-10-3-16,1-24 1 0,9 41-7 0,-9-41 2 16,19 26-4-16,-19-26 1 0,27 9 0 0,-27-9 0 15,33-9 1-15,-33 9 1 0,45-30 1 0,-19 4-3 16,2-4 4-16,1-5-5 0,-1-4 6 15,-5-5-5-15,0 4 5 0,-3-3-5 0,-4 5 4 16,1 1-5-16,-1 1 6 0,-2 3-4 16,1 5 2-16,-15 28-3 0,24-41 3 0,-24 41-4 15,0 0 2-15,0 0-1 0,0 0 0 0,0 0 0 16,0 0 0-16,18 27 2 0,-11-3-2 0,2 4 3 16,-4 8-6-16,-1-3 1 0,1 6-11 0,-1 0 0 15,1 1-12-15,0-1-1 0,8 1-20 16,-6-13-22-16,18 13-36 0,-25-40-31 0,46 55-55 15,-46-55-64-15,53 21-137 0,-11 0-63 0,-42-21 343 16</inkml:trace>
  <inkml:trace contextRef="#ctx0" brushRef="#br3" timeOffset="325308.0715">6647 5925 1514 0,'0'0'102'0,"-30"0"-51"0,30 0-5 0,-36 10-8 16,36-10 0-16,-44 27-6 0,18-10-2 0,-4 6-3 16,1 2-2-16,-3 1-8 0,6 2 0 0,-1-1-8 15,6 3 2-15,3 0-8 0,6-4 2 16,5-3-6-16,7-23 1 0,-6 42-2 0,6-42 0 16,13 37-6-16,-13-37-2 0,30 29-11 0,-30-29-7 15,55 19-16-15,-25-19-16 0,14 9-44 16,-19-25-52-16,32 30-104 0,-57-14-193 0,53-26-66 15,-7 27 223-15</inkml:trace>
  <inkml:trace contextRef="#ctx0" brushRef="#br3" timeOffset="325665.6418">6909 6081 1197 0,'7'30'223'0,"-32"-15"-145"0,15 13-3 15,10-28-9-15,-25 40-4 0,25-40-12 0,-19 28-10 16,19-28-12-16,0 0-7 16,0 0-10-16,0 0-5 0,12 29-1 0,-12-29 2 15,42-2 0-15,-8-3-2 0,9-8-1 0,4-4-5 16,8-3 5-16,6-3-3 0,-3-3 3 0,6-2-4 16,-4 0-3-16,-3-2-6 0,-2 7-1 0,-8-5-7 15,-6 3 8-15,-7 2-3 0,-9 0 9 0,-25 23 1 16,19-37 4-16,-19 37-1 0,-9-39 3 15,9 39-3-15,-37-42 1 0,10 24 1 0,-6 3 12 16,-4 8 0-16,-8 3 6 0,-3 11 6 0,-6 5-7 16,-1 6 6-16,-4 5-9 0,4 5 0 0,6 0-8 15,6 4-1-15,8 1-4 0,5 1 0 16,7 3-4-16,3-2 4 0,8 4-4 0,6-2 3 16,6 2-5-16,8-6 1 0,7-1-3 0,5-6 0 15,12-5-11-15,3-3-8 0,11-4-26 16,4-12-23-16,15 8-74 0,-19-34-105 0,39 24-206 15,-15-9-135-15,-3-12 178 0</inkml:trace>
  <inkml:trace contextRef="#ctx0" brushRef="#br3" timeOffset="326366.4496">8260 5990 654 0,'-24'18'59'0,"24"-18"-31"16,-34 14-1-16,34-14 8 0,-28 14 0 0,28-14-2 16,0 0-4-16,-32 12 0 0,32-12 4 0,0 0-4 15,0 0-5-15,0 0-12 16,0 0-9-16,0 0-5 0,0 0-2 0,0 0 6 15,0 0 4-15,0 0 2 0,30-16 1 0,-30 16-1 16,28-12-2-16,-28 12 1 0,29-11 3 0,-29 11 4 16,24-7 5-16,-24 7 7 0,0 0 3 0,0 0 2 15,25-9-2-15,-25 9 0 0,0 0-2 0,0 0-3 16,0 0-4-16,0 0-8 0,0 0-4 0,0 0-8 16,0 0-13-16,0 0-39 0,0 0-56 15,0 0-116-15,-23 32-232 0,23-32 7 0,0 0 404 16</inkml:trace>
  <inkml:trace contextRef="#ctx0" brushRef="#br3" timeOffset="326694.3587">8276 6103 994 0,'39'-18'226'15,"-39"18"-106"-15,23-26-21 0,-23 26-4 0,25-22-8 16,-25 22-12-16,0 0-13 0,0 0-14 0,27-17-6 15,-27 17-8-15,0 0-5 0,0 0-6 0,-7 39-2 16,-2-1-8-16,-9 20 2 0,-12 16-14 16,-13 13 6-16,-11 3-13 0,-8-1 8 0,-6 1-3 15,3-7-22-15,5-7 10 0,3-8-32 0,14-11-15 16,3-26-44-16,34 15-114 0,-22-44-197 0,28-2-179 16,0 0 81-16,32-18 513 0</inkml:trace>
  <inkml:trace contextRef="#ctx0" brushRef="#br3" timeOffset="327601.5184">9502 4857 1246 0,'0'0'196'0,"0"0"-158"15,0 0-31-15,0 0-11 0,0 0-1 0,0 0 3 16,-14 41 6-16,7-13 6 0,1 13 12 0,-6 1-2 16,3 12 12-16,-7-2-8 0,6 11 11 0,-5-1-8 0,3 10 8 15,-4 4-16-15,2 6 5 0,-2 5-15 0,4 2-4 16,-4 1 21-16,3 0-19 0,-3-9 17 15,2-2-7 1,0-6-14-16,3-8 8 0,4-7-11 0,2-7 4 16,5-12-6-16,0-11 4 0,0-28-4 15,7 32 3-15,-7-32-2 0,0 0-1 0,0 0 0 16,0 0 1-16,0 0 3 0,32-18 1 0,-23-10 2 16,3-7-4-16,4-13 4 0,0-8-8 0,4-2 8 15,-1-1-9-15,-1 7 8 0,1 0-7 16,-3 3 6-16,0 0-6 0,-2 5-11 0,0 3 26 15,4 6-27-15,2 7 27 0,-20 28-12 0,40-30-2 16,-40 30 1-16,36 2 1 0,-36-2 2 0,33 28 3 16,-15-3 16-16,2 6-28 0,-3 6 27 0,-1 4-29 15,-2 3 7-15,-1 2 6 0,-3-1-7 0,-1-1 6 16,-2-3-5-16,-1-6 7 0,-5 2-5 0,1-2 4 16,-4-1 2-16,-5-4 7 0,-3-6 1 15,10-24 6-15,-39 41-7 0,14-25-2 16,-5-2-4-16,-2-5-4 0,-3-6-4 0,-1-5-5 0,-5-3-7 15,4-7-9-15,4 1-12 0,-5-10-14 0,38 21-26 16,-49-51-34-16,49 51-53 0,-20-62-94 0,43 34-201 16,-3 4-54-16,-6-17 237 0</inkml:trace>
  <inkml:trace contextRef="#ctx0" brushRef="#br3" timeOffset="328005.7962">10439 5847 1333 0,'0'0'77'0,"-25"-39"-65"0,25 39 4 16,-23-36 24-16,23 36-3 15,-37-27 22-15,7 15-36 0,3 10 17 0,-12 0-3 16,6 11-16-16,-13 2 34 0,3 10-32 0,-7 0 15 16,3 12 4-16,-3-3-10 15,0 7 4-15,3 0-9 0,4 0 3 0,4-3-7 0,11-1-1 0,5-6-11 0,23-27-3 0,-23 40-6 16,23-40-2-16,2 32-2 0,-2-32 2 0,28 31-2 31,-28-31 2-31,53 23-1 0,-16-17 2 16,11-6-1-16,5-6 0 0,4-4 1 0,5-8-1 15,2-5 0-15,-1 0-4 0,3-3 0 0,-8-4-6 16,1 0 0-16,-11-5-6 0,-4 1 5 0,-5-4-8 0,-4-1 5 16,-5-5-8-16,-5 3-11 0,-9 1 26 0,-4 1-20 15,-4 4 32-15,-7 7-6 0,-1 28 0 0,-3-44 6 16,3 44-1-16,0 0 8 0,-25-21 0 15,25 21 1-15,-25 15-2 0,25-15-7 0,-39 51 3 16,16-8 9-16,0 4-22 0,2 3 20 0,3 2-24 16,2-2 5-16,6-3 2 0,6-3-12 0,6-8-5 15,8-3-20-15,1-7-13 0,17 1-33 0,-28-27-26 16,75 23-40-16,-40-43-77 0,38 3-234 16,-2-1-33-16,-6-26 222 0</inkml:trace>
  <inkml:trace contextRef="#ctx0" brushRef="#br3" timeOffset="328202.7995">11482 4965 1675 0,'0'0'59'0,"-51"37"-46"0,19-2 0 16,-4 6-1-16,4 18 12 0,-6 7-9 16,-1 9 11-16,-4 5-13 0,4 2 8 0,4 1-16 15,5-4 6-15,12-1 3 0,5-6-27 0,10-5 12 16,5-4-31-16,7-1-6 0,-1-13-5 0,17 6-30 15,-9-22-29-15,28 24-64 0,-44-57-17 0,75 67-55 16,-43-46-79-16,3-18-102 0,27 26 144 0,-28-43 275 16</inkml:trace>
  <inkml:trace contextRef="#ctx0" brushRef="#br3" timeOffset="328551.9587">11829 5817 1520 0,'-55'-17'110'0,"22"13"-48"0,-12-5-6 0,10 9-1 15,-8 0-12-15,4 6-5 0,-5 1-10 0,3 5 0 16,-1 4-7-16,3 3 1 0,2 2-7 16,5 6 2-16,4-1-7 0,3 2 1 15,7-3-6 1,6 0-1-16,12-25-4 0,-7 42 2 0,7-42-5 16,12 39 4-16,-12-39-3 0,39 31 2 0,-7-20-1 0,1-4 0 15,10-7-1-15,7-7-3 0,4-7-3 16,3-5-7-16,2-4-4 0,-5-2-3 0,1 0 1 0,-7-1-5 15,-4 1 6-15,-6-3-5 0,-8 5 8 0,-30 23 3 16,39-42 7-16,-39 42 2 16,19-30 6-16,-19 30-1 0,0 0 2 0,-3-28 0 15,3 28 0-15,0 0 1 0,-30-6 1 0,30 6 2 16,-34 20-1-16,34-20 1 0,-44 42-4 0,21-14 3 16,-4 4-7-16,2 1 5 0,4 1-7 0,1-2 4 15,8-2-8-15,5-2-3 0,9-2-14 0,-2-26-7 16,19 49-25-16,-19-49-17 0,39 37-22 15,-39-37-13-15,57 18-29 0,-57-18-40 0,69-7-73 16,-34-2-120-16,1-19-41 0,26 25 305 0</inkml:trace>
  <inkml:trace contextRef="#ctx0" brushRef="#br3" timeOffset="328860.8351">12406 5780 1159 0,'-35'-40'219'0,"35"40"-138"0,-25-7-13 16,25 7-16-16,0 0 4 0,-32 19-28 0,32-19 4 15,-35 32-4-15,35-32-11 0,-39 51 2 0,21-18-10 16,2 3 5-16,0 1-4 0,4 1 8 0,-2-2-3 16,7 1 8-16,0-6-7 0,3-1 0 0,4-5-9 15,0-25 0-15,9 42-3 0,-9-42 0 0,12 25-2 0,-12-25-2 0,0 0 1 0,27 9-1 16,-27-9 1-16,27-13 0 16,-27 13 0-16,40-46-1 0,-15 17 2 0,0-7-4 15,3-1 4-15,-1 0-5 0,-1 0 5 0,1 2-5 16,-4 2 4-16,-2 1-6 0,-3 7 2 0,-18 25-5 15,28-37 1-15,-28 37-3 0,0 0 1 0,25-23-3 16,-25 23 3-16,0 0 2 0,5 27 3 0,-5-27 8 16,-3 46-6-16,-4-13 6 0,-2 4-7 0,-2 2 2 15,2 1-8-15,1-4-1 0,4 1-16 16,-1-6-3-16,12 8-31 0,-7-39-22 0,19 58-50 16,-19-58-68-16,37 42-105 0,-12-22-201 0,-25-20 54 15,66 21 429-15</inkml:trace>
  <inkml:trace contextRef="#ctx0" brushRef="#br3" timeOffset="329084.5199">13103 5791 1559 0,'0'0'132'0,"-48"5"-103"15,14 2-1-15,0 0 5 0,4 7 5 0,-7 0-3 16,3 11 4-16,-6 0-5 0,4 5 2 0,-1 1-9 15,7 3-1-15,3-1-11 0,6-1-3 16,5 0-10-16,7-2 0 0,6-2-3 0,6-2 0 16,-3-26-2-16,32 43-3 0,0-26-14 15,5-10-15-15,20-3-16 0,-2-15-26 0,19 9-59 16,-21-35-88-16,34 34-162 0,-23-20-189 0,-11-5 67 16,14 23 485-16</inkml:trace>
  <inkml:trace contextRef="#ctx0" brushRef="#br3" timeOffset="329427.3721">13312 5983 1573 0,'0'0'85'0,"-38"23"-36"0,38-23 0 16,0 0-16-16,-14 28-10 0,14-28-6 0,0 0-3 16,25 25-2-16,-25-25-2 15,53 10-6-15,-18-6-2 0,10-8-3 0,1 1-2 16,2-4-1-16,-1-4-6 0,-2 0-1 0,-5-4-9 15,1 1 0-15,-7-8-5 0,1 7 2 0,-8-8 1 16,-2 0 11-16,-25 23 1 0,33-46 10 0,-22 21-1 16,-6-1 8-16,-3 3 4 0,-4-3 10 0,2 26 14 15,-12-46-29-15,12 46 27 0,-29-34-33 0,29 34 15 16,-49-19 1-16,17 19-4 0,-3 7-1 16,-1 5-15-16,-5 8 26 0,1 6-26 0,-5 6 30 15,5 7-7-15,-3 1-1 0,4 8 11 0,4-3-11 16,3 5 4-16,5-5-12 0,10 0-2 0,6-7-9 15,11 1 3-15,7-4-6 0,6-3 1 16,8-4-12-16,4-10-4 0,12-4-15 0,3-5-13 16,14-4-13-16,-3-14-24 0,22 11-47 0,-20-34-83 15,35 27-176-15,-15-16-167 0,-9-14 74 16,17 22 483-16</inkml:trace>
  <inkml:trace contextRef="#ctx0" brushRef="#br3" timeOffset="329740.4659">14300 5898 1532 0,'-41'-10'208'0,"7"13"-158"0,-6 1-18 16,1 8 3-16,-7-1-5 0,-4 10 5 16,-7 2-3-16,4 1 1 0,2 8-2 0,8 0-2 15,4-1-29-15,11 3 0 0,5-4 0 16,7-2 0-16,16-28 0 0,-5 41 0 0,5-41 0 16,21 28 0-16,-21-28 0 0,51 16 0 0,-15-18 0 15,8-9 0-15,4-10 0 0,5-7 0 0,7-9 0 16,0-5 0-16,2-1 0 0,-1-4 0 0,-5-1 0 15,-1-1 0-15,-9 1 0 0,-3-3 0 16,-11 4 0-16,-2-2 0 0,-5-6 0 0,-1 2 0 16,3 2 0-16,0 0 0 0,-6 10 0 0,-4 10 0 15,-17 31 0-15,0 0 0 0,0 0 0 0,0 0 0 16,-49 21 0-16,13 19 0 0,-4 17 0 0,-3 4 0 16,1 8 0-16,3 0 0 0,5-8 0 15,4 5 0-15,11-8 0 0,3-7 0 0,10-2 0 16,1-10-45-16,16 5-69 0,-11-44-105 15,33 33-373-15,-33-33-30 0,48 36 168 0</inkml:trace>
  <inkml:trace contextRef="#ctx0" brushRef="#br3" timeOffset="330247.286">15467 5766 1691 0,'0'0'66'0,"0"0"-39"16,0 0-21-16,0 0-4 0,0 0 0 15,0 0 3-15,12 30 0 0,-12-30 1 0,6 30-4 16,-6-30 1-16,0 41-7 0,0-41 1 0,-9 40-8 15,9-40-4-15,-16 44-12 0,16-44-7 16,-18 39-13-16,18-39-12 0,-12 30-25 0,12-30-39 16,0 0-76-16,0 0-105 0,0 0-182 0,0 0 68 15,0 0 418-15</inkml:trace>
  <inkml:trace contextRef="#ctx0" brushRef="#br3" timeOffset="330664.4877">15612 5442 1281 0,'-44'-9'80'0,"44"9"-49"15,0 0-13-15,0 0 3 0,0 0 8 0,0 0 2 16,0 0 10-16,0 0 8 0,0 0 5 0,-2 23 3 16,2-23-11-16,20 30-5 0,-20-30-11 15,33 34-1-15,-33-34-3 0,39 37-2 0,-39-37-2 16,37 40-2-16,-37-40-7 0,30 46-3 0,-14-21-5 15,-1-3-12-15,-3 5 8 0,-3-1-8 0,0 3 23 16,-6 0-12-16,1 1 11 0,-4 6-12 0,-2 1-4 16,-3 1 4-16,-2-1-4 0,0-1 4 0,-1-5-5 15,1-3 4-15,0-1-2 0,7-27 1 16,-5 33 0-16,5-33-2 0,0 0-3 16,0 0 2-16,0 0 0 0,0 0 2 0,32-8 3 15,-32 8-2-15,46-53 3 0,-20 12-5 0,10-8 6 16,-1 0-6-16,1-4 5 0,-1 0-6 0,1 4-9 15,-6-1 22-15,0 4-22 0,-2 8 23 0,-3 1-10 16,-4 10-2-16,-21 27-1 0,30-26-1 0,-30 26-1 16,0 0 2-16,0 0 1 0,9 39 1 15,-12-1-3-15,-1 10-8 0,0 12 14 0,-3 0-28 16,6 3 11-16,-3-5-24 0,9-3-24 0,1-16-25 16,26 8-47-16,-32-47-63 0,76 60-157 0,-25-41-175 15,4-19 39-15,25 14 428 0</inkml:trace>
  <inkml:trace contextRef="#ctx0" brushRef="#br3" timeOffset="330932.7275">17463 4805 1732 0,'-37'-32'45'16,"-1"0"-31"-16,5 8 1 0,1 2 16 0,4 10 6 15,-4 1 1-15,2 6-10 0,-8 7-7 16,1 9-8-16,-2 6-5 0,0 11 1 16,-1 8-5-16,2 9-11 0,3 10 23 0,3 8-22 15,6 10 18-15,1 4-4 0,5 9-13 0,3 2 11 16,1 2-11-16,5 2 10 0,0-2-11 0,6-2-1 16,5-6 16-16,4 3-17 0,3-9 14 0,0-9-13 15,7-2-18-15,-2-14-12 0,10 2-27 16,-7-18-30-16,19 18-61 0,-34-53-65 0,52 58-124 15,-52-58-188-15,35 26 65 0,-3-3 400 0</inkml:trace>
  <inkml:trace contextRef="#ctx0" brushRef="#br3" timeOffset="331096.6877">16657 5752 1788 0,'-39'7'72'16,"39"-7"-44"-16,-26 13-17 0,26-13-6 0,0 0-2 15,0 0 0-15,0 0-2 0,0 0 1 0,38 14 0 16,-4-18-1-16,12-5-18 0,11-8 18 0,8-1-45 16,1-12-11-16,19 12-85 0,-27-29-117 0,40 8-283 15,-15 11-22-15,-9-13 261 0</inkml:trace>
  <inkml:trace contextRef="#ctx0" brushRef="#br3" timeOffset="331290.4261">17810 4812 1664 0,'-4'26'73'0,"-38"4"-37"0,-1 14-29 15,1 2 22-15,7 8 22 0,-4 3-3 0,5 6 3 16,0 4-17-16,1 4-2 0,-1 1-21 0,4 2 0 16,2-4-12-16,6 1 2 0,5-4-5 0,6-4-6 15,2-1 12-15,6-6-26 0,6-5 10 0,2-9-27 16,13 1-20-16,-2-15-28 0,25 12-52 0,-41-40-72 15,81 43-126-15,-38-29-195 0,1-11 44 0,18 20 402 16</inkml:trace>
  <inkml:trace contextRef="#ctx0" brushRef="#br3" timeOffset="331662.9862">18061 5652 1478 0,'-47'-13'177'0,"47"13"-142"15,-30 0-17-15,30 0 9 0,0 0 13 16,0 0 1-16,-29 13-6 0,29-13-8 0,0 0-11 16,-21 28-3-16,21-28-1 0,-14 46-10 0,7-16 30 15,3 8-26-15,-3 3 25 0,2 5-11 16,-2-2-8-16,1 0 4 0,3-2-9 0,5-3-5 16,3-8-2-16,4-2 0 0,5-5 0 0,-14-24 0 15,35 37 0-15,-35-37 0 0,41 20 0 16,-41-20 0-16,48-11-2 0,-20-7 0 0,6-6 0 15,1-4-3-15,3-6 2 0,4-5-5 0,-1-5 6 16,-1 4-5-16,-2-6 7 0,-3 2-4 0,-1 2 5 16,-4 1 7-16,-5 3-21 0,-6 1 22 0,-5 1-22 15,0 10 11-15,-14 26 3 0,18-35 0 0,-18 35 1 16,0 0 1-16,0 0 3 0,0 0-4 0,0 0-2 16,-23 28-2-16,4 2-6 0,-3 5-7 15,-2 4 23-15,-1 1-23 0,2-3 14 16,-2-1-19-16,11-1-16 0,0-9-12 0,12 9-27 15,2-35-21-15,2 57-18 0,-2-57-4 0,19 53-53 16,-19-53-104-16,0 0-217 0,53 42 29 0,-53-42 388 16</inkml:trace>
  <inkml:trace contextRef="#ctx0" brushRef="#br3" timeOffset="332327.7304">18621 5893 1616 0,'-32'9'50'0,"32"-9"-50"0,0 0-6 16,0 0 9-16,29 24 10 0,-29-24 8 16,49 11-2-16,-15-11-5 0,1-3-7 0,6-3-6 0,1-1 0 15,3-3-2-15,-3-1 1 0,-3 1-2 0,-2-3 3 16,-1 1-1-16,-1-2 1 0,-1-2-1 0,-2 0 2 15,-4-3-2-15,-3-1 3 0,-25 20 17 16,25-38-26-16,-25 38 39 0,9-37-27 0,-9 37 16 0,-2-37-1 16,2 37-7-16,-18-30-1 0,18 30-7 15,-28-23-1-15,28 23-3 0,-41-13-3 0,16 13 0 16,-1 6 2-16,-4 8 2 0,-4 3 9 0,-2 8 8 0,1 7 5 16,3 7-6-16,-1-1 19 0,2 5-27 0,7-5 15 15,4 3-15-15,10-4-9 0,6-2 0 0,6-2-2 16,3-4 0-16,6-5 0 0,-11-24 0 0,42 37-4 15,-12-26-4-15,13-6-12 0,1-10-13 16,9-6-10-16,4-10-10 0,8 5-3 0,-3-10-14 16,11 8-9-16,-16-19-23 0,15 16-7 0,-20-19 0 15,11 13 22-15,-17-8 25 0,2 9 34 0,-11-3 36 0,-10 1 19 16,-2 11 39-16,-18-12-7 0,-7 29 38 16,7-30-18-16,-7 30 9 0,0 0-7 0,0 0-17 15,-34-21-10 1,34 21-13-16,-42 14-6 0,15 4-21 0,-3 3 27 0,-3 11-29 15,-3 1 18-15,2 6-12 0,3 2-8 0,0-1 4 16,7 4-6-16,2-5 3 0,8-2-8 0,7-5 0 16,4-4-3-16,4-4 0 0,-1-24 0 0,9 41 0 15,-9-41 0 1,20 28 0-16,-20-28 0 0,0 0 0 0,33 4 0 0,-33-4 0 0,39-34 0 0,-12 6 0 0,7-5 0 16,3-6 0-16,0 2 0 0,-3-4 0 15,1 3 0-15,-7-1 0 0,-3 4 0 0,-4 1 0 16,-3 6 0-16,-2 3 0 0,-16 25-2 0,23-40 4 15,-23 40-2-15,0 0 0 0,18-25 0 16,-18 25 0 0,0 0 0-16,0 0-2 0,0 0-3 0,0 0-10 15,28 39 24-15,-28-39-12 0,7 49 8 0,-9-21-14 16,1 2-10-16,-3 4 0 0,4 1-10 16,-2-5-7-16,9 7-21 0,-7-37-28 0,16 56-46 0,-16-56-50 15,25 53-91-15,-25-53-132 0,11 27-82 0,19 1 179 16</inkml:trace>
  <inkml:trace contextRef="#ctx0" brushRef="#br3" timeOffset="332537.4784">20479 5747 1448 0,'-51'-60'146'16,"51"60"-72"-16,-36-32-5 0,36 32-10 0,-48-19-7 15,22 15-11-15,-6 4-4 0,0 6-7 0,-5 6-5 16,1 6-4-16,-1 1-6 0,4 11-11 0,-3 3 18 15,1 4-20-15,3 2 0 0,2 0-2 0,5 0 0 16,7-4 0-16,6 0 0 0,7-1 0 16,6-5 0-16,3-4 0 0,10 2 0 0,-14-27 0 15,46 33 0-15,-11-28-21 0,13-1-37 0,0-18-43 16,23 15-84-16,-29-39-144 0,26 20-267 16,-3 0 48-16,-6-13 340 0</inkml:trace>
  <inkml:trace contextRef="#ctx0" brushRef="#br3" timeOffset="332886.7252">20608 5918 1526 0,'-37'3'125'0,"37"-3"-59"0,-32 20-14 0,32-20-9 16,0 0-13-16,0 0-3 0,0 0-4 0,9 26 0 15,-9-26-6-15,37 4-5 0,-10-8-6 16,8-3-5-16,4-4-4 0,2-3-7 0,5 2-4 15,-5-7-4-15,3 5 2 0,-5-6 1 0,0 3 7 0,-4-5 1 16,-5 5 5-16,-1-3-1 0,-29 20-14 16,39-38 15-16,-39 38-14 0,14-37 33 0,-14 37-8 15,-4-43 15-15,4 43-10 0,-12-38-2 0,12 38 0 16,-21-34-6-16,21 34-3 0,-37-19-3 0,10 15-1 16,-1 8 1-16,-8 5-1 0,-5 5 2 15,1 10-1-15,-6 5 7 0,-2 6 21 0,4 5-18 31,1 3 30-31,8 6-25 0,3-5 2 0,3 2-3 16,6-1-14-16,9-2 0 0,5-5 0 0,9-2 0 16,9-6 0-16,7-2 0 0,11-4-2 0,6-8-19 15,17-3-19-15,0-19-15 0,17 5-19 0,-3-26-33 16,22 20-54-16,-24-37-115 0,27 16-288 16,-6 2 42-16,-19-17 298 0</inkml:trace>
  <inkml:trace contextRef="#ctx0" brushRef="#br3" timeOffset="333175.7595">21612 5574 1641 0,'0'0'156'0,"-46"7"-121"16,7-1-12-16,-5-1 7 0,0 5 0 0,-7-1 4 15,1 9 2-15,-1-4-3 0,8 5-5 16,4-1-27-16,7 3-1 0,4 0 0 0,28-21 0 16,-36 44 0-16,36-44 0 0,-10 44 0 0,10-44 0 15,16 37 0-15,-16-37 0 0,48 30 0 0,-17-17 0 16,7-6 0-16,1-2 0 0,1-3 0 0,5-2 0 15,-1 0 0-15,-3 0 0 0,-4-2 0 16,-5 2 0-16,-7-2 0 0,-25 2 0 0,33 2 0 16,-33-2 0-16,0 0 0 0,0 0 0 15,0 0 0-15,0 0 0 0,-9 28 0 0,9-28 0 16,-51 32 0-16,14-16 0 0,-6-1 0 0,-1 0 0 16,3-1 0-16,1-4 0 0,9-1 0 0,3-2-5 0,28-7-37 15,-34 11-15-15,34-11-38 0,0 0-72 0,0 26-187 16,0-26-239-16,0 0 32 0,43 2 389 0</inkml:trace>
  <inkml:trace contextRef="#ctx0" brushRef="#br3" timeOffset="333682.4327">22319 4569 1323 0,'-48'3'122'16,"23"6"-133"-16,25-9-16 0,-44 35 5 0,44-35 7 15,-39 42 8-15,22-17 0 0,-1-2 10 0,2 3-4 16,3 1 1-16,10-1-7 0,3-26-44 0,12 51-36 15,-12-51-87-15,39 28-112 0,4-3-137 0,-43-25 94 16,78 16 329-16</inkml:trace>
  <inkml:trace contextRef="#ctx0" brushRef="#br3" timeOffset="333801.7341">22590 4554 1674 0,'0'0'122'0,"-39"8"-60"0,13 2-21 0,-5 4-15 16,1 9-9-16,-2 5-13 0,-1 7-1 0,1 2-12 15,0 0-12-15,13 6-25 0,-10-15-93 16,38 37-144-16,-9-21-320 0,7 5 19 0,14 10 321 16</inkml:trace>
  <inkml:trace contextRef="#ctx0" brushRef="#br3" timeOffset="333980.5732">22755 6131 2047 0,'-66'7'0'0,"66"-7"0"15,-35-23 0-15,35 23 0 0,-9-34 0 0,9 34-1 16,-7-40-66-16,-7 8-62 0,14 32-152 0,0 0-342 16,0 0 13-16,0 0 275 0</inkml:trace>
  <inkml:trace contextRef="#ctx0" brushRef="#br3" timeOffset="423858.4541">3399 7237 451 0,'25'-30'16'15,"-25"30"-4"-15,0 0-10 0,0 0-3 0,0 0 16 16,0 0 25-16,0 0 21 0,19 28 17 0,-19-3 0 15,-7 3-18-15,2 9 1 0,-8-2-8 0,6 9 6 16,-9-3 10-16,9 8-18 0,-7-5 0 0,5 5-33 16,-1-3 0-16,1 2-14 0,-2-4 4 0,4 3 4 15,-2-1-10-15,2-2 5 0,-2 0-7 0,4-5 8 16,-2-2-6-16,0-2 7 0,3-10-6 0,4-25 1 16,-3 35 0-16,3-35 2 0,0 0 0 0,0 0 2 15,0 0 3-15,0 0 8 0,0 0 2 0,5-30-3 16,-5-3-1-16,5-13-15 0,4-12 5 0,4-8-12 15,4-4 12-15,3-6 3 0,1 1-24 0,2 1 25 16,-2 1-25-16,1 1 10 0,-1 0 12 16,2 3-9-16,-2 6 14 0,2 3-10 0,2 4 11 15,1 5-9-15,3 10 6 0,3 9-8 0,-4 9 3 16,0 9-4-16,-28 14 0 0,45-16-2 0,-45 16 1 16,35 6-1-16,-35-6-1 0,30 17 2 0,-30-17-2 15,27 34 4-15,-27-34-5 0,23 47 5 0,-13-18-6 16,-3-1 6-16,-3 5-6 0,0 1 6 0,-6 3-5 15,-2 0 4-15,1 0-5 0,-6-2 6 16,2-3-7-16,-4-2 7 0,0-1-6 0,1 0 5 16,-3-5-5-16,13-24 4 0,-28 43-3 15,28-43 5-15,-30 29-3 0,30-29 3 0,-34 23-3 16,34-23 3-16,-35 16 21 0,35-16-23 0,-34 7 24 16,34-7-23-16,0 0-1 0,-30 4 2 0,30-4-2 15,0 0 0-15,0 0 1 0,0 0-4 0,0 0 2 16,0 0 2-16,0 0 0 0,0 26-10 15,0-26 13-15,18 37-11 0,-18-37 8 0,28 39 3 16,-28-39-6-16,37 42 2 0,-37-42-3 0,41 42 1 16,-16-22-2-16,-25-20-2 0,50 40-13 0,-50-40-16 15,54 37-36-15,-54-37-56 0,55 27-99 0,-55-27-160 16,38 9-80-16,1 10 306 0</inkml:trace>
  <inkml:trace contextRef="#ctx0" brushRef="#br3" timeOffset="424201.2317">4176 7533 1106 0,'0'0'184'0,"-30"-2"-176"16,30 2 6-16,0 0-24 0,0 0 1 16,0 0 6-16,-5 28 0 0,5-28 2 0,0 0-2 15,25 25 3-15,-25-25-3 0,35 16-12 0,-8-13 15 16,1 1-13-16,4-4 17 0,3-4 19 0,4-1-8 15,4-2 19-15,-4-5-12 0,3 3-5 16,-4-4-5-16,-3 5-1 0,-7-5-17 0,-1 6 29 16,-27 7-10-16,25-19 24 0,-25 19 3 0,0 0-8 15,-2-30-8-15,2 30-12 0,-18-30-6 16,18 30-6-16,-30-35 4 0,30 35-4 0,-44-32 5 16,19 20 3-16,-2 1 9 0,1 6 4 0,-6-4 4 15,4 13-2-15,-2-1-4 0,5 6-2 0,-2 3-3 16,27-12 1-16,-44 41-7 0,24-15 1 0,4 6-8 15,4 0 3-15,5 1 13 0,3 2-30 0,8 0 29 16,7-1-31-16,5-1 8 0,5-4-6 16,12 0-26-16,-1-13-24 0,21 11-44 0,-10-29-39 15,35 21-61-15,-23-31-53 0,30 7-168 16,5 10-1-16,-23-31 363 0</inkml:trace>
  <inkml:trace contextRef="#ctx0" brushRef="#br3" timeOffset="424424.8546">5595 6892 1343 0,'-42'-11'22'0,"4"8"4"0,-2-6 16 0,11 16 15 16,-11-7 9-16,13 16-6 0,-10 1-23 0,5 11-8 16,-5 2-17-16,7 14 0 0,1 4-12 0,4 5 7 15,4 3-8-15,0 2 7 0,5 4-9 16,2 0 7-16,7-1-10 0,1 4 11 15,5-5 9-15,2-3-31 0,7-5 22 0,-1 0-31 16,7-3-4-16,-4-12-5 0,13 2-28 0,-23-39-55 16,43 47-30-16,-43-47-20 0,48 27-76 0,-48-27-114 15,30-16-61-15,7 12 309 0</inkml:trace>
  <inkml:trace contextRef="#ctx0" brushRef="#br3" timeOffset="424573.9363">5078 7330 1386 0,'-25'13'201'0,"-5"-13"-127"0,30 0-35 0,-30 14-21 16,30-14-5-16,0 0-7 0,0 0-4 16,7 26-4-16,-7-26 1 0,46 19-1 0,-9-10 0 15,13-9-12-15,5-5-25 0,23 3-56 0,-13-31-110 16,40 8-288-16,-8 6-72 0,-3-11 245 16</inkml:trace>
  <inkml:trace contextRef="#ctx0" brushRef="#br3" timeOffset="425302.7221">7060 7233 1199 0,'-39'-7'73'0,"39"7"-51"0,0 0-1 16,-29-10 6-16,29 10 7 0,0 0 5 0,-24 1-5 16,24-1-4-16,0 0-1 0,-38 30 3 0,38-30-1 15,-37 44 7-15,11-15-3 0,4 9 2 0,-6 1-10 16,5 5 2-16,-2-3-8 0,2-1-11 0,5-8 24 16,6 0-34-1,12-32 24-15,-7 40-20 0,7-40-5 0,12 28 2 16,-12-28-2-16,32 16 2 0,-32-16-2 15,45 4 2-15,-21-8-1 0,3-6 1 0,1-5 1 16,2-2-3-16,-1-4-14 0,-1-4 27 0,0 0-27 16,-3-1 27-16,-2-2-10 0,-3 1-3 0,-4-1 4 15,-4 2-2-15,-5 3 2 0,-3-2-3 0,-4 25 3 16,1-42-7-16,-1 42 5 0,-3-35-3 0,3 35 1 16,0 0 0-16,0 0-1 0,0 0-3 0,0 0-1 0,0 0 1 15,0 0 0-15,-21 46 6 0,15-4-5 0,1 7 8 16,-2 11 11-16,0 9-25 0,0 3 24 0,-4 11-22 15,0-4 3-15,-1 7 11 0,-2-1-12 0,0-1 11 16,0-1-11-16,-2-5 13 0,1-4-14 0,3-8 11 16,0 0 7-16,3-10-25 0,2-7 27 0,3-8-25 15,2-11 12 1,4-6 3-16,-2-24-2 0,6 32-1 16,-6-32 1-16,0 0 3 0,0 0 1 0,0 0-1 15,0 0 1-15,7-49-4 0,-4 7-13 0,-1-10 29 16,0-6-25-16,-1-7 22 0,-1 4-9 0,-3-1-8 15,-1 0 9-15,-1 2-9 0,0-3 8 0,1 0-8 16,2 4 6-16,2 5-7 0,6 4 6 0,-1 10-7 16,4 5 6-16,2 5-7 0,-11 30-3 0,23-41-11 15,-23 41-5-15,33-31-13 0,-6 22-13 16,-27 9-25-16,67-27-19 0,-35-1-13 0,25 23-48 16,-20-25-26-16,27 18-77 0,-15-1-125 0,-3-20-9 15,27 29 342-15</inkml:trace>
  <inkml:trace contextRef="#ctx0" brushRef="#br3" timeOffset="425654.8016">7913 7327 1272 0,'0'0'42'15,"-30"0"-17"-15,30 0 3 0,0 0 4 0,-35-2 5 16,35 2-5-16,-25 7-7 0,25-7-3 0,-28 21-6 16,28-21-1-16,-30 30-1 0,19-5 6 0,-5-1 0 15,7 8 7 1,-3-6-5-16,3 11-11 0,0-7 28 0,4 2-32 15,-2-4 27-15,3-3-18 0,4-25-6 16,-3 42 3-16,3-42-5 0,-2 25 0 0,2-25-3 16,0 0-3-16,0 0-1 0,0 0-1 0,0 0 1 0,0 0 1 15,26 5 1-15,-26-5 1 0,22-28 1 0,-8 0-5 16,3-6-15-16,3-6 25 0,-1-2-27 16,1 1 29-16,-4 1-7 0,-2 1-5 0,-5 5 7 0,-2-1-4 0,-3 0 7 15,-1 3-4-15,1 2 4 0,-4 30-5 16,1-37 1-16,-1 37-5 0,0 0 2 0,0 0-2 15,0 0-2-15,0 0 0 0,0 0-4 0,0 0 0 16,0 0 1-16,0 0 2 0,29 25-4 0,-29-25-5 16,35 26-14-16,-35-26-10 0,44 30-23 0,-44-30-20 15,62 25-33-15,-62-25-44 0,77 14-68 0,-49-21-122 16,9-2-124 0,22 18 139-16,-29-34 330 0</inkml:trace>
  <inkml:trace contextRef="#ctx0" brushRef="#br3" timeOffset="426005.5153">8345 7401 1223 0,'0'0'50'0,"-23"26"-22"15,23-26-12-15,0 0 1 0,9 32-2 0,-9-32 3 16,30 12 5-16,-3-7 6 0,1-6 1 0,11-3-3 15,0-6-3-15,9-1-5 0,-2-7-1 0,4 1-7 16,-4-6-1-16,2 0-6 0,-4-7 1 0,0 5-5 16,-5-3 4-16,-2 2-5 0,-7-1 7 0,-7 3-5 15,-5-1 6-15,-18 25 5 0,14-46 10 16,-14 46 0-16,-10-42 3 0,10 42-12 16,-30-41-5-16,30 41-2 0,-47-31 3 0,19 20 1 15,-7 6 4-15,1 7 2 0,-8 5 2 0,3 7 2 16,-6 7-2-16,3 7 1 0,-4 4-6 0,0 8 6 15,-2 3-10-15,5 8 5 0,3 1-11 0,6 0 2 16,9-5-7-16,8-3 4 0,9-5-6 16,10-4 5-16,9-3 12 0,8-4-26 0,10-3 21 0,6-6-37 15,15-3-6-15,1-16-28 0,20 10-50 16,-14-36-67-16,40 26-176 0,-7-19-201 0,-8-22 53 16,20 27 458-16</inkml:trace>
  <inkml:trace contextRef="#ctx0" brushRef="#br3" timeOffset="426332.131">9194 7497 1138 0,'-32'-7'299'0,"7"27"-278"0,25-20-10 0,0 0 7 16,-18 26 5-16,18-26 11 0,25 7 7 0,5-1 4 15,0-15-2-15,18 2-14 0,7-13-10 16,12-6-14-16,8-6 1 0,3-5-8 0,-2 4 6 15,-7-6-7-15,-7 4 5 0,-9 3-4 0,-12 2 4 16,-9 6 0-16,-32 24 4 0,39-43-1 0,-39 43 12 16,14-33 1-16,-14 33 2 0,-16-30-3 0,16 30-5 15,-43-16-6-15,13 12 3 0,-3 6 0 0,-8 4 2 16,-2 2 3-16,-3 6 1 0,-3 9 1 0,-6 2-1 16,-4 5 1-16,-3 5-6 15,0 2 3-15,4 2-4 0,3 3 4 0,9-3-6 16,11-4 1-16,10-3-9 0,9-4 0 0,16-28-5 15,2 46-7-15,-2-46 7 0,35 37-8 0,-3-23 23 16,10-5-21-16,15-8 6 0,7-8-37 0,19 0-41 16,-7-21-21-16,23 23-95 0,-31-37-69 0,35 20-167 15,-17 3-95-15,-17-20 249 0</inkml:trace>
  <inkml:trace contextRef="#ctx0" brushRef="#br3" timeOffset="426615.2676">10274 7217 1450 0,'-44'4'47'0,"12"14"2"0,-11-10 8 16,10 15 0-16,-13 4-11 0,5 6-2 0,-9 2-9 16,10 6 4-16,1-4-10 0,7 2-3 15,9-8-8-15,9 1-14 0,14-32 22 0,-7 42-31 16,7-42 23-16,14 32-14 0,-14-32-2 0,30 23 2 16,-30-23 2-16,49 10 1 0,-15-17 2 0,5-10-3 15,5-8-17-15,6-8 21 0,3-6-24 0,4-5 24 16,-2 0-6-16,-2-2-3 0,-4 2 8 0,-6 5-4 15,-6 4 9-15,-7 7-5 0,-7 3 2 0,-23 25-6 16,34-26 1-16,-34 26-3 0,0 0 2 16,0 0-3-16,0 0-2 0,0 0 0 0,9 33 0 15,-13-6 0-15,1 10 0 0,-3 5 0 16,1 2 0-16,-6-19 0 0,11-25 0 0,-3 53-130 16,17-11-36-16,-7-12-84 0,32 37-110 0,-30-37-125 15,17-18-56-15,15 16 427 0</inkml:trace>
  <inkml:trace contextRef="#ctx0" brushRef="#br3" timeOffset="427300.8666">11514 7047 1196 0,'0'0'102'16,"0"0"-74"-16,0 0-23 0,0 0 1 0,0 0 5 16,0 0 12-16,0 0 16 0,0 0 9 0,0 0 5 15,0 0-1-15,0 0-11 0,-4 37-2 0,4-37-8 16,-9 44-1-16,2-18-9 0,0 4 1 16,-2 3-8-16,2 4 3 0,-1-1-8 0,2-1 2 15,-1-2-9-15,4-3 1 0,3-3-5 0,0-27 4 16,10 44-5-16,-10-44 5 0,25 31-4 0,-25-31 2 15,32 25-1-15,-32-25 0 0,35 9 1 0,-35-9-1 16,43-5 2-16,-43 5-2 0,42-22 0 0,-42 22 0 16,45-31 1-16,-45 31-3 0,42-48 2 15,-22 25-4-15,1-3 1 0,-3 0-3 16,-3-1 2-16,0 2-4 0,-15 25 7 0,24-44-3 16,-24 44 4-16,18-30-1 0,-18 30 2 0,0 0 1 15,0 0-1-15,0 0 0 0,0 0-4 0,0 0 0 16,0 0 0-16,0 0 2 0,7 34 0 0,-7-9 5 15,-2 3-4-15,1 0 3 0,-1 4-4 0,2-2 5 16,0-2-7-16,2 0 7 0,1-2-4 16,3-1 5-16,-6-25-3 0,19 35 1 0,-19-35-2 15,27 20 0-15,-27-20 0 0,33 3 0 0,-33-3 2 16,46-12-2-16,-19-6 4 0,5-6-4 0,1-10 4 16,3-3-4-16,-1-3 4 0,-1-1-5 0,-4 1 5 15,-5 3-7-15,-6 3 9 0,-5 1-7 16,-5 6 5-16,-9 27-5 0,4-37 3 0,-4 37-3 15,0 0-1-15,-23-30-5 0,23 30-14 16,-29 0-15-16,29 0-17 0,-33 18-14 0,33-18-19 16,-36 32-18-16,35 1-49 0,1-33-61 0,-18 35-109 15,29-5-126-15,-11-30 196 0,24 39 253 0</inkml:trace>
  <inkml:trace contextRef="#ctx0" brushRef="#br3" timeOffset="427897.2124">12654 7242 1074 0,'0'0'136'16,"-28"-25"-98"-16,28 25 10 0,-39-17 16 0,11 1 15 15,28 16-2-15,-50-5-8 0,50 5-5 0,-53 9-16 16,27 3-14-16,-5 0-5 0,5 9-3 0,-4-1 0 16,1 8 6-16,-1 0-13 0,5 2 0 15,-3 2-3-15,10-2 1 0,4-4-5 0,5 0-1 16,9-26-10-16,2 44 0 0,-2-44-4 0,23 37 4 15,-23-37-4-15,48 25-10 0,-18-21 12 0,7-4-12 16,6-4 12-16,5-5 3 0,5-5-21 0,-2-7 4 16,6-4-20-16,-6-1-1 0,-3 3 4 0,-5-3 3 15,-8 3 9-15,-8-2 2 0,-1 1 8 16,-8-3 1-16,-6 1 6 0,-12 26 2 16,5-46 9-16,-5 46 2 0,-14-42 4 0,14 42-3 15,-28-39 4-15,28 39-3 0,-35-27 5 0,35 27 0 16,-39-12 0-16,39 12-4 0,-45 0-2 0,45 0-1 15,-40 9-3-15,40-9 1 0,-25 14-4 0,25-14-2 16,0 0-3-16,0 0-1 0,2 33 0 0,-2-33 3 16,30 18-1-16,-30-18 3 0,51 12-2 15,-19-8 0-15,0-4-2 0,5 3 1 0,2-1 0 16,-5 0 1-16,-1 2 0 0,-6 1 1 0,-2 2-2 16,-25-7 3-16,35 19-1 0,-35-19 3 0,23 25 0 15,-23-25 2-15,12 32-5 0,-12-32 1 16,4 40-2-16,-4-40 2 0,-7 42-2 0,7-42 4 15,-21 43-5-15,21-43 1 0,-29 42-4 0,29-42 2 16,-30 42-1-16,30-42-11 0,-28 35 14 16,28-35-14-16,0 0 29 0,-18 27-19 0,18-27 14 15,0 0-15-15,0 0-1 0,0 0 4 0,39-4-16 16,-39 4 32-16,46-33-30 0,-16 10 28 0,2-7-9 16,0 2-5-16,0-7 6 0,-2-2-4 0,-3-4 8 15,-3-3-4-15,-4 2 6 0,-4 1-7 0,-4-1 5 16,-3 7-9-16,-2-2 4 0,-3 10-1 15,-4 27 1-15,-2-35 0 0,2 35 1 16,0 0-3-16,0 0-2 0,0 0-6 0,0 0-12 16,0 0-9-16,0 0-16 0,0 0-13 0,5 28-30 15,-5-28-38-15,37 30-75 0,-37-30-71 0,48 4-163 16,-7 8-49-16,-13-28 279 0</inkml:trace>
  <inkml:trace contextRef="#ctx0" brushRef="#br3" timeOffset="428105.8505">13903 6638 1342 0,'-19'30'94'0,"-15"-9"-22"0,16 18-13 16,-10-6 7-16,8 18 1 0,-6-1-21 16,5 11-2-16,-1 3-23 0,6 6-1 15,0 4-20-15,6 0 7 0,-1-2-10 0,6-6 8 16,3-1-11-16,4-5 3 0,3-4 3 0,2-1-37 15,7-4 5-15,-6-16-59 0,16 14-49 0,-24-49-98 16,39 42-100-16,-7-22-170 0,-32-20 62 0,59 10 446 16</inkml:trace>
  <inkml:trace contextRef="#ctx0" brushRef="#br3" timeOffset="428329.4932">13993 7180 1668 0,'0'0'87'0,"-47"-1"-36"0,47 1-16 16,-45-2-8-16,45 2-6 0,-44-2-4 0,44 2-2 16,-48 4 0-16,48-4 2 0,-42 16-4 15,42-16 1-15,-30 31-6 0,30-31-2 0,-11 44-4 16,14-12 6-16,8 1-1 0,9 1 5 0,8-2-1 16,7-2-1-16,11-4-7 0,8-3-3 0,4-6 0 15,6-6 0-15,-1 0-13 0,-1-8-12 0,0 1-29 16,-7-8-19-16,11 11-63 0,-27-33-128 0,25 17-323 15,-13-5-13-15,-10-9 306 0</inkml:trace>
  <inkml:trace contextRef="#ctx0" brushRef="#br3" timeOffset="429132.7384">14535 6437 1202 0,'27'-16'82'0,"-27"16"-57"15,0 0-19-15,0 0 5 0,0 0 10 0,0 0 14 16,-16 51 19-16,2-17 3 0,5 22 10 16,-12 4 7-16,8 14-34 0,-10 2 16 15,7 10-33-15,-5-1-9 0,2 5 13 0,-3-4-19 16,5-2 11-16,-3-8-12 0,6-5 3 0,5-13-11 16,4-4 6-16,8-11-9 0,3-8-8 0,4-9 27 15,-10-26-29-15,27 35 29 0,-27-35-16 0,32 14 1 16,-32-14 1-16,33-3 3 0,-33 3 0 0,32-26-17 15,-32 26 32-15,32-53-29 0,-14 17 25 0,-2-2-10 16,0-3-7-16,-6 1 7 0,-3 1-7 16,-3 2 5-16,-2 2-5 0,-2 7 4 0,1-2-3 15,1 3 2-15,4 3-3 0,-6 24 2 16,17-34-4-16,-17 34 2 0,29-9 0 0,-29 9 1 16,39 14 1-16,-39-14-1 0,47 37 2 0,-20-12-1 15,0 0 4-15,-1 3-6 0,-1 2 6 0,-2 2-7 16,0-3 5-16,-5 3-4 0,-2 0 4 15,-8-4-3-15,-2-2 4 0,-8 3-3 0,-5-3 4 16,-11-1-5-16,-7 1-7 0,-6 1 31 0,-8-5-26 16,-4-2 33-16,-5-6-17 0,-1-4-4 0,1-6-2 15,4-8-5-15,3-3-3 0,9-3-6 0,4-8-13 16,28 18-25-16,-39-42 7 0,39 42-65 0,-13-58-9 16,13 58-82-16,27-58-101 0,6 24-217 0,12 17 14 15,-13-24 382 1</inkml:trace>
  <inkml:trace contextRef="#ctx0" brushRef="#br3" timeOffset="429544.4702">15476 7350 771 0,'-29'-15'82'0,"29"15"-37"0,0 0 11 0,6-29 23 15,-6 29 21-15,9-30 5 0,-9 30-3 0,5-30-10 16,-5 30-13-16,-4-32-11 0,4 32-6 0,-14-35-11 16,14 35-8-16,-26-34-8 0,26 34-5 0,-38-30-6 15,38 30-1-15,-42-19-3 16,14 15 0-16,1 6 1 0,-3-2 0 16,0 11-2-16,-4-1-6 0,0 11-3 0,1 4-3 15,1 2 4-15,0 6-1 0,2 2 3 0,0 4-4 0,3 1 1 16,8 3-7-16,8-6 3 0,8-4-7 0,6-1 2 15,11-6-2-15,-14-26-9 0,53 44 8 0,-19-28-9 16,5-7 25-16,5-4-13 0,8-8 0 0,3-8 1 16,1-1-15-16,1-8 23 0,-2-6-8 15,-2-4 4-15,-3-5-7 0,-6-2-9 0,-7 0 3 16,-9-2-2-16,-8 4 6 0,-8 0-3 0,-8 5 8 16,-9 2-4-16,-6-1 3 0,-5 5-2 0,16 24 2 0,-41-41-3 15,16 31 0-15,1 1-2 0,-1 5-1 0,-2 6-5 16,2 2-3-16,1 4-7 0,24-8-10 0,-36 23-3 15,36-23-12-15,-9 30-15 0,9-30-31 16,20 27-30 0,19-1-62-16,-39-26-76 0,69-5-177 0,-14 10-43 15,-14-22 269-15</inkml:trace>
  <inkml:trace contextRef="#ctx0" brushRef="#br3" timeOffset="429841.2342">16129 7170 1366 0,'0'0'168'0,"-51"18"-91"0,51-18-16 15,-51 10-6-15,51-10-5 16,-55 14-6-16,26-3-4 0,-4-1-3 0,1 4-1 16,0-1-8-16,5 10-1 0,-1-2-7 0,7 5 0 0,1 1-6 15,8 1-10-15,3-2-4 0,4-1 0 16,5-25 0-16,12 42 0 0,-12-42 0 0,36 34 0 16,-10-24 0-16,6-3 0 0,5-3 0 0,4-6 0 15,3-5 0-15,2-2 0 0,2-9 0 16,-4 1 0-16,-3-4 0 0,-6-2 0 0,-3-2-3 15,-3 1-4-15,-10-3 3 0,-3-1-2 0,-7 3 4 0,-6 1-5 0,-3 24 2 0,-10-48-4 16,10 48-3-16,-25-44-5 0,25 44-2 0,-39-33-3 16,39 33 2-16,-42-16-2 0,42 16 3 0,-39-2-1 15,39 2-6-15,-30 11-12 0,30-11-25 0,0 0-30 16,0 33-50-16,0-33-74 0,0 0-116 16,53 16-172-16,-53-16 71 0,69-5 434 0</inkml:trace>
  <inkml:trace contextRef="#ctx0" brushRef="#br3" timeOffset="430028.4649">16816 6571 1062 0,'-5'-37'307'16,"5"37"-201"-16,-25-21-15 0,25 21-4 16,-26 0-16-16,26 0-24 0,-36 26-21 0,15-1-3 15,-4 10 15-15,4 9-27 0,0 4 25 0,3 10-30 16,-1 5 2-16,1 6 5 0,-2 7-15 0,3 3 9 15,1 4-15-15,2-2 11 0,3-2-12 0,2-7 5 16,4-5-17-16,1-12-5 0,11-4-14 0,-5-19-96 0,30 19-84 16,-32-51-119-16,19 35-242 0,13-14 101 15,-32-21 405-15</inkml:trace>
  <inkml:trace contextRef="#ctx0" brushRef="#br3" timeOffset="430282.1286">16962 6944 1624 0,'-45'0'77'0,"15"11"-29"16,-5-6-8-16,7 13-4 0,-4-4-7 0,3 11 3 15,-3-2-4-15,6 7 4 0,-1-2-7 0,4 3-1 16,4 1-8-16,3-2-2 0,3 0-4 0,6-4 2 16,4-3-12-16,3-23 0 0,9 44 0 0,-9-44 0 31,26 36 0-31,-26-36 0 0,52 19 0 0,-17-14 0 15,9-7 0-15,8-3 0 0,3-2 0 16,1-3 0-16,1-1 0 0,-4-1 0 0,2 1 0 16,-5-3-37-16,3 7-24 0,-11-5-13 0,10 19-35 15,-21-20-37-15,26 36-92 0,-57-23-150 0,55 0-131 0,-14 21 45 16,-41-21 474-16</inkml:trace>
  <inkml:trace contextRef="#ctx0" brushRef="#br3" timeOffset="430960.9128">19021 6865 1364 0,'20'-30'62'0,"-20"30"-29"0,11-38-1 16,-11 38-2-16,8-30 7 0,-8 30 3 15,0 0 4-15,0 0 4 0,0 0-5 0,0 0-9 16,0 0-17-16,0 0-4 0,-14 38-2 0,5-4 7 16,-3 6 0-16,0 10 10 0,-3 1-11 0,1 5 6 15,-4 4-9-15,4 2 5 0,-2-3-5 0,6 1 6 16,-3-5-8-16,6-2 3 0,2-7-12 0,3-6 2 15,2-3-9-15,4-7-5 0,-4-30 22 0,10 42-24 16,-10-42 24-16,0 0-14 0,23 28 0 16,-23-28 2-16,0 0-1 0,27-12 1 0,-27 12-15 15,28-40 25-15,-12 8-23 0,0-9 20 0,2-3-6 16,-6-5-9-16,-3 2 8 0,-2-5-5 16,-3 0 5-16,-4-5-5 0,0-3 2 0,0-7-7 15,0-3 7-15,0-2-9 0,5-4 11 0,0 6-8 16,6 6-5-16,5 10 22 0,0 11-20 0,7 12 23 15,-23 31-9-15,42-39-1 0,-42 39 1 16,48-12 2-16,-18 8 4 0,4 4-2 0,1 5 1 16,4 4-2-16,0 5-5 0,-1 2 1 0,-1 5-3 15,-4-1 3-15,-3 2-4 0,-3 1-7 0,-6 2 24 16,-1 1-23-16,-10 1 25 0,-4 1-14 0,-6 2-2 16,-9 0 1-16,-9 5-3 0,-12-1 4 0,-7 3-5 15,-9-2 4-15,-6-2-6 0,-2-3 2 16,-1-3-12-16,3-4-4 0,6-4-13 0,2-10-8 15,14 5-22-15,-6-18-38 0,36 4-73 16,-31-10-153-16,31 10-243 0,15-27 43 0,-6-8 353 16</inkml:trace>
  <inkml:trace contextRef="#ctx0" brushRef="#br3" timeOffset="431259.0239">19756 6881 1412 0,'-14'25'277'16,"14"-25"-239"-16,0 0-25 0,0 0 6 15,0 0 9-15,0 0 11 0,50-4 6 16,-13-10-8-16,13-3-8 0,8-5-7 0,9-1-4 16,9-3-3-16,4 0-6 0,-4 1-1 0,-3 2-7 15,-8 4 3-15,-4 3 1 0,-6 4-11 0,-11 4 12 16,-9 1-15-16,-35 7 11 0,39 4 14 0,-39-4-8 15,0 0 3-15,7 46-11 0,-19-16 0 0,-6 12 0 16,-10 6 0-16,-6-1 0 0,-6 8 0 0,-7-1 0 16,3-1 0-16,3 2 0 0,1-4 0 15,4-5 0-15,4-1 0 0,6-6 0 0,6-4 0 16,4-6-1-16,13 2-65 0,3-31-35 0,18 44-85 16,-18-44-155-16,31-3-241 0,8-1 15 15,0-19 365-15</inkml:trace>
  <inkml:trace contextRef="#ctx0" brushRef="#br3" timeOffset="431646.6426">21396 6686 1766 0,'-44'-13'37'0,"-4"-3"-35"15,8 11 41-15,-6-4-19 0,3 9 21 0,-7 2 1 16,1 7-16-16,-3 1 16 15,6 12-38-15,4-1-8 0,8 3 0 0,8 1 0 16,8 0 0-16,9-1 0 0,9 3 0 0,7-1 0 16,7 1 0-16,11-1 0 0,11-1 0 0,6-1 0 15,9 1 0-15,6-4 0 0,3 2 0 0,1-2 0 16,-3 2 0-16,-5 2 0 0,-1-1 0 0,-8 8 0 16,-9-2 0-16,-8 3 0 0,-11-1 0 0,-7-2 0 15,-9 0 0-15,-4-4 0 0,-7 4 0 16,-5-3 0-16,-5-4 0 0,-9 1 0 0,-2-2 0 15,-7-7 0-15,0-1 0 0,2-7 0 0,3-1 0 16,3-6 0-16,2-6 0 0,4-1 0 0,25 7 0 16,-37-24 0-16,37 24 0 0,-12-48 0 15,17 17 0-15,9-10 0 0,11-3 0 0,11-7 0 16,10-5 0-16,8-1 0 0,7-3-19 0,4 6-3 16,-1 1-7-16,0 7 13 0,-8 2-5 15,-4 12 5-15,-11 2-10 0,-4 13-15 0,-18-8-43 16,8 25-59-16,-33-33-107 0,6 33-331 0,25-16 60 15,-25 16 244-15</inkml:trace>
  <inkml:trace contextRef="#ctx0" brushRef="#br3" timeOffset="431795.6708">22006 7136 1963 0,'-45'32'84'0,"45"-32"-84"0,-30 0 0 0,30 0 0 15,0 0 0-15,-32-35-25 0,32 35-91 0,-39-46-186 16,39 46-339-16,-16-33 20 0,11 8 280 0</inkml:trace>
  <inkml:trace contextRef="#ctx0" brushRef="#br4" timeOffset="435790.6949">1920 9349 1218 0,'0'0'38'0,"0"0"-26"0,4-43-27 0,10 17 13 16,5-6 8-16,6-1-2 0,2-4 7 0,5 1-2 15,-1-1 7-15,5 2-6 0,-3 0 8 0,3-2-6 16,-4 5 4-16,1 1-10 0,-4 4 2 0,-1 4-7 16,-28 23 1-16,41-30-3 0,-41 30 2 15,0 0 0-15,0 0 3 0,0 0 5 16,0 0 9-16,0 0 3 0,0 0-3 0,0 0-3 15,-16 34-10-15,16-34 2 0,-37 37 2 0,12-11 8 16,-3-5 2-16,-1 4 5 0,-4-7-3 0,2 5 1 16,-2-6-6-16,1 4-1 0,-5 0-9 0,1-1 2 15,-3 1-6-15,2 4 3 0,0-1-4 0,-2 3 3 16,0 3-7-16,0 1 7 0,0 1-6 0,5 0 9 16,3-6 13-16,2 4-32 0,29-30 30 15,-33 37-34-15,33-37 13 0,0 0 1 0,0 30 0 16,0-30 0-16,28 9 2 0,-28-9 2 0,50-4 1 15,-13-3-2-15,5-5 2 0,6-7 16 0,9-4-34 16,1-2 33-16,2 2-33 0,1 4 14 16,-5 1 2-16,-4 4-2 0,-12 3 1 0,-6 8-2 15,-34 3 1-15,37 3-3 0,-37-3-2 16,0 0 4-16,-2 29-3 0,2-29 5 0,-39 58 11 16,2-14-33-16,-16 9 30 0,-12 7-27 0,-8-4 16 15,-8 7 17-15,-3-3-3 0,5 4 16 0,-1-5-5 16,9 5 9-16,2-8-12 0,12-1 9 0,8-13-4 15,13-5 0-15,12-11-5 0,24-26-10 0,0 0-8 16,-6 29-3-16,6-29 0 0,59 7 2 0,-10-13-1 16,13-6 1-16,13-13-4 0,10-6-10 15,8-6-2-15,8-6-15 0,7 1-6 16,-8-9-31-16,11 14-24 0,-24-21-50 0,21 33-67 16,-39-29-81-16,9 11-219 0,3 17 84 0,-31-21 425 15</inkml:trace>
  <inkml:trace contextRef="#ctx0" brushRef="#br4" timeOffset="436029.2284">3071 8929 1453 0,'0'0'119'0,"0"0"-75"15,-19-24-25-15,19 24-2 0,0 0 6 16,0 0 4-16,0 0-4 0,0 0-4 15,-11 33-6-15,11-33-1 0,-7 57-6 0,0-13 5 16,-4 12-9-16,-1 7 7 0,-4 10-11 0,-3 6-9 16,-4 4 21-16,-1-1-20 0,0 1 18 0,1-4-6 15,3-3-19-15,-1-7 2 0,9-4-22 0,-3-16-9 16,17 4-37-16,-11-26-37 0,31 17-89 0,-22-44-188 16,0 0-117-16,47 28 159 0,-27-53 355 0</inkml:trace>
  <inkml:trace contextRef="#ctx0" brushRef="#br4" timeOffset="436222.9501">3022 9081 1321 0,'-34'-27'385'0,"9"33"-342"16,25-6-28-16,-28 1-17 0,28-1-2 15,0 0-1-15,0 0 1 0,28 2 4 0,-3-2 2 16,9-2-2-16,10-5 1 0,9-3-1 0,11-6 0 15,3-2-5-15,9-1-11 0,-3-2-17 0,5 9-19 16,-9-11-23-16,12 21-28 0,-24-21-58 0,21 32-95 16,-34-9-191-16,-1-7-32 0,8 26 355 15</inkml:trace>
  <inkml:trace contextRef="#ctx0" brushRef="#br4" timeOffset="436371.9774">2974 9715 1310 0,'-9'-25'339'0,"9"25"-307"0,0 0-31 16,28-10-2-16,1-4 10 0,10-6 1 15,7-6 3-15,9-4-7 0,7-4-1 0,8-4-14 16,17 1-16-16,-2-13-46 0,21 24-153 0,-26-9-310 16,14-2-35-16,2 14 278 0</inkml:trace>
  <inkml:trace contextRef="#ctx0" brushRef="#br4" timeOffset="436848.8705">4548 9452 1375 0,'0'0'42'16,"0"0"-25"-16,0 0-18 0,0 0-6 0,0 0 8 15,29-31 22-15,3 13-16 0,6 2 16 0,7-5-33 16,8-2 10-16,7-1-14 0,6-1 12 0,1-1 3 16,2 1-9-16,5 7-12 0,-6-6-21 0,10 15-21 15,-16-12-35-15,10 19-32 0,-24-12-53 16,7 17-65-16,-5 13-181 0,-50-16 188 0,62 25 240 16</inkml:trace>
  <inkml:trace contextRef="#ctx0" brushRef="#br4" timeOffset="437027.7299">4591 9785 1514 0,'-67'4'120'0,"67"-4"-88"16,-25 7-32-16,25-7-7 0,0 0 1 0,25-7 3 16,-1 0 5-16,10-4-1 0,12-5 1 0,12-5-4 15,13-5 1-15,9-9-14 0,17 3-12 0,-1-12-29 16,17 9-30-16,-13-22-46 0,27 26-115 0,-30-19-143 15,6-4-91-15,14 25 264 0</inkml:trace>
  <inkml:trace contextRef="#ctx0" brushRef="#br4" timeOffset="437295.9486">6231 9097 1235 0,'-34'21'152'0,"-21"-12"-78"0,16 14-8 15,-12-9-9-15,5 14-2 0,-7-5-9 0,3 14 0 16,-6-2-3-16,6 9-14 0,-3-2 21 15,7 11-32-15,5-5 17 0,11 3-10 0,9-4-11 16,10-1 1-16,11-4-10 0,11-3 1 0,6-4-5 16,10-5 5-16,8-7-4 0,10-4 2 0,8-4-3 15,5-8-1-15,9-7 2 0,1-7-3 16,8-11 2-16,0-5-2 0,-2-9 3 0,1-1-2 16,-10-9 3-16,-8-1-6 0,-9-2 3 0,-11-3-8 15,-10 2 8-15,-10 0-7 0,-10 4-5 16,-8 2 24-16,-12 4-25 0,-8 3 21 0,-11 5-19 15,-9 3-8-15,-8 6-7 0,-13 1-10 0,-2 11-4 16,-7 2-3-16,4 14-6 0,-6-4-10 0,11 14-27 16,-5-10-26-16,30 25-88 0,-23-29-167 0,26 9-140 15,20 11 95-15,-11-29 412 0</inkml:trace>
  <inkml:trace contextRef="#ctx0" brushRef="#br4" timeOffset="438085.8723">9114 9787 1199 0,'-41'-16'116'15,"41"16"-46"-15,-58-30-13 0,31 14-8 16,-10-10 2-16,7 3-9 0,-11-7-5 15,6 0-13-15,-6-9-4 0,0-1-14 0,-1-8 2 16,-1 1 11-16,-1-6-28 0,0-3 27 0,-2-4-25 16,3-2 13-16,3 1 16 0,6 2-8 0,7-2 11 15,10 1-15-15,8-4 4 0,11 5-11 0,8 2 5 16,10 6-9-16,8 0 6 0,7 4-6 16,8 1 4-16,3 2-5 0,7 0-10 0,0 1 27 15,4 5-28-15,-4 4 28 0,-5 17-12 0,-7 4-6 16,-10 11 3-16,-31 2 0 0,32 13 0 0,-32-13 3 15,6 39-2-15,-15 1-13 0,-12 11 26 0,-11 13-25 16,-16 10 23-16,-9 5-5 0,-14 4-3 16,-3 6 21-16,-9 1-7 0,3 5 18 0,-1-1-13 15,6-5-7-15,8-2 15 0,12-4-21 16,12-13 12-16,15-3-10 0,16-11-12 0,14-10 3 16,13-5-4-16,19-10 0 0,14-4 0 0,16-11 0 15,17-11-5-15,15-12-7 0,19-13-14 0,9-15-25 16,28-2-38-16,-10-39-132 0,37 18-417 0,-7-12 19 15,-6-4 269-15</inkml:trace>
  <inkml:trace contextRef="#ctx0" brushRef="#br4" timeOffset="439225.5051">11207 8972 445 0,'0'0'129'0,"0"0"-56"0,0 0-13 0,0 0-9 16,0 0-6-16,0 0-8 0,0 0-9 0,0 0-9 15,0 0-6-15,-24 12-3 0,24-12 1 0,0 0 4 16,0 0 6-16,0 0 5 0,0 0 4 31,0 0 3-31,0 0 2 0,0 0 6 0,0 0 4 16,0 0 2-16,-11 26 1 0,11-26-5 0,0 0-3 16,0 0 2-16,0 0 1 0,0 0 1 0,0 0-1 15,0 0-5-15,0 0-7 0,0 0-3 0,0 0-1 16,0 0 2-16,0 0-1 0,16-30-1 0,-16 30-8 15,34-51-3-15,-11 21-7 0,0-3 0 16,2 3-5-16,1 0 6 0,-1-2-6 0,0 4 6 16,-2 0-6-16,-2 2 1 0,-2 1-3 0,-19 25 0 15,32-35-2-15,-32 35 2 0,0 0-3 0,27-27 2 16,-27 27 1-16,0 0-1 0,0 0 0 0,0 0-1 16,0 0 0-16,0 0 1 0,0 0-2 0,0 0 1 15,-23 34 2-15,23-34-3 0,-37 39 4 0,14-15-4 16,-7 3 3-16,-2-1-3 0,-6 2 5 15,-2 0-7-15,-1 4 7 0,-5 3-1 0,0 2 4 16,0 0 1-16,2 2 5 0,1-2-7 0,4-4 4 16,5-1-6-16,4-2 2 0,7-3-6 0,6 1 2 15,17-28-5-15,-18 44 4 0,18-44-5 0,0 37 4 16,0-37-4-16,19 31 3 0,-19-31-1 0,36 22 2 0,-36-22-1 16,53 8 1-16,-21-8 0 0,5-3-1 15,4-6 1-15,1-2-1 0,3-4 1 0,1-1-3 16,0 0 6-16,-2 0-5 0,0 4 3 0,-7-1-2 15,-3 1-1 1,-7 5-1-16,-27 7-1 0,35-9-2 0,-35 9 1 16,0 0-1-16,0 0 5 0,0 0 0 0,-7 28 0 15,7-28 3-15,-43 51-5 0,10-21 3 0,-10 11-3 16,-5 1-9-16,-5 0 29 0,0 6-20 16,0-2 26-16,3 3-9 0,3-3-6 0,4 0 5 0,4-4-5 15,5-5 5-15,8-5-5 0,8-8 1 0,18-24-7 16,-10 32 0-16,10-32-3 0,0 0 1 15,42 28-1-15,-12-26 2 0,9-4-1 0,9-3 0 16,10-7-3-16,8-6-9 0,8-1-13 0,1-6-19 16,6 7-26-16,-10-8-47 0,21 24-94 0,-35-33-148 15,17 12-205-15,4 9 60 0,-23-21 471 16</inkml:trace>
  <inkml:trace contextRef="#ctx0" brushRef="#br4" timeOffset="439688.258">12274 8843 915 0,'0'0'184'0,"-25"19"-100"16,25-19-16-16,0 0-6 0,-23 30-1 0,23-30-9 15,0 0-7-15,0 0-7 0,0 0-4 0,0 0-4 16,0 0 1-16,0 0 1 0,33 27 2 0,-33-27 0 16,41 0-3-16,-14-7-6 0,6 1-5 0,5-4-3 15,4 1-5-15,4-3-1 0,2 3-2 16,-2-3-4-16,0 1 1 0,-2 2-2 0,-1 0-3 15,-6 4 2-15,-3 0-3 0,-4 3 0 0,-5 0 1 16,-25 2-1-16,35 4 0 0,-35-4 0 0,0 0 0 16,30 17-1-16,-30-17 4 0,0 0 0 0,9 37 1 15,-9-37 0-15,0 43 5 0,-5-17-2 0,1-1 5 16,-1-1-5-16,5-24 0 0,-5 43-4 0,5-43 0 16,12 28-3-16,-12-28 1 15,41 9-2-15,-4-13 2 0,16-10 0 0,9-11-2 16,12-8 0-16,4-8-12 0,6 1-1 0,-3-2-7 15,2 6 1-15,-7 3-11 0,-3 8-9 0,-15-3-31 16,-1 21-30-16,-29-18-47 0,13 34-87 0,-41-9-128 16,0 0-141-16,0 0 156 0,0 0 348 0</inkml:trace>
  <inkml:trace contextRef="#ctx0" brushRef="#br4" timeOffset="440060.8331">12994 9125 859 0,'22'-39'224'0,"-22"39"-133"16,0 0-20-16,28-30-3 0,-28 30 0 15,0 0-9-15,20-28-3 0,-20 28 0 0,0 0-3 16,0 0-4-16,-15 32-17 0,15-32-11 0,-44 56-13 16,9-12 9-16,-15 7 2 0,-1 9 18 0,-13 2 19 15,6 10-18-15,-6-5 18 0,4 7-27 0,3-9-6 16,9-3 1-16,11-6-15 0,10-7 0 0,13-6-10 15,11-5 2-15,13-4-4 0,10-10 3 16,19-6-8-16,10-11-8 0,24-5-18 0,14-16-22 16,21 0-30-16,-4-23-53 0,34 26-133 0,-28-22-323 15,11-1 26-15,-5 13 316 0</inkml:trace>
  <inkml:trace contextRef="#ctx0" brushRef="#br4" timeOffset="440731.5345">14395 9259 1274 0,'0'0'346'0,"-24"16"-279"0,24-16-25 15,0 0-13-15,0 0-3 0,0 0-5 0,0 0-6 16,0 0 2-16,0 0-3 0,0 0-2 0,39-25-6 16,-13 14-3-16,8 1-6 0,3-1-5 0,4-1-10 15,3 3-17-15,-3-1-19 0,10 10-28 16,-16-18-37-16,26 28-78 0,-35-27-117 15,8 12-196-15,12 17 21 0,-46-12 447 0</inkml:trace>
  <inkml:trace contextRef="#ctx0" brushRef="#br4" timeOffset="440895.3833">14275 9604 1588 0,'-58'7'147'16,"20"4"-117"-16,14-4-26 0,24-7-7 0,0 0 0 15,0 0-1-15,0 0 1 0,0 0 2 0,47-22-4 16,-8 5-8-16,16 4-6 0,5-11-16 0,22 4-15 16,-6-17-35-16,27 20-53 0,-22-29-60 15,31 25-161-15,-6 0-130 0,-17-21 126 0,20 33 363 16</inkml:trace>
  <inkml:trace contextRef="#ctx0" brushRef="#br4" timeOffset="441208.4245">15968 9049 1398 0,'-76'4'110'0,"19"17"-44"0,-14-9-4 0,9 18 2 16,-7-7-4-16,6 14-3 0,-8-2-9 16,7 11 2-16,-2 2-13 0,13 4-23 0,7 3 21 15,14 0-26-15,15-4 17 0,10-4-15 0,12-1-11 16,13-6 0-16,12-1 0 0,12-5 0 0,15-10 0 15,14-6 0-15,8-11 0 0,14-9 0 0,6-10 0 16,5-11 0-16,3-7 0 0,-3-7 0 16,-3-2 0-16,-5-1 0 0,-17-1 0 0,-8-3 0 15,-18 0-9-15,-14 2 14 0,-12 0-18 0,-15 5 20 16,-12-2-8-16,-10 4-6 0,-12 0-2 0,-13 1-10 16,-9 6-6-16,-13-2-5 0,-7 9 5 0,-8 1 5 15,-1 8 10-15,-3 7 4 0,1 7 4 0,-1 5 0 16,9 7-14-16,0-2-17 0,17 14-58 15,-8-22-89-15,58-4-335 0,-38 25-78 16,38-25 141-16</inkml:trace>
  <inkml:trace contextRef="#ctx0" brushRef="#br4" timeOffset="444590.3701">1697 10692 345 0,'0'0'84'0,"0"0"-34"16,0 0-6-16,0 0-6 0,0 0-1 0,0 0-2 16,0 0-4-16,0 0 0 0,0 0 1 0,-4 27 1 15,4-27-2-15,0 0 0 0,0 0-1 16,2 31-1-16,-2-31-2 0,0 0 0 15,0 0 1-15,21 27 5 0,-21-27-2 0,0 0 1 0,27 17-5 16,-27-17-4 0,25 18-7-16,-25-18-2 0,28 28-7 0,-28-28-2 0,30 37-5 0,-30-37 2 0,34 50-5 0,-18-24 7 15,-2 6-6-15,-2-1 5 0,-1 1-5 0,-2 3 3 16,1-3-4-16,1 2 5 0,1-3 15 16,1-1-16-16,1 2 17 0,2-2-30 0,2 0 10 31,3 0-9-31,0 3 10 0,2-5 3 0,2 6-3 15,2-3 4-15,1 1-4 0,2 2 5 0,4-3-5 16,1 6 5-16,4-1-6 0,2 4 4 0,1-5-5 0,3 4 6 16,2-2-4-16,-1-4 5 0,4 3-5 0,1-5 5 0,1 5-7 15,3-3 7-15,0 2-7 0,3-3 6 16,-1 1-6-16,5-6 7 0,-4 5 12 0,6-8-13 16,-2-4 16-16,0 8-30 0,3-9 17 0,-1 2-13 15,3-3 16-15,3-2 2 0,-5-4-3 0,4 2 2 16,-3-5-3-16,3-2 2 0,2 0-1 0,-1-3-1 15,1-4 0-15,0-4-4 0,0 1 0 0,-2-6 0 16,5-2 2-16,-1-3 0 0,1-3 1 0,3-5-2 16,-1-1 2-16,3-6 12 0,5-8-32 15,1 0 31-15,1-2-34 0,3 0 14 0,0-1 6 16,-1-3-5 0,4-1 7-16,2 0-7 0,0 0 11 0,2 0-6 0,-4-2 11 15,2 2-3-15,-4-5 7 0,2 9-8 0,-5-3 4 16,-2 6-12-16,0 2 3 0,-7 3-7 0,0 4 5 15,-6 2-5-15,-5 6 4 0,-1 3-4 0,-6 3 2 16,-7 3-3-16,-1 8 1 0,-6-1-2 0,-4 6 0 16,-1 0-1-16,-6 5-2 0,-1 3 4 15,-4 4-3-15,0 2 5 0,-1 2-2 0,-5 3 4 16,3 0-4-16,-4 4 5 0,0-2-4 0,0 8 5 16,-2 3-2-16,2-1 3 0,-1 6-5 0,-1 1 6 15,-2 3-8-15,3 3 7 0,-5-2-8 0,3 1 9 16,-3 1-10-16,-1 3 9 0,0 3-9 15,0-1 9-15,-2 5 11 0,-3-1-29 0,0-1 30 16,-2 3-31-16,-2-6 10 0,2 7 11 0,-4-7-10 16,2 2 12-16,-4-4-6 0,3 0 10 0,-4-3-7 15,3-2 7-15,0-9-9 0,2-1 5 0,2-6-7 16,-2-2 4-16,-7-26-5 0,18 39 2 16,-18-39-2-16,18 28 1 0,-18-28-3 0,0 0 3 15,28 18-2-15,-28-18 1 0,0 0 1 16,27-5 1-16,-27 5 3 0,0 0 0 0,19-27 5 15,-19 27 2-15,11-35 2 0,-11 35 0 0,8-51 3 16,0 23-9-16,-5-9 6 0,4 1-7 0,-1-8 5 16,-1 2-6-16,0-4 4 0,2 1-8 0,0-5 6 15,2 3-10-15,4-3 6 0,-1-1-7 0,6-5-11 16,3 0 29-16,2 3-29 0,5-2 29 0,2 2-9 16,2 2-9-16,5 2 9 0,2 3-9 15,2 2 7-15,2 2-7 0,4 1 9 16,1 3-7-16,2 1 5 0,1 3-4 0,2 4 1 15,2 4-4-15,2 3 3 0,0 4-4 0,-2 3 1 16,-1 2-4-16,3 7 1 0,-4 0-2 0,0 5 1 16,1 2 1-16,0 2 1 0,1 5 3 0,2 0 1 15,0 1 6-15,3 5-2 0,2-1 2 16,3 2-3-16,3 2-1 0,-1 2-3 0,2 1 4 16,-2 4-3-16,8 2 4 0,-3 1-4 0,1 2 4 15,0-3-5-15,-1 5 4 0,3-2-2 0,1 2 6 16,2 0-6-16,0 0 6 0,0 3-7 0,-1-1 5 15,1 5-7-15,0-2 8 0,0 0-9 0,-2 2 8 16,2 2 12-16,-2 0-34 0,6 0 37 0,1-1-31 16,2 1 11-16,6-5 9 15,-1 1-7-15,5-4 5 0,1-1-3 0,5-1 7 16,2-5-9-16,-1 1 4 0,10-2-1 0,3-2 1 16,2-5-1-16,7 1 3 0,-5-4-3 0,6-4 2 15,-1 1 1-15,0-5-1 0,2-3 1 0,0-2 1 16,5-9 0-16,0 1 2 0,-2-7 0 0,-1-2-4 15,-2-1-1-15,1-3-4 0,1-5 3 0,4-4-4 16,1-6 4-16,4-4-4 0,3-4 5 16,-2-4-13-16,7-6-5 0,5-4 25 0,1-4-25 15,1-1 29-15,2 1-17 0,-10-1-13 0,-1 3 6 16,-5-5-14-16,-5-2 10 0,-7-6-10 0,-9 5 12 16,-11-6-7-16,-5 3 16 0,-11-1-8 15,-5-2-6-15,-7 2 26 0,-9-4-23 0,-5 2 26 16,-12-3 2-16,-6 1-4 0,-11 0 20 15,-1 6-7-15,-10-4 13 0,0 5-13 0,-9-1 4 16,-2 5-16-16,-4 3 1 0,-2 6 3 0,-2 3-32 16,2 7 20-16,-2 5-43 0,-6 1-18 0,1 40-50 15,-13-60-112-15,13 60-325 0,11-33-15 0,-11 33 256 16</inkml:trace>
  <inkml:trace contextRef="#ctx0" brushRef="#br4" timeOffset="445216.3718">6401 13616 1220 0,'0'0'95'15,"-11"-33"-49"-15,11 33-23 0,0-29-16 0,0 29 8 16,0 0 5-16,0 0 1 0,0 0-2 15,0 0-6-15,0 0-6 0,0 0-8 16,-7 53 2-16,9-9-5 0,-2 14 9 0,0 13-12 16,0 1 15-16,-5 7 4 0,-1 2-24 0,-3 0 23 15,2-1-23-15,0-5 5 0,2-3 13 0,3-6-17 16,0-10-10-16,13-7-34 0,-7-19-34 0,24 9-56 16,-28-39-60-16,48 16-116 0,-6-7-123 0,-22-38 250 15</inkml:trace>
  <inkml:trace contextRef="#ctx0" brushRef="#br4" timeOffset="445410.1883">6482 13535 1361 0,'0'0'216'0,"-35"7"-162"0,35-7-30 15,0 0-22-15,0 0-2 0,0 0 5 0,42-7 5 16,-11 0 0-16,9-2-1 0,6 0-4 0,7-1-2 15,9-1 0-15,6-1-4 0,-1 0-6 0,-1-4-20 16,6 12-31-16,-15-13-39 0,19 29-75 0,-35-28-92 16,15 16-259-16,-4 21 39 0,-52-21 416 0</inkml:trace>
  <inkml:trace contextRef="#ctx0" brushRef="#br4" timeOffset="445603.974">6491 14086 1547 0,'-30'4'45'0,"30"-4"-41"0,0 0-18 15,27-23 1-15,1 5 14 0,7-1 6 0,8-9-12 16,6 5 31-16,6-5-32 0,6 1 25 0,4 3-19 16,-3-5-13-16,5 8-19 0,-8-7-30 0,6 16-41 15,-22-13-55-15,17 29-44 0,-32-22-74 0,-3 11-162 16,11 28 112-16,-36-21 326 0</inkml:trace>
  <inkml:trace contextRef="#ctx0" brushRef="#br4" timeOffset="445753.0533">6392 14572 1261 0,'0'0'308'0,"0"0"-263"0,0 0-34 15,0 0-16-15,0 0 6 0,42-33 1 0,-3 13 5 16,8-2-3-16,7-7 2 0,10-2-5 15,7-5 2-15,5 3-18 0,7 1-30 0,-12-6-55 16,27 22-114-16,-35-25-153 0,14 9-163 0,11 17 158 16,-26-22 372-16</inkml:trace>
  <inkml:trace contextRef="#ctx0" brushRef="#br4" timeOffset="446215.042">7876 14003 1064 0,'-25'-19'88'0,"25"19"-48"0,-40-26 6 16,15 12-10-16,25 14 31 0,-48-13-17 0,48 13 16 15,-55 0 4-15,30 13-1 0,-12-8-9 0,7 12-25 16,-9-2 25-16,5 11-38 0,-3 0 26 16,4 10-15-16,1 1-13 0,3 7 0 0,5-6-10 15,8-4 0-15,5-6-9 0,11-28 4 16,5 37-7-16,-5-37 2 0,37 23 0 0,-5-18 1 15,7-5 0-15,7-10 0 0,6-4 1 0,3-8-2 16,3-4 4-16,1-2-5 0,-5-2 4 0,-2-2-5 16,-3 4 2-16,-6 2-6 0,-8 3 1 0,-5 3-5 15,-5 6 3-15,-25 14-2 0,25-16 2 16,-25 16 2-16,0 0 3 0,0 0 0 0,0 0-1 16,0 0-1-16,-12 25-4 0,12-25 3 0,-34 39-2 15,11-8 7-15,-7 6-1 0,-4 7 10 0,-1 4-3 16,-4 10 8-16,2 2-7 0,-1 5 5 0,1 0-10 15,2 1 7-15,1 2-10 0,2-1 12 0,4-3-6 16,3-1-1-16,4-10 20 0,5-6-25 16,7-10 19-16,7-10-16 0,2-27-2 15,14 31 1-15,-14-31-1 0,38 6 1 0,-10-12 2 16,2-4-2-16,7-11 1 0,2-6-5 0,4-10-19 16,1-7 15-16,4-2-29 0,0-6 18 0,5 1-11 15,-4-4-4-15,6 6-2 0,-7-8-18 0,2 13-11 16,-11-10-23-16,10 22-15 0,-22-23-43 0,24 32-72 15,-28-17-138-15,4 1-128 0,14 23 198 16,-27-26 285-16</inkml:trace>
  <inkml:trace contextRef="#ctx0" brushRef="#br4" timeOffset="446617.6412">8616 14037 1249 0,'0'0'106'0,"-31"-11"-47"0,31 11-1 16,0 0 1-16,0 0-1 0,-25 4-12 0,25-4-3 15,0 0-10-15,-29 39-1 0,29-39-6 0,-28 44-2 16,12-18-3-16,4 8 5 0,-4-3-7 0,5 4 8 16,-1 1-7-16,3-3 1 0,4-5-11 0,3 2 2 15,2-30-9-15,10 43-1 16,-10-43-3-16,31 28 3 0,-7-21-4 0,6-4 4 15,6-10 3-15,5-5-5 0,5-7 3 0,2-8-5 16,5-3 2-16,2-3-4 0,-1-1 0 0,-2-1-5 16,-3 2 1-16,-3-3-5 0,-7 3 7 0,-3 5-3 15,-10-1 9-15,-26 29-2 0,39-44 2 0,-39 44 0 16,20-29 2-16,-20 29 0 0,0 0 5 16,0 0 0-16,0 0 1 0,0 0-4 0,0 0-2 15,-27-8-1-15,27 8-1 0,-25 32 2 0,10-5-1 16,-3 3 1-16,0 3-5 0,0 2 3 0,4 2-3 15,2-3 1-15,3-1-11 0,2-5-9 0,9-1-19 16,-2-27-17-16,14 46-26 0,-14-46-14 16,35 33-29-16,-35-33-52 0,55 12-97 0,-23-12-230 15,0-19 34-15,19 17 413 0</inkml:trace>
  <inkml:trace contextRef="#ctx0" brushRef="#br4" timeOffset="446781.5684">9587 13958 1312 0,'-43'-7'135'0,"43"7"-78"0,-38 14-3 16,38-14-16-16,-38 31 9 0,24-4-19 0,-7 5 0 16,5 8-2-16,-4 2-12 0,6 2 2 15,0 4-11-15,2-4 7 0,3-4-11 0,5-4 4 16,4-3-8-16,4-6 4 0,7-1-7 16,-11-26-1-16,26 32-14 0,-26-32-17 0,37 7-31 15,-37-7-47-15,53-20-115 0,-37-6-318 0,16-18 22 16,11 9 316-16</inkml:trace>
  <inkml:trace contextRef="#ctx0" brushRef="#br4" timeOffset="446915.6467">9578 13366 1627 0,'0'0'105'16,"0"0"-91"-16,-25-4-21 0,25 4-16 15,0 0-20-15,0 0-18 0,0 0-24 0,32-21-52 16,-25-5-97-16,25 12-295 0,9 7 37 15,-11-23 358-15</inkml:trace>
  <inkml:trace contextRef="#ctx0" brushRef="#br4" timeOffset="447114.6939">10173 13181 1461 0,'0'0'68'15,"-39"39"-25"-15,27-9 16 0,-9-4 4 16,10 13 6-16,-9-2-20 0,6 16 1 0,-5-2-15 15,5 12 0-15,-4 1-14 0,6 8 1 16,-1 0-14-16,3 4 5 0,1-4 1 0,-2 4-23 0,0-4 18 16,1-9-18-16,3-3 3 0,1-9 2 0,8 0-13 15,2-10-17-15,8-1-26 0,-3-12-16 0,18 8-58 16,-27-36-47 0,58 30-132-16,-23-27-245 15,-1-17 55-15,17 11 389 0</inkml:trace>
  <inkml:trace contextRef="#ctx0" brushRef="#br4" timeOffset="447294.2732">10485 13852 1420 0,'-20'23'252'0,"-6"-9"-209"0,26-14-8 16,-41 37-4-16,41-37-15 0,-35 47 29 16,17-13-31-16,-1 1 21 0,1 6-13 0,4 1-13 15,1 0 0-15,4 0-10 0,1-1 5 0,2-2-7 16,6-4 2-16,2-3-10 0,-2-32-9 0,16 45-19 15,-16-45-8-15,30 34-25 0,-30-34-25 0,43 14-50 16,-43-14-115-16,30-40-287 0,0 20 33 0,-13-22 347 16</inkml:trace>
  <inkml:trace contextRef="#ctx0" brushRef="#br4" timeOffset="447460.7494">10573 12933 1597 0,'-30'1'25'16,"30"-1"-16"-16,-35 7-4 0,35-7 0 16,0 0-1-16,0 0-5 0,-11 29-4 0,11-29-8 15,11 30-21-15,-11-30-13 0,23 37-14 0,-23-37-50 16,32 47-45-16,-32-47-91 0,25 37-161 0,-4 5-28 16,-21-42 311-16</inkml:trace>
  <inkml:trace contextRef="#ctx0" brushRef="#br4" timeOffset="447890.3382">10697 13470 1017 0,'0'0'100'16,"-16"30"-37"-16,16-30-9 0,6 33 0 0,-6-33 8 16,12 46 12-16,-12-46 3 0,11 55 7 0,-13-31-15 15,9 13-7-15,-7-5-14 0,7 8-5 0,-7-4-5 16,4 4-3-16,-6-1-9 0,4 1-9 16,-6-4 20-16,4 1-22 0,-5-9 19 0,0 4-15 15,-1-3-13-15,1 0 0 0,0-1-6 16,5-28 1-16,-6 44 0 0,6-44-1 0,-1 24-1 15,1-24 1-15,0 0-5 0,7 25 4 0,-7-25-7 16,0 0-2-16,0 0 0 0,0 0-2 0,0 0 7 16,32-23-1-16,-32 23 3 0,21-38-1 0,-21 38 3 15,21-50 4-15,-10 24-2 0,-1-4 4 0,-1-4 1 16,2 4-8-16,-1-5-6 0,3-2 15 0,3-5-16 16,1-4 20-16,5 2-7 0,2 2-5 15,1 8 4-15,2 6-5 0,-2 9 4 0,1 5-3 16,1 7-1-16,-27 7 1 0,44 7 0 0,-44-7-1 15,44 30 0-15,-44-30 3 0,41 49-3 0,-23-19 4 0,-2 2-3 16,1 3 4-16,-4 0-5 0,-3-1 3 0,-4-4-5 16,-4-1-6-16,-8 0 24 0,-4-1-19 0,-5 0 25 15,-6 0-13-15,21-28-4 16,-53 44 3-16,21-24-1 0,-3-3 6 0,-6-3-3 16,-1 0-5-16,-1-8-3 0,2-1 0 0,6-5 0 15,8-7 0-15,27 7-7 16,-40-21-13-16,40 21-20 0,-20-34-20 0,20 34-25 15,4-49-72-15,33 45-120 0,-37 4-284 0,42-42-13 16,1 30 309-16</inkml:trace>
  <inkml:trace contextRef="#ctx0" brushRef="#br4" timeOffset="448221.3243">11533 13857 1214 0,'0'0'144'15,"0"0"-60"-15,-33-9-5 0,33 9-12 0,0 0-15 16,-4 27-8-16,4-27-6 0,-5 44 7 16,0-19 11-16,5 8-36 0,-8 4 25 0,5 5-28 15,-6 1 4-15,0 8 8 0,0-6-10 0,1 3 1 16,-3-4-6-16,2-2 6 0,0-8-5 0,2-3-11 16,-2-4-4-16,9-27 0 0,-12 35 0 0,12-35 0 15,0 0 0-15,0 0 0 0,0 0 0 0,0 0 0 16,0 0 0-16,16-40 0 0,0 4 0 15,5-11 0-15,6 1 0 0,-1-5 0 16,-1 0 0-16,-2 3 0 0,-4-5 0 0,-3 2 0 16,-2 4 0-16,-3 1 0 0,0 4 0 0,-2 1 0 15,-2 6 0-15,-2 7 0 0,-5 28 0 0,2-34 0 16,-2 34 0-16,0 0 0 0,0 0 0 0,0 0 0 16,0 0 0-16,0 0 0 0,0 0-9 0,25-8-34 15,-1 11-24-15,-24-3-19 0,62 2-43 16,-62-2-56-16,84-2-122 0,-51 2-264 0,8-12 66 0,14 19 361 15</inkml:trace>
  <inkml:trace contextRef="#ctx0" brushRef="#br4" timeOffset="448400.1868">12121 13806 1333 0,'-12'32'178'0,"-18"-15"-120"16,16 13 10-16,-11-5 6 0,14 12-16 15,-8-7 26-15,6 11-37 0,-4-8 18 0,8 6-20 16,-2-2-20-16,6 0-13 0,3-2-12 0,0-3 0 15,1-6 0-15,1-1 0 0,0-25 0 0,8 35 0 16,-8-35 0-16,0 0 0 0,23 32 0 0,-23-32-13 16,0 0-41-16,29-13-34 0,-4 17-59 0,-27-41-125 15,34 14-343-15,-13-3 40 16,-1-19 293-16</inkml:trace>
  <inkml:trace contextRef="#ctx0" brushRef="#br4" timeOffset="448534.3798">12125 13315 1501 0,'0'0'44'0,"-30"-4"-51"16,30 4-29-16,0 0-22 0,0 0-26 15,0 0-5-15,49 30-22 0,-49-30-44 0,48 14-136 16,-4 11-135-16,-44-25 139 0,71 33 287 0</inkml:trace>
  <inkml:trace contextRef="#ctx0" brushRef="#br4" timeOffset="448892.0445">12536 13634 1188 0,'-6'28'235'0,"6"-28"-151"0,-17 30-14 16,17-30-10-16,-16 31-5 0,16-31-2 16,-23 44-2-16,23-44-7 0,-29 50-1 0,15-24-7 15,5 6-3-15,-3-2-8 0,3 2-14 0,0-1 21 16,2 1-25-16,0-2 13 0,2 2-20 0,0-4 0 16,3 2 0-16,2-6 0 0,0-24 0 0,9 37 0 15,-9-37 0-15,24 27 0 0,-24-27 0 0,46 5 0 16,-17-10 0-16,8-8 0 0,2-8 0 15,3-2 0-15,5-10 0 0,2-2 0 0,1-2-2 16,-4-2-17-16,0 0 24 0,-7 0-19 16,-6-5 23-16,-1 6-11 0,-7 1-3 0,-4 0 6 15,-3 1-5-15,-6 7 6 0,-1 2-3 0,-11 27 4 16,9-35-2-16,-9 35 5 0,0 0-3 0,0 0 0 16,0 0 0-16,-34 5-6 0,34-5 4 0,-37 44-2 15,14-16 0-15,0 6-2 0,2 1 4 16,0 2-7-16,1 0 4 0,4 0-11 0,2-3-14 15,5-1 18-15,2-3-26 0,7 0 17 0,0-4-20 16,12 1-5-16,-12-27-1 0,34 42-10 0,-34-42-9 16,55 25-26-16,-55-25-30 0,73 7-66 0,-73-7-77 15,65-41-252-15,-14 34 59 0,-24-30 402 16</inkml:trace>
  <inkml:trace contextRef="#ctx0" brushRef="#br4" timeOffset="449354.2515">13513 13771 1582 0,'-51'-5'133'0,"51"5"-74"16,-32 8-15-16,32-8-9 0,-44 22-4 0,19-8 3 16,-3 5-1-16,28-19-2 0,-48 46-10 0,27-14-20 15,1-2 18-15,2-1-25 0,3 0 23 16,0-1-11-16,7-2-6 0,0 1 3 0,8-27-2 16,-1 37 1-16,1-37-2 0,0 0 1 15,16 30-3-15,-16-30 2 0,0 0 2 0,31-4-2 0,-31 4 0 16,31-30 0-16,-12 7 0 0,1-5-5 15,1-4-9-15,0 2 5 0,2-1-9 0,-3-3 21 16,1 1-13-16,-3-4 12 0,-3 0-9 0,3-2-4 16,-2 0 6-16,2 2-4 0,0 4 5 15,-1 3 1-15,1 5 5 0,-18 25 1 0,23-30 9 16,-23 30 2-16,0 0 4 0,0 0-1 0,0 0-6 16,0 0 0-16,-4 27-9 0,4-27-2 0,-14 44 0 15,7-20 0-15,7-24 0 0,-12 44 0 0,12-44 0 16,2 46 0-16,-2-46 0 0,12 37 0 0,-12-37 0 15,23 28 0-15,-23-28 0 0,35 22 0 16,-35-22 0-16,48 8 0 0,-21-8 0 16,1-5 0-16,0-2 0 0,1-2 0 0,-1-5 0 15,0-2 0-15,3-1 0 0,-3-3 0 0,2-3 0 16,0-3 0-16,-2 5 0 0,1-2 0 0,-3 4 0 16,-26 19 0-16,45-32 0 0,-45 32 0 0,32-18 0 15,-32 18 0-15,0 0 0 0,24-2 0 0,-24 2 0 16,0 0 0-16,-5 39 0 0,-6-9 0 15,-5 5 0-15,-5 6 0 0,-4 1 0 0,-1 2 0 16,1 2 0-16,0-5 0 0,4-1 0 0,0-5-53 16,8 6-8-16,-4-17-57 0,27 27-113 0,-10-51-217 15,-14 39-164-15,14-39 89 0,0 0 523 0</inkml:trace>
  <inkml:trace contextRef="#ctx0" brushRef="#br4" timeOffset="449503.2555">14555 14007 1582 0,'-32'26'396'16,"32"-26"-359"-16,-27-14-26 0,27 14-11 0,0 0-10 15,-23-33-21-15,23 33-1 0,0 0-34 0,-24-41-5 16,24 41-110-16,-8-31-282 0,8 31-129 16,9-32 13-16,-16-5 579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05T22:14:40.90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05T22:14:41.694"/>
    </inkml:context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10189 9523 0,'0'0'0,"0"0"0,0 0 16,0 0-16,0 0 15,0 0-15,0 0 0</inkml:trace>
  <inkml:trace contextRef="#ctx1" brushRef="#br0">1808 921 968 0,'0'0'200'0,"0"0"-133"0,0 0-46 16,0 0-22-16,0 0 2 0,6 41 0 0,-6-10 12 15,-4 6 18-15,2 11-9 0,-5 1 10 0,0 6-36 16,0 3 5-16,2 0-12 0,0-3 10 0,3-6 11 31,0 0-10-31,4-7 8 0,1-1-9 0,4-8 3 16,2 1-7-16,0-6-9 0,4 6-15 0,-13-34-17 0,26 58-63 16,-26-58-51-16,28 47-77 0,-12-13-177 0,-16-34 70 15,31 40 344-15</inkml:trace>
  <inkml:trace contextRef="#ctx1" brushRef="#br0" timeOffset="491.5444">1545 706 1584 0,'-29'14'31'0,"-1"2"-9"15,30-16-14-15,-30 28-10 0,30-28 1 16,0 0-1-16,7 32 3 0,-7-32 0 0,28 19 4 15,-28-19 1-15,52 16 5 0,-17-12 3 0,10-2 4 16,2-4-1-16,10-3-3 0,3-4 0 0,6-2-3 16,1-3-2-16,2 2-1 0,-2-2-1 0,-5 1-5 15,-3 1 3-15,-4 1-3 0,-7 4 0 0,-2 0 0 16,-4 0-1-16,-5 0 0 0,-1 2 0 0,-6 0 0 16,-4 3-1-16,-1 0-1 0,-25 2 0 0,36 5 1 15,-36-5 0-15,0 0 0 0,26 23 1 0,-26-23 1 16,7 39-3-16,-7-9 4 0,-3 7-3 0,-6 9 4 15,-2 7-6-15,-5 5 10 0,-1 5 15 0,-1 2-21 16,-5-1 23-16,5-1-25 0,-3-5 3 16,3-3 8-16,4-8-8 0,3-6 7 0,6-9-11 15,3-6 4-15,2-26-5 0,7 39 2 0,-7-39-3 16,18 26 2-16,-18-26-2 0,25 14 1 0,-25-14 1 16,30-1 0-16,-30 1 2 0,43-25 0 0,-19 7 1 15,6-8-1-15,1-6 1 0,-1-3-3 0,2-6 4 16,-1 4-5-16,0-5 6 0,-3 7-6 0,-2 1 6 15,-3 8-6-15,-23 26 4 0,36-42-3 0,-36 42 2 16,0 0-2-16,26-20 2 0,-26 20-3 0,0 0 0 16,0 0 1-16,2 30 0 0,-2-3 1 0,0 8-5 15,-2 14-2-15,-1 9-17 0,-8-1-1 0,2 3-16 16,-7 1 4-16,9 3-14 0,-5-11-4 16,16 5-30-16,-10-25-23 0,31 15-57 0,-25-48-48 15,50 37-80-15,-6-23-180 0,-10-34 177 0,31 22 296 16</inkml:trace>
  <inkml:trace contextRef="#ctx1" brushRef="#br0" timeOffset="804.5019">3441 1309 1348 0,'-33'21'117'15,"33"-21"-115"-15,0 0-22 0,0 0 1 16,0 0 5-16,0 0 11 0,5 24 9 0,-5-24 4 15,30 0 6-15,-30 0 0 0,50-12-2 0,-17 0-4 16,5-2-1-16,6-4-4 0,-3 0 0 16,-1 1-3-16,-4-3 3 0,-6 6-4 0,-30 14 4 15,39-19 14-15,-39 19 18 0,0 0 13 0,2-28 4 16,-2 28-9-16,0 0-15 0,-27-23-9 0,27 23-20 16,-37-16 10-16,9 12-17 0,1 3 12 0,-10 1 1 15,-2 5-1-15,0 0 20 0,2 9-10 0,-2 2 17 16,5 12-10-16,-1 4-8 0,3 7 4 0,3 7-10 15,6 3 2-15,7 2-9 0,6-3 0 16,6-3-7-16,10-4 0 0,11-1-16 16,5-8-8-16,18-2-23 0,5-12-17 0,24 6-45 15,-7-31-64-15,42 21-189 0,-5-21-202 0,9-14 54 16,23 14 488-16</inkml:trace>
  <inkml:trace contextRef="#ctx1" brushRef="#br0" timeOffset="1370.7799">5363 1393 733 0,'4'-47'141'0,"-4"47"-18"0,14-41-9 15,-14 41-18-15,7-35-1 0,-7 35-13 0,0 0-11 16,-4-27-8-16,4 27-9 0,-25-10-8 15,25 10-6-15,-33-9-3 0,8 7-6 0,25 2-3 16,-44 9-5-16,44-9-4 0,-48 19 0 0,48-19 0 16,-51 36-1-16,26-12 3 0,-4 3-5 0,5 4 3 15,1 3-8-15,1 8 2 0,3-1-7 16,5 3 2-16,1-4-7 0,6-3 4 0,7-5-6 16,6-7 4-16,-6-25-4 0,26 35 2 0,-26-35-1 15,51 16 1-15,-15-18 0 0,6-9 1 0,12-12 1 16,9-12-1-16,8-16 5 0,9-12-7 0,1-13 8 15,1-9-11-15,1 1-7 0,-9-1 17 0,-6 4-16 16,-13 11 18-16,-15 5-4 16,-10 5-5-16,-10 5 5 0,-6 8-6 0,-7 1 6 15,-5 2-6-15,-4 7 4 0,-1 10-3 0,3 27 3 16,-16-26-1-16,16 26 1 0,-25 11-1 0,25-11-3 16,-32 31 0-16,11 3-3 0,-4 13 4 0,-3 15-5 15,-1 8 7-15,-3 10-9 0,2-1-4 0,4 0 10 16,4-3-27-16,12-2 3 0,1-9-21 0,14 4-32 15,-3-20-19-15,23 18-42 0,-16-34-36 16,33 26-75-16,-24-29-92 0,12-11-129 0,20 14 153 16,-26-40 318-16</inkml:trace>
  <inkml:trace contextRef="#ctx1" brushRef="#br0" timeOffset="1713.5726">6017 1374 1638 0,'-34'28'19'0,"11"0"-14"0,23-28-5 0,-13 41 9 15,13-41 1-15,22 31 8 0,-22-31 1 0,51 14 1 16,-14-15-1-16,11-6-4 0,9-11-3 0,10-7-7 16,6-5 1-16,1-3-6 0,-1-4 2 15,-6-2-4-15,-5 0 5 0,-11 2-5 0,-6 6 8 16,-14-1-3-16,-11 4-5 0,-9 3 35 15,-11 1-26-15,0 24 27 0,-18-43-18 0,18 43-9 16,-43-40-3-16,13 27-2 0,-5 6 1 0,-2 4-1 16,-6 8 1-16,1 6 3 0,-6 6 0 0,0 12 5 15,-5 4 13-15,0 13-18 0,1 1 23 0,3 4-21 16,6 2 3-16,8-2 0 0,7-3-9 16,8-4 1-16,11-5-7 0,9-4 3 0,9-5-4 15,9-2-3-15,12-3-14 0,5-9-8 0,18-6-24 16,6-17-27-16,29 7-71 0,-17-46-123 0,50 15-245 15,-13-8-43-15,0-14 248 0</inkml:trace>
  <inkml:trace contextRef="#ctx1" brushRef="#br0" timeOffset="1937.1166">7722 424 1492 0,'-69'0'59'15,"16"9"-27"-15,0-2 4 0,10 13 9 0,-5-4 1 16,8 15-3-16,-8 3-19 0,2 8 1 16,0 6-11-16,5 8 7 0,4 4-7 0,7 3 6 15,3 2-10-15,6 2 5 0,5 0-14 0,4 0-8 16,8-4 20-16,4-1-23 0,4-6 20 16,6 4-11-16,3-7-8 0,3-7-1 0,5-2-17 15,-4-11-10-15,12 10-62 0,-29-43-34 0,51 63-101 16,-51-63-271-16,25 27-22 0,0-8 207 0</inkml:trace>
  <inkml:trace contextRef="#ctx1" brushRef="#br0" timeOffset="2235.1893">6909 1208 1780 0,'0'0'60'0,"0"0"-47"16,0 0-15-16,0 0 0 0,0 0 7 15,37 4 7-15,-37-4 6 0,48 0-1 0,-16-2-2 16,7-2-7-16,5-3-4 0,8-1-2 0,4-1-2 16,3-2-16-16,3 1 15 0,-2 1-16 0,0 4 16 15,-1 3 0-15,-4 2 0 0,-4 2 1 0,-7 3 0 16,-5 4 15-16,-2-2-15 0,-5 7 16 0,-2-4-15 16,-5 3 0-16,-25-13 0 0,32 23-2 15,-32-23 2-15,0 0-1 0,12 35 3 0,-12-35-1 16,-8 33 1-16,8-33-2 0,-22 44 1 0,6-19-2 15,-3 1 3-15,-1 1-5 0,20-27 4 0,-37 46-5 16,37-46 3-16,-25 38-7 0,25-38-3 16,-8 27-13-16,8-27-11 0,0 0-17 0,0 0-28 15,17 33-58-15,-17-33-117 0,20-30-326 0,4 14 34 16,0-26 330-16</inkml:trace>
  <inkml:trace contextRef="#ctx1" brushRef="#br0" timeOffset="2652.4784">7979 784 1876 0,'-25'7'31'15,"25"-7"-29"-15,-25 12-8 0,25-12-1 0,0 0 0 16,0 0 3-16,0 0 2 0,0 0 1 0,0 0 2 16,43 21-1-16,-18-15 2 0,5 1 1 15,5-2 4-15,1 0 3 0,2 6 3 0,-4-1 3 16,0 8 4-16,-6 1 1 0,0 6 3 0,-8 3-3 15,-4 6-1-15,-7 4-13 0,-4 5-7 0,-8 2 0 16,-5 3 0-16,-8-1 0 0,-3 1 0 16,-8 0 0-16,1-3 0 0,-2-4 0 0,1-2 0 15,0-8 0-15,4-4 0 0,23-27 0 0,-33 33 0 16,33-33 0-16,0 0 0 0,0 0 0 0,0 0 0 16,0 0 0-16,0 0 0 0,28-21 0 0,0-5 0 15,11-10 0-15,7-11 0 0,8-2 0 0,0-4 0 16,0 0 0-16,-1 4 0 0,-5 3 0 15,-4 4 0-15,-5 8 0 0,-6 6 0 16,-4 7 0-16,-29 21 0 0,39-25 0 0,-39 25 0 16,0 0 0-16,0 0 0 0,0 0 0 0,5 28 0 15,-5-28 0-15,-12 55 0 0,-3-16 0 0,0 5 0 16,-5-2 0-16,2-2 0 0,4-1 0 0,4-4 0 16,10 4-38-16,1-11-14 0,13 2-16 0,-14-30-10 15,50 37-21-15,-25-37-21 0,30 16-72 16,-25-35-113-16,16 3-234 0,12 4 50 0,-13-25 423 15</inkml:trace>
  <inkml:trace contextRef="#ctx1" brushRef="#br0" timeOffset="2816.5931">9316 1043 1445 0,'-55'-7'161'0,"55"7"-84"0,-32 8-23 0,32-8-12 16,-37 27-5-16,37-27-12 0,-46 47 29 15,25-13-30-15,-2-4 16 0,5 14-18 0,0-2-10 16,2 4 1-16,2 1-5 0,0-3 3 0,3 2-11 15,3-5 2-15,2-4-9 0,3-4-4 0,4-1-19 16,-1-32-13-16,9 49-25 0,-9-49-31 0,27 32-64 16,-27-32-109-16,32-23-307 0,-7 14 29 0,-8-24 346 15</inkml:trace>
  <inkml:trace contextRef="#ctx1" brushRef="#br0" timeOffset="4521.0068">10101 400 1140 0,'0'0'310'0,"0"0"-199"0,0 0-42 0,0 0-32 16,0 0-14-16,0 0-7 0,-20 24-2 0,20-24-4 15,-2 30 1-15,-1-1-7 0,-1 9 2 16,-3 10-8-16,-3 6 7 0,-3 12-9 0,-3 2 9 15,-3 8-10-15,-4 2 10 0,-6 6-12 0,-4 4-4 16,-3-3 22-16,-1 1-22 0,0-5 22 0,5-5-6 16,4-9-14-16,5-11 2 0,10-1-28 0,1-18-19 0,22 5-46 15,-10-42-46-15,27 53-79 0,-27-53-75 0,25 7-174 16,9 7 72-16,-26-39 402 16</inkml:trace>
  <inkml:trace contextRef="#ctx1" brushRef="#br0" timeOffset="4863.8921">9564 1287 1389 0,'-44'-15'123'16,"44"15"-31"-16,-45-9-20 0,45 9-17 0,0 0-10 15,0 0-11-15,0 0-18 0,0 0-6 16,0 0-3-16,0 0 2 0,41-20 2 0,-2 13-1 16,9-5-2-16,5-2-5 0,7-2 0 0,6 0-4 15,1 0-16-15,2 2 23 0,-3 2-37 0,-1 0 24 16,-1 6-25-16,-6-6-4 0,4 12-7 15,-8-7-11-15,2 11-4 0,-10-8 1 0,2 11-2 16,-12-10 7-16,4 10 17 0,-13-11-24 0,10 8 14 16,-37-4-21-16,51-7 1 0,-51 7 1 15,38-8 17-15,-38 8 12 0,0 0 20 0,24-3 48 16,-24 3 18-16,0 0 40 0,0 0-4 0,0 0 6 16,-32 3-16-16,32-3-5 0,-24 15-8 0,24-15-32 15,-36 31 20-15,17-4-36 0,-8 4 24 0,4 6-11 16,-5 4-11-16,3 1-3 0,0 4-12 0,2-2 3 15,2-2-8-15,3-3 5 0,6-7-7 16,3-4 3-16,5-3-13 0,4-25-12 16,9 37-29-16,-9-37-30 0,30 17-48 0,-30-17-84 15,46-28-244-15,-10 12-49 0,-2-28 222 0</inkml:trace>
  <inkml:trace contextRef="#ctx1" brushRef="#br0" timeOffset="4997.9466">10738 641 1509 0,'0'0'74'0,"-37"7"-77"16,9-3-15-16,28-4-2 0,-38 12-5 0,38-12-21 15,0 0-47-15,-10 28-94 0,10-28-101 0,0 0-161 16,0 0 12-16,33 11 421 0</inkml:trace>
  <inkml:trace contextRef="#ctx1" brushRef="#br0" timeOffset="5549.4366">11269 1060 1032 0,'0'0'78'0,"-33"46"-12"0,33-46 19 15,-37 53-21-15,7-34 21 0,12 20-26 0,-14-13 3 16,11 11-3-16,-8-5-18 0,8 7-3 16,-4-6-11-16,8 1 0 0,1-8-8 0,9 1 0 15,7-27-9-15,0 37-3 0,0-37-6 0,19 28-1 16,-19-28-3-16,43 17 3 0,-15-17-1 15,6-3 1-15,3-8 1 0,7-10-10 0,9-4-13 16,-3-10-23-16,10 2-17 0,-12-17-18 0,10 14 4 16,-15-17 1-16,5 14 27 0,-15-7 29 0,-4 6-14 15,-8 1 46-15,-7 2-17 0,-2 7 26 16,-12-5 20-16,0 35 10 0,-7-46 12 0,7 46 2 16,-19-26-3-16,19 26-11 0,0 0-12 0,-34-4-10 15,34 4-7-15,-26 11-6 0,26-11-4 0,0 0-4 16,-31 26-3-16,31-26-1 0,0 0-4 0,-5 28 1 15,5-28-3-15,0 0 3 0,34 25 4 0,-34-25 5 16,48 9 2-16,-17-6 3 0,3-3-2 16,3 2 0-16,-1 0-1 0,-1 1-2 15,-3 2-3-15,-4 3-2 0,-28-8-2 0,43 19 0 16,-43-19-2-16,25 30-13 0,-25-30 27 0,16 39-27 16,-16-39 26-16,3 51-13 0,-6-21-4 0,-6 0 4 15,0 1-5-15,-2-4 2 0,-1 4-6 0,-1-2 2 16,1-7-2-16,12-22 3 0,-18 37 0 0,18-37 3 15,0 0-1-15,0 0-1 0,0 0-2 16,0 0-1-16,0 0 0 0,0 0 2 0,30-28 4 16,-6 0-1-16,9-11 5 0,3-5-5 0,3-5 5 15,0 3-8-15,-2 4-7 0,0 3 30 0,-3 4-21 16,-3 10 31-16,-31 25-11 0,43-33-7 16,-43 33 0-16,26-11-4 0,-26 11 0 0,0 0 2 15,11 32-1-15,-11-32 0 0,7 51-6 0,-5-19-10 16,0 1 18-16,0 2-23 0,5 1 12 15,0-5-24-15,9 5-28 0,-16-36-25 0,47 56-61 16,-47-56-102-16,71 12-358 0,-25-1 28 0,0-13 273 16</inkml:trace>
  <inkml:trace contextRef="#ctx1" brushRef="#br0" timeOffset="6234.9815">13765 1307 737 0,'23'-30'115'0,"2"7"-58"0,-6-5 17 0,10 7 20 16,-14-13-10-16,-15 34 5 0,31-46-43 0,-31 46 12 15,14-30-13-15,-14 30 25 0,0 0 8 0,0 0-3 16,0 0-10-16,0 0-14 0,0 0-16 0,0 0-13 15,-27 8-11-15,27-8-5 0,0 0-4 0,-28 36-14 16,28-36 34-16,-27 52-27 0,11-21 31 16,2 4-11-16,0 4-6 0,2 0 5 0,1 0-8 15,4-1 3-15,2 1-6 0,3-2 3 0,2-2-4 16,3 2 3-16,4-3-5 0,8-6 2 0,2 0-3 16,-17-28 1-16,50 39-2 0,-18-27 2 15,5-8-2-15,5-4 3 0,3-11 0 0,-1-3 0 16,2-10 2-16,-5-6-4 0,0-7 4 0,-4-2-4 15,-2 0 4-15,-1-1-6 0,-6 3 6 16,-3-2-6-16,-2 0 6 0,-4 2-4 0,1 4 4 16,-6 1-5-16,0 6 3 0,-14 26-3 0,20-36 2 15,-20 36-1-15,0 0 0 0,0 0 0 0,0 0-2 16,0 0-1-16,0 0 0 0,0 0 1 0,14 34 2 16,-14-34 3-16,12 46-2 0,-5-20 0 0,0-1-3 15,2 6 3-15,0-1-2 0,2-2 4 0,-1 2-4 16,3-5 4-16,-3 3-3 15,1-3 1-15,-11-25-1 0,27 37 1 0,-27-37-1 16,30 21 2-16,-30-21-1 0,30 5 1 0,-30-5 3 16,34-10 2-16,-34 10 3 0,40-32 0 0,-20 6 1 15,-3-4-6-15,1-4 1 0,-2-3-5 0,-2 0 4 16,-1-1-6-16,-1-3 3 0,-3 0-8 0,2 3 0 16,-4-3 0-16,1 10-39 0,-2-6 15 15,4 12-46-15,-8-10-14 0,-2 35-30 0,16-44-48 16,14 45-64-16,-30-1-100 0,9-31-130 0,19 43 99 15,-28-12 364-15</inkml:trace>
  <inkml:trace contextRef="#ctx1" brushRef="#br0" timeOffset="6875.9321">15431 1182 955 0,'-24'-28'272'0,"24"28"-159"15,-30-4-30-15,30 4-8 0,-36 2-9 0,36-2-25 16,-53 19 7-16,23 2-17 0,-11-5 13 0,6 12 2 16,-4-3-12-16,3 5-5 0,1 2-10 0,3 1 4 15,4-1-8-15,6 0 4 0,5-6-9 16,17-26-3-16,-9 46-7 0,9-46 1 0,18 42-1 16,-18-42 2-16,51 26-1 0,-16-20 1 15,10-8-1-15,4-5-1 0,8-7-3 0,3-6-9 16,2-2-7-16,-3-8-15 0,-5 7 1 0,-4-7 0 15,-2 3 16-15,0-3 5 0,-2-5 8 0,-4-2-16 16,-3-2-7-16,-14 1-12 0,-5 4-12 16,-15 4 42-16,-5 2-20 0,-11 0 39 0,11 28-6 15,-30-41 5-15,30 41 14 0,-39-21 4 0,11 18 6 16,-1 6-3-16,-8 8-1 0,0 3 1 0,-2 4-1 16,5 1 1-16,1 0-5 0,8 1-23 0,25-20 20 15,-27 26-34-15,27-26 26 0,0 0-13 0,15 34-2 16,-15-34 3-16,42 15 0 0,-10-9 0 15,7-6-1-15,5-4 1 0,6-1-1 16,1-4-1-16,2 2 2 0,2-2-1 0,-2 2 0 16,-3 4-1-16,-6 3 1 0,-5 3-1 0,-7-3-1 15,-5 7 2-15,-27-7-2 0,32 16 0 0,-32-16 1 16,0 0 2-16,10 39-2 0,-10-39 3 0,-14 37-2 16,14-37 3-16,-28 46-4 0,8-22 4 0,-1 4-5 15,-2-1 4-15,-4 5-4 0,1-4 6 0,-1-2-4 16,4 4 5-16,5-5-6 0,18-25 1 15,-23 40-2-15,23-40-1 0,-7 28-1 0,7-28 0 16,0 0 0-16,0 0 1 0,30 15 2 0,-30-15 2 16,36-13 0-16,-36 13 0 0,48-40 3 15,-20 12-3-15,-3-4 7 0,0 0 0 0,-4-3 8 16,0-2-3-16,-5-2 4 0,0-1-8 0,-2-1-2 16,-3-3-7-16,3-2-11 0,-2 1 20 15,3-3-19-15,-3 4 19 0,-3 5-9 0,-2 9-5 16,-7 30 4-16,3-35-3 0,-3 35 0 0,0 0-2 15,0 0-9-15,0 0-9 0,0 0-18 0,0 0-14 16,0 0-26-16,0 0-33 0,20 30-63 0,-20-30-113 16,0 0-256-16,48-4 15 0,-48 4 391 0</inkml:trace>
  <inkml:trace contextRef="#ctx1" brushRef="#br0" timeOffset="7084.6756">16843 572 1383 0,'-48'4'145'0,"25"21"-45"0,-14-11-18 0,14 12-7 16,-9 2-20-16,11 6-8 0,-4 3-15 0,7 5-3 15,2 6-13-15,4 4 2 0,0 6-9 16,4 4 2-16,1-2-9 0,2 2-8 0,2-1 16 16,1-3-19-16,4 2 18 0,1-5-10 0,2-11-16 15,-1-4-15-15,8-1-17 0,-6-9-9 0,11 5-29 16,-17-35-35-16,34 46-89 0,-34-46-108 0,0 0-234 15,44-7 56-15,-30-21 436 0</inkml:trace>
  <inkml:trace contextRef="#ctx1" brushRef="#br0" timeOffset="7308.2866">16976 1023 1628 0,'-50'-3'110'0,"22"10"-73"0,-2-4-5 15,5 6 6-15,-3-4 0 0,3 8-5 16,-7-1-4-16,5 4-3 0,1 2-3 0,26-18-15 16,-37 35 8-16,37-35-16 0,-15 37 17 0,15-37-12 15,8 44 2-15,-8-44-7 0,19 46 0 16,-19-46 0-16,41 38 0 0,-11-22 0 0,4-5 0 16,5-1 0-16,1-3 0 0,3-1-12 0,3-3-13 15,-2-3-9-15,4 0-13 0,-6-7-21 0,13 11-44 16,-21-31-87-16,31 36-231 0,-20-21-147 15,-8-4 35-15,13 19 542 0</inkml:trace>
  <inkml:trace contextRef="#ctx1" brushRef="#br0" timeOffset="7639.4309">17454 990 1711 0,'0'0'57'15,"-34"5"-41"-15,34-5 7 0,-26 12 12 0,26-12 4 16,-27 20-2-16,27-20-9 0,-26 28-10 0,26-28-6 16,-22 25-4-16,22-25-1 0,0 0-4 0,-14 33-2 15,14-33-2-15,0 0-13 0,11 25 12 0,-11-25-11 16,0 0 12-16,34 19 2 0,-34-19 12 16,30 11-12-1,-30-11 13-15,35 14-13 0,-35-14-1 0,37 19 1 16,-37-19-2-16,36 27 3 0,-36-27-2 0,33 40 3 15,-19-15-4-15,1 1 3 0,-5 4-2 0,1 0 2 16,-4 2-3-16,-2-4 3 0,-1-3-4 0,-4-25 4 16,-4 44-1-16,4-44 1 0,-12 33-3 0,12-33-1 0,-27 28-4 15,27-28-4-15,-39 20-7 0,15-13-5 16,-3-2-16-16,-3-5-17 0,30 0-60 0,-66-12-113 16,66 12-374-16,-33-18 11 0,33 18 273 0</inkml:trace>
  <inkml:trace contextRef="#ctx1" brushRef="#br0" timeOffset="8076.993">19310 671 949 0,'18'-30'87'16,"-13"-5"3"-16,-5 35 0 0,18-46-6 0,-18 46-13 15,0 0-10-15,0 0-4 0,0 0-4 0,0 0-9 16,0 0-15-16,0 0-10 0,-30 37-3 16,16 4 11-16,-8 6-2 0,6 13 11 15,-3 3-13-15,5 4 3 0,-2 6-16 0,5 2 5 0,-1-3 2 16,3 4-26-16,2-4 21 0,0 1-24 0,0-6 0 15,0-6 3-15,1-1-23 0,-1-14-19 0,11 12-50 16,-17-26-33 0,29 17-79-16,-16-49-107 0,-9 28-169 0,32-3 33 15,-23-25 454-15</inkml:trace>
  <inkml:trace contextRef="#ctx1" brushRef="#br0" timeOffset="8261.3849">18899 1228 1672 0,'0'0'158'0,"0"0"-122"0,0 0-23 16,0 0-9-16,0 0-5 0,0 0 1 0,36-2 1 15,-10-3 0-15,10-4 0 0,11-4 1 16,12-4-5-16,6 1-28 0,8-5 14 0,5 7-69 16,-14-18-22-16,26 28-96 0,-37-34-104 15,23 8-208-15,-3 14 11 0,-22-25 397 0</inkml:trace>
  <inkml:trace contextRef="#ctx1" brushRef="#br0" timeOffset="8604.594">20084 513 1570 0,'-32'1'90'0,"32"-1"-37"0,-42 28-6 16,24-5 10-16,-9 4-6 0,4 6-4 0,-9 2-11 15,4 9-5-15,-4 2-11 0,2 4 1 0,-2 6-9 16,2 2 0-16,0 2-12 0,3 2 0 0,3-3 0 15,1 5 0-15,0-6 0 0,5 0 0 16,0-7 0-16,9-7 0 0,6-9 0 0,5-3 0 0,6-7 0 0,-8-25 0 16,38 33 0-16,-38-33 0 0,53 16 0 0,-21-16 0 15,0-9 0-15,5-5 0 0,0-3 0 0,2-10 0 16,0-3 0-16,-2-3 0 0,0-4 0 16,-5 2 0-16,2-2 0 0,-4 5 0 0,-4 4 0 15,-1 3 0-15,-25 25 0 0,32-30 0 0,-32 30 0 16,0 0 0-16,0 0 0 0,27 2 0 15,-27-2 0-15,3 39 0 16,-1-6 0-16,-4 8 0 0,-1 6 0 0,-4 1 0 16,-2 3 0-16,-2-2 0 0,6 4-47 0,-4-7-15 15,14 5-35-15,-10-20-31 0,30 19-63 0,-25-50-86 16,35 37-271-16,-3-14 32 0,-7-25 336 0</inkml:trace>
  <inkml:trace contextRef="#ctx1" brushRef="#br0" timeOffset="8931.2474">20447 1166 1397 0,'7'33'89'0,"-7"-33"-51"0,27 25 12 16,-27-25 12-16,46 26 5 0,-20-19-16 0,10 9-6 15,-3-9-13-15,8 0-3 0,2-3-8 0,1-2-7 16,-2-4-7-16,-1-2 0 0,-7-1 3 0,-1-2 3 0,-6-3 5 15,0-1-2-15,-27 11-4 0,42-26-4 0,-42 26-4 16,23-36-2-16,-23 36-10 0,7-37 24 0,-7 37-25 16,-9-35 25-1,9 35-13-15,-26-32-3 0,26 32-3 16,-46-15-1-16,16 15 0 0,-4 5 2 0,-3 5 5 16,-2 8-9-16,-4 10 29 0,3 6-19 0,-3 8 22 15,2 5-26-15,2 3 0 0,6 1 0 0,4-4 0 0,10 1 0 0,7-6 0 16,10-7 0-16,12-3 0 0,8-7 0 15,16-2 0-15,5-16-55 0,23 5-75 0,-13-37-143 16,35 18-362-16,4-10 21 0,11-13 275 0</inkml:trace>
  <inkml:trace contextRef="#ctx1" brushRef="#br0" timeOffset="9792.0264">1612 3047 1230 0,'-34'-25'102'0,"34"25"-64"16,0 0-27-16,-26 4-5 0,26-4-2 0,-27 7 0 15,27-7 0-15,-41 21 3 0,13-2 3 0,0 6 10 16,-4-2 5-16,5 9 11 0,-5-6 2 0,11 9 9 16,-9-5-5-16,14 7 3 0,-5-3-11 0,10 1-1 15,1 0-14-15,8 0 1 0,5-3-11 16,8-2 1-16,7-4-7 0,6 3 3 0,12-10-6 15,6-3 3-15,8-7-2 0,5-6-1 16,2-6 1-16,3-6-1 0,-2-9 0 0,1-5-1 16,-6-3 4-16,-5-6-5 0,-11-1 6 0,-7-4-7 15,-7 1 0-15,-9-2-9 0,-7 1 0 0,-7-6-13 16,-9 6 0-16,-8-3-9 0,-8 5 8 0,-11-1 0 16,-3 10 16-16,-7-2 4 0,-1 10 10 15,-3 4 0-15,-3 4 3 0,3 6-1 0,2 8-1 16,6 3-1-16,5 5-2 0,7 6 1 0,30-18-5 15,-39 38 1-15,33-13-18 0,6-25-26 0,25 53-50 16,-25-53-70-16,73 44-134 0,-20-23-217 0,12-21 25 16,28 14 460-16</inkml:trace>
  <inkml:trace contextRef="#ctx1" brushRef="#br0" timeOffset="10037.8866">2641 2346 1460 0,'0'0'36'0,"-44"-11"-24"0,44 11 8 15,-30 2 14-15,30-2 8 0,-27 30-2 0,13 2-6 16,-4 12-15-16,2 16 8 0,-2 7-12 0,4 10 9 16,-3 1-13-16,2-1 8 0,1 6 0 15,4 0-23-15,-3-4 17 0,4 4-24 0,2-4 5 16,0-3 8-16,2-4-17 0,0-7 0 0,3-3-16 15,-4-15-4-15,14 3-42 0,-8-50-22 0,14 63-69 16,-14-63-101-16,0 0-248 0,28 9 14 16,-24-36 427-16</inkml:trace>
  <inkml:trace contextRef="#ctx1" brushRef="#br0" timeOffset="10191.5926">2136 3190 1614 0,'0'0'122'15,"0"0"-92"-15,0 0-31 0,0 0-1 16,11 29 0-16,15-25 4 0,10-6-1 0,8-5-1 16,11-9 1-16,10-3-3 0,13-7-7 0,4-10-23 15,13 5-36-15,-13-24-55 0,26 27-137 0,-35-21-235 16,10-6-37-16,7 14 289 0</inkml:trace>
  <inkml:trace contextRef="#ctx1" brushRef="#br0" timeOffset="10560.5065">3286 2383 1515 0,'-48'0'83'16,"48"0"-56"-16,-32 21-14 0,32-21 8 15,-27 34 7-15,15-5 10 0,-8 1-6 0,4 13 3 16,-3-1-9-16,5 4 2 0,-6 1-9 0,6 8 4 16,-4 3-6-16,1 4 4 0,-3 1 4 15,1 2-20-15,-2 2 13 0,-1 0-18 0,1-4 4 16,2-1 4-16,1-6-7 0,5-4 6 0,3-8-7 15,5-11 4-15,3-1-5 0,2-32 1 0,12 37-3 16,-12-37 2-16,32 14-2 0,-32-14 2 0,50-4-1 16,-22-8 1-16,6-9 1 0,1-11-2 0,2-1 5 15,2-10-6-15,0 3 4 0,-2-2-4 16,-3 6 4-16,-4 3-3 0,-7 8 4 0,-23 25-2 16,36-37 1-16,-36 37-1 0,0 0 0 15,0 0 0-15,0 0-1 0,0 0 1 0,0 0 0 16,0 0 1-16,14 44-1 0,-18-14 4 0,-3 5-5 15,0 4 3-15,-4-2-5 0,4 2-2 0,4-2-15 16,1-5-12-16,9-1-24 0,-7-31-11 0,32 55-37 16,-32-55-34-16,60 37-85 0,-60-37-123 15,53-11-185-15,-3 17 68 0,-25-33 463 0</inkml:trace>
  <inkml:trace contextRef="#ctx1" brushRef="#br0" timeOffset="11144.3725">3728 3209 1137 0,'0'0'68'0,"-3"40"-11"16,3-40 6-16,17 36 6 0,-17-36-5 0,34 26-12 16,-34-26-16-16,50 12-8 0,-24-10-9 0,11-2 0 15,1-7 0-15,4 0-2 0,-1-9-1 0,1-1-8 16,-4-5 2-16,-1 0 0 0,-4-7 6 15,3-1-3-15,-6-5 2 0,-3 4-8 0,-10-1 4 16,-4 2-2-16,-13 5 10 0,0 25-4 0,-11-47-13 16,11 47 23-16,-28-36-37 0,28 36 26 0,-48-24-18 15,18 19-1-15,-6 5 3 0,1 7 3 16,-6 5 5-16,2 7-7 0,-2 4 35 0,6 9-21 16,-2 1 25-16,5 8-11 0,5-1-12 0,6 4-2 15,9-3-8-15,6-1-1 0,8-4-5 16,11-3 3-16,6-7-3 0,9-3 2 0,8-5-2 15,6-4 2-15,10-9-2 0,8-5-1 0,4-7 2 16,3-3-1-16,7-6 4 0,4-3-1 0,-3-6 1 16,3-2-2-16,-8 3 1 0,-2-1-3 0,-8 2 3 15,-7 0-2-15,-9 9 1 0,-12 0-3 0,-32 14 3 16,37-12 0-16,-37 12 2 0,0 0 1 16,0 0 0-16,0 0 1 0,0 0-2 15,0 0 0-15,0 0-3 0,-21 28 0 0,21-28-2 16,-37 49-3-16,10-12-2 0,3 4 4 0,-1-1-5 15,5-1 9-15,8-5-5 0,3-1-2 0,9-5-6 16,4-3 3-16,-4-25-2 0,14 39 9 0,-14-39-2 16,0 0 1-16,35 7 5 0,-35-7 1 0,29-21 7 15,-29 21-1-15,33-55 3 0,-15 16-5 16,1-7 4-16,-1-1-6 0,-4-1 4 0,-1-1-5 16,-4 1 3-16,-1 1-6 0,0 1 2 0,-1 2-5 15,1 5-9-15,0 4 8 0,2 9-9 0,-10 26 17 16,18-39-17-16,-18 39 3 0,0 0-27 0,26-27-14 15,-26 27-21-15,34 4-19 0,2 14-16 16,-36-18-68-16,88 17-194 0,-33-8-196 0,2-14 59 16,17 22 504-16</inkml:trace>
  <inkml:trace contextRef="#ctx1" brushRef="#br0" timeOffset="11759.042">6812 2718 1584 0,'0'0'75'16,"0"0"-51"-16,7-27-20 0,-7 27-3 0,0 0 1 15,0 0 2-15,0 0 1 0,-13 37 4 0,3-10-5 16,-4 6 6-16,-8 6-3 0,3 8 11 0,-6 1 19 16,6 5-22-16,-4 3 27 0,3 6-23 15,-1-6 6-15,7 0 5 0,0-1-11 16,6-6 0-16,8-8-12 0,6-4 1 0,6-7-7 15,-12-30 1-15,46 40-2 0,-16-27 1 0,7-8-1 16,4-5 1-16,5-11 0 0,4-8 0 0,5-9 2 16,1-9-4-16,3-6 4 0,-1-1-4 0,-1-5 6 15,-2 0-7-15,-6 0 7 0,-2 1-7 0,-8 0-8 16,-8 10 9-16,-8 1-8 0,-5 7 21 16,-9 5-9-16,-9 25 11 0,7-28-11 0,-7 28 0 15,0 0 2-15,0 0-2 0,0 0-2 0,0 0-2 16,0 0-2-16,-28 32-12 0,28-32 24 0,-18 51-22 15,9-16 23-15,4 5-9 0,3 1-4 16,4-6 5-16,5 4-6 0,2-6 5 0,5-1-5 16,2-4 5-16,-16-28-4 0,44 43 4 0,-19-29-1 15,3-4 4-15,-1-3 1 0,-1-7 3 16,1-3 1-16,-27 3 1 0,46-20 2 0,-46 20-4 16,39-40-5-16,-23 10-3 0,3-7 0 0,-1-5 0 15,0-4 0-15,1-2 0 0,-1 1-21 0,-2-4 13 16,5 3-27-16,-5 1 11 0,4 4-22 0,-3-1-14 15,8 16-26-15,-14-12-40 0,21 29-57 0,-31-26-103 16,28 21-199-16,-29 16-23 0,25-12 330 0</inkml:trace>
  <inkml:trace contextRef="#ctx1" brushRef="#br0" timeOffset="12147.5005">8572 2747 788 0,'0'0'285'16,"-21"-26"-180"-16,-7 10-18 0,28 16 11 0,-57 0-6 15,32 14-6-15,-23-3-11 0,11 14-8 0,-14 3-5 16,3 12-1-16,-9 2-9 0,4 10-12 0,-4-5 16 16,10 6-28-16,2-5 10 0,12-1-12 15,6-6-25-15,11-6-1 0,7-4 0 0,9-4 0 16,0-27 0-16,23 39 0 0,2-27 0 15,9-1 0-15,7-10 0 0,8-4 0 0,8-10 0 16,5-8 0-16,3-5 0 0,3-8 0 0,1-4 0 16,-2-6 0-16,-3 5-6 0,-9-5-5 0,-8 3-5 15,-9 3 20-15,-10 2-18 0,-5 6 24 0,-11 2-10 16,-12 28-1-16,4-37 3 0,-4 37-1 0,0 0 0 16,-27-19-1-16,27 19-5 0,-39 12-1 0,39-12 0 15,-49 44 4-15,22-12-2 0,1 7-8 16,1 1 20-16,5 1-22 0,6-2 21 0,5-4-10 15,6-2-12-15,5 1-1 0,6-3-8 16,5-4-6-16,8-3-14 0,-21-24-10 0,62 32-39 16,-35-35-38-16,29 20-78 0,-26-41-117 0,18 8-213 15,13 3 59-15,-17-27 462 0</inkml:trace>
  <inkml:trace contextRef="#ctx1" brushRef="#br0" timeOffset="12546.7818">9240 2799 1567 0,'-75'-4'153'0,"75"4"-92"0,-53 9-17 15,27 3-4-15,-3 2-5 0,5 7-3 0,-6 2-5 16,8 2-5-16,3 3-8 0,5 2-16 16,8-5 17-16,6 5-22 0,4-6 20 0,8 1-9 0,-12-25-3 31,36 40 1-31,-36-40 0 0,49 29-1 16,-20-22 1-16,2-2 0 0,3-7 0 0,2-8-1 15,-3-1 1-15,1-5-1 0,-2-5 2 16,1-4-3-16,1-1-9 0,0 0 7 0,-1-4-8 15,-1-2 20-15,-3 2-7 0,-3 0 8 0,-1 2-10 0,-6 3-1 16,-19 25 1-16,30-37-3 0,-30 37-3 0,0 0-5 16,0 0-4-16,0 0-3 0,0 0-2 15,0 0 2-15,-7 41-5 0,-5-1 6 0,-7 17 8 0,-10 8-18 16,-4 11 22-16,-8 5-32 0,2 12 3 0,-5 2 18 16,5 9-10-16,0 2 34 0,0-8-10 0,0-1-2 15,-2-9 23-15,6-9-19 0,1-15 21 0,6-10-9 16,5-11-12-16,3-10 8 0,20-33 4 0,-26 39 6 15,26-39 0-15,0 0 5 0,0 0-10 16,0 0-4-16,-16-35 0 0,14 6-7 0,0-7 4 0,4-7-4 16,0-4-6-16,1-4 18 0,1-2-23 0,-1-2 20 15,3-3-14-15,-3-4-19 0,6 1-10 0,-4-13-33 16,11 12-38-16,-14-29-79 0,35 31-181 0,-14-21-222 16,4-4 31-16,13 25 472 0</inkml:trace>
  <inkml:trace contextRef="#ctx1" brushRef="#br0" timeOffset="12926.1868">11078 2228 1321 0,'0'-51'112'31,"0"51"-23"-31,16-44-5 0,-16 44-13 0,0 0-11 15,0 0-8-15,0 0-15 0,0 0-7 0,-2 30-14 0,-6 1-6 16,-7 15-11-16,-4 11 7 0,-6 11-8 0,-1 8 12 16,-3 0-9-16,1 3 9 0,3-3-11 0,4-4 8 15,3-5-12-15,7-4 7 0,4-3 6 16,4-3-27-16,5-6 18 0,-1-6-33 0,10-2-2 16,-4-12-9-16,14 6-38 0,-21-37-46 0,46 51-125 15,-46-51-305-15,34 13 13 0,1-8 336 0</inkml:trace>
  <inkml:trace contextRef="#ctx1" brushRef="#br0" timeOffset="13663.893">10620 2693 1822 0,'0'0'32'16,"0"0"-29"-16,0 0-7 0,0 0 0 0,0 0 2 15,0 0 6-15,44-14 5 0,-11 7 2 16,13-2 4-16,9-2-3 0,11-4-2 0,7-1-5 15,3-2-1-15,3 2-3 0,3 2-1 16,-2 2 0-16,-4 3 0 16,-5 4-1-16,-9 3 1 0,-8 4 1 15,-6 1-1-15,-11 4 0 0,-12 0 2 0,-25-7 0 0,25 14 3 0,-25-14 6 16,0 0 2-16,0 0 1 0,-4 32-1 0,4-32-4 16,-23 32-6-16,23-32 1 0,-40 37-4 0,13-11 4 15,-3 1-3-15,-2 4 4 0,0 6 0 0,0 2 3 0,2 2-1 16,6 1-8-16,2 0 19 0,10 0-20 15,1-3 10-15,9 0-8 0,4-4 0 0,9-5 0 16,5-4 0-16,-16-26 0 0,46 39 0 0,-16-26 0 16,5-10 0-16,3-3 0 0,4-11 0 0,2-6 0 15,2-4 0-15,2-11 0 0,-2-7 0 0,0-5 0 16,-1-5-11-16,-8-6 7 0,-2 3-18 0,-8 0 20 16,-8 1-2-1,-8 2-2-15,-6 5 6 0,-10 2-3 16,-6 1 6-16,-5 4-4 0,-5-1 4 15,-6 2-4-15,-1 10 4 0,-4 1-3 0,-3 8 5 16,-1 8 0-16,3 5 1 0,-1 10 1 0,4 1 0 0,3 10 0 16,3-1-1-16,24-16-4 0,-32 42-2 0,32-42 0 15,-7 41 0-15,7-41 0 0,21 35 0 0,-21-35 0 16,55 30 0-16,-13-19 0 0,13-4 0 0,9-6 0 16,7-2 0-16,7-6 0 0,1-2 0 0,-1 0 0 15,0-3 0-15,-3 1 0 0,-4-1 0 0,-11 1 0 16,-9 1 0-16,-8 3 0 0,-15 0 0 15,-28 7 0-15,28-8 0 0,-28 8 0 0,0 0 0 0,0 0 0 16,0 0 0-16,0 0 0 0,0 0 0 0,-26 18 0 16,26-18 0-16,-48 34 0 0,14-5 0 0,-3 8 0 15,0 6 0-15,0 3 0 0,5 3 0 16,2 0 0-16,5 0 0 0,9 4 0 0,5-5 0 16,11-4 0-16,6-4 0 0,6-4 0 0,8-3 0 15,6-8 0-15,2-4 0 0,4-7 0 0,6-5 0 16,-1-9 0-16,5-7 0 0,1-9 0 15,3-11 0-15,2-8 0 0,-2-7 0 0,0-9 0 16,-7 2 0-16,-4-4 0 0,-12 0 0 0,-9 4 0 16,-8-2 0-16,-10 3 0 0,-7 2 0 15,-3 0 0-15,-9 1 0 0,-5 8 0 0,-2 1 0 16,-4 3 0-16,2 10 0 0,0 4 0 0,8 12 0 16,24 7-57-16,-27 7-101 0,0-21-178 0,27 14-312 15,13 42 34-15,-13-42 381 0</inkml:trace>
  <inkml:trace contextRef="#ctx1" brushRef="#br0" timeOffset="13802.2645">13441 3151 2041 0,'-52'19'6'16,"21"-24"-6"-16,-1-4 0 0,-6-10 0 0,10 5-56 15,-16-23-121-15,44 37-291 0,-43-36-176 0,20 12 14 16,23 24 559-16</inkml:trace>
  <inkml:trace contextRef="#ctx1" brushRef="#br0" timeOffset="14340.1891">1775 4634 1125 0,'0'0'53'0,"0"0"-26"0,0 0 10 16,0 0 23-16,0 0 23 0,0 0 14 0,0 0-11 16,0 0-11-16,0 0-12 0,0 0-15 0,3-28-9 15,-3 28-9-15,0 0-3 0,0 0-7 16,0 0-3-16,0 0-3 0,0 0-4 0,0 0-2 16,0 0 0-16,0 0 0 0,18 51-1 15,-16-6-13-15,-4 28 17 0,-3 6-19 0,-6 12 14 16,-5 6 0-16,0-2-10 0,-7 1 9 0,2-7-15 15,2-9 2-15,4-12-22 0,6-17-12 0,15-3-35 16,-6-48-44-16,39 67-111 0,-39-67-279 0,51 21-47 16,-1-16 196-16</inkml:trace>
  <inkml:trace contextRef="#ctx1" brushRef="#br0" timeOffset="14693.6345">3266 4331 1425 0,'-35'-35'107'0,"35"35"-38"16,-38-57-19-16,17 31-14 0,-5-4-5 0,1 11-12 15,-7 1-1-15,-2 6-5 0,-5 3 4 16,-1 9 0-16,-1 7-1 0,2 9 4 16,-2 8-3-16,2 12 2 0,-5 11-6 0,-4 20 8 15,-7 9-6-15,2 8 8 0,-2 6-9 0,7 2-10 16,2 1 11-16,9 0-17 0,9-3 10 0,7-5-3 16,10-11-10-16,7-4 7 0,10-3-13 0,1-11-4 15,9-3-19-15,-2-14-11 0,11-2-22 0,-25-37-24 16,62 49-63-16,-62-49-93 0,63 0-255 0,-31 0-54 15,-32 0 292-15</inkml:trace>
  <inkml:trace contextRef="#ctx1" brushRef="#br0" timeOffset="14832.0363">2170 5118 1464 0,'0'0'408'15,"0"0"-357"-15,0 0-33 0,0 0-4 0,0 0 1 16,37 2 2-16,-7-9-2 0,9-4-8 15,12-3-6-15,13-3-1 0,12-8-14 0,15 0-21 16,6-10-50-16,22 26-151 0,-29-28-407 0,15 13-4 16,-12 4 298-16</inkml:trace>
  <inkml:trace contextRef="#ctx1" brushRef="#br0" timeOffset="15339.2341">4586 4706 1167 0,'19'-26'56'0,"-19"26"-16"16,0 0 4-16,0 0 17 0,0 0 7 0,0 0-7 16,0 0-25-16,-35 12-20 0,10-2-8 0,-5 10 6 15,-8-1 8-15,3 9-6 0,-9 1 40 0,5 8-28 16,-4-8 26-16,8 8-12 0,-1-8-10 0,8 4 0 15,7-8-13-15,7-1-4 0,14-24-11 0,-9 34-2 16,9-34-5-16,0 0 2 0,32 32-2 16,-6-22 3-16,8-3-2 0,5-2 3 0,7-5-1 15,4-1 1-15,3-3 0 0,3-3-2 16,-3 4 2-16,-6 3-1 0,-10 3 0 0,-7 4 1 16,-30-7-1-16,32 23 1 0,-32-23 1 0,7 35 3 15,-13-10-4-15,-2 3 4 0,-8 6-4 0,-7-1 2 16,-4 2-5-16,-5 1 5 0,-1-5-5 0,-1-6 3 15,4-4-7-15,5-7-7 0,25-14-14 16,-25 12-15-16,25-12-38 0,0 0-42 0,0 0-49 16,9-24-66-16,30 18-98 0,4-11-168 0,-12-27 134 15,31 24 369-15</inkml:trace>
  <inkml:trace contextRef="#ctx1" brushRef="#br0" timeOffset="16153.6557">5361 4817 1462 0,'0'0'101'0,"0"0"-86"16,0-28 6-16,0 28-13 0,0 0 20 0,-25-4-3 16,25 4-8-16,-33 14 13 0,33-14-35 0,-50 37 37 15,25-9-25-15,-6 9 18 0,2 7 11 0,-3 2-10 16,2 5 6-16,2-1-11 0,3 6 6 0,0-5-7 16,8-2 3-16,2-8-8 0,8-4 0 15,6-7-9-15,1-30-1 0,19 42-3 0,-19-42 0 16,46 23-1-16,-14-19 1 0,9-8-1 0,5-8 0 15,5-9 2-15,9-11-4 0,-3-9 3 0,5-6-7 16,-5-4 0-16,-8-6-8 0,1 8 4 16,-9-4-5-16,-6 4 8 0,-7 1-4 0,-6 4 10 15,-10 2-5-15,-7 7-7 0,-5 1 24 0,-7 4-22 16,-5 6 24-16,-6-1-11 0,18 25-3 16,-42-33 2-16,42 33-1 0,-41-13 3 0,41 13 2 15,-30 6 1-15,30-6 1 0,0 0-3 0,0 0-3 16,0 0-3-16,-18 22-1 0,18-22 0 0,0 0 3 15,30 32 2-15,-30-32 3 0,44 18 0 0,-17-11 1 16,0-4-2-16,4 3 0 0,-2-3 0 0,1 1-1 16,-4-4 0-16,-26 0-14 0,46 3 12 15,-46-3-1-15,36 4 0 0,-36-4 12 16,25 0-14-16,-25 0-12 0,0 0 12 0,0 0-12 16,0 0 14-16,26 12-1 0,-26-12 0 0,0 0 1 15,7 25 10-15,-7-25-10 0,0 31 10 0,-1-2-10 16,-3 2-1-16,-3 3 2 0,-4 6-4 0,-1 3 4 15,-4-1-3-15,-2 4 2 0,-1-4-3 0,3-3 4 16,2-6-5-16,5-5 3 0,9-28-1 16,-7 35 0-16,7-35-2 0,0 0 2 0,0 0 1 15,28-1-1-15,-28 1 3 0,46-46-2 0,-12 5 2 16,7-10-3-16,3-3 4 0,0-4-5 0,-3 1 5 16,-2-1-4-16,-6 5-6 0,-1 2 19 0,-3-2-16 15,-3 2 17-15,-1 2-8 0,-2 3-7 16,-5 4 5-16,-2 8-5 0,-2 10 4 0,-14 24-1 15,0 0 1-15,0 0-2 0,0 0 0 16,0 0 0-16,0 0 0 0,-4 32 0 0,-8 3 0 16,1 5 0-16,-3 11 0 0,0 0 0 0,0-1 0 15,3 1 0-15,4-5 0 0,5-2 0 0,6-2 0 16,6-9 0-16,8-1 0 0,5-7 0 0,7-6 0 16,2-5 0-16,5-7 0 0,1-5 0 0,2-7 0 15,1-6 0-15,0-8 0 0,1-4 0 16,-3-7 0-16,0-2 0 0,-3-3 0 0,-6-4 0 15,0 1 0-15,-4 2 0 0,-6 1 0 0,-2 7 0 16,-6 1 0-16,-12 27 0 0,18-33 0 16,-18 33 0-16,0 0 0 0,0 0 0 0,0 0 0 15,0 0 0-15,0 0 0 0,-18 48 0 0,7-11 0 16,-3 7 0-16,2 5 0 0,-2 0 0 0,5 1 0 16,-2-8 0-16,6 4-27 0,1-6-30 15,10 6-28-15,-12-18-48 0,29 27-98 0,-23-55-140 16,7 40-215-16,16-12 54 0,-23-28 508 0</inkml:trace>
  <inkml:trace contextRef="#ctx1" brushRef="#br0" timeOffset="16491.9524">7072 4933 1581 0,'-16'41'84'15,"16"-41"-59"-15,-5 35 5 0,5-35 3 0,16 35 4 16,-16-35-4-16,32 28-2 0,-8-19-9 0,12-2-5 16,1-3-9-16,6-4-2 0,4-4 4 15,3-3-1-15,1-7 1 0,2-2-5 0,-6-3-2 16,-3-1-4-16,-9-2 3 0,-5-1-1 0,-30 23 5 16,38-46 2-16,-38 46 6 0,14-46 4 0,-16 21-7 15,-3 1 18-15,-10-4-24 0,-1-1 5 0,-7 3-10 16,-1 0 0-16,-5 4 0 0,-1 7 0 15,-3 4 0-15,-1 7 0 0,0 11 0 0,-1 6 0 16,-1 8 0-16,1 9 0 0,0 5 0 16,3 4 0-16,3 1 0 0,8 3 0 0,5 1 0 15,7 0 0-15,6 2 0 0,5-8 0 0,5-1 0 16,5-7 0-16,13-5-12 0,0-6-53 0,19 6-57 16,-10-34-101-16,49 34-132 0,-23-18-244 0,36-25 35 15,22 11 458-15</inkml:trace>
  <inkml:trace contextRef="#ctx1" brushRef="#br0" timeOffset="16902.6392">8523 4134 830 0,'14'-57'159'0,"16"18"-46"0,-20-6-1 0,15 20-29 16,-23 0-5-16,-2 25 0 0,0 0 0 0,0 0-8 0,0 0-22 31,-21 43-18-31,3-10-22 0,-1 16 8 0,-6 15-4 16,0 12 15-16,-3 6-9 0,1 8 12 16,-1 0-18-16,3-2 9 0,0 2-18 0,6-6-8 15,5-4 16-15,3-5-21 0,6-6 20 0,3-9-15 16,5 0-16-16,3-14-7 0,8-1-36 0,-5-20-33 15,24 16-84-15,-33-41-145 0,30 10-227 0,2 1 40 0,-32-11 470 16</inkml:trace>
  <inkml:trace contextRef="#ctx1" brushRef="#br0" timeOffset="17072.1396">7988 4798 1666 0,'-36'1'115'0,"36"-1"-112"0,0 0-5 0,0 0-1 15,50 13 3-15,-8-13 2 0,12-4 1 0,9-3 14 16,10-9-16-16,12-3 11 0,7-6-31 16,-2-7-30-16,15 11-55 0,-25-26-76 15,29 33-119-15,-33-11-256 0,6-15 59 0,10 22 385 16</inkml:trace>
  <inkml:trace contextRef="#ctx1" brushRef="#br0" timeOffset="17426.2164">9266 3972 1525 0,'-62'-4'96'16,"62"4"-35"-16,-42 7-10 0,42-7 1 0,-41 19-9 15,41-19-1-15,-46 37-8 0,21-7 1 0,-7 2-11 16,6 10 4-16,-4 2-12 0,0 14 3 16,1 2-7-16,1 7-3 0,-2 2-9 0,2 1 0 0,-1 1 0 15,3-1 0-15,1-1 0 0,5-7 0 16,4-8 0-16,4-8 0 0,7-7 0 0,7-9 0 15,-2-30 0-15,14 40 0 0,-14-40 0 0,26 21 0 0,-26-21 0 16,36 4 0-16,-36-4 0 0,47-12 0 0,-18-4 0 16,1-5 0-16,0-6 0 0,0-1 0 0,0-2 0 31,-1 2 0-31,-3 3 0 0,-3 1 0 0,-23 24 0 16,37-36 0-16,-37 36 0 0,0 0 0 0,30-21 0 15,-30 21 0-15,0 0 0 0,0 0 0 16,6 25 0-16,-6-25 0 0,9 42 0 0,-4-14 0 15,2 4 0-15,0 0 0 0,0-2 0 0,0 0-6 16,6 0-31-16,-13-30-11 0,37 47-18 0,-37-47-24 16,67 35-53-16,-42-49-85 0,44 28-160 0,-12-24-166 15,-4-15 68-15,19 16 486 0</inkml:trace>
  <inkml:trace contextRef="#ctx1" brushRef="#br0" timeOffset="17612.8174">9730 4586 1409 0,'-37'13'196'15,"37"-13"-140"-15,-33 8-7 0,33-8 1 0,-29 23-7 16,29-23-7-16,-30 50-5 0,14-17-12 0,4 8-17 16,-1 3 18-16,3 1-26 0,-1 3 22 15,2 1-10-15,2 1-8 0,2-6 6 0,1-4-8 16,4-6-2-16,6-8-15 0,-6-26-16 0,17 40-23 16,-17-40-32-16,41 23-90 0,-41-23-163 0,32-37-236 15,3 18 42-15,-10-34 478 0</inkml:trace>
  <inkml:trace contextRef="#ctx1" brushRef="#br0" timeOffset="17977.8386">9858 4327 1390 0,'0'0'381'0,"0"0"-351"16,0 0-24-16,-5 44 7 0,5-44 6 0,26 39 11 31,-26-39 2-31,30 42 1 0,-30-42-6 0,32 37-6 15,-32-37-7-15,30 44-2 0,-30-44-2 16,23 48 0-16,-17-22-3 0,-3 4-1 0,-8 2-3 16,0 1 0-16,-10 4-3 0,-1 2-6 0,-3 0 12 15,-2 1-6-15,-6-1 0 0,4-2 0 0,-3-5 0 16,3-6 0-16,23-26 0 0,-32 34 0 0,32-34 0 16,0 0 0-16,0 0 0 0,0 0 0 0,0 0-1 15,0 0-6-15,46-37 1 0,-18 9-3 0,9-6 0 16,2-5-7-16,5 2-6 0,-3-1 23 15,-2 2-16-15,-3 5 26 0,-6-1-9 0,-4 7-2 16,-26 25 5-16,43-38-2 0,-43 38 2 0,25-20-1 16,-25 20-1-16,0 0-2 0,0 0-2 0,0 0 1 0,0 0-1 15,0 0 0-15,10 37-7 0,-10-37-1 0,11 42-13 16,-11-42-9-16,21 50-18 0,-21-50-22 0,30 49 14 16,-30-49-45-16,48 49 0 0,-48-49-60 15,66 39-80-15,-66-39-80 0,51 9-174 0,0 10 176 16,-22-33 320-16</inkml:trace>
  <inkml:trace contextRef="#ctx1" brushRef="#br0" timeOffset="18414.8821">10862 4558 1140 0,'-30'-39'235'16,"30"39"-151"-16,-64-40-5 0,39 34-2 16,-19-2-10-16,9 13-12 0,-11 4-8 0,7 8-2 15,-4 8-10-15,6 8-4 0,-2 8-11 0,7 5 0 0,-1 10-5 16,6 1-7-16,4-1 19 0,9 2-22 15,5-5 15-15,7-4-11 0,9-7-7 0,6-5 3 0,8-5-4 16,4-9 3-16,7-7-3 0,1-6 2 0,3-8-1 16,4-7-1-16,1-9 1 0,3-7-2 15,2-9 2-15,-1-7-2 0,-3-6 3 0,-1-2-3 16,-4 1-8-16,0-2 18 0,-5-2-17 0,-3 1 14 16,-8 1-7-16,0-2-2 0,-5 8-2 0,-2 1-6 15,-3 11 1-15,-11 28-2 0,7-25 2 0,-7 25 2 16,0 0-2-16,-23 28 3 0,3 6-7 0,-4 12 7 15,-8 17-6-15,-7 11-4 0,-2 12 19 0,-5 11-16 16,-4 9 17-16,3 8-1 0,-1 4-10 16,2 0 17-16,5-5-12 0,6-9 1 0,6-12 17 15,4-10-20-15,6-15 18 0,3-7-6 16,2-14-4-16,7-11 6 0,7-35 1 0,-9 39 3 16,9-39-4-16,0 0 0 0,0 0-4 0,0 0-2 15,12-40-2-15,-3 6-3 0,4-12 4 0,1-10-7 16,0-2-4-16,-3-2 15 0,-1-4-16 15,-1 5 16-15,-2-8-7 0,0-2-9 0,0-1-4 16,0-8-16-16,6 2-9 0,-3-6-28 0,13 13-16 16,-12-12-60-16,24 40-100 0,-29-12-257 0,15 9-77 15,7 16 243-15</inkml:trace>
  <inkml:trace contextRef="#ctx1" brushRef="#br0" timeOffset="18783.626">12343 4320 1517 0,'0'0'111'0,"26"-40"-35"0,-26 40-17 16,23-25-12-16,-23 25-8 0,0 0-7 0,0 0-4 16,0 0-8-16,0 0-5 0,-9 44-9 0,-1-9-3 15,-3 13-5-15,-4 6 6 0,-1 8-7 0,0 2 8 16,-3-3-9-16,2 1 8 0,1-6-8 0,2-3-7 15,5-7 18-15,2-4-27 0,8-5 13 0,-3-7-27 16,11-2-23-16,-7-28-38 0,25 35-61 0,-25-35-90 16,41-7-227-16,-13 0-53 0,-5-24 192 15</inkml:trace>
  <inkml:trace contextRef="#ctx1" brushRef="#br0" timeOffset="18921.9122">12419 4031 1274 0,'0'0'44'16,"-27"7"-44"-16,27-7-23 0,0 0-22 16,0 0-30-16,46 22-51 0,-21-24-61 0,12-9-255 15,22 25 45-15,-20-29 375 0</inkml:trace>
  <inkml:trace contextRef="#ctx1" brushRef="#br0" timeOffset="19213.884">13074 4225 1589 0,'0'0'82'0,"-53"16"-37"16,53-16-4-16,-51 11-7 0,26-4-5 0,-3 0-4 16,-1 1-1-16,1 0-3 0,1 2-3 0,27-10-7 15,-44 25-2-15,44-25-5 0,-27 28 0 0,27-28-4 16,-14 33 1-16,14-33-3 0,-1 39 3 0,1-39-1 16,15 44 1-16,-15-44-3 0,31 41 2 0,-5-22-2 15,2-1 2-15,4-3-2 0,2 3 3 16,0-4-2-16,-1-1 2 0,-1 1-2 15,0 0 1-15,-2 0-1 0,-30-14 2 0,43 31-3 16,-43-31 4-16,21 34-2 0,-21-34 4 0,0 46-2 16,-7-22-11-16,-9 1 28 0,-2 1-24 0,-10-3 26 15,0 4-10-15,-6-3-6 0,-2-1 1 0,3-3-5 16,3-4 1-16,1-4-6 0,29-12-9 0,-39 16-18 16,39-16-26-16,0 0-57 0,-30-14-99 15,55 15-293-15,-25-1-78 0,14-31 119 0</inkml:trace>
  <inkml:trace contextRef="#ctx1" brushRef="#br0" timeOffset="19582.7001">14459 4345 1258 0,'0'0'234'0,"0"0"-200"0,0 0-20 16,0 0 3-16,2 33 7 0,-2-33 1 16,5 36-2-16,-7-8-10 0,2 5 0 0,-3 8-9 15,-4 5 3-15,-2 3-10 0,-5 5 8 0,-4 1-8 16,-3-2-11-16,-2 0 28 0,0-6-33 0,3-3 18 16,1-10-30-16,14 1-46 0,5-35-73 0,1 33-172 15,-1-33-200-15,25-3 17 0,9 10 468 0</inkml:trace>
  <inkml:trace contextRef="#ctx1" brushRef="#br0" timeOffset="19982.1964">14771 3912 1315 0,'5'35'297'0,"-5"-35"-275"0,0 0-24 16,0 0 2-16,39 12 10 0,-39-12 9 0,37 21 9 15,-37-21 6-15,30 30 2 0,-30-30-4 0,27 48 6 16,-16-20-3-16,3 7 7 0,-9 2-7 0,2 5 0 16,-9 4-11-16,2 4 0 0,-7 1-10 0,-2 2-5 15,-1-4-9-15,-4-2 0 0,-2-3 0 16,0-3 0-16,0-4 0 0,-2-2 0 0,4-5 0 16,0-4 0-16,14-26 0 0,-16 30 0 15,16-30 0-15,0 0 0 0,0 0 0 0,0 0 0 16,0 0 0-16,0 0 0 0,0 0 0 0,41-37 0 15,-41 37 0-15,47-45 0 0,-15 15 0 0,0-2 0 16,2-1 0-16,1 1 0 0,-1-2 0 0,-2 3 0 16,0 1 0-16,0-2 0 0,-2 7 0 0,-2 4 0 15,-1 2 0-15,-27 19 0 0,40-18 0 16,-40 18 0-16,30-3 0 0,-30 3 0 0,0 0 0 16,31 30 0-16,-31-30 0 0,17 47 0 15,-11-13 0-15,-3-1 0 0,-3 6 0 0,-2 1 0 16,-3 4 0-16,-4-1 0 0,6 2-43 0,-6-11-14 15,12 12-39-15,-3-46-59 0,20 68-145 0,-20-68-300 16,28 30 32-16,8-12 341 0</inkml:trace>
  <inkml:trace contextRef="#ctx1" brushRef="#br0" timeOffset="20581.4859">16301 4549 1092 0,'-14'32'125'15,"14"-32"-65"-15,0 0-4 0,0 0 2 0,14 30 6 16,-14-30 1-16,37 7 0 0,-37-7-9 0,59-4-12 16,-24-4-10-16,9-1-10 0,4-7-4 0,2 0-4 15,1 0-1-15,-1-1-6 0,-2-1 1 0,-4-1-4 16,-7-1 2-16,-5 6-1 0,-32 14 4 16,39-32 3-16,-39 32 6 0,14-29-1 15,-14 29 0-15,-7-29-7 0,7 29-5 0,-28-33-4 16,3 21 0-16,-4 1-2 0,-2 6 2 0,-5 5 0 15,-3 3 1-15,0 8 2 0,-3 3 1 0,-3 5 4 16,-1 4-3-16,0 4 6 0,0 1-4 0,2 3 4 16,0 1-5-16,7 3 4 0,3 2-11 0,7-1-2 15,10-1 0-15,6-4 0 0,9-4 0 16,9-2 0-16,-7-25 0 0,46 42 0 0,-7-26 0 16,11-2 0-16,10-5-9 0,9-8-31 0,11 1-4 15,0-12-6-15,14 8-47 0,-11-25-31 0,27 27-100 16,-36-37-129-16,22 11-173 0,1 10 25 0,-21-24 447 15</inkml:trace>
  <inkml:trace contextRef="#ctx1" brushRef="#br0" timeOffset="21042.4573">17477 4426 1471 0,'-30'-16'93'0,"30"16"-33"0,-28 0-4 0,28 0-6 16,0 0-12-16,-32 4-12 0,32-4-4 0,-27 8-2 15,27-8 3-15,-32 16-1 0,32-16 4 16,-42 27-1-16,42-27 3 0,-50 37-3 0,24-11-1 16,-5 0-2-16,1 10-6 0,-1 1-16 0,-1 1 0 15,2-1 0-15,3 2 0 0,4-7 0 0,9-6 0 16,14-26 0-16,-9 30 0 0,9-30 0 16,0 0 0-16,41 20 0 0,-15-22 0 0,10-5 0 15,3-9 0-15,7-7 0 0,1-3 0 0,3-6 0 16,5-5 0-16,0 3 0 0,2-4 0 15,-6 1 0-15,-2 2 0 0,-4 1 0 0,-5 2 0 16,-6 8 0-16,-7 3 0 0,-27 21 0 0,28-23 0 16,-28 23 0-16,0 0 0 0,0 0 0 0,0 0 0 15,-19 31 0-15,-6-1 0 0,-11 18 0 0,-8 6 0 16,-2 13 0-16,-7 7 0 0,-4 7 0 0,-1 9 0 16,-2 2 0-16,-2 1 0 0,1 6 0 0,3-6 0 15,3-7 0-15,9-6 0 16,7-15 0-16,11-9 0 0,10-8 0 0,7-11 0 15,8-11 0-15,3-26 0 0,14 28 0 0,-14-28 0 16,46-1 0-16,-16-14 0 0,11-13 0 0,5-9 0 16,11-12 0-16,6-11 0 0,5-3 0 0,2-6 0 15,3 4-21-15,-6-4-10 0,1 4 1 0,-12-2-20 16,3 12-14-16,-18-13-59 0,13 29-86 16,-36-35-187-16,18 18-166 0,-3 8 48 0,-19-13 468 15</inkml:trace>
  <inkml:trace contextRef="#ctx1" brushRef="#br0" timeOffset="21451.0667">18118 4475 1446 0,'0'0'204'15,"0"0"-140"-15,-25-30-10 0,25 30 9 0,0 0 1 16,0 0-12-16,0 0-12 0,-32-7-12 0,32 7-11 15,-31 18-2-15,31-18-15 0,-41 44 0 0,18-14 0 16,0 9 0-16,0-1 0 0,0 5 0 0,5 1 0 16,2-4 0-16,7-3 0 0,6-5 0 31,6-6 0-31,-3-26 0 0,23 43 0 0,-23-43 0 16,46 24 0-16,-14-19 0 0,5-6 0 0,6-8 0 15,7-9 0-15,4-6 0 0,5-6 0 0,6-4 0 16,4-5 0-16,-5-1 0 0,0-1 0 0,-6 1 0 15,-8 5 0-15,-6-1 0 0,-7 8 0 0,-8 0 0 16,-6 3 0-16,-23 25 0 0,23-31 0 16,-23 31 0-16,0 0 0 0,0 0 0 0,0 0 0 15,-28-6 0-15,28 6 0 0,-45 36 0 0,15-8 0 16,-2 7 0-16,0 4 0 0,0 5 0 0,4 2 0 16,2-1 0-16,4 3 0 0,1-2 0 0,5-2 0 15,4-5 0-15,6-2 0 0,3-6-34 0,15 1-31 16,-12-32-16-16,41 49-36 0,-41-49-41 0,73 25-112 15,-49-23-225-15,26-15-37 0,10 12 238 16</inkml:trace>
  <inkml:trace contextRef="#ctx1" brushRef="#br0" timeOffset="21628.3046">19149 4498 1612 0,'0'0'127'0,"-30"-19"-73"0,30 19-10 15,-39-4 2-15,39 4-6 0,-44 27-4 16,19-4-1-16,-2 6-9 0,2 10-2 0,2 2-21 15,6 10-3-15,-1 2 0 0,2 1 0 0,4-1 0 16,3 0 0-16,3-7 0 0,6-4 0 0,8-5 0 16,-1-9 0-16,7-1-24 0,-14-27-21 0,35 30-21 15,-35-30-37-15,52 10-84 16,-44-40-213-16,26 9-198 0,5-9 60 0,-11-26 453 16</inkml:trace>
  <inkml:trace contextRef="#ctx1" brushRef="#br0" timeOffset="21771.8057">19280 3718 1673 0,'0'0'4'0,"-25"-7"-36"0,25 7-18 16,0 0-28-16,11-37-46 0,21 35-98 16,-32 2-240-16,30-42-9 0,12 33 234 0</inkml:trace>
  <inkml:trace contextRef="#ctx1" brushRef="#br0" timeOffset="21988.9408">19808 3521 1491 0,'-14'35'76'0,"-9"-3"-22"0,10 19 19 16,-10-7-3-16,9 17-2 0,-9 3-17 0,5 8-12 16,-3 7 12-16,5 4-26 0,0-4 11 15,4 8-23-15,-6-3-13 0,4 1 0 0,0-1 0 16,-4-3 0-16,-3 2 0 0,-2-6 0 0,0-4 0 15,1-6 0-15,6-11 0 0,6-9 0 0,8-6 0 16,4-11 0-16,8-5-36 0,-10-25-16 0,38 22-11 16,-14-32-25-16,24 6-60 0,-21-43-137 15,22 15-310-15,3-8 53 0,-3-17 305 0</inkml:trace>
  <inkml:trace contextRef="#ctx1" brushRef="#br0" timeOffset="22138.4573">20038 4436 1721 0,'-23'27'91'0,"-7"-4"-59"0,7 14-1 0,-2-2-1 16,2 11 6-16,-4 1-6 0,6 4 2 0,0-1-11 16,3-3-16-16,8-3 12 0,1-3-25 0,2-6 17 15,7-3-13-15,1-4-15 0,-1-28-12 0,20 37-24 16,-20-37-20-16,39 26-44 0,-39-26-82 0,60-19-270 16,-26-2-92-16,1-9 55 15</inkml:trace>
  <inkml:trace contextRef="#ctx1" brushRef="#br0" timeOffset="22276.7691">20160 3649 1809 0,'-33'0'18'0,"33"0"-40"16,0 0-17-16,0 0-21 0,8-23-25 15,-6-1-41-15,32 24-101 0,-34 0-274 0,39-36 1 16,5 26 234-16</inkml:trace>
  <inkml:trace contextRef="#ctx1" brushRef="#br0" timeOffset="22704.0931">20490 3505 1351 0,'3'44'131'0,"-12"-5"-95"16,11 15 21-16,-11-6 10 0,13 17 11 0,-13-3 5 15,5 8-30-15,-6-1 13 0,6 6-31 0,-3-6-8 16,4 2 7-16,-8-1-11 0,2-1-17 0,-3-1-6 15,-4 1 0-15,0-4 0 0,-2-1 0 0,-1-3 0 16,-1-1 0-16,1-7 0 0,-1-2 0 0,2-7 0 16,4-7 0-16,4-7 0 0,10-30 0 15,-4 33 0-15,4-33 0 0,0 0 0 0,0 0 0 16,0 0 0-16,25-24 0 0,-6-1 0 0,6-10 0 16,4 0 0-16,1-6 0 0,0 4 0 0,0-2 0 15,-2 4 0-15,1-2 0 0,-3 0 0 0,-1-1 0 16,0-1 0-16,-2 2 0 0,1 5 0 0,0 6 0 15,-24 26 0-15,38-32 0 0,-38 32 0 0,27 0 0 16,-27 0 0-16,21 26 0 0,-21-26 0 16,22 48 0-16,-12-15 0 0,1 4 0 0,-1 4 0 15,-1 3 0-15,-2-2 0 0,-1 0 0 0,-3-3 0 16,-5-5 0-16,-1 1 0 0,-2-3 0 0,-6-6 0 16,-3 0 0-16,14-26 0 0,-52 39 0 15,15-19 0-15,-9-8 0 0,-7 0 0 0,-5-5 0 0,-10-5 0 16,3-4 0-16,-1-3 0 0,3-2 0 15,4-2 0 1,6-3 0-16,10 1 0 0,4-10-73 0,39 21-67 16,-56-49-139-16,56 49-362 0,-16-48 38 0,21 17 293 15</inkml:trace>
  <inkml:trace contextRef="#ctx1" brushRef="#br0" timeOffset="23318.8441">21097 4489 662 0,'-16'-33'227'0,"16"33"-127"0,0 0-11 0,0 0 6 16,0 0-3-16,0 0-12 0,0 0-14 0,0 0-9 16,0 0-8-16,0 0 1 0,0 0 2 15,-3 46 6-15,3-46-5 0,-6 49-4 0,3-17-13 16,3 5-3-16,-6 1-9 0,5 5 1 0,-5-3-5 16,3 4-12-16,-1-7 23 0,1 2-26 0,-3-6 20 15,5-1-13-15,-5-5-7 0,6-27 0 0,-5 40-4 16,5-40 1-16,0 0-3 0,0 0 1 0,0 0 0 15,0 0 1-15,0 0 2 0,0 0-2 16,0 0 3-16,21-28-4 0,-8 0 2 16,1-4-3-16,2-3-11 0,0 1 23 0,0-3-18 15,-2 2 25-15,-2-4-3 0,1 4-13 0,-5 0-2 16,0-2 0-16,-1 3 0 0,0-1 0 0,0 5 0 16,-2 4 0-16,-5 26 0 0,11-41 0 0,-11 41 0 15,0 0 0-15,12-24 0 0,-12 24 0 0,0 0 0 16,27-4 0-16,-27 4 0 0,33 9 0 0,-6 2-14 15,-1-4-28-15,10 7-15 0,-4-9-12 16,12 11-30-16,-14-20-29 0,27 27-67 0,-29-35-95 16,20 12-232-16,7 7 28 0,-14-25 358 0</inkml:trace>
  <inkml:trace contextRef="#ctx1" brushRef="#br0" timeOffset="23503.3098">22004 4267 1078 0,'-43'34'351'15,"4"-34"-235"-15,39 0-25 0,-51 40-16 0,30-6-14 16,-9 1-23-16,8 9-3 0,-4 0-6 0,3 7 3 16,2-1-8-16,1 1 0 0,6-2-9 0,5-2-13 15,4-4 16-15,5-1-27 0,5-5 19 0,0-4-13 16,10-1-10-16,0-7-8 0,10-2-16 0,-25-23-15 16,57 24-32-16,-57-24-45 15,69 4-101-15,-69-4-191 0,53-42-136 0,-9 24 115 16,-22-28 442-16</inkml:trace>
  <inkml:trace contextRef="#ctx1" brushRef="#br0" timeOffset="23626.1835">21914 4042 1602 0,'-25'2'5'16,"25"-2"-78"-16,0 0-66 0,0 0-44 0,0 0-57 15,0 0-77-15,0 0-107 0,62 19 194 0,-62-19 230 16</inkml:trace>
  <inkml:trace contextRef="#ctx1" brushRef="#br0" timeOffset="24010.3611">22310 4389 1366 0,'-30'5'204'16,"30"-5"-131"-16,-46 35-14 0,46-35 7 0,-34 36-2 15,34-36-7-15,-33 38-7 0,33-38-4 0,-29 46-12 16,21-19-8-16,-1 1-24 0,3 2-2 0,5 0 0 15,2 0 0-15,3 0 0 0,1 0 0 0,2-2 0 16,6-2 0-16,-13-26 0 0,26 42 0 16,-26-42 0-16,41 30 0 0,-16-21 0 0,3-2 0 15,-1-5 0-15,1-4 0 0,2-5 0 16,-3-5 0-16,3-4 0 0,0-5 0 0,0-2 0 16,2-5 0-16,0-2 0 0,-4-2 0 0,2-1 0 15,-7 1 0-15,0-3 0 0,-3 5 0 0,-2-5 0 16,-4 5 0-16,0 0 0 0,0 1 0 0,-5 5 0 15,-9 24 0-15,12-32 0 0,-12 32 0 16,0 0 0-16,0 0 0 0,0 0 0 0,0 0 0 16,0 0 0-16,-30 34 0 0,9-6 0 0,-2 9 0 15,2-2 0-15,1 5 0 0,6-4 0 0,2 2 0 16,6-1 0-16,3-5-6 0,8 2-47 0,2-6-11 16,14 2 18-16,-21-30-47 0,62 38-5 0,-33-41-66 15,34 24-134-15,-27-16-202 16,14-17-21-16,11 12 318 0</inkml:trace>
  <inkml:trace contextRef="#ctx1" brushRef="#br0" timeOffset="24502.1089">23275 4424 1274 0,'-35'-24'350'0,"35"24"-273"0,-34 3-31 0,34-3 5 16,-37 26-2-16,37-26-1 0,-46 43-7 15,23-17-1-15,0 4-11 0,0 4-3 0,2 3-10 16,3 1-16-16,-3 3 0 0,5-1 0 0,2-4 0 15,3-5 0-15,4-4 0 0,7-27 0 16,-2 42 0-16,2-42 0 0,4 26 0 0,-4-26 0 16,0 0 0-16,0 0 0 0,0 0 0 0,28-3 0 15,-28 3 0-15,30-37 0 0,-7 9 0 0,-1-6 0 16,1-3 0-16,-4-2-4 0,-1 2-5 16,-1-3-1-16,-2 1 4 0,-3-1-2 0,-1 1 4 15,-6 0-1-15,0 4 6 0,-1-2-3 0,-2 0 4 16,3 5-1-16,-2 4 5 0,-3 28-1 0,8-37 5 15,-8 37-2-15,0 0-1 0,0 0 0 0,0 0-6 16,0 0-1-16,26 12 0 0,-26-12 0 0,28 30 0 16,-28-30 0-16,36 34 0 0,-36-34 0 15,48 39 0-15,-20-24 0 0,6 0 0 16,-1-1 0-16,1-2 0 0,-2 0 0 0,-2-3 0 16,-2 0 0-16,-3-2 0 0,-25-7 0 0,48 5 0 15,-48-5 0-15,41 0 0 0,-41 0 0 0,37-10 0 16,-37 10 0-16,35-20 0 0,-35 20 0 0,34-31 0 15,-34 31 0-15,32-36 0 0,-32 36 0 0,33-37 0 16,-33 37 0-16,29-26 0 0,-29 26 0 16,0 0 0-16,30-14 0 0,-30 14 0 0,0 0 0 15,0 0 0-15,0 30 0 0,0-30 0 0,-11 49 0 16,-1-15 0-16,-2 1 0 0,-4 2 0 0,-5 3 0 16,2 3 0-16,-4-1 0 0,5 2 0 0,4-5 0 15,6 3-28-15,-1-10-51 0,15 12-32 16,-4-44-101-16,12 67-145 0,2-43-222 0,-14-24 30 15,50 46 418-15</inkml:trace>
  <inkml:trace contextRef="#ctx1" brushRef="#br0" timeOffset="24640.3811">24154 4900 1805 0,'-55'16'97'0,"25"1"-80"15,2 6-9-15,3 5 4 0,0 0-5 16,0 8-1-16,0 1-21 0,1-7-17 0,13 12-67 15,-19-26-122-15,39 22-394 0,-18-6 18 16,2-5 225-16</inkml:trace>
  <inkml:trace contextRef="#ctx1" brushRef="#br0" timeOffset="25839.1711">1828 6372 1361 0,'0'0'106'0,"-11"-30"-36"0,11 30-16 0,0 0-4 15,0 0-2-15,-14-35 1 0,14 35-7 16,0 0-3-16,0 0-8 0,0 0-9 0,0 0-9 15,0 0-9-15,0 0-2 0,-7 32-2 0,9 1 5 16,-2 22-4-16,0 13 8 0,0 13 3 0,-4 7-19 16,-1 4 16-16,-2 1-18 0,-5-1 4 0,-1-4 10 15,1-5-11-15,1-7 6 0,4-8-19 16,3-6 4-16,6-6-21 0,2-12-4 16,10 6-42-16,-14-50-47 0,34 63-99 0,-34-63-195 15,0 0-106-15,46 5 126 0,-37-40 403 0</inkml:trace>
  <inkml:trace contextRef="#ctx1" brushRef="#br0" timeOffset="26017.4704">1205 6809 1758 0,'0'0'126'0,"0"0"-105"0,0 0-27 0,0 0-1 15,0 0 1-15,39-7 6 0,-9 7 2 16,12-4 2-16,8-5-2 0,10-6 1 0,7-8-2 0,11-4-6 15,5-4-15-15,4 2-32 0,0-11-6 0,12 12-69 16,-17-23-14-16,29 22-80 0,-33-30-92 16,16 6-188-16,9 14 42 0,-24-26 459 0</inkml:trace>
  <inkml:trace contextRef="#ctx1" brushRef="#br0" timeOffset="26376.6119">2825 5974 1380 0,'-11'41'124'0,"-36"-6"-67"15,11 12-5-15,-5 3-4 0,8 10 8 16,-10-2-16-16,3 7 1 0,-6-2-12 0,5 8 4 16,-2-1-12-16,8 1-11 0,3-8 16 0,4 2-20 15,5-3 14-15,1-1-6 0,5-2-9 0,4-3 6 16,1-7-4-16,5-3 2 0,3-7-6 0,6-9 0 16,-2-30-3-1,14 37 2-15,-14-37-4 0,29 16 1 0,-29-16 0 16,42 3-1-16,-17-10 3 0,3-5 0 0,1-8 1 15,1-10-1-15,1-7 2 0,5-5-4 0,-1-4 4 16,3 1-4-16,-1-5 4 0,-5 4-4 0,-4 2 5 16,-1 9-5-16,-6 2 4 0,-2 8-4 0,-19 25 2 0,23-30-1 15,-23 30 1-15,0 0-1 0,0 0 0 0,0 0-3 16,0 0 1-16,14 32 2 0,-8-6-1 0,-1 9 5 16,0 11-7-16,-1 4 2 0,-1 4-14 15,-1 3 1-15,2 1-17 0,1-6-2 0,6 1-20 16,3-10-2-16,12 2-22 0,-6-18-15 0,24 10-25 15,-17-25-26 1,29 18-56-16,-24-33-94 0,9-8-185 0,17 11 76 16,-24-34 402-16</inkml:trace>
  <inkml:trace contextRef="#ctx1" brushRef="#br0" timeOffset="26992.2233">3293 6853 1457 0,'-15'25'39'0,"15"-25"-25"0,8 31 8 0,-8-31 15 16,26 30 9-16,-26-30 7 0,37 25-12 0,-37-25-6 15,48 16-12-15,-14-13-9 0,-1-6-6 16,10-6-4-16,-1-5 0 0,8 1-4 0,1-6 3 16,-1-4-2-16,-4-5 2 0,-3 0-2 0,-10 1 2 0,-8 3-3 15,-25 24 5-15,30-43 1 0,-30 43 9 0,2-40-1 16,-2 40 1-16,-18-39-6 0,18 39-17 0,-37-30 23 0,10 20-26 0,-4 3 27 31,-7 5-15-31,-1 2 0 0,-1 7-2 0,-1 2-10 16,-2 5 26-16,1 9-25 0,-1 1 27 15,-1 12-7-15,0 6 0 0,1 4 11 0,4 1-5 16,9-3 6-16,5-3-9 0,11-4-3 0,7-6-7 16,7-1 0-16,11-3-5 0,-11-27 2 0,42 40-1 15,-8-26 2-15,12-7-2 0,7-7 2 0,14-12 0 16,10-4-3-16,6-7 3 0,4-5-3 0,-1 0 5 0,-4-5-4 15,-1 1 3-15,-3-2-3 0,-5 3 2 16,-8-1-1-16,-6 6 1 0,-8 3 0 0,-12 3 0 16,-10 10 0-16,-29 10 1 0,0 0-1 0,0 0 1 15,0 0 2-15,0 0-2 0,0 0 1 0,0 0-2 16,0 0-3-16,-23 39 0 0,1-15 0 0,-3 10-3 16,-3 6 6-16,-2 2-4 0,2-1 4 0,3 1-5 15,2-1 0-15,3-4-4 0,8 0 3 16,3-7-1-16,9-30 6 0,0 42-4 0,0-42 2 15,0 0-4-15,30 23 3 0,-30-23 2 0,45-7 2 16,-15-11 2-16,5-7-3 0,4-12 3 0,5-5-4 16,1-7 5-16,-1-4-5 0,-3 4 7 0,-2-4-5 15,-4 0 8-15,-5 7-3 0,-3-1 4 0,-6 6-4 16,-5 6 3-16,-4 9-4 0,-12 26-5 0,0 0 12 16,7-29-9-1,-7 29 0-15,0 0-3 0,-10 27 0 0,10-27 0 0,-22 56 0 0,6-10 0 0,1 3 0 16,0 1 0-16,8-5 0 0,9-1-6 0,3-5-38 15,20 3-36-15,-25-42-57 0,78 74-199 0,-34-56-303 32,11 0 35-32,4 1 404 0</inkml:trace>
  <inkml:trace contextRef="#ctx1" brushRef="#br0" timeOffset="27830.6575">7088 6545 1116 0,'55'0'226'0,"-55"0"-131"15,28-25-16-15,-12-1-13 0,16 8-9 0,-7-14-3 16,12 8-16-16,-3-8-4 0,3 2-11 0,-2-3 0 16,3 1-10-16,-3-2 2 0,2-1-7 0,0 0 4 15,-1 0-6-15,-1-1 3 0,1 1-4 0,-3 4 4 16,1 1-4-16,-2-6 4 0,0 8-5 15,-6 0 3-15,-1 2-3 0,-25 26 3 0,34-36 0 16,-34 36 3-16,0 0 3 0,14-26 3 0,-14 26-1 16,0 0-5-16,0 0-7 0,-39 9-9 0,7 0-4 15,-9 8 0-15,-10 10 4 0,-8 8 3 16,-4 5 6-16,-5 3-4 0,1 1 6 0,-2 7-8 16,0 0 6-16,-4-2-8 0,4 4 6 0,2-6-5 15,3-2 8-15,11 0-2 0,5-4 3 16,9-2-3-16,9-10 2 0,11-4-5 0,19-25 3 15,-13 34-5-15,13-34 1 0,0 0-3 0,34 28 2 16,-4-25 2-16,7-3 0 0,15-7 2 0,10-7 0 16,10-2 4-16,11-5-4 0,6-2 2 0,7 0-4 15,-1 2 1-15,-3 0 0 0,-5 5 1 0,-11 2-2 16,-12 9 2-16,-11 1-2 0,-14 6-1 16,-11 3 0-16,-28-5-2 0,0 0 0 15,22 37-5-15,-22-37 1 0,-34 51-7 0,2-15 7 16,-12 4-3-16,-9 6-2 0,-9 3 26 0,-5 1-19 15,-6 6 24-15,-5 0-6 0,-3 1-4 0,1 1 8 16,2 0-3-16,4-3 10 0,6-4-5 0,12-6 2 16,11-9-7-16,15-8-13 0,30-28 0 0,-23 26 0 15,23-26 0-15,0 0 0 0,37 18 0 16,-3-20 0-16,16-7 0 0,15-12 0 0,15-11-11 16,14-12-21-16,17-3-12 0,1-9-28 0,15 8-16 15,-15-17-54-15,24 35-85 0,-38-37-142 0,11 16-202 16,3 14 81-16,-27-23 490 0</inkml:trace>
  <inkml:trace contextRef="#ctx1" brushRef="#br0" timeOffset="28030.4832">8700 6145 1543 0,'0'0'92'0,"-34"-7"-30"15,34 7-5-15,0 0-13 0,0 0-8 0,-28 10-9 16,28-10-4-16,-7 32-9 0,1-2 0 0,1 11-5 15,-2 4 4-15,-2 8-8 0,2 5 6 16,-2 6-11-16,0 3-9 0,-1 0 19 0,1 1-19 16,-2-4 16-16,1-1-17 0,2-3-17 0,0-7 3 15,6-2-15-15,-2-12-2 0,13-2-37 0,-9-37-51 16,27 51-112-16,-27-51-275 0,0 0-33 16,55 5 255-16</inkml:trace>
  <inkml:trace contextRef="#ctx1" brushRef="#br0" timeOffset="28214.9406">8671 6207 1779 0,'-49'0'108'0,"49"0"-63"0,-39 3-27 0,39-3-13 16,0 0-7-16,0 0-3 0,0 0 1 0,32 4 4 16,3-4 5-16,13-4-2 0,14-1 1 15,9-4-4-15,10-5-2 0,4-2-11 16,2 5-19-16,-7-6-24 0,1 13-48 0,-22-17-59 15,26 35-149-15,-27-21-271 0,-7-3 39 0,4 18 398 16</inkml:trace>
  <inkml:trace contextRef="#ctx1" brushRef="#br0" timeOffset="28368.6301">8668 6592 1695 0,'0'0'82'0,"-25"21"-74"16,25-21-10-16,0 0-4 0,0 0 2 0,0 0 4 15,0 0 3-15,41-17 4 0,-8 6-2 16,10-3-5-16,8-5-15 0,13 3-22 0,-7-14-54 16,24 30-125-16,-33-11-377 0,16-8 34 0,1 10 283 15</inkml:trace>
  <inkml:trace contextRef="#ctx1" brushRef="#br0" timeOffset="28829.5091">10253 6550 1179 0,'0'0'327'16,"0"0"-253"-16,25-4-28 0,-25 4-9 0,56-26-12 16,-15 12-5-16,2 0-13 0,1-2-7 0,0-2-15 15,6 4-21-15,-8-3-23 0,15 10-25 16,-15-16-23-16,20 23-43 0,-24-23-65 0,22 14-126 15,-5 13-123-15,-25-24 221 0</inkml:trace>
  <inkml:trace contextRef="#ctx1" brushRef="#br0" timeOffset="28983.2577">10062 6895 1686 0,'0'0'24'16,"0"0"-26"-16,0 0-7 0,0 0 3 0,53-26 7 15,-5 10-2-15,12-7 4 0,9-2-5 0,14-5 2 16,7-5-16-16,18 3-21 0,-5-12-29 0,21 20-105 16,-26-27-97-16,10 12-265 0,5 9 24 0,-19-14 416 15</inkml:trace>
  <inkml:trace contextRef="#ctx1" brushRef="#br0" timeOffset="29275.2815">11978 6099 1140 0,'-30'-37'352'16,"-2"30"-319"-16,-4-4-30 0,1 8 5 0,-2 3 9 16,-2 7 10-16,-9 4 10 0,2 13 7 15,-11 3-4-15,8 17 5 0,-8 1-8 0,6 15 9 16,-2 2-4-16,8 7 6 0,5 1-13 0,8 1-2 16,9-3-4-16,10-3-25 0,12-6 12 0,9-7-22 15,15-11 6-15,9-2 4 0,14-13-2 16,9-8 2-16,13-8-3 0,8-12 2 0,9-10-1 15,1-11-3-15,3-8 3 0,-2-10-2 16,-6-5 0-16,-3-5 0 0,-5-3 0 0,-11-3 0 16,-9-1 0-16,-18 5 0 0,-13 2 0 0,-14 2 0 15,-13 1 0-15,-9 4 0 0,-13 0-9 0,-13 2-23 16,-6 9-23-16,-16-8-35 0,9 29-72 0,-36-27-132 16,22 34-312-16,-11 8 33 0,-9 2 348 0</inkml:trace>
  <inkml:trace contextRef="#ctx1" brushRef="#br0" timeOffset="30166.726">7653 8209 1419 0,'0'0'97'0,"0"0"-32"0,11-44-19 0,-11 44-12 16,17-42-1-16,-3 15-9 0,-5 4-3 0,0-1-8 15,0-4 0-15,2-1-9 0,-2 3-1 0,3 1-4 16,-12 25 3-16,23-40-3 0,-23 40 3 0,21-28-1 15,-21 28 0-15,0 0 0 0,0 0 1 16,25-18-2-16,-25 18 1 0,0 0-2 16,0 0-1-16,0 0 3 0,-12 25-1 0,12-25 3 15,-11 28-2-15,11-28 2 0,-25 40-4 0,25-40 4 16,-39 48 0-16,18-23 3 0,-4-3 4 0,0 1 6 16,-3-3-1-16,0 3 4 0,-4-6-5 0,0 3 3 15,-3-5-6-15,1 7 2 0,2-1-6 0,0 2-1 16,-2-2-3-16,4 3 0 0,0-1-1 15,4 2-1-15,26-25-4 0,-38 42 2 0,38-42-2 16,-17 37 3-16,17-37-6 0,0 25 2 0,0-25-5 16,0 0 5-16,44 21 0 0,-16-19 2 0,8-4 2 15,3-3 0-15,7-8 2 0,5 1 0 0,4-7 0 16,4 3-2-16,-1-2 4 0,-1 2-4 16,-6 2 4-16,-7 2-4 0,-7 5-2 0,-8 7 2 15,-29 0 0-15,25 7 2 0,-25-7 2 16,0 0 0-16,-4 46-2 0,-10-20 3 0,-11 18 6 15,-14 6-27-15,-12 4 22 0,-11 10-21 0,-9-3 10 16,-5 3 10-16,-2-1-4 0,0 4 8 0,7-4-7 16,4 2 13-16,3-3-5 0,9-9 11 0,9-9-3 15,11-5-1-15,15-13-10 0,20-26-4 0,-3 37-3 16,3-37-1-16,55 11 2 0,-1-15-1 16,17-8-7-16,14-13-9 0,18-1-16 0,5-16-27 15,16 8-30-15,-9-22-50 0,29 29-58 0,-35-38-114 16,17 19-248-16,5 15 48 0,-26-24 417 15</inkml:trace>
  <inkml:trace contextRef="#ctx1" brushRef="#br0" timeOffset="30791.9146">8468 8486 1644 0,'0'0'20'0,"0"0"-19"16,0 0 9-16,0 0-35 0,0 0 39 0,17-39-28 15,-17 39 18-15,52-32 2 0,-20 13-4 0,7-6 4 16,3 0-6-16,4-1 5 0,0 3-4 0,2 0 3 16,0 0-3-16,-4 2 2 0,0 2 2 15,-3-1 5-15,0 6 0 0,-4-3 5 0,-2 4-4 16,-1-1 2-1,-2 4 0-15,-4-4 4 0,1 7 1 0,-29 7 2 16,46-13-1-16,-46 13-3 0,33 4 0 0,-33-4-4 16,27 12-2-16,-27-12-4 0,0 0-2 0,34 37-2 15,-34-37 0-15,19 30-3 0,-19-30 1 0,27 37-1 16,-27-37 2-16,35 32-3 0,-35-32 2 0,51 24-2 16,-17-17 4-16,5-5 0 0,4-5-1 15,8-6 2-15,4-5-4 0,10-4 5 0,3-5-2 16,1-1 1-16,-4-3-10 0,-6 4-15 0,-15-1-27 15,-2 15-66-15,-34-25-130 0,16 27-355 0,-24 7 12 16,0 0 303-16</inkml:trace>
  <inkml:trace contextRef="#ctx1" brushRef="#br0" timeOffset="31055.7846">9498 8237 1547 0,'0'0'120'15,"-37"42"-56"-15,12-12-2 0,-10 2-8 0,5 12 2 16,-7-2-9-16,7 2-20 0,-1-1 15 0,10-6-32 16,4-4 8-16,6-5-18 0,6 2 0 0,6-3 0 15,-1-27 0-15,25 40 0 0,0-24 0 0,10-5 0 16,10-4-2-16,4-7-18 0,13-2-17 15,-7-10-23-15,9 5-30 0,-18-20-62 0,23 34-105 16,-37-31-167-16,17 13-153 0,3 11 150 16,-52 0 427-16</inkml:trace>
  <inkml:trace contextRef="#ctx1" brushRef="#br0" timeOffset="31462.0851">10699 8274 1650 0,'-33'-3'106'0,"33"3"-95"0,0 0-20 0,0 0-1 16,44-13 6-16,-14 3 3 0,5-1 2 0,3 1-13 16,4 3-27-1,-7-11-36-15,15 22-41 0,-20-24-37 16,22 29-41-16,-28-20-70 0,6 6-192 0,11 23 28 16,-41-18 422-16</inkml:trace>
  <inkml:trace contextRef="#ctx1" brushRef="#br0" timeOffset="31631.0149">10520 8619 1535 0,'-40'4'96'0,"40"-4"-69"16,0 0-29-16,0 0-13 0,0 0-3 0,0 0-1 16,0 0 6-16,33-16-3 0,6 5-8 0,2-10-21 15,24 7-29-15,-4-24-35 0,31 22-81 0,-16-27-75 16,11-1-198-16,19 23 59 0,-25-33 404 0</inkml:trace>
  <inkml:trace contextRef="#ctx1" brushRef="#br0" timeOffset="31924.7809">12004 7952 1391 0,'-49'-11'160'15,"12"18"-120"-15,-8-7-3 0,12 11 7 16,-12-4-2-16,10 12-2 0,-9 2-9 15,5 9 3-15,-2 2-2 0,4 5 3 0,1 0-6 16,6 9 1-16,4 3-6 0,8 6 4 0,6 1-9 16,8 6-9-16,6-8 11 0,7 5-21 0,8-10 0 15,7-5 0-15,11-11 0 0,7-6 0 0,12-11 0 16,9-6 0-16,10-13 0 0,8-8 0 0,1-12 0 16,3-10 0-16,-4-8 0 0,-6-10 0 0,-4-5 0 15,-11-8 0-15,-5-4 0 0,-11 1 0 16,-9 2 0-16,-12 1 0 0,-14 4 0 0,-10 4 0 15,-12 1 0-15,-8 4 0 0,-7 7 0 0,-10 2-8 16,-2 14-51-16,-14 1-24 0,1 27-22 0,-18-3-25 16,20 40-47-16,-34-20-100 0,21 31-273 15,8 19 43-15,-12-12 357 0</inkml:trace>
  <inkml:trace contextRef="#ctx1" brushRef="#br0" timeOffset="366548.2715">1626 10331 544 0,'0'0'192'16,"-30"27"-116"-16,30-27-32 0,0 0 3 0,11 31-13 15,-11-31 11-15,0 0-6 0,39 27-8 0,-15-20-2 16,5-7-1-16,10 0 6 0,0-9 0 0,8-1-6 15,1-10-3-15,5 3 9 0,1-12-16 0,2 6 14 16,-6-5-30-16,1 2 9 0,-10 1-18 0,-2 1 11 16,-6-1 3-16,-6 4-4 0,-27 21 3 0,43-43 0 15,-43 43 5-15,21-33-4 0,-21 33 3 16,5-39-6-16,-5 39 0 0,-7-38-3 0,7 38 2 16,-25-41-2-16,25 41 4 0,-42-33-3 0,12 18 9 15,1 8 5-15,-8 2 10 0,0 12 7 0,-7 2 2 16,-1 12 1-16,-6 2-7 0,1 14 1 0,-4 5-11 15,0 11 3-15,-1 9-14 0,1 3-11 0,-1 7 21 16,3 4-25-16,3-2 22 0,6-4-9 0,11-10-10 16,9-9 7-16,13-9-8 0,10-6 5 0,12-10-4 15,-12-26 1-15,59 35 0 0,-10-28 2 0,13-5-5 16,11-9-11-16,17-2-17 0,0-15-20 0,20 4-25 16,-11-15-15-16,20 14-27 0,-22-20-28 0,22 20-14 15,-23-17-21-15,12 13-7 0,-16-5 16 16,-7-4-20-16,0 19-5 0,-32-28 192 0</inkml:trace>
  <inkml:trace contextRef="#ctx1" brushRef="#br0" timeOffset="366998.6702">3193 10259 747 0,'-33'-23'116'16,"33"23"-40"-16,-30-23 14 0,30 23-6 0,-32-28-4 16,32 28-10-16,-37-33-14 0,12 13-4 15,25 20-7-15,-46-24-5 0,46 24-10 0,-52-20-6 0,26 15-5 16,-6 3-3-16,4 9-1 0,-6 2 0 0,2 9 3 15,-3 3-2-15,1 7 4 0,-1 4-5 0,1 3 3 16,2 2 13-16,0-4-32 0,4-3 30 16,8 0-33-16,20-30 10 0,-23 43 0 0,23-43-5 15,11 26 1-15,-11-26-1 0,41 25 2 0,-9-17-1 16,5-1 0-16,5-7-1 0,4-3-1 0,7-4 1 16,4-7-3-16,3-2 1 0,2-5-3 0,0-2 0 15,-5-2-6-15,-4 4-17 0,-7-2 29 0,-5 2-32 16,-7-4 29-16,-6 4-13 0,-28 21-5 0,39-47 5 15,-39 47-3-15,19-39 2 0,-19 39-3 0,6-30 3 16,-6 30-2-16,0 0 3 0,0 0-1 0,-29-21 3 16,29 21 2-16,-35 26 2 0,10 4 8 0,-5 13 4 15,-2 13-1-15,-5 9 35 0,2 16-20 16,-6 4 19-16,4 13-14 0,-1-1-23 0,3 0 10 16,3 2-17-16,2-8 15 0,2 1-14 0,5-8-1 15,1-6 25-15,6-4-18 0,-1-13 30 0,4-4-11 16,-1-11-8-16,4-4 0 0,-3-12-11 0,4 0 5 15,9-30-3-15,-17 33 3 0,17-33-1 0,0 0 0 16,-32 9-3-16,32-9-2 0,-34-25-4 0,9 1-6 16,-3-8 1-16,-4-10-12 0,2-4 3 0,2-10-17 15,6 1-5-15,-1-15-10 0,20 10-53 0,-15-25-21 16,34 20-103-16,-16-13-191 0,9-13-39 0,23 24 281 16</inkml:trace>
  <inkml:trace contextRef="#ctx1" brushRef="#br1" timeOffset="370816.1776">4208 10701 284 0,'0'0'80'0,"0"0"-18"0,0 0-11 15,0 0 2-15,0 0 1 0,0 0-12 16,0 0-8-16,32 0-8 0,-32 0-9 0,25 5-7 16,-25-5-3-16,32 6-5 0,-32-6 0 15,39 10-2-15,-39-10-1 0,44 14 1 0,-17-7 0 16,-1 2 1-16,4-2-2 0,4 2 2 0,0-2-2 15,5 0 1-15,3-2 19 0,6 2 14 0,7-7 8 16,7 0 8-16,3 0-14 0,8-3-10 0,1-1-5 16,8 1-6-16,5-2-1 0,1 1-3 0,6-3-1 15,3 4-2-15,8-3-3 0,3-1-3 0,2 0 0 16,5 2-3-16,2-2 4 0,5-4 0 16,4 4-1-16,1 2 0 0,4 0-1 15,4-2-1-15,5 0 1 0,0-4 0 0,3 0 3 16,2 1-1-16,6-2 1 0,3 1-1 0,0-1 1 15,2-1-1-15,3 1 4 0,2 0-2 0,4-1 2 16,2 6-3-16,-3 0-1 0,1 2 2 0,2 0 0 16,-1 3-1-16,1 0 0 0,3 2-2 15,-4 2 2-15,-5 1-1 0,2 1 0 0,-3 1 1 16,-3 2-3-16,-1 0 0 0,0 0 3 0,0 2 1 16,-2-2-1-16,2 2 2 0,1 0-5 0,4-2 2 15,8 0 1-15,-1-4 1 0,7-1-1 0,6-2 0 16,5-3 0-16,2-1-1 0,5-5 14 0,5 2 6 15,0-7 3-15,8 4 0 0,-4-6-8 16,3 5-8-16,-1-1 0 0,3-2-4 16,-2 0-1-16,3 1-3 0,1-2 1 0,-2 6-2 15,2-4 2-15,0 5-1 0,-4-1 1 0,4 2 0 16,-7 0-2-16,-2 1-1 0,-1 3 1 0,-6 3-1 16,-4-4 2-16,-3 4 0 0,0 0 1 0,-7 0 0 15,-2 0 0-15,2 0 1 0,-4 4 2 0,-3-1-1 16,0-1 2-16,-2 2 0 0,0-3-1 0,2 3 0 15,-4-2 1-15,-2 0-1 0,-1-2 13 16,3 1 6-16,-6-4 3 0,4 3 2 0,-8-4-9 16,-2 4-4-16,-6-3-5 0,-3 1-3 0,-5 0-4 15,-4 2-2-15,-7 2 0 0,-7-2-2 16,-7 3 0-16,-6-3-10 0,-1 4-10 0,-9-4-11 16,0 4-12-16,-9-6-1 0,0 5 2 0,-10-4 6 15,-3 4 5-15,-8-3 10 0,-2 4 5 16,-5-4 7-16,-2 1 1 0,-7 1 3 0,-4-2 0 15,-1 0 0-15,-4 0 1 0,-2 0 2 0,-3-2 0 16,-4 1 0-16,-1 1-19 0,-6-6-33 0,2 10-72 16,-32-4-114-16,0 0-140 0,42-4 81 0,-42 4 299 15</inkml:trace>
  <inkml:trace contextRef="#ctx1" brushRef="#br1" timeOffset="371235.6118">22022 10446 401 0,'0'0'81'0,"0"0"-18"0,0 0 5 0,0 0-1 15,0 0 16-15,-11 30-15 0,11-30-20 0,0 47-14 16,0-20-9-16,0 8-5 0,0-3-2 16,2 1 2-16,-1 1-17 0,-1 1 0 0,2-2-6 15,0 2 3-15,-2-1-3 0,0-1 2 16,0-3-11-16,-2 0-18 0,2 2-34 0,-5-6-22 16,5 4-19-16,-9-7-38 0,9-23-41 0,-7 53-89 15,7-53 176-15</inkml:trace>
  <inkml:trace contextRef="#ctx1" brushRef="#br1" timeOffset="372105.4168">22117 10999 723 0,'0'0'12'0,"0"0"-12"16,0 0-1-16,0 0 2 0,0 0-1 0,0 0 0 15,0 0-2-15,0 0 2 0,0 0 6 0,0 0 9 16,0 0 8-16,0 0 2 0,7 26 0 0,-7-26-5 16,0 0 0-16,0 0 1 0,-28 20 6 15,28-20-1-15,0 0 0 0,-37 10-9 0,37-10-4 16,-30 5-8-16,30-5-2 0,-36 7-2 15,36-7-2-15,-42 4 0 0,42-4-2 0,-45 2 1 16,21-2-6-16,-5 0-7 0,-1 0-7 0,-5 2-3 16,-6-1 0-16,-3 3 9 0,-8-4 5 0,-2 2 6 15,-8-1 3-15,0 1 1 0,-9 2 3 0,-2-3 4 16,-3 1 7-16,-7 0 3 0,-1 1 4 16,-6-3-4-16,2 4-2 0,-10-1-5 0,1 1-1 15,-6 0-1-15,-5-1 0 0,-4-1-1 0,-3 0-3 16,-3-2-1-16,-1 3-2 0,-1-3-1 0,3 0 1 15,-4 0 0-15,-5-3 0 0,3-1-1 0,-7 2-1 16,-1-3-1-16,4 1 0 0,-3 1 0 0,-1-4-1 16,-2 3 0-16,-3-3 0 15,0 2-1-15,-2 2-1 0,-1 1 1 0,1-2-2 16,-3 2-4-16,-3-1-6 0,1 1-3 0,-6 0-4 16,4 2 2-16,-4-1-1 0,0 2 4 0,-5-1 2 15,2 0 6-15,-8 2 6 0,1 0 4 0,0-2 2 16,-1 3 2-16,3-1 5 0,-3 0 3 0,-3 2 4 15,2-3 1-15,2 3 3 0,-4-4-1 0,5 2 4 16,-1-2-3-16,1 0 2 0,0 0-2 16,4 1 0-16,-1-1-4 0,-1 2-7 0,2 0-5 15,-8 1-3-15,5 1-2 0,-3-4 0 0,-1 7-5 16,-3-4-5-16,-1 8-8 0,-3-6-9 0,-1 6-5 16,-4-2-9-16,-3 1 15 0,-4 3-16 0,-1 1 19 15,6 0-6-15,-2 3 6 0,1-3 11 16,5 2 6-16,-8-2 3 0,3 4 2 0,5-4 1 15,-1 2 3-15,0 2 3 0,2-4 8 16,3 3 5-16,3-3 7 0,8 0 4 0,-5-3 4 16,1 1-6-16,5-5-2 0,8 2-3 0,-2-4-5 15,9 1 0-15,0-1-6 0,-2-1-4 0,4 1-4 16,0-2-5-16,3 1 0 0,4-2-1 0,0-1 0 16,-2 1 3-16,2 2-2 0,-3-3 2 0,1 3-2 15,4-2 1-15,-2 1 1 0,0 3 0 16,1-3 1-16,-4 1 0 0,1 4-2 0,-2 1-2 15,1 2-1-15,3-1 0 0,-2 3 2 16,3-1 4-16,3 0 1 0,-2 4 1 0,3 0 0 16,7-2 0-16,2 0 5 0,6-1 6 0,3-1 7 15,3 2 2-15,6-5-4 0,5 1-4 0,6-1-8 16,6-2-4-16,8-3-4 0,8-1-11 0,10 4-34 16,1-10-65-16,9-8-198 0,16 18-65 15,-18-30 249-15</inkml:trace>
  <inkml:trace contextRef="#ctx1" brushRef="#br1" timeOffset="372447.2797">4322 10886 892 0,'0'0'34'0,"0"0"-11"0,0 0-11 15,0 0-10-15,0 0-4 0,0 0 2 0,0 0 17 16,0 0 20-16,7 32 20 0,-14-8 1 0,10 15-6 15,-10 2-27-15,5 4-6 0,-3 5-17 0,1 3 4 16,1 8 13-16,-2 4-28 0,-1 1 22 16,-3-3-48-16,6 6-39 0,-10-18-37 0,15 19-107 15,-7-1-202-15,-7-32 30 0,29 21 382 0</inkml:trace>
  <inkml:trace contextRef="#ctx1" brushRef="#br1" timeOffset="374515.6636">13397 11249 262 0,'0'0'110'0,"0"0"-39"15,0 0-8-15,0 0-6 0,0 0-3 0,0 0-1 16,0 0-5-16,0 0-5 0,0 0-6 15,0 0-11-15,0 0-10 0,0 0-10 0,0 0-4 16,0 0-4-16,0 0 0 0,0 0 1 0,0 0 1 16,0 0 4-16,24-18 7 0,-24 18 4 0,0 0 6 15,0 0 3-15,0 0 0 0,20 30 3 0,-20-30-10 16,7 32 9-16,-5-7-10 0,-8 3 0 0,1 3-1 16,-6-1-10-16,1 2 2 0,-3-2-8 0,1 0 2 15,1-2-4-15,11-28-2 16,-14 48-20-16,14-48-20 0,0 31-52 0,0-31-48 15,0 0-148-15,32 30-52 0,-32-30 233 0</inkml:trace>
  <inkml:trace contextRef="#ctx1" brushRef="#br1" timeOffset="374826.2716">13395 11293 825 0,'0'0'63'0,"0"0"-31"0,0 0-10 0,0 0-4 15,26 3 12-15,-26-3 7 0,43-14 1 0,-13 0-5 16,2 7-7-16,5-9-7 0,2 6-9 0,-2-1-5 15,4-1-3-15,-2 5-1 0,-2-2 0 0,-2 4-21 16,-4 1 19-16,-5 2-21 0,-1 1 3 0,-25 1 3 16,34 3-37-16,-34-3 1 15,0 0-30-15,33 14-16 0,-33-14-11 0,0 0-10 16,0 0-9-16,0 0-32 0,0 0-21 0,0 0 80 16</inkml:trace>
  <inkml:trace contextRef="#ctx1" brushRef="#br1" timeOffset="375043.735">13914 11221 217 0,'0'0'94'0,"0"0"-10"0,0 0-13 0,0 0-12 16,0 0-7-16,0 0-8 0,0 0-5 16,0 0-4-16,0 0 5 0,0 0 9 0,0 0 7 15,0 0 1-15,-20 24-5 0,20-24-11 0,0 0-8 16,0 0-8-16,-12 25-5 0,12-25-8 0,0 0-14 16,-9 28 11-16,9-28-8 0,0 27 13 15,0-27 0-15,2 37-6 0,-2-37-2 0,0 38-8 16,0-38 2-16,0 44-3 0,0-44-1 15,-2 44-16-15,2-44-11 0,-7 39-17 0,7-39-3 16,-9 34-3-16,9-34-36 0,-7 33-31 0,7-33 11 16,-5 27-16-16,5-27-25 0,0 0-86 0,8 31 156 15,-8-31 81-15</inkml:trace>
  <inkml:trace contextRef="#ctx1" brushRef="#br1" timeOffset="375245.6321">13873 11545 888 0,'-35'-7'81'0,"10"3"-46"0,25 4-14 0,-41-9-5 16,41 9-6-16,-30-7-2 0,30 7-7 0,-28-7-2 16,28 7-5-16,-25-5-9 0,25 5-17 15,0 0-25-15,0 0-55 0,-32 4-63 0,32-4-187 16,0 0 63-16,0 0 299 0</inkml:trace>
  <inkml:trace contextRef="#ctx1" brushRef="#br1" timeOffset="375587.3444">13342 11624 1114 0,'0'0'30'0,"0"0"-24"16,0 0-9-16,0 0 1 0,35-18 4 0,-35 18-1 15,50-17-1-15,-22 8 0 0,7-2-6 0,3-3-29 16,11 7-46-16,-8-5-66 0,8 1-147 0,8 15-80 16,-28-23 164-16</inkml:trace>
  <inkml:trace contextRef="#ctx1" brushRef="#br2" timeOffset="379530.941">9220 9597 130 0,'0'0'53'0,"0"0"-3"0,0 0 11 0,0 0-14 16,0 0-8-16,0 0-17 0,-21-25-12 0,21 25-4 16,0 0 8-16,0 0 4 0,0 0 7 0,0 0-2 15,0 0-1-15,0 0-5 0,0 0 5 0,0 0 2 16,0 0 13-16,0 0 4 0,0 0 8 0,0 0-4 16,0 0-4-16,0 0-7 0,0 0-3 15,0 0-3-15,0 0-1 0,0 0-4 0,0 0 3 16,0 0 1-16,0 0 6 0,0 0 2 0,0 0 2 15,0 0-2-15,0 0 1 0,0 0-2 0,0 0-5 16,0 0-9-16,4-28-5 0,-4 28-3 0,0 0 4 16,0 0 3-16,0 0 4 0,12-26-4 15,-12 26-4-15,0 0-6 0,0 0-6 0,0 0-3 16,0 0-3-16,0 0 0 0,0 0 3 16,0 0 4-16,5 37 5 0,-5-37 6 0,9 54-6 15,-3-15 5-15,-1 8-13 0,0 6 5 0,-1 2-6 16,-4 3 8-16,-2 0-12 0,0 2 10 0,-5 0-12 15,-2 0 10-15,2 0-10 0,-2-4 9 0,0-3 4 16,1-7-47-16,6 1 8 0,-9-15-56 0,18 8-30 16,-7-40-20-16,9 39-76 0,-9-39-177 0,0 0-1 15,57 9 360-15</inkml:trace>
  <inkml:trace contextRef="#ctx1" brushRef="#br2" timeOffset="380447.45">9173 9660 648 0,'-25'0'192'16,"25"0"-169"-16,0 0-17 0,0 0-4 0,12-24 6 16,-12 24 11-16,0 0 9 0,32-29 17 0,-32 29 4 15,30-17 2-15,-30 17-7 0,41-14-8 0,-16 8-10 16,1-1-5-16,6 4-4 0,5-2 0 0,11 1-3 16,0-1 2-16,9 1-1 0,-2-3 8 0,7 2 3 15,3-4 5-15,15 0 0 0,1-7-5 0,13-1-11 16,2-6-3-16,8-2 8 15,1-3-38-15,-4 5 36 0,-2-3-35 0,-7 3 15 0,-7 0 5 16,-7 2-3-16,-6 5 4 0,-6 2-2 0,-8 2 3 16,-4 3-4-16,-15-2 1 0,-4 8-3 15,-10-1 2-15,-25 4-2 0,35 0-1 0,-35 0 1 16,0 0 0-16,0 0-1 0,0 0 1 0,0 0-2 16,0 0 2-16,0 0 1 0,0 0 1 15,0 0 1-15,0 0 1 0,0 0-2 0,0 0 2 16,0 0-2-16,0 0 1 0,0 0 0 0,0 0-2 15,0 0 0-15,0 0 0 0,0 0 1 0,0 0 0 16,0 0-1-16,0 0 1 0,0 0-2 0,0 0-1 16,0 0 1-16,0 0 0 0,0 0 1 0,0 0 0 15,0 0 0-15,0 0 0 0,0 0 0 0,0 0-1 16,0 0 1-16,0 0 2 0,0 0 2 16,25 4 6-16,-25-4 2 0,0 0-1 15,0 0-2-15,27-4-6 0,-27 4-2 0,0 0-1 16,28-3 0-16,-28 3-1 0,0 0 2 0,25 0-2 15,-25 0 0-15,0 0 0 0,0 0 1 0,26 7-1 16,-26-7 0-16,0 0 0 0,0 0 1 0,0 0-2 16,0 0 2-16,0 0 1 0,0 0-2 0,0 0 3 15,0 0 1-15,0 0 0 0,0 0 0 16,0 0 0-16,0 0-1 0,0 0 0 0,0 0 1 16,0 0 0-16,0 0 1 0,0 0-1 0,0 0-1 15,0 0 0-15,0 0-2 0,0 0-1 0,0 0 1 16,0 0 0-16,0 0 0 0,0 0 0 15,0 0 0-15,0 0 0 0,0 0 0 0,0 0 0 16,0 0 1-16,0 0-2 0,0 0 0 16,0 0-2-16,0 0 2 0,0 0 2 0,0 0 7 15,18 31 5-15,-18-31 5 0,3 34-2 0,3-2-3 16,-3 5 10-16,3 8-33 0,-3 3 28 0,3 10-27 16,-5 0 8-16,3 6 9 0,-4-3-12 0,2 4 10 15,-2-3-10-15,0 0 8 0,0-4-8 0,1-4 8 16,-1-1-9-16,0-3 7 0,0-3-7 0,0-3 8 15,4-2-7-15,-1-1 7 0,1-8 15 16,3-1-33-16,0-2 32 0,0-4-32 0,4 1 12 16,-11-27 4-16,23 47-22 0,-23-47 4 15,26 36-6-15,-26-36-9 0,27 23 0 0,-27-23-12 16,27 10-16-16,-27-10-4 0,0 0-14 0,0 0-12 16,33-9-9-16,-33 9-1 0,0 0 2 0,6-28 1 15,-6 28-23-15,0 0-21 0,-9-32-74 0,9 32-35 16,0 0 203-16</inkml:trace>
  <inkml:trace contextRef="#ctx1" brushRef="#br2" timeOffset="380696.0341">11420 10374 179 0,'0'0'103'15,"0"0"6"-15,0 0-4 0,0 0-3 0,-25-9-5 16,25 9-4-16,0 0-8 0,0 0-10 0,-23-27-11 16,23 27-12-16,-26-14-10 15,26 14-7-15,-48-7-4 0,16 7-2 0,-14 0 1 16,0 9 5-16,-13-2 2 0,-3 7-14 0,-10 0 14 15,-4 7-16-15,-11-1 13 0,5 8 5 0,-11-5-4 16,6 7 7-16,-7-7-7 0,4 3 3 0,-3-8-10 16,8-1-4-16,0-1-10 0,9-5-3 0,4-2-10 15,6-2-1-15,6-4-3 0,5-1-2 0,7 0-7 16,2-8-15-16,11 6-19 0,-8-10-19 16,18 12-19-16,-12-18-21 0,37 16-31 0,-35-20-31 15,35 20-84-15,0 0-166 0,0 0 51 0,25-10 366 16</inkml:trace>
  <inkml:trace contextRef="#ctx1" brushRef="#br2" timeOffset="381363.9833">9674 9831 819 0,'0'0'55'0,"0"0"-10"0,0 0 3 16,0 0 10-16,-30-14 8 0,30 14 0 0,0 0-9 15,0 0-8-15,-34 11-12 0,34-11-9 0,-27 21-8 16,27-21-3-16,-31 26-2 0,31-26 3 0,-36 35-4 16,36-35 3-16,-39 36-6 0,39-36 1 15,-25 30-5-15,25-30-1 0,-10 24-4 0,10-24-1 16,0 0-1-16,16 30 2 0,-16-30-3 0,30 18 1 15,-30-18-1-15,48 12 2 0,-20-8 0 16,2-1 1-16,4-1-1 0,-1 0-1 0,-1 1-1 16,0 1 1-16,-4-1 1 0,-28-3-1 0,45 13 0 15,-45-13 0-15,26 15-1 0,-26-15 1 0,0 0-1 16,13 36 4-16,-13-36-4 0,-11 31 4 16,11-31-4-16,-25 39 2 0,25-39-2 0,-42 39 4 15,17-22-5-15,-2-1 4 0,1-2 17 0,3-1-22 16,-4-3 17-16,27-10-23 0,-40 16-8 0,40-16-4 15,-29 7-10-15,29-7-18 0,0 0-43 0,-25-12-48 16,25 12-83-16,0 0-139 0,11-42-39 0,14 35 239 16</inkml:trace>
  <inkml:trace contextRef="#ctx1" brushRef="#br2" timeOffset="381829.9091">9674 9880 945 0,'0'0'104'0,"-27"-7"-78"0,27 7-10 0,0 0-1 16,0 0-2-16,0 0 0 0,0 0-9 16,0 0-5-16,0 0 3 0,0 0-2 0,21-26 1 15,-21 26-2-15,38-16 1 0,-12 6-1 0,3 2 1 16,1 0-1-16,2 1 2 0,-4 1-5 0,2 3-3 16,-3-1-6-16,-1 4-6 0,-26 0 2 15,43 4 2-15,-43-4 4 0,33 5-1 0,-33-5-2 16,0 0-6-16,30 12-5 0,-30-12-1 0,0 0 4 15,0 0 6-15,0 0 8 0,0 0 5 16,13 25 5-16,-13-25 0 0,0 0 5 0,0 0 6 16,-25 23 10-16,25-23 10 0,-25 21 13 0,25-21 2 15,-28 25 4-15,28-25-4 0,-37 35-2 0,37-35-5 16,-38 41-1-16,38-41-8 0,-33 47 4 0,33-47-10 16,-29 49 3-16,29-49-11 0,-12 44 0 0,12-44-8 15,2 39 0-15,-2-39-3 0,14 28 4 16,-14-28 2-16,28 20 4 0,-28-20 4 0,43 12-3 15,-43-12-5-15,51-5-3 0,-22-6-6 16,2 1-2-16,3-8 2 0,0-1-3 0,-1-6 2 16,-3 4-5-16,-3-4 3 0,-27 25-3 0,41-46 1 15,-41 46-7-15,25-42-2 0,-25 42-9 0,3-39-2 16,-3 39-6-16,-11-35-5 0,11 35-12 0,-17-30-8 16,17 30-18-16,0 0-10 0,-43-35-16 15,43 35-8-15,-25-4-11 0,25 4-19 0,0 0-13 16,-33 16-45-16,29 7-94 0,-21-28 120 0,36 31 166 15</inkml:trace>
  <inkml:trace contextRef="#ctx1" brushRef="#br2" timeOffset="382381.021">10520 9808 836 0,'-24'-30'87'0,"24"30"-40"0,0 0 7 15,0 0 3-15,-27-12 2 0,27 12-10 0,0 0-13 16,0 0-6-16,-28 5-6 0,28-5-4 0,0 0-8 16,-30 35 0-16,30-35-1 0,-27 37 7 31,27-37 0-31,-27 46 8 0,27-46-4 0,-23 50 5 16,23-50-7-16,-19 44 2 0,19-44-7 0,-13 35-1 15,13-35-6-15,-1 26-2 0,1-26-4 0,0 0 0 16,9 32-2-16,-9-32 1 0,0 0-1 0,0 0 1 15,28 9 1-15,-28-9-1 0,0 0 2 0,32-21-2 16,-32 21 2-16,25-30-3 0,-25 30 3 0,28-39-3 16,-28 39 3-16,28-46-5 0,-17 20 6 0,0-1-4 15,-4 4 3-15,0-1-3 0,-7 24 3 0,9-46-3 16,-9 46 4-16,5-42-4 0,-5 42 3 0,3-34-2 16,-3 34 0-16,0 0-1 0,0 0-1 0,0 0-3 15,0 0 0-15,0 0 1 0,0 0 0 0,0 0 4 16,0 0-1-16,18 35 2 0,-18-35-3 0,7 50 4 15,-2-22-5-15,1 2 5 0,1-4-6 16,0 6 5-16,2-2-5 0,1-2 6 0,3-3-6 0,-13-25 6 16,30 40-5-16,-30-40 10 0,32 34 0 0,-32-34 4 15,35 17 3-15,-35-17 1 0,32 2 6 0,-32-2 4 16,34-14 4-16,-34 14-5 0,35-39-1 0,-12 16-9 16,-3-8 0-16,3-3-9 0,-2-3 2 0,-3-3-7 15,-2-1 4-15,-4 1-8 0,-3 1 6 16,-4 2-7-16,-3 2 5 0,-2 3-8 0,-2 4-4 15,-5-2-11-15,7 30-8 0,-12-42-17 0,12 42-10 16,-14-25-17-16,14 25-21 0,0 0-46 0,0 0-71 16,0 0-94-16,0 0-158 0,-2 28 141 0,2-28 323 31</inkml:trace>
  <inkml:trace contextRef="#ctx1" brushRef="#br2" timeOffset="383161.3656">10283 10486 684 0,'12'-31'38'0,"-12"31"5"16,0 0-14-16,-1-36 5 0,1 36 0 0,0 0-2 16,0 0 0-16,0-30 7 0,0 30-2 0,0 0 8 15,0 0-8-15,0 0-3 0,0 0-3 0,0 0 1 16,0 0 0-16,0 0-1 0,0 0-5 0,0 0-8 16,0 0-3-16,0 0 3 0,-13 27 7 15,8 6 0-15,5 13 6 0,-4 7-13 0,4 10 4 0,0 8-19 16,0 8 8-16,0 6-18 0,0 4 14 0,0 1-16 15,-1 2 16-15,1-4 11 0,0-4-25 0,0-4 26 16,0-3-25 0,5-6-1-16,-2-3 12 0,5-4-11 0,-1-6 10 15,0-4-9-15,0-6 8 0,0-2-10 16,-2-6-1-16,2 3-20 0,-8-10-15 16,11 11-62-16,-10-44-66 0,-2 60-95 0,6-27-199 0,-4-33 87 0,-5 46 378 15</inkml:trace>
  <inkml:trace contextRef="#ctx1" brushRef="#br2" timeOffset="383488.7352">10047 11612 1105 0,'0'0'87'0,"0"0"-62"0,0 0-23 0,0 0-6 16,0 0 0-16,0 0 1 0,0 0 4 0,0 0 11 15,0 0 8-15,31 12 8 0,-31-12 3 0,28 30 0 16,-28-30-6-16,34 42 1 0,-34-42-4 16,37 57 3-16,-21-27-3 0,3 5 7 0,-3 2-12 15,0 3 3-15,-4 3-13 0,1 1 5 0,-4-4-7 16,0 4 8-16,-2-2 11 0,1-3-31 0,3-4 31 16,3-5-30-16,-14-30 16 0,34 32 7 0,-34-32 6 15,46 5 8-15,-21-21 4 0,8 1-3 16,3-21-26-16,6-6 21 0,6-13-35 0,4-3 20 15,2-3-8-15,3-1-12 0,0 2-5 16,-8-5-32-16,6 16-34 0,-25-22-68 0,24 33-122 16,-26-14-259-16,-5-2 25 0,7 19 318 0</inkml:trace>
  <inkml:trace contextRef="#ctx1" brushRef="#br2" timeOffset="385010.8642">21039 9965 458 0,'0'0'54'0,"0"0"-28"0,5-25-3 0,-5 25-3 16,0 0 0-16,0 0-8 0,0 0-4 0,0 0-2 15,27-19 0-15,-27 19 4 0,0 0 3 0,0 0 1 16,0 0-1-16,30-14-5 0,-30 14-2 0,0 0 1 15,0 0 4-15,0 0 4 0,26-11 4 0,-26 11 6 16,0 0 11-16,0 0 16 0,0 0 12 16,0 0 4-16,0 0-3 0,0 0-11 0,0 0-3 15,0 0-14-15,0 0-8 0,0 0-4 0,0 0-3 16,0 0 8-16,0 0 3 0,-7-23 0 0,7 23-6 16,0 0-5-16,0 0-1 0,0 0-5 0,0 0 0 15,0 0-5-15,0 0-5 0,0 0-4 16,0 0-1-16,0 0-2 0,0 0 3 15,-9 39-2-15,6-11 3 0,-3 4-5 0,-2 0 5 16,-1-1-6-16,0-1 5 0,0-1-5 0,2-3 5 16,2-1-5-16,5-25 3 0,0 40-14 0,0-40-15 15,8 34-38-15,-8-34-33 0,20 24-19 0,-20-24-50 16,25 9-51-16,-25-9-177 0,28-2 53 0,4 11 309 16</inkml:trace>
  <inkml:trace contextRef="#ctx1" brushRef="#br2" timeOffset="385803.206">21090 9847 960 0,'-28'-12'70'16,"28"12"-23"-16,0 0-6 0,0 0-9 0,0 0-9 15,0 0-10-15,0 0-4 0,0 0 4 0,0 0 9 16,0 0 6-16,35 5 3 0,-8-2 1 0,-1-6-2 16,11 5-2-16,1-9-2 0,11 5-3 15,3-7 0-15,6 6-3 0,2-6-2 16,6 3-8-16,-3-4 0 0,3-1-6 0,1 1 1 16,1-1-2-16,-3-1 0 0,1 1-3 0,-8 4 1 15,1-2-1-15,-8 4 1 0,-5 0-1 0,-4 3 0 16,-6 0 0-16,-4 4-7 0,-6-2-6 0,1 4-9 15,-27-4-7-15,35 3-2 0,-35-3-2 0,0 0-2 16,0 0 3-16,27 4 7 0,-27-4 9 0,0 0 10 16,0 0 0-16,0 0-3 0,0 0-2 15,-34-2-2-15,34 2 2 0,-25 0 3 0,25 0 3 16,-28 0 1-16,28 0 1 0,0 0 2 0,-30 5-2 16,30-5-9-16,0 0-6 0,0 0-12 15,0 0-5-15,0 0-2 0,0 0 4 0,0 0 1 16,-18 25 4-16,18-25 5 0,0 0 6 0,0 0 9 15,0 0 4-15,0 0 3 0,0 0 4 0,0 0 7 16,0 0 12-16,0 0 18 0,0 0 12 16,0 0 11-16,0 0-1 0,0 0-6 0,0 0 0 15,0 0-8-15,16 32-2 0,-16-32-5 0,4 24-10 16,-4-24-8-16,7 41-2 0,-5-15-11 0,3 2 0 16,-3 6-6-16,3-3 3 0,-3 1-5 0,1-4 6 15,-3 2-9-15,2 0 4 0,-2-2-6 0,-2 1 5 16,1-5-4-16,1-24 5 0,-8 43-5 15,8-43 5-15,-14 38-5 0,14-38 3 16,-17 32-3-16,17-32 2 0,0 0 21 0,-15 25-21 16,15-25 19-16,0 0-28 0,0 0-8 0,0 0-8 15,0 0-12-15,25 8-9 0,-25-8-11 0,0 0-7 16,39-7-3-16,-39 7 4 0,25-10 6 0,-25 10 5 16,0 0 11-16,0 0 10 0,0 0 13 0,0 0 13 15,0 0 6-15,0 0 1 0,2-27 0 16,-2 27-2-16,-27-3 2 0,27 3-2 0,-39-7 3 15,14 5 2-15,-5-1-11 0,-5 1 22 0,-6-2-10 16,-3 3 26-16,-6-5 7 0,1 6 9 0,-11-10 1 16,8 6 0-16,-12-10-2 0,13 5-7 0,-9-5-4 15,7 4-6-15,-2-6-2 0,3 7-4 16,-1 0-1-16,4 6-7 0,-3 3-4 0,5 3-3 16,0 4-5-16,5 4-1 0,3 1-4 15,2 2 1-15,7 0-9 0,30-14-12 0,-34 28-37 16,34-28-51-16,0 0-73 0,0 0-177 0,0 0-59 15,41 30 65-15,-41-30 353 0</inkml:trace>
  <inkml:trace contextRef="#ctx1" brushRef="#br2" timeOffset="386393.4309">21233 8891 1359 0,'0'0'42'0,"0"0"-17"0,0 0-22 16,0 0-2-16,0 0 1 0,16-27 8 15,-16 27 2-15,29-17 6 0,-29 17 1 0,37-16 1 16,-37 16-5-16,46-20-1 0,-18 12-4 0,1-5-2 16,1 4-3-16,0-1 2 0,0 3 0 0,-5 3 1 15,0 1-2-15,-25 3-1 0,33-4-3 16,-33 4-2-16,0 0 1 0,25 7-1 0,-25-7 1 16,0 0 0-16,-7 32 2 0,7-32-2 0,-21 40 2 15,1-15-4-15,-1 2 4 0,-7 4-6 16,-3 1 5-16,-2 0-4 0,-4-1 6 0,1-4-6 15,1-1 7-15,1-3-4 0,6-4 3 0,3 1 1 16,25-20 0-16,-30 28-3 0,30-28 0 0,0 0-4 16,0 0 0-16,-11 28-1 0,11-28 2 0,0 0 0 15,37 7-5-15,-10-8-12 0,1-12-16 0,18 10-27 16,-7-22-40-16,22 18-39 0,-17-25-58 16,21 16-69-16,-10-1-115 0,-5-18 32 15,17 20 284-15</inkml:trace>
  <inkml:trace contextRef="#ctx1" brushRef="#br2" timeOffset="386701.3322">22041 8836 838 0,'0'0'100'0,"-46"14"-16"0,46-14-1 0,-58 21-1 15,58-21 2-15,-62 27-8 0,62-27-4 16,-61 31-14-16,37-8-5 0,-7-10-10 0,31-13-3 16,-44 33-8-16,44-33-3 0,-26 23-9 0,26-23-6 15,0 0-6-15,0 0-1 0,0 28 1 0,0-28 3 16,28 14 0-16,-28-14 1 0,50 4-4 0,-19-4-2 15,8 0-1-15,6-6-2 0,2-1 0 0,5-3-3 16,-6-4 3-16,0 1-4 0,-4-2 3 16,-4 0-6-16,-3 0-4 0,-7-3-5 15,-3 4-4-15,-25 14-2 0,30-30 5 0,-30 30-1 16,13-28 3-16,-13 28-1 16,-6-28 1-16,6 28-2 0,-17-25 1 0,17 25-2 15,-34-18 2-15,34 18-2 0,-39-10-2 0,39 10-3 16,-39 0-1-16,39 0-1 0,-34 7 1 0,34-7-4 15,-26 16-15-15,26-16-23 0,0 0-34 0,0 0-32 16,2 38-53-16,-2-38-98 0,0 0-98 0,55 15 77 16,-55-15 301-16</inkml:trace>
  <inkml:trace contextRef="#ctx1" brushRef="#br2" timeOffset="387213.6615">22705 8753 1188 0,'0'0'45'0,"0"0"-19"15,-30-31 7-15,30 31 3 0,0 0 5 0,0 0-7 16,-32-15-9-16,32 15-3 0,-25 6-4 0,25-6-4 16,-33 17 0-16,33-17 2 0,-43 34 0 0,43-34 7 15,-44 42 0-15,24-16 4 0,-6-1 0 0,6 5 2 0,-3-2-6 0,7 2-1 0,16-30-6 16,-28 50 7-16,28-50-8 0,-16 33 3 16,16-33-7-16,0 0-7 0,-5 30-2 15,5-30-1 1,0 0-1-16,0 0 1 0,26 9 2 0,-26-9 0 15,27-7 1-15,-27 7-2 0,41-23 1 0,-41 23-2 16,48-42 1-16,-22 19-2 0,1-4 3 0,1-3-4 16,-3 2 5-16,0-2-5 0,-4 5 4 0,-21 25-3 15,35-44 2-15,-35 44-1 0,20-35 3 0,-20 35 3 16,0 0 4-16,9-31-1 0,-9 31 2 0,0 0-4 16,0 0-3-16,0 0-2 0,0 0-4 15,0 0-1-15,0 0-1 0,0 0 2 16,-16 38 0-16,16-38 2 0,-4 48-3 0,4-22 3 15,5-1-3-15,3 1 4 0,2 1-4 0,3-1 4 0,3-1-3 0,-16-25 2 16,35 40 0-16,-35-40 2 0,44 25-1 16,-19-14 5-16,0-4-1 0,0-2 5 0,-25-5 1 0,44 3-2 15,-44-3 3-15,44-8-2 0,-44 8 1 16,39-23-2-16,-39 23-4 0,30-32-3 0,-30 32 2 16,18-44-7-16,-13 19 5 0,-1-1-4 0,-1-2 3 15,1 0-3 1,-4 5 1-16,0-2-9 0,0 25-3 0,0-37-13 15,0 37-12-15,2-26-19 0,-2 26-24 0,0 0-34 16,0 0-46-16,0 0-36 0,0 0-114 0,26 14-146 0,-26-14 39 16,21 28 303-16</inkml:trace>
  <inkml:trace contextRef="#ctx1" brushRef="#br2" timeOffset="387708.9069">23816 8433 1153 0,'0'0'51'0,"-4"-30"7"15,4 30 3-15,0 0 3 0,-7-27-4 0,7 27-10 16,0 0-15-16,0 0-12 0,0 0-9 0,0 0-8 16,0 0-5-16,-30 16 2 0,30-16-1 0,-23 44 8 15,9-12 16-15,0 8-32 0,-4 3 34 0,5 6-30 16,1-3 10-16,1 3 10 0,-1 0-9 16,1 6 5-1,1 1-13-15,3 4 7 0,1-2-13 0,3 1 9 0,-2-8-8 0,1-2 7 0,4-2-9 0,0-4-10 16,9 6-27-16,-2-8 0 0,9 4-8 0,-9-15-35 15,18 13-17-15,-25-43-71 0,25 49-31 0,-25-49-91 32,1 30-91-32,15-4 105 0,-16-26 282 0</inkml:trace>
  <inkml:trace contextRef="#ctx1" brushRef="#br2" timeOffset="388035.0859">23561 9287 872 0,'-38'-42'83'16,"14"15"-9"-16,24 27 10 0,-34-30-6 15,34 30-14-15,0 0-9 0,-25-23-7 0,25 23-1 16,0 0-5-16,0 0-15 0,0 0-9 0,0 0-1 16,0 0 8-16,0 0 7 0,9 37 2 15,-9-37-8-15,21 32-1 0,-21-32-4 0,25 41 2 16,-25-41-3-16,25 44 2 0,-13-20-7 0,4-1 2 16,-3 4 12-16,1 3-35 0,0-4 28 0,0 7-32 15,0-4 10-15,-14-29 4 0,30 40-3 0,-30-40 1 16,29 21-2-16,-29-21 4 0,30 7-2 0,-30-7-1 15,37-9 2-15,-12-3-1 16,-25 12 1-16,51-47-3 0,-22 11-11 0,1-1 25 16,0-3-28-16,0-1 29 0,-4 1-12 0,-3-2-5 15,-3 1 6-15,-2-1-6 0,-4 3 5 0,0 2-5 16,-2 0 0-16,-3 2-12 0,2 5-9 0,-6-2-20 16,-5 32-10-16,13-44-17 0,-13 44-14 0,0 0-33 15,0 0-56-15,0 0-63 0,0 0-213 0,0 0 36 16,0 0 257-16</inkml:trace>
  <inkml:trace contextRef="#ctx1" brushRef="#br2" timeOffset="389495.1609">13648 12041 291 0,'0'0'67'0,"0"0"9"0,0 0-7 16,0 0 8-16,0 0-8 0,0 0 10 0,0 0-15 15,0 0 5-15,0 0-14 0,0 0-6 0,0 0-19 16,0 0-6-16,-25-7-1 0,25 7 8 0,2 41 21 16,2 3-24-16,-6 7 20 0,4 12-34 0,-4 3-4 15,2 9 3-15,-2 8-18 0,-3 2 10 0,1-3-14 16,-3 1 2-16,4-2-39 0,-6-10-21 16,9 13-52-16,-15-19-62 0,12-1-141 0,8 15-48 15,-28-35 254-15</inkml:trace>
  <inkml:trace contextRef="#ctx1" brushRef="#br2" timeOffset="390272.1577">10545 12510 521 0,'0'0'85'0,"0"-25"-1"15,0 25-3-15,0 0-2 0,0 0-3 16,0 0-15-16,0 0-24 0,-28-14-18 0,28 14-11 16,-11 28-6-16,2-1 2 0,-1 15-2 0,-3 9 3 15,1 0-8-15,-1 11 2 0,3-2-28 0,-3-6-19 16,10 4-52-16,-4-6-56 0,7-3-92 0,18 12-95 15,-24-34 208-15</inkml:trace>
  <inkml:trace contextRef="#ctx1" brushRef="#br2" timeOffset="391048.9366">9753 12739 355 0,'45'-5'57'0,"-12"1"-1"0,10-3 0 0,3-2 0 16,9 0-15-16,5-3-9 0,4 0-17 0,7-1-1 16,1 1 13-16,8 2 6 0,0-1 2 0,5 2-6 15,0-1-16-15,1 3-10 0,8 0 0 0,2-1 1 16,5 3-1-16,3-2-1 16,4 0-3-16,4-2-2 0,5 0 1 0,0-1-1 15,7-8 5-15,0 8-1 0,5-10 4 0,4 6-1 16,0-3 12-16,7-1 8 0,0 2 8 0,3 0 1 15,0-1-2-15,4 3-9 0,-1-2 2 0,2 3-8 16,3-1-6-16,0 2-5 0,-1 1-1 0,2 3-3 16,1-3 3-16,-1 8 0 0,2-3-1 0,-2 3-4 15,4-1 0-15,0 2-2 0,3-3 0 16,6 2 4-16,-2-3 0 0,0 1-2 0,2 2 2 16,3-4-4-16,-2-2 4 0,3-4 0 0,3-1 17 15,6 0 8-15,-4-3 13 0,10 4 24 16,-7-8-23-16,7 5 14 0,-3-8-38 0,7 6 9 15,-2-10-16-15,7 8 9 0,-2-1 1 0,0 0-7 16,-1 5 0-16,-1 1-6 0,-3 0 1 0,-3 3-2 16,-1 3 2-16,-1 0-4 0,-4 2 1 15,-2 4-5-15,-1 1-2 0,-8 0-3 0,-1 4-2 16,-2 0 0-16,-4-2-1 0,-3 3 4 0,-3 1 2 16,-8-1 3-16,-2 3 0 0,1-3 1 0,-3-3 1 15,1 0-1-15,-4-1 1 0,-3-1 1 0,-1-4 1 16,-3 3-1-16,1-4 1 0,-3 2-4 0,-5-2-1 15,-7-4-29-15,0 9-29 0,-18-12-32 16,11 16-60-16,-25-16-104 0,-4 0-138 16,9 14 5-16,-31-20 338 0</inkml:trace>
  <inkml:trace contextRef="#ctx1" brushRef="#br2" timeOffset="391494.3143">22002 11638 898 0,'0'0'80'0,"0"0"-22"16,0 0-21-16,0 0 0 0,-25 21 11 0,25-21 9 16,-10 62 6-16,-3-23-19 0,8 15-6 15,-7 3-25-15,4 6-1 0,1 6-15 0,2-1 7 16,3 8-6-16,-5-9-41 0,9 5-9 16,-11-15-62-16,18 6-63 0,-14-19-119 0,3-10-105 15,21 11 101-15,-19-45 300 0</inkml:trace>
  <inkml:trace contextRef="#ctx1" brushRef="#br2" timeOffset="391747.5066">22294 11628 1111 0,'-35'47'40'16,"-9"4"-11"-16,3 14 13 0,-10-1-11 0,6 8 8 15,-6 0-11 1,0 0-17-16,-6 4 1 0,4 0-28 0,0-6 4 16,5-8-23-16,9-6-18 0,-2-20-25 0,23 11-62 15,-6-24-53-15,24-23-196 0,1 40 31 0,-1-40 290 16</inkml:trace>
  <inkml:trace contextRef="#ctx1" brushRef="#br2" timeOffset="392425.7264">14062 12091 951 0,'-28'2'50'0,"28"-2"-30"16,-46 15-6-16,19-1 6 0,-6 1 2 0,-1 6 3 15,-7 3-10-15,-6 10-14 0,-10 3 21 0,-1 9-4 16,-12-1 18-16,8 8 2 0,-3-3-16 0,8 6-2 15,2 0-18-15,9-1 4 0,9-6-15 0,7-5-15 16,16-2-53-16,0-15-76 0,14-27-211 0,32 46-71 16,-32-46 216-16</inkml:trace>
  <inkml:trace contextRef="#ctx1" brushRef="#br2" timeOffset="393047.0185">10882 12276 656 0,'0'0'82'0,"0"0"-9"0,0 0 4 16,0 0-2-16,0 0-8 0,0 0-16 0,-30 26-5 15,17 1-8-15,-12-1-1 0,2 11 1 0,-14 0-14 16,3 9 8-16,-13 1-15 0,1 10 11 16,-11-5-8-16,2 7 9 0,-5-10-5 0,0 4 9 15,-6-6-12-15,4-1 3 0,2-4-17 16,5-5 2-16,9-7-11 0,9-7 2 0,8 0 2 15,29-23-45-15,-24 26-39 0,24-26-76 0,0 0-111 16,28 4-212-16,-28-4 69 0,58-25 350 0</inkml:trace>
  <inkml:trace contextRef="#ctx1" brushRef="#br3" timeOffset="414747.0412">11161 11960 168 0,'0'0'18'0,"0"0"-7"0,0 0 8 16,13-24 19-16,-13 24 15 0,0 0 21 0,0 0 5 16,10-32 8-16,-10 32-4 0,0 0 3 0,2-28-10 15,-2 28-2-15,0 0-10 0,0 0-8 0,-7-34-8 16,7 34-4-16,0 0-5 0,0 0-1 0,0 0-5 16,0 0-7-16,-28-15-6 0,28 15-7 0,0 0-6 15,-27 10-1-15,27-10-2 0,0 0 2 0,-37 30-1 16,37-30 4-16,-28 32 0 0,28-32 6 15,-27 42-1-15,17-16 5 0,10-26-4 0,-22 48 2 16,13-23-8-16,9-25-1 0,-5 45 12 0,5-45-17 16,5 37 15-16,-5-37-16 0,18 25-3 0,-18-25 2 0,27 19-1 0,-27-19-18 15,30 15 18-15,-30-15-18 0,37 5 17 0,-37-5 3 16,35-2-1-16,-35 2 19 0,36-12-17 0,-36 12 17 16,37-25-16-16,-37 25-3 0,32-35-16 0,-32 35 16 15,26-41-17-15,-26 41 17 0,22-44 3 0,-13 20-5 16,-4-4 5-16,0 1-5 0,-1-1 4 0,-1 3-4 15,-3-1 4-15,0 26-5 0,-3-44 5 16,3 44-3-16,-9-32 3 0,9 32-2 0,0 0 2 31,0 0-3-31,-27-25 1 0,27 25-4 0,0 0 0 16,-32 4 1-16,32-4 0 0,-24 19 2 0,24-19-3 16,-25 21-1-16,25-21-18 0,0 0-25 0,-18 30-47 15,18-30-45-15,0 0-68 0,0 0-105 0,27-7-76 16,10 16 177-16,-37-9 211 0</inkml:trace>
  <inkml:trace contextRef="#ctx1" brushRef="#br3" timeOffset="414936.5866">11650 11927 1334 0,'0'0'56'0,"0"0"-21"0,-30-11-15 0,30 11-4 0,0 0 0 15,0 0-9-15,0 0-6 0,-14-28-2 16,14 28 0-16,0 0-3 0,0 0-12 0,5-30-16 16,-5 30-21-16,0 0-26 0,25-3-24 0,-25 3-36 15,0 0-43-15,27-7-78 0,-27 7-113 0,26 7 132 16,-26-7 241-16</inkml:trace>
  <inkml:trace contextRef="#ctx1" brushRef="#br3" timeOffset="415579.5648">11854 11772 855 0,'-28'-11'48'0,"28"11"-26"0,0 0-14 15,0 0 5-15,12-37 14 0,-12 37 10 16,21-31 11-16,-21 31-3 0,27-27-2 0,-27 27-6 16,32-24-7-16,-32 24-6 0,39-25-3 0,-39 25-5 15,42-19-1-15,-42 19-5 0,44-16-3 0,-44 16-4 16,43-7-2-16,-43 7 0 0,37 0-1 0,-37 0 0 16,28 5-1-16,-28-5 1 0,0 0 1 0,0 0 2 0,20 35-2 15,-20-35 4-15,-4 32-4 0,4-32 3 0,-19 42-4 16,5-17 3-16,-6 0-3 0,1 1 3 31,-2-1-3-31,21-25 5 0,-39 44-2 0,39-44 9 16,-31 31-2-16,31-31 1 0,0 0-7 0,0 0-5 15,0 0-3-15,0 0 0 0,0 0 3 0,0 0 2 16,0 0 0-16,32 0 0 0,-32 0 1 0,38-17-2 16,-38 17 2-16,42-20-2 0,-42 20 2 0,41-14-2 15,-41 14 1-15,32-3-2 0,-32 3 0 16,0 0 1-16,0 0 1 0,24 24 7 15,-24-24 1-15,-3 37 6 0,3-37-4 0,-21 51 0 16,3-22-8-16,2 2 9 0,-7 1 1 0,4 0 6 0,-6-4 16 0,7-2-23 16,18-26 9-16,-32 43-20 0,32-43-5 0,0 0-11 15,-12 26-12-15,12-26-19 0,0 0-35 0,0 0-42 16,46-19-88-16,-46 19-178 0,30-50-36 16,14 40 202-16</inkml:trace>
  <inkml:trace contextRef="#ctx1" brushRef="#br3" timeOffset="416061.0246">12371 11603 632 0,'0'0'196'0,"0"0"-181"0,-35 12-2 16,35-12 10-16,0 0 11 0,-25 16 13 0,25-16 0 15,0 0-8-15,0 0-10 0,0 0-3 0,0 0 7 16,0 0 8-16,0 0 14 0,37-10-3 0,-37 10-13 16,43-22-14-16,-17 8-12 0,2 0-10 15,3-2 0-15,-3 6-2 0,-2 1 0 0,-1 0 0 16,-25 9 0-16,37-7 1 0,-37 7 0 0,0 0 4 16,0 0 3-16,27 12 4 0,-27-12 1 0,0 0-2 15,-2 32-4-15,2-32-2 0,-16 37-5 16,16-37 4-16,-28 41-2 0,28-41 7 0,-35 37 1 15,35-37 4-15,-36 35-3 0,36-35-2 16,-25 25-7-16,25-25 0 0,0 0-6 0,0 0-1 16,0 0-1-16,0 0 0 0,0 0 2 0,0 0 1 15,27 24 1-15,-27-24 1 0,37-2 1 0,-37 2-1 16,43-3 2-16,-43 3-2 0,44-4-2 0,-44 4 2 16,35 6-2-16,-35-6 1 0,0 0 3 0,30 19 0 15,-30-19 1-15,0 0 5 0,-10 39-6 0,10-39 5 16,-27 44-4-16,27-44 2 0,-41 47-3 15,17-20 3-15,-5-1-4 0,3-1 3 0,-3-2-6 16,3-2 4-16,26-21-4 0,-39 30 2 16,39-30-16-16,0 0-30 0,0 0-35 0,0 0-57 15,0 0-73-15,0 0-174 0,35-55-33 0,8 41 183 16</inkml:trace>
  <inkml:trace contextRef="#ctx1" brushRef="#br3" timeOffset="416309.5114">12917 11566 996 0,'0'0'30'15,"-38"18"-30"-15,38-18-3 0,-24 22 1 16,24-22 2-16,-22 25 1 0,22-25 2 16,-21 35 10-16,21-35 8 0,-18 41 15 0,18-41 11 15,-5 40 9-15,5-40 1 0,11 32 1 0,-11-32-11 16,0 0-6-16,35 28-10 0,-35-28-8 0,43 11-7 15,-19-9-7-15,3-6-6 0,1-1-1 0,2-4-3 16,2-7-15-16,5 2-14 0,-8-11-28 0,13 9-38 16,-19-19-40-16,15 23-59 0,-15-20-69 0,-4-5-116 15,16 30 72-15,-29-33 308 0</inkml:trace>
  <inkml:trace contextRef="#ctx1" brushRef="#br3" timeOffset="416433.8536">13046 11680 993 0,'-20'34'32'0,"1"-6"-32"0,5 5 2 0,1-3-6 16,4-1 1-16,4-1-16 0,-2-4-17 15,9 5-40-15,-2-29-71 0,-4 31-130 0,24 1-83 16,-20-32 256-16</inkml:trace>
  <inkml:trace contextRef="#ctx1" brushRef="#br3" timeOffset="417070.6498">12210 12693 984 0,'0'0'151'0,"0"0"-120"0,0 0-31 0,0 0-1 15,0 0 1-15,0 0 3 0,-25 28-2 16,25-28 9-16,-25 48 2 0,11-16 13 0,-7-1 3 15,7 4 12-15,-8-5-5 0,10 6 5 0,-4-10-12 16,7-1-3-16,9-25 9 0,-12 37-20 0,12-37 11 16,0 0-22-16,0 0-3 0,0 0 1 0,0 0 1 15,28 12 2-15,-28-12-18 0,39-33 16 0,-12 6-16 16,1-1 14-16,2-2 5 0,-1-2-6 16,-1 4 4-16,-3-2-5 0,-4 6 4 0,-21 24-4 15,32-45 5-15,-32 45-4 0,21-26 3 16,-21 26-3-16,0 0 2 0,0 0 2 0,0 0 0 15,0 0 4-15,0 0 1 0,0 0-2 0,0 0 0 16,5 26 4-16,-5-26-2 0,-10 45 8 0,10-45-2 16,-9 42 0-16,9-42-6 0,3 26 1 0,-3-26-6 15,0 0 1-15,36 16 5 0,-36-16 3 16,48-11 8-16,-18-1-1 0,2-5 1 0,3-3-6 16,0-4 2-16,3 1 1 0,-3-6 0 0,6 12-2 15,-6-6 6-15,2 7-7 0,-10-3 3 0,1 10-6 16,-28 9-6-16,39-16-2 0,-39 16-2 0,0 0 0 15,27 2 2-15,-27-2-2 0,0 0-1 0,0 0 0 16,14 33-3-16,-14-33 0 0,0 41-6 16,0-41-1-16,-5 47-17 0,5-47-12 15,-13 53-29-15,13-53-34 0,-7 60-88 0,7-60-156 16,-26 35-162-16,29-3 13 0,-3-32 463 0</inkml:trace>
  <inkml:trace contextRef="#ctx1" brushRef="#br3" timeOffset="420257.3443">16220 11594 451 0,'-13'-30'78'15,"13"30"-10"-15,0 0 0 0,5-32 4 0,-5 32 7 0,0 0-4 16,-7-33-4-16,7 33-4 0,0 0-4 0,0 0-6 16,-17-30-1-16,17 30-12 0,0 0-4 0,0 0-10 15,-29-14-10-15,29 14-5 0,0 0-4 16,-28 0-3-16,28 0 0 0,0 0 0 0,-28 12 0 15,28-12 0-15,0 0-1 0,-34 32 3 0,34-32 0 16,-25 32 8-16,25-32-2 0,-25 42 6 0,25-42-7 16,-21 48 1-16,12-19-7 0,2-2 1 0,2-4-6 15,5-23 2-15,-4 44-4 0,4-44 2 0,9 31-4 16,-9-31 4-16,0 0-3 0,32 32 1 0,-32-32 1 16,28 14 0-1,-28-14-1-15,38 6 1 16,-38-6-2-16,42-4 0 0,-42 4 0 0,44-11 0 15,-44 11 2-15,48-21-3 0,-48 21 4 0,41-30-3 16,-41 30 1-16,34-40-2 0,-34 40 4 0,28-48-5 16,-14 22 4-16,-3 0-3 0,1-4 2 0,-5 3-2 15,-1 1 5-15,-6 26-4 0,5-48 9 0,-5 48-2 0,-2-40 6 16,2 40-2-16,-12-32 2 0,12 32-5 16,0 0-1-16,-27-25-3 0,27 25-4 0,0 0-2 15,-35 7-1-15,35-7 0 0,-34 25-2 0,34-25-1 16,-34 37-6-16,34-37-1 0,-33 42-10 0,33-42-5 15,-21 41-18-15,21-41-16 0,-2 39-40 0,2-39-42 16,17 28-83-16,-17-28-197 0,29 12-9 0,12 4 269 0</inkml:trace>
  <inkml:trace contextRef="#ctx1" brushRef="#br3" timeOffset="420459.3364">16848 11576 1569 0,'-46'-5'40'0,"46"5"-25"0,-32-5-14 15,32 5-2-15,0 0-2 0,0 0-2 0,0 0-3 16,0 0-6-16,0 0-8 0,0 0-17 0,0 0-14 16,0 0-11-16,0 0-15 0,0 0-12 15,0 0-25-15,0 0-35 0,46 3-62 0,-46-3-131 16,0 0-22-16,54 23 311 0</inkml:trace>
  <inkml:trace contextRef="#ctx1" brushRef="#br3" timeOffset="420847.547">17043 11469 816 0,'0'0'88'0,"0"0"-53"16,0 0-16-16,0 0 4 0,0 0 11 0,0 0 14 16,0 0 1-16,0 0 7 0,36-11-6 0,-36 11-4 15,28-7-2-15,-28 7-1 0,41-10-3 0,-41 10-1 16,53-14-2-16,-27 3-3 0,8 4-6 0,-6-5-4 16,6 5-5-16,-4-4-3 0,2 4-2 15,-4-3-2-15,2 1-3 0,-3 0-3 0,-2 0-3 16,-25 9-1-16,39-10-1 0,-39 10-1 0,0 0 1 15,25-4 0-15,-25 4-1 0,0 0 1 0,0 0 0 16,0 0 1-16,0 0 1 0,-6 25-2 0,6-25 2 16,-18 35-5-16,18-35 4 0,-31 46-4 15,9-18 5-15,1 4-5 0,-2 1 5 0,0 2-6 16,2 1 4-16,-2 1-4 0,2 1 4 16,1-4-4-16,4 1 4 0,5-5-7 0,1-4 2 15,6-1-19-15,4-25-11 0,-1 39-25 0,1-39-24 16,0 0-38-16,0 0-55 0,42 19-161 0,-14-15-128 15,-15-31 130-15,28 27 335 0</inkml:trace>
  <inkml:trace contextRef="#ctx1" brushRef="#br3" timeOffset="421375.8611">18116 11328 650 0,'-24'-16'90'16,"24"16"-14"-16,-27-7 9 0,27 7-10 15,-30-3-5-15,30 3-7 0,-36 1 4 16,36-1-1-16,-42 6-1 0,42-6-11 0,-46 12-9 16,46-12-5-16,-41 21-5 0,41-21 1 0,-35 25-7 15,35-25 0-15,-30 26-7 0,30-26-1 0,-23 36-8 16,23-36-2-16,-16 38-6 0,16-38 0 0,-4 36-4 16,4-36 0-16,7 26-2 0,-7-26 2 0,0 0-2 15,36 26 3-15,-36-26 0 0,35 7 0 16,-35-7 0-16,41-7 0 0,-16 0-1 0,-1 0 0 15,1-7 1-15,2 0-3 0,-1-2 3 0,1-5-3 16,-2 2 4-16,0-4-5 0,-1 0 5 0,-24 23-4 16,39-39 3-16,-39 39-2 0,0 0 2 0,25-28-1 15,-25 28 2-15,0 0 1 0,0 0 3 16,0 0 1-16,0 0-3 0,0 0-1 0,-11 28-6 16,-1-3 3-16,-7 10-4 0,-3 2 5 15,-2 5-6-15,-1-1 6 0,0 3-6 0,2-2 5 16,5-3-10-16,2-4-1 0,9-5-15 0,7-30-8 15,-2 41-19-15,2-41-13 0,0 0-28 0,27 12-29 16,5-3-59-16,-32-9-244 0,41-25-13 0,-1 21 193 16</inkml:trace>
  <inkml:trace contextRef="#ctx1" brushRef="#br3" timeOffset="421562.3113">18552 11307 1250 0,'-34'32'116'0,"34"-32"-87"0,-37 35-8 16,37-35-3-16,-30 47 4 0,30-47-8 0,-28 52 4 16,12-28-1-16,3 4 5 0,-1-1-12 15,5-1-3-15,6 1-10 0,-1-1 2 0,4-1-7 16,0-25-11-16,7 40-24 0,-7-40-30 0,20 32-49 16,-20-32-61-16,28 3-197 0,-1 10-66 0,-27-13 181 15</inkml:trace>
  <inkml:trace contextRef="#ctx1" brushRef="#br3" timeOffset="422183.6496">18981 11423 1118 0,'-27'30'142'15,"27"-30"-101"-15,-28 16-9 0,28-16 2 16,-23 26-5-16,23-26-9 0,-22 27 4 0,22-27 7 16,-23 30 8-16,23-30-5 0,-23 32-6 0,23-32-11 15,0 0-2-15,-17 31-5 0,17-31-3 16,0 0-4-16,0 0-2 0,0 0 0 0,0 0 0 15,0 0 1-15,0 0 1 0,25 21 1 0,-25-21 1 16,0 0 2-16,26-19-3 0,-26 19-1 0,27-21-3 16,-27 21 3-16,28-30-3 0,-28 30 2 0,27-34-3 15,-27 34 4-15,28-33-4 0,-28 33 2 0,25-30-2 16,-25 30 2-16,19-26-2 0,-19 26 3 0,0 0-2 16,13-25 3-16,-13 25 0 0,0 0 2 15,0 0 0-15,0 0 2 0,0 0-2 16,0 0-3-16,0 0 0 0,0 0-3 0,0 0 0 15,0 0-1-15,-13 26 3 0,13-26-3 0,0 0 2 16,-2 25-2-16,2-25 2 0,0 0-1 0,0 0 4 16,31 23 1-16,-31-23 4 0,0 0 3 0,37 11 1 15,-37-11-2-15,32 0-2 0,-32 0-4 16,35-8 0-16,-35 8-3 0,35-12 0 0,-35 12 1 16,32-17-2-16,-32 17 2 0,34-23-4 0,-34 23 4 15,34-27-3-15,-34 27 2 0,28-23-1 0,-28 23 1 16,0 0 0-16,26-16 1 0,-26 16 6 0,0 0 3 15,0 0 2-15,0 0-2 0,0 0 0 0,0 0-1 16,0 0 1-16,-1 36 1 0,1-36-2 16,-7 38-6-16,7-38 0 0,-9 43-5 15,9-43 4-15,-14 47-5 0,14-47 2 0,-11 46-6 16,11-46-7-16,-2 41-23 0,2-41-31 0,16 31-62 16,-16-31-94-16,25-10-310 0,-25 10 4 0,28-13 200 15</inkml:trace>
  <inkml:trace contextRef="#ctx1" brushRef="#br3" timeOffset="422323.4138">19693 11617 1589 0,'-34'0'12'16,"34"0"-37"-16,0 0-24 0,-30-19-54 0,30 19-96 15,0 0-125-15,-11-30-167 0,11 30 82 0,0 0 409 16</inkml:trace>
  <inkml:trace contextRef="#ctx1" brushRef="#br3" timeOffset="424891.6598">13327 9676 572 0,'0'0'85'16,"0"0"-25"-16,-3-28-5 0,3 28-7 0,0 0-5 16,0 0-11-16,0 0-4 0,-25-19-2 15,25 19 1-15,0 0-3 0,-26-22 2 0,26 22-5 16,0 0 0-1,-25-28-3-15,25 28 4 0,-16-26 3 0,16 26 9 16,-16-32 2-16,16 32 4 0,-18-35-8 0,18 35 0 16,-21-34 10-16,21 34-18 0,-25-28 15 15,25 28-18-15,-28-23 2 0,28 23-14 0,-36-19 21 0,12 7-23 0,24 12 12 16,-43-7-9-16,43 7-5 0,-51-7 2 16,26 3 2-16,-3 1 2 0,-1-1-1 0,-1 0 0 15,0 1-1-15,-7-1 1 0,7 1-3 0,-7-1-1 16,1 3-3-16,-3-3-1 0,0 2-3 0,0 1 0 15,0 1 0-15,-1 3 0 0,-3 1 1 0,2 4-1 16,-3 1 1-16,0 4-1 0,-2 1 1 0,-2 3 19 16,-2 3-33-16,4-1 35 0,0 4-36 0,2 0 15 0,1 0 3 15,1 3-3-15,-1 1 3 0,1 1-5 16,1 2 5-16,-1 0-7 0,3 0 6 0,0 3-1 16,3 0 8-16,3 1-2 0,1 1 7 0,0 0-9 15,5 1 3 1,1-5-7-16,1 5 3 0,2-10-5 15,3 4 4-15,5-5-6 0,15-25 4 0,-22 44-4 0,22-44 2 16,-9 33-2-16,9-33 2 0,0 26-13 16,0-26-8-16,0 0-21 0,0 0-21 0,15 34-28 15,-15-34-31-15,0 0-30 0,0 0-45 0,37-14-56 16,-37 14-162-16,30-32 125 0,4 29 291 0</inkml:trace>
  <inkml:trace contextRef="#ctx1" brushRef="#br3" timeOffset="425264.551">11748 9532 415 0,'0'0'62'0,"-2"-34"-3"16,2 34 5-16,0 0 6 0,9-33 4 0,-9 33 7 15,0 0 3-15,14-27-2 0,-14 27 2 0,0 0-1 16,0 0-1-16,0 0-3 0,0 0-11 0,0 0-12 16,0 0-18-16,0 0-10 0,0 0-12 0,0 0-26 15,0 0 12-15,0 0-19 0,-36 36 14 16,36-36 5-16,-31 47-4 0,11-12 8 0,-5 2-1 16,-5 11 13-16,-3 3-4 0,1 9 13 0,-7 5-12 15,3 5 7-15,-3 1-14 0,2 3 6 16,2-4-14-16,6-6 13 0,5-10-9 0,9-10 8 15,10-14 14-15,5-30-34 0,14 39 31 0,-14-39-33 16,46 18 17-16,-8-15 3 0,6-10-1 0,11-5 12 16,10-8-36-16,8-6 30 0,8-6-33 15,6-6 2-15,5 2-19 0,-5-11-41 0,14 20-47 16,-27-22-58-16,25 33-64 0,-33-12-121 0,-4 0-65 16,18 26 190-16</inkml:trace>
  <inkml:trace contextRef="#ctx1" brushRef="#br3" timeOffset="426602.1296">15309 9160 922 0,'0'0'90'0,"0"0"-30"15,4-28-13-15,-4 28-6 0,0 0-4 0,23-39-3 16,-23 39-10-16,42-33-3 0,-17 15-6 0,5-3 3 15,4 3 0-15,0-3 6 0,8 0-2 16,1-5 4-16,6 3-7 0,1-2 1 0,6 4-7 16,3-2-2-16,1 5-6 0,2-1 1 0,-2 3-6 15,-3 0 4-15,-2 6-4 0,-4 1 3 0,-1 0-1 16,-2 4 4-16,-6 1 2 0,2 3 2 0,-1 2 1 16,-2 3-1-16,3 3 0 0,-5 0-3 15,2 5-1-15,-1 1-4 0,1 3 2 0,2 3-5 16,1 2 3-16,4 5-4 0,-1-1 3 15,1 3-3-15,2 0 6 0,-4 1-5 0,0-3 5 16,-4 2-5-16,1-1 4 0,-4 3-4 0,0-2 5 16,-2 0-4-16,-3 2 4 0,-1 2-5 0,-2-1 4 15,-3 6-6-15,-2 0 7 0,-6-2 9 0,-4 1-32 16,-2 4 33-16,-5-5-33 0,0 2 16 0,-2-1 6 16,-5-8-6-16,1-2 7 0,-3-26-5 15,5 43 3-15,-5-43-4 0,4 29 2 0,-4-29-1 16,0 0 2-16,2 25-2 0,-2-25 3 0,0 0-2 15,0 0-1-15,0 0 2 0,0 0 0 16,0 0 0-16,0 0 2 0,0 0 0 0,0 0 1 16,0 0-1-16,0 0 1 0,0 0-1 0,0 0-2 15,0 0 0-15,0-28-2 0,0 28 3 0,-7-30-1 16,7 30 2-16,-11-39-4 0,2 15 4 16,0-3-5-16,-1-1 4 0,-3-5 17 0,1-4-33 15,0 0 33-15,-3-4-31 0,3 2 11 0,0-3 7 16,-3 0-6-16,1-2 12 0,0 5-5 0,0-2 11 15,1 3-5-15,-1 4 8 0,2 4-2 0,-4-3 6 16,4 8-4-16,-4-1-1 0,16 26-5 0,-32-34-4 16,32 34-6-16,-29-17 0 0,29 17-5 15,0 0 2-15,-24-14-1 0,24 14-1 16,0 0-1-16,0 0-1 0,0 0-2 0,0 0-1 16,0 0 1-16,0 0 0 0,0 0 3 0,0 0 0 15,1 35 2-15,-1-35-3 0,15 37 4 0,-15-37-4 16,19 51 2-16,-5-23-2 0,2 0 4 0,2 2-5 15,1 0 6-15,1 2-6 0,1 1 3 0,0 1-1 16,2-1 2-16,-1-1-5 0,-1-2 3 16,0 0-9-16,-3-4 3 0,0 1 10 0,-18-27-31 15,28 45 33-15,-21-22-29 0,-7-23 18 0,4 50 5 16,-4-50-2-16,-11 40 4 0,11-40-2 16,-28 41 3-16,28-41-3 0,-48 45 4 0,16-22-4 0,-2 0 4 15,-3-2-4-15,-2-1 2 0,-2-1-2 16,-3-1 2-16,-2-4-2 0,2 3 3 0,-2-2-2 15,3-1 2-15,4-4-2 0,4-5-1 16,5 3-3-16,3-8-11 0,27 0-22 0,-32 0-21 16,32 0-45-16,0 0-58 0,0 0-107 0,0 0-228 15,25-34 34-15,10 25 355 0</inkml:trace>
  <inkml:trace contextRef="#ctx1" brushRef="#br3" timeOffset="427504.5334">12408 8785 613 0,'0'0'12'0,"29"-42"0"16,-8 17 17-16,4-1 10 0,1-1 19 15,6-1 0-15,-4-4 3 0,4 4 7 0,-3-2-8 16,1 6 6-16,-4-3-13 0,6 6-9 0,-7-4-20 16,5 8 13-16,-3-6-19 0,6 5 14 0,-6 4-2 15,1 2-10-15,-28 12-7 0,43-16-7 16,-43 16-3-16,28-4 0 0,-28 4 3 0,0 0 6 16,0 0 3-16,0 0 3 0,25 34-7 15,-25-34-1-15,0 30-8 0,0-30 2 0,-4 37 16 16,4-37-18-16,-5 31 18 0,5-31-18 0,0 0-2 15,11 25 3-15,-11-25 2 0,28 4-1 0,-3-8 0 16,7-5-1-16,8-7-22 0,8-1 18 0,5-10-18 16,6 1 9-16,3 3-12 0,-6-7-31 0,12 14-28 15,-17-14-36-15,15 23-29 0,-26-14-51 0,10 9-67 16,0 15-120-16,-50-3 198 0,54-5 186 16</inkml:trace>
  <inkml:trace contextRef="#ctx1" brushRef="#br3" timeOffset="427847.0194">13078 8632 720 0,'0'0'65'0,"0"0"2"16,10-32-1-16,-10 32 14 0,13-25-6 16,-13 25-6-16,0 0-17 0,10-28-3 0,-10 28-2 15,0 0-3-15,0 0-5 0,0 0-9 0,0 0-11 16,0 0-7-16,-16 46 4 0,0-23-1 0,2 14 10 16,-9-4 0-16,4 10 7 0,-8-5-7 0,8 5 5 15,-4-6-12-15,7 1 0 0,3-4-12 0,5-1 0 16,6-8-8-16,2-25 4 0,9 39-5 0,-9-39 2 15,30 24-4-15,-30-24-8 0,51 9-10 16,-23-16-19-16,17 7-25 0,-12-21-34 0,21 16-44 16,-16-31-68-16,17 3-197 0,7 12-18 0,-19-25 266 15</inkml:trace>
  <inkml:trace contextRef="#ctx1" brushRef="#br3" timeOffset="428534.7503">13423 8942 446 0,'0'0'71'0,"0"0"-14"0,0 0 2 16,0 0 4-16,0 0 0 0,0 0-5 0,16-27-6 15,-16 27-5-15,0 0-7 0,0 0-4 0,0 0-2 16,0 0-3-16,0 0-3 0,0 0-5 0,0 0-1 16,0 0 1-16,0 0 1 0,-4 28 4 15,4-28-6-15,-5 34-1 0,5-34-6 16,-9 44 1-16,2-19-5 0,2-1 2 0,-4 4-5 16,2-1 5-16,7-27-4 0,-14 46 4 0,14-46-6 15,-13 37-1-15,13-37-4 0,-7 26 3 0,7-26 0 0,0 0-2 16,0 0 1-16,0 0-1 0,0 0-2 0,0 0 4 15,0 0 4-15,0 0 5 0,0 0 3 0,25-9-3 16,-25 9-2-16,21-33-5 0,-21 33 1 16,29-50-2-16,-15 26 9 0,-14 24 1 0,26-51 7 15,-26 51-2-15,25-48 1 0,-25 48-6 0,23-46 2 16,-23 46-7-16,20-47 3 0,-20 47-6 0,14-32 0 31,-14 32-5-31,0 0 0 0,0 0-3 0,0 0 1 16,0 0-1-16,25-19-1 0,-25 19 1 0,0 0-1 15,0 0 2-15,0 0-1 0,28 31 1 16,-28-31-2-16,14 30 2 0,-14-30-3 0,13 37 3 16,-13-37-3-16,12 37 2 0,-12-37-4 0,12 37-2 15,-12-37-10-15,7 39-3 0,-3-14-12 0,-4-25-3 16,2 42-15-16,-2-42-8 0,-4 42-17 0,4-42-11 16,-9 39-17-16,9-39-23 0,-8 28-29 0,8-28-54 15,0 0-54-15,-4 32-89 0,4-32 279 0</inkml:trace>
  <inkml:trace contextRef="#ctx1" brushRef="#br3" timeOffset="428690.2423">13565 9167 519 0,'-30'-21'181'0,"30"21"-60"0,-27-7-21 0,27 7-6 16,0 0-20-16,0 0-17 0,0 0-24 0,0 0-16 16,0 0-13-16,0 0-6 0,0 0 0 15,0 0-2-15,0 0-7 0,0 0-16 0,34-18-26 16,-34 18-44-16,46-12-47 0,-46 12-74 15,44-32-150-15,2 39 95 0,-30-33 273 0</inkml:trace>
  <inkml:trace contextRef="#ctx1" brushRef="#br3" timeOffset="428955.6412">13974 8995 727 0,'-39'14'143'0,"39"-14"-94"0,0 0-9 0,-36-4 6 16,36 4 5-16,0 0 0 0,-30 14 3 16,30-14 3-16,-24 20 6 0,24-20-6 15,-29 24-6-15,29-24-10 0,-32 37-2 0,32-37-6 16,-33 46 0-16,33-46-10 0,-34 49-4 0,34-49-9 16,-23 44-3-16,23-44-8 0,-9 36 1 0,9-36-5 15,9 26 3-15,-9-26-5 0,0 0-6 0,46 16-15 16,-46-16-19-16,57-9-27 0,-31-12-34 0,20 17-44 15,-19-22-73-15,19 5-119 0,2 10-76 0,-25-20 253 16</inkml:trace>
  <inkml:trace contextRef="#ctx1" brushRef="#br3" timeOffset="429416.2455">14075 9067 725 0,'0'0'68'0,"0"0"-30"0,0 0 4 15,0 0 10-15,0 0 2 0,0 0 1 16,0 0-4-16,0 0 1 0,0 0-8 0,0 0-15 16,0 0-14-16,0 0-6 0,0 0 12 0,0 0 13 15,0 0 7-15,0 0 6 0,-20 30-10 0,20-30-3 16,-7 30-6-16,7-30-1 0,-12 37-7 0,12-37 0 16,-11 33-9-16,11-33 1 0,0 0-6 0,-3 32-2 15,3-32-3-15,0 0-1 16,0 0-1-16,16 26 0 0,-16-26-1 15,0 0 2-15,26 4-2 0,-26-4 0 0,29-7 0 0,-29 7-4 16,37-18-1-16,-37 18-3 0,37-23 0 16,-37 23-3-16,37-23 3 0,-37 23-1 0,28-19 5 0,-28 19 1 15,0 0 3-15,25-27 0 0,-25 27 3 16,0 0-2-16,0 0 3 0,0 0 0 0,0 0 0 0,0 0 2 16,0 0 1-16,0 0 0 0,0 0 0 15,0 0-1-15,0 0-4 0,0 0 0 0,0 0-2 16,-3 27 2-16,3-27-2 0,-2 33 1 0,2-33-3 0,5 30 4 15,-5-30-4-15,0 0 6 0,23 30-3 0,-23-30 2 16,0 0 3-16,30 9 6 0,-30-9 7 16,27-3 7-16,-27 3 6 0,27-16-2 0,-27 16 2 15,26-27-8-15,-26 27-5 0,23-28-10 16,-23 28-3-16,20-37-4 0,-20 37 1 0,17-39-11 16,-17 39-11-1,14-42-22-15,-14 42-23 0,20-46-31 0,5 36-45 0,-25-29-83 16,25 16-186-16,1 5-45 0,-14-19 231 0</inkml:trace>
  <inkml:trace contextRef="#ctx1" brushRef="#br3" timeOffset="430258.3074">17606 8278 1340 0,'0'0'60'0,"-28"-2"-39"16,28 2-18-16,0 0-4 0,0 0 3 0,0 0 1 16,28-28 6-16,-28 28 5 0,46-32 7 0,-16 16-1 15,1-3 2-15,6-1-7 0,-2 1-2 0,4 0-6 16,-2-2 5-16,2 5 0 0,-3-5 4 16,1 5-4-16,-3 0-1 0,-3 0-7 0,0 5-1 15,-7 3-2-15,-24 8-1 0,39-4 1 16,-39 4-2-16,0 0 1 0,32 11 0 0,-32-11 1 15,0 0-1-15,14 26 3 0,-14-26-2 0,0 0 3 16,9 37 1-16,-9-37 2 0,2 37 1 0,-2-37 6 16,0 44-4-16,0-21 5 0,-2 5-5 15,2 0 3-15,-2 2-7 0,2 0 2 0,2-2-6 16,2 1 3-16,1-5-4 0,-5-24 3 0,23 41-5 16,-23-41 4-16,39 17-4 0,-14-15 1 0,5-9 0 15,5-5-3-15,4-6-5 0,2-6-7 0,9-3-4 16,-4-6-16-16,9 3-6 0,-9-7-10 0,7 7 9 15,-9-4 5-15,-1 10 19 0,-8-3 2 0,-1 6 7 16,-8-2-4-16,-1 6 1 0,-25 17-2 16,34-27 0-16,-34 27 1 0,0 0 6 15,0 0 2-15,0 0 3 0,0 0 1 0,0 0-11 16,0 0-14-16,0 0-25 0,-23 27-26 0,23-27-39 16,-32 31-39-16,32-31-66 0,-23 50-156 0,-6-47 50 15,29 27 327-15</inkml:trace>
  <inkml:trace contextRef="#ctx1" brushRef="#br3" timeOffset="430585.1842">18324 8440 883 0,'0'0'112'0,"0"0"-45"0,-25-34-25 0,25 34 20 16,0 0 6-16,0 0 3 0,0 0-8 0,0 0-2 16,0 0-3-16,0 0-8 0,0 0-6 0,0 0-10 15,0 0-10-15,0 0-3 0,0 0-4 0,-16 37-13 16,-4-9 37-16,-1 11-29 0,-5-5 29 0,1 11-14 16,-4-8-10-16,5 7 4 0,-3-3-11 15,2 1 5-15,2-1-10 0,2-3 2 16,5-2-7-16,4 1 2 0,5-7-5 0,7-4 2 15,3-1-4-15,-3-25-4 0,28 30-13 0,-28-30-11 16,55 10-25-16,-23-19-21 0,23 9-25 0,-11-26-33 16,31 21-54-16,-22-32-110 0,11 0-168 0,15 19 41 15,-20-33 390-15</inkml:trace>
  <inkml:trace contextRef="#ctx1" brushRef="#br3" timeOffset="431098.6345">18981 8843 770 0,'-22'-28'102'0,"22"28"-21"0,0 0 9 0,-24-9 1 16,24 9-8-16,-23-3-21 0,23 3-14 0,-32 5-5 16,32-5-6-16,-39 14-3 0,39-14-5 0,-41 25 0 15,41-25 0-15,-41 31 3 0,41-31-5 16,-37 41 0-16,37-41-10 0,-30 42-5 15,30-42-7-15,-14 30-2 0,14-30-5 0,0 0 3 16,10 32-4-16,-10-32 3 0,25 14-3 0,-25-14-7 16,41 5-11-16,-41-5-18 0,55-3-21 0,-55 3-30 15,62-11-44-15,-41-15-65 0,18 19-142 0,-4 7-99 16,-17-25 131-16,19 28 309 0</inkml:trace>
  <inkml:trace contextRef="#ctx1" brushRef="#br3" timeOffset="431549.7794">19174 8734 893 0,'0'0'88'0,"0"0"-53"0,-11 26 2 16,11-26 13-16,0 0 8 0,-26 27 0 16,26-27 0-16,-22 31-3 0,22-31-1 0,-21 39-12 15,14-14-5-15,-5-1-12 0,8 5-3 0,-5-5 3 16,7 4 1-16,2-28-7 0,-1 37 3 0,1-37-17 15,0 0-3-15,10 30-1 0,-10-30 0 0,0 0 2 16,32 13 0-16,-32-13 1 0,39-7-1 0,-39 7 1 16,50-25-3-16,-24 9 1 0,3-5-2 15,1 3 2-15,-2-3-1 0,0 0 1 0,-28 21-2 16,43-35 2-16,-43 35-3 0,26-21 2 0,-26 21-1 16,0 0 0-16,0 0 3 0,0 0 0 15,0 0 0-15,0 0-1 0,0 0-1 0,0 0-3 16,0 0 1-16,0 0-1 0,0 0 1 0,-1 30 0 15,1-30 4-15,-13 42-1 0,13-42 5 0,-10 37-2 16,10-37 2-16,-2 32-2 0,2-32 1 16,9 26-3-16,-9-26 3 0,0 0-4 0,37 25 6 15,-37-25 8-15,32 10 1 0,-32-10 5 0,37-3-2 16,-37 3-6-16,39-14-4 0,-39 14 1 0,44-30-7 16,-44 30 0-16,43-39-4 0,-43 39 2 0,39-46-4 15,-22 20 3-15,-2 1-5 0,-15 25-3 0,23-46-14 16,-23 46-16-16,16-42-26 0,-16 42-35 15,7-39-61-15,-7 39-108 0,0 0-240 16,0 0 25-16,0 0 310 0</inkml:trace>
  <inkml:trace contextRef="#ctx1" brushRef="#br3" timeOffset="432897.4925">1093 12473 669 0,'-2'26'111'0,"2"-26"-23"16,0 0-1-16,-28 4-2 0,28-4-15 0,0 0-22 15,0 0-20-15,0 0-7 0,0 0 6 0,9-41 11 16,-9 41 3-16,23-38 1 0,-23 38-9 0,44-57 0 0,-12 27-6 16,-2-5 0-16,7 5-11 0,0-2-1 0,2 4-10 15,-1 2 2-15,-1 3 13 0,-2 2-36 0,-1 7 35 16,-4 3-37 0,-5 9 17-16,-25 2 18 0,44 14-17 15,-44-14 17-15,34 36-35 0,-34-36 19 0,28 51-17 16,-16-25 17-16,1 1 4 0,-8-1-4 0,2 2 3 15,-7-28-7-15,9 43 5 0,-9-43-4 0,20 26 3 16,-20-26 1-16,38 9 4 0,-7-15 6 0,11-4 4 0,6-11 2 16,12-7-6-16,7-9 2 0,10-6-14 0,2-6-13 15,3 0 28-15,1 1-31 0,-5 4 31 0,2 11-12 16,-10 3-13-16,-4 12-7 0,-8 4-11 0,-3 12-17 16,-16-1-9-16,2 20-18 0,-41-17-16 0,53 43-19 15,-53-43-20-15,30 65-28 0,-30-35-69 0,-1-4-169 16,11 25 98-16,-10-51 295 0</inkml:trace>
  <inkml:trace contextRef="#ctx1" brushRef="#br3" timeOffset="433241.2739">2189 12355 890 0,'0'0'27'0,"-33"12"-7"0,33-12 16 0,-32 21 14 15,32-21 18-15,-32 32 5 0,7-16-1 0,13 16 1 16,-15-8-8-16,11 17-2 0,-9 1-19 15,6 11-3-15,-6-4-18 0,6 2 0 0,1-7-14 16,7-3 0-16,6-8-10 0,5-3 1 0,7-5-6 31,5 1 4-31,8-1-13 0,-20-25-8 0,57 40-20 16,-29-32-18-16,18 9-21 0,-14-22-50 0,25 22-84 16,-3-9-272-16,-8-19 56 0,20 20 348 0</inkml:trace>
  <inkml:trace contextRef="#ctx1" brushRef="#br3" timeOffset="433706.3962">2855 12646 996 0,'0'0'123'15,"0"0"-76"-15,-30 0-23 0,30 0-4 0,0 0 0 16,-18 31 4-16,18-31-3 0,-19 43 5 16,19-43-4-16,-27 52 4 0,8-20-7 0,3 5 5 15,-7-2-3-15,7 6 12 0,-7-8-3 0,7 1 5 16,-4-6-7-16,8-2 0 0,12-26 8 16,-23 34-39-16,23-34 27 0,0 0-43 0,0 0 16 15,0 0 0-15,0 0 2 0,0 0 20 0,0 0-34 16,34-20 35-16,-34 20-33 0,35-42 16 0,-12 12 4 0,2-5-5 15,2-2 5-15,1 2-6 0,-2-2 6 0,1 2-5 16,-2 1 9-16,0 1-6 0,-2 4 5 0,0 1-4 16,-4 5 1-16,-19 23-4 0,28-33 0 15,-28 33-1-15,0 0-1 0,25-23-1 0,-25 23 0 16,0 0 0-16,0 0-2 0,0 0 0 0,0 0 2 16,16 26 1-16,-16-26-1 0,9 39 4 0,-5-14-5 15,1 5 3-15,0 1-6 0,-1 3 7 0,1 1-6 0,-1-3 1 16,3 5-16-16,-4-5-3 0,4 1-21 0,-5-8-20 15,10 8 13-15,-12-33-15 0,18 49-9 16,-18-49-30-16,16 41-55 0,-16-41-58 0,0 0-35 16,13 25-60-16,-13-25-2 0,0 0 313 0</inkml:trace>
  <inkml:trace contextRef="#ctx1" brushRef="#br3" timeOffset="433855.6069">2922 12992 710 0,'0'0'185'0,"-31"-12"-103"0,31 12 2 16,0 0-19-16,0 0-11 0,0 0-20 0,0 0-14 16,0 0-12-16,0 0-2 0,0 0-3 0,0 0 0 15,-4-23-1-15,4 23-1 0,30-14-1 0,-30 14-4 16,48-14-18-16,-21-2-30 0,8 11-48 0,-10-14-78 16,14 1-161-16,3 18-79 0,-17-25 275 0</inkml:trace>
  <inkml:trace contextRef="#ctx1" brushRef="#br3" timeOffset="434122.5505">3642 12797 619 0,'0'0'134'16,"-32"-30"-121"-16,32 30 6 0,-27-21 18 15,27 21 21-15,-26-11 22 0,26 11 13 0,-29-5 5 16,29 5-4-16,-30 2-8 0,30-2-21 0,-34 14-11 15,10-7-7-15,24-7 1 0,-36 37-7 0,24-12-3 16,-6-1-12-16,6 4-6 0,-1-1-12 0,3 1 0 16,3-2-8-16,5-1 2 0,2-25-6 0,3 42 3 15,-3-42-9-15,16 27-8 0,-16-27 5 16,30 17-27-16,-3-6 7 0,-27-11-30 0,57 0-25 16,-57 0-39-16,69-21-62 0,-43-6-79 0,4-1-176 15,20 18 55-15,-27-27 389 0</inkml:trace>
  <inkml:trace contextRef="#ctx1" brushRef="#br3" timeOffset="434558.2474">3911 12756 931 0,'0'0'87'0,"0"0"-47"0,-34-15 7 0,34 15 10 16,0 0 5-16,0 0-3 0,-32 12-10 0,32-12-5 16,0 0-5-16,-26 28-2 0,26-28-4 0,-20 27 1 15,20-27-2-15,-16 35-1 0,16-35-6 0,-10 39 0 16,10-39-5-16,-6 38 2 0,6-38-6 15,-1 37-4-15,1-37-7 0,7 34 0 0,-7-34-7 16,0 0 4-16,28 26-2 0,-28-26 0 16,28 5 1-16,-28-5 0 0,41-7 0 0,-41 7-2 15,48-24 0-15,-48 24-5 0,46-37 0 0,-46 37-5 16,39-41-2-16,-39 41-4 0,33-37 2 0,-33 37 0 16,24-31 5-16,-24 31 3 0,0 0 3 0,21-29 2 15,-21 29 1-15,0 0 3 0,0 0 0 0,0 0-2 16,0 0-1-16,0 0-6 0,0 0-3 15,0 0 3-15,0 0-2 0,-6 36 7 0,6-36 0 16,-3 42 4-16,-1-17-4 0,3 1 5 0,2-1-5 16,1-1 5-16,-2-24-3 0,13 39 4 15,-13-39 21-15,15 23-28 0,-15-23 42 0,0 0-33 16,27 18 18-16,-27-18-2 0,0 0-18 0,25-2 17 16,-25 2-17-16,0 0 34 0,21-30-20 0,-21 30 6 15,18-37-18-15,-18 37-7 0,18-42 3 16,-8 17-3-16,-1 0-1 0,-2 1-10 0,-7 24-2 15,11-46-10-15,-11 46-12 0,9-42-16 0,-9 42-19 16,7-36-31-16,-7 36-57 0,5-28-81 0,-5 28-240 16,27-23 1-16,-27 23 343 0</inkml:trace>
  <inkml:trace contextRef="#ctx1" brushRef="#br3" timeOffset="434853.8257">4685 12631 1377 0,'0'0'28'15,"-29"15"-39"-15,29-15-4 0,0 0 0 16,0 0 5-16,0 0 8 0,0 0 1 0,38-30 1 16,-38 30-1-16,42-22-6 0,-17 8-15 15,8 6-25-15,-8-10-33 0,11 14-40 0,-36 4-39 16,53-21-62-16,-27 32-150 0,-26-11 49 0,39-11 322 16</inkml:trace>
  <inkml:trace contextRef="#ctx1" brushRef="#br3" timeOffset="435009.4505">4655 12954 1485 0,'-27'30'41'15,"27"-30"-37"-15,0 0-5 0,0 0 5 16,0 0 1-16,35 21 2 0,-35-21-3 0,43-21-3 16,-13 1-1-16,5-10-25 0,13 4-38 0,-12-20-86 15,27 20-176-15,-13-6-199 0,-9-12 61 0,17 26 463 16</inkml:trace>
  <inkml:trace contextRef="#ctx1" brushRef="#br3" timeOffset="436098.5048">5653 12269 1139 0,'0'0'100'0,"0"0"-29"0,-35-25-18 0,35 25-9 15,0 0-8-15,-27-7-10 0,27 7-10 0,-24 2-6 16,24-2-4-16,-32 12 0 0,32-12-1 0,-36 23 2 15,36-23 4-15,-37 35 8 0,37-35-2 16,-33 46 7-16,33-46-8 0,-27 47 2 0,27-47-9 16,-18 45 1-16,18-45-8 0,-3 44 1 15,3-44-3-15,10 35 2 0,-10-35-3 0,22 31 2 16,-22-31-1-16,28 29 0 0,-28-29-1 0,39 23 1 16,-39-23 0-16,42 15 1 0,-42-15-2 0,38 14 1 15,-38-14-2-15,28 16 3 0,-28-16-3 0,0 0 2 16,26 20-1-16,-26-20 1 0,0 0 0 15,9 26 2-15,-9-26-1 0,0 0 1 0,-10 35 1 16,10-35 0-16,-20 29-2 0,20-29 1 0,-25 28-3 16,25-28 2-16,-28 30-2 0,28-30 2 0,-28 23-9 15,28-23-11-15,0 0-20 0,-34 12-30 0,34-12-50 16,0 0-70-16,0 0-127 0,0 0-183 0,4-25 99 16,-4 25 400-16</inkml:trace>
  <inkml:trace contextRef="#ctx1" brushRef="#br3" timeOffset="436596.434">5522 12302 1143 0,'0'0'260'0,"0"0"-190"16,0 0-34-16,-26-10-22 0,26 10-9 16,0 0-10-16,0 0 0 0,0 0 0 0,0 0 1 15,0 0 4-15,18 28 1 0,-18-28-4 0,0 0-5 16,39 21-12-16,-39-21-10 0,44 5-9 0,-44-5 0 15,58-7 4-15,-24-2 3 0,8 2 0 16,-4-7-11-16,6 7-9 0,-5-7-6 0,5 7 2 16,-8-7 5-16,4 7 3 0,-8-5 4 0,4 3 0 15,-8 0 9-15,-3 2 9 0,-25 7 21 16,39-12-1-16,-39 12 12 0,0 0-8 0,28-18 1 16,-28 18 8-16,0 0 4 0,0 0 3 0,0 0 3 15,0 0-5-15,0 0-13 0,-35 19 14 0,35-19-5 16,-32 27 23-16,32-27 13 0,-41 42 17 0,25-10 10 15,-11-8 4-15,12 13 2 0,-10-7-13 0,11 13-1 16,-8-12-13-16,12 10-1 0,-6-3-20 16,9 7 9-16,-4-9-6 0,9 0 0 0,2-36 0 15,0 44-12-15,0-44-10 0,18 26 1 16,-18-26-4-16,32 16 2 0,-32-16-3 0,46 0-2 16,-16-7 1-16,0-5-2 0,0-6 2 0,2-5-3 15,0-3 2-15,-4-10-6 0,1 0 5 0,-1-1-6 16,-5-2 3-16,0 2-8 0,-4 2 2 0,-4-1-7 15,-3 6-1-15,-7-3-10 0,1 8 0 16,-10-3-10-16,4 28 0 0,-9-40-13 0,9 40-13 16,-19-29-25-16,19 29-22 0,0 0-14 0,-27 7-12 15,27-7 10-15,-23 27-8 0,23-27 8 0,-19 39-35 16,19-6-50-16,0-33-58 0,0 46 266 0</inkml:trace>
  <inkml:trace contextRef="#ctx1" brushRef="#br3" timeOffset="437094.239">6691 12341 706 0,'0'0'191'0,"0"0"-119"0,6-27-17 16,-6 27-1-16,0 0 12 0,0 0 1 0,-13-24-5 16,13 24-11-16,0 0-13 0,0 0-12 15,-30 9-11-15,30-9-2 0,0 0 2 0,-34 44 9 16,34-44 6-16,-30 54 8 0,9-26-2 0,9 8 6 15,-6-8-13-15,7 5 2 0,-3-3-11 16,5 0-4-16,0-7-7 0,9-23-1 0,-5 39-5 16,5-39 1-16,0 0-3 0,0 0 0 0,0 0-3 15,0 0 3-15,0 0 0 0,0 0 1 0,27 10 1 16,-27-10-1-16,26-33 1 0,-8 6-3 16,1-4 4-16,1-3-5 0,-2 3 4 0,-1-1-5 15,-1 2 3-15,-3 0-4 0,-3 2 6 0,-1 5-5 16,-9 23 4-16,11-41-4 0,-11 41 0 0,7-28-3 15,-7 28 0-15,0 0-4 0,0 0 0 0,0 0-3 16,0 0-2-16,0 0 2 0,0 0 4 0,0 0 5 16,12 39 2-16,-10-13 6 0,2 4-7 0,-1 4 4 15,2-2-4-15,1-3 5 0,1 3-6 16,2 3 6-16,0-1-6 0,1-6 5 16,-1-2 0-16,-9-26 7 0,20 36 0 0,-20-36 4 15,0 0-2-15,30 28-1 0,-30-28-1 0,0 0 1 16,0 0 4-16,28-5 2 0,-28 5 2 0,16-25-3 15,-5-2-4-15,-1-2-6 0,3-7 0 0,-1-4-9 16,0 6 7-16,-1-1-10 0,1 3-5 16,-3-3-15-16,5 7-15 0,-8-7-30 0,-6 35-27 15,21-60-41-15,6 51-56 0,-29-30-79 0,20 13-220 16,-18 26 68-16,24-35 403 0</inkml:trace>
  <inkml:trace contextRef="#ctx1" brushRef="#br3" timeOffset="437296.4657">7458 12219 576 0,'0'0'68'16,"-32"57"-27"-16,11-27 28 0,5 8 8 0,-9-1 9 16,8 11 0-16,-10-2-32 0,6 8 15 0,-11-6-6 15,11 6-1-15,-9-17-2 0,12 4-20 0,-2-11-27 16,6-2-4-16,14-28-13 0,-16 39-7 15,16-39-6-15,0 0-26 0,6 23-20 0,-6-23-33 16,0 0-76-16,26-37-103 0,-15-2-145 16,26 13 149-16,-26-36 271 0</inkml:trace>
  <inkml:trace contextRef="#ctx1" brushRef="#br3" timeOffset="437430.4013">7308 12357 1538 0,'-7'35'79'15,"-9"-7"-44"-15,10 6-4 0,3-4-18 0,6-2 0 16,-3-28-12-16,16 45-1 0,-16-45-7 0,32 41-15 16,-2-16-38-16,-30-25-63 0,82 19-183 0,-36-17-252 15,5-15 33-15,15 19 417 0</inkml:trace>
  <inkml:trace contextRef="#ctx1" brushRef="#br3" timeOffset="438910.1737">8027 12290 442 0,'0'0'56'16,"0"0"-34"-16,5-35 14 0,-5 35 11 0,7-29 19 15,-7 29 18-15,0-24 5 0,0 24 15 0,0 0-4 16,0 0-7-16,-19-28-17 0,19 28-34 0,0 0 3 15,0 0-29-15,-36 19 10 0,36-19-1 0,-26 21-4 16,26-21 2-16,-31 34-2 0,31-34 2 16,-28 44-6-16,18-16 1 0,-1-2-8 15,2 6 2 1,4-4-5-16,1 5 4 0,2-1-7 0,6 0 5 16,-2-2-8-16,1 3 4 0,4-5-7 0,0 1 5 0,-7-29-5 0,23 38 3 15,-23-38-1-15,29 20 1 0,-29-20 2 0,28 9 1 16,-28-9 3-16,28-6 4 0,-28 6 5 0,31-21 0 15,-31 21 0-15,31-49-7 0,-11 14 0 16,-1-4-9-16,1-2 5 0,1 4-8 16,-1-1 6-16,-3 1-6 0,-1 1 6 0,-3 3-5 15,-3 5 5-15,-4 1-4 0,-6 27 4 0,3-40-3 16,-3 40 4-16,0 0-1 0,-18-23 0 0,18 23-2 16,0 0-3-16,-37 7 1 0,37-7-2 0,-37 23 2 15,37-23-1-15,-37 39 2 0,37-39-4 0,-34 37 2 16,34-37-14-16,-19 35-17 0,19-35-27 15,0 0-30-15,12 44-49 0,-12-44-47 0,0 0-128 16,44 19-143-16,-44-19 106 0,54-2 351 0</inkml:trace>
  <inkml:trace contextRef="#ctx1" brushRef="#br3" timeOffset="439065.749">8551 12445 1257 0,'0'0'99'0,"-37"0"-92"0,37 0-13 16,0 0-9-16,-25-4-20 0,25 4-20 0,0 0-26 15,0 0-34-15,0 0-72 0,0 0-138 0,-4-44-82 16,31 48 271-16</inkml:trace>
  <inkml:trace contextRef="#ctx1" brushRef="#br3" timeOffset="439579.094">8657 12233 903 0,'-25'22'129'0,"25"-22"-137"0,0 0-5 15,0 0 8-15,0 0 17 0,0 0 28 16,34-16 13-16,-34 16 8 0,28-9-3 0,-28 9-9 16,39-14-18-16,-39 14-12 0,46-14-10 15,-46 14-4-15,46-11-2 0,-46 11-2 0,43-9-1 16,-43 9 0-16,34-10 20 0,-34 10-20 0,0 0 21 16,0 0-21-16,24-6 1 0,-24 6 3 0,0 0-16 15,0 0 27-15,0 0-16 0,0 0 19 0,0 0-4 16,0 0-8-16,-19 34-3 0,19-34-2 0,-27 26 2 15,27-26-2-15,-35 39 2 0,35-39-3 16,-36 41 5-16,36-41-3 0,-31 37 5 0,31-37-2 16,-22 31 0-16,22-31-4 0,0 0-2 0,-5 28-3 15,5-28 1-15,0 0 1 0,28 11 2 16,-28-11 1-16,38-2 0 0,-38 2-1 0,44-12 1 16,-44 12 0-16,46-11-1 0,-46 11 3 0,41-10-3 15,-41 10 4-15,32 0 0 0,-32 0-1 0,0 0 8 16,0 0-1-16,26 23 2 0,-26-23-1 15,0 0-1-15,-5 37-6 0,5-37-3 0,-18 31 0 16,18-31-2-16,-30 43-4 0,30-43 6 0,-39 47-9 16,16-22 4-16,2 0-10 0,21-25-7 0,-34 37-15 15,34-37-14-15,0 0-33 0,-30 10-46 0,30-10-76 16,0 0-116-16,0 0-107 0,32-19 196 0,-29-24 232 16</inkml:trace>
  <inkml:trace contextRef="#ctx1" brushRef="#br3" timeOffset="440030.2499">9127 12138 874 0,'0'0'121'0,"0"0"-95"0,0 0 4 16,0 0 18-16,0 0 20 0,0 0 14 0,24 6-7 15,-24-6-12-15,30-6-11 0,-30 6-30 16,41-19 7-16,-41 19-22 0,46-21 12 0,-46 21-1 16,48-16-4-16,-48 16 1 0,37-7-2 0,-37 7 0 15,0 0 0-15,0 0 1 0,27 3 4 16,-27-3 3-16,0 0 0 0,0 0-5 0,-18 39-24 16,18-39 27-16,-32 41-35 0,11-15 32 0,-2-1-12 15,-2-4-4-15,25-21 5 0,-46 47-5 0,46-47 3 16,-35 39-3-16,35-39 1 0,-20 30-5 0,20-30 2 15,0 0-2-15,5 28 1 0,-5-28 1 0,25 13 0 16,-25-13-1-16,45 1 0 0,-15-8 0 0,2 0-2 16,1 0 3-16,-1 0-1 0,0 2 1 15,-2 3 1-15,-30 2 0 0,41 0-2 16,-41 0 0-16,0 0 3 0,0 0-1 0,19 25 3 16,-19-25-1-16,-14 32 1 0,14-32-5 0,-35 40 2 15,6-15-6-15,-1-1 4 0,0-1-6 0,-2 0 0 16,6 0-9-16,1-9-4 0,25-14-12 0,-37 20-14 15,37-20-22-15,0 0-38 0,0 0-48 16,0 0-72-16,3-37-229 0,26 26 33 0,-17-33 348 16</inkml:trace>
  <inkml:trace contextRef="#ctx1" brushRef="#br3" timeOffset="440248.0213">9761 12006 1030 0,'-27'18'175'0,"27"-18"-133"0,-41 19 5 0,41-19-4 16,-37 25-2-16,12-6 11 0,25-19-11 0,-39 44 17 16,25-12-30-16,14-32 10 0,-28 51-24 0,28-51 13 15,-9 44-1-15,9-44-7 0,7 35 2 0,-7-35-9 16,23 25 3-16,-23-25-4 0,44 16-5 0,-14-14-3 16,6-6-2-16,5-1-1 0,3-6-6 0,4 1-12 15,-6-10-24-15,4 6-24 0,-14-16-25 16,12 21-53-16,-26-31-86 0,18 5-240 0,-10 14-13 15,-19-18 284-15</inkml:trace>
  <inkml:trace contextRef="#ctx1" brushRef="#br3" timeOffset="440403.5847">9707 12189 1220 0,'-14'50'53'15,"-9"-6"-40"-15,2 0 7 0,5-2-12 0,4-1 4 16,1-6-11-16,6 0 2 0,-1 0-7 0,5-7-11 15,6 11-53-15,-5-39-64 0,14 51-139 0,6-16-187 16,-20-35 77-16,19 52 381 0</inkml:trace>
  <inkml:trace contextRef="#ctx1" brushRef="#br3" timeOffset="441119.404">4674 13671 1266 0,'0'0'107'0,"0"0"-61"0,0 0-30 15,0 0-8-15,0 0 0 0,0 0 1 16,30-25-3-16,-30 25-4 0,36-25-4 0,-10 11-8 16,-1-7-18-16,10 10-22 0,-10-8-33 0,14 14-25 15,-39 5-33-15,62-20-30 0,-62 20-50 16,44-28-139-16,-6 42 67 0,-38-14 293 0</inkml:trace>
  <inkml:trace contextRef="#ctx1" brushRef="#br3" timeOffset="441259.433">4768 13863 1096 0,'0'0'219'0,"-25"10"-172"0,25-10-46 15,0 0-9-15,0 0-1 0,0 0 3 0,36 16 2 16,-8-20 1-16,7 1-12 0,6-9-28 0,14 5-40 15,-9-20-78-15,25 4-189 16,3 9-104-16,-15-21 228 0</inkml:trace>
  <inkml:trace contextRef="#ctx1" brushRef="#br3" timeOffset="449091.5782">5650 13223 339 0,'0'0'86'0,"0"0"-48"0,0 0-20 15,0 0-8-15,0 0 1 0,0 0 1 0,0 0-2 16,0 0 7-16,2-26 3 0,-2 26 8 0,0 0 1 16,0 0 4-16,0 0-6 0,0 0 5 15,0 0 6-15,0 0 11 0,0 0 4 0,0 0 4 16,0 0-7-16,0 0-4 0,0 0-10 0,0 0 0 15,0 0-6-15,0 0-5 0,0 0-9 0,0 0-9 16,0 0-6-16,0 0-1 0,0 0 1 0,-13 30 3 16,12-4 7-16,-5 4 0 0,1 9 6 0,-2-2-5 15,1 10 2-15,3-1-12 0,-1 0 7 0,3 3-13 16,1-1 9-16,-2 1-9 0,0 0 6 16,2-5-7-16,2 1 7 0,0-10-6 15,1-5 5-15,4-2-9 0,-7-28-9 0,20 37-9 16,-20-37-43-16,28 23-31 0,-28-23-81 0,27-16-185 15,3 23-32-15,-28-32 336 0</inkml:trace>
  <inkml:trace contextRef="#ctx1" brushRef="#br3" timeOffset="449822.829">6300 13227 165 0,'0'0'48'15,"-28"-23"2"-15,28 23 4 0,0 0-8 0,0 0 4 16,0 0-9-16,0 0 5 0,0 0 1 0,-8-25 9 16,8 25-6-16,0 0 5 0,0 0-8 0,0 0-3 15,0 0-5-15,0 0-2 0,0 0-10 0,0 0-3 16,0 0-7-16,0 0-5 0,0 0-4 0,0 0-2 16,-28-16-3-16,28 16-2 15,0 0 1-15,-25 21-1 0,25-21 3 0,-23 32 1 16,23-32 7-16,-32 46 8 0,18-21 11 0,-7 1 3 15,9 8 5-15,-10-3-8 0,8 8 2 0,-4-6-9 16,4 6 2-16,0-2-9 0,4 4 4 0,-3-3-11 16,8 3 4-16,1-4-13 0,3 0 4 0,4-2-8 15,2-1 4-15,6-3-6 0,1-3 5 0,-12-28-5 16,27 37 5-16,-27-37-1 0,35 23 0 16,-35-23 1-16,41 6-2 0,-41-6 4 0,41-9 1 15,-41 9 2-15,39-30-1 0,-39 30 0 0,37-39-2 16,-37 39 2-16,32-47-4 0,-18 22 3 15,-2-2-4-15,-3 1 2 0,-2 1-2 0,-3-3 2 16,-4 28-6-16,2-40 3 0,-2 40-7 0,-6-35-1 16,6 35-2-16,0 0 1 0,-30-30-5 15,30 30 5-15,-32-4 0 0,32 4 3 0,-40 12 6 16,13-1-1-16,27-11 4 0,-48 32-1 0,23-17 2 16,25-15-3-16,-38 29 0 0,38-29-23 0,0 0-32 15,-20 30-42-15,20-30-52 0,0 0-80 0,48-2-167 16,-38-26 138-16,33 28 259 0</inkml:trace>
  <inkml:trace contextRef="#ctx1" brushRef="#br3" timeOffset="454131.9594">6636 13530 1338 0,'-16'-30'90'16,"16"30"-22"-16,0 0-25 0,0 0-10 0,0 0-7 0,0 0-10 15,0 0-9-15,0 0-7 0,0 0 0 16,-15-27-2-16,15 27-3 0,0 0-9 0,0 0-11 15,0 0-14-15,0 0-16 0,0 0-15 0,0 0-17 16,12-33-13-16,-12 33-7 0,0 0-7 0,26-5-1 16,-26 5-1-16,0 0-4 0,25 0-5 15,-25 0-38-15,25 22-83 0,-25-22 129 0,0 0 117 16</inkml:trace>
  <inkml:trace contextRef="#ctx1" brushRef="#br3" timeOffset="459136.1341">8259 13167 547 0,'0'0'202'0,"0"0"-127"0,21-32-18 15,-21 32 3-15,0 0-19 0,0 0-3 16,0 0-7-16,0 0 2 0,0 0 3 15,0 0-3-15,0 0-10 0,0 0-11 0,0 0-12 16,0 0-20-16,0 0 20 0,0 0-17 0,0 0 19 16,-27 20 8-16,27-20 4 0,-17 28 5 0,17-28 3 15,-22 42 1-15,8-16-5 0,4 3 4 0,-5 2-6 16,3 3 4-16,0-1-8 0,-1 2 1 16,1-1-8-16,-1 3 4 0,3-5-8 0,-1-2 3 0,2-4-4 15,9-26 2-15,-10 44-5 0,10-44 5 16,-2 25-4-16,2-25 3 0,0 0-2 0,0 0 3 15,0 0 5-15,0 0 4 0,0 0 7 16,0 0 2-16,0 0-2 0,21-27-6 0,-21 27-3 16,18-44-9-16,-6 16 4 0,4-4-5 0,-2-1 7 15,2-6-7-15,-1-1 10 0,0-3-5 0,0 5 9 16,-1 4-6-16,-2 2 7 0,-1 2-7 16,-1 6 1-16,-10 24-2 0,15-41-3 0,-15 41-1 15,8-24-3-15,-8 24-1 0,0 0 1 0,0 0-3 16,0 0 2-16,0 0-1 0,0 0 0 0,0 0 4 15,8 31-2-15,-8-31 4 0,1 48-5 0,1-22 5 16,0 4-5-16,1 0 5 0,1 2-6 0,1 1 7 16,1-3-6-16,1 0 6 0,2 0-6 0,1-5 3 15,-10-25-1-15,25 44 1 16,-25-44-2-16,30 30 1 0,-30-30-3 0,34 21 5 16,-34-21-3-16,32 11 5 0,-32-11 2 0,31 0 4 15,-31 0 7-15,31-11 2 0,-31 11 4 0,28-28-3 16,-28 28 3-16,26-44-6 0,-13 19 0 0,-1-5-8 15,-1-2 1-15,-2 1-8 0,-2-3 3 0,-2 6-4 16,-1-2 2-16,-3-2-3 0,-1 4 2 0,-1-2-6 16,-1 7 6-16,2 23-6 0,-4-42 1 15,4 42-9-15,-5-23-10 0,5 23-11 0,0 0-14 16,0 0-25-16,0 0-33 0,0 0-23 0,0 0-67 16,0 0-36-16,0 0-173 0,-5 48 10 0,5-48 332 15</inkml:trace>
  <inkml:trace contextRef="#ctx1" brushRef="#br3" timeOffset="459758.4556">8910 13368 529 0,'15'-34'71'0,"-15"34"-8"16,0 0 20-16,0 0 9 0,0 0 0 16,0 0-18-16,0 0-23 0,0 0-21 0,0 0-6 15,0 0 4-15,-29 21-3 0,29-21 10 0,-19 34 1 16,19-34 4-16,-29 42-1 0,19-14 1 0,10-28-10 16,-32 44 0-16,32-44-11 0,-27 43-1 0,27-43-9 15,-16 37-1-15,16-37-6 0,0 0-1 16,-7 29-3-16,7-29 2 0,0 0-1 0,0 0 3 15,0 0 1-15,0 0 1 0,25-5 2 0,-25 5-2 16,23-24 1-16,-23 24-4 0,34-43 1 0,-34 43-3 16,39-47 4-16,-18 22-5 0,-1 0 6 15,-5-1-6-15,-15 26 9 0,31-42-9 0,-31 42 7 16,23-36-4-16,-23 36-1 0,14-26 3 16,-14 26-2-16,0 0-1 0,0 0 4 0,0 0 0 15,0 0 6-15,0 0 1 0,0 0-5 0,0 0 2 16,0 0-8-16,0 0 1 0,0 0-1 0,-11 26-1 15,11-26 0-15,0 0 1 0,-10 32-1 0,10-32 3 16,0 0-3-16,0 0 4 0,14 25-2 0,-14-25 1 16,0 0 3-16,24 7 1 0,-24-7 5 0,0 0 2 15,36-11 1-15,-36 11-3 0,34-17-2 16,-34 17-4-16,35-23-1 0,-35 23-3 0,32-16 5 16,-32 16-4-16,26-12 2 0,-26 12 1 15,0 0-3-15,25-11 0 0,-25 11-1 0,0 0-1 16,0 0 0-16,0 0 0 0,0 0-1 0,0 0 1 15,0 0 1-15,0 0 3 0,25 4 2 0,-25-4 5 16,0 0-2-16,11 35 1 0,-11-35-4 0,5 42 0 16,-5-17-4-16,0-25 4 0,0 46-7 15,0-46 3-15,-2 38-5 0,2-38-4 0,4 39-16 16,-4-39-17-16,0 0-31 0,0 0-27 0,28 33-48 16,-28-33-75-16,0 0-269 0,43-24 22 0,-35-6 316 15</inkml:trace>
  <inkml:trace contextRef="#ctx1" brushRef="#br3" timeOffset="471462.5667">6994 13211 721 0,'-42'-14'126'0,"42"14"-87"16,0 0-18-16,0 0-2 0,0 0-3 0,0 0 2 15,0 0 2-15,0 0-4 0,0 0 3 0,0 0 11 16,0 0 12-16,0 0 4 0,0 0 8 16,30-4-11-16,-30 4-3 0,48-30-7 15,-18 7-2-15,3 2 12 0,5-2-18 0,0 4 14 16,0-6-37-16,8 11 13 0,-11-3-21 0,6 4 15 15,-6 3-1-15,-1 1-2 0,-4 4 0 0,-2-2-1 16,-1 7 0-16,-27 0-2 0,46 0 0 0,-46 0-1 16,39 3 0-16,-39-3-1 0,34 7 2 0,-34-7-1 15,28 7-3-15,-28-7 3 0,27 2-2 16,-27-2 1-16,30-5 2 0,-30 5 0 0,30-14 3 16,-30 14 1-16,30-14 3 0,-30 14-1 0,26-13-1 15,-26 13-3-15,0 0-1 0,27-5-1 0,-27 5 1 16,0 0 6-16,0 0 6 0,2 26 2 0,-2-26-3 15,-13 55-19-15,-1-13 20 0,-4 11-27 0,-6 3 28 16,-6 8-10-16,-4-1-8 16,-3 2 11-16,-2-6-9 0,5-1 9 0,0-13-8 15,6-8 4-15,7-7-6 0,21-30 1 0,-27 36-9 16,27-36-15-16,0 0-21 0,0 0-23 0,0 0-36 16,0 0-57-16,45 7-117 0,-21-11-229 0,-24 4 42 15,52-21 433-15</inkml:trace>
  <inkml:trace contextRef="#ctx1" brushRef="#br3" timeOffset="487067.9298">15410 13001 640 0,'0'0'62'16,"-30"11"-7"-16,30-11 0 0,0 0-10 0,0 0-5 16,0 0-8-1,0 0-15-15,0 0-3 0,0 0 13 0,0 0 11 16,0 0 9-16,25 2 3 0,-25-2-28 0,51-23 7 16,-19 0-16-16,11 0 10 0,-1-7 5 0,10 0-4 15,-3-3 2-15,2 3-9 0,-3 0 0 0,2 3-9 16,-6 4 1-16,0 4-8 0,-6 5 3 0,-1 3-4 15,-5 6 1-15,-6 3-1 0,-26 2-1 0,43 11 1 16,-43-11-2-16,32 28 5 0,-32-28-4 0,19 44 3 16,-14-14-4-16,-1-2 4 0,-4 7-5 0,0-5 6 15,0 0-6-15,0-30 5 0,7 43-6 0,-7-43 3 16,0 0-2-16,44 22 1 0,-14-27 2 0,4-9-1 16,9-3 1-16,3-8-4 0,5-5 0 0,0 0-10 15,6 0-7-15,-7-5-27 0,6 8-17 0,-15-6-28 16,9 15-15-16,-18-15-30 0,5 19-28 15,-9-6-62-15,-23-8-103 0,25 37 219 16,-30-9 112-16</inkml:trace>
  <inkml:trace contextRef="#ctx1" brushRef="#br3" timeOffset="487332.5942">16220 12920 398 0,'0'0'61'16,"-32"7"5"-16,32-7 17 0,-23 25 0 0,23-25 11 15,-30 35 1-15,14-7-11 0,-7-3 0 0,1 12-30 16,-8-4 9-16,7 12-20 0,-10-10 3 0,8 11-2 16,-5-11-20-16,8 4-3 0,3-10-12 15,8 0-3-15,11-29-5 0,-1 42 0 0,1-42-3 16,28 33 2-16,2-19-7 0,5-5-2 0,15-3-19 15,3-17-29-15,22 4-58 0,-10-23-104 0,22-9-196 16,12 13-6-16,-19-27 335 0</inkml:trace>
  <inkml:trace contextRef="#ctx1" brushRef="#br3" timeOffset="487550.5723">17270 12785 1129 0,'0'0'25'0,"0"0"-24"0,0 0-2 16,32-25 2-16,-32 25 2 0,33-4-3 0,-33 4 2 16,38 0-3-16,-38 0 0 0,31 4-2 0,-31-4-15 15,31 11-23-15,-31-11-30 0,33 10-51 0,-33-10-61 16,0 0-189-16,52 2 25 0,-52-2 347 15</inkml:trace>
  <inkml:trace contextRef="#ctx1" brushRef="#br3" timeOffset="487737.4134">17195 13140 1308 0,'-28'36'225'15,"-2"-26"-189"-15,30-10-17 0,-30 18-3 0,30-18-9 16,0 0-3-16,0 0-5 0,0 0-1 15,0 0 2-15,44-7-1 0,-17-7-7 0,12 0-18 16,3-20-33-16,20 15-47 0,-9-31-66 0,34 24-125 16,-2-7-187-16,-7-20 44 0,23 30 422 15</inkml:trace>
  <inkml:trace contextRef="#ctx1" brushRef="#br3" timeOffset="489196.627">18056 12654 758 0,'0'0'113'0,"0"0"-38"0,0 0-26 15,0 0-21-15,0 0-7 0,0 0-1 0,0 0-4 16,29-31-4-16,-29 31-6 0,38-21 2 0,-38 21-3 0,50-25 4 16,-23 13-1-16,3-6 3 0,2 7 2 15,-1-5 1-15,3 6-3 0,-4 1-1 0,2 4-5 16,-5 1-2-16,-3 6-2 0,-24-2-2 0,34 11 2 15,-34-11 0-15,16 28 2 0,-16-28-2 0,-7 46 2 16,-5-20-3-16,-8 9 4 0,-1-5-7 0,-7 11 8 16,-3-8 0-1,1 4 15-15,-5-3 4 0,1 4 11 0,-3-8-5 0,9 2 2 16,-4-6-12-16,14-1-1 0,18-25-11 16,-26 37-2-16,26-37-7 0,0 0 1 0,0 30 15 15,0-30-17-15,26 11 17 0,-26-11-27 0,46 1-11 16,-17-9-17-16,9 4-34 0,-4-17-25 0,16 12-46 15,-15-21-49-15,18 9-79 0,6 7-116 0,-22-28 203 16,28 28 186-16</inkml:trace>
  <inkml:trace contextRef="#ctx1" brushRef="#br3" timeOffset="489507.453">18862 12563 698 0,'0'0'75'15,"-41"16"-2"-15,16-9 0 0,25-7 2 0,-46 31-3 16,25-1-2-16,-5-10-13 0,4 13 2 0,-6-6-11 15,7 6 0-15,-4-1-13 0,11 1 1 0,-4-1-10 16,11 0 2-16,7-32-8 0,-2 47-1 16,2-47-9-16,21 37 1 0,-21-37 3 0,41 25 4 15,-41-25 2-15,48 9 0 0,-21-11-9 0,3-3-1 16,2-8-3-16,3-3-2 0,-1-5 2 0,1-2-5 31,1-7 4-31,-5 4-7 0,-1-2 5 0,-1-2-6 16,-6 3 2-16,-4 1-10 0,-19 26-1 0,22-42-8 15,-22 42 2-15,-2-34-6 0,2 34-2 0,0 0-8 16,-30-24-3-16,30 24 0 0,-39-11 5 0,14 8 4 16,25 3 2-16,-41 7-1 0,41-7-3 0,-30 8-8 15,30-8-23-15,0 0-18 0,0 0-22 0,0 0-30 16,0 0-31-16,37 23-115 0,-37-23-67 0,57-3 223 0</inkml:trace>
  <inkml:trace contextRef="#ctx1" brushRef="#br3" timeOffset="489837.6122">19570 12635 970 0,'0'0'107'16,"-42"33"-87"-16,42-33-17 0,-48 41 6 0,23-22 0 16,4 6 7-16,-7-2-2 0,3 3 4 15,-2 1-4-15,1-1 3 0,1-3-10 16,2 0-1-16,23-23-6 0,-34 37 1 0,34-37-3 15,-21 26 1-15,21-26-3 0,0 0-1 0,0 0-16 16,0 0-13-16,0 0-20 0,0 0-23 0,0 0-14 16,34-8-34-16,-34 8-12 0,40-36-48 0,-22 10-4 15,9 8 24-15,-11-6 84 0,-16 24 93 0,37-36 97 16,-37 36 45-16,12-28-3 0,-12 28-2 0,0 0-21 16,0-24-4-16,0 24-14 0,0 0-5 15,0 0-14-15,0 0-11 0,-25-15-16 0,25 15-17 16,0 0-19-16,0 0-8 0,0 0-10 0,-21 34-2 15,21-34-4-15,0 0-2 0,2 32-3 16,-2-32-1-16,0 0-9 0,35 10-21 0,-3-3-49 16,-32-7-65-16,68-17-114 0,-19 10-202 0,-15-20 61 15,22 24 362-15</inkml:trace>
  <inkml:trace contextRef="#ctx1" brushRef="#br3" timeOffset="490180.181">19841 12637 1152 0,'-51'21'126'0,"23"-21"-105"0,28 0-17 16,-39 7 1-16,39-7 0 0,-25 5 2 15,25-5 6-15,0 0 6 0,-30 20 8 16,30-20 1-16,-23 24 0 0,23-24-5 0,-20 32 4 16,20-32 0-16,-17 42 2 0,17-42-7 0,-7 37-3 15,7-37-7-15,5 35-1 0,-5-35-4 0,18 27 2 16,-18-27-5-16,26 17 1 0,-26-17-3 0,36 13 2 15,-36-13 1-15,39-4 0 0,-39 4 2 0,42-19-5 16,-42 19 2-16,48-35-3 0,-25 8 1 16,0 4-4-16,-2-5 4 0,-3 0-8 0,-2 3 4 15,-6-1-7-15,-10 26 2 0,7-44-4 0,-7 44 4 16,-10-37-4-16,10 37 3 0,-28-28-3 0,28 28 1 16,-45-16-3-16,20 16 1 0,-3 2 0 15,2 10-3-15,-1-1-1 0,27-11-7 0,-41 29-5 16,41-29-22-16,-30 25-23 0,30-25-40 15,-10 25-54-15,10-25-110 0,26 35-151 0,-26-35 76 16,32 18 352-16</inkml:trace>
  <inkml:trace contextRef="#ctx1" brushRef="#br3" timeOffset="490351.5192">20031 12816 1393 0,'0'0'38'15,"-44"9"-20"-15,44-9 8 0,-27 4 2 16,27-4-2-16,0 0-11 0,0 0-11 0,0 0-5 16,0 0-4-16,0 0-9 0,-16-23-14 0,16 23-20 15,20-28-33-15,10 21-46 0,-20-25-81 0,29 11-170 16,-2 8-54-16,-15-18 207 0</inkml:trace>
  <inkml:trace contextRef="#ctx1" brushRef="#br3" timeOffset="490662.8683">20203 12709 925 0,'0'0'112'0,"5"-28"-93"16,-5 28 8-16,0 0 17 0,32-30 15 0,-32 30 13 16,35-23-5-16,-10 14-8 0,-25 9-5 0,37-21-13 15,-37 21-8-15,41-26-7 0,-41 26-1 0,46-25-2 16,-46 25 6-16,48-21-4 0,-48 21-3 0,46-16-8 15,-46 16-5-15,32-9-5 0,-32 9-2 0,0 0 2 16,0 0 1-16,0 0 10 0,0 0 2 0,9 25 3 16,-9-25-6-16,-20 40-7 0,4-12-6 15,-3 4 1-15,-2 0-6 0,-6-2 6 0,4 0-6 16,3-2 5-16,3-2-5 0,1 1 2 0,5-4-11 16,11-23-5-16,-12 47-18 0,12-47-13 15,3 35-24-15,-3-35-20 0,16 29-37 0,-16-29-33 16,27 8-54-16,-27-8-161 0,25-19-9 0,12 19 180 15</inkml:trace>
  <inkml:trace contextRef="#ctx1" brushRef="#br3" timeOffset="491036.5387">20856 12471 1016 0,'0'0'88'0,"-5"-26"-24"15,5 26-6-15,0 0-7 0,0 0-12 0,-36-16-6 16,36 16-2-16,-28 3 3 0,28-3 4 15,-35 15-2-15,35-15 2 0,-39 28 2 16,39-28 2-16,-37 37-5 0,37-37-2 0,-32 38-9 16,32-38-1-16,-20 43-8 0,20-43 0 0,-7 35-7 15,7-35-2-15,0 0-1 0,14 32 2 0,-14-32 1 16,29 8 2-16,-29-8 0 0,47-1-4 0,-18-5-1 16,-3-1-2-16,3-3-1 0,-1-4-2 0,0-4 2 15,-1 0-6-15,-2-1 4 0,-25 19-1 16,40-33-1-16,-40 33-1 0,34-29 1 0,-34 29-1 15,25-22 2-15,-25 22 0 0,0 0 0 0,0 0-2 16,0 0 3-16,0 0-2 0,0 0-1 0,0 0-5 16,0 0-5-16,0 0-1 0,-37 22-4 0,37-22 4 15,-41 57-3-15,16-25 4 0,2 8-7 16,-2-5 4-16,6 0-10 0,-2-5-4 0,10 4-14 16,11-34-5-16,-12 49-15 0,12-49 1 15,5 32-7-15,-5-32-4 0,25 12-17 0,-25-12-33 16,40-12-58-16,-40 12-107 0,41-44-92 0,3 35 91 15,-19-31 288-15</inkml:trace>
  <inkml:trace contextRef="#ctx1" brushRef="#br3" timeOffset="491192.3017">21336 12323 1096 0,'0'0'125'0,"-35"4"-44"16,35-4-12-16,-36 30-12 0,20-6-12 15,-8 5-16-15,2 8 1 0,-4 3-10 0,1 6 2 16,2 1-17-16,2 3 2 0,3-3-12 0,2-1-22 15,7 2-13-15,-5-8-8 0,14 15-82 0,-19-27-99 16,8 5-236-16,11 4-22 0,0-37 333 0</inkml:trace>
  <inkml:trace contextRef="#ctx1" brushRef="#br3" timeOffset="491706.097">17238 14062 1135 0,'-34'-4'102'15,"34"4"-35"-15,0 0-27 0,0 0-10 16,0 0-4-16,0 0-5 0,27-21-4 0,-27 21-11 15,39-18-2-15,-39 18-5 0,49-16-5 0,-20 6 6 16,4 3-33-16,-4-7-2 0,8 12-49 0,-12-17-32 16,15 22-53-16,-15-17-53 0,9 5-105 0,8 18-62 15,-42-9 324-15</inkml:trace>
  <inkml:trace contextRef="#ctx1" brushRef="#br3" timeOffset="491861.8522">17381 14178 1280 0,'-30'24'93'16,"-3"-17"-42"-16,33-7-21 0,-30 16-12 0,30-16-6 16,0 0-8-16,0 0-3 0,37-1-1 15,-9-8-1-15,7 0-20 0,3-12-27 0,18 10-45 16,-13-24-62-16,28 23-103 0,-8-6-196 0,-6-17 16 16,23 30 418-16</inkml:trace>
  <inkml:trace contextRef="#ctx1" brushRef="#br3" timeOffset="500092.7795">18210 13627 526 0,'0'0'74'0,"0"0"0"0,0 0 0 0,0 0-9 16,0 0-20-16,0 0-17 0,0 0-12 0,-25 14 2 15,25-14 3-15,-7 38 3 0,0-9-6 0,2 4 1 16,-2 0-8-16,0 3 6 0,0 2-9 16,1-1 5-16,-1-1 6 0,7-3-16 0,-1-1 11 15,4-8-35-15,6-1-5 0,-9-23-33 0,23 37-35 16,-23-37-44-16,30 13-153 0,4 6-62 0,-34-19 249 16</inkml:trace>
  <inkml:trace contextRef="#ctx1" brushRef="#br3" timeOffset="500528.7743">18761 13575 840 0,'0'0'22'0,"-39"8"-8"15,39-8 13-15,-37 19 10 0,37-19 6 0,-43 30 9 16,19-16-3-16,4 11 10 0,-8-6 1 0,10 9-1 16,18-28-18-16,-34 44-12 0,34-44-18 0,-14 34-4 15,14-34-7-15,0 0 1 0,27 31-1 16,-27-31 1-16,46 11 0 0,-16-11 0 15,4-2-1-15,1-1 0 0,0-3 1 0,3-1-1 16,-3 0 3-16,2 0-2 0,-3 4 1 0,-2-1 0 16,-6 4-2-16,-26 0 0 0,36 0-4 0,-36 0 2 15,0 0-2-15,16 30 2 0,-16-30 0 0,-13 39 3 16,-1-15-5-16,0 3 6 0,-7-2 16 16,-2 3-34-16,-2-4 33 0,-2-1-34 0,3-2 15 15,24-21 4-15,-45 32-4 0,45-32 1 0,-28 18-10 16,28-18-23-16,0 0-52 0,0 0-43 0,0 0-84 15,3-25-83-15,-1-10-113 0,32 28 241 0,-29-37 168 16</inkml:trace>
  <inkml:trace contextRef="#ctx1" brushRef="#br3" timeOffset="500715.6217">18814 13567 1357 0,'-33'-2'68'0,"33"2"-27"0,-32 10-14 15,32-10-11-15,0 0-7 0,0 0-8 0,0 0-4 16,0 0 3-16,42-3-4 0,-15-6-11 0,10 2-11 16,0-11-18-16,13 8-23 0,-8-15-30 15,20 20-29-15,-19-21-23 0,20 20-27 0,-15-11-28 16,2-4-99-16,17 24-1 0,-33-24 304 16</inkml:trace>
  <inkml:trace contextRef="#ctx1" brushRef="#br3" timeOffset="500918.034">19342 13803 1724 0,'0'0'32'15,"-35"3"-21"-15,35-3-1 0,0 0-1 0,0 0-3 0,0 0-5 16,0 0-2-16,0 0-1 15,0 0-3-15,0 0-13 0,0 0-30 0,26-26-46 16,13 33-111-16,-39-7-275 0,39-37-54 0,-5 30 129 16</inkml:trace>
  <inkml:trace contextRef="#ctx1" brushRef="#br3" timeOffset="503957.8419">20031 13530 523 0,'0'0'50'0,"0"0"-7"16,0 0-3-16,0 0 0 0,-30-20 1 16,30 20-2-16,0 0 0 0,-27-3 4 0,27 3 3 15,-30 0 6-15,30 0 0 0,-39 9 5 0,11-9 1 16,28 0 3-16,-53 10-5 0,24 1-2 0,-6-8-9 15,5 8-11-15,-4-6-10 0,8 2-7 0,1-2-7 16,25-5 0-16,-43 15-2 0,43-15 0 0,0 0-3 16,-30 19-3-16,30-19-3 0,0 0 1 15,-5 32-1-15,5-32 2 0,7 28-2 16,-7-28 2-16,16 33-4 0,-16-33 4 0,25 32-4 16,-25-32 3-16,28 32-1 0,-28-32 2 0,30 24-1 15,-30-24 0-15,36 20 0 0,-36-20 1 0,42 16-1 16,-42-16 1-16,48 5-1 0,-20-5 2 0,2 0-1 15,2-2 0-15,0 0-1 0,2-1-1 0,-2-1 5 16,-4 1-7-16,0 3-2 0,-28 0-6 16,43 7-9-16,-43-7 2 0,0 0 1 0,19 33 6 15,-19-33 4-15,-12 42 6 0,-4-17 17 0,-4 3-18 16,-6 0 15-16,-2 1-32 0,-6 2 12 0,2-4-9 16,0-1 14-16,2-3 8 0,0-5 7 0,5-2 10 15,25-16 7-15,-39 12 4 0,39-12-3 16,0 0-6-16,0 0-5 0,-23-37-4 0,25 12 7 15,7-3-4-15,0-7 8 0,8-2 9 16,1-7-39-16,5 2 24 0,4-8-32 0,-1-1 10 16,6 0 7-16,-2 2-11 0,2 5-3 0,-5-2-21 15,5 13-8-15,-9-3-20 0,7 19-12 0,-16-13-30 16,12 30-43-16,-26 0-53 0,25-18-88 0,-25 18-136 16,0 0 98-16,41 12 321 0</inkml:trace>
  <inkml:trace contextRef="#ctx1" brushRef="#br3" timeOffset="504502.9436">20359 13604 1089 0,'0'0'36'0,"28"-18"-28"0,-28 18 8 16,30-18 2-16,-30 18 4 0,39-19 0 15,-39 19-10-15,37-18-5 0,-37 18-1 0,32-12-3 16,-32 12 3-16,28-9-2 0,-28 9 0 0,29-3-2 16,-29 3-3-16,0 0 1 0,32 3-1 0,-32-3 1 15,0 0 0-15,0 0 2 0,16 28 1 16,-16-28 4-16,-2 30 1 0,2-30 3 0,-14 44-4 15,1-15 2-15,-3-1-6 0,-5 5 5 0,-2 2-4 16,-4 2 12-16,-3-1-1 0,0 2 13 16,-2-4-1-16,6 5 4 0,-4-11 17 0,8 2-33 15,22-30 35-15,-35 44-37 0,35-44 10 0,-16 30-4 16,16-30-12-16,0 0 0 0,0 0-4 0,23 28 1 16,-23-28-1-16,48-5-2 0,-11-6 0 0,6-3-8 15,8-4-20-15,-3-8-14 0,14 10-68 0,-22-24-56 16,26 29-128-16,-11-12-198 0,-14-12 61 0,15 24 368 15</inkml:trace>
  <inkml:trace contextRef="#ctx1" brushRef="#br3" timeOffset="505157.1659">21154 13523 782 0,'0'0'64'0,"0"0"-30"0,0 0-5 0,0 0 6 16,0 0 3-16,0 0 0 0,0 0-2 0,0 0 8 15,0 0 5-15,0 0-5 0,9 35-5 0,-9-35-13 16,-13 40-1-16,13-40-5 0,-25 53 7 0,8-21-2 16,4 7 8-16,-8-6-5 0,5 8 5 0,-5-10-4 15,5 3 4-15,-4-10-8 0,8 5 0 0,12-29-10 16,-18 33-3-16,18-33-7 0,0 0-1 16,0 0-5-16,0 0 0 0,0 0 0 0,0 0 0 15,0 0 3-15,0 0 1 0,0 0 1 0,0 0 0 16,30-37-1-16,-15 12-4 0,-1-1 4 15,2-4-3-15,0 0 5 0,0-2-6 0,-4-1 5 16,0 3-5-16,-1-2 5 0,-2 2-4 0,0-1 3 16,0-1-4-16,-2 4 6 0,0 1-6 15,-7 27 5-15,12-40-5 0,-12 40 2 0,0 0 0 16,0 0 0-16,0 0 0 0,0 0-3 0,0 0 2 16,0 0 0-16,0 0 3 0,0 0-1 0,25 46 2 15,-22-18-5-15,-1 4 5 0,-2 1-6 0,2-1 5 16,2 1-5-16,-1-1 5 0,2-2-5 0,3-2 5 15,0-3-6-15,5-1 3 0,-13-24-1 0,30 37 2 16,-30-37-1-16,35 21 2 16,-35-21 2-16,41 11 6 0,-41-11 6 0,44-11 4 15,-44 11 2-15,48-28-9 0,-48 28 7 0,43-44-4 16,-26 14 5-16,1 2-5 0,-4-5 0 0,-3-3-12 16,-2 1 3-16,-4 0-8 0,-1-2 3 0,-3 2-4 15,-1 1 1-15,-1-1-11 0,-1 9-7 0,-4-6-19 16,6 32-13-16,-8-44-17 0,8 44-16 0,0 0-20 15,0 0-32-15,-23-25-40 0,23 25-56 16,0 0-99-16,0 0-65 0,0 51 214 0</inkml:trace>
  <inkml:trace contextRef="#ctx1" brushRef="#br3" timeOffset="505733.3462">21756 13641 880 0,'0'0'86'0,"0"0"-69"0,-5-27-7 0,5 27 10 15,0 0 7-15,-11-31 20 0,11 31 15 0,0 0 10 16,0 0 3-16,0 0-16 0,0 0-16 0,-30 7-12 16,30-7 0-16,-16 26 1 0,11-1 4 15,-8-1-9-15,3 8 0 0,-3 1-9 0,3 3 4 16,-6-3-7-16,5 1 5 0,0-6-10 15,4 2 2-15,7-30-8 0,-5 40-1 0,5-40-4 16,7 23 3-16,-7-23-2 0,0 0 2 0,28 4 6 16,-28-4 0-16,39-23 3 0,-14 0-5 0,7-7 1 15,0-5-9-15,3-6 7 0,1 2-5 0,-1-1 2 16,1 3-4-16,-6-2 4 0,0 2-6 16,-5 2 6-16,-6 3-4 0,-5 6 5 0,-1 1-3 15,-13 25 5-15,16-31 4 0,-16 31 12 0,0 0 4 16,0 0 0-16,0 0-7 0,0 0-11 0,0 0-4 15,-34 28-2-15,34-28 2 0,-25 51-4 0,13-23 6 16,-2 4-5-16,3-2 3 0,4-6-1 0,7-24 0 16,2 44-3-16,-2-44 2 15,19 32-3-15,-19-32 4 0,32 19-1 0,-32-19 3 16,41 2-2-16,-13-9 2 0,2-4 5 0,2 1-2 16,2-8 5-16,-1 1-7 0,1-4 0 0,0-2-3 15,-2 3 3-15,-2-3-3 0,-6 1 6 0,1 0-2 16,-25 22-1-16,39-37-1 0,-39 37-2 0,27-28-5 15,-27 28 5-15,0 0-1 0,0 0 2 0,0 0-1 16,0 0 0-16,0 0-2 0,0 0-3 16,0 0 5-16,0 0-6 0,3 39 7 0,-6-11-2 15,-3 4 1-15,-2 1-3 0,-1 1 2 0,0 1-6 16,0-2 4-16,2 3-7 0,0-6-5 0,5 1-17 16,-3-6-12-16,10 5-40 0,-5-30-22 15,16 44-59-15,-16-44-139 0,0 0-208 0,28 14-5 16,-28-14 339-16</inkml:trace>
  <inkml:trace contextRef="#ctx1" brushRef="#br3" timeOffset="505888.9503">22873 13937 1834 0,'0'0'57'16,"-35"12"-25"-16,35-12 0 0,0 0-2 0,-27 9-8 15,27-9-15-15,0 0-7 0,0 0-4 16,-30 0-15-16,30 0-11 0,0 0-28 0,0 0-34 15,0 0-82-15,-24-20-248 0,24 20-143 16,0 0 2-16,-4-26 477 0</inkml:trace>
  <inkml:trace contextRef="#ctx1" brushRef="#br4" timeOffset="573455.377">1605 14754 925 0,'-2'-39'289'0,"2"39"-240"16,0 0-21-16,-16-28-21 0,16 28-3 0,0 0 5 15,0 0 11-15,0 0 6 0,0 0-2 0,0 0-3 16,0 0-11-16,0 0 2 0,-3 33-3 0,4 4 10 15,-1 9 18-15,0 7-36 0,-1 1 27 0,1 6-34 16,-2 0 3-16,-2 0 9 0,2 0-10 0,1-2 10 16,-1-5-11-16,2-4 7 0,3-1-10 0,1-9-5 15,7-4-20-15,-11-35-32 0,23 49-55 16,-23-49-30-16,26 32-68 0,-26-32-166 0,0 0-4 16,36 9 254-16</inkml:trace>
  <inkml:trace contextRef="#ctx1" brushRef="#br4" timeOffset="573984.9371">1169 14847 1228 0,'-7'26'302'0,"7"-26"-297"16,0 0 0-16,0 0-13 0,0 0 1 0,0 0 3 15,30-21 5-15,-30 21 3 0,52-10 0 0,-22 1 4 16,7 0-1-16,2-3 3 0,3 0-4 0,4-1 0 15,0 1-3-15,-1-2 4 16,2 1 2-16,1-4 7 0,4 1 2 0,-5 0 3 16,3-1-4-16,-6-1 0 0,-1-1-9 0,-4-1 0 15,-2 4-4-15,-3 0 4 0,-4 4-2 0,-30 12 2 16,44-14-3-16,-44 14-3 0,0 0-1 0,28-3 1 16,-28 3-2-16,0 0-1 0,0 0 4 0,0 0-5 15,9 42 6-15,-7-12-2 0,-2 7 1 0,-2 5-5 16,-3 6 3-16,-2 1-4 0,-2 2-5 15,2 2 27-15,-2 0-25 0,0-4 21 0,4-2-11 16,0-3-6-16,1-3 4 0,6-8-3 0,0-4 3 16,-2-29-5-16,14 44 6 0,-14-44-5 0,17 33 3 15,-17-33-4-15,0 0 3 0,31 21-2 16,-31-21 2-16,0 0 1 0,37-7 0 0,-37 7 1 16,33-26-1-16,-33 26 3 0,34-42-4 0,-34 42 9 15,32-46-3-15,-20 19 5 0,-12 27-2 16,23-38-1-16,-23 38 2 0,16-30-1 0,-16 30-1 15,0 0 2-15,0 0-5 0,0 0-2 0,0 0 1 16,0 0-6-16,0 0 0 0,0 0 0 0,0 0 1 16,0 0 0-16,0 0 1 0,20 38-2 0,-20-38 3 15,14 44-1-15,-14-44-4 0,16 48-11 0,-16-48-7 16,21 46-16-16,-21-46-9 0,25 44-16 16,-25-44-17-16,30 42-24 0,-30-42-21 15,32 30-33-15,-32-30-33 0,37 7-57 0,-37-7-162 16,32-3 73-16,3 13 337 0</inkml:trace>
  <inkml:trace contextRef="#ctx1" brushRef="#br4" timeOffset="574187.399">2767 14984 1260 0,'0'0'81'0,"-18"-28"-43"0,18 28-12 0,0 0-1 16,0 0 4-16,-34-10 2 0,34 10-8 0,0 0-9 15,-28 21-4-15,28-21-8 0,-25 37 2 0,15-9-6 16,1 4 5-16,2 3-5 0,-1 4 6 0,5-1-7 15,-1 1 6-15,3 2-7 0,4-3 4 16,2-1-5-16,3-1 4 0,2-5-12 0,-10-31-9 16,25 43-28-16,-25-43-28 0,37 21-65 15,-37-21-57-15,46 0-66 0,-14 0-177 0,-18-25 123 16,25 18 320-16</inkml:trace>
  <inkml:trace contextRef="#ctx1" brushRef="#br4" timeOffset="574327.4555">2781 14791 1033 0,'-18'-27'188'0,"18"27"-142"0,-37-12-12 0,37 12-6 16,0 0-7-16,0 0-7 0,0 0-17 0,0 0-22 15,0 0-35-15,0 0-45 0,42 28-78 16,-42-28-183-16,45 7-43 0,3 14 197 0</inkml:trace>
  <inkml:trace contextRef="#ctx1" brushRef="#br4" timeOffset="574638.8407">3383 14928 1033 0,'-41'23'140'0,"-5"-14"-82"0,9 12-15 16,-9-9 9-16,11 9 5 0,-6-7-6 0,11 8-9 16,-6-7-10-16,11 3-1 0,1 0-11 15,24-18-2-15,-25 26-10 0,25-26-4 16,0 0-4-16,0 0-1 0,12 28 0 0,-12-28 1 15,36 11 4-15,-12-6 4 0,5-5-1 0,6-2 3 16,2-1-3-16,2-1-5 0,2 1 0 0,-2-1-1 16,-5 1-1-16,-6 6 3 0,-3-3-1 0,-25 0 1 15,28 11 1-15,-28-11 5 0,0 0 5 0,9 37 4 16,-9-37-3-16,-16 49 1 0,-2-15-13 16,-3 3 4-16,-5 1-9 0,-3-2 4 0,3-1-2 15,3-9 0-15,23-26-6 0,-32 35-18 0,32-35-43 16,0 0-42-16,16 32-95 0,-16-32-140 0,28-30-158 15,15 20 37-15,-12-36 465 0</inkml:trace>
  <inkml:trace contextRef="#ctx1" brushRef="#br4" timeOffset="574903.605">4300 14995 1156 0,'0'0'57'16,"0"0"-8"-16,0 0 2 0,0 0-6 0,0 0-5 15,0 0-6-15,-16 26 1 0,16-26-5 16,-5 43 4-16,0-12-16 0,1 6-1 0,-3 6-3 16,0 6 8-16,-4 2-6 0,3 5 8 0,-8-1-12 15,3-4 2-15,-1-9-12 0,2-3 5 0,5-5-11 16,0-8 4-16,7-26-21 0,0 39-6 0,0-39-17 15,0 0-30-15,28 24-43 0,-28-24-90 16,32-38-226-16,-7 22-64 0,-10-30 245 0</inkml:trace>
  <inkml:trace contextRef="#ctx1" brushRef="#br4" timeOffset="575043.6442">4256 14881 1381 0,'0'0'10'0,"-42"21"-47"0,42-21-47 0,0 0-57 16,-2 33-79-16,2-33-82 0,0 0-116 0,41 18 230 16,-41-18 188-16</inkml:trace>
  <inkml:trace contextRef="#ctx1" brushRef="#br4" timeOffset="575323.9011">4800 14988 1015 0,'-13'26'132'0,"-20"-6"-56"16,13 8 3-16,-13-10-2 0,18 11-1 16,-11-13-15-16,15 9-7 0,11-25-15 0,-23 37-7 15,23-37-15-15,-3 32-5 0,3-32-9 0,14 28 1 16,-14-28-5-16,34 26 3 0,-34-26-3 16,51 20 0-16,-21-13 0 0,2-4-1 0,2 1-3 15,-3-4-4-15,1 3 2 0,-3 1-1 0,-5 1 4 16,-24-5 4-16,31 12-3 0,-31-12 5 0,0 0 1 15,7 29 2-15,-7-29 3 0,-13 26-2 0,13-26-3 16,-33 44 2-16,8-23-4 0,-2 7 2 0,-5 1-5 16,2-3 5-16,0 0-7 0,5-3 6 15,25-23-15-15,-37 39-18 0,37-39-39 16,-18 26-49-16,34 1-86 0,-16-27-153 0,0 0-124 16,0 0 89-16,25-11 393 0</inkml:trace>
  <inkml:trace contextRef="#ctx1" brushRef="#br4" timeOffset="575962.2994">6238 15152 700 0,'-23'-27'132'0,"23"27"-33"0,0 0-4 0,-25-19-8 16,25 19 2-16,-26-16-15 0,26 16-13 0,-32-10-12 16,32 10-8-16,-38 0-6 0,14 3-3 15,24-3 4-15,-50 25 2 0,50-25 7 0,-55 40-5 16,30-12-1-16,-5 1-11 0,5 4 1 0,1 2-10 15,2 2 1-15,3-2-11 0,3-1 2 0,5-6-7 16,6-3 5-16,5-25-6 0,2 37 1 0,-2-37-3 16,18 24-2-16,-18-24 1 0,33 22 3 0,-33-22-4 15,48 10 5-15,-18-10-1 0,2-2-1 16,2-3 2-16,5-4-3 0,-2-5 0 16,2-3-1-16,0-6 0 0,0-5-1 0,-2-4 1 15,-2-3-3-15,-1-1 6 0,-6 1-7 0,-3 3 9 16,-4 1-7-16,-3 4 4 0,-18 27-2 0,23-44 1 15,-23 44 0-15,0 0 2 0,12-26-2 0,-12 26 0 16,0 0 0-16,0 0-2 0,0 0 3 0,0 0-2 16,-3 26 2-16,3-26-2 0,-5 57 3 0,-1-22-8 15,1 7 7-15,-2 0-5 0,3 2 2 16,1 4-12-16,1-9-9 0,9 3-32 0,-3-16-34 16,24 17-67-16,-28-43-115 0,46 24-279 0,-2-8 15 15,-5-23 368-15</inkml:trace>
  <inkml:trace contextRef="#ctx1" brushRef="#br4" timeOffset="576496.0347">7467 15178 715 0,'18'-26'7'0,"-18"26"-3"0,0 0 22 15,0 0 21-15,0 0 13 0,0 0 11 0,0 0-11 16,0 0-8-16,-18 33-2 0,18-33 2 0,-14 35 6 16,14-35 0-16,-18 44 5 0,18-44-7 0,-16 55-3 0,16-55-7 15,-14 53-1-15,14-53-10 0,-9 46-1 0,9-46-8 16,-5 37-2-16,5-37-9 0,-4 31-1 0,4-31-9 16,-1 25-1-16,1-25-4 0,0 0-2 0,0 0 0 15,8 23 1-15,-8-23-2 0,0 0 3 0,0 0 0 16,0 0 2-16,0 0 3 0,25-14 0 15,-25 14 1-15,16-30-3 0,-16 30 2 0,20-46-5 16,-12 20 3-16,0-6-3 0,-3 2 3 0,-2-3-2 0,-1-1 3 16,-2 1-5-16,2 1 4 0,-2 2-6 0,0-2 6 15,2 6-5-15,1-4 3 0,1 4-3 0,-4 26-1 16,14-36 0-16,-14 36 3 0,0 0-6 0,0 0-4 16,0 0-10-16,32-10-10 0,-32 10-12 0,0 0-18 15,0 0-17-15,41 46-41 0,-41-46-32 16,26 28-55-16,-26-28-58 0,0 0-166 0,53 30 138 15,-53-30 291-15</inkml:trace>
  <inkml:trace contextRef="#ctx1" brushRef="#br4" timeOffset="576879.461">7873 15176 1032 0,'0'0'185'0,"-27"18"-160"0,27-18-19 0,0 0 2 16,0 0 6-16,0 0 11 0,34 12 7 15,-34-12 0-15,47 0 0 0,-18-3-6 0,8-1-9 16,2-1-5-16,3-2-6 0,-1-2-1 0,2 4-3 16,-6-6 0-16,-2 4-2 0,-5 2 3 0,-3-4-1 15,-27 9 3-15,35-14 0 0,-35 14 4 0,0 0-1 16,23-33 3-16,-23 33-4 0,4-29 0 0,-4 29-3 15,-11-28 1-15,11 28 0 0,-26-26 8 16,26 26 2-16,-41-20 6 0,16 17 2 0,-5-1 1 16,4 10-1-16,-6-3 1 0,3 11-4 0,-6 2-1 15,5 7 4-15,-4 2-5 0,2 6 10 0,0 1-8 16,4 0 2-16,3 3-12 0,4-1-1 0,5-5-8 16,4 1 1-16,6-5-5 0,6-25 2 15,8 42-4-15,-8-42 3 0,33 25-3 0,-5-16 2 16,10-4-11-16,4-10-23 0,15 5-33 0,-9-21-41 0,26 19-52 15,-26-32-64-15,30 31-90 0,-18-4-157 0,-10-21 60 16,22 29 414-16</inkml:trace>
  <inkml:trace contextRef="#ctx1" brushRef="#br4" timeOffset="577277.7803">8678 15122 589 0,'0'0'44'0,"-16"-35"-35"0,16 35 28 16,-3-29 9-16,3 29 19 0,0 0 8 0,-4-31 8 15,4 31 3-15,0 0 9 0,0 0-15 0,0 0-15 16,-28 10-13-16,28-10-5 0,-28 25 6 0,28-25 1 16,-41 40 7-16,11-20-5 0,9 10 2 0,-11-4-8 15,5 9 1-15,-5-6-12 0,6 9 0 0,-1-1-13 16,6-3 2-16,3-6-12 0,6 0-2 16,12-28-4-16,-14 39-3 0,14-39-5 0,3 30 2 15,-3-30-4-15,0 0 1 0,41 26 1 16,-16-24 0-16,5-6 1 0,5-4 0 0,6-6 0 15,1-6-1-15,3-6 1 0,-3-2-5 0,3-9 1 16,-6 0-4-16,-2-2 4 0,-5 0-4 0,-6 6 10 16,-3 1-8-16,-7 0 4 0,-5 8-3 0,-6-1 6 15,-5 25-2-15,-3-37 6 0,3 37-6 0,-13-25-3 16,13 25 3-16,0 0-3 0,-28-5 2 0,28 5 2 16,0 0-2-16,-37 41-1 0,22-17 2 0,1 6-4 31,0-2 2-31,2 9-14 0,1-9 1 0,6 11-18 15,-2-9-12-15,14 5-26 0,-7-35-21 0,19 48-50 16,-19-48-51-16,34 21-74 0,-34-21-85 0,37-10-83 16,11 17 243-16,-25-39 192 0</inkml:trace>
  <inkml:trace contextRef="#ctx1" brushRef="#br4" timeOffset="577454.9687">9359 14409 1329 0,'-24'42'87'0,"-7"-9"-29"0,11 24 5 16,-6-10-12-16,10 15 5 0,-6-4-16 0,8 9 2 15,-4 0 2-15,8 1-35 0,3-1 15 0,7 0-29 16,3-9-1-16,4-8-3 0,8 3-37 0,-10-20-32 16,23 29-127-16,-28-62-59 0,25 63-278 0,-7-22 24 15,-18-41 389-15</inkml:trace>
  <inkml:trace contextRef="#ctx1" brushRef="#br4" timeOffset="577735.2757">7614 15744 1577 0,'-25'-2'55'0,"25"2"-37"16,0 0-9-16,30-14 1 0,4 7 10 0,7-7 11 15,15 3-5-15,12-7 2 0,10 3-8 0,12-1-7 16,7 2-6-16,4-2-5 0,6 2-3 16,-5 0 1-16,1-1-7 0,-2 1-3 0,-7-1-8 15,1 4-13-15,-8 0-15 0,7 10-27 16,-18-15-38-16,18 23-69 0,-32-28-120 0,7 10-205 15,4 11 23-15,-29-23 431 0</inkml:trace>
  <inkml:trace contextRef="#ctx1" brushRef="#br4" timeOffset="578560.399">10313 14974 1169 0,'0'0'49'16,"0"0"-32"-16,-30-11-10 0,30 11 1 0,-41 7 3 15,15 0 3-15,1 4 10 0,-7-2 6 16,4 8 8-16,-8-1 2 0,8 5-1 0,-2-5-8 16,30-16 2-16,-41 35-8 0,41-35-2 0,-18 30-11 15,18-30-4-15,2 23-6 0,-2-23 0 16,18 27-1-16,-18-27 1 0,35 19-1 0,-35-19 2 16,48 16-2-16,-20-11 1 0,-1 0 0 0,1-1-1 15,-3 3-2-15,0-3 2 0,-25-4-3 0,37 14 2 16,-37-14 0-16,27 14 1 0,-27-14 0 0,0 0 3 15,10 33-2-15,-10-33 2 0,-9 28-2 0,9-28 0 16,-19 34-1-16,19-34 1 0,-30 30-4 16,30-30 1-16,-28 17-7 0,28-17-8 15,0 0-22-15,-29 4-22 0,29-4-42 0,0 0-44 16,0 0-67-16,6-26-140 0,-6 1-74 0,26 16 182 16</inkml:trace>
  <inkml:trace contextRef="#ctx1" brushRef="#br4" timeOffset="578762.8681">10699 14993 1138 0,'0'0'190'15,"-35"21"-154"-15,10-5-14 0,25-16 10 0,-43 41 2 16,26-17 7-16,17-24-10 0,-41 51-1 0,41-51-7 16,-34 50-1-16,34-50-14 0,-21 46-1 15,21-46-9-15,-9 35 4 0,9-35-6 0,4 30 2 16,-4-30-3-16,0 0-11 0,23 38-20 15,-23-38-22-15,28 8-39 0,-28-8-35 0,32-9-45 16,-32 9-61-16,32-48-153 0,0 43 1 0,-25-36 323 16</inkml:trace>
  <inkml:trace contextRef="#ctx1" brushRef="#br4" timeOffset="578887.3407">10573 14757 933 0,'0'0'65'16,"-21"-37"-54"-16,21 37-10 0,0 0-2 0,-9-31-8 15,9 31-9-15,0 0-15 0,29-25-30 0,-29 25-72 16,33-42-215-16,6 38-16 0,-23-28 332 16</inkml:trace>
  <inkml:trace contextRef="#ctx1" brushRef="#br4" timeOffset="579105.3157">11099 14442 1139 0,'0'0'33'16,"-28"42"-10"-16,19-8 17 0,-5-8 6 0,7 13 15 16,-11-6-9-16,9 13 6 0,-10-4-9 15,8 13 3-15,-5-2 3 0,6 5-39 16,-3-2 20-16,5 1-32 0,-3-3-3 0,4-1 6 16,1-2-12-16,-1-3 6 0,6-6-18 0,-5-5-23 15,12 5-14-15,-8-15-24 0,20 13-55 0,-18-40-45 16,24 28-147-16,-24-28-144 0,30 0 96 0,6 13 373 15</inkml:trace>
  <inkml:trace contextRef="#ctx1" brushRef="#br4" timeOffset="579587.9974">10908 14995 1433 0,'-26'16'20'0,"26"-16"-23"0,0 0 0 0,0 0 13 15,24 7 18-15,-24-7 15 0,39-7 10 16,-9 3-5-16,-1-8-10 0,8 1-11 0,0-6-7 16,6 1-5-16,-3-3 1 0,5 3 9 0,-3-4-37 15,-3 3 31-15,-3 1-33 0,-8 5 23 0,-28 11 3 16,39-8 0-16,-39 8-1 0,0 0-3 0,0 0 1 16,0 0 2-16,0 0 1 0,0 0 1 0,3 29-4 15,-3-29-14-15,-23 45 28 0,7-19-30 16,-5 0 29-16,0 3-13 0,-2 0-4 0,2 1 6 15,-1 2-6-15,3 2 4 0,1-3-5 0,2 3 3 16,6-6-5-16,1 0 4 0,9-28-4 16,-5 44 1-16,5-44-4 0,12 35 2 0,-12-35-2 15,26 25 2-15,-26-25-1 0,47 7-2 0,-17-16 3 16,3-8-1-16,6-10 1 0,4-4-2 0,3-6 0 16,0-2-2-16,3 2 9 0,1-4-8 15,-2-1 7-15,0 3-8 0,-4-1 4 0,-5 5-3 16,-5 1-11-16,-8 4 24 0,-26 30-27 0,28-35 28 15,-28 35-10-15,0 0 0 0,0 0 1 0,0 0-3 16,0 0-1-16,-33 26-13 0,10 1 28 0,-4 8-25 16,-5 4 27-16,0 3-13 0,-1-2-4 0,4-1 3 15,6-2-7-15,4-5-3 0,10 0-12 16,2-9-9-16,11 3-14 0,-4-26-7 16,16 37-20-16,-16-37-6 0,35 23-7 0,-35-23-28 15,67 3-63-15,-42-24-60 0,32 12-99 0,-1 1-119 16,-20-29 167-16,33 30 285 0</inkml:trace>
  <inkml:trace contextRef="#ctx1" brushRef="#br4" timeOffset="579946.1052">12086 14983 1027 0,'-25'-7'239'16,"25"7"-140"-16,-48 12-27 0,48-12-11 0,-46 19-10 16,46-19-2-16,-46 27-5 0,46-27 2 0,-42 33-5 15,42-33-3-15,-34 39-13 0,34-39-1 16,-25 40-7-16,25-40 1 0,-12 39-6 0,12-39 3 15,0 37-4-15,0-37 1 0,16 34-3 0,-16-34 0 16,28 21-5-16,-28-21 0 0,46 7-3 16,-16-7 0-16,4-5 0 0,-2-6-2 0,0 0 0 15,-2-4 1-15,-2 0 0 0,1 1-1 0,-3-5 4 16,1-2-4-16,-1-4 3 0,-1 1-3 0,-2-5 2 16,-2-1-7-16,-5 2 6 0,-2-2-5 0,-5 2 6 15,-2 2-3-15,-5-1-14 0,-2 27 28 0,0-44-26 16,0 44 28-16,0 0-10 0,-9-30-5 0,9 30 1 15,0 0-1-15,0 0-2 0,-35 25-10 16,35-25 27-16,-36 51-24 0,13-10 24 16,0 1-11-16,0 4-5 0,2-1 4 0,3-1-5 15,6-3-2-15,5-6-12 0,3-7-3 0,11-1-12 16,-7-27-5-16,38 33-30 0,-38-33-21 0,65 13-34 16,-38-36-71-16,36 17-137 0,-8-13-173 0,-7-25 30 15,21 23 442-15</inkml:trace>
  <inkml:trace contextRef="#ctx1" brushRef="#br4" timeOffset="580148.4789">12984 14261 1551 0,'-46'33'43'16,"7"6"-25"-16,-2 10-2 0,7 6 10 15,-4-4-8-15,9 9 12 0,-1-6-10 0,5 3 8 16,2-1-8-16,6 0-1 0,6 1 0 0,4-1-27 15,5-5 21-15,2 0-33 0,2-1 2 0,-2-12-41 16,12 10-20-16,-14-15 15 0,17 11-28 0,-15-44 3 16,10 62-89-16,-10-62-108 0,0 0-197 0,0 39 45 15,0-39 432-15</inkml:trace>
  <inkml:trace contextRef="#ctx1" brushRef="#br4" timeOffset="580506.737">12587 14745 1555 0,'0'0'21'15,"0"0"-12"-15,0 0 13 0,37 21 14 0,-37-21 10 16,43 5 1-16,-43-5-6 0,44 6-8 0,-44-6-7 16,43 7-8-16,-43-7-8 0,44 10-2 0,-44-10-1 15,48 14-3-15,-48-14 0 0,44 9-3 0,-44-9 0 16,39 11 0-16,-39-11-1 0,28 12 1 0,-28-12 0 15,0 0 1-15,0 0-1 0,25 26-10 16,-25-26 13-16,0 0-7 0,-2 30 31 16,2-30-16-16,-7 30 14 0,7-30-19 0,-16 34-1 15,16-34 2-15,-19 40-4 0,19-40 2 0,-27 46-6 16,15-21 3-16,-2-1-4 0,14-24 1 0,-22 44-2 16,22-44 2-16,-12 37-2 0,12-37-2 0,-2 27-4 15,2-27-7-15,0 0-8 0,0 0-4 0,0 0-5 16,0 0-6-16,34 5-13 0,-34-5-25 0,28-30-33 15,-24-5-50-15,28 23-76 0,-29-29-100 16,10 2-159-16,11 18 119 0,-24-32 375 0</inkml:trace>
  <inkml:trace contextRef="#ctx1" brushRef="#br4" timeOffset="580693.5719">13014 14495 1156 0,'5'24'64'0,"-5"-24"-56"0,0 0-7 16,0 0-3-16,-1 25 0 0,1-25-2 0,0 0-5 16,0 0-21-16,0 0-27 0,37 30-29 0,-37-30-27 15,28 7-14-15,-28-7-18 0,35 7-2 0,-10-2 23 16,0-1 32-16,9 5-10 0,-34-9-18 0,63 9 52 16,-63-9 68-16</inkml:trace>
  <inkml:trace contextRef="#ctx1" brushRef="#br4" timeOffset="581269.1425">13398 14646 441 0,'29'7'163'0,"-29"-7"-8"0,0 0-29 0,0 0-1 15,0 0-5-15,14 37-6 0,-14-37-20 0,0 0-9 16,-41 21-15-16,41-21-8 0,-32 29-11 0,32-29-5 16,-32 33-10-16,32-33-1 0,-33 46-7 0,18-14-16 0,-2-4 30 0,3 9-30 15,-6-2 27-15,4 0-12 16,-3 2-9-16,6 0 3 0,-1-2-9 0,7-3 1 16,2-7-9-16,5-25 1 0,3 44-6 0,-3-44 2 15,16 28-2-15,-16-28 2 0,27 14-1 0,-27-14-1 16,32 0 0-16,-32 0-3 0,42-23-6 0,-17 4-7 15,3-4-6-15,-3-7-8 0,3 0 4 0,-5-7-4 16,0 7 12-16,-7-5 0 0,0 3 10 0,-7-1 2 16,-3 1-12-16,-3 4 32 0,-3-2-29 15,-3 7 29-15,3 23-7 0,-8-35 0 0,8 35 5 16,0 0 5-16,-19-30 3 0,19 30-1 0,0 0 1 16,0 0-6-16,0 0-5 0,0 0-5 0,0 0-2 15,-20 26 0-15,20-26 1 0,2 28 3 16,-2-28-3-16,11 25 2 0,-11-25-2 0,23 25-11 15,-23-25 14-15,26 21-7 0,-26-21 37 0,31 19-18 16,-31-19 16-16,33 16-15 0,-33-16-9 16,25 16-4-16,-25-16 3 0,0 0-6 0,0 0 2 15,23 26 2-15,-23-26-3 0,0 0 0 0,0 30-3 16,0-30 1-16,-9 28-1 0,9-28 6 0,-21 32-8 16,21-32 7-16,-25 34-8 0,25-34 2 0,-26 33 0 31,26-33-1-31,-22 25-2 0,22-25 2 0,0 0-2 15,0 0-1-15,0 0 1 0,0 0-1 16,0 0 5-16,0 0-1 0,38 0 2 0,-38 0-5 16,44-35 2-16,-16 13-3 0,0-2 4 0,4-3-1 15,-2 1 4-15,-1 1-3 0,-3 2 3 0,-1 4-2 16,-25 19 1-16,41-25 2 0,-41 25 1 0,0 0 0 16,25-7 2-16,-25 7-5 0,0 0 2 0,0 0 4 15,-6 27-2-15,6-27 5 0,-12 40-4 0,1-12-2 16,-1-3-5-16,0 3 3 0,3-1-6 0,2-3 2 15,3 1-13-15,4-25-8 0,4 44-14 0,-4-44-16 16,23 40-29-16,-23-40-47 0,49 29-103 0,-49-29-178 16,43-9-155-16,-4 16 74 0,-39-7 491 0</inkml:trace>
  <inkml:trace contextRef="#ctx1" brushRef="#br4" timeOffset="582463.6956">15035 15427 916 0,'0'0'55'0,"0"0"-10"0,0 0-2 15,-25-16-1-15,25 16-7 0,0 0-8 16,-27-34 4-16,27 34 0 0,-19-30 0 0,19 30-11 16,-25-44-6-16,14 21-8 0,-3-8 2 0,2-1-8 15,0-2 5-15,-3-1-5 0,-1-5 14 0,4-1 1 16,-6-5 14-16,6-1 11 0,-8-6-34 0,4 4 32 15,-3-8-24-15,1 8 9 0,1-6 8 0,2 4-16 16,1-1 1-16,5 4-9 0,2 0 7 16,6 6-9-16,-1 3 4 0,7 2-8 0,2 6 6 15,4 1-6-15,5 5 2 0,-16 25-3 0,37-39 3 16,-37 39-4-16,48-30 5 0,-20 16-4 0,4 0 3 16,2 2-2-16,-1 1 1 0,-1 4-1 0,-2 7-1 15,-5 4 0-15,-25-4 0 0,37 21 3 0,-37-21-1 16,16 48 4-16,-19-15-5 0,-10 9 6 15,-8 11-12-15,-11 9 11 0,-12 6-12 16,-6 5 12-16,-6 4 1 0,-3 1 20 0,-6-3 20 16,6 8-18-16,-5-12 21 0,13 3-26 0,1-13-5 15,10-6 7-15,11-6-18 0,12-10 1 0,11-9-10 16,12-6 1-16,-6-24-2 0,51 22 2 0,-1-24-8 16,12-12-11-16,16-6-15 0,8-18-37 0,22 8-37 15,-17-34-84-15,40 34-156 0,-21-19-177 16,-8-13 23-16,8 25 437 0</inkml:trace>
  <inkml:trace contextRef="#ctx1" brushRef="#br4" timeOffset="582744.1993">15821 14683 846 0,'16'-24'186'0,"-16"24"-125"0,18-43-5 0,-18 43 6 16,25-40 5-16,-25 40-7 0,17-30-5 0,-17 30-1 16,0 0 4-16,0 0-4 0,0 0-11 0,0 0-15 15,0 0-14-15,0 0 3 0,-32 42-3 16,18-5 7-16,-5 7-5 0,-3 5 5 16,-1 6-12-16,4 1-11 0,-2 1 23 0,3-1-30 15,4-1 24-15,1-1-11 0,5-4-9 0,0-5 7 16,7-1-12-16,-1-8-2 0,7 4-42 0,-5-12-9 15,14 13-29-15,-14-41-47 0,25 47-64 0,-25-47-147 16,0 0-130-16,32 30 116 0,-32-30 364 0</inkml:trace>
  <inkml:trace contextRef="#ctx1" brushRef="#br4" timeOffset="582899.9107">15607 15071 1567 0,'-32'-6'66'0,"32"6"-29"0,-34-1-9 15,34 1-2-15,0 0-6 0,0 0-8 16,0 0-10-16,0 0-2 0,11-25 1 16,-11 25-3-16,49-32 0 0,-13 9-14 0,10 4-21 15,-4-14-26-15,22 19-75 0,-23-32-81 0,30 23-191 16,-9-2-107-16,-13-15 163 0</inkml:trace>
  <inkml:trace contextRef="#ctx1" brushRef="#br4" timeOffset="583289.3757">16439 14368 1271 0,'-32'21'62'0,"8"-16"-21"0,24-5 15 0,-41 27 9 16,28-2 5-16,-13-4-7 0,8 14-4 0,-8-3-10 16,3 12-4-16,-6 0-17 0,8 5 0 0,-2 4-6 15,3 3 5-15,-1 0 7 0,3 4-25 16,3-5 19-16,0-2-23 0,3-4 3 0,3-5 4 15,4-3-9-15,3-4 3 0,4-7-5 0,3-8 1 16,-5-22-2-16,21 36 2 0,-21-36-5 0,36 16 4 16,-36-16 0-16,48-2-2 0,-22-5 2 0,6-7-2 15,0-7 0-15,0-4 0 0,1-2 2 0,1-4-6 16,0 3 4-16,-4-6-1 0,-4 6 2 0,-3 0-2 16,-23 28 3-16,31-44-3 15,-31 44 2-15,10-27 1 0,-10 27 2 0,0 0-4 16,0 0 5-16,0 0-2 0,0 0-2 0,-14 36 4 15,14-36-5-15,-19 52 3 0,4-16-5 0,3-3 5 16,1 2-9-16,4-5-3 0,4 4-17 0,1-6-9 16,11 2-15-16,-9-30-10 0,26 49-18 0,-26-49-8 15,45 41-34-15,-45-41-54 0,56 23-57 16,-56-23-91-16,48-20-139 0,-2 27 139 0,-26-35 323 16</inkml:trace>
  <inkml:trace contextRef="#ctx1" brushRef="#br4" timeOffset="583632.0011">16671 15027 1315 0,'0'0'60'0,"0"0"-41"0,0 0-3 0,0 0 2 16,0 0 8-16,0 0 15 0,0 0 9 0,25 10-6 16,-25-10-10-16,46 6-18 0,-18-5-8 0,4-1-4 15,-2 0-3-15,2-3 0 0,-2 1-1 0,-1 0 0 16,-1-1 1-16,0 1-1 0,-1-3 0 0,-27 5 1 15,41-13-2-15,-41 13 2 0,0 0 1 0,26-17 1 16,-26 17 1-16,0 0 1 0,-3-25-4 16,3 25 1-16,0 0-1 0,-36-30 1 0,36 30-1 15,-39-19 2-15,39 19-3 0,-46-11 4 16,46 11 4-16,-48-2 4 0,48 2 4 0,-46 11 1 16,46-11 1-16,-42 23-2 0,42-23 0 0,-39 35-5 15,21-10 5-15,2-1-7 0,0 6 3 0,4-1-8 16,1 2 2-16,4-3-7 0,5-1 1 15,2-27-5-15,15 42-6 0,-15-42-9 0,35 30-7 16,-5-16-20-16,-5-14-16 0,16 11-37 0,-15-27-42 16,29 25-41-16,-25-34-61 0,22 2-238 0,4 16 53 15,-19-30 340-15</inkml:trace>
  <inkml:trace contextRef="#ctx1" brushRef="#br4" timeOffset="584068.0014">17243 14925 1218 0,'-17'24'134'0,"-21"-13"-54"0,15 17-1 16,-10-12-9-16,15 14-7 0,-7-9-17 0,11 7-5 16,14-28-12-16,-19 44-4 0,19-44-13 0,1 32-2 15,-1-32-7-15,0 0 2 0,43 30-2 0,-43-30-1 16,49 3-1-16,-17-6-1 0,0-4 0 0,4-4 0 16,-1-5 0-16,2 2-1 0,0-5 1 15,-3-1-3-15,-2 1 2 0,-6-2-6 0,-1 2 4 16,-25 19-2-16,39-36 2 0,-39 36-4 0,25-26-1 15,-25 26-3-15,0 0 4 0,12-30 2 16,-12 30 4-16,0 0 0 0,0 0 0 0,0 0-2 16,0 0 1-16,-24 18 1 0,24-18-1 0,-32 52 4 15,10-9-4-15,-4 2 6 0,-2 8-9 16,-1 9 10-16,-1 5-9 0,0 5 9 0,0 11-19 16,0 5 7-16,1 5-13 0,-2 6-2 0,-1-2 31 15,-2-7-8-15,0-11 27 0,6-10-1 0,3-15-10 16,9-6-1-16,2-8-10 0,5-8 0 0,9-32-3 15,-10 33 1-15,10-33-1 0,0 0 1 0,0 0 1 16,0 0 0-16,3-35-2 0,4 7-1 0,2-9 1 16,4-7-6-16,1-2 7 0,-4-3-7 15,3-2 9-15,-4 0-3 0,1-6-8 16,3-1 23-16,-1-7-27 0,6-4 22 0,3-6-14 16,4-1-16-16,7 4-3 0,0-8-30 0,10 19-22 15,-14-6-46-15,22 32-59 0,-32-25-96 0,17 23-258 16,6 16 51-16,-20-18 363 0</inkml:trace>
  <inkml:trace contextRef="#ctx1" brushRef="#br4" timeOffset="584722.1435">18788 14939 1059 0,'0'0'136'0,"-9"-29"-43"0,9 29-12 0,0 0-14 16,-29-5-33-16,29 5 4 0,-39 5-23 0,11 1 11 15,3 6-1-15,-5-1-5 0,0 10 5 0,-5-2-2 16,3 9 9-16,-5-3-2 0,5 8 3 0,-4-3-6 16,4 4 4-16,2-8-7 0,6 4 1 0,24-30-9 15,-32 39-4-15,32-39-8 16,0 0 0-16,0 30-4 0,0-30 3 0,28 9 0 16,-3-8 3-16,3-2 0 0,6-8 1 0,7-3-2 15,3-4-6-15,5-5 3 0,3-2-4 0,-1-4 3 16,-1 3-2-16,-2-5 3 0,-6 3-4 0,-3 3 5 15,-7 2-4-15,-6 3 5 0,-26 18-5 0,34-28 3 16,-34 28-2-16,0 0 1 0,0 0 1 0,0 0-3 16,0 0 1-16,0 0-1 0,0 0 0 15,0 0 1-15,-18 25 3 0,18-25-4 0,-40 46 2 16,17-20-3-16,0 6 1 0,1 1-3 0,5-1 6 16,2 0-4-16,7-2 4 0,4-2-10 0,4-4-5 15,0-24-12-15,14 36-6 0,-14-36-10 16,39 21-13-16,-2-11-27 0,-7-24-43 0,25 21-92 15,-23-37-153-15,20 4-149 0,10 8 85 0,-20-31 433 16</inkml:trace>
  <inkml:trace contextRef="#ctx1" brushRef="#br4" timeOffset="585049.0976">19374 15034 1219 0,'-44'2'128'0,"44"-2"-79"0,-43 24-8 0,43-24 8 16,-35 27-5-16,35-27-2 0,-30 37-8 15,30-37 2-15,-27 35-5 0,27-35-3 0,-16 35-10 16,16-35-1-16,-9 33-5 0,9-33-2 0,0 30-6 16,0-30-1-16,0 0-3 0,11 27 2 15,-11-27-2-15,0 0 1 0,0 0-1 0,0 0 2 16,28 7 1-16,-28-7-2 0,0 0 4 0,32-28-4 16,-32 28 1-16,32-41-1 0,-13 17 1 0,-1-1-2 15,-2-2 5-15,-2 1-3 0,-1-4 7 16,-5 5 1-16,-2-1 3 0,-1 1-2 0,-1 1 1 15,-1-1-8-15,-1-1-16 0,-2 26 14 0,9-46-17 16,-9 46 28-16,10-34-11 0,-10 34 9 0,0 0-12 16,20-30-1-16,-20 30 0 0,0 0-7 0,26-3-9 15,-26 3-12-15,27 7-30 0,-27-7-24 0,35 16-34 16,-35-16-93-16,38 14-110 0,-38-14-203 16,39 7 53-16,-4 14 471 0</inkml:trace>
  <inkml:trace contextRef="#ctx1" brushRef="#br4" timeOffset="585371.4693">19778 15000 1230 0,'-22'43'79'0,"22"-43"-18"0,-23 31 12 16,23-31 0-16,0 0-11 0,0 0-14 0,-3 27-7 15,3-27-6-15,0 0-6 0,42 0-11 0,-13-11-8 16,4-3-3-16,5-2-5 0,0-5 0 15,1 2-2-15,4-2 5 0,-4-1-6 0,-4 1 2 16,-5 0-3-16,-30 21-1 0,38-30 1 0,-38 30-14 16,14-24 32-16,-14 24-32 0,-11-25 31 15,11 25-13-15,-32-23-2 0,7 16-2 0,-3 0-2 16,-6 5 1-16,1 4 5 0,-3 1 8 0,3 8 7 16,-4-2 3-16,3 5-13 0,-1 3 29 0,4 5-31 15,1-1 26-15,2 5-15 0,5 2-5 0,2 2 0 16,3 2-7-16,6 1 1 0,4-1-9 0,8-2 5 15,8-5-9-15,-8-25-6 0,35 47-19 0,-10-31-18 0,19 7-50 16,-12-30-57-16,37 35-112 0,-30-30-182 0,25-1-70 31,14 12 200-31</inkml:trace>
  <inkml:trace contextRef="#ctx1" brushRef="#br4" timeOffset="585949.8012">20870 14822 961 0,'25'-42'246'0,"-25"42"-206"0,0 0-14 15,0 0 11-15,0 0 14 0,0 0 8 0,0 0-17 16,0 0-11-16,0 0-11 0,0 0 0 0,-37 32 5 0,23-8 12 15,-11-4 24-15,9 12-32 0,-7-8 28 16,5 8-38-16,-3 0 2 0,3 3 2 0,-1-2-8 16,1 3 2-16,2-1-7 0,4-5 1 0,3-4-9 15,9-26 3-15,-7 39-6 0,7-39 3 16,7 25-3-16,-7-25 4 0,0 0 0 0,32 15 2 16,-32-15 2-16,39-15-1 0,-14 0 0 0,3-4-3 15,0-6 1-15,2-1-4 0,2-2 4 0,-3-4-6 0,-3 6 5 16,1-4-4-16,-4 0 5 0,-2 3-4 0,-1-4-14 15,-6 6 14-15,-2-1-14 0,-12 26 27 0,20-36-12 16,-20 36 13-16,0 0-11 0,0 0 3 16,10-24 5-16,-10 24-1 0,0 0-1 0,0 0-2 0,0 0-7 15,-7 40-12-15,7-40 28 0,-3 51-29 0,-1-21 24 32,6-3-21-32,0 1-14 0,3-2-7 0,7 4-19 15,-12-30-18-15,39 51-33 0,-39-51-39 0,66 37-89 16,-66-37-149-16,58 7-127 0,-8 6 84 0,-17-29 421 15</inkml:trace>
  <inkml:trace contextRef="#ctx1" brushRef="#br4" timeOffset="586290.9326">21589 14872 1354 0,'-28'-20'182'0,"28"20"-139"15,-53 0-14-15,53 0 7 0,-50 4 6 0,50-4-4 16,-47 16-4-16,22 0-20 0,-4 1 30 15,6 6-35-15,-1 3 24 0,2 3-13 0,-1-1-4 16,6 4 5-16,1-3-5 0,5 3 2 0,6-4-8 16,3-1 3-16,2-27-6 0,9 44 1 0,-9-44-4 15,26 35 0-15,-26-35 0 0,46 25-1 0,-17-20 1 16,3-3-2-16,3-6-2 0,4-3 0 16,0-7 1-16,0-4 0 0,0-3-1 0,-4-3-1 0,1-3 0 15,-4-3-6-15,-6 2 7 0,-1-2-6 16,-7 2 6-16,-4 0 0 0,-5 1 1 0,-6 1-4 15,-1 0-11-15,-5 1 22 16,3 25-25-16,-18-35 25 0,18 35-14 0,-30-20-1 16,30 20 0-16,-38-3 0 0,38 3-5 0,-40 7 1 15,40-7-8-15,-32 17-16 0,32-17 20 0,0 0-53 16,-11 39 12-16,11-39-45 0,0 0-35 0,25 11-33 16,14 5-128-16,-11-11-175 0,1-17 10 15,20 19 365-15</inkml:trace>
  <inkml:trace contextRef="#ctx1" brushRef="#br4" timeOffset="586510.1671">22342 14352 1340 0,'0'0'42'0,"-35"7"-22"0,35-7 14 0,-43 34 9 0,27 3 13 15,-14-4-3-15,9 18 4 0,-11-1-11 16,9 9-2-16,-7 0-20 0,5 6 1 0,0 0 2 15,6-2-30-15,1-3 21 0,4-4-29 0,7-4 3 16,-2-8 3-16,7 0-18 0,-1-13-10 0,12 6-31 16,-9-37-24-16,14 50-56 0,-14-50-63 15,25 17-169-15,-25-17-107 0,0 0 100 0,46 2 383 16</inkml:trace>
  <inkml:trace contextRef="#ctx1" brushRef="#br4" timeOffset="586646.6457">21887 14826 1536 0,'-43'-42'352'0,"43"42"-293"16,0 0-31-16,-21-25-14 0,21 25-7 0,34-26-9 16,-2 4 1-16,10 5-3 0,6-1-1 15,5-5-17-15,7 6-23 0,-5-6-48 0,21 23-97 16,-37-30-217-16,23 25-173 0,-10 1 26 0,-19-10 462 0</inkml:trace>
  <inkml:trace contextRef="#ctx1" brushRef="#br4" timeOffset="587550.6589">13294 16013 945 0,'0'0'65'16,"0"0"-33"-16,0 0-2 0,0 0 14 15,0 0 9-15,0 0 3 0,0 0 4 0,0 0-5 16,12 25-7-16,-12-25-7 0,0 42-5 0,-3-17-8 16,4 6 4-16,-6 4-9 0,3 2 5 0,-3-1-5 15,3 1 4-15,-5 0-7 0,4 1 3 0,-3-8-9 16,1 0 2-16,-2-7-8 0,7-23 4 0,-7 41-5 15,7-41-1-15,0 0-4 0,0 0-3 16,0 0-2-16,0 0 1 0,0 0 5 0,0 0 0 16,0 0 1-16,14-41-3 0,-7 13 2 0,0-5-5 15,0-6 4-15,0-2-4 0,0 1 6 0,-1-2-7 16,-1-1 7-16,-1 3-8 0,3-4 6 0,0-2-7 16,2 4 6-16,1-6-11 0,6 4 6 15,-2 7-4-15,4 2 4 0,0 10 19 16,-18 25-30-16,35-33 31 0,-35 33-33 0,32-14 14 15,-32 14 2-15,30 0-1 0,-30 0 0 0,30 16 2 16,-30-16 13-16,25 21-31 0,-25-21 35 0,20 35-34 16,-20-35 14-16,17 51 2 0,-10-26-3 0,0-1 4 15,-3 3-1-15,0-3 4 0,-4 3-3 0,0-27 2 16,-8 46-2-16,8-46 5 0,-17 38-3 0,17-38 3 16,-30 41-4-16,30-41 3 0,-43 40-5 15,17-20 4-15,-3-1-3 0,-1 2 2 0,-2 0-3 16,2-1 3-16,-4-3-3 0,4 3 8 0,-2-3-2 15,4 4 4-15,2-1-3 0,-1 3 0 16,0 3-5-16,4 4 4 0,0 4-3 0,2 4 7 16,2 3-6-16,-1 3 5 0,2 0-7 0,4 0-12 15,2-5 25-15,3 1-27 0,6-8 27 0,3-2-25 16,7 0-26-16,-7-30-33 0,26 38-55 16,-26-38-63-16,41 13-127 0,-4-13-185 0,-37 0 27 15,66-21 411-15</inkml:trace>
  <inkml:trace contextRef="#ctx1" brushRef="#br4" timeOffset="587971.2429">13841 15900 1292 0,'0'0'71'0,"0"0"-19"0,25-14 5 0,-25 14-2 15,0 0-7-15,0 0-9 0,0 0-2 0,0 0 0 16,0 0 0-16,0 37-13 0,-4-12-4 16,-3 3-6-16,-2 7 3 0,-5 4-7 0,2 1 7 15,-6 3-8-15,2-1 7 0,0-5-4 0,4 4 4 16,1-10-8-16,4 1 2 0,2-7-8 0,5-25 3 16,-4 33-6-16,4-33 0 0,0 0-1 15,0 0-1-15,0 0 2 0,0 0 0 0,0 0 4 16,0 0-1-16,34-14 0 0,-34 14-1 0,28-49 0 15,-8 13-4-15,1-1 8 0,-2-3-7 16,-1 1 5-16,0 0-6 0,-6 4 8 0,-1 2-7 16,-6 3 5-16,-1 0-4 0,-4 2 1 0,0 1 0 15,0 27 3-15,-2-42 3 0,2 42 5 0,0 0 1 16,-5-30 0-16,5 30-4 0,0 0-4 0,0 0-4 16,0 0-4-16,0 0 0 0,0 0-5 0,0 0-9 15,33 16-10-15,-33-16-23 0,45 10-30 16,-45-10-37-16,60 8-68 0,-60-8-93 0,53-29-271 15,-12 31 68-15,-15-21 327 0</inkml:trace>
  <inkml:trace contextRef="#ctx1" brushRef="#br4" timeOffset="588313.7823">14257 15992 1471 0,'-28'37'103'0,"28"-37"-50"15,0 0-6-15,-28 17-8 0,28-17-8 0,0 0-5 16,0 0 1-16,33 7 0 0,-33-7-2 16,52-5-6-16,-17-4-3 0,4-5-5 0,5 0-5 0,1-2-1 15,1-1-9-15,-4 3 2 0,-1 0-1 16,-4-1 1-16,-3 3 2 0,-8 2 2 16,-26 10-3-16,36-22 0 0,-36 22 2 0,0 0 0 15,0 0 0-15,0 0 1 0,-11-28-2 0,11 28-2 16,-34-9 0-16,34 9 0 0,-46 0 0 0,16 2 5 15,2 0 0-15,0 2-1 0,-1 3 1 0,1 3-1 16,1 2-1-16,-1 3 1 0,-2 7 8 0,0 0-6 16,1 6 8-16,1 0-3 0,5 0-3 15,0-1-2-15,4 2 0 0,6 0-5 0,1-5 4 16,12-24-8-16,-2 46 3 0,2-46-11 0,21 35-6 16,-21-35-11-16,45 21-13 0,-8-10-26 0,-9-20-36 15,27 27-92-15,-28-43-167 0,22 16-189 16,6 2 42-16,-14-24 464 0</inkml:trace>
  <inkml:trace contextRef="#ctx1" brushRef="#br4" timeOffset="588562.9944">15136 15900 1324 0,'-36'-30'353'0,"6"34"-320"15,-2-2-16-15,6 1 9 0,-6-1 3 0,32-2 4 16,-53 12-1-16,26-1 0 0,-1-2-5 15,28-9-2-15,-43 31-11 0,43-31 1 0,-35 37-5 16,21-10 3-16,0-1-5 0,1 1 2 16,3 1-7-16,10-28 2 0,-9 44-6 0,9-44 3 15,9 40-3-15,-9-40 0 0,28 32-1 0,-28-32-4 16,49 18-8-16,-18-17-9 0,8 1-18 0,-4-12-19 16,15 10-35-16,-15-20-41 0,23 24-73 0,-33-38-96 31,21 18-229-31,-1 6 52 0,-21-22 382 15</inkml:trace>
  <inkml:trace contextRef="#ctx1" brushRef="#br4" timeOffset="588734.3256">15433 15900 1564 0,'-25'-7'112'0,"25"7"-54"0,0 0-18 0,-33 16-9 16,33-16-10-16,-25 25 5 0,25-25-6 0,-28 38 1 16,13-13-7-16,3 3-5 0,3 0-8 15,-1 4 2-15,3 0-5 0,-1-2 4 0,3-2-5 16,2 0 3-16,1-1-11 0,2-27-5 0,5 42-16 31,-5-42-10-31,14 28-25 0,-14-28-23 0,25 16-48 16,-25-16-83-16,32-28-235 0,-32 28-60 0,37-35 189 15</inkml:trace>
  <inkml:trace contextRef="#ctx1" brushRef="#br4" timeOffset="588858.7958">15531 15673 1052 0,'0'0'43'15,"-30"-3"-48"-15,30 3-46 0,0 0-91 0,0 0-165 16,0 0-113-16,0 0 251 0</inkml:trace>
  <inkml:trace contextRef="#ctx1" brushRef="#br4" timeOffset="589185.7658">15920 15796 1336 0,'-53'16'118'0,"53"-16"-47"15,-41 7 7-15,41-7-14 0,-42 6-19 0,42-6-10 16,-44 5-8-16,44-5-1 16,-41 10-6-16,41-10-2 0,-36 13-2 0,36-13 2 15,-35 21 0-15,35-21 4 0,-30 30-5 0,30-30 1 16,-21 37-9-16,21-37 1 0,-9 37-6 0,9-37 2 16,3 44-3-16,-3-44 1 0,18 35-2 0,-18-35 2 31,36 26-4-31,-12-17 2 0,6-3-3 0,4-5-1 15,1-2 3-15,1-1-2 0,-1 0 0 16,-6 0 0-16,-5 2-3 0,-24 0 2 0,32 6 0 0,-32-6-2 0,0 0 2 0,0 0 3 0,9 26-1 31,-9-26 6-31,-18 35-4 0,18-35 0 0,-37 44-3 0,12-19 2 0,-6 1-3 0,-1-1 3 16,3 0-7-16,3-6-2 0,26-19-11 0,-37 30-8 31,37-30-14-31,0 0-17 0,0 0-51 0,-27 7-48 0,52 7-83 0,-30-40-136 0,5 26-135 16,49-32 82-16,-33-14 429 0</inkml:trace>
  <inkml:trace contextRef="#ctx1" brushRef="#br4" timeOffset="589528.3746">16046 16025 1154 0,'-12'28'198'15,"12"-28"-117"-15,-25 22-14 0,25-22-13 0,0 0-14 16,0 0-3-16,0 0 4 0,37 7 0 31,-9-14-4-31,4-11-13 0,5 2-14 0,2-5-3 0,4 0-6 0,-6 0 0 0,-3 0-1 0,-6 3 1 31,-3 2-2-31,-25 16 2 0,34-26-2 0,-34 26 3 16,0 0-2-16,21-28 1 0,-21 28 1 16,0 0 1-16,0 0-1 0,0 0 1 0,-32-16-1 15,32 16 4-15,-43 7 2 0,17-2 4 0,26-5 2 16,-52 19 0-16,22-3 6 0,-5 4-2 0,1 1 8 15,-3 2-1-15,5 1 4 0,2 1-7 0,5 0-1 16,25-25-12-16,-30 45-3 0,30-45-3 16,-7 41-3-16,7-41-3 0,11 37 2 0,-11-37-2 15,28 33 1-15,-28-33-9 0,48 25-10 16,-14-18-19-16,1-14-19 0,15 11-28 0,-6-29-53 16,30 27-104-16,-31-31-241 0,19-2-78 0,5 11 182 15</inkml:trace>
  <inkml:trace contextRef="#ctx1" brushRef="#br4" timeOffset="589730.846">16733 15390 1116 0,'-25'22'138'0,"-6"-7"-32"0,18 20-4 0,-17-5-19 16,14 15-3-16,-12-1-17 0,8 15 0 15,-8-7-17-15,5 10-20 0,0-2 14 0,5 0-34 16,6-6 16-16,5-4-13 0,3-4-13 0,4-9 2 15,7 0-12-15,0-9-4 0,9 2-41 16,-16-30-10-16,41 40-14 0,-41-40-42 0,60 16-91 16,-60-16-215-16,50-18-102 0,-8 11 188 0</inkml:trace>
  <inkml:trace contextRef="#ctx1" brushRef="#br4" timeOffset="590162.6657">16809 15872 1518 0,'-35'0'88'0,"35"0"-42"15,-44 18-8-15,44-18-7 0,-36 26-10 16,36-26 6-16,-30 39-1 0,30-39 4 0,-18 37-8 16,18-37-6-16,2 39-9 0,-2-39 2 0,18 30-4 15,-18-30 1-15,35 19-1 0,-10-12-1 0,0-4-1 16,3-1 1-16,1-4 0 0,-1 1 2 0,0-3-1 16,-1-1 2-16,1-4-2 0,-3-1-4 0,2-3 1 15,-3-1-5-15,-24 14 4 0,45-37-2 16,-45 37 3-16,37-40-4 0,-37 40 1 0,32-48-2 15,-32 48 0-15,23-44-1 0,-23 44 2 0,10-32-5 16,-10 32 5-16,0 0-4 0,0 0-1 0,0 0-2 16,0 0-3-16,-28 27 5 0,10 3-1 15,-3 8 10-15,-4 12-6 0,-3 11 10 0,-4 8-7 0,-2 10 12 16,1 8-7-16,-5 6 7 0,0 9-7 16,0 0 3-16,-2-7 17 0,4-3-17 0,4-13 10 15,4-8-9-15,8-13-9 0,5-11 12 0,2-8-2 16,3-9 4-16,10-30-2 0,-16 28 4 0,16-28-4 15,0 0-2-15,0 0-3 0,-4-26-6 0,6-2 0 16,3-11-6-16,8-9 1 0,1-5-5 0,3-1 7 0,1-2-10 16,-2-1-5-16,0 1 12 0,2-4-25 15,-2-2 17-15,7 2-19 0,-6-3-10 16,6 12-5-16,-7-7-25 0,9 24-14 0,-16-13-38 16,21 34-59-16,-32-24-89 0,2 37-241 0,45-22 39 0,-45 22 395 15</inkml:trace>
  <inkml:trace contextRef="#ctx1" brushRef="#br4" timeOffset="590772.3133">17978 16053 990 0,'0'0'290'15,"0"0"-261"-15,0 0-35 0,0 0 1 16,0 0 1-16,0 0 7 0,21-28 15 0,4 18 7 15,2-10 10-15,12 6 0 0,0-9 1 0,9 6-8 16,-2-8 1-16,5 6-2 0,-7-4-1 0,-1 3-6 0,-10-1 7 16,1 4 16-16,-34 17-30 0,37-34 34 0,-37 34-38 0,11-24 10 15,-11 24-4-15,0 0-6 0,-27-27-2 16,27 27-6-16,-46-9 4 0,14 11 2 16,-3 3 2-16,-4 8 5 0,-3-1-1 0,-3 13-12 15,1-2 31-15,0 5-28 0,1 4 27 0,4-1-11 16,0 1-7-16,7 0 4 0,2-4-6 0,7-2 1 15,23-26-8-15,-23 39 1 0,23-39-4 0,6 26-1 16,-6-26 1-16,31 22-1 0,-4-17-2 0,7-2-1 0,5 1-4 0,7-6-9 16,10 0-10-16,3-5-15 15,8 4-16-15,-5-13-30 0,14 16-35 0,-24-27-51 16,31 35-81-16,-35-33-87 0,7 9-155 0,14 16 156 16,-32-28 340-16</inkml:trace>
  <inkml:trace contextRef="#ctx1" brushRef="#br4" timeOffset="591206.136">18981 15870 833 0,'-25'-30'124'0,"25"30"-33"0,0 0 7 15,0 0 0-15,-34-19-11 0,34 19-15 0,-28-5-12 16,28 5-15-16,-41 7 20 0,41-7-20 0,-46 17 13 16,46-17-2-16,-53 30-15 0,26-7-3 15,-6-3-10-15,3 6 0 0,-2 0-7 0,2 1 1 16,1 5-6-16,3-3 2 0,4-4-6 15,22-25 0-15,-26 37-6 0,26-37 1 0,-4 25-4 16,4-25 0-16,0 0 0 0,38 26 2 0,-38-26 2 16,53-2-1-16,-16-6 0 0,4-5-3 0,5-6-1 15,0-4-2-15,2-3 1 0,-1-3-3 0,3 0 4 16,-6 0-5-16,-3 1 5 0,-4 2-5 0,-8 5 4 16,-5-1-2-16,-24 22 3 0,30-29-3 0,-30 29 2 31,0 0 1-31,0 0-6 0,0 0 2 15,0 0-4-15,0 0 0 0,-39 21 2 0,15 2 3 16,-5 14 1-16,-6 1 3 0,-2 8-3 0,-2 7 5 0,-4 0-9 16,2 8 7-16,1-1-4 0,1-2 9 0,5-3-5 15,2-9 6-15,9-2-6 0,6-7 0 0,6-5-5 16,6-8 5-16,5-24-4 0,8 30 4 0,-8-30-3 0,29 14 2 16,-29-14 0-16,46-3-4 0,-14-4 4 15,5-7-4-15,4-8-8 0,1-8-6 0,4-1-18 16,-5-10-22-16,9 6-14 0,-12-16-33 15,19 21-30-15,-23-32-70 0,31 36-115 0,-19-16-218 0,-8-11 43 16,13 25 432-16</inkml:trace>
  <inkml:trace contextRef="#ctx1" brushRef="#br4" timeOffset="591597.6158">19682 15812 1448 0,'0'0'98'0,"0"0"-15"0,0 0-30 0,-32-19 5 16,32 19-14-16,0 0-17 0,-26 19-1 0,26-19-4 16,-31 18 2-16,31-18-5 0,-28 32 3 15,28-32-6-15,-34 44 1 0,15-15-6 0,-2 3 1 16,-2 3-4-16,1 2 6 0,3-5-7 0,5 0 3 16,3-6-7-16,4-1 1 0,7-25-5 0,2 39 2 15,-2-39-1-15,0 0 0 0,34 26 3 0,-34-26-2 16,44 4 0-16,-16-11 1 0,4-6 0 0,2-3-2 15,-1-3 1-15,3-6-5 0,-1 4 1 0,1-3-2 16,-3-3 2-16,-1 1-4 0,-2-1 3 16,-3 1-3-16,-27 26 1 0,39-41-2 0,-39 41 4 15,0 0 0-15,25-26 4 0,-25 26 3 0,0 0 1 16,0 0-2-16,0 0-2 0,0 0 0 0,-27 28-2 16,27-28 2-16,-28 42-2 0,28-42 3 0,-29 48-3 15,29-48 2-15,-21 44-6 0,21-44-2 0,-7 39-8 16,7-39-3-16,9 37-10 0,-9-37-1 15,26 30-13-15,-26-30-16 0,46 19-24 16,-46-19-33-16,73 7-56 0,-46-25-67 0,33 17-156 16,-7-1-90-16,-16-23 201 0</inkml:trace>
  <inkml:trace contextRef="#ctx1" brushRef="#br4" timeOffset="591955.7753">20408 15891 1236 0,'0'0'114'0,"-26"-17"-39"0,26 17-3 15,-38-12-2-15,38 12-14 0,-42 1-9 0,42-1-2 16,-51 18-7-16,26-2-2 0,-4 0-10 0,5 6 1 16,-1 3-4-16,4 3 2 0,-1 1-5 0,6 0 1 15,4 0-8-15,5-3 1 0,3-1-7 16,4-25 0-16,11 40-4 0,-11-40 0 0,27 30 0 16,-27-30 0-16,38 20-2 0,-38-20 4 15,48 8-4-15,-19-13 1 0,3-2 0 0,-1-5-6 16,3-4-2-16,-2-2-6 0,0 1-1 0,0-5-2 15,-2 3 4-15,-2-2 0 0,-28 21 6 0,41-41 1 16,-41 41 5-16,25-37-3 0,-25 37 4 0,7-31-2 16,-7 31 0-16,0 0 5 0,-13-27 3 0,13 27-1 15,0 0 1-15,-32 0-3 0,32 0-6 16,-30 13 3-16,30-13-2 0,-32 24 1 0,32-24 1 16,-28 41-2-16,28-41-2 0,-19 44-4 15,19-44-9-15,-9 39-5 0,9-39-11 0,10 31-8 16,-10-31-12-16,29 21-16 0,-1-8-14 0,-28-13-15 15,66 2-40-15,-42-24-57 0,30 21-134 0,-3-12-158 16,-16-18 83-16,22 22 402 0</inkml:trace>
  <inkml:trace contextRef="#ctx1" brushRef="#br4" timeOffset="592127.0815">21166 15492 1325 0,'-51'-14'167'0,"51"14"-47"0,-39 26-23 16,21 0-20-16,-14 4-24 0,7 7-7 0,-6 4-17 15,4 3-1-15,-1 7-3 0,1 4-28 16,2-3 18-16,6 7-23 0,3-5 7 16,5-5 3-16,6-3-15 0,1-5-12 0,10-1-30 15,-6-12-43-15,23 20-90 0,-23-48-150 0,9 35-249 16,7-10 45-16,-16-25 417 0</inkml:trace>
  <inkml:trace contextRef="#ctx1" brushRef="#br4" timeOffset="592858.9264">21866 15446 1425 0,'0'0'39'0,"0"0"-34"0,0 0-6 0,0 0 4 16,0 0 4-16,0 0 13 0,0 0 14 0,0 0 5 15,-23 28 3-15,23-28-7 0,-9 49-1 0,4-17-3 16,5 9 8-16,-6 1-9 0,4 5 2 0,-1 3-1 15,-2 4-31-15,-3-3 26 0,1 8-21 16,-3-3 9-16,3-5 6 0,0-4-11 0,0-4 2 16,-1-6-7-16,3-4 2 0,2-3-5 15,3-7 1-15,0-23-2 0,3 34 1 0,-3-34-3 16,0 0 3-16,0 0-3 0,0 0 2 0,27 19 1 16,-27-19 0-16,0 0 1 0,32-41-2 0,-15 15 2 15,5 3-3-15,-1-5 5 0,4 0-4 0,-2 0 2 16,-4-2-3-16,-1 5 2 0,-2 0-3 0,0-1 5 15,-16 26-3-15,26-41 4 0,-26 41-5 16,25-24 0-16,-25 24-2 0,0 0 0 0,0 0 3 16,28-11-1-16,-28 11 0 0,0 0-3 0,16 34 3 15,-16-34-1-15,6 35 5 0,-6-35-3 16,-4 49 3-16,-3-22-3 0,2-3 1 0,-4 3-2 16,0-3 3-16,9-24-3 0,-21 44 2 0,21-44-2 15,-23 39 2-15,23-39-4 0,-25 26 0 0,25-26-6 16,-27 20-5-16,27-20-6 0,-26 14 0 15,26-14-2-15,0 0-4 0,-25 5-12 0,25-5-21 16,0 0-27-16,-21-30-34 0,21 30-50 0,0-31-69 16,0 31-198-16,30-34-27 0,-30 2 247 0</inkml:trace>
  <inkml:trace contextRef="#ctx1" brushRef="#br4" timeOffset="593263.7895">22578 15904 1109 0,'0'0'154'0,"0"0"-83"16,0 0-20-16,0 0 6 0,-32-23-1 0,32 23-10 15,0 0-9-15,-34 18 3 0,34-18-3 0,-34 22 2 16,34-22-7-16,-35 34 2 0,35-34-5 16,-37 44 3-16,17-18-3 0,6 2 4 0,-2 2-8 15,4 2 3-15,-2-7-11 0,7 3 1 0,7-28-9 16,-2 40-4-16,2-40-1 0,18 29-3 15,-18-29 0-15,35 17 4 0,-35-17-2 0,50 4 0 16,-22-9 2-16,6-8-5 0,1-3 2 0,2-5-2 16,0 0 2-16,-1-2-4 0,-1-3 3 0,-3 1-5 15,-2 2 3-15,-7-1-1 0,-23 24 5 16,36-37 0-16,-36 37-3 0,19-32 2 0,-19 32-1 16,0 0-1-16,4-27 4 0,-4 27-3 0,0 0 1 15,0 0-1-15,0 0 3 0,0 0-5 0,0 0 1 16,-27 16 0-16,27-16-3 0,-18 39 5 0,8-14-3 15,1-2 3-15,0 5-4 0,9-28 2 0,-7 44-6 16,7-44-3-16,5 37-13 0,-5-37-7 0,22 28-14 16,-22-28-9-16,37 14-16 0,-37-14-23 15,58-3-31-15,-37-24-70 0,36 25-164 0,-14-19-162 16,-1-16 34-16,17 21 453 0</inkml:trace>
  <inkml:trace contextRef="#ctx1" brushRef="#br4" timeOffset="593450.6496">23531 15419 1049 0,'-18'-33'381'0,"18"33"-284"0,-36 44-35 0,17-9 1 15,-11 0-16-15,7 13-7 0,-7 1-14 0,3 9 4 16,-3-1-10-16,0 3-17 0,3-2 19 0,6 3-29 16,2-4 22-16,8-6-8 0,0-5-9 0,10-4 1 15,4-5-10-15,1-5-2 0,10-4-17 16,-14-28-10-16,25 44-27 0,-25-44-87 15,33 23-36-15,-33-23-55 0,30-16-218 0,-5 18 30 16,-25-34 228-16</inkml:trace>
  <inkml:trace contextRef="#ctx1" brushRef="#br4" timeOffset="593606.3018">23222 15853 1678 0,'-28'-23'121'0,"28"23"-52"0,0 0-38 0,12-37 16 15,-12 37-26-15,46-32 5 0,-12 15-23 16,7 1-6-16,5 2-9 0,2-4-18 0,7 11-27 15,-9-12-43-15,19 27-70 0,-35-32-138 0,20 27-258 16,-8 4 12-16,-15-10 359 0</inkml:trace>
  <inkml:trace contextRef="#ctx1" brushRef="#br4" timeOffset="594182.4608">13706 16806 1167 0,'2'38'283'0,"-2"-38"-230"16,0 0-21-16,-26 30-12 0,26-30-1 16,-20 50-6-16,10-19 0 0,-6 10-6 0,-2-3 10 15,-2 12-11-15,1-3 5 0,-1 4-10 0,3-1 2 16,-1-4-7-16,0-1 5 0,2-2-13 0,0-5 0 16,8 3-16-16,-3-9 1 0,7 3-17 0,4-35-8 15,-1 49-15-15,1-49-48 0,9 35-29 16,-9-35-83-16,0 0-141 0,31 9-47 0,-31-9 285 15</inkml:trace>
  <inkml:trace contextRef="#ctx1" brushRef="#br4" timeOffset="594353.7289">13432 17223 1398 0,'-34'21'117'0,"6"-17"-57"15,28-4-11-15,-32 17-9 0,32-17-10 0,0 0-12 16,0 0-14-16,0 0-7 0,0 0 0 0,0 0 1 15,28 11 1-15,1-22 1 0,8-3-3 0,11-3-9 16,5-12-26-16,18 6-32 0,-11-17-56 0,29 22-79 16,-28-27-134-16,14 4-157 0,10 18 79 0,-25-30 417 15</inkml:trace>
  <inkml:trace contextRef="#ctx1" brushRef="#br4" timeOffset="594734.0989">14231 16497 1318 0,'-27'2'54'0,"27"-2"-15"0,-30 16 7 16,30-16 6-16,-23 35-3 0,16-5-1 15,-11 0-10-15,9 11 3 0,-5-1 10 0,5 11-34 16,0 0 24-16,2 9-27 0,-1 0 6 0,0 3 10 16,-2-1-11-16,1 7 10 0,-5-6-10 0,1 2 7 15,-4-7-8-15,3 1 2 0,-2-8-9 16,3-7 1-16,4-9-10 0,2-3 1 0,7-32-5 0,0 38 5 15,0-38-3-15,0 0-3 16,25 27 4-16,-25-27-7 0,34-11 6 0,-10-1 3 16,7-8-6-16,2-6 2 0,6-6-1 0,0-3-8 15,0-2 4-15,-2 4-6 0,-3 1 2 0,-4 6 1 16,-3 1 4 0,-27 25 0-16,37-35 3 0,-37 35 0 15,0 0 0-15,0 0 2 0,0 0-1 0,0 0 4 0,0 0 0 0,0 0-3 16,5 42 0-16,-15-12 2 0,-1 3-2 15,-3 1 6-15,3-3-7 0,2 3 6 16,4-4-11-16,1-4 1 0,8 2-20 0,-4-28-7 16,19 41-28-16,-19-41-20 0,46 26-16 0,-46-26-60 15,75 6-54-15,-49-29-114 0,13 5-167 0,16 11 35 16,-19-30 437-16</inkml:trace>
  <inkml:trace contextRef="#ctx1" brushRef="#br4" timeOffset="595081.9403">14541 17223 1153 0,'0'0'246'0,"0"0"-203"0,-25 18-24 15,25-18 3-15,0 0 4 0,9 31 7 0,-9-31 1 16,26 14 1-16,-26-14-2 0,48 9-6 16,-18-12-7-16,7 1-5 0,2-7-2 15,6-3-7-15,-1 1 0 0,0-3-5 0,-1-2 1 16,-6 2-2-16,-2 0 1 0,-8 0-2 0,-27 14 3 15,37-25-1-15,-37 25 3 0,0 0-1 0,11-31 1 16,-11 31-1-16,0 0 0 0,-27-34-1 0,27 34 0 16,-32-23-2-16,32 23 1 0,-39-19 2 0,39 19 7 0,-44-12 1 15,19 12 7-15,25 0-1 0,-44 3-2 16,44-3 0-16,-41 21-5 0,41-21 2 16,-35 34-7-16,35-34 4 0,-30 51-7 0,17-20 4 15,3 6-5-15,1-3 2 0,5 1-4 0,4-1 2 16,6-3-6-16,4-1 3 0,8-3-11 0,-18-27-4 15,53 40-15-15,-21-31-17 0,14 5-37 0,-9-21-32 16,27 23-56-16,-27-36-56 0,34 15-153 0,-9 0-104 0,-18-27 188 16</inkml:trace>
  <inkml:trace contextRef="#ctx1" brushRef="#br4" timeOffset="595551.743">15463 17019 1325 0,'-30'15'96'0,"5"-15"-41"0,25 0 3 0,-31 23-4 16,31-23-3-16,-29 39-1 0,20-11 0 16,-5-3-8-16,11 5-2 0,-3-2-16 0,6 2 0 15,4-2-9-15,1-3 2 0,-5-25-7 0,18 39-2 16,-18-39-4-16,26 24-2 0,-26-24-1 16,38 7-1-16,-38-7 0 0,44-8-1 0,-44 8 2 15,44-22-2-15,-44 22 0 0,43-33-2 0,-43 33 0 16,40-48-1-16,-22 24 3 0,0-3-5 0,-18 27 2 15,28-46-5-15,-28 46 2 0,20-38-1 16,-20 38 1-16,16-34-3 0,-16 34 0 16,0 0-4-16,14-24-1 0,-14 24-2 0,0 0 2 15,0 0 2-15,0 0 3 0,-2 40 7 0,-7-10-1 16,-3 9 6-16,-8 12-7 0,-3 7 8 0,-3 9-9 16,-4 9 12-16,-1 6 5 0,-2 7-20 0,1 2 20 0,2 9-24 15,0 3 10-15,3-1 10 0,2-5-10 16,2-11 14-16,2-14-16 0,3-12 19 0,6-16-7 15,5-14 8-15,7-30 4 0,0 0-2 0,0 0-2 16,0 0 6-16,0 0-3 0,0 0-7 0,0 0 1 16,-7-55-12-16,12 10 2 0,4-10-5 0,3-5 9 15,4-7-9-15,0 2 9 0,0 2-10 0,0-3 6 16,0 7-8-16,2-5 8 0,1-1-9 0,4-4-7 16,2-3 12-16,5 3-36 0,-1-5 13 15,2 13-22-15,-2 1-17 0,10 21-8 0,-14-3-42 16,21 35-81-16,-46 7-204 0,42-34-122 0,-10 38 101 0,-32-4 420 15</inkml:trace>
  <inkml:trace contextRef="#ctx1" brushRef="#br4" timeOffset="596659.6239">17254 17186 988 0,'0'0'70'15,"-5"-25"-49"-15,5 25 5 0,-4-31 4 0,4 31 12 16,-14-32 7-16,14 32-1 0,-28-28-2 0,28 28-4 15,-43-21-11-15,15 10-6 0,3 11 2 0,-9 0 11 16,8 7 8-16,-12 2 2 0,8 10 1 0,-9-3-5 16,6 12-1-16,-8-5-6 0,6 11 2 0,-6-3-6 15,5 6 2-15,3-3-6 0,4-1-3 0,8-5-10 0,21-28-3 16,-21 43-7-16,21-43-3 0,5 24-6 16,-5-24 5-16,30 16-3 0,-5-9 4 0,5-1-2 15,6-5 1-15,4-4-1 0,1-3-1 16,3-2 3-16,2-5-5 0,1 1 4 0,-3-2-4 0,-2 0 4 15,-4-6-1-15,-3 6-1 0,-5-3-1 0,-3-6 1 16,-27 23-3-16,42-42 4 0,-42 42-3 0,27-43 3 16,-27 43-1-1,10-37 1-15,-10 37 0 0,-1-30 1 0,1 30-1 16,0 0 4-16,-23-28-5 0,23 28 3 0,0 0-2 16,0 0-4-16,-31 11 5 15,31-11-4-15,-16 31 1 0,16-31 2 0,-19 52 0 16,12-24 0-16,2-2 6 0,5 4-5 0,3-5 2 15,-3-25-5-15,23 42 1 0,-23-42 0 0,46 32 3 16,-17-22-1-16,6-4 2 0,4-6 0 0,2-2-1 16,-1-5-1-16,3-2 1 0,-2-5 1 0,1-2-2 15,-1 2 1-15,-2-4-4 0,-2 2 1 0,-7 1-1 16,-2 1 3-16,-28 14-4 0,38-27 3 16,-38 27-1-16,0 0 2 0,0 0 2 0,0 0-1 15,0 0-1-15,0 0-3 0,0 0-1 0,0 0-2 16,0 0 0-16,-23 30 0 0,0-4 3 0,-4 4-2 15,2 0 4-15,2-1-2 0,4-1 2 0,3-2-1 16,16-26 1-16,-21 35-5 0,21-35 2 16,0 0 2-16,0 30 0 0,0-30 4 15,0 0-3-15,0 0-1 0,35-7-1 0,-35 7 0 16,41-33 4-16,-15 6-1 0,4-4-2 0,-1-6 4 16,-1-2-8-16,-1 0 7 0,-4-1-6 0,-2 3 4 15,-7 1-2-15,-3 1 3 0,-2 2-2 0,-6 5 2 16,1 3-3-16,-4 25 3 0,-2-34-2 0,2 34 2 15,0 0 0-15,0 0 2 0,0 0-4 0,0 0-2 16,0 0 1-16,0 0 0 0,0 0 3 16,0 39 1-16,0-39 1 0,30 32-2 0,-30-32 4 15,48 21-3-15,-18-12 1 0,7-6-1 16,0-4-2-16,6-3 2 0,-1-5-1 0,3-1-2 16,-1-3 0-16,-3-1 0 0,-4-2 0 0,-7-1 0 15,-5 1 0-15,-25 16 0 0,33-30 0 0,-33 30 0 16,14-32 0-16,-14 32 0 0,-5-26 0 0,5 26 0 15,-23-25 0-15,23 25 0 0,-44-14 0 16,19 12 0-16,-5 8 0 0,-2 6 0 0,-3 6 0 16,-3 6 0-16,3 5 0 0,-2 0 0 0,5 7 0 15,2-3 0-15,10 2 0 0,6-1 0 0,5-6 0 16,11 2 0-16,3-5 0 0,-5-25 0 0,34 42 0 16,-6-28-10-16,4-7-34 0,14 0-27 0,-3-16-43 15,28 20-90-15,-29-41-153 16,31 19-230-16,1-3 37 0,-10-16 441 0</inkml:trace>
  <inkml:trace contextRef="#ctx1" brushRef="#br4" timeOffset="597406.9639">19220 16998 810 0,'25'-25'180'0,"-25"25"-106"0,24-37-10 16,-24 37 0-16,16-25 9 0,-16 25 10 0,0 0 3 16,0 0 1-16,0 0-15 15,0 0-25-15,0 0-25 0,-10 25-8 0,10-25-4 16,-20 39 9-16,20-39 1 0,-21 54 8 0,7-22-3 16,5 7 4-16,-2-2-6 0,2 3 2 0,-3-5-8 15,3 2 2-15,2-3-9 0,2-8 1 0,1-1-6 16,4-25 2-16,-2 37-6 0,2-37 2 0,6 28-3 15,-6-28 0-15,0 0 0 0,0 0 1 0,0 0-4 16,0 0 3-16,25 21 2 0,-25-21-2 16,0 0 4-16,28-26-3 0,-28 26 0 0,28-39-2 15,-12 13 1-15,0-3-2 0,-2-2 3 0,-1-3-5 16,-4 3 5-16,-2-3-4 0,0 2 3 0,-2-3-3 16,4 2 4-16,-4-6-6 0,6 2 5 0,-1-2-10 15,3 0 7-15,1 3-8 0,0 7 9 16,2 5-3-16,-16 24 2 0,32-32 0 0,-32 32 0 15,30-11 0-15,-30 11 1 0,28 7 0 16,-28-7-2-16,29 20 3 0,-29-20-1 0,21 37 4 16,-21-37-4-16,16 35 3 0,-16-35-3 0,12 41 3 15,-12-41-3-15,7 42 5 0,-7-42-4 0,2 35 3 16,-2-35-3-16,-5 30 0 0,5-30 0 0,-11 28 3 16,11-28-3-16,0 0 0 0,-32 27 0 0,32-27 1 15,-28 12-2-15,28-12 0 0,-37 16-7 16,37-16-6-16,-46 16 0 0,19-9 5 0,2 0 0 15,-1-2 8-15,-1 6 0 0,-3-1 0 16,2 2 4-16,-2 8 6 0,0 1-2 0,3 5 9 16,-3 4-2-16,7 4 2 0,2 3-6 0,3 3 3 15,4 3-6-15,-2 2 3 0,4 3-7 0,1-2-13 16,0 3 19-16,-1 0-21 0,-1-3 22 0,-1 0-9 16,2-4-11-16,-1-7-11 0,8 1-20 15,5-36-27-15,-3 52-43 0,3-52-46 0,14 30-83 16,-14-30-129-16,0 0-131 0,41-14 144 0,-29-24 357 15</inkml:trace>
  <inkml:trace contextRef="#ctx1" brushRef="#br4" timeOffset="597796.4092">19891 16904 1318 0,'0'0'61'15,"-27"0"-47"-15,27 0 9 0,0 0 7 0,0 0 6 16,0 0 6-16,-33 28-4 0,33-28 1 0,-18 37-4 16,11-12-6-16,-4 0-12 0,2 5 5 15,-5 1-6-15,4 6 5 0,-3-2-7 0,3 2 5 16,-3 2-3-16,4-2 7 0,-1 0-5 0,4-5 2 16,-1-6-9-16,7-26-1 0,-3 39-7 0,3-39-1 15,0 0-3-15,0 0 1 0,0 0 0 16,25 14 0-16,-25-14 1 0,0 0-1 0,35-40 1 15,-15 15-5-15,1-7 1 0,2-1-5 0,0-6 2 16,2 0-3-16,-2-1 10 0,-2-1-7 16,-2 1 10-16,-1-2-6 0,-4 5 4 0,-3-2-3 15,-4-2 4-15,-2 3-5 0,-1-5 8 0,-1 6-6 16,-3 2-9-16,4 5 13 0,-4 30-11 0,-2-28 15 16,2 28 0-16,0 0-2 0,0 0-5 0,0 0 8 15,0 0-22-15,0 0-7 0,0 0 3 0,14 35-46 16,6-10-1-16,-20-25-53 0,44 37-78 15,-44-37-94-15,32 7-248 0,7 14 65 0,-39-21 387 16</inkml:trace>
  <inkml:trace contextRef="#ctx1" brushRef="#br4" timeOffset="598185.7272">20343 16872 1403 0,'-50'9'170'0,"50"-9"-107"0,-39 37-22 16,39-37 1-16,-19 32-17 0,19-32-4 0,1 26-4 15,-1-26 3-15,25 22-2 0,-25-22-1 0,50 12-6 16,-13-10-3-16,5-6-1 0,8-1-2 16,3-4-3-16,-1-2-1 0,-3-3 1 15,-3 4-1-15,-5-4 1 0,-4 1-1 0,-5-1 0 16,-5 0-2-16,-27 14 3 0,37-30-1 0,-37 30 1 15,10-26-3-15,-10 26 3 0,-10-27-2 0,10 27 1 16,-23-24-2-16,23 24 0 0,-38-16 0 0,38 16 1 16,-51-4-2-16,23 6 1 0,-2 7 2 0,-2 3-2 15,-2 6 3-15,-1 5 4 0,-1 1 6 16,-1 5 3-16,2 6 10 0,1-2-10 0,6 1 2 16,6 1-12-16,7-3 0 0,6 1-4 0,7-1 0 15,7-6-3-15,-5-26 3 0,36 35-5 0,-10-20 5 16,11-7-9-16,8-8-8 0,8-5-15 15,0-13-20-15,14 6-28 0,-8-21-38 0,22 20-59 16,-26-38-124-16,21 13-255 0,2 6 48 0,-14-23 370 16</inkml:trace>
  <inkml:trace contextRef="#ctx1" brushRef="#br4" timeOffset="598388.1081">21446 16392 1369 0,'-53'19'143'0,"23"25"-65"0,-15-5-18 0,15 15 3 16,-7-1-23-16,7 5-18 0,-4 0 18 16,8 4-29-16,-3-4 18 0,8-1-15 15,4-3-15-15,4-4 3 0,6-6-9 0,2-2 2 16,5-5-14-16,0-4-1 0,9-1-18 0,-9-32-17 16,21 51-41-16,-21-51-58 0,37 28-127 0,-37-28-264 15,25 4 45-15,3 5 351 0</inkml:trace>
  <inkml:trace contextRef="#ctx1" brushRef="#br4" timeOffset="598528.2156">21037 16922 1558 0,'0'0'85'0,"0"0"-37"16,-25-13-8-16,25 13-14 0,0 0-13 0,0 0-10 16,0 0-2-16,25-12 0 0,0 5-6 15,8 0-14-15,3-9-30 0,13 13-39 16,-13-27-67-16,31 30-95 0,-30-27-142 0,16 1-118 15,15 15 204-15</inkml:trace>
  <inkml:trace contextRef="#ctx1" brushRef="#br4" timeOffset="598746.2214">21961 16319 1010 0,'-53'-17'132'16,"53"17"-25"-16,-48 9-10 0,48-9-18 15,-47 31-18-15,25-1-1 0,-11-5-10 0,4 14-2 16,-4 3-15-16,1 11 2 0,-2 3-12 15,4 6-8-15,-4-1 20 0,10 5-30 0,-1-5 18 16,5 1-13-16,4-6-13 0,6 1 6 0,1-8-11 16,4-5 1-16,3-2-12 0,-2-8-5 0,10 1-25 15,-6-35-23-15,19 49-73 0,-19-49-250 16,0 0-148-16,0 0 19 0,28 0 488 0</inkml:trace>
  <inkml:trace contextRef="#ctx1" brushRef="#br4" timeOffset="599317.9127">21411 16797 1645 0,'-34'9'60'0,"34"-9"-39"0,0 0-10 0,0 0-2 16,0 0 0-16,42 1 1 0,-42-1 0 0,54-16-4 16,-17 6-5-16,2-4-14 0,9 5-18 0,-8-10-8 15,13 15-43-15,-15-15-14 0,15 24-62 0,-29-24-44 16,24 27-56-16,-48-8-46 0,45-7 7 0,-45 7 84 15,33 13 162-15,-33-13 154 0,0 0 131 0,2 31 40 16,-2-31-20-16,-18 29-50 16,-10-31-23-16,26 26-53 0,-26-22-19 0,28-2-21 0,-30 30-25 15,30-30-10-15,-29 28-17 0,29-28-4 16,-21 32-9-16,21-32 2 0,-14 35-4 0,14-35 2 16,-4 37-5-16,4-37-1 0,6 36-7 0,-6-36-2 15,16 28-6-15,-16-28 1 0,28 19 0 0,-28-19 2 16,32 9 0-16,-32-9-2 0,35-5-1 15,-35 5-3-15,38-15 1 0,-38 15 0 0,33-24 2 16,-33 24-6-16,32-41 7 0,-32 41-6 0,28-44 4 16,-28 44 0-16,31-44-1 0,-31 44 0 0,28-33 0 15,-28 33-3-15,23-27 1 0,-23 27-5 0,0 0-2 16,30-19-3-16,-30 19 1 0,0 0 2 0,0 0 2 16,14 26 4-16,-14-26-1 0,-14 50 1 0,0-15-5 15,-9 5 6-15,-4 10-9 0,-5 3 11 16,-3 5-8-16,-4 9 7 0,-7 7-6 15,-2 0 12-15,-3 3-1 0,3 2 15 0,0-6 10 16,9-1-26-16,5-11 15 0,4-8-26 0,11-12 5 16,3-4 5-16,7-11-4 0,9-26 3 0,-7 28-2 15,7-28 4-15,0 0-1 0,0 0 3 0,0 0-1 16,12-30-3-16,3 2 4 0,1-7-9 0,3-4 9 16,0 2 0-16,-1-3-3 0,0-1 34 15,-6-3-22-15,4-2 17 0,0-5-17 0,2 4-14 16,1-6 0-16,1-2 0 0,1 1 0 15,-1 1-13-15,1 7-8 0,0 2-16 0,2 11-11 16,-2-3-27-16,17 22-60 0,-26-26-137 0,18 26-332 16,2 3 33-16,0-8 301 0</inkml:trace>
  <inkml:trace contextRef="#ctx1" brushRef="#br4" timeOffset="599812.348">23160 16841 963 0,'-1'-34'336'15,"1"34"-223"-15,-9-26-34 0,9 26-5 0,-11-25-12 16,11 25-10-16,0 0-32 0,-26-21 11 0,26 21-21 0,-31-3 14 16,31 3 14-16,-31 10-18 0,31-10 16 0,-43 30-13 15,43-30-3-15,-44 39 4 0,19-11-6 0,4 4 4 16,-1-2-8-16,5 0 2 0,1-2-8 0,16-28 0 16,-14 40-8-16,14-40 2 0,10 28-3 0,-10-28 2 15,37 18-1-15,-12-14-1 0,11-8-2 16,4-3-3-16,12-2-8 0,3-10-14 0,8-2-10 15,3-13-22-15,10 10-20 0,-12-20-29 0,17 22-25 16,-28-29-44-16,27 35-88 0,-32-12-203 0,-2-14 11 16,11 24 290-16</inkml:trace>
  <inkml:trace contextRef="#ctx1" brushRef="#br4" timeOffset="600019.3468">23798 16376 1364 0,'-34'23'233'0,"2"-20"-142"0,32-3-26 16,-40 30-14-16,40-30-11 0,-45 49-12 0,24-19-2 15,-4 4-5-15,2 1-1 0,2 2-10 0,2 2-14 16,1 5 20-16,2 2-24 0,2 1 21 0,0 1-9 16,-2-2-8-16,3-2 5 0,3-2-11 0,3-3 0 15,5-6-12-15,4 1-3 0,6-6-9 16,-8-28-3-16,31 45-17 0,-31-45-12 0,46 29-23 16,-46-29-15-16,62 5-31 0,-62-5-33 0,76-21-60 15,-44-2-103-15,-1-12-91 0,23 24 191 0,-31-35 231 16</inkml:trace>
  <inkml:trace contextRef="#ctx1" brushRef="#br4" timeOffset="600268.5029">23975 16798 1163 0,'0'0'176'16,"-14"-28"-52"-16,14 28-28 0,-25-19-18 0,25 19-15 15,-30-9-15-15,30 9-8 0,-34 7-11 0,34-7-3 16,-33 18-6-16,33-18 3 0,-30 35-3 0,30-35 7 16,-27 46-5-16,13-20 7 0,0 1-6 0,1 3 1 15,1-2-8-15,5 0-16 0,3-3 0 0,4-25 0 16,0 42 0-16,0-42 0 0,14 33 0 15,-14-33 0-15,27 23 0 0,-27-23 0 16,42 7 0-16,-13-7 0 0,6-7 0 0,6-9 0 16,3-1 0-16,1-8-8 0,4 0-28 0,-5-3-14 15,4 2-1-15,-11-8-12 0,4 10-7 0,-18-15-17 16,9 18-13-16,-23-23-25 0,16 30-48 0,-32-29-32 16,7 43-77-16,1-33-85 0,-24 1-2 0,23 32 309 15</inkml:trace>
  <inkml:trace contextRef="#ctx1" brushRef="#br4" timeOffset="600335.7764">24094 16656 140 0,'23'30'18'0,"-23"-30"-29"0,30 9-47 15,-2 5-30-15,-28-14 88 0</inkml:trace>
  <inkml:trace contextRef="#ctx1" brushRef="#br4" timeOffset="600656.839">24437 16709 1247 0,'0'0'185'16,"0"0"-124"-16,0 0 4 0,0 0-16 0,0 0 12 0,0 0-1 0,0 0-10 16,0 0-8-16,0 0-12 0,0 0-12 0,0 0-7 15,-33-4-4-15,33 4-11 0,-30 30 33 0,30-30-25 16,-43 44 29-16,20-19-12 0,0-1-7 16,2 1 2-16,21-25-7 0,-34 41 1 0,34-41-5 15,-18 30-1-15,18-30-3 0,0 0-1 0,4 31 0 16,-4-31 1-16,0 0-1 0,41 21-1 0,-41-21 0 15,46 4 0-15,-20-4 0 0,1 2 2 0,-2-1-2 16,-25-1 1-16,42 6-1 0,-42-6 0 0,0 0 1 16,25 17-1-16,-25-17-1 0,0 0 3 15,-7 39-2-15,7-39 5 0,-32 42-6 0,32-42 5 16,-44 37-5-16,19-23-1 0,25-14-2 16,-36 29-7-16,36-29-5 0,0 0-11 0,0 0-20 15,-26 10-20-15,26-10-32 0,0 0-34 0,37-14-70 16,-33-21-146-16,26 10-181 0,7 6 43 0,-14-23 454 15</inkml:trace>
  <inkml:trace contextRef="#ctx1" brushRef="#br4" timeOffset="600983.8538">24632 16830 1388 0,'-48'4'135'0,"48"-4"-84"15,-25 23-11-15,25-23 10 0,0 0-7 0,-1 33-1 16,1-33-7-16,0 0 1 0,35 16-7 0,-7-14-6 15,6-8-9-15,5-2-3 16,2-3-1-16,0 4-3 0,-2-4 1 0,-2 1-3 16,-4-2-1-16,-4-1-2 0,-29 13 0 0,39-26-1 15,-39 26 1-15,0 0 0 0,10-37 1 0,-10 37-1 16,-14-28-17-16,14 28 25 0,-32-32-29 0,7 18 22 16,-1 1-9-16,-6 3 1 0,2 6 4 0,-2-3 2 15,0 11 1-15,-2 3 3 0,-3 9 4 16,2 5-8-16,-4 4 31 0,2 8-22 0,0 4 20 15,3 4-9-15,6-1-10 0,5 4 2 0,8-5-13 16,8 1 0-16,9-4 0 0,5-5 0 0,13-3 0 16,-20-28-7-16,58 44-17 0,-21-29-15 15,15-1-29-15,-10-18-50 0,24 23-91 0,-33-38-149 16,19 23-228-16,-6-1 51 0,-20-22 433 0</inkml:trace>
  <inkml:trace contextRef="#ctx1" brushRef="#br4" timeOffset="601777.9123">17275 17998 904 0,'-42'-35'202'0,"42"35"-114"16,-45-20-7-16,45 20 0 0,-47-14-7 0,47 14-18 16,-52-7-12-16,26 9-6 0,-8-2-4 0,6 9 1 15,-4-6-1-15,3 11-2 0,-1 0-3 16,2 9 1-16,-4-2-9 0,4 11 5 0,-6 2-3 15,6 6 7-15,-2 4-1 0,3 4 6 0,1-3-11 16,6 3-1-16,6-6-10 0,3-3-2 0,9-2-6 16,4-5 0-16,7-2-6 0,5-4-6 0,-14-26 6 15,43 44-8-15,-13-28 25 0,7-5-14 0,0-1 15 16,8-5-16-16,1-3 1 0,0-4-4 0,0-3 4 16,-2-5-3-16,-2-3-12 15,-4-1 25-15,-5-2-26 0,-3 0 25 0,-5-6-10 16,0 0-1-16,-2 0 2 0,-2-7-4 0,-1 5 0 15,-1-1-2-15,-5 0 1 0,-14 25-1 0,18-38 5 16,-18 38-3-16,0 0 5 0,4-25 0 0,-4 25 0 16,0 0 0-16,0 0-2 0,-38 23-1 0,38-23-1 15,-38 51 0-15,13-19 0 0,-2 10 4 0,1 2-6 16,-1 2-3-16,6-4 15 0,3-5-20 16,9-5 16-16,9-32-24 0,4 44-10 0,-4-44-10 15,32 19-8-15,-32-19-8 0,60 0-22 0,-27-23-38 16,28 16-71-16,-24-42-137 0,21 8-213 0,8 6 35 15,-15-23 413-15</inkml:trace>
  <inkml:trace contextRef="#ctx1" brushRef="#br4" timeOffset="601995.9124">17796 17994 1472 0,'-34'-5'111'0,"34"5"-65"0,0 0-15 0,0 0 1 16,-28 19 0-16,28-19 3 0,-11 25-4 0,11-25 3 15,-7 42-6-15,4-15-1 0,1 3-7 0,-2 1 1 16,2 5-6-16,-1 1-1 0,-2-2-8 16,1 2 0-16,1 0-7 0,-1 0 3 15,0 0-7-15,3-2 0 0,1-2-15 0,0-4-19 16,10-3 9-16,-10-26-48 0,32 44-10 0,-32-44-68 16,55 28-151-16,-30-24-236 0,5-8 8 0,18 15 380 15</inkml:trace>
  <inkml:trace contextRef="#ctx1" brushRef="#br4" timeOffset="602385.1422">18850 17834 1201 0,'-27'-16'93'0,"27"16"-52"15,-41-10-1-15,41 10 7 0,-51 7 7 16,24 12 8-16,-15-5 4 0,8 20 5 0,-15-4-10 15,8 15-5-15,-5 1-15 0,5 11 6 0,-3-1-8 16,3 6 4-16,-1-1-12 0,4 1 2 0,-1-4-13 16,9-2-19-16,7-5-1 0,4-3 0 0,8-9 0 15,6-6 0-15,5-5 0 0,11-1 0 0,-11-27 0 16,28 37 0-16,-28-37 0 0,46 19 0 0,-14-12 0 16,5-7 0-16,2-7 0 0,5-3 0 15,-1-10 0-15,3-1 0 0,-2-7 0 0,-1 5 0 16,-1 0-17-16,-7-3 11 0,-1 4-7 15,-9-2 13-15,-25 24-7 0,39-46 2 0,-39 46 3 16,18-30 1-16,-18 30 3 0,0 0-2 0,0 0 4 16,-9-26 0-16,9 26 3 0,0 0-2 0,0 0-2 15,-29 14-1-15,29-14-5 0,-21 30 0 0,21-30-3 16,-18 35-5-16,18-35-11 0,-5 28-7 16,5-28-25-16,7 30-11 0,11-5-39 0,-18-25-74 15,35 23-97-15,-35-23-226 0,34-6-27 0,10 12 285 16</inkml:trace>
  <inkml:trace contextRef="#ctx1" brushRef="#br4" timeOffset="602696.5998">19461 18003 994 0,'-20'-26'122'0,"20"26"-18"15,-35-23 18-15,35 23 1 0,-46 3-20 0,46-3-15 16,-59 29-20-16,29-3-6 0,-7 0-13 0,5 11-2 15,-3 4-8-15,1 3 1 0,0 5-10 0,8 1 0 16,-1 1-10-16,9-2-14 0,4-2-6 16,7-4 0-16,9-3 0 0,5-5 0 0,5-5 0 15,4-1 0-15,-16-29 0 0,43 38 0 0,-17-22 0 16,5-9 0-16,2-3 0 0,4-6 0 0,1-7 0 16,2-7 0-16,1 1 0 0,-4-7 0 0,2-2-13 15,-3-4 12-15,-4-2-8 0,-6-6 9 16,-5 3-15-16,-6-2 0 0,-7 5 5 0,-6-2-7 15,-2 0 4-15,-7-5-9 0,-2 4-13 16,-7-11-20-16,7 12-34 0,-21-28-58 0,30 60-89 16,-35-79-119-16,21 40-181 0,14 39 61 0,-25-58 472 15</inkml:trace>
  <inkml:trace contextRef="#ctx1" brushRef="#br4" timeOffset="603054.7006">19742 17625 1289 0,'0'0'79'0,"0"0"-37"15,0 0 28-15,46 40-13 0,-46-40 7 0,64 14 2 16,-29-10-11-16,10 8-3 0,-5-7-11 0,5 8-2 16,-5-3-8-16,3 2 1 0,-6 4-5 15,-1 4-4-15,-8 1-7 0,-2 5 0 0,-6 4-6 16,-6 4 2-16,-9 6-7 0,-6 9 3 16,-12 11-9-16,-6 7 7 0,-8 9-9 0,-8 1 7 15,-6 6-10-15,-5 4-5 0,-4 4-1 0,-3-1-16 16,4-5 12-16,1-12-13 0,5-7-12 0,-3-15-5 15,16 2-26-15,-7-25-22 0,26 14-66 0,-24-42-143 16,35 0-262-16,0 0 31 0,-32 9 412 0</inkml:trace>
  <inkml:trace contextRef="#ctx1" brushRef="#br4" timeOffset="603584.237">16829 17505 561 0,'0'0'137'0,"-29"-37"-13"0,29 37-3 15,-49-20-29-15,22 20-7 0,-15-7-21 16,6 13-1-16,-13-1-5 0,8 14 2 0,-14-1 1 16,13 22 9-16,-17-4 15 0,15 22-34 15,-9-4 17-15,10 19-36 0,-1 1-5 0,5 8 8 16,5 8-17-16,6 2 7 0,5 5-15 0,5-2 8 15,8-4-20-15,6-4-5 0,11-6 18 0,6-6-22 16,10-4 18-16,3-10-12 0,15-6-23 0,3-14-19 16,22 6-53-16,-11-35-65 0,40 31-142 0,-13-27-247 15,3-11 38-15,16 14 376 0</inkml:trace>
  <inkml:trace contextRef="#ctx1" brushRef="#br4" timeOffset="604056.4636">17709 18755 1222 0,'-37'-26'431'0,"37"26"-366"0,-28 2-28 0,28-2-8 15,0 0-6-15,0 0-4 16,0 0-9-1,0 0-7-15,0 0-4 0,0 0-9 0,-11-25-12 16,11 25-9-16,0 0-10 0,14-28-16 0,-14 28-25 16,25-16-44-16,7 28-80 0,-32-12-90 0,0 0-215 15,58-5 72-15,-58 5 423 0</inkml:trace>
  <inkml:trace contextRef="#ctx1" brushRef="#br4" timeOffset="604345.5">18251 18718 1699 0,'0'0'83'0,"-30"-10"-42"16,30 10-8-16,0 0-8 0,0 0-5 0,0 0-10 16,0 0-8-16,0 0-4 0,0 0-12 15,0 0-10-15,0 0-15 0,0 0-21 0,0 0-23 16,0 0-40-16,0 0-70 0,19 28-121 0,-19-28-201 0,0 0 24 16,53 40 437-16</inkml:trace>
  <inkml:trace contextRef="#ctx1" brushRef="#br4" timeOffset="604628.7984">18851 18783 1582 0,'-26'2'273'0,"26"-2"-243"0,0 0-27 0,0 0-6 15,0 0 1-15,0 0 2 0,-13-28 0 0,13 28 0 16,0 0-3-16,0 0-10 0,0 0-7 0,18-25-12 16,-18 25-14-16,0 0-34 0,37 0-51 0,-37 0-104 15,0 0-325-15,38-17 39 0,-38 17 280 16</inkml:trace>
  <inkml:trace contextRef="#ctx1" brushRef="#br4" timeOffset="604874.8864">19625 18711 1610 0,'-28'9'202'16,"28"-9"-184"-16,0 0-14 0,0 0-2 0,0 0 0 15,0 0 3-15,0 0 3 0,-14-30 1 16,14 30-3-16,0 0-1 0,0 0-14 0,35-28-10 16,-35 28-12-16,0 0-35 0,0 0-54 0,46 14-121 15,-46-14-329-15,0 0 3 0,6 32 320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5T22:39:22.52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  <inkml:context xml:id="ctx1">
      <inkml:inkSource xml:id="inkSrc64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5T22:40:38.357"/>
    </inkml:context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997 2703 356 0,'0'0'145'0,"0"0"-61"0,-24-5-23 15,24 5-9-15,0 0-9 0,0 0-9 0,0 0-12 16,0 0-11-16,0 0-7 0,0 0-5 0,0 0-3 15,0 0-8-15,0 0 0 0,0 0-1 0,0 0-4 16,0 0 1-16,0 0-4 0,0 0-4 0,30 2 1 16,-30-2 0-16,0 0 1 0,26 16 0 0,-26-16 3 15,0 0 1-15,32 16 1 0,-32-16 0 0,0 0 1 16,34 14 0-16,-34-14 4 0,26 5 2 0,-26-5 4 16,25 7 2-16,-25-7 1 0,27 5 3 15,-27-5-1-15,0 0 1 0,33 7 0 0,-33-7 0 16,0 0 0-16,29 7 0 0,-29-7-1 0,0 0 2 15,0 0-1-15,30 7 0 0,-30-7 1 16,0 0 0-16,0 0-1 0,0 0 2 0,0 0 1 16,0 0 6-16,0 0 4 0,0 0 5 0,0 0-3 15,0 0-3-15,0 0-6 0,0 0-1 0,0 0 9 16,0 0 5-16,0 0 2 0,26 13 4 0,-26-13-9 16,0 0 1-16,0 0-2 0,34 10 4 0,-34-10-1 15,28 6 5-15,-28-6 0 0,38 3 5 0,-38-3 2 16,53 0 1-16,-25-3-3 0,7 1-2 15,3-2-10-15,1 1-1 0,5-1-7 0,0 1-4 16,6-2-1-16,1 3-3 0,2 0-1 16,2 0 0-16,4 2-1 0,3-2 0 0,0 4-2 15,3-2 2-15,1 2-1 0,3 0 1 0,3 0 1 16,1-1-1-16,7-2 2 0,-1 1-1 0,6-2 1 16,0-2-1-16,2 2 0 0,3-3 2 15,3 2-1-15,0-1 0 0,1 2 1 0,0-1 0 16,4 1 1-16,1 0 0 0,0 1 0 0,4 1 0 15,-1 0-1-15,3 0 0 0,-1 1-1 0,4 1 2 16,2 0 0-16,-2 1 0 0,4 3 0 0,1-1 0 16,0 0-2-16,6-1 0 0,0-1 1 0,-1-1 0 15,6-2 2-15,0 0 0 0,4-2 0 16,1-1 1-16,0-1-4 0,3-1-1 16,-1 0 3-16,1-1-2 0,3 1 3 0,0-2-2 15,1 0 1-15,4 3 1 0,-7-3 0 0,7 2-2 16,1-2 1-16,-3 0-3 0,4 2 1 0,2 0-2 15,-3-3 1-15,3 1-2 0,1-3 3 0,-2 3 0 16,4-2 1-16,4-2-2 0,-2 3 1 0,1-3-1 16,3 0 2-16,-3 1-1 0,2 1 1 0,-1 2-1 15,0 0 1-15,1 4-1 0,-3-1 1 16,-4 0-1-16,0 3 0 0,-2 2-1 0,-1 1 0 16,-2 4-1-16,0-3-1 0,-2 4 1 0,4-3 0 15,-2 4 2-15,1-1-1 0,3 0 1 0,-4-1-2 16,1-1 1-16,6 0 0 0,-3-1 1 15,5-1-1-15,1 1 0 0,-1-4 1 0,5 2-1 16,0-2 2-16,0-2 1 0,2 0 0 0,2 0-1 16,-4-1 0-16,0-1-2 0,4 3 1 15,-3-3 1-15,1 2-2 0,2 2 3 0,-4 0-1 16,-2 2 0-16,4 2 0 0,-2-1 0 0,0 1 1 16,4 1 0-16,-4 2-2 0,-2 0 2 0,1 2-1 15,-6-2 1-15,1 5 0 0,-1-1 2 0,-5-1-1 16,3 1 1-16,-1-1-1 0,-4-3 2 0,-2 4-2 15,3-2 4-15,-2-4 1 0,2 4 9 16,-1-6 5-16,2 5 4 0,0-8-1 0,6 5-5 16,3-7-4-16,5 0 1 0,3-3 1 15,2-2 6-15,-1-2-2 0,8 0-4 0,-2-3-4 16,4 1-7-16,2-3-3 0,-2 2-3 0,2 0 0 16,2 1-3-16,-3-1 3 0,-2-1-2 0,2 3 1 15,-4-1-1-15,-2 1 2 0,3-1-3 0,-9 4 1 16,-3-3-6-16,-2 6-4 0,-3-3-2 15,1 5 0-15,-5-1 3 0,-2-1 5 0,-5 1 1 16,-3 1 6-16,-8 2-1 0,-5-2 0 0,-2 2 1 16,-7 2-1-16,-3 0 0 0,-8-1 0 0,-5 3 0 15,-1-2 0-15,-6 0 1 0,-5-1-1 0,-6 1 1 16,-1 2 0-16,-2-1 2 0,-2-3 5 16,0 4 4-16,-7-4-3 0,2 3 4 0,-4 1-6 15,1-1 0-15,2-1-4 0,3 0 0 16,1-2-2-16,3-4 1 0,-3 1 0 0,-1-4-3 15,-4 3 2-15,-2 4-3 0,-7-3-7 0,-5-1-11 16,-2 8-19-16,-14-8-17 0,2 11-19 0,-16-10-28 16,5 13-26-16,-30-10-35 0,25 7-63 0,-25-7-92 15,0 0 149-15,16 32 169 0</inkml:trace>
  <inkml:trace contextRef="#ctx0" brushRef="#br0" timeOffset="656.5855">24386 2644 640 0,'0'0'35'0,"-25"-6"-18"0,25 6-13 15,0 0 0-15,0 0 1 0,-9 34 4 0,9-34-1 16,-1 33 2-16,1-33-3 0,-2 41 5 15,2-41 1-15,0 49 4 0,0-21-5 0,0 7-1 16,2 2 0-16,-2 4-10 0,0 1 7 0,-2-5-17 16,0-2 9-16,-3-3-9 0,1 2-31 0,-3-3-18 15,2 3-10-15,-4-3 5 0,2-4 31 0,7-27 10 16,-13 39-50-16,13-39-92 0,0 0-91 16,-3 44 224-16</inkml:trace>
  <inkml:trace contextRef="#ctx0" brushRef="#br0" timeOffset="1875.7281">24469 3158 680 0,'0'0'17'0,"0"0"-12"0,0 0-5 15,-25-7 0-15,25 7 0 0,0 0-1 0,0 0 0 16,-26 0-2-16,26 0-4 0,0 0-2 16,-34 10 1-16,34-10 0 0,-32 11 4 0,32-11 2 15,-44 12 0-15,19-5 2 0,-1 0 1 0,-4 0 9 16,-1-3 15-16,-4 3 11 0,-2-5 11 0,1 3-2 16,-8-3-2-16,2 3-5 0,-6-5 1 15,-4 5-1-15,-2-5 1 0,-1 6-2 0,-9-6-2 16,5 3-3-16,-6-5-5 0,5 4-3 0,-6-4-5 15,2 2-2-15,-3-1-1 0,0-1-3 16,-2 0 0-16,0 0-2 0,-2 1-4 0,0-1-3 16,0-3-3-16,0 1 1 0,-1-3-2 0,1 0 0 15,-2 0 0-15,2 0-3 0,-3-4 2 0,-4 1-3 16,-2-3 0-16,-1-1-6 0,-1 0 1 0,-1-3-2 16,0 1 4-16,-7-2-2 0,-2 4 3 0,-1-4 15 15,0 8-15-15,-5-2 20 0,1 1-15 0,-8 2-1 16,-3 0 2-16,-2 4-5 0,-3 3 2 15,0 2 0-15,-4 2-1 0,-4 2 0 16,-1 1-3-16,-7 0 0 0,1 6-2 0,-3-4 4 16,-3 5-1-16,3 0-13 0,-6 3 14 0,1 0-14 15,-2-1 13-15,-7 2 2 0,1 0-3 0,2 2 4 16,3-1-3-16,-5-1 4 0,1 4-3 0,-6-5 4 16,0 3-3-16,6 0 2 0,-3-1-1 15,5-1 1-15,-1-2-3 0,0-1 3 0,6-1-1 16,-2 0-1-16,3 2-1 0,4-3 1 0,0 1-1 15,0-1 3-15,2-4 1 0,-4 2 1 0,2-1-1 16,3-1 1-16,1-1-4 0,-1-1 2 0,4 2-1 16,-1-3 0-16,-1 3 0 0,-2-4 0 0,3 2 0 15,2 1 1-15,1 1 0 0,-2-2 1 0,0 0-2 16,-3 2 2-16,1 0-1 16,0 0 1-16,0-1 1 0,4 1 0 0,0 0-1 15,0 0 1-15,1-2 1 0,-3-1-1 0,2-3 1 16,5 1 4-16,2-4 8 0,5 2 6 0,-1-5 4 15,1 3 2-15,-3-3-4 0,1 3 0 0,-1-5-2 16,5 4-3-16,0-4-5 0,3 3-5 0,1-1-4 16,-4-2-2-16,1 0 0 0,-1 2-1 0,0 1 0 15,0-3-2-15,0 3-3 0,2 1-3 16,-2-2 0-16,-2 1-2 0,0 4-1 0,-5-2 1 16,2 4 2-16,-6-2 1 0,2 0 3 0,2 0 2 15,-2 2-2-15,2-2 2 0,0 0 0 0,-5 0 2 16,-1 0 0-16,1 2 2 0,-2-1-2 15,3 1 2-15,0 0-1 0,-1 0 1 0,-1-1-2 16,-1 3 1-16,4 0-1 0,-3-3 0 16,1 5 0-16,5-5 0 0,-1 3-1 0,1-1 2 15,0-1-2-15,-3 0 1 0,1 1-1 0,-2 1-3 16,4 1-7-16,0-1-4 0,1 3-6 0,-1-4 0 16,0 6 2-16,-5-4 1 0,1 2 2 0,-3 2 2 15,1 2 3-15,3 1 6 0,-3-1 1 0,-1 1 6 16,4-1-2-16,-6-3 0 0,0-1-2 0,5-1 1 15,-2 3-1-15,5-2 3 0,0 0 0 16,-2 1 2-16,1-2 2 0,-4 1 2 16,1 2 0-16,3-1 5 0,-1-1-4 0,6 2 3 15,-1 0-4-15,-1 0-1 0,4-2-3 0,-3 0-3 16,3 0-2-16,4-3 1 0,0 3-2 0,5-4 3 16,0 2 0-16,0-1 0 0,2-1 2 0,0-3 0 15,3-1-1-15,2 1 2 0,0-2-1 16,4-2 0-16,-2 3 1 0,5-3 1 0,0 1 6 15,0-1 6-15,1-3 2 0,1 3 1 0,-2-1-1 16,5 2-1-16,-4-4 0 0,8 1-1 0,-2-1-3 16,7 2-2-16,-3 0-2 0,4 1-1 0,1 1 0 15,0-1-3-15,2 1-1 0,0 1 0 0,1 0 0 16,3 2 0-16,3 0-1 0,2-2 1 0,1 2 0 16,3 0 1-16,-1-1 2 15,4 1 3-15,0-6 2 0,3 6 0 0,-1 0 3 16,5-3-3-16,1 3-2 0,1-4-3 0,0 1-2 15,5 3-3-15,2-4 0 0,3 4-3 0,4 0-10 16,0-5-21-16,30 5-31 0,-55-4-39 0,55 4-65 16,-46 7-128-16,12-17-83 0,34 10 191 0</inkml:trace>
  <inkml:trace contextRef="#ctx0" brushRef="#br0" timeOffset="2177.6302">994 2880 1106 0,'0'0'145'0,"-43"-7"-113"0,43 7-23 16,0 0-11-16,0 0-9 0,0 0-4 16,0 0 0-16,-12 24 0 0,17 6 10 15,-1 14 17-15,-2 13-34 0,-1 13 21 0,-8 4-36 16,4 10-10-16,-13-1-1 0,9 7-45 0,-13-11-40 16,15 4-124-1,8 2-137-15,-20-38 186 0,36 17 208 0</inkml:trace>
  <inkml:trace contextRef="#ctx0" brushRef="#br0" timeOffset="4982.2921">12904 3728 475 0,'0'0'140'0,"0"0"-65"0,-5-28-22 16,5 28-4-16,0 0-4 0,0 0-3 0,0 0-7 16,5-24-3-16,-5 24-12 0,0 0-5 0,0 0-11 15,0 0-5-15,0 0-2 0,0 0 0 0,0 0 2 16,-3 24 3-16,3-24-3 0,-2 28 2 16,2-28-3-1,-5 36 3-15,5-36-3 0,-9 37 2 0,2-11 14 16,7-26-21-16,-15 49 4 0,7-20-27 15,0 1-22-15,-4-2-29 0,5 5-14 0,-5-1 6 16,6-2 3-16,-4-6 6 0,10-24-66 0,-4 48-57 16,4-48 86-16</inkml:trace>
  <inkml:trace contextRef="#ctx0" brushRef="#br0" timeOffset="5418.629">12936 3817 709 0,'0'0'38'0,"0"0"-8"16,0 0-8-16,0-25-1 0,0 25 0 15,0 0 1-15,30-19-8 0,-30 19-4 0,28-11-4 16,-28 11-2-16,34-9-2 0,-34 9-2 0,39-7 0 16,-39 7 0-16,39-7 0 0,-39 7 0 0,39-3 0 15,-39 3 0-15,32-4-1 0,-32 4 1 0,26 0 0 16,-26 0 0-16,0 0 1 0,34 7-1 0,-34-7-1 15,0 0 2-15,32 5-1 0,-32-5 1 16,0 0-1-16,34 2 1 0,-34-2-1 0,0 0 1 16,33 2 0-16,-33-2-1 0,0 0 0 0,32 3-2 15,-32-3 1-15,0 0-1 0,0 0 1 0,0 0-1 16,0 0 0-16,0 0 1 0,0 0 1 16,0 0 3-16,14 32-1 0,-14-32 1 0,-21 28-3 15,21-28 2-15,-32 43 14 0,32-43-12 0,-42 47 18 16,42-47-5-16,-50 46 3 0,50-46-9 15,-46 42 8-15,46-42-16 0,-41 39 7 0,41-39 0 16,-39 28-3-16,39-28-1 0,-30 21-2 0,30-21 1 16,-25 13 1-16,25-13 2 0,0 0 0 0,-26 10-2 15,26-10-3-15,0 0-2 0,0 0-10 0,0 0-8 16,0 0-21-16,-28-2-25 0,28 2-55 0,0 0-48 16,0 0-126-16,0 0-41 0,-31-10 282 0</inkml:trace>
  <inkml:trace contextRef="#ctx0" brushRef="#br0" timeOffset="6336.1734">13335 3876 240 0,'0'0'55'0,"0"0"0"0,0 0 22 0,0 0 12 16,0 0 9-16,0 0-7 0,0 0-10 0,0 0-11 15,-25 7-17-15,25-7-15 0,0 0-18 0,0 0-9 16,0 0-9-16,0 0 1 0,0 0 10 0,0 0 9 16,10 25 6-16,-10-25 0 0,0 0-12 0,15 37-5 15,-15-37-8-15,8 25-14 0,-8-25 12 16,9 24-11-16,-9-24 11 0,6 27 3 16,-6-27-1-16,-2 28 4 0,2-28 4 0,-9 25 6 15,9-25 3-15,-14 26 4 0,14-26-3 0,-20 28-2 16,20-28-5-16,0 0 0 0,-33 30-3 0,33-30 2 15,0 0-1-15,0 0 3 0,-32 18-1 0,32-18 0 16,0 0-4-16,0 0-3 0,-25-5-3 0,25 5-1 16,0 0 5-16,-35-15 3 0,35 15 7 0,-34-15 3 15,34 15 4-15,-43-23-2 0,17 9 2 16,26 14-2-16,-53-23 2 0,26 16-1 0,-3-2-2 16,5 5-7-16,-1 3-5 0,1 2-5 15,25-1-3-15,-39 6-3 0,39-6-1 0,0 0-6 16,0 0-27-16,-25 10-20 0,25-10-40 0,0 0-48 15,44 34-87-15,-44-34-206 0,46 8-19 0,6 0 317 16</inkml:trace>
  <inkml:trace contextRef="#ctx0" brushRef="#br0" timeOffset="7784.8218">13090 3054 477 0,'0'0'94'0,"0"0"-32"16,0 0-8-1,0 0 3-15,0 0 7 0,0 0-1 0,0 0-5 0,0 0-8 0,0 0-8 0,0 0-8 0,0 0-26 16,0 0 8-16,0 0-20 0,0 0 13 0,0 0 0 16,0 0 2-16,0 0-2 0,0 0 0 0,0 0 3 15,0 0 4-15,0 0 5 0,-14 26 1 16,14-26-2-16,-7 29-9 0,7-29-2 15,-9 28-3 1,9-28 3-16,-7 30 0 0,7-30 3 0,-4 28-3 16,4-28 1-16,-3 26-4 0,3-26 1 0,0 25-4 15,0-25 1-15,0 0-2 0,3 28 0 0,-3-28-2 16,0 0 1-16,0 0-1 0,9 28 1 0,-9-28 0 16,0 0 2-16,0 0 9 0,0 0 12 0,0 0 14 0,0 0 9 0,0 0-3 15,0 0-12-15,6-24-12 0,-6 24-13 16,-2-32-2-16,2 32-3 0,-4-44 5 0,4 44-1 15,-3-48 7-15,3 48-3 0,-4-45 3 16,4 45-7-16,-5-44 1 0,5 44-5 0,-2-41 1 16,2 41 16-16,2-33-36 0,-2 33 36 0,0 0-38 15,0 0 19-15,2-25 1 0,-2 25-2 0,0 0-1 16,0 0-2-16,0 0-3 0,0 0 2 0,0 0 20 16,0 0-35-1,-9 40 38-15,9-40-34 0,-4 44 16 16,4-44 2-16,-3 46-4 0,1-21 3 0,2-25-3 0,-4 44 6 15,4-19-6-15,0-25 4 0,2 42-4 0,-2-42 2 16,9 35-1-16,-9-35 1 0,11 28-2 0,-11-28 2 16,0 0-4-16,23 28 3 0,-23-28-1 0,0 0 1 15,26 14 1-15,-26-14 0 0,0 0 0 0,0 0 2 0,27-5 1 16,-27 5 2-16,0 0 5 0,0 0 2 16,9-28 5-16,-9 28 0 0,0-30-1 0,0 30-6 15,-4-33 0-15,4 33-6 0,-9-43 3 0,9 43-3 16,-10-44 4-16,10 44-4 0,-13-40 2 0,13 40-4 15,-12-41 2-15,12 41-5 0,-9-40 5 0,9 40 15 16,-4-34-33-16,4 34 33 0,0 0-35 0,-3-28 17 16,3 28-1-16,0 0 0 0,0 0-1 15,0 0-2-15,0 0-2 0,0 0-1 0,0 0 1 16,0 0-16-16,-2 25 36 0,2-25-33 0,4 33 35 16,-4-33-16-16,5 37-2 0,-5-37 3 0,2 41-4 15,-2-41 4-15,0 40-4 0,0-40 4 0,0 41-3 16,0-41 3-1,3 33-3-15,-3-33 1 0,4 25-1 0,-4-25 1 16,0 0-1-16,0 0 1 0,0 0-2 16,14 25 1-16,-14-25-2 0,0 0 1 0,0 0 1 15,0 0-1-15,0 0 3 0,0 0 1 0,0 0 1 16,0 0 0-16,14-34 2 0,-14 34-3 0,5-46 2 16,-1 18-3-16,-2-2 3 0,0 0-3 0,-1 2 7 15,-1 0-5-15,0-2-12 0,-1 5 30 0,-3-1-31 0,4 26 28 0,-7-41-13 16,7 41-5-16,-5-30 2 0,5 30-1 15,0 0 0-15,0 0-2 0,0 0 1 0,0 0-2 16,0 0-2-16,0 0 0 0,0 0-5 0,0 0-2 16,-25 29-9-16,14-5-1 0,4 13 3 0,-7 2-39 15,7 10 15-15,-11-13-53 0,18 18-40 0,-19-29-66 16,28 3-267-16,-2 11-1 0,-7-39 259 0</inkml:trace>
  <inkml:trace contextRef="#ctx0" brushRef="#br0" timeOffset="9280.2686">12658 1575 412 0,'18'-32'51'0,"-18"32"-4"16,1-30 10-16,-1 30 1 0,4-32 2 0,-4 32-3 15,4-24-5-15,-4 24-4 0,0 0 7 0,0 0 1 16,0-29 5-16,0 29-1 0,0 0-2 0,0 0-6 16,0 0-10-16,0 0-11 0,0 0-7 15,0 0-8-15,0 0-8 0,0 0-2 0,0 0-5 16,0 0 0-16,-6 34 0 0,6-34 6 15,-2 53-2-15,2-18 5 0,-1 11-8 0,-3-1 4 16,2 5-11-16,-1 1 10 0,-1 0-5 0,3 5 11 16,-7-5-7-16,5 0 8 0,-2-8 11 0,1-3-16 15,1-6 13-15,3-4-32 0,0-30 11 0,1 44-13 16,-1-44 16-16,4 24 2 0,-4-24 0 0,0 0 1 16,0 0 3-16,0 0 1 0,0 0 4 0,0 0 5 15,0 0 5-15,0 0 5 0,0 0-1 16,0 0-3-16,0 0-6 0,5-31-11 0,-5 31 1 15,-2-43 10-15,2 43-36 0,2-42 34 16,-2 42-35-16,9-46 17 0,-9 46 4 0,16-37-5 16,-16 37 2-16,26-31-3 0,-26 31 2 0,31-22-3 15,-31 22 1-15,33-12 0 0,-33 12-1 0,32-3-1 16,-32 3 0-16,34 7-1 0,-34-7-1 0,28 12 2 16,-28-12-1-16,0 0 3 0,30 28 0 15,-30-28-1-15,0 0-3 0,16 35 2 0,-16-35-3 16,-2 27 7-16,2-27 20 0,-14 37-16 0,14-37 18 15,-30 39-35-15,30-39 15 0,-44 44-15 0,17-27 15 16,2 4 2-16,1-5-2 0,-3 0 1 0,27-16-2 16,-44 21-6-16,44-21-13 0,-34 9-16 0,34-9-23 15,-25 7-19-15,25-7-43 16,0 0-33-16,0 0-63 0,0 0-84 0,-3-32-89 16,31 36 279-16</inkml:trace>
  <inkml:trace contextRef="#ctx0" brushRef="#br0" timeOffset="9749.0078">13287 1985 619 0,'0'0'48'15,"-29"-25"12"-15,29 25 2 0,-26-10 17 0,26 10-5 16,-29-4-2-16,29 4-5 0,-37 5 4 16,12-3-7-16,25-2-3 0,-46 21-12 0,46-21-2 15,-51 30-9-15,51-30 3 0,-51 39 14 0,51-39-38 16,-45 44 30-16,45-44-40 0,-28 41 9 0,28-41-4 16,-14 28-8-16,14-28-2 0,0 26-4 0,0-26 1 15,0 0-2-15,21 34 3 0,-21-34-1 0,29 12 1 16,-29-12-1-16,40 7 2 0,-15-7-1 15,3-4-1-15,2-3 2 0,1-1-2 16,-1-5 3-16,-2-4-3 0,-3-1 3 0,-25 18-3 16,44-44 3-16,-44 44 15 0,32-48-33 0,-32 48 33 15,25-47-31-15,-25 47 15 0,16-39 5 0,-16 39-2 16,2-26 4-16,-2 26 1 0,0 0 4 0,0 0 2 16,0 0-3-16,0 0-3 0,-25-18-8 0,25 18-4 15,0 0-4-15,-20 30 2 0,20-30-1 16,-19 55-12-16,10-18 34 0,-4 3-32 0,5 1 26 15,-5 1-21-15,8-2-15 0,-4-6-7 0,14-2-22 16,-5-32-10-16,15 45-28 0,-15-45-24 0,42 14-38 16,-42-14-58-16,59-42-236 0,-6 28 50 0,-18-37 355 15</inkml:trace>
  <inkml:trace contextRef="#ctx0" brushRef="#br0" timeOffset="9952.1007">14022 1282 1376 0,'-46'41'120'0,"14"-18"-107"16,3 8-9-16,1 6-9 0,3 2 7 0,2 3-6 15,-2 2 7-15,2 0-8 0,0 2 7 16,2 2-8-16,2 1 8 0,5-1-9 0,-1 3 7 16,7-2-17-16,0-5-3 0,8 4-4 0,-5-13-34 15,16 14-17-15,-9-23-45 0,21 17-38 16,-23-43-27-16,37 49-31 0,-9-19-75 0,-28-30-39 15,60 30 330-15</inkml:trace>
  <inkml:trace contextRef="#ctx0" brushRef="#br0" timeOffset="10342.8134">14137 1904 904 0,'-27'12'85'16,"2"-14"-27"-16,25 2 3 0,-47 7 0 0,47-7-4 15,-52 23-20-15,52-23 1 0,-55 30-5 16,31-7 7-16,-7-3 20 0,12 4-21 16,-8-3 10-16,10 8-38 0,17-29 10 0,-34 47-14 15,34-47 10-15,-21 39-1 0,21-39-9 0,-4 28-4 16,4-28-5-16,0 0 3 0,22 26 0 0,-22-26 2 16,33 13 0-16,-33-13-1 0,44 0 0 0,-19-6-1 15,2-1 1-15,1-3-2 0,0-2 2 0,3-3-3 16,-3 0 3-16,-2-5-3 0,-1 3 3 15,-25 17-3-15,41-39 0 0,-41 39 15 0,30-35-38 16,-30 35 35-16,21-34-36 0,-21 34 18 0,13-26 2 16,-13 26-3-16,0 0 4 0,9-25 1 0,-9 25 2 15,0 0 1-15,0 0-3 0,0 0 1 16,0 0-3-16,-18 25 1 0,18-25 19 0,-20 46-33 16,8-20 32-16,-4 6-38 0,2 1 8 0,0-5 0 15,3 4-11-15,11-32-2 0,-12 49-20 16,12-49-19-16,2 30-29 0,-2-30-13 0,0 0-14 15,28 7-10-15,-28-7-29 0,44-10-37 0,-28-22-151 16,28 27 196-16,-28-37 155 0</inkml:trace>
  <inkml:trace contextRef="#ctx0" brushRef="#br0" timeOffset="10717.8234">14475 1913 692 0,'-26'12'193'0,"26"-12"-151"0,-27 21 0 0,27-21 10 15,-25 28 12-15,25-28 13 0,-26 39-23 0,26-39 8 16,-29 44-21-16,29-44-12 0,-23 42-22 0,23-42 10 16,-14 36-19-16,14-36 14 0,-3 28 3 0,3-28-3 15,0 0 0-15,0 0 0 0,0 0 2 16,0 0 0-16,33 24 0 0,-33-24 4 0,27-8 2 16,-27 8 1-16,33-23-1 0,-33 23-6 0,38-44 9 15,-19 16-39-15,2 3 34 0,1-3-36 16,1 1 15-16,-2-1 6 0,2-2-5 0,-4 2 7 0,1 0-5 15,-2 0 5-15,-4 3-4 0,-14 25 4 16,26-37-1-16,-26 37 3 0,0 0-3 0,23-26-1 16,-23 26-2-16,0 0-2 0,0 0 2 15,0 0 0-15,-1 28 2 0,1-28-3 0,-9 47 3 16,0-15-5-16,-2 1 4 0,1 4-6 0,1-3 5 16,3-1 11-16,3-4-41 0,5 0 21 0,-2-29-47 15,12 55-1-15,-12-55-5 0,25 41-17 0,-25-41-9 16,37 26-21-16,-37-26-16 0,50 14-55 0,-26-10-71 15,-24-4-141-15,66-6 194 0,-50-18 197 16</inkml:trace>
  <inkml:trace contextRef="#ctx0" brushRef="#br0" timeOffset="10952.2136">15038 1913 1001 0,'-28'1'64'0,"0"1"-6"0,28-2 15 0,-46 16 5 16,46-16-2-16,-43 26-18 0,43-26-4 0,-42 34-9 16,42-34-4-16,-38 40 12 0,26-15-40 0,12-25 29 15,-25 46-39-15,25-46 7 0,-10 42-2 0,10-42-7 16,1 37 0-16,-1-37-4 0,16 28 2 0,-16-28-4 16,34 18-10-16,-8-11-18 0,-26-7-26 15,66-4-40-15,-41-15-62 0,30 19-109 16,-18-10-212-16,0-19 7 0,16 22 400 0</inkml:trace>
  <inkml:trace contextRef="#ctx0" brushRef="#br0" timeOffset="11302.2623">15182 2047 1101 0,'-32'21'48'0,"32"-21"-31"15,0 0-5-15,0 0 1 0,0 0 3 16,28 16 3-16,-28-16 0 0,37-8 2 0,-37 8 0 16,50-12-4-16,-22 2-2 0,4-1-8 0,0-3-23 15,-2 3 16-15,-1-3-18 0,-5 4 17 16,-24 10 2-16,39-23 0 0,-39 23 1 0,0 0-1 16,29-27 4-16,-29 27-1 0,0 0 2 0,0 0 2 15,-4-30 0-15,4 30-2 0,0 0-1 0,-37-14-4 16,37 14-2-16,-39-1 1 0,14 1 1 0,25 0 2 15,-51 3 13 1,51-3 16-16,-53 11 17 0,53-11 19 0,-52 24-1 16,52-24-5-16,-48 41-14 0,27-15-10 15,-4-1 6-15,8 5-39 0,1-2 23 0,3 2-36 16,6-4 6-16,4-1 3 0,3-25-8 0,7 41-4 16,-7-41-21-16,25 28-25 0,6-9-43 0,-31-19-50 15,66 14-78-15,-39-26-44 0,24-4-208 0,11 23 58 16,-21-35 392-16</inkml:trace>
  <inkml:trace contextRef="#ctx0" brushRef="#br0" timeOffset="12026.3157">16154 2013 793 0,'0'-37'43'0,"0"37"3"0,4-25 10 15,-4 25 14-15,0 0-3 0,0 0-5 16,0 0-9-16,0 0-2 0,0 0-8 0,0 0 1 15,0 0-1-15,0 0 3 0,0 0-2 0,7 37 0 16,-14-12 9-16,5 7-40 0,-5-1 28 0,1 6-38 31,-2-5 9-31,0 10 3 0,0-5-9 0,1 6 4 16,-1-6-10-16,1-2 8 0,2-5-5 0,2-6 4 0,3-24-6 16,-2 37 1-16,2-37-4 0,5 25 2 15,-5-25-1-15,0 0 2 0,0 0-1 0,0 0-1 16,0 0 1-16,0 0 0 0,28-10 2 0,-28 10-2 15,22-44 2-15,-10 15-5 0,2-4 4 0,2-2-4 16,-3 1 5-16,1 1-4 0,-5-1 6 0,-1 3-5 16,-2-5 5-16,1 3 10 0,2-1-31 0,-2 3 30 15,3 4-31-15,1 3 16 0,-11 24 4 0,21-32-4 16,-21 32 2-16,0 0-2 0,25-18-1 0,-25 18 2 16,0 0 0-16,35 0 2 0,-35 0-1 0,32 11 1 15,-32-11-3-15,38 18 2 0,-38-18-1 0,35 21 1 16,-35-21-2-16,30 21 3 0,-30-21-3 0,27 26 3 15,-27-26-1-15,0 0-18 0,26 35 36 0,-26-35-35 16,7 29 35-16,-7-29-15 0,-7 30-5 0,7-30 3 16,-19 31-3-16,19-31 2 15,-32 32-2-15,32-32 4 0,-37 30-4 0,37-30 4 0,-46 33-2 16,46-33 1 0,-50 32-2-16,50-32 2 0,-48 30-2 0,48-30 2 15,-46 25-3-15,46-25 2 0,-46 24-2 0,46-24 2 16,-49 28-2-16,24-12 3 0,25-16-2 0,-50 34 2 15,24-11-2-15,-1 1 3 0,0 6-1 0,1 4 6 16,-1 1-3-16,3 2 5 0,-1 2-10 0,3 3 4 16,3-2-9-16,3 1 7 0,5-2-18 0,4-6-13 15,11 6-37-15,-4-39-30 0,11 58-84 0,-11-58-82 16,17 28-144-16,10-7-53 0,-27-21 305 0</inkml:trace>
  <inkml:trace contextRef="#ctx0" brushRef="#br0" timeOffset="12428.8947">16645 2089 1165 0,'0'0'67'0,"-4"-32"-3"0,4 32 6 15,0 0-3-15,0 0-9 0,0 0-26 0,-30 27-31 16,30-27 13-16,-30 47-8 0,9-22 18 0,5 10 7 16,-4-5-9-16,6 5-2 0,0-3-8 15,3 1 2-15,4-5-8 0,2 2 2 0,3-3-7 16,0-3 3-16,2-24-4 0,6 39 4 16,-6-39-3-16,12 30 2 0,-12-30-1 0,0 0 2 15,41 18-1-15,-41-18 1 0,44-14 0 0,-19-2-2 16,1-5 2-16,3-6-3 0,-3-1 1 0,1-4-4 0,-4 1 5 15,-4-1-6-15,-3 0 6 0,-5 1-4 16,-4-1 5-16,-3 4-5 0,-4 0 4 0,-4 1-6 0,-3 2 3 16,7 25 9-16,-23-40-38 0,23 40 32 15,-30-18-36 1,30 18 15-16,-32-1 11 0,32 1-28 16,-36 15 6-16,36-15-44 0,-35 34 2 0,35-34-40 15,-25 40-36-15,25-40-55 0,0 0-162 0,4 44-48 16,-4-44 209-16</inkml:trace>
  <inkml:trace contextRef="#ctx0" brushRef="#br0" timeOffset="12645.0023">17144 2159 1020 0,'0'0'62'0,"0"0"-30"0,0 0 15 15,0 0 14-15,-25-7 3 0,25 7-12 0,0 0-14 16,-12 34-10-16,12-34-3 0,-18 54 21 0,2-24-3 15,6 7 4-15,-8-2-14 0,4-1-16 0,1 3-16 16,1-2 3-16,1 0-5 16,1-3 5-16,3-4-7 0,0-3 3 0,3 0-12 15,4-25-20-15,0 33-13 0,0-33-33 16,0 0-60-16,0 0-65 0,32 7-200 0,-32-7-67 0,33-37 232 16</inkml:trace>
  <inkml:trace contextRef="#ctx0" brushRef="#br0" timeOffset="13066.8734">17334 2004 1115 0,'0'0'55'0,"0"0"-6"16,-2 25-2-16,2-25 16 0,0 0 14 0,0 0-8 15,12 37-21-15,-12-37 14 0,11 26-21 16,-11-26 6-16,14 32-3 0,-14-32-12 0,12 39-2 15,-12-39-9-15,7 46-2 0,-7-24-9 0,0 8 0 16,-3-1-6-16,-2 1 2 0,-4-2-3 16,0-4 7-16,-3 3-3 0,12-27 4 0,-20 37-5 15,20-37-3-15,0 0-3 0,0 0-1 0,0 0-1 16,0 0-2-16,0 0 1 0,0 0-2 0,0 0 3 16,0 0 0-16,28-35 3 0,-5 3-3 15,8-3 5-15,-1-2-5 0,0 5 6 0,-2 2-5 16,-3 2 3-16,-25 28-3 0,41-42 2 0,-41 42-1 15,30-27 0-15,-30 27 0 0,0 0 0 0,0 0 1 16,0 0 0-16,0 0 2 0,0 0 1 0,10 27 0 16,-17-3-5-16,-5 4 4 0,-2 4-5 0,0 0 4 15,-1-2-3-15,3-4 3 0,12-26-7 16,-12 35-3-16,12-35-12 0,0 0-6 16,12 34-10-16,-12-34-9 0,25 3-11 0,-25-3-19 15,44-19-24-15,-28-15-43 0,32 22-52 0,-25-32-59 16,25 11-123-16,5 6-27 0,-23-27 251 0</inkml:trace>
  <inkml:trace contextRef="#ctx0" brushRef="#br0" timeOffset="13238.7202">18088 1619 1201 0,'0'0'115'0,"-37"26"-52"16,26 4-8-16,-8-4-14 0,5 15-3 0,-4-2-16 15,2 13 2-15,-4 1-15 0,5 7 5 16,-3-2 14-16,2 6-29 0,2-10 28 0,3 1-33 15,4-4-10-15,0-4 7 0,5 1-16 0,0-9-1 16,4 0-17-16,-5-15-13 0,11 10-22 16,-8-34-83-16,13 44-2 0,-13-44-50 0,0 0-229 15,28 14 89-15,-28-14 309 0</inkml:trace>
  <inkml:trace contextRef="#ctx0" brushRef="#br0" timeOffset="13394.9543">17814 2024 1433 0,'-45'-4'166'0,"45"4"-139"0,0 0-30 16,0 0-3-16,0 0-1 0,0 0 1 0,0 0 3 15,0 0-3-15,46 7-14 0,-19-23-36 0,22 16-88 16,-17-31-159-16,20 9-201 0,8 10-1 0,-10-21 443 16</inkml:trace>
  <inkml:trace contextRef="#ctx0" brushRef="#br0" timeOffset="13551.2618">18864 2001 1681 0,'-48'7'129'0,"48"-7"-96"15,-35 9-6-15,35-9-3 0,-27 1-15 16,27-1-17-16,-32-10-14 0,32 10-13 0,-26-14-23 16,26 14-38-16,0 0-76 0,-39-46-133 15,39 46-235-15,0 0 12 0,-20-44 390 0</inkml:trace>
  <inkml:trace contextRef="#ctx0" brushRef="#br0" timeOffset="16247.8722">2278 1423 895 0,'0'0'277'0,"0"0"-215"16,0 0-41-16,-9 25-15 0,9-25-3 0,-4 30-1 15,3 0 7-15,-5 8-4 0,1 15 8 0,-6 0-9 16,-1 7 7-16,-4-2-12 0,4 0 8 0,-4 0-12 0,3-1 8 15,3-6 8-15,-1-4-33 0,8-4 23 0,-3-7-46 16,8 0-13-16,-4-10-22 16,15 4-37-16,-13-30-26 0,21 34-44 0,-21-34-103 15,0 0-71-15,58 17 341 0</inkml:trace>
  <inkml:trace contextRef="#ctx0" brushRef="#br0" timeOffset="16601.0147">2280 988 977 0,'-46'9'123'0,"5"0"-92"15,5 8-4-15,-3 3-2 0,6 11 7 16,-3 1 9-16,4 10-35 0,-1 2 23 0,4 11-30 16,1 1 13-16,7 8 13 0,1 3-10 0,6 7 9 15,4 1-15-15,6 6 10 0,2 2-16 0,8 2 16 16,1-3 10-16,9 1-26 0,5-4 22 0,5-3-26 15,8-16 7-15,3-11 11 0,6-13-6 0,13-8 2 16,8-12-9-16,7-8 4 0,9-15 2 0,3-14-1 16,7-16 5-16,8-12-10 0,-3-14 6 0,-1-8 11 15,-9-10-21-15,-7-7 25 0,-12-2-23 0,-11-3 0 16,-16 1 12-16,-11 6-17 0,-14 3 13 0,-10 7-14 31,-11 6 11-31,-9 1-16 0,-11 9-17 16,-14 2 16-16,-3 13-49 0,-18-1 12 0,5 21-27 15,-21-3 5-15,9 21 9 0,-16 0-21 0,13 26-27 16,-13 1-57-16,21 27-32 0,-9 1-54 0,-1-4-110 0,35 35 227 16,-21-31 134-16</inkml:trace>
  <inkml:trace contextRef="#ctx0" brushRef="#br0" timeOffset="17757.2725">1174 6261 987 0,'-31'4'106'0,"31"-4"-45"0,0 0-30 15,0 0-1-15,0 0 10 0,37-23 7 0,-37 23-4 16,44-32-14-16,-19 11-8 0,5 3-8 0,4-3-2 15,3 2-6-15,0 1 1 0,4-1-5 16,-4 3 2-16,-2 0-3 0,-5 4 3 0,-1 5-3 16,-3 0 4-16,-26 7-2 0,38-6 0 0,-38 6-1 15,0 0-3-15,0 0 3 0,0 0 1 0,17 25 3 16,-17-25 0-16,-19 51 0 0,-1-12-6 16,-5 3 5-16,-8 4-7 0,-1 3 14 0,-3-1 0 15,-2 3 13-15,-2-2-4 0,6 2 6 0,3-5-12 16,7-4 3-16,6-10 6 0,8-4-36 15,8-3 30-15,3-25-37 0,8 35 16 0,-8-35 3 16,29 28-4-16,-29-28 3 0,46 16 0 0,-18-12 0 16,6-4-8-16,-1-13-17 0,8 6-24 0,-9-17-18 15,21 11-65-15,-23-29-41 0,27 19-97 0,-13-10-187 16,-14-20 81-16,29 25 378 0</inkml:trace>
  <inkml:trace contextRef="#ctx0" brushRef="#br0" timeOffset="18132.258">1681 5532 1122 0,'-60'19'143'16,"1"-5"-117"-16,8 8-15 0,-2 2-10 16,1 10 5-16,1 1 16 0,2 9-27 0,-6-2 43 15,3 13-19-15,-4-6 18 0,6 11 11 0,-1-7-19 16,8 5-1-16,6 0-17 0,9 4 3 0,3 1-13 15,9 2 8-15,3 0-14 0,12 1 10 16,4-5-12-16,10-3 9 0,10-5 10 0,9 0-28 16,12-4 28-16,9-3-27 0,14-5 12 0,8-6 5 15,6-10-4-15,8-11 2 0,1-9-4 16,2-12 6-16,5-12 2 0,1-13-2 0,-2-12 8 16,-4-9 18-16,-11-12-15 0,-3-2 32 0,-18-12-19 15,-5 1-3-15,-12-8 3 0,-6-2-22 0,-11-2 7 16,-6 0-14-16,-11 7 9 0,-8 8-12 0,-9 6 7 15,-14 9-1-15,-6 7-37 0,-14 0 12 0,-1 15-55 16,-19-10-11-16,9 27-11 0,-25-13 4 16,11 33-13-16,-25-12-29 0,17 31-26 0,-19 1-37 15,16 20 17-15,4 10-59 0,-13-12-3 0,43 34 248 16</inkml:trace>
  <inkml:trace contextRef="#ctx0" brushRef="#br0" timeOffset="19522.8894">1224 7464 464 0,'0'0'92'0,"0"0"-78"16,4-25-12-16,-4 25-1 0,0 0 4 0,0 0 18 15,-4-31 19-15,4 31 19 0,0 0 4 0,0 0-4 16,0 0-15-16,0 0-4 0,0 0 0 0,0 0 10 16,-18-23 6-16,18 23 2 0,0 0-12 0,0 0-12 15,0 0-18-15,0 0-12 0,0 0-6 0,0 0-2 16,0 0 0-16,-7 33 3 0,7-6 1 0,0 8 4 15,-3 7 17-15,1 6-30 16,-3 3 28-16,-1 3-30 0,-1-3 5 0,2 1 10 0,-4-3-9 16,0-7 6-16,4 2-17 0,-2-12 3 15,7-2-19-15,0-30-20 0,5 35-33 0,-5-35-36 16,0 0-39-16,0 0-35 0,27-7-151 0,-27 7 74 16,16-25 270-16</inkml:trace>
  <inkml:trace contextRef="#ctx0" brushRef="#br0" timeOffset="20780.7283">1228 7397 717 0,'0'0'97'0,"0"0"-52"0,0 0-19 0,0 0-8 16,0 0-1-16,0 0-4 0,0 0-5 0,0 0 0 15,0 0 7-15,0 0 0 0,0 0 1 0,26 14-5 16,-26-14-7-16,0 0-3 0,39 20 0 16,-39-20-1-16,28 10 1 0,-28-10-3 0,34 12 2 15,-34-12-3-15,39 8 3 0,-39-8 0 16,48 3 1-16,-22-5 1 0,3 1-2 0,3-5 4 15,1 3-4-15,3-4 3 0,-1 0-1 0,-1 1-2 16,3-1 4-16,-2 4-3 0,-1-1-2 0,0 1 1 16,-2 3-1-16,-2 3 0 0,2 1 0 0,-1 1 1 15,1-1 0-15,0 3-1 0,2-2 2 16,0 2-3-16,3 0 2 0,-2-2-1 0,4 1 2 16,0-3-1-16,2 1-1 0,3-4 0 0,0 0-1 15,4-4 3-15,4-1-2 0,4 0 2 0,1-3 0 16,7 0 0-16,-1-1-1 0,1 0 2 0,2-3-3 15,1 5 2-15,2-2-2 0,-2 2 1 0,4 0 0 16,-2 1 1-16,0 1-1 0,4 0 1 16,0 1-2-16,3 3 0 0,-2-1 1 15,2 0-1-15,2 2 1 0,0-2 0 0,2 2 0 16,0-1 0-16,-1-3 1 0,4 1-1 0,-1-4 0 16,3-1 1-16,0 1 0 0,3-1 1 0,3-3 0 15,1-1-1-15,0 1-2 0,0-1 3 0,2 1-3 16,-2 2 3-16,-2 1 4 0,1-1 5 0,-3 4 1 15,3-1 1-15,-1 5-6 0,-2 1-4 16,1 0-3-16,1 3-1 0,-1 1 2 0,-2 3-1 16,-2 0 0-16,1 1 1 0,-2-2-1 0,2 4 1 15,1-1 1-15,0 0-2 0,3-2 3 0,2 0-4 16,-1-2 2-16,3 1-2 0,3-3 2 16,-1-3 1-16,-1 0-2 0,8-2 4 0,0 1 8 15,1-6 14-15,8 3 4 0,-8-5-2 0,8 4-9 16,-4-2-13-16,2 2-4 0,1-1 1 15,1 3-2-15,1-4 0 0,2 3 1 0,-3 2-1 16,3 1-1-16,2 1 2 0,-4-2-2 0,4 4 2 16,0-1 2-16,0 1-2 0,3 2 0 0,-3-1-1 15,6 1-1-15,-1-1 0 0,-5-3 1 0,7 0 0 16,1 0 1-16,3 0 0 0,5-3 0 0,-1-4 2 16,1 3 5-16,4-5 8 0,3 4 1 15,-2-5 3-15,7 3-5 0,-3-2-4 0,5 0-4 16,1 0-4-16,1-1-1 0,4 4-2 0,1-3 0 15,-2 2 1-15,4 0-2 0,1 0 2 16,-1 0-1-16,2 2 0 0,3-2 0 0,-3 0-1 16,-3 0-1-16,7 0 3 0,-3 0 0 0,2-4 1 15,4 1-1-15,-4-3 1 0,0 3-3 0,6-4 6 16,-1 0 6-16,-1-1 8 0,5 1 2 16,-5 0 1-16,-1 4-8 0,5-3-5 0,-1 6-4 15,0-3 0-15,2 3-3 0,-5 0 0 0,0 0-1 16,-1 0 2-16,1 3-2 0,-4-1 2 0,-1 3-1 15,-6 0-1-15,-4 0 0 0,-3 2 1 0,2 2 0 16,-2-2 0-16,0 0-1 0,-2 0 0 0,-3-2 0 0,1 1 1 16,3-5 0-16,1-2 0 0,5 1 3 15,-2-6 7-15,1 3-3 0,-1-3 2 0,3 1-6 16,-1 0-2-16,2-1-2 0,-3 3 0 0,-6-3-2 16,0 3 2-16,-3-1-2 0,-2 1 2 0,3-1-2 0,-5 4 1 15,-5 0-2-15,-2-2 2 0,-3 4-1 0,-4-2 2 16,0 0-2-16,-2 2 1 0,-3-1-3 0,-4 1 1 31,-4 2 2-31,-3-4-3 0,-1 1 19 16,-3 1-17-16,-3 1 16 0,-2 1-14 15,0-1 0-15,-1-1-22 0,1 2 26 0,-5-4-13 16,1 5 21-16,1-5 3 0,1 0-7 0,-1 0-5 16,3-2-3-16,-5-2 0 0,4 1-1 0,-8-1 1 0,-5 2-3 0,-5-1 3 15,-8 1-5-15,-3 2-7 0,-8-2-6 0,-3 7-11 16,-12-6-11-16,2 9-8 0,-16-6-12 0,3 10-12 15,-35-5-11-15,39 7-5 0,-39-7 1 16,0 0 16-16,0 0 19 0,0 0 24 0,21 27 15 16,-21-27 10-16,0 0 5 0,0 0 0 0,-12 30 4 15,12-30 14-15,0 0-16 0,0 0 13 0,-2 33-19 0,2-33-75 16,0 0-34-16,13 25-57 0,-13-25-225 0,0 0 72 16,0 0 319-16</inkml:trace>
  <inkml:trace contextRef="#ctx0" brushRef="#br0" timeOffset="21215.3876">23950 6538 897 0,'0'0'198'0,"0"0"-157"16,0 0-35-16,0 0-4 0,0 0 0 0,4 33 2 15,-4-33 18-15,2 41-14 0,-2-41 18 16,-2 49-15-16,0-21-6 0,2 2-14 0,0 2 2 16,0 3-14-16,4-2 9 0,-1 1 5 0,2-2 2 0,1 3 5 15,1-3-2-15,0-1 3 0,-2 4-8 0,-1-1 5 16,-1-1-10-16,-1-3 4 0,0 6-6 0,0-7 4 0,-1 0-14 15,-2-5-25-15,8 3-122 0,3 1-225 0,-10-28 25 16,7 28 276-16</inkml:trace>
  <inkml:trace contextRef="#ctx0" brushRef="#br0" timeOffset="22564.3918">24057 7055 730 0,'0'0'21'15,"0"0"-10"-15,0 0 2 0,0 0 0 0,0 0-1 16,0 0-8-16,0 0-4 0,0 0 0 0,-27 15 0 16,27-15 0-16,0 0 1 0,-28 1 0 0,28-1 0 15,-25 0 6-15,25 0 15 0,-29 0 12 0,29 0 11 16,-33-3-3-16,33 3-14 0,-46-7-11 0,16 5-1 16,-4 0 5-16,-5-1 8 0,2 3 2 15,-9-4-5-15,2 6-9 0,-8-4-4 0,-1 4-4 16,-7-2-4-16,-4 3-1 0,-1 1-1 0,-8 1 4 15,-5 1-1-15,-3 2 2 0,-6-1-2 0,-2 2 0 32,-3 0-2-32,0 0 1 0,-4 3-3 0,3-1 0 15,-5-1-2-15,-6-1 0 0,1 0 0 0,-3 1 1 16,1-3 0-16,1 1 8 0,-6-1 7 16,7 1 8-16,-7-4 3 0,6 5-3 0,-4-6-8 0,-2 3-4 15,-2-3-6-15,3 2 0 0,-5 1-4 0,4-1 0 0,-3 0-2 16,0 2 2-16,-1 0-2 0,-6 0 0 15,1 0-1-15,-1 0 1 0,-1 0-2 0,3 2 1 0,-3 2-1 16,-1-2 2-16,-4-1-1 0,2-1 0 0,0 1-1 16,0 2 1-16,1-3-2 0,4 0 2 15,0 0-2-15,1-2 2 0,1-1-1 0,-2 1 1 16,4-3-1-16,2 2 2 0,3-1 1 0,5-1 2 0,-1 0 0 16,0-1 0-16,-4 1 0 0,0 2-2 0,0-1-1 15,2 1-1-15,-2-1 0 0,2 1-1 0,2 3 0 16,-4-4 2-16,1 3-4 0,-5 1 2 15,1 0 0-15,-2 0 0 0,1 2-1 0,1-2 1 16,-2-2-2-16,3 2 3 0,1 0 0 16,-1-4 1-16,1 3-1 0,1-1 1 0,2-3-1 15,1 0 1-15,1-1 1 0,5-1 2 0,0-1 4 16,-1 1 4-16,1-4 4 0,3 1 0 0,-1-5-1 16,3 5-4-16,-1-8 0 0,1 6-6 0,3-4-3 31,-1 1-2-31,-4-1 2 0,1 2-2 0,-4 0 3 15,-2 1-1-15,0 5-4 0,-1-3 1 16,-1 2 0-16,3 2 0 0,-3 0 2 0,-1 2 1 16,1 0-2-16,-4 0 1 0,-1 3-2 0,-2 0 1 15,2 0-2-15,1 2 2 0,-1 1-1 0,0 0 2 16,-2 1 0-16,-1 0 1 0,2 1-3 0,-3 1 4 16,3-2-3-16,-1 1 1 0,2 1 23 0,2 0-17 15,-3-1 22-15,1 4-16 0,-2-3-4 0,1-1-17 16,-1 1 15-16,4-1-18 0,-2-1 14 15,4 0-1-15,0 0-2 0,-4 0 2 0,0 0-4 16,-5-1 0-16,2 1-6 0,-1 2 1 16,1 1-3-16,1-1 5 0,-1 3 0 0,-9-2 4 15,5 0 0-15,-3 1 2 0,-1 1-2 0,4 0 2 16,-1-2-1-16,2 2 2 0,1-3-1 0,-2 3 2 16,2-4-2-16,0 1 4 0,0 0-2 15,5-1 4-15,0-1-2 0,6 0 0 0,-2-2-3 16,-1-2 1-16,5 0-2 0,-5 1 1 0,6-5-1 15,-1 3-2-15,1-2-1 0,3 0 0 0,-1-1 0 16,0 3 2-16,2-4 1 0,-3 3-1 0,0-3 1 16,0 0-3-16,3 0 1 0,1 0-1 0,2-3 0 15,2 3 3-15,4-4 0 0,-3 1 1 16,1-1 0-16,-2 1 0 0,2 1 1 16,1 0-3-16,2-1 0 0,4-1-1 0,-2 2 0 15,4-1 2-15,-1 3 2 0,-1 0-2 0,-2 0 0 16,-2 2 0-16,2-2 0 0,-2 1 0 0,2 3 1 15,0-2-1-15,0-1 0 0,4 3 1 0,-2-2-1 16,3 1 1-16,0-1 1 0,2 2 0 0,-1-4 5 16,1 1 3-16,0-1 3 0,2 0 3 0,-1-3-2 15,7 1-2-15,-5-5-3 0,8 2-4 16,-2-4-1-16,3 2-1 0,3-2 2 0,-3 0-3 16,4-1 1-16,-3-1-2 0,4 2 2 0,-2 0-3 15,-1 2 1-15,2 2-1 0,-4 0 0 0,-1 3-1 16,1 2 0-16,3 0 1 0,-1 2-1 15,2 1 1-15,-2 1 1 0,2 3-1 0,-2 0 0 16,2 0 2-16,0 0-1 0,2 0 3 16,0 4-3-16,0-3 6 0,3 0 5 0,-1 2 8 15,1-5 4-15,6 4 1 0,-2-4-7 0,6 1-1 16,-2-3-7-16,1 1-2 0,4-1-5 0,1 1-1 16,-1-1-1-16,5-3-1 0,-2 6-3 0,4-6-6 15,5 1-13-15,-3-8-22 0,35 7-33 0,-53-7-48 16,53 7-116-16,-32 20-284 0,32-20 21 0,0 0 365 15</inkml:trace>
  <inkml:trace contextRef="#ctx0" brushRef="#br0" timeOffset="24658.2554">17842 7547 550 0,'0'0'186'0,"0"0"-127"0,0 0-24 16,0 0-11-16,0 0-3 0,0 0-5 0,0 0-4 16,0 0 4-16,0 0 5 0,0 0 1 0,0 0-1 15,0 0-1-15,0 0-1 0,0 0 8 16,-25 32 7-16,25-32-8 0,-12 38 12 0,12-13-12 15,0-25 6-15,-7 53-1 0,3-27-10 0,6 9 0 16,-2-1-15-16,3 5 3 0,1-2-10 0,-1 3 4 16,3-1-6-16,-4-2 3 0,3-2-21 0,-3 0 3 15,3-5-5-15,-3-5-8 0,-2-25-4 16,9 35-18-16,-9-35-22 0,0 0-20 0,17 34-18 16,-17-34-16-16,0 0-19 0,0 0-72 15,0 0-60-15,37-22 230 0</inkml:trace>
  <inkml:trace contextRef="#ctx0" brushRef="#br0" timeOffset="25333.2778">17881 7559 1008 0,'0'0'76'16,"0"0"-22"-16,0 0 0 0,0 0-1 0,0 0-9 16,0 0-10-16,0 0-7 0,0 0 1 15,0 0 3-15,0 0-22 0,0 0 18 0,21-25-22 16,-21 25 20-16,36-12-2 0,-12 7-1 0,-24 5-2 16,52-11-5-16,-26 2-2 0,4 6-6 0,-1-4-2 15,-3 3-4-15,-1 3 0 0,-25 1 0 0,44-6 0 16,-44 6 1-16,38-3-1 0,-38 3 0 0,31-2 0 15,-31 2-1-15,30 2 1 0,-30-2 0 16,29 2-1-16,-29-2 0 0,30 1-1 16,-30-1 0-16,28 2 1 0,-28-2 0 0,25 2 1 15,-25-2-1-15,0 0 0 0,28 3 1 0,-28-3-2 16,0 0 2-16,0 0-1 0,0 0 1 0,0 0 0 16,0 0 2-16,0 0 1 0,0 0 3 0,0 0 2 15,0 0-1-15,6 27 0 0,-6-27-2 0,-11 26-6 16,11-26 3-16,-14 34 19 0,14-34-37 0,-16 38 35 15,16-38-33-15,-11 41 10 0,11-41 7 16,-3 42-6-16,3-42 6 0,2 48-5 0,-2-48 3 16,8 44-3-16,-8-44 2 0,13 42-3 0,-13-42 4 15,14 37-4-15,-14-37 3 0,14 35-3 16,-14-35 3-16,11 36-2 0,-11-36 2 0,7 28 0 16,-7-28 1-16,2 28-3 0,-2-28 2 0,-4 32-3 15,4-32 3-15,-11 28-2 0,11-28 2 16,-19 24-3-16,19-24 3 0,0 0-2 0,-37 32 4 15,37-32-4-15,-30 23 1 0,30-23 0 0,-30 16 1 0,30-16 0 16,-32 9 1-16,32-9 1 0,-34 1-1 0,34-1 2 16,-37-5 0-16,37 5 4 0,-41-12 2 0,41 12 3 15,-42-18 0-15,42 18-3 0,-45-23-4 16,45 23-3-16,-46-19-3 0,46 19 1 0,-39-14-4 16,39 14 4-16,-28-11-1 0,28 11 0 15,0 0 1-15,-25-3-2 0,25 3-6 0,0 0-15 16,0 0-9-16,0 0-12 0,0 0-14 0,0 0-28 15,0 0-64-15,43 16-157 0,-43-16-195 0,37-9 38 16,-3 16 390-16</inkml:trace>
  <inkml:trace contextRef="#ctx0" brushRef="#br0" timeOffset="25461.162">18506 8033 1503 0,'-32'16'103'0,"32"-16"-131"0,-42 2-21 15,42-2-54-15,-32-9-89 0,32 9-272 0,0 0-27 16,-32-34 213-16</inkml:trace>
  <inkml:trace contextRef="#ctx0" brushRef="#br0" timeOffset="29811.7209">12715 7180 1085 0,'0'0'72'0,"1"-24"-40"15,-1 24-22-15,0 0-2 0,0 0 2 0,0 0 6 16,0 0 8-16,0 0 8 0,0 0 2 0,0 0-5 15,0 0-9-15,0 0-12 0,0 0-3 0,0 0 0 16,0 0 10-16,-12 28 7 0,14 0 6 0,-6-3-2 16,4 5 0-16,-3 0-12 0,1 1 1 15,0-4-11-15,0 1 1 0,2-3-6 16,0 3 3 0,0-2-6-16,0-1 4 0,2 1-16 0,-2-26-8 15,0 50-4-15,0-50-59 0,0 54 1 0,0-54-56 16,-5 50-19-16,5-50-15 0,-11 40-68 0,15-8-90 15,-4-32 91-15,-4 30 243 0</inkml:trace>
  <inkml:trace contextRef="#ctx0" brushRef="#br0" timeOffset="30843.9633">12768 7240 429 0,'0'0'74'0,"0"0"-17"0,0 0-6 16,-7-26 12-16,7 26 5 0,0 0 2 0,0 0-7 15,0 0-6-15,0 0-6 0,0 0-5 0,-22-26-8 16,22 26-6-16,0 0-5 0,0 0-1 16,0 0-4-16,0 0-3 0,0 0-6 0,0 0-8 15,0 0-5-15,0 0 0 0,0 0 1 0,0 0 5 16,-10 33 3-16,10-33 4 0,-5 39-1 0,1-15 5 16,-3 3-6-16,3-3 4 0,-3 5-6 0,0-3 0 0,7-26-6 0,-12 46 2 15,12-46-4-15,-7 37 4 0,7-37-2 16,0 0 0-16,-2 24 1 0,2-24-1 0,0 0-2 31,0 0 3-31,0 0-1 0,0 0 4 0,0 0 9 16,0 0 11-16,0 0 3 0,0 0 0 0,26-36-6 15,-26 36-13-15,15-43-1 0,-15 43-7 0,16-44 3 16,-9 20-3-16,-7 24 7 0,10-44-1 0,-10 44 5 16,6-39-2-16,-6 39 0 0,1-34-5 0,-1 34-1 15,-1-31-3-15,1 31-1 0,0-25-2 0,0 25 1 0,0 0-1 16,0 0 3-16,0 0 2 0,0 0 1 15,0 0 0-15,0 0-4 0,0 0-3 0,0 0-2 16,0 0 0-16,0 0 1 0,0 0 3 0,-11 39-2 16,11-39 3-16,-5 44-4 0,5-44 4 0,-4 46-3 15,4-46 2-15,-2 37-3 0,2-37 3 0,4 26-3 0,-4-26 3 0,0 0-1 16,0 0 0-16,11 25 0 0,-11-25 0 16,0 0-1-16,0 0 2 0,0 0-1 15,0 0 2 1,0 0 0-16,0 0 0 0,0 0-3 0,10-29-16 15,-10 29-26-15,2-35-39 0,-2 35-63 0,3-40-78 16,-3 40-148-16,29-30-97 0,-33 0 209 0</inkml:trace>
  <inkml:trace contextRef="#ctx0" brushRef="#br1" timeOffset="37854.3089">23059 5483 413 0,'0'0'58'0,"0"0"-4"16,11-27-7-16,-11 27 4 0,0 0-2 15,0 0 2-15,14-30-1 0,-14 30 1 0,0 0-5 16,0 0-1-16,0 0-6 0,0 0-5 0,6-24-4 16,-6 24 0-16,0 0-4 0,0 0-2 0,0 0-8 15,0 0-6-15,0 0 2 0,0 0 7 0,-6 26 12 16,6-26 14-16,-3 46 6 0,6-9 4 16,-10-2-14-16,9 13-2 0,-6-4-20 0,3 1 0 15,1 10 9-15,0 1-34 0,0 3 26 16,0-1-30-16,-2-2 6 0,-2-3 10 0,1-4-12 15,-3-5 2-15,3 2-16 0,-1-4 5 0,3-1-20 16,-5-10-14-16,12 5-29 0,-6-36-32 0,3 45-50 16,-3-45-59-16,0 0-121 0,20 37-30 0,-20-37 288 15</inkml:trace>
  <inkml:trace contextRef="#ctx0" brushRef="#br1" timeOffset="38479.0622">23104 5543 1167 0,'-38'3'40'0,"38"-3"-22"0,0 0-17 0,0 0-5 15,0 0 15-15,32 9 20 0,-32-9 13 0,50 5 10 16,-22-8-6-16,18 8-9 0,-3-7-8 0,12 4-4 15,1-6-5-15,6 3-2 0,4-6-3 0,3 0-5 16,2-4 0-16,3 2-3 0,-3-3 0 0,2 3-5 16,-8-2 1-16,1 3-4 15,-6 1 1-15,-3-2-2 0,-8 5 4 0,-3 1 0 16,-9-1 1-16,-3 4-1 0,-9 4-2 0,-25-4-2 16,37 7-1-16,-37-7 2 0,25 12-3 0,-25-12 0 15,0 0-1-15,0 0 0 0,18 32 0 0,-18-32 3 16,0 0-1-16,0 35 3 0,0-35-2 0,-4 28 2 15,4-28-4-15,-7 30 2 0,7-30-3 16,-7 30 4-16,7-30-3 0,-4 25 4 0,4-25-2 16,0 24 2-16,0-24-5 0,4 32 4 0,-4-32 18 15,9 41-34-15,-6-17 36 0,3 4-34 0,-5 2 10 16,1 6 7-16,0 1-6 0,-4 5 9 0,-1-2-6 16,-3 4 7-16,-3-3-8 0,1 1 4 15,-3 2-7-15,0-3 6 0,2-1-6 0,1-3 7 16,-1-5-9-16,2-4 8 0,7-28-7 15,-16 44 4-15,16-44 0 0,-13 34 2 0,13-34-2 16,-12 28 3-16,12-28-3 0,0 0 2 0,-28 24 0 16,28-24-2-16,-30 15 1 0,30-15-1 0,-48 14-1 15,18-9 0-15,-2 2-2 0,-4-4 1 0,-3 1 0 16,-1-4 1-16,-5 0 1 0,-3-4 0 0,-5-6 1 16,0 5 3-16,-7-6 9 0,2 1 6 0,-6-6 11 15,5 2-1-15,-3-6 2 0,7 10-7 16,1-3 0-16,8 6-5 0,1-2-2 0,8 6-4 15,9-2-4-15,28 5-4 0,-34-2-2 16,34 2-8-16,0 0-24 0,0 0-28 0,0 0-31 16,0 0-33-16,34 17-62 0,-34-17-98 0,33-10-215 15,6 13 16-15,-12-22 329 0</inkml:trace>
  <inkml:trace contextRef="#ctx0" brushRef="#br1" timeOffset="39494.057">22960 4667 1144 0,'0'0'86'16,"-26"-3"-19"-16,26 3-11 31,-27 1-11-31,27-1-4 0,-25 7-8 0,25-7-8 16,-24 13-8-16,24-13-5 0,-29 17-5 0,29-17 3 0,-26 30-6 15,26-30 3-15,-22 29-5 0,22-29 1 0,-12 28-3 0,12-28 1 16,-2 30 18-16,2-30-35 0,7 31 33 15,-7-31-34-15,20 29 14 0,-20-29 2 0,37 19 2 0,-37-19-1 16,48 14 1-16,-22-10 0 16,1-1 0-16,1-1-2 0,2-4 2 0,0 2-1 0,-1 0 0 15,-3 0 1-15,-26 0-2 0,43 5-2 0,-43-5-2 16,30 9 0-16,-30-9-1 0,0 0 3 0,0 0 0 16,12 34 3-16,-12-34-2 0,-12 26 4 0,12-26-4 15,-25 35 4-15,25-35-3 0,-37 35 2 0,37-35-4 0,-44 32 3 16,44-32-1-16,-48 28 2 0,48-28-2 15,-41 18 2-15,41-18-5 0,-30 12-5 0,30-12-12 16,-25 7-10-16,25-7-16 0,0 0-17 16,0 0-27-1,-26 0-35-15,26 0-73 0,0 0-109 0,0 0-90 16,0 0 162-16,3-44 236 0</inkml:trace>
  <inkml:trace contextRef="#ctx0" brushRef="#br1" timeOffset="39694.581">23028 4738 819 0,'0'0'191'0,"0"0"-177"0,-32-7-14 0,32 7 0 15,0 0-2-15,-25 3-3 0,25-3-10 16,0 0-23-16,0 0-34 0,0 0-13 0,0 0 14 16,0 0 14-16,0 0 39 0,41-7-1 0,-41 7 3 0,46-14-2 0,-18 7 7 15,2 2 8-15,4-2 3 0,-2 0 2 0,1 0-4 16,1-1-37-16,-6 0-92 0,17 18-141 0,-45-10 121 15,56-3 151-15</inkml:trace>
  <inkml:trace contextRef="#ctx0" brushRef="#br1" timeOffset="40143.4185">23592 4533 986 0,'0'0'133'16,"0"0"-108"-16,0 0-16 0,0 0-4 0,0 0 4 16,-12 25 2-16,12-25 6 0,0 0 3 0,-12 39 8 15,12-39 2-15,-14 40 4 0,5-13-9 0,5 3-1 16,-1 0-13-16,1 5 3 0,3 0 13 15,1 4-34 1,0 0 30-16,3 1-35 0,-1 1 9 0,1-1 5 16,3-1-6-16,-1-2 0 0,2 0-18 15,-5-9-47-15,16 12-42 0,-18-40 12 0,23 55 2 0,-23-55 20 0,30 35-13 16,-30-35-45-16,32 9-82 0,-6 5-88 0,-26-14 125 0,41-17 180 16</inkml:trace>
  <inkml:trace contextRef="#ctx0" brushRef="#br1" timeOffset="40406.4578">23901 4812 762 0,'0'0'100'0,"-32"-9"-28"0,32 9 4 0,-32-2 3 16,32 2 0-16,-37 5-3 0,12-5-11 0,25 0-2 16,-43 16-7-16,43-16-22 0,-46 21 12 15,46-21-23 1,-40 27 13-16,40-27 1 0,-36 26-5 0,36-26 1 15,-26 27-8-15,26-27-4 0,0 0-11 0,-15 35-3 16,15-35-4-16,0 0-2 0,11 37-1 0,-11-37 1 16,18 26-2-16,-18-26 4 0,26 23-3 0,-26-23 0 15,39 21-1-15,-14-15-2 0,2-1-12 0,-3-5-14 0,10 5-23 0,-34-5-26 16,62-3-35-16,-62 3-35 16,64-15-54-16,-64 15-69 0,49-36-164 0,-4 34 62 15,-28-28 355-15</inkml:trace>
  <inkml:trace contextRef="#ctx0" brushRef="#br1" timeOffset="40906.2252">24271 4875 1155 0,'0'0'43'0,"-41"4"-1"16,41-4 4-16,-37-2 13 0,37 2-3 0,-37 3-9 15,37-3-5-15,-38 6-8 0,38-6-1 0,-37 7-3 16,37-7-1-16,-28 12-6 0,28-12-1 15,0 0-8-15,-27 25-2 0,27-25-3 0,0 0-3 16,-14 30-4-16,14-30 2 0,4 30-4 16,-4-30 3-16,10 26-3 0,-10-26 0 0,20 26-1 15,-20-26 3-15,0 0-3 0,37 29 3 0,-37-29-2 16,28 7 1-16,-28-7-1 0,27 0 2 0,-27 0 0 16,25-6-1-16,-25 6 1 0,0 0-1 0,30-21 1 15,-30 21-1-15,21-26 3 0,-21 26-5 0,27-37 2 16,-27 37-2-16,28-41 2 0,-28 41-2 0,30-44 5 15,-30 44-7-15,25-42 3 0,-25 42 16 16,21-32-34-16,-21 32 35 0,0 0-36 16,27-28 16-16,-27 28-1 0,0 0-3 0,0 0-2 15,0 0 2-15,0 0 3 0,0 0-12 0,2 39 36 16,-6-11-33-16,-1 5 31 0,-6 10-14 0,0 4-7 16,1 3 8-16,-1 1-6 0,4 3 9 0,-2-4-5 15,2 1 8-15,0-2-10 0,4 0 8 16,-5-6-3-16,3 1 10 0,-2-13-6 0,0 1 8 15,-4-6-3-15,11-26-2 0,-17 39 5 0,17-39 3 16,-18 28-8-16,18-28 2 0,0 0-9 0,-30 16-4 16,30-16-3-16,0 0-8 0,-30-17-13 0,30 17-19 15,-18-36-23-15,6 3-22 0,12 33-20 0,-13-67-44 16,13 67-54-16,4-67-129 0,1 25-126 16,13 8 45-16,-20-20 414 0</inkml:trace>
  <inkml:trace contextRef="#ctx0" brushRef="#br1" timeOffset="41093.6276">24788 5141 1416 0,'-11'-33'391'15,"11"33"-351"-15,0 0-24 0,0 0-4 16,0 0-6-16,0 0-2 0,-30 0-8 0,30 0-8 15,-28-4-12-15,28 4-20 0,-28 0-38 0,1-16-56 16,27 16-124-16,0 0-276 0,-32 14 19 0,32-14 258 16</inkml:trace>
  <inkml:trace contextRef="#ctx0" brushRef="#br1" timeOffset="43343.1778">17946 4384 412 0,'0'0'107'0,"0"0"-43"0,4-32-8 16,-4 32 1-16,0 0 6 0,0 0 5 0,14-28-1 15,-14 28-5-15,0 0-5 0,0 0-9 16,0 0-7-16,0 0-5 0,0 0 11 0,0 0 8 16,9 30 0-16,-2 8 3 0,-7 5-25 0,2 17-6 15,-6 7-21-15,-1 12 5 0,-2 12 2 16,-2 10-24-16,-3 6 20 0,-3 6-21 0,3 5-11 15,-4-5 3-15,5 5-47 0,-3-21-22 0,18 6-58 16,-13-27-78-16,18-12-197 0,16 13 32 0,-18-40 345 16</inkml:trace>
  <inkml:trace contextRef="#ctx0" brushRef="#br1" timeOffset="44544.9225">18085 4812 362 0,'-25'-7'146'0,"25"7"-40"0,0 0-32 16,0 0-39-16,0 0-22 0,0 0-9 0,0 0 12 0,0 0 20 15,0 0 12-15,0 0 10 0,0 0-6 0,25 1-9 16,-25-1-8-16,28-1-7 0,-28 1-8 0,41-6-9 16,-41 6-4-16,44-7-3 0,-19 4-3 15,1-1 1-15,3 1-2 0,-1-1 1 0,2 4 0 16,4-2 0-16,3 2 1 0,2-1-2 0,3 1 1 16,6 1 1-16,2 1-1 0,1 2 0 0,8 3 1 15,1-2-1-15,2 0 1 0,3 1-1 0,1-1 1 0,6 0 1 0,3-1 4 16,4-3 7-16,6 1 6 0,2-5 6 0,7 3 1 15,2-6 0-15,8 3-5 16,-1-6-5-16,7 2-1 0,5-9-18 0,4 9 18 16,1-7-19-16,9 2 14 0,-1-1-3 0,6-1-5 15,3-2 2-15,-1 4-4 0,4-6 2 0,7 3-4 16,2-5 3-16,5 1-3 0,5-2 2 0,2 0-3 16,2-1 5-1,2 0-4-15,3-1 5 0,-1 0-3 0,3 2 3 16,-5-2-4-16,1 2 4 0,2-2-4 0,-5 0 7 15,-3 2-4-15,-5-2 1 0,-6 7-2 16,-5-2-1-16,-4 6 0 0,-9 0 2 0,-6 5-1 16,-9 0 0-16,-7 3-3 0,-2 8-11 0,-10-8-14 15,0 11-18-15,-10-3-12 0,4 8-4 0,-14-8 2 16,5 8 4-16,-13-5 2 0,4 3-4 0,-11-3-3 16,3 6-20-16,-10-6-24 0,3 3-37 0,-4 3-67 15,-21-19-71-15,24 26 185 0</inkml:trace>
  <inkml:trace contextRef="#ctx0" brushRef="#br1" timeOffset="45094.3821">23913 4072 995 0,'0'0'89'0,"0"0"-25"16,0 0-26-16,0 0-19 0,0 0-10 0,0 0 4 16,0 0 10-16,0 0 9 0,11 39 5 0,-10-13-7 15,5 13-4-15,-8 3-13 0,-2 7 3 16,-3 6-14-16,-1 3 7 0,-5-2-14 15,1 1 6-15,-1 1-25 0,-3-10-35 0,18 15-88 0,-18-24-21 16,27 12-35-16,-13-7-203 0,2-44 74 0,20 46 261 16</inkml:trace>
  <inkml:trace contextRef="#ctx0" brushRef="#br1" timeOffset="45594.579">24049 4148 969 0,'0'0'86'0,"-39"23"-13"0,11-15 5 15,7 22 8-15,-16-9-9 0,10 18-11 0,-14 0-30 16,4 8-9-16,-5 1-22 0,1 7 3 0,0-6-19 15,4-5-18-15,12 7-65 0,-8-26-84 16,25 3-287-16,0 0-13 0,8-28 223 0</inkml:trace>
  <inkml:trace contextRef="#ctx0" brushRef="#br1" timeOffset="46266.1608">18162 4697 1026 0,'-5'-25'117'0,"5"25"-34"0,0 0-36 0,0 0-13 15,0 0-14-15,-21 37-5 0,3-12-5 16,-5 10 3-16,-9 11 8 0,-7 3-35 16,-3 8 30-16,-4-1-30 0,-2-1 8 0,0-6-4 15,6 6-41-15,-6-20-30 0,21 12-55 0,-14-25-45 16,41-22-129-16,-17 54-73 0,17-54 168 0</inkml:trace>
  <inkml:trace contextRef="#ctx0" brushRef="#br1" timeOffset="47625.0468">18093 5851 655 0,'0'0'70'0,"-26"9"-22"0,26-9 7 0,-30 5-4 16,30-5-6-16,-32 3-14 0,32-3-13 0,-36 2-7 15,36-2-5-15,-40 4-4 0,40-4-4 16,-46 1-2-16,19-1-3 0,-3 0 0 0,0 2-1 16,-4-2 3-16,-3 2 3 0,-2 0 2 0,-3 1 3 15,-1 1 6-15,-5-1 9 0,4 3 7 16,-6-6 10-16,3 5 2 0,-7-5-1 0,5 5-2 16,-10-5-7-16,8 4-9 0,-9-4-5 0,1 3-6 15,-1-3-1-15,-2 4-2 0,0-1-1 0,-3-1-2 16,-4 1-2-16,-2-1 0 0,-4 4-2 0,-1-1 2 15,0 0-1-15,-4 4-1 0,-1-4-2 0,1 6 3 16,-5-2-2-16,0 3 2 0,0-2-1 16,-3 3 1-16,-1-1-1 0,-3 0 2 0,0 1-2 15,0-4 3-15,1 1-3 0,5 1 2 0,-1-2 1 16,4-1 5-16,1-1 4 0,1 0 9 16,-1-5 4-16,4 3 5 0,2-5 2 0,5 4-3 15,-3-8-3-15,7 6-4 0,-4-5-4 0,7 3 0 16,-2-6-2-16,8 5-1 0,-2-3-3 0,3 1-3 15,0-1-1-15,1 1-4 0,1-1-1 16,-4 1-1-16,3-1 0 0,-1 2 0 0,2 0 2 16,2 1-1-16,0-1 0 0,3 0-1 0,1-1 2 15,3-1 1-15,0 1 1 0,5-1 1 0,2-3 0 16,2 5-2-16,1-5 0 0,3 4-1 0,-1-4-1 16,4 1 0-16,-2 1 2 0,2 0 0 0,0 0 3 15,-4-1 1-15,2-1 0 0,-1 2 1 0,-3-2-1 16,4 3-4-16,0 4 0 15,1-7-2-15,0 7-1 0,1-3 0 0,2 1 0 16,0-1-4-16,28 3-8 0,-46-4-10 0,46 4-16 16,-43 0-17-16,43 0-35 0,-39 2-38 0,39-2-66 15,-25 14-67-15,25-14-157 0,0 0 154 0,-35 0 265 16</inkml:trace>
  <inkml:trace contextRef="#ctx0" brushRef="#br1" timeOffset="48093.5552">12635 5675 1034 0,'0'0'38'0,"0"0"-29"16,0 0 2-16,2-27 1 0,-2 27 6 0,0 0 5 15,0 0-1-15,0 0-1 0,30-3 4 0,-30 3 4 16,0 0 9-16,21 31-3 0,-21-31 2 0,18 48 13 16,-8-16-37-16,-6 1 32 0,3 9-36 15,-7 2 3-15,0 7 4 0,-5 2-14 0,-1 5 7 16,-4 6-12-16,-4-1 8 0,-2 1-12 0,-2-6-3 15,2 3-30-15,-5-17-15 0,17 6-57 16,-13-22-39-16,27 5-80 0,-8-8-172 0,-2-25 7 16,32 7 292-16</inkml:trace>
  <inkml:trace contextRef="#ctx0" brushRef="#br1" timeOffset="48327.8358">13265 5539 815 0,'-33'25'12'15,"-6"5"-8"-15,-2 5 7 0,-7 7 9 0,-7 4 31 16,0 7-3-16,-12-4 30 0,7 16-7 0,-16-10-2 16,10 12-3-16,-10-7-27 0,14 5-4 15,-2-11-23-15,13-4 1 0,7-12-14 0,10-8 2 16,34-30-21-16,-35 32-37 0,35-32-51 0,0 0-65 15,26 23-88-15,4-12-162 0,-30-11 122 0,59-15 301 16</inkml:trace>
  <inkml:trace contextRef="#ctx0" brushRef="#br1" timeOffset="49192.3499">17925 5580 84 0,'-25'-13'63'0,"25"13"13"0,0 0-6 0,-26-14 1 16,26 14-9-16,0 0 4 0,0 0 0 0,0 0 11 15,-27-18 1-15,27 18 4 0,0 0-6 0,0 0 2 16,0 0-9-16,0 0 0 0,0 0-5 0,0 0-8 0,0 0-12 0,0 0-8 16,0 0-6-16,0 0 5 0,0 0 1 0,-2 39 7 15,2-11-6-15,7 13 0 0,-5-1 8 16,2 8-37-16,-6 0 22 0,2 1-36 16,-5 5 5-16,-2-2 7 0,0-3-9 0,-2-3 7 15,2-6-9-15,0-5-3 0,7-1-21 0,0-34-14 16,7 47-34-16,-7-47-29 0,0 0-38 0,24 14-64 15,-24-14-228-15,50-12 29 16,-41-20 283-16</inkml:trace>
  <inkml:trace contextRef="#ctx0" brushRef="#br1" timeOffset="49541.568">18208 5546 712 0,'0'0'65'0,"0"0"-2"0,-26-7-3 15,26 7-1-15,0 0-10 0,-27 14-6 0,27-14-5 16,-39 32 8-16,8-9-6 0,2 15 7 0,-12-1 15 31,2 18-33-31,-12-4 27 0,3 13-34 0,-7-3 0 16,0 4 4-16,-1 2-19 0,3-2 4 0,8-6-20 16,6-12-12-16,18-1-56 0,-4-27-64 0,32 8-126 15,-7-27-203-15,0 0 52 0,54 10 365 16</inkml:trace>
  <inkml:trace contextRef="#ctx0" brushRef="#br1" timeOffset="52390.2933">7802 6386 632 0,'0'0'108'0,"0"0"-55"0,0 27-8 15,0-27-1-15,0 0 6 0,0 0-7 0,-18 31-5 16,18-31-11-16,-9 37-2 0,9-37-9 16,-12 48 4-16,3-22 11 0,2 4-13 0,-2-2 16 15,2 2-10-15,-4-5-2 0,6 1-14 0,5-26 11 16,-11 43-23-16,11-43 11 0,-5 31-2 0,5-31-4 16,0 0-1-16,0 0-2 0,0 0 2 15,11 25-1-15,-11-25 0 0,0 0 3 0,0 0-2 16,28-23 2-16,-28 23-2 0,21-33 3 0,-21 33 16 15,25-46-16-15,-9 19 14 0,-2-3-33 0,2 2 15 16,0 0-15-16,-2 0 16 0,-1-2 6 0,-3 7-2 16,-3-2 10-16,-7 25-1 0,13-42 5 0,-13 42-3 15,7-24-3-15,-7 24-4 0,0 0-3 16,0 0-2-16,0 0 0 0,0 0-1 0,0 0 1 16,0 0-2-16,0 0-1 0,0 0 0 15,0 0-1-15,0 0 3 0,0 0-2 0,5 28 3 16,-5-28-3-16,7 26 2 0,-7-26-2 0,14 25 2 15,-14-25-2-15,25 17 2 0,-25-17-1 0,39 7 1 16,-39-7 0-16,50-8 0 0,-22-3 1 0,0 1-2 16,1-6 2-16,3-4-2 0,-2 4 4 15,2-6-2-15,-2-1 4 0,0-2-4 0,-4 2 4 16,-1 4-5-16,-25 19 3 0,44-41-2 0,-44 41 5 16,31-28 0-16,-31 28 5 0,0 0 0 0,0 0 3 15,0 0 0-15,0 0-2 0,0 0-3 0,0 0-5 16,0 0-4-16,0 0-3 0,0 0 1 15,5 42-8-15,-12-10 0 0,0 9-11 0,-4 1 8 16,0 7-6-16,-3-3 8 0,4 1-12 16,-1-8-1-16,7 7 1 0,-3-16-45 0,14 12 14 15,-7-42-59-15,13 60-28 0,-13-60-29 0,21 39-77 16,0-11-139-16,-21-28 138 0,38 19 246 0</inkml:trace>
  <inkml:trace contextRef="#ctx0" brushRef="#br1" timeOffset="53030.5688">8785 6582 888 0,'0'0'92'0,"0"0"-26"16,0 0-23-16,0 0 10 0,0 0-28 0,0 0 2 16,0 0-15-16,0 0-4 0,0 0 11 0,-22 26-18 15,22-26 17-15,0 34-16 0,0-8-1 0,0 0-17 16,0 4 15-16,0 6-1 0,-3-3 15 0,3 0 8 16,-4-3-6-16,3-1-7 15,1-5-5-15,0-24 6 0,0 43-3 0,0-43 3 16,0 0-4-16,7 29-3 0,-7-29-1 0,0 0 0 15,0 0 0-15,0 0 2 0,0 0 1 0,0 0 0 16,21-28 1-16,-21 28-2 0,9-38 1 0,-4 11-4 16,0-1 4-16,1 0-1 0,-3-2 10 0,3 3-3 15,-6-1 7-15,3 4-6 0,-1-3-1 16,0 2 14-16,-2 1-37 0,0 24 32 0,7-46-34 16,-7 46 14-16,12-42 3 0,-12 42-5 0,18-32 3 15,-18 32-3-15,0 0 1 0,26-23-2 0,-26 23 2 16,0 0-2-16,29 0 0 0,-29 0 2 15,0 0 1-15,28 12 1 0,-28-12-1 0,0 0-2 16,30 23-4-16,-30-23 0 0,0 0-5 0,27 30 2 16,-27-30-4-16,16 23 4 0,-16-23 18 15,7 30-15-15,-7-30 17 0,-2 28-18 0,2-28-2 16,-11 27-16-16,11-27 18 0,-19 30-13 0,19-30 18 16,-25 26 4-16,25-26-3 0,-32 19 5 0,32-19-4 15,-33 16 3-15,33-16-1 0,-32 13 3 0,32-13 4 16,-29 10 4-16,29-10 1 0,-24 6 1 0,24-6-5 15,0 0-4-15,-29 12-3 0,29-12-1 0,0 0-3 16,-23 42 3-16,16-17-3 0,0 6 3 16,0 6-4-16,-2 6 6 0,2-1-7 15,-2 2 8-15,0 2-8 0,0-4 2 0,6 0-17 16,-4-8-17-16,10-1-44 0,-3-33-37 0,9 41-47 16,-9-41-54-16,0 0-156 0,41-2 36 0,-38-28 338 15</inkml:trace>
  <inkml:trace contextRef="#ctx0" brushRef="#br1" timeOffset="53282.8672">9571 6265 752 0,'0'0'217'0,"0"0"-207"16,0 0-12-16,-30 31 3 0,30-31 0 0,-27 39 6 15,10-16 2-15,-3 7 7 0,-1 2-1 0,-2 5 7 16,0 3-11-16,-2 1 3 0,0-1 6 0,2 2-15 16,2-5 10-16,2 4-29 0,1-8 12 0,4-4-11 15,1-5 11-15,13-24 1 0,-16 32-14 0,16-32-20 16,0 0-42-16,0 0-24 0,0 0-41 0,0 0-36 16,6-35-133-16,18 29 90 0,-31-38 221 15</inkml:trace>
  <inkml:trace contextRef="#ctx0" brushRef="#br1" timeOffset="53427.3249">9328 6506 1003 0,'0'0'169'0,"0"0"-65"0,0 0-36 16,-8 33-14-16,8-33-11 0,0 32-7 0,0-32-16 15,5 30-5-15,-5-30 10 0,12 25-21 16,-12-25 15-16,25 19-20 0,-25-19-7 0,35 11-16 16,-4-3-30-16,-31-8-46 0,56 0-70 15,-56 0-99 1,45-33-203-16,-3 35 22 0,-22-27 439 15</inkml:trace>
  <inkml:trace contextRef="#ctx0" brushRef="#br1" timeOffset="54104.3829">10163 6384 634 0,'-38'-15'53'16,"38"15"-3"-16,-32-11 17 0,32 11 14 0,-42-5 8 15,42 5 0 1,-50 1-11-16,50-1-4 0,-49 15-18 0,49-15-6 0,-57 29-8 0,57-29 3 0,-51 39-5 15,31-11 0-15,20-28-12 0,-39 44-2 16,39-44-11-16,-23 46-4 0,23-46-7 0,-9 34-1 16,9-34-4-16,0 0 0 0,15 28 0 0,-15-28 1 15,0 0 0 1,37 7 2-16,-37-7 1 0,35-12-1 0,-35 12 2 16,43-27-2-16,-43 27 2 0,46-40-3 0,-21 15 3 15,-2-1-5-15,0-1 4 0,-23 27-4 0,39-42 3 16,-39 42-4-16,28-30 3 0,-28 30-2 0,0 0-1 15,0 0-1-15,0 0-3 0,0 0 1 0,0 0 0 16,0 0 2-16,23 35 1 0,-23-5 4 0,-2 7-5 16,0 5 8-16,-3 8 9 0,0 3-28 0,-1 3 30 15,-1 4-29-15,0 1 0 0,0 1 16 0,0 0-5 16,0-6 14-16,-2-8 5 0,2-4 0 16,-2-4-12-16,4-3 15 0,-4-3-1 15,6-3 13-15,3-31-1 0,-20 41-4 0,20-41-5 16,0 0-3-16,-32 30-4 0,32-30-5 0,-25 5-7 15,25-5-3-15,-30-14-6 0,30 14-12 0,-33-32-14 16,11 6-24-16,22 26-23 0,-35-64-23 0,35 64-25 0,-27-74-46 16,33 46-63-16,-19-16-122 0,4-12-86 15,24 26 263-15</inkml:trace>
  <inkml:trace contextRef="#ctx0" brushRef="#br1" timeOffset="54409.4381">10572 6531 1419 0,'0'0'17'0,"0"0"-20"0,0 0 0 0,0 0 0 16,0 0 4-1,30 1 0-15,-5-8 1 0,3-2-4 0,6-3 2 16,1 2-2-16,4-3-9 0,-2-3-19 0,6 8-24 16,-15-12-39-16,13 17-38 0,-41 3-54 0,49-14-59 15,-17 24-175-15,-32-10 160 0,0 0 259 0</inkml:trace>
  <inkml:trace contextRef="#ctx0" brushRef="#br1" timeOffset="54565.5844">10637 6881 1442 0,'-39'4'150'0,"39"-4"-107"0,0 0-30 16,0 0-4-16,34-18 6 0,-34 18 1 15,48-32-3-15,-18 6-9 0,3-2 1 0,6-4-3 16,4 0-2-16,3-5-17 0,11 14-92 0,-22-28-87 15,32 14-334-15,-15 11-32 0,-6-11 265 0</inkml:trace>
  <inkml:trace contextRef="#ctx0" brushRef="#br1" timeOffset="56393.0275">11388 5560 1105 0,'0'0'50'0,"0"0"-25"16,0 0-28-16,0 0-1 0,-2 27 0 15,2-27 4-15,4 24-2 0,-4-24 3 0,2 50 16 16,-6-21-15-16,1 8 15 0,-3 2-31 0,-1 3 12 15,0 4-8-15,-2 0 18 0,4 7 18 0,-4-4 1 16,6 4 15-16,-3-9-12 0,4-2-2 16,2-8-15-16,6-6-1 0,-6-28-10 0,19 42 1 15,-19-42-3-15,29 25 1 0,-29-25-1 0,31 9 0 16,-31-9 1-16,32-4 0 0,-32 4 2 0,36-19-2 16,-36 19 2-16,33-39-2 0,-33 39 1 0,34-46-4 15,-16 16 4-15,-2 7-4 0,-2-5 5 0,-2 4-3 16,-12 24 4-16,20-44-4 0,-20 44 2 0,9-39-3 15,-9 39 3-15,3-23-3 16,-3 23 2-16,0 0-1 0,0 0-1 0,0 0 0 16,0 0-1-16,0 0 1 0,0 0 0 0,0 0 7 15,-7 42 4-15,7-14 7 0,-3 1 0 0,3 4 5 16,0-1-6-16,3 1 3 0,-1-5-5 0,5 1 2 16,-2-3-8-16,-5-26 6 0,16 39-6 0,-16-39 3 15,0 0-2-15,29 31-3 0,-29-31 2 16,0 0 2-16,28 2 2 0,-28-2 3 0,0 0 1 15,37-26-1-15,-37 26 1 0,25-39-6 0,-15 9-1 16,3 0-8-16,-2-3 2 0,-1-3-6 0,1 1 6 16,-1 0-6-16,-1 3 2 0,-3-5-12 0,2 11-6 15,-2-9-15-15,-6 35-8 0,10-50-15 16,-10 50-9-16,7-37-22 0,-7 37-36 0,0 0-29 16,0 0-70-16,0 0-69 0,0 0-112 15,11 30 232-15,-11-30 172 0</inkml:trace>
  <inkml:trace contextRef="#ctx0" brushRef="#br1" timeOffset="56955.3004">12036 6391 644 0,'0'0'29'0,"0"0"-28"15,0 0 0-15,0 0 7 0,0 0 6 16,0 0 10-16,0 0 12 0,0 0 5 0,0 0-9 15,-23 39 25-15,23-39 9 0,-9 39 12 0,9-39 8 16,-15 35-17-16,15-35-29 0,-13 28-9 0,13-28 2 16,0 0 0-16,-14 29 3 0,14-29-1 15,0 0-13-15,0 0-5 0,0 0-4 0,0 0-3 16,0 0-4-16,0 0-6 0,0-32 2 0,0 32-4 16,4-44 3-16,-1 17-2 0,2-1 3 0,-1 2-5 15,-1-1 5-15,3 1-6 0,-4 1 4 0,1 1-3 16,-3 24 6-16,2-46-5 0,-2 46 4 15,0-49-4-15,0 24 2 0,2-3-6 0,-1 1 1 16,3 3-4-16,-4 24 4 0,14-44-1 16,-14 44 5-16,27-29-2 0,-27 29 1 0,28-12 0 15,-28 12 0-15,30 2-2 0,-30-2 1 0,28 12 3 16,-28-12-2-16,27 23 3 0,-27-23-3 0,23 35 0 16,-23-35-7-16,14 41-2 0,-7-15-9 0,-7-26-1 15,4 53-3-15,-9-27 5 0,-1 4-2 0,-4-3 8 16,1 5-1-16,-4-4 9 0,-1-2-2 0,-2 1 7 15,16-27-1-15,-32 44 3 0,32-44-2 16,-32 31 2-16,32-31 0 0,-26 21 3 0,26-21 5 16,0 0 5-16,-36 4 4 0,36-4 3 0,0 0 0 15,-28-11 1-15,28 11 1 0,0 0 1 16,0 0 4-16,0 0 1 0,-30-21-2 0,30 21-5 16,0 0-8-16,-11 28-7 0,6 1-6 0,-2 9 7 15,-4 12 19-15,1 11-28 0,-4 3 27 16,-2 4-32-16,-2 1 2 0,2-4 9 0,0-3-17 15,2-8-1-15,7-1-34 0,-7-14-22 0,21 10-62 16,-7-49-73-16,1 43-197 0,17-13-81 0,-18-30 226 16</inkml:trace>
  <inkml:trace contextRef="#ctx0" brushRef="#br1" timeOffset="57658.1178">12660 6520 389 0,'3'-30'89'16,"-3"30"1"-16,-3-25-1 0,3 25 13 0,0 0-4 16,0 0 3-16,0 0-18 0,0 0-6 0,0 0-21 15,0 0-14-15,0 0-17 16,-11 30-2-16,9 0 1 0,8 14 13 0,-6 4 16 15,5 10-31-15,-5-2 27 0,5 10-35 0,-3-3 2 16,2 7 5-16,-3 1-15 0,3 3 3 0,-4 3-16 16,0 4 12-16,-4 2-16 0,-1-4 16 0,-7-1 8 15,3-6-40-15,-4 0 27 0,1-3-25 0,1-2 6 16,-3-5 25-16,4-8-19 0,-1-6 1 0,7-4-22 16,-3-18-17-16,16 4-38 0,-9-30-45 15,0 0-77-15,29 21-132 0,-29-21-65 0,33-24 249 16</inkml:trace>
  <inkml:trace contextRef="#ctx0" brushRef="#br1" timeOffset="58084.6023">12405 7688 1174 0,'0'0'140'16,"0"0"-53"-16,0 0-42 0,0 0-18 0,0 0-14 15,0 0-8-15,-6 33-6 0,10-5 5 0,-1 2-2 16,3 6 8-16,-3 0-3 0,3 3 12 16,-1 2-6-16,4 3 10 0,-2-2-7 15,4 4 5-15,-4-6-8 0,5 1 5 0,-3-4-9 16,3-4 4-16,2-6-8 0,-14-27 2 0,38 38 0 16,-38-38 3-16,47 11 0 0,-15-16-1 0,2-11 1 15,7-12-7-15,3-7 3 0,2-11-8 0,7-9 4 16,-5-7-10-16,5-3-5 0,-9-3-26 15,8 13-15-15,-15-10-38 0,11 23-24 0,-25-20-55 16,18 30-107-16,-10-1-187 0,-18-9 28 0,17 29 386 16</inkml:trace>
  <inkml:trace contextRef="#ctx1" brushRef="#br1">22305 13303 0,'0'0'0,"0"0"15,0 0-15,0 0 16,0 0-16,0 0 0,0 0 15,0 0-15,0 0 16,0 0-16</inkml:trace>
  <inkml:trace contextRef="#ctx0" brushRef="#br1" timeOffset="77333.3546">13756 5319 507 0,'0'0'42'0,"9"-30"-13"15,-9 30 4-15,0-32 14 0,0 32 12 0,0-35 12 16,0 35-5-16,-5-30-3 0,5 30-8 0,0 0-4 15,-13-28-4-15,13 28 1 0,0 0-4 0,-33-16-3 16,33 16-5-16,-25 5-8 0,25-5-2 16,-36 20-4-16,36-20 3 0,-46 37 1 0,25-11 4 15,-9 1-2 1,7 8 3-16,-7-5-8 0,7 8 5 0,-4-2-6 0,6 4 4 0,0-1-10 0,5 5 4 0,0-2-12 16,5 2 3-16,4 0-10 0,5-1-12 0,4-8 29 15,5-2-30-15,4-6 31 0,1-3-17 0,-12-24-5 16,46 32 2-16,-16-21 1 0,4-8 0 0,5-3 4 15,3-7 0-15,5-11-1 0,0-3-1 16,1-7 2-16,-2-5 14 0,-3-6-26 16,-4-2 32-16,-4-6-29 0,-3-1 10 0,-2-5 3 15,-3 2-9-15,-8 2 6 0,-3-2-7 0,-9 9 7 16,-7-1-7 0,-7 5 6-16,-7 4-5 0,-6 3 4 0,-4 6-3 15,-5 4 1-15,-4 5-2 0,1 7-1 16,-2 4-5-16,-1 7-1 0,-1 3-4 15,4 9-7-15,1-2-2 0,31-12-9 0,-48 41-9 16,39-10-21-16,9-31-22 0,-7 53-50 0,7-53-52 16,14 50-107-16,12-13-162 0,-26-37 102 0,54 52 351 15</inkml:trace>
  <inkml:trace contextRef="#ctx0" brushRef="#br1" timeOffset="77527.4191">14411 5590 1616 0,'0'0'47'0,"-46"4"-27"15,46-4-7-15,-32 0-12 0,32 0-2 0,0 0-6 16,0 0-10-16,0 0-16 0,-24-14-20 16,24 14-27-16,0 0-29 0,0 0-40 0,0 0-64 15,33-23-119-15,-8 28-118 0,-25-5 198 0</inkml:trace>
  <inkml:trace contextRef="#ctx0" brushRef="#br1" timeOffset="77949.3467">15005 5240 1065 0,'0'0'25'16,"-46"-7"-5"-16,19 0 19 0,27 7 18 0,-55 1 14 15,55-1-3-15,-62 13-11 0,34 2-6 0,-13-4-5 16,9 12 0-16,-9-9-5 0,11 11-2 16,-5-6-9-16,8 4-2 0,3-5-11 0,24-18-1 15,-32 35-9-15,32-35-3 0,-9 24-4 0,9-24 0 16,0 0-2-16,37 32 2 0,-10-23-1 0,4-4 1 16,5 1 0-16,5-5-1 0,5-1 1 15,1 2-1-15,3 0 0 0,0 1 1 0,-6 3-1 16,-5 1-5-16,-4 1-2 0,-6 3 3 0,-29-11-3 15,39 26 8-15,-39-26-2 0,14 34 2 16,-14-34 0-16,-7 39 2 0,7-39-3 0,-23 42 4 16,23-42 15-16,-39 47-31 0,10-27 31 0,3-1-31 15,-4-5 12-15,0-1 4 0,3-6-1 0,2-4 3 16,25-3 4-16,-39-9-1 0,39 9 3 0,-25-28 13 16,25 28-35-16,-12-46 30 0,12 16-35 0,5-3 15 15,6-6 4-15,7 1-8 0,3-3 6 0,2 1-14 16,5 1-5-16,-3 0-22 0,7 13-15 15,-11-8-24-15,15 20-24 0,-22-18-43 0,18 29-74 16,-32 3-175-16,16-30-58 0,8 39 220 16</inkml:trace>
  <inkml:trace contextRef="#ctx0" brushRef="#br1" timeOffset="78495.9571">15137 5322 1149 0,'0'0'59'16,"0"0"-45"-16,2-28 6 0,-2 28 14 0,39-23 14 16,-7 16 5-16,-7-10-8 0,7 6-12 0,-4-3-8 15,4 5-8-15,-5-3-1 0,1 5-4 16,-3-2-1-16,-1 2-3 0,-24 7-3 0,36-4-3 16,-36 4 0-16,0 0 1 0,0 0 3 0,26 7 5 15,-26-7 4-15,0 0 2 0,-14 29-4 16,14-29-1-16,-26 38-7 0,26-38 1 0,-43 46-2 15,18-21 4-15,-1-2-1 0,26-23 4 0,-46 42-8 16,46-42 3-16,-37 35-7 0,37-35 2 16,-25 27-1-16,25-27 0 0,0 0-2 0,0 0 1 15,-11 26-2-15,11-26 2 0,0 0-1 0,30 16 2 16,-30-16 0-16,36 7 0 0,-36-7 0 0,44 5 0 16,-44-5 0-16,44 7 1 0,-44-7-1 0,37 11 2 15,-37-11-1-15,25 17 2 0,-25-17-2 0,0 0 2 16,9 37-3-16,-9-37 3 0,-11 39 2 0,1-12 4 15,-8-3-1-15,0 4 5 16,-5 1 12-16,0-1-30 0,-3 0 31 0,-1 0-34 16,1-3 10-16,26-25 0 0,-39 37-4 0,39-37-1 15,0 0-24-15,0 0-18 0,0 0-30 0,0 0-37 16,30-9-59-16,-18-33-107 0,20 3-219 0,14 9 29 16,-14-28 385-16</inkml:trace>
  <inkml:trace contextRef="#ctx0" brushRef="#br1" timeOffset="78824.0604">15782 5319 1340 0,'-32'25'72'0,"7"-18"-62"0,25-7 0 16,-37 10 8-16,37-10 9 0,0 0 7 0,-28 16-2 16,28-16-6-16,0 0-5 0,0 0-10 15,0 0-2-15,-14 26 0 0,14-26 4 0,0 0 0 16,26 25 3-16,-26-25-1 0,25 16 1 0,-25-16-1 15,28 16 2-15,-28-16-4 0,31 19 0 0,-31-19-4 16,28 20-1-16,-28-20-3 0,0 0 1 0,30 29-4 16,-30-29 0-16,0 0-1 0,28 37 0 0,-28-37-2 15,11 29 2-15,-11-29-4 0,9 35 4 0,-9-35-4 16,-4 40 3-16,4-40-6 0,-14 44-12 16,3-19 29-16,-3 0-31 0,-5 3 33 0,-1-2-14 15,-4 2-2-15,-1 1 5 0,0-3-4 16,25-26 4-16,-44 44-4 0,44-44 0 0,-34 25-9 15,34-25-19-15,0 0-28 0,0 0-29 0,0 0-44 16,0-44-46-16,32 26-90 0,-11-12-201 0,0-23 17 16,24 23 379-16</inkml:trace>
  <inkml:trace contextRef="#ctx0" brushRef="#br1" timeOffset="78995.8967">15803 5377 1550 0,'-30'7'61'0,"30"-7"-32"15,-28 18-10-15,28-18-4 0,0 0-7 16,0 0-5-16,0 0 0 0,0 0 0 16,0 0 1-16,32 10-1 0,-32-10-2 0,42-7-10 15,-13 4-19-15,-3-11-23 0,11 14-28 0,-12-18-30 16,16 20-34-16,-41-2-46 0,65-20-44 0,-38 15-107 16,-27 5-42-16,71-3 247 0</inkml:trace>
  <inkml:trace contextRef="#ctx0" brushRef="#br1" timeOffset="79495.6226">16290 5377 1099 0,'0'0'100'0,"0"0"-39"16,-28 44 7-16,28-44-2 0,-23 32-5 16,23-32-22-16,-23 40 12 0,23-40-2 0,-34 46 3 15,34-46 0-15,-31 44-15 0,31-44-13 0,-22 41-5 16,22-41-9-16,-9 29-2 0,9-29-5 15,0 0-1-15,0 0-1 0,0 0 1 0,0 0-1 16,0 0 2-16,25 11 0 0,-25-11 0 0,32-28 2 16,-32 28-4-16,44-48 4 0,-19 20-6 0,0-4 5 15,2 4-6-15,-4-5 5 0,0 6-4 0,-2-1 3 16,-3 0-3-16,-4 5 3 0,-14 23-4 0,23-39 4 16,-23 39-3-16,9-28 4 15,-9 28 0-15,0 0 0 0,0 0 6 0,0 0 0 16,0 0 0-16,0 0 1 0,0 0-6 0,0 0-2 15,0 0 0-15,0 0-4 0,0 0 3 0,0 0-2 16,-11 27 0-16,11-27 0 0,0 0 1 0,21 30-1 16,-21-30 3-16,0 0 0 0,39 24 4 0,-39-24 2 15,41 9 2-15,-41-9 4 0,48 4 0 0,-48-4-1 16,48-4 0-16,-48 4 1 0,42-9-3 16,-42 9 0-16,39-14-1 0,-39 14-2 0,32-17-2 15,-32 17 2-15,28-22-3 0,-28 22 0 0,25-24-2 16,-25 24 0-16,0 0-4 0,0 0 3 0,25-25-1 15,-25 25-1-15,0 0 0 0,0 0 0 0,-2 32 0 16,-3-2 0-16,-4 7 0 0,-5 8 0 16,-4 5 0-16,-1-1 0 0,-1-1 0 0,4-8 0 15,4-3 0-15,6-5-26 0,6-32-19 16,9 39-31-16,-9-39-45 0,36 15-98 0,-36-15-396 16,32-31 50-16,3 3 186 0</inkml:trace>
  <inkml:trace contextRef="#ctx0" brushRef="#br1" timeOffset="83087.3775">19156 4009 639 0,'0'0'82'0,"0"0"-32"0,0 0 2 0,0 0 8 15,-23-30-4-15,23 30 7 0,0 0-18 0,0 0-5 16,0 0-8-16,-27-16-4 0,27 16-1 0,0 0-16 16,-26 3 17-16,26-3-16 0,-25 16 15 15,25-16 7-15,-28 28-2 0,28-28 6 0,-34 46-4 16,20-14 4-16,-11-2-5 0,9 10 5 0,-2-5-9 16,4 9 2-16,0-1-14 0,3 3 1 0,3-2-11 15,2-4 4-15,3-3-8 0,6-5 3 0,3-6-4 16,-6-26 3-16,21 39-5 0,-21-39 4 0,35 25-4 15,-35-25 2-15,45 10 1 0,-19-10-1 16,2-3 2-16,3-8 0 0,0-3 3 16,1-5-1-16,2-6 3 0,1-3-4 0,-3-4 3 15,2-5-6-15,-4-3 6 0,-3-3-6 0,-4 5 5 16,-2-1-4-16,-9 4 3 0,-1-1-4 0,-6 5 4 16,-3 1-7-16,-4 0 5 0,-1 5-4 0,3 25 5 15,-20-40-5-15,20 40 2 0,-33-29-3 0,33 29 1 16,-39-10-2-16,39 10 1 0,-43 10 4 15,43-10-6-15,-44 30 3 0,44-30-6 0,-46 44-5 16,26-17-12-16,20-27-11 0,-26 47-22 0,26-47-32 16,0 37-56-16,0-37-75 0,0 0-249 0,51 13 16 15,-51-13 230-15</inkml:trace>
  <inkml:trace contextRef="#ctx0" brushRef="#br1" timeOffset="83290.3949">20047 4183 1597 0,'0'0'73'15,"-25"19"-60"-15,25-19 2 0,-46 14-3 0,46-14-1 16,-30 4-2-16,30-4-6 0,0 0-7 16,-30-5-9-16,30 5-13 0,0 0-14 0,0 0-28 15,0 0-38-15,0 0-45 0,0 0-57 0,0 0-130 16,32-9-97-16,-32 9 92 0,42-7 343 15</inkml:trace>
  <inkml:trace contextRef="#ctx0" brushRef="#br1" timeOffset="83712.1829">20541 3949 875 0,'0'0'202'0,"-25"-21"-114"0,-1 8-4 16,26 13 4-16,-48-7 2 0,48 7-9 16,-52 9-17-16,52-9-20 0,-54 19 7 15,29-3-14-15,-7-5 9 0,7 6-5 0,-3-1-12 16,28-16-3-16,-45 39-10 0,45-39 1 0,-31 37-8 16,31-37 0-16,-18 32-5 0,18-32-1 0,0 0-3 15,3 33 2-15,-3-33-2 0,0 0 3 0,30 18 2 16,-30-18 2-16,36 1 2 0,-11-2 0 0,0-8-1 15,1 2-4-15,2-4 0 0,3-3-2 16,-3 0 2-16,0 0 0 0,-1-2 0 0,-2-1-4 16,-25 17 3-16,44-34-4 0,-44 34 2 0,35-28-2 15,-35 28 1-15,25-23-1 0,-25 23 2 0,0 0-1 16,0 0 0-16,0 0-1 0,0 0-1 16,0 0 0-16,0 0-3 0,0 0 0 0,0 0-3 15,18 46 1-15,-25-13-6 0,-4 4 1 0,-1 7-8 16,-6 4 7-16,-2 3-6 0,1-2 7 15,-1 2-9-15,3-5-9 0,10 2-28 0,-2-18-11 16,19 5-22-16,-10-35-9 0,32 46-16 0,-32-46-15 16,53 19-41-16,-28-28-81 0,2-12-154 0,24 16 19 15,-19-38 373-15</inkml:trace>
  <inkml:trace contextRef="#ctx0" brushRef="#br1" timeOffset="84102.5971">21143 3831 1338 0,'-44'0'72'0,"10"12"-23"16,-8-7 3-16,10 13 3 0,-7-8-5 0,11 8-25 15,-8-2 25-15,8 3-38 0,-2-3 30 0,30-16-20 16,-43 37-6-16,43-37-1 0,-19 32-10 16,19-32 0-16,3 24-5 0,-3-24 3 0,25 23 1 15,-25-23 1-15,46 18 1 0,-14-15 2 0,3-1-3 16,6 0 0-16,2-4-2 0,1 2-3 0,-3 0 1 15,-2 4-2-15,-6-1 1 0,-4 6 1 16,-29-9 0-16,37 21 2 0,-37-21-2 0,19 32 3 16,-19-32-2-16,2 42 2 0,-9-15-5 0,-5 3 4 15,-6 5-5-15,-7-2 5 0,-5 1-4 16,-4-1 5-16,-1-3-5 0,-2-3 5 0,-1-5 1 16,1-2 6-16,5-8 5 0,6-3 4 0,26-9-3 15,-32 3-3-15,32-3-7 0,0 0-6 0,-9-24 0 16,9 24-5-16,12-51 5 0,3 16-3 0,4-6 3 15,8-5-6-15,5-1 5 0,7-4-10 0,-1 3 0 16,3-5-11-16,0 11 0 0,-6-6-12 16,4 13-5-16,-12-7-12 0,10 19-55 0,-23-14-6 15,23 33-84-15,-37-20-127 0,0 24-158 0,0 0 4 16,0 0 394-16</inkml:trace>
  <inkml:trace contextRef="#ctx0" brushRef="#br1" timeOffset="84461.8801">21818 3716 1460 0,'0'0'132'0,"-21"-28"-98"0,21 28-4 16,0 0 13-16,0 0 5 0,-38-9-5 0,38 9-11 15,-28 13-8-15,28-13-5 0,-41 33-5 0,20-5 4 16,-4 6-2-16,2 8-7 15,-5 2 25-15,1 9-25 0,1-4 19 0,-1 0-13 16,2 4-7-16,2-5 5 0,4-2-9 0,5-2 7 16,1-7-8-16,6-4-3 0,2-5 0 0,5-3 0 15,0-25 0-15,11 35 0 0,-11-35 0 0,0 0 0 16,26 25 0-16,-26-25 0 0,0 0 0 0,34-11 0 16,-34 11 0-16,32-35 0 0,-11 9 0 15,-3-8-12-15,3 4-6 0,-2-5-7 0,1 7 2 16,-8-2-3-16,1 3 3 0,-10-1-5 0,-3 28 3 15,0-42-11-15,0 42-2 0,-5-28-7 0,5 28-3 16,0 0-7-16,0 0-5 0,0 0-21 0,0 0-46 16,0 0-39-16,0 0-78 0,0 0-98 15,0 0-75-15,0 0 210 0</inkml:trace>
  <inkml:trace contextRef="#ctx0" brushRef="#br1" timeOffset="85008.6143">22193 3822 1236 0,'-35'-11'115'0,"35"11"-70"0,0 0 5 15,-28 0 15-15,28 0 11 0,-27 7-9 16,27-7-10-16,-35 21-7 0,10-6-12 16,25-15-22-16,-39 45 28 0,19-15-34 0,-1-3 27 15,2 6-14-15,-1-5-8 0,6 2 0 0,0-3-7 16,3-3-1-16,11-24-4 0,-7 39-2 0,7-39-1 15,0 0 1-15,2 28-2 0,-2-28 1 0,0 0 0 16,0 0 0-16,26 6-2 0,-26-6 2 16,25-16-1-16,-25 16 1 0,34-30 1 0,-34 30-4 15,39-43 2-15,-20 19-5 0,3-3 3 0,-1-1-2 16,0 2 4-16,-3-2-4 0,0 3-9 0,-4 0 25 16,-14 25-26-16,23-44 29 0,-23 44-13 0,14-24-1 15,-14 24 2-15,0 0 0 0,0 0 4 0,0 0 2 16,0 0 0-16,0 0 0 0,0 0-4 15,0 0-2-15,-9 30-1 0,9-30-14 16,-9 26 12-16,9-26-12 0,0 0 26 0,2 32-12 16,-2-32 14-16,0 0-13 0,0 0 0 0,34 23 1 15,-34-23-3-15,37-4 1 0,-37 4-14 0,49-19 14 16,-20 6-12-16,-1-1 25 0,0-2-10 0,-28 16 13 16,46-22-8-16,-46 22-2 0,36-16 2 0,-36 16-1 15,0 0-6-15,26-7-2 0,-26 7 0 0,0 0 0 16,0 0 0-16,0 0 0 0,0 0 0 15,0 0 0-15,4 35 0 0,-4-35 0 0,-12 42 0 16,3-12 0-16,-5 2 0 0,1 3 0 0,-1-2 0 16,0 6 0-16,0-2 0 0,1-3 0 15,6 1-27-15,0-5-5 0,7 2-21 0,0-32-16 16,9 54-50-16,-9-54-65 0,23 32-89 0,-23-32-216 16,25 0-15-16,10 0 208 0</inkml:trace>
  <inkml:trace contextRef="#ctx0" brushRef="#br1" timeOffset="85149.1945">22734 4049 1791 0,'0'0'65'0,"-36"2"-38"15,36-2-2-15,-26-2-7 0,26 2-12 0,0 0-15 16,-36-11-10-16,36 11-12 0,0 0-22 16,0 0-37-16,-37-26-70 0,37 26-178 15,0 0-210-15,0 0 14 0,0 0 385 0</inkml:trace>
  <inkml:trace contextRef="#ctx0" brushRef="#br2" timeOffset="94548.8063">2956 8785 359 0,'0'0'14'16,"0"0"-9"-16,0 0-8 0,0 0 2 0,9-26 6 16,-9 26 4-16,0 0 6 0,9-36 3 0,-9 36 2 15,10-28-6-15,-10 28-6 0,15-28-4 16,-15 28-2-16,16-26-1 0,-16 26 0 0,0 0 0 15,16-29 1-15,-16 29 3 0,0 0 18 0,0 0 13 16,0 0 22-16,0 0 7 0,0 0 3 0,0 0-11 16,0 0-8-16,0 0-13 0,0 0-5 0,0 0-2 15,0 0 6-15,0 0 4 0,0 0 5 0,0 0-3 16,0 0-5-16,0 0-11 0,0 0-9 16,0 0-7-16,0 0-4 0,0 0-2 15,0 0-2-15,0 0 3 0,0 0 4 0,0 0 4 16,0 0 6-16,-9 27 4 0,9-27 1 0,0 0 5 15,-9 28-3-15,9-28 3 0,0 0-3 0,-13 39 3 16,13-39-1-16,0 0 2 0,0 0 1 0,-19 28 1 16,19-28-5-16,0 0-7 0,0 0-9 0,0 0-8 15,0 0 0-15,0 0 6 0,23-28 10 16,-23 28 2-16,51-46 1 0,-13 14-12 0,4-7-1 16,6-6 8-16,3-1-30 0,4 2 29 0,-2 2-29 15,0 6 12-15,-3 5 6 0,-4 2-5 0,-5 7 4 16,-2 2-5-16,-6 4 3 0,-1 2-3 15,-5 7 3-15,-27 7-1 0,41-10 1 0,-41 10-1 16,28-4 0-16,-28 4-1 0,0 0 0 0,28 2 0 16,-28-2 0-16,0 0 0 0,0 0 1 15,0 0 0-15,25 23 0 0,-25-23 2 0,12 35-2 16,-12-35 2-16,16 49-3 0,-7-19 3 0,4 0-6 16,3 0 6-16,3 0 6 0,-19-30-38 0,51 44 21 15,-21-33-49-15,13-4 7 0,-4-20 5 0,18 6-28 16,-11-23 7-16,21 8-49 0,-14-21-16 0,18 15-57 15,-20-9-109-15,-6-9-103 0,18 27 195 16,-36-27 206-16</inkml:trace>
  <inkml:trace contextRef="#ctx0" brushRef="#br2" timeOffset="94839.1003">3971 8574 870 0,'0'0'139'16,"-35"15"-66"-16,35-15-3 0,0 0 7 0,0 0 5 15,0 0-6-15,0 0-8 0,-31 4-12 0,31-4-10 16,0 0-11-16,0 0-9 0,0 0-6 16,-26 26 1-16,26-26 0 0,-21 29 3 0,21-29-3 15,-25 44 2-15,12-20-9 0,3 6 1 16,-1-2-11-16,2 4 3 0,0 2-6 0,4 1 2 15,2-2-4-15,3 2 2 16,5-5-5-16,4-5-1 0,-9-25-15 0,39 41-12 16,-4-24-37-16,-1-20-37 0,30 13-75 0,-20-40-104 15,36 4-241-15,8-2 27 0,-6-29 435 0</inkml:trace>
  <inkml:trace contextRef="#ctx0" brushRef="#br2" timeOffset="95759.3207">4911 8827 194 0,'0'0'104'0,"0"0"-2"15,0 0 7-15,0 0 4 0,0 0 4 16,0 0-6-16,0 0-6 0,0 0-15 0,-5-26-13 16,5 26-12-16,0 0-13 0,0 0-9 0,0 0-8 15,0 0-8-15,0 0-3 0,0 0-5 0,-32-4-5 16,32 4-1-16,-25 13-4 0,25-13 3 0,-35 24 3 15,35-24 9-15,-48 43 4 0,27-15 6 0,-7-4-5 0,8 5 0 16,20-29-11-16,-39 45-4 0,39-45-8 16,-19 32-3-16,19-32-4 0,0 0 0 0,-4 28-4 15,4-28-5-15,0 0-7 0,0 0-5 0,41 28-13 16,-41-28-7 0,42 7-18-16,-42-7-27 0,59-3-48 0,-59 3-58 15,67-25-92-15,-19 25-172 0,-23-24 173 16,24 25 284-16</inkml:trace>
  <inkml:trace contextRef="#ctx0" brushRef="#br2" timeOffset="96383.3505">4949 8825 529 0,'0'0'136'15,"0"0"-37"-15,0 0-14 0,0 0-8 0,0 0-8 16,0 0-14-16,-29-7-15 0,29 7-6 0,0 0-3 16,-25 29 4-16,25-29 2 0,-28 40 5 0,28-40-3 15,-37 53 5-15,37-53-6 0,-37 55 3 0,14-29-6 16,9 4 2 0,14-30-7-16,-34 46-1 0,34-46-9 0,-23 30-3 0,23-30-7 0,0 0-4 15,0 0-4-15,0 0-2 0,0 0-3 0,0 0 0 16,0 0 2-16,0 0 1 0,0 0 2 0,0 0 1 15,25-4 0-15,-25 4-1 0,28-25 1 0,-28 25-3 16,34-38 3-16,-34 38-3 0,35-48 2 0,-35 48-2 16,34-49 3-16,-18 24-3 0,-4-1 5 0,-12 26 3 15,23-44 6-15,-23 44-3 0,20-39 4 16,-20 39-8-16,15-30 0 0,-15 30-2 0,0 0-1 16,18-25-2-16,-18 25 0 0,0 0-2 0,0 0 0 15,0 0-1-15,0 0 0 0,29-3 0 0,-29 3 0 16,0 0 1-16,24 33 0 0,-24-33 2 0,22 43-3 15,-14-12 3-15,1 3-3 0,-3 3 4 0,-1 0-5 16,0-2 6-16,-1 0-7 0,1-3 4 16,-1 1-8-16,-1-4-1 0,2 2-21 0,-5-31-10 15,11 53-38-15,-11-53-1 0,9 39-7 0,-9-39-17 16,0 0-24-16,0 0-67 0,16 24-57 0,-16-24-147 16,0 0 77-16,0 0 320 0</inkml:trace>
  <inkml:trace contextRef="#ctx0" brushRef="#br2" timeOffset="96539.5055">4908 9074 771 0,'0'0'277'0,"0"0"-136"16,-39-20-18-16,39 20-17 0,0 0-20 0,0 0-20 15,0 0-28-15,0 0-22 0,0 0-15 0,0 0-5 16,0 0-2-16,0 0 1 0,0 0 4 0,32 4 0 16,-32-4 1-16,48-11-9 0,-13 8-21 0,-3-15-27 15,16 16-40-15,-18-24-64 0,26 26-78 16,-22-3-202-16,2-12-16 0,15 22 341 15</inkml:trace>
  <inkml:trace contextRef="#ctx0" brushRef="#br2" timeOffset="96805.0177">5597 8875 826 0,'-25'-32'156'0,"25"32"-73"0,0 0-3 15,0 0-1-15,-32-21 2 0,32 21-12 0,0 0-17 16,0 0-7-16,-35 2-7 0,35-2-5 0,-27 12-4 16,27-12-1-16,-30 25-4 0,30-25 2 0,-32 35-3 15,20-12 2-15,12-23-6 0,-32 51-2 16,32-51-8-16,-23 46-2 0,23-46-8 16,-13 38 3-16,13-38-5 0,0 29 1 0,0-29-8 15,0 0-6-15,22 33-15 0,-22-33-13 0,32 11-19 16,-32-11-18-16,47-4-26 0,-47 4-49 0,62-23-55 15,-40-7-75-15,8 4-156 0,18 15 145 0,-33-27 297 16</inkml:trace>
  <inkml:trace contextRef="#ctx0" brushRef="#br2" timeOffset="97242.3331">5795 8796 1033 0,'0'0'145'0,"-26"-8"-95"0,26 8-20 0,0 0-3 15,0 0 3-15,0 0-4 0,-25-1-8 16,25 1-4-16,0 0-4 0,0 0 1 0,-23 38-3 15,23-38 9-15,-14 43 5 0,10-13 12 0,-7-6 3 16,10 12 5-16,-10-10-8 0,11 2-7 16,0-28-5-16,-2 42 0 0,2-42-10 0,4 27 4 15,-4-27-10-15,0 0-2 0,0 0-2 0,0 0 0 16,32 19 1-16,-32-19 0 0,24-9 3 0,-24 9 1 16,34-24 3-16,-34 24-3 0,39-41 0 0,-39 41-5 15,39-47 1-15,-39 47-4 0,30-44 3 0,-30 44-2 16,20-34 2-16,-20 34-2 0,0 0 2 15,0 0-3-15,12-24 2 0,-12 24-2 16,0 0-2-16,0 0-2 0,0 0-2 0,0 0 4 16,5 29-1-16,-5-29 5 0,11 44-2 0,-4-19 2 15,-2-2-2-15,4 3 2 0,0-1-2 0,-9-25 3 16,23 37-4-16,-23-37 3 0,32 30-3 0,-32-30 2 16,32 19-1-16,-32-19 3 0,26 4 1 0,-26-4 3 15,27-2 6-15,-27 2 2 0,0 0 11 16,35-26-1-16,-35 26 2 0,22-37-4 0,-22 37-6 15,14-48-7-15,-9 17-1 0,-1 1-8 0,-3-4 4 16,-1 1-7-16,0-1 2 0,0 2-13 0,0 3-5 16,-1-3-17-16,1 32-12 0,-2-46-23 0,2 46-27 15,0-37-41-15,0 37-87 0,0 0-145 16,7-25-145-16,-7 25 159 0,0 0 357 0</inkml:trace>
  <inkml:trace contextRef="#ctx0" brushRef="#br2" timeOffset="97804.7447">7177 8616 1491 0,'0'0'69'15,"0"0"-32"-15,0 0-31 0,0 0-12 16,0 0 2-16,0 0 2 0,30-27 4 0,-4 15-3 16,6-4 2-16,5-1-2 0,6 3-1 0,1-11 1 15,9 11-30-15,-5-13-3 0,12 12-55 16,-15-8-3-16,15 16-50 0,-21-16-24 0,14 23-50 15,-16 0-191-15,-37 0 34 0,66-4 335 0</inkml:trace>
  <inkml:trace contextRef="#ctx0" brushRef="#br2" timeOffset="97945.2931">7324 8877 1586 0,'-39'12'66'0,"39"-12"-42"0,-31 21-27 16,31-21-6-16,0 0-2 0,0 0 1 0,0 0 0 15,34-7-1-15,-6-2-7 0,4-10-16 0,16-1-24 16,-2-18-52-16,32 15-99 0,-19-20-207 0,13-4-92 16,19 13 240-16</inkml:trace>
  <inkml:trace contextRef="#ctx0" brushRef="#br2" timeOffset="98460.5694">8721 8433 742 0,'0'0'169'16,"0"0"-135"-16,0 0-15 0,0 0 13 0,0 0 24 15,0 0 20-15,25 14 6 0,-25-14-8 16,33-7-31-16,-33 7 4 0,43-16-30 0,-17 11 10 16,1-6-2-16,5 2-5 0,0 2 1 0,1 0-5 15,-1 2 0-15,2 3-3 0,-7-3-1 0,1 5-1 16,-28 0-2-16,42 3-4 0,-42-3-1 0,34 7-1 15,-34-7-3-15,0 0 2 0,32 16-1 16,-32-16 1-16,0 0 0 0,0 0 4 0,0 0 5 16,0 0 5-16,25 14 7 0,-25-14 2 0,0 0 2 15,0 0-2-15,32-8-2 0,-32 8-7 0,39-20-4 16,-15 8-7-16,6-4-1 0,4 2-4 0,3 0 0 16,-1 1-1-16,1 3 3 0,-2 3-4 0,-3 2 1 15,-3 3-1-15,-3 2-5 16,-26 0-1-16,44 9-5 0,-44-9-3 0,36 15-2 15,-36-15 2-15,30 23-4 0,-30-23-1 0,21 27-14 16,-21-27-10-16,20 26-24 0,-20-26-23 0,21 28-42 16,-21-28-87-16,0 0-129 0,46 11-119 0,-46-11 235 15</inkml:trace>
  <inkml:trace contextRef="#ctx0" brushRef="#br2" timeOffset="98726.0319">9482 8431 1428 0,'0'0'69'0,"-38"5"-48"0,38-5-9 16,0 0 0-16,-25 11 3 0,25-11 23 0,-20 24-30 15,20-24 39-15,-25 52-33 0,10-28 8 0,0 11-2 16,-2 2-13-16,-1 4 4 0,0-2-5 0,0 1 6 15,1-5-8-15,-1 4 4 0,2-5-9 0,4 1 3 16,3-5-9-16,9-30-3 0,3 46-19 0,-3-46-15 16,34 26-29-16,-34-26-29 0,67 7-66 15,-40-30-107-15,17 5-234 0,24 6 30 16,-21-28 421-16</inkml:trace>
  <inkml:trace contextRef="#ctx0" brushRef="#br2" timeOffset="99210.1917">10299 8676 909 0,'0'0'117'0,"-25"7"-58"0,25-7-7 0,-28 5 0 15,28-5-2-15,-37 11-1 0,37-11 1 0,-50 21 8 16,50-21 8-16,-58 31-1 0,33-8-3 0,-12-5-11 16,12 5-7-16,-4-4-17 0,29-19-7 15,-38 39-14-15,38-39-3 0,-18 32-7 0,18-32 2 16,5 28-4-16,-5-28-5 0,21 30-12 0,-21-30-12 15,41 17-17-15,-41-17-13 0,60 7-16 0,-33-21-20 16,24 20-31-16,-17-29-25 0,21 23-43 0,-16-18-62 16,-4-10-125-16,25 28 166 0,-35-35 221 0</inkml:trace>
  <inkml:trace contextRef="#ctx0" brushRef="#br2" timeOffset="99669.991">10621 8655 905 0,'0'0'115'15,"-37"0"-57"-15,37 0-7 0,0 0 3 0,-25 1 0 16,25-1-3-16,0 0-4 0,0 0-2 0,-25 13-3 16,25-13-6-16,0 0-3 0,-26 30-4 15,26-30 5-15,-16 37-1 0,16-37 2 0,-16 38-5 16,16-38 3-16,-16 43-9 0,16-43 1 0,-11 38-10 16,11-38-3-16,-3 29-8 0,3-29-3 0,0 0-1 15,14 26-1-15,-14-26 1 0,0 0 2 0,28 16-2 31,-28-16 1-31,31-4 0 0,-31 4-2 0,42-23 3 16,-17 6-4-16,1-3 3 0,1-2-6 0,0-1 1 16,-27 23-4-16,47-46 3 0,-47 46-2 15,36-37 5-15,-36 37-1 0,25-32 3 0,-25 32 1 0,0 0 1 16,16-30-2-16,-16 30 2 0,0 0 0 0,0 0 0 16,0 0 0-16,0 0 0 0,0 0-2 0,0 0-1 0,0 0 0 15,0 0-1-15,-6 30 4 0,6-30-3 0,-5 42 5 16,5-42-3-16,-2 48 3 0,2-48-3 0,7 44 1 15,-7-44-4-15,14 37 8 0,-14-37-3 16,27 23 6-16,-27-23 2 0,30 7 1 0,-30-7-1 31,34-4 2-31,-34 4 1 0,39-19-4 0,-39 19 5 16,39-40-8-16,-22 17-2 0,5-6-5 0,-3 1 3 16,-1-2-5-16,-2-1 4 0,-2 4-5 0,-2 3 2 0,-3-5-10 15,-9 29-5-15,13-40-13 0,-13 40-8 0,5-42-24 16,-5 42-24-16,3-37-21 0,-3 37-86 15,0 0-67-15,16-39-230 0,-16 39 7 0,0 0 380 16</inkml:trace>
  <inkml:trace contextRef="#ctx0" brushRef="#br2" timeOffset="101100.7397">2901 9777 807 0,'27'-25'100'0,"-27"25"-18"0,0 0-10 0,0 0-6 15,0 0-7-15,0 0-13 0,0 0-14 16,0 0-11-16,0 0-8 0,0 0-6 16,0 0-4-16,0 0-3 0,-21 35 3 0,12-9 0 15,-2 10 8 1,-1-5 2-16,3 6 12 0,-7-7 1 0,9 4 7 16,7-34-4-16,-20 46 0 0,20-46-12 0,-9 30-2 15,9-30-9-15,0 0-3 0,0 0-3 0,0 0 0 16,0 0 0-16,0 0 0 0,0 0 2 0,0 0-1 15,0 0 3-15,25-6-3 0,-25 6 3 16,22-31-5-16,-22 31 3 0,31-52-4 0,-13 26 4 0,0-6-4 16,-4 4 5-16,2 0-5 0,-4 2 5 0,-1 1-3 15,-4 0 4-15,-7 25-3 0,11-40 4 0,-11 40-3 16,5-28 7-16,-5 28 2 0,0 0 3 0,0 0-1 16,0 0-5-16,0 0-4 0,0 0-3 0,0 0-2 15,0 0 0-15,0 0-1 16,0 0 0-16,0 0 0 0,0 0 1 15,0 0 0-15,0 0 1 0,0 0 2 0,19 26-2 16,-19-26 1-16,0 0-2 0,31 25 2 0,-31-25-1 16,28 8 1-16,-28-8 0 0,34 2 1 15,-34-2 1-15,40-7 1 0,-15-2 2 0,2-5 0 16,1-2 2-16,2-3-1 0,2-4 4 0,0 2-2 16,-2-5 3-16,0 1-5 0,-3 0 4 0,-1 4-6 15,-26 21 1-15,43-30-3 0,-43 30-3 16,0 0 0-16,24-10-1 0,-24 10 0 0,0 0 0 15,0 0 2-15,0 37-2 0,-1-13 3 0,-5 10-7 16,-1 5 5-16,-2 3-21 0,-3-2 7 0,0 8-7 16,-4-6 5-16,3 0-4 0,-1-6-8 0,11 4-23 15,-10-17-11-15,17 14-27 0,-4-37-32 0,7 46-57 16,-7-46-100-16,0 0-172 0,14 40 103 16,-14-40 347-16</inkml:trace>
  <inkml:trace contextRef="#ctx0" brushRef="#br2" timeOffset="101647.443">3665 10021 683 0,'0'0'83'0,"0"0"-41"0,-25 16-12 0,25-16 7 15,0 0 9-15,-7 34 13 0,7-34-10 0,-4 37 6 16,4-37 5-16,-2 45-3 0,2-45 0 15,0 43-5-15,0-43-28 0,4 47 13 0,-4-47-5 16,2 35 6-16,-2-35 19 0,0 0-33 0,0 0 9 16,1 30-23-16,-1-30-6 0,0 0-1 15,0 0 0-15,0 0 0 0,0 0 3 0,0 0-3 16,0 0-18-16,13-30 15 0,-13 30-17 0,18-44 14 16,-6 13 5-16,2 3-5 0,0-4 5 0,0 0-5 15,1 2 5-15,-1 0-5 0,-2 6 4 0,-1-1-2 16,-11 25 4-16,18-42-4 0,-18 42 4 0,12-34-3 15,-12 34 2-15,11-26-3 0,-11 26 2 16,0 0-3-16,0 0 0 0,0 0 0 0,24-16 0 16,-24 16 0-16,0 0 0 0,0 0 2 15,0 0-1-15,29 25 2 0,-29-25-3 0,0 0 2 16,17 26-2-16,-17-26 1 0,0 0-3 0,13 28 1 16,-13-28-2-16,0 0 0 0,5 25-2 0,-5-25 2 15,0 0 0-15,0 0 2 0,-9 26 1 0,9-26 3 16,0 0 0-16,-28 21 1 0,28-21-1 15,-27 16 1-15,27-16-2 0,-35 20 4 0,35-20-2 16,-37 30 3-16,37-30-2 0,-41 47 3 0,18-17-3 16,-2 7 6-16,-3 0 15 0,1 5-30 0,-3 1 34 15,0 2-30-15,2-1 12 0,1 4 6 0,1-8-12 16,3-1 5-16,3-5-11 0,4-4 4 0,16-30-5 16,-16 42 0-16,16-42-14 0,0 25-11 15,0-25-16-15,0 0-17 0,37 19-15 16,-37-19-29-16,54-21-54 0,-33-18-78 0,21-1-230 15,17 11 46-15,-22-29 421 0</inkml:trace>
  <inkml:trace contextRef="#ctx0" brushRef="#br2" timeOffset="102006.6542">4603 9762 906 0,'0'0'79'16,"0"0"-32"-16,0 0-11 0,0 0-6 0,0 0-3 15,0 0-12-15,-33 20-1 0,33-20 8 16,-41 42 9-16,14-17-1 0,2 8 1 0,-3 1-14 16,0 4 2-16,-4 1-7 0,5 0 3 0,-3-2-6 15,5 0 4-15,-1-7-9 0,5 0 6 16,21-30-6-16,-34 40 1 0,34-40-6 0,0 0-1 16,-21 27-12-16,21-27-10 0,0 0-14 0,0 0-8 15,0 0-8-15,5-37-8 0,-5 37-3 0,12-46-9 16,-1 19 17-16,-4-1 8 0,2 2 28 0,-4-4 11 15,-1 4 21-15,-4 26 22 0,-2-50 32 0,2 50 25 16,-9-30 16-16,9 30-6 0,0 0-11 16,0 0-13-16,0 0-13 0,0 0-16 15,0 0-19-15,0 0-17 0,0 0-15 0,0 0-2 16,0 0 1-16,0 0 3 0,13 28 1 0,-13-28-5 16,40 30-21-16,-40-30-25 0,68 23-41 0,-38-28-56 15,35 24-73-15,-20-20-148 0,6-10-76 0,27 22 252 16</inkml:trace>
  <inkml:trace contextRef="#ctx0" brushRef="#br2" timeOffset="102490.7475">5570 9824 1108 0,'-55'-3'149'15,"22"-6"-123"-15,3 2-4 0,-2-7 13 0,5 8 7 16,-7-6 7-16,6 12 1 0,-11-7 2 15,11 12 4-15,-9-5-5 0,7 11-5 0,-4-4-6 16,7 9-6-16,-1 0-6 0,28-16-4 0,-44 40-8 16,44-40 0-16,-37 48-6 0,24-22 0 0,4 0-5 15,4-1 0-15,3 0-6 0,2-25 3 0,7 37-3 16,-7-37 1-16,22 33-1 0,-22-33 1 0,35 18 0 16,-35-18 0-16,51 3-1 0,-21-8 1 15,6-7 0-15,-1-6 0 0,1-5 3 0,3 2-3 16,-2-7 4-16,0 1-5 0,-3-1 3 0,-2 0-4 15,-6 3 2-15,-26 25-2 0,41-42 2 16,-41 42-2-16,25-32 3 0,-25 32-1 0,0 0 1 16,0 0 2-16,0 0-2 0,0 0-1 0,0 0-3 15,0 0-2-15,0 0 0 0,-27 46 5 0,9-5-5 16,-3 10 8-16,-4 7-6 0,1 5 7 16,-1 4-8-16,0 2-7 0,2-2 20 0,3 2-22 15,1-4 24-15,1-5-6 0,2-6-7 0,0-10 6 16,0 0-3-16,2-5 7 0,0-5 1 0,0-5 6 15,14-29-4-15,-32 43-1 0,32-43-3 0,-32 26 0 16,32-26-4-16,-35 16 1 0,35-16-5 0,-39 0-5 16,39 0-11-16,-45-18-11 0,45 18-8 15,-44-35-6-15,44 35 0 0,-39-54-15 16,32 29-20-16,-11-21-42 0,18 46-71 0,-7-79-102 16,13 30-238-16,11 8 61 0,-11-21 436 0</inkml:trace>
  <inkml:trace contextRef="#ctx0" brushRef="#br2" timeOffset="102771.8134">6094 9946 1169 0,'0'0'100'0,"-24"-16"-65"0,24 16 6 15,0 0 9-15,0 0 4 0,0 0-5 16,-25-2-9-16,25 2-12 0,0 0-8 0,-30 28-11 16,30-28-3-16,-30 42-3 0,14-13 5 0,-4 2-3 15,1 6 5-15,-4 2-6 0,0 0 3 0,-2 0-9 16,0-2 6-16,2-2 11 0,-2-7-35 0,6 0 21 16,19-28-47-16,-30 41-9 0,30-41-22 0,0 0-31 15,-32 10-44-15,32-10-75 0,0 0-73 0,0 0-156 16,0 0 242-16,18-63 214 0</inkml:trace>
  <inkml:trace contextRef="#ctx0" brushRef="#br2" timeOffset="102912.4478">5861 10028 1222 0,'40'13'218'0,"-40"-13"-101"16,0 0-27-16,0 0-22 0,-1 38-11 0,1-38-19 16,5 41-10-16,-5-41-14 0,11 42-5 15,-11-42-8-15,17 37 0 0,-17-37-5 0,32 34-5 16,-32-34-20-16,44 23-21 0,-8-4-52 0,-36-19-104 15,76-11-283-15,-33 11-100 0,-1-10 205 0</inkml:trace>
  <inkml:trace contextRef="#ctx0" brushRef="#br2" timeOffset="107159.4476">6918 9731 725 0,'0'0'23'16,"0"0"-9"-16,0 0-2 0,-25-28 9 0,25 28 11 15,0 0 18-15,0 0 8 0,-30-30 14 0,30 30 1 16,0 0-2-16,-25-11-11 0,25 11-9 0,-24-2-8 15,24 2-6-15,-27 2-3 0,27-2-6 0,-30 11-3 16,30-11-2-16,-36 26 3 16,36-26-3-16,-37 46 5 0,16-14-8 0,3 4 5 15,-3 5-10-15,3 1 3 0,4 1-10 0,2-3 3 16,3-5-9-16,5-5 3 0,6-2-7 0,2-3 4 16,-4-25-4-16,21 34 2 0,-21-34-1 0,35 21 2 15,-35-21-1-15,52 8 1 0,-24-11-1 0,2-2 2 16,2-6-1-16,0-7 0 0,-2-1 2 0,2-4-4 15,-2-3 5-15,-2-2-4 0,-3 1 5 16,-2-1-5-16,-3 0 5 0,-3 3-6 0,-6-1 5 16,-2-1-4-16,-4 1 5 0,-5-1-5 0,-3 3 5 15,3 24-3-15,-16-44 3 0,16 44-3 16,-25-32 2-16,25 32-4 0,-30-26 1 0,30 26-2 16,-34-18 1-16,34 18-2 0,-32-9 1 0,32 9-1 15,0 0-3-15,-32-1-5 0,32 1-12 16,0 0-15-16,0 0-22 0,0 0-19 0,4 33-33 15,-4-33-46-15,25 25-67 0,-25-25-99 0,0 0-120 16,58 24 240-16,-58-24 203 0</inkml:trace>
  <inkml:trace contextRef="#ctx0" brushRef="#br2" timeOffset="107331.2983">7595 9863 1124 0,'0'0'27'0,"0"0"-25"0,-25-23-6 16,25 23 1-16,0 0-1 0,-13-27-7 0,13 27-3 16,0 0-15-16,0 0-19 0,-19-35-22 0,19 35-41 15,0 0-41-15,0 0-108 0,0 0-94 0,3-33 262 16</inkml:trace>
  <inkml:trace contextRef="#ctx0" brushRef="#br2" timeOffset="107752.8535">7993 9562 1065 0,'-27'-6'71'0,"27"6"-18"16,-42 2-10-16,42-2 2 0,-46 7 3 0,46-7-2 15,-50 18-1-15,50-18 0 0,-53 24-4 0,53-24-2 16,-49 34-11-16,49-34-1 0,-39 35-10 0,39-35-2 15,-27 32-9-15,27-32-2 0,-11 28-6 0,11-28 0 16,9 28-2-16,-9-28 3 0,29 25-1 16,-29-25 1-16,47 19 0 0,-16-14 0 0,4-1 1 15,4 0 0-15,-2-1 0 0,0 1 1 16,-1-1-2-16,-4 4 1 0,-4 0 0 0,-3 0 2 16,-25-7-1-16,33 18 2 0,-33-18-1 0,0 0 1 15,20 30 0-15,-20-30 2 0,-4 28 0 0,4-28 4 16,-16 26-3-16,16-26 3 0,-28 25-2 0,28-25 2 15,-34 18 0-15,34-18 1 0,-35 12 2 16,35-12 0-16,-28 2-2 0,28-2-3 0,0 0-3 16,0 0-5-16,0 0 0 0,-20-35-3 0,20 35-4 15,20-50-8-15,-1 20-8 0,1-8-20 0,10 4-11 16,-11-8-26-16,20 12-13 0,-19-18-32 0,20 25-30 16,-22-21-46-16,18 20-95 0,1 8-111 0,-27-21 174 15,28 35 234-15</inkml:trace>
  <inkml:trace contextRef="#ctx0" brushRef="#br2" timeOffset="108236.9674">8365 9542 930 0,'0'0'337'0,"0"0"-280"0,0 0-23 0,0 0-5 15,0 0-3-15,0 0-3 0,0 0-9 16,0 0-4-16,0 0-1 0,0 0 1 0,-2-30 0 16,2 30 0-16,36-14-2 0,-12 4-5 0,3 1 0 15,1 0-3-15,-1 0 1 0,-27 9-1 0,42-9 2 16,-42 9 0-16,29 0 0 0,-29 0 4 16,0 0 4-16,0 0 7 0,0 0 3 0,21 30 3 15,-21-30-6-15,-11 27 1 0,11-27-6 0,-19 32 4 16,19-32-5-16,-32 38 4 0,32-38-3 0,-39 41 2 15,39-41-4-15,-35 37 2 0,35-37-6 0,-25 23 0 16,25-23-5-16,0 0-2 0,0 0-2 0,0 0 1 16,10 26 0-16,-10-26 1 0,29 5 0 15,-29-5 1-15,39 0 1 0,-39 0-1 16,46-7 1-16,-46 7-2 0,48-9 1 0,-48 9 1 16,39-1 0-16,-39 1 0 0,30 3-2 0,-30-3 1 15,0 0 0-15,0 0 3 0,21 25-1 0,-21-25 3 16,-5 30-3-16,5-30 2 0,-16 42-4 0,3-19 3 15,-4 3-5-15,-1-1 6 0,-3 0-4 0,-1 1 4 16,22-26-4-16,-39 39 2 0,39-39-3 16,-26 26 2-16,26-26-3 0,0 0-6 0,0 0-10 15,0 0-10-15,0 0-14 0,0 0-13 0,49-30-23 16,-29-3-34-16,26 15-47 0,-23-27-39 0,27 23-9 16,-19-16 2-16,10 8-3 0,7 14-68 0,-25-30 107 15,28 32 169-15</inkml:trace>
  <inkml:trace contextRef="#ctx0" brushRef="#br2" timeOffset="108549.3003">9038 9518 902 0,'0'0'160'0,"-30"-9"-39"16,30 9-28-16,-30 3-22 0,30-3-13 0,-27 6-12 15,27-6-1-15,-26 10-7 0,26-10-1 0,0 0-8 16,-32 32-2-16,32-32-7 0,-22 26 2 0,22-26-5 16,-15 34 2-16,15-34-5 0,-11 37 1 0,11-37-6 15,-7 31 1-15,7-31-4 0,2 30 0 16,-2-30-4-16,0 0 0 0,17 30-1 0,-17-30 0 15,25 14-1-15,-25-14 1 0,36 6-1 0,-36-6 3 16,44-2 0-16,-18 0-1 0,1-1 1 16,-1-1-3-16,-1 2 1 0,-25 2-1 0,36-3 1 15,-36 3 0-15,0 0-1 0,0 0 3 0,0 0 3 16,21 33 3-16,-21-33-2 0,-14 36 3 0,1-10-8 16,-3 0 3-16,-3 1-6 0,-4 1 1 15,0-3-5-15,23-25 2 0,-41 40-3 0,41-40-3 16,-25 23-10-16,25-23-18 0,0 0-41 0,0 0-31 15,0 0-51-15,0 0-65 0,27-30-96 0,-27 30-167 16,30-58 122-16,5 44 366 0</inkml:trace>
  <inkml:trace contextRef="#ctx0" brushRef="#br2" timeOffset="108689.9349">9015 9477 1496 0,'-32'-3'85'0,"32"3"-35"16,-25 5-21-16,25-5-12 0,0 0-9 0,0 0-7 15,0 0-3-15,0 0 4 0,0 0 0 0,27 14-2 16,-27-14 1-16,44-2-12 0,-10 2-30 0,-6-17-47 16,27 24-119-16,-30-25-200 0,21 4-141 15,10 10 162-15</inkml:trace>
  <inkml:trace contextRef="#ctx0" brushRef="#br2" timeOffset="109283.2246">9509 9771 1104 0,'-27'7'113'0,"27"-7"-45"0,0 0-6 0,-26-19-14 16,26 19-7-16,0 0-6 0,0 0-2 0,0 0 4 15,0 0-2-15,-30-14-7 0,30 14-5 0,0 0-7 16,0 0-1-16,-32 26 2 0,32-26 4 15,-20 30-4-15,20-30 1 0,-19 39-5 0,19-39-3 16,-12 39-6-16,12-39 1 0,-6 30-7 0,6-30 2 16,0 0-1-16,0 0 0 0,11 28 0 15,-11-28 1-15,0 0-1 0,0 0 1 0,35-7 0 0,-35 7 0 16,32-27 1-16,-32 27-1 0,39-40 2 0,-39 40-3 16,36-46 4-16,-36 46-3 0,31-40 2 15,-31 40-3-15,23-36 3 0,-23 36-3 0,15-30 2 16,-15 30-2-16,0 0 2 0,14-24-1 0,-14 24 0 15,0 0 1-15,0 0 0 0,0 0-2 16,0 0-1-16,0 0 1 0,0 0-1 0,0 0 1 16,0 0 0-16,0 0 3 0,0 0-1 0,0 0 3 15,0 0 0 1,21 28 0-16,-21-28 0 0,0 0 0 0,0 0 0 0,32 23 2 16,-32-23 2-16,0 0 3 0,32 14-1 15,-32-14 1-15,0 0-3 0,32 7-1 0,-32-7 1 16,28-4-2-16,-28 4 1 0,41-19-3 0,-16 5 0 15,1-4-2-15,1 1 1 0,1-4 0 0,-1 5 2 0,-1 0 2 16,-26 16 5-16,41-23-2 0,-41 23 1 0,0 0 1 16,0 0-3-16,0 0 2 0,0 0 0 0,0 0 1 15,0 0-1-15,16 39-1 0,-16-39-6 16,-20 45 0-16,8-18-5 0,-2-1 3 0,0 3-5 16,3-3 1-16,11-26-11 0,-16 44-5 0,16-44-17 15,-2 37-13-15,2-37-24 0,0 0-44 0,32 51-82 16,-32-51-133-16,0 0-231 0,29 0 38 0,-29 0 433 0</inkml:trace>
  <inkml:trace contextRef="#ctx0" brushRef="#br2" timeOffset="109829.5856">11020 9607 1210 0,'-7'25'166'15,"7"-25"-76"-15,0 0-28 0,-29 0-24 0,29 0-6 16,0 0-2-16,32 4 6 0,-32-4 4 16,57-7-7-16,-15-2-12 0,12-4-12 0,8-4-4 15,5 1-6-15,4-3 2 0,0 1-3 0,-1 2 3 16,-1 2-3-16,-1 2 3 0,-3 1-4 0,-5 6-4 15,-5 0-3-15,-3 6-5 0,-6-1-6 0,-4 7-13 0,-10-5-17 16,4 16-34-16,-36-18-44 0,40 26-99 0,-40-26-163 16,0 0-107-16,-3 46 201 0</inkml:trace>
  <inkml:trace contextRef="#ctx0" brushRef="#br2" timeOffset="110039.4261">11181 9961 1588 0,'-50'20'72'0,"50"-20"-44"0,0 0-18 15,0 0-2-15,0 0 6 0,0 0 7 0,43 17 7 16,-11-17 2-16,1-7 1 0,13 0-7 0,6-9-2 16,8 2-8-16,6-5-2 0,1 0-6 0,4-4-1 15,0 0-5-15,1 0 4 0,-1 0-4 0,-4 4-4 16,-5-1-11-16,-2 6-11 0,-6-5-17 0,4 15-15 15,-14-12-31-15,15 22-46 0,-33-22-90 0,27 18-244 16,-19 6-48-16,-34-8 182 0</inkml:trace>
  <inkml:trace contextRef="#ctx0" brushRef="#br2" timeOffset="110885.2983">5627 9463 178 0,'0'0'88'0,"0"0"-2"0,12-32 1 0,-12 32 13 16,0 0 10-16,0 0 1 0,11-30-2 0,-11 30-7 16,0 0-12-16,0 0-12 0,0 0-23 0,0 0-21 15,0 0-9-15,0 0-1 0,0 0 0 0,28 36-14 16,-28-36 10-16,37 45-24 0,-15-20 9 15,8 7 3-15,0 1-9 0,5 2 5 0,3 4-7 16,-3 0 5-16,-1 1-6 0,-4 3 6 16,-4 1-8-16,-3 2 8 0,-12-1-7 0,-8 10 9 15,-8 0-8-15,-7 1 10 0,-13 9-11 0,-5-3 12 16,-7 10 6-16,-6-5-29 0,-3 2 29 0,-2-3-27 16,0-4 7-16,1-9-1 0,8-2-33 15,-2-19-25-15,21 5-58 0,-10-27-76 0,30-10-246 16,0 0 26-16,0 0 398 0</inkml:trace>
  <inkml:trace contextRef="#ctx0" brushRef="#br2" timeOffset="111494.4768">2873 9222 789 0,'0'0'63'0,"-30"-7"-4"0,30 7-11 0,-32 3-1 16,32-3-5-16,-39 28 3 0,11-3-5 15,3 17 13-15,-12 8 17 0,7 20-23 0,-11-1 25 16,7 19-28-16,-7-9 2 0,13 18 9 0,-7-5-24 16,13 3 5-16,3-4-26 0,5 1 6 0,10-6-1 15,10-3-26-15,6-7 22 0,9-8-36 0,13-1-12 16,-1-21-31-16,28 10-47 0,-8-34-50 0,41 11-232 16,3-8-87-16,-3-34 148 15</inkml:trace>
  <inkml:trace contextRef="#ctx0" brushRef="#br2" timeOffset="113290.4659">13262 9208 1195 0,'-37'3'40'0,"37"-3"-17"15,-25 4-10-15,25-4 1 0,-28 10 4 0,28-10 6 16,-32 16 0-16,32-16 5 0,-39 25-1 0,39-25 3 16,-41 31-5-16,41-31 0 0,-34 37-7 0,34-37-3 15,-14 27-8-15,14-27-2 0,0 0 16 0,20 30-18 16,-20-30 22-16,47 17-16 0,-11-15-1 15,5 0 1-15,-1-6-1 0,10 1 0 16,-2-2-20-16,3 1 18 0,-3-1-20 0,0 3 17 16,-6 2-1-16,-6 4-2 0,-3 3 18 0,-8-2-37 15,-25-5 38-15,34 26-34 0,-34-26 16 0,9 39 4 16,-9-39-5-16,-11 44 4 0,-1-16-6 0,-4-1 4 16,-4-3-5-16,-1 3 3 0,21-27-7 0,-46 42 1 15,46-42-8-15,-43 26-5 0,43-26-12 16,-33 9-12-16,33-9-23 0,-25-2-28 0,25 2-46 15,0 0-35-15,0 0-68 0,-5-33-97 0,-4 0-50 16,9 33 293-16</inkml:trace>
  <inkml:trace contextRef="#ctx0" brushRef="#br2" timeOffset="113447.9521">13402 9199 1286 0,'-27'3'112'0,"1"-11"-29"0,26 8-14 0,0 0-19 16,0 0-13-16,-25 7-21 0,25-7-15 0,0 0-4 15,0 0 1-15,26 5 1 0,-26-5-1 0,50 3-12 16,-18-11-21-16,18 6-34 0,-12-19-50 0,33 22-54 16,-25-25-66-16,27 15-111 0,1 13-88 0,-22-24 230 15</inkml:trace>
  <inkml:trace contextRef="#ctx0" brushRef="#br2" timeOffset="113987.0347">14348 9338 1070 0,'0'0'48'0,"-38"-2"-23"0,38 2-10 16,0 0 1-16,-31-19 0 0,31 19 1 15,0 0 1-15,-13-34 2 0,13 34 2 0,0-30-6 16,0 30-4-16,5-31-5 0,-5 31 4 0,0 0 2 0,11-32 6 16,-11 32 7-16,0 0 11 0,0 0 7 0,0 0 5 15,0 0-6-15,0 0-12 0,0 0-12 16,0 0-11-1,0 0-4-15,0 0-2 0,-28 18 3 0,28-18 2 16,0 0 3-16,-34 24 1 0,34-24-1 16,0 0-4-16,0 0-3 0,-25 23-2 0,25-23-1 15,0 0-1-15,0 0 1 0,0 0-2 0,0 0 1 0,0 0 0 16,0 0 1-16,0 0 0 0,0 0 0 0,0 0 1 16,0 0 0-16,27 13 0 0,-27-13 0 0,0 0 0 15,0 0 2-15,0 0 0 0,0 0-1 0,16-27 1 16,-16 27-2-16,0 0 0 0,0-30-1 0,0 30 4 15,-2-23-4-15,2 23 4 0,-5-30-3 16,5 30 1-16,-7-28-1 0,7 28 0 0,-7-28-1 16,7 28 1-16,-4-32-2 0,4 32 2 0,-2-26-1 15,2 26 3-15,2-27-1 0,-2 27 4 0,2-26 0 16,-2 26 3-16,0 0 2 0,2-28 3 0,-2 28-2 16,0 0 1-16,0 0-2 0,0 0-2 0,0 0-1 15,0 0-2-15,0 0-2 0,0 0-3 0,0 0 2 16,-4 40-3-16,2-10 5 0,0 11-6 0,-3 5 6 15,-2 3-7-15,-2 4 5 0,0 7-7 0,-1-1-12 32,-3-2 28-32,1-3-26 0,1-4 21 0,1-6-13 15,6 0-31-15,-1-11-4 0,10 3-7 0,-5-36-12 0,16 45-7 16,-16-45-18-16,32 27-36 0,-32-27-22 0,42 3-52 16,-42-3-222-16,46-17-8 0,-1 15 270 15</inkml:trace>
  <inkml:trace contextRef="#ctx0" brushRef="#br2" timeOffset="114238.1478">14604 9158 1031 0,'-37'14'137'0,"-2"-15"-49"16,14 17-5-16,-14-11-10 0,39-5-5 16,-58 33-9-16,33-10-2 0,-8-7-7 0,8 7-4 15,-2-4-11-15,27-19-7 0,-37 39-9 0,37-39-4 16,-18 28-6-16,18-28-19 0,0 0 31 0,6 35-33 15,-6-35 33-15,19 25-16 0,-19-25-3 0,32 19 1 16,-32-19-2-16,48 16 0 0,-20-10-1 0,2-3-5 16,0 2-8-16,-1-3-7 0,3 5-13 15,-6-9-9-15,10 13-12 0,-12-15-19 16,14 17-21-16,-38-13-24 0,63 9-50 0,-63-9-49 16,62-13-196-16,-17 22-7 0,-45-9 261 0</inkml:trace>
  <inkml:trace contextRef="#ctx0" brushRef="#br2" timeOffset="114673.2861">14964 9408 1248 0,'-25'-15'146'0,"25"15"-96"15,-48-16-24-15,48 16 23 0,-46-11-18 0,46 11 14 16,-44-3 0-16,44 3-2 0,-53 7 1 0,28 5-24 16,-3-3 23-16,28-9-40 0,-46 32 29 15,46-32-15-15,-38 44-6 0,38-44 2 0,-26 44-6 16,26-44 1-16,-7 33-6 0,7-33 1 0,12 26-3 15,-12-26 1-15,32 18-1 0,-32-18 2 16,48 5 0-16,-20-5-2 0,4-5 1 0,4-6-1 0,-1-1 0 16,0-4-1-16,1-1 2 0,-1-3-2 0,-3 1 2 15,-4-2-2-15,1 1 2 0,-29 20-3 0,42-33-16 16,-42 33 29-16,30-26-34 0,-30 26 31 0,0 0-18 16,0 0 0-16,0 0 1 0,0 0 2 0,0 0 2 15,0 0 0 1,0 0 2-16,0 0-15 0,7 26 32 0,-17 0-30 0,-6 15 29 0,-2 3-9 0,-1 5-8 15,-8 4 10-15,2 7-9 0,1 3 8 16,-3 3-2-16,2 0 14 0,-1-4-6 0,3 0 7 16,0-8-13-16,1-4 8 0,5-6-6 0,1-7 6 31,-2-7-3-31,4-4-6 0,14-26-3 0,-29 39-9 16,29-39 13-16,-26 19-9 0,26-19 11 15,-34 4-3-15,34-4-3 0,-33-7 8 0,33 7-22 0,-32-29 5 16,23 7-26-16,-5-8-6 0,10 0-12 0,-3-13-20 15,16 13-16-15,-11-15-26 0,25 18-35 0,-21-27-53 16,30 22-88-16,-2-2-184 0,-11-20 75 0,29 29 399 16</inkml:trace>
  <inkml:trace contextRef="#ctx0" brushRef="#br2" timeOffset="115082.6651">16019 9285 1136 0,'0'0'208'0,"-42"-10"-179"0,12 8-4 16,2 9 10-16,-8-4 5 0,6 11 5 0,-11-1-8 16,6 10 0-16,-9-4 7 0,3 9-41 0,-5 6 24 15,1 4-34-15,-1 3 15 0,4 5 9 0,-4-6-8 16,7 3 5-16,0-6-11 0,9-2 4 0,5-5-7 15,7-2 2-15,18-28-8 0,-19 37-7 0,19-37-18 16,0 0-11-16,16 24-9 0,-16-24-5 16,26-1-3-16,-26 1-16 0,45-28-28 0,-29-4-28 15,21 14-23-15,-20-19-12 0,15 13 20 0,-10-8 40 16,-1 4 57-16,-5 3 71 0,-9-1 72 0,-7 26 26 16,-4-48 40-16,4 48-13 0,-17-33-6 0,17 33-17 15,0 0-15-15,-25-20-17 0,25 20-16 16,-25-9-17-16,25 9-19 0,-25 11-12 0,25-11-12 15,-23 25-4-15,23-25-8 0,-14 33 1 16,14-33-5-16,12 42 0 0,-12-42-6 0,41 34-7 16,-5-20-23-16,-1-14-35 0,25 16-64 0,-19-37-103 15,40 12-270-15,-6 2 1 0,-10-16 242 0</inkml:trace>
  <inkml:trace contextRef="#ctx0" brushRef="#br2" timeOffset="115769.7933">16689 9373 835 0,'0'0'187'0,"-36"-37"-148"15,36 37 13-15,0 0-8 0,-33-16 18 0,33 16-5 16,-37 2 2-16,10-2 7 0,27 0 4 0,-50 21-6 16,50-21-4-16,-47 30 9 0,27-3-39 15,-6-6 28-15,6 7-39 0,-3-2 3 0,4 1 2 16,19-27-12-16,-27 42-2 0,27-42-5 0,-2 28-1 16,2-28-5-16,0 0 4 0,29 28-1 0,-29-28 1 15,35 14-2-15,-35-14 0 0,44-3 0 16,-17-2-3-16,1-8 3 0,2 3-5 0,2-3-2 15,-2-4-5-15,2 1-3 0,-3-3-4 0,-1-1 0 16,-3-1-7-16,3 0 3 0,-5-4-7 16,2 6 4-16,-25 19 21 0,33-35-30 0,-33 35 39 15,20-32-30-15,-20 32 17 0,0 0 6 0,0 0 3 16,7-25 6-16,-7 25 2 0,0 0 2 0,0 0-1 16,0 0-1-16,-12 27 4 0,12-27 20 0,-18 49-31 15,6-15 35-15,1 10-33 0,-3 0 12 0,3 10 7 16,-5 3-13-16,2 4 6 0,-4 6-12 15,-1 4 15-15,-4-3-8 0,0 4 11 16,-4-3-12-16,4-5 5 0,-2-5-8 0,2-4 8 16,0-7 10-16,2-6-28 0,-2-7 19 0,0 2-24 15,-2-7 13-15,2-4 4 0,-3-4-1 0,-1-7 1 16,-1-2-5-16,-2-6 2 0,0-5-6 0,1-2 0 16,3-6-3-16,26 6-9 0,-41-28-8 0,23 0-17 15,8 5-6-15,-6-14-18 0,16 11-17 16,-11-20-19-16,25 19-96 0,-21-34-88 0,12 4-260 15,18 6 29-15,-7-23 399 0</inkml:trace>
  <inkml:trace contextRef="#ctx0" brushRef="#br2" timeOffset="116129.051">17605 9262 1007 0,'-25'-33'144'16,"25"33"-69"-16,0 0-12 0,0 0 0 0,-29 9-18 15,29-9-7-15,-30 28 0 0,13-4 6 0,-14 1-7 16,5 9-2-16,-8 4-1 0,-1 8-35 0,-4 0 27 16,-2 3-30-16,-3-1 10 0,3-4 3 15,2-4-10-15,6-3 3 0,2-5-7 0,8-6-2 16,23-26-16-16,-24 36-10 0,24-36-29 0,0 0-25 16,0 0-51-16,0 0-50 0,28 0-95 0,-28 0-171 15,30-53 75-15,5 42 379 0</inkml:trace>
  <inkml:trace contextRef="#ctx0" brushRef="#br2" timeOffset="116253.9561">17254 9463 1485 0,'-36'-28'166'0,"36"28"-71"0,0 0-35 0,-14 33-10 15,14-33-15-15,-7 39-1 0,7-39-10 0,2 49-3 16,-2-49-12-16,12 44-2 0,-12-44-8 0,38 41 1 16,-12-25-7-16,10-7-9 0,4 5-23 0,-1-18-33 15,20 18-83-15,-26-38-173 0,26 18-279 0,-3-3 40 16,-6-13 374-16</inkml:trace>
  <inkml:trace contextRef="#ctx0" brushRef="#br2" timeOffset="117644.1953">18616 9067 942 0,'0'0'48'0,"0"0"-20"0,-29-20-5 15,29 20 3-15,-24-8 11 0,24 8 5 16,-30-4 3-16,30 4 1 0,-36 2-9 0,36-2-1 15,-46 7-1-15,46-7 1 0,-53 17 7 0,53-17 5 16,-57 23 0-16,57-23 0 0,-56 32-4 0,56-32 2 16,-53 42-7-16,28-13-1 0,-2-5-10 0,6 13-4 15,3-2-11-15,6 6 0 0,1 1 4 0,6 2-30 16,5-2 25-16,5-3-28 0,9-2 13 0,2-7 7 16,7-3-5-16,7-6 3 0,6-5-2 15,8-8 2-15,2-8 1 0,2-7-1 16,2-9 6-16,1-3 1 0,-3-7 2 0,1-4-3 15,-3-7 2-15,-5-6-9 0,-4 5-8 0,-8-3 26 16,-6 1-27-16,-7 1 28 0,-9 0-10 0,-4 2-5 16,-6 6 8-16,-4 1-7 0,-8 3 1 0,-2 2-6 15,17 25 1-15,-48-38-5 0,20 20 4 16,-3 4-2-16,3 5-5 0,2 2-1 0,26 7-3 16,-39 0-8-16,39 0-6 0,0 0-12 0,-23 27-26 15,23-27-21-15,5 40-46 0,-5-40-61 0,21 48-100 16,-7-24-222-16,-14-24 63 0,61 48 332 0</inkml:trace>
  <inkml:trace contextRef="#ctx0" brushRef="#br2" timeOffset="117815.9953">19381 9276 1484 0,'0'0'53'16,"-30"-24"-40"-16,30 24-12 0,-20-30-7 0,20 30-14 15,-12-30-17-15,12 30-9 0,-5-34-19 0,5 34-19 16,-2-24-28-16,2 24-51 0,0 0-59 16,0 0-101-16,44-13-50 0,-44 13 274 0</inkml:trace>
  <inkml:trace contextRef="#ctx0" brushRef="#br2" timeOffset="118230.3044">20088 8956 1086 0,'-41'-18'153'0,"41"18"-69"0,-57-16-12 0,57 16 2 16,-58-10-6-16,31 17-6 0,-12-11-3 0,7 15 0 16,-8-4-6-16,4 9-4 0,-3-2-11 0,7 3-5 15,-1 1-7-15,3 3 0 16,-1-1-9-16,31-20-3 0,-39 42-8 0,39-42-2 15,-14 35-4-15,14-35 0 0,14 26-1 0,-14-26 2 0,39 23-2 16,-8-16 3-16,4-5-1 0,4-4 1 0,5-5 1 16,0-5-3-16,4-2 2 0,2 0-3 0,-4 0 2 15,-4 0-1-15,-3 0 2 0,-5 1 0 0,-6-1-2 16,-3 2 1-16,-25 12 2 0,37-21-3 16,-37 21 1-1,0 0-1-15,27-18-1 0,-27 18 1 0,0 0 1 16,0 0-1-16,0 0 1 0,0 0 0 0,0 0-2 0,0 0 0 0,-16 25-2 15,16-25 2-15,-30 49-4 0,9-14 4 0,-2 6-9 16,-4 3 3-16,2 2-12 0,0-1 3 0,8 1-11 16,-1-5-19-16,7 3 16 0,3-13-44 0,15 8 5 15,-7-39-30-15,24 55-30 0,-24-55-24 0,57 37-72 16,-14-27-245-16,-6-13 18 0,19 10 288 0</inkml:trace>
  <inkml:trace contextRef="#ctx0" brushRef="#br2" timeOffset="118609.7056">20734 8942 1455 0,'-25'-23'75'0,"25"23"-30"16,-39-16 1-16,39 16-7 0,-40-5-6 0,40 5-2 16,-45 7-5-16,45-7 2 0,-53 21-4 0,25-2-3 15,-1-1-5-15,1-1 1 0,28-17-6 0,-41 36 0 0,41-36-6 16,-28 35 0-16,28-35-4 0,-11 30 1 0,11-30-4 15,7 30 4-15,-7-30-3 0,25 28 3 0,-25-28 0 16,50 25-1-16,-16-13 1 0,1-3 0 16,2 0-3-16,-1-2 2 0,-1 0-2 0,0 0 1 15,-3 3 0-15,-3 1 0 0,-29-11-1 0,40 24 1 16,-40-24-1-16,22 27 1 0,-22-27-1 0,5 30 2 16,-5-30-1-16,-11 33 2 0,11-33-3 0,-32 34-17 15,8-17 26-15,-6 1-28 0,-2 1 30 0,-4-5-12 16,1 1 1-16,-1-5 1 15,3-6 1-15,1-3 2 0,2-2 2 0,30 1 3 16,-43-13 0-16,43 13-2 0,-21-26-2 16,21 26-7-16,2-39-11 0,8 13 26 0,12-2-33 15,2-8 22-15,12 5-23 0,-3-8-18 0,12 7-13 16,-10-5-21-16,17 13-18 0,-21-12-26 0,23 26-35 16,-28-27-64-16,20 24-153 0,-5 3-84 0,-20-15 164 15</inkml:trace>
  <inkml:trace contextRef="#ctx0" brushRef="#br2" timeOffset="118974.5901">21405 8783 1422 0,'-37'-9'76'0,"37"9"-28"15,-28 0 7-15,28 0 5 0,-32 11-6 0,32-11-1 16,-43 26-9-16,19-3-1 0,-8 2-8 0,2 12-3 15,-4 0-6-15,0 9 5 0,1 1-8 0,1 1 4 16,0 1-9 0,5 0-18-16,4-3 0 0,6 4 0 0,9-6 0 0,3-4 0 0,7-5 0 0,7-1 0 15,3-6 0-15,8 0 0 0,6-5 0 16,3-5 0-16,4-4 0 0,3-4 0 0,1-6 0 16,-2-4 0-16,2-7 0 0,-5-4 0 0,-2-5 0 15,-1-1 0 1,-29 17 0-16,40-43 0 0,-40 43 0 0,24-45 0 0,-21 20 0 0,-5-3 0 15,-5-2 0-15,-5 0-5 0,-2 4-15 0,-6-6-6 16,1 4-5-16,-4-1-3 0,3 5 6 0,20 24 5 16,-41-37 10-16,41 37 0 0,-31-14-9 15,31 14-19-15,0 0-34 0,-38-9-44 0,38 9-89 16,0 0-161-16,0 0-141 0,22 30 29 16,-22-30 453-16</inkml:trace>
  <inkml:trace contextRef="#ctx0" brushRef="#br2" timeOffset="119863.2515">21667 9111 724 0,'0'0'41'0,"15"-37"12"0,-15 37 16 16,17-30 18-16,-17 30 3 0,0 0 3 0,7-32 4 16,-7 32-5-16,0 0-11 0,0 0-22 0,0 0-23 15,0 0-13-15,0 0-6 0,-12 27 5 0,12-27 6 0,-21 35 8 16,21-35 1-16,-30 42 1 0,30-42-8 0,-32 49-1 15,16-24-11-15,5 0-4 0,11-25-9 0,-18 38 0 16,18-38-6-16,-1 25 1 0,1-25 0 0,0 0-1 16,0 0 1-16,0 0 2 0,33 16-2 15,-33-16 1-15,32-9 1 0,-32 9-2 16,44-28-1-16,-44 28-5 0,52-42-3 0,-27 22-4 16,1-3 3-16,-26 23 0 0,43-42 7 0,-43 42-1 15,28-33 6-15,-28 33-3 0,12-27 3 0,-12 27 0 16,0 0 5-16,0 0 2 0,0 0 1 0,-7-23-1 15,7 23-3-15,0 0-1 0,0 0 0 16,-26 11 2-16,26-11-1 0,0 0 0 0,-20 26-2 16,20-26 0-16,0 0-4 0,-3 27 3 0,3-27-3 15,0 0 2-15,0 0 0 0,32 19 2 0,-32-19 1 16,33 0 3-16,-33 0 1 0,48-9-2 0,-23 2 1 16,1 0-3-16,-26 7 1 0,45-19-3 0,-45 19 1 15,40-18-1-15,-40 18 0 0,32-10-1 16,-32 10-1-16,0 0 0 0,0 0 1 15,0 0-1-15,0 0 1 0,0 0 1 0,0 0-2 16,0 0 2-16,6 42-2 0,-6-42 1 0,-15 40-3 16,15-40 4-16,-14 45-5 0,14-45 1 0,-3 31-3 15,3-31-5-15,9 27-8 0,-9-27-5 0,0 0-17 16,31 19-18-16,-6-8-39 0,-25-11-60 0,53-6-162 16,-28-6-242-16,4-9 63 0,10 7 329 0</inkml:trace>
  <inkml:trace contextRef="#ctx0" brushRef="#br2" timeOffset="120128.7298">22443 8257 1520 0,'0'0'18'0,"0"0"-20"0,0 0 10 16,27 12 12-16,-27-12 13 0,39 37 6 0,-16-9 6 15,-2-3-4-15,7 5 1 0,-7 5-11 0,8 5-18 16,-3 3 23-16,1 2-32 0,-2-2 25 0,-2-1-11 16,-6-1-8-16,-1 1 2 0,-7 2-9 15,0-2 5-15,-5-1-10 0,-4 6 6 16,-2-3-6-16,-7 0 4 0,-2 0-9 0,-5-9 2 16,-5 1-12-16,-4-6-3 0,1 3-21 0,-12-8-22 15,10 12-49-15,-24-27-66 0,27 31-143 0,-19-20-229 16,-8-2 73-16,7 13 339 0</inkml:trace>
  <inkml:trace contextRef="#ctx0" brushRef="#br2" timeOffset="120722.1576">13372 8688 794 0,'0'0'61'0,"-45"-5"-6"0,45 5-3 15,-51 5 3-15,26 13 9 0,-12-4 14 0,7 21 10 16,-14-5 3-16,7 25 4 0,-18-1-19 0,14 22-1 15,-10 1-26-15,12 15 3 0,-4 3-26 0,9 7-9 16,1-1 11-16,12 1-26 0,8-5 13 0,10-2-8 16,13-9-17-16,10-7 8 0,15 1-24 0,1-21-4 15,17 3-35-15,-6-21-14 0,28 8-51 16,-18-37-84-16,31 6-285 0,-1 3-14 0,-13-25 302 16</inkml:trace>
  <inkml:trace contextRef="#ctx0" brushRef="#br2" timeOffset="125322.7652">4557 10696 935 0,'-25'2'70'0,"25"-2"4"0,-37 8-1 16,37-8 4-16,0 0 2 0,0 0-6 15,-26 9-15-15,26-9-13 0,0 0-9 16,14-26-4-16,-4-9 7 0,21-4-3 0,4-19 4 16,20-9-18-16,10-11-17 0,13-6 14 0,9-10-25 15,5 1 18-15,2-4-4 0,-2 7-13 0,0 4 14 16,-3 7-14-16,-8 5 12 0,-1 9-11 0,-9 5 7 16,-6 12-7-16,-6 8 8 0,-6 6-7 0,-9 8 5 15,-7 5-4-15,-7 7-16 0,-30 14 29 16,43-14-38-16,-43 14 30 0,0 0-12 0,25-2-15 15,-25 2 16-15,0 0-34 0,0 0 21 0,0 0-23 16,14 32 13-16,-14-32-7 0,0 0-11 0,-11 29-10 16,11-29-28-16,-17 29-36 0,15-3-60 15,-23-19-62-15,25-7-201 0,-25 37 158 0,-3-40 288 16</inkml:trace>
  <inkml:trace contextRef="#ctx0" brushRef="#br3" timeOffset="129255.6282">4415 10765 457 0,'0'0'84'0,"0"0"-1"0,-17 29 6 15,17-29 0-15,0 0 2 0,0 0-10 16,0 0-5-16,-30 4-4 0,30-4-7 0,0 0-12 16,0 0-14-16,0 0-13 0,0 0-12 0,0 0-6 15,0 0-3-15,0 0 3 0,0 0 2 0,37-28 1 16,-12 14-2-16,1-6-2 0,8-3-5 15,5-3 3-15,5-7-5 0,2-3 10 0,6-8-1 16,-1-5 11-16,9-4-6 0,-1-7 6 0,4-1 7 16,-1-3-28-16,0 3 31 0,-2-5-23 15,-1 5 11-15,-9-4 14 0,-3 10-10 0,-6-1 7 16,0 6-9-16,-9 1 5 0,0 7-11 0,-9 1 3 16,-2 8-9-16,-5 5 4 0,-2 3-5 0,-14 25 3 15,19-39-4-15,-19 39 0 0,15-30-4 0,-15 30 1 16,0 0-4-16,26-33 1 0,-26 33-1 0,29-25 2 15,-29 25-3-15,46-28 3 0,-20 14-3 16,6-2 1-16,0 2-2 0,0 0 3 0,-4 3-1 16,-1 1 2-16,-27 10-4 0,42-11-4 0,-42 11-8 15,25-3-10-15,-25 3-11 0,0 0-8 16,0 0-7-16,0 0-5 0,-4 30-4 0,4-30-8 16,-16 30-9-16,11-6-21 0,5-24-20 0,-28 34-47 15,3-24-45-15,-2-4-211 0,26 22 133 0,-33-32 288 16</inkml:trace>
  <inkml:trace contextRef="#ctx0" brushRef="#br3" timeOffset="130638.1676">16126 9872 818 0,'0'0'156'0,"0"0"-80"16,0 0-17-16,0 0-5 0,14-30 11 0,12 19 1 16,-3-17-7-16,18 5-12 0,-4-12-4 0,11 5-12 15,0-12-2-15,7 6-11 0,-2-8 0 0,7 2-10 16,-1-5 4-16,3 1 11 0,0-5-32 15,1 3 30-15,-1-3-31 0,-1 3 9 0,-5-1 9 16,1 5-9-16,-6 0 8 0,-1 4-9 0,-6 4 7 16,-3 3-6-16,-9 6 3 0,-4 5-3 15,-28 22 3-15,39-32-3 0,-39 32 1 0,0 0 0 16,0 0 0-16,0 0-1 0,0 0-2 0,0 0-8 16,0 0-14-16,0 0-10 0,-19 28-15 0,19-28-6 15,-32 34-15-15,32-34-22 0,-29 37-34 16,29-37-56-16,0 0-141 0,-19 38-84 0,19-38 195 15</inkml:trace>
  <inkml:trace contextRef="#ctx0" brushRef="#br3" timeOffset="132401.6255">1506 11680 314 0,'0'0'167'0,"0"0"-9"0,0 0-18 0,0 0-20 16,0 0-20-16,0 0-15 0,0 0-12 0,0 0-11 0,0 0-15 0,0 0-10 16,0 0-4-16,0 0-2 0,0 0-4 0,32-10-7 15,-32 10-10-15,35-7-6 0,-10 3 0 0,3-1-3 16,6 0 0-16,3-1-5 0,2 3-13 31,-2-6-15-31,11 9-19 0,-9-10-16 0,14 13-12 16,-12-12-4-16,14 11 3 0,-9-13-15 0,7 11 0 0,-5-8 12 15,3 2 11-15,-7-2 19 0,-1 0-24 0,-4 7-96 16,-39 1-127-16,55-7 228 0</inkml:trace>
  <inkml:trace contextRef="#ctx0" brushRef="#br3" timeOffset="132621.8203">1495 12054 1137 0,'-25'-7'243'0,"25"7"-186"16,-30 0-21-16,30 0-23 0,0 0-12 0,0 0-5 16,0 0 2-16,23-25 0 0,-23 25 4 15,46-30-3-15,-14 13 3 0,5-5-3 0,9-1 2 16,4 1-17-16,8 0-10 0,-5-6-23 0,13 14-25 16,-16-14-33-16,17 19-23 0,-19-19-44 0,15 17-41 15,-8 1-89-15,-12-18-46 0,22 29 314 0</inkml:trace>
  <inkml:trace contextRef="#ctx0" brushRef="#br3" timeOffset="132914.8689">2618 11363 812 0,'-44'23'183'0,"44"-23"-117"15,-34 2-11-15,34-2-6 0,0 0-6 0,-32 0-2 16,32 0-7-16,0 0-12 0,0 0-7 0,0 0-9 15,0 0-8-15,0 0-2 0,0 0 1 0,0 0 4 16,30 9 3-16,-30-9 0 0,41 7 2 0,-16-2-2 16,1 4 1-16,-26-9-4 0,46 23 1 0,-46-23-3 15,39 35 4-15,-39-35-3 0,29 49 5 0,-24-22-2 16,0 5 1-16,-5 1-4 0,-3 2 6 0,-3 0-6 16,-4 1 7-16,-4-6-7 0,-1 0 5 0,-4 1-7 31,1-4 4-31,-1-1-3 0,19-26 4 0,-45 42-4 15,45-42 1-15,-40 29-5 0,40-29-10 0,-34 17-21 0,34-17-39 16,0 0-63-16,-28-9-102 0,28 9-192 16,17-26 7-16,-17-15 415 0</inkml:trace>
  <inkml:trace contextRef="#ctx0" brushRef="#br3" timeOffset="133493.3303">3466 11339 1094 0,'-33'-4'74'0,"33"4"-32"15,0 0-18-15,0 0-1 0,-32 13 4 0,32-13-2 0,0 0-1 16,-25 21 1-16,25-21-5 0,-27 28-1 0,27-28-11 16,-24 46 6-16,8-20-1 0,5 2 11 0,-5-1-4 31,4 1 2-31,-4-2 0 0,5 6 7 0,11-32-1 15,-27 46 0-15,27-46-12 0,-17 30-6 0,17-30-5 16,0 0-1-16,0 0-3 0,0 0-1 0,0 0-2 16,0 0 0-16,0 0-1 0,0 0 0 15,0 0 2-15,0 0 0 0,0 0 3 0,33-44-3 0,-15 17 3 16,-2-3-5-16,4-3 5 0,-3 5-4 0,1-2 5 16,0 2-6-16,-4 1 6 0,-14 27-5 0,23-42 4 15,-23 42-3-15,14-27 2 0,-14 27-2 0,0 0 1 0,0 0 0 16,0 0-2-16,0 0 0 0,0 0 0 0,0 0-2 15,0 0 1-15,0 0 2 0,0 0 0 16,0 0 3-16,0 0 0 0,20 27-1 0,-20-27-1 16,0 0 1-16,14 32-1 0,-14-32 2 0,0 0 0 15,26 26 0-15,-26-26 0 0,36 9 0 0,-36-9 0 16,44 0 1 0,-17-6 2-16,3-1-1 0,-4-1 4 0,4-3 1 15,-3-1 2-15,-1 1-2 0,-26 11-2 0,43-23-4 16,-43 23-1-16,34-19-1 0,-34 19 2 0,24-18-2 15,-24 18 2-15,0 0-3 0,0 0 0 16,27-28 0-16,-27 28-1 0,0 0 0 0,0 0-5 0,0 0-3 16,0 0-3-16,0 0 1 0,0 0 2 15,-7 44 3-15,2-17-3 0,-1 4 3 0,3 3-10 16,-4-3 0-16,5 6-16 0,-5-7-5 0,10 11-21 16,-6-13-8-16,13 9-31 0,-10-37-32 0,22 46-163 15,-8-20-156-15,-14-26 20 0,39 28 415 16</inkml:trace>
  <inkml:trace contextRef="#ctx0" brushRef="#br3" timeOffset="134024.353">4182 11503 665 0,'0'0'165'0,"-34"-2"-160"0,34 2 2 0,0 0 9 16,0 0 6-16,-27 16 10 0,27-16 12 0,0 0 8 15,-24 31 7-15,24-31 2 0,-13 34-9 0,13-34-5 16,-9 42-4-16,9-14-1 0,-3-3-13 0,3 5-3 16,-4-2 0-16,6 4 4 0,-2-32-1 0,-3 49 7 15,3-49-19-15,-6 42-2 0,6-42-6 16,-3 28-1-16,3-28-2 0,0 0-1 0,0 0-3 16,0 0 0-16,0 0 1 0,0 0 0 0,0 0 0 15,0 0-2-15,7-28 0 0,-7 28-3 0,9-47 2 16,-4 15-4-16,6 2 2 0,-1-3-5 15,3-1 5-15,-3-1-2 0,-1 3 6 0,0 1-4 0,-2 2 6 16,0 3-5-16,0 1 3 0,-7 25-4 16,18-40 3-16,-18 40-3 0,21-35 2 15,-21 35-2-15,25-25 1 0,-25 25-3 0,27-11 2 16,-27 11-3-16,30-3 3 0,-30 3 0 0,32 3-1 16,-32-3 3-16,28 14-1 0,-28-14 0 0,0 0 0 15,26 34 0-15,-26-34-2 0,9 28-2 0,-9-28-7 16,-3 37-2-16,3-37-6 0,-16 42 4 0,3-17 1 15,13-25 9-15,-35 48-1 0,35-48 9 0,-43 44-3 16,43-44 4-16,-47 35-1 0,47-35 4 16,-48 31-1-16,48-31 3 0,-48 25-2 0,48-25 0 15,-42 23-1-15,42-23 0 0,-34 25-2 16,34-25 1-16,-30 33-5 0,30-33 4 0,-30 48-6 16,15-22 5-16,1 4-6 0,0 4 7 0,0 1-6 15,0 3 6-15,-2 7 14 0,0-3-34 0,2 2 25 16,-6-7-84-16,15 5 9 0,-7-16 9 15,15 8-30-15,-3-34 5 0,11 32-116 0,-11-32-233 16,0 0 2-16,64-4 381 0</inkml:trace>
  <inkml:trace contextRef="#ctx0" brushRef="#br3" timeOffset="134289.9513">5409 11180 792 0,'-28'13'20'0,"1"4"-18"15,-3 6 10-15,-2 3 4 0,-7 6 20 0,4 5 7 16,-9 4 12-16,5 8 6 0,-8-7-6 0,9 8-5 16,-5-5-18-16,6 3-4 0,1-4-15 15,1 2 2-15,5-11-10 0,2 2-1 0,6-11-9 16,22-26 3-16,-26 37-8 0,26-37-24 0,0 0-39 15,0 0-25-15,0 0-24 0,0 0-32 16,0 0-41-16,32-31-72 0,-34-8-11 0,34 27 278 16</inkml:trace>
  <inkml:trace contextRef="#ctx0" brushRef="#br3" timeOffset="134414.8953">4926 11497 710 0,'0'0'224'0,"7"-31"-42"16,-7 31-32-16,0 0-24 0,0 0-31 0,0 0-36 15,0 0-28-15,0 0-23 0,0 0-7 0,0 0-3 16,17 28 3-16,-17-28-2 0,23 31-1 0,-23-31-21 15,32 36-23-15,-5-5-50 0,-27-31-75 0,55 32-182 16,-22-9-145-16,-4-20 104 0,20 24 394 0</inkml:trace>
  <inkml:trace contextRef="#ctx0" brushRef="#br3" timeOffset="134961.598">6581 11189 228 0,'0'0'91'16,"-14"-25"-7"-16,14 25 12 0,0 0-12 0,-30-26-2 15,30 26-13-15,-30-5-8 0,30 5-9 16,-32 3 8-16,32-3-4 0,-35 14 11 0,35-14-2 15,-39 23 6-15,12-11 15 0,27-12-22 16,-44 41 14-16,28-15-36 0,-11-1 10 0,13 7-16 16,-10-4 1-16,8 5-7 0,1-3-15 0,5 4-3 15,3-4-11-15,7-2 5 0,5-3-6 0,4-1 6 16,-9-24-6-16,32 41 4 0,-32-41-2 0,48 26 0 16,-20-21 0-16,6-5 2 0,3-5 0 15,3-5-3-15,1-4 4 0,0-6-4 0,-2-3 4 16,-2-3-4-16,-9-4 3 0,-1-2-4 0,-6 0 4 15,-5-1-4-15,-3 3 4 0,-5 0-6 0,-2 2 3 16,-8-2 5-16,2 30-41 0,-14-49 19 0,14 49-48 16,-32-41 2-16,32 41-12 0,-44-26-10 0,44 26-12 15,-48-16-12-15,48 16 1 16,-44-2-9-16,44 2 5 0,-31 13-44 0,31-13-114 16,-1 24-85-16,1-24 327 0</inkml:trace>
  <inkml:trace contextRef="#ctx0" brushRef="#br3" timeOffset="135149.0391">7177 11289 1443 0,'0'0'26'0,"0"0"-36"0,-29-1-15 0,29 1-23 16,0 0-11-16,0 0-37 0,0 0-9 0,0 0-47 15,0 0-54-15,2-27-158 0,23 36-8 0,-23-34 341 16</inkml:trace>
  <inkml:trace contextRef="#ctx0" brushRef="#br3" timeOffset="135539.4863">7731 11022 561 0,'-25'-7'74'0,"25"7"-33"0,-48-9 28 0,48 9 28 0,-55 0 11 16,31 12 0-16,-15-12-13 0,10 18-3 16,-15-13-9-16,17 16-5 0,-12-10-13 0,39-11-3 15,-51 37-14-15,51-37-11 0,-37 37-15 0,37-37-9 16,-12 30-10-16,12-30-2 0,5 26-3 0,-5-26-13 16,26 28 35-16,-26-28-34 0,46 25 35 0,-12-14-20 15,3-4-3-15,8 1 2 0,1-1 0 16,1 0 0-16,-2 0 0 0,-5 4 2 0,-4 0-4 15,-6 1-2-15,-2 4-2 0,-28-16 2 0,41 32-2 16,-41-32 8-16,18 31-1 0,-18-31 4 0,-4 37-2 16,4-37 5-16,-23 41-6 0,23-41 4 0,-42 40-4 15,15-19 4-15,-1-1-1 0,-1-3 7 0,-1-6 3 16,6-1 3-16,-1-8 3 0,25-2-3 16,-36-2-5-16,36 2-4 0,0 0-6 15,-28-29-4-15,28 29 2 0,0-45-4 0,7 17 5 16,5-7-5-16,6 2 1 0,0-10-13 0,7 5-6 15,-4-8-25-15,9 11-17 0,-10-13-20 0,15 25-72 16,-21-23-24-16,25 29-125 0,-9-4-197 0,-14-15 80 16,20 29 421-16</inkml:trace>
  <inkml:trace contextRef="#ctx0" brushRef="#br3" timeOffset="136039.3818">8027 11006 933 0,'0'0'207'0,"0"0"-166"0,-38 12-21 0,38-12 1 16,0 0-5-16,0 0-3 0,0 0 3 0,0 0 9 16,0 0 13-16,32 11 1 0,-32-11-2 0,52-11-9 15,-22 1-10-15,7-1-4 0,-3 0-7 0,1 1-5 16,-3 1 1-16,0 2-2 0,-6 0 1 0,-26 7-1 15,39-4 1-15,-39 4 2 0,0 0 1 16,32 0 2-16,-32 0 1 0,0 0 0 16,0 0 1-16,0 0 2 0,0 0-1 0,7 29 0 15,-7-29-5-15,-12 26 1 0,12-26-5 0,-23 34 2 16,23-34-2-16,-30 40 6 0,30-40 0 0,-34 44 8 16,34-44 2-16,-33 44 3 0,33-44-3 0,-25 39-2 15,25-39-6-15,-11 28-18 0,11-28 31 0,0 0-35 16,0 0 33-16,11 26-20 0,-11-26 1 15,25 4 1-15,-25-4 1 0,46-18 12 0,-18 4-33 16,6-3 32-16,1-1-32 0,2-1 17 0,-1 6 3 16,-3 1-2-16,-3 3 1 0,-3 6-1 0,-27 3 2 15,37-2 0-15,-37 2 2 0,0 0 5 0,0 0 4 16,21 32 3-16,-21-32-4 0,-12 44-15 0,0-16 27 16,-6 5-31-16,-5 3 30 0,-4-1-15 15,-3-2-7-15,2-1 5 0,1-2-8 16,4-5 6-16,23-25-6 0,-32 38 1 0,32-38-6 15,0 0-11-15,-10 27-16 0,10-27-17 0,0 0-23 16,26-14-37-16,11 12-88 0,-24-33-148 0,22 1-180 16,11 6 87-16,-19-27 440 0</inkml:trace>
  <inkml:trace contextRef="#ctx0" brushRef="#br3" timeOffset="136351.7448">8859 10946 948 0,'0'0'218'0,"-26"16"-202"0,26-16-5 16,-31 30 6-16,31-30 5 0,-31 40 19 0,31-40 14 16,-36 46 20-16,36-46-1 0,-32 41-8 0,32-41-23 15,-16 30-12-15,16-30-9 0,0 0-4 16,4 31-3-16,-4-31 0 0,0 0 1 0,39 18 0 16,-39-18-1-16,46-4-3 0,-20-3-4 0,5-3-2 15,0-1 0-15,-1 4-3 0,1-2 1 0,-3 2 0 16,-3 5 0-16,-25 2 0 0,37 0 1 0,-37 0-2 15,0 0 3-15,0 0 3 0,18 36-1 0,-18-36-10 16,-11 45 24-16,-1-15-30 0,-6 6 23 16,-3 1-15-16,-4 1-4 0,-2-4 3 15,4 3-3-15,0-7 1 0,2-2-11 0,3-3-5 16,6-1-14-16,12-24-12 0,-18 39-24 0,18-39-30 16,0 0-73-16,0 0-67 0,0 0-124 0,0 0-118 15,14-32 185-15,16 23 296 0</inkml:trace>
  <inkml:trace contextRef="#ctx0" brushRef="#br3" timeOffset="136507.9533">8891 11006 1557 0,'-62'10'122'0,"62"-10"-72"0,0 0-27 16,0 0-15-16,0 0-8 0,0 0-1 0,0 0 0 16,0 0 1-16,25 20-5 0,-25-20-17 15,64-7-44-15,-31-16-63 0,38 28-178 0,-11-22-268 16,4-8 55-16,16 14 387 0</inkml:trace>
  <inkml:trace contextRef="#ctx0" brushRef="#br3" timeOffset="136857.3169">10494 11083 1461 0,'0'0'80'0,"0"0"-57"0,0 0-21 0,0 0-4 16,28-16 3-16,-28 16 2 0,30 4-3 0,-30-4 2 16,39-2 0-16,-14 0-1 0,2-1 1 15,1-2-3-15,6 1-2 0,-3-3-14 16,7 7-18-16,-10-7-23 0,13 16-46 0,-41-9-52 0,58 3-115 0,-28 10-216 16,-30-13 67-16,32 21 398 0</inkml:trace>
  <inkml:trace contextRef="#ctx0" brushRef="#br3" timeOffset="136997.9578">10558 11374 1708 0,'0'0'109'15,"0"0"-83"-15,0 0-18 0,0 0-8 0,1-28-3 16,-1 28 1-16,46-37-6 0,-12 14-4 0,0-4-11 16,17 10-63-16,-9-17-28 0,29 29-127 0,-26-25-189 15,18 11-84-15,15 12 97 0,-17-27 417 0</inkml:trace>
  <inkml:trace contextRef="#ctx0" brushRef="#br3" timeOffset="137506.6483">12750 10615 1277 0,'23'0'124'16,"-23"0"-93"-16,0 0-23 0,0 0-5 0,0 0-3 16,0 0-1-16,-26-11-2 0,26 11-1 0,-45 28 6 15,12-1 2-15,-3 6 10 0,-8 1 8 0,8 8 16 16,-8-8 4-16,12 10 7 16,-3-13-11-16,12 6-5 0,2-9-15 0,10 2-3 15,6-5-10-15,5-25-1 0,9 39-4 0,-9-39 3 16,30 28-2-16,-6-17 3 0,7-4 0 0,6-4 2 0,5-3-2 0,4-2-1 15,4-3-2-15,-1 2-1 0,-1-3 0 0,-3 4 1 16,-5 2 0-16,-4 2-1 0,-10 4 0 0,-26-6 1 16,29 15 1-16,-29-15 0 0,5 29 0 31,-5-29 2-31,-16 42-6 0,0-16 6 0,-7 1 16 16,-4-1-32-16,-3 2 30 0,-1-1-35 0,6-4 6 15,-5-2-5-15,30-21-18 0,-45 26-16 0,45-26-36 0,-26 14-41 16,26-14-97-16,0 0-164 0,0 0-112 0,0 0 168 15</inkml:trace>
  <inkml:trace contextRef="#ctx0" brushRef="#br3" timeOffset="137672.015">12761 10791 1849 0,'-30'7'51'15,"30"-7"-31"-15,0 0-14 0,0 0-6 0,0 0-2 16,0 0 2-16,31 11 0 0,-7-11 0 15,7-7 0-15,8-1-7 0,13-4-13 16,4-7-24-16,19 10-52 0,-17-30-82 0,36 39-175 16,-18-24-221-16,-1-3 42 0,8 20 413 0</inkml:trace>
  <inkml:trace contextRef="#ctx0" brushRef="#br3" timeOffset="138008.2324">14326 10810 951 0,'0'0'70'0,"0"0"-25"0,-24-28 6 16,24 28-4-16,0 0-13 0,0 0-16 0,0 0-17 16,0 0-3-16,-29 27 1 0,29-27 10 0,-32 38 9 15,18-8 18-15,-11-5 5 0,6 10 6 0,-8-3-14 0,4 5-5 16,-3-2-15-16,-3 4 1 0,-1-2-11 16,0-4 3-16,4-3 13 0,-3 0-18 0,8-5 8 15,21-25-44-15,-39 44-12 0,39-44-50 0,-19 30-39 16,19-30-48-16,0 0-97 0,0 0-119 0,0 0 90 15,0 0 310-15</inkml:trace>
  <inkml:trace contextRef="#ctx0" brushRef="#br3" timeOffset="138150.7395">13954 10992 1250 0,'0'0'186'0,"0"0"-44"0,0 0-26 0,0 0-26 16,0 0-29-16,-26-21-26 0,26 21-19 0,0 0-12 15,0 0-6-15,0 0-2 0,0 0 1 0,30 26 0 16,-30-26-8-16,50 21-19 0,-20-21-31 0,19 18-59 15,-15-36-90-15,38 22-269 0,-13-4-83 0,1-9 148 16</inkml:trace>
  <inkml:trace contextRef="#ctx0" brushRef="#br3" timeOffset="138728.5136">15192 10738 1297 0,'0'0'47'0,"0"0"-42"0,-12-33 0 15,12 33-2-15,0-30 8 0,0 30 11 0,0 0 12 16,-14-25 7-16,14 25 0 0,-27-3-8 0,27 3-6 15,-37 17 0-15,10-3 1 0,1 11 4 0,-10-2 0 16,3 10 6-16,-6-1-5 0,5 8 3 0,-3-4-9 16,7 6 1-16,3-9-10 0,10 6 0 0,2-9-8 15,10 0 0-15,5-30-7 0,4 46 3 0,-4-46-5 16,30 37 5-16,-30-37 1 0,51 23 2 16,-15-21-1-16,3-2-2 0,8-9-2 15,5-7-3-15,3-4 1 0,0-6-2 0,1-4 2 16,-1-3-3-16,-7-3 4 0,-9-1-5 0,-7 2 6 15,-6 2-3-15,-10-1 3 0,-5-1-3 0,-8 5 2 16,-6 0-7-16,-2 0 1 0,-10 6-10 0,15 24-5 16,-37-48-9-16,37 48-2 0,-51-33-4 0,26 26-1 15,-3-2-4-15,28 9-5 0,-46 1-12 16,46-1-23-16,-37 18-31 0,38 12-71 0,-1-30-91 16,-33 21-229-16,41 7 41 0,-8-28 383 0</inkml:trace>
  <inkml:trace contextRef="#ctx0" brushRef="#br3" timeOffset="138869.0565">15828 10867 1098 0,'0'0'118'0,"-21"-27"-171"16,21 27-22-16,0 0-34 0,0 0-78 0,5-26-111 15,-5 26-79-15,0 0 261 0</inkml:trace>
  <inkml:trace contextRef="#ctx0" brushRef="#br3" timeOffset="139275.1389">16715 10560 1241 0,'-30'-2'44'0,"30"2"-35"0,-44-8-4 0,44 8 2 16,-48-6 8-16,18 1 21 0,5 12 18 0,-12-7 17 16,37 0 4-16,-60 18-12 0,60-18-6 0,-55 24-12 15,55-24-4-15,-46 25-11 0,46-25-5 0,-30 27-10 16,30-27-5-16,0 0-6 0,-12 26-1 16,12-26-1-16,0 0 3 0,28 18 2 15,-28-18 2-15,48 0-2 0,-13-4-2 0,1-5-2 16,2 0-2-16,3-3 1 0,2 2-2 0,-3-3 1 15,-2 4-1-15,-3 1 1 0,-7 1-1 0,-3 1 2 16,-25 6-2-16,32-5 1 0,-32 5-1 0,0 0 2 16,0 0 2-16,0 0 2 0,0 0 3 0,0 0-2 15,0 0-2-15,0 0-4 0,-23 25 0 0,23-25-4 16,-46 45 3-16,18-13-2 0,-4 0 1 16,0 5-4-16,0-2 5 0,4 4-8 0,1-6 0 15,11 2-10-15,4-6-2 0,8 1-13 0,4-30-32 16,9 49 0-16,-9-49 8 0,39 35-26 0,-39-35 8 15,69 12-90-15,-42-36-131 0,15 4-195 16,24 5 10-16,-18-28 427 0</inkml:trace>
  <inkml:trace contextRef="#ctx0" brushRef="#br3" timeOffset="139649.983">17364 10363 1393 0,'-29'4'59'0,"-6"-4"-38"0,3 7 1 15,-3 0 3-15,5 7 9 0,-9-2 10 0,8 11 13 16,-9-7 1-16,11 8-3 0,-1-4-18 16,9 4-4-16,21-24-10 0,-28 41-1 15,28-41-9-15,-7 39-4 0,7-39-6 0,14 33 2 16,-14-33-4-16,30 27 2 0,-30-27-3 0,49 19 2 16,-17-12-1-16,2-2 0 0,0 1-1 0,-1-3 1 15,1 4-3-15,-2 0 2 0,-6 4-2 0,-26-11 1 16,39 26-1-16,-39-26 3 0,20 39-3 0,-20-13 3 15,-5 4-12-15,-10 0 6 0,-8 5 0 16,-3-1 6-16,-6-4 6 0,-2 0 7 0,2-4 0 16,0-3 5-16,2-5 0 0,6-2 0 0,-1-8-2 15,25-8 2-15,-41 11 1 0,41-11-16 0,-27 0-4 16,27 0 0-16,0 0 0 0,-12-39 0 0,21 9 0 16,7-7 0-16,10-5 0 0,3-6 0 0,10-1 0 15,-2-2-16-15,5 2-18 0,1-6-18 16,3 11-6-16,-7-10-30 0,12 22-36 15,-24-25-80-15,28 42-184 0,-23-12-153 0,-9-3 29 16,9 27 483-16</inkml:trace>
  <inkml:trace contextRef="#ctx0" brushRef="#br3" timeOffset="139978.1047">17999 10278 1573 0,'-46'13'76'16,"46"-13"-46"-16,-39 21 33 0,39-21-39 0,-44 39 26 15,19-8-11-15,-5-1-5 0,4 7 6 0,-1 0-11 16,6 0-2-16,-2 4-11 0,9-1 2 16,0 3-8-16,3-5 2 0,4-1-6 0,3 0-6 15,4-5 0-15,6 0 0 0,1-6 0 0,5-1 0 16,-12-25 0-16,30 37 0 0,-30-37 0 0,41 16 0 15,-41-16 0-15,48 3 0 0,-23-10 0 0,-25 7 0 16,46-21 0-16,-46 21 0 0,37-37 0 16,-37 37 0-16,28-44 0 0,-21 17 0 0,-7 27 0 15,4-42-11-15,-4 42-12 0,-11-44-11 16,11 44-15-16,-30-42-28 0,30 42-47 0,-48-37-74 16,48 37-144-16,-33 9-219 0,-1-11 46 0,7 25 403 15</inkml:trace>
  <inkml:trace contextRef="#ctx0" brushRef="#br4" timeOffset="143904.9502">3084 12140 813 0,'-39'0'148'0,"39"0"-105"0,0 0-18 16,0 0-13-16,0 0-5 0,0 0-1 0,0 0-15 15,0 0-14-15,0 0-15 0,0 0-30 16,0 0 0-16,0 0 8 0,0 0 15 0,0 0 27 15,0 0 11-15,0 0 6 0,0 0 12 0,0 0 17 16,0 0 15-16,26 2 12 0,-26-2 1 0,25-2-3 16,-25 2-5-16,35-3-4 0,-35 3-4 15,45-4-5-15,-19 4-7 0,1-5-8 0,5 3-8 16,0-2-7-16,1 3-2 0,3-1 0 0,-1 0-4 16,4 0 4-16,-2 2-3 0,4 0 0 15,0 0 0-15,1 0 0 0,3 0-1 0,2-1 2 16,1-1-2-16,4 0 0 0,2-1 1 0,3-8-20 15,0 4 20-15,1-7-15 0,6 7 31 0,-4-4 4 16,4 2 2-16,-2-3 3 0,2 3-11 0,-2-1 0 16,1 3-4-16,-2 0-3 0,1 0-3 0,0 3-2 15,-2 1-2-15,2 1 0 0,-2 2-1 0,-3 0 0 16,-1 2 0-16,1-1 1 0,-4 3-2 16,2-2 0-16,-2 1 2 0,0 1-2 15,-1-1 4-15,3 1-1 0,0-1-1 0,-1-1 0 16,1 0-1-16,2-2 4 0,0 0 8 0,-2-4 5 15,5 4 2-15,-4-7 0 0,5 4-4 0,-5-1-3 16,3 4-1-16,-2-5-2 0,1 3-3 0,-1-1 0 16,-1 1-1-16,-1 2-2 0,2 0 0 15,-4 3-3-15,2-1 2 0,-4 2-3 0,2 3 2 16,-1 0-1-16,1 0 0 0,-4 2 1 0,5 1 0 16,-5-1 0-16,3 0 2 0,-3 1-3 0,1-3 2 15,1 0-2-15,4-3 3 0,0 1 1 0,3-3 0 16,3-2 0-16,1-2 0 0,3-3-1 15,4 1 1-15,2-6 7 0,3 5 2 0,1-8 6 16,3 3-1-16,-4-6-2 0,4-2-4 16,-4 2 0-16,4-1-4 0,-2 1 1 0,2-2-5 15,-3 2 2-15,-3 2-6 0,-1 0 3 0,-3 0-3 16,-3 2 2-16,-1 1-1 0,-4 1-2 0,-5 4-6 16,0 1-3-16,-7-2-3 0,1 5-2 0,-8-1 0 15,-2 5 1-15,-4-2 1 0,-1 3 7 0,-4-1 5 16,-2 1 2-16,-1 3 2 0,0-3-6 0,-27-3-5 15,47 14-13-15,-47-14-12 0,52 16-31 16,-52-16-46-16,48 18-68 0,-48-18-190 0,0 0-57 16,39 31 195-16</inkml:trace>
  <inkml:trace contextRef="#ctx0" brushRef="#br4" timeOffset="144482.8932">5767 12299 1142 0,'0'0'67'0,"-39"7"-23"0,39-7-16 15,0 0-7-15,-28-7-6 0,28 7-6 0,0 0-6 16,-27 0-2-16,27 0-1 0,-27 3 0 15,27-3 0-15,-28 23-2 0,28-23 4 0,-35 33-1 16,15-6 7-16,-3-1 2 0,0 10 14 0,-3 2 0 16,2 13 12-16,-4 0-12 0,9 8 3 15,-4-3-3-15,7-2 10 0,2-6-10 0,5-4 5 16,5-9-22-16,9-5-3 0,6-5-7 0,-11-25 3 16,43 28-2-16,-15-23 2 0,9-5-1 0,6-5 3 15,6-11 8-15,6-5-1 0,0-11 6 0,3-5-8 16,-1-5 1-16,-5-2-8 0,-5-2 5 0,-6-1-7 15,-6 1 8-15,-4 2-8 0,-7 2 8 0,-9 3-7 16,-7 7 6-16,-6 4-5 0,-7 2 5 16,5 26-5-16,-23-43 2 0,23 43-6 15,-43-35 0-15,15 19-8 0,-2 7-2 0,-2 1-6 16,2 8-6-16,-6 0-3 0,10 8-8 0,-8 0-4 16,34-8-13-16,-49 24-21 0,42 4-55 0,7-28-62 15,-15 25-182-15,28 0-70 0,-13-25 226 0</inkml:trace>
  <inkml:trace contextRef="#ctx0" brushRef="#br4" timeOffset="144639.1413">6659 12476 1125 0,'-7'29'335'0,"7"-29"-321"16,-24-7-39-16,24 7-36 0,0 0-55 0,0 0-62 15,0 0-50-15,0 0-71 0,0 0-98 0,-16-25 228 16,16 25 169-16</inkml:trace>
  <inkml:trace contextRef="#ctx0" brushRef="#br4" timeOffset="145045.2677">7304 12320 869 0,'-35'-6'4'0,"35"6"-14"16,-39-8 1-16,39 8 3 0,-45-4 7 0,17 4 17 16,2 11 25-16,-12-10 34 0,38-1 16 0,-62 22 7 15,62-22-9-15,-53 26-17 0,53-26-7 0,-41 30-15 16,41-30-8-16,-30 35-16 0,30-35-5 16,-12 34-13-16,12-34-2 0,2 31-7 0,-2-31 1 15,19 28-3-15,-19-28 2 0,39 25-2 0,-14-16 2 16,5 0-2-16,2-4 1 0,7 0-1 0,0 1 1 15,0-1 0-15,-2 4 1 0,-5 0-2 0,-2 3-3 16,-2 0-6-16,-28-12 1 0,41 30-1 0,-41-30 7 16,20 34 2-16,-20-34 4 15,-6 38-2-15,6-38 3 0,-23 41-1 0,23-41 4 16,-39 37-2-16,14-21 8 0,1-2 1 0,24-14 8 16,-48 19 8-16,48-19 7 0,-36 5 3 0,36-5-3 15,-24-8-8-15,24 8-11 0,0 0-7 0,-13-41-10 16,17 15 2-16,6-6-6 0,8-7 4 0,7-1-5 15,5-10-1-15,-2 1-11 0,6 3-2 0,-4 1-15 16,6 8-2-16,-10 0-20 0,8 14-12 16,-15-11-29-16,15 27-51 0,-27-25-68 0,25 17-217 15,-32 15-37-15,30-27 245 0</inkml:trace>
  <inkml:trace contextRef="#ctx0" brushRef="#br4" timeOffset="145560.6448">7834 12260 958 0,'-38'-2'131'16,"38"2"-54"-16,-26 4-1 0,26-4-14 0,0 0-21 15,0 0-20-15,0 0 0 0,0 0 9 16,0 0 17-16,46-2 8 0,-21-10-9 15,10 4-10-15,2-9-11 0,6 8-10 0,-1-3-4 16,1 3-5-16,-4-2-2 0,-4 3-1 0,-3 2-1 16,-5 3-3-16,-27 3 2 0,39-7 2 0,-39 7-1 15,0 0 1-15,0 0 1 0,0 0 1 0,0 0 2 16,0 0-1-16,10 26-1 0,-10-26 0 0,-17 27-4 16,17-27 2-16,-32 31-2 0,32-31 0 15,-39 39-1-15,39-39 5 0,-41 39-2 16,41-39 4-16,-32 35-2 0,32-35 3 0,-19 32-5 0,19-32 2 15,-6 24-4-15,6-24 1 0,0 0-3 0,18 25 4 16,-18-25-3-16,30 14 2 0,-30-14 1 0,46 4-1 16,-17-4 1-16,1-4-2 0,1 1 2 0,1-1-5 15,0 0 3-15,-3 3-1 0,-3-1 1 16,-26 2 2-16,39 2 0 0,-39-2 2 16,0 0 2-16,0 0 4 0,0 0 1 0,21 24 1 15,-21-24-7-15,-12 30-1 0,12-30-4 0,-32 48 1 16,13-20-3-16,-6 2 3 0,-2 5-5 0,2-5 5 15,1-3-6-15,24-27 5 0,-39 42-7 0,39-42 0 16,-20 28-10-16,20-28-10 0,0 0-20 0,0 0-18 16,0 0-21-16,36 7-25 0,3-7-50 15,-20-33-57-15,36 19-86 0,-7-8-164 0,-9-20 141 16,28 21 326-16</inkml:trace>
  <inkml:trace contextRef="#ctx0" brushRef="#br4" timeOffset="145857.3246">8838 12211 1019 0,'-41'0'188'0,"41"0"-134"0,-30-2-12 16,30 2-4-16,0 0-2 0,-39 3 1 16,39-3 5-16,-30 18 2 0,30-18 4 0,-28 28-8 15,28-28-5-15,-23 35-7 0,23-35 4 0,-20 43-2 16,15-17 3-16,5-26-10 0,-13 42-3 0,13-42-8 16,2 32-4-16,-2-32-4 0,18 25 1 0,-18-25-5 15,32 17 3-15,-32-17-2 0,46 7 2 0,-18-7 0 16,2-3-2-16,2-1 1 0,2-1-3 15,1 0 2-15,-1 1-3 0,-1 4 3 16,-1 4 1-16,-5 1-3 0,-27-5 3 0,37 16-3 16,-37-16 0-16,12 26 2 0,-12-26 1 0,-10 42-3 15,-3-13 4-15,-6 1-7 0,-6 0 2 0,0-6-3 16,-1 3 1-16,26-27-5 0,-44 38-1 0,44-38-15 16,-38 21-14-16,38-21-30 0,0 0-32 0,0 0-83 15,-30 0-119-15,30 0-218 0,0 0 23 16,11-54 437-16</inkml:trace>
  <inkml:trace contextRef="#ctx0" brushRef="#br4" timeOffset="146006.5722">9004 12242 1504 0,'-33'-3'313'0,"33"3"-265"0,0 0-30 16,0 0-13-16,0 0-3 0,26-20-2 15,-26 20 3-15,41-17-7 0,-13 8-13 0,6-12-15 16,16 17-86-16,-17-33-105 0,43 18-358 0,-15 3-8 15,6-12 261-15</inkml:trace>
  <inkml:trace contextRef="#ctx0" brushRef="#br4" timeOffset="146921.3218">13110 11562 388 0,'-32'7'130'0,"32"-7"-17"16,0 0-1-16,0 0-12 0,0 0-14 0,0 0-18 16,0 0-16-16,0 0-6 0,0 0-4 15,0 0-3-15,0 0-7 0,0 0-11 0,0 0-9 0,0 0-6 0,0 0-3 0,0 0 0 16,0 0 1-16,0 0-1 0,0 0-4 0,17 25 2 15,-17-25-2-15,29 18 0 0,-29-18 1 0,42 12 0 16,-15-8-1-16,6-1 2 0,5-3 0 16,4-3-1-16,6-4 2 0,7 1-1 0,7-6 0 15,3 0 1-15,6-3 9 0,5 1 1 16,2-3 5-16,7 6-3 0,2-3-4 0,2 2-6 31,-1-1 1-31,4 3 0 0,0-2 0 0,1 3 0 16,4 0-4-16,0 0-2 0,3 2-1 0,2 2-2 0,1 0 0 15,1-1-3-15,1 4 0 0,-2-1 0 16,3-1 4-16,0-1 1 0,2 0 3 0,0 1 1 16,2 1 9-16,3-1 10 0,1-4 12 15,4 6 6-15,-1-9 3 0,7 8-3 0,-5-6-3 16,10 4-4-16,-8-4-4 0,4 2-7 0,-2-4-7 16,-3 4-7-16,-1 0-2 0,-2 4-4 0,-4-3 0 15,0 1-1-15,-6 3-1 0,-5-1-7 0,-4 4-9 16,-12-4-7-16,-1 8-8 0,-14-7-1 0,2 8-1 15,-15-6-5-15,1 7-10 0,-17-11-15 0,4 15-33 16,-21-16-24-16,9 15-64 0,-34-10-50 16,0 0-175-16,0 0 110 0,0 0 300 0</inkml:trace>
  <inkml:trace contextRef="#ctx0" brushRef="#br4" timeOffset="147496.2933">14865 11823 655 0,'0'0'39'0,"0"0"-3"0,-18-32 12 15,18 32 10-15,0 0 3 0,-32-16-11 0,32 16-11 16,-39-3-1-16,13 3 3 0,26 0 6 0,-52 14 3 15,27 0 6-15,-8-5-2 0,33-9-1 0,-59 35-13 0,33-7 1 16,-10-3-4-16,13 5 7 0,-9 0-3 0,13 9 2 16,-6-4-11-16,9 2-3 0,0 5 9 0,6 2-36 0,4-5 27 15,6 1-32-15,7-8 8 16,6-5 5-16,-13-27-7 0,42 40 3 0,-15-28-2 16,7-3-2-16,3-5 2 0,3-4 3 0,3-7 1 15,3-4 2-15,-3-7-1 0,1-4-4 0,-2-7 1 16,1-4-7-16,-4-8-9 0,2-4 27 0,-6 1-28 15,-1 0 29-15,-6 0-14 16,-9 3-6-16,-6 2 9 0,-10 2-7 16,-6 4 6-16,-4 3-4 0,-9 2 3 15,-4 3-4-15,-8 4 3 0,-4 3-5 0,-5 6 3 16,-4 5-1-16,-1 3-2 0,-4 6 0 0,1 7 0 16,5 2-1-16,2 4-1 0,8-1 0 0,30-14-12 15,-40 32-11-15,40-32-27 0,-13 25-26 0,13-25-45 16,0 0-68-16,67 35-177 0,-24-26-144 0,-1-18 77 15,29 20 436-15</inkml:trace>
  <inkml:trace contextRef="#ctx0" brushRef="#br4" timeOffset="147668.1446">15901 11948 1742 0,'-37'-2'32'0,"8"-3"-28"15,29 5-6-15,-39-14-16 0,39 14-26 0,-21-26-23 16,21 26-25-16,-12-30-30 0,12 30-56 0,0-29-103 16,0 29-193-16,24-22 25 0,-15-8 399 0</inkml:trace>
  <inkml:trace contextRef="#ctx0" brushRef="#br4" timeOffset="148089.8393">16377 11763 1098 0,'-25'-24'29'0,"25"24"-26"16,-12-29 0-16,12 29 3 0,-16-33 25 0,16 33 22 15,-26-30 24-15,26 30 7 0,-31-19-11 0,31 19-16 16,-39-4-12-16,39 4-1 0,-47 4 2 0,47-4 1 16,-48 17-6-16,23 3-3 0,-3-5-10 15,28-15-4-15,-45 43-7 0,45-43-3 0,-26 38-9 16,26-38-1-16,-4 37-5 0,4-37 1 0,20 34-2 15,-20-34 3-15,44 26-3 0,-10-10 4 0,6-4-5 16,6 1 2-16,8-1-2 0,-3-3 0 16,-1 1 1-16,-1 1 2 0,-8 1-2 0,-6 1 2 15,-6 3-3-15,-29-16 2 0,37 37-2 16,-37-37 3-16,12 40 0 0,-12-40 2 0,-14 46-2 16,-2-20-16-16,-7-3 28 0,-5 5-28 0,-4-1 29 15,-2-10-6-15,-1 1 2 0,-1-4 6 0,5-3 4 16,0-4 5-16,5-6 0 0,26-1-2 0,-39-5-6 15,39 5-5-15,0 0-6 0,-16-33-5 0,19 8 1 16,6-5-3-16,7-3-8 0,6-4 25 0,6-2-23 16,4-2 17-16,5-1-16 0,4-4-10 15,1 8-4-15,-1-3-10 0,0 8-1 16,-8-3-13-16,6 13-14 0,-14-8-28 0,10 22-38 16,-27-26-72-16,31 35-125 0,-39 0-197 0,35-32 48 15,-7 34 409-15</inkml:trace>
  <inkml:trace contextRef="#ctx0" brushRef="#br4" timeOffset="148605.2118">16767 11670 1324 0,'0'0'109'15,"-27"19"-78"-15,27-19-10 0,0 0-4 0,0 0-7 16,0 0-1-16,0 0 9 0,0 0 11 0,29 0 2 16,-29 0-4-16,44-9-13 0,-12 2-6 0,5 2-3 15,0-2-1-15,0 3-1 0,-1 1-1 0,-4 1 2 16,-2 0 4-16,-5 4 3 0,-25-2 3 0,37 5-2 16,-37-5-2-16,0 0 0 0,28 11-3 0,-28-11 3 15,0 0 3-15,0 0 0 0,0 0 0 16,0 0-1-16,-21 28-6 0,21-28-1 0,-32 20-2 15,32-20 0-15,-41 19-1 0,41-19 3 0,-48 25-2 16,48-25 3-16,-42 23-3 0,42-23 1 16,-32 28-1-16,32-28 0 0,0 0-2 0,-21 28 0 15,21-28-1-15,0 0 0 0,0 0 0 0,30 32 1 16,-30-32 1-16,49 5-1 0,-17-7 2 0,7-1-1 16,2-1-2-16,0-1-1 0,-1-2 1 15,-2 3 0-15,-3 4 3 0,-1-3-1 0,-8 6 3 16,-26-3-2-16,39 4 0 0,-39-4 3 0,0 0 5 15,0 0 3-15,6 38 0 0,-6-38 0 0,-29 43-7 16,4-19 0-16,-5 3-3 0,-3 1 4 0,-3 0-4 16,1 0 2-16,-1-1-6 0,3-3-15 0,1 1 24 15,4-4-27-15,28-21 27 16,-39 27-11-16,39-27-10 0,0 0-11 0,0 0-9 16,0 0-11-16,0 0-12 0,35-7-31 0,9 0-48 15,-15-36-61-15,40 26-149 0,-18-11-170 0,2-17 54 16,18 24 410-16</inkml:trace>
  <inkml:trace contextRef="#ctx0" brushRef="#br4" timeOffset="148901.8421">17759 11640 1175 0,'0'0'197'0,"-41"3"-123"0,41-3-30 16,-43 7-17-16,43-7-8 0,-46 16 0 0,46-16 10 16,-53 27 6-16,53-27 8 0,-55 35-8 0,31-14-2 15,-5-2-4-15,29-19 0 0,-39 39-6 16,39-39-5-16,-16 32-9 0,16-32 0 0,4 26-2 15,-4-26 4-15,28 23 3 0,-28-23 2 0,53 14-2 16,-17-10-2-16,4-6-2 0,5-1-5 16,-1-5 1-16,6 3-2 0,-3 0 1 0,-2 0 1 15,-5 5 0-15,-4 0-1 0,-8 3-3 0,-28-3 0 16,39 14-1-16,-39-14 2 0,16 25-2 0,-16-25 2 16,-7 46-3-16,-4-16-1 0,-6 3-5 0,-6 1 4 15,-2 1 7-15,-7 0-23 0,-2-2 23 0,1 1-29 16,-1-4 9-16,0-7-7 0,8 0-11 15,-3-9-8-15,29-14-24 0,-42 19-33 0,42-19-83 16,-27 0-141-16,27 0-243 0,0 0 62 16,16-51 410-16</inkml:trace>
  <inkml:trace contextRef="#ctx0" brushRef="#br4" timeOffset="149042.4183">17773 11624 1893 0,'0'0'28'15,"-32"-3"-24"-15,32 3-7 0,0 0-9 0,0 0-7 16,0 0-6-16,0 0-15 0,0 0-41 0,0 0-103 16,0 0-206-16,0 0-191 0,0 0 47 0,3-34 479 15</inkml:trace>
  <inkml:trace contextRef="#ctx0" brushRef="#br4" timeOffset="149604.6168">5832 12716 280 0,'0'0'51'16,"0"0"21"-16,0 0 35 0,0 0 25 0,27 28 16 15,-27-28-10-15,48 16-9 0,-18-20-20 0,25 19-7 16,3-21-13-16,25 10-7 0,6-20-8 15,28 5-10-15,5-17-3 0,22-2-15 0,10-16-3 16,14-5-18-16,9-7-4 0,12-3-13 0,5-1 3 16,0 0-12-16,3 1 10 0,-8-3 8 0,-4 8-26 15,-8 5 26-15,-14 7-31 0,-13 12 6 16,-6 2 8-16,-6 7-7 0,-9 4-5 0,-9 0-17 16,-8 12-26-16,-23-11-53 0,4 25-6 0,-34-16-34 15,8 29-65-15,-33-22-69 0,-34 2-168 16,49 28 66-16,-49-28 384 0</inkml:trace>
  <inkml:trace contextRef="#ctx0" brushRef="#br4" timeOffset="150244.9118">6955 11464 862 0,'0'0'258'0,"-28"-18"-141"16,28 18-20-16,0 0-35 0,-27-10-20 0,27 10-16 15,0 0-5-15,0 0 8 0,43 8 12 0,-4 1 8 16,5-7-7-16,20 7-4 0,12-9-12 15,21 0-7-15,13-7-8 0,14-4-7 0,7-5-1 16,6-3-3-16,6-4 7 0,6-2-3 0,1-3 4 16,6-4-1-16,-5-4-17 0,-6 0 28 0,-3-1-27 15,-8 2 25-15,-8 0-10 0,-7 3-5 0,-15 4 1 16,-10 7-3-16,-13 3-1 0,-17 6-9 0,-11 5-11 16,-19-2-20-16,-2 14-30 0,-32-5-25 0,25 9-38 15,-25-9-64-15,0 0-148 16,-32 34-151-16,-11-26 128 0,13 29 370 0</inkml:trace>
  <inkml:trace contextRef="#ctx0" brushRef="#br4" timeOffset="151359.9889">4947 13627 909 0,'0'0'159'0,"0"0"-108"0,0 0-17 0,0 0-1 0,-29-29 5 16,29 29 4-16,0 0-7 0,0 0-9 16,0 0-7-16,-24 9-7 0,24-9-4 0,-11 27 4 15,11-27 3-15,-9 52 9 0,4-23-1 0,3 8 4 16,-5-2-7-16,3 5 6 0,-1 3-15 16,0 1 11-16,-2-4 15 0,0 2-32 0,-6-5 35 15,3 4-35-15,-5-6 1 0,7 0 4 0,-3-6-7 16,6-3 3-16,5-26-3 0,-7 28 1 0,7-28-3 15,0 0 0 1,0 0-1-16,0 0 4 0,0 0 0 0,0 0 0 16,0 0 2-16,10-39-5 0,-3 11 3 0,2-5-8 15,2-8 6-15,-1-1 10 0,1 0-30 16,-2-2 33-16,-2 3-31 0,-2 2 11 16,-1-1 9-16,-2 1-7 0,-1 6 7 0,1-3-6 0,-2 7 5 15,0 2-5-15,0 27 4 0,4-40-3 0,-4 40 2 0,5-25-1 16,-5 25-1-16,0 0 0 0,0 0-2 0,0 0 0 15,0 0 0-15,28 7 3 0,-28-7 1 0,23 26 6 16,-23-26-2-16,29 34 4 0,-29-34 0 16,37 32 2-16,-37-32 0 0,44 22 3 0,-19-15 2 15,2 2-2-15,-3-5 0 0,6-2-2 0,1-6 2 16,0-3-2-16,3-4-1 0,2-3-5 0,-1-3 0 16,2-3-4-16,2-4 1 0,-2 3-2 0,-1-4 4 0,-1-1-5 15,-5 3 4-15,-1 3-3 0,-29 20 1 0,35-26-3 16,-35 26 2-16,0 0 0 0,0 0 0 31,0 0 4-31,0 0-2 0,0 0 0 0,0 0-2 16,-2 39 2-16,-8-13-5 0,-5 11 5 0,-2 2-7 0,-5 5 4 15,1 2-7-15,-2 1 2 0,4-1-9 0,1-6 2 16,4-3-8-16,1-7-12 0,6 0 22 0,7-30-40 16,0 51 11-16,0-51-36 0,18 51-27 0,-18-51-24 15,30 36-47-15,-30-36-44 0,39 8-150 0,-2 5-61 16,-37-13 231-16</inkml:trace>
  <inkml:trace contextRef="#ctx0" brushRef="#br4" timeOffset="151892.2303">5949 13914 756 0,'0'0'193'16,"0"0"-162"-16,-35 5 4 0,35-5 9 15,0 0 7-15,-30 32 4 0,30-32-7 16,-22 33-15-16,22-33 13 0,-19 49-23 0,8-17-1 15,8 5 12-15,-4-5-5 0,7 7 14 0,-6-11-5 16,8 7-5-16,-5-7 0 0,4 4 0 0,-1-32-4 16,-1 44-1-16,1-44-21 0,0 30-1 0,0-30-5 0,0 0-3 15,0 0 2-15,0 0-1 0,0 0 0 0,0 0 3 16,0 0-1-16,0 0-3 0,0 0-2 16,24-34-4-16,-11 10-1 0,-3-6-5 0,3-2 4 15,-3-3-3-15,1 1 9 0,-2-1-3 0,-2-2 9 16,0 4-4-16,2-6 5 0,-4 7 13 0,2-5-32 15,2 2 32 1,2 2-33-16,1-1 15 0,1 6 6 0,-13 28-5 0,28-39 3 0,-28 39-2 16,28-19 0-16,-28 19-1 0,27-7 3 15,-27 7-1-15,25 1 0 0,-25-1 0 0,0 0 0 16,33 20-1-16,-33-20 0 0,0 0 2 0,29 28-2 0,-29-28 3 16,5 28-3-16,-5-28 4 0,-5 35-5 0,5-35 4 15,-13 36-3-15,13-36 2 0,-19 28 17 0,19-28-17 31,-27 23 17-31,27-23-37 0,-28 19 19 0,28-19-16 16,-27 23 15-16,27-23 3 0,-24 23-3 0,24-23 0 16,-23 30-1-16,23-30 5 0,-24 42-6 15,12-10 4-15,-2 1-5 0,-2 6 6 0,-2 2-7 16,1 4 11-16,-5 5-8 0,1 1 6 0,-6 2-6 0,-1-1 7 16,0-1-8-16,-4-1 8 0,4-4-10 0,-3-2 7 15,5-7-7-15,5-2 5 0,5-9-8 0,16-26-12 16,-9 39-38-16,9-39-50 0,0 0-100 0,25 26-323 0,-25-26 42 15,63-28 276-15</inkml:trace>
  <inkml:trace contextRef="#ctx0" brushRef="#br4" timeOffset="152470.1867">9567 13410 1415 0,'0'0'59'0,"41"-16"-16"15,-7 7-2-15,1-10-3 0,10 5-10 16,-1-4-13-16,4 1-8 0,-1-3-1 16,1 3-3-16,-3 1 3 0,1 2-8 0,-2 0 1 15,-3 3-7-15,-1 2-6 0,-4 0-13 0,3 9-17 16,-13-10-25-16,13 17-37 0,-39-7-48 0,48 7-95 16,-48-7-168-16,0 0-31 0,37 47 327 0</inkml:trace>
  <inkml:trace contextRef="#ctx0" brushRef="#br4" timeOffset="152641.9234">9835 13635 1596 0,'-35'2'73'0,"35"-2"-37"0,-27 5-7 16,27-5-21-16,0 0-4 0,0 0-2 0,0 0 6 16,41-14 1-16,-13 4 7 0,9-3-3 0,9-6-3 15,13 1-7-15,4-4-7 0,8-5-15 16,9 6-26-16,-6-18-52 0,22 29-94 0,-32-36-165 15,21 16-199-15,3 9 51 0,-13-25 469 0</inkml:trace>
  <inkml:trace contextRef="#ctx0" brushRef="#br4" timeOffset="161763.8262">12805 12876 704 0,'0'0'146'15,"0"0"-55"-15,0 0-17 0,-25-9-17 0,25 9-2 16,-28 6-5-16,28-6 3 0,-46 21-8 0,46-21 6 16,-60 39-6-16,33-8 2 0,-10-3 12 0,5 11-39 15,-3 0 30-15,6 10-35 0,-3-3 11 16,8 9 7-16,-1-10-13 0,7 7 4 0,4-7-14 16,9-2 2-16,5-5-10 0,8-6 2 0,10-4-4 15,-18-28 2-15,51 39-3 0,-15-25 3 0,6-5-2 16,8-4 2-16,8-3-5 0,6-2 0 0,0-4 2 15,3-1-2-15,-5 0 4 0,-2-2 1 16,-5 5-1-16,-5 4-2 0,-6 3 0 0,-8 4 1 16,-12 5-1-16,-24-14 4 0,22 37-3 15,-21-12 2-15,-8 6-4 0,-5 8 5 0,-9 3-5 16,-8 4 6-16,-6 3-8 0,-8 1 8 0,1 1 9 16,-2 0-28-16,-2-7 29 0,3-4-30 0,4-6 8 15,2-9 3-15,14-6-15 0,23-19-11 0,-30 19-28 16,30-19-41-16,0 0-54 0,-9-37-65 0,32 13-191 15,0-3-33-15,-14-29 200 0</inkml:trace>
  <inkml:trace contextRef="#ctx0" brushRef="#br4" timeOffset="161966.7617">12801 12968 1418 0,'-44'-14'94'0,"44"14"-19"15,0 0-33-15,0 0-28 0,0 0-7 0,0 0 4 16,0 0 8-16,41 0 8 0,-6-6 3 0,10 6-4 16,6-5-7-16,11 0-9 0,7-4-4 0,5-3-6 15,4-1-4-15,2 3-11 0,5-1-22 0,-7-6-23 16,16 10-32-16,-18-20-47 0,25 27-47 16,-25-28-101-16,4 9-189 0,14 13 31 0,-25-24 389 15</inkml:trace>
  <inkml:trace contextRef="#ctx0" brushRef="#br4" timeOffset="162154.2336">14077 13443 1766 0,'-27'-8'95'0,"-3"8"-64"15,30 0-19-15,-28-7-12 0,28 7-1 0,0 0 1 16,14-29-4-16,-14 29-1 0,33-47-12 0,-4 27-19 15,-3-10-48-15,22 22-71 0,-23-36-130 16,19 24-298-16,6-3 58 0,-6-8 317 0</inkml:trace>
  <inkml:trace contextRef="#ctx0" brushRef="#br4" timeOffset="162669.5988">15607 12836 1161 0,'-25'-11'29'16,"25"11"-2"-16,-50-17 15 0,50 17 10 0,-54-20 7 15,29 15-3-15,-14-7 0 0,10 6-2 16,-13-6 2-16,8 12-8 0,-6-7-1 0,4 7-5 16,-3 0-4-16,5 7-5 0,1 0-7 0,3 5-3 15,1 2 0-15,29-14 1 0,-47 43-5 0,27-15-1 16,-1 7-10-16,3 0 0 0,6 4-8 0,1 0-11 16,6-4 24-16,7 0-26 0,3-7 24 15,7-3-9-15,-12-25-4 0,43 39 3 0,-11-27 0 16,3-3-4-16,8-7 4 0,4-8 0 15,10-8-1-15,3-7 1 0,4-7-14 0,2-7 22 16,-1-2-22-16,-1 3 24 0,-2-1-9 0,-7 7-2 16,-9 3 2-16,-9 6-3 0,-9 8 2 0,-28 11-3 15,29-8 3-15,-29 8 1 0,0 0 1 0,0 0 2 16,-14 33-2-16,-2-5 2 0,-11 14-6 0,-7 11-11 16,-8 12 21-16,-8 8-19 0,-5 8 22 0,-3 7 0 15,-2 3-12-15,3-1 14 0,2-4-15 16,7-6 8-16,8-6-12 0,6-6 6 0,11-9-9 15,7-15-14-15,12-9 11 0,6-11-40 0,-2-24 5 16,29 30-53-16,8-5-77 0,-37-25-179 16,42-21-236-16,-6 14 68 0,-12-28 414 0</inkml:trace>
  <inkml:trace contextRef="#ctx0" brushRef="#br4" timeOffset="166604.897">16305 13049 1010 0,'-23'-39'60'0,"23"39"-5"0,0 0-20 15,0 0 6-15,0 0-6 0,0 0-3 0,-32-26-11 16,32 26-6-16,0 0-8 0,-30 3 0 15,30-3-1-15,-32 14 5 0,32-14 23 16,-41 23-9-16,16-9 23 0,25-14-30 0,-53 46 24 16,30-11-13-16,-11-3 15 0,10 12 7 0,-8-7-14 15,7 11 5-15,-3-1-17 0,8 4-3 0,6 2-15 16,7 0 1-16,9 1-9 0,10-2 6 0,9-8-6 16,11-2 6-16,9-7-7 0,5-9 2 15,11-6-3-15,5-13 2 0,7-12 1 0,1-9 0 16,1-9 1-16,0-9-3 0,-5-7 5 0,-3-5-7 15,-6-5 8-15,-6-6-7 0,-6-1 6 0,-4-2-9 16,-8-2 0-16,-8-2-20 0,-6 2-2 0,-13 2-18 16,-4 9-9-16,-18 1 32 0,-4 15-26 0,-15 1 35 15,-6 11-13-15,-10 3 2 0,-8 10 9 0,-5 4 0 16,1 11-2-16,-6-2-5 16,8 13-11-16,5-7 0 0,11 6 10 0,6-4-29 15,39-13-28-15,-35 22-94 0,35-22-203 0,32 27-63 16,-32-27 269-16</inkml:trace>
  <inkml:trace contextRef="#ctx0" brushRef="#br4" timeOffset="166874.7302">17275 12880 1262 0,'-35'21'101'15,"8"-18"-66"-15,27-3 5 0,-41 20-2 0,41-20 8 16,-37 17 7-16,37-17-3 0,-26 22-9 0,26-22 0 15,-22 28-8-15,22-28-5 0,-16 38 1 16,16-38-25-16,-5 45 31 0,10-21-29 0,-5-24 30 16,16 46-11-16,-16-46-9 0,31 40-4 0,-31-40-8 15,47 39 0-15,-17-23-7 0,4-4 4 0,0-1-2 16,5-4 0-16,-2-3-3 0,4-4-2 16,3-2-5-16,0-9-10 0,8 1-6 0,-5-11-18 15,8 3-18-15,-9-17-27 0,18 12-33 0,-23-32-63 16,26 27-138-16,-21-9-188 0,-5-16 42 15,14 25 418-15</inkml:trace>
  <inkml:trace contextRef="#ctx0" brushRef="#br4" timeOffset="167015.2725">17750 12873 1568 0,'-46'60'83'0,"-6"-2"-34"16,10 7-42-16,1 4 14 0,9-4-29 0,7-5 5 15,6-11 7-15,5-5-8 0,8-9 5 16,10-3-20-16,-4-32-19 0,34 51-31 15,-34-51-29-15,69 33-133 0,-39-40-120 0,18 2-157 16,15 7 105-16,-15-30 403 0</inkml:trace>
  <inkml:trace contextRef="#ctx0" brushRef="#br4" timeOffset="167249.7039">18795 12640 1427 0,'0'0'41'0,"-37"18"-25"0,37-18 2 15,-24 46 8-15,9-16 5 0,6 14 10 16,-13-2-9-16,8 7 4 0,-9 2-18 0,6 2-3 16,-1 5-9-16,4 2-32 0,8-2 27 0,-1-3-27 15,5 1 7-15,1-8-4 0,10 3-43 0,-9-12 4 16,17 5-20-16,-17-44-44 0,36 58-80 0,-36-58-207 15,37 26-58-15,7-6 284 0</inkml:trace>
  <inkml:trace contextRef="#ctx0" brushRef="#br4" timeOffset="167499.6792">19004 12896 1526 0,'-64'12'79'0,"16"18"-32"0,-1-7-14 16,8 5-1-16,2-7-7 0,10 0-18 0,5-7 18 16,24-14-17-16,-27 21 27 0,27-21-17 0,0 0 6 15,11 32-10-15,-11-32 0 0,40 23 0 0,-11-12-5 16,3 3-5-16,5-5-4 0,0-1 1 0,2 3-9 16,0-6-7-16,4 2-12 0,-3-1-12 0,6 2-10 15,-9-8-21-15,13 14-24 0,-16-21-33 0,21 23-52 16,-27-28-57-16,25 8-208 0,-5 13 1 15,-18-25 260-15</inkml:trace>
  <inkml:trace contextRef="#ctx0" brushRef="#br4" timeOffset="167936.9883">19781 12897 1376 0,'0'0'203'16,"-49"-14"-135"-16,49 14-14 0,-46-12-4 0,46 12-12 15,-54 0-8-15,23 7-5 0,-7 2 2 0,3 8 2 16,-8 8-5-16,6 7 0 0,-2 7-5 0,4 3-12 16,3 0 23-16,7-1-28 0,7-3 17 15,8-8-11-15,10-3-8 0,0-27 2 0,25 40-2 16,-25-40 1-16,53 34 0 0,-16-24 0 16,2-3-1-16,5-8 2 0,0-5-1 0,3-6-1 15,0-7 2-15,-4 3-5 0,-2-7 5 0,-2-4-3 16,-4 3 3-16,0-4-4 0,-1-2-13 0,-4 0 8 15,-3 1-12-15,-1 3 22 0,-26 26-13 0,41-42 10 16,-41 42-13-16,27-27-1 0,-27 27 3 0,0 0 4 16,0 0 4-16,0 0 2 0,0 0 2 0,5 30-14 15,-12 4 29-15,0 13-20 0,-9 6 23 16,0 12-1-16,-5 8-11 0,-2 2 7 0,-2 5-10 16,0-1 9-16,0 0-8 0,0-3 11 15,2-4-9-15,0-3-7 0,0-8 0 0,4-8 0 16,-4-9 0-16,2-2 0 0,-2-12 0 0,-1 4 0 15,-2-8 0-15,-1-6 0 0,1-5 0 0,1-2 0 16,25-13 0-16,-46 9 0 0,46-9 0 0,-39-14-17 16,39 14-62-16,-23-48-61 0,23 48-131 15,9-51-358-15,12 10 38 0,9 3 272 0</inkml:trace>
  <inkml:trace contextRef="#ctx0" brushRef="#br4" timeOffset="168108.7694">20578 13454 2013 0,'0'0'34'0,"-33"16"-34"15,33-16 0-15,0 0 0 0,-25 3 0 0,25-3 0 16,0 0 0-16,-30-5 0 0,30 5-3 0,0 0-60 16,0 0-44-16,0 0-86 0,-13-37-196 0,13 37-216 15,34-11 44-15,-34 11 436 0</inkml:trace>
  <inkml:trace contextRef="#ctx0" brushRef="#br4" timeOffset="169289.2516">4945 14965 732 0,'0'0'246'0,"0"0"-139"0,0-26-14 0,0 26-5 15,0 0-1-15,-16-30 0 0,16 30-13 0,0 0-13 0,0 0-12 0,-41-11-15 16,41 11-23-16,-40 9 6 0,15 3-15 0,-5 1 12 16,0 9 3-16,-6 3-2 0,4 3 5 15,0 1-5-15,2 4 3 0,0 0-8 0,5 1 3 16,2-4-8-16,7-4 1 0,16-26-7 0,-12 35 4 15,12-35-4-15,0 0 2 0,20 30-1 0,-20-30 1 16,39 11-1 0,-15-9-1-16,6-6 1 0,1 1-2 0,0-3 1 15,3 1 1-15,-2 0-2 0,0 0 1 0,-4 1 2 16,-28 4-2-16,41-3 3 0,-41 3-1 16,0 0-1-16,26 15 1 0,-26-15-4 0,2 29 6 15,-2-29-7-15,-10 45 5 0,-1-18-2 0,-5 1 1 0,-2 0-4 16,-3-3 0-16,21-25-7 0,-41 39-2 0,41-39-10 15,-28 17-13-15,28-17-30 0,0 0-23 0,0 0-28 16,0 0-32-16,41-26-41 0,-27-13-81 0,14-5-179 16,25 14 57-16,-23-30 393 0</inkml:trace>
  <inkml:trace contextRef="#ctx0" brushRef="#br4" timeOffset="169573.9516">5522 14822 1009 0,'-47'30'291'0,"20"-26"-210"0,27-4-44 15,-34 16 20-15,34-16-22 0,-33 19 2 0,33-19-14 16,-30 27 12-16,30-27-10 0,-25 31 7 16,25-31-3-16,-21 41-11 0,17-17 3 15,4-24-7-15,-2 53 4 0,11-23-7 0,4 2 4 16,2-6-2-16,5 2 4 0,-20-28-7 0,39 44-2 16,-39-44-5-16,48 29-2 0,-48-29 1 0,46 12-1 15,-46-12-2-15,40 0 1 0,-40 0 1 0,38-14-1 16,-38 14 2-16,30-23 1 0,-30 23-1 15,25-37-4-15,-18 12 0 0,0-1-12 0,-2-4-1 16,-3-3-4-16,1 3 4 0,-3 0-4 0,0 5 4 16,-1-1-7-16,1 26 3 0,-7-43 4 0,7 43-20 15,-4-35-6-15,4 35-60 0,-2-32-15 0,2 32-58 16,0 0-61-16,27-8-96 0,-27 8-122 0,0 0 247 16</inkml:trace>
  <inkml:trace contextRef="#ctx0" brushRef="#br4" timeOffset="169882.2043">7107 14463 1316 0,'-28'-26'179'0,"28"26"-163"0,0 0-13 15,-28 5 2-15,28-5 3 0,0 0 6 0,-18 42 8 16,13-5 12-16,-8 6-4 0,5 11 5 16,-7 4-17-16,3 6 2 0,-2 6 5 0,0 6-23 0,-1-2 19 0,0 5-27 15,-5-7 3-15,1 0-1 0,1 4-14 0,0-7 6 16,4 0-25-16,0-15 3 0,12-3-35 0,-10-26-36 15,26 17-76-15,-14-42-60 0,0 0-252 16,30 34 21-16,-30-34 400 0</inkml:trace>
  <inkml:trace contextRef="#ctx0" brushRef="#br4" timeOffset="170056.3273">6759 15080 1554 0,'0'0'68'0,"-41"17"-36"0,41-17-13 15,0 0-9-15,0 0-2 0,0 0-5 0,0 0-4 16,0 0 0-16,0 0 1 0,37 16-3 16,-5-27-9-16,12-4-17 0,-3-12-35 0,23 8-46 15,-16-34-72-15,33 25-128 0,-15-13-202 0,-6-19 49 16,23 30 457-16</inkml:trace>
  <inkml:trace contextRef="#ctx0" brushRef="#br4" timeOffset="170412.0963">7745 14174 1374 0,'-32'4'209'0,"0"12"-194"16,2 3-17-16,4 2 3 0,1 2-3 15,2 7 8-15,-6 3 9 0,5 13 16 0,-8 4 1 0,5 8 11 16,-3 0-16-16,5 3 5 0,1-2-9 16,2 0 7-16,1 0-9 0,3 0-5 0,1-2 19 15,2-1-21-15,3-3 17 0,1-2-11 16,3-7-7-16,4-2 1 0,0-12-5 0,6-5 1 15,-2-25-6 1,7 28-3-16,-7-28 1 0,0 0-3 0,25 20 1 0,-25-20 0 0,28-8 0 16,-28 8 0-16,38-22 0 0,-38 22-1 0,47-50 3 15,-22 24-4-15,4-2 5 0,-3-2-5 0,-1 2 3 16,0-1-4-16,-2 6 1 0,-23 23-2 0,37-31 4 16,-37 31-3-16,0 0 3 15,28-18 0-15,-28 18-3 0,0 0 1 0,0 0-3 16,13 35 1-16,-13-35-2 0,10 46-1 0,-4-16-9 15,-3 0-6-15,4 2-10 0,0-4-1 0,4 2-7 16,-11-30-2-16,28 51-28 0,-28-51-31 0,39 46-68 16,-39-46-97-16,43-4-261 0,-13 15 23 0,-30-11 342 15</inkml:trace>
  <inkml:trace contextRef="#ctx0" brushRef="#br4" timeOffset="170755.5758">7988 14988 1527 0,'-25'11'35'0,"25"-11"-32"0,-25 26-5 16,25-26 3-16,0 0 3 0,0 32 14 15,0-32 12-15,0 0 12 0,30 19 1 0,-5-12-4 16,3-10-17-16,11-1-6 0,0-7 1 0,7-4-7 16,-3-3 4-16,1-7-6 0,-5 2-3 0,-2-3-5 15,-7-4-17-15,-5 7 29 0,-7-1-28 0,-18 24 31 16,19-43-2-16,-19 43 1 0,-1-38 10 0,1 38-4 15,-23-30-1-15,23 30-8 0,-39-25-4 0,12 16-1 16,-3 6 0-16,-5 6-1 0,-3 4 4 16,1 9 5-16,-5 2 3 0,3 13 2 0,0 5-6 15,5 6-2-15,4 0 2 0,3 0-13 16,8-1 0-16,5-1 0 0,7-8 0 0,5 2 0 16,7-5 0-16,-5-29 0 0,29 44 0 0,-29-44 0 15,54 29 0-15,-18-24-30 0,15-2-16 0,4-11-22 16,21 6-59-16,-14-33-107 0,48 29-158 15,-16-25-189-15,12-6 45 0,18 12 504 0</inkml:trace>
  <inkml:trace contextRef="#ctx0" brushRef="#br4" timeOffset="171724.0804">9984 14808 956 0,'7'-37'277'0,"-7"37"-208"15,0 0-28-15,0 0-14 0,-30-28 0 0,30 28 6 16,-27-10 3-16,27 10-1 0,-42 0 2 16,42 0-1-16,-54 17-4 0,28 1 4 0,-8-2-2 15,4 8 1-15,-4-3-5 0,4 6-17 0,2-4 24 16,3 3-31-16,25-26 27 0,-39 39-19 0,39-39-7 16,0 0-3-16,0 0-4 0,0 0 0 15,11 28 0-15,-11-28-1 0,42 4 1 0,-13-6 1 16,-1-2-2-16,6 1 1 0,-1 1 0 0,1-1-2 15,-4 4 2-15,-3 3 4 0,-27-4-2 0,42 16 3 16,-42-16-3-16,25 24 0 0,-25-24-3 0,7 36 3 16,-7-36-2-16,-11 44 3 0,-1-20-4 0,-4 1-1 15,16-25-4-15,-41 44 3 16,41-44 2-16,-39 33-2 0,39-33-8 0,-31 25-6 16,31-25-16-16,0 0-21 0,0 0-32 0,0 0-23 15,0 0-51-15,0 0-65 0,39-39-212 0,-4 25-33 16,-12-19 218-16</inkml:trace>
  <inkml:trace contextRef="#ctx0" brushRef="#br4" timeOffset="171989.5226">10566 14828 1080 0,'0'0'88'0,"-26"-14"-55"0,26 14-6 0,0 0 4 15,-39-2 6-15,39 2 7 0,-30 17-4 0,30-17 8 16,-41 34 23-16,20-6-33 0,-9-3 34 16,7 10-35-16,-11-9 9 0,11 11 7 0,-9-5-11 15,9 5 2-15,-2-5-13 0,8-1 0 0,2-6-13 16,15-25-6-16,-10 34-10 0,10-34-3 0,0 0-5 16,37 26-4-16,-5-22-12 0,3-13-17 0,17 3-39 15,-10-22-47-15,29 19-96 0,-32-31-174 0,23 3-152 16,5 7 67-16,-19-21 480 0</inkml:trace>
  <inkml:trace contextRef="#ctx0" brushRef="#br4" timeOffset="172551.7172">11218 14720 1417 0,'-37'-12'88'16,"37"12"-63"-16,-46-4-10 0,46 4 2 0,-46 7 6 16,46-7 13-16,-52 20 6 0,26 4 4 0,-10-2 3 15,6 11-3-15,-5 2 9 0,5 4-35 16,-6-2 20-16,10 4-33 0,3-10 1 0,7-1 0 15,9-5-4-15,7-25-1 0,0 32-3 0,0-32 4 16,26 19 0-16,-1-16 0 0,2-4 2 0,6-10-4 16,6-3-2-16,7-5 0 0,2-6 1 15,2-3-3-15,-1 0 4 0,-1-1-5 0,-2 0-14 16,-5 2 28-16,-6 2-27 0,-6 4 25 0,-29 21-8 16,35-26-4-16,-35 26 6 0,0 0-1 0,0 0 1 15,0 0 0-15,0 0-3 0,0 0-3 0,0 0-2 16,-25 5 0-16,25-5-2 0,-31 39-8 0,9-13 26 15,3 8-28-15,-2 1 23 0,3 0-17 16,5 0-9-16,1-5-1 0,8-1-12 16,4-29-9-16,11 44-25 0,-11-44-22 0,39 21-26 15,-39-21-30-15,62-2-64 0,-35-16-137 0,6-12-132 16,20 11 127-16,-22-36 351 0</inkml:trace>
  <inkml:trace contextRef="#ctx0" brushRef="#br4" timeOffset="172754.7875">11849 14283 1372 0,'-34'6'94'0,"16"18"-42"0,-7-1-8 0,6 14-2 15,-8 2-13-15,6 10 2 0,-5 1-11 0,3 10 12 16,-4-2-9-16,6 7 4 0,-1-2-17 16,3 1-11-16,7-3 20 0,1-4-26 0,6-6 21 15,5-5-18-15,5-2-36 0,0-13-26 16,17 6-8-16,-22-37-32 0,49 41-51 0,-49-41-77 15,50-2-280-15,-6 9 43 0,-17-28 337 0</inkml:trace>
  <inkml:trace contextRef="#ctx0" brushRef="#br4" timeOffset="173082.7567">11925 14822 1380 0,'-62'27'140'0,"62"-27"-127"15,-18 33 6-15,18-33-36 0,4 32 16 0,-4-32-6 16,16 25 29-16,-16-25 9 0,30 15 3 0,-4-11 0 16,1-11-7-16,8 2-3 0,2-13-1 0,8 2 9 15,1-7-38-15,0-3 25 0,-2-4-35 16,-5 4 13-16,-2-1 6 0,-10 2-3 0,-27 25 9 16,33-40 2-16,-33 40 14 0,9-25 2 0,-9 25 2 15,0 0-7-15,-25-30-8 0,25 30-6 0,-37-10-4 16,12 12 1-16,-6 3 1 0,-1 5 3 0,-4 5 2 15,3 0 2-15,-3 3-3 0,3 7 1 0,4-1-1 16,4 3-4-16,8 1-2 0,3-2-14 16,14-26 7-16,-15 46-8 0,17-21 22 15,-2-25-18-15,20 46 6 0,-20-46-23 0,35 38-11 16,-10-31-15-16,14 9-33 0,-9-25-42 0,34 20-82 16,-27-36-90-16,25 13-252 0,7 3 72 0,-18-24 361 15</inkml:trace>
  <inkml:trace contextRef="#ctx0" brushRef="#br4" timeOffset="173363.8838">12847 14609 1192 0,'-47'46'413'0,"-5"-32"-370"0,6 4-11 16,0-4-1-16,9 7 1 0,-2-5-3 16,9 7 0-16,0-7 3 0,30-16 2 0,-34 33-9 15,34-33-8-15,0 0-12 0,7 28-1 0,-7-28 0 16,39 11 2-16,-10-13 2 0,2 0 0 15,7-3-3-15,-1-2-3 0,0 2-1 0,2-1 0 16,-11 5 2-16,-3 2 0 0,-25-1-1 0,37 13 1 16,-37-13 0-16,18 31-8 0,-18-31 24 0,-2 55-24 15,-10-20 21-15,-8 6-11 0,-6 3-5 0,-3-2 2 16,-9 4-3-16,0-2 3 0,1-2-3 0,3-3 4 16,8-6-8-16,1-1-2 0,4-2-15 0,21-30-8 15,-25 41-25-15,25-41-38 16,0 0-61-16,0 0-118 0,34-20-306 0,-4 4 33 15,-4-24 305-15</inkml:trace>
  <inkml:trace contextRef="#ctx0" brushRef="#br4" timeOffset="174072.6163">13869 14676 1383 0,'0'0'72'0,"13"-24"-26"0,-13 24 0 16,32-23-7-16,-32 23-8 0,32-16-17 15,-32 16-10-15,0 0 0 0,0 0 7 0,0 0 10 0,0 0 4 16,19 32 7-16,-19-32-7 0,-11 45-2 0,-1-20-6 16,0 12 3-16,-6-5-1 0,2 12-5 15,-4-2 26-15,5 4-27 0,-3-2 20 0,5-4-15 16,3-3-10-16,3-3 3 0,3-10-5 0,4-24-3 15,9 41-4-15,-9-41 2 0,25 19-2 16,-25-19 3-16,37 7-3 0,-37-7 1 0,51-7-1 16,-19-5 0-1,0-7 1-15,4-4-1 0,-1-6 3 0,-3 0-6 16,0 0 3-16,-6-1-7 0,1 0 5 0,-8 1-5 0,-1 0-12 16,-4 5 28-16,-14 24-26 0,18-43 29 0,-18 43-7 15,0 0-4-15,7-28 2 0,-7 28 1 0,0 0-2 16,0 0 2-16,0 0 0 0,0 0-4 15,0 0 1-15,0 0 1 0,0 0-3 0,-7 41-7 16,7-41 27-16,-5 49-27 0,3-24 28 0,4-2-13 16,-1 5-5-16,-1-28 4 0,13 40-4 0,-13-40 2 15,18 41 0-15,-18-41 3 0,23 26-3 0,-23-26 3 0,0 0 0 16,35 25 0-16,-35-25 1 0,25 2-5 0,-25-2 1 16,32-14-1-16,-32 14-1 0,39-34 2 15,-39 34-1-15,39-49-3 0,-20 21 2 0,1-2-8 16,-3-4-7-16,1 1 15 0,-4-1-20 0,0 1 24 15,-1 1-18-15,-6 6-1 0,2 1-5 16,-6 0-10-16,-3 25-4 0,9-38-9 0,-9 38-8 16,7-34-12-16,-7 34-12 0,0 0-16 0,25-10-22 15,-25 10-33-15,25-4-51 0,-25 4-84 0,17-25-165 16,21 36 51-16,-38-11 394 0</inkml:trace>
  <inkml:trace contextRef="#ctx0" brushRef="#br4" timeOffset="174259.0497">15109 14615 1460 0,'0'0'101'0,"-32"14"-38"16,32-14-11-16,-30 23-6 0,30-23-8 0,-35 35-6 15,35-35-2-15,-43 44 1 0,22-20-7 16,1 5-3-16,3 1-10 0,1 3-14 0,2-1 22 16,5 1-27-16,2-1 24 0,1-4-15 0,5-3-7 15,1-25-4-15,5 40-10 0,-5-40-8 0,16 27-7 16,-16-27-7-16,30 12-16 0,-30-12-12 0,41 0-26 15,-41 0-33-15,55-26-55 0,-41-10-72 0,19 1-240 0,5 7 67 16,-22-27 355-16</inkml:trace>
  <inkml:trace contextRef="#ctx0" brushRef="#br4" timeOffset="174415.2347">15070 14188 1645 0,'0'0'85'0,"-35"23"-71"0,35-23-18 0,0 0-8 15,0 0-4-15,0 0 0 0,0 0 2 16,0 0-8-16,0 0-21 0,35 11-43 0,-35-11-80 16,44-18-143-16,-8 6-201 0,-11-13 21 15,15 22 433-15</inkml:trace>
  <inkml:trace contextRef="#ctx0" brushRef="#br4" timeOffset="174630.0448">15619 14021 1315 0,'-48'58'191'16,"16"-38"-149"-16,13 17 2 0,-8-9 2 0,10 10 6 16,-8-1-6-16,5 9 3 0,-4-2-8 0,6 14 4 15,0-1-18-15,4 4 0 0,0 5-15 16,2-1 2-16,1 3-11 0,2 5-7 0,4-6 16 16,-1-6-18-16,6-8 19 0,2-11-12 15,7-3-18-15,5-11 2 0,6-5-10 0,-20-23-9 16,49 25-6-16,-20-32-35 0,17 5-32 0,-13-32-52 15,33 22-124 1,-25-25-244-16,3-12 7 0,11 7 353 0</inkml:trace>
  <inkml:trace contextRef="#ctx0" brushRef="#br4" timeOffset="174817.4662">15938 14084 1635 0,'-44'25'104'0,"28"10"-41"0,-7 2-26 0,5 9-1 16,-3 5-14-16,3 7 4 0,-3 7-6 0,1 6 7 15,-1 1-9-15,0-1 1 0,5-3-13 16,2-3 1-16,1-3-11 0,6-6-10 0,7-3 7 16,0-7-37-16,11-4-4 0,-8-12-59 0,22 20-85 15,-25-50-217-15,21 33-187 0,-21-33 57 16,38 18 480-16</inkml:trace>
  <inkml:trace contextRef="#ctx0" brushRef="#br4" timeOffset="175332.9388">16847 14643 1337 0,'0'0'88'0,"-4"-27"-36"0,4 27 0 0,-5-24 0 16,5 24-5-16,0 0-5 0,0 0-7 15,-34-21-2-15,34 21-8 0,-32 5-7 0,32-5-4 16,-41 17-3-16,41-17 3 0,-49 32 0 15,24-5 3-15,-3-3-3 0,3 4 4 0,-3 1-4 16,3 1 5-16,2-6-4 0,5 3-3 0,18-27-5 16,-21 31-4-16,21-31-4 0,0 0 2 0,0 0-3 15,23 27-9-15,-23-27 10 0,44-4-1 0,-14-8 2 16,4 0 8-16,7-4-7 0,-1 0-5 0,3 2 4 16,-2 3-1-16,-4 1 1 0,-4 6 2 15,-8 4-1-15,-25 0-1 0,34 11-2 0,-34-11 2 16,16 24-1-16,-16-24 4 0,3 44-2 0,-8-12-9 15,-6 2 25-15,-1 4-23 0,-8-1 23 16,1-2-10-16,-6-1-7 0,2-2 6 0,0-4-5 16,2-4 1-16,21-24-2 0,-34 36 0 0,34-36-3 15,0 0-11-15,0 0-19 0,0 0-19 0,0 0-28 16,0 0-38-16,0 0-66 0,25-73-146 16,10 36-235-16,8 2 60 0,-13-23 409 0</inkml:trace>
  <inkml:trace contextRef="#ctx0" brushRef="#br4" timeOffset="175692.1427">17399 14136 1585 0,'0'0'127'16,"0"0"-108"-16,-12 28-11 0,12-28 1 0,-18 24 6 16,18-24 5-16,-21 43 9 0,7-20-1 0,1 10 3 15,-5 0-13-15,4 4 2 0,2 4-8 0,0 5 6 16,3-2-4-16,-4 5 4 0,3 0-7 0,-3 1 6 15,-1 3-6-15,-2-1 6 0,0-1-5 0,2-1-7 16,-2-8-2-16,5-3-3 0,3-9 0 16,4-6 0-16,4-24 0 0,2 30 0 0,-2-30 0 15,0 0 0-15,0 0 0 0,28 16 0 0,-28-16 0 16,28-16 0-16,-28 16 0 0,39-42 0 0,-17 12 0 16,3 2 0-16,-2-2 0 0,1 2 0 15,-2 3 0-15,-3-1 0 0,-5 1 0 0,-14 25 0 16,20-35 0-16,-20 35 0 0,0 0 0 0,0 0-1 15,0 0-4-15,0 0-2 0,0 0-1 16,0 0-1-16,3 32-6 0,-3-32 5 0,-9 47-6 16,6-22-11-16,5-1 4 0,-2-24-15 0,14 44 19 15,-14-44-22-15,33 39-1 0,-33-39-41 0,59 28-31 16,-59-28-38-16,76 9-49 0,-48-30-38 0,34 12-134 16,0 4-49-16,-17-28 221 0</inkml:trace>
  <inkml:trace contextRef="#ctx0" brushRef="#br4" timeOffset="176457.4533">18026 14560 1294 0,'-35'-19'118'16,"35"19"-48"-16,-48-20 3 0,48 20-6 0,-43-7-13 15,43 7-11-15,-39 7-10 0,39-7-1 0,-37 23-2 16,37-23-2-16,-35 41-2 0,19-11 2 0,-4 1-4 16,6 6 1-16,-5 2-5 0,6 2 1 15,3-3-4-15,3 3-11 0,3-8 17 0,4-1-22 16,4-4 13-16,3-1-14 0,-7-27 0 0,24 38 0 15,-24-38 0-15,43 25 0 0,-16-23 0 0,1-6 0 16,5-8 0-16,5-6 0 0,1-6 0 0,0-10 0 16,0 1 0-16,-2-6-2 0,-2-2-24 0,-3-1 20 15,-4-4-6-15,-5 2-4 0,-5 4 6 16,-2-1-2-16,-7 8 5 0,-7-2-1 16,-6 5 4-16,-3 0 0 0,7 30 2 0,-23-43 1 15,23 43 1-15,-27-21-1 0,27 21 4 0,0 0-2 16,-33 0 2-16,33 0-1 0,0 0-1 0,-27 32 3 15,27-32-1-15,-9 32 4 0,9-32-1 0,9 40 1 16,-9-40-1-16,22 35-1 0,-22-35-3 0,35 27 4 16,-35-27-5-16,44 19 2 0,-17-12 5 0,5-1-3 15,0-8 5-15,3-2-5 0,-3-1-3 16,0-2-3-16,-2 2 1 0,-5-4 2 0,-25 9 2 16,35-14 0-16,-35 14 0 0,0 0 1 15,25-20-2-15,-25 20-3 0,0 0 0 0,0 0 0 16,0 0 0-16,0 0 0 0,0 0 0 0,0 0 0 15,0 0 0-15,0 0 0 0,-27 11 0 0,27-11 0 16,-25 51 0-16,11-17 0 0,-3 6 0 16,1 1 0-16,2-1 0 0,1-1 0 0,4-2 0 15,6-2 0-15,1-3 0 0,5-2 0 0,3-4 0 16,-6-26 0-16,18 39 0 0,-18-39 0 0,31 17 0 16,-31-17 0-16,46-7 0 0,-12-7 0 0,5-10 0 15,7-13 0-15,4-2 0 0,1-9 0 0,0 1 0 16,-3-1 0-16,-2-5 0 0,-5 8 0 15,-4 1 0-15,-7 5 0 0,-7 9 0 16,-5 3 0-16,-18 27 0 0,18-31 0 0,-18 31 0 16,0 0 0-16,0 0 0 0,0 0 0 0,-27 24 0 15,9 1 0-15,-1 10 0 0,-2 9 0 0,-4 4 0 16,4-1 0-16,3 5 0 0,6-8 0 0,6-4 0 16,6-5 0-16,7-3 0 0,2-4 0 0,-9-28 0 15,32 42 0-15,-32-42 0 0,43 23 0 0,-43-23 0 16,42 4 0-16,-42-4 0 0,44-20 0 15,-44 20 0-15,45-42 0 0,-26 14 0 0,2-2 0 16,-5-2 0-16,6 1 0 0,-5-3 0 0,-3 1 0 16,1-1 0-16,-7 1 0 0,-2 1 0 0,-3 2 0 15,-1 6 0-15,-4-3 0 0,2 27 0 16,-5-46-43-16,5 46-50 0,-14-47-73 0,14 47-171 16,0 0-283-16,0 0 38 0,0 0 377 15</inkml:trace>
  <inkml:trace contextRef="#ctx0" brushRef="#br4" timeOffset="177035.2093">20872 13783 1357 0,'0'0'69'0,"-41"-7"-35"0,13 13-3 16,0 9 7-16,-15-2-1 0,3 18 2 0,-19-1-2 16,1 14-5-16,-15-1 35 0,-1 13-31 0,-6-1 24 15,2 12-12-15,0-1-13 0,4 7 9 0,5-5-12 16,10 5 3-16,8-5-19 0,12-3-16 0,11-3 0 15,6-6 0-15,10-8 0 0,10 0 0 16,7-13 0-16,11-2 0 0,7-8 0 0,11-2 0 16,5-11 0-16,9-1 0 0,7-11 0 0,5-6 0 15,5-4 0-15,-1-8 0 0,-2-3 0 16,-5-2 0-16,-9-1 0 0,-9-3 0 0,-11 4 0 16,-28 23 0-16,23-46 0 0,-23 46 0 0,-11-40 0 15,11 40 0-15,-46-42 0 0,11 22 0 0,-6 10 0 16,-5-1 0-16,-5 8 0 0,-2-1-10 15,-1 4-2-15,5 0-2 0,5 4-6 0,5-4-5 16,39 0-12-16,-38 3-18 0,38-3-33 0,0 0-27 16,29 12-51-16,-29-12-92 0,44-21-267 0,2 18 16 15,-5-20 297-15</inkml:trace>
  <inkml:trace contextRef="#ctx0" brushRef="#br4" timeOffset="177238.2733">20768 14579 1764 0,'0'0'115'16,"-36"23"-63"-16,36-23-14 0,-26 11-8 0,26-11-14 15,0 0-10-15,0 0-2 0,0 0 2 0,24-13 0 16,-24 13 1-16,55-24-5 0,-14 4-6 16,3-1-10-16,13 0-12 0,0-2-20 0,5 4-18 15,-9-9-38-15,14 22-67 0,-30-32-133 0,16 27-270 16,1 1 37-16,-12-10 324 0</inkml:trace>
  <inkml:trace contextRef="#ctx0" brushRef="#br4" timeOffset="177425.6733">21616 14315 1682 0,'0'0'85'0,"-39"-16"-44"0,39 16-7 0,0 0-2 15,0 0 0-15,0 0-3 0,-28 20 2 0,28-20-3 16,-20 44-2-16,10-9-7 0,1 9-11 0,-4 5-8 15,4 4 0-15,-3 5 0 0,3 0 0 0,-1 2 0 16,-1-5 0-16,6-6 0 0,-1-5 0 16,10-3-10-16,-1-6-37 0,13-2 5 0,-16-33-32 15,46 44-52-15,-46-44-94 0,66-17-379 16,-31 3 41-16,6-13 188 0</inkml:trace>
  <inkml:trace contextRef="#ctx0" brushRef="#br4" timeOffset="177566.2188">21600 14102 1384 0,'-35'4'140'0,"5"-8"-224"0,30 4-105 0,0 0-135 16,0 0-178-16,26 26 80 0,-26-26 420 0</inkml:trace>
  <inkml:trace contextRef="#ctx0" brushRef="#br4" timeOffset="177894.1778">22114 14271 1023 0,'-36'23'233'16,"3"-28"-130"-16,33 5-13 0,-38 12 1 0,38-12-17 16,-30 21-14-16,30-21-6 0,-28 30-11 15,28-30-4-15,-18 35-12 0,18-35-1 0,-7 39-8 16,7-39 2-16,5 39-5 0,-5-39 0 15,15 39-3-15,-15-39-1 0,21 37-6 0,-21-37-1 16,28 31-3-16,-28-31 0 0,36 23-1 0,-36-23 1 16,44 16-4-16,-44-16 3 0,46 12-2 0,-46-12 4 15,34 9-3-15,-34-9 2 0,0 0-1 0,32 14-1 16,-32-14 2-16,0 0 2 0,0 0 1 16,8 28-1-16,-8-28-2 0,-12 25 2 0,12-25-5 15,-27 34 6-15,27-34-4 0,-39 28 1 0,39-28-5 16,-47 26-4-16,47-26-7 0,-46 28-3 0,46-28-13 15,-34 16-3-15,34-16-18 0,0 0-23 0,0 0-46 16,-28-10-63-16,28 10-87 0,0 0-208 0,33-37 15 16,-3 28 241-16</inkml:trace>
  <inkml:trace contextRef="#ctx0" brushRef="#br4" timeOffset="178239.1934">22691 13658 1473 0,'-28'32'331'0,"28"-32"-299"16,-43 30-9-16,43-30 6 0,-30 53 8 16,9-23 3-16,3 12 0 0,-5-2-7 0,4 8-24 15,-1-2-9-15,2 5 0 0,4 3 0 0,0 6 0 16,-2 0 0-16,2 0 0 0,-2 2 0 0,2-1 0 16,-2-2 0-16,2-8 0 0,1-6 0 15,4-6 0-15,6-4 0 0,3-6 0 0,0-29 0 16,12 38 0-16,-12-38 0 0,25 14 0 0,-25-14 0 15,37-5 0 1,-12-11 0-16,0-3 0 0,7-9 0 0,0-2 0 0,3-5 0 16,-1-1 0-16,-4 3 0 0,-2 1 0 0,-28 32 0 15,37-44 0-15,-37 44 0 0,0 0 0 16,27-26 0-16,-27 26 0 0,0 0 0 0,0 0 0 16,0 0 0-16,-12 37 0 0,3-7 0 0,-5 5 0 15,1 7 0-15,-3-3 0 0,7 5 0 0,0-5 0 16,13 6-88-16,-8-16-49 0,35 25-123 0,-31-15-298 0,31-9-30 15,3 0 173-15</inkml:trace>
  <inkml:trace contextRef="#ctx0" brushRef="#br4" timeOffset="178654.9702">23529 14136 1396 0,'19'-59'54'0,"10"8"-9"0,1-7-31 0,5 11 32 16,-7-1-32-16,3 9 5 0,-14 8 10 0,-17 31 6 16,18-27 15-16,-18 27 3 0,0 0-5 15,0 0-15-15,0 0-13 0,0 0-14 0,-25 41-6 16,11-8 4-16,2 13-2 0,-1 7-4 0,-3 5 26 16,2 5-22-16,0 3 19 0,0 4-9 0,3-1-14 15,2 1 6-15,4-3-11 0,1-2 7 0,6-1-15 16,0-5 8-16,5-2-14 0,2-10-4 0,5 1-24 15,-3-23-23-15,21 19-53 0,-32-44-53 16,60 38-40-16,-60-38-136 0,51-14-99 16,-3 16 51-1,-29-32 402-15</inkml:trace>
  <inkml:trace contextRef="#ctx0" brushRef="#br4" timeOffset="178904.4363">24172 14084 1158 0,'-55'-19'300'0,"26"37"-184"0,-22-11-37 16,10 16-8-16,-12 0-21 0,7 8-5 0,-7-3-14 16,3 6 4-16,1-6-8 0,5 6 2 0,1-6-8 0,8 3 2 15,3-4-3-15,9-3 2 0,23-24-5 0,-30 34-14 16,30-34-3-16,0 0 0 0,-2 32 0 0,2-32 0 16,0 0 0-16,37 30 0 0,-37-30 0 0,50 14 0 15,-19-6 0-15,7 0 0 0,4 0 0 16,2-1 0-16,2 4-2 0,1 0-25 0,-1 3-11 15,-2-4-6-15,4 4-10 0,-6-5-10 0,11 5-24 16,-12-14-16-16,19 21-30 0,-23-31-38 0,29 31-58 16,-29-26-133-1,7-8-75-15,15 22 150 0,-27-35 288 0</inkml:trace>
  <inkml:trace contextRef="#ctx0" brushRef="#br4" timeOffset="179352.4983">24586 14319 1555 0,'-27'0'109'0,"-19"-9"-50"0,9 9-7 16,-7-4-6-16,5 8-12 0,-2-4-6 0,2 5-1 16,0 2 0-16,7 4 2 0,-1-1-6 0,4 4-3 15,29-14-2-15,-42 37 0 0,42-37-16 16,-25 50-2-16,18-22 0 0,4 2 0 16,6-2 0-16,8-2 0 0,-11-26 0 0,44 44 0 15,-10-28 0-15,6-3 0 0,5-3 0 0,1-6 0 0,3-4 0 0,-1-4 0 0,-2-3 0 16,-3-2 0-16,-6-3 0 0,-3-2 0 0,-8 0 0 31,1-5 0-31,-27 19 0 0,37-41 0 0,-23 15 0 16,-3-1 0-16,-4 1 0 0,-4-1 0 0,-5 3 0 15,2 24 0-15,-7-43 0 0,7 43 0 16,0 0 0-16,-16-28 0 0,16 28 0 0,0 0 0 16,0 0 0-16,-35 30 0 0,16 4 0 0,-4 10 0 15,-2 10 0-15,-2 11 0 0,4 9 0 0,-2 4 0 16,4 5 0-16,2 3 0 0,-1-5 0 0,2-2 0 0,-1-10 0 15,-1-6 0-15,1-6 0 0,-2-6 0 16,-4-7 0-16,-3-4 0 0,-8-4 0 16,-5-7 0-16,-5-4 0 0,-5-7 0 0,-2-1 0 15,-2-8 0-15,-2-9 0 0,4-9 0 0,4-12 0 16,4-5 0-16,10-13 0 0,5-7 0 0,10-5 0 16,4-3 0-16,13 2 0 0,3-7 0 0,16 4-41 0,-4-21-113 15,41 39-238-15,-17-26-247 0,19 12 38 0,5 10 382 0</inkml:trace>
  <inkml:trace contextRef="#ctx0" brushRef="#br4" timeOffset="179496.1702">25126 14891 1612 0,'0'0'-571'0,"-58"28"-8"0,22-22 118 0</inkml:trace>
  <inkml:trace contextRef="#ctx0" brushRef="#br3" timeOffset="282810.284">13432 16180 1040 0,'2'-24'141'0,"-2"-8"-59"15,0 32-22-15,17-39-27 0,-17 39-10 0,22-28-3 16,-22 28-10-16,0 0-3 0,0 0-3 0,0 0-4 16,0 0 5-16,21 26 2 0,-25 10 10 0,-4 9-5 15,-3 14 7-15,-3 6-15 0,-2 7 7 0,0 7-17 16,-2 0 13-16,2 4 8 0,0-4-26 0,2-3 27 16,0 0-27-16,3-6 4 0,2-3 6 15,2 2-18-15,0-13-5 0,7 8-38 16,-9-18-29-16,15 15-60 0,-20-26-70 0,14-1-152 0,5 15-41 15,-5-49 273-15</inkml:trace>
  <inkml:trace contextRef="#ctx0" brushRef="#br3" timeOffset="283341.3676">13037 16279 1041 0,'-44'-9'360'0,"44"9"-313"0,-30-28-12 15,30 28-23-15,-4-26-8 0,4 26 2 0,21-39 4 16,-1 9 15-16,8 3 4 0,0-11 8 16,13 2-6-16,-2-6-1 0,11 2-11 0,1-8 3 15,6 4 9-15,3-2-35 0,4 6 28 16,1 3-34-16,1 9 5 0,1 3 3 0,-3 4-3 16,0 5 1-16,-8 9 3 0,-6 5 1 0,-4 9 0 15,-9 4-2-15,-3 6 4 0,-4 6-5 0,-5 5 5 16,-6 4 16-16,-5 3-33 0,-3 2 31 0,-4 9-30 15,-2 5 8-15,-3 4 14 0,-5 6-11 0,-3 8 18 16,-4 9-4-16,-3 3 14 0,-4 1-9 16,-3 8 9-16,-6-3-18 0,-3 2-4 0,-1-2 20 15,0-1-23-15,2-5 21 0,-1-2-8 0,4-7-10 16,2-3 8-16,8-14-9 0,4-15 6 0,7-8-9 16,4-32 4-16,11 28-3 0,-11-28 4 0,30 4 2 15,-30-4 3-15,53-37 3 0,-16-6-3 16,8-13 3-16,6-14-10 0,7-11 6 0,1-4-9 15,1 1-8-15,-5-1 17 0,-4 6-13 16,-5 1 15-16,-7 8-1 0,-3 5-8 0,-8 3 3 16,-5 18-6-16,-5 9 6 0,-18 35-6 0,16-27 6 15,-16 27-1-15,0 0 1 0,0 0 4 0,-11 58-6 16,1-6 5-16,-8 13-9 0,-5 10 5 0,-2 8-8 16,-1 5-2-16,2-3 15 0,1-1-17 0,6-4 16 15,4-3-14-15,8-5-13 0,5-8 0 0,12-6-15 16,6-12 7-16,12-2-16 0,0-16-9 15,18 2-34-15,-12-23-50 0,33 19-74 0,-29-36-71 16,33 3-173-16,-4 3-14 0,-21-31 296 16</inkml:trace>
  <inkml:trace contextRef="#ctx0" brushRef="#br3" timeOffset="283669.2958">14608 16880 1537 0,'-30'17'49'15,"0"-1"-28"-15,30-16-2 0,-34 30-2 0,34-30 3 16,0 0 8-16,11 26 4 0,-11-26 4 0,42 11 3 16,-10-15-12-16,14-3-8 0,5-7-4 0,11-5-6 15,8-8-1-15,0-2-6 0,5-3 3 16,-3-2-7-16,-3 3-14 0,-8-1 29 16,-5 0-28-16,-6 2 27 0,-9-3-8 0,-8 1-6 15,-8 2 5-15,-11 4-2 0,-10 1 3 0,-4 25-4 16,-16-46 4-16,16 46-5 0,-44-40 2 0,13 26-3 15,-4 3 2-15,-2 6 1 0,-2 5-1 0,-4 5 2 16,-1 9-3-16,0 9 5 0,0 9-1 0,-2 5 6 16,3 9-5-16,2 5 7 0,4 2 9 0,11 5-24 15,6-2 22-15,8 0-27 0,10-1 5 16,5-9 4-16,10 1-6 0,8-8 3 0,11 0-11 16,9-9-3-16,14-4-20 0,-1-14-20 0,19 6-41 15,-13-32-59-15,38 28-168 0,-24-28-226 16,11-7 35-16,7 12 357 0</inkml:trace>
  <inkml:trace contextRef="#ctx0" brushRef="#br3" timeOffset="284122.1947">15881 16534 1559 0,'-56'30'69'0,"17"9"-34"0,-2 3-10 15,11 6-6-15,0-9 36 0,7 10-26 0,0-7 23 16,7 2-13-16,3-7-15 0,12-3-4 0,6-10-13 15,-5-24 0-15,35 39-5 0,-6-28 1 16,4-8-2-16,6-5-1 0,7-8 1 16,4-8-3-16,3-8 4 0,0-4-5 0,-1-5-1 15,-1 1-9-15,-3 1 0 0,-6-3-4 0,-1 3-11 16,-2 1 30-16,-5 2-27 0,-8 4 32 0,-26 26-10 16,37-32-2-16,-37 32 2 0,0 0-4 0,0 0 1 15,0 0-1-15,0 0 2 0,-19 44-10 0,-2-5 30 16,-8 12-24-16,-3 12 26 0,-5 11-9 15,-4 11-10-15,1 10 13 0,-3 9-19 0,1 9 20 16,1 10-17-16,2-1 4 0,-2 1 17 0,4-5-18 16,5-4 12-16,0-8 0 0,8-9-17 0,2-16 13 15,5-14-9-15,4-18 12 0,6-15 0 16,7-34 9-16,-9 29 6 0,9-29 2 0,0 0-2 16,0 0-8-16,-18-35-4 0,6 0-11 15,-4-18 4-15,2-7-4 0,0-12 4 0,5-4-6 16,0-5 6-16,2 0-14 0,5-3 9 0,0 1-1 15,6-3-24-15,5-2 17 0,7-2-19 0,5-2 1 16,11 4 10-16,7 4-12 0,12 10 5 0,2 5-22 16,13 23-11-16,-8-5-18 0,13 28-28 0,-19-17-71 15,26 40-98-15,-27-14-161 0,16 1-69 0,18 26 295 16</inkml:trace>
  <inkml:trace contextRef="#ctx0" brushRef="#br3" timeOffset="284655.4073">18325 16721 1046 0,'-10'-32'276'15,"10"32"-242"-15,-32-23-35 0,32 23 27 16,0 0 14-16,0 0 10 0,-36-37 9 16,36 37 0-1,-24-15 3-15,24 15-10 0,-39-20-8 0,39 20-13 16,-59-14 1-16,24 12-6 0,-8 2-3 0,-1 6-3 16,-6 4-2-16,3 11-1 0,-8 6-1 0,3 11-10 15,-4 10 24-15,1 12-21 0,0 5 17 0,5 6-7 16,4-5-9-16,9 0 4 0,7-8-11 15,14-4-3-15,14-10 0 0,13-10 0 0,17-11 0 16,11-9 0-16,16-11 0 0,12-8 0 16,17-18 0-16,6-14 0 0,11-16 0 0,5-15 0 15,9-13 0-15,6-7 0 0,-1-9 0 0,2-2 0 16,-5-1 0-16,-11 3 0 0,-12 2 0 0,-10 5 0 16,-17 4 0-16,-10 1 0 0,-13 2 0 0,-12 2 0 15,-11 4 0-15,-7 3 0 0,-10 12 0 0,-8 11 0 16,-8 18 0-16,12 33 0 0,-46-23 0 15,14 30 0-15,-7 19 0 0,-7 18 0 0,-7 18 0 16,-8 24 0-16,-4 13 0 0,-1 8 0 16,3 11 0-16,1-5 0 0,9 5 0 0,6-9 0 15,14-1 0-15,10-8-5 0,19-12-18 0,10-12-15 16,18-9-18-16,8-14-6 0,23-2-31 0,-3-25-23 16,29 15-52-16,-23-41-59 0,42 19-93 0,-14-17-180 15,-1-31 62-15,23 22 438 0</inkml:trace>
  <inkml:trace contextRef="#ctx0" brushRef="#br3" timeOffset="284911.397">19664 16518 1207 0,'-30'11'351'0,"-18"-29"-273"15,16 18-21-15,-14-3-1 0,9 17-2 0,-9 4-8 16,2 13-1-16,-7 8-6 0,1 7-14 0,0 10 17 16,8 6-30-16,3-2 17 15,11 3-23-15,10-5-6 0,9 0 0 0,13-5 0 16,8-5 0-16,7-4 0 0,12-9 0 0,7-2 0 15,9-6 0-15,6-6 0 0,3-9 0 0,1-10 0 16,1-7 0-16,4-13 0 0,-3-5 0 0,3-12 0 16,-2-5 0-16,-7-10 0 0,-3-1 0 0,-11-3 0 15,-9-5 0-15,-9 3 0 0,-10 2 0 0,-9-1 0 16,-10-1 0-16,0 3-19 0,-10-7-24 0,0 7-21 16,-10-9-26-16,8 24-32 0,-19-22-44 0,39 60-63 15,-56-67-100-15,31 40-177 0,25 27 47 0,-35-33 440 16</inkml:trace>
  <inkml:trace contextRef="#ctx0" brushRef="#br3" timeOffset="285150.5115">21205 15250 1829 0,'-25'-8'56'0,"-3"-3"-29"0,1 7-12 0,3 12-3 15,-1 7-2-15,-4 12 1 16,-1 13 5-16,-9 17-3 0,2 11 11 0,0 10-14 16,5 5 4-16,7-1-4 0,6 8-16 0,6 0 12 15,6 2-17-15,6 1 6 0,2 0 5 0,5-3-18 16,-3-7-3-16,6 1-34 0,-4-17-23 0,17 21-93 16,-28-40-160-16,24 22-276 0,-7-4 33 0,-8-19 399 15</inkml:trace>
  <inkml:trace contextRef="#ctx0" brushRef="#br3" timeOffset="285311.2763">20934 17186 2047 0,'-49'0'0'0,"8"-4"0"0,9-4 0 16,32 8 0-1,-37-29 0-15,24 5 0 0,4-3 0 16,-1-11-38-16,13 11-70 0,-10-29-108 0,41 14-431 15,-20-2 35-15,4 7 187 0</inkml:trace>
  <inkml:trace contextRef="#ctx0" brushRef="#br3" timeOffset="286144.202">21938 15967 1203 0,'-24'9'73'0,"24"-9"-31"0,0 0-17 15,0 0-5-15,-34 9 0 0,34-9 4 0,-28 26 2 0,12-1 11 0,-9-4 5 16,9 12 12-16,-9-6-4 0,11 12 8 0,-4-6-9 16,11 8-1-16,0-4-17 0,11 3-1 0,3-3-11 15,7 0 2-15,5-7-4 0,8-2 0 16,1-1-8-16,4-4 4 0,0-8-2 0,5-1 2 0,-3-6-1 16,1-7-3-16,-1-6-2 0,1-2-2 0,1-5-1 31,-1-8-1-31,1-4 1 0,-1-6-4 0,0-4 4 15,1-5-6-15,-3-5 4 0,1-3-4 0,0-6 5 16,-4-2-7-16,0 1 4 0,-2-1-8 0,-1 2 4 16,-2 6-6-16,-4 5 1 0,-2 1-11 0,-1 9-16 15,-9 6 20-15,-9 26-41 0,11-26 17 0,-11 26-37 16,0 0-50-16,-6 28-41 0,-24-21-40 0,21 46-14 0,-30-16-4 16,13 17-6-16,-8 11-35 0,-17-19-2 15,28 26 269-15</inkml:trace>
  <inkml:trace contextRef="#ctx0" brushRef="#br3" timeOffset="286331.6106">22137 16673 1285 0,'0'0'136'0,"-18"37"-58"15,18-37 6-15,-7 29-41 0,7-29 9 0,-5 30-17 16,5-30 4-16,-11 37-3 0,0-13-14 0,1 6-3 16,-3 0-11-16,1 4 2 0,-2-3-9 0,1 1 1 15,4 5-12-15,4-2 1 0,0 4-16 0,-2-4-11 16,9 6-27-16,-2-41-24 0,10 65-66 0,-10-65-28 15,25 51-38-15,-25-51-32 16,37 9-134-16,7 8 5 0,-44-17 330 0</inkml:trace>
  <inkml:trace contextRef="#ctx0" brushRef="#br3" timeOffset="286706.41">22711 16580 1350 0,'-52'-7'122'16,"26"9"-80"-16,-5-6-11 0,31 4 2 0,-46 6 1 16,46-6 0-16,-46 21-2 0,46-21 2 0,-51 40 1 15,28-12-1-15,-7 2 10 0,7 6-31 16,-5 2 29-16,6 3-26 0,3-1 4 0,6-1 8 16,5-4-16-16,6-5 3 0,2-30-10 0,19 43 0 15,-19-43-5-15,52 21-2 0,-17-20 4 16,9-8-3-16,8-8 4 0,4-8 0 0,5-11-2 15,-1 1-1-15,-4-6 3 0,1 0-8 0,-6 2-9 16,-4 2 22-16,-7 2-22 0,-8 3 24 0,-32 30-9 16,39-44-4-16,-39 44 5 0,14-29 0 0,-14 29 1 15,0 0-4-15,0 0 3 0,-28-19-6 0,28 19 2 16,-32 14 3-16,32-14-6 0,-46 42 6 16,18-6 12-16,1 4-24 0,1 4 26 15,-1 4-25-15,7-3 3 0,5-2-1 0,6-3-19 16,5-8-5-16,13 1-22 0,-9-33-17 0,32 51-24 15,-32-51-19-15,58 43-49 0,-58-43-40 0,73 19-109 16,-29-12-160-16,-10-23 56 0,28 22 412 0</inkml:trace>
  <inkml:trace contextRef="#ctx0" brushRef="#br3" timeOffset="287143.753">23359 16628 1345 0,'-36'-13'140'0,"36"13"-86"0,-53 2-10 0,53-2 6 15,-44 18-5-15,44-18-4 0,-43 35-8 16,26-9-20-16,-3 1 25 0,6 6-36 0,3-1 25 16,4 3-13-16,4-1-4 0,3-4 3 15,5-1-7-15,7-4 3 0,-12-25-6 0,43 35 3 16,-13-26-2-16,4-4 1 0,1-3-1 0,-1-5-1 16,-1-3 0-16,-2-2 0 0,-3-5-2 0,-2-3 0 15,1-3 1-15,-2-2-3 0,-25 21 4 0,44-48-5 16,-23 24 4-16,-1-3-4 0,-2 3-16 0,-18 24 13 15,28-44-17-15,-28 44 24 0,21-27-19 16,-21 27 8-16,0 0-18 0,0 0 4 0,0 0 7 16,0 0-9-16,-2 41 39 0,-6 1-27 0,-8 11 26 15,-2 12-6-15,-7 9-9 0,-1 9 15 16,-5 10-14-16,1 6 14 0,-2 5-12 0,1-4 14 16,-5-1 7-16,2-3-11 0,-3-9 17 0,5-4-17 15,-1-15 6-15,4-6 1 0,3-11-6 0,5-5 6 16,1-13-6-16,4-5 9 0,16-28-5 15,-25 23 1-15,25-23-2 0,0 0-7 0,0 0-6 16,-14-47-2-16,14 10 0 0,7-20-2 0,7-8 1 16,8-7-9-16,6-7 1 0,6-6-2 0,5-5-20 15,-4-3 13-15,2 0-18 0,-3-2 1 0,3-2 3 16,-7-5-31-16,9 6-27 0,-21-16-61 0,28 34-111 16,-35-17-285-16,12 0 37 0,8 19 272 15</inkml:trace>
  <inkml:trace contextRef="#ctx0" brushRef="#br3" timeOffset="287362.3516">24510 15624 1888 0,'-28'16'41'15,"3"7"-37"-15,2 6-1 0,3 10 1 0,3 7-4 16,-5 2 35-16,1 8-23 0,0 6 18 0,0 1-12 15,3 6-19-15,2 3 4 0,3 0-8 16,5 4 4-16,-1-4-18 0,0 0-6 0,4 0-36 16,-10-6-34-16,21 23-103 0,-33-36-242 0,27 14-152 15,0-3 36-15,-10-24 512 0</inkml:trace>
  <inkml:trace contextRef="#ctx0" brushRef="#br3" timeOffset="287502.901">24496 17121 2034 0,'-32'-14'13'0,"32"14"-13"16,-27-32 0-16,27 32 0 0,-25-41 0 16,25 41 0-16,-30-42 0 0,30 42 0 0,-31-40 0 15,31 40-5-15,-24-28-84 0,5-2-88 0,19 30-289 16,0 0-151-16,0 0 15 0,-27 5 512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7/05/2015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8091750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yesterday’s concepts and formulae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torque is. What equilibrium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+ date &amp; have HRT PUS do some marking.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Advance warning for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resit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PLUS notice please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help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help us.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284951"/>
              </p:ext>
            </p:extLst>
          </p:nvPr>
        </p:nvGraphicFramePr>
        <p:xfrm>
          <a:off x="533400" y="533400"/>
          <a:ext cx="8094663" cy="38306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560" y="189720"/>
              <a:ext cx="8858880" cy="5567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3880" y="176400"/>
                <a:ext cx="8875080" cy="559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934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5560" y="245880"/>
              <a:ext cx="7716600" cy="516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5840" y="234360"/>
                <a:ext cx="7742880" cy="519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067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82680" y="144000"/>
              <a:ext cx="8604360" cy="6699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1520" y="129600"/>
                <a:ext cx="8631360" cy="672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295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6920" y="355680"/>
              <a:ext cx="8954640" cy="625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3320" y="346320"/>
                <a:ext cx="8960760" cy="628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507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76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5400</TotalTime>
  <Words>203</Words>
  <Application>Microsoft Office PowerPoint</Application>
  <PresentationFormat>On-screen Show (4:3)</PresentationFormat>
  <Paragraphs>40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164</cp:revision>
  <dcterms:created xsi:type="dcterms:W3CDTF">2006-08-16T00:00:00Z</dcterms:created>
  <dcterms:modified xsi:type="dcterms:W3CDTF">2015-05-07T00:20:07Z</dcterms:modified>
</cp:coreProperties>
</file>