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61" r:id="rId2"/>
    <p:sldId id="257" r:id="rId3"/>
    <p:sldId id="258" r:id="rId4"/>
    <p:sldId id="386" r:id="rId5"/>
    <p:sldId id="387" r:id="rId6"/>
    <p:sldId id="38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2520" autoAdjust="0"/>
  </p:normalViewPr>
  <p:slideViewPr>
    <p:cSldViewPr>
      <p:cViewPr varScale="1">
        <p:scale>
          <a:sx n="116" d="100"/>
          <a:sy n="116" d="100"/>
        </p:scale>
        <p:origin x="144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83394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01T02:35:34.48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01T02:35:36.012"/>
    </inkml:context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9724 7935 0,'0'0'0,"0"0"0,0 0 0,0 0 0,0 0 0,0 0 0,0 0 0,0 0 15,0 0-15,0 0 0,0 0 16,0 0-16,0 0 16,0 0-16,0 0 0,0 0 15,0 0-15,0 0 0,0 0 16,0 0-16,0 0 15,0 0-15,0 0 0,0 0 47</inkml:trace>
  <inkml:trace contextRef="#ctx1" brushRef="#br0">1819 1140 964 0,'0'0'43'16,"0"0"-22"-16,-24 0-10 0,24 0-10 0,0 0 0 16,0 0 2-16,0 0 5 0,0 0 4 0,0 0 1 15,0 0 2-15,0 0-7 0,0 0-2 0,-12 39-2 16,9-16 5-16,-4 6 1 0,4 7 9 0,-4 2-6 15,4 8 2-15,-2 3-6 0,2 8 10 0,-4 1 14 0,4 5-23 16,-10-2 24-16,5 6-30 0,-5-5 6 0,1 2 10 16,-4-5-10-16,2-3 17 0,-4-4-9 0,3-1 13 31,-1-14-6-31,11-4 5 0,5-33-5 0,-15 28-5 16,15-28-6-16,0 0-8 0,0 0-6 0,0 0-1 0,5-23 3 15,-2-5-3-15,7-18 6 0,7-16-9 0,1-10 7 16,0-3-10-16,2 3 14 0,0-3 4 0,-2 3-22 0,0 1 23 15,-5 1-23-15,2 4 6 0,-4 4 12 0,-1 0-12 16,0 3 15-16,5 5-3 0,-5 2 12 0,1 11-9 16,-3 11 4-16,-8 30-12 0,10-31 4 0,-10 31 8 0,0 0 3 15,0 0 3-15,0 0-6 0,0 0-11 0,0 0-4 16,-1 26 0-16,1-1-2 0,0 11 9 0,-2 8-9 31,2 0 6-31,0-3-7 0,2-5 5 0,1-6-5 16,7-1 4-16,6-3-4 0,4-4 4 0,5-3-4 15,4-4 4-15,8-4-2 0,2-4 3 0,7-7 0 16,0-3 2-16,0-9 2 0,-5 1 0 0,2-7 7 16,-3 0-1-16,-2-2 3 0,-1-1-4 0,-5 1 3 15,1 2-6-15,-7-1 1 0,-3-3-4 0,-23 22 1 16,43-32-3-16,-43 32 0 0,23-23-1 0,-23 23 1 16,0 0 0-16,0 0 0 0,0 0 0 0,0 0-1 15,0 0-1-15,0 0-2 0,0 0 3 0,6 41-3 16,-12-10 6-16,1 10-8 0,-2 6 8 0,-1 5-8 15,-2 2 9-15,2 4-10 0,5-6-8 16,-4 0 24-16,7 1-27 0,2-6 21 0,1 2-24 0,9-1-22 16,-9-7-17-16,20 5-40 0,-18-25-36 0,31 23-87 0,-36-44-66 15,43 26-190-15,-2 4 73 0,-41-30 404 16</inkml:trace>
  <inkml:trace contextRef="#ctx1" brushRef="#br0" timeOffset="349.2379">3171 1492 1045 0,'3'31'273'15,"-3"-31"-269"-15,0 0-23 0,0 0 0 0,-28 29 7 16,28-29 29-16,-13 39-14 0,8-17 14 0,-5 4-30 16,0 3 18-16,4 4-10 0,-4-2 20 31,3 2 11-31,-3-2-2 0,7 5 9 0,-7-3-10 15,3 4 1-15,-1-4 3 0,7 3 5 0,-6-8-7 16,5 6 8-16,2-34-14 0,-6 36-4 0,6-36-2 0,0 0-4 0,0 0-6 0,0 0 0 16,0 0-1-16,0 0 0 0,0 0 4 0,0 0 4 15,6-26 7-15,1 0-4 0,-2-10 5 16,5-2-8-16,0-1 7 0,3 3-5 0,-5 2 9 16,2 4-6-16,-5-3 5 0,3 4-4 0,-1-4 1 15,-2 5-7-15,3 2-16 0,0 0 25 0,0 3-30 16,-8 23 26-16,20-39-13 0,-20 39-4 0,25-31 1 31,-25 31-4-31,31-21-8 0,-31 21-14 0,43-20-27 16,-43 20-35-16,61-16-56 0,-42-9-91 0,36 23-180 0,-7-4-109 15,-9-11 194-15</inkml:trace>
  <inkml:trace contextRef="#ctx1" brushRef="#br0" timeOffset="611.3097">4738 937 1620 0,'-42'-12'45'16,"42"12"-33"-16,-24-1-7 0,24 1 7 0,0 0 4 16,0 0 2-16,-33 27-8 0,23-5-2 0,-6 10-10 0,1 11 10 0,-2 8-3 15,-1 4 9-15,2 8-6 0,1 7 6 0,-3 9-17 16,1 1 11-16,-1 5 0 0,5-5-19 15,3-3 19-15,2-5-25 0,5-6 0 0,-1-6 2 16,8 1-24-16,-4-11-9 0,13 4-32 0,-13-26-27 16,26 16-82-16,-26-44-117 0,0 0-195 0,41 35 30 31,-41-35 459-31</inkml:trace>
  <inkml:trace contextRef="#ctx1" brushRef="#br0" timeOffset="799.9076">4507 1699 1426 0,'-6'27'154'0,"6"-27"-127"15,0 0-23-15,14 24 2 0,-14-24 9 0,35 13-1 16,-12-6 1-16,5-7-7 0,2-5-5 0,6 0-2 16,3-8-2-16,6 0-3 0,1-10-19 15,8 7-28-15,-8-16-33 0,17 16-95 16,-20-28-83-16,24 8-140 0,-3 3-72 0,-8-24 282 15</inkml:trace>
  <inkml:trace contextRef="#ctx1" brushRef="#br0" timeOffset="990.8054">5445 768 1574 0,'-39'36'112'0,"-6"5"-74"0,6 7-28 15,-1 10-1-15,4 8 18 0,-5 8-5 0,2 6 11 16,-3 0-16-16,3 5 7 0,-2-3-17 0,9-3-8 15,4 1 15-15,9-8-23 0,4 0 14 0,8-4-11 16,11-4-18-16,-3-6-11 0,16 1-32 0,-1-20-19 16,19 20-66-16,-17-38-60 0,36 22-149 0,-6-17-160 15,0-18 104-15,24 16 417 0</inkml:trace>
  <inkml:trace contextRef="#ctx1" brushRef="#br0" timeOffset="1303.5034">5970 1454 1377 0,'-41'7'94'0,"15"6"-48"0,-4 0-14 0,4 6 6 16,-4-1-2-16,4 9 5 0,0-11-6 16,6 10-18-16,20-26 24 0,-28 38-39 0,28-38 23 15,-5 34-19-15,5-34-7 0,11 26 3 0,-11-26-3 16,28 20 2-16,-6-14-1 0,6-2 0 0,5-4-1 15,3-2 1-15,-3 0-3 0,5-2-1 16,-2 2 1-16,-8 2-1 0,0 0 3 0,-28 0-1 16,36 10 0-16,-36-10 1 0,17 29-1 0,-16-8 5 15,-7 11-2-15,-3 0 5 0,-2 8-6 16,-9-3 9-16,-5-1-6 0,1 4 5 0,-4-9-7 0,1 1 0 16,1-7-6-16,5-5-2 0,21-20-13 0,-33 16-28 15,33-16-63-15,0 0-112 0,0 0-339 16,10-39 12-16,0-1 277 0</inkml:trace>
  <inkml:trace contextRef="#ctx1" brushRef="#br0" timeOffset="1459.7837">5865 915 1880 0,'-59'25'6'0,"13"6"-20"0,6 2 3 0,9 1 0 15,8 1 4-15,3 2-27 0,-5-7-42 0,17 29-95 16,-20-33-161-16,28 18-234 0,8 0 32 0,1-14 405 16</inkml:trace>
  <inkml:trace contextRef="#ctx1" brushRef="#br0" timeOffset="1975.4093">7434 897 1241 0,'0'0'83'0,"-38"22"-135"0,13-9-2 0,9 10 0 15,-3 0 28-15,5 3 5 0,-3 0-15 0,6 5-23 16,-6-5-7-16,9 12-12 0,-2-12 6 0,8 5-7 16,2-5-26-16,0-26-64 0,33 58-135 15,-33-58 156-15,53 28 148 0</inkml:trace>
  <inkml:trace contextRef="#ctx1" brushRef="#br0" timeOffset="2147.351">7794 883 1554 0,'0'0'78'0,"-41"8"-49"16,41-8-15-16,-43 10-5 0,43-10 0 0,-33 23-4 15,33-23-3-15,-34 39-7 0,17-11-1 0,6 6-20 16,-1-3-13-16,9 7-38 0,3-38-37 16,8 69-67-16,-8-69-78 0,10 45-217 15,16-2 38-15,-26-43 360 0</inkml:trace>
  <inkml:trace contextRef="#ctx1" brushRef="#br0" timeOffset="2459.9677">8591 845 1611 0,'0'0'132'16,"0"0"-125"-16,-22-2-13 0,22 2 5 0,0 0 7 15,0 0 4-15,0 0 1 0,-28 41-4 0,18-6 2 16,-6 9-5-16,3 10 9 0,-4 7-7 0,-1 6 10 16,2-4-12-16,3 8 9 0,-4 1-15 0,4 3 10 15,-4 2-13-15,1-5-5 0,3-3 16 0,-2-5-32 16,5-9 18-16,2-2-18 0,6-1-33 0,-3-9-5 15,10 2-33-15,-13-20-37 0,26 19-96 16,-18-44-119-16,0 0-136 0,26 38 125 0,-26-38 360 16</inkml:trace>
  <inkml:trace contextRef="#ctx1" brushRef="#br0" timeOffset="2647.518">8196 1524 1862 0,'-28'23'38'0,"28"-23"-28"0,0 0-11 16,0 0-1-16,0 0-1 0,0 0 2 0,0 0 2 16,0 0 2-16,31 12 1 0,-5-11 1 0,10-2-3 15,9-1-2-15,4-4-9 0,7-6-19 0,8 6-26 16,-6-12-37-16,19 18-36 0,-17-20-34 0,20 30-48 16,-25-27-71-16,15 9-181 15,1 16 19-15,-23-19 387 0</inkml:trace>
  <inkml:trace contextRef="#ctx1" brushRef="#br0" timeOffset="3022.647">9325 1413 1273 0,'-25'-3'69'0,"-15"-9"-19"0,12 14 17 16,-16-10 19-16,16 16-1 0,-18-5-19 0,8 12-14 15,-6-5-15-15,6 8-4 0,-3 0-2 0,4 6 0 16,-2 1-5-16,4 3 1 0,4-2-6 0,5 2-13 15,1 0 19-15,9 3-25 0,1-5 19 16,5 2-14-16,3-4-6 0,6-3 1 0,2 4-3 16,-1-25 3-16,17 38-3 0,-17-38 2 15,34 34-2-15,-34-34 1 0,50 20-1 0,-22-17 1 16,8-6 0-16,2-2-2 0,1-10 2 0,1-1-2 16,1-4 2-16,-2-6-2 0,-1 0 3 0,-3-4-3 15,-4-1 2-15,-3 3-4 0,-10 2-10 0,2 2 23 16,-20 24-20-16,18-38 22 0,-18 38-9 0,7-26-1 15,-7 26 2-15,0 0 0 0,0 0 1 0,0 0 1 16,0 0-2-16,0 0-2 0,0 0-4 16,0 0 1-16,-27 28-4 0,27-28-10 15,-14 42 18-15,14-42-29 0,-5 46 12 0,5-46-27 16,8 42-12-16,-8-42-19 0,25 35-34 0,-25-35-40 16,52 24-97-16,-52-24-163 0,48-14-112 0,-2 14 153 15,-20-30 366-15</inkml:trace>
  <inkml:trace contextRef="#ctx1" brushRef="#br0" timeOffset="3241.419">9920 794 1601 0,'-6'25'105'0,"6"-25"-86"0,-33 39-3 0,15-8 5 15,6 13 15-15,-6 2-2 16,2 13 7-16,-2 2-14 0,3 4 4 0,-2 4-19 15,8 5 3-15,-1-4-15 0,3-3 3 0,5-1-11 16,2-7-7-16,0-1 14 0,0-4-38 0,9-3 16 16,-8-5-23-16,14 0-33 0,-12-18-45 0,25 21-74 15,-28-49-79-15,28 28-262 0,0-9 66 0,-28-19 335 16</inkml:trace>
  <inkml:trace contextRef="#ctx1" brushRef="#br0" timeOffset="3522.671">10083 1457 1542 0,'-46'-1'154'0,"18"7"-112"0,-1-6-14 16,4 8 7-16,-3-1 4 0,28-7-1 16,-38 13-7-16,38-13-6 0,-29 16-6 0,29-16-5 15,0 0-3-15,-25 17-3 0,25-17-4 0,0 0 0 16,0 0-2-16,0 21 0 0,0-21 2 0,0 0 0 15,10 23 1-15,-10-23-1 0,0 0-2 0,28 26-13 16,-28-26 11-16,28 13-12 0,-28-13 11 0,38 15 0 16,-14-12-5-16,-24-3-6 0,46 12 2 15,-23-11-24-15,9 9 1 0,-9-8-26 16,8 11-13-16,-31-13-24 0,63 15-39 0,-63-15-67 16,67 4-179-16,-31 0-114 0,-9-12 39 0,19 22 456 15</inkml:trace>
  <inkml:trace contextRef="#ctx1" brushRef="#br0" timeOffset="3866.6888">10311 1570 1436 0,'-38'7'104'16,"38"-7"-77"-16,0 0-7 0,0 0 9 15,0 0 5-15,6 29-11 0,-6-29 29 0,23 21-39 16,-23-21 26-16,45 18-20 0,-16-14 1 0,9 2 5 15,0-6-3-15,8 0-1 0,0-6-8 16,0 1-7-16,0-7-19 0,-6 1 28 0,-2-1-28 16,-7-2 29-16,-5-1-12 0,-26 15 1 0,37-28 6 15,-37 28 2-15,18-28 3 0,-18 28-4 0,6-36-3 16,-6 36-6-16,-6-44 2 0,-3 21-4 0,9 23 4 16,-26-37-2-16,26 37 5 0,-38-28 0 0,17 23 2 15,-5 2-4-15,-2 9-1 0,-2 6-1 16,-6 6-1-16,3 9 4 0,-3 8-6 0,-1 7-1 15,3 3 0-15,6 2 0 0,5 0 0 0,6-2 0 16,6-6 0-16,6-3 0 0,10-3 0 16,5-4 0-16,5-3 0 0,-15-26 0 0,52 41-9 15,-16-34-60-15,19 4-60 0,-14-29-125 0,40 15-377 16,-11-13 36-16,9-9 236 0</inkml:trace>
  <inkml:trace contextRef="#ctx1" brushRef="#br0" timeOffset="4761.311">11237 767 1261 0,'0'0'245'0,"0"0"-252"0,-31 8-15 16,31-8-15-16,-33 19 26 0,33-19-3 0,-35 41 14 31,12-13 4-31,2 0-7 0,-5 6 6 0,-1 1-7 16,9-4 6-16,2-2-6 0,4-7-1 0,11 2-22 15,1-24-18-15,8 34-44 0,-8-34-33 0,29 20-48 16,-29-20-37-16,42-13-131 0,7 16-17 0,-24-39 301 16</inkml:trace>
  <inkml:trace contextRef="#ctx1" brushRef="#br0" timeOffset="4909.1571">11453 979 1157 0,'-30'26'49'0,"7"9"-40"0,7-6-15 0,1 2 3 16,5-1-9-16,3-6-12 16,6 4-34-16,1-28-31 0,6 51-67 0,-4-25-97 15,-2-26-123-15,26 44 139 0,-26-44 237 0</inkml:trace>
  <inkml:trace contextRef="#ctx1" brushRef="#br0" timeOffset="5705.7954">11894 1560 379 0,'0'0'47'15,"0"0"-21"-15,0-27 34 0,0 27 38 0,0 0 34 16,0 0-5-16,-22-2-8 0,22 2-34 15,0 0-8-15,-36 10-16 0,36-10-1 0,-24 26 17 16,14-2-14-16,10-24 15 0,-32 48-33 0,11-22 8 0,6 8-17 16,-5-6 2-16,9 8 1 0,-5-3-14 0,7 1-1 15,1-6-13-15,6-2-2 0,4 1-8 16,-2-27 1-16,20 39-3 0,-20-39 2 0,38 31-3 16,-12-23 3-16,7-5-3 0,-2-3-1 0,7-4 2 15,5-11-4-15,-2-5 3 0,2-4-5 0,-4-4 4 16,-3-3-6-16,-4 0 3 0,-3-5-3 0,-2-4 6 0,-9 3-4 15,-5 2 10-15,-3 1 12 0,-4 4-28 0,-6-1 30 16,-3 2-31-16,-3 3 14 0,-4 0 5 16,0 1-4-16,10 25 6 0,-20-33-3 0,20 33 8 15,0 0 1-15,-33-13 3 0,33 13-1 0,0 0-3 16,0 0-5-16,-21 2-4 0,21-2-3 0,0 0-4 16,0 0-2-16,0 0 1 0,0 0 1 0,18 31 0 15,-18-31 4-15,29 20-1 0,-29-20 2 0,45 16-1 16,-17-13 1-16,2 2 0 0,1-3 4 0,0-1 0 31,-3 1 4-31,-5 3 3 0,2-2-1 16,-25-3-1-16,31 15-2 0,-31-15-4 0,0 0 0 15,20 21 2-15,-20-21 3 0,6 25-2 0,-6-25-10 16,0 42 23-16,-3-14-27 0,-5 2 28 0,-2 4-13 16,-5 0-5-16,-5 6 5 0,2-8-8 0,0 3 5 0,-2-6-4 15,20-29 4-15,-28 38-5 0,28-38 1 0,0 0-3 16,-11 26-2-16,11-26-2 0,0 0 1 0,0 0-1 15,21 0 3-15,-21 0 4 0,45-18 1 0,-16-5 5 0,6-3-2 16,0-8 5-16,2 2 0 0,-2-4 8 16,0 4 3-16,-9 4 4 0,-3 2-3 0,-3-1-18 15,-20 27-4-15,36-36 0 0,-36 36 0 0,0 0 0 16,26-22 0 0,-26 22 0-16,0 0 0 0,0 0 0 0,0 0 0 15,0 0 0-15,0 0 0 0,0 0 0 16,-10 34 0-16,9-10 0 0,-4 4 0 0,1 7 0 15,-2 2 0-15,4 4 0 0,-4-6-16 0,12 2-45 16,-6-9-27-16,17 13-75 0,-17-41-114 0,23 28-321 16,-2-12 30-16,4-16 293 0</inkml:trace>
  <inkml:trace contextRef="#ctx1" brushRef="#br0" timeOffset="14759.1083">13716 1087 783 0,'0'0'197'0,"0"0"-156"0,0 0-17 0,0 0-6 16,0 0 7-16,0 0 5 0,0 0 1 0,0 0-2 15,-17 43-1-15,9-9 7 0,-10 1-3 0,5 10 6 32,-10-2-12-32,8 9 3 0,-10-6-15 0,9 8 7 15,-5-1-10-15,4 2 11 0,-1-7 11 0,5 1-30 16,-5-12 26-16,8 1-34 0,2-5 8 0,1-5 7 15,4-4-4-15,3-24 2 0,0 26-5 0,0-26 0 0,0 0 0 16,0 0 6-16,0 0 6 0,0 0 3 0,0 0 4 16,0 0-3-16,0 0 3 0,10-32-3 0,-4 5-1 15,2-7-7-15,-1-4-1 0,6-6 6 16,-1-2-27-16,-2-3 28 0,4 2-25 0,0-4 11 0,-5 0 9 16,3 4-9-16,3-5 6 0,-2 2-8 0,3 3 7 0,-1 3-8 15,-2 1 6-15,4 7-5 0,-4 10 4 0,-13 26-4 16,20-29 3-16,-20 29-2 0,0 0 1 0,0 0-2 15,0 0-1-15,0 0-1 0,0 0 1 16,0 0 2-16,23 29 0 0,-15-3 3 0,4 7-6 16,-3 5 4-1,1 1-7-15,2 7 7 0,4 0-8 0,1 1 7 0,-2 4-6 16,3 0 7-16,0-2-8 0,5 0 8 16,0-5 9-16,5-8-27 0,0-2 28 0,0-8-29 15,0-1 13-15,0-7 1 0,0-3-1 0,-4-4 2 16,-24-11 0-16,35 8 1 0,-35-8 2 0,25-6 1 15,-25 6 2-15,0 0-1 0,31-41 7 0,-18 15-2 16,-3-5-14-16,-2-9 28 0,-1-4-33 0,-1-2 24 0,1 1-8 0,-5-5-9 16,-2 6 8-16,0-2-9 0,-2 2 1 15,-3-3-17-15,5 4-11 0,-5-6-29 0,8 20-18 16,-11-12-33-16,8 41-49 0,0-36-98 0,0 36-238 16,0 0 41-16,0 0 315 0</inkml:trace>
  <inkml:trace contextRef="#ctx1" brushRef="#br0" timeOffset="15181.1332">14550 1557 1305 0,'-34'-3'85'0,"34"3"-90"0,0 0-17 15,0 0 0-15,0 0 11 0,0 0 10 0,28-13 9 16,-28 13 4-16,29-10 3 0,-29 10 0 0,45-15-4 16,-24 9-2-16,4-1 1 0,0-1-2 0,-25 8 3 15,37-15 1-15,-37 15 7 0,22-10 5 0,-22 10 10 16,0 0 2-16,0 0 2 0,0 0-7 0,8-26-9 16,-8 26-9-16,-6-26-8 0,6 26-4 0,-14-33 2 15,14 33-2-15,-23-28 4 0,23 28-1 16,-28-21 5-16,28 21 4 0,-36-15 5 0,36 15 1 15,-34 0-2-15,34 0-5 0,-37 9-4 16,37-9-1-16,-36 26-2 0,36-26 1 0,-36 46-5 16,18-15 3-16,6 0-7 0,-3 2 5 0,9 1-5 15,-1-5 5-15,6 2 11 0,1-4-28 0,3-6 28 16,7 3-33-16,-10-24 14 0,29 40 1 16,-29-40-12-16,45 29-8 0,-17-17-20 0,0-12-16 15,15 3-17-15,-10-18-22 0,27 12-42 0,-20-27-84 16,24 12-147-16,-3 2-78 0,-17-25 197 0</inkml:trace>
  <inkml:trace contextRef="#ctx1" brushRef="#br0" timeOffset="15650.2268">15145 1443 1232 0,'-19'22'144'16,"19"-22"-118"-16,-31 22-5 0,31-22 9 0,-26 23 15 15,26-23 6-15,-23 29-3 0,23-29-7 0,-25 28-8 16,25-28-11-16,-13 28-6 0,13-28-5 0,-7 24-19 15,7-24 33-15,0 26-34 0,0-26 32 0,4 28-16 16,-4-28-2-16,16 25 3 0,-16-25-2 0,35 18 2 16,-9-15-1-16,5 2 3 0,7-10-3 15,2-5-1-15,1-1-1 0,0-6-6 0,2-2 2 16,-2-2 14-16,-3 1-30 0,1-6 29 0,-4 1-29 16,-4-3 12-16,0 2 2 0,-8 0-3 0,-1 5 2 15,-22 21-3-15,31-41 5 0,-31 41-3 0,13-30 4 16,-13 30 0-16,0 0 2 0,0 0 0 15,-1-24 0-15,1 24 0 0,0 0-2 16,0 0 0-16,-22 21-1 0,22-21 0 0,-23 38-2 16,12-14 5-16,-1 7-6 0,-3-1 7 0,4 3-8 15,1-1-10-15,2-4 27 0,6 0-28 0,2-4 29 16,2-2-13-16,-2-22-4 0,21 32 4 0,-21-32 0 16,35 18 5-16,-35-18 0 0,47 0 1 0,-19-9 5 15,5-4-2-15,-2-5 2 0,4-4 0 0,-5-4-18 16,-1-2 29-16,-1-6-24 0,-5 6 24 15,0-5-9-15,-3 1-9 0,-7 2 2 0,2 1-6 16,-5-2 1-16,-2 3-2 0,-1 3 2 16,-7 25-3-16,5-42 1 0,-5 42-7 0,1-30-5 15,-1 30-10-15,0 0-9 0,-6-26-10 0,6 26-18 16,0 0-26-16,0 0-34 0,0 0-60 0,0 0-86 16,0 0-152-16,-17 26-48 0,29-5 221 0</inkml:trace>
  <inkml:trace contextRef="#ctx1" brushRef="#br0" timeOffset="15900.2286">16478 942 1339 0,'-38'-15'105'0,"38"15"-79"15,-27-10 12-15,27 10 17 0,-24 0 9 0,24 0-6 16,0 0-21-16,-22 26-12 0,22-26-10 0,-18 38 2 15,8-12-2-15,4 7 6 0,3 1-6 0,-4 6 2 16,4 4-12-16,1 5 4 0,-3 2-8 0,3 1 6 16,1-3-7-16,-4 2 5 0,3-5-8 0,-4 3 6 15,4-5-11-15,0-5-15 0,2 4 0 16,-3-9-38-16,6 7 4 0,-11-18-46 16,18 16-55-16,-10-39-97 0,0 0-262 0,7 28 37 0,-7-28 292 15</inkml:trace>
  <inkml:trace contextRef="#ctx1" brushRef="#br0" timeOffset="16697.5932">16124 1375 1342 0,'-27'10'192'0,"27"-10"-177"16,0 0-17-16,0 0-3 0,0 0 0 0,0 0 1 15,0 0 3-15,0 0 6 0,25 7 0 0,-2-7 2 16,10 0-2-16,5-7-1 0,5 4-3 0,6-5 0 15,1 1-3-15,-3 2 1 0,3-1 0 16,-4 4 1-16,1-1 0 0,-2 0 0 0,-1 3 0 16,-6 0-4-16,-8-5-1 0,-2 5 0 15,-28 0 0-15,36 0 4 0,-36 0 1 0,0 0 3 16,0 0 12-16,0 0 16 0,0 0 12 0,0 0 10 16,0 0-2-16,0 0-15 0,0 0-13 0,0 0-10 15,-26 19-5-15,26-19 4 0,-45 22 6 0,22-6 1 16,23-16 5-16,-46 39-3 0,21-14 1 15,6-1-6-15,2 3-2 0,4-1-7 0,3 0-1 16,7-2-6-16,0-1-9 0,3-23 23 0,13 45-24 16,-13-45 25-16,24 36-13 0,-24-36-3 0,37 24 0 15,-13-16 0-15,-2-3 0 0,6-3 0 0,-2-7 0 16,0 0 0-16,-1-10-3 0,0-3-3 0,1-1-6 16,-3-8-13-16,0 0 26 0,-5-6-24 15,-3 0 27-15,0-4-6 0,-4-1-2 16,-1-3 7-16,-5 3-6 0,-5 2 6 0,-3 4-5 15,-2 0 5-15,-3 6-2 0,8 26 3 0,-27-39 0 16,27 39 5-16,-24-26 1 0,24 26 4 0,0 0 0 16,-27-12 0-16,27 12-4 0,0 0-3 0,0 0-5 15,0 0-6-15,0 0-1 0,0 0 0 0,2 27 4 16,-2-27 3-16,28 29 3 0,-28-29-3 16,40 26 2-16,-19-18-2 0,4 1 4 0,-4-1-1 15,5-3 4-15,-26-5-2 0,45 13 0 0,-45-13 1 16,41 8 0-16,-41-8-1 0,36 8 0 0,-36-8-1 15,0 0-2-15,26 12-1 0,-26-12 2 16,0 0-2-16,0 0 1 0,0 0 0 0,5 21 1 16,-5-21-3-16,0 0-1 0,-6 34 0 0,6-34 0 15,-23 36 0-15,23-36 0 0,-28 38 0 16,28-38 0-16,-20 28 0 0,20-28 0 0,0 0 0 16,-13 26 0-16,13-26 0 0,0 0 0 0,0 0 0 15,0 0-4-15,28 18 1 0,-28-18 1 0,30-7 1 16,-30 7 1-16,41-18 1 0,-15 7-1 0,2-5 2 15,-2-1-3-15,-3-1 4 0,2 0-2 0,-25 18 3 16,41-36-4-16,-41 36 0 0,35-28 0 16,-35 28 0-16,0 0 0 0,26-24 0 0,-26 24 0 15,0 0 0-15,0 0 0 0,0 0 0 16,0 0 0-16,0 0 0 0,0 0 0 0,0 0 0 16,-8 28 0-16,8-28 0 0,-8 42 0 0,1-17 0 15,7-25-9-15,-2 41-38 0,2-41-5 0,14 41-19 16,-14-41-8-16,32 36-30 0,-32-36-22 0,63 27-54 15,-42-35-110-15,26 5-187 0,0 6 2 16,-11-22 374-16</inkml:trace>
  <inkml:trace contextRef="#ctx1" brushRef="#br0" timeOffset="17010.1254">18025 1285 1267 0,'-36'4'296'0,"13"-13"-254"16,23 9-9-16,-45-4 10 0,45 4 2 15,-46 3-6-15,46-3-7 0,-41 15-5 0,41-15-3 16,-35 18-7-16,35-18-4 0,-26 24-5 0,26-24-2 16,-18 28-4-16,18-28 0 0,-8 31-2 0,8-31 1 15,3 33-2-15,-3-33 0 0,11 29-1 0,-11-29 1 16,24 25-1-16,-24-25 3 0,31 24-3 0,-31-24 4 16,31 18-3-16,-31-18 4 0,30 17-3 15,-30-17 2-15,33 11-1 0,-33-11 0 0,21 15 0 16,-21-15 0-16,0 0-2 0,28 21 2 15,-28-21 0-15,0 0 1 0,10 25 1 0,-10-25-14 16,0 0 30-16,-8 34-29 0,8-34 27 0,-20 33-12 16,20-33-8-16,-35 29 0 0,35-29-18 0,-31 26-13 15,31-26-24-15,-28 10-39 0,28-10-47 0,0 0-82 16,0 0-209-16,0 0-69 0,-25 5 105 16</inkml:trace>
  <inkml:trace contextRef="#ctx1" brushRef="#br0" timeOffset="17166.4326">17719 825 1632 0,'-50'30'18'16,"11"4"-44"-16,6 9-11 0,2-6-1 0,13 8-32 15,-17-21-56-15,32 22-138 0,-14-12-232 0,17-34 23 16,8 56 354-16</inkml:trace>
  <inkml:trace contextRef="#ctx1" brushRef="#br0" timeOffset="18041.4333">18599 1118 1604 0,'0'0'20'0,"25"-19"-22"0,1-2-1 16,10 1 4-16,11-8-2 0,4 3 6 0,5-1-6 16,1 5 4-16,4 0-4 0,-3 6 2 0,-2 2-3 15,-7 5 3-15,-3 6-2 0,-8 2 0 16,-7 3 0-16,-6 6-1 0,-25-9 3 0,28 26-1 15,-28-26 5-15,1 41-4 0,-9-15 5 0,-7 2-5 16,-9 6 4-16,-6-1-5 0,-6 0 5 16,-9 1 1-16,4 2 11 0,-5-5 0 0,8 5 8 15,-1-10-8-15,6-1 0 0,7-9-8 0,26-16-1 16,-25 18-8-16,25-18-2 0,0 0-2 0,0 0 1 16,0 0 2-16,39 10 2 0,-11-15-1 0,2 2 0 15,8-2 2-15,5 2-2 0,0-2 1 0,1 3-1 16,-1 2 1-16,-9 5-1 0,-1-2 0 0,-33-3 4 15,38 17 1-15,-38-17 7 0,12 34 3 16,-11-8 7-16,-7 0-4 0,-8 4 0 16,-7 4-6-16,-5 2 1 0,-12 0 11 0,-2 0-26 15,-7-1 25-15,1-1-27 0,-5 0 7 0,8-1 4 16,-2-5-9-16,6-2 4 0,3-1-4 0,8-11-3 16,28-14-12-16,-35 20-21 0,35-20-36 0,0 0-35 15,0 0-62-15,26-23-96 0,11 5-273 0,0 2 51 16,0-20 277-16</inkml:trace>
  <inkml:trace contextRef="#ctx1" brushRef="#br0" timeOffset="18439.2882">20000 861 1017 0,'0'0'39'0,"26"-31"-5"15,-26 31 28-15,0 0 16 0,8-26 17 16,-8 26-3-16,0 0-9 0,0 0-14 0,0 0-22 16,0 0-12-16,-6 25-13 0,4-2 1 0,-6 6-3 15,0 9 8-15,-9 6-8 0,6 7 3 16,-7 1-16-16,0 7 4 0,-1 0-13 0,1 1 8 16,4 3-10-16,-3-4 8 0,9-5-14 0,-2-4-2 15,10 3-31-15,0-16-20 0,18 16-49 0,-16-29-78 16,34 24-21-16,-36-48-111 0,38 31-138 0,6-3 80 15,-22-30 375 1</inkml:trace>
  <inkml:trace contextRef="#ctx1" brushRef="#br0" timeOffset="18830.3936">20553 1280 1241 0,'-49'14'168'15,"14"-13"-128"-15,9 9 7 0,-7-3 13 16,33-7 15-16,-56 36-13 0,26-12-8 0,-6-3-11 16,3 12-4-16,0-2-7 0,2 7 3 0,3-7-7 15,6 3 1-15,1-3-10 0,6-1-17 0,5-6 19 16,5-2-29-16,5-22 21 0,4 41-13 0,-4-41-2 16,24 27 1-16,-24-27 0 0,35 12 0 0,-10-9 0 0,3-8 1 15,3-3 0-15,3-3-1 0,4-6 0 0,0-2-1 16,-2-4-11-16,-4 0 26 0,-4-3-25 15,0-1 24-15,-2-2-11 0,-1 1-4 0,-4 2 3 16,-5 0-3-16,-2 5 4 0,-14 21-3 0,18-40 3 16,-18 40-1-16,8-21 3 0,-8 21-1 0,0 0 0 15,0 0 0-15,0 0-2 0,0 0-1 0,0 0-3 16,0 0 1-16,0 0-1 0,-18 38 4 0,10-12-2 16,-1 2 1-16,0 4-11 0,-1 1-3 15,1-3-15 1,1-3-18-16,8 6 20 0,-3-8-38 0,11 6 9 15,-8-31-36-15,18 49-30 0,-18-49-35 0,36 36-66 16,-36-36-73-16,37 1-161 0,2 9 89 0,-19-31 369 16</inkml:trace>
  <inkml:trace contextRef="#ctx1" brushRef="#br0" timeOffset="19305.5056">21152 1330 1401 0,'0'0'47'15,"-36"-18"-31"-15,36 18 10 0,-30 11 15 0,30-11 11 16,-38 33 2-16,20-9 1 0,-3-2-8 0,3 9-6 16,0-7-11-16,3 7-1 0,3-4-11 0,2 0 0 15,4 1-10-15,3-3-15 0,1 1 27 16,2-26-32-16,3 38 28 0,-3-38-14 0,17 34-3 16,-17-34 2-16,19 24-1 0,-19-24 1 0,30 15-1 15,-30-15 2-15,44-5 0 0,-21-1-1 0,5-6 1 16,0-4-2-16,0-2 3 0,0-2-2 0,-1-4-14 15,-1 2 28-15,-6-2-28 0,1 1 28 0,-3-3-13 16,0 3-1-16,-1-2 4 0,-17 25-6 16,28-36 7-16,-28 36-7 0,18-26 0 0,-18 26-1 0,0 0 0 15,0 0-1-15,0 0-4 0,0 0-2 0,0 0-2 16,0 0 3-16,2 31 2 0,-4-6 8 0,-3 8-4 16,0-1 5-16,-1 1-5 0,2 1-9 0,-1-1 26 15,4-3-27-15,6 1 27 0,-2-4-14 0,5-4-5 16,-8-23 5-16,20 33-3 0,-20-33 4 0,25 23-2 15,-25-23 4-15,24 10-1 16,-24-10 3-16,0 0 6 0,35-10 0 0,-35 10 4 16,29-34 0-16,-10 7-3 15,2-2-7-15,-3-5-15 0,0-2 21 0,0 0-24 16,0-5 22-16,-1 0-6 0,-2 0-9 0,1 0 0 16,1-3-11-16,-4 8-2 0,1 1-9 0,-2 8-1 15,-4 2-11-15,-8 25-17 0,10-33-23 0,-10 33-35 16,0 0-63-16,0 0-96 0,0 0-187 15,0 0-5-15,18 31 248 0</inkml:trace>
  <inkml:trace contextRef="#ctx1" brushRef="#br0" timeOffset="19652.8171">22294 1251 1280 0,'-54'-33'136'0,"54"33"-91"0,-33-13 8 16,33 13 10-16,-38-5 3 0,38 5-15 0,-46 13-12 16,18 0 0-16,-8 2-2 0,0 13 2 0,-4-3-4 15,4 4 2-15,0-1-9 0,4 5-4 0,6-6-12 16,6 0-2-16,6-3-7 0,14-24-1 16,-2 38-4-16,2-38 1 15,18 33-2-15,-18-33 1 0,38 24 0 0,-8-16 3 16,6-6 1-16,2 0 0 0,6-4-1 0,-3 0 0 15,2-3 2-15,-10 4 0 0,-5-4 1 0,-28 5-1 16,33-3-4-16,-33 3 2 0,0 0-2 0,0 0 2 0,0 0 7 16,0 0 0-16,-15 32-2 0,15-32-7 0,-40 41 18 15,11-15-21-15,-7-3 8 0,-1 2-4 16,5-6 0-16,0-2 0 0,8-1 0 0,24-16-23 0,-35 21-35 16,35-21-70-16,3 25-166 0,-3-25-312 0,25 0 4 15,1-2 267-15</inkml:trace>
  <inkml:trace contextRef="#ctx1" brushRef="#br0" timeOffset="19824.6839">22556 1894 2047 0,'0'0'0'16,"-38"-10"-34"-16,38 10-26 0,-28-18-26 0,28 18-77 15,-28-27-203-15,28 27-240 0,-10-25 53 16,4 0 375-16</inkml:trace>
  <inkml:trace contextRef="#ctx1" brushRef="#br1" timeOffset="26491.7556">1783 2560 501 0,'0'0'81'0,"0"0"-44"0,0 0-25 16,0 0-7-16,0 0 5 0,0 0 7 0,28-5 2 15,-28 5 1-15,0 0-7 0,22-8-4 16,-22 8-5-16,0 0-1 0,34-8 9 0,-34 8-6 16,27-3 11-16,-27 3-5 0,26-5 0 0,-26 5-1 15,28-3-2-15,-28 3-3 0,29 0 0 16,-29 0-1-16,30 3 1 0,-30-3 3 0,31 6-11 15,-31-6 13-15,37 7-11 0,-37-7 12 0,44 11-2 16,-44-11-2-16,51 14 0 0,-20-11 1 16,1-2 0-16,5 4 2 0,3-3-3 0,1-4 0 15,5-1-3-15,2 1-1 0,1-1 0 0,4-3 2 16,-2 2-1-16,2-2 2 0,3-1-3 0,-4 4 0 16,7-4 13-16,-1 4-12 0,0-3 17 0,-4 2-14 15,4-1-2-15,-2 2 0 0,0 0-5 0,0 0-1 16,1 3 0-16,-1-2 0 0,0-1-1 0,0 3 2 15,0-2 2-15,2 0-1 16,2 1 2-16,-2-6-1 0,1 6-2 0,-1-4 4 16,0 1-1-16,-3 3 1 0,1-4 0 0,-1 3-3 15,-3 2 1-15,-2-1 5 0,-1 2 11 0,2-2 1 16,-1 2 0-16,-3-1-7 0,1 0-10 0,-2 5-3 16,0-2 1-16,-3 1 0 0,-2 2 0 0,-1 1-1 15,4-4 1-15,-6 4-1 0,1-1 2 0,-1-1-2 16,0 2-16-16,5-4 17 0,-4 2-16 15,8-2 18-15,-1 2-2 0,1-5 2 0,3-2-2 16,2-3 1-16,1 4 0 0,-2-1 0 0,5-3 18 16,-2 2-17-16,1-2 17 0,2 2-18 0,-1-2-1 15,0 2 1-15,0 1-1 0,-5-3 0 16,3 5 0-16,2-2 0 0,-1 2-1 0,1 2 2 16,0 0 0-16,-4 1 1 0,3-1 0 15,1 1-3-15,-2 2 0 0,4 1 0 0,-2-1-18 16,3 2 17-16,2-1-16 0,-4-2 16 0,-1 1 2 15,2-2-1-15,-1 0 0 0,4 0 1 0,-3-1-1 16,1 0 2-16,4-1-1 0,-4-1-1 0,7 4 3 16,0-8-2-16,1 4 0 0,1-1 0 0,-1-1-2 15,-1 2 1-15,1 0 0 0,-1-2 1 0,3-1 1 16,-1 1 1-16,-1 1-3 0,4-1 1 16,-2 1-1-16,4-3 0 0,-4 3-1 0,5-1 0 15,0 0-1-15,2-3 1 0,-2 4 16 16,-2-1-16-16,-3-3 18 0,5 4-17 0,2-1 0 15,0 0 0-15,-1-3 0 0,0 4 0 0,0-1 0 16,-1-1 0-16,0 0 0 0,0 1 1 0,0-3-2 16,-1 2 1-16,-4-2 0 0,7 2 1 0,-2-4-1 15,3 4 1-15,4-4-1 0,-4 1 2 16,4 1-2-16,-2-3-18 0,1 1 19 0,-2 1-18 16,4 2 19-16,-3-2 2 0,3 2-3 0,1 0 0 15,-4 0-1-15,1 4-1 0,1 0 0 0,-2 0 0 16,2 0-1-16,-2 2 0 0,-4 0 1 0,4 2-1 15,-1-2 1-15,-3 3-1 0,3-2 1 0,1-1-1 16,-2 0 0-16,-1 4 20 16,1-1-19-16,-1-2 20 0,1 1-20 0,-1 0 1 15,-2-2 0-15,3 3-1 0,-1-3 1 0,0 1-1 16,1 2 1-16,4-4-1 0,-5-1 1 0,4 4-1 16,-2-1 1-16,-3-1-1 0,1 1 1 0,1 0 1 15,1 0 0-15,1-1-1 0,3 0 2 0,-5 3-4 16,7-2 3-16,0 2-1 0,0 1 0 0,2-2 0 15,-1-1-15-15,-1 2 14 0,-1-2-15 16,1 0 15-16,-1-1 0 0,3-2 1 0,3-2 0 16,-4 2 0-16,3 0 1 0,2-5 0 0,2 4 15 15,2-6-14-15,0 2 14 0,3-3-14 0,7 0-2 16,-2-5 2-16,8 5-2 0,-6-2 2 16,1 0-2-16,1 0-18 0,-1 2 18 0,0-2-19 15,-3 2 19-15,0 2 2 0,-1-3-2 0,-1 4 2 16,2-3-1-16,-1 3 1 0,-4 0-1 15,5-1 2-15,-5-1-1 0,2 2 0 0,1-1 0 16,-3 3 1-16,3-4-2 0,-2 2 2 0,2 2-2 16,-5-4 1-16,6 4-1 0,-6-2 1 0,6 2 0 15,-3-4 0-15,6 6 0 0,-2-7 1 0,0 4-2 16,0-2 3-16,-1-1-1 0,-4 6 0 0,3-6 0 16,-3 4-1-16,5-2-2 0,-6 2 1 15,3-4 0-15,-4 4 1 0,-1-5-2 0,5 3 3 16,-2 0-3-16,-4-2 1 0,5 4-1 15,0-4 1-15,-1 1-1 0,4 1 1 0,-7-2-1 16,-1 1 1-16,1 2-2 0,-2 0 1 0,2 0-1 16,-3-2 1-16,-2 4-1 0,0 0 0 0,-2 2 0 15,-2-3 0-15,-1 3 0 0,0 3 1 0,-1-3 1 16,-4 0 0-16,1 0 0 0,-2 2-1 16,2-2-1-16,-2 0 2 0,-3 0-1 0,1-2 0 15,-2 2 2-15,0-3-2 0,-1 0 1 0,-3 1 3 16,1-1-1-16,-3 0 2 0,-3 1-1 0,0 0-2 15,-8-2 0-15,4 2 1 0,-8 2 3 0,-2-2 0 16,-2-1 0-16,-11 3-2 0,0-2-1 0,-2 2-2 16,-6 0 0-16,-2 0 0 0,-2 2-2 15,-3-4 1-15,-23 2 0 0,43 2 0 16,-43-2 0-16,36 0 1 0,-36 0 0 0,30 0 1 16,-30 0-1-16,0 0 1 0,0 0 2 0,0 0 6 15,0 0 3-15,0 0 3 0,0 0-3 0,0 0-6 16,0 0-5-16,0 0-4 0,0 0-10 0,0 0-17 15,0 0-13-15,0 0-11 0,0 0 0 0,0 0 6 16,0 0-2-16,0 0-10 0,0 0-6 16,0 0 5-16,0 0 5 0,0 0 13 0,0 0-3 15,0 0-22-15,0 0-46 0,0 0-162 0,31 31-1 16,-31-31 254-16</inkml:trace>
  <inkml:trace contextRef="#ctx1" brushRef="#br2" timeOffset="31732.5454">1364 3549 613 0,'0'0'37'16,"0"0"-20"-16,0 0-2 0,0-25 11 0,0 25 21 15,0 0 12-15,3-22 18 0,-3 22-7 0,0 0-1 16,0 0-10-16,3-33-6 0,-3 33-8 16,0 0 2-16,0 0-3 0,0-26 2 0,0 26-3 15,0 0 0-15,0 0-4 0,0 0-5 16,0 0-8-16,0 0-9 0,0 0-9 0,0 0-5 16,0 0 0-16,0 26-2 0,0-2 6 0,-2 14-8 15,1 6 6-15,-6 15-9 0,-1 5 10 0,-4 1-9 16,-2 3 9-16,1-8-11 0,-4-3 11 0,4-6-12 15,0-7 9-15,8-1-10 0,0-14-6 16,13 6-23-16,-8-35-32 0,18 52-28 0,-18-52-52 16,30 31-46-16,-30-31-79 0,0 0-145 0,46 10 117 15,-46-10 301-15</inkml:trace>
  <inkml:trace contextRef="#ctx1" brushRef="#br2" timeOffset="32283.6908">1612 3233 603 0,'0'0'6'0,"-16"-29"-1"0,16 29-1 0,-22-27 1 15,22 27 0-15,-24-22 21 0,24 22 13 16,-30-14 1-16,30 14 5 0,-43-6-5 0,20 8 3 16,-7-2 8-16,4 6 13 0,-12-8 1 0,4 11 1 15,-6-8-1-15,6 9-1 0,-6-7-10 0,12 10-5 16,-8-4-12-16,8 4-4 0,-2 3-14 16,2 9-3-16,0-1-6 0,0 7 2 0,2 10 12 15,3 5-29-15,-3 6 31 0,8 7-26 0,-1-5 6 16,6 9 10-16,3 2-15 0,4 2 9 0,3 4-13 15,3-3 9 1,4 3-13-16,11-1 12 0,0 2 2 16,10 0-25-16,3-3 26 0,6-5-25 0,6-5 10 0,-1-4 11 0,6-1-10 15,2-6 9-15,1-7-8 0,2-7 7 16,2-3-5-16,-2-11 4 0,4-6-2 0,-1-12 0 16,3-8 3-16,-4-12 0 0,6-12 4 0,3-11-2 15,-4-11 15-15,3-6-8 0,-6-17 11 0,8-7 1 16,-6-11-29-16,0 1 17 0,-6-3-21 0,-7 7 3 15,-14 6 16-15,-9 0-14 0,-12 9 14 16,-13 1-12-16,-6 1 10 0,-11 3-10 0,-7 2-8 0,-8 1 26 16,-7 1-25-16,0 3 25 0,-4 6-9 0,0 4-10 31,-3 10 6-31,-2 12-8 0,1 12 2 0,-4 14-5 16,-2 14-8-16,-3 7-12 0,0 28-27 0,-6 2-18 15,4 29-21-15,-14-4-9 0,19 20-41 0,-16 1-184 0,15-17-87 16,23 13 85-16</inkml:trace>
  <inkml:trace contextRef="#ctx1" brushRef="#br2" timeOffset="33747.5097">2766 3487 729 0,'-2'-26'97'0,"2"26"-25"15,0 0-4-15,0 0 1 0,0 0 9 0,0 0-5 16,0 0-13-16,0 0-17 0,0 0-19 0,0 0-9 16,0 0-8-16,0 0-2 0,-15 36-2 0,10-9 4 15,-3 5-1-15,-2-1 8 0,-4 3-4 16,4 7 8 0,-2-3-6-16,1 4 6 0,-6 1-8 0,9 1 6 15,-5-2-10-15,0 4 5 0,1-2-10 0,2 2 9 0,0 0-8 0,2-3 6 16,0-2 14-16,6-7-34 0,1-11 33 0,1-23-35 15,3 31 13-15,-3-31 2 0,0 0-1 0,26 5 3 16,-26-5 5-16,28-21 18 0,-11-4-33 0,2-3 32 16,1-13-32-16,0-3 10 0,5-5 6 15,-4-3-11-15,-1-2 9 0,1-2-9 0,-4 5 11 16,1 2-5-16,-7 5 9 0,-1 0-6 0,-3 6 7 16,-1 2-8-16,-4 3 3 0,1 7-7 0,0 0 2 15,-3 26-5-15,4-33 2 0,-4 33-2 0,0 0 1 16,0 0-2-16,0 0-1 0,0 0 0 0,0 0 0 15,0 0 4-15,10 36-2 0,-4-5 5 0,-1 5-6 16,5 2 6-16,0 5-6 16,5 6 7-16,-4-4-10 0,6 0 7 0,1-1-6 15,2-2 6-15,4-2-7 0,-1 1 8 0,5-5-8 16,2 0 6-16,3-9-5 0,-2-2 5 0,2-5-4 16,-3-6 4-16,-2-4 0 0,-5-3 7 0,-23-7 6 15,37-5 3-15,-37 5 2 0,25-17 0 0,-25 17 1 16,17-31-4-16,-12 7 1 0,1-6-10 15,-4-4-2-15,-1-5-7 0,-1 1 5 0,4 2-7 16,-8 0 3-16,3-3-12 0,1 6-5 0,-7-8-20 16,12 13-15-16,-13-13-27 0,19 20-22 0,-15-18-36 15,4 39-40-15,13-44-48 0,-13 44-139 0,36-18-39 16,-36 18 260-16</inkml:trace>
  <inkml:trace contextRef="#ctx1" brushRef="#br2" timeOffset="34169.514">3694 3943 1026 0,'0'0'141'0,"0"0"-126"0,0 0-25 0,0 0 2 16,0 0 7-16,0 0 14 0,0 0 11 15,0 0 5-15,0 0 2 0,35 2-2 0,-35-2-4 16,31-18-2-16,-6 10-3 0,-25 8-1 0,39-26-6 16,-39 26 2-16,38-28-2 0,-38 28 4 0,30-26 0 15,-30 26 3-15,21-26-1 0,-21 26 4 16,0 0 0-16,7-35 3 0,-7 35-4 0,0 0-2 16,-4-21-5-16,4 21-6 0,0 0-4 0,-24-17-4 15,24 17-2-15,-30 2 0 0,30-2 1 0,-40 18 1 16,16-2 4-16,2 3-1 0,-2 5 7 15,1-1 0-15,1 6 5 0,-2-1-2 0,5 0 2 0,3 2-6 16,4 1 2-16,1-4-8 0,3 0 4 0,4-4-8 16,4-23 3-16,4 37-5 15,-4-37 1-15,19 28-4 0,-19-28 2 0,37 23-7 16,-16-20-9-16,14 4 0 0,-6-12-35 0,17 11-11 16,-9-22-48-16,22 24-77 0,-20-29-36 0,29 18-58 15,-17 1-155-15,-7-26 123 0,17 28 316 0</inkml:trace>
  <inkml:trace contextRef="#ctx1" brushRef="#br2" timeOffset="34653.9082">4329 3873 1002 0,'0'0'52'16,"-28"-5"-11"-16,28 5 12 0,0 0 12 16,0 0 4-16,0 0-10 0,0 0-14 0,-23 3-16 15,23-3-11-15,0 0-12 0,0 0-4 0,0 0-2 16,-5 32 4-16,5-32 3 0,-1 32 9 15,1-32 2-15,-2 40 8 0,2-40-5 0,-5 40 1 16,5-40-9-16,-1 35-2 0,1-35-6 0,8 29 0 16,-8-29-4-16,0 0 3 0,18 31-3 0,-18-31 1 15,0 0-3-15,26 17 1 0,-26-17-1 0,25 0 1 16,-25 0 1-16,38-12-1 0,-14 1 2 0,-2-1-3 16,3-4 3-16,-4-2-3 0,-21 18 4 0,44-39-4 15,-44 39 3-15,35-36-3 0,-35 36 2 16,25-30-2-16,-25 30 3 0,16-23-1 15,-16 23 2-15,0 0 0 0,0 0 1 0,0 0 1 16,0 0 0-16,0 0-3 0,0 0-2 0,0 0-2 16,0 0-2-16,0 0 2 0,0 0 1 0,0 0 3 15,10 38-2-15,-10-38 3 0,2 38-5 0,3-14 4 16,-2-1-5-16,5 3 5 0,2-1-6 0,5-1 5 16,-2-2 16-16,-13-22-34 0,38 39 32 15,-38-39-32-15,43 28 17 0,-43-28 3 0,41 8 0 16,-41-8 1-16,43-8 2 0,-43 8 11 0,39-23-13 15,-18 8 38-15,-2-11-32 0,0 0 22 0,-2-7-14 16,2-3-9-16,-7 2 5 0,3-2-8 0,-7 0 3 16,-3 1-8-16,2 1 4 0,-6 4-7 15,-1-2 5-15,0 4-9 0,-1 3-3 16,-1-1-14-16,2 26-11 0,-5-36-20 0,5 36-19 16,0 0-34-16,0 0-63 0,-10-28-104 0,10 28-232 15,0 0 38-15,0 0 393 0</inkml:trace>
  <inkml:trace contextRef="#ctx1" brushRef="#br2" timeOffset="34903.9124">5649 3267 1300 0,'-29'-18'57'16,"29"18"-25"-16,0 0-5 0,-27 9 1 0,27-9-4 15,-18 21-11-15,8 2 16 0,1 11-30 0,-3 2 35 16,2 12-28-16,-3 1 9 0,8 3 6 16,-1 2-16-16,4 0 6 0,-1 5-14 0,4-2 7 15,1 2-11-15,0 0 9 0,4-5-12 0,-4-10-20 16,9 10-22-16,-7-16-8 0,10 18-47 16,-15-30-84-16,20 20-84 0,-9-12-200 0,-10-34 79 0,25 38 396 15</inkml:trace>
  <inkml:trace contextRef="#ctx1" brushRef="#br2" timeOffset="35685.3669">5378 3754 1333 0,'0'0'28'0,"0"0"-49"15,0 0-5-15,0 0 4 0,0 0 16 16,38-2 8-16,-38 2 1 0,46 0 4 0,-18-2 3 15,10 1 1-15,-2-6-2 0,3 4-5 0,4-4-1 16,-2-1-2-16,5 0 1 0,-1 1-2 0,-2 2 3 16,-1-1-4-16,-2-1 4 0,-4 2-1 15,-1-1-1-15,-6 4 1 0,-29 2-2 0,38-6 1 16,-38 6 1-16,0 0 2 0,0 0 10 0,0 0 5 16,0 0 12-16,0 0 12 0,0 0-3 15,0 0-5-15,0 0-14 0,-11 29-12 0,11-29-7 16,-42 41 10-16,19-20 4 0,-3 11 9 0,-2-6-3 15,10 6 1-15,-2-2-10 0,9 3 1 0,2-6-8 16,3 5 1-16,6-1-8 0,5-2 4 0,1-3-6 16,8-1 5-16,-14-25 0 0,31 33 0 0,-6-24 0 15,4 1-1-15,-1-7-1 0,3 1 1 16,4-11 0-16,0-3-1 0,-3-8 2 0,6-5-3 16,-1 1 4-16,-1-10-8 0,-5 0 1 15,-3-1-5-15,-2-1 5 0,-8-1-6 0,-3 1 7 16,-8 0-7-16,-2 4 5 0,-5-3-2 0,-5 7 6 15,-2 2-2-15,7 24 4 0,-23-38-1 0,23 38 3 16,-29-20 3-16,29 20 4 0,-30-6 0 0,30 6-2 16,-26 3-2-16,26-3-5 0,0 0-2 15,0 0-1-15,0 0-1 0,-18 25-1 0,18-25 2 16,0 0-1-16,16 32 4 0,-16-32 3 0,28 20 4 16,-28-20 3-16,38 18 4 0,-38-18 0 0,41 18 3 15,-16-10-3-15,-2 2-1 0,1-3-4 0,-24-7-1 16,40 18-4-16,-40-18-1 0,36 14-3 15,-36-14 1-15,30 18-2 0,-30-18 2 0,0 0-2 16,31 30 2-16,-31-30-1 0,0 0 2 16,13 36-1-16,-13-36 3 0,0 36-2 0,-3-12 4 15,-4 2-4-15,-1-1 3 0,-5-2-5 0,-2 3 4 16,15-26-3-16,-23 41 3 0,23-41-3 0,0 0-1 16,-15 26-3-16,15-26 0 0,0 0-3 0,0 0 2 15,0 0-2-15,0 0 4 0,0 0 2 0,28-26 2 16,-28 26 3-16,38-36-3 0,-17 10 4 15,6-2-4-15,-1-5 6 0,-4 5 0 0,1 2 6 16,-2 2-2-16,-21 24 2 0,35-36-5 0,-35 36-2 16,21-20-3-16,-21 20 0 0,0 0-1 0,0 0 0 15,0 0 1-15,0 0-3 0,0 0 1 16,3 28-3-16,-3-28 2 0,-3 47-3 0,-5-16 0 16,6-1-6-16,-5-6-5 0,9 4-16 0,-2-28-9 15,18 51-24-15,-18-51-20 0,43 44-32 16,-43-44-67-16,66 28-107 0,-30-21-270 0,10-12 48 15,15 13 398-15</inkml:trace>
  <inkml:trace contextRef="#ctx1" brushRef="#br2" timeOffset="35888.6852">7323 4022 1332 0,'-44'-5'117'15,"44"5"-82"-15,0 0-6 0,0 0-7 0,0 0-2 16,0 0 5-16,0 0 7 0,34-10 2 0,-34 10-5 16,50-24-14-16,-16 6-11 0,6-4-22 0,8 4-24 15,-6-9-27-15,19 14-57 0,-16-25-100 16,27 12-219-16,-6 8-61 0,-15-18 245 0</inkml:trace>
  <inkml:trace contextRef="#ctx1" brushRef="#br2" timeOffset="36091.7216">8426 3276 1593 0,'-35'-9'68'0,"35"9"-25"16,-26 9 3-16,26-9-3 0,-26 26 14 0,11 0-30 16,-8 0 25-16,8 12-30 0,-1 1 0 0,1 5-1 15,2 2-15-15,3 2 0 0,0 2-9 0,2 3 4 16,-1-3-9-16,0-4-3 0,9 5-29 0,-9-7 2 15,11 2-32-15,-7-12-28 0,17 20-87 16,-31-29-270-16,21 11-113 0,-4 0 38 16,2-36 530-16</inkml:trace>
  <inkml:trace contextRef="#ctx1" brushRef="#br2" timeOffset="37373.186">3505 4832 1063 0,'0'0'183'0,"0"0"-154"0,0 0-31 0,0 0-4 15,-10 26-2-15,10-26-1 0,-7 22-7 16,7-22-5-16,-10 32-12 0,10-32-8 0,-18 45 2 16,18-45-23-16,-11 47-6 0,11-47-32 0,-3 44-37 15,3-44-42-15,3 25-136 0,23 3 77 0,-26-28 238 16</inkml:trace>
  <inkml:trace contextRef="#ctx1" brushRef="#br2" timeOffset="37551.2764">3944 4817 925 0,'0'0'204'0,"0"0"-149"0,-18-21-20 0,18 21-2 15,0 0-4-15,0 0-4 0,-18 21-14 16,18-21-4-16,-16 41-6 0,9-14 2 0,2 2-6 0,-3 4 4 31,6-2 6-31,-4 0-34 0,11 5-28 16,-5-36-69-16,9 56-59 0,-7-33-86 0,-2-23-150 0,26 50 164 15,-26-50 255-15</inkml:trace>
  <inkml:trace contextRef="#ctx1" brushRef="#br2" timeOffset="37906.3172">4571 5025 1007 0,'0'0'106'0,"0"0"-36"16,0 0-6-16,-1-34-11 0,1 34 27 0,0 0-24 15,0 0 9-15,0 0-14 0,0 0-16 0,0 0-15 0,0 0-8 16,0 0 10-16,0 29-33 0,-5-4 39 0,3 11-27 15,-6 2 16-15,0 11 7 0,-2-5-12 0,5 8 4 16,-5 1-11-16,3 2 6 0,2-1-10 0,2 2 7 16,2-2-11-16,-1-2 7 0,4 1-9 0,-1-7 5 15,7 1-19-15,-6-8-12 0,13 1-4 16,-12-9-31-16,22 6-23 0,-25-37-67 0,41 53-158 16,-20-29-192-16,-21-24 20 0,63 28 440 0</inkml:trace>
  <inkml:trace contextRef="#ctx1" brushRef="#br2" timeOffset="38284.4819">5723 4968 894 0,'-6'-23'258'16,"-6"-1"-210"-16,12 24 14 0,-13-40 11 0,13 40 5 15,-15-28 2-15,15 28-16 0,0 0-12 0,-19-22-12 32,19 22-6-32,-27-14-8 0,27 14-2 0,-26-3-5 15,26 3-2-15,-31 3-3 0,31-3-3 16,-38 17-1-16,38-17-3 0,-43 26 3 0,22-5-2 15,-6 5 4-15,4 6-2 0,-3 2-11 0,1 4 23 16,4 4-26-16,-1 4 20 0,4 6-10 0,0 2-9 16,2 5 8-16,4 0-8 0,2 0 7 0,2 2-8 15,0-1 8-15,6 1-9 0,-1-6 7 0,3 4-15 16,2-6-1-16,1 1-23 0,4-10-20 0,4 8-4 16,-11-22-66-16,28 19-62 0,-28-49-51 15,28 52-79-15,-16-26-155 0,-12-26 116 0,34 18 358 16</inkml:trace>
  <inkml:trace contextRef="#ctx1" brushRef="#br2" timeOffset="38456.4426">5172 5652 1546 0,'0'0'107'16,"0"0"-53"-16,0 0-28 0,0 0-15 0,0 0-4 15,0 0-2-15,0 0-1 0,0 0-1 0,33-24-2 16,-5 12 0-16,5 4-4 0,11-7-3 0,4 1-15 15,8 2-29-15,-5-14-47 0,21 24-80 0,-25-32-136 16,18 16-223-16,1 8 35 0,-10-16 441 0</inkml:trace>
  <inkml:trace contextRef="#ctx1" brushRef="#br2" timeOffset="43847.2827">6614 5467 1166 0,'0'0'164'0,"0"0"-114"0,0 0-13 16,0 0 1-16,0 0 9 0,-7-24 8 0,7 24-4 15,0 0-5-15,0 0-9 0,0 0-11 0,0 0-9 16,0 0-8-16,0 0-2 0,0 0-2 0,0 0 2 16,-3 36-1-16,1-7 4 0,-4 2-5 0,-2 4 4 15,-2 1-8-15,0 3 5 0,0-1-8 0,0-2 4 16,2-2-5-16,0-6 3 0,4 1-10 15,1-3-3-15,5 4-6 0,-2-30-57 0,5 46-11 16,-5-46-85-16,16 32-81 0,-16-32-95 0,0 0-153 16,30 4 185-16,-24-30 316 0</inkml:trace>
  <inkml:trace contextRef="#ctx1" brushRef="#br2" timeOffset="44019.1495">6616 5227 1195 0,'-40'-20'153'0,"12"9"-126"0,28 11-19 0,-35-12-9 16,35 12-1-16,0 0-10 0,-21-13-14 0,21 13-28 15,0 0-26-15,0 0-13 0,0 0-1 0,26-10-8 16,-26 10-15-16,38-16-90 0,-1 19-149 16,-19-27 118-16,29 27 238 0</inkml:trace>
  <inkml:trace contextRef="#ctx1" brushRef="#br2" timeOffset="44253.538">7248 4849 986 0,'-37'-17'193'0,"37"17"-153"0,0 0-8 0,0 0 4 15,-28 13 4-15,28-13 9 0,-16 36-6 0,11-3 7 16,-11 1-7-16,6 16-14 0,-8-5 24 0,3 11-35 15,0 1 21-15,-2 5-14 0,3-3-19 16,0 8 5-16,3-6-14 0,1 1 8 16,0-6-10-16,4-7 6 0,-1 2-14 0,5-12 5 15,7 2-13-15,-3-12-6 0,8 4-27 0,-10-33-30 16,21 39-49-16,-21-39-64 0,30 15-121 0,-5-13-168 16,-25-2 137-16,39-21 349 0</inkml:trace>
  <inkml:trace contextRef="#ctx1" brushRef="#br2" timeOffset="44425.4837">6935 5374 1605 0,'0'0'85'15,"0"0"-35"-15,-23-5-26 0,23 5-14 16,0 0-7-16,0 0-2 0,0 0-1 0,36-2 2 16,-36 2-1-16,49-11 0 0,-12 3-1 0,7-4-3 15,7 2-15-15,2-8-46 0,14 18-86 0,-22-34-138 16,20 23-288-16,1-4 50 0,-6-10 370 15</inkml:trace>
  <inkml:trace contextRef="#ctx1" brushRef="#br2" timeOffset="45113.0414">8479 5485 1040 0,'0'0'66'16,"-28"-10"-30"-16,28 10 3 0,-32-13 9 0,32 13 9 15,-36-6-1-15,36 6-4 0,-46-5-5 0,46 5-2 16,-51 5-4-16,26 5-5 0,-9-5 0 16,9 13 2-16,-9-2-5 0,6 8 1 0,-7 3-8 15,5 2-1-15,1 5-6 0,1 7 4 16,0-5-9-16,6 7 3 0,4-7-10 0,8-2 2 16,4-7-8-16,8-6-11 0,-2-21 26 0,24 34-27 15,-24-34 29-15,45 25-14 0,-16-19-2 0,3-6 3 16,5-11-16-16,8-4 29 0,4-16-28 0,6-7 23 15,9-6-6-15,2-8-8 0,1-7 8 16,4 2-5-16,-9-4 12 0,-1 2-6 0,-13 3 10 16,-7 2-6-16,-6 4 4 0,-7-1-7 0,-10 5 2 15,0 2-7-15,-10 1 2 0,0 7-5 0,-6 4-10 16,-4 5 10-16,2 27-9 0,-14-29 24 0,14 29-9 16,0 0 9-16,-32-8-13 0,32 8-13 0,-33 23 20 15,12 0-21-15,3 11 20 0,-7 12-8 16,4 9-5-16,-1 1 5 0,3 5-9 15,1-4 3-15,4 2-15 0,8-3-1 0,6 1-17 16,0-11 0-16,10 3-17 0,1-12-5 0,12 8-28 16,-6-19-13-16,21 16-40 0,-38-42-34 0,70 46-47 15,-42-38-86-15,4-8-110 0,24 18 102 0,-29-36 316 16</inkml:trace>
  <inkml:trace contextRef="#ctx1" brushRef="#br2" timeOffset="45425.5737">9168 5372 1377 0,'-36'7'82'0,"8"-4"-44"0,28-3-8 0,-48 23-3 15,48-23 1-15,-37 34-4 0,18-12 2 0,19-22-3 16,-37 50 3-16,20-22-9 0,6 3 3 16,1-1-6-16,5-2 3 0,3-2-6 0,9 0 2 15,1-1-6-15,3-4 2 0,-11-21-5 0,38 41 3 16,-38-41-4-16,46 26 1 0,-21-18-2 0,3-1 0 15,0-7 1-15,0 0 0 0,-3-7 0 0,1-1-2 16,-1-2 1-16,-4-6-2 0,4-2 3 16,-25 18-3-16,38-46 3 0,-20 20-3 0,-5-2 3 15,-2-3-3-15,-2 3 4 0,-4 2-7 16,-5 0 1-16,-7-1-9 0,-1 1-3 0,-9 0-7 16,17 26-3-16,-34-44-8 0,34 44-2 0,-35-30-7 15,35 30-3-15,-33-14-9 0,33 14-15 0,-24 0-32 16,24 0-58-16,0 0-74 0,-15 24-181 0,15-24-25 15,0 0 291-15</inkml:trace>
  <inkml:trace contextRef="#ctx1" brushRef="#br2" timeOffset="45831.8976">9614 5603 1153 0,'0'0'243'0,"-28"-2"-204"0,28 2-9 16,0 0 0-16,0 0-3 0,0 0-12 0,0 0-2 15,0 0 4-15,0 0 9 0,0 0 6 0,35-8-3 16,-4 3-7-16,0-4-7 0,4 0-7 0,0-4-3 16,1 2-3-16,-2 1 0 0,-4-3-2 0,-4 1 5 15,-3 3-2-15,-23 9 3 0,43-27-2 16,-43 27 0-16,31-32-2 0,-31 32 4 0,20-28 1 15,-20 28 7-15,7-28 0 0,-7 28 3 16,-4-28-4-16,4 28-2 0,-18-26-4 0,18 26 1 16,-26-18-1-16,26 18 4 0,-38-7-1 0,38 7 3 15,-46 9 0-15,21 0-3 0,1 6 2 0,-4 5-5 16,-2 4 0-16,-3 6-5 0,4 4 3 0,-4 2-8 16,3 2 7-16,7-2-7 0,0-5 5 15,11-2-4-15,3-4 1 0,9 0-3 0,0-25-1 16,9 36-10-16,-9-36-4 0,37 27-15 0,-16-20-8 15,15 1-32-15,-3-16-32 0,25 16-70 0,-25-34-118 16,29 8-220-16,-3 3 9 0,-7-18 371 0</inkml:trace>
  <inkml:trace contextRef="#ctx1" brushRef="#br2" timeOffset="46135.1579">10390 5310 1177 0,'-32'23'334'0,"-9"-21"-276"0,13 7-16 15,-6-2-6-15,6 3-2 0,0 0-11 0,1 0-3 16,1 3-3-16,26-13 0 0,-41 23-4 0,41-23-3 16,0 0-7-16,-25 31-2 0,25-31-3 15,0 0 2-15,25 26 0 0,-25-26 2 0,38 11 0 16,-14-7 3-16,6 0 0 0,1-2 2 0,4 0 0 16,-4 3-1-16,4-5 1 0,-1 1 0 0,-3 4-1 15,1-3-2-15,-4-1-2 0,-2 6 1 16,-26-7-3-16,36 11 1 0,-36-11 1 0,22 27 3 0,-22-27 3 15,5 27 3-15,-5-27-4 0,-18 43 1 0,-1-18-7 0,-7 2 1 16,-2 3-4-16,-10 3 4 0,0-6-4 16,-8 5 3-16,0-5-3 0,2 1-10 0,4-8 20 15,7-2-34-15,9-3 13 0,24-15-39 0,-25 16-53 16,25-16-51-16,0 0-140 0,0 0-214 16,31-31 6-16,7 19 283 0</inkml:trace>
  <inkml:trace contextRef="#ctx1" brushRef="#br2" timeOffset="46825.8768">11303 5394 975 0,'0'0'95'0,"0"0"-38"0,0 0-19 0,0 0-6 15,0 0-1-15,-20 27 4 0,20-27 7 0,-21 36 7 0,21-36-4 16,-28 48-2-16,10-24-8 0,3 11 1 0,-5-9-4 31,9 8 5-31,-7-7-3 0,8 2 3 0,-7-4-8 16,7-1-2-16,10-24-12 0,-14 38-2 0,14-38-9 16,-5 26 0-16,5-26-3 0,0 0-1 0,0 0 2 15,0 0-1-15,0 0 2 0,29 7 1 0,-29-7 3 16,32-30-1-16,-8 9 4 0,3-5-6 0,2-7 3 15,1 2-6-15,-1-2 3 0,-1 0-2 0,-1 2 10 16,1-2-5-16,-9 4 6 0,1-2-5 0,-2 1 0 16,-1 4-6-16,-1 2 3 0,-16 24-5 0,23-35 1 15,-23 35-2-15,0 0 1 0,0 0 0 0,0 0 2 16,0 0 0-16,0 0-1 0,13 25 2 0,-16-4-4 16,2 10 3-16,-8-1-6 0,6 4 3 0,-4 2-9 15,4-5-1-15,1 0-12 0,2-1-2 0,5-1-19 16,2-4-10-16,13 4-28 0,-20-29-23 15,46 43-50-15,-46-43-51 0,59 18-49 0,-26-10-141 16,-2-18 12-16,24 20 279 0</inkml:trace>
  <inkml:trace contextRef="#ctx1" brushRef="#br2" timeOffset="47174.3663">12016 5423 1381 0,'-40'-8'81'0,"12"14"-29"0,-8-9-1 15,11 16 5-15,-6-9-6 0,10 12-5 16,-7-5-10-16,3 11-6 0,-1-4-7 0,4 6-3 16,2-1-5-16,4 3 2 0,5-1-6 0,1 1 4 15,3 0-6-15,5-5 1 0,6 2-4 0,-4-23 1 16,23 36-2-16,-23-36 2 0,39 32-2 16,-14-21 0-16,5-3-2 0,-1-1 1 0,9-6 0 15,0-2 0-15,0-7 0 0,6-4-2 0,-6 1 1 16,-2-6-3-16,-3 4 3 0,-5-3-2 0,-3-2 2 15,-25 18-2-15,29-41 1 0,-29 41-1 0,19-39 3 16,-19 39-4-16,1-45 4 0,-2 21-5 0,1 24 2 16,-17-44-3-16,17 44-1 0,-25-40-6 0,25 40-3 15,-32-32-7-15,32 32 2 0,-30-22-4 16,30 22 4-16,-25-3-5 0,25 3-10 0,0 0-18 16,0 0-24-16,0 0-23 0,0 36-40 0,0-36-40 31,25 18-83-31,-25-18-196 0,31 8 27 0,12 0 338 15</inkml:trace>
  <inkml:trace contextRef="#ctx1" brushRef="#br2" timeOffset="47393.1171">12728 4894 1337 0,'0'0'90'0,"-24"-34"-40"0,24 34-2 0,-27-25 3 16,27 25-8-16,-29-3-10 0,29 3-12 0,-35 10-10 15,35-10-5-15,-38 34-8 0,19-7 4 0,-1 7-6 16,-2 4 8-16,8 7 10 16,-3 5-27-16,6-1 29 0,1 8-28 0,0-3 8 15,3 0 8-15,-1 0-10 0,5 2 5 0,-2-2-19 16,3-9-5-16,2 8-27 0,-6-17-13 0,14 15-37 16,-16-24-41-16,22 18-74 0,-15-16-198 0,1-29-19 15,18 49 220-15</inkml:trace>
  <inkml:trace contextRef="#ctx1" brushRef="#br2" timeOffset="47565.0107">12348 5361 1482 0,'0'0'271'0,"-34"2"-205"16,34-2-28-16,0 0-12 0,0 0-11 0,0 0-12 15,0 0-2-15,0 0-1 0,37-17-2 16,-9 12 1-16,10-8-10 0,15 5-14 0,-2-5-30 15,16 13-63-15,-14-25-76 0,33 33-141 0,-19-12-214 16,4-6 44-16,8 18 399 0</inkml:trace>
  <inkml:trace contextRef="#ctx1" brushRef="#br2" timeOffset="48237.0444">13708 5361 290 0,'0'0'139'0,"0"0"9"15,0 0-9-15,1-31-11 0,-1 31-19 0,0 0-10 16,0 0-11-16,-36-7-8 0,36 7-3 0,-30 2-3 16,30-2-4-16,-41 11-3 0,41-11 0 0,-44 25-11 15,44-25-3-15,-51 34-10 0,28-14-1 0,-7 3-9 16,4 5 1-16,-2-2-8 0,6 2 0 0,-2-1-10 15,6 0-1-15,18-27-8 0,-20 41-1 0,20-41-5 16,0 27 0-16,0-27-1 0,0 0 2 16,36 28-3-16,-36-28 3 0,46-1-2 0,-16-8 0 15,6-7 2-15,2-2-3 0,3 0 3 16,4-5-3-16,-1 2 4 0,-5-5-4 0,-1-1 0 16,-3 3-4-16,-7-1 0 0,-7 2-3 0,-21 23 2 15,36-42-5-15,-36 42 5 0,20-34-3 0,-20 34 5 16,0 0 1-16,7-27 2 0,-7 27 1 0,0 0 0 15,0 0 0-15,0 0-1 0,0 0-1 16,-27-1 0-16,27 1 2 0,-16 26-3 0,16-26 5 16,-21 44-4-16,6-14 4 0,3 2-4 0,1 3 5 15,-2 2-5-15,-1 4 5 0,3-2-6 0,-6 4 6 16,1 6-5-16,1-3 6 0,-6 6-6 0,3-3-4 16,-2 4 20-16,0-1-24 0,0-1 29 0,1 1-12 15,-6-9-3-15,4-7 4 16,1-2-9-16,2-6 4 0,1-3-5 0,17-25 5 15,-21 27-4-15,21-27 3 0,0 0-4 0,-28 15 0 16,28-15-7-16,0 0-8 0,0 0-9 0,-26-29-15 16,26 29-25-16,-2-46-37 0,2 46-54 0,11-69-97 15,16 28-259-15,-9 4 22 0,-5-13 255 0</inkml:trace>
  <inkml:trace contextRef="#ctx1" brushRef="#br2" timeOffset="48658.8971">14104 5453 1424 0,'-38'-4'119'0,"38"4"-78"0,0 0-10 16,0 0 4-16,0 0-7 0,0 0-10 0,0 0-5 15,0 0 2-15,0 0 4 0,0 0 1 0,0 0 3 16,35 0-7-16,-35 0-6 0,46-11-3 0,-20 3-4 15,2-1-1-15,2 1-1 0,-2-2 0 0,2 2-1 16,-7 0 0-16,1-2 0 0,1 0-1 0,-4-4 2 16,-21 14-2-16,42-27 3 0,-42 27-1 15,33-26 3-15,-33 26-2 0,13-24 5 16,-13 24 0-16,-2-23 4 0,2 23-1 0,-10-26-1 16,10 26-4-16,-18-23 1 0,18 23-3 0,-28-15 1 15,28 15 0-15,-31 3-1 0,31-3 1 0,-45 18 0 16,21-1 1-16,1 2 0 0,-5 6 4 0,0 3-1 15,0-1 6-15,3 3-2 0,4 4 3 0,3-1-6 16,6-5 0-16,4-2-5 0,8-26 0 16,-4 38-4-16,4-38 1 0,15 31-3 0,-15-31 1 15,37 16 0-15,-13-16-1 0,9-6-6 0,8-6-10 16,10-3-13-16,2-11-14 0,6 8-17 0,-1-18-32 16,16 17-41-16,-26-30-75 0,31 32-88 0,-32-12-164 15,6-12-13-15,19 15 314 0</inkml:trace>
  <inkml:trace contextRef="#ctx1" brushRef="#br2" timeOffset="48846.4245">14919 4904 1498 0,'-23'43'121'0,"-20"-7"-53"0,12 8-32 16,-5-5 27-16,11 9-38 0,-3-4 2 0,7 2 8 15,1-2-9-15,5 5 3 0,5-3-15 16,5-2-1-16,0 2-12 0,9-2 2 0,-1-1-5 15,4-9 0-15,6 2-40 0,-3-7 5 16,8 4-9-16,-18-33-19 0,38 48-21 0,-38-48-51 16,39 39-184-16,-39-39-242 0,26 20 70 0,-26-20 329 15</inkml:trace>
  <inkml:trace contextRef="#ctx1" brushRef="#br2" timeOffset="49018.3473">14644 5297 1618 0,'0'0'183'0,"-28"2"-150"16,28-2-17-16,0 0-6 0,0 0-7 0,30-7 0 15,-30 7 0-15,46-11-2 0,-18 4-1 16,10-3-8-16,0-4-20 0,11 9-44 16,-11-22-79-16,28 31-207 0,-17-19-211 0,-1 0 20 15,9 12 415-15</inkml:trace>
  <inkml:trace contextRef="#ctx1" brushRef="#br2" timeOffset="49690.2381">15887 5268 1094 0,'-33'-28'128'15,"33"28"-85"-15,0 0-11 0,-26-12 1 0,26 12 2 16,-28-6-3-16,28 6-5 0,-42 6 2 0,13-1 1 16,-2 8 3-16,-4 0 2 0,0 10 6 0,-2-5 0 15,5 10 4-15,-9-3-7 0,10 9-1 16,-4-6-11-16,14-2-3 0,3 0-11 0,18-26-3 16,-17 33-6-16,17-33-2 0,14 21-2 15,-14-21 2-15,37 15-2 0,-9-13 2 0,7-7 1 16,8-2-2-16,6-8 2 0,9-1-3 0,4-2 3 15,1 0-3-15,-4 2 2 0,-3 3-2 0,-7 1 2 16,-4 6-1-16,-11 2 0 0,-6 4 1 0,-28 0-2 16,30 10 2-16,-30-10 0 0,3 23 0 0,-3-23-1 15,-13 43 3-15,-5-16-5 0,-8 3 6 16,-4 3-5-16,-6 1 5 0,-4 0-2 0,1 2 4 16,-4-1-2-16,2-6 1 0,0-1-5 0,8-2 4 15,0-4-7-15,33-22 4 0,-31 21-12 0,31-21-11 16,0 0-20-16,0 0-24 0,26 1-35 15,-15-22-54-15,37 16-109 0,-13-16-274 0,8-15 60 16,19 13 294-16</inkml:trace>
  <inkml:trace contextRef="#ctx1" brushRef="#br2" timeOffset="50112.1761">16771 4709 1612 0,'-38'-18'31'0,"38"18"-25"16,0 0 5-16,0 0 12 0,-28 10 10 0,28-10 6 15,-13 22-2-15,13-22-2 0,-27 44-8 0,13-13 0 16,0 3-7-16,-2 4 3 0,3 4-6 0,-5 6-9 16,-4 1 19-16,6 7-22 0,-9 1 18 0,5 0-6 15,-6 2-10-15,5 0 7 0,-4-3-9 0,5-4-5 16,2 0 0-16,5-7 0 0,0-3 0 15,6-7 0-15,2-8 0 0,5-4 0 0,0-23 0 16,10 35 0-16,-10-35 0 0,0 0 0 0,36 21 0 16,-36-21 0-16,36-7 0 0,-14-1 0 0,3-8 0 15,3-4 0-15,1 1 0 0,1-6 0 0,3 2 0 16,-4 2 0-16,-2-5 0 0,-4 6 0 16,-23 20 0-16,34-41 0 0,-34 41 0 0,22-28 0 15,-22 28 0-15,0 0 0 0,0 0 0 16,0 0 0-16,0 0 0 0,0 0 0 0,0 0 0 15,0 0 0-15,1 40 0 0,-1-40-5 0,-13 47-12 16,13-47-4-16,-15 44-14 0,15-44-3 0,0 38-12 16,0-38-4-16,15 34-17 0,-15-34-12 0,31 36-30 15,-31-36-33-15,55 23-54 0,-55-23-71 0,62-11-173 16,-14 24 19-16,-17-31 352 0</inkml:trace>
  <inkml:trace contextRef="#ctx1" brushRef="#br2" timeOffset="50773.0889">17340 5364 1195 0,'-33'-5'172'0,"2"-10"-86"0,6 17-12 0,-8-10 3 15,9 14-8-15,-9-4-15 0,6 11-9 16,-7-5-12-16,6 7-4 0,-2 0-8 0,2 6 2 16,2 2-2-16,5 2 2 0,1 1-5 0,3 0 1 15,6 0-6-15,3-3 1 0,8 0-5 0,1 2 0 16,-1-25-4-16,20 39 2 0,-20-39-1 0,36 33 1 15,-10-22-2-15,2-3 1 0,7-3-2 0,3-5-3 16,3-3 1-16,3-5-2 0,-2-2 0 0,0-2 0 16,-2-6 0-16,-2 2 0 15,0-2 0-15,-4-2-1 0,-4-1-1 0,-9 0-3 16,-3-5 3-16,-1 1-2 0,-9-1 5 0,-5 0-3 16,-3-2 2-16,-1 0-2 0,-6 2 3 0,-3-2-4 15,10 28 5-15,-26-43-4 0,26 43 3 0,-35-31-2 16,35 31 2-16,-42-14-1 0,42 14 0 0,-40-5-1 15,40 5 1-15,-38 6-1 0,38-6 0 0,-28 17 1 16,28-17-1-16,0 0 0 0,-18 29-1 16,18-29 3-16,0 28-3 0,0-28 3 0,18 29-1 15,-18-29 0-15,31 23 2 0,-6-13-2 0,1-2-1 16,4-1 2-16,3-5-1 0,2-1 0 16,-1-1 1-16,-3-1 0 0,2-1 2 0,-1-1 0 15,4-4 3-15,-7-1-2 0,3 1 0 0,-6 2-3 16,-26 5-1-16,36-11 0 0,-36 11 0 15,0 0 0-15,0 0 0 0,0 0 0 0,0 0 0 16,0 0 0-16,0 0 0 0,0 0 0 0,0 0 0 16,0 0 0-16,0 0 0 0,0 0 0 0,-6 23 0 15,-4 1 0-15,-2 3 0 0,2 0 0 0,1 3 0 16,0-2 0-16,3 3 0 0,2-5 0 0,4 0 0 16,0 0 0-16,2-4 0 0,-2-22 0 0,12 41 0 15,-12-41 0-15,21 26 0 0,-21-26 0 16,28 16 0-16,-28-16 0 0,35 2 0 15,-35-2 0-15,41-20 0 0,-41 20 0 0,38-42 0 16,-17 15 0-16,0-5 0 0,4-3 0 0,-7-1 0 16,-1 0 0-16,-6-3 0 0,-1-2 0 0,-2 3 0 15,-6-4 0-15,6 7 0 0,-6-2-8 0,-1 4-24 16,3 4-15-16,-4 29-5 0,-4-48-25 0,4 48-29 16,-3-29-52-16,3 29-119 0,0 0-252 15,0 0 12-15,0 0 274 0</inkml:trace>
  <inkml:trace contextRef="#ctx1" brushRef="#br2" timeOffset="51171.1775">18165 5412 1311 0,'-30'21'196'0,"30"-21"-145"0,0 0-14 0,0 0 3 15,0 0-2-15,0 0-1 0,0 0 2 0,23 8-6 16,2-10-11-16,4-6-10 0,9-2-7 0,0-3-2 16,5 2-2-16,-2 1 1 0,-3-3-2 15,0 2 1-15,0-1-1 0,-2-3 1 0,-7 5-1 16,-2-4 1-16,-27 14-2 0,36-20 3 0,-36 20 0 16,0 0 5-16,12-26-1 0,-12 26 3 0,0 0-2 15,-22-33-1-15,22 33-3 0,-29-15 0 0,29 15-1 16,-48-8 3-16,17 10 4 0,-1 1 5 0,1 9 5 15,-4-1-1-15,1 4 1 16,-4 3-3-16,2 1-1 0,3 6-5 0,-2 4 5 16,7-2-10-16,5 7 3 0,5-6-5 0,5 1-1 15,10 1-2-15,3-7 1 0,8 0-4 0,-8-23 3 16,30 41-9-16,-9-30-6 0,14 0-15 0,2-4-11 16,13 0-16-16,-2-14-29 0,16 14-47 0,-20-30-69 0,32 31-106 0,-27-16-201 15,7-9 43-15,10 14 291 0</inkml:trace>
  <inkml:trace contextRef="#ctx1" brushRef="#br2" timeOffset="51534.7536">19044 5304 1440 0,'-45'-12'117'0,"17"17"-53"16,-10-8-4-16,7 13 1 0,-12-4-13 0,7 12-5 16,-5-2-6-16,3 11 3 0,-5-3-6 15,12 6 1-15,-2 2-9 0,8 3 0 0,6-6-10 16,4-1-16-16,5-3 0 0,10-25 0 0,8 41 0 31,-8-41 0-31,31 27 0 0,-6-15 0 0,3-6 0 16,2-6 0-16,4-5 0 0,4-4 0 0,2-3 0 15,-2-6 0-15,6-6 0 0,-3-4 0 0,5-7 0 16,0-1 0-16,0-6 0 0,0-1 0 0,-6-1 0 0,-2-2 0 16,-4 2 0-16,-6-3 0 0,-5-4 0 0,0 2 0 15,-9 1 0-15,2 3 0 0,-8 0 0 0,-3 4 0 16,0 9 0-16,-5 9 0 0,0 23 0 15,-11-25 0-15,11 25 0 16,-25 0 0-16,25 0 0 0,-38 36 0 0,10-6 0 0,-2 9 0 0,-4 7 0 0,3 0 0 0,3 4 0 16,1 3 0-16,9-1 0 0,7-6 0 15,4 3 0-15,7-8 0 0,8 2 0 0,2-7-43 16,15 4-35-16,-5-15-30 0,19 13-58 0,-39-38-91 16,76 26-251-16,-37-10-26 0,-2-14 182 0</inkml:trace>
  <inkml:trace contextRef="#ctx1" brushRef="#br2" timeOffset="51671.1771">19557 5564 1428 0,'-28'-2'264'16,"28"2"-219"-16,-34 30-21 0,15-6 3 0,3 1-14 16,-2 3-4-16,1-1-12 0,3 0 1 0,2-3-4 15,12-24-21-15,-6 46-38 0,6-46-42 0,9 52-110 0,-9-52-276 0,0 35-29 0,0-35 155 16</inkml:trace>
  <inkml:trace contextRef="#ctx1" brushRef="#br2" timeOffset="52212.9179">20128 5382 1038 0,'-10'-21'173'0,"10"21"-57"15,0 0-24-15,0 0-9 0,0 0-16 0,0 0-14 16,0 0-12-16,0 0-6 0,-21 26-9 0,21-26-2 16,-30 31-5-16,12-8 0 0,-3 2-6 0,1 1-1 15,-5 0-9-15,4-3 1 0,3 1-6 0,0 1 3 16,18-25-4-16,-27 36-2 0,27-36-14 0,-9 28-18 15,9-28-27-15,0 0-22 0,26 36-36 0,-26-36-53 16,38-3-153-16,-10-4-167 0,0-14 58 16,15 14 392-16</inkml:trace>
  <inkml:trace contextRef="#ctx1" brushRef="#br2" timeOffset="52384.8209">20048 4894 1475 0,'-48'-6'109'16,"48"6"-84"-16,-31 1-22 0,31-1 1 0,0 0-6 16,0 0-4-16,0 0 0 0,0 0-3 0,0 0 2 15,41-3-3-15,-13-3-10 0,1-6-20 0,14 11-34 16,-15-22-55-16,22 24-90 0,-16-6-210 0,4-16-4 16,11 19 202-16</inkml:trace>
  <inkml:trace contextRef="#ctx1" brushRef="#br2" timeOffset="52634.8061">20731 4826 1448 0,'-56'23'139'0,"44"-2"-79"0,12-21-12 16,-34 51 11-16,15-25-5 0,6 8-7 15,-6 1 1-15,4 5-31 0,-5 3 19 0,5 6-30 16,2 0 0-16,2 0 5 0,-4 5-10 0,3-1 5 15,2-1-8-15,-1 0 6 0,3-6-8 0,-1-3 4 16,4-4-11-16,2-6-3 0,5 1-17 0,3-9-5 16,3 1-21-16,-8-26-13 0,20 36-32 0,-20-36-39 15,24 18-77-15,-24-18-124 0,0 0-136 16,33-25 24-16,-34-4 425 0</inkml:trace>
  <inkml:trace contextRef="#ctx1" brushRef="#br2" timeOffset="52775.4203">20365 5351 1676 0,'-28'-7'108'0,"28"7"-55"16,0 0-28-16,0 0-6 0,0 0-7 0,0 0-8 15,0 27 1-15,0-27-2 0,38 8-3 16,-3-10 1-16,6-1-5 0,10-4-13 0,8 4-36 16,-5-17-70-16,27 29-188 0,-17-24-272 0,7 3 20 15,-2 9 312-15</inkml:trace>
  <inkml:trace contextRef="#ctx1" brushRef="#br2" timeOffset="53494.6365">21404 5333 1272 0,'23'8'140'16,"-23"-8"-102"-16,0 0-16 0,0 0 8 0,0 0 9 15,0 0 1-15,0 0 0 0,0 0-4 16,0 0-8-16,0 0-11 0,0 0-1 0,0 0 1 16,-22 28 5-16,22-28 3 0,-23 30 1 15,23-30-6-15,-26 42 1 0,10-21-6 0,6 4 0 16,-7-1-7-16,7 1 1 0,5-4-6 0,5-21 2 15,-6 41-4-15,6-41 1 0,3 28-3 0,-3-28 0 16,18 26-1-16,-18-26 2 0,35 12-3 0,-9-12 3 16,2-4 1-16,2-4-2 0,6-3 3 0,-5-4-3 15,5-3 0-15,-4 0-1 0,1-5 1 0,-4 2-5 16,-1-4 3-16,-1-1-5 0,-6 5 5 16,-1-4-3-16,-20 25 5 0,29-36-2 0,-29 36 3 15,15-26-1-15,-15 26 4 0,0 0-1 0,0 0 1 16,0 0 0-16,0 0-3 0,0 0 0 0,-31 16 1 15,31-16 1-15,-26 41-1 0,9-11 5 16,-1-2-2-16,7-1 5 0,-1 0-4 0,5-1 3 16,6-5-5-16,1-21 4 0,1 43-3 0,-1-43 4 15,20 36-4-15,-20-36 4 0,28 26-4 16,-28-26 2-16,38 13 1 0,-38-13-1 0,46-5 3 16,-25-3-2-16,6-2 1 0,-1-6-2 0,-3-4 2 15,2 0-4-15,-5-3 2 0,-2 2-3 0,-3-5 2 16,-4 1-4-16,-3 1 3 0,-4-2-5 0,1 3 4 15,-4-3-5-15,-1 1 0 0,-1-1-10 0,1 26-7 16,-4-41-12-16,4 41-8 16,-1-28-17-16,1 28-28 0,0 0-36 0,0 0-64 15,9-31-77-15,16 24-211 0,-25 7-6 0,22-9 206 16</inkml:trace>
  <inkml:trace contextRef="#ctx1" brushRef="#br2" timeOffset="53729.2453">22548 5317 1182 0,'-30'-27'370'0,"30"27"-307"15,0 0-15-15,0 0 9 0,-28-13 6 0,28 13-16 16,0 0-19-16,0 0-9 0,-28 13-8 0,28-13 2 16,-16 35 2-16,7-14 4 0,-2 5-2 15,1 7 3-15,-1-3-10 0,-1 2 2 0,-1 3-8 16,3-4 1-16,2 0-6 0,3-5 2 15,0 0-4-15,5-26-1 0,-2 43-9 0,2-43-5 16,12 31-16-16,-12-31-9 0,24 23-31 0,-24-23-28 16,30 10-62-16,-28-35-104 0,32 14-257 0,-7-4 11 15,-8-16 274-15</inkml:trace>
  <inkml:trace contextRef="#ctx1" brushRef="#br2" timeOffset="53885.5864">22479 5030 1694 0,'0'0'79'0,"-43"-3"-37"16,43 3-11-16,0 0-8 0,-23-5-13 16,23 5-11-16,0 0-7 0,0 0-9 0,23-13-9 15,1 6-25-15,-24 7-28 0,66-19-59 0,-46-7-100 16,36 8-243-16,-12 6-42 0,-9-11 207 16</inkml:trace>
  <inkml:trace contextRef="#ctx1" brushRef="#br2" timeOffset="54120.0159">23033 4690 1313 0,'-21'-8'218'16,"21"8"-166"-16,-35 11-3 0,35-11 14 0,-36 28 6 16,20 0-5-16,-7-2-14 0,-2 13-3 0,0 0-12 15,1 12-1-15,2 0-12 0,2 3-13 0,2 0 13 16,2 7-22-16,-1-6 0 0,6 4 0 0,3 0 0 15,1-3 0-15,5-4 0 0,4-1 0 0,3-7 0 16,2-5 0-16,2 1-6 0,1-11-19 16,5 4-18-16,-15-33-6 0,43 41-24 0,-43-41-29 15,57 24-61-15,-57-24-99 0,65-19-277 0,-29 5 16 16,-5-13 262-16</inkml:trace>
  <inkml:trace contextRef="#ctx1" brushRef="#br2" timeOffset="54323.1195">23367 4673 1636 0,'0'0'123'15,"0"0"-84"-15,-28 23-5 0,12 4 7 0,-1 7 9 16,-2 5-9-16,1 5-2 0,-2 2-11 0,0 5-12 16,0 3-16-16,2 0 0 0,0 0 0 0,2 5 0 15,4-5 0-15,1-3 0 0,4-2 0 16,5-5-33-16,6 5-29 0,-6-15-37 0,20 19-82 15,-18-53-153-15,3 47-244 0,7-19 31 0,-10-28 335 16</inkml:trace>
  <inkml:trace contextRef="#ctx1" brushRef="#br2" timeOffset="55498.7672">2455 6444 1007 0,'0'0'89'0,"0"0"-16"0,-15-26-9 0,15 26 7 16,0 0 3-16,0 0-2 0,0 0-7 0,0 0-9 16,0 0-15-16,0 0-5 0,0 0-4 0,10 25-2 15,-5-2-1-15,0 16-2 0,0 0-13 0,-4 10 0 16,-1 2-9-16,0-3-13 0,2 4 23 0,0-1-25 15,1-4 22-15,-2 4-7 0,1-5-11 16,6-4 4-16,1 1-23 0,0-12-6 0,8 7-23 16,-10-17-18-16,17 8-28 0,-24-29-41 0,40 31-80 15,-40-31-145-15,41-1-115 0,0 4 168 0,-21-31 313 16</inkml:trace>
  <inkml:trace contextRef="#ctx1" brushRef="#br2" timeOffset="55801.1132">3039 6489 1403 0,'-49'-2'93'0,"49"2"-52"0,-46 11-20 0,21 2-1 15,0-1 3-15,-1 6 2 0,-5 2-4 0,-2 4 0 16,-2 2-5-16,4 4 5 0,0-1-3 0,3 1-13 31,-4-9 31-31,9 5-30 0,23-26 28 0,-36 41-14 16,36-41-5-16,-23 33-1 0,23-33-6 0,0 0-2 15,-3 29-4-15,3-29 2 0,0 0-2 0,26 31 2 16,-26-31-2-16,31 20 1 0,-31-20-1 0,43 18-1 16,-17-10-1-16,-2-3 2 0,2 0-2 15,-26-5 2-15,43 10-1 0,-43-10-1 0,39 8-1 16,-39-8 1-16,31 8-4 0,-31-8 2 16,30 4-4-16,-30-4-10 0,35 4-11 0,-35-4-17 15,34 2-23-15,-34-2-28 0,40-2-39 0,-40 2-63 16,51-14-93-16,-51 14-199 0,46-13 19 0,-5 14 421 15</inkml:trace>
  <inkml:trace contextRef="#ctx1" brushRef="#br2" timeOffset="56211.5757">3215 6780 1276 0,'0'0'71'0,"0"0"-28"0,-28 8-3 0,28-8 4 15,0 0 3-15,0 34 0 0,0-34-8 0,0 27-6 16,0-27-10-16,8 26-2 0,-8-26-7 16,23 19 3-16,-23-19-6 0,37 17 0 0,-37-17-2 0,51 10-2 0,-20-10 1 15,4-2-2-15,2-6 0 0,1-2-3 0,-2 0-2 16,2-5-2-16,-6 1 3 0,-3-1-4 0,-2-1 4 16,-27 16-3-16,31-33 3 0,-31 33 0 0,15-25 1 0,-15 25 0 15,-2-21-16-15,2 21 30 0,-17-26-31 16,17 26 29-1,-23-25-13-15,23 25-4 0,-34-19 4 16,34 19-2-16,-38-17 2 0,38 17 0 0,-39-3 2 16,39 3 0-16,-35 5 0 0,35-5 0 0,-36 25-1 15,36-25-12-15,-41 36 29 0,18-9-24 0,1 3 31 16,1 3-10-16,3-1-4 0,1 3 2 0,7-3-9 16,0-2 0-16,4 3-7 0,3-7 2 15,3-5-4-15,0-21 3 0,9 41-4 0,-9-41 0 0,24 28-8 16,-24-28-5-16,44 18-11 0,-16-18-8 15,10 0-19-15,1-18-29 0,22 15-46 0,-21-35-92 0,35 25-161 16,-10-15-136-16,-8-11 109 0,17 21 410 0</inkml:trace>
  <inkml:trace contextRef="#ctx1" brushRef="#br2" timeOffset="56612.7663">3869 6899 1274 0,'0'0'75'0,"0"0"-33"0,0 0-11 0,0 0-5 16,0 0-5-16,-9 22 0 0,9-22 3 0,22 8 2 15,-22-8-3-15,38 1-3 0,-14-2-4 16,6-2-3 0,-2-6-1-16,5 1-6 0,-2-5 0 0,4 2-4 15,-4-1 0-15,-1-3 0 0,-6 4 1 16,-24 11-3-16,40-31 3 0,-40 31-1 0,24-26 4 15,-24 26 4-15,5-22 5 0,-5 22 1 0,-1-24-13 16,1 24 28-16,-7-26-33 0,7 26 29 0,-15-30-17 16,15 30-2-16,-26-32 0 0,26 32-2 0,-35-25 2 0,35 25-3 0,-39-11 5 15,39 11 0-15,-46 3 2 0,24 7 0 0,-4 4-2 16,0 4 2-16,-2 7-2 0,5 1-12 0,-4 2 27 16,6 1-25-16,0 2 23 0,6 4-11 0,0-4-7 15,5 0 3-15,7 0-6 0,0-1 2 0,6-3-5 16,2-2 1-16,5-4-3 0,-10-21 0 0,33 38-9 15,-33-38-5 1,42 23-10-16,-14-20-15 0,9 2-12 16,-3-15-23-16,15 10-34 0,-14-24-39 0,23 22-63 15,-29-31-52-15,26 15-111 0,-6 8-62 0,-21-24 274 16</inkml:trace>
  <inkml:trace contextRef="#ctx1" brushRef="#br2" timeOffset="57155.2768">4510 6718 1214 0,'0'0'98'0,"-26"-25"-47"16,26 25 14-16,0 0-10 0,-25 7-10 0,25-7-9 16,0 0-3-16,-34 21 15 0,34-21-35 0,-22 31 30 15,14-6-35-15,-2-2 11 0,0 8 6 0,1 0-5 16,0 6 6-16,0-4-5 0,5 5 5 0,-2-5-11 16,-1 6 1-16,5-5-4 0,-1-4 2 0,0-3-3 0,3-27 0 0,0 36-9 0,0-36 0 15,3 25-3-15,-3-25 1 0,0 0-1 16,0 0-1-16,0 0-2 0,0 0 0 0,0 0 0 15,0 0-1-15,22-21-6 0,-22 21-2 0,27-51 4 16,-8 22-3-16,-1-6 13 0,-5 1-4 16,3-2 5-16,-6 1-5 0,2-1 6 0,1 0-4 15,-2-1 4-15,6-1-6 0,-2 4-8 0,1-2 23 16,4 0-24-16,0 6 26 0,4-2-10 0,-1 5-3 16,2 8 3-16,1 2-5 0,-3 3 2 15,4 5-1-15,-3 5 1 0,-2 0-2 0,4 4 1 16,-3 4-2-16,2 0-2 0,-25-4 0 0,39 18-5 15,-39-18 0-15,35 30-5 0,-35-30 4 0,18 36-3 16,-18-36 6-16,2 44-2 0,-10-23-9 0,-2 4 31 16,-7 1-27-16,-3-1 28 0,-1 1-7 0,-5-3-3 15,-2 0 8-15,0 1-2 0,0-4 2 16,-2 1-6-16,1 2 2 0,-6-5-5 16,-1 0 5-16,3-2 0 0,0 1 4 0,3-7-5 15,4 3-1-15,5-2-5 0,21-11-1 0,-45 21 0 16,45-21 1-16,-36 25 2 0,36-25 2 0,-31 26 0 15,31-26 4-15,-28 38-2 0,16-14-1 0,-3 6-5 16,2 3 2-16,-3 3-5 0,-1 1 4 0,4 6-5 16,-3-1 7-16,2 3-8 0,0-1 5 15,4-2-13-15,-3-2-24 0,8 0 1 0,-5-12-55 16,13 18-31-16,-3-46-94 0,5 57-221 0,-5-29-105 16,0-28 98-16,10 46 443 0</inkml:trace>
  <inkml:trace contextRef="#ctx1" brushRef="#br2" timeOffset="57874.0904">6285 6755 1227 0,'0'0'111'0,"0"0"-76"15,-18-29-14-15,18 29-14 0,-22-18 23 0,22 18-14 16,-31-16 17-16,31 16-1 0,-31-9-5 0,31 9-1 16,-40 7 0-16,15 1 2 0,4 5-13 0,-7 2 38 15,2 11-32-15,-5-1 29 0,3 9-11 16,-7-3-11-16,7 10 3 0,2-5-12 0,4 2-1 16,4-4-9-16,8-3 1 0,4-8-7 0,6-23 0 15,6 33-4-15,-6-33 2 0,25 18 0 16,-25-18 3-16,48 1 1 0,-17-5-2 0,12-11 2 15,0-11-4-15,9-7 4 0,-1-5-6 0,5-6 5 16,0 0-7-16,0-9 7 0,-2 4-6 0,-7 2-8 16,-6-1 22-16,-5 6-22 0,-3-1 21 15,-9 2-8-15,0 4-5 0,-10 1 6 0,1 8-5 16,-7 3 4-16,-8 25-2 0,4-36 2 0,-4 36 3 16,0 0 5-16,0 0-1 0,0 0 0 0,0 0-5 15,-23 0-4-15,23 0-1 0,-23 40-2 0,9-9 4 16,-4 8-6-16,0 5 6 0,0 5-8 0,2-4-12 15,2 5 12-15,0-4-27 0,7 2 12 16,-1-6-17-16,5 7-15 0,-1-11-11 16,12 6-34-16,-6-18-18 0,23 18-52 0,-25-44-48 15,39 43-75-15,-11-25-179 0,-1-20 70 0,22 15 400 16</inkml:trace>
  <inkml:trace contextRef="#ctx1" brushRef="#br2" timeOffset="58217.9494">7015 6685 1482 0,'-31'-11'94'0,"31"11"-42"0,-38-9 3 16,38 9-4-16,-36 2-8 0,36-2-11 0,-34 13-3 15,34-13-4-15,-38 28-2 0,38-28-14 16,-35 39 22-16,22-13-23 0,-3 4 20 0,6 1-8 16,-2 2-10-16,4-1 0 0,6-2-4 0,2-4 2 15,2 0-6-15,8-1 4 0,-10-25-3 16,28 37-2-16,-28-37 1 0,39 25-1 0,-12-20-3 15,-1 0 1-15,4-10 1 0,1 0-3 0,3-8-2 16,3-5-4-16,0-2-4 0,-2-6-2 0,0 0 0 16,-1-4-1-16,-6 3 4 0,-6-5-3 0,-4 6 10 15,-10 0-1-15,-3 5 7 0,-10-4-1 0,5 25-14 16,-20-34 12-16,20 34-12 0,-38-28 27 16,38 28-12-16,-46-16 15 0,23 16-15 0,-2 0-1 15,1 1-2-15,24-1-1 0,-35 13-2 0,35-13-19 16,0 0 15-16,-24 20-44 0,24-20 3 15,0 0-46-15,18 30-31 0,-18-30-36 0,31 18-102 16,-31-18-130-16,34-4-94 0,4 14 255 0</inkml:trace>
  <inkml:trace contextRef="#ctx1" brushRef="#br2" timeOffset="58405.5897">7513 6714 1239 0,'0'0'251'16,"0"0"-239"-16,0 0 16 0,-23-3-9 0,23 3 20 15,0 0-1-15,0 0-5 0,0 0 11 0,-27 36-36 16,27-36 29-16,-15 49-31 0,5-21 10 16,1 8 5-16,-1 3-8 0,0-1-1 15,0 6-14-15,0-3 4 0,2-3-8 0,5-2 6 16,-2-10-10-16,3 0-6 0,9-5-15 0,-7-21-24 16,18 33-44-16,-18-33-63 0,31 8-144 0,-31-8-236 15,38-29 44-15,-2 16 408 0</inkml:trace>
  <inkml:trace contextRef="#ctx1" brushRef="#br2" timeOffset="58827.4858">7852 6539 1497 0,'-33'30'207'0,"33"-30"-172"0,-25 16-4 15,25-16 6-15,0 0 1 0,0 0-1 0,-10 28-2 16,10-28-6-16,0 0-6 0,0 34-5 15,0-34-4-15,5 27-3 0,-5-27-2 0,3 34-3 16,-3-34-10-16,-6 44 19 0,-2-10-19 0,-4 1 17 16,-4 2-13-16,-4 4 0 0,-2-3 0 0,1 0 0 15,1-2 0-15,-1-4 0 0,8-2 0 0,-2-7 0 16,15-23 0-16,-13 34 0 0,13-34 0 0,0 0 0 16,0 0 0-16,0 0 0 0,0 0 0 0,26-13 0 15,-3-10 0-15,10-11 0 0,3-7 0 16,4-3 0-16,1-1 0 0,3 0 0 15,-4-1 0-15,-1 3 0 0,1 2 0 0,-7 5 0 16,0 5 0-16,-4 0 0 0,-2 5 0 0,-4 8 0 16,-23 18 0-16,28-18 0 0,-28 18 0 0,0 0 0 15,0 0 0-15,0 41 0 0,-10-15 0 0,0 5 0 16,0 4 0-16,-2 1 0 0,3 4 0 16,2-4 0-16,0 0-14 0,7 0-10 0,5-4-3 15,5-3-10-15,0-3-7 0,8 0-9 0,-18-26-3 16,41 41-19-16,-41-41-14 0,63 28-35 0,-40-36-43 15,31 19-55-15,-24-24-54 0,16-3-137 0,7 14 11 16,-27-24 379-16</inkml:trace>
  <inkml:trace contextRef="#ctx1" brushRef="#br2" timeOffset="59327.6086">8652 6782 1456 0,'-27'-23'131'0,"-1"1"-70"0,28 22 20 15,-36-18-54-15,36 18 22 0,-51-9-17 0,25 9-2 16,-7 4 2-16,5 6-13 0,0 2 21 0,3 6-32 15,-3 1 22-15,3 8-13 0,-1 4-6 0,5 5 4 16,-1 0-7-16,1 5-8 0,8-4 0 0,1-2 0 16,7-6 0-16,10-4 0 0,-5-25 0 15,23 41 0-15,-23-41 0 0,41 26 0 0,-18-20 0 16,5-1 0-16,-1-6 0 0,1-6 0 16,1-9 0-16,-1-2 0 0,7-9 0 0,-2-2 0 15,1-5 0-15,3-2 0 0,-8 0 0 0,-1 0 0 16,-5 3 0-16,0 0 0 0,-3 7 0 0,-2 5 0 15,-18 21 0-15,20-36 0 0,-20 36 0 16,0 0 0-16,0 0-4 0,0 0-3 0,0 0 12 16,0 0-11-16,-10 32 7 0,-6 3-6 0,-4 12-2 15,-7 7 7-15,-1 8-3 0,-3 7 7 0,0 10-9 16,-4 4 4-16,-1 6-4 0,0 6 11 0,5-5 6 16,-4-4-10-16,7-7 9 0,8-9-14 0,1-8-1 15,7-6 6-15,-1-5-4 0,3-7 3 0,5-10-5 16,-1-7 10-16,6-27-7 15,-7 26 4-15,7-26 1 0,0 0-4 0,0 0 0 16,0 0 0-16,3-36 0 0,1 10 0 0,-1-9 0 16,3-1-7-16,3-1 6 0,-3-1-3 0,-2-1 5 15,-4 1-4-15,0-5 3 0,0-4-7 0,-2-1-10 16,0-4 16-16,4-2-20 0,0 2 19 0,4-2-7 16,-1 5-4-16,2 13 9 0,2 8-8 0,-9 28 0 15,19-44-11-15,-19 44-15 0,29-35-18 16,-1 29-42-16,-11-22-66 0,30 28-167 0,-15-18-243 15,2-3 44-15,11 12 410 0</inkml:trace>
  <inkml:trace contextRef="#ctx1" brushRef="#br2" timeOffset="60091.7082">9524 6682 1019 0,'0'0'303'0,"0"0"-260"16,0 0-27-16,0 0 9 0,0 0 14 15,0 0 10-15,0 0 0 0,0 0-11 16,0 0-13-16,0 0-11 0,-28 36-14 0,13-12 38 16,4 7-25-16,-8 4 31 0,6 6-13 0,-5-4-11 15,3 4 4-15,4-6-12 0,1-6 3 0,7-4-10 16,-1-1 0-16,4-24-5 0,10 30 2 0,-10-30-2 16,0 0 2-16,36 27 0 0,-36-27 1 0,37 5-1 15,-13-10 1-15,-1-4 1 0,5-1-4 0,0-8 2 16,0 1-4-16,-1-2 4 0,1-4-1 15,-2 3 0-15,-5-4 0 0,-21 24 1 0,38-45-3 16,-38 45 3-16,28-39-3 0,-28 39 4 0,18-34-4 16,-18 34 2-16,10-28-2 0,-10 28 2 15,0 0-1-15,0 0 1 0,8-23 0 0,-8 23-2 16,0 0 2-16,0 0-4 0,0 0 1 0,0 0 1 16,7 26 1-16,-7-26 2 0,13 35 1 0,-13-35-3 15,17 42 4-15,-8-16-2 0,0 1 8 16,1-1-4-16,-1 2 8 0,1-7-6 0,-10-21 3 15,20 41-1-15,-20-41 1 0,25 26-3 0,-25-26 2 32,23 16-2-32,-23-16 1 0,25 4-1 0,-25-4 1 15,0 0 3-15,29-12 0 0,-29 12 0 0,18-33-2 16,-18 33-3-16,22-47-6 0,-11 16 1 0,4 0-4 16,-4-2 2-16,1-1-1 0,-4-1 3 15,0 6-5-15,1-4-8 0,-3 4 18 0,3-2-23 16,-5 3 14-16,6 0-16 0,3 0-10 0,1 4-10 15,-3-3-8-15,-11 27-15 0,33-44-28 0,-3 36-43 0,-27-22-83 0,33 27-164 0,-36 3-159 16,35-28 69-16,-6 33 469 0</inkml:trace>
  <inkml:trace contextRef="#ctx1" brushRef="#br2" timeOffset="60503.8469">10612 6184 1341 0,'0'0'139'16,"0"0"-88"-16,0 0 6 0,0 0 9 0,0 0-7 16,-27-10-13-16,27 10-11 0,-11 27-10 15,1-3 4-15,0 4 0 0,0 11 5 0,-1-1-7 16,3 3 2-16,-4-2-10 0,-1 7 1 0,1 1-6 31,2-1 1-31,1 2-5 0,-1-4-8 0,3-2-2 16,-1 1 0-16,6-9 0 0,2 2 0 0,-1-3 0 15,2-5 0-15,-1-7 0 0,0-21 0 0,7 34 0 0,-7-34 0 0,0 0 0 16,18 25 0-16,-18-25 0 0,0 0 0 16,31-7 0-16,-31 7 0 0,38-21 0 0,-38 21 0 15,40-41 0-15,-16 20 0 0,-4-4 0 0,0 3 0 16,-20 22 0-16,38-41 0 0,-38 41-9 0,29-35 18 16,-29 35-9-16,22-24 0 0,-22 24 0 0,0 0 0 15,0 0 0-15,0 0 0 0,0 0 0 0,0 0-3 16,0 0-5-16,23-4-4 0,-23 4-4 15,6 22-17-15,-6-22 20 0,10 34-30 0,-10-34 17 16,13 39-13-16,2-14-6 0,-15-25-9 0,30 42-21 16,-30-42-23-16,46 43-37 0,-46-43-35 15,56 31-71-15,-56-31-90 0,46 7-116 0,-5 11 190 0,-41-18 257 16</inkml:trace>
  <inkml:trace contextRef="#ctx1" brushRef="#br2" timeOffset="60874.8633">11209 6741 1015 0,'-6'-30'163'0,"-12"7"-118"0,18 23 17 0,-24-37-7 16,24 37 12-16,-26-25-1 0,26 25-3 0,-28-13-5 15,28 13-11-15,-28 5-11 0,28-5-10 0,-28 20-7 0,28-20 4 0,-34 39 1 0,19-8-10 16,-5-5 30-16,4 10-28 0,-2-2 23 16,4 4-11-16,0 1-10 0,2-1 3 0,2-5-9 15,4-4 3-15,6-3-8 0,0-1 2 0,0-25-6 16,9 36 0-16,-9-36-1 0,19 21 0 0,-19-21 0 15,26 8-2-15,-26-8 1 0,39-9 0 0,-17-6 1 32,4-5 0-32,4-1 2 0,3-8-6 0,-4-1 6 0,1 1-5 0,-2-6 3 15,-2 1-4-15,-1-1 4 16,-2 6-5-16,-5 3-10 16,-6 1 11-16,-12 25-10 0,18-34 21 0,-18 34-7 15,0 0 12-15,0 0-11 0,0 0 0 0,0 0-1 16,0 0-2-16,0 0-2 0,0 0-10 0,-20 26 24 15,20-26-23-15,-17 39 23 0,17-39-13 0,-4 41-7 16,4-41-2-16,4 35-9 0,-4-35-7 0,19 26-7 16,-19-26-8-16,32 15-13 0,-32-15-28 15,50 3-37-15,-50-3-58 0,67-17-98 0,-67 17-131 16,55-45-91-16,-9 33 227 0</inkml:trace>
  <inkml:trace contextRef="#ctx1" brushRef="#br2" timeOffset="61063.0049">11856 6294 1140 0,'-23'-23'220'0,"23"23"-129"16,0 0-22-16,-25 5-8 16,25-5-17-16,-28 26-5 0,28-26-6 0,-36 49 2 15,13-16-10-15,7 3-5 0,-4 6-14 0,3 1 2 16,4 4-10-16,-2 4 7 0,4 2-9 0,-2-1-8 16,6 0 26-16,1 2-28 0,-1-3 20 0,2-5-21 15,2 5-26-15,-2-15-15 0,6 8-36 0,-9-20-36 16,23 21-85-16,-15-45-114 0,-16 32-167 15,24-1 77-15,-8-31 417 0</inkml:trace>
  <inkml:trace contextRef="#ctx1" brushRef="#br2" timeOffset="61206.3121">11482 6703 1400 0,'0'0'336'16,"0"0"-250"-16,0 0-31 0,-18-26-8 15,18 26-20-15,0 0-14 0,0 0-10 0,37-30-2 16,-37 30-7-16,46-18-10 0,-20 9-13 0,7 2-27 31,-2-6-39-31,15 19-72 0,-23-28-147 0,22 17-250 16,4 1 16-16,-1-10 376 0</inkml:trace>
  <inkml:trace contextRef="#ctx1" brushRef="#br2" timeOffset="61597.1893">12539 6683 1478 0,'0'0'75'0,"0"0"-52"16,20-21-9-16,-20 21 5 0,0 0 7 0,0 0 9 16,0 0 4-16,0 0-2 0,0 0-10 15,0 0-10-15,-10 30-2 0,10-30 14 0,-20 49-28 16,5-22 26-16,6 1-32 0,-1 0 7 0,1-3 1 15,6 1-5-15,-3-5-2 0,6-21-11 0,0 41-6 16,0-41-21-16,6 26-20 0,-6-26-32 16,0 0-42-16,43 35-89 0,-43-35-131 0,0 0-149 15,43-25 106-15,-35-3 399 0</inkml:trace>
  <inkml:trace contextRef="#ctx1" brushRef="#br2" timeOffset="61753.4405">12585 6297 1126 0,'-28'-3'243'0,"28"3"-201"16,-26-10-31-16,26 10-9 0,0 0-3 0,0 0-6 15,0 0-6-15,0 0-8 0,0 0-13 0,0 0-36 16,25-5-41-16,3 12-79 0,-28-7-110 0,37-20-118 16,3 28 160-16,-22-31 258 0</inkml:trace>
  <inkml:trace contextRef="#ctx1" brushRef="#br2" timeOffset="62003.3522">13082 6156 1295 0,'0'0'100'0,"0"0"-43"0,-24 17 3 0,24-17 2 16,0 0-7-16,0 0-5 0,-24 8-6 0,24-8-10 16,0 0-4-16,-18 34-6 0,18-12 2 15,-6 2-5-15,4 10 3 0,1 2-8 0,-3 5 0 16,-1-1-10-16,2 2 4 0,-4 4-10 0,4 3 5 15,-5-3-7-15,0 3 5 0,-1-3 6 0,-2-2-28 16,3 0 15-16,-4-8-32 0,6 2 0 0,-1-12-6 16,12 7-27-16,-5-33-22 0,11 38-43 0,-11-38-52 15,0 0-70-15,0 0-76 0,0 0-127 16,30 6 179-16,-35-35 280 0</inkml:trace>
  <inkml:trace contextRef="#ctx1" brushRef="#br2" timeOffset="62144.1053">12870 6610 1375 0,'-31'-25'177'0,"31"25"-55"16,0 0-16-16,0 0-23 0,0 0-27 0,0 0-22 16,0 0-16-16,0 0-12 0,0 0-2 15,29-16-4-15,4 13-4 0,5-4-11 0,11-1-27 16,-3-10-43-16,24 21-113 0,-34-31-246 0,25 17-144 16,-10-1 23-16,-5-17 526 0</inkml:trace>
  <inkml:trace contextRef="#ctx1" brushRef="#br2" timeOffset="62862.8573">14131 6529 1016 0,'10'-32'214'0,"-10"32"-170"0,0 0-19 0,0 0 3 15,0 0 1-15,0 0-3 0,-24 21-2 0,24-21 12 16,-27 41 10-16,15-7 9 0,-8-7-4 16,9 9-1-16,-7-10-12 0,8 10-17 0,-2-10 25 15,4 2-35-15,1-2 25 0,6 0-16 16,1-1-11-16,0-25 1 0,8 34-7 0,-8-34 1 15,25 20-3-15,-25-20 1 0,31 11-2 0,-31-11 1 16,44-2 1-16,-22-2-2 0,4-10 1 0,0-2-1 16,2-4 0-16,2-1 0 0,-2-5 2 0,2-3-4 15,-9 2-12-15,-1 1 26 0,-2 0-27 16,-2 3 27-16,-2-1-10 0,-3-1-4 0,-11 25 5 16,13-39-3-16,-13 39 3 0,0-33-3 0,0 33 1 15,0 0 1-15,0 0-1 0,0 0 1 0,0 0-1 16,0 0-2-16,0 0-1 0,0 0 2 0,0 0-1 15,-1 26 3-15,-1-1-3 0,2-2 5 0,0 1-4 16,2 2 5-16,-1-1-5 0,6-1-10 16,-2-2 27-16,-5-22-27 0,18 41 31 15,-18-41-13-15,18 31-2 0,-18-31 4 0,25 18-4 16,-25-18 0-16,23 6 2 0,-23-6 0 0,28-8 3 16,-28 8 3-16,33-24 0 0,-33 24-1 0,32-40-16 15,-15 16 23-15,-7-2-28 0,0-2 22 0,0-2-10 16,-1-2-4-16,0 0 1 0,1 1-7 0,-1-3-1 15,0 4-12-15,-1 1-9 0,-2 3-12 16,-6 26-9-16,14-41-17 0,-14 41-20 0,11-31-25 16,-11 31-41-16,0 0-50 0,45-7-75 0,-45 7-175 15,0 0 29-15,44 22 329 0</inkml:trace>
  <inkml:trace contextRef="#ctx1" brushRef="#br2" timeOffset="63269.2491">15133 6453 987 0,'0'0'84'0,"-10"-27"-20"15,10 27 22-15,0 0 9 0,-21-31-5 0,21 31-9 16,0 0-14-16,-28 0-4 0,28 0-10 0,-30 15-6 16,30-15-7-16,-34 33-2 0,9-15-2 0,3 8 3 15,-4 0-2-15,5 5 2 16,-7 0-7-16,3 4-1 0,4-6-7 0,-1 4-10 15,4-5-14-15,3-2 0 0,5-2 0 0,10-24 0 16,-1 38 0-16,1-38 0 0,11 28 0 0,-11-28 0 16,33 15 0-16,-11-12 0 0,7-5 0 0,8-6 0 15,-1-2 0-15,0-8 0 0,2 0 0 0,0-6 0 16,-2-1 0-16,-3-1 0 0,1-3 0 16,-6 1 0-16,0 0 0 0,-8-2 0 0,0 1 0 15,-4 3 0-15,-6 4 0 0,-2 0 0 0,-8 22 0 16,4-35 0-16,-4 35 0 0,0 0 0 0,-12-26 0 15,12 26 0-15,0 0 0 0,-25 2 0 0,25-2 0 16,-21 24 0-16,21-24 0 0,-30 44 0 16,12-13 0-16,0-1 0 0,3 4 0 0,2-1 0 15,7-2-20-15,1-5-8 0,6 5-2 16,-1-31-33-16,14 46 8 0,-14-46-59 0,34 44-33 16,-34-44-84-16,53 17-201 0,-22-9-73 0,-1-15 84 15,22 17 421-15</inkml:trace>
  <inkml:trace contextRef="#ctx1" brushRef="#br2" timeOffset="63597.4973">15712 6448 1347 0,'-28'-4'63'16,"28"4"-22"-16,-46 4 8 0,46-4 1 0,-44 18-12 15,44-18 2-15,-50 31-2 0,24-5 2 0,1-8-2 16,4 8-1-16,21-26-7 0,-30 44-1 0,30-44-10 15,-5 38-4-15,5-38-9 0,15 28-1 16,-15-28-1-16,37 16 1 0,-13-9 1 0,4-7 2 16,0 0 2-16,2-2 0 0,-1-3 2 0,-1 2-3 15,-3 1 3-15,-4 2-3 0,-21 0 0 0,32 2 0 16,-32-2-2-16,0 0-1 0,0 0 1 0,0 0-1 16,23 29 0-16,-23-29-11 0,-15 33 20 0,2-8-24 15,-5 1 20-15,-9 0-12 0,3 0 0 16,2-5 2-16,22-21-4 0,-39 43-2 15,39-43-9-15,-27 26-6 0,27-26-10 0,0 0-10 16,-9 31-18-16,9-31-39 0,0 0-69 0,0 0-128 16,0 0-282-16,0 0 54 0,0 0 317 0</inkml:trace>
  <inkml:trace contextRef="#ctx1" brushRef="#br2" timeOffset="64285.0606">16996 6593 1117 0,'-16'-27'111'16,"16"27"-41"-16,0 0-11 0,0 0 1 15,-28-33-17-15,28 33-12 0,-32-17-3 0,32 17-3 16,-44-8 5-16,23 13 5 0,-7-7 7 0,1 12 5 16,-2-5-2-16,4 10-4 0,-5-4-7 0,7 7-3 15,-5-1-3-15,2 6 0 0,0-4-4 16,4 6 0-16,-1-4-7 0,23-21-14 0,-29 43 5 15,29-43-16-15,-4 32 25 0,4-32-14 16,17 27 12-16,-17-27-12 0,38 18-2 0,-14-15 2 16,11-3 1-16,-1-7-2 0,8-4-12 0,4-5 11 15,0-4-14-15,1-6 24 0,1 0-8 0,-2-7 8 16,0 0-7-16,-4-6-4 0,-1 1 4 0,-2-4-5 16,-8 4 4-16,1-3-5 0,-8 2 5 0,1-2-4 15,-8-2 3-15,-6 4-2 0,-3 0 3 0,-6 3-2 16,0 5 6-16,-4 4-7 0,2 27 0 15,-10-37 0-15,10 37 0 0,0 0 0 0,-26-10 0 16,26 10 0-16,-27 23 0 0,27-23 0 16,-37 52 0-16,15-16 0 0,2 2 0 0,-1 6 0 15,0 7 0-15,1-5 0 0,7 4 0 0,-2-4 0 16,7 3 0-16,4-8 0 0,8 3-32 0,2-4-11 16,14-4-23-16,-2-8-32 0,18 12-16 0,-36-40-74 15,69 53-69-15,-69-53-165 0,60 23-77 16,-16 0 172-16</inkml:trace>
  <inkml:trace contextRef="#ctx1" brushRef="#br2" timeOffset="64619.001">17607 6394 1516 0,'0'0'67'0,"-25"-20"-22"15,25 20 4-15,-33-8 4 0,33 8-12 0,-36 8-9 16,36-8-1-16,-43 25-1 0,43-25 0 0,-44 36-3 15,27-12 0-15,2-1-6 0,1 3 0 0,0 2-3 16,6 3 0-16,-2-3-3 0,5 0-9 0,5-4-6 16,5 3 0-16,-5-27 0 0,20 37 0 0,-20-37 0 15,30 33 0-15,-30-33 0 0,39 18 0 16,-12-12 0-16,-3-4 0 0,-1-4 0 0,4-6 0 16,-6 0 0-16,4-7 0 0,-25 15 0 0,38-36 0 15,-38 36 0-15,28-42 0 0,-20 21 0 0,-5-4 0 16,-3 0 0-16,-2 4 0 0,-1-5 0 15,-8 3 0-15,11 23-3 0,-23-39-15 0,23 39-4 16,-28-35-5-16,28 35-6 0,-22-26-4 0,22 26-6 16,0 0-13-16,0 0-28 0,0 0-37 15,0 0-62-15,0 0-62 0,0 0-128 0,31 3-97 0,-31-3 139 16,47 20 331-16</inkml:trace>
  <inkml:trace contextRef="#ctx1" brushRef="#br2" timeOffset="64842.5251">18084 6507 1556 0,'-25'-28'124'0,"25"28"-59"0,0 0-5 0,-9-25-5 15,9 25-10-15,0 0-6 0,0 0-1 0,0 0-4 16,-27-21-6-16,27 21-25 0,0 0-3 0,0 0 0 16,-23 29 0-16,23-29 0 0,-28 49 0 0,13-21 0 15,-3 0 0-15,2 2 0 0,-2 2 0 16,1-4 0-16,7 3 0 0,0-8 0 15,7 0 0-15,3-23-14 0,-1 39-15 0,1-39-26 16,9 38-22-16,-9-38-36 0,27 23-60 0,-27-23-106 16,24-16-288-16,4 11 68 0,-5-20 259 0</inkml:trace>
  <inkml:trace contextRef="#ctx1" brushRef="#br2" timeOffset="65244.4523">18372 6300 1569 0,'0'0'197'0,"-31"18"-156"16,31-18-17-16,0 0 4 0,-27 12 2 0,27-12-1 16,0 0 2-16,0 0-2 0,-21 34-1 0,21-34-7 15,-6 26-2-15,6-26-18 0,-9 31-1 0,9-31 0 16,-10 45 0-16,1-21 0 0,0 2 0 16,-2 1 0-1,-1 0 0-15,-3 0 0 0,4-1 0 0,1-2 0 0,10-24 0 0,-16 35 0 0,16-35 0 0,0 0 0 31,0 0 0-31,0 0 0 0,0 0 0 0,0 0 0 0,0 0 0 0,34-7 0 0,-12-12 0 16,7-8 0-16,6 0 0 0,-2-6 0 0,1 0 0 31,2 4 0-31,-8 1 0 0,0 2 0 16,-1-1 0-16,-6 3 0 0,-21 24 0 0,38-38 0 16,-38 38 0-16,0 0 0 0,26-16 0 0,-26 16 0 0,0 0 0 15,0 0 0-15,2 24 0 0,-2-24 0 0,-10 43 0 16,3-17 0-16,3 2 0 0,-1 1 0 0,5 2 0 15,8-1 0-15,0-4 0 0,5 0-10 0,-13-26-21 16,43 45-10-16,-20-29 1 0,12 2-15 16,-6-12-13-16,17 8-27 0,-11-18-23 0,19 16-33 15,-22-29-73-15,23 24-61 0,-15-12-190 0,-4-16 72 0,17 19 353 16</inkml:trace>
  <inkml:trace contextRef="#ctx1" brushRef="#br2" timeOffset="65666.508">19263 6412 1250 0,'-32'-22'316'0,"-6"-5"-181"16,38 27-56-16,-47-35-20 0,22 20-17 15,-6 2-5-15,-2 5-3 0,0 2 1 0,-2 6-4 16,1 3-7-16,4 8-19 0,0 1-5 0,3 6 0 16,2 3 0-16,2 9 0 0,-4-3 0 15,8 8 0-15,1-4 0 0,4 2 0 0,9 1 0 16,4-1 0-16,7-4 0 0,4-3 0 0,2 1 0 16,-12-27 0-1,34 42 0-15,-34-42 0 0,40 28 0 0,-40-28 0 16,39 15 0-16,-14-14 0 0,0-6 0 15,1-3 0-15,2-3 0 0,-2-6 0 0,2-2 0 16,0-1 0-16,0-4 0 0,-1-3 0 0,-4 1 0 0,1 0 0 0,-4 0 0 0,0-2 0 16,-2 5 0-16,-8 2 0 0,-10 21-2 15,21-35-11-15,-21 35 4 0,0 0 3 0,0 0 3 16,0 0 2 0,0 0-1-16,0 0 2 0,0 0-3 0,-21 27 5 15,3-1-5-15,-2 6 5 0,-1 5-5 16,-4 2 6-16,4 10-4 0,-6 3-4 0,1 4 25 15,-2 8-18-15,0 3 20 0,0 2-22 0,0-2 0 16,7 1 0-16,-6-4 0 0,7-3 0 0,1-4 0 0,1-9 0 16,1-4 0-16,6-5 0 0,1-9 0 0,2-9 0 15,8-21 0-15,-17 31 0 0,17-31 0 16,0 0 0-16,0 0 0 0,-28-8 0 0,28 8 0 16,-13-44 0-16,11 11 0 0,-1-13-43 0,11 8-34 15,-6-19-52-15,23 26-83 0,-32-38-167 0,25 18-194 16,0 4 56-16,-10-22 401 0</inkml:trace>
  <inkml:trace contextRef="#ctx1" brushRef="#br2" timeOffset="65857.9197">19686 6651 1850 0,'-53'5'136'0,"53"-5"-85"0,-28 9-41 0,28-9-10 16,0 0 0-16,-26 0 0 0,26 0 0 0,-22-6 0 15,22 6 0-15,0 0 0 0,0 0 0 0,-16-26-10 16,16 26-48-16,0 0-28 0,0 0-78 16,6-41-182-16,-6 41-239 0,0 0 6 0,4-30 361 15</inkml:trace>
  <inkml:trace contextRef="#ctx1" brushRef="#br2" timeOffset="66769.0269">19946 5944 1287 0,'-37'0'139'16,"37"0"-80"-16,-28 18-26 0,28-18 0 0,0 0-12 16,-31 34-7-16,31-34-9 0,0 0-3 0,-25 24-3 15,25-24 1-15,0 0-6 0,0 0-8 0,0 0-17 16,0 0-15-16,17 28-27 0,-17-28-27 0,38-6-38 16,-38 6-42-16,57-20-88 0,-16 17-122 15,-11-22 45-15,19 25 345 0</inkml:trace>
  <inkml:trace contextRef="#ctx1" brushRef="#br2" timeOffset="66909.6545">20245 5922 1120 0,'-30'33'92'15,"6"-25"-52"-15,24-8-19 0,-38 21-11 16,38-21-5-16,-23 14-8 0,23-14-9 16,0 0-27-16,0 0-48 0,0 0-113 0,-10 31-216 15,10-31-6-15,0 0 314 0</inkml:trace>
  <inkml:trace contextRef="#ctx1" brushRef="#br2" timeOffset="67097.2221">20321 6593 1604 0,'-30'10'-11'0,"30"-10"-33"0,0 0-6 0,0 0-8 16,0 0-26-16,2-26-50 0,-2 26-104 16,0 0-231-16,0 0 57 0,36-16 309 0</inkml:trace>
  <inkml:trace contextRef="#ctx1" brushRef="#br3" timeOffset="72850.2284">2338 7827 655 0,'0'0'89'0,"0"0"-10"16,5-26-6-16,-5 26 9 0,0 0 4 0,0 0 7 15,0 0-8-15,0 0-13 0,0 0-14 0,0 0-17 16,0 0-11-16,0 0-9 0,0 0-1 16,-10 35-1-16,10-1 6 0,-8 5-1 0,8 12 9 15,-7 0-11-15,4 9 9 0,-5 1-15 0,6 3 3 16,-5 6-16-16,4 0-13 0,-3 1 20 0,2 2-22 15,-2-5 19-15,6-8-11 0,3-4-17 0,4-10-8 16,7 3-24-16,-7-17-23 0,24 14-70 16,-31-46-23-16,56 53-65 0,-34-34-148 0,6-25-23 15,16 21 254-15</inkml:trace>
  <inkml:trace contextRef="#ctx1" brushRef="#br3" timeOffset="73256.8792">3487 7991 894 0,'0'0'182'0,"-7"-39"-148"0,2 16-25 0,5 23 4 15,-16-51 18-15,16 51 5 0,-17-51 10 16,11 25-8-16,-9-3-5 0,2 3-12 0,-9-7 2 16,4 7-10-16,-5-2 9 0,5 2 17 0,-8-1-6 15,26 27 22-15,-43-32-33 0,18 28 19 0,-3-2-22 16,4 12 14-16,-8 3 15 0,6 9-37 0,-4 3 28 16,1 12-32-16,-4 3 6 0,5 10 6 0,0 3-10 15,3 5 7-15,-1 6-11 0,6 4 7 0,0 5-13 16,2 3 9-16,2 3-12 0,3-5 12 15,-1 2-14-15,3 0-5 0,4-3 20 16,4 2-23-16,1-9 21 0,2-10-13 0,4 1-16 16,1-11-3-16,8-1-20 0,-7-10-9 0,12 8-26 15,-18-39-44-15,32 51-61 0,-32-51-13 0,34 25-84 16,-34-25-163-16,0 0 100 0,41 0 345 0</inkml:trace>
  <inkml:trace contextRef="#ctx1" brushRef="#br3" timeOffset="73413.2747">2642 8618 1575 0,'0'0'65'0,"0"0"-37"0,0 0-28 15,0 0-6-15,0 0 3 0,0 0 2 0,40-7 4 16,-14 6 0-16,10-7 0 0,7-2-3 16,16-8 2-16,4-5-5 0,11 0-13 0,-2-16-13 15,19 17-59-15,-19-28-72 0,37 28-173 0,-17-10-202 16,-6-11 53-16,16 25 460 0</inkml:trace>
  <inkml:trace contextRef="#ctx1" brushRef="#br3" timeOffset="74361.6821">5106 8178 1347 0,'0'0'52'0,"0"0"-28"0,-23-18-13 0,23 18 3 16,0 0 4-16,0 0 6 0,-5-28-2 0,5 28 1 16,0 0-6-16,9-38 1 0,-9 38-3 15,23-31 2-15,-23 31-2 0,34-41 2 0,-9 22-5 16,-4-8 2-16,6 3-3 0,1 1 3 0,1 0-3 15,-1-2 1-15,0 6-6 16,-2 1 0-16,-4 0-6 0,-22 18 3 0,39-23-4 0,-39 23 2 0,27-13-1 0,-27 13-1 16,0 0 3-1,0 0 0-15,0 0 2 0,0 0 1 0,0 0 5 16,0 0-2-16,0 0-2 0,0 0-1 16,-30 3-5-16,30-3-1 0,-44 21 3 0,17-9 0 15,-1 4 4-15,-3 2-2 0,0 0 0 0,-4 7-4 16,-3-2 4-16,-1 8-6 0,-4-2 5 0,2 6-4 15,-4 1 3-15,-1-2-1 0,5 0 8 0,-2-1-2 16,7-3 8-16,5-4-7 0,5-5 1 0,26-21-5 16,-30 33-3-16,30-33-2 0,0 0-1 0,0 0-1 0,-8 24 2 15,8-24-2-15,0 0 2 0,0 0-3 0,38 30 2 16,-38-30 1-16,52 10 0 0,-19-6 1 0,8-5-1 16,0-4 2-16,7 3-1 0,0-4 2 0,5 2-2 15,-7 3 1-15,-4-2-1 0,0 1 0 0,-9 2 1 16,-5 5-2-16,-4-4 1 0,-24-1 0 0,28 10-1 15,-28-10 1-15,0 0 0 0,7 26-2 0,-7-26 4 16,-22 41-9 0,1-11-13-16,-9 6 27 0,-9 5-25 15,-4-4 30-15,-5-2-10 0,2-1-4 0,5 1 3 16,-3-1-4-16,-1-3 5 0,6 2-3 0,-4-5 7 16,8-2-1-16,2 2 5 0,5-4-3 0,28-24 1 15,-32 33-4-15,32-33-3 0,0 0-4 0,0 0-1 16,0 0 0-16,0 0 2 0,0 0 2 0,42 3-2 15,-7-19 3-15,3-4-2 16,10-6 3-16,7-4-4 0,8-2-4 0,4-3-16 16,6 1-9-16,-4-4-29 0,7 7-19 0,-14-15-56 15,21 28-56-15,-27-32-22 0,23 27-110 0,-12-8-129 16,-14-20 142-16,14 31 310 0</inkml:trace>
  <inkml:trace contextRef="#ctx1" brushRef="#br3" timeOffset="74620.3558">5998 8045 1300 0,'0'0'123'0,"-33"-15"-91"0,33 15-14 0,0 0 3 15,0 0 7-15,-26-31 13 0,26 31 8 16,0 0 2-16,0 0-7 0,0 0-10 0,0 0-14 16,0 0-10-16,0 0-3 0,0 0 0 0,0 0 5 15,7 22 0-15,-7-22 5 0,10 44-5 0,-6-12 1 16,0 5-8-16,-1 5 4 0,-1 2-10 0,-2 4 6 15,0 2-7-15,-2 4-10 0,-5-1 19 0,4-1-25 16,2-4 21-16,-4-4-13 0,10-3-14 0,-5-12-9 16,4 6-27-16,-4-35-15 0,17 47-31 0,-17-47-70 15,28 26-71-15,-28-26-58 0,0 0-182 0,43-14 164 16,-38-21 323-16</inkml:trace>
  <inkml:trace contextRef="#ctx1" brushRef="#br3" timeOffset="74826.7974">5946 8053 1356 0,'-25'-10'160'0,"25"10"-109"15,0 0-27-15,-23-6-10 0,23 6-3 0,0 0-5 16,0 0 5-16,28-10 4 0,-28 10 6 0,39-15 0 16,-9 6 0-16,8-1-8 0,1-3-4 0,4 1-6 15,0 4-1 1,0 0-4-16,1 3-5 0,-4-3-13 0,4 4-24 0,-13-5-26 0,12 15-32 0,-43-6-32 0,59 7-47 15,-59-7-90-15,27-8-200 0,-4 24 44 16,-23-16 419-16</inkml:trace>
  <inkml:trace contextRef="#ctx1" brushRef="#br3" timeOffset="75002.4704">6031 8276 1422 0,'-28'18'63'0,"28"-18"-47"16,0 0-14-16,0 0 0 0,0 0 2 15,0 0 4-15,0 0 7 0,0 0 5 0,27 15 2 16,-6-20-2-16,9 1-8 0,6-5-6 0,5-4-7 16,5 1-6-16,0-4-24 0,8 6-35 0,-9-13-42 15,13 20-62-15,-21-22-64 0,21 14-93 0,3 9-122 32,-17-22 231-32,27 25 218 0</inkml:trace>
  <inkml:trace contextRef="#ctx1" brushRef="#br3" timeOffset="75218.4223">6876 8258 1432 0,'0'0'114'0,"-37"10"-70"16,37-10-4-16,-21 0 4 0,21 0-2 0,0 0-8 16,0 0-11-16,0 0-13 0,0 0-5 15,0 0-5-15,0 0 0 0,28-2 1 16,-28 2 0-16,48-8 1 0,-14-2-2 0,6 2-1 15,-1-4-9-15,6 4-10 0,-7-5-17 0,8 10-26 0,-17-13-25 0,19 22-47 0,-23-27-73 16,21 27-130-16,-13-4-166 0,-33-2 117 0,51 3 387 16</inkml:trace>
  <inkml:trace contextRef="#ctx1" brushRef="#br3" timeOffset="75408.1674">6803 8490 1542 0,'-38'5'32'15,"15"2"-21"-15,23-7 3 0,-26 3 5 0,26-3-4 16,0 0-4-16,0 0-9 0,0 0-5 0,0 0 1 16,28-7 3-16,-7 4 1 0,14-3 1 15,9 1-6-15,4-12-8 0,10 9-53 16,-6-20-30-16,26 23-91 0,-29-22-68 0,27 10-88 16,-2 11-119-1,-20-24 225-15,20 30 235 0</inkml:trace>
  <inkml:trace contextRef="#ctx1" brushRef="#br3" timeOffset="75736.294">7964 8111 1144 0,'-30'-17'211'16,"7"4"-137"-16,23 13-14 0,-35-16-1 0,35 16-10 16,-36-4-7-16,36 4-7 0,-49 4-4 0,24 6 0 15,-5 3-2-15,6 5 1 0,-4 1-4 0,3 8 3 16,-6 0-2-16,6 9 4 0,-1 4-3 0,4 1 1 15,-1 1-7-15,10 4-15 0,3-4 14 16,4 3-24-16,7-3 14 0,8-6-4 0,5-1-9 16,4-6 6-16,4-4-3 0,6-2 2 0,1-7 0 15,9-5-1-15,7-2-1 0,2-9 0 0,5-9 0 16,0-2-1-16,3-12 3 0,-4-3-4 0,0-10 2 16,-5-2-2-16,-5-6-5 0,-10-4 13 15,-5 1-8-15,-6 3 2 0,-7 1-1 0,-6-1 0 16,-2 2 0-16,-10 2 0 0,2-1 0 15,-7 5-7-15,-3 2-10 0,-4 0-11 0,-3 6-1 16,-4 2-6-16,2 8-1 0,-4 3-1 0,26 15-9 16,-46-5-23-16,46 5-43 0,-38 13-65 0,41 21-139 15,-14-9-226-15,11-25 47 0,-4 51 395 0</inkml:trace>
  <inkml:trace contextRef="#ctx1" brushRef="#br3" timeOffset="75908.1726">8398 8489 1603 0,'-16'32'47'0,"11"-10"-14"0,-5 1-15 15,0 3-3-15,-3-2-11 0,-5 3 1 0,-7 0 1 16,4 0-3-16,-1 0-7 0,-1 0-6 16,12 2-33-16,-9-4-30 0,13 19-73 0,-21-18-278 15,17 8-117-15,3 4 49 0</inkml:trace>
  <inkml:trace contextRef="#ctx1" brushRef="#br3" timeOffset="76814.5214">9683 8204 839 0,'-19'-33'166'0,"19"33"-103"16,0 0-7-16,-28-28 4 0,28 28 7 0,-27-18 1 15,27 18-7-15,-36-18-10 0,13 10-4 0,-2 8-3 16,-4-2-1-16,1 11 0 0,-7-8 1 0,6 16 0 15,-8-7-5-15,8 8-4 0,-9 1-5 0,8 7 2 16,-6 5-3-16,7 5 1 0,-4-1-6 0,5 2 1 16,5-1-9-16,0 5-14 0,6-3 19 0,2-4-27 15,12-4 20-15,3-6-11 0,0-24-3 16,15 35 1-16,-15-35-2 0,41 21 1 0,-13-16 2 16,3-5-2-16,7-8 2 0,6-4 0 15,4-9 1-15,3-5-2 0,4-10-9 0,1-2 21 16,-1-3-22-16,0-1 21 0,-9 2-9 0,-5 4-4 15,-5 2 5-15,-6 3-5 0,-5 6 4 0,-25 25-4 16,28-40 3-16,-28 40-2 0,0 0 2 16,0 0 5-16,0 0 1 0,0 0 0 0,0 0-3 15,0 0-5-15,0 0-1 0,0 0 0 0,-20 36-1 16,5-7 1-16,3 5 0 0,1 2 3 0,3 4-6 16,-1-3-7-16,9 3 13 0,0-4-24 0,7 0 13 15,0-9-18-15,7 0-12 0,-14-27-13 0,40 42-18 16,-40-42-30-16,58 30-37 0,-58-30-51 0,70 18-62 15,-47-22-76-15,12-2-151 16,13 14 145-16,-24-28 332 0</inkml:trace>
  <inkml:trace contextRef="#ctx1" brushRef="#br3" timeOffset="77033.4087">10376 8235 1289 0,'-28'57'404'0,"28"-57"-354"0,0 0-30 16,0 0-9-16,0 0 0 0,0 0 4 0,0 0 6 16,0 0 8-16,0 0-4 0,0 0-7 0,38-11-9 15,-38 11-7-15,45-15-2 0,-24 7 0 16,5-2-2-16,1 4-8 0,-3-4-8 0,9 8-12 16,-5-6-17-16,5 10-32 0,-8-12-24 15,13 20-54-15,-38-10-64 0,56 0-102 0,-27 9-177 16,-29-9 87-16,45 18 413 0</inkml:trace>
  <inkml:trace contextRef="#ctx1" brushRef="#br3" timeOffset="77205.2881">10320 8523 1331 0,'0'0'87'0,"-31"15"-75"15,31-15-11-15,0 0-3 0,-25 1-5 16,25-1 0-16,0 0-2 0,0 0 4 0,28-1 3 15,-6-6 1-15,9-3-12 0,10 4-29 0,-5-15-43 16,22 16-119-16,-15-15-146 0,1-3-92 0,21 20 181 16</inkml:trace>
  <inkml:trace contextRef="#ctx1" brushRef="#br3" timeOffset="77580.3705">11537 8107 1061 0,'-36'-5'226'0,"1"20"-147"0,-9-8-8 15,9 11 8-15,-9-13-5 0,14 16-5 0,-10-10-10 16,7 14-3-16,-1-7-9 0,8 8-2 0,-1 0-9 16,7 2-6-16,2 2-10 0,4 9-15 0,4-3 20 15,6 6-21-15,6-1 18 0,6 2-10 0,2-2-7 16,8-2 0-16,10 2-6 0,7-7 3 0,6-1-5 15,5-10 5-15,3-5-2 0,6-3 0 16,9-9 0-16,0-4 0 0,4-9 1 0,-4-4 0 16,0-9 1-16,-5-9-3 0,-4-2 4 0,-8-5-4 15,-7-7 4-15,-4 1-4 0,-10-9-7 16,-6 2 18-16,-10-2-18 0,-8 0 19 0,-6 7-8 16,-7 2-5-16,-12 2 3 0,0-1-6 0,-12 5 1 15,-1 2-8-15,-2 8 2 0,-6 1-5 0,1 10 1 16,-2 2-3-16,4 12-2 0,-2 1-8 15,6 16-7-15,-8 0-6 0,12 12-26 0,-11-6-25 16,26 20-59-16,-20-29-111 0,28 15-281 0,13 0 15 16,-3-28 318-16</inkml:trace>
  <inkml:trace contextRef="#ctx1" brushRef="#br2" timeOffset="446500.8999">955 9659 939 0,'0'0'76'0,"0"0"-32"16,0 0-10-16,0 0 5 0,32-25 6 0,-32 25 3 15,37-21-8-15,-12 3-6 0,6 8-10 0,4-8-4 16,3 0-8-16,1 0-2 0,6-3-5 16,-4 1-1-16,2 4-5 0,-4 3 2 0,-4 1-3 15,-4 9 1-15,-5 2 0 0,-26 1-1 0,30 9 0 16,-30-9 0-16,10 35 2 0,-17-7-4 0,-6 6 3 16,-10 12-9-16,-8 4 8 0,-7 6-7 0,-8 5 12 15,-5 1-6-15,-3 0 15 0,-4-1-4 0,4-1 19 16,-1-7 19-16,8-6-25 0,1-8 31 15,14-3-31-15,1-8 5 0,18-3-3 16,13-25-13-16,-7 24-5 0,7-24-5 0,35 13 1 16,-7-8 0-16,10-3 0 0,9-9 0 0,6-2-1 15,6-3-1-15,7-9-11 0,2 1-10 0,1-6-4 16,3 8-37-16,-11-11-32 0,15 17-53 0,-27-21-66 16,22 12-147-16,-10 10-78 0,-18-24 228 0</inkml:trace>
  <inkml:trace contextRef="#ctx1" brushRef="#br2" timeOffset="446938.3577">1426 9189 1411 0,'-84'8'55'0,"10"5"-11"0,2 1-19 16,4 0-1-16,2-1 0 0,4 5 1 0,1-6 11 15,-2 3-39-15,6-2 30 0,2 3-32 0,4 0 12 16,5 1 2-16,2 2-4 0,8-1 0 16,4 4-3-16,4-3 2 0,10 6-5 0,0 3 6 0,5 3-7 15,-2 10 5-15,5 3-7 0,2 8 7 0,0 9-9 16,6 1 11-16,2 8-9 0,2 1 10 16,8 6-11-16,5 0-4 0,6 6 20 15,7 4-18-15,11-5 18 0,8 4-5 0,5-7-13 16,4-10 11-16,10-12-10 0,10-8 9 0,6-13-5 15,13-13 3-15,6-15-2 0,4-11 1 0,7-15 3 16,0-10-4-16,2-16 7 0,1-7-8 0,-8-16 13 16,-5-3-8-16,-17-6 10 0,-10-9-12 15,-16 2-9-15,-13-4 18 0,-18-1-19 0,-8 3 19 16,-15-2-3-16,-10 5-13 0,-15 4 11 0,-11 1-12 16,-19 9 11-16,-9 1-14 0,-13 4 8 0,-14-3 5 15,-3 7-22-15,-11 0 24 0,-2 8-22 0,0 6 8 16,-2 10 6-16,3 11-5 0,6 14 3 0,9 15 0 15,12 10-14-15,13 6-22 0,22 18-61 16,-4-16-103-16,43 24-338 0,0 11 20 16,3-12 288-16</inkml:trace>
  <inkml:trace contextRef="#ctx1" brushRef="#br2" timeOffset="448360.0313">2973 9589 906 0,'0'0'307'0,"-18"-22"-251"0,18 22-28 0,0 0-15 16,0 0 2-16,0 0 10 0,0 0 7 0,0 0-1 15,0 0-4-15,0 0-11 0,0 0-9 0,0 0-7 16,0 0 0-16,-21 31-1 0,12-4 4 16,3 5-5-16,-1 3 6 0,-1 7-7 0,-2-1 7 15,-3 8-6-15,2-1 8 0,-1 1-10 0,0 3 10 16,-2-1-9-16,-4-2 10 0,6-1 19 0,1-8-25 15,-4-4 32-15,6-4-31 0,1-8 6 0,8-24 4 16,-5 23-5-16,5-23 2 0,0 0-2 0,0 0-3 16,0 0 0-16,0 0 5 15,12-38 3-15,-2 11-3 0,5-16-13 0,-1-9 23 16,9-4-28-16,-1-5 25 0,-2-6-6 0,1 3-9 16,2 1 8-16,-3 2-9 0,-4 2 8 0,-1 7-10 15,-2 6 8-15,-3 2-7 0,-2 6 8 0,-4 5-5 16,4 9 4-16,-8 24-1 0,3-21 3 0,-3 21 0 15,0 0 1-15,0 0-3 0,0 0-4 0,0 0 0 16,-2 29-3-16,7-1 4 0,-1 13-6 16,-3 6 8-16,6 10-10 0,-2-3 11 0,3 9-11 15,0 4 11-15,7-3-9 0,0-1 8 0,3-5-9 16,5-9 8-16,2-5 7 0,3-3-25 16,8-7 28-16,2-6-28 0,0-8 14 0,-1-5 3 15,1-7-1-15,0-8 9 0,-3-8 5 0,-2-6 6 16,-10-7 6-16,1-2-6 0,-5-8-14 0,-5-3 20 15,1-10-28-15,-5-7 20 0,-7-3-12 16,2 0-9-16,-10-3 6 0,2 1-10 0,-7 0 6 16,-3-4-13-16,0 2-3 0,-2 1-18 0,5 6-4 15,-3 4-19-15,8 14-14 0,-8-8-26 0,13 41-6 16,-10-41-37-16,10 41-126 0,0 0-118 0,0 0-108 16,28 15 289-16</inkml:trace>
  <inkml:trace contextRef="#ctx1" brushRef="#br2" timeOffset="448766.2632">3933 9895 1154 0,'0'0'61'0,"0"0"-38"0,0 0-13 0,0 0 8 16,0 0 19-16,0 0 5 0,31-10 5 0,-5 5-4 15,-26 5-5-15,48-20-5 0,-23 9-7 0,4-6-8 16,1 1 0-16,-2-2-3 0,-2-2 3 0,-1 2-7 16,-25 18 4-16,41-39-1 0,-41 39 6 15,20-29 0-15,-20 29-1 0,0-35-5 0,0 35-5 16,-18-37-6-16,18 37-1 0,-31-41-5 16,31 41 4-16,-45-30-3 0,19 20 3 0,-1 2 1 15,-2 3 0-15,1 7 0 0,0 5 3 0,0 7 2 16,-2 1 2-16,2 11 7 0,0 5-4 0,0 12 5 15,0 3-8-15,4 4 5 0,1 0-7 0,3-1 5 16,3-2-9-16,9-4 4 0,7-1-11 0,2-6 4 16,9-3-4-16,5-5-1 0,6-2-9 15,6-10-19-15,9-3 20 0,0-6-36 0,13 0 15 16,-1-12-22-16,16 5-8 0,-8-18 1 0,15 6-50 16,-10-27-1-16,16 18-48 0,-16-24-12 15,12 14-2-15,-14-10-33 0,-2-3-51 0,9 18-41 16,-34-25 301-16</inkml:trace>
  <inkml:trace contextRef="#ctx1" brushRef="#br2" timeOffset="449188.1404">4749 9713 1066 0,'-36'3'156'16,"36"-3"-42"-16,-46 30-34 0,46-30-15 0,-45 32-16 15,45-32-4-15,-39 36-9 0,26-14 0 0,13-22-8 16,-28 39-2-16,28-39-9 0,-15 38-1 0,15-38-4 16,0 32 0-16,0-32-2 0,16 28 1 0,-16-28-4 15,28 26 1-15,-28-26-1 0,40 18 1 0,-15-14-1 16,-2-1-3-16,3-3-1 0,2-3-2 15,0-2 0-15,0-3 0 0,-3-6 1 16,-2 1-2-16,3-5 2 0,-26 18-3 0,38-42 3 16,-20 17-4-16,-5 1 3 0,0 2-4 0,-13 22 2 15,15-44-4-15,-15 44 3 0,10-36-2 0,-10 36 2 16,6-28 0-16,-6 28 1 0,0 0-1 0,0 0 1 16,0 0-1-16,0 0-3 0,0 0 4 0,0 0-3 15,-9 45 5-15,7-16-3 0,-5 5 4 16,4 6-3-16,-3-3 6 0,4 3-8 0,2-3 6 15,2-4-5-15,-1 1 5 0,6-6-1 0,1-3-11 16,-8-25 31-16,20 34-29 0,-20-34 30 0,29 18-14 16,-29-18-1-16,46 0 3 0,-18-8-15 15,9-10 30-15,-6-8-29 0,5-4 22 0,0-11-10 16,2-3-9-16,-3-5 6 0,-4 2-7 0,-3-1 5 16,-3 1-7-16,-6 1 7 0,-4 3-5 15,-5 6 3-15,-5 2-4 0,-3 3 1 0,-4 4-9 16,2 28-4-16,-15-38-12 0,15 38-5 0,-21-24-6 15,21 24-7-15,-23-9-19 0,23 9-27 0,0 0-49 16,0 0-90-16,0 0-96 0,0 0-180 0,0 0 104 16,0 0 401-16</inkml:trace>
  <inkml:trace contextRef="#ctx1" brushRef="#br2" timeOffset="449406.7888">6148 9050 1257 0,'-28'-3'139'0,"28"3"-121"0,-38 1 2 16,38-1 7-16,-34 18 3 0,9 0 1 0,5 10 5 16,-9 7-5-16,2 12 7 0,-6 5 3 15,10 14-33-15,-3-2 15 0,5 13-28 0,-2-4 3 16,6 6 10-16,-1-1-15 0,3-5 10 0,4 2-14 16,1-5 9-16,3-3-26 0,1-8-21 0,11 0-8 15,-14-21-62-15,24 14-27 0,-20-27-169 0,10 1-191 16,10 3 59-16,-15-29 432 0</inkml:trace>
  <inkml:trace contextRef="#ctx1" brushRef="#br2" timeOffset="450153.0235">5656 9620 1315 0,'0'0'250'0,"0"0"-226"16,-16 26-16-16,16-26 4 0,0 0 11 15,34 11 11-15,-11-1 8 0,3-8-4 0,12 4-3 16,0-7-5-16,8-4-7 0,7-3-6 0,0 1-5 0,3-4-4 16,1 2-3-16,-1 0 0 0,-3 4-5 0,-5-2 2 31,-4-1-2-31,-5 6 0 0,-4-3 1 0,-10 4-1 16,-25 1 2-16,0 0 2 0,0 0 5 0,0 0 6 15,0 0 0-15,0 0-4 0,-4 24-3 0,4-24-7 16,-44 35-1-16,13-12-1 0,-5 8 3 15,-1 1-5-15,1 4 8 0,2 2-1 0,2-2 7 16,8 0-4-16,1 0 1 0,9-2-5 0,4-1 1 16,6 0-5-16,4-4 3 0,6-4-3 0,-6-25-11 15,26 39 12-15,-26-39-10 0,48 26 9 0,-18-19 2 0,4-9-2 16,6-4 0-16,4-11 1 0,-1-1 8 0,3-9-14 16,-1-3 4-16,-8-3-15 0,0-4-6 15,-8 2 4-15,-2-4-2 0,-9 8 8 0,-7-2 0 0,-1 5 8 0,-10 1-2 16,0-3 2-16,-6 7-4 0,6 23 1 0,-22-42-3 15,22 42 6-15,-38-27 1 0,38 27 3 0,-36-8 2 16,36 8 3-16,-30 7 1 0,30-7 2 0,-24 13-1 31,24-13-2-31,0 0 2 0,-15 31-4 0,15-31 6 16,8 23-2-16,-8-23 3 0,23 23 1 16,-23-23 2-16,46 11 0 0,-14-7 0 0,5-8 1 15,6 1 2-15,7-5 1 0,2 0 2 0,3-7-1 0,1 4-5 16,-5 1 0-16,-2 2-6 0,-6-1 0 0,-14 8-2 15,-2 1-1-15,-27 0 1 0,26 6 0 0,-26-6 2 16,0 0-3-16,10 23-3 0,-10-23 0 0,-5 33 0 16,5-33 0-16,-13 44 0 0,-4-18 0 15,-1 2 0-15,-3 3 0 0,-2-1 0 0,1-4 0 16,4-2 0-16,18-24 0 0,-21 38 0 16,21-38 0-16,-8 25 0 0,8-25 0 0,0 0 0 0,0 0-4 15,26 16-4-15,-26-16 3 0,40-16 0 0,-12-2 3 16,0-7 1-16,1-3 2 0,1-3-2 0,-4 2 3 15,0-1-3-15,-1 6 4 0,-3-1 0 0,-6 1 6 32,-16 24-1-32,28-38-7 0,-28 38-1 0,0 0 0 0,13-23 0 0,-13 23 0 0,0 0 0 0,0 0 0 31,0 0 0-31,-6 26 0 0,6-26 0 0,-15 51 0 16,2-17 0-16,-1 2 0 0,5-1 0 0,2 2-2 0,4-4-37 15,11 1-32-15,-5-9-20 0,25 13-75 0,-28-38-146 16,35 21-288-16,-4-6 16 0,-1-14 403 0</inkml:trace>
  <inkml:trace contextRef="#ctx1" brushRef="#br2" timeOffset="451132.7696">8767 9387 1462 0,'0'0'53'0,"0"0"-24"0,0 0 6 16,43-19 7-16,-16-1 5 0,15 4-4 0,-3-11-20 15,7 9 25-15,2-1-33 0,5 1 22 0,-4 0-18 16,4 3-8-16,-4 5-2 0,-5 4-4 16,-4 4-1-16,-5 4-1 0,-11 6-1 0,1 2 0 15,-25-10-1-15,28 36-14 0,-22-10 27 0,-4 8-26 16,-10 7 26-16,-4 3-10 0,-14 4-6 0,-2 3 5 16,-8 1-5-16,-5 2 10 0,-4-2-3 0,-1 1 11 15,0-3-5-15,-2-4 5 0,4-2-5 0,3-1 6 16,1-7-4-16,6 0 2 0,2-10-5 15,8-1-3-15,24-25-2 0,-32 26-3 0,32-26-3 16,0 0 1-16,0 0-2 0,0 0 1 16,25 28 2-16,0-23 0 0,4 0 1 0,11-4 0 15,8-2-2-15,6-4 0 0,10-2 0 0,0-4-4 16,6-1-8-16,-5-3-15 0,0 9-21 0,-5-10-11 16,-2 9-28-16,-17-13-43 0,22 24-112 0,-42-17-254 15,15 1-49-15,-1 10 162 0</inkml:trace>
  <inkml:trace contextRef="#ctx1" brushRef="#br2" timeOffset="451351.5499">7763 9685 1537 0,'0'0'246'0,"0"0"-237"16,21-3-13-16,14-10 3 0,12 0-2 0,11-4-10 15,8-9-29-15,16 16-65 0,-21-31-148 16,20 20-328-16,3-2 30 0,-5-1 323 0</inkml:trace>
  <inkml:trace contextRef="#ctx1" brushRef="#br2" timeOffset="452351.4291">2972 10713 1315 0,'-9'25'50'0,"-7"1"-43"0,3 3-4 0,-2 6-5 16,2-1 5-16,-2-3-8 0,2 2 6 0,-4 0 13 16,6-6-35-16,3 3 23 0,3-6-46 0,10 4-10 15,-5-28-19-15,24 43-39 0,-24-43-41 0,43 16-101 16,1-8-135-16,-16-26 102 0,32 18 287 0</inkml:trace>
  <inkml:trace contextRef="#ctx1" brushRef="#br2" timeOffset="452507.7828">3380 10837 1434 0,'-46'27'38'15,"9"7"-21"-15,1 2 8 0,7 2-32 0,2-2 30 16,3 3-32-16,4-3 3 0,7-3-3 16,4 3-34-16,9-36-36 0,9 57-86 0,-9-57-100 15,0 0-223-15,47 39 51 0,-20-47 409 0</inkml:trace>
  <inkml:trace contextRef="#ctx1" brushRef="#br2" timeOffset="453101.5611">4058 10811 1409 0,'0'0'43'0,"0"0"-32"0,-30-1 6 16,30 1 11-16,-24 9 8 0,24-9 5 15,-25 33-2-15,2-10-5 0,6 15 0 0,-4-1 12 16,3 11-31-16,-2 3 20 0,2 7-26 16,-2 3 3-16,0 1 7 0,-1 2-8 0,0-2 8 15,-1-1-10-15,3 1 5 0,0-10-9 0,6-1 7 16,-2-12-6-16,6-4 5 0,9-35-8 0,-9 37-1 15,9-37-4-15,0 0 0 0,0 0 1 16,0 0 0-16,0 0 3 0,0 0 0 0,20-29 2 16,-10-1-3-16,6-15 4 0,1-9-6 0,-2-7 5 15,3 2-7-15,-2-6 10 0,-4 4-7 0,1 2 9 16,-3-3-6-16,-2 3 4 0,2-1 1 0,-3 9-19 16,4 10 17-16,1 7-20 0,-3 9 14 0,-9 25 3 15,14-26-1-15,-14 26-1 0,0 0 0 0,0 0-2 16,24 8 2-16,-24-8-1 15,22 26 1-15,-22-26-2 0,41 44-6 0,-18-11 22 16,-2 0-22-16,4 6 21 0,3 4-10 0,-3 2-5 16,3 1 5-16,-4 3-5 0,8-1 4 0,-3 3-5 15,2-2 6-15,4-2-6 0,-2-6 4 0,2 0-4 16,-4-7 3-16,3-4-4 0,3-4 3 0,-3-3-2 16,-3-5 0-16,4-10 0 0,-5-6 2 0,-7-4-1 15,1-6-1-15,-24 8 4 0,32-34-1 16,-16 7 3-16,-8-7-2 0,-3-10 2 0,2-4-7 15,-6-11 5-15,-1-3-5 0,0-5 5 0,-3 0-12 16,-3 0 0-16,-4-3-13 0,1 6-30 0,-2-5 10 16,4 10-34-16,-6 2-1 0,13 16-12 15,-18-5-27-15,18 46-30 0,-13-41-54 0,13 41-109 16,0 0-159-16,0 0 124 0,3 48 345 16</inkml:trace>
  <inkml:trace contextRef="#ctx1" brushRef="#br2" timeOffset="453445.4454">5246 11268 1027 0,'-13'-25'347'0,"13"25"-286"0,-33-13-3 16,33 13 12-16,-31-11 2 0,31 11-5 15,-41 0-13-15,41 0-11 0,-48 8-8 0,25 7 2 16,-5-4-6-16,3 12 1 0,4 3-5 0,1 2-1 15,0 5-8-15,6-2 0 0,4 2-9 0,1 1-1 16,9 2-5-16,9-3 1 0,1-4-4 0,6-1 0 16,4-3 0-16,-20-25 0 0,47 36 0 15,-12-25 0-15,3-4 0 0,5-6 0 0,1-4 0 16,1-9 0-16,-6-6 0 0,1-4 0 0,-4-5 0 16,0-2-8-16,-8-4 1 0,-2-1-6 0,-6-1 5 15,-10 4-2-15,-2-1 5 0,-8-1-2 0,-8 7 1 16,-2-4-9-16,10 30-3 0,-38-42-13 0,13 27-2 15,1 3-1-15,-1 9 3 16,-1-3 1-16,26 6-11 0,-45 0-28 0,45 0-38 16,-26-5-63-16,26 5-112 0,0 0-153 0,0 0-55 15,41-10 294-15</inkml:trace>
  <inkml:trace contextRef="#ctx1" brushRef="#br2" timeOffset="453664.1586">5984 10576 1738 0,'-28'-4'54'0,"28"4"-30"0,-42-10 6 0,42 10-2 16,-24-1 2-16,24 1-6 0,-28 11-8 15,28-11-4-15,-35 35-6 0,17-8 1 0,0 14-8 16,-2 7 6-16,4 7-8 0,-2 11 7 0,3 3 8 16,-2 3-16-16,7 0 11 0,-1 5-21 0,4-2-11 15,-1 0-21-15,10 4-8 0,-2-12 8 16,6 0-18-16,-6-16-18 0,17 6-46 0,-24-26-52 15,34 18-137-15,-8-18-197 0,-19-31 57 0,28 35 396 16</inkml:trace>
  <inkml:trace contextRef="#ctx1" brushRef="#br2" timeOffset="453836.0076">5694 11006 1748 0,'-30'26'107'0,"30"-26"-78"15,22 33-18-15,4-15 4 0,5 0-4 0,12-2-1 16,0-6-7-16,8 0-2 0,5-2-2 0,3-6-8 16,7 4-18-16,-2-12-26 0,12 12-50 0,-20-24-77 15,28 28-188-15,-27-18-200 0,-4-2 24 16,-4 18 463-16</inkml:trace>
  <inkml:trace contextRef="#ctx1" brushRef="#br2" timeOffset="454104.8648">4217 11998 1476 0,'0'0'260'0,"0"0"-230"16,0 0-12-16,30 21 10 0,6-16 15 0,15-12 10 15,15-1-1-15,10-5-10 0,18-5-9 16,8-6-21-16,5 1-12 0,6 0 0 0,-1 0 0 16,-2-2 0-16,1 7 0 0,-12 0 0 0,-2 0 0 15,-13 9 0-15,-15-3-23 0,-3 9-19 0,-20-2-17 16,1 10-31-16,-20-15-55 0,12 35-168 0,-14-24-300 16,-25-1 59-16,0 0 347 0</inkml:trace>
  <inkml:trace contextRef="#ctx1" brushRef="#br2" timeOffset="454760.1737">6989 11135 1168 0,'0'0'139'0,"0"0"-64"15,0 0-33-15,0 0-8 0,0 0-3 0,0 0 4 16,-23 12 2-16,23-12 3 0,-10 39-4 0,4-10 0 15,-6 1-13-15,-1 9 4 0,0-3-9 0,-2 7 5 16,2-4-8-16,-2 4 3 0,2-1-9 16,-2-6 4-16,2-1-2 0,1 1 3 0,2-10-3 0,2 0 3 15,8-26-5-15,-10 36 1 0,10-36-7 0,0 0 0 16,0 0-3-16,0 0 0 0,0 0 5 0,23 15 3 16,-23-15 8-16,27-25 1 0,-9-1 5 0,0-5-8 0,-2-2 2 15,-2-6-8-15,-5 1 4 0,0 4-5 0,-8-9 6 16,-1 7-6-16,-3 0 1 0,-5 4-8 15,0 4 0-15,-2 6 0 0,10 22 0 16,-10-36 0 0,10 36 0-16,0 0 0 0,0 0 0 0,0 0 0 15,0 0-5-15,0 0-5 0,29-21-3 0,-7 23-7 16,12 3-7-16,3 1-9 0,10 2-13 0,-1-4-11 16,12 5-27-16,-9-10-29 0,21 17-39 0,-28-24-63 15,32 21-124-15,-9-8-147 0,-13-15 70 0,16 20 419 16</inkml:trace>
  <inkml:trace contextRef="#ctx1" brushRef="#br2" timeOffset="455145.7444">7730 11212 1403 0,'-31'-3'215'0,"4"11"-170"16,-1-6-12-16,28-2 7 0,-38 13 3 15,38-13 2-15,-23 13-6 0,23-13-3 0,-21 25-8 16,21-25-6-16,-13 40-9 0,5-12-1 0,1 5-4 15,4-2 5-15,1 3-6 0,2-1 3 0,2-5-6 16,-1 1 2-16,8 1-3 0,-3-2 1 0,2-7-4 16,-8-21 2-16,23 39-3 0,-23-39 2 0,35 20 0 15,-14-18 1-15,-21-2 0 0,48-7-1 0,-18-6 2 16,3-7-4-16,-2-6 4 0,3-7-4 16,1-4 3-16,-2-4-4 0,2-5 3 0,-4 0-3 15,-2-3 5-15,-1 5-5 0,-3 1 4 0,-4 6-4 16,-4 1 3-16,-4 1-3 0,0 9 5 0,-13 26-3 15,12-36 2-15,-12 36-1 0,0 0 0 0,0 0-1 16,0 0 0-16,0 0 0 0,0 0 0 0,-8 31 0 16,-1 0-2-16,1 5 3 0,-3 8-2 15,-1 6 3-15,4-3-2 0,-2 5 0 0,7-6-2 16,-1 0 3-16,11-7-8 0,3-9 0 0,5-4-10 16,-15-26-6-16,49 33-10 0,-19-25-10 0,12-6-15 0,-2-19-28 0,19 7-51 15,-14-40-99-15,39 15-214 0,-19-14-95 16,0-13 142-16</inkml:trace>
  <inkml:trace contextRef="#ctx1" brushRef="#br2" timeOffset="455336.69">8944 10504 1409 0,'0'0'101'0,"-57"36"-28"0,31-4-1 0,-12 3-23 16,8 9-8-16,-5 7-21 0,6 6 4 0,1 5-11 15,3 10-4-15,5-2 22 0,9 6-25 0,1 1 18 16,3-4-11-16,4 1-16 0,3 0 8 31,3-4-19-31,4-6 4 0,3-2-23 0,-3-8 1 16,7 0-31-16,-7-20-51 0,21 17-34 0,-28-51-77 15,46 30-229-15,-16-9-41 0,-30-21 197 0</inkml:trace>
  <inkml:trace contextRef="#ctx1" brushRef="#br2" timeOffset="455702.0494">8910 11289 1167 0,'-33'20'304'0,"33"-20"-258"0,-16 36-13 0,22-13 14 15,-6-23-1-15,15 39 5 0,-15-39-5 0,34 29-4 16,-9-20-6-16,6 0-5 0,6-7-8 0,10 1-2 16,6-11-3-16,6-5-6 0,4-5-3 15,-4-2-3-15,0 1-1 0,-3-6-2 16,-8 2 2-16,-5 2-6 0,-7-2 3 0,-10 2-3 15,-26 21 3-15,35-41-2 0,-35 41 3 0,8-44-2 16,-13 21 4-16,-5-3-5 0,-6-1 4 0,-9 3-5 16,-3 1 2-16,-3 3-3 0,-7 9 4 0,-1 3-4 15,-4 6 5-15,2 5 1 0,-2 9 2 0,2 9 9 16,-2 5-3-16,5 5 6 0,0 10-7 16,2 3 2-16,8 2-12 0,5 3-1 0,5-3 0 15,8 2 0-15,3-1 0 0,11-6 0 0,11-2 0 16,3-4 0-16,11-7 0 0,7-2 0 0,12-8-8 15,7-4-26-15,10-2-23 0,1-14-20 0,13 6-53 16,-10-31-71-16,30 26-160 0,-17-25-215 0,-1-7 70 16,6 13 410-16</inkml:trace>
  <inkml:trace contextRef="#ctx1" brushRef="#br2" timeOffset="455889.5422">10478 10749 1571 0,'-26'-3'157'15,"26"3"-117"-15,-28 10-6 0,28-10 4 0,-31 31-2 16,14-2 4-16,-7 2 1 0,2 10 0 16,3 2-9-16,2 9-15 0,4 2-17 0,0 3 0 15,3 6 0-15,0-3 0 0,2 1 0 0,1-6 0 16,1-2 0-16,2-4 0 0,6-5 0 0,0-10-37 16,7 1-41-16,-9-35-38 0,32 47-105 15,-32-47-209-15,24 2-145 0,3 1 35 0,-9-27 491 16</inkml:trace>
  <inkml:trace contextRef="#ctx1" brushRef="#br2" timeOffset="456311.3571">11079 10148 1671 0,'0'0'23'0,"-38"22"-22"16,38-22-1-16,-21 27-4 0,21-27 5 0,-20 38-2 15,20-38 4-15,-25 46-4 0,12-22 2 0,2-1-11 16,11-23-11-16,-5 43-21 0,5-43-19 0,13 36-32 15,-13-36-28-15,38 23-52 0,-38-23-73 0,51-18-213 16,-3 19 49-16,-22-27 353 0</inkml:trace>
  <inkml:trace contextRef="#ctx1" brushRef="#br2" timeOffset="456436.4556">11473 10065 1278 0,'0'0'90'15,"-47"23"-56"-15,26 3 10 0,-15 0 19 16,8 13-34-16,-7 4 27 0,4 11-37 0,-5-2-4 15,6 2 1-15,9 5-30 0,-1-8-17 0,19 11-49 16,-8-16-51-16,25 26-109 0,-17-5-246 16,11-16 18-16,15 13 275 0</inkml:trace>
  <inkml:trace contextRef="#ctx1" brushRef="#br2" timeOffset="456608.5059">11257 11630 2047 0,'-49'4'0'16,"16"-4"0"-16,33 0 0 0,-32-14 0 0,32 14 0 15,-10-28 0-15,10 28-11 0,-6-36-61 0,-2 6-61 16,32 34-203-16,-15-29-291 0,-9 25 31 0,37-19 325 16</inkml:trace>
  <inkml:trace contextRef="#ctx1" brushRef="#br4" timeOffset="507687.5977">2794 12265 562 0,'0'0'89'0,"0"0"-4"16,0 0-8-16,0 0-2 0,0 0 1 0,0 0 1 16,0 0-4-16,0 0 1 0,0 0-5 15,0 0-8-15,-2 31-13 0,4-8-10 16,-2-23-16-16,0 49-2 0,0-21-9 0,3 8 6 16,-3 5-10-16,3 4 7 0,-3 3-13 0,0 3 9 15,-5-1 9-15,4 3-29 0,1-9 29 0,-3 2-31 16,3-4 8-16,0-7 5 0,3 1-11 0,-2-7-3 15,8 2-19-15,-9-31-9 0,19 46-33 0,-19-46-34 16,27 28-11-16,-27-28-19 0,39 15-47 16,-39-15-164-16,41 1-23 0,-3 7 295 0</inkml:trace>
  <inkml:trace contextRef="#ctx1" brushRef="#br4" timeOffset="508046.9071">3776 12410 709 0,'0'0'198'0,"14"-42"-158"16,-10 19-20-16,-2 0 5 0,5-3 4 0,-7-5 17 15,5 6 3-15,-7-8 0 0,4 9-8 0,-6-9 0 16,4 33-7-16,-10-47 4 15,10 47-2-15,-16-40 7 0,16 40-2 0,-18-29 2 16,18 29-4-16,-21-18-3 0,21 18-5 0,-32-2-9 16,32 2-5-16,-43 17-6 0,19 1 1 0,-3 1-2 15,-1 11 5-15,-4 2-6 0,2 11 6 0,0 3-9 16,2 1 5-16,2 2-10 0,6 2 5 0,0-5-9 16,4 1 8-16,8 3-8 0,-2-5 5 15,7 4-8-15,-2-3-7 0,6-2 25 0,4 1-26 16,4-1 0-16,0-7-21 0,5 4-15 0,-1-14-14 15,10 9-32-15,-23-36-34 0,43 36-45 0,-43-36-76 16,28-2-197-16,3 12 53 0,-31-10 351 0</inkml:trace>
  <inkml:trace contextRef="#ctx1" brushRef="#br4" timeOffset="508218.7609">3296 12765 1321 0,'-45'-21'148'0,"45"21"-93"0,0 0-21 0,0 0-18 15,0 0-1-15,0 0-1 0,-10-33-13 0,10 33 37 16,27-22-37-16,-27 22 28 0,49-30-19 0,-11 10-9 16,10-1 0-16,6 2-4 0,4 1-8 0,1-2-22 15,12 10-41-15,-17-21-86 0,23 31-151 16,-12-11-226-16,-8-1 58 0,9 17 404 0</inkml:trace>
  <inkml:trace contextRef="#ctx1" brushRef="#br4" timeOffset="509312.3793">5246 12613 1271 0,'0'0'94'0,"0"0"-76"0,0 0-15 0,0 0-4 15,30-24 1-15,-30 24 11 0,34-38 3 0,-16 14 8 16,-18 24-1-16,40-43-1 0,-19 22-9 15,4-6 5-15,5 3-4 0,-2-7 7 0,0 6-4 16,0-4 3-16,0-1-8 0,-7-2 3 16,4 4-6-16,-7 2 1 0,-18 26-6 0,28-35 2 15,-28 35-2-15,0 0 2 0,16-21 2 0,-16 21 3 16,0 0-1-16,0 0-1 0,0 0-3 0,0 0-4 16,-24-7 0-16,24 7 0 0,-25 9 1 0,25-9-2 15,-33 21 4-15,7-6 1 0,3 1 7 0,-5 4 0 16,-4 4 4-16,1 1-3 0,-4 1 3 0,3 0-2 15,-3 0 4-15,-3 2-6 0,-1 0 1 16,-6 6-7-16,4-3 4 0,-3 7-8 0,-2-2 6 16,6-5-6-16,4 4 2 0,1-4-5 15,9-5-11-15,5-5 28 0,21-21-30 0,-24 33 29 16,24-33-14-16,0 0-3 0,0 0 1 0,0 0 0 16,5 21 1-16,-5-21 1 0,38-3 0 0,-5-10-15 15,8-2 32-15,12-8-31 0,6-1 30 0,7-3-13 16,7 1-6-16,-4 3 5 0,3-1-5 15,-6 6 3-15,-7 3-2 0,-5 5 1 0,-11 4-1 16,-11 6 0-16,-8 3 0 0,-24-3-1 0,0 0 1 16,3 41-3-16,-27-10 1 0,-9 11 10 0,-20 6-25 15,-11 6 28-15,-8 5-20 0,-12 3 8 0,-5 0 16 16,2 0-10-16,1-3 11 0,-1-3-7 16,8 1 5-16,6-9-2 0,12-2 10 15,7-7-5-15,15-10 3 0,14-6-10 0,25-23-5 16,0 0-6-16,7 22 1 0,20-22-1 0,13-7 1 15,14-8 2-15,7-9-5 0,20-2-1 0,4-10-14 16,9 4-13-16,0-5-27 0,8 9-23 0,-15-16-35 16,15 26-57-16,-29-26-61 0,17 19-170 0,-14 5-64 15,-18-14 219-15</inkml:trace>
  <inkml:trace contextRef="#ctx1" brushRef="#br4" timeOffset="509624.842">6486 12289 1603 0,'0'0'28'0,"-30"-26"-19"0,30 26-5 0,0 0 8 15,0 0 10-15,0 0 9 0,0 0 3 0,0 0-5 16,0 0-11-16,0 0-10 0,0 0-6 0,0 0-3 15,-15 43 3-15,10-14-4 0,2 5 6 0,-4 4-5 16,-3 5 6-16,1 4-9 0,0 1 8 16,-1 4-8-16,1 0-8 0,-3 1 25 15,2-1-25-15,0-5 24 0,4 3-9 0,-1-6-10 16,5-8 0-16,2 0-19 0,0-12-11 0,10 3-30 16,-10-27-39-16,28 27-44 0,-28-27-57 0,45-13-171 15,-16 7-96-15,-7-29 127 0,22 17 347 0</inkml:trace>
  <inkml:trace contextRef="#ctx1" brushRef="#br4" timeOffset="509796.6957">6390 12297 1683 0,'0'0'49'0,"-30"9"-32"0,30-9-15 0,0 0-4 15,0 0 1-15,0 0 7 0,38 1 6 0,-10-4 3 16,4-4-1-16,9-1-4 0,6-2-7 15,9-4-1-15,2 1-6 0,6-1-12 0,-5-4-20 16,6 17-38-16,-16-17-52 0,15 33-122 0,-31-15-308 16,0 0 28-16,2 11 307 0</inkml:trace>
  <inkml:trace contextRef="#ctx1" brushRef="#br4" timeOffset="509984.1727">6306 12659 1705 0,'-56'0'51'0,"56"0"-44"0,0 0-8 0,46-36-1 16,-6 13 7-16,9 0-2 0,0-1 8 0,7-1-5 15,2 6 3-15,1-4-8 0,10 1 0 0,-1 3-12 16,4 4-21-16,-4-10-51 0,14 25-99 16,-33-27-163-16,24 17-212 0,-6 3 34 0,-12-11 461 15</inkml:trace>
  <inkml:trace contextRef="#ctx1" brushRef="#br4" timeOffset="510359.1535">7284 12639 1493 0,'0'0'66'0,"0"0"-58"0,0 0 0 0,31 12 15 16,-3-14 12-16,3-11 9 0,12 8-5 0,-3-5-11 15,6 2-12-15,6-2-6 0,6 4-6 16,0-2-2-16,6 0-2 0,0-1 1 0,3 3-1 16,1 1 0-16,-1-3-2 0,3 1-5 0,-11 2-7 15,3-1-12-15,-11-1-16 0,4 9-19 0,-16-12-20 16,7 17-25-16,-18-17-37 0,12 20-46 0,-40-10-90 16,0 0-161-16,34 0 54 0,-34 0 386 0</inkml:trace>
  <inkml:trace contextRef="#ctx1" brushRef="#br4" timeOffset="510577.8524">7305 12815 1263 0,'-25'14'43'15,"25"-14"-27"-15,25 12 14 0,5-2 17 0,4-14 16 16,16 9 6-16,-1-13-5 0,17 6-7 0,-2-11-11 15,17 7-13-15,-4-9-14 0,9-1-11 0,4-2-2 16,-4 0-7-16,-2-7-15 0,-7 1 20 0,-3 2-52 16,-11-4 3-16,3 10-60 0,-29-22-80 15,21 25-134-15,-20-10-217 0,-18-10 66 0,11 19 428 16</inkml:trace>
  <inkml:trace contextRef="#ctx1" brushRef="#br4" timeOffset="510796.5979">8098 12019 1355 0,'-21'56'375'0,"-4"-38"-359"0,6 8-3 16,1 3 3-16,1 16 17 0,-8-1 5 0,4 10 14 16,-14 5-10-16,4 3-2 0,-13 3-14 15,4 6-4-15,-6-1-3 0,5 5-19 0,-3-4 0 16,4 1 0-16,2-3-5 0,0-7 2 0,10-2-19 15,4-14 0-15,14-2-25 0,3-13-24 0,27 7-77 16,-20-38-167-16,46 16-295 0,2-14 18 16,6-18 381-16</inkml:trace>
  <inkml:trace contextRef="#ctx1" brushRef="#br4" timeOffset="511546.4844">9308 12204 1238 0,'0'0'53'0,"-36"-11"-19"0,36 11-3 0,-36-4-1 16,14 1 2-16,22 3-6 0,-47 15-6 0,20 0 6 16,-9 3 5-16,6 9 10 0,-6 1 0 0,8 10 9 15,-8-2-9-15,8 8 2 0,-2-1-10 0,7 7 1 16,0-5-9-16,12 0 2 0,1-2-10 15,10-1-15-15,5-6 20 0,10-1-27 0,5-7 25 16,11-5-9-16,5-9-2 0,8-2 4 16,9-11 0-16,3-6-1 0,7-6-2 0,2-9-3 15,6-9-10-15,2-2 19 0,-6-5-23 0,-3-5 20 16,-13 2-9-16,-5-7-6 0,-11 2 7 0,-10-2-7 16,-7 2 6-16,-10-1-6 0,-8 3 2 0,-10-2-9 15,-3 4-3-15,-13-2-14 0,-2 4-3 0,-10 4-11 16,0 6 3-16,-7 2-3 0,6 9 5 0,-5 1-5 15,11 16-9-15,-4-8-21 0,37 8-32 16,-54 6-60-16,54 17-112 0,0-23-228 0,0 0 20 16,-8 49 379-16</inkml:trace>
  <inkml:trace contextRef="#ctx1" brushRef="#br4" timeOffset="511733.9621">10021 12633 1691 0,'-28'34'63'0,"0"10"-53"0,0 1 27 16,2 0-40-16,4 0 6 0,1 2 5 0,-4-6-9 15,0 2 5-15,4-2-20 0,3-10 3 0,10 3-28 16,8-34-33-16,6 54-68 0,-6-54-147 0,0 0-263 16,36 36 27-16,-14-39 366 15</inkml:trace>
  <inkml:trace contextRef="#ctx1" brushRef="#br4" timeOffset="512421.3811">11333 12315 1077 0,'-17'-24'76'0,"17"24"-27"15,-23-46 8-15,23 46 2 0,-21-38 6 0,21 38-9 16,-27-24-5-16,27 24-5 0,-39-7-2 0,39 7-2 15,-53 10-1-15,27 5 1 0,-7-5-3 16,-2 16-4-16,-1-2-7 0,0 6 1 0,-3 3-5 16,1 3 10-16,1 0-3 0,0 6 4 0,0 1-8 15,4 1-3-15,1 0-9 0,9-5 1 0,-1 1-11 16,13-6-5-16,3-6 0 0,8-2 0 0,0-26 0 16,21 39 0-16,-21-39 0 0,45 28 0 15,-11-21 0-15,6-7 0 0,7-9 0 16,8-7 0-16,10-10 0 0,3-5 0 0,4-10 0 15,1-2 0-15,-7-1 0 0,-7 0 0 0,-3-2 0 16,-8 2 0-16,-11 6 0 0,-4-1 0 0,-13 8 0 16,-8 3 0-16,-6 2 0 0,-6 26 0 0,-3-44 0 15,3 44 0-15,-17-33 0 0,17 33 0 0,-28-16 0 16,28 16 0-16,-39 5 0 0,16 6 0 0,-2 9 0 16,1 4 0-16,-1 6 0 0,0 1 0 15,5 0 0-15,6 0 0 0,0 3 0 0,8-3 0 16,6 2 0-16,2-3 0 0,7 2-27 15,1-5-24-15,10 4-24 0,-20-31-26 0,56 55-53 16,-56-55-143-16,59 18-276 0,-16-3 38 0,-10-15 302 16</inkml:trace>
  <inkml:trace contextRef="#ctx1" brushRef="#br4" timeOffset="512686.9733">11821 12463 1520 0,'0'0'258'0,"0"0"-229"16,0 0-25-16,0 0-1 0,43-30 12 0,-5 19 1 15,7-6 7-15,4 6-2 0,4-5-5 0,3-2-8 16,1 6-2-16,2-3-6 0,4 6 2 0,-5 0-4 15,-4 1-2-15,-8 0-10 0,-5 6-9 0,-6-3-16 16,-2 10-30-16,-33-5-29 0,52 10-53 16,-52-10-91-16,23-16-252 0,-23 16-10 0,0 0 224 15</inkml:trace>
  <inkml:trace contextRef="#ctx1" brushRef="#br4" timeOffset="512890.0719">11812 12651 1376 0,'-38'-18'379'0,"38"18"-324"0,0 0-32 16,0 0-5-16,0 0 0 0,0 0 4 0,0 0 12 15,46-3 0-15,-17-4 1 0,13-1-8 0,5-2-7 16,11 2-14-16,1-2-6 0,5-5 0 0,1 4 0 16,0-4-5-16,1 4-26 0,-5-9-23 0,5 7-33 15,-18-15-60-15,26 28-126 0,-36-18-313 16,18-2 31-16,1 6 247 0</inkml:trace>
  <inkml:trace contextRef="#ctx1" brushRef="#br4" timeOffset="513093.1744">12473 11859 1372 0,'-46'5'288'0,"8"24"-252"16,-8-3-3-16,8 9 4 0,-1 1-8 0,3 8 7 15,-2 2-2-15,2 11 15 0,-2 2-7 0,2 8 6 16,3 3-21-16,1-1-11 0,9-3-16 0,5 1 0 16,0-3 0-16,8-1 0 0,4 1 0 15,6-8-20-15,8-4-12 0,2-12-28 0,19 9-97 16,-29-49-104-16,65 37-350 0,-23-22 28 16,-2-15 261-16</inkml:trace>
  <inkml:trace contextRef="#ctx1" brushRef="#br4" timeOffset="513749.3454">13403 12067 848 0,'0'0'275'15,"-28"-7"-204"-15,0 5-4 0,28 2 3 16,-44 12-2-16,44-12-4 0,-53 24-2 0,25 1 6 15,-15-7-4-15,12 10 2 0,-13 0-13 0,9 14-3 16,-4-6-8-16,7 7 1 0,1-4-8 0,6-3 1 16,6 3-12-16,7-3 0 0,4 0-10 15,8 0-11-15,5-1-3 0,10-1 0 0,9-4 0 16,6-3 0-16,8-4 0 0,11-3 0 0,5-7 0 16,11-5 0-16,2-6 0 0,2-7 0 15,4-3 0-15,-3-7 0 0,0-1 0 0,-5-9 0 16,-9 1 0-16,-10 1 0 0,-14-4 0 0,-8-2 0 15,-6-2 0-15,-9-8 0 0,-8 1 0 0,-2 0 0 16,-8-3 0-16,-9 5 0 0,-3-5-3 0,-12 2-11 16,-3 5 10-16,-4-1-2 0,-4 9 6 0,-2 0-2 15,1 6-1-15,-1 4-3 0,2 8-3 16,4 6-6-16,-1 6-8 0,3 4-8 0,7 10-8 16,0 3-8-16,8 10-30 0,-7-8-40 15,30 26-112-15,-26-16-256 0,24 0-54 0,17 3 142 16</inkml:trace>
  <inkml:trace contextRef="#ctx1" brushRef="#br4" timeOffset="513921.1975">14083 12736 2047 0,'-43'20'0'0,"14"-22"0"0,7-5 0 16,22 7 0-16,-26-19 0 0,26 19 0 15,-23-39 0-15,5 12 0 0,18 27-58 0,-23-50-51 16,23 50-174-16,-4-31-362 0,4 31 52 16,-1-35 235-16</inkml:trace>
  <inkml:trace contextRef="#ctx1" brushRef="#br2" timeOffset="627674.7243">929 13959 1303 0,'0'0'38'0,"0"0"-18"15,0 0-20-15,20-25-1 0,-20 25 2 0,31-26-1 16,-31 26 1-16,38-26-3 0,-38 26 2 0,43-20 1 15,-22 9 0-15,5 4 1 0,2-1 0 0,2 1-1 16,-2-1 1-16,2 5-2 0,-2-4 1 16,-2 7 0-16,0-5 0 0,-26 5-1 15,40 0 0-15,-40 0-1 0,33 5 0 0,-33-5 0 16,0 0-3-16,23 9 3 0,-23-9-3 0,0 0 4 16,0 0 2-16,0 0 1 0,-5 27-1 0,5-27 1 15,-28 27-3-15,28-27 2 0,-46 34-2 0,18-18 5 16,1-3 2-16,1 2 5 0,-2-5 2 0,28-10 3 15,-38 20-9-15,38-20-3 0,0 0-6 0,-26 16-5 16,26-16 2-16,0 0-1 0,0 0 1 16,16 28 2-16,-16-28-1 0,30 23 2 0,-30-23-1 15,40 19 5-15,-16-10-6 0,1-1 4 0,-2-5-2 16,-23-3 1-16,43 15 1 0,-43-15 0 16,33 8 0-16,-33-8-2 0,0 0-1 0,0 0 1 15,0 0 1-15,19 24 4 0,-19-24 1 0,-11 28 0 16,11-28-3-16,-35 40 3 0,12-18-6 15,-5 0 5-15,0 1-5 0,-1 1 1 0,-1-7 0 16,2-4 0-16,28-13-7 0,-39 16-15 0,39-16-41 16,0 0-122-16,0 0-146 0,0 0-157 0,18-26 151 15,16 18 337-15</inkml:trace>
  <inkml:trace contextRef="#ctx1" brushRef="#br2" timeOffset="628080.9166">1443 13361 1334 0,'-45'-16'110'15,"7"8"-94"-15,-1-2-11 0,1 3-10 0,3 6-2 16,-3 2 1-16,1 6 0 0,-3 6 4 0,-4 5 0 16,-4 5 3-16,-3 6-2 0,3 4 9 15,0 3 21-15,2 7-27 0,-1 2 35 0,7 14-26 16,-8 4 7-16,12 7 11 0,-3 7-12 0,7 3 10 15,8 0-17-15,4 1 7 0,12 4-20 0,9-5 10 16,18 2 7-16,7-2-21 0,12-3 22 16,8-7-23-16,13-9 5 0,9-6 7 0,14-6-3 15,12-11 6-15,6-12-7 0,7-11 7 16,12-20-5-16,-4-13-1 0,8-11 7 0,2-14-7 16,-10-8 7-16,-4-3 1 0,-19-8 10 0,-13-2 2 15,-17-9-23-15,-14 1 14 0,-18-5-25 0,-10 1 8 16,-19-4 13-16,-12 0-15 0,-16 1 8 0,-12 3-19 15,-14 4 4-15,-16 1-13 0,-13 6 10 0,-12 6 5 16,-3 8-22-16,-10 2 23 0,2 15-33 0,1 7 18 16,7 16 2-16,-2 9-1 0,15 24-9 15,-2-6-31-15,34 33-78 0,-9-21-101 0,21 14-238 16,30 12 26-16,-4-27 394 0</inkml:trace>
  <inkml:trace contextRef="#ctx1" brushRef="#br2" timeOffset="629112.1174">3069 13707 1187 0,'0'0'182'15,"3"-25"-168"-15,-3 25-14 0,0 0-3 16,0 0-3-16,0 0-1 0,0 0 3 0,0 0-1 16,0 0-1-16,-26 2 2 0,26-2 0 0,0 0-1 15,-27 32 4-15,27-32-2 0,-19 50 5 16,9-19-5-16,1 8 9 0,-2 0-4 0,1 7 10 15,-3 3-4-15,3-1 8 0,-2-1-9 0,4-1 6 16,0-4-9-16,3-4 6 0,-2-2-8 0,6-3 5 16,1-9-4-16,0-24 6 0,1 30-2 15,-1-30 4-15,0 0-4 0,0 0-2 0,0 0 2 16,0 0 1-16,0 0 9 0,27 0 3 0,-27 0 1 16,20-44-8-16,-9 6-2 0,6-6-12 0,1-7 7 15,0 0-9-15,0 4 8 0,-5-4-8 0,3 0 8 16,-4 6-9-16,-2 0 8 0,3 3-6 0,-6 4 6 15,1 7-2-15,-2 10 6 0,-6 21-2 16,0 0 4-16,10-25-2 0,-10 25 0 0,0 0-6 16,0 0-6-16,0 0 2 0,0 33-2 15,0-5 6-15,2 8-2 0,0 8 6 0,3 2-9 16,-4 3 8-16,4 2-9 0,0-5 8 0,5-1-8 16,5-2 8-16,5-4-8 0,1-4 6 0,9-4-6 15,2-5 7-15,6-8-2 0,3-2 3 0,4-8 7 16,1-4 4-16,-7-13 7 0,6 0 4 15,-14-8 2-15,4-2-8 0,-7-16-1 0,0 1-7 16,-5-5-1-16,0-2-5 0,-10-2 6 0,0 1-9 16,-10-3 6-16,-1 0-7 0,-4-1 4 0,-4 5-7 15,-1-2 5-15,-4 4-7 0,1 5 6 0,-2-2-9 16,2 9 2-16,-3 1-8 0,13 26-2 16,-24-26-7-16,24 26-16 0,0 0-28 0,0 0-54 15,-28-10-83-15,28 10-212 0,18 36-87 16,-18-36 75-16,26 46 426 0</inkml:trace>
  <inkml:trace contextRef="#ctx1" brushRef="#br2" timeOffset="629534.0964">4138 13996 1027 0,'0'0'273'0,"0"0"-243"16,0 0-29-16,0 0 0 0,35-16 13 0,-10 14 9 15,-4-3 8-15,7 5-1 0,-28 0-8 16,45-5-9-16,-21 2-6 0,-24 3-2 0,41-3 4 16,-41 3 2-16,38-8 2 0,-38 8-2 0,36-13-3 15,-36 13-3-15,30-25 0 0,-30 25-2 0,30-36 1 16,-30 36-3-16,23-42 7 0,-23 42-4 0,10-45 7 15,-10 45-5-15,-2-42 0 0,2 42-4 0,-15-44 1 16,15 44-3-16,-28-35 4 0,28 35-1 16,-29-26 8-16,29 26 0 0,-38-10 8 15,38 10 5-15,-48 8-2 0,23 9 8 0,-4 1-5 16,1 11 3-16,-9 6-8 0,5 7 2 0,-3 2-10 16,5 2 2-16,6 0-9 0,4-2 4 0,5-1-11 15,5-4 5-15,7-3-7 0,3-5 5 0,7 0-6 16,2-3 4-16,10 0-12 0,-19-28-9 0,55 42-22 15,-22-35-25-15,22 3-37 0,-14-20-32 16,30 15-45-16,-22-31-76 0,27 4-177 0,3 4-11 16,-20-22 327-16</inkml:trace>
  <inkml:trace contextRef="#ctx1" brushRef="#br2" timeOffset="629977.2946">5009 13793 1488 0,'-28'-5'46'16,"28"5"-20"-16,-41 4-1 0,41-4 4 15,-30 5 2-15,30-5-2 0,0 0-8 0,-31 24 0 16,31-24-6-16,-25 28 1 0,25-28-6 0,-16 43 1 16,11-21-3-16,0 5 3 0,2-3-6 0,3 6 4 15,0-4-3-15,3 0 3 0,0-3 0 0,1 0-1 16,-4-23-7-16,11 42 4 0,-11-42-7 0,18 30 2 16,-18-30 0-16,28 20 0 0,-28-20-1 15,45 4 1-15,-22-12-1 0,8-6-1 0,0-6 6 16,6-8-4-16,-1-3 5 0,0-2-4 15,-3-6-1-15,0 1-5 0,-5 2 4 0,-4 2-4 16,0 0 6-16,-11 6-3 0,0 3 4 0,-13 25-4 16,13-36 4-16,-13 36-1 0,0 0 2 0,0 0-4 15,0 0 2-15,0 0-2 0,0 0-3 0,0 0 7 16,0 0-4-16,-26 53 2 0,16-17-6 16,0 1 8-16,3 4-10 0,4-3 11 0,3-2-6 15,2-3 2-15,4 1 0 0,4-8 2 0,8 2-2 16,-18-28 4-16,38 38-2 0,-10-24 3 0,0-6-1 15,7-1 2-15,-4-10-1 0,5-2 4 0,-5-10 1 0,4 0-3 16,-7-8 3-16,0-1-6 0,-7-4 2 0,4-5-3 16,-7-1 1-16,-5-4-6 0,-1-3 0 15,-4 2-18-15,-1-3-4 0,-7-3-32 0,6 16-34 16,-19-20-43-16,13 49-43 0,-12-72-54 0,24 49-107 16,-5 2-118-16,-16-12 72 0,9 33 383 0</inkml:trace>
  <inkml:trace contextRef="#ctx1" brushRef="#br2" timeOffset="630220.8285">6360 13266 1298 0,'0'0'84'0,"0"0"-31"0,-28-18 9 15,28 18 0-15,0 0-5 0,0 0-20 0,0 0-17 16,0 0-11-16,-31 28-5 0,18-3 1 0,-2 3-4 31,-1 12 8-31,-4 5-7 0,4 0 11 0,-4 9 8 16,2 9-29-16,1 5 23 0,2 3-26 0,-1-1 4 15,-2-4 13-15,6 1-21 0,-1 1 12 0,2-4-13 16,1-3 1-16,6-5-34 0,-12-20-72 0,26 14-24 16,-10-50-55-16,10 61-130 0,5-33-126 0,-15-28 75 15,19 24 381-15</inkml:trace>
  <inkml:trace contextRef="#ctx1" brushRef="#br2" timeOffset="631016.1263">6012 13787 1426 0,'-38'-7'121'0,"38"7"-72"16,0 0-30-16,0 0-7 0,0 0 6 15,0 0 10-15,34 5 10 0,-7-3-2 0,1-4-11 16,8 2-10-16,7-1-9 0,1-4-5 0,5 3-1 15,-1-1-1-15,0-1 1 0,0 4-1 0,-7 0 0 16,1 4 1-16,-2-3 0 0,-4 1-1 0,-5-2-1 16,-3 2-1-16,-28-2 0 0,38 6 1 15,-38-6 0-15,0 0 2 0,0 0 2 0,0 0 2 16,0 0 0-16,0 0 1 0,0 0-3 16,0 0-2-16,-23 12 0 0,23-12 1 0,-39 14 3 15,39-14 5-15,-45 27 3 0,45-27 6 0,-39 37-4 16,22-12 3-16,1-1-6 0,4 4-1 0,1 2-3 15,4-1 0-15,4-1-7 0,3-5 4 0,0-23-8 16,13 41 4-16,-13-41-2 0,36 37 0 0,-11-20 2 16,0-4-1-16,8-10-3 0,-5-1-3 0,3-4-10 15,2-8 1-15,-2 0-4 0,-1-8 0 16,3 0 2-16,-2-8-12 0,3 2-5 0,-2-12-15 0,2 3-3 16,-12-6-6-16,6 6 13 0,-12-5 7 0,2 4 19 15,-6 0 4-15,-2 1 13 0,-9 5-1 0,1 0 13 16,-2 28 9-16,-12-41 19 0,12 41 5 0,-21-19 7 15,21 19-3-15,-35-7-8 0,35 7 1 0,-37 13-5 0,37-13-4 16,-38 20-7-16,38-20-4 16,-28 18-9-16,28-18-1 0,-13 28-6 0,13-28-1 15,1 31 0 1,-1-31 1-16,0 0-1 0,30 29 1 0,-30-29-2 16,46 17 1-16,-16-16 1 0,4 2 2 0,2-3 1 15,5 0 1-15,-3 0-2 0,5-1 0 0,-5 1-2 16,-7 0 0-16,-3 0 2 0,-3 1 1 0,-25-1-3 15,31 5 1-15,-31-5-3 0,0 0 1 16,0 0 1-16,0 0 1 0,0 0 3 16,0 0 0-16,0 0-4 0,0 0 0 0,7 28-3 15,-7-28 0-15,0 0 1 0,-25 28 0 0,25-28-2 0,-21 26 2 16,21-26-2-16,-20 33 1 0,20-33-2 0,-13 36 4 16,13-36-4-16,-5 43 2 0,5-43-4 0,-7 34 1 15,7-34 3-15,7 21 0 0,-7-21-3 0,0 0 5 16,28 18-5-16,-28-18 3 0,31-11 5 0,-31 11-2 15,46-35 2-15,-19 14 2 0,-4-12 7 0,5 1-1 16,-2-4 6-16,0 0-6 0,-3-2 1 0,0 2-6 16,-1-3 1-16,-4 4-9 0,2 6 0 0,-2 3 0 15,-4 1 0-15,-14 25 0 0,14-21 0 0,-14 21 0 16,0 0 0-16,0 0 0 0,0 0 0 0,-12 34 0 16,-1-6 0-16,0 8 0 0,-2 2 0 15,5 1 0 1,7-1 0-16,4-4 0 0,16 0-24 0,-1-11-21 15,14 7-31-15,-4-19-46 0,30 22-139 0,-24-31-355 16,24 4 26-16,6-4 278 0</inkml:trace>
  <inkml:trace contextRef="#ctx1" brushRef="#br2" timeOffset="632021.1349">8281 13320 1526 0,'0'0'75'0,"27"13"-60"0,-27-13-12 15,37-22 11-15,1 7 8 0,7-6 10 0,2 3 0 16,3-7-1-16,6 7-10 0,-2 0-4 0,-1 3-9 15,-2 4-2-15,-5 3-2 0,-2 1-2 0,-6 4-1 16,-8 4-2-16,-4 6 2 0,-26-7-1 0,30 18 2 16,-30-18-1-16,6 36 1 0,-11-10-1 15,-6 4 4-15,-9 4-5 0,-6 5 9 0,-4-1-1 16,-4 0 10-16,-3-2 0 0,4-2 2 0,-1-1-4 16,6-7-15-16,2-2 21 0,26-24-26 0,-30 31 22 15,30-31-15-15,0 0-3 0,-3 33 1 0,3-33-2 16,21 15 1-16,-21-15 0 0,46 8 1 15,-16-8 0-15,6 0 1 0,3 0 2 0,6 2-7 16,-6-1 5-16,-1 1-1 0,-5 5-3 16,-8-4 6-16,-25-3-1 0,31 21 4 0,-31-21 2 15,5 28 6-15,-5-28-4 0,-13 39 5 0,-5-14-6 16,-7 1-1-16,-5 5-3 0,-6-1-4 0,-3-3-2 16,-1 1 0-16,-1-5 0 0,3-3 0 0,7-4 0 15,6 0 0-15,25-16 0 0,-34 19-2 0,34-19-29 16,0 0-14-16,0 0-30 0,0 0-52 0,0 0-109 15,0 0-218-15,0 0-125 0,0 0 82 16,6-33 497-16</inkml:trace>
  <inkml:trace contextRef="#ctx1" brushRef="#br2" timeOffset="632193.0614">8015 13599 1871 0,'-28'11'24'0,"28"-11"-20"16,0 0-8-16,31 5-1 0,3-8 6 0,4-1-3 16,2-1-4-16,3-3-19 0,8 5-37 0,-7-15-77 15,33 26-269-15,-19-16-171 0,6 0 2 0,7 8 485 16</inkml:trace>
  <inkml:trace contextRef="#ctx1" brushRef="#br2" timeOffset="634975.6622">3487 14550 1057 0,'-38'11'95'16,"7"0"-33"-16,6 14-12 0,-5-5-8 0,6 11 0 15,-1-10-14-15,8 8-4 0,-1-1-18 16,8-3-1-16,2 4-24 0,8-29-25 0,10 46-51 16,-10-46-67-16,38 15-201 0,-7-4-74 0,2-22 147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1T02:46:39.37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3824 14425 928 0,'-23'-8'123'0,"23"8"-62"0,0 0-18 15,0 0-6-15,0 0-4 0,-25-16 2 16,25 16 1-16,0 0-4 0,0 0-3 0,0 0-5 0,0 0-7 0,0 0-9 16,0 0-4-16,0 0-4 0,-16 37-11 0,16-37 10 15,-15 43-8-15,5-17 9 0,-3 0 2 0,2 4-4 16,-4 2 5-16,2-2-7 0,-2 1 6 0,3-3-3 16,2-2-2-16,4 0-19 0,6-26-12 0,-4 38-29 15,4-38-21-15,10 23-39 0,-10-23-65 16,0 0-212-16,43 5 19 0,-43-5 291 0</inkml:trace>
  <inkml:trace contextRef="#ctx0" brushRef="#br1" timeOffset="42873.7837">13637 15825 731 0,'20'-33'230'0,"-20"33"-166"0,0 0-21 16,0 0-7-16,6-28 6 0,-6 28 9 0,0 0 11 15,0 0-3-15,0 0-6 0,0 0-13 0,0 0-16 16,0 0-10-16,0 0-7 0,0 0 0 0,0 0-2 15,5 38 7-15,-10-11-3 0,4 8 7 16,-6 7-11-16,5 4 12 0,-1 5 8 0,0 3-24 16,-1 0 28-16,3 5-31 0,-7-3 8 0,3 2 3 15,0-4-9-15,-4-1 7 0,6-6-12 0,-3 2 7 16,6-4-6-16,-4-3 5 0,4-6-12 0,0-3 0 16,5-5-21-16,-5-28-14 0,18 37-35 0,-18-37-41 15,30 18-69-15,-30-18-58 0,28-24-174 0,7 21 25 16,-26-33 367-16</inkml:trace>
  <inkml:trace contextRef="#ctx0" brushRef="#br1" timeOffset="43092.5825">13744 15775 1301 0,'-25'2'64'0,"25"-2"-25"0,0 0-25 0,0 0-4 15,0 0 10-15,12-29 14 0,-12 29 6 0,34-28 2 16,-7 11-10-16,-6-1-9 0,7 0-8 16,5-4-6-16,-2 4-8 0,7-2 2 0,0 2-7 15,0 0 4-15,5 0-11 0,-2 1-2 0,-3 6-14 16,1 4-16-16,-11-2-21 0,13 12-39 16,-41-3-51-16,56 6-115 0,-33 4-188 0,-23-10 29 15,26 30 355-15</inkml:trace>
  <inkml:trace contextRef="#ctx0" brushRef="#br1" timeOffset="43280.0487">13683 16121 1325 0,'0'0'141'0,"0"0"-115"15,0 0-5-15,0 0-20 0,54-21 20 0,-13 4-36 16,10-2 21-16,5-4-13 0,4 3 12 0,4 2 4 15,-5 0-11-15,4 8-31 0,-14-6-23 0,7 16-39 16,-15-17-80-16,9 17-176 0,-6 9-120 0,-23-16 122 16</inkml:trace>
  <inkml:trace contextRef="#ctx0" brushRef="#br1" timeOffset="43936.1585">14271 16702 704 0,'0'0'41'0,"18"-39"-8"0,-8 14 1 0,-10 25 5 16,19-41 4-16,-19 41 1 0,12-29 5 0,-12 29 13 16,0 0 20-16,0 0 3 0,0 0-7 0,0 0-15 15,0 0-20-15,0 0-7 0,-23-2-5 16,23 2 0-16,0 0-3 0,-23 36-1 0,23-36-6 15,-17 29 1-15,17-29-5 0,-16 33 2 0,16-33-4 16,-18 43 1-16,11-22-8 0,4 4 1 0,-5 1-8 16,6 3 5-16,-5 1-3 0,4-7 6 15,-2 0-6-15,5-23 2 0,-3 36 10 0,3-36-32 0,0 26 32 16,0-26-32-16,0 0 20 16,0 0-2-16,0 0 4 0,0 0 0 0,0 0-14 15,0 0 45-15,10-26-28 0,-10 26 29 0,11-51-14 16,-3 16-16-16,1-2 2 0,1-1-6 0,-2-3 6 15,2 2-6-15,0-4 9 0,1 1-7 0,-1-1 6 16,0 1-6-16,3 2 4 0,0 0-6 0,4 5 6 16,1 4-7-16,1 5 2 0,0 1 0 0,-19 25 3 15,31-28 0-15,-31 28 0 0,26-9-1 16,-26 9-6-16,27 9-2 0,-27-9 8 0,19 27-6 16,-19-27 1-16,22 39 6 0,-12-10-13 0,-2 1 10 15,-2 4-6-15,-2 2 4 0,1 2-4 0,-2 3 3 16,2-4-5-16,-2 3 4 0,4-4-9 15,-4-2 1-15,5-1-12 0,-5-2-1 0,4 5-11 16,-4-10-1-16,7 2-17 0,-10-28-7 0,15 46-5 16,-15-46-33-16,20 33-17 0,-20-33-48 15,0 0-64-15,0 0-113 0,0 0-96 0,38 16 148 16,-38-16 285-16</inkml:trace>
  <inkml:trace contextRef="#ctx0" brushRef="#br1" timeOffset="44108.0345">14406 16771 1168 0,'0'0'100'0,"-35"-9"-26"0,35 9-16 0,0 0-8 16,0 0 0-16,0 0-1 0,0 0-4 15,0 0 0-15,0 0-11 0,25-27-9 0,-25 27-12 16,42-18-7-16,-14 6-6 0,4 1-15 0,2-2-23 16,7 4-30-16,-9-14-54 0,19 22-75 0,-23-27-145 15,10 10-140-15,9 11 35 0,-20-19 442 0</inkml:trace>
  <inkml:trace contextRef="#ctx0" brushRef="#br1" timeOffset="44826.7836">14932 16442 1057 0,'0'0'159'0,"0"0"-102"0,-8 21-15 0,8-21 1 16,0 0 4-16,0 0-1 0,-20 33 1 0,20-33-9 15,-15 27-3-15,15-27-11 0,-8 35-5 0,8-35-4 16,-1 44 4-16,-1-19-6 0,4 1 1 16,-2 0-7-16,1 3 6 0,1-4-7 0,3-1 6 15,-5-24-6-15,3 40-3 0,-3-40-3 0,15 36 2 16,-15-36-1-16,11 24 0 0,-11-24 0 0,0 0-2 15,0 0 0-15,0 0 2 0,0 0 0 16,27 7 2-16,-27-7 0 0,10-26-2 0,-10 26 3 16,16-48-4-16,-9 20 4 0,-1 1-6 0,2 0 4 15,-1-2-4-15,-4-1 4 0,-1 3-3 16,-2-1 4-16,0-2-6 0,-2-2 7 0,1-4-5 16,-4 1 4-16,1-1-4 0,4 4 3 0,2 4-6 15,5 1 7-15,-7 27-5 0,10-36 3 0,-10 36-1 16,0 0 1-16,16-27-2 0,-16 27 1 0,0 0 0 15,23-13-2-15,-23 13 2 0,0 0 0 0,36 3 1 16,-36-3-1-16,27 3 0 0,-27-3 2 16,26 8 1-16,-26-8 1 0,28 8 2 15,-28-8-8-15,25 17 2 0,-25-17 0 0,26 10 0 16,-26-10 2-16,0 0-1 0,28 18-1 0,-28-18-2 16,0 0-1-16,10 26 0 0,-10-26-2 0,-10 28 2 15,10-28-2-15,-28 37 3 0,28-37-3 0,-40 41 3 16,16-19-5-16,2 2 5 0,-4 1 1 0,5-4 1 15,21-21 1-15,-43 33 0 0,43-33-4 16,-23 23 4-16,23-23-5 0,0 0 2 0,0 0-2 16,0 0 1-16,0 0 0 0,28 13 3 0,-28-13-1 15,47-10 0-15,-17 0 3 0,6 2-3 0,2-2 3 16,0 2-3-16,-2-2 5 0,2 5 0 0,-8 2 4 16,3 1-3-16,-10 2 0 0,-23 0-1 15,29 3 1-15,-29-3 6 0,0 0 2 0,10 27 4 16,-10-27-8-16,-21 36 1 0,-4-12-8 15,-5 9 1-15,-2-2-2 0,-6 2 1 0,-5 1-4 16,3-3 8-16,-4 0-7 0,6-3 4 0,0-3-3 16,7-7-16-16,3 0 14 0,3-10-14 0,25-8 27 15,-29 13-22-15,29-13 5 0,0 0-22 0,0 0-49 16,0 0-28-16,0 0-110 0,10-39-210 0,6 13-76 16,5 9 79-16</inkml:trace>
  <inkml:trace contextRef="#ctx0" brushRef="#br1" timeOffset="45404.8961">16010 15962 1562 0,'0'0'87'0,"0"0"-56"0,0 0-19 0,0 0 1 16,0 0 6-16,33-3 8 0,-33 3 2 0,45 0-8 16,-19-5-8-16,4 2-6 0,6-6-6 0,5 0-1 15,10-1-2-15,0 0 1 0,3-2-7 0,1 6-4 16,-4-6-11-16,3 9-15 0,-6-5-17 15,4 11-25-15,-19-13-22 0,12 27-35 16,-45-17-32-16,46 18-50 0,-46-18-126 0,0 24-51 16,3 11 162-16</inkml:trace>
  <inkml:trace contextRef="#ctx0" brushRef="#br1" timeOffset="45587.866">16190 16355 985 0,'-22'21'214'0,"-21"-21"-86"0,43 0-13 16,-36 8-19-16,36-8-17 0,0 0-22 0,0 0-14 15,0 0-9-15,0 0 0 0,0 0 3 0,35-26-6 16,-7 10-7-16,6-2-5 0,8-4-8 0,7 3-8 16,5-6 0-16,4 2-6 0,3 2 0 0,-2-2-13 0,-1 8-14 15,-4-7-37-15,10 20-55 0,-26-29-102 0,31 23-368 32,-15-2 36-32,1-10 257 0</inkml:trace>
  <inkml:trace contextRef="#ctx0" brushRef="#br1" timeOffset="46353.0792">17584 15936 1112 0,'0'0'287'0,"0"0"-220"0,0 0-36 0,0 0-14 16,0 0 6-16,0 0 13 0,0 0 14 16,23-21-4-16,-23 21-10 0,43-14-13 15,-17 8-11-15,7-7-9 0,5 1-2 0,4-4-4 16,6 0-1-16,2-4-14 0,4 7-18 0,-8-5-19 16,8 13-24-16,-18-16-24 0,17 26-41 0,-25-23-64 15,20 18-160 1,-7 8-88-16,-41-8 187 0</inkml:trace>
  <inkml:trace contextRef="#ctx0" brushRef="#br1" timeOffset="47478.0838">18940 15288 778 0,'0'0'294'0,"0"0"-217"0,11-25-16 0,-11 25-9 16,0 0-3-16,0 0 3 0,0 0 4 15,0 0-3-15,0 0-18 0,0 0 12 0,0 0-27 16,0 31 10-16,4 0-5 0,-8-1-13 15,6 6 4-15,-4 5-12 0,4 3 4 0,-4 0-7 16,2 8 6-16,0 1-7 0,0-2 7 0,0 1-10 16,0-5 8-16,0 4-11 0,0-5 9 0,-1 1-10 15,-1-1 5-15,-1-5-16 0,0-5-4 0,4 5-9 16,-9-11-32-16,15 4 23 0,-14-11-34 16,12 1 16-16,-5-24-14 0,3 28-22 0,-3-28-7 15,0 0-34-15,0 0-42 0,18-32-168 0,9 22-11 16,-26-34 269-16</inkml:trace>
  <inkml:trace contextRef="#ctx0" brushRef="#br1" timeOffset="47696.8439">19035 15253 1262 0,'-28'-5'109'0,"28"5"-57"16,0 0-34-16,0 0-12 0,0 0-3 0,0 0 10 15,25-13-5-15,0 7 26 0,-1-11-14 0,13 8 5 16,-4-6-9-16,11 2-11 0,0-4-3 16,3 1-3-16,2 0-9 0,0-2-20 0,9 6-27 15,-9-11-45-15,17 22-50 0,-28-19-91 16,11 5-200-16,4 20 12 0,-30-20 328 0</inkml:trace>
  <inkml:trace contextRef="#ctx0" brushRef="#br1" timeOffset="47899.9168">18912 15754 1317 0,'-28'0'78'0,"28"0"-61"0,0 0-15 16,25 2 4-16,-1-10 19 0,16-1 12 0,-4-9 14 15,18 9 1-15,-4-16-8 0,14 7-18 0,0-5-10 16,2 2-13-16,1 1-6 15,1-4-20-15,3 12-23 0,-15-11-47 0,9 23-76 16,-28-21-139-16,2 14-201 0,4 11 46 0,-43-4 404 16</inkml:trace>
  <inkml:trace contextRef="#ctx0" brushRef="#br1" timeOffset="48743.8559">19449 16266 793 0,'0'0'89'15,"0"0"-4"-15,0 0-1 0,0 0 12 16,0 0-8-16,0 0-11 0,0 0-15 16,0 0-12-16,0 0-10 0,0 0-9 0,0 0 0 15,-14 22-2-15,14-22 2 0,0 34-10 0,4-9-4 16,-4-4 1-16,3 8 3 0,0-2-3 0,-1 2 3 15,0 4-16-15,-2-2 3 0,0 0-4 0,0-2 5 16,0-1-5-16,-2-2 1 0,0 1-4 16,2-27 5-16,-3 41-3 0,3-41 3 0,0 26-4 15,0-26 1-15,0 0-2 0,0 0 0 0,0 0-1 16,0 0 0-16,0 0 0 0,0 0 3 0,0 0 1 16,0 0-1-16,25-17 2 0,-25 17-6 0,21-47 4 15,-6 16-6-15,-5 1 4 0,1-4-2 0,1-5 4 16,-4 1-3-16,-1 0 4 0,1-4-5 15,-7-2 4-15,3-1-7 0,1 1 7 16,-4 0-4-16,1 3 5 0,3 4-6 0,-3 9-14 16,-2 2 30-16,0 26-29 0,0 0 28 0,6-25-11 15,-6 25-4-15,0 0 0 0,0 0 4 0,0 0-2 16,0 0 0-16,40 7 1 0,-40-7-2 0,46 4 3 16,-23 1-1-16,3 2 17 0,2-2-34 0,0 0 33 15,-2 3-31-15,-3-3 12 0,2 1 3 0,-25-6-1 16,35 23-2-16,-35-23 0 0,0 0 0 15,23 36-3-15,-23-36-1 0,-10 28-5 0,10-28 1 16,-36 36-5-16,8-11 10 0,-4-2-2 0,-4-1 8 16,-3 0-4-16,-2 1 4 0,3-5-4 15,0 1 5-15,7-2-4 0,1-1 5 0,4-4-4 16,26-12 1-16,-32 14-2 0,32-14-2 0,0 0-1 16,0 0 2-16,0 0 0 0,0 0 3 15,23-6-2-15,-23 6 0 0,46-12 3 0,-11 2-5 16,3 2 8-16,1 0-3 0,2-3 1 0,2 4 0 15,-5-1 0-15,-3 3 1 0,-7 8 0 0,-7-1 2 16,-21-2 0-16,26 16 6 0,-26-16 0 0,2 28 4 16,-2-28-10-16,-25 48 1 0,4-17-7 0,-10 5 4 15,-6-2-5-15,-5 2 5 0,-1-3-3 0,-3-2 2 16,1 2-3-16,8-4 3 16,-1-3-9-16,10-3 9 0,1-6-7 0,27-17-5 15,-28 22-18-15,28-22-26 0,0 0-19 0,0 0-13 16,0 0-22-16,28-21-38 0,12 15-82 0,-12-7-260 15,3-20 52-15,17 18 328 0</inkml:trace>
  <inkml:trace contextRef="#ctx0" brushRef="#br1" timeOffset="49275.1175">20265 16216 1069 0,'0'0'151'0,"0"0"-71"0,0 0-34 0,0 0-9 16,0 0-5-16,0 0 2 0,5 34 4 0,-5-34 5 16,-23 34 6-16,23-34-13 0,-28 45-2 0,13-24-11 15,2 10 3-15,0-5-7 0,1 4 1 0,-3 1-8 16,5-3 2-16,-1 1-6 0,-1 2 2 0,1-5-5 15,1-3 1-15,10-23-6 0,-13 41 4 16,13-41-4-16,-7 33 0 0,7-33-1 16,0 0 1-16,0 26 0 0,0-26 0 0,0 0 0 15,0 0-1-15,0 0-3 0,0 0 3 0,0 0 1 16,0 0 1-16,0 0 4 0,28-39-5 0,-28 39 4 16,23-46-4-16,-11 20 4 0,-2-9-5 0,0-1 6 15,-2 0-6-15,2-4 7 0,0 0-4 0,-1-2 5 16,9-4-5-16,-1 3 12 0,4 2-11 15,-3 4 11-15,2 7-4 0,0 1 5 0,-20 29 1 16,33-31-16-16,-33 31 10 0,21-17-18 0,-21 17 12 16,0 0-1-16,30 4 2 0,-30-4-3 0,0 0 2 15,26 29 14-15,-26-29-11 0,17 41 12 0,-9-16-16 16,-5 7-3-16,4-1 6 0,-4 10-9 0,-3-6 11 16,0 7-9-16,0-1 3 15,0 0-6-15,0 5 3 0,-2-4-6 0,1 1 5 16,1-4-9-16,-5-4-1 0,5 1-15 0,-3-7-4 15,4 1-13-15,-1-30-12 0,10 50-38 0,-10-50-27 16,17 36-72-16,-17-36-79 0,0 0-165 0,0 0-44 16,0 0 301-16</inkml:trace>
  <inkml:trace contextRef="#ctx0" brushRef="#br1" timeOffset="49431.4096">20262 16507 1393 0,'-33'-13'139'0,"8"0"-54"0,25 13-18 15,-33-3-4-15,33 3-11 0,0 0-20 0,0 0-15 16,0 0-13-16,0 0-4 0,0 0 0 0,35 0 0 16,-6-7 3-16,11 1-6 0,11 1-22 0,-8-12-44 15,26 17-71-15,-27-28-126 0,28 20-305 16,-11-2 40-16,-10-6 282 0</inkml:trace>
  <inkml:trace contextRef="#ctx0" brushRef="#br0" timeOffset="96501.1378">4219 14833 504 0,'0'0'185'0,"5"-35"-88"16,-5 35-6-16,-7-28-12 0,7 28-1 0,0 0-3 15,-3-34 0-15,3 34-2 0,0 0-9 0,0 0-9 16,0 0-15-16,0 0-14 0,0 0-10 0,0 0-4 15,0 0-7-15,0 0-3 0,0 0 0 0,0 0-1 16,-13 30-1-16,8 1 5 0,-6 11-10 16,-1 2 9-16,-3 4-11 0,-1 6 11 0,-1 11-10 15,-1 1 15-15,0 9 10 0,-2 0-21 16,1-6 30-16,4 3-29 0,-2-13 4 0,6-3 6 16,3-6-11-16,1-7 9 0,7-12-1 0,0-6 5 15,0-25-3-15,8 24-2 0,-8-24-3 0,0 0 10 16,0 0 10-16,35-18 9 0,-25-8 7 0,8-8-11 15,-3-11-3-15,8-9-17 0,-4-6 9 0,3-2-9 16,-2-7-4-16,3 5 32 0,-4-3-26 0,1 5 24 16,-7-2-9-16,2 3-20 0,-3-6 7 15,2-3-12-15,1 4 4 0,2-4-7 0,-1 10 8 16,2 9-10-16,-1 12 7 0,-1 6-5 0,1 12 5 16,-17 21-3-16,19-25 2 0,-19 25-1 15,0 0 0-15,0 0 0 0,28-5-1 0,-28 5 1 16,0 0 0-16,38 34 0 0,-38-34-1 0,36 43 3 15,-16-15-4-15,2 3 5 0,1-2-8 16,-2 7 8-16,0 4-7 0,1 1 6 0,-2 8-2 16,-2-5 3-16,-4 2-9 0,3 0 6 0,-2 1-13 15,-5-1 2-15,-4 5-13 0,1-6 2 0,-2 6-4 16,-5-5-34-16,3 5-4 0,-6-14-32 0,6 8 5 16,-13-19-20-16,12 10-18 0,-2-36-43 0,-10 41-55 15,10-41-24-15,-26 5-126 0,26-5 158 0,0 0 219 16</inkml:trace>
  <inkml:trace contextRef="#ctx0" brushRef="#br0" timeOffset="96680.2947">4316 15062 1342 0,'0'0'57'16,"0"0"-43"-16,0 0-13 0,0 0-7 15,0 0 0-15,0 0 4 0,22-18-1 0,-22 18 3 16,47-20-1-16,-12 5-1 0,1 1-5 0,7 1-14 31,-4-5-24-31,16 5-26 0,-11-9-29 0,11 14-25 16,-16-16-31-16,9 14-29 0,-5 0-63 0,-19-10-78 15,24 22 217-15</inkml:trace>
  <inkml:trace contextRef="#ctx0" brushRef="#br0" timeOffset="97207.013">5072 14880 586 0,'0'0'94'16,"0"0"-28"-16,5 31-4 0,-5-31-3 0,0 0 6 15,0 0-4-15,-2 36 1 0,2-36-6 0,-5 35-2 16,5-35-20-16,0 45 3 0,-2-20 5 0,2 4 3 16,0-29 1-16,-1 50-9 0,-1-24-24 0,2 2 1 15,-5-2 21-15,5 3-28 0,0-29 38 16,-5 41-38-16,5-41 6 0,-5 25-3 0,5-25-7 0,0 0 0 16,0 0-2-16,0 0 1 0,0 0 0 0,0 0-2 15,0 0-1-15,0 0-4 0,0 0 1 0,0 0 4 16,5-35-16-16,0 3 37 0,3-4-34 0,2 0 30 15,-1-5-12-15,0 3-7 0,1-5 7 0,-2 6-6 16,1-4 5-16,-4 3-8 0,5 4 7 0,1-2-4 16,-1 5 4-16,1 8-3 0,-11 23 2 15,20-33-7-15,-20 33 4 0,0 0-1 0,27-11 2 0,-27 11-1 16,0 0 1-16,28 8 0 0,-28-8-1 0,23 13 4 16,-23-13-4-16,28 24 3 0,-28-24-3 0,26 30 0 15,-26-30-1-15,21 33 2 0,-21-33-3 0,23 34 3 16,-23-34-13-16,12 36 1 0,-12-36-9 0,6 34 6 15,-6-34 1-15,-5 40 7 0,5-40 1 16,-14 39 1-16,14-39-1 0,-28 36 0 16,28-36 0-16,-38 33 6 0,13-22-1 0,0 4 4 15,1-4-2 1,-1-2 0-16,-1 0 0 0,4-2 2 0,22-7-3 0,-42 3 2 16,42-3 3-16,-33 5 4 0,33-5 10 0,-27 2 4 15,27-2-1-15,0 0 1 0,0 0-12 0,-26 10-2 16,26-10 13-16,0 0-37 0,-3 42 41 15,1-14-33-15,-1 1 17 0,3 11 2 0,-4-4-10 16,4 3 5-16,-8 5-8 0,3 5 9 0,-3 4-11 16,-7 1 6-16,4-2-19 0,-4-6-4 0,5 0-25 0,-5-15-16 15,15 8-49-15,0-39-55 0,2 34-102 0,-2-34-216 16,0 0 58-16,39-1 373 0</inkml:trace>
  <inkml:trace contextRef="#ctx0" brushRef="#br0" timeOffset="97872.8931">5791 14692 1301 0,'0'0'23'0,"0"0"-23"0,-28 10 3 15,28-10 8-15,0 0 10 0,-10 28 12 0,10-28 5 16,-3 40 1-16,-4-13-14 0,6 7-2 0,-6-3-12 15,5 8 6-15,1-3-4 0,-1 4 10 0,-5-1-3 16,6 5 7-16,-6-6-5 0,6 4 5 0,-6-6-12 16,5 5-18-16,-6-8 26 0,6 0-27 0,1-7 30 15,1-26-14-15,-5 33-2 0,5-33-7 16,0 0-1-16,0 0-2 0,0 0 2 0,0 0 2 16,0 0 2-16,0 0-1 0,0 0 0 0,3-43-3 15,0 10-15-15,4-4 28 0,-2-4-27 0,5 3 26 16,-4-6-11-16,3 3-7 0,-4 2 7 0,1-7-7 15,2-3 5-15,1-3-6 0,2-4 6 0,1-3-11 16,6 5 9-16,5 6-7 0,-2 8 7 16,4 4-3-16,-2 8 7 0,2 3-3 0,-4 10 2 15,-21 15-5-15,40-19 4 0,-40 19-1 0,34-2-1 16,-34 2 3-16,28 8-3 0,-28-8 0 0,28 20 0 31,-28-20 3-31,26 34-3 0,-14-7 2 0,-2-1-3 16,0 2 4-16,-7 1-7 0,0 2 6 0,-3 2-7 0,-6 4 3 15,-3 1-3-15,0 3 8 0,-3-2-5 16,-6-4 7-16,0-1-7 0,0-3 6 0,-4-3-7 16,-2 0 6-16,1-2-4 0,-4-5 3 0,-1 1-3 15,2-4 3-15,-2-5-4 0,5 0 3 0,-2-3 0 16,25-10 1-16,-39 9 0 0,39-9 0 0,-33 0 0 16,33 0-2-16,0 0 1 0,-25-9 0 0,25 9 0 0,0 0 1 15,0 0 3-15,0 0-2 0,0 0 5 0,0 0 0 16,0 0-5-16,0 0 0 0,0 0-3 15,-8 21 3-15,8 10 18 0,-3 5-26 0,-1 7 26 16,1 4-31-16,-7 4 9 0,-3 1 7 0,0 5-7 31,-5 7 10-31,-2 2-13 0,-6 2 11 0,1 1-17 16,0-13 7-16,6-9-19 0,2-12-11 0,15-3-32 16,2-32-33-16,15 33-53 0,-15-33-69 0,48-18-112 0,-10 0-157 15,-4-26 122-15,22 14 368 0</inkml:trace>
  <inkml:trace contextRef="#ctx0" brushRef="#br0" timeOffset="98091.7347">6727 14196 1399 0,'-23'38'196'0,"-11"-1"-184"0,4 12-4 16,1-1 26-16,2 12-20 0,-2-7 36 0,2 7-24 15,-1-2-3-15,0 9 6 0,0 0-20 16,2 0 3-16,3 2-16 0,-2-2 7 0,6-8-10 16,0-4 2-16,8-1-19 0,-2-11-6 0,13 4-18 15,-5-19-28-15,18 13-22 0,-13-41-89 16,28 43-132-16,-28-43-60 0,31 11-95 0,9 1 311 16</inkml:trace>
  <inkml:trace contextRef="#ctx0" brushRef="#br0" timeOffset="98294.9511">6882 14774 1442 0,'0'0'134'0,"-54"41"-106"0,29-15 4 16,-4 0 4-16,9 5 11 0,-5-1-6 0,5 4-3 16,-1-1-10-16,0 8-6 0,-2 0-12 0,3-4-1 15,7 6-13-15,-2-6-10 0,5 1 25 0,3-2-31 16,6-2 20-16,-1-4-44 0,10 1-19 0,-8-31-11 15,22 52-49-15,-22-52-49 0,38 25-176 16,-38-25-169-16,44-10 28 0,-5 8 480 0</inkml:trace>
  <inkml:trace contextRef="#ctx0" brushRef="#br0" timeOffset="98451.3619">6997 14361 1343 0,'-31'17'288'0,"-12"-19"-252"0,14 9-30 0,4-4-4 16,25-3-2-16,-25 1-3 0,25-1-8 0,0 0-4 16,0 0-39-16,0 0-9 0,0 0-63 0,35 32-72 15,-35-32-146-15,34 0-152 0,4 19 132 0,-38-19 364 16</inkml:trace>
  <inkml:trace contextRef="#ctx0" brushRef="#br0" timeOffset="98795.2468">7022 14893 1521 0,'-48'12'77'15,"48"-12"-51"-15,-24 28-7 0,24-28 6 0,0 0 6 16,38 29 4-16,-38-29-4 0,54 3-6 16,-25-3-9-16,13-3-4 0,7-5-8 0,2 0-4 15,7-7 2-15,3 3-3 0,-2-4 3 0,-3 1-3 16,-7-1 1-16,-4 3-3 0,-9-2 1 0,-8 4-4 15,-28 11 1-15,31-31-1 0,-31 31 3 0,13-32 0 16,-13 32 2-16,-6-34-3 0,6 34 1 0,-28-36-4 16,28 36 6-16,-48-26 0 0,13 19 1 15,-1 6 1-15,-5 2 0 0,-3 8 2 16,-3 7-1-16,-2 4 11 0,-4 6-1 0,4 10 12 16,-7 0-2-16,8 8 3 0,2 3-8 0,5-6 1 15,7 2-10-15,9-2 1 0,12-5-8 0,9-3 1 16,11-4-5-16,9-3 3 0,12 0-10 0,10-8-7 15,17-1-23-15,2-16-26 0,24 11-56 0,-14-32-99 16,39 25-208-16,-14-16-145 0,5-11 120 0,13 16 454 16</inkml:trace>
  <inkml:trace contextRef="#ctx0" brushRef="#br0" timeOffset="99123.7103">8283 14756 1350 0,'-50'32'452'0,"-9"-32"-411"0,3 9-15 15,-1 0 2-15,1 3-2 0,0 3-4 16,0 3 4-16,0 8 0 0,1 0 0 0,3 7-6 16,11 0-16-16,4 1-4 0,18 0 0 0,7-3 0 15,14-3 0-15,11-3 0 0,13-6 0 0,11-1 0 16,10 0 0-16,9-9 0 0,2-9 0 0,8-7 0 16,0-4 0-16,-1-14 0 0,0-3 0 0,-1-9 0 15,-7-8 0-15,-1-2 0 0,0-2 0 0,-1-8 0 16,-8-6 0-16,-1 1 0 0,2-5 0 15,-8 0 0-15,-3-2 0 0,-2 0 0 0,-7 1 0 16,0 5 0-16,-8 8 0 0,-5 11 0 16,-6 11 0-16,-9 33 0 0,0-30 0 0,0 30 0 15,0 0 0-15,-46 27 0 0,12 9 0 0,-6 23 0 16,-9 11 0-16,-4 10 0 0,-1 2 0 0,6-2 0 16,7-1-3-16,10 1-58 0,6-11-27 0,28 9-106 15,-21-40-203-15,38 16-206 0,5-10 17 16,-6-21 472-16</inkml:trace>
  <inkml:trace contextRef="#ctx0" brushRef="#br0" timeOffset="100092.8538">9804 14332 1341 0,'0'0'61'16,"0"0"-45"-16,0 0-13 0,0 0 0 16,0 0 6-16,0 0 10 0,0 0 9 0,0 0 11 15,0 0 4-15,0 0-1 0,-7 42-14 0,7-12 26 16,5 6-34-16,-5-2 25 0,3 7-18 0,-1 2-12 16,3 1 6-16,-5 0-9 0,3 0 5 0,-3 0-8 15,-2 2 6-15,1-3-9 0,-4-1 6 0,3-4-9 16,-1-10 4-16,-2-2-6 0,5-26 2 15,-3 38-3-15,3-38 1 0,0 0-1 0,0 0 1 16,0 0 0-16,0 0 0 0,0 0 2 0,0 0-3 16,1-22 2-16,6-9-2 0,-2-8 2 0,5-5-5 15,0-5 6-15,3 0-8 0,-2-4 9 0,-1 1-8 16,-2 0 7-16,1-7-9 0,-1-4-12 16,-2 0 19-16,4-5-21 0,5 5 21 0,-2 2 0 15,4 7-8-15,1 13 9 0,0 12-5 16,-18 29 5-16,28-33-3 0,-28 33 1 0,0 0 0 15,35-3 0-15,-35 3 2 0,31 18-1 0,-31-18 1 16,41 24-2-16,-15-11 6 0,1 4-3 0,1 1 2 16,0 1-3-16,0 1-2 0,-4 0-1 0,-1-2 2 15,-23-18-2-15,38 37 2 0,-38-37-3 0,23 40 4 16,-23-40-4-16,2 39 3 0,-10-15-4 16,-9 3-10-16,-3 0 27 0,-9 3-25 0,-6 1 26 15,-3-3-17-15,-3 5-3 0,-3-6 4 0,-1 1-4 16,4-3 7-16,2-1-3 0,4-9 2 15,7-2-3-15,28-13 2 0,-26 10-4 0,26-10 1 16,0 0-1-16,0 0 2 0,28 0 1 0,-28 0 2 16,49-5-1-16,-14 2 0 0,3-1 1 0,6-2 2 15,0 4 1-15,1 2 0 0,-2 0 1 16,-2 2-4-16,-5 6-1 0,-6-3 2 0,-6 6-1 16,-24-11 4-16,35 20-1 0,-35-20 3 0,11 30-1 15,-11-30 1-15,-11 44-4 0,-6-18 1 0,-4 5-4 16,-10-3 2-16,-4 5-3 0,-8-4 3 0,-4 5-7 15,-1 2 4-15,-5-1-5 0,4-2 4 0,0-2-2 16,4 0 6-16,6-8-6 0,4-2 3 16,9-6-12-16,26-15-8 0,-32 19-17 15,32-19-31-15,0 0-36 0,0 0-55 0,30-21-125 16,-12 0-261-16,20-14 65 0,8 9 305 0</inkml:trace>
  <inkml:trace contextRef="#ctx0" brushRef="#br0" timeOffset="100499.2447">10985 13962 1374 0,'-28'-8'59'0,"28"8"-44"0,0 0 13 16,-23-7 14-16,23 7 15 0,0 0 5 0,0 0-9 15,-28 17-5-15,28-17-10 0,-24 36-4 0,7-7-8 16,6 2 1-16,-4 5-6 0,2 7 2 15,0 6-7-15,-2 3 5 0,-3 4-7 0,0 4-1 16,1-2 18-16,1 4-19 0,-2-3 16 0,1 1-23 16,1-7-5-16,4-1 0 0,-3 0 0 0,4-4 0 15,1-4 0-15,2-3 0 0,4-11 0 0,3-6 0 16,1-24 0-16,5 36 0 0,-5-36 0 0,0 0 0 16,34 20 0-16,-34-20 0 0,38-5 0 15,-15-10 0-15,5-5 0 0,3-4 0 16,1-4 0-16,-3-3 0 0,4 0 0 0,-5-4 0 15,-5 9 0-15,0 0 0 0,-23 26 0 0,25-36 0 16,-25 36 0-16,0 0 0 0,0 0 0 0,0 0 0 16,0 0 0-16,0 0 0 0,0 0 0 0,0 0 0 15,10 26 0-15,-14-4 0 0,3 4-9 0,-6 0-13 16,7 3-11-16,0-29-4 0,8 48-14 16,-8-48-11-16,25 42-30 0,-25-42-36 0,41 36-75 15,-41-36-123-15,32 4-183 0,2 9 33 0,-34-13 378 16</inkml:trace>
  <inkml:trace contextRef="#ctx0" brushRef="#br0" timeOffset="100874.3818">11548 14473 1330 0,'-38'-9'134'15,"38"9"-80"-15,-29 12-3 0,29-12 9 0,-28 29-6 16,13-2 3-16,-6-6-10 0,7 13 2 0,-5 1-12 15,4 5 1-15,-3-2-13 0,5 6 1 0,-1 0-9 16,6-1 0-16,5-5-9 0,3-2 0 16,0-4-7-16,8-4 3 0,0-2-5 0,4-4 3 15,-12-22-3-15,36 31 4 0,-36-31-3 0,46 15 1 16,-23-19 0-16,5-1-2 0,3-9 3 16,-3-4-2-16,-1-2 2 0,1-6-3 0,-2-7 4 15,0 0-4-15,-4-4 4 0,3-4-5 0,-6 0 4 16,-1-2-4-16,2 2 4 0,-3 4-5 0,1 1 5 15,-4 1-5-15,1 6 5 0,-3 3-4 16,-12 26 3-16,16-30-3 0,-16 30 2 0,0 0-2 16,0 0-1-16,0 0 1 0,-1 33-4 0,-6 0 4 15,0 4-8-15,-2 1 2 0,-1 6-9 0,0 0 1 16,7 5-12-16,-4-6 0 0,9 3-11 0,-2-8-1 16,13 2-26-16,-10-13-17 0,23 10-49 0,-26-37-61 15,48 43-116-15,-8-24-206 0,-11-19 71 0,22 15 364 16</inkml:trace>
  <inkml:trace contextRef="#ctx0" brushRef="#br0" timeOffset="101252.13">12396 14551 1513 0,'-25'3'74'0,"-9"-6"-26"15,9 13 10-15,-10-2-4 0,7 9-4 0,-9 1-5 16,9 8 2-16,-9-2-10 0,9 6-5 0,2 4-10 15,10 0-2-15,1-2-9 0,11-1 4 0,6-3-12 16,3-2 2-16,10-3-1 0,-15-23 2 16,41 32-3-16,-10-20-3 0,2-7 0 0,10-5 0 15,3-5 0-15,2-10 0 0,1-5 0 0,-3-6-7 16,2-10 4-16,-2-6-7 0,-1-3 7 16,-4 0-5-16,-3-4 6 0,-2 1-3 0,-8-3 7 15,0-1-7-15,-10-2-6 0,2-5 17 0,-2-3-19 16,-4 0 20-16,1-1-6 0,0 3-5 0,-5 8 9 15,-5 9-4-15,-2 14 8 0,-3 29 0 0,-15-33 4 16,15 33-2-16,-36 5-4 0,13 8-7 0,-6 13 0 16,-3 7 0-16,3 11 0 0,-1 2 0 0,2 11 0 15,0 0 0-15,2 9 0 0,6-2 0 16,0-1 0-16,9 5 0 0,2-11 0 16,5 0-1-16,10-3-40 0,1-10-15 0,12 9-46 0,-10-25-64 15,30 24-185-15,-16-26-241 0,8-6 47 0,6 4 353 16</inkml:trace>
  <inkml:trace contextRef="#ctx0" brushRef="#br0" timeOffset="101724.1978">13272 14420 1364 0,'0'0'128'0,"-30"-10"-43"16,30 10-10-16,0 0-21 0,-31 9-12 0,31-9-12 15,-42 16-1-15,21-6-3 0,-2 8 3 0,-3 0-7 16,-1 8 1-16,-1 0-6 0,2 4 6 0,-2 2-5 16,2 3 5-16,1 1-8 0,2-4 1 0,8-4-8 15,2 3 1-15,10-4-9 0,3-1 2 16,6-3-3-16,-6-23 2 0,32 29-1 15,-8-22 3-15,8-7-3 0,4-8 1 0,5-9-1 16,7-4-1-16,3-7 3 0,-2-5-3 0,-1-3 3 16,-4 2-4-16,-6-7 4 0,0 3-5 0,-4-4 5 0,-2-2-5 15,-4-2 5-15,-4-3 3 0,-1-5-18 0,5-2 18 16,0-5-21-16,2-1 4 0,0 2 5 0,1 4-6 16,-10 9 9-16,-3 14 2 0,-18 33 13 15,17-31 0-15,-17 31 4 0,0 0-1 16,0 0-5-16,-38 32-7 0,15 3-2 0,0 3 0 15,-3 12 0-15,-2 4 0 0,6 2 0 0,-2 6 0 16,4 0 0-16,0 5 0 0,2-4 0 0,1-3 0 16,8 2 0-16,-1-6 0 0,10 1 0 0,0-3 0 15,8-1-20-15,0-16-22 0,7 3-35 0,-15-40-41 16,49 49-77-16,-49-49-134 0,50-2-241 16,-12 0 31-16,-9-20 383 0</inkml:trace>
  <inkml:trace contextRef="#ctx0" brushRef="#br0" timeOffset="101918.4342">14085 14227 1394 0,'-20'43'443'0,"-8"-40"-390"0,3 10-15 0,2 3 2 16,23-16-4-16,-46 46-9 0,20-10-12 0,-1 5-14 16,4 3-1-16,4 2 0 0,2-2 0 0,6 7 0 15,1-5 0-15,3-2 0 0,5 0 0 0,2-6 0 16,2-4 0-16,10 2-36 0,-2-11-16 0,11 3-26 15,-21-28-31 1,44 34-60-16,-44-34-102 0,55-11-294 0,-19 6 26 16,-6-15 312-16</inkml:trace>
  <inkml:trace contextRef="#ctx0" brushRef="#br0" timeOffset="102059.1107">14244 13928 1754 0,'0'0'73'0,"-36"4"-66"0,36-4-11 16,-30 12-8-16,30-12-11 0,0 0-22 0,-16 29-17 16,23 1-48-16,-7-30-90 0,24 20-319 0,-2 6-19 15,2-13 218-15</inkml:trace>
  <inkml:trace contextRef="#ctx0" brushRef="#br0" timeOffset="102402.9854">14746 14225 1080 0,'-38'-16'191'0,"38"16"-75"0,-37 0-11 0,37 0-9 15,-43 12-22-15,43-12-18 0,-51 22-9 0,19-2-6 16,-2-2-3-16,-1 7 0 0,-4-1-6 0,4 4-12 16,1-2 16-16,6 2-31 0,8-3 17 15,20-25-17-15,-21 42-6 0,21-42 3 16,1 28-3-16,-1-28 0 0,36 20 1 0,-8-15-1 15,10-9 0-15,8-1-5 0,9-3 0 0,2-2-3 16,-2 1 3-16,-3-3 3 0,-6 2 4 0,-3 2 0 16,-10 3-1-16,-2-1 1 0,-31 6 0 0,33 0-1 15,-33 0 2-15,0 0 0 0,0 0 0 0,0 0 1 16,-28 34-3-16,28-34 2 0,-48 43-4 16,19-22 4-16,-2 3-4 0,-2 1 3 0,1-4-4 15,3-1 1-15,4 1-9 0,25-21-3 0,-34 31-11 16,34-31-9-16,-12 30-12 0,12-30-20 0,18 21-46 15,-18-21-67-15,49 8-157 0,-14-10-215 0,3-12 44 16,11 12 411-16</inkml:trace>
  <inkml:trace contextRef="#ctx0" brushRef="#br0" timeOffset="102934.4307">15441 14288 1355 0,'-43'-61'436'16,"43"61"-377"-16,-25-3-24 0,25 3-6 0,-26 0-3 15,26 0-5-15,-31 3 5 0,31-3-1 0,-33 16-6 16,33-16-5-16,-30 27-12 0,30-27-2 16,-36 42 0-16,16-16 0 0,2 2 0 0,-7 7 0 15,4 1 0-15,1 0 0 0,2 1 0 0,0-4 0 16,5-5 0-16,0-4 0 0,6 1 0 16,7-25 0-16,-5 36 0 0,5-36 0 0,7 24 0 15,-7-24 0-15,0 0 0 0,26 4 0 0,-26-4 0 16,33-22 0-16,-8 1-4 0,-4-5-11 0,4-2 4 15,-4-1-3-15,4-4 5 0,-4-3-3 16,1-2-10-16,-4-3 23 0,0-1-20 0,2 4 21 16,-2 2-5-16,0 0-2 0,0 7 5 0,-7 3 1 15,-11 26 7-15,17-23 1 0,-17 23 6 0,0 0 0 16,0 0-3-16,0 0-2 0,0 0-3 0,-18 27 0 16,18-27 0-16,-27 45 2 0,27-45-4 0,-19 42 0 15,19-42-4-15,-10 38-1 0,10-38 0 16,6 36-5-16,-6-36 2 0,15 28-5 15,-15-28 19-15,28 18-10 0,-28-18 3 0,36 8-4 16,-11-10 0-16,-2-1 0 0,4-10-1 0,0 1 2 16,1-6-7-16,0 2 12 0,0 0-6 0,-1 3 0 15,-6-4 0-15,-21 17 0 0,43-26 0 0,-43 26 0 16,35-23 0-16,-35 23 0 0,26-11 0 0,-26 11 0 16,0 0 0-16,26 3 0 0,-26-3 0 15,3 24 0-15,-6 1 0 0,-3 1 0 0,-6 9 0 16,-4 1 0-16,-2 0 0 0,-4 0 0 0,6-2-1 15,1-6-22-15,8 6-42 0,-3-8-7 0,12 4-19 16,-2-30-36-16,8 41-50 0,-8-41-124 16,0 0-260-16,0 0 55 0,35-18 384 0</inkml:trace>
  <inkml:trace contextRef="#ctx0" brushRef="#br0" timeOffset="103137.6288">16443 13564 1514 0,'-46'-39'412'0,"25"39"-384"0,21 0-27 15,-30 3-13-15,30-3 12 0,-35 10 3 16,35-10 17-16,-46 18-10 0,46-18 8 16,-28 21-16-16,28-21-15 0,-8 38-9 0,8-38-13 15,8 38-8-15,1-14-14 0,-9-24-24 0,28 36-35 16,-28-36-42-16,47 28-75 0,-47-28-77 0,43-8-191 15,-2 16 75-15,-41-8 426 0</inkml:trace>
  <inkml:trace contextRef="#ctx0" brushRef="#br0" timeOffset="103278.3054">16781 13455 831 0,'19'-23'318'16,"-32"-5"-153"-16,13 28-46 0,0 0-45 0,-25-8-30 16,25 8-12-16,-39 19-1 0,13-1-3 0,6 15-2 15,-6-2 1-15,2 10-38 0,5 2 15 16,-6-3-44-16,13 13-12 0,-7-11-24 0,15 19-55 15,-15-28-61-15,29 13-222 0,-4-1-72 16,-9-14 190-16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1T03:00:57.584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1584 830 871 0,'0'0'223'0,"-8"-27"-160"0,8 27-21 0,0 0 1 16,-17-25 10-16,17 25 6 0,0 0 0 0,0 0-27 15,0 0-1-15,0 0-26 0,0 0 3 0,-18 34-3 0,10-9-4 16,-2 9 8-16,-1 4-3 0,1 11 7 0,-2 5-10 0,2 8 12 16,1 4-10-16,0 7 12 0,-1 1-12 15,2 5 7-15,-2-1-17 0,2 2-4 0,0-1 22 16,-2-5-23-16,3-4 18 0,1-10-21 0,7-1-36 16,-7-21-28-16,21 11-51 0,-15-49-41 0,28 49-99 15,0-26-181-15,-28-23 40 0,59 0 395 0</inkml:trace>
  <inkml:trace contextRef="#ctx0" brushRef="#br0" timeOffset="250.7626">1755 729 1413 0,'0'0'219'0,"-28"-23"-212"15,28 23-12-15,0 0-6 0,0 0 1 0,0 0-2 16,0 0 5-16,0 0 3 0,0 0 1 0,0 0 3 16,0 0 0-16,36-10-1 0,-8 4-1 0,4-3 0 15,6 5-1-15,6-10-11 0,5 6-9 0,2-6-17 16,7 7-13-16,-2-13-19 0,8 15-22 0,-14-14-35 16,14 19-41-16,-17-17-79 0,-7 3-153 0,16 25 70 15,-30-27 332-15</inkml:trace>
  <inkml:trace contextRef="#ctx0" brushRef="#br0" timeOffset="453.8845">1545 1513 1453 0,'-25'5'17'0,"25"-5"-27"16,0 0-9-16,0 0 0 0,31-15 10 0,0-1 11 15,9-2-2-15,4-5 3 0,7-2-4 0,5-1 3 16,7-2-16-16,6 9-29 0,-5-11-51 0,12 15-27 16,-14-12-32-16,8 17-47 0,-8-5-93 0,-14-8-77 15,18 30 240-15</inkml:trace>
  <inkml:trace contextRef="#ctx0" brushRef="#br0" timeOffset="844.57">2575 1295 1277 0,'0'0'36'16,"0"0"-26"-16,-26 2-7 0,26-2 6 0,0 0 2 16,0 0-2-16,-19 28 4 0,19-28-5 0,-18 52 6 15,8-19 7-15,2 8 7 0,0-4-12 16,6 3 9-16,-6 1 3 0,6 1-37 0,1-6 34 15,-2 5-34-15,1-8 11 0,2-1 7 16,0-4-6-16,2 0 4 0,1-5-5 0,-3-23 3 16,3 34-2-16,-3-34 2 0,0 0-2 0,0 0-2 15,0 0-3-15,0 0 1 0,0 0 2 0,0 0 3 16,0 0 5-16,28-1 3 0,-23-24 9 0,7-3-5 16,-4-13 6-16,3 5-8 0,-4-6 6 15,0 6 16-15,-3-3-28 0,0-1 28 0,-1-4-32 0,0 2 6 16,-1-3 6-16,6 4-11 0,0 2 4 15,2 3-10-15,7 3 5 0,-4 6-7 16,7-1 4-16,4 7-4 0,3-2 3 0,-3 5-3 16,8 1-3-16,-3 6-11 0,7 3-13 0,-4-5-21 15,12 16-29-15,-16-20-38 0,20 34-73 0,-48-17-102 16,44-7-210-16,-11 30 42 0,-33-23 422 0</inkml:trace>
  <inkml:trace contextRef="#ctx0" brushRef="#br0" timeOffset="1250.8249">3156 1465 1077 0,'0'0'144'0,"0"0"-124"0,0 0-5 0,0 0 25 16,41 9 18-16,-41-9 9 0,54-13-10 0,-24-1-16 15,6 5-15-15,2-3-4 0,6-1-3 0,-1 0 3 16,10-2-2-16,-2-3-1 0,3 2-10 0,-1 1-3 16,-7-1-5-16,-6-1 1 0,-6 3-3 0,-9 2 5 15,-25 12-4-15,33-23 4 0,-33 23-1 16,0 0 1-16,10-28 0 0,-10 28-1 0,-15-24-2 16,15 24-1-16,-25-28-3 0,25 28 0 0,-44-21-2 15,14 14 3-15,-6 6 1 0,-2 4 0 16,-2 5 4-16,-4 7 2 0,0 3 7 0,-3 3 5 15,6 10 7-15,-3-1-2 0,8 6 3 0,-2 3-8 16,8 2 3-16,2 5-10 0,0-2 4 0,10-5-10 16,5 2 3-16,6-10 7 0,11 2-29 15,9-7 27-15,5-5-28 0,10 1 14 0,3-6 2 16,14-5-6-16,4-9-10 0,10 0-15 0,4-15-28 16,13 4-33-16,-12-18-37 0,28 20-114 0,-31-29-117 15,11 5-144-15,4 18 100 0,-23-30 404 0</inkml:trace>
  <inkml:trace contextRef="#ctx0" brushRef="#br0" timeOffset="1594.5155">4012 1515 1171 0,'10'32'73'15,"-10"-32"-58"-15,24 12-3 0,-24-12 6 0,48 3 7 16,-20-6 6-16,7-4 0 0,-2-4 4 15,11 3-8-15,-5-9-3 0,8 7-2 0,-1-9 0 16,1 1-5-16,-2-7 1 0,-2 2-13 0,-1 0-2 16,-4-1-4-16,-3-2 4 0,-7 3-5 0,-28 23 6 15,33-38-1-15,-33 38 7 0,6-29 7 16,-6 29 10-16,-19-27-2 0,19 27 2 0,-47-23-12 16,13 20-3-16,-4 5 1 0,-10 6 3 0,-4 8 5 15,-8 4 1-15,-4 9 2 0,-3 4-6 16,-1 10 7-16,-1-4-3 0,10 9 8 0,5-4-7 15,11 0-1-15,8-6-12 0,10-1-18 0,12-4 20 16,10-4-27-16,5-4 25 0,-2-25-12 0,29 42-2 16,-1-32 3-16,13-3-9 0,9-7-9 0,11-8-16 15,6-10-21-15,20 0-29 0,-8-17-27 0,25 24-103 16,-27-30-171-16,16 13-141 0,0 5 46 16,-18-16 481-16</inkml:trace>
  <inkml:trace contextRef="#ctx0" brushRef="#br0" timeOffset="2500.7594">6030 989 711 0,'0'0'207'0,"0"0"-177"0,0 0-26 16,6-21 3-16,-6 21 10 0,0 0 15 16,0 0 26-16,0 0 17 0,0 0 6 0,0 0-9 15,0 0-20-15,0 0-15 0,-15 29-5 0,7-1 7 16,-8 2-2-16,4 15 8 0,-6 0-11 15,7 17 5-15,-6-3-14 0,4 6 5 0,-4-1-17 16,6 3 7-16,-1-5-1 0,7 2-25 0,-1-3 26 16,4-4-28-16,4-10 8 0,3-4 7 0,0-7-12 15,5-3 10-15,3-10-5 0,-13-23 4 0,28 32-2 16,-28-32-1-16,21 17 0 0,-21-17 0 0,0 0 2 16,30-10 1-16,-30 10 1 0,21-43-3 15,-9 9 3-15,-6-9-8 0,1-6 5 16,-5-6-11-16,-2 2-10 0,-4-1 27 0,-4 2-24 15,-2 3 28-15,-6-7-7 0,-1 1-9 0,1-4 8 16,-1-4-11-16,3 0 10 0,2 0-10 0,4 5 7 16,6 8-5-16,2 8 7 0,2 6-4 0,6 5 10 15,-1 9-4-15,-7 22 5 0,21-39-2 0,-21 39 0 16,44-29-1-16,-12 14 0 0,7 4-3 16,4 1 3-16,5 2-2 0,-2 1 3 0,2 4-4 15,-2 4 0-15,-7 4-2 0,-1 0-2 0,-3 5 1 16,-9 3-1-16,-5 0 2 0,-21-13-3 0,35 33 4 15,-35-33-4-15,13 41 4 0,-11-15-4 0,-6 3 4 16,-7 6-7-16,-9 1 5 0,-13 3-7 16,-3 2 7-16,-10 2-4 0,-4-4 7 0,3 0-5 15,-3-4 4-15,8-8-4 0,5-2 5 16,9-5-5-16,28-20 2 0,-33 19-3 0,33-19-1 16,0 0-11-16,0 0-5 0,0 0-1 0,0 0 2 15,22 8 11-15,-22-8 5 0,46 0 3 0,-16-1 0 16,4 1 0-16,4 0 0 0,1 0 0 0,1 3 1 15,-2 4 1-15,-2 2 1 0,-6 8-1 0,-6-1 2 16,-24-16-4-16,30 43 5 0,-23-22 1 16,-6 7 9-16,-7 3-3 0,-4 5-12 0,-10 0 26 15,-3 6-30-15,-10-4 28 0,0 5-12 0,-10-7-9 16,2 1 4-16,-3-2-8 0,4-3 4 16,4-5-7-16,3-6-1 0,10 2-19 0,-2-15-34 15,25-8-64-15,-23 10-91 0,23-10-125 0,22 19-183 16,-22-19 50-16,44-9 421 0</inkml:trace>
  <inkml:trace contextRef="#ctx0" brushRef="#br0" timeOffset="2861.0868">6892 1400 1386 0,'0'0'22'16,"-33"3"1"-16,33-3 15 15,-31 10 15-15,5-5 9 0,26-5-8 0,-47 26-11 16,26-1-4 0,-9-4-7-16,4 7 4 0,-2 1-4 0,8 1-14 0,-3-1 24 0,10 2-32 0,-2-1 20 15,10 1-16-15,0-5-10 0,9-3 2 0,-4-23-6 16,15 41 2-16,-15-41-3 0,37 29 2 0,-10-17-1 16,2-7 1-16,9-4 0 0,5-2 1 15,-2-9 0-15,5-2-2 0,-1-6 1 0,-4-5-3 16,0-1 3-16,-5-2-4 0,-6-2 3 0,-7 0-6 15,-3 0-14-15,-6 2 25 0,-4 0-28 0,-8 1 25 16,-2 25-12-16,-8-42-4 0,8 42-2 0,-25-31-2 16,25 31-1-16,-38-23-4 0,38 23-1 0,-41-8-6 15,41 8-9-15,-33 6-12 0,33-6-25 0,-26 17-17 16,27 4-37-16,-1-21-28 16,2 34-42-16,-2-34-105 0,0 0-92 0,43 41 94 15,-43-41 303-15</inkml:trace>
  <inkml:trace contextRef="#ctx0" brushRef="#br0" timeOffset="3220.4471">7687 1488 1534 0,'-28'-11'69'16,"28"11"-22"-16,-51-15 4 0,30 15-3 0,-14-6-2 16,7 11-9-16,-5-2-4 0,-1 10-3 0,1 0-4 15,0 10-4-15,-2 0-6 0,7 8-12 16,4-2 21-16,4 4-24 0,3 1 18 0,6-4-11 15,3-2-8-15,6 1 4 0,2-29-3 0,11 44 0 16,-11-44-2-16,30 32 2 0,-30-32-2 16,40 18 3-16,-16-15-1 0,-1-10 0 0,9-3 2 15,-1-11 0-15,7-7 2 0,1-9-3 0,4-8-9 16,0-5 20-16,0-6-17 0,-2-1 11 0,-5-2-7 16,-2-2 0-16,-2 1 0 0,-4-1 0 0,-4 1 0 15,-4 6 0-15,-5 3 0 0,-3 5 0 0,-8 13 0 16,1 12 0-16,-5 21 0 0,0 0 0 0,0 0 0 15,0 0 0-15,-26-10 0 0,26 10 0 16,-38 41 0-16,12 2 0 0,-4 14 0 0,1 4 0 16,2 2-22-16,4 0-3 0,8-1-22 15,7-7-1-15,13 6-27 0,-2-10-24 0,22 9-3 16,-13-24-63-16,29 20-24 0,-18-32-72 0,23 4-233 16,5 7 66-16,-8-29 337 0</inkml:trace>
  <inkml:trace contextRef="#ctx0" brushRef="#br0" timeOffset="3693.2301">8337 1524 1120 0,'-29'15'360'0,"4"-21"-284"16,25 6-14-16,-31 8-4 0,31-8-8 0,-25 26-6 0,25-26-20 16,-23 36 28-16,15-15-32 0,8-21 22 15,-14 48-19-15,11-27-13 0,3-21-1 0,5 42-7 16,-5-42 0-16,15 33-4 0,-15-33 3 0,26 20-3 31,-26-20 1-31,36 11 0 0,-36-11 2 0,43 0 0 16,-21-5 1-16,1-8 1 0,1-5-2 0,3-3 2 15,-4-5-3-15,1-5 4 0,-2 1-6 0,1 2-11 16,-2-1 24-16,-4 6-25 0,2-3 25 0,-19 26-9 16,27-41-4-16,-27 41 1 0,0 0-3 0,18-25 0 15,-18 25-2-15,0 0-4 0,0 0-2 16,0 0 0-16,-5 35 3 0,3-2 2 0,-3 11-5 15,-1 10 23-15,-7 10-22 0,-2 9 9 0,-7 6-15 16,8 6-9-16,-6 7 10 0,2-2 0 0,-2 3 23 16,2-3-16-16,0-7-3 0,0-4 21 0,0-5-18 0,-2-11 27 15,2-7 1-15,0-12-3 0,0-4 4 0,1-18 0 16,17-22 4-16,-23 35-1 0,23-35 3 0,-25 13-8 16,25-13-4-16,-28-13-7 0,28 13-4 0,-29-38-2 15,12 4-7-15,6-4 5 0,4-9-7 0,6-2 7 16,2-9-9-16,6 3-6 0,3-4 20 0,1 3-18 15,9-4 20-15,5 1-5 0,6 0-9 0,5-5 2 16,5 2-17-16,4 8-8 16,-1 0-25-1,12 18-35-15,-18-17-92 0,36 34-260 0,-25-16-123 16,4 1 27-16,13 19 533 0</inkml:trace>
  <inkml:trace contextRef="#ctx0" brushRef="#br0" timeOffset="4208.1404">10014 876 1519 0,'28'-1'135'0,"-28"1"-88"16,0 0-35-16,0 0-12 0,0 0-2 16,0 0-2-16,0 0 3 0,-21 40-3 0,8-4 6 0,-2 9-6 15,-3 10 8-15,1 8-8 0,4 4 10 0,-2 1-11 16,4 3 12-16,1 1-14 0,3 0 12 0,4 0 7 15,-4-3-25-15,4-2 26 0,0-4-25 0,-2-9 7 16,5-1 9-16,0-4-21 0,0-8 2 0,8 0-24 16,-8-13-23-16,13 8-39 0,-13-36-57 15,22 32-71-15,-22-32-88 0,0 0-129 0,24-8 126 16,-25-26 320-16</inkml:trace>
  <inkml:trace contextRef="#ctx0" brushRef="#br0" timeOffset="4520.9471">9874 906 1551 0,'-13'-30'120'0,"13"30"-81"0,0 0-34 16,0 0-9-16,0 0 2 0,0 0 5 0,25-3 6 16,-25 3 5-16,41-7 1 0,-13 6-3 0,7-1-2 15,2 4 0-15,1-1 2 0,3 4 1 0,4-1-1 16,1 4 1-16,-3 2-7 0,3 3 1 0,-2 5-4 15,-1 1 0-15,-5 6-3 0,-5 3 4 0,0-1-5 16,-10 8 4-16,-5-1-4 0,-3 10 5 0,-12 7-6 16,-5 3 8-16,-12 0-9 0,-8 7 8 0,-9 1-8 15,-12 0 9-15,-5 2 8 0,-8-2-22 0,-6-3 22 0,3 0-22 16,-7-7 7-16,8-4 8 0,2-4-8 0,5-8 5 16,13-5-7-16,7-11-4 0,31-20-16 0,-34 19-21 15,34-19-57-15,0 0-44 0,0 0-77 31,16-29-107-31,5-2-178 0,22 5 53 0,-8-27 400 16</inkml:trace>
  <inkml:trace contextRef="#ctx0" brushRef="#br0" timeOffset="4724.114">10738 1356 1465 0,'20'29'158'0,"-20"-29"-136"0,0 0-14 16,-26 25 5-16,26-25 9 0,-21 28 3 0,11-4-1 15,-7 2-6-15,1 2-2 0,3 7-5 0,-2-1-11 16,3 2 26-16,2 5-31 0,-1-4 29 16,-1 6-14-16,6-9-9 0,-1-4 6 0,1-4-10 15,6-26 2-15,4 43-10 0,-4-43-5 0,12 29-20 16,-12-29-31-16,26 18-41 0,-26-18-81 0,40-11-160 16,-12-7-170-16,-2-22 26 0,15 13 441 15</inkml:trace>
  <inkml:trace contextRef="#ctx0" brushRef="#br0" timeOffset="4866.4503">10794 907 1282 0,'-21'-31'438'0,"21"31"-420"0,-23 5-27 16,23-5-15-16,0 0-11 0,0 0-7 0,0 26-18 16,0-26-13-16,20 38-41 0,-20-38-52 0,43 36-125 15,-9-12-171-15,-6-15 28 0,20 25 407 0</inkml:trace>
  <inkml:trace contextRef="#ctx0" brushRef="#br0" timeOffset="5257.0884">11512 1385 1069 0,'-39'7'321'0,"9"-15"-271"15,5 8-7-15,-6-10 10 0,5 16 6 0,-6-11 0 16,4 14-6-16,-8-1-5 0,7 6-6 0,-8 4-7 15,1 9 1-15,-2 2-7 0,2 6 2 16,-2 2-6-16,10 6-12 0,-1-7 18 0,7 1-25 16,6-6 16-16,4 2-14 0,6-7-7 0,6-3 1 15,0-23-5-15,18 41 3 0,-18-41-3 16,38 31 3-16,-10-18-3 0,6-9 4 0,6-4-1 16,6-5 1-16,3-12 3 0,5-7-4 0,1-2 2 15,-3-7-4-15,1-3 3 0,-7 0-2 0,-6-2-11 16,-2 2 21-16,-11-3-19 0,-2 6 19 15,-7 1-4-15,-5-1-5 0,-3 5 3 0,-3 7-3 16,-7 21 3-16,5-31-1 0,-5 31 2 0,0 0-3 16,0 0-1-16,0 0 0 0,0 0 0 0,0 0 0 15,-31 36-5-15,12-5-2 0,-5 8-4 0,-1 10-5 16,0-3 17-16,6 0-26 0,5-2 9 0,6-2-20 16,12 3-16-16,4-9-10 0,13 6-25 0,-3-16-19 15,27 17-43-15,-16-33-51 16,36 23-117-16,-1-20-173 0,-7-17 44 0,21 16 424 15</inkml:trace>
  <inkml:trace contextRef="#ctx0" brushRef="#br0" timeOffset="5772.6941">12343 1577 1519 0,'-57'-20'130'0,"27"14"-80"0,-11-3-12 15,10 9 2-15,-9 0 2 0,4 7-8 0,-4 1-6 16,3 5-4-16,-5 2-4 0,9 5-13 0,1 2 25 15,4 1-26-15,6 2 20 0,4-1-13 0,7 3-10 16,4-6 2-16,5 3-6 0,6 1 1 16,-4-25-2-16,19 39 2 0,-19-39-4 0,40 31 5 15,-15-21-3-15,9-2 1 0,1-6 0 16,-1-4 1-16,2-2 0 0,1-3 0 0,-3-8 2 16,-4 4-2-16,-1-7 1 0,-2-4-1 0,-4 3 1 15,2-1-2-15,-6-4 3 0,1 1-3 0,-4 0 3 16,-2-3-7-16,0 1-13 0,-5-1 18 0,-9 26-28 15,18-44 24-15,-18 44-9 0,11-25 3 0,-11 25 2 16,0 0 0-16,0 0-7 0,0 0-3 0,0 0-3 16,-10 36-10-16,2-1 35 0,-2 15-21 15,-8 9 28-15,-5 7-7 0,-5 12-16 0,-3 7 8 16,0 9-14-16,1 2 14 0,-5 7-8 16,3-4 3-16,-1-3 20 0,1-1-17 0,4-11 20 15,2-6-4-15,5-8-13 0,3-4 10 0,1-4-10 16,1-10 12-16,4-14-1 0,4-10 7 0,8-28-3 15,0 0 3-15,0 0 3 0,0 0 0 16,0 0 2-16,0 0-9 0,0 0-8 0,-26-54-8 16,22 10-1-16,4-10-9 0,7-4 6 0,-2-4-12 15,11 0 12-15,-3-2-11 0,4-6-4 0,1-1 23 16,2-5-21-16,-1-5 21 0,8 1-7 0,1-5-10 16,6 10 14-16,-2 3-9 0,2 11 15 0,-3 10-7 15,-3 9 8-15,0 6-10 0,2 3-19 0,-4-6-44 16,20 19-61-16,-26-31-109 15,35 17-239-15,-11 10-37 0,-6-14 226 0</inkml:trace>
  <inkml:trace contextRef="#ctx0" brushRef="#br0" timeOffset="6491.3595">13033 1421 1510 0,'0'0'170'0,"-26"8"-113"0,26-8-10 0,0 0 3 15,-27 14-9-15,27-14-11 0,0 0-11 0,-29 31-10 16,19-7-1-16,-2 6-4 0,-1 1-10 16,3 5 22-16,-1 5-23 0,1-2 22 0,-2 3-11 15,-1-1-5-15,2-3 4 0,1 0-6 0,0-6 5 16,2-4-4-16,-1-2 4 0,9-26-3 16,-8 36 3-16,8-36-2 0,0 0 1 0,0 0 0 15,0 0 0-15,0 0 0 0,0 0-1 0,0 0 0 16,0 0 0-16,0 0 1 0,17-29-2 0,-8-5 5 15,8-9-6-15,3 0 4 0,-2-1-6 0,0 0 6 16,2 2-6-16,-2 1-6 0,0-2 20 0,2 2-22 16,-1 10 24-16,3 2-11 0,-22 29-4 0,36-36 4 15,-36 36-3-15,34-18 2 0,-34 18 1 16,32-9-2-16,-32 9 1 0,43 0-1 16,-22 5 1-16,5-3-1 0,1 1 2 0,-3 2-1 15,4-2 0-15,5 4 0 0,-3-4 1 0,8 2-2 16,1-3 1-16,6-2 0 0,2-2 0 0,4 1-2 15,0-4-3-15,-3 1-3 0,5-4-6 0,-6 0 0 16,-2 1 0-16,-7-1 4 0,-7 3 4 0,-31 5 5 16,35-10 1-16,-35 10 5 0,0 0 8 15,0 0 9-15,0 0 4 0,0 0 0 0,0 0-9 16,0 0-5-16,-35-24-7 0,10 19 0 0,-3 3-3 16,-3 4-1-16,-7 5 0 0,-6 7 0 0,-2 6 2 15,-4 5-2-15,-4 4 2 0,-2 5-1 0,3 4-3 16,1-2 11-16,6 5-10 0,11-7 0 15,9 1 0-15,8-6 0 0,5 2 0 16,8-8 0-16,5 0 0 0,0-23 0 0,11 36 0 16,-11-36 0-16,35 26 0 0,-11-18 0 0,9-4 0 15,7-8 0-15,6-5 0 0,5-14 0 0,5-4 0 16,0-4 0-16,-2-6 0 0,-1-1 0 0,-7 0 0 16,-5-4 0-16,-5 6 0 0,-6 0 0 0,-4 2 0 15,-8 2 0-15,-6 6 0 0,-12 26 0 0,16-36 0 16,-16 36 0-16,0 0 0 0,0 0 0 15,0 0 0-15,0 0 0 0,-24-11 0 0,24 11 0 16,-30 26 0-16,10 0 0 0,-6 7 0 16,-2 5 0-16,-2 4 0 0,9-3 0 0,-2 2 0 15,11-1 0-15,2-1-3 0,9-2-29 0,-1-2-2 16,7-1-8-16,3-8 2 0,7 7-7 0,-15-33-2 16,43 46-30-16,-43-46-35 0,71 28-79 0,-48-43-91 15,34 7-196-15,-2 5-2 0,-11-27 315 16</inkml:trace>
  <inkml:trace contextRef="#ctx0" brushRef="#br0" timeOffset="6960.0856">14478 1524 1428 0,'-26'-26'211'15,"26"26"-133"-15,0 0-27 0,-22-18-6 16,22 18-9-16,-28 2-8 0,28-2-4 16,-36 21-7-16,15-3 0 0,-4 3 1 0,2 6-2 15,-3 2-11-15,-1 4 19 0,4 3-26 0,-2 0 19 16,6 0-9-16,1-4-6 0,6 0 5 0,-1-11-5 15,13-21 0-15,-10 38-2 0,10-38 1 0,0 0-2 16,5 22 0-16,-5-22-1 0,0 0 1 0,0 0 0 16,0 0 2-16,33-18 3 0,-33 18-1 0,44-40 1 15,-17 10-4-15,2-4 2 0,-1-2-3 16,-1 0 3-16,-4 1-3 0,-2 1-9 0,-4 1 21 16,-3 4-22-16,0 3 20 0,-3-1-7 0,-11 27-3 15,13-34 2-15,-13 34 1 0,0 0-1 16,0 0-1-16,0 0 0 0,0 0 0 0,0 0 0 15,0 0 0-15,0 0 0 0,0 0 0 0,-21 43 0 16,11-19 0-16,0-1 0 0,10-23 0 0,-11 36 0 16,11-36-9-16,0 31 18 0,0-31-12 15,13 25 6-15,-13-25-3 0,21 18 0 0,-21-18 0 16,36 9 0-16,-36-9 0 0,45-6 0 0,-17-4 0 16,0 0 0-16,1-4 0 0,-1-4 0 0,0 0 0 15,-1-2 0-15,-27 20 0 0,41-36 0 0,-41 36 0 16,28-33 0-16,-28 33 0 0,18-21 0 0,-18 21 0 15,0 0 0-15,0 0 0 0,0 0 0 16,0 0 0-16,0 0 0 0,0 0 0 16,0 0 0-16,0 0 0 0,10 26-21 0,-10-5-14 15,1 12-21-15,-2-7-27 0,11 10-17 0,-10-36-67 16,21 69-49-16,-21-69-129 0,18 36-192 0,17-8 74 16,-35-28 440-16</inkml:trace>
  <inkml:trace contextRef="#ctx0" brushRef="#br0" timeOffset="7256.9589">15403 1346 1524 0,'-64'-15'200'0,"36"17"-153"0,-12 1-15 16,4 4 4-16,-5-1 2 0,1 11 3 16,-1-3-3-16,5 1-6 0,8 1-10 0,7-1-7 15,21-15-10-15,-23 30-2 0,23-30-2 16,-4 31 0-16,4-31-2 0,10 29 4 0,-10-29-3 15,33 28 4-15,-8-15-3 0,8-3 2 0,3-7-1 16,3 4-2-16,1-6 0 0,-4 6 0 0,2-4 0 16,-10 4 0-16,-3-1 0 0,-25-6-7 0,29 20 11 15,-29-20-21-15,5 34 23 0,-8-12-8 0,-14 7 3 16,-4 2 1-16,-12 2-5 0,-5 3 4 16,-1-2-4-16,-2-4 1 0,-4 1-10 0,-1-5-7 15,10 0-19-15,-2-6-21 0,17 8-51 0,-17-23-80 16,36 16-304-16,2-21-99 0,-41 18 82 15</inkml:trace>
  <inkml:trace contextRef="#ctx0" brushRef="#br0" timeOffset="7897.6862">17210 449 1261 0,'-26'-13'40'0,"3"10"-25"0,-10 3 4 0,3 14 9 16,-16-1 12-16,8 22 16 0,-18 2-7 0,5 24 3 16,-15 8-1-16,-1 13-30 0,-10 6 28 0,3 13-19 15,-4-1 4-15,4 12 20 0,-2-6-23 0,12 2 12 16,5-5-21-16,6-6-12 0,15-9 9 0,15-9-24 16,10-9 15-16,18-8-5 0,10-9-10 15,18-8 3-15,11-2-15 0,14-14-6 0,13 1-17 16,11-19-17-16,20 6-46 0,-5-32-61 0,40 23-150 15,-9-26-239-15,-3-10 47 0,7 12 357 0</inkml:trace>
  <inkml:trace contextRef="#ctx0" brushRef="#br0" timeOffset="8138.5555">17686 1082 1387 0,'-25'-8'316'0,"-3"-20"-289"0,8 4-16 0,20 24 14 15,-24-26 11-15,24 26 9 0,0 0-4 0,0 0-12 16,0 0-15-16,0 0-14 0,0 0-3 0,-23 32-3 16,16 1 7-16,-3 16-2 0,-1 12 6 15,-1 1-6-15,-1 2 6 0,1 5-10 0,3-2 10 16,-1-2-10-16,1 4-4 0,-2-5 20 0,3-4-25 16,4-4 17-16,-1-5-17 0,10-5-19 15,-3-12-12-15,11 7-44 0,-13-41-36 0,35 54-94 16,-35-54-163-16,21 15-142 0,7-11 48 0,-28-4 467 15</inkml:trace>
  <inkml:trace contextRef="#ctx0" brushRef="#br0" timeOffset="8327.0356">17358 1004 1881 0,'0'0'89'0,"0"0"-76"16,0 0-20-16,0 0-6 0,22-7-1 15,-22 7 3-15,0 0 6 0,28-3 4 0,-4-4 0 16,14-1 1-16,3-2-12 0,14 2-13 0,-1-3-20 16,10 6-23-16,-10-7-24 0,17 22-21 0,-16-20-40 15,20 30-69-15,-30-18-113 0,4 9-149 0,7 17 103 16,-33-26 381-16</inkml:trace>
  <inkml:trace contextRef="#ctx0" brushRef="#br0" timeOffset="8539.0854">17460 1551 1689 0,'-34'9'75'0,"34"-9"-62"0,0 0-18 16,0 0-2-16,0 0 1 0,0 0 4 16,26-1 8-16,-3-4 3 0,12-2 1 15,6-7-4-15,13-3-3 0,7-2-12 0,8-1-18 16,2-11-27-1,10 13-32-15,-12-18-42 0,18 24-37 0,-28-22-19 16,30 19 12-16,-23-13-46 0,5-4-151 0,19 23 18 16,-31-25 324-16</inkml:trace>
  <inkml:trace contextRef="#ctx0" brushRef="#br0" timeOffset="9201.648">18793 1087 1335 0,'-34'5'107'15,"34"-5"-34"-15,-41 35-2 0,29-8 6 0,-12-4-17 16,7 10-7-16,-3 1-17 0,7 7-1 0,-5 4-9 16,8 5 2-16,-1-1-12 0,1 10 1 15,2-6-10-15,1 1-8 0,5-5 20 0,1-3-24 16,1-4 20-16,1-3-12 0,1-1-6 0,5-5 3 16,-4-5-11-16,-3-28-9 0,15 44-13 15,-15-44 3-15,19 36-6 0,-19-36 3 0,22 20-11 0,-22-20-12 16,24 1-5-16,-24-1-12 0,32-18-4 0,-22-6-16 0,18 7-2 15,-17-11 13-15,14 4 32 0,-12-7 27 0,2-2 36 16,-2 2 15-16,-6-8 20 0,2 4 23 16,-10-9-29-16,9 6 25 15,-15-14-36-15,14 3 5 0,-14-13 10 0,7 6-11 16,-1-13 10-16,2 7-10 0,-9-2 8 0,10 5-13 16,-4 9 4-16,4 12-10 0,4 4 0 0,1 11-7 15,-7 23 0-15,20-38-6 0,-20 38-2 0,29-21-3 16,-29 21 1-16,46-17-1 0,-14 13 7 0,9 4 2 15,-2 0-3-15,3 4-1 0,2 0-6 0,-8 2-1 16,0 2-2-16,-6 2 1 0,-9 2-3 0,-21-12 0 16,32 26-1-16,-32-26 3 0,13 29-2 0,-13-29 2 15,-10 33-8-15,-2-10-2 0,-12 3-6 0,-11 4 2 16,-6 1 1-16,-7-3 9 0,-4 1 0 0,1 1 4 16,-4-1-4-16,8-3 4 0,-1 0-3 0,3-4 5 15,8 1-1-15,2-5 4 0,14-4-3 16,21-14-2-16,0 0-5 0,-22 26 1 0,22-26-1 15,0 0 2 1,38 20 2-16,-10-18 1 0,5-2 0 0,11-2 0 16,4-3-1-16,6 2-2 0,-1 3 1 0,-2 0 0 0,-3 0 0 15,-4 7 0-15,-6-3 0 0,-8 6 3 0,-4 3 2 16,-26-13 6-16,30 36 1 0,-22-9 3 16,-6-1-1-16,-2 2-13 0,-10 6 20 0,0 2-23 15,-15 2 20-15,-6 4-8 0,-5 1-5 0,-7-1 5 16,-6 2-4-16,-1-6 3 0,-1 1-9 0,-2-3 0 15,4-5 0-15,3 1 0 0,5-10 0 0,6 0 0 0,11-11-5 16,24-11-23-16,0 0-23 0,-22 7-16 0,22-7-29 16,27-26-34-16,14 19-77 0,-20-37-174 0,33 8-158 15,6 0 45-15,-8-20 446 0</inkml:trace>
  <inkml:trace contextRef="#ctx0" brushRef="#br0" timeOffset="9427.5991">19970 1022 1663 0,'0'0'44'0,"0"0"-19"0,0 0 9 15,0 0 5-15,0 0 0 0,-33 20-9 0,27 4-2 16,-9 2-4-16,3 10-1 0,-2 2-9 0,2 6 2 16,1 5-9-16,-3 4 2 0,0 2-8 0,-3 2 5 0,-1 1-7 15,0-1-6-15,0-1 18 0,0 3-23 0,5-10 18 31,-4 0-11-31,9-7-15 0,5-7-8 0,4 1-29 16,-1-36-45-16,18 54-39 0,-18-54-80 16,32 21-234-16,-32-21-67 0,41 0 75 0</inkml:trace>
  <inkml:trace contextRef="#ctx0" brushRef="#br0" timeOffset="9755.7037">19840 1138 1717 0,'-28'-2'73'0,"28"2"-64"0,0 0-8 0,0 0-1 15,23-18 10-15,-23 18 7 0,46-9 9 0,-9 7 2 16,0-5-1-16,8 7-2 0,4 0-4 0,2 0-3 16,0 7-2-16,4 0-1 0,-6 4-2 0,4 0 0 15,-6 6-4-15,-2-1-1 0,-7 4-7 16,-5 1-1-16,-5 5 0 0,-2 4 0 0,-8 1 0 15,-5 3 0-15,-5 4 0 0,-1 3 0 0,-10 3 0 16,-6 2 0-16,-7 5 0 0,-9-4 0 0,-3 2 0 16,-6-3 0-16,-7 0 0 0,-1 3 0 0,-5-5 0 15,-6-1 0-15,-1-4 0 0,-5 2 0 16,-4-2 0-16,-4 0 0 0,1-1 0 0,0-4 0 16,10-7 0-16,6-9 0 0,11-4 0 15,8-9 0-15,31-5-32 0,-28 3-18 0,28-3-26 16,6-24-51-16,29 17-115 0,-22-20-349 0,31-8 18 15,12 6 218-15</inkml:trace>
  <inkml:trace contextRef="#ctx0" brushRef="#br0" timeOffset="9958.9291">20834 1974 2047 0,'-29'5'0'16,"7"-8"0"-16,22 3 0 0,0 0 0 0,0 0 0 16,-24-10 0-16,24 10 0 0,0 0 0 15,0 0-40-15,-2-26-33 0,2 26-81 0,3-21-181 16,-3 21-285-16,0 0 37 0,0 0 342 0</inkml:trace>
  <inkml:trace contextRef="#ctx0" brushRef="#br0" timeOffset="10115.2566">19579 2308 1548 0,'0'0'166'16,"-7"-27"-199"-16,14 4-20 0,-7 23-25 0,19-38-48 15,6 36-120-15,-25 2-281 0,5-26 45 0,-5 26 314 16</inkml:trace>
  <inkml:trace contextRef="#ctx0" brushRef="#br0" timeOffset="10302.7057">18119 2492 1801 0,'-56'9'127'0,"26"-10"-123"0,30 1-22 15,0 0-7-15,0 0-14 0,8-33 28 0,-8 33-46 16,41-42-13-16,6 37-105 0,-28-36-189 0,36 21-181 16,1 4 11-16,-9-19 441 0</inkml:trace>
  <inkml:trace contextRef="#ctx0" brushRef="#br0" timeOffset="11412.2697">21328 1698 578 0,'0'0'153'16,"0"0"-32"-16,0 0-28 0,0 0 6 0,0 0-19 16,-8-26 13-16,8 26-15 0,0 0-9 15,0 0-16-15,-26-17-13 0,26 17-2 0,-27 0-5 16,27 0 4-16,-39 7 1 0,39-7 0 16,-51 15-3-16,24-1 2 0,-7-2-6 0,6 4-2 15,0-3-11-15,6-1-5 0,22-12-9 0,-32 18-2 16,32-18-4-16,0 0 0 0,0 0-2 0,0 0 0 15,0 0-2-15,-4 26 2 0,4-26-1 0,0 0 3 16,40 18-1-16,-40-18 1 0,47 6-1 16,-20-6 2-16,1 0 0 0,-2 0-1 0,0 2 2 15,-26-2-2-15,37 7 1 0,-37-7-1 0,0 0-1 16,0 0 3-16,0 0 0 0,14 29 2 0,-14-29 0 16,-11 34 4-16,11-34-3 0,-25 40 3 0,25-40 1 15,-33 39 1-15,33-39-3 0,-33 29 1 0,33-29-5 16,0 0-6-16,-21 25-18 0,21-25-35 15,0 0-46-15,0 0-43 0,0 0-63 16,0 0-102-16,38-18-166 0,-9 11 45 0,-12-29 397 16</inkml:trace>
  <inkml:trace contextRef="#ctx0" brushRef="#br0" timeOffset="11756.1071">21539 879 1073 0,'0'0'294'0,"0"0"-278"0,0 0-21 15,34-22 3-15,-34 22 2 0,45-17 15 0,-17 16 9 16,0-1 8-16,5 12 6 0,-2-2-4 0,8 13 0 15,-9 0-7-15,8 7 3 0,-8 2-10 0,4 11 10 16,-6 3-4-16,0 8 4 0,-8 1-9 0,-2 9 10 16,-8 2-13-16,-7 11 11 0,-8 0-13 0,-5 7-9 15,-13 0 18-15,-5 0-19 0,-5-4 22 16,-3-1-8-16,-3-6-11 0,2-9 6 0,0-7-14 16,2-4 4-16,4-7-16 0,3-11-11 15,11-2-37-15,17-31-52 0,-16 48-109 0,16-48-174 16,0 0-156-16,0 0 35 0,0 0 451 0</inkml:trace>
  <inkml:trace contextRef="#ctx0" brushRef="#br0" timeOffset="11881.0684">22070 2053 1946 0,'0'0'36'0,"-28"-10"-43"0,28 10-6 0,0 0-6 15,-26-24-5-15,26 24-11 0,-18-28-28 0,18 28-47 16,-21-36-71-16,21 36-141 0,0 0-223 0,8-31 41 15,-8 31 346-15</inkml:trace>
  <inkml:trace contextRef="#ctx0" brushRef="#br1" timeOffset="17838.2094">1596 2624 1007 0,'-9'-24'51'0,"9"24"-19"0,0 0-13 0,0 0-12 15,0 0-3-15,0 0-2 0,15-25-1 0,-15 25 0 16,0 0-2-16,0 0-1 0,0 0 2 15,0 0-1-15,22-20-1 0,-22 20-1 0,0 0 1 16,0 0-1-16,31-4 1 0,-31 4 1 0,0 0-1 16,34 0 0-16,-34 0 1 0,28 0-1 0,-28 0 2 15,32 1 0-15,-8-2 1 0,-2-3 0 0,6 1 0 16,3 1 0-16,0-1 0 0,1 1-1 16,4 1 1-16,0 1-2 0,3 0 0 0,3 0 0 15,-1 0 0-15,2 1 0 0,-2 4-1 16,5-1 1-16,0 1-1 0,2-2 2 0,4-2-3 15,-1 1 2-15,7 1-3 0,3-1 1 0,1-2 0 16,6 0 0-16,-1 2 1 0,7-2-1 0,-3 0 1 16,3 0 0-16,2-2 1 0,3 2 0 0,-2 0 1 15,7 0 1-15,0-2 1 0,2-1-2 0,4 1 1 16,1 1-1-16,1-2 2 0,2-4-1 16,0 5 2-16,3-3-1 0,0 4 3 0,-2-1 17 15,4-3-17-15,-2 4 16 0,2 1-20 16,0 0 1-16,-2 0 0 0,0 1-16 0,0 1 18 15,0-2-18-15,0 0 16 0,5 0 20 0,-1 0-21 16,4 0 20-16,-1-3-19 0,-1 3-1 0,1-4 4 16,-2 1-2-16,2 1 1 0,-1 1-2 0,-1 1-2 15,1 0 1-15,-1 0-1 0,-5 0 0 16,3 3 0-16,-6 2 0 0,5-3 1 0,-4 1-18 16,1 2 18-16,-3 3-16 0,6-5 15 0,-3 4 0 15,-3-4-1-15,1 2 1 0,-2-2 0 0,-1 2 1 16,3-3-1-16,0 1 0 0,1 0-1 0,0-1 0 15,1-2 1-15,-2 0 8 0,0 0 9 0,-1 0 1 16,1 0 2-16,5 0-9 0,-2 0-7 0,-1 0 4 16,4-5 5-16,2 5 0 15,-5-3-1-15,5 3-6 0,-3 0-7 0,-2 0 2 16,3-2-1-16,-1 2 1 0,2-1-1 0,2-4 0 16,-1 3 1-16,2 2 0 0,-2-7 1 0,2 6-2 15,-2-2 0-15,1-4 1 0,1 7 0 0,-2-5 0 16,2 3-1-16,-2 1-1 0,-7 1-2 0,-1 0 1 15,2 1 2-15,-1-1-1 0,-1 0 1 16,3-1 0-16,0 1-1 0,4-7 17 0,1 6-16 16,0-6 16-16,1 2-14 0,3 0 0 0,4-1 3 15,-5 2-1-15,6 1 1 0,-3-3-2 0,1 1-2 16,1 1-1-16,2 1 1 0,-2-3-1 16,-1 4 1-16,3-3 0 0,-2 3 0 0,2 1-1 0,-2-2 0 15,-4 1-1-15,2 2 1 0,-4 2 0 0,-5 1-1 16,1-2 2-16,-3 3-1 15,0 1 1-15,-1-4 0 0,-2 6 1 0,-1-6 1 16,1 3 10-16,2-4 5 0,4 5 1 0,0-7 2 0,4 4-8 16,-7-2-4-16,5 0 0 0,-1 0-2 0,-6 0-1 15,6 0-1-15,-1 0-1 0,0 0-1 0,2 0-1 16,2 0-1-16,-5 1 0 0,0-1 1 0,1 0-1 16,0 0 0-16,-1 2 1 0,2-2 0 15,1 3 1 1,-7-1-1-16,2-1 0 0,0-1-1 15,-3 0 1-15,2 0 0 0,-3-1 0 0,1-1 1 16,2-3-1-16,2 4 0 0,0-1-1 0,2-3-23 0,-3 3 23 16,3-4-23-16,-6 3 24 0,7-6 2 0,-3 3 0 15,3 1 0-15,2-2-1 0,-2 3-2 0,-2 0-1 16,1-2 2-16,0 2-2 0,-1-4 2 0,2 3-1 16,1 2 0-16,-2-3 0 0,-1 4-1 0,1 0-1 15,2-3 0-15,-5 2 0 0,4 3 0 0,-6-5 0 16,6 2 0-16,-4 1 0 0,3-4 1 0,2 4 0 15,-3-4-1-15,0 2 0 0,-4-2 1 0,-3 2 0 16,2-2 2-16,0 4-1 0,-2-4 1 0,2-1-3 16,-2 4 1-16,0-4 2 0,-1 4-1 0,-1-3 0 15,1 2 3-15,-4-1-1 0,0 4 1 0,2-4-2 16,-8 2-2-16,6 3-1 0,-6 0 2 0,1 0-1 16,-6 0 0-16,-4 3 1 0,-4 0-1 0,-4-1 0 15,-5 1 1-15,0 4 0 0,-8-6 0 0,-5 4 0 16,-4-3-1-16,-6 1 1 0,-8 2-2 0,-2-3 3 31,-26-2-2-31,30 6 0 0,-30-6 1 0,0 0-2 16,24 3 0-16,-24-3 1 0,0 0-3 15,0 0-7-15,0 0-14 0,0 0-24 0,0 0-38 16,0 0-63-16,0 0-130 0,0 0-160 0,0 0 58 0,0 0 300 16</inkml:trace>
  <inkml:trace contextRef="#ctx0" brushRef="#br2" timeOffset="23363.0122">1737 3249 639 0,'0'0'32'0,"0"0"-20"15,0 0-8-15,0 0 8 0,0 0 12 0,0 0 5 16,0 0 5-16,0 0 8 0,0 0-7 0,-26 33 17 15,21-7 3-15,-12-3-3 0,6 12-8 0,-7-3 8 0,1 14-8 16,-4-3 14-16,4 16 4 0,-9-5-15 16,5 11-4-16,-4 2-27 0,2 7 6 0,-3 0-17 0,3-6 12 0,-2-1-14 15,4-4 9-15,-2-3 1 0,8-4-28 0,2-9 28 16,4-9-32-16,6-12 16 0,3-26 3 0,3 28-3 16,-3-28 2-16,0 0 0 0,0 0 2 0,35-10 4 15,-35 10-2-15,34-51 6 0,-12 7 15 0,6-11-32 31,0-6 27-31,6-8-26 0,-2 4 7 16,2-9 16-16,-3 4-7 0,-4-2 19 0,-1 8-12 16,-8-6 16-16,2 7-14 0,-9 3 6 0,3-2-15 0,0 6-15 15,-2-1 25-15,3 6-25 0,-2 10 28 0,0 2-11 16,0 13-7-16,-13 26-1 0,20-32-3 0,-20 32 2 16,0 0-1-16,0 0 0 0,0 0 3 0,0 0 1 15,28 17 2-15,-28-17-2 0,25 37 3 0,-14-12-5 16,6 4 4-16,-2 6 11 0,1 1-28 15,2 6 26-15,-1 4-27 0,1 5 9 0,3 3 8 0,-3 2-11 16,0 4 10-16,0 4-11 0,-4 1 9 0,0 1-10 16,-2 1 10-16,-2 2-19 0,-5-5 1 0,-2 6-12 15,-3-8-35-15,2 2 18 0,-11-13-45 16,16 3-8-16,-19-21-15 0,16 9-63 0,-4-42-47 16,0 0-213-1,-8 34 35-15,8-34 366 0</inkml:trace>
  <inkml:trace contextRef="#ctx0" brushRef="#br2" timeOffset="23534.9045">1717 3947 1192 0,'-37'-12'66'0,"37"12"-15"16,0 0-15-16,-25-14-11 0,25 14-8 0,0 0-9 15,0 0-5-15,34-10 2 0,-12 8-1 16,6-4-2-16,6 1-2 0,11-2 1 0,1-4-4 15,5-1-12-15,3-9-29 0,12 11-45 0,-10-24-56 16,20 17-62-16,-14-19-86 0,-1-8-108 0,21 24 189 16,-26-32 212-16</inkml:trace>
  <inkml:trace contextRef="#ctx0" brushRef="#br2" timeOffset="23769.395">2924 3197 1262 0,'0'0'67'15,"-30"-2"-32"-15,30 2 2 0,-24 4 4 0,24-4 2 16,-28 14-1-16,28-14-9 0,-37 36-1 16,16-9-8-16,3 5-16 0,-2 4 28 15,4 10-31-15,-2 5 25 0,3 3-14 0,0 5-14 16,2-2 6-16,3 4-12 0,-2-6 8 0,7 4-10 16,-1-5 10-16,4 4-13 0,1-9-4 0,2 1-20 15,2-5 2-15,12-3-20 0,-5-14-8 0,12 8-8 16,-22-36-31-16,52 36-13 0,-52-36-68 0,68 7-43 15,-34-16-153-15,-2-25-21 0,25 18 322 16</inkml:trace>
  <inkml:trace contextRef="#ctx0" brushRef="#br2" timeOffset="27251.2054">3274 3577 192 0,'0'0'1'0,"5"-38"0"0,-5 38 2 15,9-42 11-15,-6 20 12 0,3-4 13 0,3 0 18 16,-4 0 8-16,1-5 13 0,4 1 7 0,-2 2 10 0,2 4 6 16,-3-2-8-16,-7 26 10 0,10-35-16 0,-10 35 15 15,0 0-3-15,0 0 1 0,0 0-7 16,0 0-13-16,0 0-13 0,0 0-15 0,0 0-19 15,0 0-12-15,0 0-15 0,-23 49-19 0,11-11 28 16,-6 6-27-16,-2 7 26 0,2 3-8 0,-3 2-10 16,-4 4 11-16,2 2-10 0,-3 7 10 0,-2 1-12 15,0 3 12-15,0-3-13 0,1-1 13 0,6-7-12 16,-2-10-6-16,8-4 24 0,7-7-27 16,3-7 25-16,10-6-27 0,-5-28-28 0,30 26-34 15,7-8-67-15,-37-18-99 0,58-29-299 0,-7 11 56 0,-10-27 338 16</inkml:trace>
  <inkml:trace contextRef="#ctx0" brushRef="#br2" timeOffset="27852.1913">4864 3195 879 0,'-8'-22'109'0,"8"22"-12"16,-2-27-20-16,2 27 0 0,0 0 5 0,0 0 0 16,0 0-16-1,0 0-20-15,0 0-20 0,-9 23-11 0,-1 10-7 0,0 8 10 0,-8 11 12 0,1 10-24 31,-2 4 23-31,-1 4-27 0,2-4 6 0,0 4 8 16,3 1-14-16,-2 1 7 0,1-4-13 0,4-4 9 16,2-5-11-16,2-3 9 0,2-6-10 0,4 1-7 15,2-3 24-15,2-6-37 0,4 1 17 0,-4-15-38 16,13 8-19-16,-15-36-9 0,19 54-34 0,-19-54-22 16,19 41-80-16,-19-41-108 0,0 0-118 15,11 42 208-15,-11-42 230 0</inkml:trace>
  <inkml:trace contextRef="#ctx0" brushRef="#br2" timeOffset="28072.246">4593 3845 1263 0,'-38'-6'76'16,"7"4"-8"-16,31 2-6 0,-46 8 2 0,46-8 7 16,-33 13-9-16,33-13-16 0,0 0-21 0,0 0-15 15,0 0-9-15,0 0-3 0,0 0 0 0,0 0 2 16,31 22 2-16,0-21 1 0,7-6 1 0,15-3-2 15,4-5 0-15,4-5-4 0,10-5 0 0,-4-3-17 16,8 6-19-16,-8-9-23 0,9 9-23 16,-15-13-31-16,14 19-40 0,-25-22-66 0,20 13-161 15,-9 5-65-15,-16-20 217 0</inkml:trace>
  <inkml:trace contextRef="#ctx0" brushRef="#br2" timeOffset="28494.2852">5565 3150 1282 0,'0'0'109'0,"0"0"-76"15,0 0 1-15,0 0 14 0,0 0 14 0,0 0-1 16,0 0-12-16,-21 8-14 0,21-8-14 0,-15 23-6 16,5 1 3-16,-1 9 1 0,-1 5-8 0,-4 4 28 15,-1 4-25-15,-2 0 19 0,2 6-10 0,-1 2-14 16,2 5 8-16,-7 3-10 0,1 2 6 15,-2 2-9-15,2-6 7 0,-4-4-9 0,6-9 5 16,0-6-6-16,4-5 2 0,8-10-5 16,8-26 2-16,-5 35-4 0,5-35 1 0,0 0-2 15,11 24 1-15,-11-24 1 0,27 5 3 0,-27-5 0 16,39-10 0-16,-13-1 3 0,2-9-3 0,2-4 1 16,-2-2-2-16,0-5 2 0,0 3-1 0,-3 2 4 15,-2 3-4-15,-4-2 4 0,-19 25-4 16,30-31 4-16,-30 31-2 0,0 0 2 0,0 0 1 15,0 0-1-15,0 0 0 0,0 0 0 0,0 0-1 16,0 0-2-16,0 0 1 0,23 41-3 0,-23-7 2 16,2 2-4-16,-2 0 4 0,0 2-5 0,0 1 2 15,3-1-10-15,4-2-14 0,1 0 13 16,-2-5-31-16,8-3 13 0,-14-28-20 16,39 42-19-16,-39-42-28 0,58 30-56 0,-58-30-88 15,64-20-246-15,-26 12-11 0,-4-25 232 0</inkml:trace>
  <inkml:trace contextRef="#ctx0" brushRef="#br2" timeOffset="28838.2876">5923 3822 1155 0,'-15'33'289'0,"15"-33"-274"0,-23 30-14 0,23-30 0 15,-2 31 9-15,2-31 6 0,10 27 6 16,-10-27 0-16,18 27 2 0,-18-27-5 0,36 18-1 15,-36-18-6-15,48 8-2 0,-20-8-2 0,2-2 1 16,3-3-1-16,-2-3-1 0,-2-2-2 0,1 0-4 16,-4-6 1-16,1 1-2 0,-27 15 3 15,38-29 0-15,-38 29 3 0,21-26 0 0,-21 26 6 16,5-26 1-16,-5 26 3 0,-10-30-4 0,10 30-1 16,-23-31-5-16,23 31-1 0,-30-26-1 0,30 26 6 15,-37-12 2-15,14 11 7 0,23 1 2 0,-50 9-2 16,27 3 1-16,-5 4-7 0,2 7 1 0,-1 0-7 15,6 5 2-15,0 3-5 0,3-1 2 16,3 1-7-16,5-5 2 0,8-3-6 0,2-23 1 16,8 41-7-16,-8-41-4 0,33 34-15 15,-8-24-6-15,13 6-14 0,1-14-21 0,22 13-51 16,-13-33-110-16,29 11-311 0,-1-1-6 0,-3-18 313 16</inkml:trace>
  <inkml:trace contextRef="#ctx0" brushRef="#br2" timeOffset="29307.0674">7664 3287 1324 0,'0'0'88'0,"0"0"-69"16,0 0-18-16,0 0-2 0,0 0 1 0,-28 16 20 15,28-16-31-15,-30 43 37 0,17-10-30 0,-3-5 9 16,-2 8 3-16,4-2-9 0,0-3 3 0,4 0-6 15,3-3 1-15,10-3-18 0,-3-25-12 0,14 36-30 16,-14-36-25-16,34 24-25 0,-34-24-30 16,50 2-57-16,-21-9-119 0,-1-19-61 15,27 21 272-15</inkml:trace>
  <inkml:trace contextRef="#ctx0" brushRef="#br2" timeOffset="29478.9912">8077 3297 1063 0,'0'0'210'0,"0"0"-122"0,-25-13-1 0,1 11-11 15,24 2-9-15,-36 15-16 0,36-15-29 16,-42 33 25-16,42-33-38 0,-42 44 25 0,27-20-18 16,-2 1-12-16,6-4 0 0,11-21-7 0,-15 43-4 15,15-43-19-15,7 34-20 0,4-13-30 0,-11-21-27 16,38 32-51-16,-38-32-47 0,54 11-107 16,-16 2-152-16,-10-21 67 0,26 19 393 0</inkml:trace>
  <inkml:trace contextRef="#ctx0" brushRef="#br2" timeOffset="29682.125">8558 3225 1251 0,'0'0'78'16,"-28"16"-67"-16,28-16 11 0,-46 36 31 0,26-3-23 16,-8-5 40-16,8 14-33 0,-8-4 6 15,7 13 5-15,-2-4-18 0,5 9 0 16,-2-5-19-16,3 4 1 0,4-2-14 0,-2-6 6 15,6 4-9-15,2-9 7 0,4 3-27 0,-1-8 5 16,8-1-17-16,-8-10-14 0,14 7-18 0,-10-33-36 16,18 41-48-16,-18-41-80 0,0 0-234 0,32 23 8 15,-32-23 354-15</inkml:trace>
  <inkml:trace contextRef="#ctx0" brushRef="#br2" timeOffset="29869.6736">8261 3742 1204 0,'-8'26'416'0,"8"-26"-349"0,0 0-28 16,-23-11-17-16,23 11-9 0,0 0-8 0,0 0-5 15,0 0-1-15,0 0-1 0,28-25 2 16,-28 25-2-16,46-28-2 0,-16 12-15 0,9 1-24 16,-4-6-30-16,14 13-33 0,-13-23-43 0,25 26-49 15,-24-28-85-15,5 9-189 0,14 14 63 0,-19-23 405 16</inkml:trace>
  <inkml:trace contextRef="#ctx0" brushRef="#br2" timeOffset="30260.3543">9140 3040 1373 0,'0'0'109'16,"-46"16"-58"-16,46-16 0 0,-44 27 1 15,29-1-1-15,-10-3-8 0,4 9 0 0,-7 1-7 16,3 10 4-16,-4 1 5 0,4 7-27 0,2-2 17 15,-2 5-24-15,4 3 3 0,1-1 6 16,2 1-10-16,0 0 4 0,1 0-9 0,6-1 4 16,-1 0-9-16,2-7 5 0,4-5-7 0,6-6 4 15,2-6-4-15,4-7 4 0,-6-25-4 0,10 31 3 16,-10-31-2-16,0 0 0 0,31 23-1 0,-31-23 1 16,32-2 1-16,-32 2-1 0,39-24 2 0,-18 1-2 15,6-3 2-15,1-4-2 0,-2 2 4 0,-3-4-3 16,2 4 2-16,-5 2-2 0,-4 0 1 15,-16 26-2-15,23-43 2 0,-23 43-2 16,17-28 2-16,-17 28 0 0,0 0-1 0,0 0 0 16,0 0 0-16,0 0 1 0,0 0-1 0,16 26 0 15,-14 1-2-15,-1 2 2 0,-1 5-7 0,0 2 3 16,0 4-10-16,2-4 0 0,4 0-13 0,3-2-2 16,4-3-18-16,0-6-1 0,8 1 2 15,-21-26-36-15,48 39 12 0,-48-39-33 0,66 20-43 16,-41-35-25-16,24 22-78 0,-13-25-97 0,-4-14-68 15,22 26 198-15</inkml:trace>
  <inkml:trace contextRef="#ctx0" brushRef="#br2" timeOffset="30447.8452">9639 3749 944 0,'-25'-25'230'0,"25"25"-83"0,-24-8-26 16,24 8-20-16,0 0-26 0,-28 16-16 0,28-16-17 15,-28 36-3-15,10-9-7 0,4 7 6 0,-2 2-7 16,1 3 3-16,4 0-11 0,1 6-1 0,0-6-11 15,3 2 1-15,4-5-10 0,1 0-13 0,4-3 22 16,0-7-26-16,6 0 18 0,-8-26-18 0,21 36-18 16,-21-36-16-16,35 20-29 0,-35-20-47 0,51 0-84 15,-40-35-156-15,19 12-198 0,3-1 64 16,-10-27 485-16</inkml:trace>
  <inkml:trace contextRef="#ctx0" brushRef="#br2" timeOffset="30885.3559">9761 3398 1317 0,'-38'18'348'16,"38"-18"-311"-16,-30 4-21 0,30-4-8 0,0 0-4 15,0 0-1-15,0 0 5 0,0 0 5 0,0 23 10 16,0-23 1-16,0 0 2 0,37 26-5 0,-37-26-2 16,36 21-2-16,-36-21 0 0,38 25-2 0,-38-25 3 15,33 34-2-15,-33-34 4 0,24 43-4 0,-14-19 2 16,-3 4-6-16,-4 3 1 0,-1 7-7 15,-4-1 2-15,-1 6-7 0,-6-2 2 16,-2 1-3-16,-4 1 0 0,-3-2 0 0,2-4 0 16,-1-2 0-16,2-2 0 0,2-9 0 0,0 1 0 15,13-25 0-15,-12 34 0 0,12-34 0 0,0 0 0 16,0 0 0-16,0 0 0 0,0 0 0 0,28-3 0 16,-28 3 0-16,48-51 0 0,-18 17 0 0,4-2 0 15,1-5 0-15,-2 1 0 0,3-2 0 0,-5-1 0 16,2 4 0-16,-3-4 0 0,-1 6 0 15,-1 2 0-15,-1 4 0 0,-6 5 0 0,-21 26 0 16,36-29 0-16,-36 29 0 0,0 0 0 0,0 0 0 16,0 0 0-16,0 0 0 0,0 0 0 0,18 42 0 15,-18-14 0-15,-1 6 0 0,-4-2 0 16,5 7-25-16,-2-5-1 0,9-1-10 0,-6 0-1 16,11 3-15-16,-2-8-6 0,11 9-27 15,-21-37-14-15,45 56-38 0,-45-56-39 0,59 42-46 16,-36-32-155-16,13-8-60 0,17 14 158 0</inkml:trace>
  <inkml:trace contextRef="#ctx0" brushRef="#br2" timeOffset="31395.0013">10679 3749 1219 0,'-44'-15'181'0,"19"23"-99"0,-14-8-8 15,12 16 0-15,-9-6-11 0,8 12-8 0,-8-3-9 16,10 6-2-16,1-2-7 0,2 1-2 0,3-2-10 15,9 2-6-15,11-24-9 0,-9 44-2 0,9-44-4 16,9 41 0-16,-9-41-3 0,28 31 2 0,-28-31-3 16,47 25 1-16,-19-17-2 0,2-5 1 0,4 2-2 15,3-6 0-15,2-4-3 0,-1-4-4 16,0 1-2-16,-7-3-3 0,4 3 0 0,-7-9 0 16,-2 6 1-16,-3-6 1 0,-23 17 2 0,41-32-1 15,-41 32 3-15,31-38-3 0,-31 38 4 0,20-44-2 16,-20 44 3-16,10-41-3 0,-10 41 3 15,5-36 1-15,-5 36 4 0,-2-21 2 0,2 21 2 16,0 0 1-16,0 0-3 0,-24 0 2 16,24 0-3-16,-28 34 4 0,10-6 0 0,-2 6 4 15,0 4-5-15,-3 4 3 0,3 12-8 0,1 0 6 16,-1 14 9-16,0 2-22 0,-5 5 20 0,4 7-21 16,0-2 5-16,-4 2 18 0,2-2-10 0,-2-1 10 0,0-7-6 15,4-5 8-15,1-6-7 0,4-7 7 0,3-9 6 0,-4-2-24 16,7-10 23-16,0-5-20 0,10-28 7 15,-14 29 5-15,14-29-3 0,0 0-1 16,0 0-2-16,0 0-5 0,-14-38-10 0,14 12 20 16,0-8-21-16,4-4 22 0,1-4-7 0,-2-3-5 15,5-4 6-15,-1 0-8 0,1-8 6 0,4-4-8 32,1-4 5-32,6-6-10 0,6-1 3 0,3-1-15 15,7 9 6-15,-4 0-14 0,7 10-13 0,-2 2 16 16,4 9-41-16,-6-3-7 0,14 20-56 0,-19-23-76 15,34 36-113-15,-22-12-218 0,2-7 69 16,15 24 405-16</inkml:trace>
  <inkml:trace contextRef="#ctx0" brushRef="#br2" timeOffset="31732.5627">11650 3652 1280 0,'-21'-26'356'0,"21"26"-290"0,-41-8-21 0,41 8 3 15,-45 0-4-15,21 3-3 0,-11 4-6 0,4 7-2 16,-7-1-8-16,2 7-1 0,-2 1-8 0,8 1-1 16,1 0-5-16,29-22-1 0,-42 40-9 15,42-40 0-15,-14 33 0 0,14-33 0 0,3 27 0 16,-3-27 0-16,21 25 0 0,-21-25 0 0,43 11 0 16,-15-6 0-16,3-6 0 0,11-4 0 0,-3 1 0 15,1 0 0-15,-4 2 0 0,-2 0 0 0,-6 2 0 16,-28 0 0-16,38 8 0 0,-38-8 0 0,0 0 0 15,28 28 0-15,-28-28 0 0,2 30 0 0,-2-30 0 16,-18 44 0-16,1-20 0 0,-4 3 0 0,-6-3 0 16,-2-3 0-16,-7 2 0 0,6-5 0 0,-3-1 0 15,5-7 0-15,28-10 0 0,-41 13 0 16,41-13-20-16,0 0-38 0,0 0-39 0,-30 0-53 16,30 0-125-16,0 0-330 0,0 0 52 0,40-2 265 0</inkml:trace>
  <inkml:trace contextRef="#ctx0" brushRef="#br2" timeOffset="32348.3467">12414 3081 1029 0,'0'0'326'0,"0"0"-296"15,-25-5-21-15,25 5 5 0,0 0 3 0,-26-11 0 16,26 11-5-16,-28 8-5 0,28-8 1 0,-40 28 2 15,16-4 5-15,-1 4-6 0,0 5 2 0,2 3-11 16,2-2 4-16,3-3 13 0,6 2-35 0,4-7 25 16,3-1-46-16,7-3-8 0,-2-22-25 31,18 32-40-31,-18-32-26 0,31 18-54 0,-31-18-51 16,36-18-165-16,9 24 136 0,-25-37 272 0</inkml:trace>
  <inkml:trace contextRef="#ctx0" brushRef="#br2" timeOffset="32483.7476">12633 3094 1397 0,'0'0'145'16,"-31"5"-84"-16,31-5-13 0,-33 16-6 15,33-16-3-15,-33 31-15 0,33-31-8 0,-38 45-10 16,17-19-3-16,6 3-10 0,-2-1-4 0,6 1-11 16,11-29-62-16,-17 59-33 0,17-59-131 0,-1 35-264 15,11-7 8-15,-10-28 229 0</inkml:trace>
  <inkml:trace contextRef="#ctx0" brushRef="#br2" timeOffset="35015.792">13298 3220 909 0,'0'0'125'0,"0"0"-85"16,0 0-15-16,25-31-3 0,-25 31 14 0,0 0 13 15,0 0 9-15,14-21 2 0,-14 21-3 0,0 0-6 16,0 0-7-16,0 0-12 0,0 0-4 15,0 0-3-15,0 39 5 0,-3-13 1 0,3 13 6 16,-7 2 9-16,6 13-33 0,-9 4 20 16,3 4-31-16,1 2 5 0,-2 4 8 0,-2 3-13 15,1-1 8-15,0 1-12 0,0-1 9 0,1-3-12 16,0-3 9-16,-2-2-10 0,7-3-8 0,-2-7 19 16,3-11-36-16,12 0 1 0,-8-15-35 0,14 10-25 15,-16-36-40-15,38 33-58 0,-38-33-99 0,28-18-212 16,2 12 69-16,-16-29 405 0</inkml:trace>
  <inkml:trace contextRef="#ctx0" brushRef="#br2" timeOffset="35203.549">13084 3783 1680 0,'0'0'59'16,"0"0"-43"-16,0 0-20 0,0 0-2 0,0 0 2 15,0 0 7-15,0 0 5 0,38-7 2 0,-12 3-2 16,4-5-2-16,6 0-5 0,3-5 1 0,6-4-8 16,1 0-9-16,0-8-34 0,8 10-36 0,-14-18-53 15,26 24-76-15,-30-30-112 0,12 11-177 0,8 11 64 16,-25-23 436-16</inkml:trace>
  <inkml:trace contextRef="#ctx0" brushRef="#br2" timeOffset="35625.4444">13931 3171 1438 0,'-26'6'49'0,"26"-6"-35"16,-28 2 7-16,28-2 15 0,0 0 15 0,-28 0 8 16,28 0-9-16,0 0-9 0,0 0-11 0,-28 34-8 15,28-34 2-15,-18 43-2 0,10-14-10 0,0 6 26 16,-1 6-27-16,0 3 19 0,2 3-9 0,-3 6-11 15,-1 6 8-15,-3-4-9 0,3 8 5 16,-6-1-9-16,-1 0 6 0,0 0-9 0,0-3 5 16,-2-3-8-16,4-1 4 0,4-7-5 15,1-6-8-15,6-7 22 0,3-7-20 0,7-7 16 16,-5-21-8-16,18 33 0 0,-18-33 0 0,30 18 0 16,-30-18 0-16,41 0-1 0,-15-7-1 0,2-6 3 15,4-10-3-15,2-3-12 0,2-4 21 0,-4-4-22 16,2 1 22-16,-6 4-5 0,0-1-3 0,-6 4 3 15,1 2-3-15,-23 24 0 0,29-36-1 16,-29 36 1-16,0 0 0 0,0 0 3 0,0 0-4 16,0 0 1-16,0 0-1 0,0 0-2 0,0 0 2 15,15 27-4-15,-18 0 2 0,1-1-10 16,-3 0-1-16,5 2-14 0,-1-4-7 0,9 1-19 16,-8-25-13-16,21 41-12 0,-21-41-38 0,48 33-27 15,-48-33-60-15,71 8-69 0,-37-5-134 0,7-16-26 16,24 16 310-16</inkml:trace>
  <inkml:trace contextRef="#ctx0" brushRef="#br2" timeOffset="36006.2816">14682 3834 1240 0,'-36'-7'66'0,"13"11"-13"0,-10-11 17 15,33 7 13-15,-56 10-2 0,30 5-12 16,-7-6-13-16,6 13-7 0,-4-4-13 0,6 5-2 15,-3 1-6-15,4 6 0 0,1 1-6 0,3-2 0 16,3 2-8-16,1-3 1 0,8-2-8 0,4 0-11 16,6 1 22-16,-2-27-26 0,17 39 24 0,-17-39-14 15,39 29-1-15,-13-20 1 0,2-6 1 0,4-3-2 16,4-3 1-16,2-6-2 0,-2-5 2 16,2-1-3-16,-2-6-14 0,-1-2 24 0,-4 0-24 15,-2-8 24-15,1 3-7 0,-4-7-4 0,1 3 4 31,-3 1-4-31,-7 0 5 0,-1 1-4 0,-4 6 3 16,-6 2-3-16,-6 22 3 0,9-32-2 0,-9 32 4 16,0 0-2-16,0 0 1 0,0 0 0 0,0 0-2 0,0 0-1 15,0 0-4-15,-22 26 4 0,9 0-5 0,2 2 6 16,-3 3-3-16,1-2 0 0,8 1-9 16,0-7-5-16,10 1-16 0,-5-24-6 0,18 31-14 15,-18-31-9-15,40 23-31 0,-40-23-20 16,59 0-32-16,-32-23-63 0,28 15-121 0,-5-5-169 15,-6-25 87-15,16 19 410 0</inkml:trace>
  <inkml:trace contextRef="#ctx0" brushRef="#br2" timeOffset="36203.5174">15405 3279 1310 0,'-22'-15'72'0,"22"15"-7"0,-29-6 1 15,29 6-3-15,-33 21-13 0,15 3-28 0,-4 9 21 16,1 10-35-16,-4 4 19 0,7 7-13 0,-2 5-12 15,2 2 10-15,5-1-11 0,0 4 8 0,5-2-11 16,4-3 7-16,-2 0-11 0,4-2 8 16,4-3-16-16,-4-8-33 0,10 5 9 0,-6-13-32 0,9 6 0 0,-11-21-41 15,17 16-95-15,-17-39-117 0,-2 23-174 0,2-23 111 16,0 0 386-16</inkml:trace>
  <inkml:trace contextRef="#ctx0" brushRef="#br2" timeOffset="36377.5104">14993 3734 1700 0,'0'0'156'0,"0"0"-88"15,0 0-24-15,0 0-19 0,0 0-14 0,0 0-9 16,0 0-4-16,0 0 0 0,0 0 1 0,26 8 0 16,1-5 0-16,9-3-3 0,5-3-11 0,13 0-18 15,-4-9-23-15,16 12-52 0,-14-21-77 16,29 31-183-16,-14-22-214 0,1-1 47 15,9 15 423-15</inkml:trace>
  <inkml:trace contextRef="#ctx0" brushRef="#br2" timeOffset="37066.0576">16777 3873 398 0,'-5'-31'174'15,"5"31"-28"-15,2-26-6 0,-2 26-2 0,0 0-6 16,0 0-13-16,-10-30-19 0,10 30-16 0,0 0-15 0,0 0-11 15,-34-6-8-15,34 6-8 0,-32 13-7 0,32-13-4 16,-39 21-6-16,16-4 0 16,-4-1-3-16,1 4 1 0,-2-1-4 0,2 4 5 15,-2 3-3-15,5 7 2 0,-4-2-5 0,3 5 2 16,2-2-7-16,6 2 0 0,3-4-8 0,3-5-9 16,5-5 22-16,5-22-26 0,10 41 25 0,-10-41-15 15,33 26-3-15,-12-18 3 0,9-5-2 0,4-4 0 16,6-6 2-16,4-6-3 0,2-3-15 15,2-11 25-15,0 0-25 0,-1-5 24 0,0 1-3 16,-5-3-7-16,-4 0 5 0,-7 1-4 0,-3 3 2 16,-6-1-2-16,-4 7 4 0,-5-1-3 0,-13 25 3 15,13-39-2-15,-13 39 2 0,-3-26-3 0,3 26 2 0,0 0-1 16,0 0-1-16,0 0 1 0,-25-18-1 0,25 18 0 16,0 0-1-16,-21 31 1 0,21-31-3 15,-25 44 5-15,15-18-5 0,0 4 4 16,1 1-4-16,0-2 2 0,9 2-8 0,-1-4-3 15,4-3-14 1,-3-24-5-16,26 46-17 0,-26-46-9 0,45 31-6 0,-45-31-41 0,61 20-15 0,-37-32-54 0,31 24-52 31,-26-25-87-31,3-4-123 0,15 17 60 0,-20-29 375 16</inkml:trace>
  <inkml:trace contextRef="#ctx0" brushRef="#br2" timeOffset="37651.6722">17546 3806 926 0,'0'0'288'0,"0"0"-203"0,-17-21-19 16,17 21 1-16,0 0 0 0,0 0-12 0,0 0-12 16,-36 13-8-16,31 10 4 0,5-23 0 0,-26 52 4 15,9-22-8-15,8 6-1 0,-3 0-11 0,2 4 4 16,-3 1-5-16,3 4 3 16,0-5 11-16,0 3-27 0,2-4 18 0,3-3-26 15,-1-6 3-15,2-2 3 0,4-28-6 0,-3 41 0 16,3-41-1-16,7 26 0 0,-7-26 0 0,0 0 0 15,0 0 0-15,0 0 0 0,24 0 3 0,-24 0-3 0,25-31 2 16,-7 8-3-16,5-8 2 0,-5 0-2 0,4-9-13 16,-4 3 22-16,-2-8-22 0,-1 4 21 0,0 4-3 15,-4-6-6-15,-2 1 6 0,2-2-5 0,-1-1 5 16,5 1-6-16,-4 3 4 0,6 0-4 0,-2 5 4 16,-1 5-4-16,6 8 4 0,-20 23-4 0,35-29 3 15,-35 29-2-15,36-3 1 0,-36 3 0 16,33 9 0-16,-33-9 2 0,39 23-3 0,-39-23 2 15,37 30-3-15,-37-30 4 0,32 42-3 0,-18-16 4 16,-3 1-2-16,1-1 1 0,-7 2-3 16,-4-2 2-16,-2 3-4 0,-3 2 5 0,-6-1-6 15,-4 3 5-15,0-4-5 0,-5 4 4 0,-4-7-4 16,1 3 5-16,-4-4-5 0,-2 1-5 0,-2-1 24 16,-1-7-24-16,-2 0 24 0,-1-3-14 0,2-4-2 15,-2-3 2-15,4 0-1 0,2-6 0 0,2-2-1 16,3 0 1-16,23 0 1 0,-38-8-1 15,38 8 0-15,-33-7 1 0,33 7 3 0,-23-1 0 16,23 1 3-16,0 0 2 0,-33 9-2 16,33-9 0-16,-23 28-7 0,8-3 0 0,4 3 0 15,1 6 0-15,-3 5 0 0,-1 1 0 0,3 4 0 16,-1 6 0-16,-4-4 0 0,4 5 0 0,-2-5 0 16,2-4 0-16,2 3 0 0,2-8-1 0,1 3-30 15,2-9-4-15,7 0-21 0,-2-31-13 16,10 44-51-16,-10-44-55 0,36 21-130 0,-36-21-263 15,40-5 81-15,-2 2 288 0</inkml:trace>
  <inkml:trace contextRef="#ctx0" brushRef="#br2" timeOffset="38276.7235">18272 3776 1274 0,'0'0'310'0,"0"0"-247"0,0 0-13 16,-30 4 5-16,30-4-2 0,0 0-18 0,-11 26-10 16,11-26-7-16,-19 43 6 0,8-12-3 0,1 1 5 15,-5 8-6-15,5-1 1 0,-1 8-9 16,-1 1 1-16,-1 4 9 0,2 1-21 0,1-1 3 16,0-1-4-16,0-2 0 0,2 0 0 15,-2-5 0-15,2-5 0 0,-1-4 0 0,5-3 0 16,-1-5 0-16,5-3 0 0,0-24 0 0,5 30 0 15,-5-30 0-15,0 0 0 0,0 0 0 0,0 0 0 16,0 0 0-16,0 0 0 0,34-44 0 0,-17 11 0 16,4-3 0-16,0-2 0 0,1-3 0 15,-3 2 0-15,0-4 0 0,-1-1 0 0,-2-2-12 16,-3-4 16-16,5-4-20 0,-1-5 16 0,3-2-5 16,-2 4-7-16,1 3 11 0,3 5-5 0,1 13 7 15,-3 6-3-15,-1 6 4 0,-19 24-3 0,37-33 3 16,-37 33-2-16,37-12 0 0,-37 12 1 0,40 5 0 15,-40-5 0-15,39 22-1 0,-14-11 2 16,-25-11-3-16,41 35 3 0,-41-35-3 16,38 37 2-16,-38-37-2 0,28 44 2 0,-20-21-2 15,1 2 3-15,-4-2-3 0,-9 0 2 0,-1 1-2 16,-9-1 1-16,-3 2-2 0,-4 1 4 0,-6-2-4 16,-2 1 4-16,-3-5-3 0,-1 1-9 0,2-3 25 15,-5-2-24-15,5 1 23 0,-4-6-13 0,-1 2-2 16,3-3 2-16,-3-2 0 0,1 2 1 15,-1 0-4-15,5-2 4 0,3 0-3 0,1 0 6 16,4 1 2-16,23-9 1 0,-34 18-1 0,34-18-6 16,-30 27-1-16,30-27 0 0,-24 41 0 0,15-18 0 15,4 7 0-15,-1-1 0 0,3 5 0 0,-2 2 0 16,3 5 0-16,-1-3 0 0,-2 5 0 16,-2-6 0-16,4-2 0 0,-5-1 0 0,6-6 0 15,-5-2-7-15,11 3-29 0,-4-29-5 16,3 48-18-16,-3-48-16 0,10 36-32 0,-10-36-27 15,28 18-67-15,-28-18-104 0,11-25-182 0,16 16 10 16,-16-24 360-16</inkml:trace>
  <inkml:trace contextRef="#ctx0" brushRef="#br2" timeOffset="38526.8237">19118 3215 1707 0,'0'0'81'0,"-28"-2"-53"16,28 2 1-16,0 0 8 0,-35 38 2 0,22-7-14 16,-8 7 19-16,1 6-27 0,-2 7 15 0,4 3-24 15,-1 5-8-15,0-2 0 0,1 5 0 16,2-1 0-16,4 1 0 0,3-1 0 0,-1-3 0 16,0-5 0-16,3-4 0 0,6-5-8 0,2-1-20 15,6-7-5-15,4 0-19 0,4-12-26 0,10 2 4 16,-25-26-48-16,54 28 2 0,-54-28-54 0,68 0-105 15,-42-1-147-15,4-21-38 0,14 16 276 0</inkml:trace>
  <inkml:trace contextRef="#ctx0" brushRef="#br2" timeOffset="38979.9472">19346 3772 1340 0,'0'0'175'0,"0"0"-72"0,-26 8-14 0,26-8-15 15,-28 33-16-15,28-33-17 0,-33 47-1 0,13-18-9 16,4 3 0-16,-2 0-8 0,6 4 0 0,1 0-6 15,-1-1-15-15,7-1-2 0,0-1 0 16,5-10 0-16,7 3 0 0,-7-26 0 0,25 41 0 16,-25-41 0-16,34 24 0 0,-9-20 0 0,1-4 0 15,4-4 0-15,1-9 0 0,5-3 0 0,1-5 0 16,1-6 0-16,-1 0 0 0,3-6 0 16,-2-2 0-16,1 1 0 0,-1 0 0 0,-7-2 0 15,4 1 0-15,-5 6 0 0,-4 1 0 0,-5 4 0 16,-21 24 0-16,30-35 0 0,-30 35-1 15,0 0-11-15,0 0-1 0,0 0 4 0,0 0 3 16,-2 43-4-16,-16-7 7 0,0 10-6 0,-10 6 7 16,-2 10-4-16,-4 7-1 0,-4 8 18 0,0 6-17 15,-1 4 17-15,-1 6-10 0,-1-1-6 0,3-4 15 16,7-3-13-16,-2-4 14 0,8-9-13 0,1-4-5 16,2-7 17-16,4-7-18 0,0-8 18 0,2-5-8 15,2-13-3-15,14-28 1 16,-19 34 1-16,19-34 4 0,0 0-2 0,0 0 2 15,0 0-2-15,-17-36-4 0,12 8 4 0,4-6-6 16,1-7-8-16,1 2 21 0,2-9-21 0,-1 1 21 16,6-6-6-16,1-1-8 0,2-6 8 0,6-3-11 15,4-5 3-15,4-4-12 0,6 3-1 0,0 0-19 16,10 15-2-16,-9 0-36 0,12 18-31 16,-21-16-80-16,30 27-294 0,-24-4-78 0,-1-4 55 15</inkml:trace>
  <inkml:trace contextRef="#ctx0" brushRef="#br2" timeOffset="39651.8624">21308 3857 1120 0,'-26'-15'117'0,"26"15"-32"0,-30-15-1 16,30 15 0-16,-33-18-11 0,33 18-13 15,-39-21-9-15,39 21-4 0,-48-12-7 0,48 12-5 16,-46 0-6-16,18 10-6 0,0-1-2 0,0 9-2 16,-8 0 0-16,5 8 7 0,-9 6-1 0,-1 6 4 15,2 0-5-15,4 9 1 0,4-8-14 0,4 4-11 16,8-7 0-16,9 0 0 0,2-3 0 0,6-5 0 16,10-4 0-16,-8-24 0 0,30 35 0 0,-2-26 0 15,6-7 0-15,7-2 0 16,6-10 0-16,2-5 0 0,4-3 0 0,-2-6 0 0,0-4 0 15,-2-1 0-15,-1-6 0 0,-4-1 0 0,-6 5 0 16,-2 2 0-16,-6 1 0 0,-4 2 0 0,-6 3 0 16,-20 23 0-16,26-36 0 0,-26 36 0 15,9-25 0-15,-9 25 0 0,0 0 0 0,0 0 0 16,0 0 0-16,0 0 0 0,0 0 0 16,0 0 0-16,-17 35 0 0,9-11 0 0,-2 9 0 15,2 1 0-15,1 1 0 0,6 1 0 0,7-2 0 16,-1-1 0-16,11 1 0 0,1-3-52 0,13 4-26 15,-9-21-67-15,32 26-110 0,-27-22-309 0,23-7-12 16,4 4 200-16</inkml:trace>
  <inkml:trace contextRef="#ctx0" brushRef="#br2" timeOffset="40214.3202">23351 3310 1023 0,'-18'-57'162'16,"8"17"-106"-16,-8-12 1 0,10 14 1 15,-12-6 11-15,10 13-5 0,-10 3 1 0,20 28-26 16,-38-32 11-16,38 32 5 0,-44 0-7 0,44 0-7 16,-48 24-13-16,20 1 1 0,-6 3-4 0,2 12 6 15,-4 5-5-15,7 9 4 0,-1 1 5 16,4 12-24-16,4-1 14 0,4 9-21 0,3-3-1 15,5 7 6-15,1 1-12 0,5-2 8 0,-2 4-10 16,4-5 9-16,-5 2-14 0,4-7-8 0,-3-2 10 16,-3-9-30-16,8-2 11 0,-3-13-22 0,8-1-31 15,-6-17-23-15,14 8-34 0,-12-36-37 0,14 36-52 16,-14-36-73-16,0 0-162 16,0 0 63-16,0 0 383 0</inkml:trace>
  <inkml:trace contextRef="#ctx0" brushRef="#br2" timeOffset="40997.0798">22622 3880 1580 0,'0'0'84'16,"0"0"-58"-16,-17 24-14 0,17-24-3 0,0 0 0 16,15 23 1-16,-15-23 6 0,22 16 4 0,-22-16 2 15,44 10 0-15,-14-10-3 0,6-8-2 16,5 2-7-16,5-6-3 0,2 1-5 0,4-4 0 15,3 3-2-15,-4-2 0 0,1 4-1 0,-4 2 1 16,-2-2 1-16,-8 3 1 0,-7 6-2 0,-4-1 2 16,-27 2 0-16,36 0-1 0,-36 0 1 15,0 0 2-15,0 0 5 0,0 0 2 0,0 0 2 16,2 28-3-16,-2-28-2 0,-30 28-1 0,30-28 3 16,-48 41 1-16,22-15 4 0,-2 2-2 0,0-1 4 15,0 6-4-15,2-2 1 0,4 2-5 0,4-4-10 0,5 3 9 16,5-5-8-16,1 0 0 0,9-3 0 0,-2-24 0 15,16 36 0-15,-16-36 0 16,41 20 0 0,-9-14 0-16,1-4 0 0,4-5 0 0,6-5 0 0,-2-9 0 0,4-1 0 0,3-8 0 0,-2 0 0 31,-2 0-15-31,-6-6 18 0,-7 5-22 0,-4-3 25 0,-8 2-10 0,-2-3-3 0,-7 3 4 0,-7-4-7 16,-3 4 3-16,-2-3-7 0,-8 0 1 0,0-2-5 31,-1 4 3-31,-5 1 2 0,4 3 8 15,12 25 5-15,-28-26 6 0,28 26 1 0,-26-8 4 0,26 8 2 0,-25 6-2 16,25-6 1-16,0 0-8 0,-21 26-1 0,21-26-3 16,0 0 1-16,3 33-1 0,-3-33 3 0,18 25 0 15,-18-25 5-15,33 26-2 0,-33-26 1 0,39 23 1 0,-12-15-2 16,-4 2-1-16,3 0 1 0,-1 0-2 16,-4 4-1-16,-21-14-1 0,40 30 1 15,-40-30-3-15,31 36 1 0,-31-36 0 0,16 44-1 16,-9-20-1-1,-7 8 2-15,0-5-1 0,-2 1-9 0,-6 2 18 16,-2 1-19-16,0-5 20 0,-4 2-10 0,4-4-1 16,10-24 2-16,-23 38-1 0,23-38 0 0,-18 25 0 15,18-25 0-15,0 0 0 0,0 0 0 0,0 0 0 0,0 0 0 16,0 0 0-16,0 0 0 0,1-27 0 16,11 4 0-16,4-3 0 0,2-3 0 0,7-7 0 15,-2 1 0-15,5-1 0 0,-2 0 0 0,1-3 0 16,-4 0 0-16,3 4 0 0,-3-1 0 0,0 4 0 15,-5 4 0-15,-18 28 0 0,30-36 0 0,-30 36 0 16,0 0 0-16,20-26 0 0,-20 26 0 0,0 0 0 16,0 0 0-16,0 0 0 0,0 0 0 0,0 0 0 15,0 0 0-15,34 1 0 0,-34-1-16 16,31 5-26-16,-31-5-7 0,45 10-18 0,-45-10-18 16,48 10-28-16,-48-10-31 0,56 8-44 0,-56-8-51 15,62 0-72-15,-31 10-128 0,-6-18 86 0,24 24 353 16</inkml:trace>
  <inkml:trace contextRef="#ctx0" brushRef="#br2" timeOffset="41236.2762">24483 3824 1234 0,'-28'-11'132'16,"28"11"-37"-16,-34-2-10 0,34 2-8 0,-30-2-9 0,30 2-9 16,-30 0-5-16,30 0-3 0,-34 10-9 15,34-10-3-15,-38 20-3 0,38-20-2 0,-39 28-3 16,39-28-21-1,-47 42-10-15,23-17 0 0,1 1 0 0,-4 2 0 16,4 1 0-16,-1 2 0 0,4-3 0 16,2 1 0-16,6-4 0 0,6 1 0 0,6-26 0 15,-2 35 0-15,2-35 0 0,18 29 0 0,-18-29 0 16,41 23 0-16,-8-20 0 0,2-4 0 0,11-1 0 16,2-14-58-16,13 12-41 0,-15-25-45 0,23 32-125 15,-36-27-236-15,16 4-43 0,-3 5 125 0</inkml:trace>
  <inkml:trace contextRef="#ctx0" brushRef="#br2" timeOffset="41569.112">24440 4101 1487 0,'-39'11'224'0,"39"-11"-173"0,0 0-28 0,0 0-1 31,0 0-1-31,0 0 0 0,35 15 8 16,-6-22-2-16,2-4 2 0,12-4-8 0,2-1 3 15,-3-2-8-15,5 0 3 0,0 0-5 0,-2 1-3 16,2-1-3-16,-9 0-8 0,-5 2 0 0,-10 3 0 16,-23 13 0-16,28-30 0 0,-28 30 0 0,7-21 0 15,-7 21 0-15,0 0 0 0,-30-34 0 0,30 34 0 0,-49-18 0 16,18 11 0-16,-4 6 0 0,-5 1 0 16,1 8 0-16,-5 3 0 0,-3 7 0 0,0 5 0 15,-1 5 0-15,-1 5 0 0,1 3 0 0,3 1 0 16,9 4 0-16,8-5 0 0,10-1 0 0,10-8 0 0,16 3 0 15,4-6 0 1,-12-24 0-16,56 43 0 0,-15-35 0 0,11 0 0 0,8-9 0 16,9-3 0-16,0-7-46 0,21 13-111 15,-27-37-219-15,23 32-259 0,-17-13 56 16,-7-2 326-16</inkml:trace>
  <inkml:trace contextRef="#ctx0" brushRef="#br2" timeOffset="42639.2321">1140 5079 869 0,'26'-16'230'0,"-29"-9"-116"15,3 25-26-15,10-29-28 0,-10 29 7 0,0 0-22 16,0 0 9-16,11-26-8 0,-11 26-11 0,0 0-5 15,0 0-23-15,2 36 31 0,1-3-31 16,-3 7 27-16,0 16-11 0,-5 0-11 0,3 6 8 16,-6 0-12-16,2 4 7 0,1-3-14 15,0 3 6-15,1 1-12 0,0-3 9 0,0 3-9 16,3-2-6-16,-1 3 21 0,-3-5-30 0,3 4 17 16,-4-9-15-16,6 1-23 0,-3-17-17 0,12 6-27 15,-12-24-27-15,24 19-73 0,-21-43-70 0,0 0-243 16,28 11 33-16,-26-39 403 0</inkml:trace>
  <inkml:trace contextRef="#ctx0" brushRef="#br2" timeOffset="43108.2171">885 5590 1540 0,'-48'-2'101'15,"48"2"-39"-15,0 0-34 0,0 0-15 0,0 0-9 16,0 0-4-16,0 0-2 0,0 0 8 15,0 0 11-15,26 0 5 0,1-6 5 0,10-1-10 16,5-3-8-16,2 1-4 0,5-8-2 0,7 4-2 16,0-5 1-16,2-1-3 0,-1 1 1 0,-1 3-1 15,0 0 1-15,-1-1-2 0,-1 6 4 0,-6-2-3 16,-4 3 4-16,-4 0-2 0,-2 3 1 0,-4-1-1 16,-9 6-1-16,-1-3-1 0,-24 4-2 15,28-3-1-15,-28 3-2 0,0 0 0 16,0 0 1-16,0 0 4 0,0 0 0 0,0 0 2 15,0 23 0-15,0-23-1 0,-36 34 0 0,13-11 2 16,-1 7 1-16,-4-1 8 0,-4 6-3 0,4-1 8 16,2 2-4-16,1 5 5 0,6-2-5 0,5 4 2 15,1-6-8-15,10 3 0 0,3-8-4 0,8 0-11 16,4-5 21-16,6-2-23 0,-18-25 22 16,47 36-9-16,-14-25-1 0,2-4 0 0,8-5 0 15,3-6-1-15,0-10 2 0,0-4 0 0,-5-7-10 16,-3-4 20-16,-2-6-22 0,-5-1 21 0,-4 0-8 15,-2-5-4-15,-12 4 4 0,-2 1-5 16,-6 1 2-16,-7 2-7 0,-4 7-2 0,-12 5-8 16,18 21-3-16,-46-33-8 0,18 25-6 0,-10 3-6 15,5 7-11-15,-13-4-11 0,11 14-19 16,-11-14-13-16,18 20-21 0,-10-18-30 0,29 23-76 16,9-23-254-16,-27 26 30 0,27-26 327 0</inkml:trace>
  <inkml:trace contextRef="#ctx0" brushRef="#br2" timeOffset="43701.8383">3396 5546 1125 0,'12'-23'156'15,"-12"23"-116"-15,-25-34-13 0,25 34 6 0,-28-30 3 16,28 30 3-16,-38-21-5 0,14 9-3 0,24 12 2 16,-43-3 0-16,18 11 0 0,-5-1 2 0,2 11 1 15,-3 0-1-15,3 10 4 0,-6-1-2 0,6 6 4 16,-4-2-8-16,4 5 1 0,0 2-11 0,2 0-3 16,3-2-8-16,5 0-2 0,6-2-7 15,4-8-10-15,5-1 6 0,3-25-9 0,11 37 22 16,-11-37-12-16,30 35 11 0,-30-35-11 0,44 18-2 15,-16-15 2-15,9-5 0 0,0-7 0 16,8-9-12-16,1-4 10 0,3-10-10 0,1-3 22 16,2-2-8-16,-2-4 7 0,-4 3-7 0,-7-5-5 15,-1 6 3-15,-3-3-4 0,-7 4 5 0,-2 2-5 16,-6 3 5-16,-9 0-3 0,-1 5 4 16,-10 26-3-16,9-38 4 0,-9 38-2 0,0 0 1 15,-9-24 2-15,9 24-1 0,0 0-1 0,0 0 0 16,-23 18-2-16,23-18-2 0,-24 44 3 0,7-10-4 15,2 7 5-15,-3 3-5 0,2 0 3 0,-1 2-8 16,6-2 1-16,4 1-14 0,2-11-7 0,9 2-21 16,2-10-9-16,14 4-24 0,-20-30-47 0,46 42-54 15,-46-42-107-15,54-1-249 16,-14 7 55-16,-12-24 383 0</inkml:trace>
  <inkml:trace contextRef="#ctx0" brushRef="#br2" timeOffset="44061.2791">4030 5513 1428 0,'0'0'72'16,"0"0"-27"-16,0 0 1 0,-28-5-4 0,28 5-7 15,0 0-9-15,-22 28-4 0,22-28-2 0,-24 43 3 16,11-21-3-16,-2 11 4 0,3-3-6 0,2 4 3 16,2 0-4-16,-2 1 0 0,4-6-6 15,4 2-12-15,-1-6 7 0,3-4-13 0,0-21 22 16,10 36-13-16,-10-36 13 0,14 25-13 0,-14-25-1 15,0 0 1-15,35 6 0 0,-35-6 1 16,31-18 1-16,-31 18-2 0,43-44-11 0,-18 13 22 16,-2-3-23-16,5-2 21 0,0-4-5 0,-4-2-5 15,0-1 9-15,2-1-2 0,0 3 6 0,2 3-4 16,-6-4 4-16,-1 8-6 0,-5 4 2 0,3 4-3 16,-19 26 1-16,19-30-5 0,-19 30 2 0,0 0-2 15,0 0-2-15,0 0 0 0,0 0-1 0,9 32 0 16,-9-5 0-16,-7 14 0 0,4 3-2 15,-6 2-5-15,0 5-15 0,0-7-9 16,8 0-27-16,-3-8-13 0,16 9-57 0,-12-45-64 16,31 63-167-16,-31-63-233 0,51 38 66 0,-10-17 468 15</inkml:trace>
  <inkml:trace contextRef="#ctx0" brushRef="#br2" timeOffset="44623.9366">5584 5541 625 0,'0'0'85'0,"42"-36"-14"16,-42 36 5-16,32-31 1 0,-32 31-3 0,24-25-3 16,-24 25 8-16,0 0 3 0,0 0-1 0,0 0-11 15,-8-26-15-15,8 26-11 0,-25 0-3 16,25 0 1-16,-29 15-1 0,29-15-1 0,-40 29-7 15,40-29-3-15,-46 43-6 0,22-17 3 0,0 0-1 16,1 2 1-16,4 1-4 0,-1 6-1 16,3-2-8-16,6 1 0 0,4-3-5 0,4 0 0 15,5-3-4-15,4-5 0 0,-6-23-5 0,28 39-11 16,-28-39 24-16,43 33-24 0,-15-23 25 0,0-4-14 16,0-4 0-16,0-9-1 0,0-1-14 0,3-3 15 15,-3-6-12-15,-3-1 24 0,0-6-8 0,-7-4 9 16,-5 0-12-16,2-6-4 0,-5-1 2 0,-2-2-7 15,-3-3-1-15,-2 0-11 16,0 0-2-16,-6 3-8 0,-4 2 2 0,-1 1-5 16,2 6 3-16,-8 2-9 0,14 26-6 0,-18-38-8 15,18 38-3-15,0 0-8 0,0 0-9 0,-29-11-12 16,29 11-11-16,-10 29 3 0,11-1 2 0,-1-28 10 16,-3 44-5-16,3-44-2 0,12 44-15 0,-12-44-32 15,28 27-93-15,5 0-86 0,-33-27 300 0</inkml:trace>
  <inkml:trace contextRef="#ctx0" brushRef="#br2" timeOffset="45092.7108">6372 4888 1083 0,'-12'-38'132'0,"-7"12"-58"15,19 26 2-15,-27-26-2 0,27 26-5 0,-23-8-4 16,23 8-5-16,-26 11-6 0,26-11-7 0,-30 33-9 15,16-10-4-15,-3 5-8 0,6 8 2 0,-3 0-6 16,6 8-13-16,0 2 22 0,1 4-24 0,4 1 22 16,1 5-8-16,-1-2-9 0,6 3 5 0,-3-1-10 15,4-2 4-15,-3 3-8 0,6-1 3 0,-4-4-7 16,4-6 6-16,-4-4-6 0,2-7 4 16,-2-6-6-16,6-3 4 0,-9-26-2 0,11 40 2 15,-11-40-1-15,0 0-1 0,0 0 0 16,0 0-1-16,0 0 1 0,25 10-1 0,-25-10 2 15,18-25 0-15,-8 0 2 0,3-1-3 0,2-3 3 16,1-4-4-16,-3 5 5 0,4 0-4 0,-6 4 4 16,6-2-5-16,-6 1 3 0,6 4-3 0,-17 21 2 15,31-43-1-15,-31 43 2 0,35-28-1 16,-35 28 1-16,29-16-2 0,-29 16 0 0,25 0 1 16,-25 0-2-16,0 0 3 0,28 33-2 0,-28-33 3 15,13 37-3-15,-11-10 2 0,-2-1-2 0,-2 0 2 16,-5 3-3-16,-2 4 2 0,-5 0-2 0,-4 1 2 15,-3-3-3-15,-4 4 4 0,-3-1-3 0,-3-4-7 16,-4-1 21-16,6-3-22 16,-7-6 16-16,6-4-15 0,2-4-13 0,2-9-13 15,26-3-20-15,-28-11-34 0,28 11-50 0,-2-46-87 16,32 29-195-16,-11-19-141 0,9-14 96 0,20 19 466 16</inkml:trace>
  <inkml:trace contextRef="#ctx0" brushRef="#br2" timeOffset="45362.6483">6848 5317 1233 0,'-12'27'185'0,"12"-27"-93"16,0 0-8-16,-28 17-15 0,28-17-13 16,0 0-15-16,8 29-4 0,-8-29-2 0,12 28 4 15,-12-28-3-15,21 38-1 0,-21-38-7 0,27 46-4 31,-18-19-5-31,6 1-2 0,-5 7-9 0,-2 6 1 16,-4-2-9-16,-3 5 0 0,-2 0 0 0,-6-1 0 16,-1-1 0-16,-5 6 0 0,-5-1 0 0,-2-1 0 15,-8-2 0-15,0-6 0 0,-2-2 0 0,-4-3 0 16,1-4 0-16,0-6 0 0,3-3 0 0,1-10-27 16,29-10-27-16,-45 4-29 0,45-4-53 0,-28-27-80 15,28 27-156-15,17-36-202 16,-14-5 47-16,15 14 470 0</inkml:trace>
  <inkml:trace contextRef="#ctx0" brushRef="#br2" timeOffset="45503.3622">6704 5060 1683 0,'0'0'144'16,"-29"5"-134"-16,29-5-12 0,0 0-3 15,0 0-11-15,0 0-15 0,0 0-32 0,-5 27-44 16,5-27-71-16,26 22-188 0,-26-22-166 0,36 19 17 15,-3 6 494-15</inkml:trace>
  <inkml:trace contextRef="#ctx0" brushRef="#br2" timeOffset="45893.6656">7118 5529 1620 0,'0'0'68'16,"0"0"-60"-16,0 0-4 0,0 0 0 0,0 0 3 15,0 0 10-15,0 0 5 0,26 10 3 0,3-11-4 16,3-8-6-16,6 3-4 0,4-4-1 0,0 0-4 16,2 0 1-16,-4-1-4 0,-3-2-1 15,0 3-1-15,-5 0 1 0,-4 0 0 0,-28 10 2 16,38-18 1-16,-38 18 5 0,0 0 4 0,0 0 1 16,23-31 1-16,-23 31-3 0,0 0-5 0,-1-31-1 15,1 31-5-15,-7-26 2 0,7 26-4 0,-13-29 1 16,13 29-2-16,-25-22 1 0,25 22-1 0,-29-14 0 15,29 14 0-15,-45 6 1 0,22 6 1 16,-3 4-1-16,-2 7 4 0,-2 5 0 0,4 6 8 0,0 2-3 16,4 0 3-16,4 5-7 0,2-3 4 0,4-6-8 15,6-2 4-15,6-2-5 0,4-4 1 0,-4-24-2 16,23 38 0-16,-23-38-2 0,45 24 1 0,-15-17-6 16,4-7-7-16,6-2-16 0,4-12-19 0,7 5-27 15,-2-18-45-15,21 18-73 0,-31-35-104 16,33 18-180-16,-7 0-43 0,-14-18 315 15</inkml:trace>
  <inkml:trace contextRef="#ctx0" brushRef="#br2" timeOffset="46106.7219">8148 5238 1774 0,'-28'-2'85'0,"2"7"-26"0,-4 0-17 16,2 3-10-16,-3 2-11 0,-4 8-1 15,1 0-6-15,2 7-14 0,4-2 0 16,0 6 0-16,7-1 0 0,4 5 0 0,1-4 0 15,6 1 0-15,7 1 0 0,0-7 0 0,7-1 0 0,-4-23 0 0,20 41 0 16,-20-41 0-16,38 30 0 0,-12-21 0 0,4-2 0 16,5-9 0-16,4-4-25 0,6-11-32 0,4 4-11 15,-1-11-12-15,9 6-29 0,-12-20-15 0,19 15-40 16,-26-31-64-16,26 25-60 0,-25-20-41 16,1-7-100-16,21 22 284 0,-32-35 145 0</inkml:trace>
  <inkml:trace contextRef="#ctx0" brushRef="#br2" timeOffset="46261.4548">8681 4796 1082 0,'-28'-16'281'0,"28"16"-132"0,-28 24-47 0,18-1-20 16,-16 2-19-16,6 12-5 0,-8 3-13 15,4 6-15-15,-1 6 15 0,2 7-23 16,1 0 14-16,4 6-9 0,5-1-13 0,0-2-3 16,8 5-11-16,-2-4 0 0,7-1 0 0,0-8 0 15,0-2-18-15,4-8 1 0,2 1-24 0,-2-9-14 16,10 6-79-16,-14-42-34 0,27 61-102 0,-27-61-247 0,1 26-3 15,-1-26 214-15</inkml:trace>
  <inkml:trace contextRef="#ctx0" brushRef="#br2" timeOffset="46440.786">8280 5344 1947 0,'-28'4'72'0,"28"-4"-49"0,0 0-18 16,0 0-5-16,0 0 0 0,0 0 0 0,34 5 0 15,-11-7 0-15,10-5 0 0,8 1 0 16,5-6 0-16,2 3 0 0,6-4 0 0,4 1-24 16,-5-6-58-1,14 16-76-15,-29-37-161 0,16 26-320 0,2-5 48 16,-3-8 358-16</inkml:trace>
  <inkml:trace contextRef="#ctx0" brushRef="#br2" timeOffset="47206.9436">10513 5417 743 0,'-26'-23'275'0,"26"23"-204"0,-30-17-15 16,30 17 5-16,-33-6 2 0,10-1 2 16,23 7 1-16,-49 10 1 0,49-10 2 15,-56 23-8-15,31-5-5 0,-10-2-8 0,8 9-4 16,-10-6-2-16,9 8 2 0,-5-1-9 0,7 2 2 16,-2-2-9-16,2 8-4 0,3-6-8 0,5 5-2 15,3-7-9-15,7-3 1 0,8-23-6 0,1 38 0 16,-1-38-1-16,27 26 1 0,-3-21-2 0,6 1 3 15,8-11 0-15,5-1 0 0,6-9 3 16,2-3-3-16,3-7 1 0,2-1-3 0,-2-2 3 16,-6 1-4-16,-2-5 4 0,-8 5-4 0,0-1 3 15,-10 2-1-15,-3-1 2 0,-6 5-2 0,-19 22 2 16,22-40-2-16,-22 40 3 0,5-26-2 16,-5 26 3-16,0 0-2 0,0 0 0 0,0 0-1 15,0 0 1-15,-31 0-2 0,31 0 1 0,-24 34 1 16,8-6-5-16,3 2 5 0,-2 2-5 15,3 1 4-15,4-2-4 0,0 0 6 0,8-3-7 16,7 0 2-16,2-2-6 0,-9-26-2 0,37 43-11 16,-16-32-2-16,15 2-9 0,-4-11-7 0,10-2-15 15,-4-11-27-15,18 6-46 0,-20-30-82 0,35 24-157 16,-17-15-181-16,-4-12 73 0,12 17 450 0</inkml:trace>
  <inkml:trace contextRef="#ctx0" brushRef="#br2" timeOffset="47519.6627">11250 5415 1325 0,'-29'3'122'0,"29"-3"-56"0,-33 35-6 16,23-13-2-16,10-22-16 0,-33 45-2 0,33-45-12 15,-26 47 1-15,14-24-8 0,6 3 1 0,6-26-6 16,-10 44 3-16,10-44-3 0,-2 43 1 16,2-43-4-16,8 31 0 0,-8-31-6 0,12 25-2 15,-12-25-3-15,0 0-2 0,26 19 1 0,-26-19 0 16,0 0 1-16,31-8-1 0,-31 8 0 0,28-23-2 15,-28 23 2-15,35-44-3 0,-20 18 3 0,-4-2-4 16,-1-2 5-16,-3 3-4 0,-4-1 5 0,-3-3-2 16,-7-2 7-16,3-1-4 0,-6-2 6 0,1-4-6 15,0 3 3-15,0 1-6 16,1 1 2-16,6 6-5 0,4-2 2 0,1 6-2 16,-3 25 3-16,18-34-2 0,-18 34 2 0,32-18-3 15,-32 18 1-15,38-5-4 0,-15 7-7 0,3-1-14 16,9 7-16-16,-7-3-19 0,13 13-38 0,-13-21-44 15,21 32-85-15,-24-33-59 0,26 10-194 0,1 10 26 16,-15-22 337-16</inkml:trace>
  <inkml:trace contextRef="#ctx0" brushRef="#br2" timeOffset="48097.918">11770 5394 991 0,'0'0'319'16,"0"0"-232"-16,0 0-33 0,0 0 5 0,0 0 7 15,23 9 0-15,-23-9-8 0,32-6-7 16,-32 6-11-16,47-12-9 0,-19 1-5 0,5 4-6 15,2-6-2-15,3 3-5 0,-2-1-3 0,2 1-3 16,-2-3-2-16,-3 3-2 0,2 0-1 0,-4 1-2 16,-3-4 0-16,-2 1 0 0,-26 12 1 0,36-24 0 15,-36 24 1-15,20-27-2 0,-20 27 3 16,7-29-3-16,-7 29 2 0,-10-33-3 16,10 33 2-16,-33-36-4 0,12 20 3 0,-7 3-2 15,-4 0 2-15,-2 4 2 0,-4 8 3 0,0 7 5 16,-6 4 1-16,-3 8 5 0,-2 8-3 0,0 7 5 15,-1 3-2-15,9 7 4 0,2 2-14 0,6 8-6 16,5-1 0-16,8 2 0 0,9-3 0 0,4-4 0 16,14-6 0-16,6-8 0 0,11-2 0 0,8-5 0 15,12-8 0-15,4-6 0 0,13-6 0 16,5-7 0-16,9-4-50 0,-7-18-107 0,32 23-265 16,-24-25-228-16,3 2 48 0,1 5 437 0</inkml:trace>
  <inkml:trace contextRef="#ctx0" brushRef="#br2" timeOffset="48863.6225">13365 5281 766 0,'0'0'161'16,"0"0"-74"-16,0 0 2 0,0-31 9 16,0 31-4-16,0 0-11 0,0 0-21 0,0 0-17 15,0 0-10-15,0 0-14 0,-21 34 0 16,21-34-3-16,-15 41 7 0,5-20-1 0,7 7 6 15,-7-2-4-15,3 9 3 0,-1-3-7 0,5 3 2 16,-7-4-9-16,4 1 3 0,-3 1-8 0,6-5 1 16,-4-2-7-16,4-1 0 0,3-25-4 0,2 36 1 15,-2-36-3-15,0 0 2 0,18 21-1 16,-18-21 0-16,0 0 1 0,21-3 1 0,-21 3 1 16,22-26-2-16,-9 1 2 0,2-1-4 0,-2-2 3 15,-2-5-3-15,2 4 4 0,-6-4-5 0,-2-1 7 16,-3-1-6-16,-2 4 7 0,-4-3-5 0,-1 4 3 15,0 1-2-15,-1 3 7 0,-1 3-3 0,4-2 5 16,3 25-2-16,-7-34-1 0,7 34-2 16,0 0 2-16,5-26-4 0,-5 26 1 15,0 0-2-15,0 0-1 0,30-8 0 0,-30 8-2 16,31 1-1-16,-6 2-7 0,-2-3-8 0,8 4-15 16,-3-11-25-16,13 15-39 0,-13-19-55 0,28 24-113 15,-28-8-260-15,12-12 4 0,8 16 302 0</inkml:trace>
  <inkml:trace contextRef="#ctx0" brushRef="#br2" timeOffset="49254.5543">13737 5364 1267 0,'4'26'103'0,"-4"-26"-64"16,0 0 9-16,0 0 15 0,34 31 13 15,-34-31-6-15,50 0-11 0,-18-6-12 0,10 3-15 16,4-9-10-16,6 2-9 0,3-1-4 0,-3-5-7 16,1 1-1-16,-5 0-3 0,-4-1 3 0,-4 1-1 15,-11 3 2-15,-1-2-2 0,-28 14 2 0,30-26-3 16,-30 26 3-16,0 0 0 0,10-32 1 0,-10 32-2 16,0 0 3-16,-32-31-4 0,32 31 1 15,-46-11 0-15,18 6-1 0,-1 3 0 0,-4 7-1 16,2-1 1-16,-4 4 0 0,4 6 1 15,0 1 0-15,-4 8 1 0,-1-2 0 0,-2 9 8 16,0-2 2-16,3 8 11 0,4-2-1 0,3 4 7 16,7 3-9-16,4-5 1 0,6-2-12 0,4-6-1 15,11-2-8-15,5-5 0 0,-9-21-3 0,42 38 2 16,-13-27-4-16,6-1-2 0,6-2-10 16,5-9-9-16,8-3-18 0,-4-9-19 0,16 7-41 15,-19-20-49-15,29 24-97 0,-32-31-134 0,12 14-131 16,9 7 62-16,-26-24 453 0</inkml:trace>
  <inkml:trace contextRef="#ctx0" brushRef="#br2" timeOffset="49821.2024">14730 5282 1163 0,'-28'-10'182'0,"28"10"-95"0,0 0-16 16,-25 14 1-16,25-14-11 0,0 0-10 0,-28 11-9 15,28-11-2-15,0 0-5 0,-21 38-3 0,21-38-4 16,-12 42 2-16,4-19-7 0,5 8 2 0,-4-1-8 15,0 2 2-15,3 4-5 0,-3-3 1 0,-3-2-7 16,4 2 1-16,1 0-6 0,-2-5 2 16,0-4-4-16,7-24 2 0,-3 38-3 0,3-38 1 15,0 26-2-15,0-26 1 0,0 0-1 0,0 0 0 16,0 0-1-16,0 0 0 0,0 0 1 0,0 0 0 16,26-26 0-16,-26 26-6 0,30-51 2 0,-12 23-5 15,-1-5 5-15,-3-1-2 0,3 3 6 16,-7-2-2-16,1-3 5 0,-1 4-4 0,0-4 4 15,-2 1-4-15,2-1 4 0,0 2-3 16,3 4 2-16,-1-2-3 0,-1 4 4 0,4 3-3 16,-15 25 2-16,28-31-2 0,-28 31 2 0,31-21-1 15,-31 21 2-15,40-7-2 0,-40 7 0 0,43 2-1 16,-43-2 0-16,39 10 1 0,-39-10 0 0,36 19 1 16,-36-19-1-16,32 28 1 0,-32-28-2 0,24 35 2 15,-24-35-2-15,10 40 1 0,-8-15-2 0,-4-2 2 16,-6 3-6-16,-4 5 2 0,-4-1-3 15,-4-2 4-15,0 3-1 0,-8-5 3 16,0-3-2-16,1 0 3 0,-3-4-2 0,-3-1 2 16,0-1-1-16,-2-1 2 0,4-1-2 0,-2-4 2 15,4-3-2-15,1 2 2 0,5-3-1 0,-2-4 0 16,25-3-1-16,-31 8 1 0,31-8-1 0,-28 8 2 16,28-8 2-16,-25 17 3 0,25-17 2 15,-20 36 1-15,12-15-1 0,-2 10-1 0,0-1-6 16,2 11-6-16,-2 1 17 0,2 4-20 0,0 1 20 15,-2 4-10-15,0 3-7 0,0-1 7 0,0-1-9 16,0-1 0-16,4-7-13 0,1-5-6 0,6 0-22 16,-1-17-15-16,12 7-45 0,-12-29-41 15,33 28-97-15,-33-28-200 0,28-10-64 0,3 5 130 16</inkml:trace>
  <inkml:trace contextRef="#ctx0" brushRef="#br2" timeOffset="50053.1012">15594 4642 1609 0,'-10'23'97'0,"10"-23"-70"0,-38 48 2 0,17-12 1 16,-1 11 0-16,-9 2-14 0,3 12 5 0,-2 4 8 15,2 2-22-15,0 2 19 0,9 3-22 0,-1-5-4 16,4 4 7-16,4-3-12 0,4-4 5 0,4-2-15 15,1-8 1-15,8-3-18 0,-2-7-3 0,14 1-31 16,-2-19-26 0,19 16-67-16,-34-42-94 0,66 17-242 0,-23-4-27 15,-7-16 279-15</inkml:trace>
  <inkml:trace contextRef="#ctx0" brushRef="#br2" timeOffset="50459.683">16172 5292 1425 0,'-53'-21'154'0,"30"9"-113"16,-5-1-2-16,2 8 8 0,-4-3-1 15,2 13-5-15,-7-5-3 0,4 10 3 0,-5 1-2 16,5 7-1-16,-4 4-8 0,0 4 0 0,1 2-7 16,-1 8-8-16,-1 1-15 0,7 4 0 0,1 0 0 15,6-5 0-15,6 0 0 0,4-6 0 16,6-3 0-16,7 0 0 0,7-4 0 0,-8-23 0 15,32 34 0-15,-8-24 0 0,4-2 0 0,9-6 0 16,2-6 0-16,6-4 0 0,1-10 0 0,1-3 0 0,1-5 0 16,-2-4 0-16,0 2 0 0,-5-4 0 0,1-3 0 15,-10 4 0-15,-4-3 0 0,-1-1 0 0,-9 1 0 16,-5 3 0-16,-3 3 0 0,-3 2 0 0,-7 26 0 16,0-38 0-16,0 38 0 0,-10-23 0 15,10 23 0-15,0 0 0 0,-35 5 0 0,35-5 0 31,-36 36 0-31,16-10 0 0,-1 4 0 0,3 4 0 16,1 6 0-16,4-4 0 0,3 0 0 0,2-5 0 0,6 1 0 16,2-5 0-16,5 0 0 0,5-4 0 0,7 2-5 15,-17-25-39-15,46 38-24 0,-18-32-25 0,18 14-62 16,-18-32-98-16,36 17-238 0,-18-5-70 16,-3-10 185-16</inkml:trace>
  <inkml:trace contextRef="#ctx0" brushRef="#br2" timeOffset="50718.9045">16864 5320 1191 0,'0'0'133'0,"-34"-16"-26"16,34 16-4-16,-43 3-13 0,43-3-13 0,-54 18-10 16,26 0-3-16,-8-5-9 0,6 12-3 0,-5-1-9 15,4 2-5-15,2 4-11 0,1 1-27 0,1-3 0 16,6 1 0-16,4-4 0 0,3 1 0 0,14-26 0 15,-14 42 0-15,14-42 0 0,9 35 0 0,-9-35 0 16,29 23 0-16,-2-12 0 0,5-8 0 16,11-1 0-16,5-4 0 0,0-1 0 0,4-5 0 15,4-2-18-15,-5-5-40 0,12 6-24 0,-15-18-41 0,19 26-72 16,-31-39-127-16,14 22-238 0,4 0 35 0,-18-14 362 16</inkml:trace>
  <inkml:trace contextRef="#ctx0" brushRef="#br2" timeOffset="51068.4614">17100 5459 1601 0,'0'0'145'0,"-22"33"-95"0,22-33-12 16,0 0-9-16,-11 28-5 0,11-28-4 0,0 0-1 16,28 19 0-16,-7-14-2 0,9-5-3 0,6-5-5 15,4-1 1-15,4-1-1 0,2-6-1 0,2 2-3 16,1-6 1-16,2-1-6 0,-1 0 2 15,-9-5-3-15,0 2 2 0,-8 1-2 16,-5-1 3-16,-3 3-2 0,-25 18 2 0,29-38-2 16,-29 38 2-16,8-36 2 0,-8 36 6 0,-1-40-7 15,1 40-3-15,-17-32 0 0,17 32 0 0,-29-22 0 0,4 18 0 0,2 1 0 0,-8 8 0 16,-1 3 0-16,1 4 0 0,-3 7 0 0,-4 4 0 16,0 3 0-16,2 2 0 0,-2 5 0 15,3 1 0-15,7 4 0 0,7-4 0 0,3 2 0 16,8 0 0-16,3-3 0 0,11-5 0 0,0-2 0 31,13-1 0-31,-17-25 0 0,38 37 0 0,-10-29 0 16,10 2 0-16,1-10-7 0,14 2-72 0,-9-19-39 15,17 21-61-15,-23-37-98 0,34 15-254 0,-16 0-13 0,-6-8 233 16</inkml:trace>
  <inkml:trace contextRef="#ctx0" brushRef="#br2" timeOffset="51483.8597">18314 5356 1502 0,'-27'5'82'0,"27"-5"-32"16,-28-10 2-16,28 10-2 0,-38-13-5 15,38 13 1-15,-46-12 1 0,21 9-4 0,0-5-6 0,1 5-7 0,-6-1-1 16,2 8 2-16,-3 1-28 0,-2 6-3 0,-2 5 0 16,2 4 0-16,-3 6 0 0,-2 7 0 0,4 1 0 15,-3 2 0-15,6 2 0 0,2-2 0 16,4-3 0-16,12 0 0 0,4-7 0 0,9-5 0 15,0-21 0-15,17 39 0 0,-17-39 0 0,39 20 0 16,-11-18 0-16,10-9 0 0,7-1 0 16,4-10 0-16,7-5 0 0,3-10 0 0,4-8 0 15,3-3 0-15,-2-3 0 0,0-4 0 0,-5-1 0 16,-3-1 0-16,-8 6 0 0,-4-6 0 0,-7 3 0 16,-6-3 0-16,-2 1 0 0,-2-4 0 0,1 1 0 15,-8-1 0-15,-6 7 0 0,-9 9 0 0,-5 14 0 16,0 26 0-16,0 0 0 0,-29-5 0 15,29 5 0-15,-45 48 0 0,16-6 0 0,-4 11 0 16,-4 4 0-16,-2 12 0 0,-2 1 0 0,5 5 0 16,1-3 0-16,9-6 0 0,1-2 0 15,12-9 0-15,6-4 0 0,6-12 0 0,11 4 0 16,-2-10 0-16,15 3-72 0,1-20-79 0,34 28-263 16,-13-31-215-16,12 5 42 0,-1 4 394 0</inkml:trace>
  <inkml:trace contextRef="#ctx0" brushRef="#br2" timeOffset="52452.6569">19842 4775 1208 0,'0'0'188'0,"11"26"-151"16,-11-26-2-16,-6 26 10 0,6-26 8 0,-5 40-5 15,3-14-7-15,-6-3-11 0,5 9 2 16,-6 1-5-16,3 5-15 0,-4-1 27 0,2 11-31 15,-4-4 23-15,2 4-10 0,-6 2-9 0,6 3 7 16,-1-4-8-16,2 3 9 0,-1-1-10 0,4 0 6 16,3-7-7-16,-2-7 1 0,5-2-7 0,3-4 3 15,0-8-6-15,-3-23 1 0,10 33-3 0,-10-33 2 16,0 0 0-16,0 0-1 0,28 18 2 16,-28-18 0-16,0 0-1 0,21-25 2 0,-21 25-1 15,23-46-2-15,-13 20 4 0,-1-3-4 0,-1-4 6 16,-2 2-6-16,4 0 3 0,-1 0-4 15,0 1 3-15,5 2-1 0,0 2 2 0,9 3-3 16,4 5 3-16,-1 0-3 0,7 7 3 0,2-2-2 16,-3 6 0-16,5 0 0 0,-6 6-1 0,0 2-1 15,-3 3 2-15,-5 6-1 0,-23-10 0 16,38 24 2-16,-38-24-2 0,25 36 4 0,-22-13-3 16,-1 5 3-16,-6-2-5 0,-4 4 3 0,-5 1-7 15,-12-2 3-15,-3 4-2 0,-8-4 3 0,-5 2-2 16,-7-1 5-16,-6-2-4 0,-2 1 4 0,0-3-6 15,0-6-1-15,8-2-9 0,2-7-4 0,8 3-16 16,1-13-12-16,10 7-21 0,-1-16-14 0,28 8-31 16,-28-10-50-16,28 10-68 15,0 0-183-15,28-31-37 0,8 23 138 0</inkml:trace>
  <inkml:trace contextRef="#ctx0" brushRef="#br2" timeOffset="52999.5934">20406 5408 1256 0,'0'0'294'0,"0"0"-235"16,0 0-27-16,0 0 3 0,-23-3 6 0,23 3-5 15,0 0-7-15,0 0-4 0,-28 13-7 0,28-13-3 16,0 0-5-16,-16 39 4 0,16-39 2 0,-8 40 2 16,4-17 2-16,1 3 2 0,-2 0-3 15,5 0 3-15,-3-5-5 0,0 4 1 0,3-25-4 16,5 43-1-16,-5-43-9 0,9 26-4 15,-9-26 0-15,22 16 0 0,-22-16 0 0,34 2 0 16,-34-2 0-16,45-17 0 0,-17 1 0 0,3-2 0 16,-1-3 0-16,4-5 0 0,-2-1 0 0,0 0 0 15,-2-3 0-15,-2 2 0 0,-2 0 0 0,-4-3 0 16,-2 0 0-16,-1 3 0 0,1-3 0 0,-4 3 0 16,3 1 0-16,-3-1 0 0,-16 28-1 0,25-43-13 15,-25 43 4-15,16-23 3 0,-16 23 2 16,0 0 4-16,0 0 0 0,0 25 3 15,-5 3-4-15,-8 8 5 0,2 11-7 0,-8 9 6 16,0 6-4-16,-3 10 7 0,-2 7-7 0,2 6 11 16,-2 3 5-16,4 9-14 0,-2-2 13 0,-2-2-15 15,4 2-1-15,-6-2 9 0,6-8-13 0,-2 0 11 16,-2-11-8-16,4-5 7 0,0-7-4 16,2-10-9-16,3-11 20 0,2-11-21 0,13-30 21 15,-10 32-10-15,10-32 1 0,0 0-2 0,0 0 1 16,0 0-1-16,-21-22-14 0,14-1 25 0,-1-10-22 15,-2-3 23-15,2-5-11 0,0 2-3 0,0-5 5 16,1-1-6-16,0 1 6 0,1-5-5 0,4-3 6 16,2-2-8-16,5-9 6 0,5 0-11 15,5 2 8-15,5-4-8 0,4 7 9 16,6 1-6-16,4 10-9 0,3 2 17 0,4 4-37 16,-3 5 8-16,13 17-57 0,-20-19-68 0,35 33-165 15,-25-19-276-15,8 4 61 0,2 10 299 0</inkml:trace>
  <inkml:trace contextRef="#ctx0" brushRef="#br2" timeOffset="55180.3867">1526 6764 1086 0,'-13'-43'84'0,"13"43"-47"16,7-39-22-16,-7 39 24 0,10-44 16 0,-10 44 2 16,11-33 0-16,-11 33-4 0,0 0-4 0,0 0-10 15,0 0-5-15,0 0-6 0,0 0-5 0,9 49 3 16,-11-13 10-16,2 10-30 0,-8 4 24 16,4 6-26-16,-4 3 5 0,-2-2 8 15,0 2-13-15,0 0 5 0,2-5-10 0,0 2 6 16,0-4-8-1,0-1 6-15,4-4-9 0,-2-4 1 0,4 1-14 16,2-8 0-16,3 0-19 0,-3-11-11 0,10 7-14 16,-10-32-53-16,23 43-56 0,-23-43-126 0,0 0-219 15,0 0 59-15,0 0 418 0</inkml:trace>
  <inkml:trace contextRef="#ctx0" brushRef="#br2" timeOffset="55376.1281">1252 7237 1465 0,'0'0'89'16,"-22"-4"-32"-16,22 4-22 0,0 0-13 0,0 0-12 16,0 0-6-16,0 0-4 15,0 0 3-15,0 0 5 0,38-14 2 0,-12 2 0 0,7-4-5 16,4-2-4-16,5-8-6 0,6-1-9 16,0-9-32-16,9 5-21 15,-9-13-42-15,21 20-39 0,-24-24-42 0,25 22-81 16,-17-4-140-16,-8-17-14 0,17 27 393 0</inkml:trace>
  <inkml:trace contextRef="#ctx0" brushRef="#br2" timeOffset="55761.7169">2167 6511 1255 0,'-27'25'70'0,"27"-25"-34"0,-24 13 1 15,24-13 11-15,-25 18 7 0,25-18-4 16,-30 28-3-16,30-28-9 0,-36 49 0 0,15-18-5 15,4 8-16-15,-2-1 26 0,2 8-28 16,-1 3 19-16,0 3-11 0,5-2-11 0,0 4 7 16,-1-5-8-16,6 1 6 0,-2-4-7 0,0-7 2 15,4 1-7-15,4-12 0 0,1-2-5 0,1-26 1 16,1 32-4-16,-1-32 3 0,0 0-2 0,15 22 0 16,-15-22-1-16,0 0 0 0,0 0 2 0,28-2 2 15,-28 2 0-15,28-23 0 0,-28 23 0 16,38-44-2-16,-18 16 2 0,1 0-4 0,-3 2 4 15,0 0-4-15,-1 5 4 0,-17 21-3 0,24-41 2 16,-24 41-3-16,23-23 2 0,-23 23-2 0,0 0 1 0,0 0 1 16,0 0-1-16,23-2-1 0,-23 2-1 0,0 0 1 15,23 41-3-15,-23-41 1 0,15 44-8 0,-8-22 1 16,3 4-9-16,-2 0-2 0,2 2-10 16,-4-4-4-16,6 4-12 0,-12-28-11 0,26 51-28 15,-26-51-18-15,32 46-46 0,-32-46-37 0,32 26-55 16,-32-26-192-16,0 0 28 0,42 26 332 0</inkml:trace>
  <inkml:trace contextRef="#ctx0" brushRef="#br2" timeOffset="56137.354">2468 7106 854 0,'0'0'138'0,"-21"24"-99"16,21-24-1-16,-9 35 25 0,9-35 10 0,0 27 2 15,0-27-15-15,0 0-14 0,18 27-9 0,-18-27-1 16,30 9 3-16,-4-2 4 0,-26-7 4 16,53-13 0-16,-25 1-4 0,7-2-11 0,-1-4-10 15,4-2-10-15,-2-6-3 0,-3 0-6 0,2-2 3 16,-6-3-6-16,-1 6 4 0,-1-4-5 0,-9 1 5 16,-2 7-4-16,-6-4 4 0,-10 25-1 15,3-33 2-15,-3 33 0 0,-10-24 0 0,10 24-1 16,-23-15 0-16,23 15-2 0,-37 0-1 0,37 0 0 15,-51 11-1-15,28 1 2 0,-4 6-2 16,-1 5 3-16,0 3-1 0,0 4 7 0,-1 2-3 16,2 3 9-16,6-6-5 0,-1 5 4 0,8-1-4 15,4-5 0-15,2 1-6 0,1-2 2 0,7-1-8 16,0-26 3-16,15 42-5 0,-15-42 3 0,28 35-4 16,-28-35-1-16,41 33-11 0,-15-24-7 0,6 1-13 15,2-10-17-15,15 10-61 0,-11-23-29 0,35 19-59 16,-29-33-104-16,17 5-172 0,8 12 16 15,-24-24 430-15</inkml:trace>
  <inkml:trace contextRef="#ctx0" brushRef="#br2" timeOffset="56340.5391">3459 6917 1227 0,'0'0'82'0,"-38"-16"-14"0,38 16 3 15,-25 10-9-15,25-10-10 0,-29 34-15 0,14-6 4 16,-7-2-9-16,9 9 1 0,-3-3-12 0,6 6-1 15,0-2-11-15,2-2 2 0,3-1-8 0,2-3 2 16,3-3-6-16,4-2 2 0,-4-25-7 0,12 36-2 16,-12-36-12-16,21 29-18 0,-21-29-46 0,32 17-17 15,-1-1-83-15,-31-16-159 0,28-34-158 16,3 17 13-16,-16-27 488 0</inkml:trace>
  <inkml:trace contextRef="#ctx0" brushRef="#br2" timeOffset="56762.5095">3373 6656 1399 0,'-28'-9'172'0,"28"9"-140"0,-25 0-26 0,25 0-10 15,0 0-9-15,0 0-11 0,0 0-11 16,0 0 3-16,0 0 7 0,0 0 8 0,37 27-3 16,-37-27-9-16,39 16 2 0,-39-16-23 15,53 11 12-15,-53-11-18 0,54 17-1 0,-54-17 11 16,48 23 13-16,-27-12 18 0,6 5 14 0,-3-2-7 15,-24-14 25-15,38 40-5 0,-38-40 16 0,23 48 6 16,-15-22-10-16,-1 7-1 0,-5-5-4 16,-1 4 11-16,-2-2 2 0,2 6 14 0,-11-10 1 15,10 8 5-15,-9-9-12 0,7 4-8 0,-5-2 2 16,6 2 5-16,1-29-2 0,-7 38 3 0,7-38-20 16,0 0-9-16,0 0-7 0,0 21-2 0,0-21-2 15,0 0-3-15,0 0 2 0,0 0 0 0,0 0 4 16,17-21 3-16,-17 21 2 0,26-38-6 0,-8 12 2 15,-3 0-6-15,1-4 13 0,2 4 4 16,-8 2 14-16,2-3 5 0,-6-2 5 16,4 6-6-16,-3-3-1 0,-2 1-6 0,1 2-4 15,-6 23-7-15,9-36-3 0,-9 36-7 0,5-21-3 16,-5 21-3-16,0 0-1 0,0 0-4 0,0 0-3 16,32-21-12-16,-32 21-12 0,40-4-21 0,-4 13-35 15,-10-19-53-15,32 26-94 0,-30-32-152 0,23 14-174 16,12 2 113-16,-19-21 449 0</inkml:trace>
  <inkml:trace contextRef="#ctx0" brushRef="#br2" timeOffset="57371.9227">6031 6677 865 0,'0'0'104'0,"-18"-30"4"0,0 3-24 15,18 27 7-15,-20-43-6 0,20 43-17 0,-26-44-2 16,26 44-3-16,-35-44-4 0,35 44-11 0,-34-38-7 16,34 38-12-16,-45-36-2 0,45 36-7 0,-46-33 1 15,46 33-1-15,-46-18 2 0,46 18 0 0,-41 0-3 16,41 0-3-16,-44 20-3 0,44-20-2 0,-45 44-3 15,24-10 3-15,-6 9-5 0,4 3 2 16,-1 13-7-16,-1-4-9 0,5 9 19 0,1 2-18 16,2-3 15-16,4 8-5 0,3-4-9 0,-1-2 6 15,2 3-12-15,1-6 4 0,6-5-13 0,2-3 3 16,5-2-13-16,4-7 3 0,7-3-15 16,-3-9-7-16,14 3-34 0,-27-36-24 0,52 46-35 15,-52-46-68-15,50 16-73 0,-50-16-209 0,34-10 91 16,-4 10 402-16</inkml:trace>
  <inkml:trace contextRef="#ctx0" brushRef="#br2" timeOffset="58137.8158">5409 7079 1418 0,'0'0'42'15,"0"0"-25"-15,0 0-7 0,0 0 10 16,0 0 12-16,0 0 8 0,35-9-1 0,-35 9-5 15,44-7-4-15,-14 4-5 0,-1-7-2 0,9 2-4 16,3-7-2-16,1 4-5 0,2 1-3 0,-1-3-6 16,3 1-1-16,-2 4-1 0,-3-2 2 0,2 0-1 15,-8 2 2-15,-4 2-3 0,-3 4 0 0,-3 0-1 16,-25 2 1-16,31-3 0 0,-31 3 1 16,0 0 1-16,0 0 1 0,0 0 2 0,0 0 1 15,0 0 0-15,0 0-2 0,-2 31-1 0,2-31-3 16,-24 33 2-16,24-33 0 0,-30 41 5 0,12-17-1 15,0 8 4-15,1-5-4 0,4 1 5 0,2 2-6 16,1 1 4-16,3-3-5 0,4-2 1 0,3-26-5 16,3 39 0-16,-3-39-2 0,22 31 2 15,-22-31-2-15,36 18 3 0,-11-11-3 16,2-6 1-16,5-7 0 0,4-2-1 0,2-4 1 16,0-6-1-16,0-2-3 0,-2-4-9 0,0-2-2 15,-6-5-9-15,1 1 4 0,-6-3-1 0,-1 4 6 16,-7-5-1-16,-4 4 10 0,-8-3-3 0,-2 6 9 15,-8-1-5-15,-5-2 7 0,-1 4-5 0,-7 3 4 16,18 23-3-16,-45-42 1 0,45 42-2 16,-46-25 4-16,46 25-1 0,-41-6 3 0,41 6 3 15,-36 11 0-15,36-11 4 0,-27 23-1 0,27-23 0 16,-16 33-4-16,16-33 3 0,-3 34-6 0,3-34 4 16,8 33-4-16,-8-33 2 0,21 24 2 15,-21-24 4-15,41 23 1 0,-16-15 3 0,3-1-2 16,2-2-1-16,3 0-1 0,-4-2 1 0,3-1-2 15,0 3 2-15,-2-2-4 0,-2 2-2 16,-2 0-4-16,-4 1-2 0,-22-6 1 0,38 20 1 16,-38-20-1-16,26 26 2 0,-26-26-3 0,20 31 2 15,-20-31-2-15,15 38 1 0,-15-38-2 0,3 42 1 16,-3-42-2-16,-2 41 2 0,2-41-1 0,-5 30 3 16,5-30-1-16,-5 24 1 0,5-24-1 0,0 0 0 15,0 0-3-15,0 0 5 0,0 0-2 16,0 0-1-16,0 0 1 0,0 0 0 0,0 0 5 15,18-34-2-15,-6 9 3 0,-1 1-3 16,6-2 3-16,-4-2 2 0,0 2 3 0,0-1-2 16,2 0 3-16,-3 2-5 0,3-1 2 0,-2 5-7 15,-13 21 1-15,20-41-4 0,-20 41 1 0,16-28-1 16,-16 28-1-16,0 0-3 0,0 0-2 0,0 0-9 16,23-21-11-16,-23 21-14 0,25-7-11 15,-25 7-16-15,38 0-18 0,-38 0-30 0,59 7-46 16,-59-7-65-16,69-7-166 0,-30 10-93 0,-2-14 143 15,20 26 343-15</inkml:trace>
  <inkml:trace contextRef="#ctx0" brushRef="#br2" timeOffset="58403.5834">7615 6967 887 0,'-27'-30'285'16,"27"30"-239"-16,-19-25 2 0,19 25 15 0,-20-21 5 15,20 21-1-15,-25-16-2 0,25 16-6 0,-30-8-4 16,30 8-5-16,-31 0-7 0,31 0 0 0,-39 16-3 16,39-16 0-16,-50 29-6 0,27-4 0 15,-3-4-12-15,5 6-1 0,-4-1-10 0,5 5 0 16,0-3-7-16,4-1 2 0,6 0-4 0,0-1 3 16,8 0-7-16,4-1 2 0,5 1-3 15,-7-26 0-15,28 37-5 0,-28-37-3 0,46 31-15 16,-17-26-13-16,9 4-22 0,-2-16-36 0,20 14-63 15,-23-34-114-15,25 18-299 0,-4-3 27 0,-9-14 341 16</inkml:trace>
  <inkml:trace contextRef="#ctx0" brushRef="#br2" timeOffset="58794.4805">7873 6985 1001 0,'-35'3'211'0,"35"-3"-130"15,-26 26-5-15,26-26 4 16,-10 26-9-16,10-26-6 0,2 23-16 0,-2-23-7 16,26 16-9-16,-26-16-3 0,43 5-4 0,-12-8-4 15,1-2-4-15,5-3-6 0,5-7-6 0,-5 4-3 16,1-6 0-16,-5-1-3 0,2 2 4 0,-6-2-5 16,1 0 2-16,-5-2-2 0,-1 2 3 0,-24 18-2 15,32-32 3-15,-32 32-1 0,19-27 2 16,-19 27-3-16,15-27 3 0,-15 27-1 0,2-25 6 15,-2 25 5-15,0 0 5 0,-15-28 3 0,15 28-3 16,0 0-2-16,-31-10-4 0,31 10 1 0,-36 10-3 16,11 0 3-16,2 6-4 0,-5 6 1 0,0 4-5 15,-2 5 1-15,-4 5-6 0,-4 2 4 16,3 3-3-16,4 1 0 0,6-4-2 0,9-1 0 16,1-1 0-16,12-3 0 0,4 0 0 15,4-5 0-15,10-4-6 0,-15-24-3 0,36 33-8 16,-13-25-5-16,12-1-13 0,3-11-11 0,8 0-16 15,-7-16-33-15,19 12-44 0,-20-30-80 0,33 25-145 16,-14-15-180-16,-9-11 61 0,18 16 478 0</inkml:trace>
  <inkml:trace contextRef="#ctx0" brushRef="#br2" timeOffset="59105.3499">8879 6674 1443 0,'-40'-4'107'0,"40"4"-37"0,-38 12-14 0,38-12-16 16,-52 24-7-16,25-4-14 0,-6 0 35 15,4 7-26-15,-6 3 26 0,7 1-11 0,2 0-12 16,6 0 1-16,-5-1-11 0,12-3-5 0,3-5-16 16,10-22 0-16,-8 39 0 0,8-39 0 15,10 23 0-15,-10-23 0 0,26 15 0 0,-26-15 0 16,40 0 0-16,-12-9 0 0,6 0 0 0,4-3 0 16,2-3 0-16,-2-3 0 0,-1 5 0 0,0 2 0 15,-6 3 0-15,-3 3 0 0,-3 0 0 0,-25 5 0 16,29 5 0-16,-29-5 0 0,0 0 0 0,18 24 0 15,-18-24 0-15,-1 40 0 0,-8-14 0 0,-2 2 0 16,-6-1 0-16,1 1 0 16,-4 3 0-16,1-1 0 0,-1-4 0 0,-2 0 0 15,4-1 0 1,18-25 0-16,-36 39 0 0,36-39 0 0,-28 33-4 0,28-33-44 0,-18 24-29 0,18-24-36 16,0 0-97-16,-28 7-192 0,28-7-182 0,0 0 26 15,0 0 508-15</inkml:trace>
  <inkml:trace contextRef="#ctx0" brushRef="#br2" timeOffset="60187.5517">10813 6721 952 0,'0'0'131'0,"0"0"-67"16,-32-3-8-16,32 3-1 0,-31 11 0 0,5-3-1 16,26-8-12-16,-50 31 20 0,26-9-14 0,-6-8 15 0,4 13 3 15,-6-8-10-15,8 7-3 0,-4-1-11 0,6 3 0 16,3-2-10-16,2 0 0 0,1 0-11 0,6 1-3 15,5-1-10-15,0 0 1 0,10 2-6 0,0-2 3 16,8 0-5-16,2-5 2 0,11 1-3 31,2-4 1-31,10 0-2 0,6-8 2 0,4-2-2 16,0-7 2-16,1-2-2 0,4-7-1 0,-5-2 2 16,-1-2-2-16,-1-2 2 0,-9-4-1 0,-8 0 1 0,-1-5-3 15,-3 0 1-15,-4-3-8 0,-4-6 3 0,-7 3-8 16,-9-2 5-16,-1 1-3 0,-10 4 7 0,-1 0-1 15,-7 0 6-15,18 26-2 0,-46-43 4 16,19 30 0-16,-1-2 2 0,2 4 0 0,1 3 4 16,1 1-3-16,24 7 5 0,-38 0-1 0,38 0-1 15,-22 2 0-15,22-2-3 0,0 0-3 0,0 0-1 0,0 0-1 16,0 0 0-16,0 0 4 0,28 28 1 0,-5-23 4 16,10-5-1-16,2-2-1 0,8-5 3 0,4-1-2 15,0 0 3-15,0 0 1 0,1 3 0 16,-5 0 2-16,-4 3-4 0,-7 2-5 0,-4 0-4 15,-28 0 0-15,37 12 0 0,-37-12 0 0,25 23 0 16,-25-23 0-16,10 29 0 0,-10-29 0 0,-2 44 0 16,-4-17 0-16,-4 1 0 0,-2 1 0 0,-2 0 0 15,0-2 0-15,0-1 0 0,2 0 0 0,1-1 0 16,11-25 0 0,-20 37 0-16,20-37 0 0,-13 28 0 0,13-28 0 15,0 0 0-15,0 0 0 16,0 0 0-16,0 0 0 0,0 0 0 0,26 8 0 15,-26-8 0-15,38-29 0 0,-12 4 0 0,4-1 0 0,3-7 0 0,-2 4 0 16,0-4 0-16,0 5 0 0,-6-4 0 0,1 2 0 16,-4 1 0-16,-1-3 0 0,-4 6 0 0,1 5 0 15,-2-4 0-15,-16 25 0 0,22-31 0 0,-22 31 0 16,0 0 0-16,0 0 0 16,0 0 0-16,0 0 0 0,0 0 0 0,0 0 0 15,13 31 0-15,-13-4 0 0,-2 4 0 0,-3 3 0 0,4 5 0 0,-6-1 0 16,4 5 0-16,1-4 0 0,2 2 0 0,2-7 0 15,8 2-14-15,0-8-31 0,9 5-18 0,-19-33-13 16,56 44-49-16,-34-46-59 0,37 24-112 0,-26-22-267 16,18-14 57-16,10 6 332 0</inkml:trace>
  <inkml:trace contextRef="#ctx0" brushRef="#br2" timeOffset="60398.6794">12514 6354 1293 0,'0'0'215'0,"-31"-18"-103"0,31 18-26 0,-28 15-22 16,28-15-14-16,-38 43-11 0,17-11 0 31,-5 4-8-31,-1 5 0 0,4-1-9 0,5 9-1 16,0-3-7-16,5 1-10 0,6 2 15 16,1-3-21-16,6-2 11 0,3 0-9 0,4-1 0 15,2-5-2-15,6-2-12 0,0-4-5 0,8 1-14 0,-5-10-11 0,10 3-22 16,-28-26-36-16,56 41-66 0,-56-41-113 0,51 0-293 15,-20 3 41-15,-6-14 323 0</inkml:trace>
  <inkml:trace contextRef="#ctx0" brushRef="#br2" timeOffset="60930.2524">12913 6700 1098 0,'-28'-4'256'0,"28"4"-197"16,-22 5 5-16,22-5 16 0,-28 23-22 15,28-23 30-15,-36 38-36 0,11-14 17 0,12 8-19 16,-6-1-15-16,5 1 1 0,3-2-9 0,3 4 0 16,4-6-8-16,4 0-4 0,0-28-8 0,12 44 0 15,-12-44-7-15,28 33 0 0,-28-33 0 0,39 19 0 16,-12-14 0-16,1-8 0 0,1-2 0 0,6-10 0 16,1-3 0-16,0-3 0 0,4-5 0 15,-2-7 0-15,1 1 0 0,1-3 0 0,2 2 0 16,-5-4-5-16,-4 1 4 0,-5 0-5 0,-2 5-9 15,-5-2 18-15,1 0-24 0,-8 5 19 0,3 1-12 16,-4 0-7-16,-13 27-3 0,23-32-2 16,-23 32-1-16,0 0 8 0,0 0 5 0,-11 24 6 15,-8 6 0-15,-5 9 5 0,2 5 10 0,-4 4-27 16,-2 9 24-16,0 7-21 0,-2 4 9 16,-2 8 15-16,0 2-3 0,1 7 14 0,-2 2-16 15,5 0 18-15,2 1-11 0,4-4-3 0,-2-7 19 16,2 0-21-16,3-10 11 0,-3 0-11 0,1-5-5 15,1-6 3-15,0-6-8 0,2-5 12 0,5-9-7 16,-3-10 3-16,16-26-2 0,-22 32 3 0,22-32-2 16,0 0 1-16,-26-9 0 0,26 9-4 15,-15-45 3-15,12 13-3 0,-1-4 5 0,1-7-5 16,0 2 8-16,3-3-3 0,0-3 7 16,1-6-8-16,8-6 7 0,-1-3 3 0,2-2-22 15,10 0 20-15,1 2-20 0,7 3 6 0,3 7 9 16,0 9-4-16,-3 6 6 0,2 7-4 0,0-1 2 15,1 7-4-15,0 2 0 0,1 3-7 0,2 2-7 16,1-4-19-16,4 10-27 0,-11-16-66 16,28 32-140-16,-28-24-331 0,17 4 11 0,1 7 292 15</inkml:trace>
  <inkml:trace contextRef="#ctx0" brushRef="#br2" timeOffset="61117.8942">13877 7122 2047 0,'-38'8'0'0,"38"-8"0"0,-28 7 0 0,28-7 0 15,0 0 0-15,0 0 0 0,-24-15 0 0,24 15 0 16,0 0 0-16,0 0 0 0,0 0 0 0,-5-26-3 16,5 26-86-16,0 0-73 0,41 0-214 0,-41 0-247 15,26-10 26-15,-26 10 401 0</inkml:trace>
  <inkml:trace contextRef="#ctx0" brushRef="#br2" timeOffset="76192.833">3049 8754 972 0,'-28'-3'53'0,"28"3"-20"15,0 0-24-15,0 0-11 0,0 0 1 0,0 0 1 16,0 0 7-16,15 26 8 0,-15-26 10 0,0 0 13 16,38 8 5-16,-10-5-1 0,1-11-5 15,9 3-11-15,8-10-7 0,4 2-8 0,5-6-2 16,5 1-5-16,-3 3 0 0,1-6-3 0,-4 4 1 16,-4-1-3-16,-4 0 4 0,-5 5-4 0,-3-5 3 15,-4 2-4-15,-4 1 4 0,-4-1-2 0,-26 16 3 16,43-33-3-16,-43 33 4 0,31-49 13 0,-21 16-32 15,2 2 32-15,-6-8-32 0,-2 9 12 0,-4 1 6 16,-4 3-4-16,4 26 8 0,-21-41-1 0,21 41 13 16,-38-30 5-16,7 16 8 0,3 12 5 0,-7-3-4 15,-1 12-4-15,-8 1-3 0,4 11-5 0,-13 1-1 16,6 11 5-16,-9 3-5 0,-2 6 8 16,-4 9 8-16,4 5-28 0,-1-2 24 0,6 4-25 15,5-5 6-15,7-1 5 0,8-10-10 0,12-1-1 16,11-8-9-16,5 2 2 0,12-4-6 0,2 2 5 15,13-3-4-15,6 0 5 0,6-3-6 0,6-1 5 16,6-4-4-16,3-2 3 0,7-2-8 0,5 0-6 16,7 1-20-16,-6-12-31 0,16 9-21 0,-13-15-19 15,29 12-74-15,-23-29-68 0,25 10-78 0,-3-3-149 16,-17-29 246-16,20 29 230 0</inkml:trace>
  <inkml:trace contextRef="#ctx0" brushRef="#br2" timeOffset="76739.9598">4761 8471 782 0,'-38'-30'171'16,"38"30"-66"-16,-27-26-17 0,27 26-10 0,-31-23-19 15,31 23 17-15,-36-11-22 0,36 11 15 0,-48-7-2 16,24 14-10-16,-8-6-11 0,4 12-8 0,-3-1-10 15,0 7-21-15,-1 6 25 0,1 1-34 0,-2 7 23 16,4 0-11-16,1 4-8 0,1 3 7 0,6 1-5 16,3-2 4-16,6-3-7 0,6-2 6 15,9-6-7-15,9 1 3 0,2-6-4 0,11 0 2 16,3-6-3-16,2-8 4 0,8-5-2 0,3-6 1 16,3-6-1-16,7-5-1 0,0-10 0 0,3 2-2 15,1-4 2-15,-6-3-5 0,-1-3 1 0,-5 2-8 16,-2-6 2-16,-3 1-3 0,0 0 10 0,-9-2-6 15,1 1 3-15,-7 3-6 0,-5 0 6 0,-7 0 14 16,-2 4-24-16,-6 2 33 0,-3 1-31 0,-3 2 14 16,3 23 4-16,-15-37-5 0,15 37 2 0,0 0 0 15,-23-18-4-15,23 18 1 0,0 0-2 0,-27 31 2 16,18-5-2-16,-1 11-14 0,-5 16 31 0,2 7-25 16,3 11 28-16,-2 6-1 0,-2 8-14 0,2 10 15 15,-3 3-19-15,2 5 14 0,3 5-4 16,-5 3-18-16,4 4 17 0,-6 0-14 0,3-12 1 15,-1-4 15-15,-3-10-14 0,4-4 14 16,-2-10-8-16,1-4 16 0,2-11 10 0,-3-1-23 16,-4-13 27-16,2-2-25 0,-5-6 7 0,-2-5 7 15,-6-9-9-15,-2-4 2 0,3-12-5 0,-6 0-2 16,3-13-5-16,-8-5-7 0,3-6-9 0,-1-12-19 16,2-1-20-16,-4-17-32 0,18 8-90 0,-16-34-86 15,27 8-285-15,-3-4 28 0,2-22 392 0</inkml:trace>
  <inkml:trace contextRef="#ctx0" brushRef="#br2" timeOffset="92187.914">6444 8152 719 0,'-3'-32'204'16,"3"32"-183"-16,-25-13-8 0,25 13-11 0,-21-13-1 15,21 13 0-15,-26-5 2 0,26 5 1 0,-37 2-1 16,13 6 1-16,-1 8 2 0,-1 6 12 0,-9 2 13 16,6 12 24-16,-9-1 10 0,10 14 11 0,-10-10 8 15,12 15-35-15,-7-2 22 0,11 11-33 0,1-9-5 16,11 5-3-16,2-10-23 0,9-3 1 0,9-9-11 15,5-2 6-15,11-6-6 0,4-4 4 0,8-3-2 16,8-8 4-16,8-6-2 0,6-10 2 0,4-8 1 31,3-13-1-31,4-6 7 0,-2-5-2 0,-1-12 21 16,4 0-3-16,-9-10 10 0,-3 2-9 0,-9-3-23 16,-8-2 20-16,-10-3-31 0,-10 8 24 0,-6 1-8 15,-9 3-12-15,-8 4 8 0,-8-3-13 0,-7 6 2 16,-7-3-14-16,1 7 2 0,-14-2-9 0,6 12 5 15,-7-2-10-15,-1 13 4 0,-2-2-6 0,4 12 0 16,2 1 0-16,5 12-3 0,-4-3-5 0,32-2-16 16,-50 28-23-16,39 8-48 0,-17-15-42 0,19 18-83 15,0 10-162-15,-14-27 126 0,29 32 290 0</inkml:trace>
  <inkml:trace contextRef="#ctx0" brushRef="#br2" timeOffset="92367.8164">6670 8390 1474 0,'-28'9'57'16,"28"-9"-25"-16,-20 26-4 0,20-26-42 0,-18 41 35 15,8-13-31-15,2-2 13 0,1 2 4 0,1 1-6 16,-1 2 2-16,7-3-7 0,0-2 3 0,0-26-9 16,17 35-10-16,-17-35-25 0,33 24-17 0,1-9-8 0,-6-17-15 15,20 15-50-15,-14-21-21 0,22 10-86 0,-6-2-154 16,-12-25 21-16,29 27 375 0</inkml:trace>
  <inkml:trace contextRef="#ctx0" brushRef="#br2" timeOffset="92719.6878">7262 8402 1292 0,'-16'23'71'0,"16"-23"-47"15,-28 21-23-15,28-21 24 0,-21 31-8 0,21-31 22 16,-14 33 5-16,14-33-6 0,-10 38 1 0,10-38-9 15,-6 39 1-15,6-39-11 0,8 34 0 0,-8-34-7 16,22 26-3-16,-22-26-1 0,37 23 0 0,-37-23 0 16,45 10-1-16,-19-10-4 0,1 0-1 0,-3-6-1 31,4 1-2-31,0-8 3 0,0-4-4 16,-2 3 3-16,1-8-2 0,-1 3 3 0,-4-4-4 15,-1-2 4-15,0-1-3 0,-4-7-10 0,-1 2 29 0,-4 0-30 16,1 5 30-16,-13 26-16 0,11-41-2 0,-11 41 3 15,2-23-3-15,-2 23 4 0,0 0 0 0,0 0 1 16,0 0 0-16,0 0-5 0,0 0-2 0,0 0-1 16,-20 23-1-16,14 3-7 15,1 7-18-15,0 4 20 0,2 4-30 16,3 2 24-16,-2-10-18 0,7 9-20 0,-5-11-17 16,18 9-36-16,-18-40-41 0,35 59-90 0,-24-38-171 15,-11-21-64-15,61 34 278 0</inkml:trace>
  <inkml:trace contextRef="#ctx0" brushRef="#br2" timeOffset="92985.9748">8861 7868 1372 0,'8'-41'349'15,"-8"41"-298"-15,0 0-27 0,0 0-10 16,0 0 0-16,0 0 8 0,-10 32 6 0,5-3 9 16,-2 15-5-16,-1 15-1 0,-2 5-15 0,-3 6 5 15,2 1-15-15,-1-1 8 0,-3-4-12 0,4 1-11 16,1-5 13-16,0-6-20 0,8-4 7 0,-3-10-17 16,10-1-26-16,-6-11-18 0,14 9-54 0,-13-39-76 15,26 38-219-15,-26-38-159 0,30 13 50 16,-1 0 523-16</inkml:trace>
  <inkml:trace contextRef="#ctx0" brushRef="#br2" timeOffset="93611.0501">10078 8202 833 0,'-39'-14'88'0,"39"14"-9"0,-53 0-1 15,29 8 1-15,-18-8-1 0,13 14 4 0,-17-10-5 16,13 17-1-16,-18-10-7 0,15 9-6 0,-7-4-11 15,8 11-3-15,-1-8-10 0,8 14-2 0,-2-4 4 16,7 7-33-16,-1 0 23 0,7 5-29 16,6-6 9-16,4-1 7 0,4-6-9 0,9 1 3 15,1-4-6-15,-7-25 0 0,38 34-2 0,-12-24 3 16,7-8 0-16,3-4 2 0,4-8-1 0,3-1-1 16,1-12 0-16,1-2-3 0,-8-2 1 0,-2-3-4 15,-5-4 4-15,-2-2-6 0,-5-4-8 0,1 3 22 16,-6 1-23-16,-6 3 25 0,-2 5-8 15,-5 2-3-15,-5 26 4 0,-4-36-3 16,4 36 3-16,0 0-2 0,-8-28-2 0,8 28 1 16,0 0-6-16,0 0 0 0,0 0 1 0,-10 23-2 15,7 0 1-15,-7 10 2 0,2 6-5 0,-2 5-7 16,2 2 11-16,5-3-26 0,4 1 1 0,1-10-25 16,16 6-17-16,-8-18-28 0,24 14-41 0,-34-36-64 15,74 36-165-15,-27-22-166 0,0-16 38 0,22 13 459 16</inkml:trace>
  <inkml:trace contextRef="#ctx0" brushRef="#br2" timeOffset="94423.572">11703 8215 690 0,'0'0'168'15,"11"-27"-50"-15,-19 2-12 0,8 25-7 0,0-28-9 16,0 28-13-16,0 0-9 0,-11-24-3 0,11 24-1 16,-27-5-5-16,27 5-8 0,-34 8-8 0,12-2-9 15,22-6-4-15,-47 33-6 0,20-8 0 16,-2 1-4-16,2 10 3 0,-2 2-4 0,1 6 5 16,0 6 10-16,3 4-27 0,2 4 22 0,2-3-22 15,6-7 2-15,5-6 5 0,7-6-11 0,6-4 0 16,-3-32-4-16,28 39 2 0,-3-26-2 0,4-3 2 15,4-9-1-15,8-4 1 0,1-5 1 16,-3-8-3-16,4-4 2 0,-4-5-4 16,-1-6 3-16,-2-1-3 0,1-8 4 0,-8 3-4 15,-2-4-7-15,-8 0 19 0,1-3-21 0,-5 3 22 16,-5 0-8-16,-7 10-4 0,-3-2 5 0,0 5-3 16,-7 2 1-16,1 0-2 0,6 26 2 0,-18-38-3 15,18 38 2-15,0 0-1 0,-28-24 1 0,28 24 1 16,0 0-2-16,0 0 0 0,0 0 1 0,0 0-3 15,0 0 3-15,0 0 0 0,0 0 0 16,24 16 4-16,1-14 0 0,6-2 3 0,6-7 0 16,7 4 3-16,1-5-2 0,2-1-3 15,-1 1 1-15,-3 6-6 0,-2 1 2 0,-9 4-1 16,-4 4 0-16,-2 3 0 0,-26-10-1 0,33 31 0 16,-20-8 0-16,-8 6 0 0,-5 5 0 0,-3 7 0 15,-6 3 0-15,-7 4-4 0,-4 1 8 0,-3 3-11 16,-3-4 14-16,-4-1-7 0,2-2 0 15,2-9 0-15,4-9 0 0,22-27 0 0,-26 36 0 16,26-36 0-16,0 0 0 0,0 0 0 0,23-18 0 16,2-6 0-16,11-12 0 0,4-10 0 0,6-6 0 15,8-7 0-15,-3-2 0 0,3 5 0 0,1-4 0 16,-6 8 0-16,-3 2 0 0,-6 5 0 0,-4 7 0 16,-2 8 0-16,-12 8 0 15,-22 22 0-15,28-20 0 0,-28 20 0 0,0 0 0 16,0 0 0-16,0 29 0 0,-7 1 0 0,-4 8 0 15,-3 1 0-15,-2 10-36 0,-5-5-10 0,2 8-25 16,-5-16-24-16,22 20-54 0,-23-30-110 0,45 25-143 16,-12-13-139-16,-8-38 94 0,48 57 447 0</inkml:trace>
  <inkml:trace contextRef="#ctx0" brushRef="#br2" timeOffset="95111.0497">14243 7844 1014 0,'6'-28'242'0,"-6"28"-212"0,3-41-4 15,-3 41-4-15,10-29-6 0,-10 29 5 0,0 0 6 16,0 0 11-16,0 0 7 0,0 0 0 0,0 0-11 15,0 0-11-15,-1 27 7 0,-8 0-1 16,3 15 14-16,-4-4-5 0,5 14 4 0,-3-1-15 16,0 3 3-16,-1 0-15 0,4-2 3 0,-1-4-10 15,1 1 5-15,2-3-9 0,-1-2 5 0,-1-3-6 16,4-5-11-16,-6 0 26 0,6-8-23 0,-3-4 27 16,4-24-11-16,-3 26-4 0,3-26 0 15,0 0-4-15,0 0 2 0,0 0 1 0,0 0-2 16,0 0 1-16,8-44-5 0,-1 10-11 15,1-10 23-15,0-4-22 0,0-1 22 0,-3-2-7 16,2 2-7-16,-4-6 8 0,-1-1-9 0,1-6 7 16,-1-5-8-16,-1 0 9 0,6-2-10 0,3 0 8 15,0 10-7-15,3 10-10 0,3 6 24 0,1 14-24 16,1 4 24-16,-18 25-7 0,35-26-3 0,-35 26 1 16,42-16 0-16,-42 16 0 0,48 0 0 15,-23 6-1-15,-2 3 1 0,3 2-4 0,-4 5-7 16,-22-16 24-16,42 45-24 0,-29-19 25 0,2 3-13 15,-3 4-2-15,-4-4 2 0,-5 4-4 16,-3 2 5-16,-3-1-6 0,-5 0 6 0,-9 2-6 16,-4 0 6-16,-5 4-5 0,-4 1 3 0,-8-7-7 15,0 2 0-15,-4-7-9 0,0-4 1 0,6 0-8 16,3-7-3-16,5-2-14 0,2-11-13 16,26-5-32-16,-26 5-35 0,26-5-69 0,0 0-65 15,0 0-110-15,36-15-119 0,-25-8 166 0,27 23 316 16</inkml:trace>
  <inkml:trace contextRef="#ctx0" brushRef="#br2" timeOffset="95533.0993">15028 8037 1008 0,'-38'29'281'15,"38"-29"-242"-15,-35 7-7 0,35-7 11 0,-33 2 8 16,9-6-4-16,24 4-1 0,-45 2 2 0,45-2-1 15,-48 8-5-15,48-8-3 0,-47 18-6 0,22-2 1 16,-6-2-4-16,3 7 3 0,-3-1-1 16,-2 7 4-16,1 4-2 0,3 2 1 0,-4 0-9 15,10 1-1-15,3-8-19 0,5 4-6 0,15-30 0 16,-11 41 0-16,11-41 0 0,10 28 0 0,-10-28 0 16,39 16 0-16,-8-23 0 0,12-1 0 15,5-10 0-15,8-8 0 0,3-3 0 0,5-7 0 16,2-4 0-16,-2 1 0 0,-3 1 0 0,-10-2 0 15,-5 2 0-15,-5 2 0 0,-6 1 0 16,-7 4 0-16,-8 2 0 0,-4 6 0 0,-16 23 0 16,8-31 0-16,-8 31 0 0,0 0 0 0,0 0 0 15,-33-7 0-15,33 7 0 0,-34 28 0 0,9 0 0 16,1 5 0-16,-1 3 0 0,-1 0 0 0,1 3 0 16,3-1 0-16,3-2 0 0,4-2 0 0,5 0 0 15,7-6 0-15,4-2-10 0,-1-26-14 16,25 45-14-16,-25-45-19 0,41 37 15 0,-13-29-48 15,18 9-11-15,-8-35-67 0,28 28-125 0,-23-32-124 16,16-2-76-16,10 16 180 0</inkml:trace>
  <inkml:trace contextRef="#ctx0" brushRef="#br2" timeOffset="96048.7917">15785 8001 1175 0,'-32'13'368'0,"-9"-23"-277"0,13 15-18 16,-11-11-2-16,11 12-12 0,-8-6-16 0,3 8-6 15,-2-3-4-15,4 5-1 0,0 3-4 0,4 3-4 16,1 4-11-16,5 1-13 0,-1 6 0 0,6 4 0 16,-1-2 0-16,6 6 0 0,3-1 0 0,4 0 0 15,6-6 0-15,0-2 0 0,-2-26 0 16,26 41 0-16,-26-41 0 0,39 28 0 16,-12-21 0-16,1-1 0 0,1-6 0 0,-1-6 0 15,2-6 0-15,1-1 0 0,-1-5 0 0,-2-3 0 16,1-5 0-16,-1-2 0 0,-1-3 0 0,-1-4 0 15,-3 1 0-15,-3-2 0 0,0 0 0 0,-4-2 0 16,-1 2 0-16,-5 5 0 0,0 0 0 0,-5 8 0 16,-5 23 0-16,8-26 0 0,-8 26 0 15,0 0 0-15,0 0 0 0,0 0 0 0,-13 29 0 16,-1 4 0-16,1 6 0 0,-5 12 0 0,-7 3 0 16,4 8 0-16,-2 9 0 0,-5 7 0 0,3 7 0 15,-3 5 0-15,4 0 0 0,2 5 0 0,1-6 0 16,-2-7 0-16,1-4 0 0,4-9 0 15,2-7 0-15,3-5 0 0,-2-11 0 0,3-11 0 16,4-8 0-16,8-27 0 0,-11 35 0 16,11-35 0-16,0 0 0 0,0 0 0 0,0 0 0 15,0 0 0-15,0-43 0 0,1 1 0 0,1-4 0 16,3-7 0-16,-2-2 0 0,4-4 0 0,-1-3 0 16,-2-2 0-16,2-5 0 0,-1 0 0 0,2 1 0 15,3-3 0-15,4 1 0 0,0 6 0 0,4 8 0 16,0 6 0-16,-2 15 0 0,-3 3 0 0,-13 32 0 15,37-40-35-15,-14 27-19 0,-23 13-15 16,61-13-44-16,-61 13-51 0,75-6-123 16,-48 6-287-16,12-7 60 0,9 12 278 0</inkml:trace>
  <inkml:trace contextRef="#ctx0" brushRef="#br2" timeOffset="96387.847">16119 8188 1596 0,'-41'14'97'0,"41"-14"-51"0,0 0-9 0,0 0-3 15,0 0-5-15,0 0 7 0,34 2 5 0,-6-7-4 16,4-6-7-16,10-6-11 0,1-1-8 16,5-1-7-16,3-1 0 0,-8-3-5 15,1 2 3-15,-6-1-2 0,-3 3 1 0,-7 1-2 0,-28 18 4 0,36-33-2 0,-36 33 4 16,10-26 2-16,-10 26 1 0,-14-21-7 0,14 21-1 15,-29-22 0-15,29 22 0 0,-48-6 0 16,18 9 0-16,-6 4 0 0,-5 2 0 0,-2 9 0 0,-1 2 0 16,3 13 0-16,-4 1 0 0,6 4 0 15,-1 4 0-15,6-2 0 0,6 1 0 16,6 1 0-16,6-4 0 0,6-2 0 0,8-4 0 31,6-5 0-31,6-1 0 0,8-5 0 0,3 2 0 16,5-12 0-16,14 4-33 0,3-16-45 0,19 9-51 15,-14-33-83-15,44 27-254 0,-21-20-116 0,11-8 61 16,20 19 496-16</inkml:trace>
  <inkml:trace contextRef="#ctx0" brushRef="#br2" timeOffset="98205.3248">17315 7698 1444 0,'-21'-5'75'0,"21"5"-22"0,0 0-20 16,0 0-22-16,0 0-7 0,0 0 9 0,0 0 13 16,28-23 9-16,0 15 3 0,3-7-3 15,17 1-9-15,5-9-22 0,3 1 27 16,6-2-34-16,1 4 27 0,1-4-13 0,0 6-7 16,2 5 2-16,-8 0-4 0,-6 6 0 0,-4 4-1 15,-13 4-1-15,-11 6 0 0,-24-7-1 0,33 26 2 16,-30 0-2-16,-1 4-11 0,-7 11 28 0,-10 3-26 15,-3 7 24-15,-6 4-10 0,-3 4-9 0,-6-2 10 16,-1 11-12-16,-3-5 9 0,-4 6-11 16,3-7 8-16,7 1-11 0,0-11 6 0,6-1-20 15,5-14-11-15,14 6-28 0,6-43-57 0,15 60-124 16,-15-60-199-16,24 20-86 0,13-13 151 0</inkml:trace>
  <inkml:trace contextRef="#ctx0" brushRef="#br2" timeOffset="98549.1197">18673 7543 1660 0,'-39'8'27'0,"39"-8"-20"0,-38 15-4 16,38-15-12-16,-35 29 37 0,35-29-28 0,-46 44 37 15,23-16-10-15,-5 1-4 0,7 6 6 0,-4-2-10 16,7-2 3-16,0 0-8 0,8 2 1 15,2-6-8-15,6 0 2 0,6-6-6 16,-4-21 1-16,23 41-3 0,-23-41 1 0,39 29-1 16,-13-16 0-16,4-5-1 0,-2-3 0 0,3 0 1 15,4 0 0-15,-2 0-1 0,-4-2 0 0,-4 4-1 16,0-4 2-16,-25-3-3 0,34 17 4 0,-34-17-5 16,0 0 2-16,20 32 0 0,-20-32 0 15,0 36-1-15,-8-14 4 0,0 2-6 0,-9 2 1 16,-1 2-5-16,-3-2 4 0,1 1-9 0,-6-3 5 15,6 1-11-15,-3-7-5 0,23-18-14 0,-35 26-11 16,35-26-8-16,-24 10-34 0,24-10-61 0,0 0-113 16,0 0-240-16,9-30 6 0,-5-9 313 0</inkml:trace>
  <inkml:trace contextRef="#ctx0" brushRef="#br2" timeOffset="98720.9619">18634 7580 1688 0,'-50'7'125'0,"50"-7"-100"16,-41 23 9-16,41-23-26 0,0 0-5 0,-15 26-2 16,15-26-3-16,0 0 3 0,22 23-2 0,-22-23-3 15,39 15-14-15,-11-19-23 0,17 11-39 16,-7-22-48-16,27 27-75 0,-18-32-29 0,30 25-125 16,-1-4-88-16,-14-14 72 0,24 25 373 0</inkml:trace>
  <inkml:trace contextRef="#ctx0" brushRef="#br2" timeOffset="99064.7955">19504 7950 1407 0,'-29'0'79'16,"29"0"-17"-16,-46 17 8 0,46-17 9 0,-35 26-14 15,35-26-10-15,-33 32-12 0,33-32-5 0,-34 38-8 16,17-17 2-16,17-21-8 0,-21 45 1 0,11-22-6 15,10 1-4-15,0-3-11 16,3 4-4-16,-3-25 0 0,22 39 0 0,-22-39 0 16,31 26 0-16,-31-26 0 0,46 13 0 0,-16-14 0 15,1-4 0-15,8-5 0 0,-1-6 0 0,2-4 0 16,-2-6 0-16,-4 0 0 0,-3-2 0 0,-4-3 0 16,-6 0-8-16,-4-2 2 0,-7 5-1 0,-6-5 4 15,0 6-6-15,-8-1 0 0,0 2-10 0,4 26-4 16,-19-43-4-16,19 43 0 0,-18-36 1 15,18 36 7-15,0 0-5 0,-29-25 9 0,29 25-5 16,0 0-6-16,-27 9-8 0,27-9-21 0,0 0-16 16,0 44-28-16,0-44-26 0,10 34-35 0,-10-34-44 15,25 15-136-15,0 3-68 0,-25-18 126 16</inkml:trace>
  <inkml:trace contextRef="#ctx0" brushRef="#br2" timeOffset="99283.5471">20378 7377 1103 0,'-13'-36'190'16,"0"-8"-172"-16,0 3-19 0,1 5 23 0,6 15 10 15,6 21 22-15,-25-25 9 0,0 24-2 0,25 1-7 16,-39 28-12-16,19-2-6 0,-6 10-9 16,6 8 3-16,-5 8-10 0,4 12 9 0,-5 2-10 15,8 4-5-15,-1 2 17 0,8 2-29 16,3-2 16-16,4-4-11 0,8-4-13 0,2-3 4 15,7-1-36-15,2-9-2 0,7 2-27 0,-11-19-25 16,17 8-46-16,-28-42-149 0,30 45-103 0,-14-22-107 16,-16-23 184-16,28 27 313 0</inkml:trace>
  <inkml:trace contextRef="#ctx0" brushRef="#br2" timeOffset="99455.4627">19923 7803 1856 0,'0'0'73'0,"-28"0"-44"16,28 0-17-16,0 0-2 0,0 0-8 16,46-10 0-16,-15 2-1 0,10-4-2 0,12-4-1 15,4-2-17-15,11 3-17 0,-6-8-57 0,21 25-138 16,-32-22-357-16,18 11-14 0,-7-3 190 0</inkml:trace>
  <inkml:trace contextRef="#ctx0" brushRef="#br2" timeOffset="100221.0452">21154 7811 1106 0,'0'0'308'0,"0"0"-225"0,10-26-32 16,-10 26 8-16,0 0 7 0,-4-21 1 16,4 21-2-16,0 0-15 0,0 0-10 0,0 0-16 15,0 0-10-15,0 0-8 0,0 0-1 0,-20 36 0 16,20-36 8-16,-24 47 1 0,12-16 9 0,-4 0-5 15,4 7 3-15,2-7-12 0,2 3-9 0,0-3 0 16,6-4 0-16,2-6 0 0,0-21 0 16,10 34 0-16,-10-34 0 0,25 22 0 0,-25-22 0 15,38 13 0-15,-38-13 0 0,47-5 0 16,-19 0 0-16,2-8 0 0,5-4 0 0,-2-4 0 16,3-2 0-16,0-5 0 0,0-1 0 0,-6 1 0 15,-2-3 0-15,-5 5 0 0,-5 5 0 0,-18 21 0 16,25-41-6-16,-25 41 3 0,9-28-5 0,-9 28 3 15,0 0 2-15,-3-25 1 0,3 25 1 0,0 0 1 16,0 0-4-16,0 0 1 0,-31 18 3 16,31-18-3-16,-21 35 7 0,11-11-2 0,1 1 5 15,3-2-6-15,3 6 6 0,-1-3-5 16,4-3 3-16,4 2-1 0,-4-25 2 0,9 34-6 16,-9-34 0-16,15 26 0 0,-15-26 0 0,23 12 0 15,-23-12 0-15,35 0 0 0,-35 0 0 0,39-17 0 16,-17 3 0-16,2-9 0 0,4 1 0 0,-3-9 0 15,-2 2 0-15,-3-4 0 0,0 4 0 16,-4-1 0-16,1 2 0 0,-8 1 0 0,0 0 0 16,-6 3 0-16,2 1 0 0,-5 23-20 0,0-39-29 15,0 39-11-15,0 0-19 0,0 0-15 0,-8-30-28 16,8 30-55-16,0 0-54 0,8 28-116 0,-8-28-110 16,-3 25 47-16,19 4 410 0</inkml:trace>
  <inkml:trace contextRef="#ctx0" brushRef="#br2" timeOffset="100830.4743">22061 7854 1241 0,'0'0'16'0,"0"0"-20"16,-24-33 12-16,24 33 15 0,0 0 16 0,0 0 6 16,-36-28 5-16,36 28-3 0,-24-2-10 15,24 2-4-15,-23 9-3 0,23-9 6 0,-35 24 0 16,35-24 6-16,-36 38-4 0,23-12 2 0,-9-1-5 15,9 2 1-15,-5 3-12 0,5 3 4 0,-2-7-10 16,8 2-1-16,4-4-6 0,3-24-2 16,2 36-6-16,-2-36 1 0,19 26-3 0,-19-26 2 15,37 15-2-15,-37-15 0 0,46 2 1 0,-18-10-5 16,1-2-4-16,4-7-6 0,-1-1-4 16,0-8-5-16,0 2 2 0,-6-4 0 0,-5 0 6 15,-2-3-1-15,-6 3 7 0,-5 2-2 0,-3 5 4 16,-3-4 1-16,-2 25 3 0,-10-38-1 0,10 38 4 15,-20-26-3-15,20 26 3 0,-28-16 1 0,28 16 4 16,-26-8 3-16,26 8 4 0,-25 1 4 0,25-1-3 16,0 0 0-16,0 0-7 0,0 0-2 15,0 0-1-15,0 0 4 0,-3 25 2 16,3-25 2-16,28 10-1 0,-28-10-1 0,42 3 0 16,-17-3-1-16,1 3-1 0,1-3-2 0,-4 2-1 15,2 1 1-15,-25-3-3 0,37 10 0 0,-37-10-1 16,25 20 2-16,-25-20 1 0,13 29-1 0,-13-29-1 15,0 43-1-15,0-43-5 0,-11 45 6 0,-2-18-4 16,-1-1 3-16,1 0-3 0,-3-2 3 16,16-24-2-16,-33 40 0 0,33-40 2 0,-28 33 0 15,28-33-2-15,0 0 0 0,-22 27-1 0,22-27-2 16,0 0 1-16,0 0 1 0,0 0 2 0,0 0 1 16,28-1 1-16,-28 1 3 0,37-20-1 0,-37 20 2 15,39-33 1-15,-39 33-5 0,40-41 3 16,-40 41-5-16,33-45 3 0,-20 18-6 0,0 1 6 15,-2-2-4-15,-2 2 0 0,-4 0-3 16,1 0-4-16,-4 5-3 0,-2 21-1 0,8-33-4 16,-8 33 0-16,0 0-10 0,0 0-10 0,0 0-25 15,0 0-32-15,0 0-34 0,0 0-62 0,8-26-69 16,-8 26-245-16,38-9 33 0,-38 9 241 0</inkml:trace>
  <inkml:trace contextRef="#ctx0" brushRef="#br2" timeOffset="101036.2629">22834 7300 1455 0,'-15'32'112'16,"-14"-13"-49"-16,11 17 0 0,-7-1-7 0,12 7-8 16,-7-3-16-16,3 10-13 0,-1 2 21 15,5 3-27-15,0 0 15 0,3 0-15 0,5 0-13 16,0-1 4-16,4-3-9 0,1 1 3 0,1-5-16 0,-1-4-19 15,9-1-12-15,-5-9-13 0,15 4-51 0,-19-36-58 16,31 44-144-16,-31-44-227 0,21 21 64 16,4-1 325-16</inkml:trace>
  <inkml:trace contextRef="#ctx0" brushRef="#br2" timeOffset="101278.9717">22790 7775 1442 0,'-30'-10'121'0,"30"10"-54"16,-26-1-9-16,26 1 6 0,0 0-12 0,0 0-9 16,-27 13-8-16,27-13-2 0,0 0-4 15,-10 34 2-15,10-34-5 0,2 33 1 0,-2-33-8 16,10 34-19-16,-10-34 0 0,18 28 0 0,-18-28 0 16,25 28 0-1,-25-28 0-15,29 24 0 0,-29-24 0 0,30 17-9 16,-30-17-18-16,38 10-9 0,-13-7-12 0,-25-3-17 15,47 3-34-15,-47-3-37 0,65-6-91 0,-54-19-140 16,24 14-150-16,2 2 50 0,-17-22 419 16</inkml:trace>
  <inkml:trace contextRef="#ctx0" brushRef="#br2" timeOffset="101765.6878">23277 7297 1438 0,'-27'20'133'0,"4"-12"-76"0,23-8-1 15,-32 34 7-15,22-7-7 0,-4-1-12 0,1 10 2 16,2-2-5-16,8 4-12 0,-4 4 17 0,7 2-27 16,0 1 0-16,2 0-19 0,-2 3 0 0,0-2 0 15,0 0 0-15,-2-4 0 0,2 2 0 16,-3-1 0-16,-2-5 0 0,3-4 0 0,2-5 0 15,0-4 0-15,0-25 0 0,0 34 0 0,0-34 0 16,0 0 0-16,0 0 0 0,7 25 0 0,-7-25 0 16,0 0 0-16,0 0 0 0,0 0 0 0,19-36 0 0,-19 36 0 15,22-44 0-15,-7 17 0 0,-6-2 0 0,1 3 0 16,0-2 0-16,0 0 0 0,0 2 0 16,1-2 0-16,6 4 0 0,-4 2 0 0,-13 22 0 15,35-32 0-15,-35 32 0 0,28-18 0 0,-28 18 0 16,29 0 0-16,-29 0 0 0,33 13 0 15,-33-13 0-15,31 24 0 0,-31-24 0 0,22 35 0 16,-22-35 0-16,8 42 0 0,-6-21 0 0,-6 6 0 16,-2-3 0-1,-6 2 0-15,1 1 0 0,-9-3 0 0,-3-3 0 0,0 2 0 0,-5-5 0 0,0-1 0 16,-5-6-1-16,3 1-1 0,3-4-7 0,0-3-2 16,27-5-13-16,-33 1-10 0,33-1-13 0,0 0-26 31,0 0-39-31,-21-36-49 0,44 38-89 0,-30-27-173 15,7 25-73-15,53-29 93 0,-40-5 403 0</inkml:trace>
  <inkml:trace contextRef="#ctx0" brushRef="#br2" timeOffset="102402.6162">23772 7826 1457 0,'0'0'78'0,"0"0"-14"0,-29-8 10 0,29 8-2 16,-27 8-18-16,27-8-8 0,-36 18-6 0,36-18-3 15,-46 29-11-15,25-6-5 0,-4 2-7 0,4 4-1 16,-4 6-1-16,3-1 4 0,1 2-5 16,3 0 1-16,1-3-12 0,8-5 0 0,5-1 0 15,4-2 0-15,0-25 0 0,7 38 0 0,-7-38 0 16,25 26 0-16,-25-26 0 0,36 10 0 0,-10-14 0 16,2-2 0-16,3-7 0 0,4-7 0 0,-2-3 0 15,3-5 0-15,-3-1-5 0,-3-2-20 0,-1-2 2 16,-2-3-8-1,-6 0 1-15,-3-5 0 0,-5 7 6 16,-5-1-4-16,-1 7 12 0,-7 1-6 0,-3 5 10 16,3 22 2-16,-15-37 6 0,15 37 3 0,0 0 2 15,-28-26 3-15,28 26 2 0,-26 0 0 0,26 0 1 16,0 0 0-16,-30 19-3 0,30-19 0 0,-18 21-1 0,18-21 2 0,0 0-2 0,-10 33 0 16,10-33-1-16,0 0 0 0,10 30 1 0,-10-30 4 15,0 0 1-15,36 19 4 0,-36-19-1 16,40 5 6-16,-40-5-1 0,52-1 1 0,-24-4-1 15,4 3-4-15,0-6-3 0,0 1-4 0,-1 2 3 16,-3-1-4-16,-3-1-1 0,-25 7-1 0,29-5 0 31,-29 5-2-31,0 0 5 0,0 0 4 0,0 0 5 16,0 0 1-16,0 0-6 0,0 0-9 0,0 0 0 16,-19 30 0-16,19-30 0 0,-45 41 0 15,22-20 0-15,-2 10 0 0,4-1 0 0,1 4 0 16,0-1 0-16,6-4 0 0,0 1 0 0,6-4 0 15,0 3 0-15,8-6 0 0,7 2 0 0,-7-25 0 16,23 34 0-16,-23-34 0 0,36 18 0 0,-15-18 0 16,6-3 0-16,1-4 0 0,0-7 0 0,0-3 0 15,-4-2 0-15,-2-6 0 0,-3 2 0 0,-1-8 0 16,1 3 0-16,-3-5 0 16,-4 4 0-16,-4-1 0 0,-5 4 0 0,2-5 0 15,-5 10 0-15,-5-4-5 0,5 25-15 0,-16-26 1 16,16 26 3-16,-25-8 0 0,25 8-5 0,-28 11-9 15,28-11-16-15,-26 23-29 0,22 4-44 0,4-27-65 16,-5 37-120-16,5-37-227 0,-11 26 44 0,11-26 314 16</inkml:trace>
  <inkml:trace contextRef="#ctx0" brushRef="#br2" timeOffset="102621.3117">24618 7366 1226 0,'-34'47'266'0,"9"-27"-226"0,9 13-4 0,-4-1 8 15,10 9 2-15,-10 0 30 0,10 8-25 0,-6-3 19 16,6 7-26-16,0-4-30 0,3 8-18 0,4-1-10 16,3 1 7-16,0-3-10 0,0-8 15 0,8-2-71 15,-9-11 1-15,14 8-22 0,-13-41-35 0,28 49-53 16,-28-49-130-16,0 0-179 0,36 18 23 0,-36-18 421 15</inkml:trace>
  <inkml:trace contextRef="#ctx0" brushRef="#br2" timeOffset="102871.2815">24681 7839 1729 0,'-46'15'75'16,"16"9"-25"-16,-5-6 2 0,9 8 4 15,-3-8-9-15,29-18-9 0,-42 36-38 0,42-36 0 16,-16 27 0-16,16-27 0 0,0 0 0 0,20 22 0 16,-20-22 0-16,38 12 0 0,-9-9 0 0,6-3 0 15,1-1 0-15,5-1 0 0,4 2 0 0,1-2 0 16,0 2 0-16,-5 0 0 0,0 2 0 16,-5-2 0-16,-1 2 0 0,-1-2 0 15,3 8-15-15,-11-10-80 0,15 20-75 0,-41-18-133 16,38-5-294-16,-12 12 24 0,-26-7 280 0</inkml:trace>
  <inkml:trace contextRef="#ctx0" brushRef="#br2" timeOffset="103011.9766">25277 8188 1887 0,'-53'-2'160'16,"53"2"-160"-16,-28-13 0 0,28 13 0 0,0 0 0 15,-28-31 0-15,28 31 0 0,-20-27 0 0,20 27 0 16,-16-26-9-16,16 26-77 0,-20-28-81 15,20 28-247-15,0 0-202 0,0 0 38 0,0 0 402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1T03:03:18.71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5490 12545 521 0,'0'0'95'0,"0"0"-7"0,0 0-14 16,0 0 3-16,-10-25-10 0,10 25-1 15,0 0-5-15,0 0-5 0,0 0-12 16,0 0-9-16,0 0-14 0,0 0-11 0,0 0 1 15,0 0 9-15,3 25 4 0,4 4 10 0,-7 14 7 16,3 11-38-16,0 6 19 0,1 9-29 0,-4 1 3 16,-2 1 13-16,-5 1-14 0,4-2 12 0,-3-1-13 15,1-1 11-15,-2-5-12 0,-1-6 11 0,-2-1-15 16,7-9 8-16,-1-3 12 0,3-3-32 16,2-6 28-16,-2-9-49 0,7 3-14 0,-6-29-22 15,5 53-35-15,-5-53-13 0,5 39-31 0,-5-39-11 16,-2 24-86-16,16 1-46 0,-14-25 272 0</inkml:trace>
  <inkml:trace contextRef="#ctx0" brushRef="#br0" timeOffset="718.6684">5477 12517 202 0,'-33'18'54'0,"33"-18"3"0,0 0 7 15,-27 11-6-15,27-11 8 0,0 0-6 16,0 0 1-16,0 0-14 0,0 0-7 0,0 0-16 16,0 0-7-16,0 0 11 0,0 0 14 0,0 0 6 15,0 0 11-15,0 0-21 0,27 8-11 0,-27-8-13 16,33 0-5-16,-33 0-6 0,41 2-2 0,-41-2-2 16,44 5 1-16,-44-5-2 0,43 3 2 0,-18-1-1 15,1 1 0-15,2-3 1 0,2 0-1 16,4-3 3-16,1 1 3 0,8-1 0 15,-4 1-1-15,7-4-1 0,2-1-4 0,6 4-1 16,0-4 0-16,2 4 0 0,4-3-1 0,-1 1 1 16,5 0-2-16,2 0 1 0,0 2-2 0,3-2 0 15,-2 3-3-15,3 0-1 0,2-1-2 0,2-2 2 16,0 2 0-16,2-2 1 0,-1 2-1 0,6-2 2 16,-4 3 0-16,-1-1 1 0,2-2 1 15,1 2 0-15,-4-2 1 0,3 2 3 0,-3-2 1 16,1 3 1-16,3 2 2 0,-3 0-1 0,-1 0 1 15,0 0 1-15,-5 3 0 0,3 2 0 16,1 2 1-16,-5-2-1 0,3 3 0 0,2 0-2 16,-4 0 2-16,4 2-2 0,-2 3 3 0,-6-1-5 15,3-1 3-15,-2 4-3 0,-4-2 1 0,0 2 0 16,-4-1 2-16,0-1-4 0,-1 2 5 16,-2 1 16-16,-4-4-11 0,1 3 19 0,0-6-11 15,-4 1-5-15,-1 0 3 0,-1-2-7 0,0 2-1 16,-1-2-4-16,0 0 0 0,-7 1-3 0,4-8 0 15,-5 6-1-15,1-4-16 0,-1 0 17 0,-2 1-17 16,-3-4 16-16,2 0-2 0,1 1-7 0,-6-2-6 16,4 2-3-16,-6-2 8 0,2 1-11 0,-7-2 11 15,5 0-16-15,-28 2 3 16,44-5-9-16,-44 5-6 0,40-1-21 0,-40 1-22 16,33 0-31-16,-33 0-47 0,0 0-138 0,31 8 178 15,-31-8 120-15</inkml:trace>
  <inkml:trace contextRef="#ctx0" brushRef="#br0" timeOffset="1187.3645">9957 12759 836 0,'0'0'41'0,"23"-26"-15"15,-23 26-20-15,11-23-5 0,-11 23-2 0,18-25 2 16,-18 25-2-16,0 0 1 0,22-32-1 15,-22 32 3-15,0 0-2 0,0 0 1 16,0 0-2-16,18-22-10 0,-18 22 11 0,0 0-10 16,0 0 12-16,0 0 5 0,0 0 7 0,0 0 7 15,0 0 8-15,0 0-1 0,0 0 5 0,0 0 7 16,0 0 14-16,0 30 23 0,2 2-27 0,-6 4 26 16,6 17-43-16,-5 6-6 0,4 11-1 15,-6 4-22-15,4 8 10 0,-4 3-12 0,-2-3 13 16,-4 1-17-16,-3-4 12 0,3-7 5 0,1-4-27 15,0-5 26-15,2-9-27 0,1-7 6 0,6-6 3 16,6-12-21-16,-5-29-14 0,11 41-33 0,-11-41-30 16,23 20-43-16,-23-20-42 0,27-10-103 0,-1 10-89 15,-24-28 177-15,25 23 202 0</inkml:trace>
  <inkml:trace contextRef="#ctx0" brushRef="#br0" timeOffset="1765.4483">10031 13559 277 0,'-38'18'111'16,"38"-18"-20"-16,-30 5-10 0,30-5-10 16,-34 8-6-16,34-8-12 0,-38 4-7 0,16-4-10 15,22 0-9-15,-46 1-9 0,20 3-7 0,0-4-6 16,-4 1 2-16,0-1 5 0,-4 0 7 0,1 0 4 16,-3 0-12-16,-7 0 13 0,8 0-13 0,-9-1 17 15,1 1 0-15,-3-5 2 0,2 6-6 0,-9-4-3 16,7 5-5-16,-12-2-1 0,9 5 0 0,-10-4 0 15,1 6 1-15,0-6-2 16,-4 6-1-16,1-5-3 0,-3 1-2 0,-2 2-2 16,0-4-1-16,0 3-2 0,-4-1 0 0,4-1-1 15,3-2 1-15,-6 1 0 0,8-1 1 0,-8 2-1 16,2 4 0-16,-3-4-1 0,-2 5 2 0,0-1 1 16,-3-3 1-16,3 4 0 0,-5-2 0 0,1 0 2 15,2 0 1-15,2-2-1 0,1-1 3 0,-3-2-1 16,0 1 0-16,0-2 1 0,1 2-1 15,-4-2 1-15,6-1 1 0,-3-5 4 0,2 6 2 16,-1-7 3-16,11 1-2 0,-8-1-1 0,11 0-3 16,-3-2-4-16,2 5-3 0,-2-7-1 0,3 9-4 15,1-5 1-15,-3 6-3 0,5-3 1 16,0 4 0-16,5-1-1 0,-5 2 1 0,8 0-1 16,-3 0-2-16,9 0-2 0,2 0-5 15,4 0-6-15,0-5-11 0,9 9-14 0,-1-11-13 16,28 7-21-16,-37-10-14 0,37 10-47 0,0 0-39 15,0 0-76-15,0 0-105 0,-22-23 2 0,22 23 352 16</inkml:trace>
  <inkml:trace contextRef="#ctx0" brushRef="#br0" timeOffset="7057.7284">6209 13618 710 0,'3'-24'85'0,"-3"24"-28"16,-15-27 1-16,15 27 4 0,-18-29 6 0,18 29 0 16,-24-26-11-16,24 26-28 0,-32-20 5 0,32 20-31 15,-34-8 10-15,34 8-4 0,-40 2-1 0,40-2 4 16,-41 16 7-16,18-6 26 0,23-10-11 0,-43 36 19 15,27-8-33-15,-9-2 10 0,10 8-16 16,-1 1 8-16,3 1 3 0,1-2-10 0,6 2 4 16,2 0-8-16,4 2 4 0,4-1-9 0,6 1 4 15,4 0-8-15,6 1 2 0,8-3-6 0,3-7 5 16,7-2-5-16,5-8 4 0,5-4-4 0,1-9 2 0,5-9-1 16,4-2 0-16,3-11 2 0,-3-4-2 0,-2-9 4 15,-7-2-5-15,-3-9 6 0,-7 1-8 16,-4-2 8-16,-10 2-6 0,-10-4 6 0,-2-2-7 15,-10 0 2-15,-5-5-12 0,-8 5 0 0,-8 1 2 16,-5 7-29-16,-6-3 24 0,-1 12-36 0,-9-4 19 16,-1 12 3-16,-6 0-17 0,10 16-24 0,-12-6-30 15,17 20-2-15,-9-10-60 0,40 0-165 0,-29 34-77 16,4-24 215-16</inkml:trace>
  <inkml:trace contextRef="#ctx0" brushRef="#br0" timeOffset="7906.7362">9456 13733 351 0,'10'-26'82'0,"-10"26"-8"0,-1-28 18 0,1 28-9 16,-5-26 11-16,5 26-7 0,0 0 2 0,0 0-9 16,-28-28-4-16,28 28-12 0,-22-5-9 0,22 5-7 15,-34 5-4-15,34-5-5 0,-40 18-5 0,40-18-1 16,-46 28-8-16,46-28 4 0,-44 42-4 16,22-19 3-16,1 0-4 0,4 3 3 15,-1 0-8-15,3 2 3 0,2 0-9 0,5 5 2 0,2-5-6 16,4 3 2-16,2-4-4 0,8 1 4 0,0 0-4 15,5-2 5-15,6-1-6 0,5-1 2 16,3-4-3-16,4-4 1 0,5-6-1 0,4-3-1 16,4-7 0-16,4-7-2 0,-2-3-1 0,2-6-1 15,-6-2 3-15,-2-5-3 0,-4-5 3 0,-5 1-4 16,-4-6 5-16,-8-3-7 0,0 0 6 16,-10-2-6-16,-5-3 2 0,-4 5-9 0,-4-1 0 15,-4-6-10-15,-5 9 2 0,-8-2-9 0,-2 5 5 16,-7 1-9-16,2 10 3 0,-10-1 8 0,7 10-19 15,-7 1 12-15,10 10-20 0,-5-3-7 0,33 3-25 16,-54 14-36-16,47 12-84 0,7-26-83 0,-38 33-149 16,45 11 136-16,-7-44 295 0</inkml:trace>
  <inkml:trace contextRef="#ctx0" brushRef="#br0" timeOffset="9703.6671">10095 13319 405 0,'0'0'59'16,"0"0"-28"-16,0 0 12 0,0 0 15 0,0 0 21 16,36-26 7-16,-36 26 1 0,51-25 6 15,-16 4-9-15,12 4 0 0,1-17-1 0,23 8 0 16,-2-20 9-16,27 5-13 0,1-16-5 0,18-2-22 16,7-12-1-16,16-1-14 0,5-11-10 0,17 8 17 15,4-9-28-15,6 6 19 0,8-3-11 16,4 0-14-16,3-1 6 0,-1 0-18 0,-10 8 7 15,-2 4-12-15,-11 8 9 0,-3-2 7 0,-12 3-24 16,-7 4 19-16,1 5-31 0,-14 4 2 0,-4 6 0 16,-7-3-11-16,-8 9 8 0,-8-5-1 0,-10 10 14 15,-8-3 0-15,-14 8 10 0,-9 3-1 0,-12 3 5 16,-10 7 0-16,-10 2 2 0,-26 11-1 0,25-5 1 16,-25 5 0-16,0 0 2 15,0 0 5-15,0 0 0 0,0 0 1 0,0 0-5 16,0 0-3-16,0 0-6 0,-36 29-1 0,36-29-3 15,-38 26 1-15,38-26 0 0,-38 25 4 0,38-25-2 16,-33 18 1-16,33-18-3 0,0 0-1 0,-21 25-2 16,21-25 4-16,0 0 1 0,0 0 5 0,0 0 3 15,-25 13-2-15,25-13 1 0,0 0-2 16,0 0-9-16,0 0-20 0,0 0-28 0,-20-25-41 16,20 25-46-16,0 0-63 0,7-31-147 0,-7 31-65 15,-2-26 186-15</inkml:trace>
  <inkml:trace contextRef="#ctx0" brushRef="#br0" timeOffset="10313.2351">14404 11400 275 0,'0'0'105'0,"0"0"-46"0,0 0 8 15,0 0 7-15,0-26 4 0,0 26-1 0,0 0-7 16,0 0 1-16,0 0-6 0,0 0-4 15,0 0-7-15,-2-28-6 0,2 28-6 0,0 0-2 16,0 0 0-16,0 0 0 0,0 0-2 0,0 0-3 16,-28-16-4-16,28 16-2 0,-26 0-1 0,26 0-1 15,-38 3 0-15,10 1-1 0,-2 1 1 0,-7-1 0 16,-1 5 4-16,-8-6 0 0,1 10 3 0,-7-8 0 16,-1 8 0-16,-3-8-2 0,0 3-2 0,0-1-5 15,8-1-5-15,1-3-4 16,9 6-3-16,1-6-2 0,13 2 0 0,24-5-6 15,-23 1-4-15,23-1-5 0,0 0 1 0,0 0 0 16,21 9 1-16,5-1 2 0,14-7 0 0,11-1-1 16,8-3 0-16,15-7 1 0,9-4 0 0,7-4 2 15,4-7-3-15,5 4 4 0,-5-4-5 0,-1 6 3 16,-5-3-3-16,-8 4 1 0,-6 2-1 0,-13 4 4 16,-8 3-3-16,-9 0 2 0,-12 8-1 15,-32 1 0-15,36-2 2 0,-36 2 5 0,0 0 4 16,-8 23-1-16,-9 2 2 0,-13 9-10 0,-11 10 3 15,-11 9-8-15,-13-1 7 0,-2 4-6 0,-2 1 7 16,-4-1-8-16,6-1 8 0,4-4-11 16,4 0-11-16,6-5 15 0,9-6-33 0,13-2 10 15,3-15-39-15,18 8-45 0,10-31-76 16,-7 36-198-16,7-36-150 0,0 0 21 0,46 31 454 16</inkml:trace>
  <inkml:trace contextRef="#ctx0" brushRef="#br0" timeOffset="15729.0539">7689 12947 564 0,'0'0'115'0,"0"0"-80"15,0 0-25-15,0 0-14 0,0 0-1 0,0 0 4 16,-20 35 4-16,20-13 9 0,-5 5 14 15,5 9 14-15,-2 5 11 0,2 11 9 0,0 4-5 16,2 16 10-16,-4 3-1 0,9 13-31 0,-12 6 11 16,8 7-16-16,-9-3-3 0,1 5 14 0,-7-6-24 15,4 0 0-15,-4-9-23 0,3-3 15 0,-1-8 7 16,1-7-24-16,1-4 17 0,3-12-56 0,7 0-31 16,-10-13-7-16,18 5-52 0,-14-17-20 0,11-3-89 15,14 9-119-15,-21-35 198 0,12 39 169 0</inkml:trace>
  <inkml:trace contextRef="#ctx0" brushRef="#br0" timeOffset="16062.633">7435 14252 823 0,'0'0'53'0,"0"0"-25"0,-26 9-11 16,26-9-3-16,0 0 11 0,0 0 11 0,0 0 6 15,0 0 6-15,0 0 7 0,0 0-2 0,0 0 1 0,0 0-5 0,25 2-8 16,-25-2-7-16,28 28 1 0,-15-5-6 16,6 11-11-16,0 1 28 0,-1 9-33 0,-4-5 25 15,1 10-18-15,-5 2-12 0,3 0 7 0,-8 4-9 16,3 1 6-16,1 3-9 0,-3-5 6 0,1-8-10 15,3-12 6-15,-10-34-5 0,26 26 0 0,-26-26 1 32,43-8-1-32,-13-12 4 0,1-11-6 0,7-13 7 15,-1-8-12-15,8-4-10 0,-6-11-34 0,14 13-35 0,-18-18-68 16,22 28-81-16,-27-12-194 0,0-3-32 16,14 23 266-16</inkml:trace>
  <inkml:trace contextRef="#ctx0" brushRef="#br0" timeOffset="16972.0461">9000 14438 786 0,'0'0'110'0,"0"0"2"0,0 0-14 0,0 0-15 16,0 0-29-16,0 0-15 0,0 0-32 15,0 0 0-15,-16 31 0 0,8-8 6 0,3 10 8 16,-5 0 0-16,3 4 9 0,-4-1-11 0,3 7 8 15,-2-7-9-15,1 8 10 0,1-1-8 0,5 1 8 16,-5-2-9-16,8-1 5 16,0-1-9-16,3-3 3 0,2 1-10 0,5 1 2 15,0-4-8-15,1-4 2 0,7 0-8 0,-1-8 7 16,-17-23 12-16,39 37-32 0,-39-37 36 0,45 13-36 0,-19-16 17 16,-3-3 19-16,5-9-35 0,-2-5 33 0,1-6-28 15,-3-5 11-15,4-8 6 0,-1 1-7 0,-3-3 5 16,-2 3-5-16,-4 2 7 0,-3 2-7 0,-2 6 7 15,-3 4-5-15,-10 24 2 0,10-41-5 0,-10 41 3 0,1-23-1 16,-1 23 2-16,0 0 1 0,0 0-4 16,0 0 0-16,0 0-1 0,0 0 1 15,-3 36 0-15,1-10 6 0,-3 4-8 0,4 2 7 0,-1 4-8 16,1 0 4-16,1-1-2 0,3-6 6 16,0 2-6-16,9-6 9 0,-12-25-5 0,23 37 4 31,-23-37 1-31,34 22 2 0,-34-22 1 0,40 11-2 15,-40-11 12-15,49-8 0 0,-23-7 6 0,1-1 1 0,-27 16-11 0,44-44-9 16,-22 14-1-16,1-3-9 0,1-1 6 16,-4-2-5-16,-2 0 8 0,0-5-9 15,-1 2 6-15,-6-4-14 0,6 4-3 0,-6-4-9 16,1 7-11-16,-6-6-16 0,8 14-9 0,-10-13-28 16,-4 41-22-16,12-59-43 0,-12 59-68 0,18-36-126 15,-16 10-111-15,-2 26 186 0,10-23 271 0</inkml:trace>
  <inkml:trace contextRef="#ctx0" brushRef="#br0" timeOffset="17253.3359">10136 14805 1275 0,'0'0'116'0,"0"0"-99"0,0 0-13 16,0 0 5-16,0 0 13 0,25-8 1 0,-25 8 8 15,38-15-8-15,-12 3-10 0,4 3-2 0,-2-6-5 16,9-1-7-16,1 2 4 0,2-2-2 0,4 0-1 16,1-1-1-16,-3 4 2 0,3-1-6 15,1 4-9-15,-8-7-20 0,1 16-23 0,-12-14-29 16,11 22-36-16,-38-7-36 0,52-2-70 15,-52 2-152-15,23 8-12 0,2 15 316 0</inkml:trace>
  <inkml:trace contextRef="#ctx0" brushRef="#br0" timeOffset="17472.1246">10317 14980 1167 0,'0'0'70'0,"0"0"-25"0,0 0 4 16,0 0 2-16,0 0 12 0,0 0 4 0,40 13-5 16,-40-13-1-16,47-13-14 15,-19-2-13-15,10 4-11 0,0-6-10 0,2-2-9 16,1-4 0-16,-7 3-10 0,6 2-6 0,-9-6-10 16,0 6-14-16,-6-7-20 0,10 14-32 0,-22-20-73 15,23 27-140-15,-10-10-208 0,-26 14 28 0,23-20 394 16</inkml:trace>
  <inkml:trace contextRef="#ctx0" brushRef="#br0" timeOffset="17659.643">10498 14304 1652 0,'-34'2'48'0,"11"3"-22"16,23-5-15-16,-28 3-9 0,28-3-1 15,0 0 0-15,0 0-5 0,0 0-4 0,0 0-10 16,0 0-11-16,0 0-15 0,0 0-17 0,37 15-44 16,-37-15-90-16,45-12-263 0,-17 20-60 0,-7-8 218 15</inkml:trace>
  <inkml:trace contextRef="#ctx0" brushRef="#br0" timeOffset="17847.1906">10696 15183 1769 0,'-38'3'13'15,"8"-3"-15"-15,6-1-2 0,24 1-2 0,-30-25 1 16,30 25-3-16,-17-26 3 0,17 26-13 0,0 0-18 16,-11-31-20-16,11 31-19 0,20-26-13 15,13 14-48-15,-12-24-125 0,15 0-224 0,10 10-1 16,-18-12 376-16</inkml:trace>
  <inkml:trace contextRef="#ctx0" brushRef="#br0" timeOffset="18237.771">11209 14428 1602 0,'-28'15'22'16,"28"-15"-20"-16,0 0-4 0,0 0 6 16,0 0 16-16,45-11 12 0,-45 11 6 0,51-22 12 15,-17 4-45-15,6 2 22 0,4-2-40 0,2 0 13 16,2 0 4-16,-4 3-4 0,-4 4 2 0,-7 3-2 15,0 1-2-15,-10 5 2 0,-23 2 0 0,36 9 1 16,-36-9-1-16,0 0 2 0,25 37-1 16,-25-37 2-16,-2 41 18 0,-5-13-32 0,-1 5 28 15,-5 3-27-15,-2 0 7 0,-4 6 7 0,0 1-6 16,0 1 3-16,1 5-23 0,-2 2 9 0,2 8-9 16,0-5 11-16,1-2 5 0,4-8-4 0,5 2-29 15,-4-8-12-15,16 11-38 0,-14-23-17 0,24 18-40 16,-14-44-110-16,2 27-206 0,21-8 1 15,-23-19 341-15</inkml:trace>
  <inkml:trace contextRef="#ctx0" brushRef="#br0" timeOffset="18409.6361">11996 14658 1493 0,'-40'14'20'15,"40"-14"-21"-15,-32 10-2 0,32-10 0 0,0 0-4 16,0 0-11-16,0 0-24 0,0 0-34 0,0 0-46 16,0 0-83-16,0 0-160 0,37-28-77 15,8 22 214-15</inkml:trace>
  <inkml:trace contextRef="#ctx0" brushRef="#br0" timeOffset="18737.7864">12511 14279 998 0,'-25'7'212'0,"-3"6"-178"0,-1 2 0 0,7 8 18 15,-7-9 29-15,6 18-32 0,-7-14 29 16,10 13-36-16,-3-8 4 0,9 6-1 0,14-29-19 16,-14 48-5-16,14-48-14 0,10 37-1 15,-10-37-7-15,35 35 3 0,-11-26-1 0,4 1 1 16,4-3-4-16,2-6 1 0,4 1 1 0,0-4 0 15,-2 1 2-15,2 1 0 0,-2 0-4 0,-4 0 0 16,-3 3 1-16,-4 4 2 0,-25-7-1 0,31 16 2 16,-31-16-1-16,15 28 0 0,-15-28 2 15,-3 41 0-15,-6-15-3 0,-4 2 4 0,-2 3-7 16,-3 0 6-16,-1 3-16 0,-4-6 11 0,1 2-3 16,2-6 5-16,1 1 5 0,19-25-3 0,-37 34-8 15,37-34-6-15,-23 21-21 0,23-21-33 0,0 0-55 16,0 0-75-16,0 0-131 0,18-21-184 15,-11-15 71-15,19 21 420 0</inkml:trace>
  <inkml:trace contextRef="#ctx0" brushRef="#br0" timeOffset="18925.2756">12549 14387 1619 0,'-28'5'204'0,"5"-5"-176"0,23 0-4 16,0 0-20-16,0 0-20 0,0 0 15 15,0 0-14-15,3-23 33 0,-3 23-12 0,45-27 9 16,-14 9-11-16,5-2-15 0,10 7-21 0,-10-8-47 16,17 22-85-16,-25-29-104 0,33 28-143 15,-15-3-133-15,-8-12 164 0,20 27 380 0</inkml:trace>
  <inkml:trace contextRef="#ctx0" brushRef="#br0" timeOffset="19441.0643">13346 14247 1250 0,'-19'29'118'16,"-2"-26"-80"-16,21-3 15 0,-38 23 12 0,38-23 2 15,-36 36-8-15,20-8-22 0,-9-2 24 0,2 10-38 16,0-1 18-16,0 2-18 0,3 4-13 16,2-1 5-16,3 1-9 0,0-1 6 15,4-2-4-15,-2-2 5 0,3-3-1 0,0-2 1 16,-2-3-5-16,6-5 3 0,6-23-7 0,-7 28-1 15,7-28-4-15,0 0-1 0,0 0 1 0,0 0 1 16,31-10-1-16,-31 10-1 0,37-48 2 0,-16 11-5 16,4-3 2-16,-2-1-5 0,1 2 6 0,-2-3-1 15,-2-3 6-15,-4 1-5 0,0 2 5 16,-4-1-8-16,-2 0-8 0,0 4 24 0,-2 3-24 16,2 3 23-16,-2 9-8 0,-8 24-5 0,10-26 3 15,-10 26 2-15,0 0-1 0,0 0 2 0,0 0 3 16,8 23 4-16,-8-23-2 0,13 52-7 0,-4-16 20 15,0 18-24-15,6-3 3 0,-3-9-71 16,8 4 7-16,3-18-19 0,0 8 16 0,5 5 76 16,3-3-4-16,3-2 11 0,1-4-5 15,5-4-3-15,-3-3-5 0,9-1 1 0,-8-9-3 16,5-4 11-16,-12-7-2 0,-1-3 0 0,-4-2 1 16,-26 1-1-16,37-10 1 0,-37 10-1 0,21-31-2 15,-13 9-4-15,-1-7 1 0,-4-5-6 0,-1-2 4 16,-1-5-5-16,-1 3 5 0,-1-4-7 0,1 1 6 15,-2-2-8-15,4-1-11 0,-2 5 19 16,5-6-24-16,-4 8 20 0,3 2-11 0,0 1-8 16,1 8-5-16,-5 0-13 0,0 26-16 0,4-43-18 15,-4 43-52-15,-7-28-75 0,7 28-146 16,0 0-196-16,0 0 200 0,28-14 342 0</inkml:trace>
  <inkml:trace contextRef="#ctx0" brushRef="#br0" timeOffset="20723.6156">15566 10790 924 0,'6'-38'88'16,"-6"38"-35"-16,2-23 1 0,-2 23 7 0,8-24 9 16,-8 24 2-16,0 0-8 0,0 0-6 15,0 0-6-15,0 0-8 0,0 0-8 0,0 0-3 16,0 0-2-16,5 44 4 0,-11-10-8 0,1 9 1 0,0 3-12 31,-2 1-14-31,2 6 21 0,-3 4-28 0,0-3 24 16,0 6-10-16,-2-4-9 0,1 1 8 0,1-4-11 15,3 1 7-15,-3-8-8 0,3-2 5 0,4-3-9 16,2-10 5-16,6-3-12 0,-7-28-7 0,19 39-21 16,-19-39-16-16,32 20-24 0,-32-20-20 0,43-4-49 15,-34-19-76-15,19-4-222 0,0 10-11 0,-19-25 289 16</inkml:trace>
  <inkml:trace contextRef="#ctx0" brushRef="#br0" timeOffset="20920.9741">15284 10682 1671 0,'0'0'58'15,"0"0"-27"-15,0 0-24 0,0 0-7 0,0 0 8 16,0 0 9-16,38-5 6 0,-3 0 1 0,-1-3-4 15,8 1-10-15,7-4-5 0,4 1-5 0,4-1 0 16,6 2-3-16,-4 0-6 0,-1-1-12 0,1 5-18 16,-15-5-26-16,9 18-33 0,-17-18-46 0,18 32-93 15,-54-22-218-15,48 14-36 16,-18 11 180-16</inkml:trace>
  <inkml:trace contextRef="#ctx0" brushRef="#br0" timeOffset="21616.8417">15666 11274 1501 0,'0'0'18'16,"0"0"-21"-16,0 0-2 0,38 9 4 16,-3-18 2-16,4-4 1 0,1-5 13 0,7 0-1 15,3-3 4-15,1-4-7 0,1-1-5 0,-2 2-8 16,1 2 3-16,0-2-3 0,-12-1 2 0,-2 4-3 0,-8 0 6 0,-4 8 14 15,-25 13-31-15,23-23 36 0,-23 23-36 0,0 0 19 16,0 0-1-16,-23-13-3 0,23 13-1 16,-45 1 0-16,18 1 19 0,-5 5-16 0,-2 2 23 15,-1 1-31-15,1 2 23 0,1 7-9 0,-5-1 18 16,10 5 5-16,-7 0-4 0,11 5 1 0,-1-5-10 16,7 0 1-16,18-23-10 0,-20 41-2 0,20-41-7 15,3 36 2-15,-3-36-3 0,25 34 3 0,-25-34-1 16,48 28 2-16,-14-17-2 0,4-2 1 0,8-3-3 15,2-3-1-15,3 1 0 16,5-8 0-16,-2 1 0 0,2-3 1 0,-6 1 0 0,-4-2 0 16,-4-1-1-16,-10 1 0 0,1 2 1 0,-12-3-1 15,-21 8 2-15,38-14-2 0,-38 14 1 0,0 0-1 16,26-17 2-16,-26 17 0 0,0 0 1 0,0 0 0 16,0 0 0-16,-16-26 0 0,16 26 1 15,0 0-2-15,-30-10 2 0,30 10-1 16,-28 2 0-16,28-2 1 0,-28 5 0 0,28-5 3 0,-26 9-2 31,26-9 1-31,-22 23-3 0,22-23 1 0,-23 30-3 16,23-30 3-16,-14 34-2 0,14-34 3 0,-9 36-4 15,9-36 2-15,0 28-3 0,0-28 2 0,10 25-2 16,-10-25 1-16,0 0-1 0,32 18 1 0,-32-18-1 16,34 0 0-16,-34 0 2 0,40-17-2 0,-40 17 3 15,44-26-3-15,-44 26 3 0,41-36-2 16,-41 36 3-16,40-44-4 0,-26 19 3 0,3 2-4 15,1-1 4-15,-6-2-2 0,4 1 3 0,-4 1-4 16,-12 24 3-16,26-40-4 0,-26 40 4 0,20-31-3 0,-20 31 2 16,0 0-3-16,0 0 0 0,0 0 0 0,0 0-1 15,0 0 1-15,21-8 0 0,-21 8 3 0,7 25-2 16,-7-25-1-16,6 39-9 0,-6-18-2 16,3 5-8-16,-3-3 1 0,9 3-5 0,-9-26-10 15,19 46-18-15,-19-46-8 0,35 38-26 0,-35-38-15 16,49 34-53-16,-49-34-61 0,63 12-107 0,-22 2-129 15,-20-23 130-15,31 25 322 0</inkml:trace>
  <inkml:trace contextRef="#ctx0" brushRef="#br0" timeOffset="21976.2473">17404 11073 1022 0,'-24'-15'164'15,"24"15"-85"-15,-40-11-17 0,40 11 0 0,-34-2-2 16,34 2-3-16,-32 5-3 0,32-5-1 0,-36 18-7 15,36-18-6-15,-34 31-12 0,34-31-2 0,-32 36-7 16,32-36 3-16,-21 36-7 0,21-36 1 16,-13 38-7-16,13-38-1 0,3 33-7 15,-3-33 2-15,13 24-4 0,-13-24 2 0,22 20-1 16,-22-20 0-16,34 16 0 0,-34-16-1 0,40 4 1 16,-14-4-1-16,0-2-4 0,1-1-4 0,1-2-2 15,-5 3-6-15,3 0 0 0,-26 2 1 0,33 0 1 16,-33 0 4-16,0 0 4 0,25 10 5 0,-25-10 2 15,0 0 4-15,-4 30-2 0,4-30 8 16,-18 34 2-16,2-9 5 0,16-25 0 0,-40 44 1 16,14-26-5-16,1 3 1 0,2 0-6 0,23-21-1 15,-44 36-6-15,44-36 0 0,-30 25-3 0,30-25-3 16,0 0-12-16,0 0-9 0,0 0-21 16,0 0-24-16,31 13-39 0,-17-38-72 0,28 24-120 15,-9-17-224-15,-1-10 53 0,20 12 377 16</inkml:trace>
  <inkml:trace contextRef="#ctx0" brushRef="#br0" timeOffset="22163.7736">17857 11057 1326 0,'-38'-23'343'0,"38"23"-281"16,-30 13-34-16,30-13-2 0,-26 11-7 0,26-11-3 16,0 0-3-16,-28 40 3 0,28-40-1 15,-16 37 3-15,16-37-9 0,-7 44 1 0,4-17-7 16,6-3 2-16,0-1-5 0,-1 2 1 15,5-1-3-15,-7-24-3 0,11 43-12 0,-11-43-7 16,15 36-22-16,-15-36-21 0,16 28-31 0,-16-28-36 16,27 14-92-16,-27-14-176 0,0 0-99 0,29-23 114 15,-25-9 387-15</inkml:trace>
  <inkml:trace contextRef="#ctx0" brushRef="#br0" timeOffset="22320.0036">17905 10715 1139 0,'0'0'336'0,"-37"-18"-254"0,37 18-28 0,0 0-5 16,-24-10-14-16,24 10-16 0,0 0-10 0,0 0-10 16,0 0-4-16,0 0-8 15,0 0-9-15,29 0-18 0,-29 0-28 0,42 11-41 16,-42-11-59-16,54 15-86 0,-54-15-152 0,46 10-24 16,-5 13 224-16</inkml:trace>
  <inkml:trace contextRef="#ctx0" brushRef="#br0" timeOffset="22976.1794">18336 10988 1095 0,'-30'2'387'0,"30"-2"-305"0,-36 23-15 0,36-23 0 15,-41 21-11-15,41-21-13 0,-41 23-12 0,41-23 0 16,-41 26-4-16,41-26 0 0,-40 33-7 16,40-33 1-16,-34 37-8 0,24-15 1 0,0 4-8 15,3 5 2-15,4 3-5 0,3-4 3 0,2-4-3 16,6 0 1-16,2-1-8 0,8 1 2 0,2-5-5 15,6 0 2-15,3-8-6 0,-1-6-5 16,9-4-9-16,-3-6-22 0,7-4 4 0,-3-4 4 16,7-2-3-16,-14-13-6 0,7 6-20 0,-15-18-20 15,8 14 11-15,-13-10 18 0,2 4 32 0,-4-4 10 16,-4-1 16-16,-4-1-3 0,-1 0 9 0,-4 0-7 16,-5 2 8-16,2 1 11 0,-6 4-30 0,-2 4 39 15,-2 2-23-15,10 23 29 16,-17-24 14-16,17 24 4 0,0 0 0 0,0 0-8 15,-21-4-8-15,21 4-7 0,0 0-4 0,-10 36 1 16,10-36-1-16,-7 32-16 0,7-32 30 0,10 27-34 16,-10-27 30-16,33 27-14 0,-33-27-2 0,45 16 6 15,-17-8 0-15,3-3 1 0,0-2-4 0,4-1-3 16,1-2-7-16,-3 0-2 0,0 0-4 0,-4 2 0 16,-7 2 0-16,-22-4-1 0,34 7-1 15,-34-7 1-15,0 0-2 0,25 15 0 0,-25-15 0 16,0 0 0-16,3 24-1 0,-3-24 3 0,-8 28-2 15,8-28 1-15,-20 41-2 0,7-18 2 0,-3 1-3 16,-2 4 2-16,1-1-1 0,4 0 0 0,0-2 0 16,3-1 0-16,10-24 0 0,-5 38 0 15,5-38 0-15,5 25 0 0,-5-25 0 0,0 0 0 16,43 11 0-16,-22-14 0 0,9-14 0 16,4-4 0-16,4-10 0 0,2-5 0 0,4 2 0 15,2-2 0-15,0-2 0 0,-5 2 0 0,1-2 0 16,-11 7 0-16,-5 0 0 0,-4 8 0 0,-22 23 0 15,29-32 0-15,-29 32 0 0,0 0 0 0,0 0 0 16,0 0 0-16,0 0 0 0,-3 26 0 0,-12 0 0 16,-5 10 0-16,-1 0 0 0,0 5 0 15,-1-5 0-15,7-2 0 0,2-6 0 16,10-2 0-16,5-1 0 0,-2-25 0 0,24 36 0 16,-24-36-21-16,50 19-32 0,-16-20-12 0,16 2-40 15,-11-25-56-15,33 30-150 0,-14-28-261 0,-2 0 38 16,5 4 310-16</inkml:trace>
  <inkml:trace contextRef="#ctx0" brushRef="#br0" timeOffset="23179.2793">20079 10823 1705 0,'-58'26'122'0,"58"-26"-72"0,-28 18-16 15,28-18-5-15,0 0-10 0,0 0-7 16,0 0-2-16,0 0 0 0,0 0-3 0,35 13-3 16,-7-20-8-16,1-2-14 0,14-3-27 0,-5-11-45 15,18 23-80-15,-28-36-146 0,21 28-257 0,-4-2 16 16,-4-9 329-16</inkml:trace>
  <inkml:trace contextRef="#ctx0" brushRef="#br0" timeOffset="23366.6801">19983 11238 1847 0,'-39'12'200'0,"39"-12"-200"0,-26 16 0 0,26-16 0 16,0 0 0-16,32 10 0 0,-32-10 0 0,40 0 0 16,-9-2 0-16,7-4 0 0,15 1 0 15,4-5-23-15,19 15-114 0,-22-31-208 0,29 26-300 16,-14 0 35-16,3-7 324 0</inkml:trace>
  <inkml:trace contextRef="#ctx0" brushRef="#br0" timeOffset="27359.0465">21657 10494 1275 0,'0'0'42'0,"-36"-18"-31"0,36 18-10 16,-38 0 0-16,9 8 8 0,-1 5 14 0,-11-2 11 16,0 16 14-16,-14-9 1 0,9 11 5 0,-13-3-4 15,13 10 4-15,-3-5-9 0,7 5 0 0,3-8-14 16,11 7-2-16,7-9-12 0,9-3-3 0,12-23-8 16,0 41-1-16,0-41-5 0,31 34 3 0,1-19-2 15,5-5 1-15,9-6-2 0,9 1 2 16,1-3-1-16,10-2 0 0,-2-2 1 0,0 2-3 15,-5 2 1-15,-3 0 1 0,-6 4-2 0,-8 4 2 16,-7 5-3-16,-12-2-10 0,-23-13 30 0,18 41-28 16,-18-15 28-16,-10 5-15 0,-6 3-5 0,-6 2 7 15,-11 4-7-15,-4-4 6 0,-3 0-7 0,-6 1 6 16,0 3-6-16,0-4 5 16,-2 1-4-16,2-2 3 0,5-3-4 0,5-5 2 15,6-8-7-15,9-2-3 0,21-17-23 0,-27 13-35 16,27-13-42-16,0 0-52 0,28 5-97 0,-28-5-258 15,33-40 48-15,10 17 246 0</inkml:trace>
  <inkml:trace contextRef="#ctx0" brushRef="#br0" timeOffset="27546.6012">21494 10564 1694 0,'-34'8'230'0,"-9"-4"-187"0,22 0-26 16,21-4-8-16,0 0-5 0,0 0 1 0,0 0 1 15,37 4 4-15,3-8-2 0,9-5-1 0,9-1-6 16,9-5 0-16,6-1-9 0,6 3-10 0,-2-7-18 16,4 9-17-16,-7-8-28 0,11 19-36 15,-22-21-62-15,24 33-146 0,-21-14-209 0,-10-3 34 16,2 15 317-16</inkml:trace>
  <inkml:trace contextRef="#ctx0" brushRef="#br0" timeOffset="28031.2451">22530 10682 1554 0,'0'0'39'0,"-42"42"-14"0,24-10 11 0,-5-6 8 15,12 8 6-15,-9-4-4 0,7 6-1 0,-10 1-14 16,3 7-11-16,-3 6 9 0,-3 0-25 0,-1-1 21 16,-1 7-10-16,0-9-5 0,2 4 4 0,3-8-6 15,3-6 7-15,4-1-10 0,1-8 1 0,15-28-5 16,-12 36 1-16,12-36-3 0,0 0 1 15,0 0-1-15,0 0 1 0,0 0 4 0,37-8-2 16,-18-21 3-16,9-9-3 0,0-11 3 0,9-7-6 16,0-3 7-16,0-1-9 0,-1-2-5 0,-5 1 17 15,-1-3-18-15,-4 2 18 0,-4 0-5 0,-3-5-6 16,-2 4 4-16,1 3-4 0,-3 8 4 0,-4 12-2 16,-1 14 0-16,-10 26 0 0,0 0 0 15,0 0 0-15,0 0 0 0,0 0 0 16,0 0 0-16,0 56 0 0,-2-6 0 0,1 6 0 15,1 6 0-15,3 2 0 0,7 2 0 0,6 2 0 16,2 3 0-16,6 1 0 0,5-2 0 0,6-1 0 16,3-7 0-16,6-1 0 0,5-7 0 0,6-7 0 15,2-4 0-15,6-11 0 0,-4-5 0 0,-1-9 0 16,-4-9 0-16,-5-5 0 0,-6-6 0 16,-10-3 0-16,-8-10 0 0,-25 15 0 0,28-44 0 15,-17 11 0-15,-4-11 0 0,-5-3 0 0,-6-7 0 16,-4-3 0-16,-4 1 0 0,-2-5 0 0,-4-1 0 15,1 0 0-15,4 0 0 0,1-4 0 16,3 11 0-16,0 1 0 0,8 9 0 0,1 3-9 16,11 9-73-16,-3-14-89 0,42 14-367 0,-22 2-76 15,18 8 31-15</inkml:trace>
  <inkml:trace contextRef="#ctx0" brushRef="#br0" timeOffset="28187.5492">24213 11659 2047 0,'-56'7'0'0,"19"1"0"15,9-3 0-15,28-5 0 0,-35-7 0 0,35 7-136 16,-38-20-290-16,38 20-214 0,-23-14 11 0,23 14 414 16</inkml:trace>
  <inkml:trace contextRef="#ctx0" brushRef="#br1" timeOffset="60238.1357">6053 12937 1163 0,'0'0'48'0,"0"0"-27"0,0 0-14 16,16-29-8-16,-16 29 3 0,0 0 0 16,0 0 5-16,0 0 8 0,0 0 2 0,0 0 2 15,8 24-6-15,-14 1-1 0,-4 0-5 0,0 2 6 16,-5 1-4-16,2 5 9 0,-3-5 2 0,4 1 10 15,12-29 0-15,-26 49 4 0,26-49-9 0,-20 36-2 16,20-36-9-16,0 0-5 0,0 0-4 0,0 0-2 16,0 0 1-16,0 0-1 0,36 12 2 0,-36-12 0 15,36-18 0-15,-36 18-2 0,42-33 0 0,-16 13-4 16,0 1 4-16,-3-4-6 0,4 2 5 0,-8-4-4 16,6 0 3-16,-5 3-4 0,-20 22 3 0,34-43-2 15,-34 43 2-15,23-34-2 0,-23 34 4 0,17-25-4 16,-17 25 5-16,0 0-2 0,0 0 3 15,0 0 1-15,0 0 0 0,0 0 6 0,0 0 0 16,0 0-2-16,0 0-2 0,0 0 1 0,-15 33-4 16,15-33 7-16,-15 39-2 0,15-39 5 0,-15 41-6 15,15-41 2-15,-5 36-4 0,5-36-4 0,2 28-1 16,-2-28 1-16,0 0 0 0,23 21 0 0,-23-21-1 16,33 0 4-16,-33 0 1 0,40-3-1 0,-19 0 5 15,4-6-5-15,-2-9 3 0,3 2-3 0,2-5 1 16,0-4-1-16,2 1 2 0,1-1-2 0,-6-1 3 15,1 5-3-15,-5-2 5 0,-21 23-2 0,35-36 0 16,-35 36-2-16,0 0 1 0,21-20 0 16,-21 20 3-16,0 0-1 0,0 0-1 0,0 0-3 15,0 0-5-15,0 0 1 0,-11 33-2 0,6-12 3 16,-3 4-4-16,1 1 2 0,-3 2-6 0,2-1-2 16,6 1-9-16,-4 2-2 0,11-4-12 0,-5-26-6 15,13 47-28-15,-13-47-24 0,29 45-45 0,-29-45-63 16,38 32-96-16,-38-32-210 0,35 28 54 0,-4-2 418 15</inkml:trace>
  <inkml:trace contextRef="#ctx0" brushRef="#br1" timeOffset="60441.2601">7080 13037 1221 0,'-43'-23'131'0,"43"23"-92"0,0 0-17 15,0 0-2-15,0 0 2 0,3-21 2 0,-3 21 0 16,22-26-8-16,-22 26-5 0,31-26-8 0,-31 26-3 16,44-28-11-16,-16 20-8 0,-6-9-20 0,6 16-29 15,-28 1-35-15,46-7-56 0,-46 7-57 0,29-11-189 16,-29 11-6-16,0 0 310 0</inkml:trace>
  <inkml:trace contextRef="#ctx0" brushRef="#br1" timeOffset="60613.122">7246 13029 1293 0,'-26'7'68'0,"26"-7"-33"0,0 0-11 16,-25-4-11-16,25 4-1 0,0 0-10 0,0 0-6 16,0 0 1-16,0 0-7 0,0 0-9 0,26 5-12 15,-1-5-18-15,-25 0-24 0,58-8-33 0,-30-12-39 16,19 14-71-16,-6-2-118 0,-4-20-55 0,25 28 322 15</inkml:trace>
  <inkml:trace contextRef="#ctx0" brushRef="#br1" timeOffset="61035.0035">7962 12816 837 0,'-38'3'32'0,"38"-3"-16"16,0 0 13-16,-28 7 11 0,28-7 16 0,0 0 5 15,-28 0 0-15,28 0-8 0,0 0-4 0,-30 25-6 16,30-25-3-16,-28 21 3 16,28-21 0-16,-34 34 5 0,12-17-3 0,8 9 1 15,14-26-11-15,-32 44 4 0,32-44-6 0,-26 47-3 16,26-47-6-16,-10 41-7 0,10-41-14 0,8 27 0 15,-8-27-3-15,28 24 3 0,-3-14-3 0,-2-4 1 16,10-4-1-16,0-7 0 0,5-3 0 0,1-2-3 16,4-1-11-16,-2-9-9 0,2 2 1 0,-5-8-7 15,0 1 5-15,-10-2-13 0,0 2 2 16,-13-3-2-16,-15 28 16 0,19-49 8 0,-19 49 15 16,-5-38-2-16,5 38 4 0,-23-31-1 0,23 31 1 15,-41-23-1-15,20 15 1 0,-7 0-2 0,0 6 2 16,0 2 1-16,2 2-3 0,2 0 2 15,24-2-3-15,-36 11-5 0,36-11-17 0,0 0-30 16,-11 30-64-16,11-30-61 0,0 0-142 16,31 31-143-16,-31-31 98 0,43 16 363 0</inkml:trace>
  <inkml:trace contextRef="#ctx0" brushRef="#br1" timeOffset="61206.841">8372 13067 1487 0,'-37'-12'183'0,"10"11"-159"0,2-8-18 15,25 9-6-15,-30-16-2 0,30 16-2 0,-11-28-1 16,11 28-11-16,0-26-16 0,0 26-33 0,28-26-51 16,-20 0-84-16,25 26-173 0,-9-2-124 0,-24 2 108 15,53-7 389-15</inkml:trace>
  <inkml:trace contextRef="#ctx0" brushRef="#br1" timeOffset="61581.817">8609 12903 1226 0,'0'0'112'16,"0"0"-72"-16,0 0 1 0,-12-26 7 0,12 26 6 15,0 0 2-15,0 0-5 0,28-10-10 0,-28 10-6 16,27-5-8-16,-27 5-7 0,36-3-4 0,-36 3-2 16,38-7-4-16,-38 7 0 0,34-6 0 0,-34 6-3 15,38-12 2-15,-38 12-4 0,41-16 0 0,-41 16-1 16,40-18 3-16,-16 3-2 0,-2 4-2 16,1-1 1-16,-23 12-6 0,33-15 3 0,-33 15 0 15,0 0 1-15,0 0 1 0,0 0-4 0,0 0 3 16,0 0-2-16,0 0-1 0,0 30 3 15,0-30-4-15,-25 46 2 0,10-18-5 0,-6-1 2 16,1 9-4-16,-1-3 1 0,-1 5-5 0,-2-4-4 16,4 2-9-16,0-1 7 0,4 1-7 0,2-9 2 15,8 1-18-15,6-28-14 0,0 44-28 16,0-44-15-16,11 33-44 0,-11-33-49 0,27 8-134 16,-3 1-146-16,-24-9 138 0,48-5 332 0</inkml:trace>
  <inkml:trace contextRef="#ctx0" brushRef="#br1" timeOffset="61894.2942">9140 12896 1087 0,'0'0'123'0,"0"0"-29"0,0 0-19 0,-29-11-15 16,29 11-12-16,0 0-12 0,0 0-8 0,-27 23-10 16,27-23-3-16,-8 23-7 0,8-23 0 0,2 26-3 15,-2-26 4-15,10 25 0 0,-10-25 6 0,16 26 2 16,-16-26 3-16,20 23-3 0,-20-23-1 0,26 21-3 15,-26-21 1-15,28 11-4 0,-28-11 2 16,28 10-1-16,-28-10 2 0,36 15-3 0,-36-15 0 16,30 10-6-16,-30-10-3 0,0 0-1 0,0 0 1 15,26 21 1-15,-26-21 1 0,0 0-4 0,-1 33 3 16,1-33-6-16,-15 28 1 0,15-28-4 0,-28 34-2 16,28-34-1-16,-38 36 3 0,38-36-4 15,-39 34 6-15,39-34-6 0,-40 35 2 0,40-35-6 16,-33 26-8-16,33-26-15 0,0 0-15 15,0 0-30-15,0 0-16 0,0 0-21 0,0 0-19 16,0 0-14-16,17-34-59 0,1-1-160 0,11 25-17 16,-20-32 349-16</inkml:trace>
  <inkml:trace contextRef="#ctx0" brushRef="#br1" timeOffset="62069.6777">9290 12908 1261 0,'-31'-8'132'0,"31"8"-37"0,-41 11-13 16,41-11-13-16,-30 18-18 0,30-18-15 0,0 0-18 15,-28 20-6-15,28-20-9 0,0 0-1 0,0 0-2 16,0 0-1-16,28 18-3 0,-28-18-9 16,40 0-17-16,-16-10-25 0,12 8-29 0,-36 2-30 15,66-18-22-15,-44-5-13 0,25 23-87 0,-12 0-197 16,-9-19 8-16,15 17 345 0</inkml:trace>
  <inkml:trace contextRef="#ctx0" brushRef="#br1" timeOffset="62253.7685">9675 12693 1085 0,'0'0'125'0,"-29"-4"-71"16,29 4 0-16,0 0-7 0,0 0-8 0,0 0-9 16,0 0-23-16,-28 29 23 0,28-29-14 15,-15 38 19-15,13-11 2 0,-6 0-11 0,5 7 0 32,-1-1-14-32,-1 3-2 0,-3-2-13 0,5 1 5 15,-5-6-4-15,-1-1-7 0,3 5-8 0,-1-7 4 16,2 2-7-16,5-28 3 0,-1 42-24 0,1-42-27 0,10 28-58 15,-10-28-59-15,0 0-109 0,37 16-171 0,-37-16 91 0,37-5 374 0</inkml:trace>
  <inkml:trace contextRef="#ctx0" brushRef="#br1" timeOffset="62500.0833">9781 12896 1111 0,'0'0'94'16,"-32"10"-41"-16,32-10 5 0,-31 17 2 0,31-17-4 15,-33 19-1-15,33-19-9 0,-33 23-4 16,33-23-7-16,-31 20-5 0,31-20-10 0,0 0 1 16,-23 28-5-16,23-28 0 0,0 0-3 0,8 24-1 15,-8-24-2-15,30 7 0 0,-9-7-3 0,5-4-1 16,4 1-3-16,3-5-2 0,-2 1 2 0,1 4-3 16,-1-3 0-16,-6 4-2 0,2-1-2 0,-2-4-9 15,0 6-14-15,-25 1-20 0,38-7-24 16,-38 7-31-1,28 2-62-15,-28-2-83 0,0 0-213 0,0 0-7 16,0 0 294-16</inkml:trace>
  <inkml:trace contextRef="#ctx0" brushRef="#br1" timeOffset="62935.0541">10011 12923 981 0,'0'0'223'0,"0"0"-147"0,0 0-18 16,-25-10-3-16,25 10-5 0,0 0-1 0,0 0-2 15,0 0-1-15,0 0-1 0,-23-8-4 0,23 8-6 16,0 0-9-16,-24 26 1 0,24-26-6 0,-22 21 1 16,22-21 0-16,-20 33 1 0,20-33-4 0,-16 33 1 15,16-33-6-15,-13 29-1 0,13-29-8 0,-7 28 1 16,7-28-5-16,0 0 1 0,8 28-1 16,-8-28-2-16,0 0 0 0,22 13 0 15,-22-13-2-15,0 0-1 0,34-7 0 0,-34 7-6 16,27-11 2-16,-27 11-3 0,0 0 1 0,29-33 2 15,-29 33 2-15,12-26 2 0,-12 26 4 0,8-28-1 16,-8 28 3-16,2-26-2 0,-2 26 1 0,6-26 1 16,-6 26 0-16,4-25-2 0,-4 25-1 0,0 0-2 15,0 0 4-15,0 0-3 0,0 0 5 16,0 0-3-16,0 0-1 0,0 0 2 0,11 36-3 0,-12-10 5 16,-1 7-6-16,-5 5 6 0,1 3-7 0,-6 3 7 15,-1 2-1-15,2 3 10 0,-6-3-5 0,-3-4 11 31,-1-3-10-31,-2 1 9 0,0-9-2 0,-2 1 3 16,-3-5-4-16,5-6-14 0,-3-6 7 0,1-1-14 0,4-10 22 16,-4 1-20-16,25-5 5 0,-36-9-20 15,36 9-40-15,-22-26-3 0,22 26-99 0,-8-57-125 16,21 26-293-16,0-8 1 0,-3-9 349 0</inkml:trace>
  <inkml:trace contextRef="#ctx0" brushRef="#br1" timeOffset="92497.0037">7738 11996 296 0,'0'0'83'0,"0"0"-24"16,0 0 1-16,0 0-6 0,0 0 2 0,-11 21-3 15,11-21 6-15,0 0-3 0,0 0 1 0,0 0-13 16,0 0-10-16,0 0-10 0,0 0-7 0,0 0 1 16,0 0 10-16,0 0 14 0,0 0 13 0,0 0 6 15,0 0-4-15,0 0-12 0,13-34-6 0,-13 34-10 16,6-23-1-16,-6 23-3 0,8-37 0 0,-8 37-3 16,10-45 2-16,-6 16 14 0,1-5-32 0,-2-2 30 15,2-7-29-15,0 4 10 0,-5-12 5 16,3 5-11-16,-3-11 5 0,0 1-12 0,-3-6 8 15,3-5-12-15,0 3 9 0,3-3-12 0,-1 5 9 16,-1 4-11-16,-1 3-10 0,2 7 26 0,0 4-27 16,-2 7 30-16,-2 4-10 0,0 3-5 0,1 6 5 15,1 24-4-15,-10-36 3 0,10 36-2 0,-10-33 1 16,10 33-2-16,-13-26 2 0,13 26-3 0,0 0 2 16,-12-25-2-16,12 25 3 0,0 0-1 0,0 0 2 15,0 0 3-15,0 0 1 0,0 0 1 0,0 0-4 16,0 0-2-16,0 0-1 0,0 0-1 0,0 0-1 15,-10 44 4-15,10-9-6 0,0 7 7 0,-3 3-7 16,-3 4-8-16,-4 0 26 0,-2 3-26 16,-3 2 27-16,-3 3-11 0,-2-3-9 0,1-1 9 15,-8-1-9-15,4-1 8 0,-3-7-1 0,1-5 10 16,2-7-2-16,4-6 9 0,19-26-7 0,-33 29-1 16,33-29-4-16,0 0-3 0,0 0-3 0,0 0-2 15,0 0 0-15,0 0-1 0,0-51 3 0,11 14-5 16,6-12 7-16,1-9-9 0,3-7 10 0,5-2-8 15,4-7 9-15,3 2 5 0,-3-1-23 0,-1 1 21 16,1 1-22-16,-4 9 8 0,0 10 10 0,-2 4-7 16,-1 14 5-16,-5 6-5 0,-18 28 4 0,23-30-4 15,-23 30 2-15,0 0 0 0,0 0 0 16,0 0 0-16,0 0 1 0,19 36 0 0,-12-6-2 16,-2 6 3-16,-2 5-5 0,4 1 7 0,-4 4-8 15,4 0 8-15,-2-3-8 0,5-1-8 0,3-7 25 16,0-8-35-16,7 1 13 0,-20-28-41 0,54 43-46 15,-54-43-65-15,69 16-169 0,-29-16-193 0,-7-10 12 16,13 10 444-16</inkml:trace>
  <inkml:trace contextRef="#ctx0" brushRef="#br1" timeOffset="93482.1807">8089 10739 735 0,'0'0'70'0,"0"0"-30"0,0 0-13 16,-33-23 0-16,33 23 17 0,0 0 19 0,0 0 7 15,-30-26-14-15,30 26-19 0,0 0-20 0,0 0-9 16,-28-15-6-16,28 15-1 0,0 0 0 0,0 0 0 16,-25-16 9-16,25 16 8 0,0 0 8 0,0 0 4 15,-21-8-4-15,21 8-5 0,0 0-3 0,0 0-3 16,0 0-3-16,0 0-2 0,0 0-5 0,0 0-3 15,0 0-2-15,0 0-1 0,0 0 0 16,0 0 1-16,0 0 0 0,-28 1 0 0,28-1 1 16,0 0-1-16,0 0 2 0,-25 10 0 0,25-10 1 15,0 0 2-15,0 0 1 0,0 0 0 16,-23 23 0-16,23-23-2 0,0 0-2 0,0 0 0 16,0 0-2-16,0 0 1 0,0 0 0 0,-18 23 0 15,18-23 1-15,0 0-1 0,0 0 0 0,0 0 2 16,0 0 0-16,0 0 5 0,15 26 5 15,-15-26 6-15,23 23 4 0,-23-23 6 0,36 38-1 16,-13-10-2-16,4 3-10 0,6 5 2 0,-5 0 10 16,-4 5-29-16,1-4 30 0,-7 6-34 0,-2-5 7 15,-2 4 4-15,-4 1-7 0,-1-4 6 0,0 5-7 16,-8-3 7-16,3-2-8 0,-3 1 6 0,1-6-6 16,-2-8-5-16,6-5-22 15,-6-21-20-15,0 0-41 0,23-8-75 0,14-2-173 16,-6-19-177-16,-3-25 33 0,23 13 482 0</inkml:trace>
  <inkml:trace contextRef="#ctx0" brushRef="#br1" timeOffset="102774.7556">8865 10695 731 0,'0'0'208'0,"10"-26"-192"0,-10 26-4 16,5-26-9-16,-5 26-1 0,9-25 6 0,-9 25 23 16,0 0 16-16,0 0 11 0,0 0 2 0,-27-20-15 15,27 20-8-15,-29 12-5 0,29-12 0 0,-47 28-1 16,24-5 5-16,-9-4 0 0,4 7 5 0,-5-1-4 16,6 3 3-16,-7-4-8 0,12 3-2 0,-2-9-13 15,24-18-4-15,-32 37-11 0,32-37 0 16,-14 28-4-16,14-28 1 0,0 0-1 0,6 30 1 15,-6-30-1-15,0 0 1 0,38 21 0 0,-38-21-1 16,38 10 1-16,-38-10 0 16,44 0 1-16,-44 0-2 0,45-4 1 0,-45 4-1 0,39-1 0 0,-39 1 0 15,27 0-2-15,-27 0 0 0,0 0 1 0,0 0 2 16,14 21 20-16,-14-21-32 0,-3 34 33 0,-5-11-33 16,-2 0 12-16,-2 8 3 0,-6-3-4 0,0 5 5 15,-2-4-6-15,1-1 2 0,2-3-14 0,17-25-4 16,-24 42-17-16,24-42-13 0,-5 23-14 0,5-23-13 15,0 0-25-15,0 0-15 0,42 12-33 0,-42-12-24 16,43-22-27-16,-15 11-19 0,-6-25-93 0,27 28 226 16,-26-28 86-16</inkml:trace>
  <inkml:trace contextRef="#ctx0" brushRef="#br1" timeOffset="103149.8584">9122 10875 855 0,'0'0'134'0,"0"0"-33"0,0 0-18 0,-10-26-12 16,10 26-3-16,0 0-9 0,0 0-9 0,0 0-10 15,-21-5-10-15,21 5-8 0,0 0-7 0,0 0-6 16,0 0-2-16,0 0-4 0,0 0-2 0,-26 11-1 16,26-11 1-16,-10 27 0 0,10-27 8 0,-8 41 0 15,6-19 8-15,-5 3 20 0,7 0-33 0,-1-1 29 16,2-1-34-16,-1-23 7 0,9 36 2 0,-9-36-4 16,16 25 1-16,-16-25-4 0,0 0 2 0,31 19-2 15,-31-19 3-15,28 3-1 0,-28-3 1 0,31-9 0 16,-31 9-2-16,40-27 1 0,-17 6-4 0,2-2 2 15,-1-3 11-15,1-3-29 0,1 6 31 16,-4-3-31-16,3 1 17 0,-4 0 3 0,-3 4-5 16,-18 21 4-16,28-36-3 0,-28 36 3 0,0 0-2 15,18-24 1-15,-18 24 0 0,0 0-1 0,0 0 2 16,0 0-2-16,0 0-1 0,0 0 0 0,0 0 0 16,-23 36-4-16,23-36 1 0,-20 42-8 0,20-42 2 15,-18 44-10-15,18-44 0 0,-11 40 14 0,11-40-34 16,5 34 29-16,-5-34-41 0,16 31 3 0,-16-31-13 15,33 20-21-15,-33-20-13 0,44 14-31 0,-44-14-24 16,53 4-59-16,-25-4-39 0,-28 0-119 0,64-8 241 16,-47-14 127-16</inkml:trace>
  <inkml:trace contextRef="#ctx0" brushRef="#br1" timeOffset="103696.4242">9860 10793 920 0,'-30'-15'81'16,"30"15"-11"-16,0 0 0 0,-25 0 1 0,25 0-10 15,0 0-11-15,-31 15-13 0,31-15-4 0,-23 35-7 16,23-35 2-16,-20 42-7 0,10-14 3 0,2-7-5 16,3 10 3-16,0-4 13 0,2 4-32 0,-4 0 37 15,7-2-33-15,-3-3 12 0,3-1 2 0,-3-1-17 16,3-24 2-16,5 38-4 0,-5-38 1 0,3 25-1 16,-3-25-1-16,0 0-1 0,0 0-1 15,0 0 0-15,0 0 3 0,26 1-1 0,-26-1-1 16,20-29 4-16,-5 4-6 0,-2-3 3 0,5-4-4 15,-3-1 5-15,-2 0 8 0,-1 1-28 0,-2-3 29 16,-4 2-29-16,-4 4 17 0,3-5 5 0,-4 1-5 16,-1 3 5-16,2-2-6 0,0 2 6 0,4 6-5 15,-6 24 3-15,10-33-2 0,-10 33 1 0,0 0-1 16,0 0 2-16,25-20 0 0,-25 20-1 16,21 0 1-16,-21 0-2 0,36 7 1 0,-36-7-1 15,40 10 0-15,-40-10 0 0,38 9 0 0,-38-9-2 16,36 14 2-16,-36-14-1 0,31 13 1 0,-31-13-1 15,25 16 1-15,-25-16-3 0,16 21-1 0,-16-21-5 16,4 25 0-16,-4-25-5 0,-4 33 5 0,4-33-2 16,-21 39 6-16,8-16-2 0,-7 1 6 31,-5-1-3-31,2 2 5 0,-3-1 20 0,-2-2-33 16,2-1 34-16,-1-1-34 0,4-1 12 0,-1-2 6 15,2-1-2-15,22-16 5 0,-46 29-2 0,46-29 2 0,-39 23 0 16,39-23 2-16,-37 22-2 0,37-22 0 0,-28 24-7 15,28-24 1-15,-18 33-4 0,18-33 2 0,-13 39-3 16,7-14 4-16,1 1-4 0,1 3 6 0,3 2-8 16,-1 2 3-16,2-2-12 0,-3-3-8 0,8 3-19 15,-5-31-14-15,1 44-19 0,-1-44-18 0,9 36-40 16,-9-36-51-16,0 0-90 0,18 30-177 0,-18-30 79 16,21 5 370-16</inkml:trace>
  <inkml:trace contextRef="#ctx0" brushRef="#br1" timeOffset="104341.8311">10363 10706 1169 0,'0'0'54'0,"0"0"-31"0,0 0 5 0,-26 7 8 16,26-7 8-16,0 0-2 0,-17 33-2 15,17-33-8-15,-18 32 2 0,18-32-7 0,-16 45 3 16,6-22-4-16,5 6 3 0,-8 2-6 0,8 0 3 16,-5 0 17-1,3 7-30-15,-2-4 28 0,2 4-30 0,2 0-1 0,-1-2 2 0,-1-5-8 0,4 1 3 0,1-9-3 16,2-23 2-16,-2 32-7 0,2-32 2 16,0 0-3-16,4 26 2 0,-4-26-1 15,0 0 1-15,0 0 0 0,0 0 0 0,0 0 2 16,18-22-3-16,-18 22 1 0,18-39 0 0,-8 10 1 15,0-2-2-15,-1-1 5 0,-2-2-6 0,-2 1 6 16,2-3 5-16,-6 2-28 0,1-4 28 0,3 2-26 16,-2-6 14-16,4-1 7 0,3 1-7 0,1 2 6 15,6 6-5-15,2 6 5 0,-19 28-3 0,36-34 1 32,-36 34 0-32,32-17-1 0,-32 17 0 0,24 0 2 0,-24 0 0 0,22 12-2 0,-22-12 3 15,28 23-3-15,-28-23 3 0,33 26-3 0,-33-26 2 16,24 33-3-16,-24-33 2 0,23 36-2 0,-23-36 2 31,20 39-2-31,-20-39 1 0,13 43-2 0,-13-43 2 16,7 42-2-16,-9-17 3 0,-3-2-4 0,-1 3-8 15,-6 0 29-15,-1 0-29 0,-3 0 29 16,-4-1-17-16,0-4-3 0,20-21 4 0,-44 41-4 0,44-41 3 16,-43 30-2-16,18-16 2 0,25-14-1 0,-44 20 1 15,44-20-2-15,-41 15 2 0,41-15-2 0,-37 6 3 16,37-6-2-16,-31 2 1 0,31-2-1 0,-25 3 0 0,25-3 0 15,0 0 0-15,-21 18-1 0,21-18 1 0,-15 35-1 16,5-9 3-16,1 6-9 0,-3 6 8 0,0 5-8 16,-1 1 7-16,3 0-3 0,1-3 5 0,2-2-9 15,2-4-2-15,5 1-22 0,0-36-17 0,8 50-37 16,-8-50-30-16,23 28-58 0,-23-28-77 16,33-10-160-16,-8 12-58 0,-25-2 253 0</inkml:trace>
  <inkml:trace contextRef="#ctx0" brushRef="#br1" timeOffset="105032.7874">10910 10782 1439 0,'0'0'45'0,"-30"-8"-13"16,30 8 8-16,-25-7 10 0,25 7 0 15,0 0-7-15,-28 8-10 0,28-8-11 16,-26 17-3-16,26-17-7 0,-28 29 1 0,28-29-4 16,-23 44 2-16,11-19-5 0,-1 1 2 0,3 0-7 15,2 2-8-15,3-2 29 0,-3 2-27 0,6-2 28 16,-3 0-17-16,5-1-6 0,0-25 2 0,10 34-2 16,-10-34 0-16,25 20-1 0,-25-20 1 0,30 10 0 15,-30-10-1-15,46-10 0 0,-18 0 0 0,0-8-3 16,0-6-7-16,6-1-1 0,-4-6-11 0,1 0-18 15,-3 0 29-15,0 0-31 0,-2-4 28 0,-4 6-5 16,-6-7-2-16,-1 5 12 0,-8 1 2 0,-1 2 9 16,-6 1-2-16,-1 2 3 0,1 25-2 0,-12-36 6 15,12 36 5-15,0 0 9 0,-33-26 2 0,33 26 0 16,-29 6-8-16,29-6-5 0,-37 20 1 16,37-20-4-16,-34 34 5 0,34-34-5 0,-23 38 0 0,23-38-5 15,-7 28 0-15,7-28-3 0,0 0 2 0,25 33 0 16,-25-33 0-16,36 9 4 0,-13-5 0 0,5-1-2 15,7-6 1-15,-2-1-1 0,4 1-1 0,5-3 0 16,-3-1 0-16,-4 5-1 0,-4 1 0 0,-1 1 1 16,-4 1 0-16,-26-1 1 0,34 17 0 15,-34-17 0 1,14 26 3-16,-14-26-2 0,-2 36 3 0,-6-11-3 16,-2-4 4-16,-3 3-6 0,-4 3-5 0,-1 0 27 15,-3 0-27-15,-1-1 28 0,1-5-17 16,21-21-1-16,-36 41 4 0,36-41-1 0,-28 26 0 15,28-26-4-15,0 0-4 0,0 0-1 0,0 0-1 16,0 0 0-16,0 0 1 0,0 0 2 0,36-18-1 16,-36 18 3-16,43-38-3 0,-20 14 5 0,5-4-4 15,-2 4-12-15,0-3 26 0,-4 0-23 0,3 0 24 16,-6 0-6-16,-1-5-3 0,0 6 0 0,-3 2-3 16,2 2 0-16,-17 22-4 0,19-32 3 0,-19 32-3 15,0 0 3-15,0 0 0 0,0 0 0 16,0 0-2-16,0 0-4 0,0 0-3 0,0 0-11 15,0 0-10-15,0 0-23 0,0 0-15 16,0 0-33-16,0 0-28 0,0 0-36 0,25-10-37 16,8 16-56-16,-33-6-220 0,46-26 51 0,0 21 300 15</inkml:trace>
  <inkml:trace contextRef="#ctx0" brushRef="#br1" timeOffset="105220.3463">12170 10220 1209 0,'-31'27'251'0,"0"-13"-221"16,3 9-6-16,-2 5 7 0,7 13 11 0,-6 0 0 16,9 14 12-16,-15-4-13 0,11 11 4 15,-4-6-22-15,5 6 0 0,9-1-18 0,3 1 4 16,4-1-12-16,4-7 7 0,3-5 12 0,2-5-29 16,3-3-7-16,1-4-30 0,6 3-18 0,-12-40-38 15,29 50-52-15,-29-50-94 0,28 12-196 16,-28-12-20-16,25 5 206 0</inkml:trace>
  <inkml:trace contextRef="#ctx0" brushRef="#br1" timeOffset="105407.8729">11733 10625 1501 0,'0'0'221'0,"-46"9"-152"15,46-9-27-15,0 0-18 0,0 0-9 0,0 0-9 16,0 0 2-16,0 0 4 0,41 17-2 0,-7-17-1 15,4-5-5-15,8 2-3 0,10-4-14 0,2 5-27 16,-1-14-54-16,19 26-110 0,-30-31-202 0,27 16-168 16,-6 5 42-16,-13-13 474 0</inkml:trace>
  <inkml:trace contextRef="#ctx0" brushRef="#br1" timeOffset="106048.8447">9420 11652 973 0,'0'0'102'15,"-20"-31"-91"-15,20 31-3 0,-5-34 11 0,4 11 20 16,1 23 11-16,-10-46 14 0,10 46-6 0,-17-44-2 16,17 44-14-16,-21-44-1 0,21 44-11 0,-28-48 3 15,28 48 0-15,-25-36 2 0,25 36 2 0,-21-16-1 16,21 16-7-16,-28 8-9 0,28-8-4 16,-36 33-8-16,16-4 3 0,-1 12-5 0,-6 4 6 15,3 4-9-15,1 5 6 0,-2 5-9 16,4 1 6-16,2 4 5 0,1 1-24 0,2-6 22 15,4 0-22-15,2-6 7 0,1-9 5 0,9 0-14 16,-2-8-6-16,7 0-25 0,-2-11-16 0,12 9-36 16,-15-34-36-16,35 36-50 0,-35-36-54 0,36 0-91 15,-7 7-94-15,-19-32 200 0,25 25 223 16</inkml:trace>
  <inkml:trace contextRef="#ctx0" brushRef="#br1" timeOffset="106799.2661">8936 11896 1142 0,'-39'-13'187'0,"39"13"-110"16,-30-5-8-16,30 5-10 0,0 0-12 16,0 0-17-16,0 0-21 0,0 0-9 15,0 0 0-15,0 0 1 0,30-1 1 0,-7-6 0 16,8 1-1-16,2-9 19 0,5-1-36 0,6-1 29 16,1-1-43-16,-3 0 4 0,11 7-12 0,-7-9-16 15,9 9-4-15,-14-7-19 0,13 14-12 0,-16-10-12 16,6 19 1-16,-16-14 1 0,4 16 24 0,-32-7 17 15,37 6 22-15,-37-6 19 0,0 0 25 16,12 30 30-16,-12-30 26 0,-18 21 31 0,18-21 6 16,-33 23 3-16,3-20 3 0,30-3-21 0,-47 28 3 15,47-28-23-15,-53 25-12 0,27-9-25 0,-4-6 9 16,30-10-21-16,-46 28 12 0,46-28-2 0,-31 32-7 16,31-32-3-16,-23 36-7 0,23-36-2 0,-9 43-5 15,13-18 2-15,-1-3-4 0,5 3 4 16,-8-25-6-16,28 43 5 0,-28-43-2 15,48 29 1-15,-20-16 0 0,8-6-2 0,-1-4-1 16,-1-6-1-16,2-2 0 0,1-5-3 0,-1-5-2 16,-5-3-6-16,4-6 0 0,-1-6-7 0,-1-3 3 15,-7-3-6-15,2 0 8 0,-8 0-4 0,-3-4-4 16,-8 2 32-16,-4 2-26 0,-5 2 32 0,-3 4-14 16,-3-1-5-16,-1 5 6 0,-3 1-4 15,10 25 6-15,-25-31-3 0,25 31 3 0,-29-15 1 16,29 15 4-16,-35 7 4 0,35-7 1 0,-34 21 0 15,34-21-5-15,-30 35 2 0,30-35-6 16,-20 41 1-16,20-41-4 0,-1 34 0 0,1-34 0 16,18 28 1-16,-18-28 1 0,33 21 2 0,-9-13 0 15,3 2-18-15,2-5 19 0,1 1-16 0,6-4 16 16,-5 0 2-16,2-2-4 0,-1 0-3 16,-1 0 0-16,-1 0-4 0,-7 6 16 0,3-2-15 15,-26-4 14-15,31 14-12 0,-31-14-4 0,25 17 4 16,-25-17-3-16,8 27 2 0,-8-27-3 0,-5 40 2 15,0-16-4-15,-5 2 2 0,-3 1-3 0,0 0 6 16,-2 0-5-16,2-3 8 0,13-24-6 0,-25 41 2 16,25-41 1-16,-18 30-1 0,18-30 0 15,0 0 2-15,0 0-2 0,0 0 1 16,0 0-1-16,0 0 6 0,0 0 6 0,0 0 7 16,0 0 5-16,15-25-3 0,-15 25-3 0,28-46-8 15,-12 14-1-15,3 2-6 0,0-4 2 0,1-2-5 16,0 3 3-16,0-1-1 0,-1 2-12 0,1 0 25 15,-2 4-26-15,-1 2 13 0,-17 26-19 0,28-35-13 16,-28 35-9-16,26-26-10 0,-26 26-27 16,30-18-28-16,-6 26-37 0,-24-8-54 0,35 0-45 15,-35 0-120-15,0 0-74 0,52 18 132 0,-52-18 302 16</inkml:trace>
  <inkml:trace contextRef="#ctx0" brushRef="#br1" timeOffset="107049.3549">10920 11779 779 0,'0'0'86'15,"-20"-27"-23"-15,20 27 8 0,-27-19 29 0,6 4 5 16,21 15 2-16,-43-3-6 0,43 3-6 0,-49 11-12 16,49-11-9-16,-53 26-16 0,29-6-9 0,-9 1-12 15,6 5-23-15,-4-1 29 0,6 6-32 0,1 2 25 16,1-4-13-16,4-3-13 0,6 1 1 15,5-3-9-15,8-24 1 0,5 38-5 16,-5-38 2-16,25 28-2 0,-25-28-4 0,54 16-11 16,-24-18-15-16,14 1-23 0,-6-17-46 0,20 15-85 15,-29-34-174-15,24 16-218 0,-2 0 63 0,-10-17 409 16</inkml:trace>
  <inkml:trace contextRef="#ctx0" brushRef="#br1" timeOffset="107377.6654">11025 11901 1295 0,'-40'40'200'15,"40"-40"-161"-15,0 0 0 0,-21 13 8 16,21-13 1-16,21 0 2 0,7 0 2 16,0-13-9-16,12-1-9 0,4-8-9 0,11-5 0 15,1-4-33-15,1-3 23 0,1 0-28 0,-2-2 11 16,-7 4 5-16,-4 5-5 0,-8-1 5 0,-7 6-3 15,-7 0 2-15,-23 22-1 0,21-36 4 0,-21 36-2 16,-3-25 2-16,3 25-3 0,-26-20 2 0,26 20-1 16,-53-8 4-16,20 15 3 0,-11 4 6 0,-4 7 6 15,-6 7 3-15,-1 4 4 0,4 4-9 16,0 6-20-16,4 5 0 0,9 4 0 0,5-2 0 16,10-2 0-16,11-8 0 0,9-2 0 0,10-4 0 15,9-4 0-15,10-5 0 0,11-8 0 16,10-6 0-16,9-10-9 0,20-2-94 0,0-25-96 15,44 15-342-15,-18-11-63 0,7-2 19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6685171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book’s “take” on Newton’s 3 laws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3 laws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“take” on Newton’s 3 laws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 way to remember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two types of friction that exist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There are two types of friction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Help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work through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5 of unit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these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another unit of HW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3949426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motion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Suvat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Scalars and Vectors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Newton’s 3 laws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6600" y="276120"/>
              <a:ext cx="8255880" cy="5070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200" y="263160"/>
                <a:ext cx="8285040" cy="508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308960" y="4822560"/>
              <a:ext cx="6128280" cy="1281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97800" y="4809240"/>
                <a:ext cx="6141960" cy="130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985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1320" y="155880"/>
              <a:ext cx="8798760" cy="3567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6560" y="144000"/>
                <a:ext cx="8829000" cy="359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950120" y="3679200"/>
              <a:ext cx="6766920" cy="1810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41120" y="3668400"/>
                <a:ext cx="6792480" cy="183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275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25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5035</TotalTime>
  <Words>241</Words>
  <Application>Microsoft Office PowerPoint</Application>
  <PresentationFormat>On-screen Show (4:3)</PresentationFormat>
  <Paragraphs>46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155</cp:revision>
  <dcterms:created xsi:type="dcterms:W3CDTF">2006-08-16T00:00:00Z</dcterms:created>
  <dcterms:modified xsi:type="dcterms:W3CDTF">2015-05-01T04:53:48Z</dcterms:modified>
</cp:coreProperties>
</file>