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2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61" r:id="rId2"/>
    <p:sldId id="257" r:id="rId3"/>
    <p:sldId id="258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392" r:id="rId20"/>
    <p:sldId id="393" r:id="rId21"/>
    <p:sldId id="394" r:id="rId22"/>
    <p:sldId id="395" r:id="rId23"/>
    <p:sldId id="396" r:id="rId24"/>
    <p:sldId id="397" r:id="rId25"/>
    <p:sldId id="398" r:id="rId26"/>
    <p:sldId id="399" r:id="rId27"/>
    <p:sldId id="400" r:id="rId28"/>
    <p:sldId id="401" r:id="rId29"/>
    <p:sldId id="402" r:id="rId30"/>
    <p:sldId id="403" r:id="rId31"/>
    <p:sldId id="404" r:id="rId32"/>
    <p:sldId id="405" r:id="rId33"/>
    <p:sldId id="406" r:id="rId34"/>
    <p:sldId id="407" r:id="rId35"/>
    <p:sldId id="408" r:id="rId36"/>
    <p:sldId id="409" r:id="rId37"/>
    <p:sldId id="410" r:id="rId38"/>
    <p:sldId id="411" r:id="rId39"/>
    <p:sldId id="412" r:id="rId40"/>
    <p:sldId id="413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2520" autoAdjust="0"/>
  </p:normalViewPr>
  <p:slideViewPr>
    <p:cSldViewPr>
      <p:cViewPr varScale="1">
        <p:scale>
          <a:sx n="50" d="100"/>
          <a:sy n="50" d="100"/>
        </p:scale>
        <p:origin x="576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1:18:32.75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2605 1145 72 0,'0'0'39'0,"24"-62"-2"16,-24 62 1-16,0 0-21 16,0 0-15-16,0 0 1 15,0 0-1-15,47-23 2 16,-34 80-3-16,5 36 2 15,2 16-2-15,-12 0 1 16,6 20-1-16,2 7-2 16,-3-5 1-16,0-22-1 15,0-18 2-15,5-20-2 16,0-28 3-16,6-27 0 15,4-32-1-15,8-30 2 0,5-31-2 16,5-27 2-16,-23 44-1 16,4-11-1-16,-4-7-1 15,1-7 0-15,-1 2 0 16,3-6-4-16,-4 5-1 15,0-2-16-15,1 8-20 16,-5-2 3-16,-1 14-2 16,-1 7-1-16</inkml:trace>
  <inkml:trace contextRef="#ctx0" brushRef="#br0" timeOffset="419.024">3754 1685 106 0,'14'-4'40'16,"-4"-5"-1"-16,16 6-2 15,2-10-36-15,5-2 1 16,4-5 0-16,9 2 0 15,-5-5 0-15,2 0 0 16,-5-3-1-16,-5-1 0 16,-9-1 1-16,-8-2-1 15,-16 30 0-15,0 0 0 16,0 0 1-16,-17-51-1 15,-20 42 0-15,-11 9 0 0,-11 16 0 16,-7 10 0-16,-2 13 0 16,0 9-1-16,5 9-1 15,25 7 1-15,15-6 0 16,20-5-1-16,23-10 0 15,18-9-3-15,26-10 0 16,17-9-3-16,22-8-4 16,-6-22-26-16,23 0-3 15,-9-12 1-15,6-1 0 16</inkml:trace>
  <inkml:trace contextRef="#ctx0" brushRef="#br0" timeOffset="632.0359">4764 1496 83 0,'-37'-10'40'16,"2"15"-1"-16,-12 3 2 0,7 24-10 15,-8-4-27-15,3 14 0 16,3 4-2-16,7 6-1 16,11-1 0-16,13 1-1 15,17-8-1-15,16-9-1 16,23-16 0-16,19-20-2 15,22-16 0-15,9-26-12 16,24-11-21-16,-6-22-1 16,-53 33 0-16,1-5-1 15</inkml:trace>
  <inkml:trace contextRef="#ctx0" brushRef="#br0" timeOffset="797.0454">5392 1204 105 0,'21'-53'38'16,"-21"53"3"-16,20-72-2 0,-20 72-30 15,0 0-2 1,-24 13-4-16,-9 44 0 0,-14 42-3 15,-1 23-1-15,11 21-2 16,14 0-5-16,21-9-30 16,6-47-3-16,16-9 2 15,-8-29-3-15</inkml:trace>
  <inkml:trace contextRef="#ctx0" brushRef="#br0" timeOffset="1534.0878">5186 1485 121 0,'0'18'41'0,"24"-3"1"16,6-9-1-16,31-21-37 15,7 3-2-15,13-7 2 16,6-5-4-16,-87 24 0 15,89-28 0-15,-41 17 0 16,-48 11 0-16,84-24 0 16,-53 16 0-16,31 0 0 15,-32 10 0-15,-15 19 0 16,-30 12 0-16,-8 18 0 15,-27 9 0-15,-3 15 0 16,3-4 0-16,10 4 0 16,16-9 0-16,16-10 0 15,20-13 0-15,17-13 0 16,18-18 0-16,10-22-2 0,9-14 0 15,1-17 1-15,0-11-1 16,-5-15 0-16,-10-5 1 16,-13-4 0-16,-39 76 0 15,22-77 2-15,-22 77 1 16,1-67-1-16,-13 16 1 15,-10 14 0-15,-9 14 0 16,4 15 0-16,2 14-2 16,11 10 0-16,7 6 0 15,25 4 0-15,13-7 0 16,12-4 0-16,10-1 0 15,4-4 0-15,0 2 0 16,-5-1 0-16,-6 8 0 16,-9 3 0-16,-14 5 0 0,-12 10 0 15,-13 5 0-15,-10 3 0 16,-7 1 0-16,-4 1 0 15,1-5 0-15,3-7 0 16,5-6 0-16,7-15 0 16,7-14 0-16,15-11 0 15,4-19 0-15,7-8 0 16,2-11 0-16,4-7 0 15,1-4 0-15,-4 0 0 16,0 4 0-16,-4 6 0 16,-2 10 0-16,-2 5 0 15,6 10-2-15,-27 25-27 16,0 0-12-16,51-42-2 15,-11 30 0-15,10 6-1 0</inkml:trace>
  <inkml:trace contextRef="#ctx0" brushRef="#br0" timeOffset="1909.1092">7525 1370 120 0,'0'0'40'16,"0"0"1"-16,0 0-3 15,0 0-33-15,-52-39-1 16,14 44-1-16,-15 5 1 16,6 2-4-16,-2 9 0 0,4 9 0 15,7 6 0-15,17 7 0 16,27-12 0-16,11-8 0 15,19-8 0-15,7-4 0 16,5-7 0-16,3-2 0 16,-1 2 0-16,-7 1 0 15,-13 8 0-15,-16 11 0 16,-23 12 0-16,-16 9 0 15,-16 7 0-15,-14 3 0 16,-7-2 0-16,-4-3 0 16,11-4-5-16,0-27-20 15,36-1-17-15,4-22-1 16,30-7-1-16,12-17-1 15</inkml:trace>
  <inkml:trace contextRef="#ctx0" brushRef="#br0" timeOffset="2442.1397">3812 2275 89 0,'-57'-7'39'0,"20"5"0"15,9-8 0-15,28 10-31 16,2-13-6-16,22 11-1 15,21 2 0-15,26 1 1 0,27-1 0 16,30 0 1-16,36-6-1 16,34-4 1-16,33-13 1 15,32-5-1-15,20-9 0 16,19-3 0-16,3-5-2 15,2 1 0-15,-14 3-2 16,-23 5-2-16,-27 16-9 16,-48 3-26-16,-29 18-3 15,-55 7 1-15,-43 16-2 16</inkml:trace>
  <inkml:trace contextRef="#ctx0" brushRef="#br0" timeOffset="3254.1861">1788 3237 104 0,'5'-15'36'0,"8"23"1"0,-10 3-8 15,1 32-24-15,-1 14-2 16,-3 18 0-16,-2 12 0 16,1 15 0-16,-3 8-1 15,2 1 0-15,-1-9 0 16,7-14-1-16,1-15 0 15,2-14 0-15,-2-19-1 16,1-21 0-16,-6-19 0 16,8-34 0-16,-5-14 0 15,-1-18-1-15,2-17 1 16,6-18 1-16,4-24-1 15,4-5 0-15,10-2 1 0,3 8 0 16,5 5 0-16,2 16 0 16,-2 17 0-16,3 24-1 15,-2 28 0-15,-3 25 0 16,-5 20 0-16,-3 22-1 15,-8 14 1-15,-4 16-1 16,-6 14 0-16,-8 3 1 16,-8 6 0-16,-6-1 0 15,-4-4 0-15,-3-9 0 16,0-8 1-16,0-17-2 15,3-12 2-15,3-15-1 16,5-14 0-16,10-6-1 16,-7-28 1-16,11 3-1 15,4-5 1-15,5 2 0 16,-3 2 1-16,4 10-1 0,3 12 0 15,-3 20 1-15,3 14-1 16,-2 14 1-16,3 10-1 16,5 9 0-16,10 2-3 15,5-5-2-15,22 4-20 16,-4-25-13-16,16-4 0 15,-5-28-1-15,14-7-2 16</inkml:trace>
  <inkml:trace contextRef="#ctx0" brushRef="#br0" timeOffset="3625.2074">2844 3728 105 0,'0'0'40'0,"22"16"0"16,4-25-1-16,24-6-32 15,8-8-6-15,10-4 2 16,6-8-2-16,3-4 1 16,-10-5-1-16,-6-4 1 15,-12-1-1-15,-19 3 1 16,-17 2-1-16,-20 5 0 15,-20 10 0-15,-13 14-1 16,-20 17 1-16,-6 18 0 16,-11 20 0-16,4 18 0 15,2 10 1-15,14 11 0 16,17 6-2-16,24-8 0 15,26-10 0-15,33-19 0 0,37-21-2 16,29-28-3-16,34-14-2 16,16-36-13-16,33-2-15 15,-8-33-5-15,2 1-2 16,-19-19 1-16</inkml:trace>
  <inkml:trace contextRef="#ctx0" brushRef="#br0" timeOffset="3825.2188">4432 2678 112 0,'-84'1'41'15,"3"39"2"-15,-9 18-3 16,10 31-37-16,0 18-1 16,13 17 1-16,14 7-1 0,17-1-3 15,25-2 1 1,16-16-4-16,24-11 0 0,4-35-21 15,26-9-13-15,-4-36-3 16,3-12-1-16,-13-29 1 16</inkml:trace>
  <inkml:trace contextRef="#ctx0" brushRef="#br0" timeOffset="3992.2283">3913 3397 111 0,'-20'8'43'15,"20"-8"1"-15,13 12-1 16,19-13-29-16,25-14-14 15,21-4-7-15,6-19-17 0,30 14-15 16,2-11-4-16,18 10 0 16,-4-6-2-16</inkml:trace>
  <inkml:trace contextRef="#ctx0" brushRef="#br0" timeOffset="4666.2669">6594 2896 112 0,'2'-25'39'16,"-9"0"0"-16,7 25-1 16,-12 8-36-16,2 16 0 15,-1 13 0-15,2 17-1 16,1 16 1-16,0 11-1 15,1 9 1-15,6 4-1 16,1-4 1-16,3-7-1 16,4-11 0-16,-1-14-1 0,2-18 1 15,-3-17-2-15,-5-23 1 16,10-12 1-16,-9-23-1 15,-1-17 0-15,-4-15 0 16,0-13 1-16,-1-15-1 16,2-12 1-16,4-6-1 15,5 1-1-15,7 4 1 16,10 10-1-16,7 11 1 15,9 12-1-15,8 15 1 16,11 26-1-16,4 16 2 16,9 21-1-16,-2 13 0 15,-6 13 1-15,-4 13-1 16,-12 14 2-16,-18 6-1 0,-22 6 1 15,-24 1-2-15,-22 4 2 16,-20-5 0-16,-18-6-2 16,-6-12 0-16,-3-13 0 15,7-10-4-15,10-26-8 16,30 4-14-16,4-30-12 15,37-2-5-15,13-14 1 16,28 4-1-16</inkml:trace>
  <inkml:trace contextRef="#ctx0" brushRef="#br0" timeOffset="7792.4457">7808 3210 107 0,'5'-10'36'0,"-21"-3"0"15,-3 18-2-15,-18 0-30 16,-1 11 0-16,-9 6-1 15,-3 11 0-15,-5 5 0 16,2 8-1-16,4 1 0 16,10 5 0-16,8-2-1 15,16-4 0-15,10-8 0 16,19-10-1-16,16-14 0 15,15-12 0-15,13-15 1 16,12-14 0-16,5-17-1 16,1-10 1-16,-3-10-1 0,-4-2 2 15,-11 2-2-15,-12 5 0 16,-12 8 0-16,-16 13 0 15,-13 15 0-15,-5 23 0 16,-19 11 0-16,0 20 0 16,-5 14-1-16,2 9-1 15,10 9-1-15,2 1-2 16,18 4-3-16,5-16-11 15,28 2-20-15,3-25 1 16,24-2 0-16,0-24-2 16</inkml:trace>
  <inkml:trace contextRef="#ctx0" brushRef="#br0" timeOffset="8252.472">8595 3284 108 0,'-30'-39'38'16,"0"17"1"-16,-17 1-1 15,9 16-33-15,-9 13-1 16,4 14 0-16,0 9-1 15,6 10 0-15,6 8-1 16,10-1-1-16,10 0 0 16,14-5 0-16,11-8-1 15,15-15 0-15,9-13 0 16,9-9 0-16,5-14 0 15,5-7 0-15,-4-13 0 16,-4-3 0-16,-8-5-1 16,-11-1 1-16,-6 7 0 15,-9 1-1-15,-6 9 1 16,-7 10-1-16,-2 18 0 0,-12 7 1 15,0 25 0-15,-4 17-1 16,-3 18 1-16,-6 17 0 16,0 13 0-16,-4 12 0 15,-6 8 0-15,0-4 1 16,-4-5-1-16,-1-8 1 15,0-14 0-15,-1-16-2 16,-1-13 2-16,2-25-1 16,5-21-1-16,9-22 0 15,10-20-2-15,9-28-3 16,22-9-12-16,-3-32-18 15,32-2-3-15,0-17 0 16,22 9-2-16</inkml:trace>
  <inkml:trace contextRef="#ctx0" brushRef="#br0" timeOffset="8617.4929">8814 3427 104 0,'16'24'39'0,"-1"-18"0"16,20 3-1-16,2-13-32 15,20-7-3-15,14-11 1 16,5-4-2-16,4-9-1 16,-5 1 0-16,-6-3 0 15,-9 2 0-15,-15 1 0 16,-16 5 0-16,-19 2 0 15,-14 10 0-15,-18 8 1 16,-11 8-1-16,-13 11 1 0,-9 14-1 16,-2 14 0-16,-6 10 0 15,5 9 0-15,6 4-1 16,13 2 1-16,14-6-1 15,21-5 0-15,19-16-2 16,25-12-1-16,19-18-4 16,28-3-11-16,-1-31-14 15,24 2-9-15,-5-23 0 16,16-4-2-16,-13-19 3 15</inkml:trace>
  <inkml:trace contextRef="#ctx0" brushRef="#br0" timeOffset="9189.5255">10117 2776 102 0,'-23'1'38'0,"-7"-4"2"16,11 13-1-16,2-6-38 16,17-4 0-16,-15 15 0 15,15-4-1-15,0-11 1 16,7 23-1-16,-2-14 0 15,-2 4 1-15,-3-13 1 16,0 16 0-16,0-16 0 16,0 0 0-16,-15 8 1 15,15-8-1-15,-12-7 0 16,12 7-1-16,-8-10 0 15,8 10 0-15,-4-11-1 16,4 11 0-16,0 0 0 0,0 0 0 16,-12 13 1-16,4 0-1 15,-4 3 0-15,-4 2 1 16,-4 3 0-16,0 1 0 15,-2-1 0-15,-2-4 0 16,7-1-1-16,1 0 1 16,7 0 0-16,6 3 0 15,9-3-1-15,9 1 0 16,7-1 0-16,9-1 0 15,5 0 0-15,4-4-1 16,-2 0 1-16,-3-2 0 16,-4 1 0-16,-7 1 0 15,-10 7 1-15,-13 10-1 16,-12 5 0-16,-14 10 1 0,-7 6-1 15,-10 5 1-15,-5 1-1 16,-4 1 0-16,2-9 2 16,4-8-5-16,11-8 1 15,11-20-5-15,23-11-12 16,4-18-9-16,29-8-14 15,8-25-1-15,23-4-1 16,6-22 1-16</inkml:trace>
  <inkml:trace contextRef="#ctx0" brushRef="#br0" timeOffset="10075.5762">12573 2122 98 0,'22'-41'37'0,"-9"17"1"16,-28 3-3-16,-18 21-33 15,-19 18-1-15,-15 23 1 16,-14 27 1-16,-8 28 1 15,-7 18 1-15,3 21 0 16,7 6-1-16,11 6 0 0,22-6-2 16,22-8 2-1,26-24-3-15,19-21 0 0,24-26 0 16,21-23-1-16,14-24 0 15,7-22 1-15,2-19 0 16,-9-16-1-16,-10-12 0 16,-15-9 0-16,-20-4 0 15,-23 0-2-15,-25 6 0 16,-16 8-1-16,-10 9 0 15,-10 5-2-15,7 18-6 16,-6-7-15-16,22 25-13 16,10-6 0-16,23 9-2 15,28-3 2-15</inkml:trace>
  <inkml:trace contextRef="#ctx0" brushRef="#br0" timeOffset="10421.596">12941 2350 106 0,'-9'-10'41'0,"29"4"1"16,12-16-3-16,31-2-35 15,12 1-3-15,15 0 0 16,8 0 0-16,-1 4 1 16,-8 9-1-16,-10 8 0 15,-15 11 1-15,-23 20-1 0,-23 17 0 16,-23 19 0-16,-20 15 0 15,-17 13 1-15,-11 8-1 16,-9 1 0-16,4 0-4 16,6-16 0-16,23 3-16 15,4-37-15-15,38-4-7 16,11-28-2-16,34-8 0 15</inkml:trace>
  <inkml:trace contextRef="#ctx0" brushRef="#br0" timeOffset="10571.6047">14154 3045 96 0,'-62'74'41'0,"-2"16"0"16,-11-11-4-16,11-8-34 15,14 8-40-15,0-18-3 16,24-4 0-16,7-22-2 15</inkml:trace>
  <inkml:trace contextRef="#ctx0" brushRef="#br0" timeOffset="16355.9355">15218 2173 79 0,'15'-34'36'0,"-4"12"-1"16,-19 8 1-16,-8 18-33 15,-15 10-1-15,-4 18 2 16,-14 19 0-16,-1 22 0 15,-10 10 0-15,7 16 1 16,0-4-1-16,9 9 0 16,10-9-1-16,10-9 0 15,14-12-1-15,15-18 0 16,18-15-1-16,11-18-1 0,17-20 1 15,10-12-1-15,5-15 0 16,1-12 1-16,-7-7-2 16,-15-4-1-16,-16-1 0 15,-22 2-1-15,-22 7 0 16,-23 8-1-16,-9 13 0 15,-12 6-2-15,4 15-1 16,-5-3-29-16,29 11 0 16,9-6-2-16,22-5 1 15</inkml:trace>
  <inkml:trace contextRef="#ctx0" brushRef="#br0" timeOffset="16835.963">16023 2221 90 0,'-30'6'36'16,"-12"-7"1"-16,9 13-4 15,-8-7-25-15,5 10-2 16,-1-2 0-16,6 7-3 16,0 5 0-16,7 6-1 15,4 4-1-15,8 6 0 16,7 3 0-16,8 2-1 15,7 0-1-15,8 0 3 0,7-2-1 16,1-4 0-16,4-1 0 16,3-1 1-16,-4-3-2 15,-1-4 2-15,-13 0-2 16,-8-4 0-16,-13-2 0 15,-9-2 0-15,-11-5 1 16,-6-9-1-16,-3-7 0 16,0-10 0-16,9-13 0 15,8-12-1-15,16-13 1 16,14-13-2-16,15-11 1 15,15-7-1-15,13 1-1 16,1 1-2-16,11 21-14 16,-13-7-18-16,5 22-1 15,-15 2-2-15,-1 22-1 16</inkml:trace>
  <inkml:trace contextRef="#ctx0" brushRef="#br0" timeOffset="17459.9987">17215 2952 85 0,'-29'-10'34'0,"-13"-13"1"15,-1 0 0-15,-9-14-32 16,1-8-2-16,0-16 1 16,5-10 0-16,2-8 1 15,8-1-1-15,8-3 0 16,12-1-2-16,8 2 2 0,15 6 0 15,9 9-1-15,11 12 1 16,8 11 0-16,6 8-1 16,-2 10 0-16,1 11 1 15,-8 10-1-15,-6 13 0 16,-16 15-1-16,-16 16-1 15,-18 12 1-15,-15 21 0 16,-17 12 1-16,-10 10-1 16,0 5 2-16,0 2 0 15,10-8 0-15,17-4 1 16,25-12-2-16,31-21 1 15,33-23-2-15,30-23-1 16,37-14-7-16,11-31-14 16,35-4-16-16,-3-31-2 0,12-2 0 15,-14-20-1-15</inkml:trace>
  <inkml:trace contextRef="#ctx0" brushRef="#br0" timeOffset="17806.0184">18211 1918 101 0,'-44'11'40'15,"2"18"0"-15,-12 3-1 16,6 12-37-16,-10 13-1 16,-5 22 1-16,-8 9-1 15,2 11 3-15,-2 1-1 16,11 3 0-16,11-7-1 15,15-9 1-15,18-12-1 0,17-19 0 16,21-21 0-16,17-16-3 16,12-19 1-16,4-19 0 15,2-12-1-15,-4-11-1 16,-6-11 1-16,-10-7-1 15,-15-2-1-15,-17 4 0 16,-10 12 0-16,-16 10-3 16,-6 16 2-16,-4 7-2 15,4 20-3-15,-1-8-12 16,32 25-17-16,6-12-1 15,32 8 0-15,16-17 0 16</inkml:trace>
  <inkml:trace contextRef="#ctx0" brushRef="#br0" timeOffset="18186.0402">18933 2115 114 0,'-56'-22'41'15,"-1"23"2"-15,-19 0-11 16,5 15-29-16,4 9 0 15,7 9-2-15,8 3 0 16,15 3-1-16,17 0 1 16,20-9-2-16,20-12 2 15,17-6 0-15,12-11 0 16,9-8 0-16,6-11 0 15,3-6 0-15,-3-7 0 0,-7-1 0 16,-10 4-1-16,-9 2 1 16,-12 8 0-16,-14 11-1 15,-12 6 0-15,-28 38 0 16,-11 8 0-16,-13 20-1 15,-3 8-1-15,-5 7 0 16,6 13-8-16,-3-14-9 16,34 10-6-16,5-31-10 15,41-3-7-15,19-25-1 16,36-4 1-16</inkml:trace>
  <inkml:trace contextRef="#ctx0" brushRef="#br0" timeOffset="18700.0696">20086 2516 85 0,'-29'-1'37'16,"2"14"1"-16,-12-5 0 0,12 8-32 15,-9 5-1-15,8 5 2 16,0 4-2-16,7 5 0 15,5-2-1-15,11 9 0 16,12-5-1-16,13-2 0 16,10-6-1-16,10-5-1 15,5-14 0-15,6-6 0 16,0-16 0-16,-3-16-2 15,-7-10 1-15,-10-8 0 16,-11-10 0-16,-11-1-2 16,-10 1 2-16,-12 2-3 15,-5 9 2-15,-7 14-2 16,1 18 1-16,-4 9-2 15,9 18-2-15,5 1-7 0,23 25-12 16,1-20-14-16,33 12 0 16,10-21-1-16,30 1 1 15</inkml:trace>
  <inkml:trace contextRef="#ctx0" brushRef="#br0" timeOffset="18925.0825">21130 1772 103 0,'-48'-16'39'0,"-23"19"1"16,6 31-1-16,-5 21-36 16,6 22-2-16,3 18 1 15,13 18-1-15,4 6 0 16,16 2-1-16,13-2-3 0,7-12-3 15,19 0-22-15,-11-28-9 16,13-12-2-16,-12-33 0 16,8-12-1-16</inkml:trace>
  <inkml:trace contextRef="#ctx0" brushRef="#br0" timeOffset="19061.0903">20568 2452 108 0,'29'-42'42'15,"5"-3"0"-15,24 16-3 16,8 19-47-16,0-18-29 15,20 17-4-15,-13-3 0 16,-11 15-3-16</inkml:trace>
  <inkml:trace contextRef="#ctx0" brushRef="#br0" timeOffset="19579.1195">4531 4425 89 0,'19'5'37'0,"-6"7"1"15,3 24 0-15,-9 9-36 16,1 19 0-16,-7 16 0 15,-3 13 1-15,-5 9-1 16,-6 7-3-16,3 2-2 16,-7-20-13-16,12-2-20 15,-2-23-2-15,10-15 1 16,-2-24-2-16</inkml:trace>
  <inkml:trace contextRef="#ctx0" brushRef="#br0" timeOffset="19759.1298">4400 5122 75 0,'-29'-4'41'0,"1"-4"-2"0,28 8 1 16,-11-6-12-16,35-2-26 16,20-10-1-16,26-9-4 15,21-10-1-15,11-22-8 16,28 0-25-16,-5-16-1 15,10 3-1-15,-11-11-1 16</inkml:trace>
  <inkml:trace contextRef="#ctx0" brushRef="#br0" timeOffset="20139.1518">5420 4231 105 0,'-41'44'39'16,"-9"4"1"-16,13 22-1 15,-4 0-36-15,11 13-1 0,2 7 0 16,7 5-1-16,1 1 3 15,9-3-3-15,0-7 1 16,7-10-1-16,2-15 1 16,5-9-1-16,3-16 0 15,4-11 0-15,2-15-1 16,0-12 1-16,8-9-1 15,-1-14 1-15,3-5-2 16,-2-3 2-16,2-3-2 16,-1 2 2-16,-2 5-2 15,-2 7 1-15,-3 9-1 16,-2 13 1-16,-1 11 0 15,1 6-1-15,-3 14-1 16,2 2-2-16,4 11-1 0,1-8-6 16,20 15-10-16,-18-25-9 15,16 10-11-15,-8-18 0 16,13-1 1-16,-7-21 1 15</inkml:trace>
  <inkml:trace contextRef="#ctx0" brushRef="#br0" timeOffset="20480.1714">5775 4984 101 0,'-8'10'39'0,"11"13"2"15,-3-23-2-15,31 22-36 16,3-18 0-16,11-5-1 0,12-9-1 15,6-7 1-15,2-3-1 16,-4-4 0-16,-5 0 0 16,-12-5-1-16,-16 3 1 15,-13 4-1-15,-23 1 0 16,-18 8 0-16,-11 6 0 15,-14 9 1-15,-5 4-1 16,-4 11 1-16,3 8-1 16,7 4 1-16,9 7 0 15,13-1-1-15,15 2 1 16,17-8-4-16,22 3-9 15,5-21-10-15,37 6-14 16,1-20-5-16,27-1 0 16,7-14-1-16</inkml:trace>
  <inkml:trace contextRef="#ctx0" brushRef="#br0" timeOffset="21180.2114">7700 4761 93 0,'-19'-15'38'16,"-2"17"1"-16,-14 0-3 15,1 16-30-15,-13 8 0 16,5 15-2-16,-6 6 0 15,3 6-1-15,5 2 0 16,9-5-2-16,10-5 2 16,12-8-3-16,17-13 2 15,12-15-2-15,13-16 0 16,10-14 1-16,7-10-1 15,5-11 1-15,-6-5-2 16,4-7 2-16,-12-3-2 16,-5 2 2-16,-5 5-1 15,-10 9-1-15,-6 11 1 16,-8 14-1-16,-7 16 1 0,-3 25-1 15,-8 21 0-15,-7 22 1 16,-5 20 0-16,-4 19 0 16,-4 16 0-16,-1 11 0 15,2 0 1-15,0-5 0 16,1-11 2-16,7-10-1 15,3-21 0-15,4-19 0 16,3-22 1-16,3-24-1 16,9-22-1-16,-10-22 1 15,12-22-2-15,1-17 0 16,2-15-2-16,4-16 1 15,4-11-1-15,2 0 0 16,2 6 2-16,3 6-4 16,4 14 0-16,2 9 0 0,8 18-3 15,6 8-1-15,14 22-11 16,-9-9-2-16,24 22-5 15,-15-17-5-15,17 14-6 16,-13-9-1-16,3 9 3 16</inkml:trace>
  <inkml:trace contextRef="#ctx0" brushRef="#br0" timeOffset="21532.2316">8244 4901 101 0,'-3'-11'39'16,"3"11"1"-16,-20 0-1 16,6 7-34-16,2 6-1 15,-2 9-2-15,-2 9 1 16,0 7-1-16,0 6 0 15,-2 4-2-15,3 0 2 16,3-2-1-16,0-7 0 0,5-5-1 16,5-14 1-16,2-20-1 15,14 5 1-15,1-27-1 16,2-9 0-16,6-12 1 15,0-8-2-15,2-7 2 16,-2-2-1-16,-2-1 1 16,-3 5-1-16,-5 8 0 15,-2 10 1-15,-2 8-1 16,0 9 0-16,3 8-1 15,3 10-2-15,4 1-1 16,9 7-2-16,0-12-11 16,23 17-5-16,-9-23-5 0,18 14-6 15,-11-14-8-15,7 4 1 16,-12-7 1-16</inkml:trace>
  <inkml:trace contextRef="#ctx0" brushRef="#br0" timeOffset="21893.2523">8658 4884 110 0,'-20'36'41'0,"-2"-19"0"16,21 3-2-16,1-20-36 16,33-4-1-16,4-10-1 15,13-7 0-15,5-5 0 16,1-7-1-16,-1-2 0 15,-6 1 1-15,-11 2-1 16,-9 3 0-16,-14 0 0 0,-15 7 1 16,-12 10-1-16,-9 5 0 15,-11 11 0-15,-7 12 0 16,-7 11 0-16,1 9 0 15,0 9 0-15,8 7 0 16,8-1 1-16,13 0-1 16,16-7-1-16,15-9 0 15,18-11-2-15,11-15 0 16,22-1-9-16,-2-25-8 15,21 10-5-15,-17-28-11 16,11 8-4-16,-14-13-2 16,-3 4 3-16</inkml:trace>
  <inkml:trace contextRef="#ctx0" brushRef="#br0" timeOffset="22244.2723">9214 4843 103 0,'-26'18'40'15,"25"5"0"-15,1-23-1 16,35 5-36-16,5-10-1 15,12-6 0-15,5-5-1 16,5-2 0-16,-1-4 0 16,-5-3-1-16,-11 0 1 15,-12 1 0-15,-9-4-1 16,-14 2 1-16,-12 3-1 15,-13 3 0-15,-11 9 1 16,-10 6-1-16,-10 11 0 16,-6 16 0-16,-5 8 1 0,-2 12 0 15,8 9 0-15,3 2-1 16,16 1 1-16,13-4-1 15,25-10-1-15,16-11 1 16,22-11-4-16,11-16-2 16,20-5-11-16,-4-29-6 15,20 11-6-15,-19-25-9 16,9 8-3-16,-18-14 2 15,-5 11 2-15</inkml:trace>
  <inkml:trace contextRef="#ctx0" brushRef="#br0" timeOffset="22531.2887">9919 4712 8 0,'23'-20'19'16,"-29"-5"7"-16,6 25 12 15,-26 6 1-15,5 18 2 16,-18 6-2-16,8 15-23 0,-4 2-12 15,0 8 0-15,7-5-2 16,6-4 0-16,9-6 0 16,10-11-1-16,13-17 0 15,9-15 0-15,10-14 0 16,8-13 0-16,4-11 0 15,4-3 0-15,-3-5-1 16,-1 6 1-16,-7 6 0 16,-7 11-1-16,-7 14 1 15,-7 11-1-15,-7 15-1 16,-6 6-1-16,3 12-5 15,-9-9-5-15,14 19-7 16,-15-26-3-16,22 15-5 16,-15-31-7-16,27 11-9 0,-1-21 1 15,20-6 4-15</inkml:trace>
  <inkml:trace contextRef="#ctx0" brushRef="#br0" timeOffset="23281.3314">11426 4478 97 0,'0'-16'38'16,"-2"29"1"-16,-13 1-1 16,-7 14-34-16,3 9-1 15,5 10 0-15,-2 10 0 16,5 4 0-16,0-1-1 0,9-3-1 15,8-6 1-15,9-8-1 16,9-16-1-16,11-15 1 16,6-18 0-16,8-15-1 15,2-18 1-15,0-8-1 16,-1-11 1-16,-6-5-1 15,-6 1 1-15,-7 4 0 16,-7 12-1-16,-9 7 0 16,-6 19 0-16,-9 20 0 15,0 0 0-15,-7 28 0 16,-1 11 0-16,-1 7-1 15,4 7 1-15,4 5 1 16,4-3-1-16,11-5 0 16,4-10 1-16,7-12 0 0,7-13 0 15,7-14 0-15,0-15 0 16,2-15 0-16,-1-11 0 15,-7-11 0-15,-2-5-1 16,-8-8-2-16,-6 4 0 16,-4 2-1-16,-1 11-2 15,-11 3-5-15,14 27-8 16,-15-7-4-16,22 31-2 15,-22-7-5-15,39 15-8 16,-6 0-2-16,13 8 2 16</inkml:trace>
  <inkml:trace contextRef="#ctx0" brushRef="#br0" timeOffset="23974.3713">12733 4555 80 0,'0'0'39'16,"-31"-21"0"-16,6 18 1 15,-18-8-16-15,5 12-20 16,-7 8 1-16,3 4-2 15,1 9-1-15,4 12 0 16,9 2 0-16,9 5-1 16,13-1-1-16,13 1 1 15,15-11-1-15,17-6 1 16,9-11-1-16,9-15 0 15,7-11 1-15,-1-10-1 16,-2-14 0-16,-6-7 0 16,-12-7 0-16,-10-3-1 0,-13 1 1 15,-10 2 0 1,-11 7 0-16,-11 5 1 0,-3 9-1 15,-9 13 1-15,4 9-1 16,-1 11 0-16,7 8 0 16,8 5-1-16,11 4 1 15,12 4-1-15,11-3 1 16,15-2-1-16,9-2 1 15,7-5 0-15,5-5 0 16,0-3 0-16,-4-1 0 16,-9-2 0-16,-9-1 1 15,-12 2-1-15,-13 4 1 16,-7 9-1-16,-12 4 0 15,-9 9 0-15,-8 8 0 16,0 5 0-16,-1 3 0 0,-4 2 0 16,8-2 0-16,-1-8 0 15,8-5 0-15,6-14 1 16,3-17 0-16,19-8 0 15,-3-18-1-15,10-9 1 16,-1-11 1-16,2-8-2 16,-1-3 1-16,-4 2 0 15,-5 8 0-15,-6 5-1 16,-3 14 0-16,-5 10 0 15,-3 18-1-15,0 0-1 16,11 5-2-16,-11-5-1 16,34 26-7-16,-10-26-5 15,24 12-3-15,-11-28-4 16,26 9 0-16,-14-31-2 0,20 6-5 15,-12-23-6-15,1-8 7 16</inkml:trace>
  <inkml:trace contextRef="#ctx0" brushRef="#br0" timeOffset="24169.3824">14022 3775 97 0,'0'0'40'0,"-23"18"1"16,9 29-2-16,-6 8-21 16,7 23-14-16,3 13-2 15,3 12-1-15,0 6 0 16,7-3-1-16,4-2-2 15,2-13-3-15,11-8-3 16,-8-28-9-16,21 2-6 16,-13-40-9-16,17-3-8 15,-6-28 0-15,9-4 1 0</inkml:trace>
  <inkml:trace contextRef="#ctx0" brushRef="#br0" timeOffset="24417.3966">14186 4331 115 0,'-29'14'41'16,"-13"2"1"-16,7 16 0 15,-8 4-37-15,15-6-3 16,13-1 0-16,14-2 0 16,12-4 0-16,14-4 0 15,15-1-2-15,7-3 0 16,10-4 0-16,5-4 0 15,4 1-2-15,-4-6-3 16,4 6-6-16,-14-19-5 0,6 16-6 16,-26-27-3-16,15 15-7 15,-24-19-9-15,1 0-2 16,-7-10 3-16</inkml:trace>
  <inkml:trace contextRef="#ctx0" brushRef="#br0" timeOffset="25242.4438">14938 3726 101 0,'0'0'37'0,"3"-20"1"16,-3 20-3-16,-12 19-32 15,5 11 1-15,-5 13-2 16,-2 21 2-16,-6 13-2 16,1 14 1-16,-4 11-2 15,4 4 1-15,-3-2-1 16,3-10-1-16,0-12 1 0,6-14 0 15,4-14-1-15,1-16 0 16,5-13 0-16,3-25 1 16,0 0-1-16,6-17 0 15,2-13 0-15,3-6 0 16,7-6 0-16,1-8 0 15,8 2 0-15,3 0 0 16,4 7 0-16,4 8 0 16,1 11 1-16,1 10-1 15,-1 12 1-15,-1 12-1 16,-3 9-1-16,-6 11 1 15,-7 7 0-15,-8 4-1 16,-13 4 1-16,-9 4 0 16,-13-4 0-16,-11 0 0 15,-9-6 0-15,-6-9 0 0,-3-8-1 16,-1-10-1-16,10-11-4 15,2-23-11-15,30 2-14 16,1-28-4-16,28 6-5 16,9-15 0-16</inkml:trace>
  <inkml:trace contextRef="#ctx0" brushRef="#br0" timeOffset="25956.4847">15523 4399 115 0,'-27'5'39'16,"1"10"0"-16,-12-12-7 0,2 15-29 16,0 5 0-16,1 8 0 15,1 3-1-15,5 6 0 16,4 0 0-16,15 0 0 15,11-3-1-15,12-6 0 16,17-12 0-16,12-10-1 16,12-12 0-16,5-16 0 15,5-11 0-15,-4-11 0 16,-5-9 0-16,-10-4-1 15,-13-4 1-15,-14 3-1 16,-15 5 1-16,-12 8 0 16,-13 13-1-16,-11 11 1 15,-4 9 0-15,0 15 0 0,2 7 0 16,10 6-1-16,9 4 1 15,18 0-1-15,14-5 2 16,20-7-2-16,19-5 1 16,15-7 0-16,13-6 1 15,5-6-1-15,0-2 1 16,-11-1 1-16,-8 1-1 15,-16 1 1-15,-17 4-1 16,-19 9 0-16,-17 1 0 16,-28 23-1-16,-8 6 1 15,-5 9-1-15,-7 9 0 16,5 7-1-16,4 6 1 15,10 0 0-15,16-5-1 16,19-3 2-16,20-14-1 0,12-12 0 16,14-14 0-16,6-14 0 15,6-13 0-15,-4-17 0 16,-6-12 1-16,-13-7-1 15,-12-5 0-15,-14-5 0 16,-12 0 0-16,-15 3 1 16,-9 5-1-16,-7 9 0 15,0 8-1-15,0 6-2 16,11 8-2-16,4-4-7 15,28 18-6-15,-2-20-4 16,31 18-3-16,-8-26-3 16,36 15-6-16,-6-21-6 15,16-2 4-15</inkml:trace>
  <inkml:trace contextRef="#ctx0" brushRef="#br0" timeOffset="26182.4976">16925 3322 111 0,'-22'26'40'0,"-14"10"2"15,10 33-3-15,-21 5-35 16,22 18-2-16,-1 13 1 16,7 6-1-16,-1 7 0 15,7-2-3-15,9-5-1 16,2-11-3-16,15-3-8 15,-9-32-9-15,27-2-9 16,-9-34-9-16,20-12 0 16,-3-27-1-16,15-8 2 15</inkml:trace>
  <inkml:trace contextRef="#ctx0" brushRef="#br0" timeOffset="26444.5124">17186 3951 99 0,'-43'-11'38'0,"-1"27"3"16,-20 8-2-16,11 17-25 15,-10 7-9-15,11 9-1 16,9-4-1-16,16 1 0 16,17-9-1-16,23-7-1 15,21-12-1-15,17-9 0 16,13-7 0-16,11-7-1 15,5-2-1-15,-3-9-3 16,1 7-3-16,-18-12-10 0,6 21-5 16,-28-16-6-16,10 19-10 15,-19-8-3-15,4 13 1 16,-7-5 2-16</inkml:trace>
  <inkml:trace contextRef="#ctx0" brushRef="#br0" timeOffset="26580.5204">17872 4624 118 0,'-11'-4'40'15,"11"4"0"-15,-22-18-14 16,-2-12-49-16,18 14-17 16,-14-8-2-16,6 10-1 15,-9 0-1-15</inkml:trace>
  <inkml:trace contextRef="#ctx0" brushRef="#br1" timeOffset="180509.3242">953 6205 74 0,'1'-18'36'15,"-1"18"0"-15,5-15 0 16,-5 15-17-16,2 19-15 15,3 2-1-15,-2 12-1 16,5 17 0-16,-3 18 0 16,5 16 1-16,-1 13-2 15,-1 13 2-15,-4 3-2 16,4-4 1-16,-3-8-1 0,5-14 1 15,0-22-1-15,4-18 1 16,5-29-1-16,4-24 0 16,8-31 1-16,5-22-1 15,1-18 1-15,1-15-1 16,-1-10 1-16,-5-10-2 15,-2 0 1-15,-1 8-3 16,-4 14 0-16,-7 15-2 16,1 19-2-16,-10 4-19 15,13 37-12-15,-8 7-1 16,7 30 0-16,-7 4-1 15</inkml:trace>
  <inkml:trace contextRef="#ctx0" brushRef="#br1" timeOffset="180897.3468">1762 6859 111 0,'4'16'37'0,"-4"-16"2"15,27 21-2-15,-7-14-32 16,18-11 0-16,6-10-2 16,9-5 1-16,0-9-2 15,-2-6 0-15,-3-7 0 16,-6-3-1-16,-13-2 0 0,-11 2-2 15,-13 3 2-15,-15 7-1 16,-13 8 1-16,-11 12-2 16,-14 16 2-16,-8 18 0 15,-7 18 0-15,-2 16 2 16,3 10-3-16,10 10 0 15,12-1 0-15,17 0 0 16,25-11 0-16,23-16 0 16,26-18-2-16,21-20-5 15,27-4-14-15,6-34-16 16,21-5-3-16,-5-18 1 15,-1 1-2-15</inkml:trace>
  <inkml:trace contextRef="#ctx0" brushRef="#br1" timeOffset="181106.3583">2783 6621 117 0,'-48'13'39'15,"2"16"3"-15,-17-3-2 16,18 9-31-16,-11 1-5 16,13 2 0-16,8 1-4 15,13 4 0-15,13-4 0 16,23-8 0-16,20-10 0 15,15-13 0-15,22-10 0 16,10-17-8-16,23-3-21 16,-3-29-11-16,17-4 0 15,-16-16-1-15,1 3 0 16</inkml:trace>
  <inkml:trace contextRef="#ctx0" brushRef="#br1" timeOffset="181294.3693">3410 6112 111 0,'-27'15'38'16,"-9"11"1"-16,9 32-3 15,-12 12-29-15,9 18-2 16,5 10-3-16,4 8 1 16,12 2-4-16,3-7-2 15,20 0-23-15,-5-27-9 16,17-13-4-16,-2-25 0 15,9-17-2-15</inkml:trace>
  <inkml:trace contextRef="#ctx0" brushRef="#br1" timeOffset="182012.4105">3141 6612 127 0,'-15'24'40'15,"23"9"3"-15,7-23-7 16,26-3-32-16,11-9-1 15,18-6-1-15,5-12-2 16,2 0 0-16,0-6 0 16,-5 2 0-16,-13-1 0 15,-12 8-2-15,-11 3 2 16,-13 6-1-16,-23 8 1 15,7 11 1-15,-18 12 1 16,-8 7-2-16,-6 13 0 0,-2 8 0 16,-2 11 0-1,4 6 0-15,5-1 0 0,11-4 0 16,9-9 0-16,12-10 0 15,10-14 0-15,11-17 0 16,6-16 0-16,9-15 0 16,-2-16 0-16,-5-11 0 15,-7-8 0-15,-7-5 0 16,-10-5 0-16,-10 4 0 15,-8 7-2-15,-8 12 0 16,-6 11 2-16,1 10-1 16,0 8 1-16,14 11 1 15,0 0 0-15,0 21 2 16,20-8-3-16,8-1 0 0,10 1 0 15,5 1 0-15,3-3 0 16,1 2 0-16,2 0 0 16,-4 5 0-16,-8 4 0 15,-9 6 0-15,-12 2 0 16,-6 4 0-16,-13 7 0 15,-8-3 0-15,-7-1 0 16,-2-5 0-16,-2-8 0 16,2-8 0-16,4-9 0 15,4-13 0-15,12-12 0 16,8-11 0-16,6-10 0 15,6-3 0-15,3-3 0 16,1 0 0-16,2 4 0 16,-1 4 0-16,0 8 0 15,-7 0-4-15,20 17-16 0,-11-15-12 16,22 16-11-16,6-11 0 15,24 8-1-15,7-8 0 16</inkml:trace>
  <inkml:trace contextRef="#ctx0" brushRef="#br1" timeOffset="182593.4438">6019 6617 105 0,'0'0'39'0,"-28"2"2"16,12 11-4-16,-16 3-30 16,1 10-1-16,-5 9-1 15,0 10-1-15,-2 3-1 16,9 4 0-16,3-1-2 0,9-4 1 15,10-5 0-15,10-13-2 16,14-15 0-16,15-19 0 16,14-16 0-16,8-16 0 15,5-10 0-15,1-10 0 16,0-7 0-16,-5 0 0 15,-9 7 0-15,-10 10 0 16,-15 7 0-16,-12 18 0 16,-9 22 0-16,0 0 0 15,-18 28 0-15,2 15 0 16,0 7 0-16,3 8 0 15,10 8-2-15,13-7 0 16,16-2-4-16,14-17-5 16,25 0-12-16,1-30-15 15,22-2-3-15,-4-20 1 0,12-9 0 16</inkml:trace>
  <inkml:trace contextRef="#ctx0" brushRef="#br1" timeOffset="182954.4643">6981 6636 92 0,'-30'-4'40'0,"-16"-1"2"15,4 19-2-15,-15 0-10 16,5 18-26-16,1 8 0 16,5 8-1-16,10 0-3 15,9 2 0-15,18-9 0 16,14-6 0-16,19-16 0 0,19-19 0 15,16-24 0-15,18-15 0 16,6-19 0-16,4-11 0 16,-5-12 0-16,-5-5 0 15,-11-6 0-15,-15 5 0 16,-14 11 0-16,-19 15 0 15,-16 17 0-15,-12 25 0 16,-12 22 0-16,-10 22 0 16,-9 30 0-16,2 13 0 15,-1 14 0-15,9 3 0 16,19 5-10-16,5-15-4 15,34 5-14-15,0-26-7 16,41-6-7-16,4-20-1 16,29-4 3-16</inkml:trace>
  <inkml:trace contextRef="#ctx0" brushRef="#br1" timeOffset="183482.4943">7923 6693 102 0,'-10'-20'38'15,"10"20"0"-15,-34-11-1 16,12 13-26-16,-22 0-3 0,1 13-2 16,-14 1-2-16,1 12 0 15,-6 7-1-15,6 3-1 16,3 1 0-16,15 3-2 15,12-4 0-15,13-4 0 16,17-11 0-16,18-10 0 16,17-17 0-16,16-13 0 15,21-16 0-15,2-16 0 16,5-10 0-16,1-12 0 15,-3-7 0-15,-10-4 0 16,-12-2 0-16,-16 2 0 16,-18 4 0-16,-11 10 0 15,-15 15 0-15,-9 15 0 16,-10 23 0-16,-7 22 0 0,-4 28 0 15,-1 24 0-15,0 19 0 16,6 13 0-16,9 14-2 16,8-3-2-16,17 0-5 15,4-22-6-15,27 2-11 16,-9-32-8-16,19-5-7 15,-4-23 2-15,10-9-1 16</inkml:trace>
  <inkml:trace contextRef="#ctx0" brushRef="#br1" timeOffset="183685.5062">8478 6611 105 0,'6'-25'39'0,"-20"10"2"0,14 15-2 16,-35 23-23-1,11 12-12-15,-4 15-1 0,6 9 0 16,-1 8-2-16,8-3 0 15,7 0-3-15,11-12-1 16,11-7-7-16,0-33-13 16,20-5-15-16,-2-24-3 15,12-10 1-15,-7-20 0 16</inkml:trace>
  <inkml:trace contextRef="#ctx0" brushRef="#br1" timeOffset="183820.514">8539 6367 97 0,'-25'-32'39'16,"-5"2"0"-16,12 20-2 0,0 1-19 15,9-8-40-15,30 12-14 16,3-14-4-16,22 6 1 16,3-10-1-16</inkml:trace>
  <inkml:trace contextRef="#ctx0" brushRef="#br1" timeOffset="184032.5261">8998 6091 86 0,'12'26'39'0,"-22"-1"1"15,5 16 1-15,-10-2-9 16,3 20-27-16,-2 10-1 15,1 10 1-15,2 2-2 16,-1 2-3-16,6-6 0 16,2-1 0-16,4-8-3 15,-3-21-7-15,15 3-14 0,-12-31-15 16,11-7-3-16,-11-12 1 15,15-16-1-15</inkml:trace>
  <inkml:trace contextRef="#ctx0" brushRef="#br1" timeOffset="184314.5422">8830 6554 127 0,'8'13'43'16,"-8"-13"-2"-16,33 12 0 15,3-20-38-15,2-2-3 16,8-1 0-16,6-2 0 15,2 3 0-15,-3-1 0 16,-7 10 0-16,-4 6 0 0,-14 9 0 16,-11 11 0-16,-9 5 0 15,-12 8 0-15,-8 4 0 16,-6 4 0-16,0-2 0 15,0-9 0-15,8 0 0 16,-2-15-2-16,19-1-12 16,-5-19-14-16,18-14-12 15,1-13-2-15,14-6 0 16,1-19-1-16</inkml:trace>
  <inkml:trace contextRef="#ctx0" brushRef="#br1" timeOffset="184443.5496">9423 6259 119 0,'-31'3'37'0,"8"9"-1"15,7 8-19-15,-2-13-54 16,23 9-2-16,-5-16 1 16,36 25-1-16</inkml:trace>
  <inkml:trace contextRef="#ctx0" brushRef="#br1" timeOffset="185053.5841">9819 6465 97 0,'-6'23'41'15,"-25"-5"1"-15,-1 10 0 16,-17-9-16-16,3 9-21 15,5 3-3-15,8 6-2 16,4 0 0-16,10 1 0 16,14-1 0-16,10-5 0 15,14-3 0-15,5-9 0 0,7-9 0 16,7-11 0-16,0-11 0 15,1-11-3-15,-2-9 1 16,-4-7 0-16,-7-2 1 16,-6 0-2-16,-5 1 2 15,-6 4 0-15,1 7 1 16,-6 10-1-16,-3 5 2 15,-1 13-1-15,13-7 2 16,2 10 0-16,4-1 0 16,5 4 0-16,10-5 0 15,3 4 1-15,1-2-3 16,0 5 0-16,-2 4 0 15,-6 1 0-15,-5 8 0 16,-9 2 0-16,-12 7 0 0,-6 1 0 16,-8 2 0-16,-5-1 0 15,-4-3 0-15,-4-3 0 16,3-1 0-16,4-9 0 15,16-16 0-15,0 0 0 16,0 0 0-16,35-25 0 16,3-5 0-16,9-8 0 15,7-4 0-15,4 3 0 16,-4-1 0-16,-5 9 0 15,-10 8 0-15,-11 15 0 16,-14 10 0-16,-14 16 0 16,-11 8 0-16,-9 2 0 15,5 13-5-15,-13-12-8 16,18 16-9-16,-12-25-3 0,35 12-11 15,1-18-6-15,24 0 0 16,13-11 5-16</inkml:trace>
  <inkml:trace contextRef="#ctx0" brushRef="#br1" timeOffset="185517.611">11634 6628 109 0,'6'-32'37'0,"6"14"-1"15,-13-6-3-15,4 13-26 16,-3 11 0-16,0 0-4 15,-10 10 1-15,4 15 1 0,-3 7-2 16,3 5 1-16,-1 7-3 16,1 3 1-16,5 4-3 15,1-5 1-15,14 1-11 16,-9-22-15-16,18 5-13 15,-5-19-1-15,15-4 0 16,-3-19-1-16</inkml:trace>
  <inkml:trace contextRef="#ctx0" brushRef="#br1" timeOffset="185690.6209">11601 6284 120 0,'-35'-3'39'0,"-2"6"0"0,23 11-2 16,14-14-37-16,0 0-5 15,48 21-18-15,3-25-13 16,21 4-3-16,1-6 1 16,14 7-1-16</inkml:trace>
  <inkml:trace contextRef="#ctx0" brushRef="#br1" timeOffset="186003.6388">12111 6429 123 0,'-37'12'40'0,"8"10"1"16,-5-7-7-16,11 8-30 15,3-1-1-15,13 5 1 0,5-2-2 16,11 1 2-16,10-2-4 16,10-5 0-16,8-1 0 15,6-3 0-15,2-4 0 16,-2-2 0-16,-4 1 0 15,-8-2 0-15,-10 3 0 16,-9 3 0-16,-19 6 0 16,-9 2 0-16,-11 2 0 15,-5 2 0-15,-7 2 0 16,-1-1-3-16,2 0-4 15,-5-18-12-15,23 15-11 16,-10-23-10-16,20-2 0 16,1-18-1-16,19-5 0 15</inkml:trace>
  <inkml:trace contextRef="#ctx0" brushRef="#br1" timeOffset="186589.6724">13713 6456 110 0,'-17'14'38'0,"-16"-4"1"0,10 15-3 16,-21-1-32-16,3 10 2 16,-6 2-2-16,4 8 1 15,0 5-1-15,10 0 0 16,8 0-2-16,15-1 1 15,16-6-3-15,16-5 0 16,17-11 0-16,17-11-3 16,17-5-1-16,5-20-4 15,18 5-18-15,-12-29-12 16,3 3-3-16,-17-19 1 15,-1 2 0-15</inkml:trace>
  <inkml:trace contextRef="#ctx0" brushRef="#br1" timeOffset="187038.698">14303 6493 108 0,'-25'20'40'0,"-8"-4"-1"16,7 19-1-16,-14-3-33 15,6 10 1-15,-1 4-3 16,5 3 2-16,5 0-3 15,12-1 0-15,9-8-1 16,16-4 1-16,12-15-2 0,16-13 0 16,15-15 0-16,9-11 0 15,6-12-1-15,-3-12 0 16,-2-5 1-16,-10-6-3 15,-11 0 2-15,-16-1-1 16,-16 4 1-16,-16 5-1 16,-14 7 1-16,-11 10-1 15,-11 10 2-15,-4 10-1 16,0 9 1-16,-2 10-1 15,8 9-2-15,6-1-4 16,24 11-13-16,0-13-17 16,27 4-2-16,5-13 1 15,26 1-1-15</inkml:trace>
  <inkml:trace contextRef="#ctx0" brushRef="#br1" timeOffset="187591.7297">14937 6461 105 0,'0'0'39'0,"-30"0"1"15,16 14-1-15,-15 1-28 16,11 7-7-16,-3 4-1 16,2 10 1-16,1 7-2 15,2 5 2-15,-2 1-3 16,8-3 2-16,-2-6-3 15,4-5 0-15,4-11 0 16,4-24 0-16,0 0 0 0,15-22 0 16,4-15 0-16,4-11 0 15,4-11 0-15,0-5 0 16,3 0 0-16,-2 5 0 15,-4 11 0-15,-8 10 0 16,-7 13 0-16,-9 25 0 16,0 0 0-16,6 17 0 15,-8 12 0-15,0 6 0 16,3 2 0-16,5 1 0 15,6-5 0-15,9-7 0 16,8-8 0-16,13-14 0 16,7-15 0-16,6-8 0 15,1-8 0-15,-1-4 0 16,-5-5 0-16,-4 3 0 15,-10 1 0-15,-9 6 0 0,-13 14 0 16,-14 12 0-16,0 0 0 16,-8 16 0-16,-4 13 0 15,-5 7 0-15,1 6 0 16,1 3 0-16,3 5 0 15,5-4 0-15,13 2-7 16,-2-14-20-16,22 2 1 16,-13-26-5-16,25 2-9 15,-3-20-1-15,13-1 2 16,-5-14 2-16</inkml:trace>
  <inkml:trace contextRef="#ctx0" brushRef="#br1" timeOffset="188123.7601">15793 6529 122 0,'-18'-13'40'0,"9"24"0"15,-16-7-3-15,7 21-31 16,-7 3-2-16,3 11 0 16,2-1-2-16,-4 4-2 15,8-4 0-15,2-2 0 16,4-7 0-16,4-7 0 15,6-22 0-15,10 6 0 16,6-21 0-16,3-12 0 16,1-8 0-16,4-6 0 15,3-4 0-15,-2-3 0 16,-3 3 0-16,-2 5 0 15,-5 8 0-15,-3 8 0 16,-5 12 0-16,-7 12 0 0,0 0 0 16,-4 25 0-16,1 0 0 15,0 4 0-15,3 0 0 16,3 3 0-16,7-6 0 15,6-5 0-15,8-8 0 16,8-13 0-16,2-6 0 16,4-10 0-16,3-8 0 15,5-6 0-15,-6-3 0 16,-3 0 0-16,-2 4 0 15,-7 4 0-15,-6 5 0 16,-8 12 0-16,-14 8 0 16,6 23 0-16,-15 6 0 15,-4 7 0-15,-4 10 0 0,-1 2 0 16,5 10-2-16,-6-15-9 15,15 9-7-15,-11-31-4 16,28 13-9-16,-13-34-3 16,27 6-6-16,-1-20 1 15,16-8 4-15</inkml:trace>
  <inkml:trace contextRef="#ctx0" brushRef="#br1" timeOffset="188710.7937">16747 6508 108 0,'9'-5'38'0,"-9"5"2"15,0 0-7-15,-24 11-27 16,5 8 1-16,-9 2-2 15,1 12 1-15,-2 4-3 0,3 3 1 16,6 2-2-16,11-3 1 16,15-7-3-16,12-7 0 15,17-11 0-15,12-10 0 16,12-15 0-16,6-9 0 15,1-8 0-15,-2-7 0 16,-7-2 0-16,-8-3 0 16,-11 5 0-16,-10 1 0 15,-10 10 0-15,-8 7 0 16,-10 17 0-16,0 0 0 15,-8 15 0-15,-3 15 0 16,-2 7 0-16,4 7 0 16,4 3-5-16,4-4 2 15,14-1-8-15,2-25-5 0,33 3-11 16,-9-35-8-16,31-6-5 15,-1-24-2-15,18-8 5 16</inkml:trace>
  <inkml:trace contextRef="#ctx0" brushRef="#br1" timeOffset="188897.8043">17837 5994 118 0,'-35'58'40'15,"6"18"0"-15,-7 2-2 16,10 13-36-16,0 3-1 15,6-1 1-15,8-4-7 16,-6-21-10-16,19 1-22 0,-9-19-2 16,12-11-1-16,-7-24 2 15</inkml:trace>
  <inkml:trace contextRef="#ctx0" brushRef="#br1" timeOffset="189071.8143">17540 6453 111 0,'-14'-12'41'0,"14"12"2"15,0 0-2-15,28 28-26 16,6-26-19-16,7-6-8 16,36 13-16-16,-6-17-13 15,24 3 0-15,1-6-2 0,15 7 2 16</inkml:trace>
  <inkml:trace contextRef="#ctx0" brushRef="#br1" timeOffset="189616.8455">18622 6539 77 0,'-9'-13'38'15,"9"13"-1"-15,-34-11 1 0,15 25-12 16,-15-5-20-16,-1 7 1 15,-10 3-2-15,1 9 1 16,-3 0-1-16,1 6 0 16,7-1-2-16,9 1-1 15,9-4-2-15,13-3 0 16,14-7 0-16,13-5 0 15,13-10 0-15,12-10 0 16,7-8 0-16,7-6 0 16,1-7 0-16,-4-7 0 15,-5-4 0-15,-4-1 0 16,-7 1 0-16,-10 0 0 15,-7 6 0-15,-6 6 0 0,-8 4 0 16,-1 11 0-16,-7 10 0 16,0 15 0-16,-4 10 0 15,-2 11 0-15,-3 10 0 16,2 0 0-16,7 5 0 15,5-6 0-15,14-6-8 16,4-24-9-16,25 2-10 16,-9-32-6-16,23-2-8 15,-4-21-1-15,16-7 3 16,-10-13 0-16</inkml:trace>
  <inkml:trace contextRef="#ctx0" brushRef="#br1" timeOffset="189813.8564">19401 6067 124 0,'-26'49'39'15,"-18"17"1"-15,9 27-5 16,-11 0-32-16,6 8 1 16,4-1-3-16,9-8 1 15,11-11-4-15,6-15-1 16,16-9-11-16,-7-34-8 15,17-4-17-15,-16-19-1 16,27-23 0-16,-18-12 0 16</inkml:trace>
  <inkml:trace contextRef="#ctx0" brushRef="#br1" timeOffset="190128.8748">19008 6491 127 0,'-19'6'40'0,"19"16"3"0,7-11-2 15,17 0-37-15,16-7-4 16,12 0 0-16,12-8 0 15,2-3 0-15,0-1 0 16,-1-2 0-16,-10-3 0 16,-8 4 0-16,-14 3 0 15,-8 0 0-15,-11 8 0 16,-11 9 0-16,-9 4 0 15,-5 9 0-15,-7 6 0 16,-3 12 0-16,-2 2 0 16,1 1 0-16,7 3 0 15,0-8 0-15,11-2 0 16,5-14-8-16,22-5-13 15,-9-29-7-15,29 4-10 0,-11-22-1 16,13-3-3-16,-9-20 1 16</inkml:trace>
  <inkml:trace contextRef="#ctx0" brushRef="#br1" timeOffset="190494.8957">19717 6274 128 0,'0'0'40'16,"0"0"2"-16,-5 11-3 15,6 1-36-15,11 2 0 16,2 5-3-16,2 0 0 15,0 8 0-15,-2 5 0 16,-3 1 0-16,-7 3 0 16,-5 5 0-16,-3 4 0 15,-3 1 0-15,-2 2 0 0,6-2 0 16,4-4 0-16,8-4 0 15,8-8 0-15,12-13 0 16,10-8 0-16,5-16 0 16,3-11 0-16,4-15 0 15,3-8 0-15,-9-12 0 16,-3-5 0-16,-8-4 0 15,-10-2 0-15,-4 8 0 16,-10 4 0-16,-1 21-11 16,-21 1-5-16,12 30-7 15,-17-7-5-15,19 30-5 16,-11-5-7-16,17 12 1 15,-2-5 3-15</inkml:trace>
  <inkml:trace contextRef="#ctx0" brushRef="#br1" timeOffset="190850.9161">20444 6549 105 0,'0'0'42'16,"0"0"0"-16,5 11 1 16,-5-11-23-16,34 6-17 15,-2-5-3-15,12-1 0 16,5-6 0-16,2-1 0 15,2-6 0-15,-3-3 0 16,-9-4 0-16,-5-3 0 16,-10-4 0-16,-13-3 0 15,-13 5 0-15,-13 2 0 0,-14 9 0 16,-9 9 0-16,-8 10 0 15,-4 12 0-15,-7 16 0 16,2 8 0-16,8 8 0 16,8 1 0-16,14 1 0 15,13-8 0-15,24-3 0 16,9-19 0-16,29-2-13 15,-2-23-9-15,34 11-6 16,-13-26-5-16,29 10-8 16,-7-12 0-16,5 9 5 15,-12-1 5-15</inkml:trace>
  <inkml:trace contextRef="#ctx0" brushRef="#br1" timeOffset="191019.9257">21401 6697 148 0,'-13'-2'44'16,"13"2"-2"-16,-23-11-21 0,19-17-21 15,0 16 0-15,-4-7 0 16,8 19-16-16,-17-23-11 15,17 23-9-15,-15 8-9 16</inkml:trace>
  <inkml:trace contextRef="#ctx0" brushRef="#br1" timeOffset="207101.8456">1765 7989 99 0,'0'0'38'16,"0"0"-2"-16,0 0 0 15,0 0-33-15,-9 32-1 16,2 4 0-16,-2 15 0 16,-1 15-1-16,2 15 0 15,-1 12-1-15,2 7 0 16,1 0 0-16,-1-4-3 15,6 1-6-15,-6-22-26 16,13-8-2-16,-6-26 0 16,13-12-1-16</inkml:trace>
  <inkml:trace contextRef="#ctx0" brushRef="#br1" timeOffset="207305.8572">1590 8599 106 0,'0'0'39'0,"-13"-5"1"15,32 3-2-15,11-11-34 16,15-6-1-16,13-10-2 16,9-6-2-16,14-3-3 15,-1-14-8-15,14 9-25 16,-10-14-1-16,7 9 1 15,-14-11-3-15</inkml:trace>
  <inkml:trace contextRef="#ctx0" brushRef="#br1" timeOffset="207682.8788">2610 7933 113 0,'-20'24'39'16,"-8"3"-1"-16,5 17-1 16,-8 3-33-16,7 10-2 15,2 6 0-15,4 11-1 16,-2 7 1-16,2 2-2 15,-1-7 1-15,5-2 0 16,-1-10-1-16,5-7 1 16,2-14-1-16,10-16 1 15,7-13-1-15,7-15 1 0,11-15-1 16,8-11 1-16,7-6-1 15,2-5 0-15,0-4 1 16,-3 4-1-16,-4 6 0 16,-4 9 1-16,-10 14-1 15,-6 12 0-15,-7 14 0 16,-8 9-1-16,-2 7 0 15,-1 5-1-15,2 3-2 16,0-6 0-16,8 3-5 16,-3-23-14-16,25 5-15 15,-6-19 1-15,16-3-1 16,0-18-1-16</inkml:trace>
  <inkml:trace contextRef="#ctx0" brushRef="#br1" timeOffset="207877.8896">3204 8322 112 0,'-9'12'39'15,"-15"10"1"-15,6 22-2 16,-16 4-34-16,10 8-2 16,1 6 0-16,4-2-2 15,9-3-1-15,5-8 0 16,13-7-4-16,2-22-13 15,19-3-18-15,1-21-4 16,14-8 2-16,-4-18-2 16</inkml:trace>
  <inkml:trace contextRef="#ctx0" brushRef="#br1" timeOffset="208014.8978">3281 8156 105 0,'-25'-8'35'0,"-1"6"0"15,15 6-7-15,20 9-61 16,10-5-3-16,19 5 0 15,8-6-1-15</inkml:trace>
  <inkml:trace contextRef="#ctx0" brushRef="#br1" timeOffset="208343.9166">3824 8261 108 0,'-13'19'39'0,"-17"-8"2"16,5 10-2-16,-5-2-34 0,4 7-1 15,-1-2-2-15,7 4 0 16,5 2 0-16,13-1-1 15,4-3-1-15,16-5 0 16,7-3 0-16,11 0 0 16,5-2 0-16,-1-5 0 15,-1 2 0-15,-1-3 0 16,-12 4 0-16,-7 1 0 15,-12 2 1-15,-13 2-1 16,-14 2 1-16,-6 3-1 16,-8 0 0-16,-8 3 1 15,4-3-2-15,-1-3-3 16,12 7-12-16,-1-23-13 15,28-5-12-15,0 0 0 0,42-13-1 16,18-15 0-16</inkml:trace>
  <inkml:trace contextRef="#ctx0" brushRef="#br1" timeOffset="209096.9593">4875 8498 80 0,'25'-24'38'0,"-2"13"-1"15,-13-2 1-15,2 17-24 16,-12-4-11-16,0 0 0 15,-6 18 0-15,-2 6-1 16,-6 5 1-16,-3 8-1 16,-3 6 1-16,5 4 0 15,-4 0 0-15,3-2 0 16,5-7-1-16,3-6 1 15,6-11-1-15,2-21 0 0,19 5-2 16,-2-23 0 0,4-10-1-16,3-12 1 0,3-8-1 15,-1-8 1-15,0-4-1 16,-6-1 0-16,-2 4 2 15,-2 9-1-15,-6 7 0 16,-1 11 0-16,-2 13 0 16,-7 17 1-16,0 0-1 15,12 27 0-15,-6-1 1 16,3 3-1-16,6 1 1 15,3 1-1-15,9-8 1 16,10-8 0-16,12-11 0 16,9-11 0-16,5-11-1 15,5-6 1-15,-4-6 0 0,-2-2 0 16,-9 0-1-16,-10 3 1 15,-9 7 0-15,-14 6-1 16,-9 8 0-16,-11 8 0 16,0 19 0-16,-11 14 0 15,0 9-1-15,-5 14 0 16,-1 6-1-16,0 8 1 15,7 4-1-15,2-3-2 16,11-6-1-16,3-26-11 16,23 2-5-16,-8-37-4 15,28 1-4-15,-9-28-10 16,14-4-2-16,-6-21 2 15</inkml:trace>
  <inkml:trace contextRef="#ctx0" brushRef="#br1" timeOffset="209449.9799">5937 8513 104 0,'-9'26'39'0,"4"-3"1"16,16 1-1-16,10-9-36 16,18-3 1-16,14-11-1 15,8-6-1-15,5-8 0 16,0-7 0-16,-2-4-1 15,-6-6 0-15,-12 0 0 16,-15-3 0-16,-13 4-1 16,-16 3 1-16,-12 5-1 15,-10 8 1-15,-15 8-1 16,-8 12 1-16,-7 15-1 15,-3 10 1-15,1 11-1 0,3 7 0 16,10 3 1-16,11 2-1 16,19-6-1-16,22-10-1 15,23-9-2-15,17-17-3 16,27-4-7-16,2-27-8 15,30 8-8-15,-10-24-9 16,14 0 0-16,-15-14-1 16,-7 7 3-16</inkml:trace>
  <inkml:trace contextRef="#ctx0" brushRef="#br1" timeOffset="210092.0166">6964 8406 112 0,'-44'10'40'16,"-21"-1"2"-16,4 20-1 16,-8 4-37-16,5 10 0 15,8 5-2-15,10 4 1 16,12-1-1-16,14 2-1 0,20-12 1 15,19-8 0-15,14-16-2 16,15-15 0-16,13-15 0 16,8-12 0-16,-1-12 0 15,0-11 0-15,-10-4-2 16,-6-1 2-16,-13 5 0 15,-12 7 0-15,-12 14 0 16,-15 13 0-16,-10 18-1 16,-8 18 1-16,-6 14-1 15,0 11 1-15,2 6-1 16,6 2-1-16,15-1-1 15,9-14-2-15,22-6-4 16,3-26-8-16,31 3-3 16,-11-34-7-16,24 6-2 0,-15-26-8 15,7 0-2-15,-17-13 5 16,-12 4 36-16,-1 13 11 15,-28-8 3-15,4 23 7 16,-29 0 6-16,14 24 9 16,-39 16 3-16,15 21-3 15,-9 4-32-15,4 11-1 16,2 3-1-16,6 6-1 15,4-4-1-15,12-7-1 16,7-12 2-16,10-15-2 16,10-16 1-16,8-18-2 15,4-13 0-15,7-17 0 16,1-8 0-16,-1-7 0 0,-1-3 0 15,0 3 0-15,-6 10 0 16,-6 10 0-16,-11 16 0 16,-6 16 0-16,-9 15 0 15,-4 12-2-15,-3 14-1 16,-7 7-1-16,9 7-1 15,-3-11-9-15,28 12-4 16,-7-29-3-16,33 8-5 16,-6-31-2-16,34 0-9 15,-2-19-3-15,14-7 4 16</inkml:trace>
  <inkml:trace contextRef="#ctx0" brushRef="#br1" timeOffset="210387.0335">8355 8394 115 0,'-18'-15'41'15,"-19"2"2"-15,3 26-2 16,-4 6-37-16,2 15 0 15,9 6-2-15,11 7 0 16,14-3-1-16,13-2 1 16,18-9-2-16,16-9 0 15,9-10 0-15,6-7-2 16,-1-6 2-16,-3-3 0 15,-15 1 0-15,-15 6 0 16,-25 8 2-16,-26 15-2 16,-23 11 0-16,-19 7 0 15,-14 11 0-15,-11 5-4 16,2 12-7-16,-7-15-7 15,29 15-2-15,0-29-9 0,43 10-4 16,5-18-10-16,29-1 1 16,15-15 2-16</inkml:trace>
  <inkml:trace contextRef="#ctx0" brushRef="#br1" timeOffset="211677.1073">2822 10679 79 0,'13'-11'37'0,"-10"-15"1"0,11 4 0 16,-4-20-21-16,9 5-13 16,8-9 0-16,16 0-1 15,7-3 0-15,7 7-2 16,2 9 1-16,1 11-1 15,-7 19-1-15,-6 18 1 16,-12 21-2-16,-16 20 1 16,-13 20 0-16,-11 15 0 15,-5 10-1-15,0 2 2 16,1-2-1-16,13-10 0 15,11-13 0-15,16-21-1 16,19-32 3-16,16-24 0 16,12-29 0-16,5-26 0 15,-1-19 0-15,-4-15 2 16,-17-12-2-16,-14-4-1 0,-19 0 1 15,-15 4-3-15,-14 8 1 16,-7 9-3-16,0 13 1 16,0 9-3-16,14 19-2 15,0-1-11-15,28 31-16 16,-6 3-5-16,20 24 1 15,-2 2-3-15</inkml:trace>
  <inkml:trace contextRef="#ctx0" brushRef="#br1" timeOffset="212310.1435">4103 11107 61 0,'3'-16'37'0,"-3"16"1"0,3-15 0 16,-3 15-19-16,-12 18-14 16,-1 8 0-16,-6 6-2 15,-3 13-1-15,-4 3 1 16,2 10-1-16,-2-5 0 15,4 0 1-15,5-9 0 16,6-6-1-16,4-16 0 16,7-22 0-16,14 3-1 15,5-22 0-15,1-15 0 16,6-8 0-16,1-11 0 15,2-5 0-15,3-4 1 16,-3 2 0-16,-2 8 0 16,-4 9 0-16,-3 11 0 0,-4 14 0 15,0 14-2-15,-4 16 0 16,-1 15 0-16,-3 12-2 15,2 15 0-15,-2 3 0 16,0 11-1-16,-1 0-2 16,1 3-3-16,-7-17-8 15,13 7-6-15,-17-30-8 16,14-3-7-16,-11-28-3 15,0 0 2-15,0-22 0 16</inkml:trace>
  <inkml:trace contextRef="#ctx0" brushRef="#br1" timeOffset="212454.1513">4154 11350 110 0,'-20'-23'41'0,"17"11"0"0,6-11-1 16,23 2-37-16,12-5-4 16,14-12-27-16,28 13 4 15,-4-13-17-15,25 6 2 16,-6-9-2-16,16 10 1 15</inkml:trace>
  <inkml:trace contextRef="#ctx0" brushRef="#br1" timeOffset="212722.167">5140 10431 105 0,'11'20'39'0,"3"24"0"16,-16 5-1-16,-1 14-35 15,-5 9-2-15,1 7 0 16,2 4-2-16,-1-6-3 15,8 0-9-15,0-23-24 16,15-5-3-16,-1-24 0 16,14-9-1-16</inkml:trace>
  <inkml:trace contextRef="#ctx0" brushRef="#br1" timeOffset="212889.1766">4997 10821 89 0,'-22'-6'41'16,"22"6"1"-16,28-17-2 15,23 6-12-15,21-15-38 16,12-20-25-16,23 7-5 16,2-10 1-16,20 11-3 15</inkml:trace>
  <inkml:trace contextRef="#ctx0" brushRef="#br1" timeOffset="213427.2074">5931 10601 112 0,'21'-42'40'0,"27"0"-1"15,11-21-4-15,12 3-33 16,15-1 1-16,5 6-1 15,-3 9 0-15,-7 9-2 16,-15 20 1-16,-18 14 1 16,-20 20-2-16,-14 18 1 0,-20 18-2 15,-13 21 2-15,-10 14-2 16,-5 11 2-16,0 5-1 15,4-2 1-15,9-5-2 16,15-10 1-16,18-20 1 16,18-24-2-16,17-23 2 15,19-25 1-15,12-22-1 16,5-21 1-16,-2-15-1 15,-6-13 2-15,-13-8-2 16,-13-2 1-16,-17-1 1 16,-14 3-5-16,-14 5 4 15,-7 9-5-15,-2 14 1 16,-4 10-3-16,8 24-5 15,-6-1-11-15,23 37-6 16,-14 0-10-16,19 24-5 0,-3 2 1 16,11 17 0-16</inkml:trace>
  <inkml:trace contextRef="#ctx0" brushRef="#br1" timeOffset="214037.2423">7413 10912 89 0,'-15'34'39'16,"-9"-5"0"-16,13 13 0 16,-12-6-24-16,10 10-11 15,-4-2 0-15,8 2-2 16,-1-4 0-16,2-6-1 0,4-6 1 15,-1-7-1-15,7-6-1 16,-2-17 0-16,14 0 0 16,-2-18 0-16,0-5 0 15,3-9 0-15,0-8 0 16,-1-9 2-16,1-5-2 15,-5 0 2-15,0 1-2 16,-1 2 2-16,0 7-1 16,5 6 1-16,1 9-1 15,4 7-1-15,0 11 0 16,3 9 0-16,0 6 1 15,-2 7-1-15,-5 7 0 16,-4 2 0-16,-10 6 0 16,-7 4-1-16,-10 2 1 0,-7 3-2 15,-4-3 1-15,-6-1 0 16,8-4 0-16,-1-5-1 15,10-6 2-15,16-16-1 16,0 0 1-16,22 3 0 16,12-12 0-16,10 0 1 15,5 0 0-15,1 3-1 16,-3 6 1-16,-9 10 0 15,-19 6 0-15,-16 13 0 16,-21 6 0-16,-16 5-2 16,-12 1 2-16,-5 0-1 15,2-4-3-15,-1-12-3 16,25 0-10-16,-3-31-6 15,28 6-14-15,15-35 0 16,27 1-6-16,6-21-2 0</inkml:trace>
  <inkml:trace contextRef="#ctx0" brushRef="#br1" timeOffset="214240.2539">8378 10644 108 0,'0'0'41'0,"-7"-12"2"16,34 5-3-16,3-8-33 16,18-3-10-16,15 10-8 15,-7-15-21-15,15 19-9 16,-18-5 1-16,1 12-2 0</inkml:trace>
  <inkml:trace contextRef="#ctx0" brushRef="#br1" timeOffset="214392.2626">8374 10864 122 0,'-31'15'42'0,"31"-3"1"16,17-21-3-16,30-8-41 16,30-3-9-16,7-18-23 15,31 5-8-15,2-14 0 16,19 5-3-16</inkml:trace>
  <inkml:trace contextRef="#ctx0" brushRef="#br1" timeOffset="214941.294">9660 10541 103 0,'32'-43'39'15,"-1"-4"3"-15,10 9-6 16,-3 4-32-16,1 9-2 16,-3 11-1-16,-2 10 1 15,-10 9-1-15,-7 10 0 16,-8 11-1-16,-2 8 3 15,-7 10-3-15,-4 10 2 16,-2 6-2-16,1 6 2 16,1 3-2-16,5-1 2 15,10-7-1-15,10-8 0 16,11-12 0-16,17-17 0 15,9-19 0-15,8-18 0 16,4-18 0-16,2-13 0 16,-7-17 0-16,-8-8 0 0,-15-6 0 15,-17-2-1-15,-12 2 0 16,-13 2 0-16,-12 12 0 15,-6 8-1-15,1 17 0 16,2 9-1-16,13 15-1 16,2 12-6-16,32 9-24 15,-6 1-1-15,25 20-3 16,-4-10-3-16</inkml:trace>
  <inkml:trace contextRef="#ctx0" brushRef="#br1" timeOffset="215542.3283">10876 10810 113 0,'-8'46'40'15,"-6"-6"1"-15,7 18-5 16,-7-9-32-16,4 2-3 15,-2-2 1-15,2-5-2 16,0-8 1-16,3-7-1 16,6-14 1-16,1-15 0 15,13-1 0-15,3-16-1 16,3-12 1-16,4-8 1 15,1-10-2-15,1-6 2 16,-3-6-1-16,-2 0 0 16,-3 4 0-16,-2 4 1 0,-5 6-2 15,5 9 0-15,0 10 0 16,3 9 0-16,5 11 0 15,3 7 0-15,5 6 0 16,1 5 0-16,-1 3 0 16,-3 1 0-16,-7 5-1 15,-9 2 2-15,-10 4-2 16,-11-1 1-16,-15 4 0 15,-9-1 1-15,-10 2-1 16,-1-3 0-16,2-4 0 16,5-2 1-16,15-10-1 15,22-12 0-15,0 0 1 16,37 0-1-16,13-9 0 15,11-2 0-15,3 2 0 16,2 4 0-16,-14 7 0 0,-15 10 0 16,-23 8 0-16,-18 7-1 15,-26 8 0-15,-17 2 0 16,-11 3 0-16,-5-3-3 15,6 0-3-15,2-23-21 16,32 9-4-16,0-31-3 16,37 2-1-16,4-24-1 15</inkml:trace>
  <inkml:trace contextRef="#ctx0" brushRef="#br1" timeOffset="215842.3455">12173 10219 110 0,'8'14'39'16,"3"18"2"-16,-11 10-2 16,0 18-35-16,-2 12-2 15,-4 11 0-15,-7 10-3 16,-3 1 1-16,0-1-3 15,-1-10-3-15,10 1-25 16,-3-30-4-16,20-8-5 16,0-24-2-16</inkml:trace>
  <inkml:trace contextRef="#ctx0" brushRef="#br1" timeOffset="215991.3539">12154 10705 111 0,'-35'-27'41'15,"-1"2"1"-15,20 12-2 16,11 3-37-16,26-8-7 15,43 11-26-15,-4-17-6 16,27 6-5-16,6-8 0 16</inkml:trace>
  <inkml:trace contextRef="#ctx0" brushRef="#br1" timeOffset="216478.3819">12946 10377 106 0,'0'23'40'0,"0"-23"3"16,19 14-3-16,-9-21-33 15,17 4-3-15,3-5-1 16,8-2-1-16,0 2-1 16,3 0 0-16,-3 4-1 15,-6 5 0-15,-5 8 0 16,-11 9 0-16,-9 12 0 0,-9 12 1 15,-7 10-1-15,-6 10 0 16,-5 6 0-16,-1 0 0 16,5-1 0-16,4-7-1 15,12-12 1-15,12-13 1 16,10-20-1-16,9-15 1 15,10-21-1-15,5-14 1 16,4-20 0-16,3-10 1 16,-3-11 0-16,-4-8-4 15,-5-3 4-15,-2-2-2 16,-8 4 0-16,-4 9 0 15,-5 16-2-15,-8 11-5 16,13 30-23-16,-29-2-3 16,19 34-2-16,-20-3-2 0,20 27-5 15</inkml:trace>
  <inkml:trace contextRef="#ctx0" brushRef="#br1" timeOffset="216995.4115">14028 10725 101 0,'0'0'40'0,"5"14"1"16,-15 0-2-16,5 16-33 16,-12 2 0-16,0 11-2 15,-9 1-1-15,-1 3-2 16,-1-2 0-16,1-6-1 15,4-4 0-15,7-10-1 16,4-10 1-16,12-15-1 16,0 0 1-16,19-18 0 15,5-9 1-15,7-10 1 16,3-9 0-16,4-6 0 15,-1-5 0-15,2 1 1 16,-7 6-2-16,-4 7 1 16,-4 10-2-16,-10 13 0 15,-4 19 0-15,-5 15 0 0,-4 18 0 16,-3 13 0-16,-3 9 0 15,-1 8 0-15,-2 3 0 16,3-2-4-16,2-2-1 16,-1-10-3-16,9-2-6 15,-10-24-5-15,15 5-2 16,-10-30-13-16,0 0 0 15,-1-12 5-15,2-3-6 16,-16-13-1-16</inkml:trace>
  <inkml:trace contextRef="#ctx0" brushRef="#br1" timeOffset="217132.4193">13985 11046 82 0,'-21'1'32'0,"-8"-8"6"15,29 7 5-15,-7 11-1 16,32-3-35-16,12-7-6 0,13-7-6 16,19 5-7-16,-9-18-15 15,23 15-10-15,-17-15-2 16,7 8-5-16,-13-3 2 15</inkml:trace>
  <inkml:trace contextRef="#ctx0" brushRef="#br1" timeOffset="233309.3446">647 13234 93 0,'-2'-14'40'0,"2"-27"0"16,23 0-2-16,18-19-36 15,12-4 0-15,16 0-1 16,7 5-1-16,-2 11 1 16,-6 15-1-16,-12 23 1 15,-12 19-1-15,-20 27 0 16,-22 22 0-16,-18 19-1 15,-12 22 2-15,-14 9-1 16,-5 13 0-16,3-2 0 16,7-7 1-16,11-15-1 15,23-19 2-15,22-30-1 16,22-36 1-16,29-34-1 15,17-32 1-15,12-24 0 16,3-18 0-16,-2-16 0 0,-17-4-1 16,-19 4 0-16,-20 7 0 15,-25 10-1-15,-23 12 0 16,-14 14-1-16,-9 15-1 15,-1 16-1-15,5 7-1 16,13 18-4-16,4-1-18 16,35 24-15-16,4 2 1 15,21 17-1-15,2-5 0 16</inkml:trace>
  <inkml:trace contextRef="#ctx0" brushRef="#br1" timeOffset="233929.3799">2020 13506 90 0,'-7'14'40'0,"-6"-5"1"15,12 20-3-15,-17 4-34 16,16 11-1-16,-1 7-1 15,2 10-1-15,-3 7 0 16,1 7 1-16,2-5-1 16,-1-8-2-16,1-6 2 15,2-13-2-15,-1-11 1 16,4-15-1-16,-4-17 2 15,12-11-1-15,-3-15 1 16,-2-10 0-16,1-13 0 0,-2-10 0 16,2-12 0-16,0-5-1 15,-2-5 1-15,6 2-2 16,0 10 1-16,3 5-1 15,2 14 1-15,4 8-1 16,4 18 1-16,-1 14 0 16,1 14 0-16,-4 8 0 15,0 5 0-15,-6 7 0 16,-8 6 0-16,-5 6 0 15,-8-1 0-15,-7 4 0 16,-6-3-1-16,-2-1 1 16,-1-7 0-16,4-4 0 15,2-8 0-15,9-4 0 16,7-12 0-16,12-2 0 0,8-6 0 15,9 1 0-15,-1 4 0 16,1 7 0-16,-3 8 1 16,-6 8-1-16,-11 13 1 15,-11 8 0-15,-13 5-1 16,-8 0 1-16,-1-4-2 15,-4-11 0-15,8-13-2 16,5-25-7-16,25-7-18 16,4-36-12-16,22-9 1 15,8-28-3-15,18-3 1 16</inkml:trace>
  <inkml:trace contextRef="#ctx0" brushRef="#br1" timeOffset="234096.3893">2786 13057 90 0,'0'0'41'0,"-5"38"1"16,-18 5-2-16,8 27-26 15,-6-8-13-15,5 11-1 16,1 5-2-16,0 4-3 16,10 12-10-16,-10-24-25 15,17-2 1-15,-8-19-2 16,12-8-1-16</inkml:trace>
  <inkml:trace contextRef="#ctx0" brushRef="#br1" timeOffset="234247.3982">2647 13413 85 0,'-22'-33'42'15,"8"19"-1"1,0-4 0-16,14 18-23 0,14-12-27 16,2-12-28-16,33 9-2 15,3-12-3-15,29 9 0 16</inkml:trace>
  <inkml:trace contextRef="#ctx0" brushRef="#br1" timeOffset="234742.4263">3504 13061 98 0,'11'-32'40'16,"3"-14"1"-16,15 7-2 16,5-4-37-16,-5 1 0 15,4 6-1-15,5 5 0 16,-6 5 0-16,-1 12-1 15,-3 5 1-15,-4 13 0 16,-2 9 0-16,-5 13-1 16,-7 11 1-16,-2 14 0 15,-8 12 0-15,-3 10-1 16,-3 9 0-16,2 2 0 15,6-3 0-15,4-8 0 16,7-9-1-16,13-15 2 0,7-17-1 16,10-21 1-16,2-21 0 15,3-19 1-15,-2-18 0 16,-2-18-1-16,-10-15 1 15,-6-7-1-15,-10-5-1 16,-7 0-1-16,-2 7-1 16,-8 8-1-16,4 17-3 15,-4 9-2-15,16 30-15 16,-12 2-16-16,18 23-1 15,-5 7-1-15,14 16 0 16</inkml:trace>
  <inkml:trace contextRef="#ctx0" brushRef="#br1" timeOffset="235183.4518">4418 13245 104 0,'0'0'40'16,"0"0"1"-16,-2 30-8 16,-5-9-30-16,-4 9 0 15,-3 8-2-15,1 6 1 16,-3 3-2-16,1 0 2 15,2-3-2-15,3-12 0 16,4-7 1-16,4-13-1 16,2-12 1-16,13-15-1 15,-1-8 1-15,3-10 0 0,3-10 0 16,-1-5 0-16,4-9 1 15,3 1 0-15,1 5 0 16,-2 9-1-16,-2 9 1 16,1 8 0-16,-4 16-1 15,-1 18-1-15,-4 16-1 16,-6 12 0-16,-2 15-1 15,-4 8 0-15,-2 9-1 16,-5 4-2-16,4 3-4 16,-12-19-11-16,16 14-10 15,-16-26-10-15,13-3 1 16,-11-24-2-16</inkml:trace>
  <inkml:trace contextRef="#ctx0" brushRef="#br1" timeOffset="235336.4605">4443 13622 86 0,'-11'-46'40'0,"11"14"1"16,-3-9-1-16,22 13-24 15,-2 1-12-15,12 3-2 16,13 3-4-16,7-10-11 16,22 17-17-16,1-16-13 15,21 5 3-15,1-11-3 16</inkml:trace>
  <inkml:trace contextRef="#ctx0" brushRef="#br1" timeOffset="235546.4725">5407 12981 94 0,'-50'14'43'16,"24"2"1"-16,7-22-2 15,35 17-28-15,17-28-14 16,18-3-2-16,19 2-2 15,5-12-8-15,18 13-26 16,-14-6-4-16,0 15 0 16,-23-2-1-16</inkml:trace>
  <inkml:trace contextRef="#ctx0" brushRef="#br1" timeOffset="235694.4809">5591 13169 112 0,'-50'43'44'0,"8"-21"0"0,32-5-2 15,10-17-41-15,44-20-6 16,39-3-8-16,12-23-7 15,33 8-22-15,14-14-3 16,30 0-1-16,13-8 1 16</inkml:trace>
  <inkml:trace contextRef="#ctx0" brushRef="#br2" timeOffset="328708.8011">8582 12236 46 0,'14'-20'33'0,"-3"4"0"16,-1 7 0-16,-6-5-23 15,-4 14-4-15,8-10 0 16,-8 10 0-16,0 0-1 15,0 0-1-15,0 0 0 16,0 0-1-16,7 10 0 16,-4 5 0-16,-3 4-1 0,5 7-1 15,-1 11 0-15,1 13 0 16,3 12-1-16,-1 15 0 15,0 15 1-15,0 15-2 16,-2 15 2-16,-1 10-2 16,0 15 1-16,-3 5 0 15,-3 4 0-15,0 2 0 16,1-3 0-16,-1-5 0 15,1-3 0-15,1-4 0 16,-1-9 0-16,3-15-1 16,-4-7-1-16,3-19-3 15,10-7-11-15,-5-36-21 16,8-15-1-16,-4-30-2 15,9-18 2-15</inkml:trace>
  <inkml:trace contextRef="#ctx0" brushRef="#br2" timeOffset="329309.8355">8345 14523 37 0,'10'-29'34'16,"0"4"1"-16,0 5 1 15,-10-2-22-15,0 22-9 16,-1-13 0-16,1 13 1 16,-5 16-1-16,6 6 0 0,-2 5-1 15,8 10 0-15,4 4-2 16,6 11 0-16,7 2 0 15,6 5-2-15,5-1 1 16,2-3 0-16,7-12 1 16,3-11-2-16,1-20 3 15,7-20-1-15,1-26 1 16,1-20 0-16,5-22 0 15,0-13-2-15,-3-5-1 16,-7-6-4-16,2 17-22 16,-21-5-12-16,3 22-2 15,-12 6-2-15,1 22 0 16</inkml:trace>
  <inkml:trace contextRef="#ctx0" brushRef="#br2" timeOffset="330554.9067">8749 14990 24 0,'0'0'27'15,"0"0"0"-15,0 0 2 16,0 0-17-16,0 0-2 15,0 0-2-15,0 0-1 16,17-9-2-16,-17 9 0 16,12-12-1-16,-12 12 0 0,14-8-2 15,-14 8 0-15,17-6 0 16,-4 2 1-16,4-2-2 15,7-3 1-15,8-3-1 16,9-4 0-16,7-4 0 16,14-9 0-16,5-3 0 15,10-2 0-15,8-6 1 16,7-2-2-16,11-2 2 15,6-7-2-15,9-2 1 16,8-2 0-16,9-5-1 16,13-5 0-16,9-5 0 15,13-7 1-15,12-8 0 16,11-7 0-16,9-7 0 15,14-6 1-15,11-3-1 0,5-5 0 16,6-3 2-16,5 0-1 16,1-1-1-16,-2 4 1 15,-2 5-1-15,-5 8 0 16,-11 3 0-16,-7 7 0 15,-11 8-1-15,-12 7 0 16,-12 7 0-16,-14 6 0 16,-20 4 0-16,-15 3-1 15,-11 1 1-15,-16 6 0 16,-15 7 0-16,-18 6 0 15,-17 6-1-15,-14 6 0 16,-18 6-3-16,-7 13-3 16,-17 4-26-16,-12-4-3 0,-11 2-2 15,3 7 0-15</inkml:trace>
  <inkml:trace contextRef="#ctx0" brushRef="#br2" timeOffset="331147.9406">12985 12748 66 0,'-10'2'36'0,"10"-2"0"0,0 0-2 16,0 0-28-16,35 14-2 15,2-12 1-15,17 2-1 16,10-4 0-16,19 0 0 16,12-6-1-16,8 2 0 15,3-2-1-15,-3 2-1 16,-12 4 1-16,-8 6-2 15,-20 6 1-15,-21 11-1 16,-24 16 0-16,-22 11 0 16,-26 13-1-16,-21 14 1 15,-21 11-1-15,-15 6 0 16,-4 6-1-16,-4-9-4 15,22 1-30-15,-7-23-2 16,25-10 0-16,14-24-2 16</inkml:trace>
  <inkml:trace contextRef="#ctx0" brushRef="#br2" timeOffset="332343.009">7518 13432 46 0,'0'0'34'0,"4"-16"2"16,-4 16-11-16,0 0-9 15,0 20-9-15,-5-3-1 16,1 13-2-16,-5 8-2 15,-3 10 1-15,-5 10-2 16,-3 5 0-16,-2 1 0 16,-1-4 1-16,2-6-1 15,3-8 1-15,1-14-1 16,9-13 0-16,8-19 1 15,6-17 0-15,8-16-1 16,8-17 0-16,3-13 2 16,8-10-1-16,-2-8 0 0,6-6 0 15,0 1 0-15,2 6 0 16,-8 14 0-16,-1 13-1 15,-7 14 0-15,-1 18 1 16,-3 19-1-16,-3 19 0 16,-2 14-1-16,-1 17 0 15,-1 13 0-15,2 9 0 16,1 12-1-16,-1 3-2 15,0 3-1-15,-8-6-2 16,9 8-21-16,-13-25-11 16,3-7-3-16,-6-26 1 15,2-11 1-15</inkml:trace>
  <inkml:trace contextRef="#ctx0" brushRef="#br2" timeOffset="332493.0175">7658 13688 81 0,'-23'-16'41'0,"0"0"-2"16,23 16 2-16,9-12-37 15,29-2-2-15,29 3-10 16,14-20-29-16,33 2-2 16,10-8-2-16,22-2 0 15</inkml:trace>
  <inkml:trace contextRef="#ctx0" brushRef="#br2" timeOffset="333064.0502">12317 13904 60 0,'15'-14'37'0,"-6"-1"-2"16,3 12-4-16,-12 3-23 16,0 0-2-16,5 17-2 15,-3 14 0-15,-4 6-2 16,-1 14 0-16,-1 9-1 0,-1 10 0 15,-3 3-1-15,3 3 0 16,1-1-2-16,-2-9-1 16,6-4-5-16,-5-17-29 15,9-7 1-15,-4-19-2 16,8-8 1-16</inkml:trace>
  <inkml:trace contextRef="#ctx0" brushRef="#br2" timeOffset="333532.077">12337 13885 80 0,'4'-13'40'0,"1"-6"-2"15,11 8 2-15,4-7-37 16,11 1 0-16,9-2-1 15,6 2 0-15,1 4-1 16,3 6 0-16,-3 7 0 16,-8 8-1-16,-8 10 0 15,-12 9 0-15,-15 9 0 16,-12 9-1-16,-16 6 1 15,-11 2-1-15,-8-1 1 16,-4-3-2-16,3-6 2 16,4-8-1-16,10-12 1 15,15-15-1-15,15-8 1 16,19-21 0-16,18-6 1 15,11-3 0-15,12 3 0 0,6 5 1 16,-8 7-1-16,-6 15 1 16,-18 15-1-16,-17 19 1 15,-28 17-1-15,-22 16 0 16,-22 7 0-16,-11 2 0 15,-6-3 0-15,-2-8-1 16,8-10 0-16,11-20-2 16,24-10-9-16,9-34-27 15,35-15-5-15,10-25 1 16,24-10-2-16</inkml:trace>
  <inkml:trace contextRef="#ctx0" brushRef="#br3" timeOffset="337623.311">8648 12181 31 0,'-12'8'30'15,"-6"2"2"-15,-4 1-2 16,4 5-19-16,-8-7-5 16,5 7-1-16,-1-7-2 15,7 0-1-15,1-4 1 16,14-5-1-16,-7 12 0 15,7-12 0-15,0 0 1 16,21 7 0-16,-10-9-1 16,8 4 1-16,3-6 0 15,9 2-2-15,7-5 1 16,6-4-1-16,8 0 1 0,14-2-1 15,9-4 0-15,10 0 0 16,6-2 0-16,7 1 0 16,5-2 0-16,6 4-1 15,3 1 0-15,8 0 0 16,2 0 1-16,5 4-1 15,1-1 0-15,7 3 0 16,8 1 0-16,2 2 0 16,4 2 0-16,2 4 0 15,5 3 0-15,6 3 0 16,4 3-1-16,1 1 1 15,-2 1 0-15,5 4 0 16,0 2 0-16,0-2 0 16,0 0 0-16,1 0 0 0,0-1 1 15,2-2-1-15,1 0 0 16,3-5 1-16,2 0-1 15,3-4 1-15,-1-1-1 16,0-2 1-16,-2-1-1 16,-3 0 1-16,-1 0-1 15,-10-1 0-15,-9-1 0 16,-3 1 0-16,-8-3 0 15,-11 1 1-15,-11-2-2 16,-10-2 1-16,-13 0 0 16,-13-2 0-16,-15 0-1 15,-21 0-1-15,-13 3-2 16,-22-6-3-16,-3 14-26 15,-13-1-1-15,-19-8-2 16,-6 3 0-16</inkml:trace>
  <inkml:trace contextRef="#ctx0" brushRef="#br3" timeOffset="338688.3716">10374 11830 25 0,'-11'-9'32'0,"11"9"3"15,-14-15-2-15,14 15-16 16,0 0-5-16,0 0 0 16,0 0-4-16,24 15-1 15,-4-9-2-15,16 3-3 16,8-2 2-16,17 3-3 15,9-4 2-15,12 3-4 16,4-1 3-16,3 4-1 16,-6 0-1-16,-7 5 1 15,-21 1-1-15,-17 6 0 16,-19 4 0-16,-24 4 0 0,-20 5 0 15,-21 5 0 1,-18 0 0-16,-10 2 0 0,-4-3-1 16,3-6-1-16,13 1-8 15,11-18-26-15,24-6-1 16,15-21-1-16,33-9 0 15</inkml:trace>
  <inkml:trace contextRef="#ctx0" brushRef="#br3" timeOffset="339101.3955">11718 11841 77 0,'-24'1'38'0,"24"-1"-1"15,0 0 1-15,29 11-36 16,10-6 0-16,17 4 0 16,10 0-1-16,6 5 0 15,-1 1 0-15,-3 5 0 16,-13-1-1-16,-13 8 1 15,-20 2 0-15,-22 2 0 16,-24 1 0-16,-19 5 0 0,-14-4 0 16,-13 1 0-16,-3 0-1 15,3-5 0-15,4 2-4 16,8-12-7-16,23 5-25 15,7-14-2-15,28-10-1 16,19 2 0-16</inkml:trace>
  <inkml:trace contextRef="#ctx0" brushRef="#br3" timeOffset="340033.4486">13296 11700 83 0,'9'-16'37'15,"2"-10"1"-15,8 6 0 16,1-10-35-16,10 1-1 16,7-2-1-16,5 1 0 15,-3 2 0-15,1 4-1 16,-4 5 0-16,-8 9 1 15,-7 8-1-15,-7 10 1 16,-11 10 0-16,-8 11 0 16,-8 8-1-16,-3 7 2 15,-3 11-1-15,1 2-2 16,4-1 2-16,7 1-2 0,9-6 2 15,10-4-1-15,11-11 1 16,11-8-3-16,7-15 3 16,9-12 0-16,5-11 0 15,-1-15 0-15,2-9 0 16,-6-10 1-16,-5-9-2 15,-11-2 1-15,-3-7-1 16,-8 2 1-16,-8 3-1 16,-6 7 0-16,-5 11-1 15,-7 7-1-15,3 16-4 16,-7 1-16-16,7 15-16 15,-2 22-1-15,7 6 0 16,-5-1-1-16</inkml:trace>
  <inkml:trace contextRef="#ctx0" brushRef="#br3" timeOffset="340947.5011">14314 11861 66 0,'0'0'36'0,"-8"-12"0"16,8 12-1-16,0 0-29 15,0 0 0-15,0 0-1 0,-2 16-1 16,1-5-2-16,1 7 0 15,-3 1 0-15,2 5-1 16,-1 3 0-16,-2 1-1 16,3-1 0-16,0-3 0 15,1-3 0-15,0-5 0 16,0-16 0-16,6 12 0 15,-6-12 0-15,11-21 0 16,-3-1 1-16,3-4-1 16,0-8 1-16,0-7 0 15,2-2 0-15,0-2 2 16,0 2-3-16,1 4 2 15,-2 4-2-15,-1 2 2 16,2 7-3-16,2 7 3 0,-2 8-2 16,2 5-1-16,0 6 1 15,-2 5 2-15,-1 4-1 16,-1 5 1-16,-2 3-1 15,-7 0 1-15,-3 5-2 16,-3 1 2-16,-6 0-1 16,0-1-3-16,-6-2 2 15,2-4-2-15,0-3 1 16,1-3-1-16,13-10 1 15,-11 12-1-15,11-12 1 16,17 3 1-16,3-2 0 16,3 1 0-16,6 2 0 15,-3 2 0-15,0 2 0 16,-5 2 0-16,-11 3 0 0,-7 5 0 15,-15 2 0-15,-8 1 0 16,-6-1-1-16,-4-2 0 16,2 0-3-16,-2-14-6 15,30-4-27-15,-17-10 0 16,32-2-1-16,5-16 0 15</inkml:trace>
  <inkml:trace contextRef="#ctx0" brushRef="#br3" timeOffset="341144.5124">15000 11581 80 0,'0'0'37'0,"-15"-2"-1"0,-5 9 0 16,2 10-30-16,-1 7-4 15,2 10 1-15,-2 5-2 16,1 4-2-16,4 5 0 15,0-3-6-15,11 6-27 16,-6-13-4-16,10 2 0 16,-2-17-1-16</inkml:trace>
  <inkml:trace contextRef="#ctx0" brushRef="#br3" timeOffset="341317.5223">14881 11808 91 0,'-12'-7'40'0,"-1"-8"0"0,13 15 0 15,12-10-36-15,16 0-7 16,19 6-14-16,4-14-22 16,20 4 2-16,-1-8-4 15,11 5 2-15</inkml:trace>
  <inkml:trace contextRef="#ctx0" brushRef="#br3" timeOffset="341805.5502">15450 11593 89 0,'-16'-8'38'16,"16"8"1"-16,16-19 0 15,8 6-35-15,-5-3-1 16,7 2-1-16,-1-3-1 16,-3 4 0-16,2 2 0 15,-8 4-1-15,-5 4 1 16,-11 3-1-16,0 0 0 15,6 23 0-15,-13-2 0 16,-6 11 0-16,0 3 1 16,-4 9 0-16,2 3-1 15,1 3 0-15,9-3 0 16,7-5-1-16,11-9 1 15,11-8-1-15,12-13 2 16,11-14-3-16,10-15 3 0,1-9 1 16,1-13 0-16,-4-6 1 15,-6-10-2-15,-9-5 2 16,-14-5-2-16,-6 3 0 15,-11 2-1-15,-8 7-1 16,-2 9-1-16,-3 7-2 16,4 21-4-16,-11-2-19 15,21 28-12-15,-6 3 0 16,15 17-1-16,0-3 0 15</inkml:trace>
  <inkml:trace contextRef="#ctx0" brushRef="#br3" timeOffset="342293.5781">16329 11700 89 0,'0'0'38'16,"-12"6"3"-16,-1 1-2 15,10 9-32-15,-12 3-4 16,2 7-2-16,-3 6 0 15,1 1-1-15,-2 2 1 16,6 0-3-16,0-7 2 0,2-1-3 16,5-7 4-1,4-7 0-15,0-13 0 0,9 0 0 16,1-12 1-16,4-7-1 15,-1-7 0-15,3-4 4 16,1-7-4-16,3 0 1 16,1-2-2-16,-1 3 2 15,-1 4-1-15,0 6 1 16,-3 10-2-16,0 5-1 15,-3 11 2-15,-2 11 1 16,-6 6-1-16,-3 12 1 16,-2 6-3-16,-5 2-2 15,0 4-1-15,-6-3-3 16,8 11-12-16,-15-20-20 0,17 5 0 15,-9-20-4-15,12 2 2 16</inkml:trace>
  <inkml:trace contextRef="#ctx0" brushRef="#br3" timeOffset="342421.5854">16331 11925 94 0,'-19'-13'39'16,"19"13"1"-16,-23-12-2 16,23 12-40-16,0 0-33 15,11 3-5-15,-3 8 1 16,-8-11-3-16</inkml:trace>
  <inkml:trace contextRef="#ctx0" brushRef="#br3" timeOffset="343210.6306">11156 14121 71 0,'20'-20'41'0,"3"-20"-1"0,22-1 0 16,9-13-35-16,6 0-1 16,1-4-1-16,-3 8 1 15,-6 11-3-15,-13 16 0 16,-12 14 0-16,-17 19-1 15,-19 18 1-15,-9 18-1 16,-12 16 1-16,-1 13-1 16,-4 9 1-16,8 4-1 15,11-1 0-15,14-6 1 16,14-10-1-16,21-16 1 15,22-18-1-15,17-22 2 16,19-24-1-16,6-18 0 16,3-19 1-16,-4-15-1 0,-12-14 1 15,-8-8 0-15,-20-5 0 16,-14-3-1-16,-18 0 0 15,-12 6 0-15,-7 6 0 16,-3 8-1-16,6 11-2 16,1 6-3-16,24 23-19 15,-8-7-16-15,27 20-1 16,5-2-2-16,26 9 0 15</inkml:trace>
  <inkml:trace contextRef="#ctx0" brushRef="#br3" timeOffset="344111.6821">6371 13065 62 0,'0'0'39'16,"-22"-25"-1"-16,22 25 1 15,0-42-23-15,18 20-10 16,9-8-2-16,15-1-1 16,6-1 0-16,9 3-1 15,0 8 0-15,-1 14 0 16,-10 16-1-16,-10 19 1 15,-13 20-1-15,-16 19 0 16,-13 13-1-16,-11 14 1 16,-9 7-1-16,-2 1 0 15,2-9 1-15,7-10-1 0,12-15 0 16,17-21 0-1,14-25 1-15,22-24 0 0,12-23 1 16,12-19-1-16,2-16 1 16,-3-12 0-16,-3-7-1 15,-15-3 1-15,-9-3 0 16,-17 3-1-16,-14 6 0 15,-6 4 1-15,-5 9-2 16,-1 8 0-16,0 9 1 16,0 11-1-16,6 14 0 15,4 8 0-15,7 9 0 16,11 2-1-16,12 5-3 15,18-11-7-15,37 10-12 16,0-27-7-16,42 6-13 0,10-19 0 16,26-2-3-16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00:48:46.71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1101 1407 959 0,'0'0'83'0,"0"0"-7"0,0 0-20 0,-12-27-9 16,12 27-3-16,0 0-4 0,0 0-25 0,0 0 11 15,6-34-23-15,-6 34 14 0,0 0-1 0,36-37-3 0,-36 37 0 16,48-39-3-16,-15 13 1 0,3-2-4 16,3 1 3-16,5-5-6 0,2 1 5 0,-3-1-7 15,-1 5 4-15,1 1-6 0,-7 5 2 16,2 1-4-16,-11 6 3 0,-27 14-2 0,46-18 2 16,-46 18-3-16,0 0 1 0,0 0-3 0,28-5 0 15,-28 5-1-15,0 0 2 0,0 0 4 0,0 31 0 16,0-31 4-16,2 51-5 0,-2-17 4 15,-2 7-7-15,0 4 7 0,-6 6-7 0,0 9 8 0,0 2 9 0,0 3-29 16,6-4 28-16,2 0-28 0,8-3 10 16,2-5 8-16,6-6-8 0,3-8 5 0,7-7-5 15,2-9 4-15,2-3-2 0,5-8 3 0,3-4 0 16,5-6 2-16,5-12 3 0,3 0 0 0,-1-14 4 16,5-3 2-16,-1-12 15 0,1-3-2 0,-9-13 10 15,1-4-13-15,-5-8-18 0,-3-2 21 16,-3-6-30-16,-6 3 24 0,-4-5-9 0,-1 2-10 15,-5 0 10-15,0 2-12 0,-10 5 11 0,0 1-10 16,-2 6 7-16,-2 4-8 0,-4 5 7 0,-2 7-7 0,0 8 5 16,0 9-7-16,0 28-8 0,-8-27-23 15,8 27-28-15,0 0-48 0,0 0-75 0,-10 27-68 16,16 3-178-16,0 25 5 0,-18-18 317 16</inkml:trace>
  <inkml:trace contextRef="#ctx0" brushRef="#br0" timeOffset="815.5099">2733 1636 589 0,'0'0'26'0,"0"0"-9"0,28-28-7 0,-28 28 8 15,0 0 27-15,0 0 17 0,0 0 19 0,0 0-2 16,0 0-9-16,0 0-14 0,0 0-13 0,0 28-12 31,0-28-5-31,-16 57 2 0,4-26-1 0,4 16 9 0,-4 3-13 0,4 3-2 16,-2-2-9-16,2 6 3 0,6-8-5 0,0 1 7 15,2-3-13-15,4-4 2 0,-2-2-8 0,4-1 6 16,4-3-7-16,0-5 5 0,0-5-5 0,-10-27 4 16,26 42 14-16,-26-42-15 0,0 0 17 0,30 27-18 15,-30-27 2-15,0 0 2 0,0 0 4 0,0 0 8 16,0 0-16-16,15-39 13 0,-15 1-16 15,-2-9 4-15,-4-10 6 0,2-4-10 0,-3 4 11 16,-3-2-7-16,-6-4 12 0,-2-2-7 0,0-10 10 16,0 6-10-16,6-4 9 0,3 8-9 0,1 4 9 31,8 12-8-31,0 6 5 0,2 8 11 0,4 3-15 16,-6 32 14-16,11-39-35 0,-11 39 15 0,0 0-20 15,0 0 18-15,0 0-2 0,0 0-3 16,0 0 0-16,0 0 2 0,0 0 19 0,40-4-15 15,-40 4 18-15,42 19-38 0,-42-19 19 0,47 36-18 0,-47-36 16 0,52 39 5 0,-52-39-5 16,51 51 5-16,-23-27-4 0,2 4 3 16,-7-1-3-16,-23-27 3 0,50 49-8 0,-50-49-1 15,31 40-7-15,-31-40-2 0,18 31-1 0,-18-31 2 0,-2 30-1 16,2-30 3-16,-23 37 0 0,23-37 5 16,-46 43 1-16,16-21 7 0,1-2-1 0,-3-5 4 15,2-1-2-15,3-4 4 0,27-10 1 0,-48 20 1 31,48-20 1-31,-28 12 2 0,28-12-5 0,0 0-4 16,0 0-8-16,0 0-6 0,0 0-7 0,0 0 4 16,0 0 6-16,0 0 5 0,30 4 7 0,-30-4 0 15,46 5 0-15,-46-5-1 0,53 12 0 16,-53-12 0-16,47 26 0 0,-47-26 0 0,34 41 0 16,-22-11 3-16,-12 3-3 0,0 5 7 15,-10 5-5-15,-6 0 11 0,-4-2-5 0,-7 5 7 16,-3-7 9-16,-4 4-36 0,3-5 29 0,-3-7-34 15,6-11 15-15,28-20-10 0,-35 28-57 0,35-28-99 16,0 0-232-16,6-30-63 0,0-9 203 0</inkml:trace>
  <inkml:trace contextRef="#ctx0" brushRef="#br0" timeOffset="1049.893">3493 1996 1446 0,'-49'6'77'0,"49"-6"-53"0,0 0-32 16,0 0-7-16,0 0 0 0,0 0 2 0,0 0 4 15,0 0-1-15,43-16-7 0,-43 16-9 0,52-24-8 16,-52 24-17-16,67-31-29 0,-35 3-43 15,21 22-62-15,-19-19-79 0,6-5-151 0,21 28 134 16,-29-33 281-16</inkml:trace>
  <inkml:trace contextRef="#ctx0" brushRef="#br0" timeOffset="1581.145">4151 1809 1187 0,'0'0'48'0,"-6"-30"-40"16,6 30 2-16,0 0 9 15,0 0 14-15,0 0 6 0,0 0-4 0,0 0-10 16,0 0-14-16,0 0-7 0,0 0-4 0,0 0 2 15,-20 38-1-15,18-5 14 0,-8 5-2 0,2 5 7 16,-6 4-8-16,4 0 2 0,1-1-5 0,-1 3 7 16,-2 0-7-16,2 4 2 0,-2 0-14 0,0-3 8 15,2-1 11-15,0-6-30 0,2-4 30 16,4-5-31-16,4-34 13 0,-6 45 2 0,6-45-2 16,0 0 1-16,8 26-2 0,-8-26 1 0,0 0 2 15,0 0 2-15,0 0 2 0,38-44-1 0,-20 11 3 16,0-12 12-16,3-3-31 0,5-7 30 0,-2-2-28 15,-2 0 12-15,-4-4 13 0,1 0-7 16,-3 0 11-16,-4-6-10 0,2-4 7 0,-2 3-10 16,6 1 5-16,-1 8-10 0,-3 7 6 15,2 13-9-15,2 8 5 0,-18 31-3 0,20-32 1 16,-20 32-4-16,0 0-1 0,0 0-1 0,0 0 1 16,0 0 4-16,26 33 2 0,-17 1 6 0,3 7-5 15,2 10 5-15,-4 7-7 0,2 5 5 0,-4 3-10 16,0 3 9-16,2-2-10 0,-4-4 9 0,-2 0-9 15,4-4 7-15,1-2-10 0,-1-5-1 0,2-3-1 16,-8-10-57-16,14 4 19 0,-16-43-51 16,20 67-42-16,-20-67-51 0,14 28-187 15,-14-28-59-15,0 0 205 0</inkml:trace>
  <inkml:trace contextRef="#ctx0" brushRef="#br0" timeOffset="1768.7356">4145 2173 1682 0,'0'0'48'16,"-38"16"-32"-16,38-16-18 0,0 0-5 0,0 0 0 15,0 0 2-15,0 0 1 0,0 0 4 0,52 2 0 16,-19-12 3-16,11-4-1 0,13-8-11 0,5-9-29 16,19 5-44-16,-18-25-61 0,32 30-74 15,-31-35-119-15,9 13-149 0,14 20 70 16,-30-27 415-16</inkml:trace>
  <inkml:trace contextRef="#ctx0" brushRef="#br0" timeOffset="1987.4954">5481 1504 1587 0,'0'0'42'15,"0"0"-39"-15,0 0-16 0,0 0 1 16,0 0 5-16,0 0 6 0,28-12 6 0,-28 12 0 16,44-12 1-16,-13 2-5 0,7 4 1 0,8-3-3 15,5 1-5-15,-5-6 1 0,3 14-50 16,-15-16-25-16,13 26-96 0,-47-10-123 0,38-24-204 16,-6 32 37-16,-32-8 440 0</inkml:trace>
  <inkml:trace contextRef="#ctx0" brushRef="#br0" timeOffset="2159.3743">5301 1919 1784 0,'-33'6'27'0,"33"-6"-21"0,0 0-8 0,0 0-3 16,49 4 5-16,-15-8 2 0,5 0 0 0,7-12 0 15,7-5-2-15,11-3-10 0,1-17-35 0,28 13-58 16,-28-39-131-16,40 20-351 0,-14 4 38 0,-5-12 256 15</inkml:trace>
  <inkml:trace contextRef="#ctx0" brushRef="#br0" timeOffset="3643.8734">6675 1431 1026 0,'0'0'88'0,"28"-55"-89"0,-4 17-9 15,6 5 22-15,7-10 5 0,9 5 23 0,-5-7 8 16,7 8-12-16,-11-5-9 0,7 11-17 16,-8 1 0-16,-5 7-9 0,-31 23 2 0,44-26-2 15,-44 26 1-15,0 0 1 0,0 0 1 0,0 0 0 16,0 0 9-16,0 0 5 0,16 43-2 0,-16-7 5 15,-4 7-18-15,0 4 2 0,-6 5-7 0,0 5 14 16,-6 4 16-16,4 10-24 0,-4-1 29 16,7 9-30-16,-1-4 5 0,4 4 9 0,6-7-13 15,8 3 9-15,8-8-13 0,5-6 6 16,7-10-9-16,10-7 5 0,9-11-6 0,5-7 6 16,13-11 0-16,6-5 3 0,5-16 10 0,11-7 6 15,-10-15 11-15,12-1 2 0,-14-19 3 0,4-1-11 16,-13-14 0-16,-7 4-13 0,-7-4 7 0,-9-2-6 15,-11 4 11-15,-8 2-4 0,-12-2 6 0,-3 4-9 16,-9 2-13-16,-2 0 19 0,-7 4-28 16,-5-1 22-16,-4 5-14 0,-2 0-5 0,0 8 3 15,0 1-4-15,3 11 2 0,17 27-5 16,-34-40-1-16,34 40-5 0,0 0-7 0,0 0-11 16,0 0-33-16,0 0-34 0,0 0-34 0,0 0-45 15,16 28-70-15,-16-28-150 0,35 35-63 0,7 3 187 16</inkml:trace>
  <inkml:trace contextRef="#ctx0" brushRef="#br0" timeOffset="4269.417">8505 1815 1040 0,'-30'41'42'16,"24"-5"0"-16,-4-7 1 0,10 14 7 0,-3-11 1 16,5 15 23-16,-16-15-25 0,12 13-2 0,-8-10-1 15,4 9-3-15,-4-11-13 0,8 4 7 0,-8-5-17 16,8-3-8-16,2-29-11 0,-8 46 2 0,8-46-4 16,0 0 2-16,8 33-3 0,-8-33 1 0,0 0 0 15,0 0-1-15,0 0 2 0,0 0 1 16,30-21 1-16,-30 21-3 0,26-48 2 0,-13 19-3 15,3-7 4-15,-6-1-4 0,0 0 6 0,-2-5-5 16,0 1 6-16,-6-4-5 0,2-3 7 0,-2-9-8 0,0 2 7 16,-2-6-9-16,6-2 8 0,-2 6-8 0,4 2 9 15,1 8-5-15,3 9 6 0,2 11-3 16,-14 27 4-16,22-40-4 0,-22 40 2 0,28-23-3 16,-28 23 0-16,33-18-2 0,-33 18 0 0,36-6-3 15,-36 6 1-15,38 6-1 0,-38-6 1 0,33 14 0 16,-33-14 0-16,0 0 2 0,32 31-1 0,-32-31 2 15,14 32 0-15,-14-32 1 0,-4 47-3 16,-4-19 0-16,-4 5-7 0,-6 1 2 0,-9 1-6 16,-3 2 9-16,-6 3-3 0,1-1 7 15,-3 1-5-15,2-5 6 0,3-4-6 0,9-3 6 16,24-28-6-16,-34 33 0 0,34-33-6 0,0 0-2 16,0 0 0-16,0 0 2 0,42 26 7 0,-11-30 1 15,15-4 2-15,9-4-2 0,3-5 0 0,5 3-1 16,7-2 4-16,-5 2-3 0,-4 3 3 0,-11 5-2 0,-5 2 0 15,-9 8 0-15,-36-4-2 0,38 12 6 16,-38-12 7-16,2 29 5 0,-2-29 0 0,-30 61 0 16,0-20-14-1,-13 9 3-15,-13 1-8 0,-7 4 9 0,-12-2-8 16,3-2 6-16,1-2 12 0,6-7-32 0,11-5 28 16,7-9-42-16,15-1-7 0,0-23-38 0,32-4-94 15,0 0-107-15,0 0-264 0,0 0 64 16,38-59 384-16</inkml:trace>
  <inkml:trace contextRef="#ctx0" brushRef="#br0" timeOffset="4457.0139">9485 1823 1508 0,'0'0'308'0,"0"0"-298"0,0 0-13 15,0 0-2-15,0 0 2 0,0 0 2 0,28 8 1 16,-28-8-2-16,45-28-14 0,-7 12-25 0,-2-15-45 16,25 19-75-16,-29-39-129 0,27 19-268 0,3 5 51 15,-11-17 355-15</inkml:trace>
  <inkml:trace contextRef="#ctx0" brushRef="#br0" timeOffset="5033.0199">10457 1309 1175 0,'0'0'84'0,"30"-14"-31"0,2 6-3 0,-32 8 3 16,57-29-3-16,-23 11-10 0,6 4-6 0,-5-1 4 16,9 3-6-16,-7-4 0 0,1 6-11 0,-2 0-8 15,-9 6-6-15,-27 4-4 0,36 0 1 0,-36 0 3 16,0 0 3-16,0 0 3 0,0 0 2 0,20 36-2 15,-20-36 0-15,0 47-6 0,-6-13 2 16,-6 7-6-16,-6 6-11 0,-4 2 27 0,-3 6-27 16,-1-1 25-16,-2 3-11 0,6 0-8 0,1-2 10 15,7 2-10-15,4-6 8 0,4-4-7 0,8 1 3 16,8-3-5-16,6-8 4 0,1-7-3 0,-17-30 3 16,58 43-3-16,-23-33 4 0,11-8 0 0,2-4 1 15,5-12 2-15,8-6-1 0,-3-13 4 0,5-6-2 16,-1-11 8-16,-5-3-3 0,-4-6 8 15,-5 0-9-15,-2-4 5 0,-3 0-6 0,-13-2 4 16,-2 0 9-16,-11 4-21 0,-5 4 18 0,-6 0-24 16,-6 4 6-16,-8 0 4 0,2 0-8 15,0 11 5 1,-4 7-5-16,-1 7 1 0,11 28-6 0,-12-33-4 0,12 33-9 0,0 0-16 0,0 0-23 0,0 0-61 16,0 0-75-16,0 0-115 0,-4 43-251 15,4-43 62-15,31 61 360 0</inkml:trace>
  <inkml:trace contextRef="#ctx0" brushRef="#br0" timeOffset="5630.4861">11941 1931 804 0,'21'-28'80'0,"-3"-3"-64"0,-18 31-1 0,36-51 13 15,-36 51 14-15,20-32 27 0,-20 32 13 0,0 0 13 16,0 0-1-16,0 0-12 0,0 0-20 0,0 0-23 16,0 0-13-16,0 0-15 0,-12 32-2 15,12-32 0-15,-28 57 8 0,10-20 2 16,-2 8 10-16,-3-1-6 0,7 3 3 0,-6 0-10 16,8 2 4-16,-2-1-10 0,0 3 6 0,5-8-9 15,3-3 2-15,4-9-4 0,4-31 1 0,-6 47 14 16,6-47-31-16,-2 32 33 0,2-32-34 0,0 0 17 15,0 0-2-15,0 0 1 0,0 0 1 0,0 0 2 16,0 0 3-16,0 0-13 0,0 0 22 16,0 0-15-16,22-38 27 0,-15 7-17 0,1-7 5 15,2-3-11-15,0 0-5 0,-2-1 5 0,2 3-3 16,0-2 4-16,0-1-5 0,0 1 4 0,6 0-6 16,-1-1 4-16,-1 7-4 0,4 2 2 0,-18 33-2 15,32-38 1-15,-32 38-3 0,0 0-1 16,0 0-1-16,0 0-1 0,0 0-1 0,0 0 1 15,29-2-1-15,-29 2 2 0,0 0 2 16,20 49-1-16,-10-21 2 0,4 7-3 0,-2 5 5 16,-2 3-7-16,0 4 4 0,0 4-11 0,-2-3-1 15,-1 3-10-15,3-6 1 0,-2 2-13 0,0-5-17 16,4 1 9-16,-12-12-54 0,18 15-10 0,-18-46-75 16,18 61-123-16,-18-34-199 0,0-27 16 0,10 42 413 15</inkml:trace>
  <inkml:trace contextRef="#ctx0" brushRef="#br0" timeOffset="5818.1178">11905 2222 1656 0,'0'0'97'0,"0"0"-69"0,0 0-15 16,0 0-1-16,0 0-2 0,26-27 0 15,-26 27-6-15,37-22 0 0,-37 22-4 0,58-28-1 16,-17 11-6-16,7-1-15 0,-3-2-26 0,19 9-43 15,-17-23-49-15,34 30-77 0,-33-37-118 0,23 9-170 16,4 19 42-16,-21-27 459 0</inkml:trace>
  <inkml:trace contextRef="#ctx0" brushRef="#br0" timeOffset="6005.6302">13093 1516 1790 0,'0'0'28'0,"-38"-2"-28"0,38 2-4 0,0 0-1 16,0 0 0-16,0 0-1 0,0 0 2 15,0 0 1-15,14-28-1 0,-14 28-1 0,60-33-13 16,-15 19-24-16,-5-14-23 0,23 24-56 0,-25-27-30 16,29 35-75-16,-31-22-143 0,7 0-94 0,13 26 137 15,-56-8 326-15</inkml:trace>
  <inkml:trace contextRef="#ctx0" brushRef="#br0" timeOffset="6177.5012">12931 1880 1814 0,'0'0'53'0,"-30"14"-56"16,30-14-11-16,0 0-2 0,0 0 8 0,28-12 5 15,-28 12 5-15,45-22 0 0,-3-2-2 0,11-3-19 16,24 3-45-16,-11-29-100 0,47 35-220 15,-22-19-193-15,10-2 29 0,18 21 478 0</inkml:trace>
  <inkml:trace contextRef="#ctx0" brushRef="#br0" timeOffset="6740.033">13766 1226 1208 0,'18'-37'62'0,"18"-2"-52"0,5-7 2 16,9 9-4-16,7-2 11 0,5 5-5 0,-5 3-1 16,2 3-9-16,-9 4 2 0,1 5 2 0,-11 3 4 15,2 6-2-15,-15 4-1 0,-27 6-6 16,40 2-2-16,-40-2 2 0,0 0 7 0,28 36 11 16,-28-36 7-16,10 51 8 0,-10-18-10 0,-2 11 0 15,-12 3-9-15,2 10 6 0,-8 0-5 0,2 8 11 16,-6 0 6-16,5 4-29 0,-1-2 21 15,2-2-30-15,0 0 7 0,8-8 7 0,0-2-8 16,10-6 5-16,8-6-9 0,2-5 5 0,6-7-4 16,4-3 3-16,-20-28-2 0,49 41 4 15,-15-29-2-15,4-8 2 0,1-4 3 0,11-10 8 16,-3-14 8-16,17-7-3 0,-1-16 1 0,2-7-16 16,-1-3 0-16,-7-4-8 0,-3 2 6 0,-11 0-7 15,-5 0-9-15,-9 2 25 0,-9 0-25 0,0 0 27 16,-4 0-6-16,0 0-7 0,-4 0 7 0,1-2-11 15,-1-2 8-15,-2 2-9 0,2 4 5 0,-2 5-7 16,2 13 0-16,-12 37-6 16,6-37-2-16,-6 37-7 0,0 0-18 0,0 0-28 15,0 0-35-15,-20 31-33 0,28 18-62 0,-8-49-75 16,-22 55-218-16,28 0 31 0,-6-55 390 0</inkml:trace>
  <inkml:trace contextRef="#ctx0" brushRef="#br0" timeOffset="7412.0327">15402 1785 1204 0,'0'0'205'0,"0"0"-190"15,-26 30-6-15,26-30 10 0,2 29 12 0,-2-29 7 16,6 44-3-16,-8-17-11 0,6 9 6 0,-4-3-7 16,0 8 4-16,0-3-7 0,0 7 1 0,-2-2-9 15,0 1 4-15,-4 1-7 0,-2-2 1 0,4-3-6 16,-2-3 5-16,4-6 12 0,-4 1-32 0,6-32 30 16,-4 43-30-16,4-43 14 0,0 0 1 15,0 0 0-15,0 0 0 0,0 0 0 0,0 0 2 16,0 0-18-16,0 0 31 0,24-49-30 15,-8 10 26-15,2-9-12 0,0 3-5 0,1-4 5 16,-1-2-5-16,-2 0 5 0,-4-2-5 0,-2-7 7 16,0-3-9-16,-2-5 8 0,6-1-9 0,-5-2 7 15,3 4-7-15,4 8 7 0,-4 6-7 16,0 13 8-16,0 13-4 0,-12 27 5 0,14-28-1 16,-14 28 1-16,0 0-1 0,0 0-1 0,0 0 2 15,0 0 1-15,0 0 1 0,37 32-2 0,-37-32-1 16,32 33-4-16,-32-33 4 0,24 44-4 0,-24-44 2 15,22 45-1-15,-22-45 1 0,17 55-4 0,-17-55 4 16,14 53-5-16,-14-53 6 0,8 53-4 0,-8-53 3 16,0 53-5-16,0-53-2 15,-18 53-3-15,18-53 2 0,-37 54-2 0,9-29 6 16,-6 3-2-16,-3-7 5 0,-1 5-2 0,-2-6 3 16,-1-3-2-16,5-1 2 0,7-4-1 0,29-12 2 15,-40 14-2-15,40-14-3 0,0 0-2 0,0 0 0 16,0 0 2-16,0 0 1 0,36-20 4 0,-7 10-2 15,9-2 1-15,7 3-2 0,3 1 0 0,5 0 0 16,-3 8 2-16,1 0-2 0,-13 6 1 16,-2 0 0-16,-36-6-1 0,37 15 1 0,-37-15 1 15,8 36 3-15,-8-36-2 0,-26 53 4 0,1-20-6 16,-9 3 4-16,-11 1-6 0,-11 3 5 16,-3-1-6-16,-5 2-11 0,5-3 27 0,5-5-29 15,9 1 22-15,7-13-28 0,38-21-42 0,-47 20-61 16,47-20-130-16,0 0-183 0,0 0-108 15,39 0 204-15</inkml:trace>
  <inkml:trace contextRef="#ctx0" brushRef="#br0" timeOffset="7834.0213">16538 1264 1170 0,'0'0'201'0,"0"0"-164"0,0 0-33 0,0 0 2 16,0 0 10-16,-15 55 15 0,3-22 22 0,4 11-32 15,-8 3 24-15,4 6-39 0,-4 0 1 0,4 4 5 16,-4-2-11-16,5-2 4 0,-5 3-8 0,6-7 5 15,0 0-12-15,0-6-4 0,10 4-25 0,-8-17-21 16,16 7-51-16,-8-37-60 0,10 48-101 0,-10-48-206 16,0 0 53-16,30 45 392 0</inkml:trace>
  <inkml:trace contextRef="#ctx0" brushRef="#br0" timeOffset="7974.6552">16317 1640 1533 0,'-46'-24'206'0,"46"24"-138"15,-40-16-24-15,40 16-2 0,0 0-8 0,0 0-15 16,0 0-15-16,0 0-11 0,0 0-6 16,0 0-11-16,0 0-13 0,28-19-26 0,22 26-62 15,-19-32-96-15,53 37-142 0,-5-18-183 0,0-10 38 16,26 24 466-16</inkml:trace>
  <inkml:trace contextRef="#ctx0" brushRef="#br0" timeOffset="8556.8456">17410 1549 1753 0,'0'0'84'0,"0"0"-67"0,0 0-20 16,0 0-1-16,0 0 9 0,0 0 7 0,43 16 1 16,-13-12 0-16,8-2-8 0,-1 0-3 0,9-4-2 15,7 0 0-15,3-2-7 0,-1 0-14 0,0 4-15 16,-1-12-34-16,11 18-37 0,-19-24-57 0,29 36-127 15,-21-22-232-15,7-4 14 0,4 16 341 16</inkml:trace>
  <inkml:trace contextRef="#ctx0" brushRef="#br0" timeOffset="9129.8079">18574 1279 1325 0,'0'0'218'0,"0"0"-192"16,0 0-27-16,0 0 5 0,0 0 8 0,40-31 13 16,-5 15 6-16,-1-3 4 0,5 1-8 0,3-2-5 15,0 4-7-15,-1-3 1 0,-1 7-2 0,-5-2-1 16,-1 4-6-16,-34 10-2 0,48-10-3 16,-48 10-1-16,35 0 0 0,-35 0-1 0,0 0 0 15,0 0-1-15,0 0 4 0,20 38-3 0,-20-38 2 16,-12 43-1-16,12-43 0 0,-28 57-2 0,11-21 4 15,-5 3-6-15,0 2 7 0,2 7 11 0,1-1-25 16,-5 4 28-16,6 4-28 0,6-2 8 0,2 0 8 16,4-5-7-16,6-1 5 0,8-4-5 0,2-5 4 15,8-5-3-15,4-5 5 0,5-7-2 16,7-5 6-16,4-8 3 0,5-8 4 0,3-12 5 16,3-8-2-16,5-7 3 0,-3-7-4 0,-3-7-1 15,-3-2-8-15,-5-7 1 0,-5-1-8 0,-1 0 4 16,-12-2-7-16,-4 2-10 0,-2 2 22 0,-14-1-21 15,4 1 22-15,-12 2-7 0,6 2-6 0,-2-3 2 16,-4 1-4-16,6 4 0 0,4 0-6 16,-2 7 2-1,-2 5-7-15,0 31-1 0,2-34-7 0,-2 34-11 16,0 0-14-16,0 0-32 0,0 0-33 0,39 2-53 16,-39-2-76-16,46 10-184 0,-13 16-74 0,-33-26 170 15</inkml:trace>
  <inkml:trace contextRef="#ctx0" brushRef="#br0" timeOffset="9730.4757">19930 1703 1118 0,'10'-38'78'0,"-10"38"-20"0,2-29 8 15,-2 29 1-15,0 0-5 0,0 0-10 16,0 0-10-16,0 0-10 0,0 0-13 0,-31-22-10 0,31 22-3 15,0 0 2-15,-38 39 0 0,38-39 7 0,-36 52-1 16,20-17 7-16,-3 0-6 0,1 11 7 0,0 3-7 16,4 2 8-16,-10 4-6 0,9 0 5 0,-3-5-7 15,6 1 1-15,0-4-5 0,4-4 4 0,0-5-8 16,0-1 4-16,6-9-6 16,2-28-2-16,0 39-4 0,0-39 4 0,0 0-3 15,10 33 3-15,-10-33-1 0,0 0 3 0,0 0 3 16,0 0 2-16,36-45 4 0,-16 18-5 0,-3-11 2 15,9-3-7-15,-4-2 6 0,2-3-5 0,-7-1 7 16,1 0-5-16,-4-2 4 0,2-5-8 0,0-5 3 16,2 0-6-16,-4 6 5 0,5 4-4 0,3 8 6 15,-8 7-1-15,-14 34 4 0,28-43 0 0,-28 43 0 16,0 0-6-16,0 0-4 0,0 0 0 16,0 0 0-16,0 0 0 0,0 0 0 0,27 27 0 15,-17 1 0-15,4 7 0 0,-2 3 0 0,-2 3 0 16,0 2 0-16,-4 7 0 0,2-3 0 0,-6 4 0 15,-2-2 0-15,0-3-4 0,0-1-14 0,-6-4-1 16,4 1-14-16,-2-7-4 0,4 2-20 16,0-37-17-16,-8 61-40 0,8-61-29 0,-8 44-65 15,8-44-118-15,-36-2-151 0,36 2 8 0,0 0 402 16</inkml:trace>
  <inkml:trace contextRef="#ctx0" brushRef="#br0" timeOffset="9874.6538">19758 2004 1687 0,'-32'-14'114'16,"32"14"-71"-16,0 0-25 0,0 0-7 0,0 0-9 16,0 0-4-16,0 0 0 0,14-32-4 0,14 25-6 15,4-3-18-15,9 10-35 0,-9-20-58 0,25 40-150 0,-23-22-299 16,-4 4 33-16,3 14 289 0</inkml:trace>
  <inkml:trace contextRef="#ctx0" brushRef="#br0" timeOffset="11423.5464">12828 3842 1608 0,'0'0'58'0,"-28"0"-34"15,28 0-24-15,0 0-7 0,0 0 3 16,0 0 1-16,47-22 3 0,-17 15-2 16,8-3-10-16,3-4-16 0,9 6-19 0,-5-14-24 15,19 17-14-15,-17-19-25 0,23 22-35 0,-27-20-39 16,19 22-91-16,-9 10-134 0,-21-28 102 0,19 40 307 15</inkml:trace>
  <inkml:trace contextRef="#ctx0" brushRef="#br0" timeOffset="11595.4403">12731 4238 1586 0,'-46'12'67'15,"46"-12"-41"-15,-36 17-21 0,36-17-6 16,0 0-2-16,36 8 2 0,-2-10 2 0,5-4-2 15,15-8 1-15,7-5-2 0,12-1-4 0,11-9-22 16,11 7-37-16,-12-23-77 0,34 33-159 16,-16-16-237-16,-20-5 42 0,12 21 396 0</inkml:trace>
  <inkml:trace contextRef="#ctx0" brushRef="#br0" timeOffset="18247.3788">13546 5332 441 0,'0'0'108'0,"0"0"-28"0,-29 8-4 16,29-8 7-16,0 0-14 0,0 0-9 16,0 0-22-16,0 0-2 0,0 0 5 0,20-28 15 15,-5 1 11-15,19 5 0 0,-4-19-7 0,17 1-17 16,7-15-5-16,11-2-16 0,2-12 7 0,19-3-9 15,-3-9 9-15,8 2-13 0,-4-4 10 0,4 1 0 16,0-3-30-16,-2 2 24 0,-4 1-29 0,4 1 6 16,-3 2 12-16,-5-3-11 0,0 3 14 0,-4-4-9 15,-4 1 10-15,-1 1-12 0,-11 6 8 16,-9 8-15-16,-1 6 12 0,-5 6 4 0,-9 8-29 16,-1 8 32-16,-8 3-33 0,-28 36 20 0,39-43 3 15,-39 43-4-15,26-30 3 0,-26 30-2 0,0 0 2 16,0 0 3-16,0 0 5 0,0 0 6 15,0 0 4-15,0 0 0 0,0 0 0 0,0 0-4 16,0 0-4-16,0 0-4 0,0 0-3 0,0 0-3 16,0 0-2-16,0 0 0 0,0 0-1 15,-40 26 3-15,40-26-3 0,-43 27 2 0,43-27-2 16,-44 28 0-16,44-28 0 0,-47 29-12 0,19-7 33 0,-2 2-33 16,-5 1 32-16,-3-1-17 0,-6 4-4 0,-5 1 3 15,-5-1-3-15,1-1 5 0,-2 3-4 16,1-3 3-16,1-3-3 0,5-2 7 0,9-11 1 15,3-3 5 1,36-8 1-16,-38 4-1 0,38-4-5 16,0 0-2-16,0 0-4 0,22-49-3 0,8 19 4 15,13-3-6-15,5-4 5 0,13-3-4 0,10 1 5 16,5-6 9-16,3 3-30 0,6 1 29 0,-4 0-27 16,-5 7 14-16,-1 5 6 0,-6 1-5 15,-10 10 3-15,-3 3-3 0,-13 5 0 0,-7 6-2 16,-36 4-3-16,44 6-1 0,-44-6-2 0,14 27 5 15,-14-27 0-15,0 59 5 0,-12-17-3 0,-4 9-6 0,-12 4 28 16,-8 12-26-16,-5 2 25 0,-5 2-12 0,-5 3-9 16,5 5 11-16,1-6-10 0,7-2 7 0,6-12-9 15,9-8 6-15,11-10-12 0,6-13-9 0,20 3-38 16,-14-31-35-16,39 44-83 0,-39-44-110 0,38-2-222 16,6 6 15-16,-17-28 383 0</inkml:trace>
  <inkml:trace contextRef="#ctx0" brushRef="#br0" timeOffset="18782.063">17079 3958 1162 0,'0'0'36'0,"0"0"-18"16,-16 32-5-16,16-32 6 0,0 51 4 16,6-18 2-16,-10 1-11 0,4 5 1 0,-2 2-14 15,-6 5 4-15,2 1-10 0,-2 0 8 0,-2 0-8 16,-1-1 7-16,1-1 6 0,-2-2-38 0,4 3 24 0,-2-13-46 0,8 8-15 0,2-41-13 16,-8 57-50-16,8-57-45 0,-6 28-77 0,6-28-59 15,0 0 81-15,0 0 230 0</inkml:trace>
  <inkml:trace contextRef="#ctx0" brushRef="#br0" timeOffset="18925.1263">16962 4344 1064 0,'-37'-26'103'0,"37"26"-7"15,-52-19-2-15,52 19-2 0,-38-8-5 0,38 8-7 16,0 0-18-16,0 0-18 0,-29 10-20 0,29-10-16 16,0 0-8-16,37 15 1 0,-3-7-1 15,6-6 0-15,13-2-5 0,10-10-18 0,15 6-24 16,-1-17-35-16,20 21-61 0,-20-38-102 0,20 19-261 31,2 9 5-31,-16-22 299 0</inkml:trace>
  <inkml:trace contextRef="#ctx0" brushRef="#br0" timeOffset="23584.5314">18124 3305 716 0,'0'0'82'0,"0"0"-49"0,0 0-13 0,0 0-3 31,0 0 10-31,0 0 2 0,0 0-1 0,0 0-9 15,0 0-7-15,0 0-8 0,0 0-4 0,0 0 1 16,0 0 0-16,0 0-1 0,30-2 1 0,-30 2-1 16,0 0 1-16,0 0 1 0,0 0 2 0,0 0 10 15,0 0 9-15,0 0 11 0,0 0 9 16,0 0 0-16,0 0-2 0,0 0-7 0,0 0-6 16,0 0-10-16,0 0-7 0,0 0-4 0,0 0-5 15,0 0-1-15,4-28-1 0,-4 28 1 0,0 0-1 16,0 0-1-16,0 0 0 0,0 0 0 0,0 0 1 15,0 0 1-15,0 0 0 0,0 0 0 0,0 0 0 16,0 0-1-16,0 0 1 0,0 0 1 0,0 0-3 16,0 0 1-16,0 0 0 0,0 0 0 15,0 0-1-15,0 0 1 0,0 0 0 0,0 0-1 16,0 0 0-16,0 0 1 0,0 0 3 0,0 0 7 16,0 0 5-16,0 0-1 0,0 0-1 0,0 0-8 15,0 0-2-15,32 8-1 0,-32-8-1 16,0 0 0-16,33 20 1 0,-33-20 0 0,0 0 0 15,32 27-1-15,-32-27 0 0,0 0-2 16,36 38 2-16,-36-38-1 0,20 29 2 0,-20-29 21 16,21 38-21-16,-21-38 21 0,20 41-20 0,-20-41-1 15,26 37-9-15,-26-37 11 0,24 34-10 0,-24-34 11 16,33 29 2-16,-33-29-4 0,38 28 3 0,-38-28-2 16,46 27 1-16,-46-27-2 0,47 26 0 0,-47-26-2 15,52 24 1-15,-25-13-1 0,-27-11 0 0,56 24-2 0,-56-24 2 16,53 28-2-16,-23-13 2 0,-30-15-2 0,49 30 3 15,-49-30-3-15,52 31 4 0,-24-11-4 0,-1-2 3 16,-27-18-4-16,54 41 2 0,-54-41-1 0,47 43 2 16,-19-21-1-16,-28-22 2 0,55 43-3 0,-27-23 3 15,0 4 0-15,6-3 5 0,-34-21 0 0,57 44 4 16,-57-44-2-16,53 41 2 0,-23-19-5 0,2 1 3 16,-2 3-8-16,-1-1 1 0,1-1-3 15,2 4 2-15,-5-5-2 0,3 5 4 16,-2-1-5-16,-1 3 2 0,1-3 19 0,0 1-16 15,4 0 16-15,-3-3-31 0,-1 3 10 0,0-1-12 16,-1-1 12-16,1 1 5 0,0-1-5 0,0-2 4 16,-1 1-4-16,1-3 5 0,0-1-5 0,1 1 5 15,1-2-5-15,0-1 4 0,0 3-3 0,3-4 3 16,-3-2-3-16,0 3 3 0,1 1-2 16,-1-2 3-16,-2 1-4 0,-1-3 3 0,-27-16-3 15,54 36 2-15,-54-36-2 0,47 35 2 0,-47-35-2 16,46 35 2-16,-46-35-2 0,40 36 3 0,-40-36-4 15,39 35 3-15,-39-35-2 0,32 32 1 0,-32-32-1 32,30 37 3-32,-30-37-2 0,25 38 2 0,-25-38-2 0,26 37 2 0,-26-37-3 0,22 31 2 15,-22-31-2-15,24 32 4 0,-24-32-1 0,27 31 1 16,-27-31 0-16,28 28 2 0,-28-28-3 0,34 20 3 16,-34-20-3-16,31 21 0 0,-31-21-2 0,36 16 0 15,-36-16 0-15,28 16 1 0,-28-16-2 0,28 8 1 31,-28-8-2-31,0 0 0 0,0 0-6 0,0 0-8 16,27 13 7-16,-27-13-51 0,0 0-47 0,0 0-102 16,0 0-157-16,-37-27-106 0,3 3 143 15,34 24 329-15</inkml:trace>
  <inkml:trace contextRef="#ctx0" brushRef="#br0" timeOffset="24301.6355">18794 3549 632 0,'0'0'117'0,"0"0"-69"0,0 0 17 16,0 0 3-16,0 0 12 0,0 0-4 16,-34 4-2-16,34-4-11 0,0 0-8 0,0 0-10 15,-30-26-11-15,30 26 4 0,0 0-18 0,-35-31 9 16,35 31-11-16,-28-24-1 0,28 24-20 0,-38-20 23 15,11 7-26-15,27 13 21 0,-56-18-2 0,21 12-2 16,-5-2 2-16,-4 6 3 0,-1-2 3 0,1 6 3 16,-3-4 4-16,-1 4 0 0,3-2 1 15,-3 2-4-15,5-4-2 0,5 4-4 0,8-4 0 16,30 2-4-16,-43-6 2 0,43 6-1 0,0 0-1 16,0 0-3-16,0 0-3 0,0 0-5 0,0 0-2 15,0 0 0-15,0 0-1 0,0 0 1 16,0 0 0-16,0 0 1 0,0 0 0 0,20-27-3 15,-20 27 3-15,0 0-1 0,29 6 0 0,-29-6 2 16,0 0-2-16,0 0-1 0,24 31 0 0,-24-31 4 16,2 28-3-16,-2-28-8 0,-2 45 28 15,2-16-28-15,0 7 29 0,2-5-15 0,4 7-5 16,4-1 3-16,0 4-5 0,10-1 3 0,3 1-5 16,5-3 5-16,2-1-5 0,-3-2 1 0,7 1-15 15,-6-7-10-15,2 7-30 0,-30-36-17 0,53 59-28 16,-53-59-19-16,40 53-34 0,-40-53-37 0,27 49-78 15,-17-17-173-15,-10-32 65 0,18 49 351 16</inkml:trace>
  <inkml:trace contextRef="#ctx0" brushRef="#br0" timeOffset="25411.2202">13703 5389 404 0,'0'0'92'16,"0"0"-34"-16,0 0 1 0,0 0-13 0,0 0 8 16,0 0-2-16,0 0 4 0,-24-27-4 0,24 27-4 15,0 0-11-15,0 0-5 0,0 0-7 0,0 0-2 16,0 0 0-16,12-28 4 0,-12 28 8 0,0 0 6 16,0 0-6-16,0 0-8 0,0 0-14 15,0 0-9-15,-32 6-3 0,32-6 1 16,-39 27-3-16,9-5 3 0,-4 6 3 0,1 5 14 15,-11 1 26-15,8 11-20 0,-11-8 34 0,9 9-35 16,-5-7 1-16,7 0-4 0,4-3-13 0,5-5-1 16,27-31-7-16,-40 45 3 0,40-45-4 0,0 0 3 15,0 0-2-15,0 0-1 0,0 0 1 0,0 0 1 16,0 0 1-16,0 0 1 0,0 0 1 16,44-35-5-16,-17 2 3 0,1-7-7 0,10-3 9 15,3-6 9-15,-1 1-29 0,5-3 30 0,-1 2-29 16,-2 2 14-16,1 0 6 0,1 1-6 0,-7 7 5 15,3 2-5-15,-6 7 4 0,-1 2-4 0,-5 7 3 16,-28 21-3-16,38-32 2 0,-38 32-1 16,0 0 1-16,0 0-1 0,0 0 2 0,0 0-2 15,0 0-1-15,-22 30 1 0,22-30-1 16,-50 49 3-16,15-15-4 0,-3-1 5 0,0 4-6 16,-5 1 5-16,3-1-5 0,-1-3 2 0,9 3 5 15,0-9-36-15,18 5-23 0,14-33-80 0,-13 37-88 16,13-37-132-16,0 0-105 0,43 16 214 0</inkml:trace>
  <inkml:trace contextRef="#ctx0" brushRef="#br0" timeOffset="26176.8933">20012 4192 1340 0,'-36'-11'109'0,"36"11"-42"0,0 0-11 0,0 0-10 15,0 0-7-15,0 0-3 0,0 0-3 0,6-32-2 16,-6 32-5-16,0 0-11 0,39-23-5 0,-39 23-7 16,52-18-2-16,-22 10-1 0,1 0-2 0,5 0-5 15,8 2-15-15,-5-8-20 0,15 13-32 0,-19-21-46 16,31 30-81-16,-31-36-152 0,17 16-146 15,5 12 39-15,-21-29 429 0</inkml:trace>
  <inkml:trace contextRef="#ctx0" brushRef="#br0" timeOffset="26645.7351">20817 3852 1401 0,'0'0'58'0,"0"0"-48"15,-15-39-7-15,15 39 2 0,31-36 14 0,-31 36 7 16,50-37 8-16,-17 19-3 0,-3-6-6 0,8 11-11 16,-5-5-2-16,3 6-6 0,-4 0 0 15,1 4-3-15,-5 3-2 0,-28 5-1 0,42 1 0 16,-42-1 1-16,31 12 1 0,-31-12 0 0,0 0 1 15,22 42 2-15,-22-42-3 0,6 47 3 0,-12-18-6 16,-2 7 7-16,-4 1-6 0,-3 8 9 0,1 3-6 16,-4 3 6-16,0-2-8 0,2 4 7 0,6-4-7 15,0-1 6-15,4-5-5 0,6-6 3 0,6-3-6 16,6-7 4-16,-12-27-5 16,44 46 6-16,-10-35-5 0,-1 3 4 0,7-10-1 15,-7-6-1-15,7-8 2 0,0-5-2 0,-3-13 12 16,9 4 4-16,-11-11 10 0,5-4-4 0,-6-5-1 15,-5-3-12-15,-5-2 5 0,-4 0-5 0,-10-6 7 16,-2-1-6-16,-8 1 4 0,0 0-9 0,-8 6 2 16,0 0-8-16,-2 2 3 0,2 1-6 0,4 5 4 15,-6 4-8-15,4 5-1 0,6 32-8 16,-19-33-23-16,19 33 28 0,0 0-26 0,0 0-12 16,0 0-7-16,0 0-36 0,0 0-7 0,31 0-19 15,11 23-52-15,-42-23-103 0,53 8-196 0,-5 18 58 16,-48-26 335-16</inkml:trace>
  <inkml:trace contextRef="#ctx0" brushRef="#br0" timeOffset="27215.2827">22019 4188 404 0,'0'0'45'16,"0"0"-19"-16,0 0 16 0,0 0 12 0,0 0 14 16,0 0-11-16,0 0 0 0,0 0-5 0,0 0 9 15,0 0 10-15,0 0 13 0,0 0 2 0,-4 30-4 16,4-30-18-16,0 0-14 0,-8 26-13 15,8-26-4-15,-5 41-5 0,5-41 0 0,-10 47-8 16,6-19 2-16,-10-1-12 0,4 5 3 0,-2-3 25 16,4 1-15-16,8-30 18 0,-26 47-32 0,26-47 2 15,-21 45-20-15,21-45 14 0,-14 36 4 0,14-36-6 16,0 0 1-16,0 0-2 0,0 0-4 16,0 0 1-16,0 0 1 0,0 0 1 15,0 0-1-15,37-26 3 0,-37 26-5 0,40-47 4 16,-16 17 15-16,1-1-33 0,-3-3 34 0,2-3-31 15,-6 0 14-15,-2-5 13 0,0 1-2 0,-3-6 11 16,3 5-4-16,-6-5 4 0,4 6-9 0,-4 1 7 16,4 3-6-16,-2 4 3 0,-12 33-3 0,23-46 0 15,-23 46-7-15,0 0-1 0,0 0-5 0,0 0-1 16,28-21 1-16,-28 21-3 0,0 0 2 16,18 25-1-16,-18-25 2 0,14 46-2 0,-4-19 3 0,-4 9-4 15,-2-1 1-15,2 2-3 0,-4 5 6 0,-2-1-7 16,3 2 2-16,-3 1-14 0,-3-5-4 0,8 6-22 15,-12-9-4-15,7 9 2 0,-10-15-41 0,14 11 12 16,-4-41-74-16,-12 59-60 0,12-59-107 0,-34 25-158 16,34-25 94-16,0 0 378 0</inkml:trace>
  <inkml:trace contextRef="#ctx0" brushRef="#br0" timeOffset="27371.4507">22019 4352 1582 0,'-27'-6'91'15,"27"6"-37"-15,0 0-15 0,0 0-14 0,0 0-10 16,0 0-8-16,0 0-2 0,0 0 0 16,47 10-2-16,-11-14-3 0,9-4-8 0,7-8-27 15,13 12-40-15,-17-21-55 0,33 33-101 0,-43-30-210 16,17 10-55-16,0 14 87 0</inkml:trace>
  <inkml:trace contextRef="#ctx0" brushRef="#br0" timeOffset="28161.0592">14434 5009 1131 0,'0'0'41'15,"0"0"-20"-15,9-47 4 0,-9 47 2 0,44-51 9 16,-16 27-8-16,5-7 1 0,5 1-7 0,-6 1 1 16,11 1-6-16,-7-3 2 0,2 5-3 0,-9 0 0 15,5 7-7-15,-34 19-2 0,39-30-5 0,-39 30-1 0,0 0-2 16,28-12 1-16,-28 12 1 0,0 0 0 0,0 0 2 15,0 0-2-15,-12 36 2 0,12-36-3 16,-19 49 2-16,3-19-4 0,-2 5 6 16,-4 4-6-16,0 5 6 0,2 5-6 0,7 0 10 15,-3 0-3-15,4 6 9 0,-2-9-3 0,10-1 7 16,-2-6-8-16,8 1 3 0,6-7-7 0,0-1 1 16,-8-32-4-16,36 39 1 0,-36-39 0 0,49 24 2 15,-17-22 2-15,-1-2 7 0,5-12 7 0,0-2 3 16,-1-8 5-16,3-3-6 0,-2-9-1 15,1-1-9-15,-3-8 6 0,0 1-7 0,-9-7 9 16,-1 2-7-16,-12-4 2 0,-2 1-8 0,-4 1 0 16,-10 4-7-16,0 0 4 0,-4-1-9 0,0 3 6 15,0 0-8-15,-2 5 2 0,-2 3-8 0,4 7 1 16,8 28-5-16,-15-33-1 0,15 33-10 0,0 0-20 0,0 0-23 16,0 0-56-16,0 0-46 0,0 0-97 15,-4 39-115-15,4-39-89 0,29 50 228 16</inkml:trace>
  <inkml:trace contextRef="#ctx0" brushRef="#br0" timeOffset="28774.3571">15477 5153 988 0,'-36'8'56'0,"36"-8"-12"0,-19 29 15 16,19-29 17-16,-20 38 3 0,16-11-8 0,4-27-15 16,-22 49-3-16,22-49-14 0,-28 61-3 0,16-27-11 15,5 3-3-15,-1-1 22 0,2 5-31 0,2-7 30 16,2 1-32-16,-6-4-1 0,4-3-2 16,4 0-9-16,0-28 4 0,8 41-3 0,-8-41 2 15,0 0-3-15,16 31 0 0,-16-31-1 0,0 0 1 16,0 0 1-16,0 0 0 0,0 0 2 0,35-31-2 15,-35 31 3-15,14-47-5 0,-6 15 5 0,0-3-5 16,-2-1-13-16,-6-1 31 0,-4-2-30 16,2 1 30-16,-6-3-12 0,4 1-6 0,-4-5 6 15,0-2-7-15,0 2 6 0,6-1-5 16,0 7 5-16,2 6-3 0,2 3 8 0,-2 30-1 0,8-39 4 16,-8 39-1-16,0 0-1 0,30-36-3 0,-30 36-1 15,46-10-3-15,-19 10 0 0,3 0-1 0,2 0-1 16,-3 8 2-16,-29-8 0 0,48 20-1 0,-48-20-1 15,41 28 0-15,-41-28-2 0,24 37 3 0,-24-37-4 16,12 43 1-16,-12-43-4 16,-12 51 4-16,0-21-3 0,0-2 5 0,-9 7-2 0,-1-4 3 15,-4-3-4-15,0 3 4 0,26-31-4 0,-45 50 3 16,45-50 0-16,-34 35 0 0,34-35 0 0,0 0 1 16,-28 22-3-16,28-22 1 0,0 0 0 0,0 0-1 15,0 0 1-15,0 0 1 0,38-26 1 16,-38 26-2-16,48-29 3 0,-21 13-1 0,1 0 3 15,-28 16-1-15,44-18 2 0,-44 18-2 16,0 0 5-16,0 0 2 0,0 0 6 0,0 0-1 16,2 36-3-16,-2-36-3 0,-44 51-9 0,16-16-12 15,-9 3 26-15,-3 3-25 0,-3-1 24 0,-3-3-10 16,8-4-6-16,3-1 2 0,5-5-9 0,30-27-7 16,-36 42-21-16,36-42-32 0,0 0-46 0,0 0-64 15,16 39-124-15,-16-39-221 0,30-14 30 16,8 18 379-16</inkml:trace>
  <inkml:trace contextRef="#ctx0" brushRef="#br0" timeOffset="29461.9201">12836 9221 1021 0,'0'0'-25'16,"0"0"-9"-16,0 0-7 0,41-33-20 0,-5 23-5 16,-7-8-18-16,15 6-37 0,2 5-76 0,-19-23-100 15,37 38 203-15</inkml:trace>
  <inkml:trace contextRef="#ctx0" brushRef="#br0" timeOffset="29665.0416">12836 9564 1407 0,'0'0'286'0,"-16"-28"-278"0,16 28-18 0,37-25-6 16,1 3-8-16,8-10-9 0,17 3-16 15,-8-18-36-15,27 21-64 0,-27-33-134 0,18 12-213 16,10 13 15-16,-19-25 407 0</inkml:trace>
  <inkml:trace contextRef="#ctx0" brushRef="#br0" timeOffset="30790.1146">14618 11839 470 0,'0'0'84'16,"0"0"-15"-16,0 0-10 0,0 0 1 0,0 0-7 16,0 0-1-16,0 0-7 0,0 0 1 0,0 0-5 15,0 0 0-15,0 0-8 0,0 0-2 0,0 0-7 16,-14-28-4-16,14 28 2 0,0 0 8 15,0 0 7-15,0 0 10 0,28-29-2 0,-28 29 5 16,35-41-8-16,-13 9 4 0,12 3 10 0,3-19-35 16,13 7 29-16,9-22-34 0,14-2 8 0,5-10 6 15,13-5-17-15,8-9 9 0,4 0-16 0,14-5 10 16,3-1-16-16,7 1 11 0,4 2-1 0,3-1-23 16,-3 1 23-16,4 1-23 0,-5 4 8 0,5-1 12 15,-10-3-11-15,0 7 12 16,1-1-12-16,-7 0 11 0,-4 5-11 0,-2-3 12 15,-8-2 6-15,-8 5-23 0,-8 3 23 0,-2 0-24 16,-12 8 8-16,-5 4 9 0,-13 8-11 0,-10 6 3 16,-11 10-12-16,-8 7 2 0,-16 7-7 0,-12 27 7 15,6-34-2-15,-6 34-2 0,0 0-6 0,-28-2-6 16,28 2-1-16,-46 30 1 0,17-9 8 0,1 5 0 16,-6 2 3-16,7-1-9 0,-1-5-6 15,8 7-21-15,20-29-23 0,-32 46-37 0,32-46-42 16,-15 31-70-16,9-1-164 0,6-30 25 0,8 27 298 15</inkml:trace>
  <inkml:trace contextRef="#ctx0" brushRef="#br0" timeOffset="31243.2748">17336 9231 1136 0,'-43'-2'69'0,"15"6"-20"0,0-8 1 0,28 4 7 15,-29 0 9-15,29 0-5 0,0 0-16 0,0 0-15 16,0 0-15-16,0 0 0 0,0 0 9 16,31 6 8-16,1-10 4 0,10 4-5 0,9-8-8 15,7-2-6-15,11-5-4 0,0 3-5 0,4-6 1 16,5-2-2-16,-5 1 1 0,-4-3-4 0,-7 0 2 16,-5 11-4-16,-13 1 1 0,-9 4-2 0,-35 6 1 15,46 8 0-15,-46-8-1 0,12 33 3 16,-14-5-4-16,-8 5 3 0,-2 11-5 15,-12 3 5-15,-6 8-7 0,-7 4 6 0,-7 4-6 16,-3 2 8-16,-3 0 4 0,1-2-23 0,1-4 23 16,-1-4-24-16,5-4 8 0,3-4-1 0,11 1-22 15,2-17-22-15,12 12-35 0,16-43-33 0,-18 63-81 16,18-63-121-16,0 0-176 0,-9 50 43 0,9-50 434 16</inkml:trace>
  <inkml:trace contextRef="#ctx0" brushRef="#br0" timeOffset="32123.3037">16402 10855 1239 0,'-48'20'68'0,"48"-20"-22"0,0 0-9 16,0 0-7-16,0 0-8 0,0 0-8 15,0 0-3-15,-14-38 0 0,14 38 5 16,34-37-1-16,-34 37 5 0,50-47-3 0,-17 15 2 16,5 8-6-16,3-3 1 0,1 1 12 0,2-1-38 15,1 7 32-15,-7 2-36 0,-3 5 16 0,-7 3 1 16,-28 10-2-16,40-8 1 0,-40 8 0 0,0 0-1 16,31 14 3-16,-31-14-2 0,2 31 4 0,-2-31 13 15,-8 55-33-15,-1-19 33 0,-1 7-31 16,-10 6 18-16,4 6 12 0,-4 0-3 0,2 6 9 15,1 0-10-15,5 2 7 0,-4-4-11 0,8-1 8 16,6-9-11-16,4-6 7 0,6-4-6 0,2-7 2 16,8-5-3-16,-18-27-1 0,45 38-3 0,-15-24 1 15,5-8 5-15,1-6 4 0,2-10 3 0,7 0 2 16,-7-18-1-16,7 5-5 0,-7-13 2 16,4-1-4-16,-7-4 6 0,-3-3-5 0,-4-5 8 15,-3 0-5-15,-7-2 4 0,-4-4-8 0,-2 3 0 16,-6-3-9-16,-2 2 4 0,-4-4-7 0,-4 6 6 15,2 2-5-15,-2 7-10 0,-2 7 22 0,-4 5-28 16,10 30 23-16,-18-33-19 0,18 33-7 0,0 0-9 16,-27-16-15-16,27 16-35 0,0 0-26 0,-6 40-30 15,6-40-60-15,-6 47-43 0,6-47-106 16,-24 47-100-16,42-2 188 0,-18-45 258 0</inkml:trace>
  <inkml:trace contextRef="#ctx0" brushRef="#br0" timeOffset="32723.7875">17420 11138 952 0,'-28'0'18'0,"28"0"1"0,0 0 27 0,0 0 12 16,0 0 10-16,0 0-4 0,-36 10-21 0,36-10-2 15,-12 28-4-15,12-28 1 0,-10 47-9 0,10-14 7 16,0-33 12-16,-6 63 3 0,-3-33-1 0,11 7-6 15,-4-3-21-15,2 5 3 0,-2-3-8 16,2-3 6-16,0-3-15 0,0 1-2 0,0-31 13 16,2 43-32-16,-2-43 34 0,0 0-35 0,6 34 14 15,-6-34-1-15,0 0 0 0,0 0 0 16,0 0 0-16,0 0 0 0,27-18-15 0,-27 18 33 16,22-43-32-16,-12 13 31 15,0-3-14-15,0-5-4 0,-2-3 5 0,0-2-6 16,-6-2 6-16,5-3-5 0,-5-1 5 15,4-4-7-15,-6-2 6 0,2 2-8 0,6 1 7 16,-6 5-6-16,4 12 6 0,4 5-3 0,-10 30 4 16,8-35-2-16,-8 35 2 0,0 0 1 0,0 0-2 15,0 0 2-15,0 0-1 0,0 0-1 16,30-12 1-16,-30 12-1 0,0 0-2 0,33 22 2 16,-33-22-2-16,0 0 1 0,30 33-2 0,-30-33 2 15,0 0-3-15,26 42 3 0,-26-42-3 0,8 41 4 0,-8-41-4 0,0 43 3 16,0-43-2-16,-14 45 1 0,14-45-3 15,-18 44 4-15,18-44-4 0,-18 33 2 0,18-33 0 16,0 0 0-16,0 0-1 0,-2 32 0 0,2-32-2 16,0 0 3-16,0 0-1 0,38 2 2 0,-38-2 1 15,41-14-4-15,-41 14 3 0,50-16-2 0,-22 10 1 16,-28 6 2 0,45-4-1-16,-45 4-1 0,0 0-1 15,26 6 2-15,-26-6 0 0,0 0 1 0,-18 47-1 16,18-47-1-16,-43 54-3 0,11-23 6 0,-10 10-6 15,1-1 7-15,-9 1-4 0,3-4 3 0,-1 3-4 16,3-5 4-16,9-7-4 0,-2-5-15 0,38-23 27 16,-43 24-41-16,43-24 6 0,0 0-38 0,0 0-55 15,0 0-45-15,0 0-122 0,33-35-226 16,-7-5 53-16,24 19 345 0</inkml:trace>
  <inkml:trace contextRef="#ctx0" brushRef="#br0" timeOffset="33790.3988">18041 9107 740 0,'0'0'48'0,"0"0"-51"16,0 0-2-16,0 0 2 0,0 0 0 0,-18-27 2 15,18 27 1-15,0 0 4 0,-27-14 6 0,27 14 10 16,0 0 12-16,-36-22 14 0,36 22 7 0,0 0 4 15,-37-27-5-15,37 27 1 0,-26-28 0 0,26 28-1 16,-26-28-2-16,26 28-3 0,-30-31-8 16,30 31-1-16,-27-33-6 0,27 33-2 0,-36-30-6 15,36 30-1-15,-36-30-8 0,36 30-1 16,-39-31-5-16,39 31-4 0,-48-32-4 0,20 17 2 16,1 1-3-16,-7-4 7 0,0 4 2 0,1-3 8 15,-1-1-1-15,-2-4 2 0,7-1-6 0,-7-9-19 16,6 5 32-16,-3-9-35 0,-1 7 30 0,-4-5-15 15,-1 1-4-15,-5-1 10 0,-1 5-2 0,-3-7 5 16,1 3-8-16,-5-4 1 0,1 3-9 0,-7-3 5 16,1 7-6-16,-6-5 5 0,-1-1-5 15,-1 1 5-15,-1-1-5 0,-7 1 6 0,0 2-6 16,2-1 5-16,-3 3-4 0,1-3 5 16,0 3-6-16,0-5 5 0,-1-1-6 0,7-1 6 15,-4-1-6-15,5 0 7 0,-1-1 9 0,0-1-28 16,7 2 31-16,-1-3-24 0,6 5 19 0,-1-4 9 15,3 3-5-15,3 1 2 0,-1 1-8 16,3 1 3-16,1 2-9 0,-5-1 3 0,5 3-5 16,-1 1 1-16,2-1-3 0,3 3 3 0,-3 0-5 15,9 3 4-15,-3 5-4 0,5 0 0 0,-3 1-4 16,4-1 3-16,1 0-2 0,3 5 2 0,2-3 0 16,28 18 4-16,-47-24-1 0,47 24 2 0,-38-23-1 15,38 23 1-15,-32-12-4 0,32 12-1 16,0 0 0-16,-29-16-3 0,29 16 0 15,0 0 5-15,0 0 0 0,0 0 3 0,0 0 1 16,-28-20-1-16,28 20 2 0,0 0 1 0,0 0 2 16,-30-19 3-16,30 19-1 0,0 0 1 0,0 0-1 15,-33-22-1-15,33 22-2 0,0 0-1 0,0 0-2 16,0 0-1-16,0 0 0 0,0 0-1 0,-28-20-1 16,28 20-2-16,0 0-4 0,0 0-6 0,0 0-14 15,0 0-23-15,0 0-31 0,0 0-36 16,0 0-44-16,0 0-71 0,0 0-126 0,0 0-96 15,43 20 223-15</inkml:trace>
  <inkml:trace contextRef="#ctx0" brushRef="#br0" timeOffset="34556.0821">14386 6842 500 0,'0'0'108'0,"0"0"-23"0,18-28-8 15,-18 28 2-15,0 0-8 0,0 0-6 0,-14-29-9 16,14 29-5-16,0 0-7 0,-28-16-1 0,28 16-3 16,0 0 0-16,-27 0-1 0,27 0-3 0,0 0-2 15,-32 4-2-15,32-4 0 0,0 0-3 0,-24 31-2 16,24-31-4-16,-18 34-3 0,18-34-8 15,-12 57 0-15,4-22-6 0,6 9 4 0,-5-1-3 16,3 4 8-16,-4 0-6 0,2 3 7 0,-4-5-10 16,6 0 7-16,-4-6-6 0,2-1 6 15,2-11-3-15,4-27 3 0,-4 48-3 0,4-48 4 16,0 27-3-16,0-27-1 0,0 0-1 0,0 0-4 16,0 0 0-16,0 0 2 0,0 0 2 0,0 0-1 15,18-53 0-15,-8 14-5 0,4-9 3 16,-2-1-7-16,3 0 6 0,-1-4-4 0,2 4 7 15,-4-1-6-15,0-1 10 0,-2 2-8 0,0-2 7 16,-2 4-8-16,1 1 6 0,1 9-5 0,-2 4 5 16,-8 33-1-16,12-48 1 0,-12 48-3 0,0 0 0 15,0 0-4-15,0 0 0 0,0 0-3 0,0 0 0 16,0 0 1-16,40-10 0 16,-40 10 0-16,43 8 0 0,-15-2 0 0,8-2-1 15,7-2-3-15,5-2-10 0,5-4-10 0,7-2-22 16,1-9-30-16,24 13-33 0,-19-32-60 0,38 36-119 15,-28-16-220-15,-1-9 6 0,12 23 361 0</inkml:trace>
  <inkml:trace contextRef="#ctx0" brushRef="#br0" timeOffset="35056.1603">15340 7182 1407 0,'-21'-33'52'15,"21"33"-36"-15,0 0-1 0,0 0 5 0,23-38 10 16,-23 38 1-16,28-19-4 0,-28 19-8 16,34-8-8-16,-34 8-8 0,37-6-2 0,-37 6-2 15,46-6 1-15,-46 6-2 0,53 0-8 16,-21-2-13-16,8 6-22 0,-11-14-26 0,21 22-38 15,-22-26-56-15,31 26-92 0,-15-4-211 0,-11-22 42 16,29 28 372-16</inkml:trace>
  <inkml:trace contextRef="#ctx0" brushRef="#br0" timeOffset="35587.5647">16079 6940 1224 0,'0'0'53'0,"0"0"-29"0,0 0 2 15,34-41 11-15,-34 41 4 0,33-20-1 0,-33 20-9 16,28-16-5-16,-28 16-4 0,0 0-3 0,36-11 2 15,-36 11 3-15,0 0-2 0,37-14-2 0,-37 14-2 16,0 0-2-16,38-8-3 0,-38 8 0 16,0 0-4-16,34 2-2 0,-34-2 0 15,0 0 2-15,0 0 3 0,0 0-1 0,19 35 2 16,-19-35-7-16,0 40 0 0,-8-11-6 0,1 3 3 16,-5 5-5-16,2 0 5 0,-2 5-5 0,0-3 6 15,6 4-5-15,-2-1 6 0,0-3-5 0,8-1 4 16,0-5-3-16,2-5 1 0,-2-28-2 0,18 47 3 15,-18-47-3-15,26 35 3 0,-26-35-2 16,37 20 3-16,-37-20 2 0,46 2 0 0,-18-12 5 16,-1-2 1-16,9-9 4 0,0-3 0 0,-5-10 1 15,3 1-5-15,-6-4 3 0,-1-3-6 0,-7 1 7 16,0 0-5-16,-6-3 2 0,-4 3-6 0,-8-1 2 16,-2 1-7-16,0 2 3 0,-2-1-8 15,-4 3 4-15,4-1-4 0,-2 9 4 0,4 27-3 16,-6-38-2-16,6 38-6 0,0 0-4 15,0 0-14-15,0 0-13 0,0 0-10 0,0 0-15 16,0 0-5-16,0 0-17 0,0 0-31 0,44 52-69 16,-44-52-87-16,0 0-219 0,37 59 51 0,-37-59 361 15</inkml:trace>
  <inkml:trace contextRef="#ctx0" brushRef="#br0" timeOffset="36025.1474">16942 7227 973 0,'-29'30'286'0,"29"-30"-236"0,0 0-11 0,0 0 12 15,0 0 9-15,0 0-5 0,0 0-8 0,0 0-8 16,0 0-14-16,0 0-10 0,0 0-3 16,-24 28 0-16,24-28 9 0,-16 37 1 0,16-37 5 15,-20 53-8-15,10-21-3 0,0-1-7 0,1 6 3 16,-3-7-4-16,0-1-11 0,12-29 27 0,-12 44-33 15,12-44 29-15,-2 31-17 0,2-31-3 0,0 0-1 16,0 0 0-16,0 0 2 0,0 0-1 0,0 0 1 16,0 0 1-16,0 0 3 0,0 0 4 15,32-21 15-15,-32 21-28 0,25-54 25 16,-11 21-26-16,-2-2 12 0,-2-3 6 0,0 1-5 16,4-1 4-16,-4 1-6 0,2 2 4 0,-1-1-5 15,3 5 3-15,-14 31-4 0,30-50 1 0,-30 50-1 16,28-31 1-16,-28 31-2 0,0 0 0 0,29-14-1 15,-29 14 1-15,0 0 0 0,0 0-1 0,0 0 0 16,34 30-2-16,-34-30 1 0,12 41-1 16,-6-13 3-16,2 1-5 0,-6 3 5 0,0 3-6 15,2 2-2-15,-8 5-9 0,2-5-5 0,0 5-17 16,-6-9-11-16,6 6 9 0,2-39-50 0,-10 65-4 16,10-65-61-16,-4 63-68 0,4-63-67 15,0 0-206-15,-20 46 71 0,20-46 350 0</inkml:trace>
  <inkml:trace contextRef="#ctx0" brushRef="#br0" timeOffset="36165.7703">16942 7515 1564 0,'-35'-12'115'0,"35"12"-46"0,0 0-6 16,0 0-13-16,-28-10-14 0,28 10-15 0,0 0-11 16,0 0-8-16,0 0-2 0,0 0-1 0,46-21 1 15,-17 11-3-15,9 0-19 0,1-8-25 0,17 14-68 16,-20-29-112-16,33 17-330 0,-16 0-27 15,-5-3 211-15</inkml:trace>
  <inkml:trace contextRef="#ctx0" brushRef="#br0" timeOffset="37709.4188">18703 8221 1034 0,'0'0'20'0,"0"0"-17"0,-12-33-1 0,12 33 1 16,0 0 11-16,0 0 3 0,0 0 0 0,-38-2-1 16,38 2-6-16,-35 28 8 0,35-28 12 0,-44 51 21 15,10-20 5-15,13 14 10 0,-15-5-9 0,8 15 2 16,-7-10 6-16,9 8-35 0,-4-5 21 0,12-1-42 15,6-8 3-15,6-7 0 16,6-32-12-16,10 37 3 0,-10-37-4 0,40 26 1 16,-10-20 1-16,-1-6 1 0,9-4 0 0,0-8-1 15,5-6 1-15,1-4-3 0,1-5 3 0,3-9-4 0,-5-1-11 0,3 0 30 16,-8-3-30-16,-7 7 30 0,-3-1-19 0,-4 1-2 16,-8 1 4-16,-11-1-3 0,-5 33 8 0,-2-47-6 15,2 47 5-15,-21-44-4 0,21 44 3 16,-36-37-2-16,36 37 2 0,-42-26-3 0,42 26 6 15,-39-15 4-15,39 15 5 0,-30-6 5 0,30 6 1 16,0 0-6-16,0 0-4 0,0 0-8 0,0 0-5 16,0 0 0-16,0 0-1 0,0 0 2 0,0 0 2 15,30 12 3-15,-30-12-2 0,55 6 3 0,-25-3-2 16,6 3-1-16,-3 0-1 0,-1 4 3 0,0 2-4 16,-5 2 2-16,-27-14-4 0,48 41 3 15,-48-41-4-15,30 51 4 0,-17-19-3 0,-7-1 3 16,0 5-3-16,-6 1 7 0,-6-2 7 0,0 5-28 0,-9-3 29 15,3 1-29-15,-4-1 15 0,-2-9 5 16,18-28-5-16,-28 43 4 0,28-43 2 0,0 0 5 16,0 0 0-16,-27 27-1 0,27-27-2 0,0 0-3 15,0 0 4-15,0 0 7 0,17-41 5 16,-17 41 1-16,30-51 3 0,-10 8-11 0,6-1-14 16,1-1 22-16,3-2-30 0,4 7 24 0,-6-1-9 31,-1 6-5-31,1 1 5 0,-4 7-6 0,-24 27 1 15,33-44-3-15,-33 44-2 0,32-25-8 0,-32 25-9 0,30-16-16 16,-30 16-30-16,45-12-38 0,1 28-83 16,-46-16-132-16,55-22-218 0,-7 28 27 0,-7-18 342 15</inkml:trace>
  <inkml:trace contextRef="#ctx0" brushRef="#br0" timeOffset="39716.0738">24201 11713 614 0,'0'0'76'0,"0"0"-15"0,0 0-3 0,0 0 12 16,0 0-11-16,-35 14-3 0,35-14-13 0,0 0-6 15,-28 0-9-15,28 0-9 0,0 0-3 0,-30-14 0 16,30 14 16-16,0 0-13 0,0 0 20 0,-31-33-8 16,31 33 3-16,0 0 8 0,-28-28-3 0,28 28-23 15,-26-29 16-15,26 29-28 0,-31-30 15 16,31 30-3-16,-34-30-2 0,34 30 0 0,-40-31-3 15,40 31 0-15,-47-32-5 0,19 19-1 16,0-3-5-16,-1 0 0 0,-5-3-2 0,2 5 2 16,-5-2-1-16,-3-2 2 0,0 1-2 0,-3-3 4 15,3 0-4-15,-1 1 3 0,3-3-3 0,-1-2 4 16,-5-1-4-16,4-1 4 0,-3-1-1 0,-3-3 10 16,9 0 0-16,-9-3 8 0,8-2-6 15,1 3-2-15,-5 3-8 0,3 1 0 0,1-2-6 16,-6 1 4-16,1-3-7 0,1 3 6 0,-1-1-4 15,-1 1 3-15,3-1-3 0,-3 1 3 0,-2-3-4 16,7 5 5-16,-5 1 13 0,-1-1-32 0,-1-1 34 16,1-1-34-16,-1-5 15 0,1-1 5 0,-3 3-4 15,3-5 5-15,1 1-7 0,6-3 7 16,-5 2-6-16,3-3 6 0,3 3-3 16,-7-1 4-16,4-1-6 0,-1 2 5 0,-1 1-7 15,-1 1 5-15,3 1-4 0,-3 3 6 0,-3 1-5 16,0 1 4-16,3-1-5 0,-5 3 4 0,5 1-3 15,-3 1 3-15,-1-1-3 0,1 2 3 0,-1 1-4 16,1-1 4-16,-7-3-3 0,11 3 4 0,-1-2-5 16,-1-1-13-16,6 3 36 0,3-3-35 15,3-5 34-15,-2 5-15 0,1-3-6 0,3 1 5 16,2 1-3-16,6 0 3 0,22 28-4 0,-45-53 5 16,45 53-7-16,-38-43 4 0,38 43-3 0,-29-35 2 15,29 35-3-15,0 0-3 0,-30-40-7 16,30 40-9-16,0 0-9 0,0 0-8 0,0 0-2 15,0 0 1-15,-28-25 2 0,28 25-5 0,0 0-12 16,0 0-10-16,0 0-14 0,0 0-14 16,0 0-35-16,0 0-95 0,38 43-157 0,-38-43 70 15,0 0 310-15</inkml:trace>
  <inkml:trace contextRef="#ctx0" brushRef="#br0" timeOffset="40559.9793">20681 9272 556 0,'0'0'61'0,"0"0"-8"0,0 0 2 0,0 0 9 16,-12-27 1-16,12 27-3 0,0 0-8 15,0 0-2-15,0 0-3 0,0 0 2 0,-10-30 1 16,10 30 1-16,0 0-5 0,0 0-8 0,0 0-9 16,0 0-7-16,-32 20-4 0,32-20 2 0,-17 30-2 15,17-30 4-15,-14 47-7 0,8-18 1 0,-4 3-8 16,4 3 3-16,0-3-4 0,0 3 4 0,6-1-9 15,-2-1 4-15,2 3 10 0,0-5-33 16,0 0 34-16,2 3-30 0,-2-34 20 16,0 53 5-16,0-53-4 0,2 36 2 0,-2-36-6 15,0 0 2-15,0 0-2 0,0 0 2 0,0 0 4 16,0 0 5-16,0 0 5 0,34 5-2 0,-34-5-4 16,10-35-6-16,-10 35-4 0,15-57-6 0,-9 23-12 15,0-1 32-15,0-4-26 0,-2 1 32 0,-2-3-8 16,2 4-7-16,-8-1 7 0,4 1-8 15,-2-3 4-15,2 1-8 0,0-2 3 0,0 3-6 16,6 3 3-16,-4 1-3 0,8 3 2 0,-10 31-1 16,16-47 1-16,-16 47-4 0,0 0 5 0,30-34-2 15,-30 34-1-15,0 0-1 0,0 0-2 16,37 0 1-16,-37 0-1 0,30 14 2 0,-30-14-2 16,39 24 2-16,-39-24-2 0,42 33 0 0,-42-33-1 15,59 30-2-15,-21-19-4 0,4-3-5 16,9-2-9-16,3-10-8 0,11 4-17 0,0-15-19 15,14 11-26-15,-13-32-48 0,27 34-83 0,-32-25-203 16,9 1-60-16,3 20 136 0</inkml:trace>
  <inkml:trace contextRef="#ctx0" brushRef="#br0" timeOffset="41157.5718">20406 10762 1304 0,'0'0'103'0,"0"0"-35"16,0 0-15-16,0 0-8 0,0 0-4 0,0 0 1 16,0 0-6-16,0 0-5 0,0 0-10 0,0 0-13 15,29-25-6-15,-29 25-1 0,42-16-1 0,-42 16-1 16,49-12-3-16,-21 2-12 0,8 8-17 0,-3-9-26 16,15 17-29-16,-20-20-32 0,33 28-79 0,-31-28-92 15,7 6-192-15,19 16 67 16,-23-28 372-16</inkml:trace>
  <inkml:trace contextRef="#ctx0" brushRef="#br0" timeOffset="41614.1759">20946 10636 1312 0,'0'0'114'15,"0"0"-102"-15,0-25-12 0,0 25-7 16,38-32 28-16,-38 32-3 0,55-39 23 0,-29 13-2 16,12 13-10-16,-9-7-10 0,7 6-10 0,-4 4-1 15,-1 4-3-15,-31 6-1 0,46-4-1 16,-46 4 1-16,28 10 0 0,-28-10 2 0,0 0 1 16,23 32 0-16,-23-32 0 0,4 39-3 0,-6-9 3 15,-6 1 13-15,-2 3-31 0,-5 7 33 0,1 4-27 16,-4 4 15-16,-4 9 11 0,0-7-10 0,5 0 7 15,-1 0-10-15,6-4 2 0,2-5-7 0,4-5 4 16,6-7-8-16,0-30 4 0,12 41-2 0,-12-41 3 16,34 20 2-16,-34-20 2 0,47 0 1 31,-19-8-1-31,5-4 0 0,-3-10-3 0,6-1 2 16,-1-11-4-16,1-3 4 0,-4-5-7 0,1-1 4 15,-5 2-4-15,-2-3 6 0,-6 5-2 0,-2-2 5 16,-3-1-2-16,-5 5 3 0,-4 6-6 0,-2-1-14 15,-4 5 26-15,-4-3-28 0,4 30 26 0,-4-43-11 16,4 43-6-16,-10-28 2 0,10 28-4 16,0 0-6-16,0 0-9 0,0 0-22 0,0 0-18 15,0 0-28-15,0 0-19 0,18 34-32 0,-18-34-70 16,20 25-137-16,-20-25-142 0,18 36 98 0,4-1 390 16</inkml:trace>
  <inkml:trace contextRef="#ctx0" brushRef="#br0" timeOffset="42064.5001">21815 11058 1096 0,'0'0'84'0,"0"0"-28"15,-31-8-5-15,31 8 4 0,0 0-7 16,0 0-8-16,0 0-5 0,-22 29-6 0,22-29-5 15,-18 30 2-15,18-30-6 0,-18 45 4 0,6-17-5 16,5 5 0-16,-5-3-3 0,0 3 7 16,0-7-5-16,8 5 3 0,4-31-6 0,-14 47-1 15,14-47-3-15,-8 32-2 0,8-32-3 0,0 0-2 16,0 0-3-16,0 0 1 0,0 0 2 0,0 0 2 16,34-2 4-16,-34 2 0 0,28-43 2 15,-9 15-5-15,-1-5 4 0,8-1-5 0,-4-5 9 0,3-1-3 16,-1-3 7-16,-2 0-4 0,-2-1 5 0,-2 5-5 15,-1 0 3-15,-1 5-4 0,-4 5 1 16,-12 29-5-16,20-45 0 0,-20 45-3 0,0 0-3 16,18-32-1-16,-18 32-1 0,0 0-1 0,0 0-1 0,0 0 0 15,0 0 0-15,0 28 1 0,0-28 0 16,0 47 1-16,-2-16-3 0,0 5 3 0,-4-1-5 16,6 5 4-16,-2-1-6 0,0-2-1 15,4 5-12-15,-4-5-4 0,4 8-13 0,-4-9-3 16,6 3-20-16,-4-39-12 0,16 63-32 0,-16-63-30 0,21 47-73 0,-21-47-143 15,0 0-131-15,20 28 18 0,-20-28 426 0</inkml:trace>
  <inkml:trace contextRef="#ctx0" brushRef="#br0" timeOffset="42225.5924">21930 11233 1529 0,'-65'-14'147'15,"65"14"-89"-15,-28-10-23 0,28 10-1 0,0 0-3 16,0 0-13-16,0 0-8 0,0 0-8 15,4-29-1-15,-4 29-2 0,34-28-2 16,-34 28-9-16,61-37-14 0,-31 9-32 0,19 16-40 16,-19-27-55-16,30 33-92 0,-31-16-242 0,11-7-11 15,15 13 215 1</inkml:trace>
  <inkml:trace contextRef="#ctx0" brushRef="#br0" timeOffset="43252.3978">20633 9402 754 0,'0'0'224'16,"0"0"-197"-16,0 0-21 0,0 0-3 0,0 0-1 15,0 0 0-15,0 0 0 0,0 0-1 0,0 0 0 16,0 0 1-16,-31-21 6 0,31 21 12 0,0 0 15 16,0 0 14-16,0 0 8 0,-30-14 0 15,30 14-1-15,0 0-8 0,0 0-5 0,0 0-6 16,-28 22-4-16,28-22-5 0,0 0-3 0,0 0-7 16,0 0-4-16,0 0-6 0,0 0-4 0,0 0-2 15,0 0-1-15,0 0-3 0,0 0 2 0,0 0-1 16,0 0 0-16,0 0 3 0,0 0 0 15,0 0 6-15,0 0 1 0,0 0 5 0,0 0 0 16,0 0 0-16,0 0-2 0,0 0-2 16,0 0-2-16,16-32 0 0,-16 32-3 0,0 0 2 15,20-27-1-15,-20 27 3 0,22-28 0 0,-22 28 4 16,33-39-1-16,-7 11 5 0,2-1-4 0,3-17 6 16,11 3-5-16,-2-8 5 0,13-4-7 0,-1-2 4 15,7-4-10-15,-2-2 7 0,11-6-13 0,-1-4-5 16,2-2 20-16,5-2-23 0,-7 3 23 15,4 1-9-15,-5-2-6 0,1 6 5 0,2-2-8 16,-1 2 9-16,5 2-8 0,-4 4 8 0,0 6-7 16,-5 6 5-16,-1 0-8 0,-5 10 7 15,1-5-6-15,-4 5 5 0,7 0-5 0,-3-1-13 16,-5 3 26-16,-1-2-26 0,-5 1 28 0,-1 1-10 16,-1 0-3-16,-1 1 5 0,-7 1-2 0,3-1 10 15,-9 3-5-15,4-2 7 0,-1 1-10 16,-5-1 5-16,12-1-6 0,-7 1 3 0,3 1-3 15,2 1 1-15,-5 2-4 0,3 5 3 0,-5 2-3 16,-3 5 3-16,-2 3-2 0,-28 18 0 0,45-25-2 16,-45 25 2-16,38-18-2 0,-38 18 1 0,38-16-2 15,-38 16 3-15,37-18-4 0,-37 18 4 0,36-15 1 16,-36 15-2-16,34-14-1 16,-34 14 1-16,27-14-2 0,-27 14 2 0,0 0 2 0,36-20-1 0,-36 20-3 0,0 0 1 15,0 0 1-15,0 0-1 0,28-11 0 0,-28 11 1 16,0 0-5-16,0 0 0 0,0 0-5 0,0 0-5 15,0 0-2-15,-38 37-1 0,38-37 0 16,-40 29-4-16,40-29-2 0,-37 28-7 0,37-28-6 16,0 0-7-16,-38 18-10 0,38-18-12 0,0 0-13 15,0 0-35-15,0 0-31 0,0 0-80 16,0 0-167-16,32 10-29 0,-2-1 217 0</inkml:trace>
  <inkml:trace contextRef="#ctx0" brushRef="#br0" timeOffset="44252.6647">22734 6907 877 0,'-29'-14'75'0,"29"14"-7"0,-34-16 15 0,34 16 3 15,0 0-6-15,0 0-19 0,0 0-19 16,0 0-5-16,0 0 8 0,0 0 7 0,35-14 1 15,-1 16-8-15,-6-10-9 0,13 8-7 16,5-4-5-16,9 3-3 0,3-3-1 0,3 0-3 16,1-6-1-16,5 4-3 0,2-6-2 0,-3 2 0 15,-3-4 0-15,-2 3-1 0,-5-1-2 0,-7 0-2 16,-3 2-1-16,-9 0-2 0,-3 4 1 0,-34 6-1 16,40-9-2-16,-40 9 0 0,0 0 0 0,0 0-1 15,0 0 3-15,0 0 0 0,4 27 0 0,-4-27 0 16,-36 51-4-16,4-19 5 0,-1 5-7 15,-9 5 6-15,-3 3-6 0,-3 0 3 0,3 0-4 16,-3 1 7-16,2 1-6 0,3-4 6 16,7-1-6-16,9-1 4 0,7-4-4 0,4-1 0 15,8-1-14-15,4-7-17 0,16 5-39 0,-12-33-30 16,37 53-70-16,-37-53-155 0,44 12-170 0,0 0-3 16,-15-24 371-16</inkml:trace>
  <inkml:trace contextRef="#ctx0" brushRef="#br0" timeOffset="45299.6466">20815 7255 1393 0,'-23'-31'62'16,"23"31"-21"-16,0 0-12 0,0 0-8 0,6-26-3 16,-6 26-2-16,0 0 2 0,29-36-6 0,-29 36 3 15,28-29-3-15,-28 29 2 0,30-33-1 0,-30 33 2 16,41-40-3-16,-41 40 1 0,48-43-3 16,-48 43 4-16,53-41-4 0,-53 41 1 0,48-36-7 15,-48 36-1-15,43-18-3 0,-43 18 1 0,0 0 0 16,30 0 0-16,-30 0 0 0,0 0 1 15,0 0 1-15,16 44-3 0,-16-44 3 0,-8 41-4 16,8-41 3-16,-18 55-4 0,2-25 4 0,5 3-4 16,-7 1 5-16,2-1-5 0,4-1 5 0,0 5-5 15,-2-2 5-15,4 3-2 0,2 1 4 16,0-2-5-16,5-1 7 0,-3-5-7 0,6 1 4 16,0-32-4-16,13 47-12 0,-13-47 31 0,22 36-32 15,-22-36 34-15,36 21-18 0,-36-21 2 0,45 6 3 16,-45-6 5-16,56-14 4 0,-28-3-18 0,5-1 30 15,-5-6-33-15,2-1 26 0,-5-9-14 0,1 5-8 16,-4-5 5-16,-2 1-6 16,-2-3 4-16,-3 7-3 0,-3-5 2 0,-4 3-4 15,0 3 4-15,-4-1-2 0,2 1 2 0,-6 28-3 16,8-51 2-16,-8 51-5 0,2-39 0 0,-2 39-7 16,0 0-8-16,0 0-14 0,0 0-20 0,0-28-23 15,0 28-21-15,0 0-21 0,18 28-38 0,-18-28-32 16,0 0-58-16,20 39-104 0,-20-39-28 0,25 39 197 15</inkml:trace>
  <inkml:trace contextRef="#ctx0" brushRef="#br0" timeOffset="45914.1147">21687 7294 853 0,'0'0'154'15,"0"0"-126"-15,0 0-18 0,0 0 12 0,0 0 19 16,0 0 16-16,0 0 4 0,0 0-10 15,0 0-14-15,0 0-16 0,0 0 2 0,0 0 4 16,-8 36 11-16,8-36 2 0,-6 43 3 0,6-43-7 16,-6 57-6-16,0-25-4 0,6 3 7 0,-2-1 12 15,2 1-33-15,-4-5 26 0,4 1-38 0,0-3 10 16,0-28 7-16,-2 45-7 0,2-45 1 0,0 31-1 16,0-31 0-16,0 0-3 0,0 0 0 15,0 0-5-15,0 0 1 0,0 0 0 0,0 0 0 16,0 0 2-16,0 0-3 0,0 0 1 15,18-49-3-15,-12 18 3 0,-4-3-4 0,6 1-16 16,-6-3 27-16,4-1-27 0,-2-1 28 0,-4-1-7 16,0-2-6-16,2 1 5 0,-2-5-4 0,4 2 4 15,-2 0-5-15,1 1 7 0,3 5-7 0,2 5 6 16,-4 3-4-16,-4 29 3 0,18-40-1 16,-18 40 3-16,0 0 0 0,38-29 0 0,-38 29 0 15,35-6 1-15,-35 6-2 0,42 0 2 0,-42 0-2 16,40 14-2-16,-40-14 0 0,35 17-3 0,-35-17 3 15,28 26-2-15,-28-26 2 0,18 36-2 0,-18-36 1 16,6 35-2-16,-6-35 1 0,-12 37-1 16,12-37 3-16,-24 40-3 0,24-40 4 0,-42 43-3 15,42-43 1-15,-47 43-4 0,19-17 3 16,-1-4-3 0,1-1 3-16,28-21-2 0,-46 36 4 15,46-36-5-15,0 0 2 0,-25 33-2 0,25-33 0 0,0 0 0 16,0 0 1-16,29 22 0 0,-29-22 3 15,54 2-1-15,-17-4 0 0,1-2 1 0,4 0-1 16,-3 0 3-16,-3 2-3 0,-7 4 0 0,-29-2 2 16,46 6-4-16,-46-6 5 0,0 0-2 0,0 0 1 15,16 41-1-15,-16-41 0 0,-28 43 0 0,-2-17-12 16,-9 6 34-16,-3 1-27 0,-9 2 28 0,-3 1-13 16,-1-5-9-16,5 1 1 0,-1-5-6 0,9-3 3 15,9-4-7-15,5-9-3 0,28-11-20 0,-28 6-46 16,28-6-56-16,0 0-106 0,30-19-336 0,2 5 52 15,5-18 190-15</inkml:trace>
  <inkml:trace contextRef="#ctx0" brushRef="#br1" timeOffset="50997.1419">14681 11823 425 0,'0'0'122'0,"0"0"-102"15,-28 26-18-15,28-26-3 0,0 0 1 16,-10 33 1-16,10-33 5 0,0 0 17 0,-8 32 16 16,8-32 21-16,0 0 0 0,0 0-7 0,0 0-14 15,0 0-13-15,0 0 2 0,0 0 14 0,0 0 16 16,0 0 16-16,0 0-3 0,2-30-4 0,-2 30-24 16,12-35-11-16,-12 35-14 0,6-41-5 0,-6 41-8 15,6-50 1-15,-6 50-4 0,2-53 7 16,-2 53 21-16,-2-49-7 0,2 49 17 0,-12-47-31 15,12 47 15-15,-15-48-21 0,15 48 15 0,-16-61 1 16,6 32-9-16,0-8 2 0,-2-3-7 0,2-3 2 0,-2 0-9 16,2-9 9-16,8 5-10 0,-6-6 8 15,6-6-7-15,2 0 7 0,0-6-9 0,2 0 10 0,4-2-11 0,-2 2 9 16,0 0 9-16,2 6-27 0,0 0 28 16,-4 4-28-16,2 2 10 0,-4 4 7 15,-6 1-6-15,-2 5 7 0,0 0-5 0,-4 1 6 16,3 5-6-16,-3 0 5 0,-2-1-6 0,4 1 5 15,0-2-6-15,2-1 6 0,0 1-6 0,4-4 8 16,-4 1-7-16,8-3 7 0,0-2-5 0,0-5 7 16,0 1-6-16,2-4 7 0,6 6 13 0,-6-8-29 15,6 4 28-15,0-4-27 0,-4 6 6 16,2-1 8-16,-4 1-9 0,2 2 7 0,-8 2-7 16,2-2 5-16,-6-1-5 0,-2-1 6 0,0 0-8 31,-6 4 9-31,4 5-9 0,1-1 7 0,-3 6-6 0,4-1 5 0,0-1-5 0,2 2 6 0,6 1-6 31,2 1 5-31,0-1 14 0,8-3-32 0,-4-4 32 16,4-7-31-16,2 1 14 0,0-2 5 0,3 4-7 15,-1-2 7-15,0 1-8 0,2 1 7 0,-4-2-6 16,0 2 8-16,0 3-9 0,-8-3 8 16,2 2-6-16,-8 0 5 0,2 1-5 0,-8 7 5 15,0 1-5-15,0 1 5 0,-8-2-5 0,2-3 5 16,3 3-7-16,-3-1-14 0,0 3 32 0,8 4-31 15,2 1 32-15,6 30-11 0,-6-49-4 16,6 49 2-16,-4-49-4 0,4 49 4 0,4-48-4 16,-4 48 5-16,12-43-2 0,-12 43 1 0,16-43-3 15,-16 43 2-15,18-36-2 0,-18 36 2 0,0 0 0 16,17-31 0-16,-17 31-1 0,0 0 1 16,0 0-2-16,0 0 2 0,0 0 0 0,0 0-1 15,2-32 0-15,-2 32 0 0,0 0-2 0,-2-33 3 16,2 33-1-16,-2-39 1 0,2 39-1 0,-5-48 4 15,5 48-5-15,-12-49 4 0,12 49-4 16,-16-53 3-16,16 53-3 0,-16-39 2 0,16 39-1 0,0 0 2 16,0 0-2-16,0 0-1 0,0 0-8 0,0 0-20 15,0 0-21-15,0 0-28 0,-20 27-25 0,30 5-27 16,-10-32-43-16,8 37-131 0,16-7-124 0,-24-30 93 16,35 29 335-16</inkml:trace>
  <inkml:trace contextRef="#ctx0" brushRef="#br1" timeOffset="51751.9983">14487 8491 615 0,'38'-35'112'0,"-30"5"-44"15,-8 30-7-15,27-41-23 0,-27 41-13 0,22-34-14 16,-22 34-8-16,0 0 0 0,0 0 14 0,0 0 9 15,0 0 10-15,0 0 5 0,0 0-3 0,-6 42-7 16,6-42 5-16,-24 47-2 0,12-18 8 16,-7 1 18-16,5 5-9 0,-6-3 13 0,4 7-31 15,-6-7 10-15,7 11-17 0,-5-12 7 0,4 9-2 16,-2-7-13-16,4 5-1 0,-2-1-10 0,6 1 1 16,-1-3-7-16,-3-2 5 0,4-1-5 0,2-5 2 0,8-27-1 15,-10 38 1-15,10-38-2 0,0 0 1 0,0 0-3 16,0 0 0-16,0 0 3 0,0 0 4 15,0 0 8-15,0 0 1 0,16-28 4 0,-16 28-5 16,12-55-1-16,-4 20-7 0,2-3 5 0,-3-1-4 16,3-6 8-16,0 1-2 0,-2-3 8 0,2 2-7 15,-2-4-12-15,2 3 26 0,0 1-30 0,-2 4 25 16,2 5-10-16,2 3-8 0,-12 33 3 0,21-45-4 16,-21 45-1-16,0 0-4 0,24-30 2 0,-24 30-3 15,0 0 1-15,0 0 3 0,28 0-1 16,-28 0 0-16,0 0-1 0,43 51 4 0,-25-23-5 15,6 5 5-15,-4 5 9 0,0 7-27 16,-1 2 25-16,-1 0-24 0,2 3 10 0,4-7 7 16,-4-2-7-16,-1 1 4 0,5-3-4 0,-2-4-3 15,2-1-16-15,-5-7-14 0,9 9-47 0,-28-36-51 16,50 61-119-16,-50-61-229 0,23 37-46 0,5-9 173 16</inkml:trace>
  <inkml:trace contextRef="#ctx0" brushRef="#br1" timeOffset="53312.9905">23946 12018 417 0,'0'0'49'0,"0"0"-78"0,0-25-13 16,0 25-7-16,0 0 10 0,14-38 15 0,-14 38 8 15,0 0 6-15,10-31 8 0,-10 31 3 0,0 0 14 16,0 0 17-16,6-34 10 0,-6 34 16 0,0 0 1 16,0-27 8-16,0 27 2 0,0 0 4 0,0 0-11 15,-6-36-6-15,6 36-12 0,0 0-5 16,0 0-6-16,0 0-2 0,0 0-3 16,0 0 4-16,0 0 0 0,0 0 2 0,0 0-2 15,0 0-2-15,0 0-6 0,0 0-3 0,0 0-5 16,0 0-3-16,0 0-1 0,-18-27 8 0,18 27 7 15,0 0 6-15,0 0 2 0,0 0-4 0,0 0-3 16,0-40-2-16,0 40-5 0,0 0 1 16,-2-35-6-16,2 35 1 0,-6-32-3 0,6 32 2 15,-8-35 15-15,8 35-15 0,-10-41 17 0,10 41-34 16,-12-56 13-16,2 19-16 0,3 0 13 0,-3-11 6 16,2 3-5-16,-2-10 5 0,-2-4-10 0,-4-4 4 15,4-4-10-15,-4-4 9 0,6 2-10 0,1-1 9 16,-1-1-5-16,2 2 11 0,0 0-6 0,0 2-5 15,6 4 23-15,-4-4-26 16,4 4 22-16,2-6-9 0,0-2-14 0,2 0 9 16,-2 1-10-16,0-1 9 0,0 0-8 0,0 0 10 15,-2 0-10-15,0 0 11 0,-4-1-9 0,4-3-5 16,-6-4 23-16,-2-4-23 0,4-3 21 0,-4-1-8 16,1-5-13-16,1-3 11 0,-2 1-14 0,0 1 15 15,6 3-14-15,-2 7 12 0,4 4-11 0,4 2-4 16,0 5 25-16,6 7-24 0,0 8 25 15,0 5-13-15,2 3-6 0,-1 6 5 0,1-2-3 16,-2 1 5-16,2 1-4 0,-2-6 5 0,0-2-6 16,-4-6 7-16,4 3-6 0,-2 3 8 0,-2 0-5 15,-4 0 9-15,-2 2-6 0,0-4 5 16,-4-1-9-16,-4 3-12 0,2 0 22 0,-2-2-27 16,0 0 27-16,4 0-11 0,4 0-4 15,0 5 8-15,4 7-8 0,0 2 7 0,4-3-7 16,4 5 6-16,0-4-4 0,0-3 2 0,4 3-3 15,-2 4 4-15,-2 1-5 0,0 9 6 0,-10 27-4 16,13-48 3-16,-13 48-3 0,4-33 3 0,-4 33-2 16,0 0 3-16,-4-34-3 0,4 34 3 0,0 0-4 15,-23-31 2-15,23 31-1 0,-28-14-1 0,28 14 1 16,0 0 0-16,-36-6-1 0,36 6-1 16,0 0-4-16,0 0-9 0,0 0-9 15,0 0-3-15,0 0-18 0,0 0-14 0,-10 30-10 16,10-30-19-16,0 0-10 0,20 41-35 0,-20-41-54 15,0 0-124-15,28 45-115 0,-28-45 39 0,14 48 383 16</inkml:trace>
  <inkml:trace contextRef="#ctx0" brushRef="#br1" timeOffset="53922.3566">23807 8139 762 0,'0'0'61'0,"0"0"6"16,-13-34 15-16,13 34 11 0,0 0-6 0,0 0-22 16,0 0-18-16,0 0-11 0,-34 8-7 15,34-8 1-15,0 0-1 0,-28 41 5 0,28-41-3 16,-28 42 8-16,28-42-4 0,-27 49 6 0,9-21-3 16,6 9 3-16,-6-2-5 0,2 11 2 0,-1-5-10 15,-1 6 0-15,-2 2 1 0,2 1-30 0,-2 1 24 16,4-2-29-16,3-8 13 0,-3 1 6 15,6-7-7-15,2-3 2 0,8-32-6 0,-12 31-1 16,12-31-1-16,0 0-2 0,0 0 1 0,0 0 1 16,0 0 2-16,0 0 1 0,22-37 4 0,-22 37-2 15,26-59 3-15,-7 15-5 0,-1-7 4 0,2-2 12 16,0-4-21-16,2 4 27 0,-11 2-24 0,7-1 8 16,-2 1 3-16,-4 2-6 0,4 2 6 15,-2 2-9-15,2 5 5 0,-7 5-5 16,7 3 1-16,-16 32-2 0,22-43 1 0,-22 43-5 15,0 0 2-15,0 0-1 0,26-20 1 0,-26 20 1 16,0 0-2-16,0 0 2 0,35 30-1 0,-35-30 0 16,32 47-1-16,-6-19 1 0,-2 5-2 0,-1-1 5 15,5 3-5-15,-2 2 5 0,0 1-6 0,1 3 5 16,-5 0-6-16,4 3 6 0,0 3-9 16,-9 2-16-16,1 0 14 0,-6-3-38 0,6 5-1 15,-12-18-52-15,16 26-81 0,-22-59-118 0,0 59-254 16,8-23 55-16,-8-36 272 0</inkml:trace>
  <inkml:trace contextRef="#ctx0" brushRef="#br1" timeOffset="54062.9905">24495 8771 1815 0,'-30'9'46'0,"30"-9"-55"0,0 0-2 15,-28 2-1-15,28-2-3 0,0 0-10 0,0 0-31 16,-30-9-37-16,30 9-67 0,0 0-77 0,0 0-230 15,0 0 0-15,0 0 159 0</inkml:trace>
  <inkml:trace contextRef="#ctx0" brushRef="#br1" timeOffset="55174.1812">1798 12550 887 0,'0'0'117'15,"0"0"-23"-15,-45-46-9 0,45 46-7 0,0 0-1 16,-28-25-4-16,28 25-9 0,0 0-11 15,-45-16-9-15,45 16-11 0,-38 4-6 0,38-4-1 16,-54 20-1-16,25-3 3 0,-9 1-5 16,4 4-1-16,-3 1-5 0,1 3-1 0,5-3-7 15,-1 5-18-15,32-28 25 0,-40 45-32 0,40-45 27 16,-16 32-11-16,16-32-3 0,2 31 2 0,-2-31-2 16,24 36 2-16,-24-36-1 0,44 33 2 0,-44-33 0 15,55 34-1-15,-25-15-1 0,4-1 2 16,-3-4-3-16,5 4 6 0,-8-3-4 0,-1-1 3 15,-27-14-2-15,44 24 0 0,-44-24-1 0,26 29 2 16,-26-29-1-16,0 0 3 0,9 38-1 0,-9-38 2 16,-5 33-2-16,5-33 3 0,-26 37-5 0,26-37 3 15,-40 52-3-15,16-25 1 0,-5 1-2 0,1-5-5 16,-6 5-7-16,3-6-2 16,3 3-13-16,-6-5-6 0,34-20-18 0,-49 37-10 15,49-37-23-15,-32 24-25 0,32-24-48 0,0 0-51 16,12 33-36-16,-12-33-67 0,0 0-47 0,42-17 241 15</inkml:trace>
  <inkml:trace contextRef="#ctx0" brushRef="#br1" timeOffset="55479.6127">2113 12805 1293 0,'0'0'78'15,"0"0"-37"-15,-33 2 1 0,33-2 4 0,0 0-1 16,-34 22-6-16,34-22-15 0,0 0-6 0,-38 41-6 15,38-41 2-15,-18 50-3 0,12-17 8 0,-3-1-2 16,7 7-1-16,-4-4-5 0,10 3 4 16,-2-1-8-16,4-3 3 0,3-9-4 15,-9-25-3-15,30 47-5 0,-30-47 4 0,44 28-2 16,-44-28 3-16,49 16-1 0,-49-16 0 0,52 2 1 16,-52-2 3-16,47-10 6 0,-47 10 0 0,40-26 3 15,-40 26-5 1,26-39 0-16,-26 39-5 0,17-55 1 15,-9 25-6-15,-6-3-2 0,-4 1-9 0,0 1-4 16,-6-3-14-16,0 7-6 0,-1-9-18 0,9 36-14 16,-20-59-27-16,20 59-26 0,-16-53-49 0,16 53-63 15,8-41-105-15,-6 15-114 0,26 24 214 0,-28-27 237 16</inkml:trace>
  <inkml:trace contextRef="#ctx0" brushRef="#br1" timeOffset="56383.2424">3329 12201 1214 0,'-16'-29'55'0,"16"29"-33"0,0 0-13 16,0 0 4-16,0 0 11 0,0 0 10 0,0 0 6 0,0 0-4 16,0 0-5-16,0 0-7 0,-6 37-8 0,8-7 2 15,-4 7-6-15,4 6 8 0,-4 6-4 16,4 7 11-16,-4 3-6 0,4 4 7 0,-2 2 8 16,0 7-32-16,-6-7 22 0,6 0-28 0,-2-8 6 15,0-2 7-15,0-7-8 0,-2-3 5 0,2-8-8 31,2-1 5-31,0-5-7 0,0-3 3 0,0-28-4 16,6 33 4-16,-6-33-2 0,0 0 2 0,0 0-3 16,0 0 1-16,0 0 2 0,0 0 1 15,0 0 1-15,28-47-3 0,-18 10 3 0,0-5-4 0,0-3 6 16,0-6-9-16,2-2 7 0,1-4-7 0,-1 0 8 16,0-6 8-16,4-2-25 0,-6 0 24 0,6-6-25 15,-4 6 10-15,3 0 8 0,1 4-8 16,-2 4 7-16,4 6-7 0,-2 5 6 0,-2 7-5 15,2 8 5-15,-16 31-4 0,27-44 3 0,-27 44-2 0,0 0 1 16,26-21-2-16,-26 21 0 0,0 0-1 0,38 4 0 16,-38-4 3-16,35 9-1 0,-35-9 1 0,38 22 0 15,-38-22 1-15,30 28-2 0,-30-28 2 0,33 37-3 16,-33-37 2-16,28 41-1 0,-28-41 2 16,26 44-3-16,-26-44 3 0,14 47-2 0,-14-47 4 15,-2 49-4-15,-8-23 4 16,-8 5-3-16,0 1 4 0,-12-1-5 0,-3 1 5 15,-5-3-5-15,0 3 4 0,1-5-3 16,-1 1 5-16,5 3-6 0,1-7-8 0,32-24 28 16,-42 41-34-16,42-41 34 0,0 0-21 0,0 0 0 15,0 0 1-15,28 28 0 0,-28-28 0 0,55 6 2 16,-13-12-1-16,6 4 0 0,-1-6 0 0,7 2-2 0,-7 0 2 16,-1 0 1-16,-5 6-1 0,-9 0-1 15,-32 0 0-15,45 14 2 0,-45-14 1 16,0 0 3-16,8 49 5 0,-18-21-6 0,-9 3 3 15,-9 11-6-15,-8-3 4 0,-7 2-6 0,-5 3 5 16,-5-3-5-16,-3 4 4 0,3-7-5 0,3 1 3 16,7-6-3-16,7-5-2 0,8-6-8 0,28-22-10 15,0 0-44-15,-35 11-25 0,35-11-29 0,0 0-41 16,53-11-30-16,-33-25-86 0,10 3-177 0,31 15 56 16,-17-37 398-16</inkml:trace>
  <inkml:trace contextRef="#ctx0" brushRef="#br1" timeOffset="56714.614">4390 12658 1137 0,'0'0'121'0,"-33"14"-58"0,33-14-10 15,0 0-3-15,-30 31-19 0,30-31 11 16,-28 30-24-16,28-30 6 0,-33 47-3 0,15-20-7 16,8 9 6-16,-2-3-7 0,6 3 7 0,0-1-11 15,0 1 11-15,4-5-4 0,0 3 6 0,-4-7 0 0,6 1-6 16,0-28-10-16,2 51 2 0,-2-51-6 0,8 39 4 15,-8-39-3-15,0 0-1 0,0 0-2 0,0 0-2 16,0 0 2-16,0 0 1 0,0 0 0 16,0 0-1-16,0 0 2 0,30-29-2 15,-22 1 3-15,2-3-3 0,4 1 4 0,-3-1-6 16,1-3 5-16,2 1-5 0,-6-1 5 0,-2-1-3 16,0-1 6-16,2 1-3 0,-6-1 3 0,6 5-6 15,-8 31 3-15,10-49-6 0,-10 49-13 0,12-32 12 16,-12 32-20-16,15-29 25 0,-15 29-28 0,0 0-1 15,36-6-36-15,-36 6-21 0,40 2-13 16,-40-2-56-16,53 0-28 0,-53 0-67 0,56-8-31 16,-23 8 10-16,-5-16-34 0,29 30 304 0</inkml:trace>
  <inkml:trace contextRef="#ctx0" brushRef="#br1" timeOffset="56902.1209">4986 12614 785 0,'0'0'238'0,"0"0"-95"0,0 0-61 0,0 0-24 16,0 0-4-16,0 0 2 0,0 0 0 15,0 0 3-15,-29 30 12 0,23-2-40 0,6-28 25 16,-22 61-40-16,6-26 6 0,8 8-1 0,-4 1-11 16,-2 3 4-16,5 0-12 0,-1 2 4 0,2-1-8 15,4-9 3-15,2-6-3 0,2 3 1 0,4-7-9 16,-4-29-5-16,18 44-25 0,-18-44-34 0,27 9-11 16,-27-9-22-16,46-23-44 0,-36-20-37 0,35 11-122 15,-11-7-150-15,-12-26 125 16,25 27 335-16</inkml:trace>
  <inkml:trace contextRef="#ctx0" brushRef="#br1" timeOffset="57011.5027">5040 12325 434 0,'-38'-43'154'0,"-5"2"-7"0,9 15-7 0,-8-2-19 15,9 22-27-15,-5-7-34 0,8 13-24 0,3 0-20 16,27 0-18-16,-34 8-44 0,34-8-58 16,0 0-90-16,0 0-153 0,0 0-52 0,30 31 290 15</inkml:trace>
  <inkml:trace contextRef="#ctx0" brushRef="#br1" timeOffset="57449.0452">5885 12500 1176 0,'0'0'160'16,"0"0"-82"-16,0 0-19 0,0 0-9 0,0 0-7 16,-45 0-5-16,45 0-8 0,-50 16-4 0,23 2-1 15,-13 0-4-15,8 3 0 0,-3 5-6 0,1 3-14 16,2-1 27-16,7 1-33 0,25-29 29 0,-44 48-17 15,44-48-6-15,-18 41 0 0,18-41-3 16,4 29 2-16,-4-29-3 0,0 0 2 0,48 30 0 16,-48-30 2-16,63 4 0 0,-25-6 1 0,7-4-2 15,1-2-1-15,-1 2 0 0,-1-2-1 0,-7 8 2 16,-7 0 0-16,-30 0 0 0,46 10 0 0,-46-10 0 16,0 0 1-16,18 42-1 0,-18-42 3 0,-10 53-4 15,-4-22 4-15,-8 3-4 0,-4-3 4 0,-1-1-5 16,-3-3-2-16,30-27-8 15,-56 42-11-15,56-42-29 0,-43 11-38 0,43-11-74 16,-28-13-110-16,28 13-271 0,8-48 43 0,-10-7 371 16</inkml:trace>
  <inkml:trace contextRef="#ctx0" brushRef="#br1" timeOffset="57589.7304">5701 11865 1437 0,'-26'39'31'0,"-5"6"-53"0,-3-1 2 16,16 9-24-16,-9-14-24 0,23 20-111 16,-20 0-302-16,6-27 5 0,26 19 299 0</inkml:trace>
  <inkml:trace contextRef="#ctx0" brushRef="#br1" timeOffset="58199.1075">6901 12807 911 0,'30'-49'316'0,"-30"49"-251"0,24-35-15 16,-24 35 13-16,37-53-38 0,-37 53 32 15,48-52-45-15,-48 52 10 0,45-35-4 16,-45 35-8-16,28-20 0 0,-28 20-2 0,0 0 2 16,0 0 0-16,0 0 2 0,0 0-1 0,28 8-1 15,-28-8 3-15,0 0-4 0,2 36 0 0,-2-36-5 16,-2 39-18-16,2-39 32 0,-10 49-31 0,6-21 32 16,-2 1-11-16,-2 3-6 0,6-1 4 0,-6 5-3 15,6 1 4-15,-2 0-3 0,2-1 5 0,2 1-6 16,2-1 1-16,4-5-6 0,2-3 3 15,-8-28-4-15,22 47 6 0,-22-47-2 0,33 37 3 16,-33-37-2-16,46 16 4 0,-46-16 2 16,48-4 4-16,-48 4 4 0,53-33 2 0,-53 33 2 15,53-57-4-15,-33 27 1 0,8-5-7 0,-8-1 2 16,0-5-4-16,-3-4 5 0,1-3-8 0,-2 5 4 16,-4 0-8-16,2-4-9 0,-2-1 22 0,-2 3-24 15,-2 4 25-15,1 3-15 0,1 5-2 16,4 5-4-16,-8-1-10 0,-6 29-5 0,16-30-12 15,-16 30-20-15,0 0-25 0,0 0-46 0,0 0-64 16,0 0-76-16,0 0-169 0,0 0-24 0,18 48 234 16</inkml:trace>
  <inkml:trace contextRef="#ctx0" brushRef="#br1" timeOffset="58621.0188">7800 12760 1156 0,'0'0'150'0,"0"0"-83"0,0 0-14 16,0 0-2-16,0 0-3 0,0 0-13 0,0 0-2 15,0 0-2-15,0 0-1 0,0 0 1 16,46 4-3-16,-46-4-9 0,45-6-4 0,-17 4-2 16,2 0 2-16,-3 0 1 0,5 2 0 0,-32 0-1 15,53-2-1-15,-53 2-4 0,48-4-2 16,-48 4-3-16,30-4 0 0,-30 4 3 0,0 0 4 15,0 0 3-15,29-15 3 0,-29 15-1 0,0 0-4 16,8-36-15-16,-8 36 22 0,0-43-27 0,0 43 24 16,-10-41-16-16,10 41-1 0,-17-44 2 15,17 44-2-15,-26-31 3 0,26 31-3 0,-30-24 1 16,30 24 1-16,-32-14-1 0,32 14 1 0,-29 2-1 16,29-2-1-16,-30 20 1 0,30-20 0 0,-36 53-1 15,17-13-11-15,-3 5 23 0,4 2-20 0,2 0 20 16,6-1-6-16,2-3-8 0,8-2 5 0,6-3-4 15,0-5 4-15,10-5-4 0,-16-28 0 16,46 45-1-16,-17-29 0 0,11-8-3 16,2-6-2-16,11-8-13 0,2-12-18 0,15-2-18 15,-11-19-37-15,20 7-29 0,-21-37-50 0,31 34-62 16,-40-48-71-16,25 11-118 0,-1 12-6 0,-28-28 336 16</inkml:trace>
  <inkml:trace contextRef="#ctx0" brushRef="#br1" timeOffset="58777.3029">8850 11839 1505 0,'0'0'127'16,"-50"30"-48"-16,30-3-13 0,-9 1-19 0,3 17-2 16,-2 2-14-16,0 16 3 0,-1 2-15 0,3 6 2 15,0 2-12-15,4 0 4 0,7-3-10 0,5 1 5 16,2-4-9-16,8-2-13 0,8-4-3 16,2-4-28-16,11-2 5 0,1-17-43 0,16 9-45 15,-38-47-93-15,67 53-243 0,-31-27-83 16,-3-16 101-16</inkml:trace>
  <inkml:trace contextRef="#ctx0" brushRef="#br1" timeOffset="64717.0031">9558 12711 1308 0,'-35'-39'59'0,"35"39"-42"15,-10-34-27-15,10 34 15 0,2-37-6 0,-2 37 23 16,8-34 12-16,-8 34 0 0,14-29 1 16,-14 29-8-16,0 0-4 0,27-36-6 0,-27 36-2 15,0 0-1-15,28-19-2 0,-28 19 3 0,0 0 7 16,0 0 7-16,0 0 2 0,18 43 0 0,-18-43-9 0,-6 55-5 16,0-18-6-16,2 9-16 0,-6-1 27 0,0 4-27 15,-6-4 24-15,7 3-9 0,-3-7-8 0,0 2 3 16,2-5-5-16,6-7 5 0,4-31-8 15,0 45 6-15,0-45-4 0,0 0 0 0,18 28 1 16,-18-28 1-16,0 0 3 0,0 0 4 16,31-16 3-16,-31 16-1 0,26-33 1 0,-26 33-6 15,30-53 0-15,-12 17-4 0,-2-1 3 0,1-4-4 0,-1-3 7 16,-4 3-3-16,-2-6-7 0,2 3 28 0,-6 1-23 16,2 2 23-16,-6 3-12 0,6 5-10 0,-4 3 2 15,2 3-6-15,-6 27 0 0,17-42-1 0,-17 42-1 16,26-27-5-16,-26 27-6 0,30-20-10 15,-30 20-10-15,47-8-7 0,-11 12-21 0,-8-12-23 16,17 20-36-16,-17-28-46 0,29 36-62 0,-29-28-92 16,14 10-136-16,7 18 47 0,-49-20 410 0</inkml:trace>
  <inkml:trace contextRef="#ctx0" brushRef="#br1" timeOffset="65097.9518">10283 12841 1120 0,'-35'4'247'0,"35"-4"-194"0,0 0-14 16,0 0 0-1,-28 16-1-15,28-16-5 0,0 0-4 0,0 0 2 0,0 0 0 0,0 0 2 16,35-12-4-16,-35 12-10 0,52-24-6 0,-22 6-8 16,7 1-2-16,-1-5-1 0,2 2 4 0,-3-1-2 15,-7-1-15-15,0-2 29 0,-28 24-32 0,35-39 37 16,-35 39-7-16,10-31 2 0,-10 31 5 0,-8-28-7 31,8 28-4-31,-25-30-7 0,25 30 0 0,-40-27-5 16,40 27 3-16,-54-10-5 0,27 10 2 15,-3 6 2-15,0-2 1 0,1 10 6 0,1-1 0 16,0 7 2-16,0 8-4 0,5 5-11 0,-1 7 22 16,4 5-25-16,0 0 24 0,4-2-9 0,7 1-5 0,9-5 1 15,2-5-4-15,11-5 1 0,-13-29-3 0,46 43 2 16,-16-29-3-16,7-6 2 0,9-2-1 0,5-8 2 15,7-8-10-15,-1-8-12 0,14-5-21 0,-5-13-22 0,13 3-17 16,-16-18-32-16,23 17-25 0,-29-41-50 0,30 32-75 16,-30-26-78-16,-7-8-87 0,19 32 170 0,-33-35 259 31</inkml:trace>
  <inkml:trace contextRef="#ctx0" brushRef="#br1" timeOffset="65286.212">11309 11892 1127 0,'0'0'228'0,"-56"0"-100"0,56 0-34 15,-43 32-20-15,25 1-7 0,-12-1-16 0,11 17-6 16,-9 2-17-16,4 10-1 0,0 2-12 0,1 0 4 16,3-2-11-16,4-4 5 0,6 4-11 0,2-4 3 15,6-2-7-15,2 2-13 0,0-5 26 0,6 3-26 16,4-6 19-16,0-6-13 0,4-2-17 16,2-3-4-16,9-1-19 0,-25-37-34 0,56 61-28 0,-56-61-40 15,73 44-72-15,-73-44-59 16,71-10-197-16,-19 18 57 0,-21-36 374 0</inkml:trace>
  <inkml:trace contextRef="#ctx0" brushRef="#br1" timeOffset="65655.8451">11729 12715 1315 0,'-26'-32'110'0,"26"32"-19"16,-28-45-40-16,28 45 8 0,-29-31-25 0,29 31 10 16,-38-16-3-16,38 16-8 0,-46-4-6 15,46 4-7-15,-51 10-6 0,23 2-2 0,28-12 0 16,-47 39-14-16,21-11 34 0,6 3-26 0,2 2 28 15,0 1-11-15,1-1-7 0,1 3 1 0,6-5-8 16,4 3 1-16,2-5-7 0,4-29 0 0,10 46-3 16,-10-46 1-16,24 35-1 0,-24-35 2 0,29 26-2 15,-29-26 2-15,36 11-1 0,-36-11 0 16,38-2-1-16,-38 2 3 0,47-21-1 0,-15 3 0 16,-1-6 0-16,5-3-2 0,-6-7 0 0,3-3-3 15,3-2 4-15,-6 3-8 0,2-1 8 0,-9 5-4 16,-3-1-9-16,-20 33 11 0,26-43-10 0,-26 43 25 15,0 0-11-15,0 0 12 0,0 0-12 0,0 0-14 16,0 0 13-16,0 0-14 0,0 0 25 0,-38 41-14 16,20-6 11-16,-1 3-7 0,1-1-8 15,0 2 7-15,6-1-6 0,-2-1-1 0,12-1-10 16,2-36-7-16,8 49-11 0,-8-49-3 0,32 37-8 0,-32-37-13 16,51 24-41-16,-51-24-23 0,74 0-45 0,-47-30-79 15,37-1-256-15,1 7 31 0,-17-27 257 0</inkml:trace>
  <inkml:trace contextRef="#ctx0" brushRef="#br1" timeOffset="65845.2485">12618 11981 1412 0,'-30'-10'102'0,"30"10"-39"0,-42 14-7 0,42-14 0 16,-45 47-11-16,25-8-4 0,-14 5-15 0,11 9-1 15,-9 4-13-15,8 6 4 0,-1 0-9 0,1 0 4 16,4 2-10-16,8-2 5 0,-2 2 6 15,8-2-23-15,-2-2 22 0,0-4-39 0,8-2 9 16,0-8 4-16,10 0-15 0,-4-13-1 0,6 5-44 16,-12-39-84-16,26 51-39 0,-26-51-84 0,0 0-229 15,24 30 88-15,-24-30 304 0</inkml:trace>
  <inkml:trace contextRef="#ctx0" brushRef="#br1" timeOffset="66173.3601">12176 12516 1357 0,'-43'10'316'0,"43"-10"-258"16,0 0-24-16,-24 27 1 0,24-27 4 0,0 0 4 15,0 0 4-15,41 20-8 0,-41-20-3 16,44 4-9-16,-14-8-11 0,5 0-16 16,3-6 0-16,2 1 0 0,3-3 0 0,1-2 0 15,-3 2 0-15,5-2 0 0,-3 5 0 0,-3-1 0 16,-6 4 0-16,-5 2 0 0,-29 4 0 0,54 6 0 15,-54-6 0-15,37 14 0 0,-37-14 0 0,0 0 0 16,26 35 0-16,-26-35 0 0,-2 43 0 0,2-43 0 16,-18 51 0-16,8-17 0 0,-5-3 0 15,5 5 0-15,-2-3 0 0,-4-5 0 0,8-1 0 16,0 3 0-16,8-30 0 0,-8 47 0 0,8-47 0 16,0 34-23-16,0-34-16 0,0 0-11 15,18 37-22-15,-18-37-32 0,0 0-43 0,0 0-80 16,54-18-177-16,-54 18-109 0,35-53 46 0,3 37 467 15</inkml:trace>
  <inkml:trace contextRef="#ctx0" brushRef="#br1" timeOffset="66532.757">12909 12286 1701 0,'0'0'86'0,"0"0"-45"0,-34 8-7 0,34-8-3 15,0 0-1-15,0 0 1 0,0 0-7 0,0 0-4 16,0 0-4-16,0 0-6 0,0 0-3 0,30-8 0 15,-30 8-4-15,34 2-2 16,-34-2 0-16,29 8-3 0,-29-8 2 0,0 0-1 16,38 33 1-16,-38-33 1 0,18 49 2 0,-10-17-4 15,-8 3 4-15,-2 3-4 0,-6 3 3 0,0-2-2 16,4 7 0-16,-4-7 0 0,0 2 0 0,2-7 0 16,2-5 0-16,4-29 0 0,2 46 0 0,-2-46 0 15,10 33 0-15,-10-33 0 0,0 0 0 16,42 28 0-16,-42-28 0 0,37 0 0 0,-37 0 0 15,42-16 0-15,-42 16 0 0,51-32 0 0,-23 9 0 16,6-5 0-16,-5-1 0 0,1-7 0 0,2 3 0 16,-5-3 0-16,-5 1 0 0,4 5 0 0,-6-1 0 15,-4 3 0-15,-5 1 0 0,-11 27-20 16,16-53-33-16,-16 53-15 0,10-50-21 0,-10 50-29 16,8-29-29-16,-8 29-64 0,0 0-68 15,0 0-162-15,0 0-20 0,0 0 302 0</inkml:trace>
  <inkml:trace contextRef="#ctx0" brushRef="#br1" timeOffset="66861.006">13590 12611 1256 0,'6'33'113'0,"-6"-33"-50"0,0 0 5 15,0 0 4-15,6 32-21 0,-6-32 11 0,0 0-28 16,0 0 8-16,39 13-8 0,-39-13-23 0,46-13 9 15,-16 1-18-15,5-4 30 0,1 4-20 0,-2-6 16 16,1 1-19-16,-1-1-3 0,-6-4 1 0,-28 22-5 16,43-41 3-16,-43 41-4 0,22-37 3 15,-22 37-2-15,6-34 1 0,-6 34-2 0,0 0 1 16,-18-33-1-16,18 33 0 0,-34-6-2 0,34 6 1 16,-55 14 0-16,27 3 2 0,-7 5 5 0,-5 4 2 15,2 7 9-15,-3 4 1 0,3 5-9 0,1 1 19 16,3 2-25-16,4-5 2 0,5-5-6 0,11-3 0 15,14-32 0-15,-10 49 0 0,10-49 0 16,14 35 0-16,-14-35 0 0,45 18 0 16,-15-16-22-16,13-2-19 0,5-12-25 0,19 10-53 15,-19-39-121-15,39 19-370 0,-16-3 34 0,-1-9 204 16</inkml:trace>
  <inkml:trace contextRef="#ctx0" brushRef="#br1" timeOffset="67314.1282">15138 12252 1420 0,'0'0'68'16,"12"-29"-39"-16,-12 29-9 0,8-28 5 0,-8 28 4 15,0 0 10-15,0 0 4 0,16-29 1 0,-16 29-5 16,0 0-10-16,0 0-10 0,0 0-6 0,0 0-2 16,-18 37-3-16,18-37 6 0,-18 59-2 0,9-17 3 15,-7 1-6-15,-2 10 2 0,4 4-10 0,-4 0 5 16,-6 2-8-16,7 4-13 0,-5-6 24 16,4 0-25-16,0-4 23 0,6-5-9 0,6-7-10 15,2-4-2-15,8 1-14 0,-4-38-13 0,20 57-31 16,-20-57-28-16,38 37-60 0,-38-37-75 15,39 6-192-15,-39-6-58 0,32-10 175 0</inkml:trace>
  <inkml:trace contextRef="#ctx0" brushRef="#br1" timeOffset="67782.948">14958 12553 1555 0,'-31'-1'61'16,"31"1"-38"-16,0 0-13 0,0 0 5 0,0 0 13 15,0 0 11-15,0 0 8 0,0 0-3 0,27 27-8 16,-27-27-7-16,36 18-4 0,-36-18-4 16,42 14-3-16,-42-14-5 0,51 9 0 15,-23-5-4-15,1 0-2 0,3 0-1 0,-2 0-1 16,5-2-19-16,1 2 16 0,2 6-18 0,-9-4 16 16,7 4 1-16,-36-10 10 0,48 11-11 0,-48-11 10 15,37 10-10-15,-37-10-1 0,0 0 1 0,0 0 2 16,28 26-2-16,-28-26 0 0,0 0 2 0,0 0-3 15,0 0 3-15,-12 29-2 0,12-29 2 16,0 0-1-16,-28 22 0 0,28-22-2 0,0 0 2 16,-35 32-1-16,35-32 3 0,0 0-2 0,-22 41 1 15,22-41-2-15,-4 35 0 0,4-35 0 0,10 44 0 16,-10-44-1-16,30 43 2 0,-30-43-1 0,43 39 2 16,-11-29-1-16,-3-2 1 0,5-2 0 15,2-6-2-15,-3-2 0 0,7-2 1 16,-8-6 1-16,-5 0 0 0,-27 10 2 0,38-31-1 15,-38 31-1-15,26-43-1 0,-16 15-1 0,-4-4-5 16,-4 3 3-16,-10-1-4 0,0 3 1 0,-6-1-3 16,-10 1 1-16,-4-1-7 0,1 7-13 0,-9-1 21 15,-2 8-30-15,-1 0 24 0,-5 10-21 0,-1-2-3 16,7 14-18-16,1-6-12 0,37-2-13 0,-62 30-37 16,60 5-34-16,-31-33-70 0,40 26-130 15,3-1-110-15,-10-27 119 0,26 34 341 0</inkml:trace>
  <inkml:trace contextRef="#ctx0" brushRef="#br1" timeOffset="68470.5757">17309 12276 527 0,'0'0'163'0,"19"-45"-100"16,-19 45 16-16,-7-34 12 0,7 34 6 16,0 0-1-16,-32-25-11 0,32 25-14 0,0 0-16 15,-38 13-8-15,38-13-5 0,-33 18-1 0,33-18-4 16,-30 32 2-16,30-32-4 0,-32 53 3 0,14-26-3 15,6 15 4-15,-5-1-8 0,7 10 1 16,-8 2-10-16,2 4 2 0,-6 4 2 0,5 2-28 16,-5 0 23-16,0 2-25 0,2-12 11 0,0 3 9 15,3-9-6-15,1-6 3 0,4-5-6 0,4-9-1 16,8-27-5-16,0 0 0 0,-4 28 0 0,4-28-1 16,0 0 5-16,0 0 0 0,30-20 2 0,-30 20 1 15,27-49 3-15,-7 13-7 0,4-9 5 16,-2-4-9-16,3-2 4 0,-3-4-1 0,4-2-3 15,0-4 23-15,-5-4-20 0,5 2 21 16,-2-2-12-16,-2-4-10 0,5 2 7 0,1 0-7 16,0 2 6-16,0 12-6 0,-3 6 6 0,1 11-4 15,-26 36-2-15,32-35-2 0,-32 35 0 0,0 0 0 16,0 0 0-16,0 0 0 0,16 29 0 0,-12 5 0 16,2 9 0-16,-4 10 0 0,-2 10 0 15,-2 2 0-15,0 4 0 0,-4 0 0 0,4 8 0 16,0-3 0-16,2-1 0 0,2-6 0 0,2 2 0 15,4-8-4-15,5-4-13 0,-1-6-3 0,4 0-15 16,-4-11-6-16,6 1-17 0,-8-15-21 0,15 11-50 16,-25-37-63-16,50 38-147 0,-50-38-209 0,46-8 58 15,-19 10 396-15</inkml:trace>
  <inkml:trace contextRef="#ctx0" brushRef="#br1" timeOffset="69119.135">17136 12740 1702 0,'-55'18'45'16,"55"-18"-33"-16,0 0-13 0,0 0-2 15,0 0 8-15,0 0 10 0,0 0 9 0,38-10 4 16,-38 10-5-16,63-19-7 0,-21 1-8 0,1-2-7 16,9-1-11-16,-5-1 28 0,7 4-28 15,-1 2 29-15,-5 1-18 0,-1 1-1 0,-1 2 1 16,-3 2-3-16,-5 6 3 0,-9-2-2 0,-29 6 1 15,46 8 1-15,-46-8-1 0,0 0 3 0,32 30-2 16,-32-30-14-16,2 37 19 0,-10-9-14 16,0-1 28-16,-2 5-6 0,-2-3 6 0,-2 1-9 15,0-3 0-15,-1 3-1 0,15-30-3 0,-30 51 2 16,30-51-6-16,-26 42 4 0,26-42-5 0,-16 25 2 16,16-25-2-16,0 0 1 0,0 0-3 0,0 0-1 15,0 0-1-15,0 0-1 0,0 0 3 0,28 16-1 16,-28-16 4-16,34-26-2 0,-34 26 2 15,45-47-4-15,-45 47 2 0,44-55-3 16,-26 21 4-16,-1 1-2 0,-1-6-6 0,0-1 4 16,-4 1-4-16,4 3 21 0,-8 5-13 0,2 3 15 15,-10 28-15-15,11-41-2 0,-11 41 2 0,0 0-2 16,0 0 2-16,0 0 0 0,0 0 0 0,0 0 0 16,0 0-3-16,0 0 1 0,0 0-1 0,0 0 1 15,0 0 0-15,16 43 1 0,-16-43-1 16,18 40 2-16,-18-40-2 0,28 33-12 0,-28-33 15 15,39 28-13-15,-39-28 24 0,52 21-10 0,-22-17 6 16,3 0-10-16,-1-4 0 0,2 0 0 0,-7-4 0 16,1 4 0-16,-28 0 0 0,44-9 0 0,-44 9 0 15,29-4 0-15,-29 4 0 0,0 0 0 16,0 0 0 0,0 0 0-16,0 0 0 0,0 0 0 0,0 0 0 15,0 0 0-15,0 0 0 0,0 0 0 16,0 0 0-16,0 0 0 0,0 0 0 0,0 0 0 15,0 0 0-15,0 0 0 0,10 31 0 0,-10-31 0 16,-2 53 0-16,2-53 0 0,-6 51 0 0,6-51 0 16,-2 48 0-16,2-48 0 0,8 47 0 0,-8-47-12 15,16 43-27-15,-16-43-16 0,22 32-22 0,-22-32-33 0,36 19-44 16,-36-19-94-16,43-19-262 0,-15 13-10 16,-28 6 199-16</inkml:trace>
  <inkml:trace contextRef="#ctx0" brushRef="#br1" timeOffset="69520.4442">18649 12674 1389 0,'0'0'59'0,"0"0"-34"0,0 0 8 16,0 0 22-16,0 0-13 0,0 0 23 0,0 0-30 16,0 0 12-16,0 0-7 0,0 0-6 0,0 0 2 15,0 0-10-15,44 15 0 0,-44-15-9 0,37 12-2 16,-37-12-5-16,44 10-3 0,-44-10-2 0,53 4-2 15,-23-4 0-15,-2-2-2 0,2 0 0 0,-30 2 0 16,53-12 0-16,-53 12 1 0,36-14-2 16,-36 14 1-16,27-11-10 0,-27 11 9 0,0 0-7 15,28-40 25-15,-28 40-16 0,8-29 15 0,-8 29-15 16,-2-36-2-16,2 36 1 0,-14-37-2 0,14 37 1 16,-18-40-2-16,18 40 1 0,-25-31-2 0,25 31 1 15,-32-22 0-15,32 22 0 0,-46-2 2 0,19 12-2 16,-7 4 2-16,-2 8 0 0,-1 5 6 0,-1 7-1 15,0 5-9-15,1 0 21 0,3 9-25 0,6-5 23 16,9 0-9-16,3-1-7 0,12-9 4 0,6-2-6 16,6-1 2-16,-8-30-1 0,33 47 3 0,-5-29-5 31,6-8-4-31,11-6-10 0,9-10-15 0,11-2-15 16,-3-12-24-16,19 8-41 0,-24-29-62 0,40 35-119 15,-41-23-244-15,11-13 18 0,4 19 322 0</inkml:trace>
  <inkml:trace contextRef="#ctx0" brushRef="#br1" timeOffset="69741.5181">19616 12115 1461 0,'0'0'118'0,"-52"9"-62"0,52-9-3 16,-40 32 2-16,25-5 1 0,-7 1-10 16,0 9-2-16,-2 1-9 0,6 7-1 0,1 0-10 15,3 5 0-15,4-1-7 0,2 2 0 16,4-4-10-16,-2 8-10 0,4-4 6 0,2 3-7 15,2-3 8-15,4-8-4 0,2-6 0 0,0-1 0 16,2-7-11-16,-10-29-6 0,31 54-13 0,-31-54-11 16,42 29-10-16,-42-29-12 0,48 10-32 0,-48-10-27 15,63-8-34-15,-45-25-54 0,37 21-107 0,-15-18-150 16,-11-13 30-16,23 21 408 0</inkml:trace>
  <inkml:trace contextRef="#ctx0" brushRef="#br1" timeOffset="69897.2881">19976 12473 1396 0,'0'0'172'0,"0"0"-80"15,-28-14-28-15,28 14-12 0,-28 10-10 0,28-10-8 16,-35 37-2-16,35-37-3 0,-40 57-3 16,20-19-9-16,5 3-18 0,-3 0 20 0,8 3-26 0,0-5 20 15,4-4-9-15,4 1-5 16,2-9 0-16,2 5-6 0,-2-32-2 0,10 49-14 16,-10-49-9-16,18 36-14 0,-18-36-17 0,27 21-34 15,-27-21-54-15,38 8-125 0,-38-8-267 0,0 0 25 16,54-35 302-16</inkml:trace>
  <inkml:trace contextRef="#ctx0" brushRef="#br1" timeOffset="70045.849">19938 12256 1527 0,'-39'-13'245'0,"9"14"-215"0,30-1-29 16,-38 2-5-16,38-2-1 0,0 0-2 0,0 0 0 15,-29 12-7-15,29-12-17 0,0 0-21 0,19 38-40 16,-19-38-48-16,44 31-94 0,-44-31-224 0,34 20-17 15,5 1 192-15</inkml:trace>
  <inkml:trace contextRef="#ctx0" brushRef="#br1" timeOffset="70390.3505">20196 12563 1339 0,'0'0'94'0,"-30"10"-11"16,30-10 4-16,0 0-13 0,0 0-22 0,0 0-15 15,0 0-10-15,0 0-1 0,30 32-1 0,-30-32-7 16,47 9-4-16,-15-7-4 0,-2-2-5 16,5-2-1-16,1-1-1 15,-4-1 2-15,5-4-1 0,-1 0 2 0,-1-4-4 16,1-4 0-16,-8 3-2 0,2-7 1 0,-30 20-1 16,49-41 1-16,-49 41-2 0,32-40 0 15,-32 40-1-15,10-45 3 0,-10 45-2 16,-10-39 3-16,10 39-2 0,-32-32 3 0,32 32-3 15,-51-14 2-15,17 14 0 0,-6 6 2 0,-3 8 6 16,-3 4 5-16,-1 9 4 0,-3 9 2 0,1 1 2 16,-3 4-5-16,3 5-5 0,9-1-13 0,4 0 0 15,11-3 0-15,13-1 0 0,6-6 0 0,12-3 0 0,-6-32 0 16,30 47 0-16,-3-25-14 0,9-11-25 16,11 7-21-16,-1-22-55 0,33 28-127 0,-39-26-355 15,31-2-3-15,0-4 221 0</inkml:trace>
  <inkml:trace contextRef="#ctx0" brushRef="#br1" timeOffset="70781.08">21875 12473 1379 0,'28'2'148'0,"-28"-2"-95"0,0 0-18 0,0 0-2 16,0 0-3-16,-30 10-4 0,30-10 3 0,-36 35 0 16,36-35 2-16,-41 53-10 0,17-12-22 0,4 1 25 15,0 3-30-15,4 0 22 0,1-3-10 16,5-7-7-16,6-3 3 0,0 1-8 0,8-5-5 16,6-1-20-16,-10-27-22 0,29 43-46 0,-29-43-58 15,54 32-121-15,-54-32-245 0,49-4 25 16,-5 10 301-16</inkml:trace>
  <inkml:trace contextRef="#ctx0" brushRef="#br1" timeOffset="70968.5869">21845 12150 1494 0,'0'0'68'0,"-36"4"-56"0,36-4-16 0,0 0-14 16,0 0-4-16,0 0-3 0,0 0 2 0,0 0 3 15,18 29-6-15,-18-29-14 0,48 12-14 0,-7 0-20 16,-13-12-10-16,20 14-3 0,-13-10-3 0,15 10-14 16,-7-9-36-16,5 5-82 0,3 20-104 0,-21-32 112 15,26 29 214-15</inkml:trace>
  <inkml:trace contextRef="#ctx0" brushRef="#br1" timeOffset="71234.1857">22427 12378 576 0,'0'0'171'0,"-23"38"-30"15,23-38-21-15,0 0 5 0,-54 15-8 0,54-15 2 16,-45 22-14-16,45-22-9 0,-50 22-15 0,50-22-10 15,-53 23-13-15,53-23-7 0,-46 28-7 0,46-28-6 16,-36 27-5-16,36-27-7 0,-25 30-8 16,25-30-4-16,0 0-3 0,-2 35-3 15,2-35 0-15,17 28-14 0,-17-28 13 0,46 24-15 16,-16-18 11-16,11 3 0 0,7 5 8 0,-3-4-11 16,5 4 6-16,-7-4-6 0,-1 3 0 0,-10 1 0 15,-5 6 0-15,-27-20 0 0,36 45 0 0,-36-45 0 16,2 51 0-16,-12-19 0 0,-10-1 0 0,-7 5 0 15,-9-3 0-15,-2-3 0 0,-7-3 0 0,1-1 0 16,-1-5 0-16,3-5 0 0,1 0-32 16,1-14-21-16,12 16-35 0,-9-28-55 0,37 10-118 15,-50 14-305-15,50-14 12 0,-28-28 205 16</inkml:trace>
  <inkml:trace contextRef="#ctx0" brushRef="#br1" timeOffset="72171.7542">3309 13977 1102 0,'0'0'67'0,"0"0"-14"0,16-28-9 0,-16 28 1 15,0 0 5-15,0 0-4 0,0 0-13 0,-32-16-13 16,32 16-10-16,-37 12-2 0,37-12 4 0,-56 32 5 16,29-9 9-16,-11-3-1 0,2 13 8 0,-1-5-6 15,1 5 7-15,-10-1-6 0,11 1 4 0,-3-7-5 16,11-3 1-16,27-23-8 0,-40 32-2 16,40-32-5-16,0 0-6 0,0 0-4 0,0 0-2 15,0 0-1-15,0 0 1 0,0 0 2 0,41 8-1 16,-7-12 0-16,4 0-1 0,5-2-1 0,-1 2-1 15,1 0 0-15,3 8 1 0,-10 2-3 0,-5 2 7 16,-31-8-2-16,50 29 2 0,-50-29 1 16,20 48-4-16,-26-17-4 0,-4 7 4 0,-10 3-5 15,-2 4 6-15,-9 4-4 0,1-1 6 16,-8-3-6-16,1-6-7 0,1-9 24 0,2-3-28 16,34-27 30-16,-41 32-21 0,41-32-4 0,0 0-13 15,0 0-17-15,0 0-7 0,20-34-60 0,-3-13-18 16,41 21-112-16,-29-36-199 0,31-3-58 0,13 4 143 15</inkml:trace>
  <inkml:trace contextRef="#ctx0" brushRef="#br1" timeOffset="72406.1357">3988 13510 1287 0,'0'0'288'0,"-37"8"-245"0,37-8-24 0,0 0-5 16,-28 37 11-16,28-37 8 0,-10 48 5 0,8-15 3 15,-10 8 9-15,10 11-30 0,-6 3 21 16,6 8-28-16,-4 2 0 0,4 5 4 0,-1 7-14 16,-3 4 7-16,-2 0-11 0,-2-1 5 0,0 1-7 15,0-6 6-15,2 2-8 0,-4-9-5 0,2-3 17 16,0-4-25-16,2-7 14 0,-1-7-20 0,5-2-20 16,0-17-13-16,12 3-38 0,-8-31-37 0,13 32-80 15,-13-32-84-15,8-32-229 0,-8 32 66 16,24-53 376-16</inkml:trace>
  <inkml:trace contextRef="#ctx0" brushRef="#br1" timeOffset="73171.7976">3499 14291 1153 0,'-51'-35'416'0,"51"35"-329"0,0 0-43 16,0 0-24-16,0 0-12 0,0 0 1 0,0 0 11 15,0 0 8-15,45-4 7 0,-7 2 0 16,4-8-6-16,7 4-5 0,5-2-3 0,1-1-6 15,-2 1 0-15,1 2-5 0,-7 0-2 0,-1 2-4 16,-6 4-4-16,-3 4 1 0,-5 4-4 16,-4 6 3-16,-28-14 1 0,39 27 1 0,-39-27-1 15,24 47 0-15,-20-15-2 0,-4 1 4 0,0 9-5 16,-10-1 5-16,-2 4-4 0,-4-3 3 16,-2-3-3-16,1-2 3 0,-1-3-3 0,2-5-9 15,16-29 9-15,-24 44-8 0,24-44 6 0,0 0 2 16,0 0 0-16,0 0-3 0,0 0 0 0,0 0-1 15,0 0 1-15,0 0 14 0,0 0-9 0,24-52 11 16,0 15-11-16,3-4-5 0,1-3 5 0,0-3-3 16,0 4 4-16,-1-2-2 0,-1 5 6 0,-4-1-7 15,2 4 2-15,-3 3-1 16,1 7 0-16,-22 27-1 0,30-34 4 0,-30 34-8 16,0 0 4-16,0 0 1 0,30-20-1 0,-30 20 2 15,0 0-2-15,27 0 0 0,-27 0 0 0,30 8 0 16,-30-8-1-16,42 10 1 0,-42-10 0 0,47 16-1 15,-21-10 3-15,6 4-2 0,1-3 2 0,3-1-2 16,1-2 0-16,3 4 2 0,2-6-2 0,-5 2 3 16,-1 0-4-16,-8 0 2 0,-1-2-3 15,-27-2 3-15,38 2-1 0,-38-2-2 0,0 0 3 16,0 0-4-16,0 0 5 0,0 0 2 0,0 0-4 16,0 0 0-16,-28-8-2 0,28 8-1 0,-53 2 1 15,23 0 1-15,-6 2-1 0,1 4 3 16,-3 2 0-16,1 3 3 0,-3 7 1 0,-2 4 5 15,5 1 1-15,1 5 4 0,-1 1-8 16,7 3 4-16,4-1-5 0,2-1-1 0,10-3 0 16,5 1-1-16,9-30-4 0,0 51 3 0,0-51-3 15,19 37 0-15,-19-37-1 0,44 18 1 0,-16-16 1 16,9-2 1-16,3-10 2 0,5-2-4 0,9-11 5 16,-1-9-6-16,5-5 4 0,-5-1-5 0,-5-3 4 15,-3 2-3-15,-9-3 4 0,-8 11-1 0,-3-1 1 16,-25 32-2-16,30-51 4 0,-30 51-8 15,12-41 7-15,-12 41-1 0,-2-28 0 16,2 28 3-16,0 0-3 0,0 0-1 0,0 0-2 16,-30-2 0-16,30 2-2 0,0 0 2 0,-35 50-4 15,23-23 3-15,-2 7 0 0,4-3 2 0,0 3-1 16,2 1 4-16,6-2-11 0,0-3 0 0,4 1-9 16,-2-31-5-16,10 54-9 0,-10-54-7 0,22 45-18 15,-22-45-13-15,45 31-42 0,-45-31-47 16,72 16-76-16,-72-16-155 0,57-25-97 0,-5 25 102 15,-25-34 384-15</inkml:trace>
  <inkml:trace contextRef="#ctx0" brushRef="#br1" timeOffset="73374.9286">5592 14221 1135 0,'-16'-52'319'0,"16"52"-238"0,0 0-29 0,0 0-2 15,0 0-10-15,0 0-7 0,-33 8-9 0,33-8-6 16,-24 42-4-16,12-9 4 0,-4 6-4 0,0 7-2 15,3-1-6-15,-1 4 3 0,2-4-9 0,4-1 6 16,4-5-8-16,-2 0 5 0,6-1-10 0,0-7-10 16,0-3 26-16,0-28-34 0,8 37 22 0,-8-37-30 15,0 0-29-15,0 0-15 0,36 22-54 16,-38-48-66-16,35 15-194 0,-33 11-128 0,44-77 141 16,-1 49 378-16</inkml:trace>
  <inkml:trace contextRef="#ctx0" brushRef="#br1" timeOffset="73515.6375">5584 13849 1325 0,'-17'-30'273'0,"17"30"-196"16,0 0-46-16,-34-6-19 0,34 6-12 15,0 0-11-15,0 0-9 0,0 0-13 0,0 0-15 16,0 0-19-16,51 47-36 0,-51-47-63 0,62 26-116 16,-35-4-172-16,7-13-14 0,18 19 403 0</inkml:trace>
  <inkml:trace contextRef="#ctx0" brushRef="#br1" timeOffset="74036.1117">6287 14152 1115 0,'0'0'76'0,"-33"-2"-16"0,33 2 8 16,-40-10-1-16,10 0 0 0,30 10 1 0,-61 0 0 16,61 0-8-16,-61 16-9 0,31 0-9 0,-2 1-8 15,4 9 3-15,-5-1-1 0,7 11 1 0,-2-3-5 16,9 5-2-16,-5-1-13 0,10 0 0 15,4-5-9-15,4 5 0 0,6-7-4 0,0-30 0 16,18 41-4-16,-18-41 3 0,36 32-2 0,-36-32 1 16,45 12 2-16,-45-12-3 0,50-12 1 0,-17-4-2 15,1-8-1-15,0-7 0 0,1-3 2 0,-1-3-5 16,-4-2 3-16,-3-1-6 0,-1-1-1 0,0 4-3 16,-6-1 2-16,-5 1-5 0,-3 3 5 15,-2 3-5-15,0 1 5 0,-10 30-1 0,14-37 6 16,-14 37 1-16,0 0 0 0,0 0 3 0,0 0-2 15,-22 47 3-15,8-6-3 0,-7 11 5 0,-3 9-8 16,-2 6 9-16,-2 9-9 0,5 7 9 0,-1 6 3 16,-2 5-17-16,2 1 19 0,3-1-17 0,-3 6 5 15,4-5 15-15,2-9-11 0,0-3 15 0,2-14-11 16,3-6 6-16,-3-6-4 16,4-10 4-16,2-9-2 0,0-11-2 0,10-27-6 15,-16 28-2-15,16-28 5 0,0 0 2 0,0 0 4 16,0 0-2-16,0 0-5 0,-8-53-4 0,8 15 1 15,6-7-5-15,2-8 6 0,0 0-6 0,4-6 6 16,0-4-5-16,2 2 7 0,-2-4-6 0,3-6 5 16,3 0-7-16,2-2 2 0,0 0 2 0,8 14-22 15,-3 4 14-15,1 14-22 0,-4 5 12 16,-2 7 3-16,-20 29-9 0,43-43-8 0,-43 43-15 31,46-28-30-31,-46 28-32 0,55-24-51 0,-43-11-88 16,40 21-169-16,-13 0-86 0,-7-23 234 0</inkml:trace>
  <inkml:trace contextRef="#ctx0" brushRef="#br1" timeOffset="74430.5701">7020 13799 1509 0,'-46'-27'74'0,"46"27"-11"15,-27 4 11-15,27-4-1 0,-28 19-11 0,28-19-4 16,-30 32-16-16,30-32-6 0,-31 39-16 0,19-11-2 15,-4 3-5-15,-2 7-8 0,0 3-5 0,0 4 0 16,-3 5 0-16,1 3 0 0,-6 4 0 16,6 6 0-16,-5 0 0 0,3 4 0 0,-2-6 0 15,4 0 0-15,2-10 0 0,6-6 0 0,7-7 0 16,-3-11 0-16,8-27 0 0,6 37 0 0,-6-37 0 16,0 0 0-16,0 0 0 0,31 10 0 0,-31-10 0 15,44-29 0-15,-14-7 0 0,5-3 0 16,7-14 0-16,-3-2 0 0,1-2 0 0,0 5 0 15,-9 3 0-15,3 6 0 0,-6 6 0 16,-7 1 0-16,-21 36 0 0,36-37 0 0,-36 37 0 16,0 0 0-16,0 0 0 0,0 0 0 0,0 0 0 15,-2 37 0-15,-8-3 0 0,-4 7 0 0,2 6 0 16,4 0 0-16,-1-1 0 0,3-7 0 0,6-2 0 16,6 1 0-16,2-7 0 0,-8-31 0 0,21 44 0 15,-21-44-4-15,46 27-31 0,-14-31-9 0,7 0-26 16,-1-21-28-16,23 9-53 0,-23-37-74 0,37 35-116 15,-22-25-212-15,-5-8 79 0,15 19 423 0</inkml:trace>
  <inkml:trace contextRef="#ctx0" brushRef="#br1" timeOffset="74608.9295">7812 13770 1325 0,'0'0'258'16,"-42"35"-211"-16,42-35-3 0,-51 49-1 15,31-11 4-15,-16 5-5 0,7 8 3 0,-1 2-15 16,2 9-1-16,3-1-16 0,5 2 1 0,4 1-11 15,6 3 3-15,2 0-9 0,0-6 5 0,6 0-12 16,2-4-7-16,2-5-9 0,4-11-18 0,4-2 15 0,-10-39-39 16,18 53-13-16,-18-53-58 0,20 36-94 0,-20-36-143 15,0 0-151-15,0 0 133 0,-12-45 394 16</inkml:trace>
  <inkml:trace contextRef="#ctx0" brushRef="#br1" timeOffset="74767.7708">7406 14309 1252 0,'-32'-77'382'15,"32"77"-255"-15,0 0-36 0,-23-35-21 0,23 35-17 16,0 0-17-16,0 0-11 0,0 0-14 16,0 0-11-16,0 0 0 0,39-32 0 0,-7 25 0 15,4-1 0-15,3-2 0 0,9 2-20 0,-3-4-26 16,15 6-33-16,-11-11-40 0,32 24-77 0,-27-44-161 16,33 27-225-16,4-8 51 0,10-11 415 0</inkml:trace>
  <inkml:trace contextRef="#ctx0" brushRef="#br1" timeOffset="75332.6309">8982 14156 1562 0,'0'0'36'0,"0"0"-27"15,-25-32 4-15,25 32 12 0,0 0 11 0,0 0 1 16,0 0-6-16,0 0-14 0,-28 6-8 0,28-6-1 31,-30 32 6-31,30-32 3 0,-38 51 7 0,19-18 0 16,1 8 4-16,-6 1-3 0,4 1 2 0,2 0-5 16,5 9 0-16,-1-7-8 0,4 0 1 15,4-5-7-15,10-3 1 0,4-6-6 0,-8-31-12 16,29 46 9-16,-29-46-8 0,50 23 21 0,-50-23-10 15,61 14 9-15,-25-18-12 0,0-2-11 0,3-10 10 16,3-1-8-16,-3-5 19 0,7-11-10 0,-6 1 10 16,3-5-10-16,-7-3-4 0,-1-1 6 0,-5 2-5 15,-4 1 6-15,-6 3 0 0,-4 1-2 16,-7 5-1-16,-7 1 0 0,-2 28 0 0,0-39 0 16,0 39 0-16,0 0 0 0,0 0-1 15,-17-28 2-15,17 28-5 0,0 0 0 0,0 0 1 16,-20 42-1-16,10-15 2 0,2 5-4 0,-2-1-1 15,4 5-10-15,2-5-5 0,6 3-15 0,-2-3-5 16,10 3-17-16,-10-34-13 0,34 61-30 0,-34-61-33 16,55 41-63-16,-55-41-131 0,38 0-155 15,7 12 16-15,-45-12 417 0</inkml:trace>
  <inkml:trace contextRef="#ctx0" brushRef="#br1" timeOffset="75879.5955">9899 14242 746 0,'-40'-27'88'0,"40"27"-19"0,0 0 36 16,-33 35 19-16,33-35 3 0,-30 49 2 0,2-27-23 15,18 19-10-15,-15-7-23 0,15 11-8 0,-8-6-17 16,8 9-4-16,-6-9-11 0,8 2-1 0,-4-3-10 16,10-7-18-16,2-31 18 0,-7 51-29 0,7-51 23 15,-2 34-14-15,2-34-4 0,0 0 3 0,0 0-1 16,0 0-3-16,0 0 4 0,0 0 0 15,0 0 0-15,27-14 2 0,-27 14-14 0,22-51 23 16,-4 21-25-16,-6-5 27 0,2-4-11 0,-4-1-5 16,-1 1 5-16,-1-1-5 0,2 3 4 0,-2-4-5 15,2-1 6-15,0 3-5 0,2-2 4 16,6-3-4-16,5 3 4 0,-1 2-6 0,10 3 3 16,-4 11-2-16,1 3 3 0,-1 6-4 0,6 8 5 15,-3 4-4-15,5 3 3 0,0 2 1 16,1 5-3-16,1 0 0 0,-2 6-3 0,-7 2-1 15,-29-14-1-15,52 37 0 0,-52-37 0 0,29 46 0 16,-29-46-3-16,6 49 2 0,-12-18-3 0,-9 1 6 16,-1-1-1-16,-8-3 5 0,-2-1-1 0,-1 3 4 15,-3-7-3-15,2 1 4 0,-8-2 1 0,1-3 4 16,-1-5-3-16,5 4 2 0,-5-4-4 0,0-2-2 16,-1-1 2-16,1 3 1 0,-2-2 1 15,3 2 3-15,-1 1-3 0,6-3-1 16,3 4-7-16,-1 2 2 0,28-18-2 0,-54 41-9 15,54-41 28-15,-47 55-22 0,27-21 27 0,2 5-8 16,2 2-4-16,-1 5 7 0,1-1-4 0,6-4 1 16,0 4-7-16,8-1 1 0,-4-5-10 0,4 2 5 15,2 1-2-15,0-7 1 0,6 3-10 16,-4-11-9-16,4 7-21 0,-6-34-17 0,12 51-50 16,-12-51-41-16,20 51-119 0,-20-51-309 0,2 29 57 15,-2-29 251-15</inkml:trace>
  <inkml:trace contextRef="#ctx0" brushRef="#br1" timeOffset="76082.6925">10756 14543 2047 0,'-37'24'0'16,"37"-24"0"-16,-40 4 0 0,40-4 0 0,0 0 0 15,-29-2 0-15,29 2 0 0,0 0 0 0,0 0-27 16,-30 0-53-16,30 0-86 0,0 0-158 16,0 0-272-16,0 0-1 0,0 0 341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1:32:41.38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2240 1685 67 0,'-6'-12'31'0,"6"12"0"16,1-15-8-16,14 12-19 15,5 3-1-15,10 1-3 16,10 5 1-16,12-1-1 15,14 4 1-15,16-1 1 16,20-1-1-16,25-3 1 16,25-3 2-16,24-2-2 15,30-6 1-15,30-2 0 0,21 2 0 16,29-1-1-16,21 2 0 15,20 5-1-15,17 3 0 16,17 4 0-16,19 8 0 16,17 4-1-16,21 0 0 15,16-2-1-15,67-1 0 16,-22-5 1-16,33-3-1 15,32-6 1-15,31-4-1 16,36-3 1-16,25-2 1 16,34 0 0-16,-20 2 1 15,68 5 0-15,6 1 1 16,14 3-2-16,3 4 1 15,-53 5-1-15,0-1 0 16,-6 0 0-16,1-1-2 0,-8-5 0 16,7-2-2-16,-14-10-2 15,11 3-12-15,22-12-19 16,-1 3 2-16,-37-4-4 15,-33 6 2-15</inkml:trace>
  <inkml:trace contextRef="#ctx0" brushRef="#br0" timeOffset="1111.0635">2576 13377 46 0,'0'0'32'0,"18"1"3"16,2 2-4-16,3-5-27 16,11 3-2-16,5-1 0 15,15 5 0-15,9-2-1 16,17 4 0-16,18-1-1 0,13 2 0 15,21 0 0-15,22 0 0 16,21-2 0-16,23-1 1 16,21-1 0-16,22-3 0 15,23-2 0-15,23 1 1 16,21-5 0-16,17 2-1 15,21-4 1-15,20 0-1 16,18 0 2-16,58 0-3 16,-17-1 2-16,20-1-1 15,42-1 0-15,-6 0 0 16,18-2 0-16,16-2 1 15,42 0 0-15,-46-1 0 16,46-4-1-16,19 2 1 16,-8 0-2-16,40-2 1 15,29 4-1-15,23 3 1 0,-53 3-1 16,27 5 0-16,1 6 1 15,-2 9-1-15,13 3 2 16,13 6-2-16,-62 5 1 16,-20 1-1-16,34 3 0 15,16 0-2-15,8-3-1 16,-45-2-3-16,-19 12-14 15,-43-18-16-15,24 7-2 16,-34-9 0-16,-40 0 0 16</inkml:trace>
  <inkml:trace contextRef="#ctx0" brushRef="#br0" timeOffset="6234.3566">11181 3376 2 0,'82'0'19'15,"28"8"-2"-15,5-9 0 16,19 5-16-16,19-1 3 15,11 1 3-15,16 6 3 0,4-6 2 16,17 11 0-16,0-11 1 16,20 13 1-16,-3-14 0 15,13 11-3-15,-3-14-3 16,12 4-3-16,-5-8 0 15,2-1-2-15,-5-7 0 16,-5 2-1-16,-15-5-1 16,-10-2 0-16,-25 1 0 15,-23 1 0-15,-28 0 0 16,-26 2 1-16,-33-2 0 15,-24 2-1-15,-30-2 1 16,-22 3 0-16,-21-2-1 0,-20-2 0 16,-13 3-1-16,-16-1 0 15,-15 3 0-15,-7 1 0 16,1 2 0-16,3 0 1 15,12 5-1-15,13-1 0 16,17 2 1-16,20 0-1 16,35 2 0-16,0 0 0 15,40-10 0-15,17 6 0 16,18-4 1-16,18 2-1 15,16 4 1-15,11-1-1 16,6 8 1-16,2 7 0 16,-13 6-1-16,-17 11 1 15,-22 7-1-15,-27 10 1 16,-38 6 0-16,-38 5 0 15,-32 4 2-15,-29 2-1 0,-26-1 0 16,-13-2 0-16,-8-5-1 16,6-10-5-16,29 0-20 15,11-25-14-15,37-9 0 16,23-25-2-16,43-11 0 15</inkml:trace>
  <inkml:trace contextRef="#ctx0" brushRef="#br0" timeOffset="6684.3823">17509 2643 75 0,'-2'-18'37'0,"2"18"-1"16,0-23-1-16,0 23-34 16,0 0 1-16,-11 27 2 0,2 10-1 15,-1 17 0-15,-7 18 0 16,-1 19 0-16,-5 18-1 15,-2 8 0-15,-4 10-1 16,5-3-5-16,8 3-4 16,-7-17-27-16,21-9 1 15,1-26-2-15,18-14 0 16</inkml:trace>
  <inkml:trace contextRef="#ctx0" brushRef="#br0" timeOffset="6870.393">17387 3522 86 0,'-19'-49'37'15,"8"15"-1"-15,-4-3 1 0,20 15-31 16,-1 6-1-16,20 8-2 16,9 1-1-16,14-1-2 15,15-3-2-15,9-11-5 16,19 5-24-16,-1-22-7 15,14 0 1-15,-8-17-1 16</inkml:trace>
  <inkml:trace contextRef="#ctx0" brushRef="#br0" timeOffset="7072.4045">18397 2515 81 0,'-33'69'42'15,"-11"10"-4"-15,2 23 1 0,-3 9-34 16,8 9-2-16,3-1-1 15,9-4-1-15,11-7-2 16,13-13-4-16,23-5-4 16,2-28-24-16,28-7-3 15,5-29 0-15,18-10-1 16</inkml:trace>
  <inkml:trace contextRef="#ctx0" brushRef="#br0" timeOffset="7436.4253">18733 3373 74 0,'-39'-32'37'16,"-2"18"0"-16,-21 5 2 15,4 22-19-15,-9 2-14 16,8 14-1-16,1 5-1 16,14 4-2-16,11 1 2 0,15 0-2 15,17-4 0-15,16-10-1 16,17-8 1-16,16-8-1 15,10-12 0-15,5-9 0 16,4-14-1-16,0-10 1 16,-4-7-2-16,-7-7 2 15,-8-5-1-15,-10 3-1 16,-11 7 1-16,-7 6 0 15,-8 12-1-15,-12 27 1 16,0 0 0-16,-27 25-1 16,6 20 1-16,-3 7 0 15,2 5 0-15,3 3-3 0,15-1 0 16,5-17-5-16,35-1-23 15,0-28-9-15,26-8 1 16,2-28-3-16</inkml:trace>
  <inkml:trace contextRef="#ctx0" brushRef="#br0" timeOffset="7643.4372">19537 2580 95 0,'-33'64'42'0,"-18"11"-3"16,6 27 1-16,3 11-37 15,-4 5 2-15,0 0-2 16,9-2-4-16,11-11-1 0,6-15-5 15,19-2-12-15,-5-34-20 16,16-13 1-16,-3-28-2 16,13-10 1-16</inkml:trace>
  <inkml:trace contextRef="#ctx0" brushRef="#br0" timeOffset="7831.4476">19118 3041 109 0,'-10'2'41'16,"-4"0"1"-16,19 16-2 15,23-9-39-15,6 1 0 16,19-2-3-16,12-4-2 16,16 6-2-16,-1-13-20 0,17 12-14 15,-11-6 1-15,1 10-2 16,-15-9 1-16</inkml:trace>
  <inkml:trace contextRef="#ctx0" brushRef="#br0" timeOffset="8176.4676">19803 3266 102 0,'-29'17'39'16,"19"8"1"-16,2-12-1 16,27-3-37-16,9 0 0 15,14-3 1-15,12-6-1 16,6-6 0-16,5-5 0 15,0-2 0-15,-7-5 0 0,-7-2-1 16,-14-2 1-16,-14-1-2 16,-14 2 1-16,-16 3-1 15,-12 4 0-15,-17 8-1 16,-11 10 1-16,-8 10-1 15,-4 9 1-15,0 9 0 16,4 3 0-16,12 9 0 16,12 0 0-16,18 0 0 15,20-4-2-15,21-11-2 16,26-3-1-16,10-19-16 15,30 10-18-15,-4-23-2 16,15 3 2-16,-10-21-1 16</inkml:trace>
  <inkml:trace contextRef="#ctx0" brushRef="#br0" timeOffset="8477.4849">20705 3297 106 0,'-38'-20'39'16,"-4"24"2"-16,-19-2-1 16,11 14-34-16,-10 13-2 15,6 7-1-15,10 3 0 16,13 4-1-16,15-2 0 15,19-10-1-15,20-8 0 16,17-9 0-16,12-17 0 16,8-9 0-16,2-11-1 15,-1-9 0-15,-2-12 1 16,-11 0-1-16,-10 0 1 15,-9 2-1-15,-11 8 0 0,-12 11 0 16,-6 23 0-16,0 0 0 16,-22 26 0-16,5 8-1 15,-1 16-2-15,3-3-5 16,18 18-27-16,-11-16-7 15,19 1 0-15,2-19-2 16</inkml:trace>
  <inkml:trace contextRef="#ctx0" brushRef="#br0" timeOffset="9306.5323">18291 4210 92 0,'-8'-14'39'0,"-12"-5"-2"16,0 8 2-16,-17 3-36 15,4 12 0-15,-12 11 0 16,-4 16-1-16,-3 12 0 15,-3 18-1-15,3 7 1 16,7 12-1-16,9 5 0 16,16-2 0-16,12-6 0 15,22-10-1-15,20-20 1 16,20-20 0-16,22-23-1 15,9-25 1-15,8-19 0 16,4-15 0-16,-9-15 1 16,-12-6-1-16,-22-2 0 15,-23 1 0-15,-26 11 0 16,-24 12 0-16,-21 11-1 0,-19 15 0 15,-7 13-2-15,-4 12 0 16,12 16-4-16,6-4-16 16,37 20-19-16,12-7 1 15,35 8-3-15,20-12 1 16</inkml:trace>
  <inkml:trace contextRef="#ctx0" brushRef="#br0" timeOffset="9454.5408">19118 4535 78 0,'-46'0'39'0,"9"-7"-7"16,16-4-30-16,7-5-19 0,21 2-23 15,9-8 0-15</inkml:trace>
  <inkml:trace contextRef="#ctx0" brushRef="#br0" timeOffset="9890.5654">19671 4251 98 0,'-17'-20'40'0,"-14"-7"0"16,7 16 0-16,-18 5-37 15,12 3 0-15,-1 8-1 16,6 12 0-16,1 6 0 0,3 9-1 15,10 5-1-15,8 9 0 16,10 1 1-16,11 2-2 16,7 1 0-16,11 3 0 15,8 0 1-15,5 0 0 16,2 2-1-16,-2-5 1 15,-5-2-1-15,-8-2 1 16,-9-2-1-16,-10-7 1 16,-17-4 0-16,-12-5 0 15,-17-6 0-15,-13-5 0 16,-9-6 0-16,-2-5 2 15,-4-9-2-15,5-12 1 16,10-19 0-16,20-14-1 16,24-19 0-16,23-14-1 0,26-12-1 15,15-7-2-15,16 4-4 16,-9-8-26-16,13 22-6 15,-20 4 1-15,-10 24-1 16</inkml:trace>
  <inkml:trace contextRef="#ctx0" brushRef="#br0" timeOffset="10611.6068">20573 4450 90 0,'2'-15'39'0,"-2"15"-1"15,0 0 1-15,-15 20-36 16,-6 4-1-16,-5 10 2 16,-6 8-2-16,-2 2 0 15,0 2 0-15,4 2 0 16,6-10-1-16,6-7 0 0,12-13 0 15,6-18-1-15,28-1 1 16,1-20-1-16,7-13 1 16,4-7 0-16,-2-10 0 15,1-3-1-15,-2-4 1 16,-5 6 1-16,-10 6-1 15,-7 13 1-15,-8 5-1 16,-6 17 0-16,-1 11 0 16,-14 14 0-16,2 10-1 15,1 6-1-15,3 4 2 16,3 0-2-16,6 4 1 15,8-11 0-15,14-6 1 16,11-9-1-16,7-12 1 0,8-12 0 16,4-7 0-16,2-8 0 15,-3-7 0-15,-2-3 0 16,-12-1 0-16,-6 5 1 15,-9 4-1-15,-10 14 0 16,-13 15-1-16,0 0 0 16,-19 35 0-16,-2 8 0 15,-6 12-1-15,-5 5-1 16,3 12-1-16,2-6-4 15,17 7-10-15,-2-30-8 16,33 4-12-16,1-29-5 16,26-7-1-16,6-32 1 15</inkml:trace>
  <inkml:trace contextRef="#ctx0" brushRef="#br0" timeOffset="10809.6183">21788 3876 117 0,'-45'40'40'15,"-4"37"1"-15,-20 4-2 16,-1 21-39-16,4 12-2 16,4 7-2-16,5 4-5 15,5-21-29-15,25 5-2 16,9-24-1-16,23-5 0 15</inkml:trace>
  <inkml:trace contextRef="#ctx0" brushRef="#br0" timeOffset="11112.6356">21852 4433 109 0,'-36'8'40'15,"-14"4"1"-15,8 17-1 16,0 0-37-16,8 6 0 15,11-1-1-15,14 3 0 16,12-5-1-16,16 0 0 16,11-7-1-16,13-1 1 15,4-2-1-15,3-2 1 16,-6-1-2-16,-7 3 1 15,-10 2 0-15,-19 2-1 16,-14 3 0-16,-15 2 0 0,-10 1-1 16,-9-8-4-16,9 13-14 15,-18-18-19-15,19 0-1 16,-1-15-1-16,19-1-1 15</inkml:trace>
  <inkml:trace contextRef="#ctx0" brushRef="#br0" timeOffset="12240.7001">19296 5732 85 0,'-4'-10'36'16,"4"10"-1"-16,-18-23 1 15,6 18-29-15,-15-10-1 16,2 12-4-16,-11 2 1 15,-3 13 0-15,-7 10 0 16,-1 9 0-16,-2 9 2 16,4 1-2-16,5 2 1 15,10-2-1-15,14-7 1 16,18-14-1-16,21-18-2 15,19-17 0-15,21-22-1 16,14-15-1-16,10-14 1 0,12-10-1 16,-5-7 1-16,-6 0-1 15,-12 8 2-15,-13 9-2 16,-21 18 2-16,-17 18-1 15,-25 30 1-15,-11 6-1 16,-19 33 0-16,-13 17-1 16,-1 17 0-16,-3 8 1 15,10 7-1-15,7-3-1 16,20 0-2-16,15-17-3 15,33-2-10-15,4-34-12 16,30-4-10-16,0-21 1 16,14-5-1-16</inkml:trace>
  <inkml:trace contextRef="#ctx0" brushRef="#br0" timeOffset="13059.747">20042 5792 98 0,'-9'-42'36'16,"0"9"2"-16,-19 3-2 16,6 15-29-16,-17 6-1 15,2 19-3-15,-6 10 0 16,0 10 1-16,1 7-1 15,6 7 0-15,8 1 1 16,12 2-2-16,15-3 1 16,12-8 0-16,15-9 0 15,10-7-3-15,10-14 0 16,9-10 1-16,0-12-3 15,-4-9 3-15,-4-10-3 16,-9-5 3-16,-7-8-3 16,-10-1 1-16,-9 3-1 0,-12 3 1 15,-8 7 1-15,-7 7-2 16,-6 9 2-16,-4 8-2 15,2 11 1-15,2 9 1 16,7 4 0-16,11 6 0 16,10-2-1-16,13 2 1 15,13-8 0-15,12-2 0 16,9-3 1-16,6-5-1 15,2-4 0-15,-5-4 1 16,-5 3-1-16,-9-5 0 16,-13 7 1-16,-9 1-1 15,-21 2 0-15,0 11 0 16,-18 5 0-16,-6 4 2 15,-3 6 0-15,-1 3 0 0,2 6 0 16,3 0 0-16,9 1 1 16,6-6-3-16,14-6 0 15,10-3 0-15,10-14 0 16,8-7 0-16,9-12 0 15,3-7 0-15,1-14 0 16,3-5 0-16,-5-7-2 16,-1 0 0-16,-9 2 1 15,-5 3-1-15,-8 7 3 16,-6 8-3-16,-5 13 2 15,-11 12-1-15,1 16 1 16,-6 8 2-16,-4 12-3 16,2 5 3-16,-1 5-1 15,3 1 1-15,4-2 1 0,6-4-3 16,6-13 0-16,7-11 0 15,7-10 0-15,5-12 0 16,5-10 0-16,0-12 0 16,-2-10 0-16,-1-8 0 15,-7-2 0-15,-3 0 0 16,-7 2-2-16,-7 5-1 15,-6 9 1-15,-4 6-5 16,2 13 1-16,0 12-5 16,0 0-21-16,0 0 7 15,16 33-3-15,-11-19-10 16,19 10-1-16,-4-10 4 15</inkml:trace>
  <inkml:trace contextRef="#ctx0" brushRef="#br0" timeOffset="13398.7664">21263 5750 105 0,'22'-3'37'0,"-22"3"3"16,0 0-3-16,-10-4-30 15,10 4-2-15,-19 19-1 16,6 2 1-16,-6 9-1 16,-1 2 0-16,-1 10-1 15,5-3 1-15,1-1-4 16,6-4 0-16,5-8 0 15,8-11 0-15,6-15 0 16,11-10 0-16,4-12 0 16,2-12 0-16,5-6 0 15,0-7 0-15,3-2 0 16,-5 5 0-16,-3 6 0 0,-7 11 0 15,-5 16 0-15,-15 11 0 16,12 22 0-16,-14 7 0 16,-3 16 0-16,-3 1 0 15,8 15-10-15,-8-15-22 16,26 13 9-16,-8-25-6 15,28 5-9-15,-2-18-4 16,16-4 2-16</inkml:trace>
  <inkml:trace contextRef="#ctx0" brushRef="#br0" timeOffset="13862.7929">22115 5826 106 0,'-58'7'40'16,"-4"11"1"-16,-14-8 0 15,7 9-36-15,-1-4 2 16,11 1-4-16,13-4 2 0,19-2-3 15,27-10-1 1,17 2 0-16,26-5 0 0,15-1 1 16,14 2-2-16,2 1 0 15,-2 3 0-15,-6 7 0 16,-12 9 0-16,-19 8 0 15,-20 8 0-15,-19 7 0 16,-22 3 0-16,-11 3 0 16,-10-2 0-16,-4-2 0 15,5-6 0-15,9-15-5 16,25-2-13-16,2-31-16 15,38-4-5-15,8-24-1 16,31-7-2-16</inkml:trace>
  <inkml:trace contextRef="#ctx0" brushRef="#br0" timeOffset="14098.8064">22758 5272 122 0,'0'0'41'0,"-28"4"1"15,13 27-2-15,-11 5-38 16,6 14 0-16,-1 9-1 15,-2 13 0-15,-4 7 0 16,0 6 0-16,-3 9-2 16,-6-5-1-16,3 3-4 15,-7-16-8-15,17 8-12 16,-13-27-15-16,18-5 0 15,-2-25 0-15,19-11 1 16</inkml:trace>
  <inkml:trace contextRef="#ctx0" brushRef="#br0" timeOffset="14546.832">22330 5818 116 0,'-12'-7'40'16,"-5"-1"1"-16,17 8 0 15,0 0-31-15,17 7-8 16,11-4 0-16,15 2 1 15,8-1-3-15,8 3 0 16,2 1 0-16,-5 1 0 16,-3 4 0-16,-11 3 0 15,-9 4 0-15,-15 4 0 16,-11 1 0-16,-10 5 0 0,-9 2 0 15,-4-1 0-15,-3-1 0 16,0-1 0-16,1-6 0 16,5-3 0-16,2-6 0 15,11-14 0-15,0 0 0 16,0 0 0-16,26-26 0 15,-6-2 0-15,5-9 0 16,3-8 0-16,3-3 0 16,-1-3 0-16,-5 1 0 15,-1 5 0-15,-7 6 0 16,-3 5 0-16,-7 9 0 15,-1 7 0-15,-6 18 0 16,12-16 0-16,2 19-4 16,1 0-1-16,10 13-6 15,-6-12-21-15,23 18-3 0,-13-16 1 16,17 10-5-16,-13-8 0 15</inkml:trace>
  <inkml:trace contextRef="#ctx0" brushRef="#br0" timeOffset="15794.9034">23145 5819 112 0,'-14'17'39'16,"0"-4"1"-16,13 6 0 16,2-6-32-16,16 2-3 15,9-6 0-15,10-2-2 16,4-6 0-16,11-5-3 15,1-5 0-15,-3-5 0 16,-4-4 0-16,-8-5 0 0,-9-2 0 16,-10 5 0-16,-16-2 0 15,-12 11 0-15,-16 5 0 16,-11 8 0-16,-10 12 0 15,-6 8-2-15,-3 13 4 16,-1 5-2-16,9 5 0 16,9 0 0-16,15 0 0 15,16-6 0-15,25-4 0 16,13-12 0-16,24-6-5 15,9-17-4-15,18 4-7 16,-6-29-2-16,17 12 0 16,-19-21 5-16,-2 3 7 15,-14-6 3-15,-17 1 4 16,-11 5 6-16,-27-7 6 0,1 22 4 15,-29-9-1-15,4 21-3 16,-18 1-6-16,3 14-1 16,-6 5-1-16,4 11-2 15,3 5-3-15,7 6 0 16,5-2 0-16,10 1 0 15,10-4 0-15,10-4 0 16,12-10 0-16,6-9 0 16,9-12 0-16,7-11 0 15,4-8 0-15,-1-11 0 16,-2-5 0-16,0-4 0 15,-5 0 0-15,-8 3 0 16,-9 8 0-16,-6 9 0 0,-8 10 0 16,-5 11 0-16,-19 15 0 15,2 9 0-15,-3 7 0 16,0 7 0-16,4 2 0 15,5 0 0-15,11-2 0 16,7-13-8-16,22-2-19 16,-4-24 5-16,28 9-2 15,-12-31-3-15,23 8-5 16,-11-22-6-16,2 2 34 15,-6 0 7-15,-20-5 19 16,4 14-3-16,-32-9 1 16,-1 35 5-16,-12-26 10 15,-5 31 4-15,-16 2-31 16,3 13-2-16,-2 4-1 0,4 9-5 15,2 2 0-15,8 0 0 16,9-2 0-16,4-5 0 16,10-7 0-16,9-9 0 15,4-12 0-15,5-11 0 16,4-9 0-16,1-10 0 15,1-7 0-15,1-7 0 16,-1 0 0-16,-1 0 0 16,-5 4 0-16,-4 10 0 15,-2 9 0-15,-8 10 0 16,-9 11 0-16,5 15 0 15,-9 6 0-15,-2 7 0 16,2 6 0-16,0-3 0 16,8-1 0-16,1-6 0 15,13-10 0-15,6-7 0 0,7-8 0 16,4-9 0-16,3-4 0 15,4-4 0-15,-1-3 0 16,0 3 0-16,-5 3 0 16,-7 6 0-16,-6 7 0 15,-9 9 0-15,-8 8 0 16,-6 8 0-16,-6 10 0 15,-8 0 0-15,7 16-2 16,-9-13-14-16,21 15-4 16,-11-21-3-16,30 12-1 15,-10-26-4-15,31 9-1 16,-9-20-5-16,15-3 2 15,-1-15 13-15,-16-3 35 16,11 14 4-16,-31-23 4 0,9 20 1 16,-32-20 2-16,5 7-1 15,-10 6-19-15,-9 7-15 16,-2-6-35-16,-15-3-2 15</inkml:trace>
  <inkml:trace contextRef="#ctx0" brushRef="#br1" timeOffset="26204.4988">3610 13359 34 0,'-5'15'30'16,"5"-15"4"-16,0 0-11 16,-12-10-8-16,19-4-4 15,-10-19-2-15,12-2-1 16,-6-22 2-16,5-5-5 0,-1-22 0 15,7-15-2-15,-1-18 1 16,7-11-2-16,-2-7 0 16,4 2-1-16,-1 10 0 15,-1 13-1-15,-3 26-2 16,-9 22-1-16,0 36-3 15,-8 26-6-15,-2 17-23 16,-10 17-1-16,7 14-1 16,-8 1 2-16</inkml:trace>
  <inkml:trace contextRef="#ctx0" brushRef="#br1" timeOffset="26925.54">3913 13357 41 0,'0'0'35'0,"-12"-22"2"15,-1-17 0-15,9-8-23 16,-11-32-2-16,10-10-6 16,-4-21 0-16,5-11-2 15,3-14-1-15,1 1-2 16,5 7 0-16,-1 15-1 15,2 18-2-15,-5 15-1 0,2 28-1 16,-9 18-5-16,6 33-23 16,0 0-4-16,-7 30 0 15,1-10 1-15</inkml:trace>
  <inkml:trace contextRef="#ctx0" brushRef="#br1" timeOffset="28022.6028">3769 12175 27 0,'0'0'31'0,"0"0"3"16,6-16 0-16,-12-11-15 15,10 7-6-15,-11-24-1 16,9-4-4-16,-4-18-2 15,6-7 0-15,0-14-2 0,4-8-1 16,0-9-1-16,1-4 0 16,-1-3-1-16,0 0 2 15,-5 5-2-15,-1 8 1 16,-2 12-1-16,-3 15 0 15,-2 20-2-15,-7 17 1 16,12 34-4-16,-17-9-5 16,19 33-26-16,-5 1 0 15,11 11-3-15,-1-5 0 16</inkml:trace>
  <inkml:trace contextRef="#ctx0" brushRef="#br1" timeOffset="28742.644">3836 11098 21 0,'6'-15'25'16,"-6"15"2"-16,1-17 0 15,2 3-16-15,-3 14-2 16,5-24-5-16,0 10 0 16,-2-5 0-16,7 2 2 15,-8-3-2-15,6 9 3 16,-8-4-2-16,0 15 0 15,-1-15 0-15,1 15 2 16,0 0-2-16,-10-2-1 16,10 2 0-16,-12 4-1 15,12-4 0-15,0 0-1 16,-13 5 1-16,13-5-2 15,0 0 1-15,0 0-1 0,-3 16 1 16,0 4-1-16,-5 7 0 16,-2 12-1-16,-5 10 0 15,-4 10 0-15,-5 6 1 16,-3 8-1-16,-3 0 1 15,2-3-1-15,-2-4 1 16,3-5 0-16,1-6 0 16,5-10 0-16,4-6-2 15,2-7 2-15,4-9-2 16,4-5 0-16,4-6 0 15,3-12 0-15,0 0 0 16,0 0-1-16,0 0 0 16,0 0 0-16,0 0-4 15,6-21-18-15,-6 21-10 16,11-24-2-16,-1 10 1 0,-5-9-2 15</inkml:trace>
  <inkml:trace contextRef="#ctx0" brushRef="#br1" timeOffset="29427.6832">3515 11734 13 0,'2'-10'26'15,"-2"10"1"-15,8-18 2 16,-8 7-17-16,0 11-3 15,0 0-2-15,0 0 0 16,0 0-1-16,-4 13 1 16,-6-4-1-16,1 11 2 0,-12-4-1 15,-1 14 2-15,-13-2-2 16,-6 11-3-16,-11-1 1 15,0 7-3-15,-5-3 0 16,3-2-5-16,10-3-1 16,1-20-31-16,27-3 0 15,16-14-1-15,13-22-1 16</inkml:trace>
  <inkml:trace contextRef="#ctx0" brushRef="#br1" timeOffset="30756.7591">3917 10896 15 0,'-5'12'24'16,"5"-12"-1"-16,-4 13-10 16,4-13 3-16,0 0 0 15,-15 6-1-15,15-6 0 16,0 0-5-16,-6 13-1 15,6-13-2-15,0 0 0 16,-11-6-2-16,11 6-1 16,10-26 0-16,5-2-1 15,6-16 0-15,11-7-1 16,3-13 0-16,9-7 0 15,-1-6 1-15,1 1-2 16,-1 3 1-16,-6 11-1 0,-8 8 1 16,-6 9-2-16,-9 6 2 15,-3 4-2-15,-7 4 1 16,1 0-1-16,-8-2 0 15,5-1 1-15,-4 4-1 16,4 0 1-16,-2 4-1 16,1 6 1-16,0 4-1 15,-1 16 0-15,0 0 0 16,0 0-1-16,0 0 0 15,6 23 0-15,-6-6-1 16,0-1 0-16,1 5-2 16,-5-9-13-16,8 11-18 15,-8-7 0-15,2 7-1 16,-5-4 0-16</inkml:trace>
  <inkml:trace contextRef="#ctx0" brushRef="#br1" timeOffset="31101.7789">4331 10324 70 0,'-12'-3'36'16,"5"-15"0"-16,4 0 2 16,-6-19-32-16,10-10 1 0,0-18 0 15,6-7-1-15,-2-14-2 16,4-3 0-16,-5-4-1 15,2 3-2-15,-3 7 0 16,-3 10 0-16,-4 12-2 16,-5 14-1-16,4 12-1 15,-4 9-1-15,5 15-4 16,-4-5-9-16,8 16-19 15,0 0 0-15,13 13 0 16,-13-13-1-16</inkml:trace>
  <inkml:trace contextRef="#ctx0" brushRef="#br1" timeOffset="31921.8258">3809 10217 56 0,'-17'-16'32'0,"5"16"-2"16,-9-6-1-16,4 18-11 15,-15-10-4-15,10 19-6 16,-9-1-3-16,3 17 0 15,0 6-2-15,6 12 0 16,1 6-1-16,7 9 0 16,10-2-1-16,8 0 2 15,15-8-1-15,12-10 0 16,13-10 0-16,15-19-1 0,10-21 0 15,9-18 1-15,0-25-1 16,-3-15-1-16,-10-16 3 16,-12-10-2-16,-17-6 2 15,-19 1-3-15,-24 7 1 16,-26 10-2-16,-14 21 0 15,-17 11-3-15,-3 26-1 16,-8 11-2-16,11 28-22 16,-5 1-11-16,22 10 1 15,11-4-2-15,24 1 4 16</inkml:trace>
  <inkml:trace contextRef="#ctx0" brushRef="#br1" timeOffset="34486.9725">3781 9817 66 0,'1'19'34'0,"-1"-19"1"16,4 19 1-16,-4-19-27 15,6-12-1-15,-2-10 0 16,5-2 1-16,-5-14-4 15,5-10-1-15,0-16-1 16,4-13-1-16,0-14 0 16,2-12-1-16,-3-9 0 15,3-8-1-15,0 1 1 16,-4 0-1-16,-5 6 1 15,-3 14-1-15,1 7 0 16,-6 16 0-16,1 13 1 16,-1 9 0-16,0 8 0 15,1 4-1-15,1 6 0 16,2 3 1-16,1 2-1 0,1 2 0 15,-1 1 1-15,3 9 0 16,-5-1-1-16,4 10 1 16,-5-1-1-16,0 11 1 15,0 0-1-15,0 0-1 16,-9 19 1-16,4-3-1 15,-1 9 0-15,-2 6 0 16,-2 16 1-16,-8 7-1 16,-4 14 0-16,-3 7 1 15,-7 2-1-15,-3-1 2 16,1-6-1-16,2-8 1 15,4-15-1-15,8-18 0 16,6-21 0-16,12-19 0 16,9-17 1-16,10-20-2 15,9-12 1-15,5-11 0 0,5-8 0 16,4-1 0-16,0 4 1 15,0 9-1-15,-4 10 0 16,-5 16-1-16,-4 18 1 16,-5 16 0-16,-3 15 0 15,-1 14 0-15,0 11 0 16,-2 11-2-16,6 12 0 15,-1 4-3-15,8 14-8 16,-12-9-22-16,11 7-4 16,-9-8 2-16,9 0-3 15</inkml:trace>
  <inkml:trace contextRef="#ctx0" brushRef="#br1" timeOffset="34904.9963">5098 8412 81 0,'3'-16'37'16,"10"11"0"-16,-13 5-2 15,28 10-30-15,-10 7 0 16,8 14-1-16,-2 9-1 16,1 11 0-16,-5 7 0 15,-1 10-1-15,-8 2 1 16,-7 5-2-16,-9-3 1 15,-9 0-1-15,-10-7 1 16,-6-9-1-16,-5-8-2 16,-6-17-2-16,6-12-6 15,-8-27-27-15,16-8-3 16,-2-28 2-16,17-6-3 15</inkml:trace>
  <inkml:trace contextRef="#ctx0" brushRef="#br1" timeOffset="35095.0073">5078 8398 107 0,'21'-8'40'16,"-21"8"1"-16,25-3-6 16,-6-10-32-16,10-3 0 15,10-4-2-15,12-5-2 16,11 0-1-16,5-4-4 15,11 15-7-15,-10-4-25 16,13 13-3-16,-14 5 2 16,-3 15-2-16</inkml:trace>
  <inkml:trace contextRef="#ctx0" brushRef="#br1" timeOffset="35433.0266">5589 8845 94 0,'-5'31'38'0,"9"-20"2"15,16 2-1-15,8-20-36 16,16-3 1-16,6-16-2 16,5 0 1-16,-3-10-1 15,-1-2 0-15,-9 2-2 16,-8-1 1-16,-11 3 0 15,-12 6-1-15,-12 4 1 16,-11 10-1-16,-10 9 0 0,-7 13 1 16,-9 13-2-16,-3 9 2 15,-6 12 0-15,4 5-1 16,4 5 1-16,10-4-1 15,15-5-2-15,17-13-2 16,23-10-3-16,11-26-15 16,30-3-18-16,4-24 0 15,20 1-1-15,-2-18 2 16</inkml:trace>
  <inkml:trace contextRef="#ctx0" brushRef="#br1" timeOffset="35749.0447">6431 8411 99 0,'-25'-3'38'16,"-18"0"2"-16,3 19-1 0,-1-1-35 15,2 11-1 1,2 0-1-16,12 5 0 0,6-2 0 16,17 1-1-16,11-4 0 15,16-9-1-15,12-4 1 16,3-6-1-16,7-4 1 15,-2-4-1-15,-2 1 0 16,-7 2 0-16,-10 5 1 16,-12 6-1-16,-10 6 0 15,-14 7 1-15,-9 3 0 16,-5 4 0-16,-3-2 0 15,-1-1-2-15,8-7 0 16,4-10-3-16,16-13-3 16,0 0-19-16,39-20-14 15,-3-11-1-15,18 2-1 0,-1-15 1 16</inkml:trace>
  <inkml:trace contextRef="#ctx0" brushRef="#br1" timeOffset="36057.0623">6941 8373 95 0,'4'-15'39'16,"-13"-2"2"-16,9 17-2 15,-30-1-32-15,9 10-5 16,-1 5 0-16,1 9 0 16,-2 7 0-16,6 5 0 15,-2 5-1-15,9-1 0 16,4-2 0-16,8-2 0 15,10-6 0-15,4-6 0 16,7-3-1-16,5-6 0 0,0-2 0 16,-1 0 1-16,-7 1-1 15,-6 4 0-15,-11 5 1 16,-9 1-2-16,-10 7 1 15,-6-2-3-15,-2 4-1 16,-7-11-13-16,17 9-19 16,-11-14-6-16,12 3 1 15,-1-15 0-15</inkml:trace>
  <inkml:trace contextRef="#ctx0" brushRef="#br1" timeOffset="36658.0966">5947 9552 87 0,'-1'-21'35'16,"1"9"-1"-16,-8 1 0 15,8 11-32-15,-20 8 2 16,7 18-1-16,-8 12 1 16,1 18 1-16,-8 12 0 15,2 12 0-15,1 2 1 16,7 1-1-16,6-9-2 15,12-9 0-15,14-19-1 16,13-16 0-16,15-27-1 16,11-18 0-16,9-20 0 15,4-13 0-15,-4-12 0 16,-5-9 0-16,-13-6 0 15,-14 1-1-15,-18 5 0 16,-19 9-1-16,-17 12 1 0,-16 11-1 16,-10 15 0-16,-3 12 1 15,-3 10-2-15,10 8 0 16,10 9-2-16,13-3-2 15,30 13-14-15,5-21-16 16,36 6-4-16,11-15 0 16,24 8-1-16</inkml:trace>
  <inkml:trace contextRef="#ctx0" brushRef="#br1" timeOffset="36825.1063">6725 9691 112 0,'-17'14'39'0,"-7"-15"1"16,6 0-4-16,2-9-36 15,9-8-5-15,18 6-7 16,-2-13-26-16,22 5-1 16,0-10-1-16,17 9 0 15</inkml:trace>
  <inkml:trace contextRef="#ctx0" brushRef="#br1" timeOffset="37142.1242">7256 9320 89 0,'-20'8'39'0,"-9"7"-1"15,-3 23 3-15,-19 0-32 16,5 22-2-16,-4 7-1 0,3 9 0 16,2 2-1-16,13 2-1 15,10-8-1-15,12-8-1 16,21-13 0-16,14-17-2 15,15-15 0-15,6-18 1 16,7-15-1-16,0-13-1 16,-7-4 1-16,-9-10-2 15,-14 0 1-15,-16 2-2 16,-16 8-2-16,-14 3 0 15,-6 15-3-15,-13-7-12 16,18 26-11-16,-10-9-9 16,18 13 1-16,5-9-1 15</inkml:trace>
  <inkml:trace contextRef="#ctx0" brushRef="#br1" timeOffset="37964.1712">7606 9751 76 0,'4'-25'38'0,"10"6"-1"16,-9-7 2-16,7 11-26 16,-10-6-5-16,-2 21-2 15,0 0 0-15,0 0-2 16,-22 29 0-16,6 3-2 0,-3 8 0 15,-1 5-1-15,2 3 0 16,3-1 0-16,6-7 0 16,5-6 0-16,9-14-1 15,7-11 1-15,7-15 0 16,8-10-1-16,2-13 1 15,2-8 0-15,0-6 0 16,-1-3-1-16,-7-1 1 16,-1 5 0-16,-4 4-1 15,-8 11 0-15,-3 6 0 16,-7 21 0-16,6-11 0 15,-6 11 1-15,3 20-1 16,2-3 0-16,3 4 1 16,3-4 0-16,4 2-1 15,2-6 1-15,5-7 0 0,2-6 0 16,4-9-1-16,3-6 2 15,1-7-2-15,1-3 0 16,-3-5 0-16,3 2 0 16,-8 2 0-16,-1 5-2 15,-5 8 2-15,-7 12 0 16,-12 1 0-16,7 28 2 15,-10 2-2-15,-6 6-2 16,2 5 1-16,-1 6-1 16,1 1-2-16,0-10-3 15,16 3-11-15,-5-30-5 16,30 7-8-16,-3-32-8 15,24-9-1-15,6-25-1 16,12-9 4-16</inkml:trace>
  <inkml:trace contextRef="#ctx0" brushRef="#br1" timeOffset="38130.1809">8851 9118 75 0,'-16'0'38'16,"-10"36"0"-16,-15 16 1 16,-5 32-14-16,-11 5-22 15,3 17-1-15,-2 7-2 16,8-3-2-16,16 6-16 15,5-26-19-15,23-9-1 16,7-25 0-16,20-13-2 16</inkml:trace>
  <inkml:trace contextRef="#ctx0" brushRef="#br1" timeOffset="38444.1988">8989 9593 108 0,'-20'8'41'16,"-18"1"1"-16,6 16-1 15,-7-6-34-15,9 9-5 16,6 0 1-16,12-1-1 16,9-6 0-16,12-3-2 15,12-7 1-15,8-5 0 16,3-3 0-16,3 0 0 15,-1 2 0-15,-9 4 1 16,-6 4-2-16,-10 9 0 16,-10 4 0-16,-11 7 0 15,-6 5 0-15,-4-5 0 0,2 9-9 16,-11-25-14-16,23 11-8 15,-9-25-12-15,17-3 0 16,6-26-2-16,12-8 2 16</inkml:trace>
  <inkml:trace contextRef="#ctx0" brushRef="#br1" timeOffset="39263.2455">10218 9590 82 0,'-7'-27'38'16,"0"9"-2"-16,-13-7 2 15,6 14-31-15,-17-2 0 0,-1 17-4 16,-8 4 1-16,0 16 0 15,-5 8-1-15,2 11 1 16,3 5-1-16,6 5 1 16,6-3-2-16,13-4 1 15,10-9-1-15,17-9 0 16,12-19-1-16,15-14 1 15,9-16-2-15,5-11 1 16,4-8-1-16,1-3 0 16,-11-3 0-16,-3 5-1 15,-12 7 1-15,-10 10 0 16,-13 10-1-16,-9 14 0 15,-6 17 2-15,-8 3 0 16,3 10 0-16,-3 3-1 16,8 5-2-16,0-2 0 0,13 0-1 15,7-10-2-15,19 0-5 16,0-25-12-16,29 9-12 15,-1-21-5-15,12-1 0 16,-2-13 1-16</inkml:trace>
  <inkml:trace contextRef="#ctx0" brushRef="#br1" timeOffset="39474.2578">10864 9555 97 0,'-18'-27'37'16,"-5"12"2"-16,-16-2-1 16,6 11-33-16,-10 11-1 15,0 15-1-15,-4 8 1 16,4 12-2-16,6 5 1 15,9 3-1-15,11 0-1 0,14-5 0 16,17-8-1-16,16-17-1 16,25-9-4-16,6-25-10 15,26 2-20-15,-4-19-4 16,16 3-1-16,-12-16-1 15</inkml:trace>
  <inkml:trace contextRef="#ctx0" brushRef="#br1" timeOffset="39881.2809">11307 9535 100 0,'-23'6'37'0,"9"11"3"16,-8-12-3-16,8 8-33 16,2-2 0-16,7 7 0 15,-1 2-1-15,3 6 0 0,2 4 0 16,4 5-1-16,-2 5 0 15,2 1 0-15,1 1-2 16,-1-1 0-16,-2-4 0 16,4-3 1-16,-5-9-1 15,0-7 0-15,0-18-1 16,0 0 1-16,0 0 0 15,0-37 0-15,5 1 1 16,-1-11-1-16,5-9-1 16,2-8 0-16,4-2 1 15,1-1-1-15,4 6 1 16,-2 6-1-16,-3 12 0 15,1 7 1-15,1 13 0 16,-1 10 0-16,1 10 0 0,4 6-1 16,3 6-1-16,2-1-2 15,12 9-5-15,-5-15-12 16,20 16-13-16,-10-15-5 15,9 5-1-15,-7-9 0 16</inkml:trace>
  <inkml:trace contextRef="#ctx0" brushRef="#br1" timeOffset="40215.3002">11931 9426 104 0,'-31'3'39'0,"8"15"2"15,-14-8-3-15,2 14-33 0,0 7-1 16,3 6 0-16,4 6 0 15,7 5-1-15,7-2 0 16,12 1-1-16,9-9 0 16,14-8 0-16,10-11-1 15,7-8 0-15,6-15-1 16,1-7 2-16,-1-11-2 15,-2-11 0-15,-7-2 0 16,-8-6-2-16,-10-1 0 16,-7-1 0-16,-6 1-1 15,-4 4-1-15,-4 10-1 16,-1-2-2-16,5 30-10 15,-4-30-7-15,20 33-8 16,-16-3-8-16,30 5 0 16,-6-3 0-16</inkml:trace>
  <inkml:trace contextRef="#ctx0" brushRef="#br1" timeOffset="40582.3212">12468 9405 96 0,'2'-22'38'0,"3"11"2"16,-10-9-4-16,5 20-31 15,-14-9 0-15,1 18-1 16,-6 7-1-16,-2 11 0 16,-4 3 0-16,2 8-1 15,4-4 0-15,6 2 0 16,8-5 0-16,9-8 0 15,11-10-2-15,11-4 0 0,8-7 0 16,0-3 0-16,3 0-1 16,-7 0 1-16,-4 3 0 15,-11 11 0-15,-11 5 1 16,-12 9-1-16,-11 4 1 15,-3 3 0-15,-3 1-1 16,2-4-2-16,6-2-2 16,6-13-3-16,22 3-14 15,-1-33-6-15,26 3-14 16,-1-19 1-16,21-7-2 15,1-13 2-15</inkml:trace>
  <inkml:trace contextRef="#ctx0" brushRef="#br1" timeOffset="40883.3384">12978 9271 105 0,'-18'-4'41'15,"-18"3"0"-15,2 17 0 16,-6 2-37-16,7 5-1 16,8 3-2-16,11-1 1 15,12-1-1-15,14-5 0 16,15-6-1-16,9-1 1 15,10-6-1-15,3-3 1 16,1 1-1-16,-6-2 1 16,-7 4 0-16,-12 5 0 15,-12 8 0-15,-14 6 0 16,-19 4 1-16,-6 6 0 15,-11 0-2-15,-2 2 0 0,3 1-4 16,1-11-7 0,19 12-12-16,-4-29-4 0,29 6-16 15,5-17 0-15,23 2 0 16,-1-13 2-16</inkml:trace>
  <inkml:trace contextRef="#ctx0" brushRef="#br1" timeOffset="40999.345">13233 9689 129 0,'-10'-15'45'16,"-3"8"-3"-16,-10-10-3 15,-1-7-52-15,24 24-12 16,-26-34-16-16,23 17-4 16,-3-5-1-16,13 4 0 15</inkml:trace>
  <inkml:trace contextRef="#ctx0" brushRef="#br1" timeOffset="74850.2812">1665 3088 32 0,'-9'-13'27'0,"9"13"1"16,3-12-3-16,-6-7-12 16,3 19 0-16,13-30-7 15,-4 11-1-15,-3-8 0 0,6 9 1 16,-7-6 0-16,6 9 1 15,-7-2-2-15,-4 17 0 16,10-19-1-16,-10 19 0 16,0 0-1-16,0 24-1 15,-4-9 1-15,4 9-1 16,-3 3-1-16,0 7 0 15,2 8-1-15,1 10 1 16,1 5-1-16,3 13 1 16,-1 9 0-16,0 9-1 15,-1 11 1-15,3 4-1 16,-3 7 0-16,1 1 1 15,1 1-1-15,-1 0 0 16,1-3 1-16,4 3-1 16,1-1 0-16,3 5 0 0,-3-3 0 15,4 1-1-15,-2 3 2 16,-1 2-1-16,-3 3 1 15,-3 2 0-15,-1 2 1 16,-3 2 0-16,0 0 1 16,-3 2 0-16,1 2-1 15,2-4 1-15,1-4 0 16,3-1-2-16,1-8 1 15,3-7 0-15,2-8-2 16,-2-10 0-16,-1-12-1 16,1-17-2-16,1-8-5 15,-16-29-26-15,13-9-5 0,-13-25 1 16,7-10-3-1</inkml:trace>
  <inkml:trace contextRef="#ctx0" brushRef="#br1" timeOffset="75565.3221">1802 4554 16 0,'0'0'16'0,"14"-1"3"16,0 2 4-16,-14-14 2 16,10 11 0-16,-14-19-4 15,4 21-3-15,0-23-5 16,0 23-4-16,-4-22-2 15,4 22-2-15,-7-14-1 0,7 14-1 16,-12 9-1-16,5 12-1 16,-7 8 1-16,-4 13-1 15,-3 9-1-15,-4 7 1 16,-2 3 0-16,1 0 0 15,1-5 0-15,2-11 0 16,7-12-1-16,7-9 1 16,9-24 0-16,0 0 0 15,8-20 0-15,6-13 0 16,3-12 1-16,6-9-1 15,-1-8 1-15,8-9-1 16,1-1 1-16,3 3 0 16,-2 6-1-16,0 11 1 15,-3 12-1-15,1 15 1 0,-2 14-2 16,-3 15 1-16,-1 18-1 15,-2 10 0-15,-2 12-1 16,0 8 0-16,3 5-1 16,-3 1-2-16,10 4-3 15,-8-16-18-15,16 10-15 16,-8-16 1-16,10 4-2 15,-5-13 1-15</inkml:trace>
  <inkml:trace contextRef="#ctx0" brushRef="#br1" timeOffset="76060.3504">2486 4995 81 0,'-5'-19'36'16,"-9"-7"0"-16,4 13 0 15,-17-2-31-15,7 10 0 16,-4 3-2-16,2 10 0 16,-5 9 0-16,2 13 0 15,-1 6 0-15,4 9-1 16,4 2 1-16,9 6-1 15,3-3 0-15,13-1 0 0,7-8 1 16,12-9-2-16,8-14 0 16,8-10 0-16,5-12 0 15,5-13 0-15,-3-11 1 16,-3-9-1-16,-8-7-2 15,-5-4 2-15,-11-2-1 16,-12 1 1-16,-13 2-2 16,-10 6 1-16,-7 2-2 15,-7 8 2-15,-2 5-2 16,0 5-2-16,7 10-2 15,1-3-7-15,21 14-25 16,0 0-1-16,28 8 0 16,-4-4-1-16</inkml:trace>
  <inkml:trace contextRef="#ctx0" brushRef="#br1" timeOffset="76219.3595">2857 5035 100 0,'-19'5'38'0,"7"3"0"16,-6-11-3-16,18 3-37 15,-10-14-3-15,8-10-31 16,22 8 0-16,1-12-2 16,13 7 0-16</inkml:trace>
  <inkml:trace contextRef="#ctx0" brushRef="#br1" timeOffset="76533.3775">3321 4769 92 0,'-22'-8'38'16,"4"20"0"-16,-12-4 1 15,6 10-34-15,-12 10 0 16,7 14-1-16,-4 5 1 16,5 9-2-16,0 3 0 15,8 0-2-15,9-6 2 16,11-3-2-16,9-12 1 15,12-12-1-15,7-14 0 16,10-11-1-16,2-10 1 16,0-11 0-16,-3-4-2 15,-8-5 1-15,-14-2-2 0,-11 0 1 16,-13 4-4-16,-12-2 1 15,-5 11-7-15,-19-11-25 16,17 13-4-16,-9-11 0 16,16 8-1-16</inkml:trace>
  <inkml:trace contextRef="#ctx0" brushRef="#br0" timeOffset="82028.6918">1964 2954 24 0,'0'0'22'16,"-15"8"-1"-16,15-8 1 0,0 0-11 16,0 0 0-16,0 0 0 15,15 0-1-15,0 4-1 16,-15-4-2-16,24 1-1 15,-12-3-1-15,10 9-1 16,0-8 0-16,11 2-1 16,5-5 0-16,12 1-1 15,10-9-1-15,11 0 0 16,10-5 0-16,9-2 0 15,5-1-1-15,4 2 0 16,-1-1 0-16,2 7-1 16,-3 5 1-16,4 2 1 15,-4 2-1-15,0 6 0 16,1 1-1-16,-2 4 3 0,2-1-3 15,1 1 3-15,6-2-2 16,-1 0 0-16,2-2 0 16,3-3 1-16,-2-3 0 15,5-1 0-15,4-3 0 16,4-2 0-16,-3 0-1 15,1-1 0-15,0 1 1 16,3-2-1-16,2-1 0 16,1 2-1-16,-3 1 1 15,-4-1 0-15,-2 0 1 16,-5-1-1-16,-1 0 2 15,-5 2-1-15,-4-4 0 16,-7 5 0-16,-3-3 1 0,-3 2-1 16,-8 1 0-16,-2 2 0 15,-5 2 0-15,-4 3-1 16,-9 0 0-16,-3 5 0 15,-4-2 0-15,-2-1 0 16,-2 2 0-16,0-1 0 16,-1 0 0-16,3-5 1 15,-2 0-1-15,1-1 0 16,1-2 0-16,-1 0 0 15,2 1 0-15,-5-1 0 16,2 2 0-16,-8 2 0 16,-4-2-1-16,-3 7 1 15,-7-2 0-15,-5 0 0 16,-8 2 0-16,-13-4 0 0,13 3 1 15,-13-3-1-15,0 0 0 16,0 0 1-16,0 0-1 16,0 0 1-16,0 0-1 15,0 0 0-15,0 0 0 16,0 0 0-16,0 0-1 15,0 0 1-15,0 0 0 16,0 0 0-16,0 0-2 16,0 0-1-16,5 18-12 15,-5-18-20-15,0 0 3 16,0 0-4-16,0 16 2 15</inkml:trace>
  <inkml:trace contextRef="#ctx0" brushRef="#br0" timeOffset="83013.7481">6830 2501 37 0,'-20'-11'26'16,"4"-2"3"-16,2-9-13 15,14 22 8-15,-19-29-13 16,19 29 0-16,-9-24-1 16,9 24 0-16,-9-14-2 15,9 14-2-15,0 0-1 16,0 0-2-16,0 0 0 15,0 0-2-15,0 0 0 16,6 12 0-16,10-7 0 16,7 1 0-16,11 0 0 15,8 1 0-15,9-1 0 16,11 3 0-16,-1-1-1 15,1 5 1-15,-9 2-1 16,-8 7 0-16,-11 5 1 0,-16 7-1 16,-18 7 0-16,-16 6 2 15,-19 11-1-15,-9 1 0 16,-9 6 0-16,-3-7 0 15,3 0-4-15,3-13-6 16,18 0-25-16,3-21-2 16,26-11-1-16,3-13-2 15</inkml:trace>
  <inkml:trace contextRef="#ctx0" brushRef="#br0" timeOffset="83936.8009">3929 2238 68 0,'-22'-1'34'15,"7"8"0"-15,-14-1-3 16,10 10-25-16,-7-2-2 16,7 10 1-16,-3-1-2 0,9 8 1 15,3-1 0-15,10 7-1 16,6-5-1-16,14-1 0 15,7-5 0-15,14-7-1 16,6-12 1-16,8-10 0 16,2-13-1-16,-1-12 1 15,-4-8-1-15,-5-7 1 16,-14-4 0-16,-4-4-1 15,-15 2 0-15,-11 5 1 16,-13 7-1-16,-7 9 1 16,-13 7-1-16,-4 15 0 15,-6 9-1-15,-2 10 0 16,3 8-1-16,4 1-3 15,15 7-2-15,5-12-27 16,31 7-4-16,6-17-1 0,26 1-2 16</inkml:trace>
  <inkml:trace contextRef="#ctx0" brushRef="#br0" timeOffset="84109.8107">4578 2284 107 0,'-21'12'37'0,"-5"-10"0"15,11 4-10-15,5-7-30 16,2-12-11-16,21 7-21 16,0-12 0-16,20 6-3 15,-1-12 2-15</inkml:trace>
  <inkml:trace contextRef="#ctx0" brushRef="#br0" timeOffset="84514.834">5042 2080 103 0,'0'0'38'15,"-30"-12"0"-15,14 15-4 16,-14-6-30-16,1 5-1 16,-8 3 0-16,3 10-1 15,1 1 0-15,5 2-2 16,5 3 1-16,13 0-2 15,15-1 1-15,11 0-1 16,14-5 1-16,13-4-1 0,7-2 1 16,9 2 0-16,1-3 1 15,-5 5-1-15,-8 2 1 16,-10 7 0-16,-17 4-1 15,-14 9 0-15,-14 1 1 16,-16 4-1-16,-11-2 0 16,-6-2 0-16,-6-9 0 15,0-9 1-15,5-18-1 16,15-19 1-16,12-14-1 15,15-16 1-15,15-11-1 16,16-10 1-16,14 3-3 16,5-5-3-16,16 12-31 15,-19 0-1-15,3 18-3 16,-14 5 1-16</inkml:trace>
  <inkml:trace contextRef="#ctx0" brushRef="#br2" timeOffset="89363.1113">1935 6960 19 0,'0'0'26'0,"0"0"0"15,0 0-1-15,0 0-13 16,0 0-1-16,0 0 2 16,0 0-5-16,0 0-2 15,0 0-2-15,0 0 1 0,0 0-1 16,6-16 1-16,-6 16 1 15,14-18-2-15,0 7 0 16,-2-5-2-16,8-1 1 16,2-4-1-16,10-5-1 15,5-7 0-15,8-6-1 16,9-8 1-16,12-6-2 15,11-8 2-15,9-8-1 16,9-8 1-16,4-3-2 16,9-4 3-16,10-2-1 15,5-4-2-15,4 2 0 16,3-1-1-16,2-1 1 15,4-2-1-15,7-1 1 16,6-2 0-16,-1-3 0 0,-1 1 0 16,4-5 1-16,3-2 1 15,3-3 1-15,1-2-1 16,-1-2 1-16,3-3-2 15,6 1 2-15,-1-6 1 16,0-1-1-16,-3 2 0 16,7 4 0-16,-3 6-1 15,-2-1 0-15,-8 3 1 16,-5 1-1-16,1 2 0 15,-5 1 0-15,-8 5-1 16,-9 3 1-16,-10-1 0 16,-6 8 1-16,-4 4-2 15,-9 6-1-15,-9 12 1 0,-6 7-1 16,-11 7 1-16,-9 10-2 15,-5 12 0-15,-18 5-1 16,-10 12-1-16,-14 3-1 16,-9 16-4-16,-10-7-15 15,-15 15-8-15,-8-6-2 16,8 10 1-16,-13-7 0 15</inkml:trace>
  <inkml:trace contextRef="#ctx0" brushRef="#br2" timeOffset="90460.174">4691 4925 6 0,'-14'-18'21'16,"3"-1"-1"-16,0 7-9 15,-8-7 4-15,8 16 6 16,-12-10 0-16,13 18-1 15,-17-14-5-15,17 16-3 16,-7-11-2-16,17 4-3 16,-17 2-2-16,17-2-1 15,0 0-1-15,29-6 0 16,-1 1-1-16,10-4-1 15,11-1 1-15,8-1-1 0,4-6 0 16,0 2 0-16,-3 2-1 16,-4 3 1-16,-9 6-1 15,-13 8 0-15,-14 12 0 16,-12 14 1-16,-17 14-1 15,-14 10 0-15,-13 13 1 16,-8 4-1-16,-3 0 1 16,2-5-3-16,6-4-2 15,2-21-32-15,26-11 1 16,13-30-2-16,17-5-3 15</inkml:trace>
  <inkml:trace contextRef="#ctx0" brushRef="#br2" timeOffset="90880.198">4991 4524 70 0,'0'0'37'0,"8"-23"0"16,21 4 1-16,0-13-28 16,21 0-4-16,9-6-2 15,13 3 1-15,0 3-2 16,3 8 0-16,-9 9-1 15,-7 11 0-15,-14 14-1 16,-13 15-1-16,-21 13 0 16,-19 12 0-16,-14 13 0 15,-14 6-1-15,-8 1 1 16,-2 3-2-16,0-8-1 15,4-10-2-15,21-2-30 16,2-22-4-16,22-9 1 16,7-21-2-16</inkml:trace>
  <inkml:trace contextRef="#ctx0" brushRef="#br2" timeOffset="96823.538">6332 4286 69 0,'5'-15'33'0,"-5"15"1"15,0-16-8-15,0 16-14 16,4-10-3-16,-4 10-1 15,0 0-2-15,0 0 0 16,1 23-2-16,-1 4-2 16,-5 10 0-16,-2 11-2 15,-2 8 0-15,-2 10 0 16,-2 3 0-16,4-3-1 15,2-7-1-15,2-9 0 16,12-6-5-16,-6-21-29 16,22-5-1-16,-1-21 0 0,8 1-2 15</inkml:trace>
  <inkml:trace contextRef="#ctx0" brushRef="#br2" timeOffset="97018.5491">6574 4673 93 0,'-13'6'38'16,"13"-6"1"-16,0 0-5 15,-15-11-37-15,25 11-20 16,-5-17-14-16,18 7 0 15,-8-7-1-15,12 6 1 0</inkml:trace>
  <inkml:trace contextRef="#ctx0" brushRef="#br2" timeOffset="97422.5722">7140 4306 91 0,'-14'-16'38'0,"1"15"-1"16,-14-6 0-16,2 18-32 16,-7 5-2-16,3 12-1 0,-2 9 0 15,4 7 0-15,5 6-1 16,8 3-1-16,5-1 1 15,10-3-1-15,12-7 0 16,10-8 1-16,9-12 0 16,7-9-1-16,0-16 1 15,7-8 0-15,-4-16 0 16,-1-6 0-16,-6-10-1 15,-8-5 0-15,-6-4 1 16,-9-1-1-16,-8 1-1 16,-6 5 0-16,-6 11-2 15,-7 6-1-15,1 17-3 16,-11-2-11-16,10 28-21 15,-12 1 2-15,16 14-2 0,-3-4 1 16</inkml:trace>
  <inkml:trace contextRef="#ctx0" brushRef="#br2" timeOffset="97994.605">7562 4511 79 0,'0'0'39'0,"-18"-3"-2"16,0 4 1-16,5 7-27 16,-7 5-7-16,3 6-1 15,-3 2-1-15,8 1 1 16,-2 0-2-16,6-3 0 0,3 0 0 15,5-7 0-15,0-12 0 16,12 9-1-16,1-15 1 16,1-5 0-16,0-5-1 15,1-4 1-15,0-5 0 16,-1-2-1-16,0 0 1 15,-3-2-1-15,1 7 1 16,-5 3-1-16,0 3 0 16,-2 3 1-16,-5 13 0 15,0 0 0-15,0 0 0 16,11 10-1-16,-6 3 1 15,2 0 0-15,0 2-1 16,7-3 0-16,4-4 0 16,4-5 1-16,5-7-1 0,3-3 0 15,1-5 0-15,3-6 1 16,-2 0 0-16,-3-4-1 15,-4 5 1-15,-3 2-1 16,-8 3 1-16,-14 12 0 16,12-3-1-16,-13 15 0 15,-6 7 0-15,-2 10-1 16,-4 5 0-16,3 2-2 15,-1 3-1-15,6-5-2 16,10-1-12-16,-5-33-20 16,33 8 0-16,-9-29-1 15,24-4-1-15</inkml:trace>
  <inkml:trace contextRef="#ctx0" brushRef="#br2" timeOffset="98189.6161">8513 3896 105 0,'-5'17'38'0,"-21"13"2"15,-3 27-3-15,-20 15-33 16,1 8-1-16,1 8-2 16,-2 6-2-16,2-2-1 15,6-8-2-15,12 1-8 16,1-22-25-16,25-7-3 15,2-20 1-15,19-11-1 16</inkml:trace>
  <inkml:trace contextRef="#ctx0" brushRef="#br2" timeOffset="98527.6355">8634 4335 100 0,'-11'10'38'16,"-12"-5"2"-16,10 13-1 15,-10-5-36-15,11 2-1 16,3-1 1-16,9 1-1 16,2 1-1-16,8 0 1 15,5-1-2-15,1 0 1 16,3-2-1-16,0 2 1 15,-2 2 0-15,-6 1 0 0,-5 5 0 16,-9 3-1-16,-7 1 1 16,-8 5 0-16,-8-2-1 15,-2 2 0-15,-2-6 0 16,2-4-1-16,6-4-2 15,2-15-3-15,20-3-26 16,5-16-9-16,17-4 0 16,0-22-1-16</inkml:trace>
  <inkml:trace contextRef="#ctx0" brushRef="#br2" timeOffset="101719.818">1887 5661 48 0,'0'0'29'0,"0"0"3"15,-5-13-3-15,5 13-21 16,-8-10 0-16,8 10 0 0,0 0 0 15,0 0-2 1,0 0-1-16,0 0-1 0,-4-13-1 16,4 13 0-16,0 0-1 15,18-8-1-15,-5 2 0 16,5-2 0-16,3 0 1 15,7 1-1-15,1-1 0 16,4 1 0-16,4-1-1 16,5 2 1-16,0-1-1 15,2 0 1-15,2-1-1 16,3-2 1-16,-1-1-1 15,5-1 0-15,-5-2 1 16,3 4-1-16,-3 2 0 16,-1 0 0-16,-3 4 1 15,-2 4-1-15,-5 5 0 16,-3 2 0-16,-2 4 0 0,-2 2 0 15,1 2-1-15,-2 0 1 16,4 1 0-16,-2 0-1 16,3 1 1-16,-2 1 0 15,3-2-1-15,1-1 1 16,-1 2 0-16,0-1 1 15,-1 4-2-15,0 0 2 16,-5 1-2-16,0 3 2 16,-6-1-2-16,-2 5 2 15,-4-2 1-15,-2-2-1 16,-5-2 1-16,0-4-1 15,-2-3 0-15,-5-4-2 16,-3-11 0-16,0 0-4 0,15 10-6 16,-18-26-21-16,3 16-3 15,11-29-1-15,-1 15-2 16</inkml:trace>
  <inkml:trace contextRef="#ctx0" brushRef="#br2" timeOffset="102952.8886">2510 6105 62 0,'0'0'34'0,"13"19"0"16,1-4-1-16,10 15-15 15,0-1-14-15,12 10-1 16,4 8 0-16,6 7-1 0,6 8-4 15,-5-3-3-15,11 13-17 16,-11-7-9-16,0 3-3 16,-9-7 1-16,3-4-1 15</inkml:trace>
  <inkml:trace contextRef="#ctx0" brushRef="#br2" timeOffset="103530.9216">3512 6723 89 0,'10'0'35'15,"-10"0"1"-15,-4 14-2 16,-16-4-24-16,5 14-2 0,-9 0-3 16,4 5-1-16,-3 0 0 15,7 3-1-15,6-3-1 16,10-3 0-16,11-7-1 15,10-6 0-15,10-6-1 16,7-3 0-16,7-1 0 16,2-1 1-16,-1 0-1 15,-5 4 0-15,-8 6 0 16,-7 4 0-16,-10 8 0 15,-13 5 1-15,-9 7-2 16,-9 1 1-16,-5 1-1 16,-6-4-2-16,4-3-3 15,-5-21-18-15,27-10-13 16,-23-4 0-16,28-13-1 0,-3-22 0 15</inkml:trace>
  <inkml:trace contextRef="#ctx0" brushRef="#br2" timeOffset="103726.9324">3659 6715 117 0,'-16'16'40'16,"-4"-8"1"-16,12 6-3 15,-1-8-36-15,9-6 0 16,23-6-2-16,5-5-1 15,9 1-2-15,7-10-5 16,18 10-28-16,-9-10-4 0,9 9 1 16,-10-6-1-16</inkml:trace>
  <inkml:trace contextRef="#ctx0" brushRef="#br2" timeOffset="104168.9581">4063 6697 107 0,'-4'14'38'0,"4"-14"1"16,16 5-2-16,0-6-35 16,13-4 1-16,8-3-1 15,1 3-1-15,-3 1 1 16,0 4-1-16,-8 3 0 0,-5 5-1 15,-9 6 1-15,-8 5 0 16,-7 4 0-16,-5 4 0 16,-8 5 0-16,-3 1 0 15,-2 0 0-15,-1 1 1 16,1-5-1-16,6-2-1 15,6-7 1-15,7-5-1 16,1-15 1-16,28 8-1 16,-4-10 0-16,6-2 0 15,1 2 0-15,-1 1 0 16,-2 7 0-16,-6 4 0 15,-10 10 0-15,-7 4 0 16,-11 3 0-16,-6 3-1 16,-2-2 0-16,0-6-2 15,3-5-3-15,-1-21-15 0,12 4-17 16,14-35-1-16,9 2 0 15,2-19-2-15</inkml:trace>
  <inkml:trace contextRef="#ctx0" brushRef="#br2" timeOffset="104435.9734">4833 6526 91 0,'0'0'38'0,"-19"2"1"16,5 16 1-16,-11-5-24 15,7 16-11-15,2 1-1 16,8 6 0-16,3-2 0 15,11 2-1-15,8-5 0 16,6-7-1-16,5-8-1 0,3-9 1 16,-1-11-1-16,-2-9 1 15,-3-10-4-15,-6-6 1 16,-5-3-1-16,-8-7-4 15,0 10-11-15,-17-15-22 16,8 18-1-16,-12-4-2 16,8 19 1-16</inkml:trace>
  <inkml:trace contextRef="#ctx0" brushRef="#br0" timeOffset="175509.0385">15590 11966 22 0,'-16'-1'24'0,"16"1"-1"16,0 0-15-16,-16-5 1 16,16 5 0-16,0 0 0 15,0 0 0-15,-10-5-1 16,10 5 0-16,0 0-1 15,9-5-2-15,-9 5-2 16,17-7 0-16,-5 3-1 0,3 1 0 16,4 0-1-16,3 3 0 15,2 0-1-15,4 1 1 16,3 2 0-16,4 1 0 15,5-1-1-15,7 1 1 16,4-2 0-16,3-1 0 16,4-1 0-16,8 1-1 15,0-3 1-15,6 2-1 16,3-2 1-16,6 1-1 15,6 1 0-15,1 0 1 16,7-2-1-16,2 1 1 16,3 1 0-16,4-1-1 15,6-1 1-15,3 1 0 16,-1-3 0-16,2 2 1 0,0-2-1 15,7 2 0-15,-1-1 1 16,2 2-1-16,0-1 0 16,0 0-1-16,3 1 1 15,5 0 0-15,3-3-1 16,4 2 1-16,-1-3-1 15,-1 0 0-15,4-2 1 16,-1-1-1-16,3 0 1 16,-6-2-1-16,-2 0 1 15,-3 0 2-15,-2-1-2 16,4 3 2-16,-2-1-3 15,-5 2 3-15,-3 0-3 16,1 4 3-16,-8-1-3 0,1 3 1 16,-4 2-1-16,-6-1 0 15,-4-1 1-15,-4 1 0 16,-5 0 0-16,0-1 1 15,-6-1-1-15,0 0 0 16,-5-1 0-16,-2-2 0 16,-1 1 0-16,-8 0-1 15,-1 0 0-15,-8-2 1 16,-7 1-2-16,-8 2 1 15,-10-1-1-15,-9 2 2 16,-8 0-2-16,-4-1 2 16,-16 3-1-16,13-1 0 15,-13 1 1-15,0 0-1 16,0 0 1-16,0 0 0 0,0 0-1 15,0 0-2 1,0 0-7-16,0 0-29 0,0 0 3 16,-19-10-5-16,19 10 2 15</inkml:trace>
  <inkml:trace contextRef="#ctx0" brushRef="#br0" timeOffset="176523.0963">20440 11536 58 0,'-27'4'37'0,"11"1"-2"0,-4-5 0 16,20 0-18-16,-22 7-12 15,22-7-2-15,19 1-1 16,6 3 0-16,11-2 0 16,12 3 0-16,8-2 0 15,10 3 0-15,4 1-1 16,4-1 1-16,-4 2-1 15,-7 2 0-15,-9 3-1 16,-12 4 1-16,-18 5 0 16,-17 10 2-16,-21 5-2 15,-20 8-1-15,-13 5 1 16,-16 2-2-16,-5 0 2 15,-2-3-3-15,9 0-2 16,3-23-24-16,30 1-8 0,9-20-1 16,32-7-3-16,14-18 2 15</inkml:trace>
  <inkml:trace contextRef="#ctx0" brushRef="#br0" timeOffset="177244.1378">19330 12357 75 0,'-13'-6'34'0,"3"5"1"16,-8-7-8-16,5 10-21 15,-8 0-2-15,2 7-1 16,-1 4 1-16,5 8 0 15,-2 6-2-15,4 11 1 16,1 2-1-16,6 5-1 16,5 1 0-16,8 1 0 15,4-6-1-15,8-6 0 16,2-9 0-16,6-12 0 15,5-12 1-15,2-11 0 0,2-13 0 16,-3-9 0-16,-4-6 1 16,-7-4 0-16,-10-2-1 15,-8 1 0-15,-9 2-1 16,-9 6 0-16,-6 4 0 15,-6 10 1-15,1 8-2 16,-1 7-2-16,9 9-2 16,0-4-11-16,20 15-21 15,-3-15 0-15,21 27-3 16,1-17 3-16</inkml:trace>
  <inkml:trace contextRef="#ctx0" brushRef="#br0" timeOffset="177393.1463">19872 12509 91 0,'-11'-1'37'0,"11"1"-8"16,-13-8-26-16,10-3-36 15,10-2-2-15,3-7-4 16</inkml:trace>
  <inkml:trace contextRef="#ctx0" brushRef="#br0" timeOffset="177825.171">20536 12310 75 0,'-26'-26'38'15,"3"25"-1"-15,-16-4 0 16,4 11-22-16,-16 4-11 15,0 9 0-15,-1 3-1 16,5 7 0-16,6 2-1 16,12 0-1-16,13 0 0 15,16-1 1-15,16-1-2 16,20-6 0-16,11 0-1 15,10-2 1-15,3 0 0 16,1-4-1-16,-6 2 1 16,-10-2-1-16,-11-1 2 15,-17 1-1-15,-17-3 0 0,-10 0 0 16,-14-4 1-16,-9-1-1 15,-4-7 0-15,0-4 0 16,2-8-1-16,2-6 1 16,10-3-1-16,12-7-1 15,11-2-1-15,11-3 1 16,16 11-12-16,-3-15-22 15,14 12-2-15,0-6 0 16,11 7 0-16</inkml:trace>
  <inkml:trace contextRef="#ctx0" brushRef="#br0" timeOffset="178695.2208">20824 12483 68 0,'-2'11'33'16,"2"-11"0"-16,-5 25-5 16,-6-14-22-16,5 11 0 15,-7-1 0-15,5 8-1 0,-6-4-1 16,8 5-1-16,-3-8 0 15,6-4-2-15,3-6 1 16,0-12-1-16,17 2 0 16,0-15-1-16,5-5 1 15,2-10 0-15,2-2-1 16,3-2 2-16,-4-3-2 15,-1 5 1-15,-7 2 0 16,-2 7 0-16,-5 5 0 16,-10 16 1-16,0 0-1 15,0 0 0-15,0 0-1 16,0 16 2-16,-3-5-2 15,7 4 1-15,2-3 0 16,10-2 0-16,5-6 0 0,10-4 0 16,3-5 0-16,6-3 0 15,1-1 0-15,-4-1 0 16,1-1 0-16,-9 4 0 15,-6 3 0-15,-8 6-1 16,-15-2 0-16,12 24 0 16,-18-1 0-16,-3 5-2 15,-3 3 1-15,-3 2-3 16,5 3 1-16,-2-8-4 15,13 6-5-15,-6-23-25 16,24 0-1-16,0-19 1 16,21-4-2-16</inkml:trace>
  <inkml:trace contextRef="#ctx0" brushRef="#br0" timeOffset="178881.2314">21829 12156 98 0,'-35'22'37'16,"-1"25"1"-16,-22 4-6 15,-1 14-28-15,5 6-3 16,3 2-3-16,8 3-1 16,5-12-7-16,21-2-26 15,6-15-1-15,18-4 0 16,8-18-2-16</inkml:trace>
  <inkml:trace contextRef="#ctx0" brushRef="#br0" timeOffset="179194.2493">21896 12537 101 0,'-24'-2'38'0,"4"13"0"16,-14-4-7-16,5 9-27 15,6-1-2-15,8 3-1 16,6-2 1-16,9-1-2 15,4-4 1-15,11 1 0 16,5-3 0-16,3 0 0 16,1 2 0-16,-4 2 0 15,-5 4-1-15,-8 2 1 16,-7 3 0-16,-11 2 0 15,-7 3-1-15,-2-2 0 0,-4 2-2 16,-2-8-4-16,16 8-21 16,-9-23-12-16,19-4 0 15,0 0-3-15,8-16 2 16</inkml:trace>
  <inkml:trace contextRef="#ctx0" brushRef="#br0" timeOffset="180410.3189">5650 2229 77 0,'11'6'38'16,"-11"-6"-1"-16,0 0 1 0,-11 4-20 15,7 7-16-15,-4 3 0 16,2 9 0-16,-5 3-1 15,2 4 1-15,0-1-2 16,3 4 1-16,1-7 0 16,8-5 0-16,-3-21 1 15,17 9-1-15,1-21 0 16,5-7 0-16,1-8 0 15,2-5 0-15,0-2 0 16,-3 0-1-16,-2 4 1 16,-3 6-1-16,-7 7 1 15,-3 7 0-15,-8 10-1 16,0 0 1-16,0 13 0 15,-4-2-1-15,4 1 1 0,1 1-1 16,-1-13 1-16,17 16-1 16,-2-16 1-16,7-3 0 15,3-2 0-15,-1-1 1 16,0 1-1-16,-1 1 0 15,-4 2 0-15,-5 2 0 16,-4 2 0-16,-10-2-1 16,0 0 0-16,9 13 0 15,-9-13-2-15,0 0 0 16,5 14-1-16,-5-14-2 15,13 6-6-15,-11-17-19 16,20 9-10-16,-8-15 2 16,12 6-2-16</inkml:trace>
  <inkml:trace contextRef="#ctx0" brushRef="#br0" timeOffset="180598.3292">6424 1896 107 0,'-13'45'35'0,"-16"5"2"15,7 17-6-15,-12-3-31 16,1 0-1-16,7 0-3 16,1-18-9-16,22 2-22 15,2-27 0-15,25-8-1 16,6-20 0-16</inkml:trace>
  <inkml:trace contextRef="#ctx0" brushRef="#br0" timeOffset="180897.3467">6696 2077 113 0,'-31'16'38'0,"11"10"-1"16,-7-11-1-16,10 2-34 15,8-4 1-15,10 0-1 16,6 0 0-16,9-9-1 15,6 1 0-15,3 1 0 16,1 1 0-16,-1 7 0 16,-4 2 1-16,-6 8-1 15,-8 2 0-15,-11 11 0 0,-9 1-1 16,-5 3 1-16,-10-1-1 15,-1-3-2-15,1 0-8 16,-10-24-23-16,15 4-7 16,-3-24-1-16,16-1-1 15</inkml:trace>
  <inkml:trace contextRef="#ctx0" brushRef="#br1" timeOffset="186871.6883">3595 4980 46 0,'0'0'31'0,"6"20"2"16,-12-10-12-16,6 15 9 15,-5-9-20-15,2 9-4 16,-3-5 1-16,6 3-3 16,-1-8 1-16,4 0-2 15,-3-15-1-15,11 10 0 16,-11-10 0-16,21-17 0 15,-8-2-3-15,2-4 2 16,1-7-1-16,-1 3 0 16,-2-4-1-16,0 3 2 0,-3 5-3 15,-4 3 2-15,-2 6 1 16,-4 14 0-16,7-12 0 15,-7 12 0-15,0 0 0 16,0 0 0-16,6 17 0 16,-6-17 0-16,9 17 0 15,-9-17 0-15,14 19-1 16,-14-19 1-16,19 14 0 15,-8-12-1-15,2-4 1 16,1-5 0-16,0-6 0 16,2-4 0-16,-1-5-1 15,2-2 2-15,0-1-1 16,-1 1-1-16,-3 5 1 15,1 1-1-15,-4 10 1 0,-10 8-1 16,14 13 0-16,-10 9 0 16,-4 3-1-16,-3 6 0 15,3 4-1-15,-3-2-3 16,10 2-2-16,-12-18-29 15,17 0-2-15,-12-17 0 16,24-3-1-16</inkml:trace>
  <inkml:trace contextRef="#ctx0" brushRef="#br1" timeOffset="187239.7095">4309 4501 79 0,'-4'32'36'0,"-9"7"0"15,0 19-1-15,-9 5-28 16,2 5-5-16,0 0-1 16,4-2-2-16,7-2-3 0,-3-23-13 15,18 1-17-15,-1-22 1 16,11-9-3-16,1-21 0 15</inkml:trace>
  <inkml:trace contextRef="#ctx0" brushRef="#br1" timeOffset="187539.7267">4450 4614 93 0,'-22'11'37'0,"13"13"0"15,-12-3-3-15,10 12-28 16,-3-6-3-16,6 1 0 15,3-6 0-15,8-4-1 16,5-7-1-16,10-7 0 0,3-5-1 16,2-1 1-16,-1-2-1 15,1 1 1-15,-6 5 0 16,-4 4-1-16,-8 8 1 15,-6 4 0-15,-7 6-1 16,-5-1 0-16,0 4-4 16,-5-12-10-16,9 6-25 15,-4-19 0-15,13-2-1 16,2-22-2-16</inkml:trace>
  <inkml:trace contextRef="#ctx0" brushRef="#br1" timeOffset="190593.9013">22138 11781 4 0,'0'0'12'16,"0"0"0"-16,0 0 4 15,0 0-5-15,0 0-1 16,0 0 1-16,-3-12 1 16,3 12 0-16,0 0-4 15,-3-10 1-15,3 10-4 16,0 0 2-16,-1-16-4 15,1 16 4-15,0 0-4 16,0 0 0-16,1-14 0 16,-1 14 0-16,0 0-1 15,1-13-1-15,-1 13 2 16,2-13-3-16,-2 13 2 0,0-15-1 15,0 15 1-15,0-16-2 16,-2 6 2-16,2 10 0 16,0-20 0-16,0 20 1 15,0-22-1-15,2 10-1 16,-1-3 0-16,1 0 0 15,-2-2 0-15,2 0-1 16,-2-1 1-16,1-1-1 16,1-3 1-16,-1 2-1 15,-1-2 0-15,0-1 0 16,0 0 1-16,2-2-1 15,-2 0 1-15,0 1-1 16,1-2 1-16,-1 1-1 16,0-3 1-16,0 3-1 0,-2-3 0 15,2 2 0-15,-1-1 1 16,1 0-1-16,0-2 1 15,-1-2-2-15,1-1 3 16,0 0 0-16,0-1-1 16,1-2 2-16,0-2-2 15,1 0 2-15,-2-2-3 16,3 0 3-16,-2 0-3 15,0-4 0-15,1 0 1 16,-1-2-1-16,1-2 0 16,0 1 0-16,0-1 0 15,0 1-2-15,0-3 4 16,-2 1-2-16,0 2 2 15,0-3-2-15,-2 3 2 0,1-2-2 16,1-1 2-16,-1 2 0 16,1-3-2-16,2 1 0 15,-2-1 1-15,0 1-2 16,0-2 2-16,2 2-1 15,0 0 0-15,-2-1-1 16,-2 3 1-16,3 1-1 16,-2 1 1-16,-1 1 0 15,1 1-1-15,-1 1 1 16,-1 0 0-16,1 0 0 15,1 1 0-15,0 2 0 16,1-1 0-16,0 2 0 16,0-1 0-16,2 3 0 0,0 2 0 15,0 3 0 1,-2-1 0-16,0 2 0 0,0 2 0 15,0 4 1-15,-1-2-1 16,0 1 1-16,-2 2-2 16,3 0 1-16,0-1-1 15,-1 2 2-15,1 1-2 16,0-1 2-16,-1 5-2 15,1 2 0-15,0 1 2 16,0 4-1-16,0 10 1 16,-1-16-1-16,1 16 0 15,0 0 0-15,0 0 0 16,0 0 0-16,0 0 1 15,0 0-1-15,0 0 0 16,0 0 0-16,0 0 0 0,0 0 0 16,0 0-2-16,0 0-4 15,0 0-28-15,0 0 0 16,0 0-1-16,0 0-2 15</inkml:trace>
  <inkml:trace contextRef="#ctx0" brushRef="#br1" timeOffset="191267.9399">22160 8571 56 0,'0'0'33'0,"2"-17"-1"15,-2 17-11-15,0 0 7 16,0 0-20-16,0 0-3 16,0 0-1-16,0 0-1 0,0 0-1 15,0 0 0-15,-12 23-1 16,1-6 0-16,0 9 1 15,-10 6 1-15,-1 8-2 16,-8 1 3-16,-2 3-3 16,0-4 2-16,4-4-2 15,1-10 2-15,11-7-2 16,16-19 0-16,0 0 0 15,6-31-3-15,14-2 3 16,3-12-2-16,3-5 3 16,2-10-2-16,2-3 2 15,-4-2-2-15,-3 2 2 16,-4 5 1-16,-3 6-2 0,-5 8 1 15,-4 10-1-15,-2 7 0 16,-2 12 0-16,-3 15 0 16,0 0 0-16,0 23-1 15,2 3 1-15,2 7-1 16,4 8 0-16,2 5 0 15,1 0 0-15,7 3-3 16,-5-7-2-16,12 5-29 16,-12-14-5-16,6 3 2 15,-8-11-3-15</inkml:trace>
  <inkml:trace contextRef="#ctx0" brushRef="#br1" timeOffset="192319">22830 9064 85 0,'-11'-20'35'16,"4"7"-1"-16,-7-5 0 16,14 18-25-16,-24-12-4 15,11 16-1-15,-4 4 0 16,-1 10-1-16,-2 9-1 15,-4 10 0-15,6 8-1 16,1 8 1-16,5 2-1 16,8 2 0-16,10-3 0 15,7-2 0-15,15-13 0 16,5-11 0-16,9-13-1 15,4-13 0-15,0-14 1 16,0-11-1-16,-7-16 0 0,-3-8 1 16,-10-6-1-16,-8-5 1 15,-8-1 1-15,-10 3-2 16,-11 3 1-16,-3 7 0 15,-8 8 0-15,-2 10-1 16,-3 11 1-16,-1 6-1 16,3 9-1-16,3 3-2 15,13 15-11-15,9-16-22 16,-3 20-3-16,3-20 1 15,37 15-2-15</inkml:trace>
  <inkml:trace contextRef="#ctx0" brushRef="#br1" timeOffset="192486.0096">23353 9215 105 0,'-23'4'37'15,"6"2"-2"-15,0-7-7 16,8-9-59-16,13-2-5 15,1-13 0-15,16 4-1 16</inkml:trace>
  <inkml:trace contextRef="#ctx0" brushRef="#br1" timeOffset="192840.0298">23767 8833 89 0,'0'0'38'0,"-3"-14"0"0,3 14 2 16,-20 6-24-16,4 9-11 15,-3 6-2-15,1 12 0 16,-5 11-1-16,-1 14 0 16,-3 7-1-16,3 8 0 15,2 0 1-15,8 1 0 16,5-10 0-16,8-5 0 15,9-14-1-15,6-12 0 16,6-17-1-16,4-11 0 16,2-14 0-16,-5-8 0 15,-1-12-1-15,-4-7 0 16,-8-4 0-16,-4-4 0 0,-7 1 0 15,-4 6-1-15,-5 7 0 16,-2 6-3-16,2 17-3 16,-10-1-29-16,16 18-2 15,-8-1 0-15,14 14 0 16</inkml:trace>
  <inkml:trace contextRef="#ctx0" brushRef="#br1" timeOffset="193439.0641">23908 9202 77 0,'-13'-2'39'0,"13"13"-1"16,0-11 1-16,-7 30-10 16,-3-14-23-16,6 4-2 15,-1-1-2-15,0 2 0 16,2 0-1-16,3-2-1 15,0-4 0-15,2-5 0 16,-2-10 0-16,15 7 0 16,-6-15 0-16,4-6 0 15,2-8 0-15,-1-4 0 16,1-7 1-16,0-1-1 15,-1 1 0-15,-3 3 1 16,1 3-1-16,-6 6 1 0,-2 6 0 16,-4 15 0-16,0 0-1 15,0 0 1-15,-4 12-1 16,3 3 0-16,1 3 0 15,5 2 0-15,2-4 0 16,8-2 0-16,5-10 0 16,7-5 0-16,1-8 0 15,3-7 1-15,0-6 0 16,0-4 0-16,-3 2 0 15,-5 1 0-15,-5 2 0 16,-1 8 0-16,-17 13 0 16,14-9 0-16,-14 9-1 15,-9 29 0-15,0 0-2 0,-4 3 0 16,4 6-2-16,-3-5-4 15,17 9-21-15,-11-22-12 16,16 0 1-16,1-24-1 16,20-5 0-16</inkml:trace>
  <inkml:trace contextRef="#ctx0" brushRef="#br1" timeOffset="193621.0743">24849 8790 115 0,'-28'20'39'0,"1"16"0"15,-20 1-2-15,0 16-34 16,-1 9-3-16,0 6-3 0,11 10-7 16,-6-13-27-1,25 3-2-15,-2-14 0 0,20-3-1 16</inkml:trace>
  <inkml:trace contextRef="#ctx0" brushRef="#br1" timeOffset="193966.0942">24860 9120 112 0,'-30'6'39'15,"20"6"0"-15,-10-7-5 16,12 7-32-16,8-12 0 0,1 21-1 15,-1-21 1-15,20 18-1 16,-9-9 0-16,3 2 0 16,-1 0 0-16,-1 3 0 15,-5 2-1-15,-3 3 1 16,-4 1-1-16,-4 5 1 15,-6 0-1-15,-4 3 1 16,-8 0-1-16,-3 0 1 16,-3-1 0-16,-2-5 0 15,3-4-2-15,3-12-4 16,18 4-19-16,-10-24-15 15,21 0-1-15,-1-19-2 16,21-2-1-16</inkml:trace>
  <inkml:trace contextRef="#ctx0" brushRef="#br2" timeOffset="199852.4309">15576 11951 16 0,'-11'-2'17'16,"11"2"-1"-16,0 0-1 16,0 0-1-16,-14-8 0 15,14 8-4-15,0 0-3 16,5-14-3-16,-5 14-1 15,10-14-2-15,-10 14-1 16,15-13 0-16,-15 13 0 16,19-12 0-16,-9 6 0 15,1-2 1-15,0 2 0 16,3-2 0-16,4-1 1 15,4-4-5-15,2-1 6 0,11 1 2 16,1-6-2-16,9 3 2 16,2-7-3-16,10 0 2 15,0-6-2-15,7 5 5 16,3-9-7-16,2 0 0 15,8-5 0-15,6-4-1 16,9-1 1-16,4-5 0 16,7-2 0-16,6-5-1 15,7-1 1-15,8-2 0 16,4-4 2-16,1 0 1 15,2-4-1-15,6-2 1 16,5-6-1-16,1 0 1 16,2-4 0-16,0-2 1 15,-1-1-1-15,10-3-3 16,-1-1 2-16,2-1-1 0,-6-3 2 15,4 0-2-15,2-1 2 16,2-1-1-16,-4 2-1 16,-3-1 0-16,0 2 1 15,2 0-1-15,3 0 0 16,1 2 0-16,-2 0-1 15,1 2 0-15,-2 4 1 16,1 2-1-16,-4 2-1 16,-13 7 1-16,-11 7-2 15,-13 5 1-15,-10 8-1 16,-16 1 0-16,-17 8-1 15,-16 2 2-15,-14 7 0 0,-10 1-1 16,-9 6 1-16,-7-1-2 16,1 9-3-16,-10-7-3 15,14 14-11-15,-5-6-12 16,5 2 0-16,0 1 0 15,3 1 0-15</inkml:trace>
  <inkml:trace contextRef="#ctx0" brushRef="#br2" timeOffset="200317.4575">21629 8694 40 0,'0'0'30'15,"10"-12"0"-15,5 1 0 16,1-13-20-16,20 6 0 15,6-17-2-15,14 2-1 16,5-11-1-16,8 5-2 16,3-4 0-16,0 2-5 15,-5 11-5-15,-16-3-21 16,-11 16-5-16,-16 6-1 15,-10 8-1-15</inkml:trace>
  <inkml:trace contextRef="#ctx0" brushRef="#br2" timeOffset="202533.5839">18238 9582 71 0,'5'-10'35'15,"-5"10"1"-15,12 10-1 0,-12 8-16 16,2 23-16-16,3 15-1 16,3 12 1-16,4 8-2 15,2 9 2-15,3-1-4 16,3-3 0-16,5-6-5 15,-5-22-17-15,12 0-14 16,-5-22 3-16,1-10-4 16,-6-15 0-16</inkml:trace>
  <inkml:trace contextRef="#ctx0" brushRef="#br2" timeOffset="202692.5933">18629 9877 85 0,'0'0'36'0,"-15"-13"0"0,15 13-1 15,-13 7-20-15,3-7-42 16,10 0-8-16,10-2-1 16,9-6-1-16</inkml:trace>
  <inkml:trace contextRef="#ctx0" brushRef="#br2" timeOffset="203055.6141">19189 9394 75 0,'-15'2'38'16,"-11"-2"-1"-16,4 14 1 16,-10-4-13-16,3 18-22 0,1 5 1 15,7 10 0-15,3 5-1 16,8 8 0-16,6-3-1 15,12-4 0-15,7-5-1 16,10-9 2-16,5-15-2 16,10-9 0-16,0-19 0 15,1-13 0-15,-3-15 0 16,-5-6-1-16,-9-7 0 15,-10-4 0-15,-6 1-1 16,-16 1-2-16,-6 10 1 16,-9 2-2-16,-5 15-1 15,-2 0-2-15,8 23-18 16,-5-8-12-16,14 13 0 0,3-2-2 15,10-2 2-15</inkml:trace>
  <inkml:trace contextRef="#ctx0" brushRef="#br2" timeOffset="204651.7054">19693 9171 45 0,'1'-12'31'16,"-1"12"2"-16,0 0-1 15,0 0-11-15,0 0-11 16,-5 24-6-16,-1-7-1 15,6 8 2-15,-5 3-1 16,3 3 0-16,-1 0-1 16,4 1 0-16,-1-7 0 0,5 0-1 15,-2-10 0-15,4-2 0 16,-7-13-1-16,15 0 1 15,-7-14-1-15,0-3 0 16,3-8 0-16,-3-1 0 16,-1-9 0-16,-1 3-1 15,-1 1 1-15,-1 1-1 16,-1 2 0-16,1 7 1 15,-3 4-1-15,-1 6 1 16,0 11-1-16,0 0 1 16,0 0 0-16,12-4 0 15,-12 4 0-15,11 22 0 16,-3-6-1-16,3 0 1 15,1 2 0-15,4-5 0 16,-1-3-1-16,3-6 2 0,1-8-1 16,5-9 1-16,0-9-1 15,-1-8 0-15,-2-3 1 16,1-4-1-16,-2 1 0 15,-3 1 0-15,-4 7-1 16,-5 7 1-16,-4 7 0 16,-4 14-1-16,0 0 1 15,-3 28-1-15,1-1 1 16,-1 7-1-16,-1 1-1 15,6 5-1-15,3-3-2 16,4-13-4-16,22-1-25 16,-8-24-6-16,14-8-1 15,0-21 0-15</inkml:trace>
  <inkml:trace contextRef="#ctx0" brushRef="#br2" timeOffset="204854.717">20528 8465 99 0,'-31'56'40'0,"6"20"0"16,-8 3-1-16,11 9-36 15,1 1-1-15,8-4-4 16,14-1-3-16,-2-17-29 15,21-2-3-15,-2-21-1 16,13-9-1-16</inkml:trace>
  <inkml:trace contextRef="#ctx0" brushRef="#br2" timeOffset="205207.7372">20820 8698 104 0,'-15'19'39'0,"-10"0"1"16,8 14-8-16,-6-8-28 15,5 4-2-15,5-4 3 16,6-1-3-16,5-5 2 15,11-5-4-15,8-7 2 16,8-4-2-16,4-1 1 0,4 2 0 16,-5 2 0-16,-2 4 0 15,-7 7-1-15,-7 6 1 16,-10 6-1-16,-8 5 1 15,-7 0-2-15,-3 0 0 16,-1-1-4-16,-5-20-12 16,13 5-21-16,-6-16-2 15,15-2 1-15,-14-20-3 16</inkml:trace>
  <inkml:trace contextRef="#ctx0" brushRef="#br3" timeOffset="209303.9713">15618 12140 15 0,'0'0'28'0,"0"0"1"16,0 0 2-16,0 0-19 16,-4-15-3-16,4 15-2 15,3-19 0-15,2 7-2 16,-7-5-1-16,5 1-1 15,-2-8-1-15,4-2 0 16,-2-5-1-16,7-2 0 16,-6-7 1-16,6-1 1 15,-2-5-2-15,1-3 0 0,-1-1 0 16,-1-2 0-16,-1-5 0 15,-2 0 0-15,1-6-1 16,0 2-1-16,-3-5 1 16,1 1 0-16,2-4 0 15,-4-1 0-15,5-1 1 16,-1-2 2-16,2-3-2 15,-3-4 1-15,3-1-1 16,0-7 1-16,-2-2 1 16,-2-3-2-16,2-2 2 15,-4-2-3-15,-1-1 3 16,-1 0-2-16,-3 0 2 15,3 0-2-15,-1-2 1 16,0-1 0-16,2-3-1 0,1-3-1 16,3-2 1-16,3-2-2 15,4-4 2-15,2 1-1 16,-1-4-1-16,2 0 1 15,-2 4-1-15,-2 5 1 16,-3 6-1-16,-3 4 1 16,-3 8-2-16,-4 4 1 15,1 11-2-15,-7 5-3 16,9 17-13-16,-6-2-15 15,8 9 0-15,3 0-1 16,8 9 0-16</inkml:trace>
  <inkml:trace contextRef="#ctx0" brushRef="#br3" timeOffset="210403.0343">15901 9916 56 0,'0'0'32'15,"-17"-16"-2"-15,17 16 1 16,-19-12-25-16,19 12-3 16,-10-6 0-16,10 6-1 15,0 0 0-15,0 0-1 16,0 0 1-16,0 0 1 15,11-1-2-15,2 5 2 16,0-5 0-16,4 4 0 16,1-4-1-16,5 4 1 15,0-3-1-15,5 5 0 16,2-3 0-16,5 4-1 15,5-1 0-15,6 3 0 16,5 0-1-16,6 2 1 16,5 3-1-16,6 2 0 15,3 3 0-15,3 2 1 0,-4 3-1 16,1 4 1-16,-3 0-1 15,1 7 1-15,-7 5-3 16,-4 6 2-16,-4 4-1 16,-6 9 2-16,-3 4-2 15,-4 8 1-15,-4 2-1 16,-7 2 2-16,-2-1-1 15,-5-4 1-15,-1-2 0 16,-3-6-3-16,-3-8 0 16,1-4-1-16,-1-4 1 15,-1-3-1-15,1-3-1 16,-6-16-16-16,9 3-16 0,-7-17 2 15,7-12-3-15,-4-21 0 16</inkml:trace>
  <inkml:trace contextRef="#ctx0" brushRef="#br3" timeOffset="211171.0783">16419 8923 57 0,'10'-15'34'16,"-5"-1"0"-16,-5 16 0 15,-6-16-20-15,6 16-4 16,-22 11-1-16,8 9-1 16,-10-2-3-16,2 9-1 15,-2 1-1-15,7 2 0 16,6-5-1-16,6 3 0 15,5-7-2-15,13-3 1 0,8-3 0 16,7-5-1-16,9 1 0 16,-3-2 1-16,2 1-1 15,-2 1 1-15,-4 6-1 16,-2 4 1-16,-13 5-1 15,-7 5 1-15,-8 3-1 16,-6 4 1-16,-5-1-1 16,-6-2 0-16,-1-3-1 15,-2-9-1-15,9-2-8 16,-7-17-27-16,18-4 0 15,-8-23-1-15,16-4-1 16</inkml:trace>
  <inkml:trace contextRef="#ctx0" brushRef="#br3" timeOffset="211368.0893">16466 8928 105 0,'-12'8'38'15,"-3"-5"1"-15,15-3-2 16,0 0-33-16,0 0-3 15,36-2-1-15,2-12-3 16,12 3-2-16,2-16-12 16,11 12-21-16,-4-8 2 15,6 10-2-15,-8-5 0 16</inkml:trace>
  <inkml:trace contextRef="#ctx0" brushRef="#br3" timeOffset="211806.1146">16865 8954 103 0,'-12'12'36'0,"12"-12"2"16,0 0-3-16,0 0-32 15,30-14-2-15,3 2 0 16,2 2 0-16,2 1 0 15,-4 1 0-15,0 5 0 16,-7 5 0-16,-7 3-1 16,-8 6 1-16,-8 3-1 15,-6 3 1-15,-5 4 0 0,-1-1 0 16,-1 0-1-16,-1 2 1 15,2-5 0-15,1-2-1 16,6-2 0-16,2-13 1 16,10 12-1-16,4-10-1 15,3-4 1-15,4 1 0 16,-1 1 1-16,1 1-1 15,-5 5 0-15,-5 2 1 16,-4 8-1-16,-11 5 1 16,-4 2-1-16,-5 2 1 15,-3-1-2-15,0-6 0 16,2-1-2-16,1-14-4 15,13-3-24-15,4-18-7 16,14 0 1-16,-2-19-2 0</inkml:trace>
  <inkml:trace contextRef="#ctx0" brushRef="#br3" timeOffset="212123.1327">17456 8639 106 0,'-14'-5'37'16,"0"13"1"-16,-10 3-1 15,0 17-33-15,-1 4 0 16,3 7-2-16,2 2 2 16,6 3-2-16,9-5 1 15,9-3-2-15,9-9 1 16,10-13 0-16,7-11-1 15,5-7 0-15,2-12 0 0,-1-8 0 16,-6-10-2-16,-6-2 2 16,-7-5-3-16,-15-1 1 15,-7 4-2-15,-10 1-1 16,-7 13-6-16,-16 0-28 15,9 15-2-15,-13-1 0 16,9 16-1-16</inkml:trace>
  <inkml:trace contextRef="#ctx0" brushRef="#br3" timeOffset="213589.2166">1223 13905 68 0,'-17'-8'38'0,"-10"-7"-1"16,7 10 1-16,-15-2-29 15,4 8-4-15,-2 5-2 16,-4 10 0-16,-5 11-1 0,2 12 0 16,-1 7 0-16,1 6-2 15,4 0 1-15,10 0 0 16,10-5-1-16,11-8 0 15,11-7 1-15,16-10-2 16,11-6 1-16,14-3 1 16,3-4-1-16,5 2 1 15,1-1-1-15,-5 2 0 16,-8 4 1-16,-12 6-1 15,-14 2 0-15,-16 6 0 16,-15 0 0-16,-8-1 0 16,-7-2-2-16,-2-5 0 15,5-4-1-15,2-16-3 0,24-2-5 16,-8-19-25-16,33 3 0 15,2-17-2-15,23 5 1 16</inkml:trace>
  <inkml:trace contextRef="#ctx0" brushRef="#br3" timeOffset="213890.2338">1583 14223 77 0,'-1'-14'38'16,"1"14"-1"-16,-22-3-7 16,8 11-21-16,-11 6-4 15,5 6-1-15,1 2-1 16,9 6-1-16,9 1-1 15,5-4 0-15,16-3 0 16,11-7 0-16,9-7 0 0,3-10 0 16,4-10 0-16,0-7-1 15,-5-6 1-15,-7-5 0 16,-11-2-1-16,-12-1 0 15,-13 6-1-15,-13 2 0 16,-8 5-1-16,-8 7-1 16,-3 10-2-16,-5 1-2 15,14 19-8-15,-5-10-23 16,18 13 0-16,7-10-2 15,26 4 2-15</inkml:trace>
  <inkml:trace contextRef="#ctx0" brushRef="#br3" timeOffset="214385.2621">2921 13847 65 0,'15'15'36'15,"-15"-15"-1"-15,13 10-7 16,-13-10-19-16,22 8-1 16,-9-2-1-16,12 13-1 15,-3 0-1-15,3 12-1 16,-2 9-2-16,-5 10-1 15,-8 11 0-15,-10 9-1 16,-11 8 0-16,-9 3-1 16,-7-2 1-16,-7-4-1 15,-4-8 1-15,1-9 0 16,3-18-3-16,4-19-2 15,11-13-6-15,-1-33-28 16,18-6 2-16,-2-28-2 0,8-5 1 16</inkml:trace>
  <inkml:trace contextRef="#ctx0" brushRef="#br3" timeOffset="214565.2724">2769 13852 83 0,'-23'-36'40'0,"-5"2"-2"16,13 28-4-16,-7-5-23 15,22 11-4-15,0 0-3 16,27 7-1-16,8-10-2 15,15-2-2-15,13 0-1 16,16-3-1-16,10 7-5 16,-3-9-26-16,11 18-6 15,-14-7 1-15,5 19-1 16</inkml:trace>
  <inkml:trace contextRef="#ctx0" brushRef="#br3" timeOffset="214918.2926">3409 14169 73 0,'-14'15'40'0,"15"3"-2"16,-1-18 1-16,31 11-34 15,-4-15-2-15,11-3-1 16,7-6 0-16,5-4-1 15,0-1 0-15,-1 0 1 16,-9 0-1-16,-6-2 2 16,-13 4-1-16,-11 1 0 15,-15 6 0-15,-11 7 0 0,-13 4-1 16,-11 8 0-16,-4 11 0 15,-7 9-2-15,-2 9 0 16,0 7 0-16,11 2 0 16,8 1 0-16,14-3-1 15,18-10-1-15,22-9-3 16,12-24-10-16,29-1-23 15,5-21-1-15,27-3-1 16,-3-17 2-16</inkml:trace>
  <inkml:trace contextRef="#ctx0" brushRef="#br3" timeOffset="215226.3102">4244 14040 57 0,'-44'8'40'0,"-1"12"-2"16,-13-5 3-16,14 14-16 15,-4-7-23-15,9 0 0 16,10-5 1-16,18-1-3 15,11-16 2-15,23 15 0 16,11-12-2-16,10-4 1 16,5-1 0-16,3 2-1 15,-2 4 1-15,-7 3 0 16,-12 7-1-16,-8 6 1 15,-12 9-1-15,-11 5 0 16,-12 4 0-16,-8 4 0 16,-4 2-1-16,-5 0 0 15,-1-4-2-15,2-5-2 0,7 0-7 16,-6-22-20-16,19 5-7 15,-5-19-3-15,13 1 2 16</inkml:trace>
  <inkml:trace contextRef="#ctx0" brushRef="#br3" timeOffset="215864.3467">4709 14005 65 0,'15'0'38'0,"-15"0"0"16,-10 13-1-16,-12-6-30 16,7 9-2-16,-8 1-1 15,-2 4-2-15,-4 2 0 16,1 2-1-16,2-1 1 15,7 1-2-15,6-3 1 16,11-7-1-16,7-4 0 16,19-4 0-16,7-6 0 15,8 0 0-15,5 0 1 16,4 3-1-16,-5 3 1 15,-6 8 1-15,-8 6-1 16,-13 5 0-16,-14 8 0 16,-10 5 0-16,-9-1 0 0,-4-1 0 15,-2-4-2-15,0-9-1 16,5-4-4-16,2-27-16 15,16 7-18-15,12-23 0 16,13-1-2-16,2-18 1 16</inkml:trace>
  <inkml:trace contextRef="#ctx0" brushRef="#br3" timeOffset="217200.4231">5669 14130 64 0,'7'-11'39'15,"-7"11"-2"-15,0 0 0 16,4 23-31-16,-13-8-4 15,0 6 1-15,-5 1-1 16,1 6 0-16,1-4-1 16,1 1 1-16,3-5-1 15,3-2 0-15,4-6 0 0,1-12-1 16,13 7 1-16,0-14-1 15,3-5 1-15,4-7 0 16,3-3-1-16,1-5 1 16,-1-3 0-16,0-1 0 15,-3-5 1-15,0 4 0 16,-3 2 0-16,-7 5 0 15,-2 5 1-15,-3 4-1 16,-1 6 0-16,-4 10 0 16,0 0-2-16,7 11 0 15,-5 6-1-15,4 1 0 16,0 0 0-16,4 3 0 15,3 0 0-15,7-6 0 16,4-4 1-16,4-7-1 16,3-7 2-16,1-4-1 0,3-8 2 15,0-3-1-15,-4-4 0 16,-2 2 1-16,-6 2-1 15,-5 2 1-15,-6 3-1 16,-12 13 1-16,13 5-4 16,-13 10 1-16,-7 10-1 15,0 6 0-15,-3 7-1 16,1 4 0-16,4 3-1 15,3-3 0-15,9-5 0 16,4-8 0-16,16-9-1 16,1-16-1-16,13-5-1 15,0-16 1-15,10-5 0 0,-6-11 2 16,-1-2 1-16,-6-1 2 15,-9-4 3-15,-8 6 2 16,-12-1 3-16,-7 12-1 16,-16 1 0-16,-3 11 1 15,-9 3-2-15,-2 14 2 16,-4 7-4-16,1 7-1 15,4 8 0-15,3 4 0 16,11 4-1-16,4 1-1 16,13-2 2-16,10-6-2 15,10-9 1-15,9-7 0 16,6-10 0-16,5-7-1 15,0-12 1-15,-1-7 0 16,-4-6-1-16,-3-8 0 16,-12-2 1-16,-5-2 1 15,-10 1-1-15,-6 3 0 0,-6 5 0 16,-6 6 0-16,0 8 0 15,-5 9 0-15,0 10-1 16,4 8 0-16,5 3-1 16,3 6 1-16,5 1-1 15,10 1 0-15,5-4 1 16,7-3-1-16,7-7 1 15,5-5 0-15,3-3 1 16,-1-6-1-16,-2-2 2 16,-6 2-1-16,-3-3 1 15,-7 4-1-15,-5 7 0 16,-16 0-1-16,9 23-1 15,-10 0 0-15,-2 8 0 0,-2 7 1 16,2 6-1 0,-1 0 0-16,3 3 1 0,4-4-1 15,3-7 1-15,4-8 0 16,3-10 1-16,7-15-1 15,3-12 1-15,3-15-1 16,2-11 1-16,4-10-1 16,-2-8 1-16,-2-10-1 15,-1 2-1-15,-4-1-1 16,-4 13-2-16,-5-1-3 15,5 23-7-15,-19-11-7 16,14 27-20-16,-13 1 0 16,-1 10 0-16,12 12 0 15</inkml:trace>
  <inkml:trace contextRef="#ctx0" brushRef="#br3" timeOffset="217555.4435">7473 14061 93 0,'15'15'41'0,"-15"-15"1"15,32 11-11-15,-9-15-26 16,7 2-1-16,6-5-2 16,1 0 1-16,6-7-2 15,-5 1 1-15,-2-4-1 16,-7 0 0-16,-8-1 0 15,-12 0 0-15,-14 6 0 16,-10 0-1-16,-16 9 0 16,-3 6 0-16,-8 8 0 0,-6 12 0 15,3 5-1-15,1 9 0 16,6 1 1-16,10 3-1 15,12-2 0-15,13-4 0 16,19-9 0-16,19-11-2 16,17-8 0-16,13-17-6 15,27 4-6-15,-4-22-26 16,27 3 0-16,-9-16-2 15,5 8 3-15</inkml:trace>
  <inkml:trace contextRef="#ctx0" brushRef="#br3" timeOffset="217848.4602">8384 13968 75 0,'-47'17'43'15,"-11"-4"-3"-15,7 10 3 0,-9-18-26 16,7 11-14-16,13-1-2 16,16 1-1-16,11-1 1 15,13-15 0-15,11 16-1 16,14-9 1-16,11-2 0 15,3 2 0-15,7 0 0 16,-3 2 0-16,-1 2 0 16,-8 5-1-16,-11 6 1 15,-13 5-1-15,-11 3 0 16,-14 1 0-16,-11 1 0 15,-8-2-2-15,-1-3 0 16,-6-9-3-16,8 1-7 16,-8-27-9-16,20 3-22 15,-2-20 1-15,17-4-3 0,3-15 3 16</inkml:trace>
  <inkml:trace contextRef="#ctx0" brushRef="#br3" timeOffset="218468.4957">9436 14037 55 0,'0'0'40'0,"-15"-10"-1"16,3 10 1-16,-15-9-21 15,3 12-15-15,-6-1 0 16,0 9-1-16,-3 7 0 16,0 6-1-16,2 8 1 15,1 3-1-15,5 2 1 0,9 1-2 16,9-4 1-16,13-5 0 15,11-11-1-15,11-9 0 16,12-13 0-16,5-10 0 16,5-8 0-16,2-10-1 15,-5-2 1-15,-4-3 0 16,-8 5-1-16,-7 4 1 15,-9 8-1-15,-5 8 1 16,-14 12 0-16,4 13-1 16,-9 10-1-16,-3 8 2 15,2 5-2-15,5 3 0 16,7 1 0-16,8-8-2 15,17-7-1-15,8-20-3 16,24-1-9-16,-6-34-10 16,19 1-17-16,-3-24 2 0,8-1 0 15,-14-15 2-15</inkml:trace>
  <inkml:trace contextRef="#ctx0" brushRef="#br3" timeOffset="218621.5044">10161 13690 59 0,'-33'12'40'15,"4"27"0"-15,-6 13 1 16,9 27-14-16,-1-3-23 15,10 7-2-15,13-3-3 16,5-5-2-16,16-1-3 16,-5-25-22-16,18 1-11 15,-7-25-1-15,11-6-1 16</inkml:trace>
  <inkml:trace contextRef="#ctx0" brushRef="#br3" timeOffset="218788.514">9952 14070 98 0,'-10'-12'42'15,"8"-4"1"-15,31 18-4 16,1-11-38-16,13-4-3 16,19 13-18-16,-2-16-22 15,16 6 1-15,-5-6-1 16,13 9 0-16</inkml:trace>
  <inkml:trace contextRef="#ctx0" brushRef="#br3" timeOffset="219222.5388">11097 13699 91 0,'16'-13'40'16,"-7"-1"1"-16,6 26-4 15,-15-12-34-15,2 33 0 16,-9 5 0-16,-2 12-1 16,-5 14 0-16,0 5-2 15,-1 5 1-15,2-1-1 16,6-5-2-16,5-10-3 15,17 1-12-15,-4-29-25 16,18-4 1-16,5-22-2 16,12-5 0-16</inkml:trace>
  <inkml:trace contextRef="#ctx0" brushRef="#br3" timeOffset="220831.6308">11491 14038 66 0,'-18'6'41'0,"5"7"-2"16,-6-10 0-16,16 8-31 15,3-11-15-15,-14-1-29 16,27-3-1-16,-5-11-2 15,15 2 1-15</inkml:trace>
  <inkml:trace contextRef="#ctx0" brushRef="#br3" timeOffset="221221.6531">11835 13846 76 0,'-24'1'39'16,"13"1"0"-16,-7-5-1 15,6 14-33-15,-5-3-3 16,2 12 0-16,-3 7 0 16,2 9 0-16,0 7-1 15,3 7 0-15,9 0 1 16,2 2-1-16,9-6 0 15,11-9 0-15,7-15 0 0,12-10 1 16,10-18-2-16,5-14 1 16,5-12 0-16,-1-11 1 15,-4-7-1-15,-6-3 0 16,-15 0 0-16,-15 3-1 15,-15 5 0-15,-16 7-1 16,-13 13 0-16,-13 3-1 16,-2 14-2-16,-5 3-1 15,14 17-7-15,-8-12-21 16,26 12-6-16,4-6-1 15,20 4 0-15</inkml:trace>
  <inkml:trace contextRef="#ctx0" brushRef="#br3" timeOffset="221919.6931">12521 13953 73 0,'14'-15'41'0,"-12"0"-1"0,-2 15 1 15,0 0-37-15,-2 14-3 16,-7 2 1-16,-3 7-2 15,-2 3 1-15,0 1-1 16,0 1 1-16,1-3-1 16,4-4 0-16,7-11 1 15,2-10 0-15,13-3 0 16,1-12 1-16,8-10 0 15,2-5 0-15,1-4-1 16,4-4 0-16,-4 2 0 16,1 2 0-16,-7 5 0 15,-2 8 0-15,-6 7-1 16,-11 14 0-16,0 0 1 15,0 0-1-15,7 14 1 0,-11 1-1 16,3 1 1-16,2-2-1 16,6 0 1-16,5-5 0 15,6-4 0-15,7-6-1 16,8-6 1-16,4-4 0 15,5-2-1-15,-3-2 1 16,-2-2-1-16,-3 4 0 16,-6 0 0-16,-6 7 0 15,-8 6 0-15,-14 0 0 16,9 28 0-16,-11-3-1 15,-5 9 1-15,-4 2-3 16,1 5 1-16,-1-1-2 16,2-8-2-16,13 0-2 15,-3-21-8-15,23 3-15 16,-5-28-10-16,19-4 2 0,-1-20 1 15</inkml:trace>
  <inkml:trace contextRef="#ctx0" brushRef="#br3" timeOffset="222084.7025">13433 13606 88 0,'7'-37'37'0,"-3"24"0"15,-19 6-8-15,0 33-24 16,-9 14-2-16,-8 19 0 16,-2 16-4-16,-5 6-1 15,5 10-4-15,-2-15-16 16,17 8-15-16,0-23-1 15,14-5-1-15,11-24 0 16</inkml:trace>
  <inkml:trace contextRef="#ctx0" brushRef="#br3" timeOffset="222409.7211">13621 13871 88 0,'-12'7'39'0,"-13"-2"-1"16,11 10 1-16,-10 3-35 15,12-3-3-15,3-1 1 16,9 3-1-16,4-3-1 16,4 2 1-16,8-3 0 15,4 2 0-15,-1-1-1 16,0 4 0-16,-2 2 0 15,-5 3 0-15,-5 1 0 0,-5 2 0 16,-10 2 0-16,-5 2-1 16,-2-3 1-16,-3-2-1 15,3-4-3-15,-10-16-12 16,18 7-23-16,-10-19 0 15,17 7-3-15,-7-28 2 16</inkml:trace>
  <inkml:trace contextRef="#ctx0" brushRef="#br3" timeOffset="224007.8125">14888 13904 63 0,'0'0'31'16,"-5"-21"-3"-16,5 21 1 16,-19-9-21-16,9 11-1 15,-11-3-1-15,4 11-1 16,-8-3 0-16,2 11 0 15,-5 2-1-15,4 10 1 16,-1 0-2-16,4 5-1 0,3-1 0 16,6 1-1-16,8-3 0 15,8-7-1-15,10-7 0 16,6-11-1-16,9-10 1 15,7-8 0-15,5-12 0 16,4-8 1-16,-2-7-1 16,1-2 1-16,-8 1 0 15,-5 5 0-15,-5 2 0 16,-7 6 0-16,-10 11 0 15,-9 15 0-15,0 0-1 16,-5 11 2-16,-5 10-2 16,2 9 2-16,-1 2-2 15,1 7 0-15,4-3-1 16,2-1 0-16,9-3 0 0,2-7-2 15,5-7 0-15,4-13-3 16,8-3 0-16,-3-22-10 16,11 8-22-16,-11-17-2 15,6 2 1-15,-9-9 1 16</inkml:trace>
  <inkml:trace contextRef="#ctx0" brushRef="#br3" timeOffset="224646.8491">15194 14141 72 0,'-3'-24'39'0,"18"7"-3"16,-3-20-3-16,19 0-25 15,-2-13-3-15,11-2-1 16,3-8-2-16,1 3 0 16,0 1-1-16,-3 8 0 15,-8 5-1-15,-7 7 0 16,-9 11 1-16,-7 7-1 15,-8 6 1-15,-2 12 0 16,-12-6 0-16,2 14 1 16,-3 6-1-16,0 10 0 15,-2 12 1-15,1 11-1 16,-1 10 0-16,2 10 1 0,-3 6-1 15,3 0-2-15,1 1-1 16,4-10-2-16,6-6-2 16,-4-21-7-16,18 1-23 15,-12-38-2-15,16 15-1 16,-11-29 2-16</inkml:trace>
  <inkml:trace contextRef="#ctx0" brushRef="#br3" timeOffset="224789.8572">15452 13923 92 0,'-8'-16'38'0,"-6"-9"-5"15,14 25 1-15,3-13-24 16,12 12-5-16,10 0-4 0,9-10-8 16,22 11-29-16,-6-12-4 15,15 6 0-15,-5-10-2 16</inkml:trace>
  <inkml:trace contextRef="#ctx0" brushRef="#br3" timeOffset="225316.8874">16356 13751 69 0,'7'-20'39'16,"-7"20"0"-16,-14-6 0 15,14 6-29-15,-26 18-6 16,4 3-2-16,-4 8 1 15,2 3 0-15,1 5-1 16,9-1 0-16,8-4-1 16,8-4 1-16,16-6-2 0,7-10 2 15,16-6-2-15,10-4 0 16,6-4 0-16,0-1 0 15,-1 1 1-15,-8 9-1 16,-10 5 0-16,-10 7-1 16,-19 10 1-16,-16 7-1 15,-10 3 1-15,-11 3-2 16,-2-1 0-16,-1-8-1 15,5-1-3-15,0-22-7 16,22 3-24-16,-4-23-2 16,20-3-2-16,-2-19 2 15</inkml:trace>
  <inkml:trace contextRef="#ctx0" brushRef="#br3" timeOffset="225514.8987">16421 13764 94 0,'-17'2'41'15,"19"12"1"-15,-2-14-2 16,36-14-38-16,5-2-3 16,17-5-2-16,12 8-7 15,-6-13-28-15,17 11-1 16,-9-4-1-16,5 16-1 15</inkml:trace>
  <inkml:trace contextRef="#ctx0" brushRef="#br3" timeOffset="226035.9285">17020 13807 80 0,'-23'4'39'15,"0"-7"-2"-15,23 3-2 16,0 0-32-16,13-15-1 15,18 0-1-15,14 0 1 16,9-1-1-16,9 4 0 0,0 2 1 16,-4 5-1-16,-7 5 0 15,-9 11 0-15,-16 4 0 16,-12 8 0-16,-18 4-1 15,-16 4 1-15,-8 3-1 16,-7-2 1-16,-4 2 0 16,1-4 0-16,3-5-1 15,10-3 1-15,9-8-1 16,12-3 1-16,16-7 0 15,9-2-1-15,14-4 0 16,1-1 0-16,5 3 1 16,-4 3-1-16,-8 5 1 15,-4 3-1-15,-16 10 1 16,-13 1-2-16,-16 7 2 0,-6 1-1 16,-7-1-1-16,1-4-1 15,1-1-3-15,1-16-6 16,23 12-17-16,-6-24-12 15,23-1 0-15,2-15-1 16</inkml:trace>
  <inkml:trace contextRef="#ctx0" brushRef="#br3" timeOffset="226396.9492">17796 13547 47 0,'0'0'38'0,"-29"9"0"16,11 14-1-16,-10-4-12 16,13 17-18-16,-8 1-2 15,8 6 0-15,4-1-1 16,11 1-1-16,6-10-1 15,9-6 0-15,5-12-1 16,5-11 0-16,4-13 0 16,3-10 0-16,-5-12 0 15,-5-4-1-15,-3-7 0 16,-6-1 0-16,-8 1-1 15,-9 1-1-15,-8 14 0 16,-6 2-3-16,0 23-5 16,-16-7-14-16,14 24-14 15,-8-5-1-15,13 15-1 0,0-7 2 16</inkml:trace>
  <inkml:trace contextRef="#ctx0" brushRef="#br3" timeOffset="227772.0278">18682 14046 49 0,'-5'-24'36'16,"5"24"-1"-16,-24-23-6 16,24 23-13-16,-35-15-8 15,15 14-1-15,-9 1-2 16,1 10-1-16,-2 4 0 15,2 7-2-15,-3 6 0 16,5 1 0-16,1 2 0 16,6 2-1-16,8-5 0 15,6-4 0-15,6-10 0 16,13-7 1-16,9-13-1 15,8-11-1-15,9-15 2 16,12-10-1-16,5-11 1 0,6-7-1 16,1-7 0-16,-7 0 0 15,-2 2 0-15,-9 7 0 16,-12 11 0-16,-11 13-1 15,-15 16 0-15,-8 19 0 16,-20 13 0-16,-2 18 0 16,-7 15-1-16,-1 10 1 15,3 11-2-15,3 0 0 16,11 1-2-16,8-9-4 15,22 2-8-15,-2-24-21 16,20 1-1-16,1-23-2 16,16 0 2-16</inkml:trace>
  <inkml:trace contextRef="#ctx0" brushRef="#br3" timeOffset="228569.0734">19222 13995 58 0,'-4'-15'38'0,"-13"-5"0"15,5 20 0-15,-17-8-17 16,9 22-14-16,-4 1-4 15,4 8 0-15,1 6-1 16,8 3-1-16,4 0 0 16,8 2 0-16,6-7 0 15,13-5-1-15,5-6 0 16,5-9 1-16,6-7-1 15,-1-9 0-15,-1-8 0 16,-3-5 0-16,-3-6 0 0,-13-4 0 16,-5 1 1-16,-6-2-1 15,-6 4 1-15,-6 3-1 16,-1 5 0-16,-7 8-1 15,2 8 1-15,-2 5-2 16,5 7-1-16,11-7 0 16,-7 22 0-16,13-8 0 15,8-2 0-15,6-2 0 16,9-4 0-16,3-3 1 15,6-2 1-15,-1-3 0 16,-3-1 2-16,-4 2 1 16,-8-3 0-16,-6 2 0 15,-16 2 1-15,12-1 0 16,-12 1 0-16,-14 9 0 15,4 0-1-15,-2 4-1 0,0 6 1 16,1 4-1-16,0 0 0 16,6 6-1-16,0 0 1 15,6-5-2-15,6-1 2 16,4-6-1-16,4-6 0 15,9-9 0-15,6-9 0 16,1-7 0-16,5-6 0 16,-2-6 0-16,1-3 0 15,-4-2 1-15,-6 3-1 16,-4 4 0-16,-8 4 0 15,-6 10 1-15,-7 10-1 16,0 0 1-16,-2 16-1 16,-3 7-1-16,-2 4 1 15,2 5 0-15,2 2 0 0,3-2 0 16,2 0 0-16,8-8-1 15,1-7 1-15,4-7 1 16,5-9-1-16,0-8 0 16,0-7 0-16,2-6 0 15,-3-4 0-15,1-4-1 16,-6 0 0-16,-4-1-1 15,0 0-3-15,-6-5-6 16,10 13-12-16,-14-11-14 16,11 5-1-16,-7-6-1 15,14 10 2-15</inkml:trace>
  <inkml:trace contextRef="#ctx0" brushRef="#br3" timeOffset="229155.1069">20186 14053 56 0,'-1'-11'39'0,"1"11"-1"16,1-11 1-16,-1 11-17 16,0 0-19-16,4 14 0 15,-13-3-1-15,4 5 1 16,-5 6-2-16,3 3 0 15,-3 4 1-15,3-3-1 16,4 0 0-16,5-3 0 16,3-9 0-16,1-3 0 15,7-10-1-15,2-4 1 16,4-11-1-16,0-2 1 15,1-8-1-15,3-5 0 16,3-1 1-16,-3-1 0 0,1 0 0 16,-2 3 0-1,0 6 0-15,-3 8 0 0,-2 6-1 16,-5 13 1-16,-4 9 0 15,-2 6-2-15,-3 10 0 16,-2 4 0-16,4 4-2 16,0-5-1-16,9 7-4 15,-3-21-8-15,23 12-18 16,-9-23-5-16,18 0-1 15,-4-19 2-15</inkml:trace>
  <inkml:trace contextRef="#ctx0" brushRef="#br3" timeOffset="229469.1249">20896 14068 86 0,'-25'-23'38'0,"7"23"0"16,-14-8-5-16,5 13-28 16,-4 1-1-16,2 6-1 15,4 6 0-15,5-2-2 16,2 3 1-16,9 1-1 15,3-5 0-15,14-1 0 16,6-6-1-16,7-2 1 16,6-3-1-16,2-1 0 15,0 0 0-15,-1 1 0 16,-6 0 0-16,-5 8 1 15,-8 3-1-15,-9 8 0 16,-4 5 0-16,-11 4 0 16,-4 5-1-16,-2-1 0 15,3 1-2-15,-3-12-3 0,18 5-9 16,-9-28-23-16,26 1 0 15,1-24-2-15,24-4 0 16</inkml:trace>
  <inkml:trace contextRef="#ctx0" brushRef="#br3" timeOffset="229673.1365">21353 13656 75 0,'0'0'41'0,"-31"5"-2"15,11 30 1-15,-14 6-20 16,4 18-17-16,-3 7-2 15,5 4-2-15,3 6-1 16,4-3-1-16,5 1-6 0,-4-20-17 16,19 7-12-16,-8-23-2 15,15 1-1-15,-9-20 2 16</inkml:trace>
  <inkml:trace contextRef="#ctx0" brushRef="#br3" timeOffset="229860.1472">21041 14147 91 0,'-21'-19'40'0,"21"19"1"16,-20-18-1-16,32 14-34 16,5-7-4-16,12-4-1 15,13 0-4-15,4-8-4 16,17 10-12-16,-9-8-17 15,17 10-4-15,-8-5 0 0,4 13-1 16</inkml:trace>
  <inkml:trace contextRef="#ctx0" brushRef="#br3" timeOffset="230311.173">21598 14094 63 0,'0'0'37'0,"-13"-6"0"0,8 22-11 16,-14-11-8-16,8 12-12 15,-7 3-2-15,7 4 0 16,-2 2-2-16,4 3 1 16,2-2-1-16,3-2 0 15,4-6 0-15,1-3-1 16,-1-16 0-16,12 11 1 15,-12-11-1-15,15-16 0 16,-6-1 0-16,-2-6 0 16,1-5 1-16,2-3-1 15,-4-6 0-15,5 0 1 16,-1 1-1-16,3 2 1 15,1 3-1-15,3 6 0 0,1 5-1 16,4 2-1-16,2 14-2 16,-2-1-4-16,12 17-11 15,-20-9-19-15,16 12-3 16,-11-8-1-16,13 10 1 15</inkml:trace>
  <inkml:trace contextRef="#ctx0" brushRef="#br3" timeOffset="230708.1957">21936 14151 85 0,'-4'15'39'0,"4"-15"-1"15,2 19 1-15,-2-19-34 0,24 4-4 16,4-4 0-16,4-2 0 15,1-2-1-15,1-1 0 16,-3-2 0-16,-4-1 1 16,-10-2-1-16,-3 0 0 15,-7-2 1-15,-8-2-1 16,-7-3 1-16,-7 3 0 15,-4 0-1-15,-8 5 1 16,-4 3-1-16,-7 8 1 16,-4 10-1-16,-3 7 1 15,2 11 0-15,-1 6-1 16,8 6 0-16,8-2 0 15,14 0 0-15,17-6 0 16,21-5-3-16,11-12-2 0,23-3-2 16,5-17-4-16,26 9-13 15,-10-22-6-15,21 8-8 16,-11-14-1-16,9 6 3 15</inkml:trace>
  <inkml:trace contextRef="#ctx0" brushRef="#br3" timeOffset="231076.2168">22692 14179 81 0,'-41'-9'38'15,"6"7"0"-15,-9-10-2 16,8 7-31-16,2 1-1 16,2 4-1-16,3 4 0 15,5 8 0-15,-4 8-1 16,1 7 1-16,0 3-1 0,4 5 0 15,2-2-1-15,7 2 1 16,6-9-2-16,11-5 1 16,14-9-1-16,13-12 0 15,10-13-1-15,12-5 1 16,5-9 0-16,2-8 0 15,-2 1 0-15,-5-2 0 16,-6 4 0-16,-12 4 1 16,-12 11-1-16,-12 8 0 15,-10 9-1-15,-10 10 1 16,-3 7-1-16,-4 7-1 15,3 3-1-15,-1-2-3 16,14 8-6-16,-5-21-6 16,21 9-21-16,-6-19 0 0,19 4-1 15,-5-17 2-15</inkml:trace>
  <inkml:trace contextRef="#ctx0" brushRef="#br3" timeOffset="231543.2435">22950 14119 98 0,'0'0'37'0,"-13"-2"0"15,12 17-8-15,-10-2-26 16,0 7-1-16,0 6-1 16,-1 4 1-16,-2 0 0 15,4 0-1-15,0-5 0 16,6-4 1-16,0-9 0 15,4-12-1-15,18-4 0 0,-2-16 0 16,6-5 0 0,4-5-1-16,1-6 2 0,1 0-1 15,-1-2 0-15,-4 9 1 16,-8 3-1-16,-1 11 1 15,-14 15-2-15,0 0 1 16,0 0-1-16,8 17 0 16,-8 3 0-16,0-3-1 15,3 2 1-15,3-6-1 16,6-6 1-16,4-7 1 15,5-5-1-15,-2-7 0 16,3-5 0-16,3-1 1 16,-7-5 0-16,2 3 0 15,-6 2-1-15,-4 8 1 0,-10 10-1 16,14-4 0-16,-13 19-2 15,-2 2-2-15,1 13-5 16,-13-5-6-16,12 18-7 16,-20-16-19-16,13 14 1 15,-10-15-3-15,4 4 2 16</inkml:trace>
  <inkml:trace contextRef="#ctx0" brushRef="#br3" timeOffset="232547.3009">5587 15115 28 0,'10'-15'29'16,"3"-8"-1"-16,-2 15-2 15,-6-9-19-15,8 9 1 16,-11-7 0-16,-2 15 2 16,0-18-1-16,0 18 0 0,-14-6-1 15,14 6-3-15,-25 14-1 16,5 3-1-16,-2 9-2 15,1 11 0-15,3 5 0 16,4 3-1-16,6 2 0 16,8-2 1-16,7-5-1 15,10-8 0-15,5-11 0 16,8-14 0-16,4-15 1 15,3-8-1-15,-3-15 2 16,-1-4-1-16,-6-5 0 16,-9-4 0-16,-7 0 0 15,-11 3-1-15,-10 6 0 0,-8 4 0 16,-5 13-1-16,-2-1-1 15,1 10-2-15,1 0-1 16,23 9-8-16,-20-6-15 16,34 11-10-16,1-8-1 15,22 9 0-15</inkml:trace>
  <inkml:trace contextRef="#ctx0" brushRef="#br3" timeOffset="232820.3166">6444 14712 42 0,'-15'-45'39'0,"6"9"1"0,-15-2-1 15,5 20-21-15,-14 3-13 16,2 16-1-16,-4 15 0 15,-2 20-2-15,4 13-1 16,0 18-1-16,4 9-1 16,8 6 1-16,7 5-3 15,10-6-2-15,14 4-10 16,-4-23-24-16,14-2 2 15,-2-21-3-15,8-8 1 16</inkml:trace>
  <inkml:trace contextRef="#ctx0" brushRef="#br3" timeOffset="232985.3259">6122 15043 60 0,'-28'-29'41'0,"13"13"-2"16,-4-6 1-16,19 22-34 15,20-19-4-15,8 10-2 16,18 3-7-16,-1-6-30 15,25 6-2-15,-2-7-1 16,16 8 0-16</inkml:trace>
  <inkml:trace contextRef="#ctx0" brushRef="#br3" timeOffset="233413.3503">7222 14941 35 0,'-4'-19'37'15,"7"8"2"-15,-13-2-1 16,10 13-16-16,-36 4-17 15,12 7-1-15,-14 3-1 16,6 12 0-16,-2-1-1 16,4 5-1-16,6 0 1 15,10-2-1-15,12-6 0 16,8-5-1-16,16-8 1 15,7-4-1-15,10-4 1 0,6-1 0 16,-2 0 0-16,-1 1 0 16,-6 4 0-16,-7 6 0 15,-11 7 0-15,-8 6 0 16,-13 4-2-16,-5 3 2 15,-5-2-3-15,-3-4 0 16,2-1-4-16,0-22-6 16,14-2-18-16,6-11-9 15,15-12-1-15,-2-21 0 16</inkml:trace>
  <inkml:trace contextRef="#ctx0" brushRef="#br3" timeOffset="233632.363">7605 14621 79 0,'-22'-7'41'15,"9"29"-2"-15,-9 4 1 16,13 10-38-16,-5 14-1 16,2 7-1-16,2 8 0 15,2 7-1-15,5 3-1 16,1-1-2-16,3-1 0 15,-1-14-3-15,12 5-18 16,-13-27-12-16,11-5-3 16,-10-32 1-16,13 9 1 15</inkml:trace>
  <inkml:trace contextRef="#ctx0" brushRef="#br3" timeOffset="234601.4184">7478 14994 43 0,'-24'-25'39'0,"12"12"2"15,-5-1-1-15,17 14-15 16,0 0-19-16,5 11-2 15,14-11-2-15,9 2 0 16,6-2 0-16,6 1 0 16,4 0-1-16,4 2 0 15,-5 1 0-15,-4 3 0 16,-6 6 0-16,-7 4-1 15,-7 5 1-15,-7 2-1 16,-7 2 1-16,-6 4-1 16,-4-5 0-16,-3 4 1 15,0-6-1-15,0-5 0 16,2-4 0-16,6-14-1 15,-13 14 1-15,13-14 0 0,0-15 0 16,4-2 0-16,3-5 0 16,1-3-1-16,1-5 2 15,2 0-1-15,-1 2 0 16,0 1 0-16,3 3 0 15,-2 3 0-15,0 6 0 16,7 3 0-16,-2 3-1 16,7-1 2-16,4 5-1 15,2 0 0-15,4 3 1 16,5 0-1-16,0 2 1 15,1 2-1-15,-3 1 1 16,-6 2-1-16,-3-1 0 16,-5 2 0-16,-9-1 0 15,-13-5 0-15,7 10 0 0,-7-10 0 16,-17 13 0-16,1-4 0 15,-5 4 0-15,-5 6 1 16,-2 4-1-16,-4 6 1 16,0 2-1-16,2 4 0 15,3-2 0-15,11-2 1 16,5-4 0-16,13-9-1 15,11-13 0-15,12-8 1 16,11-14 0-16,7-8-1 16,3-7 1-16,-2-7-1 15,1-3 0-15,-4 1 0 16,-9 6 0-16,-9 6 1 15,-11 7-1-15,-6 10 0 16,-6 12 1-16,-12 1-1 16,-3 13 0-16,0 7 0 0,1 6 0 15,4 2-1-15,6 2 0 16,3 0-1-16,10-3-2 15,6-7 0-15,13-4-4 16,-2-18-5-16,16 5-4 16,-13-26-3-16,25 15-1 15,-21-28 0-15,21 14 1 16,-20-11 16-16,-2-1 7 15,1 9 7-15,-22-9 4 16,13 22 4-16,-32-13 2 16,8 24 2-16,-12-2 0 15,4 17-16-15,-8 7-3 16,2 10-1-16,-2 10-1 15,2 4 0-15,6 4-1 0,1-1-1 16,6-2-2-16,1-11-1 16,12 0-8-16,-12-36-7 15,26 11-18-15,-12-34-2 16,14 2-1-16,-11-21 1 15</inkml:trace>
  <inkml:trace contextRef="#ctx0" brushRef="#br3" timeOffset="234713.4248">8758 14833 66 0,'-18'-39'39'16,"-9"0"-1"-16,10 15-7 15,-10 6-31-15,2 4-27 16,11 15-9-16,14-1-3 16,-4 14 0-16</inkml:trace>
  <inkml:trace contextRef="#ctx0" brushRef="#br3" timeOffset="235328.46">9006 15007 70 0,'-14'-6'40'0,"-3"-12"0"15,17 18-1-15,-16-24-35 16,8 11 0-16,-7 5-1 15,-3 10 1-15,-4 10-1 0,-6 8-1 16,-2 12 0-16,-1 9 1 16,1 4-2-16,7 4 0 15,8-7 0-15,8-3 0 16,13-12 0-16,16-11-1 15,9-17 1-15,13-15 0 16,6-11 0-16,4-7-1 16,1-9 1-16,-6 0-1 15,-5-1 1-15,-7 3-1 16,-12 10 0-16,-11 7-1 15,-9 10 1-15,-5 14 0 16,-15 9 0-16,-2 18-1 16,-3 15 1-16,-4 16-1 15,-4 15 1-15,-1 14-1 16,-2 7 1-16,1 8-1 0,6-1 1 15,2-6-1-15,2-12 1 16,5-10-1-16,3-20 1 16,6-15 0-16,3-17 0 15,3-21 1-15,0-22-1 16,2-9 0-16,2-12 1 15,0-11-1-15,0-10 0 16,0-6 1-16,5-3-1 16,-3 2 0-16,6 5-2 15,-1 3 0-15,7 12-4 16,-3-3-7-16,20 25-7 15,-19-10-17-15,23 20-4 16,0-7-2-16,14 10 1 16</inkml:trace>
  <inkml:trace contextRef="#ctx0" brushRef="#br3" timeOffset="235787.4863">9560 14606 77 0,'0'0'41'0,"0"0"-1"16,-7 26 1-16,0 18-37 0,-13 2-2 15,-3 14 1-15,-2 9-1 16,-1 7-1-16,2-2 1 16,5 1-2-16,6-10 2 15,10-8-1-15,4-12 0 16,13-12 0-16,5-17 0 15,5-13-1-15,3-14 1 16,3-11 0-16,-1-6 0 16,-1-5 0-16,-5-5 0 15,-4 1 0-15,-3 3-1 16,-3 7 1-16,-4 7-1 15,-9 20 0-15,12-3 0 16,-7 19 0-16,-3 11-1 16,1 10-1-16,0 10-1 0,1-1-2 15,13 10-8-15,-14-24-7 16,26 9-17-16,-10-25-5 15,16-6-1-15,-4-21 2 16</inkml:trace>
  <inkml:trace contextRef="#ctx0" brushRef="#br3" timeOffset="235990.4979">10172 14695 49 0,'-7'-21'41'0,"7"21"-1"15,-29 22 1-15,9 31-17 16,-18 9-17-16,10 12-4 15,-3 4-1-15,8 6-2 0,6-3-1 16,8-11-4-16,15 1-12 16,-11-30-14-16,20-4-8 15,-3-22-3-15,8-7 2 16</inkml:trace>
  <inkml:trace contextRef="#ctx0" brushRef="#br3" timeOffset="236171.5082">9938 14999 73 0,'-22'-21'44'15,"22"21"-2"-15,-10-17 2 16,28 19-25-16,4-5-17 16,6-3-4-16,13 4-2 15,3-12-9-15,27 16-14 16,-9-17-15-16,22 9-1 0,-4-7-1 15,16 3 0-15</inkml:trace>
  <inkml:trace contextRef="#ctx0" brushRef="#br3" timeOffset="236702.5386">11239 15050 57 0,'-17'-13'42'0,"-10"-3"-1"16,-2 16 0-16,-14-5-22 15,-7 20-16-15,1 11 0 16,4 11 0-16,-2 5 0 15,7 8-1-15,7-1 0 16,13-1 0-16,15-11-1 16,16-9 1-16,19-14-1 15,15-17 0-15,14-17-1 16,14-11 1-16,2-9-1 15,2-9 1-15,-5-1-1 0,-12 2 0 16,-13 3 1-16,-12 10-1 16,-16 8 0-16,-14 12 1 15,-5 15-2-15,-22 5 2 16,3 15-1-16,-3 9-1 15,1 9 0-15,5 3-1 16,9 5-1-16,7-4-2 16,17 5-8-16,-1-23-4 15,27 9-19-15,-6-22-5 16,15-3-2-16,0-18 2 15</inkml:trace>
  <inkml:trace contextRef="#ctx0" brushRef="#br3" timeOffset="236928.5513">11861 15026 78 0,'-20'-6'43'0,"-15"0"-1"16,4 21-1-16,-19 2-35 16,11 11-2-16,-2 5-1 15,10 5 0-15,5 2-1 16,17-3-1-16,11-6 0 15,17-9-1-15,17-10-2 16,11-14-2-16,23-3-6 16,3-20-7-16,26 5-25 15,-8-17 1-15,17 9-3 16,-10-10 1-16</inkml:trace>
  <inkml:trace contextRef="#ctx0" brushRef="#br3" timeOffset="237748.5984">12112 15130 47 0,'0'0'40'15,"10"-3"0"-15,-10 3 0 16,19-2-18-16,-19 2-16 16,0 0-3-16,9 18 0 15,-9 3-1-15,-8 4 0 16,-3 9 0-16,-2-2-1 15,0 5 1-15,0-5-1 16,3-3 0-16,4-8 0 16,4-11 0-16,2-10-1 15,17-15 1-15,-3-10-1 16,9-8 0-16,-1-5 1 15,4-5-1-15,-3-6 0 16,-1 3 0-16,-2 5 0 16,-4 5 0-16,-3 7 0 0,-4 11 0 15,1 4 0-15,-1 7 0 16,9 3 0-16,3 4 0 15,7-1-1-15,6-1 1 16,9-3 0-16,2-3-1 16,2 1 1-16,0-2 0 15,-5 1-1-15,-9 1 1 16,-13 5 0-16,-9 3 1 15,-11-1-1-15,-14 18 0 16,-8 1 0-16,-10 6 1 16,-5 7 0-16,0 9-1 15,0 4 1-15,5 2 0 16,6 1 0-16,11 0 0 15,11-7-1-15,8-6 1 0,15-12-1 16,7-12 1-16,9-13-1 16,3-14 0-16,2-13 0 15,0-7 1-15,-4-9-1 16,-7-4 1-16,-9-4-1 15,-6 2 0-15,-8 3 0 16,-10 5 0-16,-2 13-2 16,-8 5-1-16,5 13-1 15,-3 2-3-15,12 10-5 16,-4 11-4-16,20 11-7 15,-16-22-15-15,46 20-4 16,-11-18 4-16,16 5 0 16</inkml:trace>
  <inkml:trace contextRef="#ctx0" brushRef="#br3" timeOffset="238085.6177">13143 14907 62 0,'8'-15'42'0,"-8"15"-2"16,-7-16 2-16,-6 25-19 16,-17-10-19-16,2 6-1 15,-9 4-2-15,3 8 1 16,-2 1-1-16,3 5 0 15,9 2 0-15,9-1-1 16,10-2 1-16,15-4-1 16,9-5 0-16,14-2 1 15,5-5-1-15,4-5 0 16,2 2 0-16,-5-1 0 15,-4 2 1-15,-11 3-1 0,-9 5 0 16,-10 6 0-16,-13 7 0 16,-9 2 1-16,-7 4-1 15,-5-1-1-15,1-1 0 16,1-3-1-16,7-3-3 15,6-15-2-15,19 2-7 16,-1-25-4-16,30 12-11 16,-5-27-12-16,18 4 0 15,-4-12 1-15</inkml:trace>
  <inkml:trace contextRef="#ctx0" brushRef="#br3" timeOffset="238401.6358">13474 14889 76 0,'6'-35'41'15,"4"17"0"-15,-20 0-7 16,10 18-27-16,-22 14-1 0,2 11-1 15,-4 9-1-15,1 6-3 16,3 1 1-16,0-1-1 16,11-3 1-16,9-9-1 15,9-7 0-15,13-9 0 16,4-8-1-16,8-6 0 15,-2-1 0-15,2 0 1 16,-7 3-1-16,1 6 1 16,-13 7 0-16,-12 5-1 15,-8 9 0-15,-8 4 1 16,-5 3-2-16,-10 1-1 15,4 0-4-15,-11-11-5 16,10 8-5-16,-9-25-4 16,21 13-13-16,-11-20-11 0,9 0-1 15,-4-8 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4-23T21:43:49.44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2907 2881 39 0,'7'-15'29'0,"-7"15"-2"16,12-3 2-16,-12 3-17 15,0 0-6-15,0 0-3 16,15 19-1-16,-13 3 1 15,4 15-2-15,-4 3 3 16,2 22-1-16,-4 11-2 16,4 17 1-16,-2 3 1 0,5 13-1 15,-5 5 2-15,5 13-2 16,0 6 0-16,3 3-1 15,-3 5 1-15,2 3-1 16,1 7-1-16,-2 1 0 16,-6 5 2-16,2 1-1 15,-7 4 1-15,-1 6-1 16,-3 4 3-16,1 9-2 15,-3 1 3-15,0 5-3 16,3 2 1-16,0 0 1 16,5-4-2-16,2-6 0 15,5-5-2-15,2-9 0 0,3-10-2 16,1-7 1-16,1-5-2 15,-3-9-1-15,2-8-2 16,-8-20-9-16,7-7-20 16,-6-25 0-16,8-24-1 15,-2-33 0-15</inkml:trace>
  <inkml:trace contextRef="#ctx0" brushRef="#br0" timeOffset="1231.0701">1017 4876 54 0,'-1'-20'34'16,"-10"4"-2"-16,-4 15-3 15,-14-2-20-15,6 19 0 16,-12 3-1-16,7 14-2 16,-4 5-1-16,4 14-3 15,6 6 2-15,9 9-2 16,6 0 0-16,13 2-1 15,10-5 1-15,13-6-1 16,12-12 0-16,11-13 0 16,5-20 1-16,5-18 0 15,0-23 0-15,0-15-1 16,-5-18 0-16,-6-11 1 15,-11-7-2-15,-14-2 2 16,-17 3-3-16,-12 9 2 16,-19 12-2-16,-14 18 2 0,-15 19-1 15,-7 19 1-15,-4 15-2 16,1 10 1-16,9 12-3 15,12-5-6-15,29 10-26 16,12-15-2-16,32-4 0 16,10-16-2-16</inkml:trace>
  <inkml:trace contextRef="#ctx0" brushRef="#br0" timeOffset="1397.0799">1733 5050 90 0,'-36'18'36'15,"6"1"-1"-15,2-13-7 0,6-11-58 16,22 5-4-16,2-34-1 16,27 10-2-16</inkml:trace>
  <inkml:trace contextRef="#ctx0" brushRef="#br0" timeOffset="1713.098">2202 4587 87 0,'-25'14'36'16,"-10"0"0"-16,1 18 0 16,-3 9-32-16,1 14 0 15,-2 13 0-15,2 14-2 0,1 3 2 16,7 5-1-16,9-3 1 15,13-8-2-15,10-14 2 16,15-13-2-16,8-24 1 16,10-16-2-16,3-20 1 15,5-15-1-15,-5-12 0 16,-4-7-2-16,-11-8-1 15,-10-3-1-15,-5 5-3 16,-16-4-8-16,3 19-24 16,-13 0-2-16,7 13 0 15,-6 0 0-15</inkml:trace>
  <inkml:trace contextRef="#ctx0" brushRef="#br0" timeOffset="2486.1421">3265 3854 63 0,'0'0'32'15,"-22"-5"0"-15,6 16 0 16,-11 1-28-16,6 15 1 16,-7 4 1-16,6 17-1 15,-11 2 0-15,9 13 0 16,-3-2-1-16,5 4 0 15,0-7-1-15,6-6-1 16,2-17 1-16,6-6-1 16,8-29 1-16,0 0 0 15,9-30-1-15,7-8 0 16,5-18 0-16,4-5 1 15,-1-10-1-15,4-3 0 0,-3 3 0 16,2 10-1-16,-6 9 1 16,-1 15-1-16,-2 17 0 15,-2 19 0-15,1 19-1 16,1 13 0-16,2 16-2 15,-3 6-2-15,11 9-3 16,-9-9-26-16,21 11-8 16,-5-18 1-16,9-2-2 15</inkml:trace>
  <inkml:trace contextRef="#ctx0" brushRef="#br0" timeOffset="3411.1951">2937 2814 73 0,'0'0'34'0,"0"0"0"16,14-10 0-16,-14 10-29 15,19-5-1-15,-19 5-1 16,24 0 0-16,-11 2-1 15,5 4 0-15,2-2 0 16,7 3 0-16,5-1-1 16,4 0 0-16,10-2 0 15,10 0 0-15,8-3 0 0,5-3 0 16,10-1 0-16,8-1-1 15,7-2 1-15,10 1-1 16,7 0 0-16,3-1 1 16,7 4-2-16,8-2 2 15,3 5-1-15,6 0 0 16,4 1 1-16,3 1 0 15,5 1 0-15,9-1 1 16,5-1-1-16,4 1 1 16,2-3-1-16,11 0 1 15,2 0 0-15,6-2-2 16,1-1 1-16,3 1 0 15,2-1 0-15,-1 0-2 16,3-2 1-16,-5 1 0 16,2-2-1-16,-6-2-1 0,-1-1 2 15,-7-1-1-15,-3 1 0 16,-7 0 0-16,-5 1 1 15,-3 0-2-15,-6 4 3 16,0 2-1-16,-6 1 0 16,-6 4 1-16,-3 1-1 15,-1 3 1-15,-2 1-1 16,-8 0 2-16,-7 0-1 15,-7 0 1-15,-9-1-1 16,-7 0-1-16,-11-1 1 16,-14-3-1-16,-12 1 1 15,-11-1-1-15,-14-1 0 16,-9-1-1-16,-10 2-2 15,-19-3-6-15,13 4-27 0,-29-7-1 16,4 9-2-16,-17-10 0 16</inkml:trace>
  <inkml:trace contextRef="#ctx0" brushRef="#br0" timeOffset="4136.2366">8710 2341 71 0,'-14'-7'35'0,"14"7"-1"16,-16-6 0-16,16 6-28 15,0 0-2-15,0 0 0 16,0 0 0-16,16 3-2 15,-1 1 1-15,8 7-1 16,8-2 0-16,8 7 0 16,3 2-1-16,11 5 0 15,-1 2 0-15,3 0 0 16,-1 0-1-16,-2 1 0 15,-6 1 0-15,-8 0 0 0,-9 3-1 16,-13 2 3-16,-13 9-1 16,-18 6 1-16,-17 8-1 15,-14 7 0-15,-12 5 1 16,-6 0 0-16,-2-5-2 15,3-7-2-15,14 0-21 16,2-30-15-16,21-8 1 16,6-27-1-16,20-9-1 15</inkml:trace>
  <inkml:trace contextRef="#ctx0" brushRef="#br0" timeOffset="4732.2706">6493 1711 90 0,'0'0'35'0,"-7"-14"-1"15,-4 26 2-15,-10 5-33 16,-4 14-1-16,-11 10 3 16,1 12-2-16,-4 11 0 15,3 7-1-15,6 1 0 16,11-1-1-16,11-8 2 15,20-6-3-15,17-17 1 16,15-13 0-16,9-19 0 16,14-18 0-16,5-14 1 15,2-15 0-15,-6-9 0 16,-7-9 0-16,-16-3-1 0,-12-3 2 15,-13 2-2-15,-18 3 2 16,-18 8-3-16,-12 10 2 16,-9 9-2-16,-5 9 0 15,-4 9-1-15,1 9-2 16,10 10-4-16,2-2-13 15,26 18-16-15,1-6-4 16,27 7 1-16,4-6-1 16</inkml:trace>
  <inkml:trace contextRef="#ctx0" brushRef="#br0" timeOffset="4887.2795">7079 2026 108 0,'-14'8'35'0,"-7"-8"-1"16,6-7-10-16,2 0-60 15,12-12 2-15,24-2-3 16,3-6 0-16</inkml:trace>
  <inkml:trace contextRef="#ctx0" brushRef="#br0" timeOffset="5303.3032">7720 1614 103 0,'-30'-8'37'0,"4"11"2"15,-14 0-3-15,7 11-33 16,-10-3 0-16,3 8 0 16,5 5-1-16,3 3 0 15,10 3-1-15,10 2-2 16,9-2 2-16,15-2-1 15,17-3 0-15,14-5-1 16,10-1 1-16,9-2-2 16,4-2 3-16,-3 2-1 15,-5 0-1-15,-9 6 1 16,-17 2 1-16,-19 8 0 15,-20 5 0-15,-20 1 0 16,-19 0 0-16,-11 1 1 16,-4-6 0-16,-2-8-1 0,2-11 1 15,13-16-2-15,16-20 1 16,23-19 0-16,21-15-3 15,21-21 1-15,22-6-4 16,9-16-4-16,22 2-26 16,-14 0-3-16,6 18-2 15,-13 9 0-15</inkml:trace>
  <inkml:trace contextRef="#ctx0" brushRef="#br1" timeOffset="9478.5421">3331 8041 54 0,'12'-7'33'16,"-5"-5"-3"-16,-7 12 2 15,4-16-16-15,-4 16-11 16,0 0-3-16,11-12-1 15,-11 12 0-15,21-17 1 16,-7 4-1-16,8-1 1 16,1-5 0-16,6 0 1 15,4-8 0-15,7 2-1 16,6-12 0-16,12-3-1 15,9-10 1-15,13-8-2 16,13-9 1-16,11-10-1 16,15-12 0-16,15-11 0 0,17-9 1 15,11-8-1-15,13-5 0 16,10-7-1-16,10-9 1 15,10-1 0-15,14-6-2 16,4-5 3-16,7-4-2 16,12-6-1-16,13-8 3 15,0-6 0-15,13-10-1 16,6-5 1-16,-2-8 1 15,5 1 0-15,0-8 0 16,-1 2 1-16,-6 4-2 16,0 9 1-16,-9 9-1 15,-1 7 1-15,-11 15-2 16,-8 11 1-16,-12 16-1 15,-17 15 0-15,-17 13-1 16,-22 9-1-16,-26 18 0 0,-23 14-1 16,-25 12 0-16,-23 6-1 15,-20 20-3-15,-23-7-9 16,-7 22-17-16,-16-4-2 15,-10 13 1-15,0 0-2 16</inkml:trace>
  <inkml:trace contextRef="#ctx0" brushRef="#br1" timeOffset="10130.5794">8150 4410 73 0,'-17'-3'36'0,"6"6"-1"16,-1-8 1-16,12 5-30 15,11-7-1-15,12 0 0 16,14-11-3-16,18-2 2 16,17-10-2-16,15-7 1 15,15-9-1-15,6-5 0 16,5-2 0-16,3 1-2 0,-6 6 1 15,-13 9-1-15,-17 17 1 16,-14 20-1-16,-29 28 1 16,-23 26 0-16,-26 27-1 15,-20 27 0-15,-23 16 0 16,-8 12 0-16,-10 0 0 15,2-10-2-15,17-12-1 16,4-32-32-16,35-16-3 16,9-40 1-16,27-23-3 15</inkml:trace>
  <inkml:trace contextRef="#ctx0" brushRef="#br1" timeOffset="40032.2895">3117 6465 70 0,'-14'-3'33'15,"14"3"-2"-15,-16-17-4 16,16 17-18-16,-1-21-2 16,9 7-2-16,-2-5 1 15,9 4-1-15,2-5-1 16,8 7 0-16,7 1 0 0,12 1-1 15,3 4-1-15,14 7 0 16,6 4-2-16,10 4 1 16,8 7-1-16,5 7 0 15,5 7-1-15,-2 6 1 16,1 13 0-16,-6 7 2 15,-11 11-2-15,-7 8 2 16,-13 6-2-16,-10 5 2 16,-13 0-1-16,-11 1 0 15,-8-6-2-15,-3-7-1 16,-8-9-1-16,-7-18-6 15,10-2-25-15,-15-23-4 16,6-6 2-16,2-15-4 0</inkml:trace>
  <inkml:trace contextRef="#ctx0" brushRef="#br1" timeOffset="40799.3336">4696 5565 63 0,'-12'-17'34'16,"-4"12"0"-16,-8 5-1 15,1 22-27-15,-12 5-1 16,0 20 0-16,-4 7 2 16,5 20-1-16,-2 5 0 15,8 11-2-15,8 2 0 16,13-1-1-16,9-8 0 15,13-11-2-15,15-16-2 16,15-16 1-16,13-22 0 16,14-21 0-16,7-22 1 15,5-23-1-15,4-19 1 16,-1-14 0-16,-6-13-2 15,-10-6 0-15,-14-2 0 0,-21 3 1 16,-21 12-1-16,-22 9 1 16,-25 15 0-16,-16 24 0 15,-26 24 2-15,-16 27 1 16,-11 23 0-16,-1 23 0 15,3 11 2-15,13 6-2 16,23 1 1-16,21-10-2 16,36-19 0-16,37-23-3 15,40-24-2-15,24-33-19 16,30-1-18-16,7-18-2 15,17 2-1-15,-2-15-1 16</inkml:trace>
  <inkml:trace contextRef="#ctx0" brushRef="#br1" timeOffset="43200.4709">3993 2887 64 0,'0'-20'36'0,"5"0"-1"16,-3-5 0-16,5 13-24 16,-9-9-8-16,4 10 0 15,0-3 0-15,-2 14 1 16,7-10 0-16,-7 10-1 15,9 19 0-15,-3 10 1 16,1 7-1-16,4 13 0 16,1 11-2-16,1 17 0 15,1 10-1-15,0 8 0 16,-4 0 0-16,-3 1 0 0,-9-2 1 15,-4-8 0-15,-10-6 1 16,-10-13 0-16,-11-13 0 16,-12-10 0-16,-12-14 1 15,-11-11-1-15,-8-13 0 16,-9-11 0-16,-7-9-1 15,-3-7 0-15,1-6-1 16,12 2 0-16,14 4-2 16,11-1-2-16,25 17-22 15,13-11-13-15,23 16-2 16,30-2-1-16,15 7-1 15</inkml:trace>
  <inkml:trace contextRef="#ctx0" brushRef="#br2" timeOffset="49353.8229">9144 1927 74 0,'-16'-7'36'0,"5"17"-1"16,-9 3 1-16,1 12-29 15,-4 1-3-15,7 8 0 16,-4 0-1-16,8 0-1 0,7-1 0 16,8-3-2-16,10-7 1 15,11-6-1-15,10-11 1 16,9-12-1-16,9-10 1 15,1-8 0-15,-2-9 0 16,-2-5 0-16,-10-5 0 16,-8-1 1-16,-13-1-3 15,-16 6 2-15,-12 5-3 16,-12 4 1-16,-7 12-1 15,-6 6 1-15,-1 12-1 16,-2 6-2-16,9 12-1 16,-1-3-8-16,23 11-22 15,0-6 1-15,23 5-1 16,3-13 0-16</inkml:trace>
  <inkml:trace contextRef="#ctx0" brushRef="#br2" timeOffset="49888.8535">9693 1816 76 0,'0'0'34'0,"0"0"0"16,-17 13 1-16,10 5-31 15,-7 4 2-15,5 8-3 16,-2 1 1-16,2 6-2 15,1-3 2-15,2 4-2 16,3-6 0-16,1-3-1 16,2-7 0-16,5-6-1 0,-5-16 1 15,11 1 0-15,-2-14-1 16,2-11 0-16,1-7 1 15,-2-10 0-15,0-8-1 16,0-9 2-16,-1 3-3 16,-1 2 2-16,3 6 0 15,0 2 0-15,5 10-1 16,2 6 2-16,5 12-1 15,4 10 0-15,1 6 0 16,0 4-1-16,-2 4 1 16,-2 8-1-16,-5 5 0 15,-6 4 0-15,-7 4 0 16,-11 3-1-16,-7 0 2 0,-9 5-2 15,-5-2 2-15,-5-1-2 16,-7-2 1-16,1 0 0 16,-2 1 0-16,-3 8 0 15,4 5 0-15,0 10-2 16,1 11 2-16,6 10-1 15,4 2-1-15,7 1-1 16,14 2-7-16,-3-24-27 16,27-1 1-16,-1-26-2 15,16-15 0-15</inkml:trace>
  <inkml:trace contextRef="#ctx0" brushRef="#br2" timeOffset="50489.8878">10190 1801 97 0,'-7'14'37'15,"7"10"0"-15,-9 0-1 16,2 8-34-16,-5 2 1 16,3 8-1-16,-1-3 1 15,2 2-3-15,-2-5 1 16,5-2-1-16,0-8 0 15,3-4-1-15,0-9 1 16,2-13-1-16,0 0 1 0,13-26 1 16,-6 0 0-16,1-6-1 15,4-8 1-15,1-9 0 16,0-10-1-16,5-2 2 15,-1 3-2-15,4 1 1 16,-2 6-1-16,1 6 2 16,1 8-2-16,0 12 1 15,-1 14 0-15,0 10-1 16,-4 8 1-16,0 6-1 15,-3 4 1-15,-1 5-1 16,-3 4 0-16,-5 1 0 16,-4 2 0-16,-7-2-1 15,-3 0 1-15,-8 2-1 0,-4-3 2 16,-4 0-2-16,-3-3 1 15,-1 2-1-15,-3 5 2 16,0 7-1-16,-6 7 0 16,2 10 0-16,3 2 0 15,-5 13-1-15,10-4 1 16,2 0-2-16,13-3-3 15,-2-25-32-15,26 1-1 16,0-25-2-16,16-5 0 16</inkml:trace>
  <inkml:trace contextRef="#ctx0" brushRef="#br2" timeOffset="51442.9423">687 6456 90 0,'-11'-12'36'0,"11"12"-1"16,-26-4 1-16,12 16-31 0,-6 7-1 16,5 9 0-16,-5 6-1 15,5 5 0-15,2 2-1 16,5 1 1-16,7-5-1 15,7-6 1-15,7-14-1 16,8-8-1-16,6-16 0 16,5-10 0-16,2-14 0 15,5-9-1-15,-4-6 0 16,-1-8-1-16,-5 3 1 15,-6 1 0-15,-8 9 1 16,-4 6-2-16,-7 10 1 16,-5 13 0-16,1 12 0 15,-13 20 0-15,3 10-1 16,1 8-2-16,2 10 0 15,2 2-1-15,9 7-3 0,0-16-10 16,18 7-21-16,-2-18 2 16,22-1 0-16,-4-20 1 15</inkml:trace>
  <inkml:trace contextRef="#ctx0" brushRef="#br2" timeOffset="51832.9646">1282 6478 94 0,'-14'-5'34'15,"-9"2"1"-15,3 14 2 16,-11 3-31-16,8 11-3 16,-3 0 1-16,10 9 0 15,2-2-1-15,8-3 1 0,9-4-1 16,11-6 0-16,6-16-1 15,11-14 2-15,1-17-2 16,3-10-1-16,3-16 1 16,-2-12-1-16,-5-10 1 15,-6-4-2-15,-8-3 2 16,-3 6-2-16,-11 8 1 15,-3 10 0-15,-7 14 0 16,-2 20-1-16,-5 20 0 16,-2 23 0-16,2 21 0 15,0 16-1-15,5 9 0 16,4 6-1-16,11 5-2 15,6-5-1-15,13-3-3 16,3-21-8-16,15 0-21 0,-2-22-1 16,13-1 2-16,-8-19-2 15</inkml:trace>
  <inkml:trace contextRef="#ctx0" brushRef="#br2" timeOffset="52078.9787">1782 6289 101 0,'0'0'37'16,"2"-12"1"-16,10 25-2 15,-7 5-28-15,10 15-2 16,-1 4-1-16,3 13-2 16,-2 2 0-16,3 7 0 15,-7 4-1-15,-3 1 0 0,-10 2 0 16,-9-6 0-16,-10-2-1 15,-12-11 0-15,-3-10-2 16,-7-16-3-16,5-6-12 16,-8-38-21-16,20-13-3 15,-1-29-1-15,16-13-2 16</inkml:trace>
  <inkml:trace contextRef="#ctx0" brushRef="#br2" timeOffset="53247.0455">8177 4949 35 0,'0'0'34'16,"10"-3"2"-16,-10 3-1 15,0 0-11-15,13-2-9 16,-13 2-6-16,0 0-3 16,0 0-1-16,0 20-2 15,-3 3 1-15,1 12-2 16,-2 8 0-16,-1 10-1 15,-1 5 2-15,1 6-2 0,-5-3 1 16,4-3-2-16,2-10 1 16,2-9 0-16,3-13-1 15,4-15 1-15,-5-11-1 16,26-22 1-16,-9-8-1 15,5-10 1-15,4-5-1 16,-1-3 1-16,1 1-1 16,0 7 0-16,-2 9 1 15,-5 14-1-15,-2 11-1 16,-7 14 1-16,-4 13-2 15,-3 9 0-15,-3 5-1 16,-1 1-3-16,6 6-3 16,-9-17-27-16,18 6-1 15,-5-18 0-15,17-2-1 0</inkml:trace>
  <inkml:trace contextRef="#ctx0" brushRef="#br2" timeOffset="53732.0733">8743 5115 86 0,'-14'0'36'0,"4"19"0"16,-9-1 1-16,10 13-31 16,-9 2-1-16,4 5 0 15,2-3-2-15,4 0 0 16,7-6-1-16,6-7-1 15,4-14 1-15,11-10-1 16,4-16 0-16,6-9 0 0,5-10 0 16,-1-8 0-16,1-3-2 15,-4 2 1-15,0 3-2 16,-11 7 1-16,-1 10-1 15,-11 16 1-15,-8 10 0 16,5 32 0-16,-12 13 1 16,-2 20 0-16,-4 19 0 15,-3 18 0-15,-3 6 3 16,3 7-1-16,-2-2 0 15,5-7 0-15,-1-12 0 16,3-17 1-16,3-18-1 16,5-18 0-16,3-20-1 15,0-21 0-15,8-15 0 0,1-17 0 16,0-13-2-1,2-15 2-15,-3-14-3 0,5-9-1 16,-2-2-1-16,-2-6-2 16,5 9-3-16,-9-8-21 15,13 19-8-15,-7 3-1 16,11 19-1-16,-8 4 3 15</inkml:trace>
  <inkml:trace contextRef="#ctx0" brushRef="#br2" timeOffset="54333.1076">9248 5042 94 0,'-10'9'38'16,"9"14"-3"-16,-8 1 3 15,-2 12-36-15,3 4 4 16,5 10-4-16,-2-1 2 16,3 6-1-16,-1-6-1 15,4-4-1-15,2-6 0 16,-2-8-1-16,2-6 1 15,1-10-1-15,-4-15 0 16,0 0 0-16,16-14 0 16,-10-7-1-16,-2-14 2 15,5-4-1-15,-4-11 0 16,0-7 0-16,4-5-1 15,-2 2 2-15,-1 4-2 0,0 7 1 16,4 8 0-16,-2 10 0 16,3 11-1-16,0 12 1 15,4 11 1-15,-3 9-1 16,5 7 1-16,-2 3-1 15,2 8 1-15,-3 2-1 16,-4 4 1-16,-3 2-2 16,-7 1 2-16,0-2-2 15,-9 0 0-15,-5-5 1 16,-4-3-1-16,-1-3 1 15,-2-6-1-15,-1-2 1 16,1-2 0-16,-1 2 0 16,3 4 0-16,4 5 1 15,0 7-1-15,0 12 0 0,6 10 0 16,-4 5 2-16,5 5-1 15,-1-1-2-15,7 2-4 16,-9-17-23-16,20 2-8 16,-3-28-2-16,14-9-1 15,1-22-1-15</inkml:trace>
  <inkml:trace contextRef="#ctx0" brushRef="#br2" timeOffset="54498.1171">9740 5503 114 0,'-10'-12'42'0,"10"12"-1"16,-25-2-6-16,7-8-63 16,18 10-12-16,-10-8-1 15,10 8-2-15</inkml:trace>
  <inkml:trace contextRef="#ctx0" brushRef="#br2" timeOffset="59011.3752">7737 1304 78 0,'0'0'35'16,"-48"-29"-1"-16,48 29 0 15,-66-25-28-15,66 25-2 16,-88-20-1-16,39 12 1 15,-6 3-2-15,-2 2 1 16,-4 6-1-16,-5 0-1 16,-37 15-1-16,-34 14 1 15,0 10-1-15,7 9 0 16,4 10 0-16,11 8 0 15,11 4-1-15,10 1 0 0,18-8 1 16,4-4-1-16,10-5 1 16,9-5-1-16,18-2 2 15,11 3-2-15,12-3 1 16,7 1 0-16,11 2-1 15,8 6 0-15,8 6 1 16,7 4-1-16,7 6 0 16,4-5 0-16,9 0 1 15,6-4 1-15,8-6-1 16,6-9 2-16,14-13-1 15,8-9 1-15,10-14-1 16,15-7 1-16,8-9-1 16,12-5-1-16,7-8 1 15,10-2-3-15,1-5 2 16,2-3-1-16,-6-12 1 0,-7-11-2 15,-6-13 2-15,-7-14-1 16,-12-14 2-16,-10-18-1 16,-14-17 1-16,-13-12 1 15,-14-8 0-15,-43 70 1 16,-2-8-1-16,-8 2 1 15,-8-2-1-15,-15 2 1 16,-5 1-1-16,-19 12-2 16,-10 1 0-16,-17 12-2 15,-11 3-5-15,-15 0-29 16,-6 9-4-16,-12 9 1 15,-9 4-2-15</inkml:trace>
  <inkml:trace contextRef="#ctx0" brushRef="#br2" timeOffset="59858.4236">1653 4232 70 0,'-47'-3'35'0,"-8"4"-3"16,-11 10 2-16,-14 8-32 15,0 7-2-15,-8 9 2 16,1 8-1-16,-3 7 0 16,-2 7 1-16,1 4 0 15,7 9 0-15,5 1 0 16,12 6 1-16,4 2 0 15,12 6-1-15,7 0 0 16,13 6-2-16,14 1 1 16,12 2-1-16,13-2 1 15,15 0-1-15,18 0 0 16,19-5 1-16,16-6 0 15,22-12 0-15,17-14 1 16,18-13-2-16,15-18 2 0,23-22 0 16,9-19-3-16,8-18 2 15,8-15-2-15,-3-15 1 16,-5-8 0-16,-7-6-1 15,-17-8 0-15,-20 0 0 16,-23-6 1-16,-23-5 0 16,-33-8 0-16,-31-9 1 15,-37-11 1-15,-32-3 2 16,-40-3-2-16,-33 4 1 15,-24 6 1-15,-24 24-1 16,-17 23-2-16,-2 29-1 16,5 30-5-16,9 12-11 15,32 29-22-15,21-2 0 16,40-2-2-16,28-26-2 0</inkml:trace>
  <inkml:trace contextRef="#ctx0" brushRef="#br2" timeOffset="61980.5451">13101 1381 94 0,'-1'-16'37'0,"-16"4"0"15,4 14-2-15,-22-4-31 16,-1 9-1-16,-11 9 0 16,-2 6 0-16,-3 4 0 15,1 6-1-15,2 1 0 16,10-2 0-16,9-1-1 15,10-4 0-15,13-1-1 16,12-9 1-16,11-2-2 16,8-1 1-16,10-1 0 15,3 5 0-15,-3-1 0 16,0 4 0-16,-6 4 0 15,-6 6 0-15,-12 4 0 16,-10 0-1-16,-10-2 1 16,-2-3-2-16,-2-3-1 0,-5-11-4 15,14-3-9-15,5-12-22 16,6-17 0-16,9-9-1 15,22-7 0-15</inkml:trace>
  <inkml:trace contextRef="#ctx0" brushRef="#br2" timeOffset="62312.5641">13508 1475 69 0,'0'0'38'16,"-5"18"-2"-16,-9 8 3 15,-16-2-16-15,1 13-19 16,-4 4 1-16,4 7-1 15,0-2 1-15,9 0-3 16,11-7 1-16,12-5-1 0,17-11-1 16,12-18 1-16,12-12-2 15,10-14 2-15,5-12-1 16,-2-6 0-16,-4-7 0 15,-11-3 0-15,-15 1-1 16,-15 1-1-16,-12 5-1 16,-16 4 0-16,-5 7-1 15,-7 2-2-15,5 7-1 16,-5-1-4-16,28 23-28 15,-5-17-1-15,5 17 1 16,0 0-1-16</inkml:trace>
  <inkml:trace contextRef="#ctx0" brushRef="#br2" timeOffset="62679.585">14048 1109 103 0,'67'-45'41'15,"-67"45"0"-15,0 0 1 16,55-32-38-16,-55 32 0 15,-4 32 0-15,-18 31-1 16,-20 20 0-16,7 4-1 16,-2 8-1-16,8 6 0 15,6-4-1-15,17-11-1 16,6-31 0-16,6-14 0 15,7-16 1-15,9-14 0 16,3-22 1-16,6-12 0 16,3-10 0-16,-1-8 1 0,-1-1-1 15,-3 1 2-15,-3 6-3 16,-7 7 0-16,-4 18 0 15,-4 9 0-15,-11 1 0 16,17 32 0-16,-11 3-3 16,2 3-3-16,11 6-2 15,-6-13-15-15,23 8-18 16,-2-17-2-16,18 1 1 15,-1-21-1-15</inkml:trace>
  <inkml:trace contextRef="#ctx0" brushRef="#br2" timeOffset="63129.6108">15380 903 89 0,'0'0'37'16,"11"-83"0"-16,-11 83-7 16,0 0-23-16,0 0 0 15,0 0 0-15,-20-7-3 16,-8 102 1-16,-20 33-3 15,-11 41-1-15,-23-2 0 16,-1 6-1-16,-2-7-3 16,15-19-3-16,51-53-26 15,3-38-7-15,27-11 1 16,12-34-2-16</inkml:trace>
  <inkml:trace contextRef="#ctx0" brushRef="#br2" timeOffset="63445.6289">15957 1318 86 0,'-4'-15'39'0,"-7"14"0"16,-7 6 0-16,-11 7-18 16,-5 9-18-16,-6 8 1 15,-4 11 0-15,1 6-1 16,-1 4-2-16,7 4 1 0,7 1-1 15,14-3-2-15,10-8 1 16,14-6-2-16,19-14-2 16,11-11-4-16,29-6-26 15,-3-15-6-15,21-6 2 16,-4-10-2-16</inkml:trace>
  <inkml:trace contextRef="#ctx0" brushRef="#br2" timeOffset="63828.6508">16572 1362 110 0,'-37'2'40'16,"3"13"2"-16,-14 1-2 15,7-4-35-15,-4 10-1 0,4 4-1 16,3 4 0-16,6 4-1 15,6-1 0-15,12-1-2 16,11-2 0-16,9-3 0 16,10-6-1-16,13-7 1 15,7-9-1-15,5-6 0 16,4-8 0-16,2-10 1 15,-3-4 0-15,-4-8 0 16,-8-1 0-16,-7 3 0 16,-9-1 0-16,-5 5 1 15,-7 7-1-15,-4 6 0 16,0 12-1-16,-11 11 1 0,2 9-1 15,-1 5-1-15,6 8-2 16,-1-2-2-16,14 6-5 16,-4-15-21-16,24-3-8 15,-1-15 1-15,20-8-1 16</inkml:trace>
  <inkml:trace contextRef="#ctx0" brushRef="#br2" timeOffset="64181.671">17158 1078 115 0,'0'0'42'0,"5"-42"2"15,-24 59-3-15,-15 20-37 0,1 39-1 16,-9 30-2-16,-1-7 1 15,20-8-3-15,17-14 1 16,21-37-2-16,10-15 2 16,7-19-1-16,2-13 0 15,3-10 1-15,1-10 0 16,-1-9 0-16,1-1 1 15,-5 1-1-15,-5 0 1 16,-6 8-1-16,-3 13 1 16,-5 15-1-16,-5 13 0 15,-4 17-2-15,-3 4-1 16,5 14-8-16,-12-10-19 15,20 10-12-15,-10-9 0 16,21-3 0-16,-4-13-2 0</inkml:trace>
  <inkml:trace contextRef="#ctx0" brushRef="#br2" timeOffset="64669.6989">18447 829 86 0,'10'-55'38'0,"-10"55"1"15,13-77 0-15,-13 77-32 16,0 0-4-16,0 0 2 16,-46 12-1-16,2 62-1 15,-29 56-2-15,-2 36 2 0,-24 23-2 16,-3-12-1-16,5 9-3 15,20-20-3-15,34-26-10 16,28-59-23-16,27-19 0 16,13-41 0-16,30-20-1 15</inkml:trace>
  <inkml:trace contextRef="#ctx0" brushRef="#br2" timeOffset="65000.7178">18834 964 68 0,'0'0'37'15,"0"0"1"-15,0 0 3 16,0 0-25-16,0 0-11 15,0 0 0-15,0 0 0 16,0 0-1-16,0 0 2 16,0 0-1-16,3 92-2 15,-19-25-2-15,10 15 1 16,-14-4-1-16,6 3 0 15,-8 1-2-15,2 2-1 16,-5-5-2-16,4-14-2 16,10-10-12-16,-5-25-21 15,16-5 0-15,0-25 0 16,0 0-1-16</inkml:trace>
  <inkml:trace contextRef="#ctx0" brushRef="#br2" timeOffset="65219.7303">18582 1333 108 0,'-48'-47'42'16,"31"31"0"-16,17 16-1 15,0 0-39-15,0 0 0 16,0 0-1-16,0 0-2 15,52-5-2-15,-52 5-3 16,81-18-8-16,-30 12-24 0,-2 0-4 16,7-1 2-16,1 1-1 15</inkml:trace>
  <inkml:trace contextRef="#ctx0" brushRef="#br2" timeOffset="65541.7487">19417 1189 111 0,'-16'19'41'0,"-8"8"1"16,-16 5-4-16,-2 12-34 16,-9 6-2-16,5 10 1 15,5-5-3-15,19 3 1 16,10-8 0-16,10-3-2 0,14-13 1 15,14-12 0-15,9-12 0 16,8-13 1-16,5-9-1 16,0-11 1-16,-1-10-1 15,-8-7 1-15,-6-4-1 16,-15-7-1-16,-18 51-1 15,11-51-1-15,-11 51-2 16,0-48-2-16,0 48-13 16,0 0-19-16,-7-62-1 15,7 62 1-15,0 0 1 16</inkml:trace>
  <inkml:trace contextRef="#ctx0" brushRef="#br2" timeOffset="65953.7723">20044 1297 90 0,'0'0'40'15,"0"0"3"-15,4-48-2 16,-21 55-17-16,-18 4-20 15,-19 8-2-15,6 14 0 16,-6 12 0-16,6 5-1 16,5 4-1-16,20 0 1 15,24-15-2-15,18-11 1 16,13-12 0-16,11-12 1 15,9-12-1-15,5-12 1 16,0-9 0-16,-4-8 0 0,-2-7 1 16,-6 1-2-16,-45 43 0 15,0 0 0-15,56-80 0 16,-33 51 0-16,-20 11 0 15,-3 18 0-15,0 0 0 16,-5 32 0-16,-9-1 0 16,9 7-4-16,5 4-7 15,-8-10-12-15,23 1-18 16,1-5-3-16,18-6 2 15,3-10-3-15</inkml:trace>
  <inkml:trace contextRef="#ctx0" brushRef="#br2" timeOffset="66127.7821">20817 1558 115 0,'-9'14'45'16,"-19"-7"-1"-16,10 3-2 15,-10 0-33-15,7-13-15 16,21 3-16-16,-27-17-21 15,27 17 0-15,-8-19-1 16,8 19-2-16</inkml:trace>
  <inkml:trace contextRef="#ctx0" brushRef="#br2" timeOffset="81339.6523">18750 2064 94 0,'0'0'38'16,"16"-2"2"-16,5-13-10 15,26 10-26-15,19-5-1 16,29-4-1-16,27-6 1 16,25 0-1-16,15-3 0 15,12 2 0-15,-3 2-1 16,-8 7 0-16,-19 5 1 15,-19 7-2-15,-28 6 1 16,-23 3-1-16,-27 1 0 16,-13 2 0-16,-16-2-1 0,-18-10-1 15,12 6-1-15,-24-13-4 16,12 7-16-16,-21-23-15 15,9 10-1-15,-11-6-1 16,6 2 1-16</inkml:trace>
  <inkml:trace contextRef="#ctx0" brushRef="#br2" timeOffset="82097.6957">19704 868 42 0,'0'0'29'0,"-23"-58"2"15,23 58 0-15,0 0-25 16,0 0 0-16,-63-28 1 15,63 28 0-15,-47 3-2 16,47-3 2-16,-61 23-1 0,61-23-2 16,-123 80 1-16,31 20-3 15,-4 21 2-15,5 26-3 16,9-16 2-16,22 9-1 15,29-5-1-15,31-21 0 16,45-33 0-16,27-30 2 16,24-18-2-16,23-31 1 15,14-25 1-15,1-20-1 16,-6-19 0-16,-13-18-1 15,-66 32 1-15,-6-7-1 16,-11-3-3-16,-9-7 0 16,-16 2-2-16,-7-5-1 15,-14 5-8-15,4-2-23 16,-17 9-3-16,11-21-1 0,-8 21 4 15</inkml:trace>
  <inkml:trace contextRef="#ctx0" brushRef="#br2" timeOffset="82533.7206">20572 931 68 0,'15'-73'36'0,"-15"73"-1"15,0 0 1-15,-72-53-30 16,72 53 0-16,-80-4 1 15,33 22-1-15,-1 22-1 16,-64 60-1-16,-3 30-1 16,7 23 1-16,13-8-2 15,34 10 0-15,31-10-1 16,45-20 1-16,57-78 1 15,27-33 0-15,16-35 0 16,7-27 0-16,-4-29 0 16,-65 27 0-16,-3-6-3 15,-7-7-1-15,-5-7 1 16,-15-4-2-16,-7-4 0 0,-11 8-3 15,-7 1-3-15,-15-7-19 16,-3 10-14-16,20 66-1 16,-77-84 1-16,26 65 0 15</inkml:trace>
  <inkml:trace contextRef="#ctx0" brushRef="#br2" timeOffset="86150.9274">12342 3923 78 0,'9'-25'36'15,"-8"-5"-2"-15,2 16 1 16,-12 1-30-16,9 13-2 15,-23 14 1-15,7 22 1 16,-13 18-2-16,-4 22 1 16,-10 20-1-16,-4 24-1 15,-4 17 1-15,-4 14-1 0,1 1 1 16,9-1-3-16,9-11 3 15,9-15-4-15,18-18 2 16,16-27-2-16,20-23 0 16,12-32-5-16,26-10-10 15,-6-36-22-15,10-7 0 16,-11-24 0-16,-3-1-2 15</inkml:trace>
  <inkml:trace contextRef="#ctx0" brushRef="#br2" timeOffset="86323.9374">11757 4768 101 0,'-48'7'38'16,"28"9"1"-16,20-16-3 0,38-11-33 16,30-9-2-16,31-12-2 15,23-3-3-15,5-17-15 16,20 12-17-16,-8-7-2 15,0 13-2-15,-14 2 0 16</inkml:trace>
  <inkml:trace contextRef="#ctx0" brushRef="#br2" timeOffset="86841.9671">13083 4683 72 0,'-23'-19'38'16,"-2"15"-1"-16,-21-1 1 15,0 21-31-15,-14 5-1 16,-4 16 0-16,-8 6 0 16,3 14 0-16,2 8-1 15,9 9-2-15,12-3 0 16,12 2-1-16,19-9 0 15,21-10-1-15,20-20 1 16,16-20-1-16,22-21-1 16,11-21 1-16,15-19-1 15,0-16 0-15,0-11-1 0,-7-7 1 16,-10 2-1-16,-15 5 1 15,-17 8-1-15,-13 16 0 16,-21 15 1-16,-9 21 0 16,-16 21 0-16,-8 24-1 15,-7 16 1-15,-4 13 0 16,7 11 1-16,5 2-1 15,11-4 0-15,14-7-3 16,19-17 0-16,17-21-4 16,24-10-4-16,-2-31-23 15,23 0-6-15,-10-22 2 16,7 1-2-16</inkml:trace>
  <inkml:trace contextRef="#ctx0" brushRef="#br2" timeOffset="87149.9847">13656 4828 95 0,'-29'7'38'15,"6"25"1"-15,-16 1 0 16,6 14-31-16,-5 6-3 15,8 6-1-15,3-5 0 16,9-1-2-16,8-13 1 16,13-11-1-16,7-15-1 15,12-17 0-15,7-17-1 16,8-16 2-16,5-11-2 15,3-8 0-15,-2-5 0 16,0 0 0-16,-5 3-1 16,-6 12 2-16,-5 12-1 15,-7 13-1-15,-9 20 1 16,-6 13 0-16,-5 16-2 15,-1 9 0-15,1 11-2 0,0-4-6 16,18 16-5-16,-10-25-9 16,26 7-14-16,-5-15-2 15,17-4-1-15,8-21 1 16</inkml:trace>
  <inkml:trace contextRef="#ctx0" brushRef="#br2" timeOffset="87819.0229">14923 4668 55 0,'29'-29'30'16,"0"-7"-1"-16,1-7 2 15,-1 1-26-15,-5-13-1 16,0-1 3-16,-12-13 2 16,-3 8 1-16,-16-12-1 15,-1 16 2-15,-18-4-3 16,1 20 0-16,-13 12-2 15,-8 26-2-15,-8 25 0 0,-2 32 0 16,-6 29-2-16,1 27-1 16,4 18 0-16,6 11 0 15,12 2 1-15,21-5-2 16,18-16 1-16,15-21-1 15,28-27 2-15,18-31-3 16,20-32 1-16,14-26 1 16,7-27-2-16,0-24 1 15,-5-17-1-15,-9-19 0 16,-12-9 1-16,-17-12 1 15,-19-8 0-15,-16-5-2 16,-20 7 3-16,-11 13-1 16,-16 17 0-16,-14 22 1 15,-15 31 0-15,-11 33-1 0,-7 39 0 16,-8 29 0-16,0 25 1 15,4 12-2-15,13 6 0 16,18 1-2-16,22-9 1 16,27-14 0-16,29-20-2 15,31-23-3-15,30-10-4 16,9-27-4-16,30 1-7 15,-8-34-11-15,24 5-11 16,-6-18 0-16,2 2 2 16</inkml:trace>
  <inkml:trace contextRef="#ctx0" brushRef="#br2" timeOffset="88011.0339">16156 4342 108 0,'17'7'39'16,"16"-20"-2"-16,19-4-4 16,21 5-68-16,8-23-4 15,12 7 1-15,-10-5-1 16</inkml:trace>
  <inkml:trace contextRef="#ctx0" brushRef="#br2" timeOffset="88178.0434">16214 4696 111 0,'-11'24'40'0,"11"-24"-1"16,40-17-4-16,31-10-65 15,13-24-10-15,28-2 1 16,9-16-2-16</inkml:trace>
  <inkml:trace contextRef="#ctx0" brushRef="#br2" timeOffset="88829.0807">18553 3509 70 0,'19'-17'37'0,"-13"-9"0"16,0 11 3-16,-23-3-29 15,4 14-2-15,-14 1-2 16,-1 15-2-16,-7 6-1 15,-1 13-1-15,-1 5 0 16,5 8-1-16,8 1 1 16,9 2-1-16,11-2 0 15,13-6-1-15,9-8 0 16,18-11 0-16,8-10 0 15,8-9 0-15,4-10-1 0,0-8 1 16,-7-9 0-16,-3-6-1 16,-12-5-1-16,-14 0 1 15,-12-2-3-15,-14 3 2 16,-10 5-2-16,-8 4-1 15,-1 9-2-15,-4 2-1 16,12 20-8-16,-9-9-22 16,24 17-1-16,2-12-1 15,21 17 0-15</inkml:trace>
  <inkml:trace contextRef="#ctx0" brushRef="#br2" timeOffset="89343.1101">19156 3544 95 0,'-13'15'39'0,"-2"-11"0"16,5 16 0-16,-6-1-35 16,4 10-1-16,-1 6-1 15,7 6 1-15,-4 4-1 16,7 5 0-16,0-4-1 15,3-2 0-15,0-8 0 16,4-8 1-16,-2-14-1 16,-2-14-1-16,0 0 1 15,10-35-1-15,-5 1 1 16,0-12-1-16,3-8 0 15,1-8 0-15,3-1-1 16,5 6 1-16,2 1-1 16,3 9 1-16,0 9-1 0,4 8 2 15,1 11-2-15,-1 10 2 16,-3 12-1-16,-1 5 1 15,-3 7-1-15,-5 4 0 16,-1 7 1-16,-7-1-1 16,-5 6 0-16,-6 0 0 15,-6 2 1-15,-4-1-2 16,-7 4 2-16,-5 2-1 15,-3 1 0-15,-5 6 0 16,1 3-1-16,-4 6 1 16,3 2-1-16,-4-2 1 15,9 2-3-15,1-8 0 16,14 4-7-16,-5-25-6 15,30 3-20-15,-10-30-4 0,29 10 0 16,0-29-3-16</inkml:trace>
  <inkml:trace contextRef="#ctx0" brushRef="#br2" timeOffset="89915.1427">19679 3616 112 0,'-18'6'41'16,"11"11"-1"-16,-10-6-5 16,3 12-33-16,0 7-1 0,3 6 1 15,-3 3-1-15,1 3 1 16,4 1-1-16,2-3 0 15,1-8-1-15,5-7 1 16,2-11-1-16,-1-14 0 16,14-15 0-16,-1-13 0 15,2-11 0-15,1-8 0 16,0-12 0-16,1-9 0 15,2-5 0-15,1 2 0 16,-1 3 0-16,-1 6 0 16,-2 8 0-16,1 13 0 15,3 14 0-15,-4 13 0 16,0 17 0-16,-2 11 0 15,-6 12 0-15,1 9 0 0,-5 7 0 16,0 2 0-16,-5 3 1 16,-3 1-2-16,-5-2 2 15,-3-5-1-15,-2 0 0 16,-5-8 0-16,-2-2 0 15,-1-2 0-15,-1-6-1 16,-1-2 1-16,0 1 0 16,2 2 0-16,2 8 0 15,4 3 0-15,0 9 0 16,-1 2-1-16,4 9-2 15,-3-2-4-15,14 10-5 16,-9-21-7-16,25 9-16 16,-10-22-6-16,18-7-2 15,-2-17 1-15</inkml:trace>
  <inkml:trace contextRef="#ctx0" brushRef="#br2" timeOffset="90182.1581">18790 4362 102 0,'0'0'40'16,"35"-10"3"-16,34-12-2 15,23-13-39-15,30-7 0 16,21-5-3-16,11-4-1 0,7 14-6 16,-19-5-12-16,-2 31-18 15,-34 2-3-15,-19 24 0 16,-37 8 1-16</inkml:trace>
  <inkml:trace contextRef="#ctx0" brushRef="#br2" timeOffset="90651.1849">18941 4941 93 0,'-29'-18'39'0,"3"13"0"15,-12-2 0-15,-2 10-36 16,2 5 0-16,3 15 0 15,1 7 1-15,3 9-2 16,4 6 2-16,7 4-3 16,6 0 2-16,12-4-2 15,9-7 1-15,12-12-1 16,10-13 0-16,12-14-1 15,11-14 0-15,5-14 1 16,3-10-2-16,-2-8 1 16,-4-4-1-16,-7-1 1 0,-7 6-2 15,-14 8 2-15,-11 12-1 16,-10 14 1-16,-5 12-1 15,-19 17 1-15,1 12 0 16,2 4-1-16,3 13-1 16,5-4-3-16,16 6-5 15,0-20-8-15,31 8-14 16,-3-23-7-16,20-4-2 15,-2-17 1-15</inkml:trace>
  <inkml:trace contextRef="#ctx0" brushRef="#br2" timeOffset="91017.2059">19454 5021 110 0,'-49'11'42'0,"6"17"-1"16,-4-7 1-16,10 11-40 15,13 1 1-15,15 4-2 16,12-7 1-16,18-5-1 15,18-15 0-15,13-11 0 16,10-15-2-16,7-15 3 16,1-16-3-16,-4-11 2 15,-4-13-2-15,-9-8 1 16,-10-4 0-16,-8-2 0 15,-10 8 1-15,-6 8-1 16,-10 13 0-16,-4 14 0 16,-10 25 0-16,-7 26 0 15,-9 29-1-15,-4 22 1 16,-5 17-2-16,4 9-1 0,7 7 0 15,2-7-6-15,25 6-3 16,-1-30-3-16,33 4-7 16,-10-42-11-16,30-2-6 15,-8-23-2-15,10-11 2 16</inkml:trace>
  <inkml:trace contextRef="#ctx0" brushRef="#br2" timeOffset="91259.2197">20294 4889 100 0,'-13'8'40'15,"11"15"2"-15,-8 4-1 16,8 12-37-16,-2 10 1 16,2 9-2-16,-3 8 0 0,-1 5 0 15,-2-1 0-15,-7-2-2 16,-6-5-1-16,-4-8-1 15,1-9-2-15,-1-23-4 16,7-8-5-16,-5-34-6 16,27 0-11-16,-13-38-13 15,23-12-1-15,0-26 1 16,13-18 1-16</inkml:trace>
  <inkml:trace contextRef="#ctx0" brushRef="#br2" timeOffset="91387.227">20278 4427 113 0,'-32'-6'41'0,"10"12"-5"15,3 1-8-15,-1-35-47 0,20 28-13 16,-17-6-10-16,17 6-3 16,-17-9 1-16</inkml:trace>
  <inkml:trace contextRef="#ctx0" brushRef="#br2" timeOffset="92836.3099">11606 6602 87 0,'0'0'34'0,"0"0"2"16,-11 6 1-16,-20 11-29 16,-1 20-1-16,-16 15-2 15,-5 20 0-15,-10 18-2 16,1 16 0-16,-3 10-1 15,9 9-1-15,11 1 1 0,18-5-2 16,17-13 0-16,16-15-2 16,17-19-2-16,12-25-1 15,21-6-10-15,-1-36-23 16,7-11 0-16,-11-25-1 15,2-9 0-15</inkml:trace>
  <inkml:trace contextRef="#ctx0" brushRef="#br2" timeOffset="93020.3204">11178 7320 103 0,'-52'-8'40'16,"9"-3"0"-16,26 6-2 16,17 5-32-16,29-17-2 15,26 3-3-15,22-6 0 16,21 4-6-16,6-12-13 0,15 15-18 15,-8-2-3-15,7 12 1 16,-18 2-2-16</inkml:trace>
  <inkml:trace contextRef="#ctx0" brushRef="#br2" timeOffset="93738.3615">12185 7224 103 0,'-35'-8'39'0,"-10"-3"1"16,1 19 0-16,-8 3-35 15,0 14-2-15,-5 5 1 16,3 12-2-16,1 4 1 16,8 6-2-16,10-3 0 0,12-5-1 15,18-7 2-15,15-12-1 16,18-14-1-16,15-13 1 15,16-11-1-15,9-8 0 16,3-8 0-16,1-6-1 16,-2-4 2-16,-10 1 0 15,-7-3 0-15,-13 7 0 16,-12 0 0-16,-11 10 1 15,-9 8-2-15,-8 16-1 16,-14 5 0-16,-2 15 1 16,-7 16-1-16,1 9-1 15,0 7 1-15,2 7-1 16,6 0 1-16,12-9 0 0,13-9 0 15,11-12-2-15,14-14 0 16,5-19-1-16,11-9 0 16,2-15 0-16,4-8 0 15,-7-7 1-15,-6-1 2 16,-8 2 0-16,-12 5 1 15,-3 9 2-15,-12 10 0 16,-10 18 1-16,0 0 0 16,-19 19 0-16,-3 12 0 15,2 12 0-15,-4 4-1 16,1 4 0-16,5-1-1 15,7-5 0-15,5-14 1 16,14-10-1-16,8-19 0 16,10-16 0-16,5-15-1 0,7-12 1 15,5-7 0 1,0-5 0-16,-2 4-1 0,-7 3 1 15,-4 8 0-15,-5 11 0 16,-9 13-1-16,-4 13 1 16,-5 14-1-16,-6 10 0 15,-1 9 0-15,0 11-1 16,4 6-3-16,0-4-4 15,14 13-6-15,-8-23-8 16,24 8-12-16,-1-16-8 16,19-7-2-16,12-22 2 15</inkml:trace>
  <inkml:trace contextRef="#ctx0" brushRef="#br2" timeOffset="94421.4004">14340 6681 101 0,'-20'-30'37'16,"-17"5"1"-16,3 19-2 16,-18 12-31-16,2 22-1 15,-10 19 1-15,-3 24 0 16,-5 18-2-16,2 17-1 15,2 5 0-15,13 8-1 16,14-5-1-16,22-10 1 16,22-17-1-16,29-17-1 0,21-31 1 15,25-27 0-15,21-21 1 16,14-27-1-16,4-22 2 15,-5-21 0-15,-8-16 0 16,-13-10 0-16,-19-6-1 16,-25 1 0-16,-28 4-1 15,-28 8-1-15,-26 15 1 16,-25 26-2-16,-19 27 2 15,-16 27 1-15,-8 30 0 16,1 25 1-16,10 15 0 16,17 13 0-16,30 1-2 15,29-7 0-15,42-19 0 16,37-21-4-16,48-14-18 15,10-35-7-15,37 2-13 16,6-27 0-16,16 5-1 0,-8-16 1 16</inkml:trace>
  <inkml:trace contextRef="#ctx0" brushRef="#br2" timeOffset="94632.4122">15425 7071 117 0,'0'0'40'0,"23"-3"0"15,7-14-4-15,19-1-42 16,12 9-29-16,-7-8-4 0,6 10 0 15,-11-1-1-15</inkml:trace>
  <inkml:trace contextRef="#ctx0" brushRef="#br2" timeOffset="94790.4217">15542 7278 118 0,'-34'29'40'0,"10"-17"0"15,24-12-3-15,29-8-41 16,15-28-27-16,37-1-9 15,10-15 1-15,23-5-3 16</inkml:trace>
  <inkml:trace contextRef="#ctx0" brushRef="#br2" timeOffset="95408.457">17920 6001 85 0,'-2'-15'36'15,"2"15"0"-15,-12-12 2 16,-3 21-32-16,-11 1 0 15,-2 19-1-15,-10 5 0 16,-2 17 0-16,0 4-2 16,5 8 1-16,7-1-2 0,13 3 1 15,17-10-1-15,18-9-1 16,18-14 1-16,17-16-1 15,13-16 0-15,11-12 0 16,0-16 1-16,-2-15-1 16,-6-10 0-16,-14-9-1 15,-16-2 0-15,-21-3-1 16,-21 4 0-16,-21 7-1 15,-16 7 0-15,-13 13 0 16,-4 14-1-16,-2 11-1 16,8 19-6-16,1-7-16 15,32 23-12-15,8-8 0 16,31 6-3-16,16-9 1 15</inkml:trace>
  <inkml:trace contextRef="#ctx0" brushRef="#br2" timeOffset="95558.4656">18650 6200 112 0,'-44'4'24'0,"12"-4"-22"15,8-6-2-15,24 6-39 16,0-28-2-16</inkml:trace>
  <inkml:trace contextRef="#ctx0" brushRef="#br2" timeOffset="95961.4887">19309 5842 97 0,'-31'2'38'15,"-17"2"2"-15,2 14-1 16,-17 4-31-16,9 8-4 15,1 3 3-15,13 8-4 16,9 0 2-16,16 1-3 16,17-3 0-16,20-6-1 15,21-1 0-15,19-6 0 16,11-2-1-16,8-1 0 15,1-2 0-15,-6 1 0 16,-8 2-1-16,-16 4 1 0,-21 1 0 16,-21 3 0-16,-22-3 0 15,-17 1 0-15,-15-9 0 16,-8-8 1-16,-6-7-1 15,6-13 1-15,4-11-1 16,12-17 1-16,16-13-2 16,20-16 0-16,19-4-2 15,6-9-4-15,23 16-17 16,-12-9-14-16,15 17-3 15,-8 5 0-15,4 25-1 16</inkml:trace>
  <inkml:trace contextRef="#ctx0" brushRef="#br2" timeOffset="96306.5084">17970 6812 117 0,'-38'12'41'16,"22"-14"0"-16,43-3-1 16,37-15-38-16,28-7-1 0,30-6 0 15,26-3-2-15,19 2 1 16,8 2-2-16,3 8-1 15,-15 4-4-15,-1 23-20 16,-34-3-12-16,-22 17 0 16,-41 1 1-16,-26 16-3 15</inkml:trace>
  <inkml:trace contextRef="#ctx0" brushRef="#br2" timeOffset="96744.5334">18414 7143 100 0,'-19'-12'37'0,"3"13"3"16,-13 3-3-16,-3 14-27 15,-11 9-7-15,0 8-1 16,-6 10 1-16,4 12 0 16,4 2 0-16,9 2-1 15,16-5 0-15,17-6 0 16,24-13 0-16,18-14-1 15,21-16 0-15,12-14 0 16,9-13 0-16,0-13 0 16,-5-6 0-16,-12-8-1 15,-16-1 0-15,-17 0 0 16,-20 1-1-16,-22 5 1 0,-15 6-2 15,-15 5 1-15,-10 10-1 16,-1 8 1-16,0 9-2 16,4 4-1-16,13 10-5 15,1-10-16-15,37 14-12 16,2-9-3-16,25 0 1 15,9-8-2-15</inkml:trace>
  <inkml:trace contextRef="#ctx0" brushRef="#br2" timeOffset="96885.5414">19066 7250 112 0,'-24'8'34'0,"2"-12"-9"15,9-1-24-15,15-9-38 16,12 6 0-16,5-10-3 15</inkml:trace>
  <inkml:trace contextRef="#ctx0" brushRef="#br2" timeOffset="97185.5587">19636 7008 105 0,'-34'12'40'0,"-6"19"1"15,-17 8-1-15,7 12-30 16,-9 12-5-16,10 13-1 15,5 1 0-15,17 4-1 0,10-7 0 16,17-8-3-16,19-18 0 16,14-15 0-16,15-21 0 15,8-17 0-15,-3-18 0 16,-6-12 0-16,-11-6 0 15,-17-5 0-15,-20 1 0 16,-27-2-5-16,-20 18-9 16,-33-9-14-16,0 24-13 15,-31 1-1-15,-8 20-1 16,-17 3 1-16</inkml:trace>
  <inkml:trace contextRef="#ctx0" brushRef="#br2" timeOffset="98252.6197">11484 8579 76 0,'-28'13'38'16,"-10"10"-1"-16,-7 23 1 15,-14 6-30-15,0 22-3 16,-4 11 0-16,3 20-2 16,6 6 0-16,9 10 0 15,12-1 0-15,14-6-1 16,14-9-2-16,15-16 0 15,18-20-4-15,1-33-20 16,19-14-14-16,-5-30 1 16,4-12-3-16,-13-23 0 15</inkml:trace>
  <inkml:trace contextRef="#ctx0" brushRef="#br2" timeOffset="98448.6309">10830 9186 104 0,'-24'0'39'16,"24"0"1"-16,21 3-1 15,23-7-38-15,24-9 0 16,20-5-3-16,19 0-1 16,6-5-2-16,6 9-4 15,-8-6-8-15,4 14-22 16,-17 1 2-16,-2 15-2 15,-19-2 3-15</inkml:trace>
  <inkml:trace contextRef="#ctx0" brushRef="#br2" timeOffset="99131.67">12053 9134 88 0,'-28'-15'37'0,"1"10"0"16,-13 2 2-16,-4 15-34 15,-6 7-1-15,-3 19 1 16,-7 12-2-16,0 16 1 15,-1 2 0-15,8 1 1 16,10-4-1-16,17-5-1 16,14-15 0-16,21-17 0 15,19-22-2-15,19-21-1 16,19-20 0-16,8-12-1 0,6-14 0 15,-2-6 1-15,-6-1-1 16,-6 3 0-16,-14 9 2 16,-12 9-1-16,-13 12 0 15,-12 13 0-15,-15 22 0 16,0 0 0-16,-23 30 0 15,1 2 1-15,-1 9-1 16,1 4 0-16,2 1 0 16,9-4 0-16,8-7 0 15,11-7 0-15,16-16 0 16,9-12 0-16,10-11 0 15,7-13 0-15,3-10 1 16,-1-4-1-16,-3 0 0 16,-6 1 0-16,-10 7 1 15,-10 4-1-15,-6 12 0 0,-17 14 0 16,0 13 0-16,-13 10 0 15,-3 7 0-15,-2 2 1 16,0 3-1-16,4-1 0 16,4-3 0-16,5-11 0 15,5-20 0-15,24 1 1 16,2-24-1-16,10-7 1 15,3-5-1-15,3-4 1 16,1 1-1-16,-5 6 0 16,-3 11 1-16,-11 11-1 15,-11 19 0-15,-9 16-1 16,-8 11 0-16,-5 4-1 15,3 10-2-15,-3-6-4 16,18 5-13-16,-8-26-6 0,33 5-5 16,1-29-9-16,25-8 0 15,8-21 0-15</inkml:trace>
  <inkml:trace contextRef="#ctx0" brushRef="#br2" timeOffset="99552.6941">13597 8681 100 0,'-39'11'42'16,"0"26"0"-16,-10 0-3 15,3 23-35-15,2 11 2 16,6 13-2-16,6 6 0 0,11 1-1 15,13-7-2-15,15-13 0 16,24-14 0-16,17-22 0 16,18-23-1-16,12-27 0 15,8-24 1-15,2-19-1 16,-6-14 0-16,-4-17 0 15,-18-4-1-15,-13-8 0 16,-23-3 0-16,-15 5 0 16,-17 15 0-16,-16 17 1 15,-22 23-2-15,-15 31 3 16,-12 28-1-16,-4 26 2 15,0 21 1-15,8 14-2 16,15 5 2-16,23-5-2 0,33-11 1 16,33-21-8-16,39-11-8 15,13-34-10-15,44 7-4 16,2-31-8-16,33 1-7 15,4-18 0-15,17 1-1 16</inkml:trace>
  <inkml:trace contextRef="#ctx0" brushRef="#br2" timeOffset="100370.7407">15104 8747 91 0,'-22'5'39'0,"15"6"1"0,7-11-3 16,21-6-33-16,17-7-2 15,17-7-2-15,18-2-2 16,4-11-7-16,23 10-27 16,-13-4-1-16,-4 13 0 15,-18 6-2-15</inkml:trace>
  <inkml:trace contextRef="#ctx0" brushRef="#br2" timeOffset="100521.7494">15391 9027 102 0,'-55'32'38'16,"26"-5"1"-16,16-24-2 15,33-12-33-15,34-12-4 16,31-24-15-16,36 2-22 0,13-8 0 16,22 2-2-16,10-3-2 15</inkml:trace>
  <inkml:trace contextRef="#ctx0" brushRef="#br2" timeOffset="101549.8083">19454 8134 88 0,'3'-11'37'0,"-3"11"0"16,0 0 1-16,18 32-32 16,-21 2-2-16,3 20 1 15,-6 11-1-15,-1 17 0 16,-8 7 0-16,1 9-1 15,-5-3 0-15,4-5-2 16,10-10 0-16,5-16-4 16,19-8-11-16,4-27-24 0,25-13-2 15,4-24 0-15,16-7-1 16</inkml:trace>
  <inkml:trace contextRef="#ctx0" brushRef="#br2" timeOffset="101708.8174">19951 8624 106 0,'-28'0'38'16,"10"5"0"-16,0-5-4 16,18 0-46-16,9-13-26 15,8-1 0-15,15 3 0 16,4-9-2-16</inkml:trace>
  <inkml:trace contextRef="#ctx0" brushRef="#br2" timeOffset="102237.8477">20426 8389 104 0,'-51'11'39'0,"25"-3"1"16,15-18-1-16,22-1-38 16,29-6 0-16,18-1 0 15,10-1 0-15,7 4-1 0,-1 2 1 16,-4 7 0-16,-10 4-1 15,-13 8 1-15,-16 5-1 16,-17 6 1-16,-17 7-1 16,-10 1 2-16,-16 3-2 15,-6 3 1-15,-3-2 0 16,1-3-1-16,3-5 0 15,10-3 1-15,10-6-1 16,14-12 0-16,24 6-1 16,11-9 1-16,10 1 1 15,5 2-1-15,3 5 1 16,-2 3 0-16,-6 9-1 15,-15 8 1-15,-15 9 2 16,-15 8-1-16,-16 5 0 0,-10 1-1 16,-10-1 2-16,-5-1-3 15,1-5 1-15,1-11-2 16,14-5-4-16,7-24-8 15,31 4-17-15,0-26-11 16,22-4-1-16,9-18-1 16,18-7 0-16</inkml:trace>
  <inkml:trace contextRef="#ctx0" brushRef="#br2" timeOffset="102705.8744">21362 8283 99 0,'-38'22'39'0,"-1"-12"3"16,24 4-2-16,15-14-33 16,0 0-4-16,46-10-1 15,6-2 1-15,10-2-1 16,9 3-1-16,-2-1 1 15,-3 7-1-15,-11 5-1 16,-15 9 1-16,-21 7 0 16,-19 9 0-16,-19 8 0 15,-15 4 0-15,-12 3-1 16,-3 4 1-16,-3-3-1 15,5-2 0-15,12-5 1 16,17-6-1-16,20-9 0 0,18-8 0 16,19-9 0-16,16-2 1 15,11-2-1-15,6-1 0 16,-3 2 0-16,-5 5 0 15,-14 7 0-15,-17 6 1 16,-18 10 1-16,-21 5 1 16,-14 4-3-16,-16 2 0 15,-6 0 0-15,-2-3 0 16,1-2 0-16,8-12-7 15,24 1-14-15,-1-30-7 16,37 3-11-16,2-21-2 16,27-9-3-16,0-15 2 15</inkml:trace>
  <inkml:trace contextRef="#ctx0" brushRef="#br2" timeOffset="103141.8994">22085 8236 106 0,'-23'14'41'0,"2"-11"2"15,21-3-3-15,18-1-35 16,16-6-3-16,14-2 0 16,12 1 1-16,-1 1-1 15,-1 3 0-15,-9 8-1 16,-9 5 0-16,-19 8 0 15,-16 11 0-15,-19 5-1 16,-13 7 1-16,-12 1-1 16,-3 3 1-16,2-4-1 15,8-4 0-15,13-7 1 0,17-11-1 16,19-7 0-16,20-8 0 15,14-5 0-15,13-3 2 16,0 1-2-16,-4 1 0 16,-11 7 0-16,-13 8 0 15,-21 10 0-15,-22 11 0 16,-18 6 0-16,-16 6 0 15,-8 3 0-15,-3 0 0 16,6-1 0-16,6-7 0 16,17-6 0-16,11-18-4 15,36 2-16-15,-1-29-7 16,37 5-5-16,-3-26-10 15,23-6-2-15,-5-18 1 16,8-6 1-16</inkml:trace>
  <inkml:trace contextRef="#ctx0" brushRef="#br2" timeOffset="103585.9247">22856 8287 107 0,'-26'5'42'16,"14"8"0"-16,12-13-1 15,12-13-38-15,12 11 0 16,13 0-1-16,6-4 1 15,8 2 0-15,1 1-1 16,-2 3-1-16,-4 2 1 16,-10 5-1-16,-6 0 0 15,-7 6-1-15,-12 2 2 0,-10 2-2 16,-9 3 0-1,-8-1 0-15,-5 6 0 0,1-2 0 16,-3 2 0-16,3-2 0 16,6 1 0-16,7-4 0 15,10-1 0-15,9-4 0 16,9 0 0-16,7-3 0 15,1 3 0-15,3 3 0 16,-3 7 0-16,-6 8 0 16,-10 7 0-16,-15 9 0 15,-13 9 0-15,-15 4 0 16,-14 0 0-16,-10 3 0 15,-3-7 0-15,-4-8 0 16,9-8 0-16,1-27-13 16,31 1-9-16,-8-37-7 15,33 4-5-15,-5-31-9 0,21-14-3 16,0-23 2-16</inkml:trace>
  <inkml:trace contextRef="#ctx0" brushRef="#br3" timeOffset="107035.122">7990 8735 87 0,'14'-15'37'16,"-13"1"-1"-16,-1 14 2 16,-17 9-35-16,-4 20-1 15,-12 13 2-15,-9 22 0 16,-13 19 0-16,-1 24-1 15,-6 11 1-15,4 8 0 16,10 1 0-16,12-4-1 16,17-13-2-16,24-18-1 15,24-23-1-15,16-32-5 0,30-13-26 16,-7-31-7-16,14-9 0 15,-12-21-1-15</inkml:trace>
  <inkml:trace contextRef="#ctx0" brushRef="#br3" timeOffset="107207.1319">7542 9467 107 0,'-32'3'39'0,"17"-16"-1"15,33 4-3-15,25-15-34 16,21-8-3-16,24 6-8 15,2-11-26-15,19 12-2 16,-2-2 1-16,5 20-2 16</inkml:trace>
  <inkml:trace contextRef="#ctx0" brushRef="#br3" timeOffset="107921.1727">8610 9427 92 0,'-9'-9'38'15,"-15"-13"-1"-15,2 10 2 16,-17 0-32-16,5 7-2 15,-12 10 0-15,-1 17-1 16,-9 13 1-16,2 15-1 16,1 6 0-16,7 7-1 15,9-5-1-15,16-1 1 16,18-16-1-16,19-14 0 15,19-21-2-15,22-17 1 0,16-14-1 16,7-13-1-16,4-7 1 16,0-8 0-16,-9 1-1 15,-9 4 1-15,-16 5-1 16,-17 11 0-16,-15 9 1 15,-13 9 0-15,-5 14 0 16,-19 12-1-16,0 13 1 16,-4 9 0-16,-2 12 0 15,-1 5 0-15,6 3 0 16,6 1 0-16,9-9 0 15,9-8-1-15,11-15 0 16,13-20 0-16,10-12-2 16,5-18 1-16,6-8 0 15,-2-11 1-15,-1-6 0 0,-5 3 1 16,-7 4 2-16,-13 8-1 15,-7 11 1-15,-9 11-1 16,-5 15 1-16,-13 13 0 16,-1 11-1-16,-4 7 0 15,3 8 0-15,2 1 0 16,7-3-1-16,4-1 1 15,8-10 0-15,12-13 0 16,8-13 1-16,7-9-2 16,6-13 0-16,3-9 0 15,1-6 0-15,-2-2 0 16,-3-1 0-16,-6 3 0 15,-4 4 0-15,-9 7 0 16,-4 11 0-16,-15 15-2 16,19-2 0-16,-15 17 1 0,1 10-2 15,-1 5-1-15,4 7-1 16,-4-8-10-16,17 18-9 15,-14-25-3-15,15 6-13 16,-7-20 1-16,13-4-2 16,-6-19 2-16</inkml:trace>
  <inkml:trace contextRef="#ctx0" brushRef="#br3" timeOffset="108124.1843">9345 8885 107 0,'-7'21'40'16,"7"-21"2"-16,24 15-3 16,16-26-40-16,22-7-2 15,21 2-14-15,4-18-19 16,13 7-4-16,-5-10 1 15,2 8-3-15</inkml:trace>
  <inkml:trace contextRef="#ctx0" brushRef="#br3" timeOffset="108268.1926">10113 8570 109 0,'-34'50'40'16,"-11"5"2"-16,9 10-7 15,25 10-64-15,-15-8-10 0,18 2 0 16,7-9-3-16</inkml:trace>
  <inkml:trace contextRef="#ctx0" brushRef="#br3" timeOffset="109242.2483">16794 8057 73 0,'15'-46'36'16,"8"2"0"-16,-4-2 0 16,6 16-26-16,-11 1-2 15,5 16-2-15,-19 13-1 16,5 25-1-16,-20 19 0 15,-10 22 0-15,-13 23-1 16,-6 20 0-16,-5 8 0 16,3 11-1-16,3-6 2 15,11-3-3-15,13-13 0 16,16-15-2-16,19-19-2 15,10-28-6-15,22-7-25 16,-5-32-5-16,7-5 0 0,-10-20-1 16</inkml:trace>
  <inkml:trace contextRef="#ctx0" brushRef="#br3" timeOffset="109435.2593">16596 8619 104 0,'-43'-7'39'15,"6"-4"1"-15,24 10-1 16,13 1-30-16,27-11-7 15,25-6-2-15,14-2-2 16,20-1-2-16,7-5-4 16,16 16-8-16,-7-13-22 15,6 18 1-15,-17-1-1 0,-4 14 0 16</inkml:trace>
  <inkml:trace contextRef="#ctx0" brushRef="#br3" timeOffset="109835.2821">17495 8541 101 0,'-25'-3'38'0,"-14"-7"0"15,6 11 0-15,-19-1-31 16,4 12-1-16,-6 8-2 16,0 10 0-16,0 8 1 15,2 8-2-15,8 1 1 16,8 2-3-16,15-8 2 15,16-5-2-15,18-13 1 16,18-12-2-16,18-16 0 16,14-14 0-16,8-11 0 0,5-5 0 15,-1-9 0-15,-9-2 0 16,-7-3-2-16,-14 8 4 15,-11 6-2-15,-16 6-2 16,-11 11 2-16,-7 18 0 16,-11-2 0-16,-5 18 0 15,-5 11-1-15,1 7 2 16,0 6-1-16,7 4 0 15,3 1-1-15,10-9-3 16,14-2 1-16,2-16-5 16,21 4-10-16,-9-30-9 15,20 2-13-15,-7-17 1 16,7 2-1-16,-10-12 3 15</inkml:trace>
  <inkml:trace contextRef="#ctx0" brushRef="#br3" timeOffset="110143.2998">17861 8607 103 0,'0'0'37'0,"-21"19"1"16,10 5-1-16,-6-5-31 15,5 14-1-15,-7-2 0 16,10-1-1-16,-1-3 0 16,6-5-1-16,5-8 1 15,11-9-2-15,3-13 0 16,9-11 0-16,9-10-2 15,5-4 1-15,0-4-2 16,1-1 1-16,-4 5-1 16,-4 5 1-16,-7 11 1 0,-8 12-1 15,-16 5 0-15,8 23 0 16,-13 5 1-16,-2 4-1 15,3 7 0-15,-1-2-2 16,7 1-1-16,4-15-8 16,20 7-12-16,-5-26-7 15,16 0-10-15,-3-20-1 16,15-1-2-16,-4-13 3 15</inkml:trace>
  <inkml:trace contextRef="#ctx0" brushRef="#br3" timeOffset="110339.311">18291 8311 121 0,'-23'3'41'0,"23"-3"1"0,-14 7-1 15,29-24-39-15,12 10-4 16,11-6-1-16,14 3-5 15,-5-16-17-15,21 13-14 16,-5-13-2-16,13 8 1 16,-9-9-1-16</inkml:trace>
  <inkml:trace contextRef="#ctx0" brushRef="#br3" timeOffset="110489.3196">19033 7969 113 0,'-19'25'42'0,"-19"3"-1"15,3 20-2-15,-12 9-35 16,6 8-4-16,7 9-2 0,-3-10-17 15,22 15-18-15,0-15-6 16,15 0 2-16,7-15-3 16</inkml:trace>
  <inkml:trace contextRef="#ctx0" brushRef="#br3" timeOffset="112342.4256">7468 10253 77 0,'0'-18'38'15,"12"-15"-3"-15,29-3 4 16,19-17-32-16,31-6-2 16,29-19-1-16,32-10-1 15,29-24 0-15,26-12-1 16,24-15 1-16,12-7-1 15,15-7-1-15,7-2 0 16,-6 3 0-16,-6 8-1 16,-10 15 0-16,-22 18-1 0,-27 22-1 15,-23 20-2-15,-33 25-3 16,-42 13-24-16,-21 29-7 15,-37 10-1-15,-23 15-1 16</inkml:trace>
  <inkml:trace contextRef="#ctx0" brushRef="#br3" timeOffset="112840.4541">11155 9820 100 0,'-2'-44'38'16,"42"-11"0"-16,23-27-3 15,31 0-35-15,22-7 1 16,18 2-2-16,15 3 1 15,5 4-4-15,9 17-7 16,-13-3-25-16,3 12-1 16,-10 0-1-16,-1 5-2 15</inkml:trace>
  <inkml:trace contextRef="#ctx0" brushRef="#br3" timeOffset="113682.5022">13817 10773 80 0,'11'-27'37'0,"-11"2"-1"0,-4 13 1 15,-20 9-34-15,-4 16 0 16,-14 8 0-16,-8 23 1 15,-13 15-1-15,-8 21-1 16,-8 16 1-16,5 21-1 16,6 5 1-16,15 5 0 15,15-6-1-15,25-9-2 16,23-17 1-16,27-19-1 15,30-29 1-15,25-25-1 16,21-29 0-16,14-25-1 16,6-23 1-16,0-17 0 15,-6-17 0-15,-13-8 1 16,-25-7-2-16,-24-4 4 15,-29 1-2-15,-28 1 0 0,-28 6 0 16,-26 13 0-16,-20 14 1 16,-23 18 0-16,-13 22 0 15,-9 23 0-15,2 27 0 16,4 23-1-16,14 18 0 15,17 14-1-15,18 7 1 16,27 1-2-16,33-7 1 16,29-10-2-16,30-18 1 15,24-15-3-15,26-15 0 16,19-23-5-16,33-1-20 15,-5-26-12-15,17-3-1 16,-11-14-2-16,5 4 3 16</inkml:trace>
  <inkml:trace contextRef="#ctx0" brushRef="#br3" timeOffset="113976.5191">15682 11172 86 0,'-16'1'39'0,"16"-1"-1"16,16-2 1-16,25-17-38 0,11 9-5 15,3-9-25-15,16 7-9 16,-8-6 1-16,-2 11-3 15</inkml:trace>
  <inkml:trace contextRef="#ctx0" brushRef="#br3" timeOffset="114143.5286">15580 11515 100 0,'-31'16'40'16,"31"-3"0"-16,17-31-4 15,34-8-37-15,35-4-16 16,14-20-22-16,28-1-1 0,10-15 0 15,21 5 1-15</inkml:trace>
  <inkml:trace contextRef="#ctx0" brushRef="#br3" timeOffset="115230.5908">16926 9703 60 0,'-66'2'35'16,"10"1"-2"-16,1-3-1 0,19 10-14 16,3-9-13-16,15 4-2 15,18-5-2-15,12 10 1 16,18-7-1-16,21 2 0 15,11-3 0-15,24 2 1 16,13-7 0-16,19 3 1 16,15-3-1-16,16 0 1 15,19-1 0-15,18-3-1 16,15 0 1-16,24 1-2 15,11-1 1-15,20 0-1 16,14 1 0-16,59 2-1 16,-31-1 1-16,7 3-1 15,12 0 1-15,2-2 0 16,8-1 1-16,6-3-1 0,6-4 1 15,-46-3-1 1,42-1 0-16,-5-5-1 0,-12-1 0 16,-10 1 0-16,-22 3-1 15,-25 1-3-15,-33 14-7 16,-39-9-25-16,-33 13-3 15,-47-3 0-15,-37 4-2 16</inkml:trace>
  <inkml:trace contextRef="#ctx0" brushRef="#br3" timeOffset="115896.6289">17890 11036 76 0,'1'-11'41'0,"-7"-1"-3"15,6 12 1-15,-20 2-34 16,2 12-1-16,-8 9-1 15,-8 16 2-15,-8 8-3 16,2 11 0-16,-7 2-1 16,9 0 1-16,15-6 0 15,18-7 1-15,24-14-2 16,26-14 0-16,28-14 0 0,22-13-1 15,14-5 1-15,6-1-1 16,-5 3 1-16,-12 8-1 16,-18 13 0-16,-27 12 0 15,-28 14 0-15,-31 11 1 16,-24 7-1-16,-19 6 0 15,-13-1-2-15,-10-10-4 16,10 2-14-16,-8-26-21 16,16-5 3-16,6-24-6 15,22-8 4-15</inkml:trace>
  <inkml:trace contextRef="#ctx0" brushRef="#br3" timeOffset="116085.6397">17920 11151 100 0,'-21'9'41'0,"3"-7"2"16,18-2-4-16,20 6-36 16,21-17-3-16,25-7-2 15,19-12-3-15,24 7-7 16,0-14-23-16,19 11-3 15,-8-5 1-15,5 12-2 16</inkml:trace>
  <inkml:trace contextRef="#ctx0" brushRef="#br3" timeOffset="116581.6681">18803 11128 95 0,'-23'10'38'16,"2"-7"3"-16,21-3-3 15,14-2-35-15,16-3-1 16,12 0-1-16,10 3 1 16,2-1 0-16,4 5-1 15,-1 0 0-15,-6 5 0 16,-8 1-1-16,-10 2 1 15,-5 1-1-15,-12 0 0 16,-3 1 1-16,-11 4-1 16,-6-1 1-16,-9 7 0 0,-7 5-1 15,-6 7 2-15,-8 4-1 16,0 7 0-16,-4 0-1 15,5-1 1-15,8-3 0 16,10-5 0-16,14-8-1 16,10-9 1-16,12-6-1 15,12-5 0-15,4-6 0 16,0 2 0-16,-1-2 0 15,-10 4 0-15,-11 5 0 16,-13 7 2-16,-15 6-2 16,-14 5 2-16,-6 2-3 15,-7-1-1-15,4 0 0 16,2-11-3-16,12-1-3 15,2-25-21-15,20 7-10 16,18-42-2-16,21 11 1 0,2-22 1 16</inkml:trace>
  <inkml:trace contextRef="#ctx0" brushRef="#br3" timeOffset="116919.6874">19773 10960 82 0,'-6'-24'41'0,"5"14"1"16,-11-5-4-16,-1 19-17 16,-6 0-16-16,-10 11-2 15,-5 8 0-15,0 12-1 16,-4 5 0-16,6 5 0 0,6 0-1 15,11-3-1-15,15-5 1 16,18-13-1-16,15-12 1 16,12-10-1-16,12-13 1 15,6-10-1-15,-7-3 0 16,-1-6 0-16,-13-3 2 15,-16-2-1-15,-13 6-2 16,-14 3 0-16,-12 7-5 16,-16-3-8-16,14 20-26 15,-19-2-2-15,19 14-2 16,-2 0-1-16</inkml:trace>
  <inkml:trace contextRef="#ctx0" brushRef="#br3" timeOffset="117077.6964">20098 11867 116 0,'-14'31'39'16,"-6"-15"-13"-16,2-19-26 15,5-11-42-15,-1-18 0 16,11 1-2-16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28T23:28:25.1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7850 911 1073 0,'0'0'-46'0,"0"0"-22"0,-2-17-15 15,2 17-1-15,0 0 27 0,0 0 6 0,0 0-11 16,0 0-4-16,0 0-15 0,-19 12-17 0,19-12-26 16,-5 24-24-16,5-24 44 0,-4 30 104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28T23:28:20.79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1842 518 110 0,'3'-19'59'0,"-3"19"7"0,6-16 5 16,-6 16 7-16,1-19 7 0,-1 19 8 0,0-17 5 15,0 17-4-15,0 0-5 0,-3-23-3 0,3 23-1 16,0 0-5-16,0 0-5 0,-17-16-10 15,17 16-19-15,0 0-10 0,-22-10-17 16,22 10-11-16,-23-5 0 0,23 5-8 0,-37 10 3 16,13-1-1-16,-6 13-2 0,-4 0 0 0,-3 7-1 15,-3 1-1-15,0 0 5 0,-3 4 1 0,-1 0 0 16,-1 4 22-16,-1-6-21 0,2-1 28 0,1-2-12 16,7-5-23-16,1-1 30 0,8-4-35 0,3-4 22 15,6-3-6-15,18-12-6 0,-23 20-3 16,23-20-6-16,0 0 0 0,0 0 0 0,0 0 3 15,17 20 0-15,1-13 5 0,5-1-3 0,5-1 4 16,6-2-3-16,4-3 1 0,4-1-2 0,3-2-1 16,0-1 2-16,3 1-2 0,-2 1 2 0,-2 1-1 15,0 0 2-15,-5 2-1 0,-4 4 0 16,-5 1 2-16,-5 5-7 0,-5 3 4 0,-4 3-5 16,-4 6 7-16,-2 1-5 0,-8 4 8 15,-4 5-8-15,-5 1 9 0,-6 4-10 0,-4 2 11 16,-4 2 12-16,-5-3-34 0,-6 1 31 0,0-5-29 15,-5 0 17-15,1-3 15 0,-5-6-2 0,6 1 10 16,1-10-11-16,4 0 1 0,2-4-12 0,3-2-3 16,5-1-16-16,-1-7-18 0,21-3-25 0,-28 5-29 15,28-5-75-15,0 0-52 0,0 0-112 16,26-7-108-16,-15-16 198 0,24 14 236 0</inkml:trace>
  <inkml:trace contextRef="#ctx0" brushRef="#br0" timeOffset="437.5692">2152 1075 810 0,'0'0'106'0,"2"-18"-47"15,-2 18-6-15,0 0 4 0,-22 2-2 0,22-2-6 16,-18 5 0-16,18-5-8 0,-22 12 1 0,22-12-4 15,-23 21 0-15,23-21-3 0,-22 25-1 0,22-25-3 16,-22 32 4-16,11-13-13 16,4 6-19-16,0 3 28 0,2 4-35 0,1-1 31 15,3-2-9-15,1-2-16 0,1-3 3 0,4-6-7 16,1 0 1-16,-6-18-1 0,22 27 1 0,-5-19-1 16,1-3 2-16,5-4 0 0,4-5 0 0,3-6 3 15,3-7-3-15,3-4 2 0,0 0-2 0,1-7 7 16,0 2-7-16,-1-3 8 0,-1-1 12 15,-5 1-38-15,-3 0 33 0,-1 4-29 0,-7 1 7 16,-1 2 8-16,-4 5-7 0,-14 17 0 0,17-27-1 16,-17 27 5-16,0 0-1 0,0 0 2 0,0 0 0 15,0 0-1-15,0 0-3 0,0 0-2 16,0 0-1-16,0 0-2 0,0 0 5 0,-13 22 0 16,6-1 5-16,-1 4-4 0,0 2 5 0,1 0 12 15,2-1-34-15,5 0 25 0,0-3-40 16,9 3-11-16,-4-9-20 0,13 4-58 0,-18-21-37 15,35 17-81-15,-17-17-75 0,3-9-87 0,18 11 239 16</inkml:trace>
  <inkml:trace contextRef="#ctx0" brushRef="#br0" timeOffset="906.3734">3076 434 1095 0,'-11'-25'302'0,"11"25"-275"15,-28-4-10-15,28 4 2 0,-24 11-1 0,24-11 3 16,-27 36 7-16,12-7-4 0,-3 6 9 0,1 15 4 16,-4 12 3-16,6 4 11 0,-6 3-29 0,6-8-14 15,1-5-6-15,3-4-17 0,3 0 14 16,5 2 12-16,2-5-14 0,2 1 14 0,2-7 2 16,1-4-27-16,2-5 26 0,2-5-30 0,0-5 14 15,1-5 5-15,-9-19-6 0,18 29 6 0,-18-29-5 16,17 16 4-16,-17-16-5 0,17 11 1 0,-17-11-2 15,0 0 4-15,18-2 5 0,-18 2 1 16,0 0 4-16,12-27-6 0,-12 27 4 0,8-36-7 16,-6 12 5-16,2-2-7 0,-2 0-1 15,3-1 29-15,1 0-28 0,0 2 25 0,4 0-26 16,2 2-3-16,3 3 2 0,3 2 0 0,2 6 3 16,1 4-2-16,1 6 0 0,-1 4 2 0,1 6 1 15,-2 4 1-15,2 5-2 0,0 4 4 0,0 2-5 16,1 1 10-16,-1 0 2 0,-1 1-30 0,-4 2 30 15,-2-2-34-15,-4-2 22 0,-1 2 7 0,-5-5-6 16,-4 5 8-16,-4-2-7 0,-5-3 6 16,-3-3-4-16,11-17 4 0,-31 20-3 15,8-12 0-15,-5-5-1 0,-3-3-1 0,0-2-3 0,-1-7-5 16,3-2-8-16,1-8-15 0,8 2-21 16,-4-9-38-16,16 9-66 0,-14-17-60 0,25 10-210 15,-2 1-48-15,-3-9 210 0</inkml:trace>
  <inkml:trace contextRef="#ctx0" brushRef="#br0" timeOffset="1265.8064">3745 451 1445 0,'0'0'27'0,"0"0"-18"0,0 0-10 16,0 0-2-16,-1 22 7 0,3 8 6 0,-3 10 3 15,0 14 23-15,-8 4-21 0,1 10-11 0,-2 6 3 16,-1-5-24-16,1 7 15 0,0-3 15 16,1-3-19-16,0-2-14 0,1-1 22 0,0-6-24 15,2 0 24-15,0-6 3 0,1-1-24 16,2-8 7-16,3-2-29 0,-2-13-4 0,11 4-32 16,-9-35-42-16,21 41-86 0,-21-41-232 0,24 6 0 15,2-1 309-15</inkml:trace>
  <inkml:trace contextRef="#ctx0" brushRef="#br0" timeOffset="2089.1835">3413 1155 1652 0,'-21'5'42'16,"21"-5"-12"-16,-19 7-19 0,19-7-5 0,0 0-4 15,0 0 4-15,20 1 1 0,-1-4 6 0,1-2 3 16,6-4-5-16,4 0 1 0,4-3-6 0,6-3 3 15,4-3-5-15,2 1 3 0,2 0-5 0,0 3 1 16,0 3-6-16,-1 3 5 0,-2 2-4 16,-2 6 2-16,-5 3 3 0,-4-1-2 15,-4 4-3-15,-4 3 1 0,-5 3-3 0,-2 5-2 0,-5 0 10 16,-3 1-9-16,-3 1 10 0,-5 0-8 0,-2 3 5 16,-2 2 3-16,-2-1-31 0,-4 4 31 0,-1-3-31 15,-2 5 21-15,-1-2 8 16,-1 2-8-16,0 0 9 0,1-6-6 0,0 2 4 15,3-7-3-15,1-1 2 0,7-17-3 16,-9 28 4-16,9-28-3 0,0 0 1 16,-3 18-1-16,3-18 0 0,0 0-1 0,0 0 0 15,0 0 3-15,0 0-3 0,23-28 5 0,-14 10-3 16,2-5 3-16,-1-4-5 0,-1-4 7 0,1 1-8 16,-3 0 6-16,-1 2-5 0,-2 0-1 0,1-2 25 15,-1 2-22-15,0 0 22 0,1 3-18 16,0 3-3-16,1 3-1 0,-6 19 0 0,10-24-1 15,-10 24-2-15,0 0 4 0,15-17-3 0,-15 17 1 16,0 0 0-16,28-1-3 0,-11 2 2 0,2 1-1 16,4 1 0-16,3 0 4 0,2 2-1 0,0 0-1 15,2 0 2-15,-1 1-6 0,3 0 4 0,-2 1-1 16,-1 0 1-16,1 1-1 0,-4-4-2 16,-1 1-4-16,-3 0-4 0,-2 0-8 15,-20-5 0-15,31 6-7 0,-31-6 4 0,17 1 1 16,-17-1 9-16,0 0 8 0,0 0 8 0,0 0 4 15,0 0-2-15,0 0 1 0,-14-22-4 0,14 22 6 16,-26-17 1-16,9 11 10 0,-1 3 0 0,-2-1 2 16,0 4-3-16,-4 1-3 0,0 4-1 0,-3 5 4 15,1 6 0-15,-2 2 0 0,2 7-16 0,-4 3 19 16,3 3-23-16,-1 3 21 0,1 1-6 16,1 3-6-16,6-2 6 0,3-6-16 0,6-1 9 15,7-12-8-15,4-17 2 0,8 26 1 0,-8-26-2 16,27 17 1-16,-9-14 2 0,6-4-1 15,4-6 0-15,4-7 4 0,4-7-6 0,3-6 3 16,1-3-3-16,0-3 4 0,-2-2-5 0,-3 0-1 16,-6 0 0-16,-2-2 0 0,-4 1 19 15,-5 5-9-15,-2 2 9 0,-6 8-16 0,-10 21 2 16,11-26 1-16,-11 26 2 0,0 0 2 0,0 0-4 16,0 0-3-16,0 0 2 0,-17 9-7 0,4 10 1 15,-4 6-4-15,0 9-15 0,-1 2 25 0,1 3-20 16,4-2 14-16,1-3-13 0,5-2-21 0,4-5-8 15,6 2-18-15,0-9-18 0,14 4-26 0,-17-24-38 16,42 27-72-16,-22-31-97 16,13-1-173-16,13 5 88 0,-10-24 400 0</inkml:trace>
  <inkml:trace contextRef="#ctx0" brushRef="#br0" timeOffset="2305.6345">5149 1132 1252 0,'-34'28'255'0,"-3"-11"-228"0,6 3-13 0,1 0 44 16,8 3-29-16,-4-2 25 0,5 4-14 0,-4-2-11 15,6 2 6-15,1 2-19 0,7-3 0 16,3-1-13-16,7-3 1 0,1-20-10 0,13 32 2 0,4-19-9 16,3-3-5-16,8-5-19 0,0-12-28 15,17 6-53-15,-12-22-66 0,29 14-130 16,-9-16-200-16,0-11 33 0,9 10 404 0</inkml:trace>
  <inkml:trace contextRef="#ctx0" brushRef="#br0" timeOffset="2484.7343">5672 733 1491 0,'-51'36'157'0,"25"-10"-174"0,0 7 38 16,7 2 11-16,-3 3-7 0,5 1 8 0,-5-2-8 15,2 5 14-15,1 0-13 0,4-1 2 0,2 0-17 16,4-2-19-16,4-1 17 0,2 2-25 0,3-4 12 16,0 1-20-16,5-1-27 0,-5-8-23 0,7 8-30 0,-9-17-46 0,17 18-72 15,-15-37-110-15,0 30-165 0,12-6 100 16,-12-24 397-16</inkml:trace>
  <inkml:trace contextRef="#ctx0" brushRef="#br0" timeOffset="2822.9302">5293 1099 1410 0,'0'0'18'0,"0"0"-11"16,0 17 11-16,0-17 6 0,0 0 13 0,19 22 5 15,-19-22-3-15,26 11 1 0,-26-11-6 0,40 5-7 16,-14-5-8-16,4-1-5 0,3-3-8 0,3-1-4 15,0-1 4-15,-1 0-6 0,-4 1 8 0,1 2-6 16,-6 0 6-16,-1 2 2 0,-3 2-3 16,0 2 10-16,-4-2-7 0,0 4-1 0,-18-5-6 15,25 7-1-15,-25-7 0 0,0 0 3 0,0 0 3 16,17 22-1-16,-17-22-1 0,0 29 2 0,-3-8 11 16,-3 2-29-16,-1 4 27 0,-3 0-29 0,0 2-1 15,1 2 5-15,0 0-12 0,1-2-2 0,4-2-8 16,-1-8-15-16,11 6-44 0,-6-25-9 15,11 35-39-15,-11-35-55 0,17 15-87 16,4-9-201-16,-21-6 36 0,38-10 433 0</inkml:trace>
  <inkml:trace contextRef="#ctx0" brushRef="#br0" timeOffset="3001.6116">6060 827 1353 0,'-29'23'272'0,"29"-23"-262"0,-19 22-11 16,19-22-2-16,-5 19 0 0,5-19 2 16,2 21-6-16,-2-21-11 0,10 18-27 0,-10-18-29 15,22 15-43-15,-22-15-51 0,36 8-50 0,-36-8-54 0,32 8-121 16,-5 8 79-16,-27-16 314 0</inkml:trace>
  <inkml:trace contextRef="#ctx0" brushRef="#br0" timeOffset="3298.4681">6166 1186 1034 0,'-5'35'204'0,"-18"-6"-56"0,13 8-53 15,-11-12-9-15,8 8-6 0,-5-11-28 0,7 2-12 16,-1-6-12-16,5-1 4 0,7-17-10 16,-9 23 3-16,9-23-13 0,0 0-5 0,0 0-4 15,0 0-1-15,0 0 1 0,0 0-1 16,18-4 2-16,-18 4-1 0,30-31 1 0,-8 5-4 16,2-3 7-16,1-3-8 0,1 0 6 0,-1 1-8 15,0-2-5-15,-2 3 22 0,0-2-22 0,0 3 21 16,-2 5-12-16,-3 5-4 0,-18 19-1 0,26-18 1 15,-26 18-1-15,0 0-1 0,0 0 2 0,0 0 3 16,-2 28-2-16,-4-7 8 0,-1 5-5 0,-3 2-16 16,0-1 26-16,3 4-29 0,4-4 25 15,3 1-3-15,4-2-10 0,7-3 9 0,4-4-10 16,4 0 2-16,6-2-4 0,1-2-2 16,5-2-6-16,2-3-8 0,7-3-9 0,0-6-14 15,13 3-22-15,-5-15-43 0,18 12-58 0,-15-24-44 16,14 12-175-16,-3 2-61 0,-18-16 143 0</inkml:trace>
  <inkml:trace contextRef="#ctx0" brushRef="#br0" timeOffset="3782.8866">7076 1097 1151 0,'-25'0'392'0,"-6"-11"-303"16,6 4-38-16,-5 2-6 0,2 7-19 0,-1 3-11 16,0 6 4-16,-3 7-1 0,3 3 11 0,-3 3-2 15,6 5-15-15,0-1 23 0,5 4-30 16,4 1 18-16,5 2-8 0,2-1-9 15,4-1 8-15,5-8-7 0,2 0 3 0,7-5-7 16,0-2 2-16,-8-18-4 0,27 25 3 0,-10-15-2 16,1-6 0-16,2-3 1 0,-2-2 1 0,1-4 2 15,2-2-3-15,0-4 2 0,-1-5-4 0,0-2 2 16,-1-4-2-16,0-2 2 0,-2-3-4 0,-2 2 5 16,0-5-7-16,-2 2 0 0,-1-2-11 0,2-1-15 15,-4 2 11-15,-1 6-21 0,-3 3 18 16,-6 20-13-16,8-20 8 0,-8 20-1 0,0 0-1 15,0 0-12-15,0 0-13 0,-17 38 9 0,1-11-24 16,1 14 51-16,-2 6-10 0,-2 6 26 0,2 6 20 16,-3 2-9-16,4 5 25 0,-2 1-14 15,6 5 32-15,-5-6-16 0,5 0 3 0,-3-10-16 16,3-5-20-16,1-1 23 0,1-4-25 16,3-7 24-16,0-3-18 0,0-9-8 0,-2-3 5 15,1-6-2-15,8-18 4 0,-15 23 1 0,15-23 4 16,0 0-1-16,0 0-6 0,0 0-6 0,-15-17-6 15,11 0 2-15,-3-6-2 0,1-3 7 0,1-9-3 16,2-6-14-16,-1-3 25 0,3-7-24 0,2 2 25 16,2-1 2-16,3 2-8 0,1 4 12 0,3 8-10 15,-2 8 5-15,0 8-6 16,-8 20-1-16,14-22-2 0,-14 22-10 0,22-21-20 16,0 14-37-16,-4-17-84 0,26 23-202 0,-11-15-242 15,3 0 30-15,8 9 413 0</inkml:trace>
  <inkml:trace contextRef="#ctx0" brushRef="#br0" timeOffset="7361.3335">7880 705 1433 0,'0'0'53'0,"0"0"-22"0,0 0-17 16,0 0-10-16,-14-18-3 0,14 18-3 0,0 0 0 15,0 0 5-15,0 0-2 0,0 0 3 0,0 0-4 16,0 0-3-16,0 0 1 0,0 0-7 0,0 0 0 16,0 0 1-16,0 0 2 0,0 0 3 0,-13 40 25 15,14-11-22-15,2 1-7 0,0 6 13 0,3-2-25 16,0 4 30-16,2 0 7 0,-1 1-14 15,1 1 10-15,0 0-16 0,-1 1 11 0,0 0-12 16,2-2 11-16,-2-3 10 0,3-3-35 0,-2-7 34 16,1-4-36-16,1-5 6 0,-10-17 5 15,20 18-2-15,-20-18 5 0,25 5 19 0,-25-5 8 16,26-10 14-16,-9-2-1 0,-3-12 3 0,4-6 14 16,0-10-42-16,2-7 21 0,-1-5-33 0,1-3-5 15,-1 3 13-15,-1-2-11 0,-1 0 19 16,0-6-13-16,-2 0-15 0,1-3 37 0,-3-1-14 15,-1-1 8-15,0 3 14 0,-1 5-38 0,2 13-4 16,-2 9-6-16,3 15-9 0,-14 20-15 0,18-18-13 16,-18 18-19-16,0 0-20 0,-1 24-39 0,6-1-67 15,-16 5-132-15,1 8-137 0,12 12 86 0,-15 0 382 16</inkml:trace>
  <inkml:trace contextRef="#ctx0" brushRef="#br0" timeOffset="7793.1308">8428 1179 1127 0,'0'0'90'0,"0"0"-87"0,0 0-4 16,22 12 8-16,-22-12 1 0,35 9 19 0,-12-7 4 15,-3-4-4-15,7 0 11 0,-4-6-3 0,5 2 8 16,-3-6 4-16,6 3-7 0,-3-1-11 0,1-1-9 16,-5-1-2-16,-2-1 1 0,-22 13 7 15,29-23-3-15,-29 23 11 0,16-24-1 0,-16 24 2 16,5-26-10-16,-5 26-7 0,-3-28-13 0,3 28 1 16,-15-27-4-16,15 27 2 0,-26-26-2 0,9 16-2 15,-1 0-2-15,-3 4-2 0,-1 1 2 16,0 4 2-16,-3 4-1 0,-2 3-1 0,0 2-1 15,-3 4 2-15,-1 4 6 0,0 1 7 0,0 5 9 16,2-1-7-16,5 1 6 0,3 2-9 16,4-1 0-16,5-3-5 0,2 1-1 0,5-2-7 15,4 1 3-15,5 1-2 0,2 1-28 0,6 0 28 16,4-1-29-16,7 0 12 0,5-4-6 0,9-1-18 16,0-5-10-16,13 1-27 0,-4-10-15 0,16 6-32 15,-13-19-30-15,18 10-35 0,-16-15-29 0,10 1-123 16,7 10-32-16,-24-17 247 0</inkml:trace>
  <inkml:trace contextRef="#ctx0" brushRef="#br0" timeOffset="8043.1815">9215 1061 1467 0,'0'0'154'0,"-32"8"-91"0,32-8-9 16,-30 9-6-16,30-9-3 0,-26 12-12 0,26-12-7 15,-26 14-5-15,26-14-7 0,-31 20-2 0,31-20-3 16,-33 31-7-16,18-10 6 0,1-1-7 0,1 2-25 16,2-3 28-16,2-1-26 0,3-1 22 0,6-17 3 15,0 32-4-15,0-32 2 0,16 25-3 0,-16-25 1 16,30 22-1-16,-6-9 0 0,5-8-2 16,6-4-2-16,9-4-10 0,3-14-11 15,10 0-21-15,-1-12-30 0,11 2-40 0,-13-15-29 16,17 5-99-16,-19-11-120 0,7-1-122 0,9 9 122 15,-20-10 366-15</inkml:trace>
  <inkml:trace contextRef="#ctx0" brushRef="#br0" timeOffset="8262.0202">9894 424 1450 0,'-27'33'134'15,"7"-10"-123"-15,-2 9 9 0,9 3 14 0,-4 6 9 16,5 7 7-16,-5-6-16 0,3 7-16 15,-3-3 4-15,6 2-15 0,-1 4 3 0,6-1 8 16,1-3-16-16,3 3 6 0,1 0-11 0,1-1 10 16,3-1-11-16,0-4-31 0,4 0 14 15,-2-7-39-15,5 2-1 0,-7-10-15 0,12 4-46 16,-15-34-45-16,23 44-79 0,-23-44-126 0,0 0-94 16,33 28 232-16</inkml:trace>
  <inkml:trace contextRef="#ctx0" brushRef="#br0" timeOffset="9324.5643">9563 957 1443 0,'0'0'58'0,"-19"17"-41"0,19-17-15 16,0 0 5-16,3 19 6 0,-3-19 12 0,18 16 10 15,0-8 10-15,-1-2 1 0,10-2-5 0,4-3-8 16,5-2-9-16,5-4-9 0,6 0-6 0,-1-1 0 15,1-4-8-15,1 3 4 0,-1-3-4 16,-1 1 1-16,-2 1 1 0,0 0 0 0,-5 2-2 16,-4 1 1-16,-6 0-4 0,-9 4 3 0,-20 1 0 15,22 1-2-15,-22-1-1 0,0 0 1 0,0 0 1 16,-3 17-5-16,3-17 7 0,-14 28-10 0,0-11 3 16,-3 5-4-16,-3 3 5 0,-4 5 0 15,1 3 10-15,-1 1-6 0,0 1-22 16,3-2 25-16,2-1-28 0,2-1 30 0,3-1 5 15,2-5-8-15,6 3 6 0,0-5-7 0,5-4 3 16,3 1-5-16,-2-20 1 0,12 25-4 0,-12-25 2 16,29 17-2-16,-8-13 2 0,3-3-5 0,4-5-1 15,5-7-2-15,0-8-12 0,5-8-2 0,-4-7-21 16,3-1 0-16,-5-6-7 0,0 6 22 0,-8-3 32 16,-3 1-14-16,-7-1 23 0,-3-1-45 15,-7-1-12-15,0 2 0 0,-12 3-4 0,2 8 25 16,-6 6 19-16,12 21 32 0,-27-23 20 15,9 18 19-15,18 5 1 0,-33 5-7 0,33-5-7 16,-28 13-10-16,28-13-7 0,-20 18-9 0,20-18-5 16,-16 23-3-16,16-23-2 0,-6 22-4 0,6-22 0 15,3 24-1-15,-3-24-3 0,19 26 5 0,-19-26 1 16,34 22-1-16,-13-12 3 0,5-1-5 16,3-3-1-16,0-1-7 0,1-2 4 0,1 0-4 15,1 0 3-15,-3 1 0 0,0 0-3 0,-6 2-3 16,-3 0-1-16,-20-6 0 0,24 14 2 0,-24-14 0 15,13 23 0-15,-13-23-3 0,2 31-26 0,-6-13 22 16,-5 2-28-16,0 3 26 0,-6 1 3 0,2 1-5 16,-3 1 7-16,-1 1-6 15,1-2 0-15,3 1-4 0,1-3 7 0,3-4-8 16,2-1 9-16,7-18-4 0,-6 24 3 0,6-24-2 16,0 0 6-16,0 0 1 0,0 0 2 0,18 6 6 15,-18-6 1-15,17-21 11 0,-4 4-3 0,-2-8 4 16,3-4-7-16,-3-2 1 0,1-4-7 0,0-3 5 15,-1 2-10-15,0-3 5 0,0-1 22 0,1-1-25 16,-1-2 22-16,2 2-20 0,2 3-13 16,-2 8 7-16,2 6-1 0,-3 7 7 0,-12 17-3 15,16-19 7-15,-16 19-12 0,0 0 2 0,0 0-2 16,0 0 2-16,0 0 3 0,22 4-4 16,-22-4 4-16,29 15-7 0,-12-9 1 0,6-1-2 15,0 1-4-15,5-4-7 0,4-1-7 0,4 1-7 16,2-5-2-16,7 1 4 0,-1-4 6 0,3 1 1 15,-2-4-5-15,-1 2 3 0,-6-1 2 16,-7 0 9-16,-8 2 8 0,-23 6 7 0,26-8 7 16,-26 8 11-16,0 0 4 0,0 0 4 0,-17-5-11 15,0 6-8-15,-5 3-1 0,-6 1 5 0,-4 2 6 16,-7 0 6-16,2 4 5 0,-6 1-8 0,2 2 4 16,1 1-6-16,2 1 6 0,3-1-2 0,5 1-17 15,5 0-8-15,7-1 0 0,18-15 0 16,-22 28 0-16,22-28 0 0,1 21 0 15,-1-21 0-15,18 17 0 0,1-10 0 0,2 1 0 16,9-6 0-16,2 2 0 0,7-4 0 0,1 1 0 16,3-1 0-16,-2 1 0 0,-3 3 0 0,-1 1 0 15,-9 3 0-15,-5 1 0 0,-6 3 0 0,-17-12-9 16,17 24 9-16,-17-24 6 0,-4 31-3 0,-4-11-3 16,-8-2 0-16,-3 1 0 0,-7 1 0 15,-3 1 0-15,-7 1 0 0,0 2 0 0,-2-6 0 16,-1 1 0-16,3-6 0 0,2-3 0 0,3-1 0 15,7-4 0-15,7-1-23 0,17-4-37 0,-22 0-48 16,7-17-94-16,15 17-205 0,0 0-194 16,10-33 34-16,-10 33 489 0</inkml:trace>
  <inkml:trace contextRef="#ctx0" brushRef="#br1" timeOffset="15543.7654">1697 1896 707 0,'0'0'173'16,"0"0"-103"-16,-18-15-18 0,18 15-16 0,0 0-16 16,0 0-5-16,0 0-8 0,0 0-4 15,0 0-1-15,-4-19-1 0,4 19 2 0,0 0-1 16,0 0 0-16,0 0 2 0,0 0 0 0,0 0 2 16,4-17 4-16,-4 17 2 0,0 0 2 0,0 0 1 15,0 0-2-15,0 0-3 0,0 0-3 0,0 0-3 16,0 0-1-16,19-6-1 0,-19 6-1 0,18-1 1 15,-18 1-1-15,31-3 0 0,-11 0 1 16,3 0-1-16,3-1 2 0,2 0-2 16,4-1 1-16,0 1-2 0,2-1 1 0,2 2-2 15,-2 1 1-15,2 0 0 0,0 0-1 0,-1 1 1 16,1 1-2-16,3 0 2 0,1 1 2 0,2-1 1 16,1 0 0-16,4 0-1 0,1-1 0 0,2 0-2 15,4-2 1-15,0 2-1 0,2 0 1 0,2-1 1 16,-4-1 5-16,6 3 10 0,-3-2-4 15,3 1-2-15,-2-1-6 0,0 2-9 0,2 3 5 16,2-2 2-16,-1 1-2 0,1 2 3 0,1 0-3 16,-1-1 0-16,0 2-1 0,-1 0 1 0,1-1-1 15,1-1 2-15,2 0-2 0,3-1 1 0,1 1-1 16,2-3 1-16,2 0-1 0,-1-2 0 16,5 0 2-16,0-1 0 0,1-1 0 0,2 0 1 15,-1-1-2-15,2 0 1 0,2-2 11 16,1 2 5-16,0-4 8 0,1 0-4 0,-4 2-8 15,1 1-8-15,-2 2-6 0,-1 2-1 0,-2-2 1 16,-4 2-1-16,3 0 3 0,1 0-1 0,-2 1 1 16,5 0-2-16,-5 1-2 0,0 0 1 0,1 1-1 15,-3 1 1-15,0-1 1 0,-2 1 0 0,1-2 0 16,0 0 0-16,1-3 0 0,0 1 0 16,-1-2 0-16,-3 2-1 0,-1-3 1 0,-2 3 1 15,-1-3 1-15,0 0 0 0,-1 0 0 0,1-1-1 16,-1 0 1-16,-2 0-1 0,1 0 1 15,-2 0 0-15,0 1-2 0,-1 1 0 0,-1 1 1 16,-2 0-2-16,3 2 2 0,-3 0-2 0,2 0 0 16,-4 1 0-16,-1 2-1 0,-2-1 0 0,-3 3 0 15,-3 0 0-15,0-1 2 0,-2 2-10 16,0-1-1-16,1-1 1 0,1 1-1 0,2 0 12 16,0-2-1-16,3 0 1 0,2-2 0 0,0 0-1 15,2-2 0-15,0 1 1 0,0 0-1 0,1-2 3 16,3 2-1-16,0-3-1 0,2 2 0 0,1-1-2 15,3 1 0-15,-1 0 0 0,2 0 1 0,-3 2-2 16,-1 0 1-16,0 2 7 0,-2 0-1 16,0 0 0-16,-1 1 0 0,-3 2-7 15,0 0-1-15,-3-1 2 0,-2 0-1 0,2 0 0 16,-5-1 0-16,1 0 1 0,0-2-1 0,0 0 1 16,-1-1 3-16,0 0 0 0,1-1 0 0,-1-3-1 15,-5 2-1-15,1-2-1 0,-1 1 2 0,-2-3 1 16,-2 1 9-16,0 0 2 0,-3-1 3 0,1 1-3 15,-1-1-4-15,2 0-5 0,0-3 0 16,1 3-3-16,1-2 1 0,0 2-2 0,1 1 0 16,-1 0 0-16,-1 0 0 0,-1 2 0 0,-2-1 0 15,-1 2-2-15,-4 0 1 0,-2 2 0 0,-6 0-2 16,-3 0-4-16,-20 0-11 0,21 2-16 16,-21-2-24-16,0 0-16 0,0 0-12 0,0 0 1 15,0 0 11-15,0 0-7 0,-13 26-23 0,13-26-46 16,-22 9-109-16,22-9-58 0,-20 8 221 15</inkml:trace>
  <inkml:trace contextRef="#ctx0" brushRef="#br2" timeOffset="23246.0189">6161 4028 549 0,'-51'4'130'0,"9"1"-119"0,5 1-11 0,-2 1-18 15,3 3 0-15,0 1 0 0,-1 2 6 0,1 2 9 16,-1-1 5-16,-1 4 4 0,-1-1 2 15,0 4 0-15,-1-2 2 0,1 3 0 16,-1 2 4-16,1-2 6 0,0 4 8 0,-1-3 4 16,2 4 9-16,-1-2-7 0,4 3-3 0,-2 0-16 15,2 2-3-15,-2 4-1 0,0 0-9 0,-2 3 6 16,0 3-21-16,2 3 6 0,-2 3-5 0,1 2 4 16,-2 2 8-16,1 2-7 0,-1 1 7 0,-1 2-7 15,0 5 8-15,-1 1 1 0,2 2-12 16,-2 4 13-16,4-1-10 0,-4 2 3 0,1 2 13 15,-1 2-8-15,-3 1 14 0,2 3 1 0,-1 4 0 16,-1 4-2-16,0 0-13 0,1 2-3 0,2 3-2 16,0-4-4-16,5 5 15 0,-2 2-2 0,5 1-7 15,2-1 13-15,2 1-9 0,2-4-2 16,3 1 14-16,3 1-16 0,0-4 13 16,4 3-3-16,0 0-11 0,1-3 10 0,2 1-12 15,2-2-1-15,1 1 13 0,0 3 0 0,3-1-11 16,1 1 13-16,2 0-11 0,1-1-4 0,-1 0 16 15,2 2-17-15,2-3 16 0,0 4-6 0,2 0-12 16,3 0 13-16,-1 1-13 0,5-6 2 0,1 0 16 16,3 1-1-16,2 1-11 0,3-2 16 0,2 1-11 15,3-2-1-15,2 0 15 0,1 1-22 16,4-1 16-16,1 0-2 0,3 0-14 0,3-1 15 16,1 2-15-16,2-4 1 0,1-1 15 15,2-2-15-15,1-2 16 0,1 0 2 0,2-2-13 16,2-2 15-16,0-1-15 0,3 1-3 0,4 0 15 15,-3-1-15-15,4-1 14 0,-2 1 2 0,2-1-18 16,2-3 21-16,3 1-19 0,2-3 4 0,1-1 12 16,3 1-18-16,0-3 13 0,4-1-14 15,2-3 13-15,-3 0 9 0,4-1-22 0,1-3 24 16,3-1-21-16,2-3 4 0,2-1 11 0,2 0-12 16,1 0 9-16,1-4 6 0,2 1 16 0,-1-4-8 15,4-1 14-15,1-3-12 0,4 0-30 0,2-3 22 16,-1 0-30-16,3-2 11 0,-3-5 7 0,5-1-8 15,1-1 7-15,0-2-8 16,-1 0 5-16,2-2-9 0,1-2 8 0,3 1-5 16,0-1 5-16,-4-2 0 0,0-1 4 0,-2-3-9 15,0 1 5-15,0-2-3 0,1 2 3 0,0 0 2 16,2-1 4-16,3 3-6 0,0-1 3 0,-3-4-4 16,5 0 2-16,-4-4-2 0,-1-2 4 0,3-2-3 15,-1-3 4-15,-1-3 4 0,2-1 0 0,-4-5 6 16,2-1 0-16,1-5 0 0,1 0-4 15,-1-5 2-15,2 0-7 0,-2-5 2 0,0-2-6 16,1-3 6-16,-1-2-6 0,1-3 5 0,0-4-6 16,-4-1 6-16,-1 0-10 0,3-5 10 0,-1-2-8 15,2-2 12-15,1-3 7 0,-5-4-24 16,1 0 25-16,-4-4-22 0,2 0 7 0,-1-3 13 16,1-2-15-16,-6-1 12 0,-4-2-17 15,-3 0 20-15,-6-3 3 0,-4-1-21 0,-1 0 24 16,-6-5-16-16,2-3 1 0,-3-7 21 0,-1 0-22 15,-5-5 11-15,-1 0-4 0,-3-1-18 0,-1 1 15 16,-2-5-15-16,-1 2-5 0,-3-4 22 0,0-3-7 16,-4-1-14-16,0-1 15 0,-4-2-14 0,-2 2-3 15,-4-1 23-15,-3-2-7 0,-1 0-13 0,-2-1 14 16,-4-1-13-16,-2-2-5 16,-1 0 26-16,-2-1-7 0,-3 3-9 0,-1 1 11 0,-5-2-11 15,-3 3-9-15,-3-1 26 0,0-1-5 16,-3 2-10-16,0 1 16 0,-3 1-9 0,-2 3-7 15,-1 0 20-15,-1-1-11 0,-3-1-16 0,-1 3 13 16,-1 2-14-16,-2 1 0 0,-1 1 19 0,-4 0-20 16,-3-3-2-16,-2-1 11 0,-3-1-17 0,-1-2 9 15,0 0 6-15,-1-3-25 0,0 3 3 16,-5 0 17-16,0 3-11 0,-3 0 16 0,-2-1 11 16,-4 1-25-16,0 1 25 0,-6-1-5 0,-4 4-13 15,-2 2 17-15,-3 1-12 0,-2 3 2 0,-3 1 27 16,0 3-16-16,-4 1-2 0,3 5 19 0,-4-1-21 15,1 5 15-15,-2-2 0 0,-3 1-23 16,-1 1 13-16,0-2-17 0,-1 2 12 0,-2-1-1 16,-1 2-21-16,0 3 17 0,1 3-23 15,-7 0 2-15,3 0 14 0,-6 1-16 0,-2 3 17 16,2 0-15-16,-3 6-9 0,1-2 24 0,-3 5-24 16,-4-1 24-16,-1 6-1 0,-5-1-11 0,1 5 15 15,-1-1-9-15,1 3 13 0,-2 1-7 0,-4 2 9 16,-1 1-6-16,1 1 14 0,3 3-4 0,-4 1 13 15,4 4 13-15,-6 0-38 0,3 3 30 16,-3 3-38-16,1 4 12 0,0 2 4 0,-4 2-6 16,2 3 5-16,-2 3-5 0,0 3 2 0,-1 1-4 15,0 2 1-15,-1 0-2 0,-2 3 2 16,1 0-1-16,2 1 0 0,-1-1-1 0,-1 3-3 16,1 0 3-16,1 1 1 0,-1 2 4 0,0 0 2 15,2 1 1-15,0 2 1 0,1 2 2 0,1 2-3 16,-1 4 4-16,0 3 14 0,4 3-15 15,-2 6 14-15,1 5-31 0,-2 6 8 0,-1 7-7 16,-1 5 5-16,0 6 12 0,-1 4-15 0,0 6 15 16,-1 3-20-16,0 1 13 0,3 3-11 0,0-6-38 15,7 4-22-15,-4-14-46 0,12 8-59 0,-11-18-105 16,4-7-134-16,14 9 90 0,-15-30 326 16</inkml:trace>
  <inkml:trace contextRef="#ctx0" brushRef="#br2" timeOffset="24730.6878">8764 7821 660 0,'0'0'57'16,"3"-17"-32"-16,-3 17-3 0,0 0 15 0,0 0 11 15,0 0 15-15,0 0-1 0,0 0-6 16,-18-16-15-16,18 16-11 0,0 0-9 0,-19-4-1 15,19 4 3-15,0 0 3 0,-21 4 4 16,21-4 2-16,0 0-1 0,-26 15 2 0,26-15-1 16,-14 18-3-16,14-18 0 0,-13 24-8 0,13-24-3 15,-13 28-8-15,13-28 0 0,-6 28-6 0,6-28-1 16,-1 25-5-16,1-25 2 0,5 22-5 0,-5-22 3 16,0 0-1-16,22 16-2 0,-22-16-1 0,22 2 0 15,-22-2 0-15,26-5 2 0,-26 5 4 16,28-15-1-16,-28 15 1 0,30-27-4 0,-30 27 0 15,26-30-3-15,-26 30 3 0,21-31-2 16,-21 31 5-16,13-27-4 0,-13 27 4 0,5-22-2 16,-5 22 3-16,-5-17-2 0,5 17 3 0,0 0-1 15,-21-21 2-15,21 21-2 0,-21-7 1 0,21 7 0 16,-24-1 2-16,24 1 5 0,-26 10 4 0,26-10 6 16,-26 19 1-16,26-19 4 0,-24 28-4 15,14-11 4-15,10-17-10 0,-19 31 1 0,19-31-7 16,-15 32 0-16,15-32-4 0,-6 26 2 0,6-26-4 15,0 20 1-15,0-20-3 0,0 0 2 0,16 18-1 16,-16-18 1-16,20 1 1 0,-20-1-1 16,26-9 1-16,-26 9-1 0,31-19 2 0,-14 8-2 0,-17 11 2 15,30-26-4-15,-30 26 4 0,23-25-3 16,-23 25 3-16,0 0 1 0,20-21 12 16,-20 21 7-16,0 0 9 0,0 0 4 0,0 0-4 15,0 0-1-15,0 0-9 0,0 0-6 0,0 0-8 16,0 0-6-16,0 0-2 0,-20 17 2 0,20-17-1 15,0 0 2-15,-13 20-1 0,13-20 0 0,0 0-2 16,0 0-1-16,0 0-1 0,0 0-2 0,1 19-11 16,-1-19-16-16,0 0-32 0,0 0-39 0,29 13-75 15,-29-13-132-15,0 0-216 0,23-14 40 16,-23 14 371-16</inkml:trace>
  <inkml:trace contextRef="#ctx0" brushRef="#br2" timeOffset="169179.2443">12444 11270 1004 0,'-3'-17'245'0,"3"17"-188"16,-6-19-34-16,6 19-15 16,-7-20-4-16,7 20-9 0,-11-19 6 0,11 19-6 0,0 0 0 15,-26-18-4-15,26 18-8 0,-31 2 3 0,8 6-1 16,-3 4 9-16,-3 3 14 0,0 6 22 0,-4-3 10 16,5 8 19-16,-5-9-3 0,11 5-2 0,-2-6-12 0,7 4-7 0,17-20-13 15,-24 30-4-15,24-30-11 0,-6 31 1 0,9-11 10 16,2 1-34-16,6 2 31 0,4 3-32 0,4-3 14 15,3 0 5-15,2-2-5 0,3-1 5 16,2-2-5-16,0-5 4 0,3-4-4 0,0-3 4 16,-2-5-1-16,0-2 3 0,-2-4 1 0,-2-4-2 15,-3-1 3-15,-4-6-7 0,-4-2 1 0,-3-4-7 16,-2-3 4-16,-5-4-10 0,-2-2-15 0,-5 1 32 16,-2 2-30-16,-5 3 34 0,-3 4-6 0,-6 3 0 15,-1 5 11-15,-3 3 1 0,-3 4 5 0,3 5 1 16,-3 0-3-16,5 7 1 0,-2-1-3 0,2 5-3 15,1 4-4-15,19-14 0 0,-30 37-6 0,16-13-14 16,1 3 31-16,2 3-28 0,2-2 29 0,2 2-12 16,3-2-7-16,4 0 4 0,3-3-7 15,3-3 5-15,2-4-6 0,-8-18 4 0,26 27-2 16,-26-27 1-16,33 16 2 0,-15-12 0 0,1-2 0 16,1-4 1-16,1-5 1 0,-1-2-3 0,3-8 7 15,2-5-4-15,-2-6 4 0,0-5-5 0,-4-2 4 16,-2-2-9-16,-2 1-6 0,-4 2 25 0,-5 3-27 15,-4 6 30-15,-3 3-9 0,1 22 2 0,-10-29 8 16,10 29 0-16,-15-18 1 0,15 18-9 0,-20-8-4 16,20 8-2-16,-22-2-1 0,22 2-1 0,-20 6-2 15,20-6 0-15,-23 13-7 0,23-13 4 0,-24 19-4 16,24-19 2-16,-17 25 3 0,17-25 1 0,-11 27-2 16,11-27 3-16,-6 22-4 0,6-22-17 15,0 17 16-15,0-17-16 0,0 0 30 0,0 0-12 16,28 18 15-16,-28-18-13 0,32 6 1 0,-13-4 1 15,1-3-1-15,-1-4-2 0,0 0-14 0,-1-4 31 16,0-1-31-16,-1-2 30 0,-17 12-16 0,24-29-2 16,-24 29 3-16,11-34-3 0,-11 16 2 0,-4 0-3 15,-7 0 1-15,-5 1-7 0,-4 3-2 0,-4 2-14 16,1 7-11-16,-10-1-10 0,5 11-7 0,-2-2-1 16,7 10-11-16,-1-5-11 0,16 15-44 0,-10-13-69 15,21 13-152-15,0 0-133 0,-3-23 101 0,20 39 373 16</inkml:trace>
  <inkml:trace contextRef="#ctx0" brushRef="#br2" timeOffset="170423.5396">13509 10934 745 0,'0'0'145'0,"0"0"-101"0,-18-12-10 16,18 12 1-16,0 0 8 0,0 0 3 0,0 0 1 16,0 0-10-16,0 0-4 0,0 0-7 0,0 0-5 15,0 0-6-15,0 0-7 0,0 0-3 0,-21 18-6 16,11-1 5-16,-3 8-6 0,-5 7 8 15,-5 8-8-15,-8 8 14 0,-4 8-7 0,-6 7 18 16,-6 4-10-16,-1 8-1 0,-7 9 22 0,2 8-14 16,-8 0 21-16,5 9 8 0,-7-5-26 15,3 5 1-15,-4-2 10 0,-1 2-16 0,1-9 13 16,3-4 1-16,7-12-29 0,7-8 9 0,8-11-28 16,5-16-13-16,13-2-53 0,1-27-69 0,26 11-144 15,-6-23-231-15,0 0 68 0,29-12 341 0</inkml:trace>
  <inkml:trace contextRef="#ctx0" brushRef="#br2" timeOffset="170829.945">12900 11649 1015 0,'0'0'30'0,"-21"7"-19"0,21-7 3 0,0 0 10 16,0 0 4-16,0 0 4 0,0 0-7 16,0 0-5-16,0 0 2 0,0 0-1 0,0 0 3 15,0 0 4-15,0 0 4 0,0 0 2 16,0 0-2-16,-21 27-2 0,21-27-5 0,-21 39 9 15,1-12-6-15,2 14 11 0,-13 5-11 0,-1 16 15 16,-15 8 10-16,4 13-17 0,-10 3 17 0,5 7-20 16,-8 0-16-16,5 2 13 0,-2-4-21 0,8-7 2 15,6-9 13-15,9-13-19 0,12-17 15 0,8-14-17 16,13-14-8-16,-3-17-1 0,41 10 0 16,1-19 3-16,18-10 4 0,14-16-6 15,10-11-7-15,12-11 17 0,8-8-25 0,-2-3 7 0,7 1-15 16,-5-4-35-16,5 12-15 0,-12-13-58 15,12 29-111-15,-24-9-270 0,-1 7 2 0,-7 16 251 16</inkml:trace>
  <inkml:trace contextRef="#ctx0" brushRef="#br2" timeOffset="172580.188">5363 11329 739 0,'0'0'91'15,"0"0"-74"-15,0 0-16 0,0 0-1 0,0 0 18 16,0 0 13-16,0 0 4 0,0 0 4 0,-20-3-17 15,20 3-3-15,0 0 1 0,-20 29 13 0,20-29 5 16,-18 31 15-16,18-31 19 0,-18 30-14 0,18-30 3 16,-14 29-44-16,14-29 2 0,-4 27-24 0,4-27 12 15,0 22-1-15,0-22-6 0,0 0 0 16,15 22 0-16,-15-22 2 0,20 7-2 16,-20-7 0-16,28 0 1 0,-28 0-1 0,33-10 3 15,-16 2-4-15,0-3 9 0,-17 11 12 0,31-30-13 16,-16 11 17-16,-2-1-39 0,-1-2 18 0,-1-2-16 15,-2 2 11-15,-4-1 7 0,-2 3-6 0,-1-1 4 16,-4 3-3-16,-2 1 4 0,4 17-2 16,-16-25 6-16,16 25 3 0,-22-15 9 0,22 15-3 15,-27-4 3-15,27 4-3 0,-28 7-1 0,28-7 5 16,-27 16-4-16,27-16 4 0,-28 32-5 0,16-9 4 16,-2 1-5-16,3 4 4 0,0 2-12 15,2 2-12-15,2-2 26 0,2 0-31 0,3-5 29 16,3 0-14-16,5-7-9 0,-6-18 6 0,19 26-5 15,-19-26 3-15,36 16-1 0,-14-12-1 16,1-4 2-16,2-4 7 0,2-2 0 0,1-5-3 16,0-2 4-16,0-4-10 0,-4-4 6 0,-1-3-3 15,-3 0-14-15,-4 0 31 0,-4 1-31 0,-5 1 32 16,-3 0-13-16,-3 3-4 0,-5 0 4 0,-2 0-4 16,6 19 4-16,-23-27-2 0,23 27 6 0,-33-19-2 15,14 17 2-15,-2 3 1 0,-1 3-2 0,0 6 6 16,-2 0-6-16,2 6 2 0,0 0 0 15,4 1 4-15,18-17 2 0,-27 25 0 0,27-25-6 16,0 0-7-16,0 0-4 0,-3 17-2 0,3-17 0 16,0 0 1-16,26 11 0 0,-26-11 1 15,23 2 3-15,-23-2 3 0,25-1 0 0,-25 1 0 16,20-6-2-16,-20 6-3 0,0 0 2 0,0 0 1 16,0 0 1-16,0 0 5 0,0 0-3 15,0 0-3-15,0 0-11 0,0 0-10 0,-25-7-16 16,25 7-7-16,-23 8-14 0,23-8-15 0,-18 19-28 15,18-19-38-15,-3 19-73 0,3-19-128 0,0 0-162 16,23 10 29-16,-23-10 448 0</inkml:trace>
  <inkml:trace contextRef="#ctx0" brushRef="#br2" timeOffset="174645.457">5345 11456 410 0,'0'0'41'0,"0"0"-13"16,0 0 11-16,0 0 15 0,0 0 10 16,-1-18 1-16,1 18-11 0,0 0-13 0,0 0-10 0,0 0-7 15,0 0-3-15,0 0 1 0,0 0 7 0,0 0 7 16,0 0 10-16,0 0 6 0,0 0 1 15,0 0 1-15,0 0-12 0,0 0-9 0,0 0-12 16,0 0-9-16,0 0-3 0,0 0 1 0,-15-18-1 16,15 18 1-16,0 0-2 0,0 0-4 0,-17-10-16 15,17 10 13-15,0 0-16 0,0 0 17 0,-19-15 1 16,19 15-1-16,0 0 5 0,-21-16 0 0,21 16 5 16,-17-9-1-16,17 9 1 0,-18-8-2 15,18 8 2-15,-21-8 0 0,21 8-1 0,-22-10 0 16,22 10-1-16,-25-9-4 0,25 9 1 0,-27-10-3 15,27 10 1-15,-28-15-3 0,28 15 0 0,-29-19-3 16,29 19 4-16,-30-23-5 0,30 23 3 0,-30-27-3 16,30 27 2-16,-28-31-3 0,14 14 5 0,-1-1-4 15,1-1 5-15,-1 0-4 0,-1-1 4 16,2 1-4-16,-2 0 2 0,-1 1-2 16,1 0 3-16,-2 0-9 0,-1 1 9 0,1 1-8 15,-1 0 6-15,1 1-1 0,-3-2 0 0,0 1 0 16,-1 0 3-16,0 0-3 0,-1 2 2 0,-1-1-3 15,0 1 3-15,-1-2 18 0,1 0-18 0,-2 0 17 16,2-1-34-16,-3 0 13 0,2-3-11 0,-1 1 12 16,2 0 5-16,0-3-6 0,1 0 4 15,-1 0-4-15,1 1 6 0,-1-1-5 0,1 1 8 16,0-1-4-16,-1 2 6 0,-1-1-6 0,1-2 1 16,1 3-4-16,-3-2 4 0,3 1-4 0,-2 1 5 15,0 1-5-15,1 0 4 0,-2 1-6 0,1 1 6 16,-2-1-7-16,2 1 6 0,-2 0-5 0,1 0 4 15,-2 0-4-15,2-1 5 0,-1 0 10 16,0-1-11-16,3-1 11 0,-1-1-32 16,2-1 17-16,0-1-15 0,0 0 16 0,0-1 6 15,1-2-8-15,0 2 6 0,0-1-6 0,-1 1 6 16,3 2-5-16,-2-1 7 0,1 4-5 0,0-3 6 16,1 2-5-16,-1 0 3 0,-2-1-3 0,1 3 3 15,0-1-5-15,1 1 5 0,-1 1-5 0,-1 0 5 16,0 0-4-16,0 0 2 0,-1 0-2 15,1-1 3-15,0 2-5 0,0-1 6 0,1-1-6 16,1 1 5-16,0 0 13 0,1-1-33 0,1 1 34 16,1-1-33-16,0-4 16 0,2 0 5 0,0 2-3 15,2 1 8-15,-1-1-4 0,2 1 7 16,1 2-6-16,-1-1 3 0,13 18-4 0,-19-32 1 16,19 32-4-16,-18-26 6 0,18 26-3 0,-15-22 0 15,15 22 0-15,0 0-2 0,-19-22-1 16,19 22 4-16,0 0 0 0,0 0 1 0,0 0-2 15,0 0-2-15,0 0-2 0,-17-11-2 0,17 11-2 16,0 0-1-16,0 0 0 0,0 0 0 0,0 0 2 16,0 0 0-16,3 27 4 0,-3-27-3 0,9 30 3 15,-4-12-3-15,2 3 2 0,-1 3-3 0,3 1 5 16,-3 4-7-16,1 2 8 0,-1-1-9 0,-1 1-11 16,0 0 30-16,-3-1-32 15,-1 0 25-15,1 0-12 0,-2 3-6 0,-3-3 9 16,2 0-2-16,-3-2 7 0,2-5-5 0,-1-3 5 15,3-20-4-15,0 20 0 0,0-20-3 0,0 0 1 16,0 0 1-16,0 0 3 0,11-17 3 0,-11 17-2 16,5-31 3-16,-4 10-6 0,1-5 5 0,-1-3-5 15,0-4 5-15,-1-2-8 0,0 0 10 16,1-2 11-16,-2 0-25 0,1 0 31 0,-2-3-25 16,-1 2 11-16,-2 1 10 0,3 2-7 0,-3-1 9 15,3 6-7-15,-2 1 6 0,2 6-6 0,0 4 3 16,2 19-5-16,2-22 0 0,-2 22-5 0,0 0-3 15,0 0-4-15,0 0 0 0,0 0 1 16,25 21 0-16,-8-6 4 0,4 5-6 0,4 0 5 16,1 1-6-16,3-2 3 0,3-1-3 15,4-1 3-15,5-3-4 0,6-5 4 0,3 1-15 16,-1-6-24-16,15 6-61 0,-16-23-153 0,18 8-303 16,3-1 2-16,-10-11 348 0</inkml:trace>
  <inkml:trace contextRef="#ctx0" brushRef="#br2" timeOffset="175786.2343">1653 11761 979 0,'12'-22'216'16,"-8"5"-186"-16,-4 17-6 0,18-33-10 0,-18 33-1 15,22-32 4-15,-22 32-5 0,19-22 0 16,-19 22-7-16,0 0-3 0,0 0 0 0,0 0 1 16,0 0 0-16,0 0-1 0,0 0 5 0,0 0 4 15,0 0 7-15,0 0 2 0,14 28 3 0,-18-8-9 16,2 6 3-16,-4 4-6 0,1 8 6 15,-2 2-10-15,0 3 6 0,1 2-10 0,1 0 11 16,2-4-10-16,3-2-6 0,2-8 30 0,6-1-33 16,1-6 31-16,7-3-17 0,5-5-5 15,3-5 4-15,4-5 0 0,5-4 3 0,1-8 0 16,5-4 0-16,1-8-1 0,3-4-7 0,-2-3-17 16,-1-5 29-16,-1-2-29 0,-1-3 29 0,-2-5-8 15,-1-2-8-15,-1-3 9 0,1-1-9 0,-6-3 11 16,1-2-13-16,-4 0 15 0,-2-2-13 0,-2 0 12 15,-3 0 5-15,-3-1-25 0,-2 5 24 16,-4 5-26-16,0 9 10 0,-4 7 2 0,-3 8-2 16,-3 20 3-16,-2-18-5 0,2 18 4 0,0 0-4 15,0 0-14-15,-20 18-10 0,16 2-25 16,-7-2-17-16,11 13-30 0,-10-13-28 0,21 18-58 16,-13-18-112-16,12 3-152 0,14 8 86 0,-24-29 363 15</inkml:trace>
  <inkml:trace contextRef="#ctx0" brushRef="#br2" timeOffset="176067.5327">2616 11963 1404 0,'-19'17'49'0,"7"5"-8"16,-1-3-11-16,5 2-26 0,4-2 15 0,2 4-31 15,2 0 14-15,3 0-15 0,1 0 11 0,1-4 4 16,2 2-7-16,1-4 4 0,-8-17-7 16,24 26-7-16,-7-13-25 0,-17-13-13 0,36 10-31 15,-36-10-39-15,42-6-62 0,-42 6-86 0,33-40-168 16,-2 27 140-16,-15-24 299 0</inkml:trace>
  <inkml:trace contextRef="#ctx0" brushRef="#br2" timeOffset="176208.142">2712 11572 1475 0,'-30'-8'46'0,"-1"-3"0"0,12 6-5 0,1-2-7 15,18 7-6-15,-17-5-12 0,17 5-12 0,0 0-9 16,0 0-17-16,0 0-19 0,9-24-38 0,16 25-70 15,-13-23-137-15,18 10-252 0,9 4 61 0,-8-14 385 16</inkml:trace>
  <inkml:trace contextRef="#ctx0" brushRef="#br2" timeOffset="176786.4161">3064 11832 827 0,'0'0'167'0,"0"0"-42"0,8-25-30 16,-8 25-15-16,25-18-14 0,-5 11-21 0,1-9-13 16,4 1-17-16,2 0-6 0,4-3-8 0,0 2 1 15,2-1-4-15,0 2-6 16,-4 1-21-16,5 7-31 0,-11-8-50 0,13 16-75 16,-18-12-97-16,1 7-172 0,8 15 121 0,-27-11 333 15</inkml:trace>
  <inkml:trace contextRef="#ctx0" brushRef="#br2" timeOffset="176958.2437">3170 12044 1272 0,'0'0'129'16,"-24"10"-85"-16,24-10-27 0,0 0-21 0,0 0-2 16,28-16 8-16,-1 2-4 0,5-5 5 15,7-1-5-15,6-3-3 0,2-3-19 0,10 5-15 16,-2-8-33-16,18 11-41 0,-13-10-67 0,15 14-72 15,-6 7-180-15,-14-15 97 0,14 22 335 16</inkml:trace>
  <inkml:trace contextRef="#ctx0" brushRef="#br2" timeOffset="177851.4418">2125 12810 906 0,'0'0'51'0,"6"-21"-24"0,-6 21-19 16,0 0 1-16,0 0 22 0,0 0 24 31,0 0 18-31,0 0-4 0,0 0-11 0,0 0-19 16,-16 23-7-16,9-5 6 0,-4-1-2 0,5 6 6 15,-6-4-8-15,6 8 6 0,-4-3-15 0,5 8 1 16,-1-2-7-16,4 1 4 0,-2-3-4 0,5-1 6 16,0-7-10-16,3 0-1 0,-4-20-8 0,18 30-1 15,-18-30-6-15,37 19 3 0,-11-16-2 16,8-4 3-16,7-9-2 0,6-6-1 0,5-6 3 0,7-4-12 0,3-3-4 0,-3-10-29 15,7 5-28-15,-14-13-54 0,14 18-56 0,-26-17-72 16,12 18-123-16,-5 4-63 0,-23-12 209 16</inkml:trace>
  <inkml:trace contextRef="#ctx0" brushRef="#br2" timeOffset="178014.1756">2535 12748 1283 0,'-37'44'238'15,"-2"-12"-210"-15,10 7-11 0,4 2-21 0,3 4 9 16,6 1-10-16,3-2 11 0,3 1-12 0,1-5 10 16,4-2-18-16,4-6 0 0,7 3-28 15,-1-12-25-15,16 11-51 0,-21-34-51 16,42 39-52-16,-15-27-156 0,2-16-30 0,21 14 271 16</inkml:trace>
  <inkml:trace contextRef="#ctx0" brushRef="#br2" timeOffset="178561.8725">2896 13024 1360 0,'-39'5'92'16,"39"-5"-73"-16,-29 20-13 0,29-20 8 15,-23 19 5-15,23-19 11 0,-19 22 0 0,19-22 0 16,-14 21-8-16,14-21-7 0,-11 17-10 0,11-17 0 15,0 0-4-15,-4 21 2 0,4-21-3 0,0 0 1 16,4 19-3-16,-4-19 3 0,0 0 1 16,0 0-2-16,22 9 2 0,-22-9 1 0,0 0 2 15,27-11 0-15,-27 11 6 0,24-24 1 0,-11 7 3 16,-1-1-5-16,1-2-1 0,-4 0-7 0,1-3 3 16,-1 0-7-16,-1 2 3 0,1 0-2 0,-2 2 1 15,-7 19-2-15,10-27 5 0,-10 27-3 0,4-17 8 16,-4 17 5-16,0 0 2 15,0 0 3-15,0 0-3 0,0 0-3 0,0 0-7 16,0 0-4-16,0 0 0 0,2 19 0 0,-1-2-1 16,-1 5 7-16,-1 2-9 0,1-1 5 0,0-3-4 15,0-20 3-15,7 26-2 0,-7-26 1 0,17 16-3 16,-17-16 2-16,27 7 0 0,-10-8 0 0,3-5 4 16,4-5 0-16,2-6 0 0,2-6-1 0,0-2 3 15,1-2-6-15,-4-2 10 0,0 3-2 16,-3-1 5-16,-2 2-8 0,-3 2 6 0,-4 2-12 15,-1 4 5-15,-12 17-1 0,14-22-3 0,-14 22 8 16,0 0 6-16,0 0 5 0,0 0-1 0,0 0-2 16,0 0-8-16,0 0-4 0,-14 29-5 0,3-2 2 15,-5 9-5-15,1 8 7 0,-4 2-5 16,1 2 4-16,1 0-14 0,-1-3 3 0,5 0-19 16,-2-5-2-16,8-1-20 0,-3-9-15 15,15 6-44-15,-5-36-91 0,16 45-170 0,-1-31-187 16,4-14 44-16,11 4 469 0</inkml:trace>
  <inkml:trace contextRef="#ctx0" brushRef="#br2" timeOffset="178766.3926">3988 12475 1402 0,'-12'31'90'0,"-21"5"-80"16,-1 7 1-16,-1 5 9 0,-3 3-26 15,-2 2 24-15,-1 4-24 0,-3-1-2 0,-1 3 14 16,-1 7-22-16,-4 0 14 0,1 4-30 0,-2-5 5 16,2 3 0-16,1-8-22 0,6-2 36 15,5-8-22-15,13-4-32 0,3-20-54 0,23 5-146 16,5-11-189-16,-7-20 32 0,47 8 424 0</inkml:trace>
  <inkml:trace contextRef="#ctx0" brushRef="#br2" timeOffset="179082.2508">4068 12840 1176 0,'-39'2'341'0,"0"21"-311"16,1-2-10-16,5 4 18 0,0-4 2 0,6 3 3 16,-1-1-16-16,4 1-3 0,3-2-10 0,7-2 3 15,14-20-5-15,-8 28-4 0,8-28-5 0,27 21-1 16,-4-15-3-16,6-1 4 0,3-3-2 15,4-3 0-15,3 0 0 0,1-3-1 0,2 3 3 16,-2-2-3-16,-2 3 1 0,-6 3-1 0,-4-1-1 16,-3 4 3-16,-25-6-2 0,27 17 1 0,-27-17-1 15,3 34 6-15,-9-10-6 0,-9 8 9 16,-5 3-10-16,-8 4-8 0,-7 2 22 0,-3 0-20 16,-5-1 29-16,1-4-10 0,0-6-8 0,5-3-2 15,3-7-13-15,3-6-11 0,12-3-25 16,-1-16-58-16,20 5-148 0,0 0-326 0,9-30 5 15,9 4 309-15</inkml:trace>
  <inkml:trace contextRef="#ctx0" brushRef="#br2" timeOffset="181238.9798">4743 5157 173 0,'0'0'18'0,"0"0"1"0,0 0 9 16,0 0 8-16,0 0 2 0,-17-1-3 0,17 1 3 15,0 0 5-15,0 0 6 0,0 0 0 16,0 0-10-16,0 0-9 0,0 0-5 0,0 0-3 16,-12 18 1-16,12-18 2 0,0 0 0 0,0 0 0 15,-4 18-9-15,4-18 11 0,0 0-10 0,0 0 13 16,-4 20-2-16,4-20 4 0,0 0-2 0,0 0-2 16,-4 19-4-16,4-19-7 0,0 0-7 15,0 0-4-15,0 0-2 0,0 0-1 0,0 0 1 16,0 0 2-16,0 0-1 0,0 0 1 0,21-10-1 15,-21 10 1-15,14-18-4 0,-14 18 2 0,15-24 14 16,-15 24-14-16,13-26 14 0,-13 26-14 0,11-25-3 16,-11 25-12-16,6-21 15 0,-6 21-8 15,0 0 18-15,-1-23 3 0,1 23 3 0,0 0-1 16,0 0-1-16,0 0-2 0,0 0-3 16,-20-12-5-16,20 12-2 0,0 0-4 0,0 0 2 15,-23 21-2-15,23-21 3 0,-18 24 17 0,18-24-12 16,-19 29 18-16,10-12-29 0,9-17 21 0,-18 30-14 15,18-30 16-15,-11 24-1 0,11-24-8 0,-4 18-2 16,4-18-7-16,0 0-1 0,8 19-2 0,-8-19 1 16,0 0 0-16,25 10 1 0,-25-10-1 15,27-2 0-15,-27 2 2 0,34-12-1 0,-13 2 6 16,-1-2-4-16,0-4 5 0,0-3-6 0,-3-2 3 16,-1 1 16-16,-2-1-33 0,-5 3 33 15,0 1-30-15,-9 17 19 0,4-28 10 0,-4 28 0 16,-7-20 5-16,7 20-6 0,0 0-2 0,-25-18-6 15,25 18-1-15,-27-3-3 0,9 6 0 0,1 3 2 16,-4 1 0-16,2 5 4 0,-2 1 3 16,3 6 4-16,-3-4-4 0,3 5-15 0,1-2 26 15,4-1-34-15,13-17 25 0,-16 29-16 0,16-29-5 16,0 17 1-16,0-17-2 0,0 0 2 0,23 14 0 16,-23-14 2-16,27 0 0 0,-27 0-1 0,31-11 4 15,-31 11-3-15,28-17 2 0,-28 17-1 0,18-15 1 16,-18 15-2-16,0 0 1 0,6-21-3 15,-6 21-16-15,0 0 23 0,-17-17-51 16,17 17 7-16,-17-7-58 0,17 7-32 0,0 0-49 16,-28-15-121-16,28 15-176 0,0 0 1 0,4-17 396 15</inkml:trace>
  <inkml:trace contextRef="#ctx0" brushRef="#br2" timeOffset="182646.44">4674 5124 151 0,'0'0'7'0,"0"0"-25"0,0 0-3 15,-18 15 4-15,18-15 20 0,0 0 15 0,0 0 18 16,-14 19 22-16,14-19 19 0,0 0 11 15,0 0 2-15,-16 19-4 0,16-19-4 0,0 0 0 16,0 0-6-16,0 0-10 0,0 0-18 0,0 0-11 16,0 0-5-16,0 0 0 0,0 0 3 0,-1-19-4 15,1 19 0-15,12-28-3 0,-2 8-12 16,4 0 11-16,0-8-14 0,4 3 10 0,3-9 7 16,6 2-6-16,4-10 11 0,10 1-6 0,1-8 10 15,12-1-14-15,2-9 14 0,13-3-21 16,4-6-11-16,8-3 18 0,4-3-31 0,2-1 17 15,6-3 2-15,4-3-21 0,1 1 18 0,3-2-20 16,-3 2 0-16,0 0 19 0,-1-1-16 0,2 4 26 16,-5-4 4-16,4 3-16 0,-11 1 16 0,-3 2-22 15,-6 3 13-15,-6 6-3 0,-4 3-23 0,-6 7 25 16,-6 4-25-16,-6 8 10 0,-9 4 9 0,-6 6-9 16,-7 6 6-16,-5 5-5 0,-8 6 4 15,-15 17-1-15,15-19 9 0,-15 19 11 16,0 0 8-16,0 0 6 0,0 0-4 0,0 0-10 15,0 0-6-15,0 0-6 0,0 0-3 0,0 0-2 16,0 0-2-16,0 0 0 0,0 0-2 0,0 0-1 16,0 0 0-16,0 0-1 0,0 0-1 0,0 0 0 15,0 0-2-15,0 0-1 0,0 0-2 16,0 0-2-16,0 0-1 0,0 0-2 0,0 0 0 16,0 0 3-16,0 0 4 0,18-4 4 0,-18 4 2 15,23-13-1-15,-23 13 2 0,24-19-3 0,-24 19 3 16,25-21-3-16,-25 21 3 0,19-15-2 0,-19 15 2 15,0 0 0-15,0 0 0 0,0 0 2 0,0 0-1 16,0 0 0-16,0 0 0 0,0 0-1 0,0 0 0 16,0 0-1-16,0 0 0 0,0 0 0 15,0 0 0-15,0 0-1 0,0 0-1 16,0 0 1-16,0 0 0 0,0 0 1 0,0 0-1 16,0 0 0-16,0 0 0 0,0 0 1 0,0 0 0 15,0 0 0-15,0 0 0 0,0 0 1 0,0 0 2 16,0 0-1-16,0 0 0 0,0 0 0 0,0 0-1 15,0 0 1-15,0 0-2 0,0 0-1 0,0 0 1 16,0 0-1-16,0 0 0 0,0 0 1 16,0 0-1-16,0 0 2 0,0 0 1 0,0 0-1 15,0 0 1-15,0 0-2 0,-27 9-2 0,10-3 1 16,-2 0-1-16,-2 2 2 0,-7-1 0 0,0-1 0 16,-1 0-1-16,-4 0 1 0,0 1-1 0,-1 1 4 15,-1 0 2-15,0 3 3 0,-1-3 2 16,4 4 1-16,1-2-4 0,7-2 1 15,3 1-5-15,21-9 0 0,-23 7-4 0,23-7-3 16,0 0-5-16,0 0-5 0,0 0 2 0,0 0 2 16,31-12 7-16,-2 1 2 0,13-11 4 0,12-6-7 15,10-7 6-15,7-7-8 0,7-2 9 0,2-2-12 16,1 2 11-16,-4 1 9 0,-3 5-27 0,-1 3 30 16,-10 4-29-16,-3 6 12 0,-10 6 5 0,-10 5-5 15,-10 8 1-15,-10 4-4 0,-20 2 1 16,0 0 3-16,12 19 1 0,-16 2 6 0,-5 10-4 15,-7 9-9-15,-9 5 25 0,-6 3-23 16,-7 1 24-16,-2 3-7 0,-3-4-8 0,0 0 9 16,1-3-11-16,6-5 4 0,5-6-13 0,8-7-5 15,9-3-33-15,14-24-46 0,-9 35-117 0,9-35-187 16,0 0-152-16,0 0 27 0,0 0 492 0</inkml:trace>
  <inkml:trace contextRef="#ctx0" brushRef="#br2" timeOffset="183491.498">1842 3443 870 0,'29'-29'87'15,"-18"5"3"-15,9 5-10 0,-1-13 6 0,12 9 13 0,-4-12-34 16,12 8 19-16,-4-5-54 0,5 4-4 0,-1 1-8 16,-1 6-17-16,-5 2 2 0,-2 5-5 0,-3 4 5 15,-2 4-3-15,-5 5 1 0,-3 6 1 0,-18-5-2 16,24 23 4-16,-15-1-5 0,-3 7 6 16,-3 9 14-16,-3 9-30 0,-2 7 26 0,-3 6-25 15,-2 3 2-15,-2 4 16 0,0 1-14 0,-1 1 19 16,0-1-12-16,4-5 18 0,2-7 8 15,7-4-25-15,4-12 23 0,6-4-30 0,6-10 7 16,5-3 5-16,5-6-7 0,4-5 5 0,5-8 0 16,3-5 1-16,2-11 5 0,0-4 0 0,-1-8 8 15,-1-4-1-15,-3-7-7 0,0-3 28 16,-2-7-26-16,-3-4 17 0,-3-4-9 0,2-3-15 16,-4-2 7-16,-1-1-12 0,-7 1 8 0,-3 1-12 15,-6 6 11-15,-5 2-11 0,-4 0-8 0,-5 3 22 16,-2 2-23-16,-3 4 22 0,-2 3-8 0,-2 7-9 15,1 5-1-15,-3 2-10 0,14 23-6 0,-25-30-15 16,25 30-20-16,-23-19-33 0,23 19-67 16,-17-7-121-16,17 7-240 0,0 0 21 15,0 0 336-15</inkml:trace>
  <inkml:trace contextRef="#ctx0" brushRef="#br2" timeOffset="183819.6573">3455 3409 1000 0,'-6'-19'250'0,"6"19"-208"0,-17-32-3 0,17 32 5 15,-19-31 4-15,19 31 2 0,-25-25 6 0,25 25-4 16,-28-15-2-16,28 15-7 0,-30-2-11 15,30 2-2-15,-34 12-5 0,16 2 2 0,-2 6-3 16,1 7 1-16,-2 7-11 0,3 6 3 0,0 3-12 16,3 4 8-16,4 0-14 0,3 0 7 0,4 0-11 15,3 0 8-15,2 1-10 0,4 0-7 0,1 0 19 16,1-2-27-16,3-5 14 0,0-4-16 0,4-2-18 16,0-9-10-16,5 3-24 0,-19-29-23 0,34 41-55 15,-34-41-69-15,31 16-155 0,-13-10-93 16,-18-6 148-16,27-3 323 0</inkml:trace>
  <inkml:trace contextRef="#ctx0" brushRef="#br2" timeOffset="183975.907">3055 3780 1600 0,'0'0'36'0,"0"0"-26"15,0 0-11-15,4-21-2 0,-4 21 3 0,25-24-1 16,-3 7 5-16,6 0-5 0,8-4 3 0,2-2-6 15,6 1-12-15,1-9-41 0,10 12-54 0,-14-20-98 16,21 16-188-16,-7-1-92 0,-7-7 127 0</inkml:trace>
  <inkml:trace contextRef="#ctx0" brushRef="#br2" timeOffset="184163.4271">3746 3461 1568 0,'0'0'52'16,"-17"5"-47"-16,17-5-13 0,0 0-16 0,0 0-3 16,0 0-2-16,0 0 4 0,24-11 16 15,-7 4-1-15,6 1-15 0,1-9-30 0,10 13-51 16,-13-15-50-16,16 16-62 0,-14-9-66 16,-5-3-123-16,15 16 166 0,-33-3 241 0</inkml:trace>
  <inkml:trace contextRef="#ctx0" brushRef="#br2" timeOffset="184319.7154">3701 3720 1664 0,'0'0'87'0,"-1"17"-79"16,1-17-15-16,0 0-2 0,0 0 1 0,0 0 0 16,29-13 0-16,-5 2-9 0,2-9-14 0,13-1-7 15,2-10-3-15,16-1 17 0,5-9-22 16,16 7-41-16,-7-19-129 0,16 8-311 15,3 4 32-15,-7-11 299 0</inkml:trace>
  <inkml:trace contextRef="#ctx0" brushRef="#br2" timeOffset="184694.7966">4608 3028 1292 0,'0'0'75'0,"0"0"-66"0,0 0-16 16,-19 1 1-16,19-1 7 0,-28 23 2 0,10-4 13 15,-6 1 12-15,4 8 23 0,-8-5 9 0,8 11 11 16,-4-8-12-16,9 7-20 0,1-8 16 0,5 4-41 16,6-4 18-16,5-4-20 0,5-2-11 0,-7-19 4 15,31 26-4-15,-4-15 2 16,5-6-1-16,7-4 0 0,10-7 0 0,4-6-3 16,8-6 5-16,5-9-11 0,6-1-15 0,-3-5-6 15,2 5-47-15,-9-6 23 0,1 8-38 0,-15-11-22 16,8 18-61-16,-24-19-145 0,-4 7-162 0,4 10 30 15,-24-14 435-15</inkml:trace>
  <inkml:trace contextRef="#ctx0" brushRef="#br2" timeOffset="184851.0802">5031 2979 1372 0,'-38'7'378'0,"5"22"-322"0,1 4-38 16,4 2-4-16,5 5-11 0,4 3 7 0,2 4 5 15,2 0-24-15,2-2 22 0,3-5-25 16,4-5 7-16,5-3 6 0,5-2-13 0,5-4-13 15,7 2-23-15,0-11-22 0,13 11-61 16,-29-28-104-16,58 25-157 0,-21-15-134 0,-2-12 112 16,13 15 414-16</inkml:trace>
  <inkml:trace contextRef="#ctx0" brushRef="#br2" timeOffset="185366.777">5332 3153 1402 0,'0'0'105'0,"0"0"-78"0,-20 14 6 0,20-14 5 15,-19 20 2-15,19-20-7 0,-24 34 2 0,8-15 17 16,4 5-28-16,-2-5 21 0,6 3-36 0,0-5 0 16,8-17-2-16,-4 28-6 0,4-28 1 0,1 19-4 15,-1-19 1-15,0 0-2 0,0 0-2 16,0 0 0-16,17 14 1 0,-17-14 0 0,18-9 1 15,-18 9 2-15,30-28-3 0,-11 8 4 0,-3-4-3 16,2-2-12-16,-4 2 29 0,1 0-28 0,-4 2 29 16,-3 1-11-16,1 2-4 0,-5 2 4 0,-4 17-4 15,6-25 3-15,-6 25 3 0,0 0 6 0,0 0 4 16,0 0 3-16,0 0-4 16,0 0-6-16,0 0-8 0,0 0-4 0,0 0-2 15,0 0 1-15,0 0 1 0,9 28 1 0,-9-28 3 16,15 24-5-16,-15-24 4 0,23 17-2 0,-6-11 1 15,1-3 1-15,2-1 1 0,0-4 0 0,4-2 0 16,-1-4 2-16,0-3-1 0,0-1 4 0,0-3-3 16,-2-1 7-16,-2 0-4 0,-3-2 4 0,-16 18-4 15,27-30 3-15,-27 30-2 0,16-22 1 16,-16 22-3-16,0 0 2 0,0 0-1 0,0 0 2 16,0 0 0-16,0 0-4 0,0 0-4 0,0 0-3 15,-16 33 1-15,5-4-5 0,-4 8 8 0,-1 3-6 16,2-4-8-16,5-3 15 0,2-4-33 15,7-4 13-15,1-3-25 0,9 1-38 0,-10-23-10 16,29 30-21-16,-29-30-48 0,48 9-163 0,-22-15-185 16,7-15 0-16,13 4 407 0</inkml:trace>
  <inkml:trace contextRef="#ctx0" brushRef="#br2" timeOffset="185554.2837">6228 2549 1574 0,'-46'51'66'16,"7"11"-39"-16,-2-3 26 0,9 4-20 0,0-4-9 15,6 4 7-15,0-2-17 0,4 0 10 0,2-3-19 16,3-3 4-16,3-4 0 0,4-6-29 0,9-1 10 16,-1-9-54-16,13 4-18 0,-6-19-41 0,21 15-123 15,-15-14-246-15,14-13-42 0,7 1 237 0</inkml:trace>
  <inkml:trace contextRef="#ctx0" brushRef="#br2" timeOffset="185851.1947">6322 2766 1588 0,'-21'23'67'16,"-2"-1"-54"-16,2 3 7 0,4-2-1 0,5 4 13 15,-2-3-3-15,4 0 8 0,2-6-5 0,7-1-4 16,1-17-13-16,10 27-4 0,-10-27-7 0,22 23 1 16,-22-23-3-16,27 14 0 0,-27-14-1 0,31 7 0 15,-10-7-1-15,2 0 0 0,1-1 0 0,-2-1 0 16,-2 2 0-16,-20 0 0 0,24 2-1 16,-24-2 1-16,0 0 1 0,0 0 2 0,7 18 2 15,-7-18 4-15,-9 38-5 0,-5-13 3 16,-8 5-6-16,-6 1 1 0,-4 0-12 0,-4 1-15 15,1 0 7-15,-3-5-46 0,13 5-19 0,-11-18-81 16,30 20-168-16,6-34-228 0,-15 20 22 0,15-20 396 16</inkml:trace>
  <inkml:trace contextRef="#ctx0" brushRef="#br2" timeOffset="307622.634">13826 1877 550 0,'0'0'83'0,"0"0"-28"16,0 0 0-16,22-18 8 0,-22 18 1 0,0 0 8 16,21-18-11-16,-21 18-10 0,17-15-11 0,-17 15-5 15,20-17-4-15,-20 17-3 0,20-18-3 0,-20 18-9 16,21-17-3-16,-21 17-6 0,0 0-4 0,21-11 0 16,-21 11 2-16,0 0 4 0,0 0 5 15,0 0 0-15,-13 27-3 0,2-4-1 0,-8 8-12 16,-5 6 8-16,-9 2 22 0,-4 5-16 0,-8 7 36 15,-3 6-20-15,-8-4 4 0,1 6 8 0,-3-11-8 16,4 7 11-16,-4-4-10 0,4 3 9 0,1-7-16 16,7-2 8-16,3-9-17 0,9 1 1 0,4-6 7 15,5-3-33-15,7-6 28 0,18-22-34 0,-16 23 12 16,16-23-1-16,0 0-1 0,16 19 1 0,3-11 1 16,8 1 3-16,10-7-1 0,6-4 1 0,9-5 0 15,6-7-2-15,6-1 2 0,4-4 15 16,4 0-34-16,2 0 33 0,-2-1-32 0,-1 1 13 15,-2 2 6-15,-3 3-2 0,-6 3 2 0,-4 1-2 16,-6 3 1-16,-5 2-10 0,-1 4-4 0,-7 0-3 16,0 3-8-16,-6-1 3 0,-3 3-4 0,-7-5 0 15,-3 3 3-15,-18-2 7 0,20-1 4 0,-20 1 6 16,0 0 7-16,4-21 0 0,-8-1 7 0,-1-7-9 16,-3-9 7-16,-6-8-10 0,-4-5 21 0,-6 3-2 15,-10-4 20-15,-4 6-5 0,-13-8 9 0,-1 6-14 16,-10-5-21-16,-2 3 22 0,-4 4-37 0,-2 2 23 15,4 5-2-15,7 7-11 0,11 8 8 0,12 7-8 16,11 5-10-16,8 0-24 0,17 12-74 0,-7-20-101 16,31 27-128-16,-5-14-227 0,18-13 80 15,24 18 415-15</inkml:trace>
  <inkml:trace contextRef="#ctx0" brushRef="#br2" timeOffset="308158.8663">14686 2120 1733 0,'-26'-4'10'0,"26"4"-18"0,0 0-6 0,-9-19-2 16,9 19 9-16,22-31 3 0,-4 6 8 0,8 0-3 16,3-2 9-16,4 4 3 0,4 0-35 0,1 2 35 15,5-1-25-15,-3 4 25 0,-5 3 2 0,0 4-3 16,-9 5-11-16,-3 4 0 0,-5 2 0 0,-18 0 1 16,26 10 0-16,-26-10 2 0,11 17-1 0,-11-17 3 15,3 31-6-15,-4-10-13 0,-4 5 33 16,-1 3-34-16,-6 10 35 0,-1 3-15 0,-3 5-7 15,0 4 13-15,-1-5-9 0,2 6 12 0,2-1-12 16,3-2 7-16,4-3-12 0,4-6 7 0,5-5-8 16,5-4 6-16,3-5-7 0,4-4 6 0,5-4-5 15,3-5 4-15,5-5-2 0,2-5 4 0,4-6 1 16,3-6 4-16,1-6 12 0,-1-2-2 16,0-9 13-16,-4-2-5 0,-4-4 6 0,-2-2-8 15,-7-5 1-15,-1 0-11 0,-9-2 3 0,-1 1-13 16,-5 3-4-16,-4 1 0 0,-4 2 0 0,-1 1 0 15,0-4 0-15,-2 6 0 0,2-1 0 0,0 0 0 16,0 9 0-16,4-1 0 0,1 7 0 0,0 17 0 0,9-25 0 16,-9 25 0-16,24-23-17 0,-5 10-16 15,12 3-19-15,2-6-26 0,14 14-45 0,-8-18-59 16,24 29-102-16,-20-14-217 0,9 3 15 0,7 11 196 16</inkml:trace>
  <inkml:trace contextRef="#ctx0" brushRef="#br2" timeOffset="308363.2423">15934 2095 1888 0,'0'0'20'0,"0"0"-28"0,0 0-4 16,0 0 2-16,0 0 5 0,0 0 6 0,0 0 6 15,18-14 2-15,-18 14 2 0,37-9-2 0,-11 3-6 16,4 1-1-16,0 1-1 0,-1 2-1 15,-2 2-4-15,0 2-16 0,-4-3-20 0,4 9-47 16,-27-8-62-16,45 14-120 0,-45-14-219 0,15 18-43 16,-5 2 204-16</inkml:trace>
  <inkml:trace contextRef="#ctx0" brushRef="#br2" timeOffset="308519.5443">15837 2338 2017 0,'-28'5'30'0,"28"-5"-30"15,-26 7 0-15,26-7 0 0,0 0 0 0,0 0 0 16,0 0 0-16,0 0 0 0,0 0 0 0,23 0 0 16,-2-1 0-16,12-1-23 0,2-6-40 0,17 7-58 15,-8-17-54-15,32 26-127 0,-16-16-278 0,16-5 57 16,9 10 264-16</inkml:trace>
  <inkml:trace contextRef="#ctx0" brushRef="#br2" timeOffset="309183.5436">16866 1833 1423 0,'0'0'41'0,"8"-25"-14"16,-2 7 1-16,-6 18 4 0,29-36 13 16,-7 19-6-16,-2-5-8 0,3 4-17 0,-1 0-4 15,-3-1-12-15,2 5 5 0,-2 1-1 16,0 3 4-16,1 5 3 0,-3-1-1 0,1 4-2 16,-18 2-1-16,32 0-1 0,-32 0-2 0,28 6 2 15,-28-6-5-15,22 15 2 0,-22-15 1 0,18 32 1 16,-11-10-4-16,0 2 4 0,-4 2-7 0,-2 3 6 15,-1 3-8-15,-1 4 9 0,-1 5-9 16,-2 2 3-16,-1 7 30 0,-1 1-31 0,1-4 29 16,0 2-21-16,2-8-10 0,0-1 10 0,2-3-9 15,2-2 9-15,4-4-8 0,4-4 7 0,0-4-5 16,5-4 3-16,-14-19-1 0,34 21 3 16,-12-17 2-16,2-3 2 0,3-7 2 0,3-4 3 0,3-8 5 15,4-6-3-15,-1-6 8 0,2-5-8 16,-3-3 6-16,-3 1-10 0,-4-3 5 15,-4 0-8-15,-6-5 5 0,-2 2-6 0,-6-2-16 16,-3 1 25-16,-3 6-22 0,-4-1 21 0,-3 0-1 16,0 1-13-16,-2-5 5 0,0 2-8 0,-1 4 4 15,2 3-4-15,1 11 5 0,0 6-4 0,3 17 4 16,-1-17-3-16,1 17-3 0,0 0-8 0,0 0-15 16,0 0-24-16,0 0-26 0,0 0-24 15,24 12-49-15,-24-12-88 0,32 7-296 0,-12 11 20 16,-5-1 247-16</inkml:trace>
  <inkml:trace contextRef="#ctx0" brushRef="#br2" timeOffset="309496.0608">18264 1970 1446 0,'0'0'53'16,"0"0"-46"-16,-5-18 46 0,5 18-19 0,0 0 29 16,-20-15-12-16,20 15-16 0,-20 2-10 15,20-2-8-15,-23 8 24 0,23-8-40 16,-27 24 33-16,14 3-34 0,-4 3 5 0,0 8 8 16,-3 4-11-16,3 0 11 0,0 3-13 0,2 1 7 15,-1 1-8-15,1 0 7 0,2-3-10 0,2-1 7 16,3-3-7-16,2-2 5 0,2-2-10 0,0-7-1 15,4 0-1-15,1-10-34 0,8 3-1 0,-9-22-56 16,18 28-5-16,-18-28-38 0,23 15-57 16,-23-15-22-16,21-9-93 0,-21 9-78 0,11-27 108 15,-11 27 287-15</inkml:trace>
  <inkml:trace contextRef="#ctx0" brushRef="#br2" timeOffset="309636.7811">17939 2431 1224 0,'0'0'228'0,"-30"-17"-90"0,30 17-25 16,-18-7-19-16,18 7-23 0,0 0-25 0,0 0-21 15,0 0-15-15,0 0-9 0,0 0-4 16,0 0 2-16,24-9 1 0,-4 4 3 0,10-4 1 16,6-3-8-16,12 2-20 0,2-9-43 0,12 17-95 15,-20-27-185-15,17 20-237 0,-6-1 31 0,-4-8 342 16</inkml:trace>
  <inkml:trace contextRef="#ctx0" brushRef="#br2" timeOffset="309839.829">18690 2242 2035 0,'0'0'12'0,"0"0"-12"0,0 0-12 0,0 0 2 16,3-17 5-16,-3 17 6 0,0 0 4 15,25-19-6-15,-3 6-13 0,7 0-22 0,2-3-30 16,13 8-47-16,-13-16-80 0,22 29-171 0,-14-14-194 15,-2 0 31-15,4 11 374 0</inkml:trace>
  <inkml:trace contextRef="#ctx0" brushRef="#br2" timeOffset="310652.4054">19304 2038 1294 0,'0'0'69'15,"0"0"-63"-15,28-29 3 0,-6 7 5 0,8 3 6 16,2-10-24-16,8 7 34 0,-7-5-30 0,4 5 33 16,-4-1-3-16,3 5-8 0,-2-1-2 0,-2 3-9 15,-2 2-3-15,-4 3-6 0,-4 4 1 16,-5 1-2-16,-17 6 0 0,25-3-2 0,-25 3 0 16,0 0 0-16,20 9 1 0,-20-9 1 15,0 0-1-15,5 27 3 0,-5-8-3 0,-2 5 5 16,-4 6-6-16,0 5 7 0,-4 4 34 0,0 10-26 15,-1 2 33-15,0 5-24 0,0-2-10 0,4 1 11 16,1 0-18-16,7 3 8 0,3-3-16 0,4-3 9 16,6-10-11-16,1-7 10 0,9-6-9 0,2-7 7 15,8-8-5-15,5-6 6 0,5-11 2 0,7-6 2 16,1-11 9-16,4-4-4 0,-6-9 13 16,0 0-4-16,-6-9 8 0,-5 0-10 0,-6-4 5 15,-5 0-10-15,-7 1 7 0,-5 2-8 16,-4-1 5-16,-4 3-9 0,-5-3 2 0,-1 0-13 15,-5 2-19-15,0 1 17 0,-4 4-22 0,0 2 22 16,0 4 3-16,1 3-4 0,0 7 5 0,6 21-7 16,-4-24 3-16,4 24-5 0,0 0-13 15,0 0-9-15,0 0-26 0,0 0-36 0,0 0-51 16,0 0-58-16,17 22-126 0,-17-22-220 0,21 31 76 16,1-3 364-16</inkml:trace>
  <inkml:trace contextRef="#ctx0" brushRef="#br2" timeOffset="310871.1346">20709 2142 1530 0,'-28'17'46'16,"28"-17"-23"-16,-20 31 9 0,14-7 12 0,-7-2 5 15,5 8 6-15,-3-1-22 0,3 4 0 0,2-3-23 16,2-2-4-16,4-4-9 0,1-2 2 0,5-4-6 15,3 0-2-15,-9-18-16 0,22 22-17 16,-1-10-31-16,-21-12-34 0,49 3-79 0,-29-23-160 16,14 1-157-16,5 2 15 0,-11-22 418 0</inkml:trace>
  <inkml:trace contextRef="#ctx0" brushRef="#br2" timeOffset="311011.7704">20937 1611 1833 0,'-28'0'29'16,"8"0"-24"-16,20 0-9 0,-22 1-8 0,22-1-9 16,0 0-23-16,0 0-31 0,0 0-20 0,0 0-21 15,26 17-75-15,-26-17-184 0,30 8-124 0,2 6 65 16,-12-23 434-16</inkml:trace>
  <inkml:trace contextRef="#ctx0" brushRef="#br2" timeOffset="375765.7158">13899 3930 734 0,'-8'-19'76'15,"8"19"-29"-15,0 0-2 0,5-17 7 0,-5 17 9 16,0 0 7-16,6-23-18 0,-6 23 13 0,0 0-28 16,0 0 4-16,0 0-11 0,0 0-4 0,14-17-2 15,-14 17 1-15,0 0-1 0,0 0-2 0,0 0-7 16,0 0-5-16,0 0-5 0,0 0-2 0,0 0-1 16,-12 20 3-16,12-20 18 0,-18 33-35 0,5-10 34 15,-2 0-29-15,-6-1 17 0,2 4 12 0,-5-3 0 16,-1 4 7-16,-1-1-8 0,-4 5 6 0,-2-1-7 15,1 7 9-15,-7-2-6 0,4 4 9 0,-5-6-11 16,2 5 6-16,-3-3-8 0,2 0 6 0,0-2-11 16,5-3 6-16,2-6-9 0,8-5 2 15,23-19-7-15,-25 19-3 0,25-19-9 0,0 0-4 16,0 0 1-16,17 8-13 0,4-4 38 0,8-2-14 16,7-3-2-16,1-5 17 0,6-3-34 0,2-2 18 15,5-1 1-15,-2-2-1 0,3 1 5 0,0-2-5 16,-1 2 3-16,-2 1-7 0,-3 3 0 0,-3 1-3 15,-2 3 4-15,-1 1 0 0,-3 2 3 0,-4 1 0 16,-2 2-1-16,-4 1 1 0,1 1-2 0,-4 0-2 16,0 1-7-16,-3 0-2 0,-1 0-4 0,-19-4 3 15,32 6 0-15,-32-6 3 0,21 2 3 0,-21-2 2 16,0 0 7-16,0 0 6 0,0 0 10 16,0 0 2-16,10-22 2 0,-12 5-7 0,-5-7-3 15,-2-3-7-15,-4-2 9 0,-3 1-4 0,-5-2 10 16,-2 0-5-16,-6-2 4 0,-3 3-7 0,-3 0 5 15,-1 4-5-15,-3 1 6 0,1 3-7 0,2 3 3 16,3 4-8-16,6 3-1 0,4 2-5 0,23 9-6 16,-27-9-20-16,27 9-49 0,0 0-68 0,0 0-95 15,0 0-144-15,34-23-137 0,4 19 87 0,-8-18 417 16</inkml:trace>
  <inkml:trace contextRef="#ctx0" brushRef="#br2" timeOffset="376343.8692">14535 4073 1723 0,'0'0'21'0,"-18"0"-29"0,18 0-9 15,0 0-2-15,0 0 6 0,0 0 8 0,22-18 12 16,-22 18 2-16,33-23 3 0,-9 9-2 0,3-2 1 16,5-1-6-16,2-1 3 0,1 0-6 0,-1-1 3 15,1 4 13-15,-1 1-32 0,-2 4 32 0,-4 1-35 16,-5 4 16-16,-6 2 0 0,-17 3 0 0,18 0-2 15,-18 0 0-15,0 0 2 0,0 0 2 0,3 19 19 16,-3-19-31-16,-4 39 30 0,-2-10-29 0,-3 3 8 16,0 3 9-16,-2 5-11 0,-1 1 9 0,-1 4-9 15,3 1 9-15,0 0-9 0,3-2 9 0,3-3-9 16,5-4 8-16,4-2-8 0,2-4 7 16,7-5-7-16,0-2 7 0,8-7-7 0,6-2-11 15,5-8 36-15,6-2-28 0,2-6 24 0,4-5 20 16,1-10-28-16,1-3 32 0,-4-9-13 0,0-2-7 15,-7-7 3-15,-2 0-12 0,-4-2 6 0,-5 0-8 16,-4-1 6-16,-5 2-3 0,-7 0 6 16,0 2-7-16,-5 2-8 0,-3 3-4 0,-2 0 0 15,-3 2 0-15,-3 3 0 0,-2 0 0 0,1 5 0 16,-1 1 0-16,9 20 0 0,-12-22 0 0,12 22 0 16,0 0 0-16,0 0 0 0,0 0 0 0,0 0-19 15,0 0-31-15,0 0-10 0,0 0-5 0,27-10-26 16,-8-1-21-16,25 14-66 0,-15-20-97 15,23 11-213-15,2 3-1 0,-5-12 270 16</inkml:trace>
  <inkml:trace contextRef="#ctx0" brushRef="#br2" timeOffset="376562.6394">15776 4163 1755 0,'0'0'2'0,"19"1"2"0,1-4 9 0,9 1 11 16,3-9 9-16,4 1-5 0,1-5 1 15,2 1-13-15,-1 1-6 0,0 1-6 0,0 1-4 16,-4 1-1-16,-4 2-4 0,-3 0-10 0,-5 5-10 16,-22 3-24-16,30-1-43 0,-30 1-47 15,0 0-97-15,-2 20-254 0,2-20-19 0,-26 43 153 16</inkml:trace>
  <inkml:trace contextRef="#ctx0" brushRef="#br2" timeOffset="376687.657">15784 4457 1652 0,'0'0'208'0,"0"0"-170"0,0 0-3 16,26-5-4-16,-5-4 9 0,9 1-13 16,3-4-11-16,3-3-16 0,6-2 0 0,0-1 0 15,7 0 0-15,-4-4-70 0,18 20-188 0,-13-18-385 16,4 8 20-16,-9 0 171 0</inkml:trace>
  <inkml:trace contextRef="#ctx0" brushRef="#br2" timeOffset="388699.6306">17930 3514 754 0,'0'-24'30'0,"0"24"-24"16,0 0 4-16,17-20 8 0,-17 20 18 0,0 0 13 16,12-20 7-16,-12 20-5 0,0 0-5 0,0 0-6 15,0 0-9-15,0 0-9 0,0 0-11 0,0 0-10 16,0 0-2-16,-26 16 3 0,26-16-3 0,-31 31 8 15,9-5 3-15,-4 7 19 0,-8 0 5 0,-1 15 21 16,-9-2-6-16,0 10 7 0,-7 7 1 0,0 11-29 16,-8 2 10-16,-2 11-18 0,-11 3-5 0,2 7 25 15,-12-1-21-15,-4 5 5 0,-9-3 8 0,-7 7-17 16,-4 1 4-16,-2 6 5 0,-4-2-28 0,4-4 7 16,-1-8 13-16,6-5-17 0,11-13 13 15,14-9-2-15,17-18-20 0,20-17-5 0,24-15-64 16,17-21-30-16,0 0-61 0,19-25-115 0,15-2-182 15,15-3 25-15,-1-21 252 0</inkml:trace>
  <inkml:trace contextRef="#ctx0" brushRef="#br2" timeOffset="389355.8884">17922 3424 494 0,'-20'2'57'16,"20"-2"-50"-16,0 0 13 0,-20 0 19 0,20 0 21 15,0 0 9-15,-22 6 6 0,22-6-8 0,0 0-1 16,-22 17-4-16,22-17-7 0,-17 12-5 0,17-12-5 16,-18 14-3-16,18-14 0 0,-23 16-3 0,6-7-7 15,17-9-2-15,-35 30-10 0,12-9-3 0,-6 0-10 16,-4 7 1-16,-5 0-7 0,-5 5 14 0,-4 1 3 16,1 2 19-16,-7-2-5 0,7 3 11 15,-2-8-12-15,9-1 5 0,6-10-10 0,13-4-3 16,20-14-15-16,0 0-6 0,0 0-4 0,0 0-2 15,31-15 8-15,4-4-5 0,14-10 4 0,7-8-6 16,4-4 11-16,10-5-10 0,2-2 12 0,2-2-15 16,-1 2 12-16,-3 2-9 0,-3 2 10 0,-6 6-10 15,-5 4 8-15,-4 5-7 0,-6 8 4 0,-4 6-4 16,-9 6 2-16,-7 7-3 0,-6 4-3 0,-20-2 7 16,19 27-4-16,-18-1 8 0,-8 9-6 0,-5 8 4 15,-9 6-9-15,-7 6 11 0,-6 3-15 16,-3 1 14-16,-4 3-29 0,0-7-4 0,7 7-22 0,-6-15-68 15,22 12-63-15,-10-19-200 0,16-2-100 16,12 2 55-16,-4-20 414 0</inkml:trace>
  <inkml:trace contextRef="#ctx0" brushRef="#br2" timeOffset="390809.2325">16339 3263 821 0,'0'0'108'0,"0"0"-41"16,0 0-3-16,4-21 11 0,-4 21 5 0,0 0-17 15,0 0 23-15,0 0-37 0,0 0 9 16,0 0-20-16,0 0-14 0,0 0-9 0,0 0-5 16,0 0-3-16,0 0-2 0,0 0 3 15,0 0 2-15,-14 17 22 0,14-17-37 0,-12 26 35 16,12-26-37-16,-12 30 12 0,8-13 3 0,4-17-6 15,-3 32 5-15,3-32-3 0,3 33 3 0,0-16-6 16,3 0 3-16,-6-17-6 0,16 29 4 0,-16-29-4 16,24 22 2-16,-24-22-1 0,35 12 1 15,-13-10 1-15,6-4 0 0,5-3 0 0,2-5-3 16,5-3-4-16,0-8-16 0,5 0-14 0,-3-11-26 16,10 8-32-16,-12-16-55 0,17 16-138 0,-12-7-179 15,-7-7 41-15,5 15 299 0</inkml:trace>
  <inkml:trace contextRef="#ctx0" brushRef="#br2" timeOffset="390981.1233">16654 3156 1443 0,'-29'19'51'0,"8"8"-25"0,2-1 7 0,5 4-32 16,3-1 32-16,4-1-35 0,1-3 8 0,2 1 0 15,1-1-6-15,3-1 5 0,2-1-8 0,1-2 7 16,3-1-7-16,0 1 2 0,2 1-5 15,2-3-11-15,5 3-27 0,-15-22-31 0,31 36-54 16,-31-36-65-16,34 18-195 0,-11-1-44 0,-23-17 122 16</inkml:trace>
  <inkml:trace contextRef="#ctx0" brushRef="#br2" timeOffset="391562.7728">16996 3294 937 0,'0'0'242'0,"-26"16"-249"16,26-16 4-16,-13 25-9 0,13-25 11 0,-14 28 9 15,14-28 10-15,-14 28 11 0,14-28 8 0,-12 27 7 16,12-27-7-16,-11 23-2 0,11-23-10 0,0 0-8 16,-5 17-9-16,5-17-4 0,0 0-1 0,0 0 1 15,0 0 2-15,21 3 0 0,-21-3 3 16,20-12-4-16,-20 12 1 0,28-26-5 0,-13 9 2 16,1-2-6-16,-2 0 6 0,1 1-3 0,-3 1 4 15,-2 0-3-15,-10 17 3 0,14-28 14 16,-14 28-12-16,6-21 15 0,-6 21-36 0,0 0 18 15,2-19-22-15,-2 19 22 0,0 0 3 0,0 0 0 16,0 0 2-16,0 0-3 0,0 0 18 0,0 0-21 16,-10 21 19-16,10-21-35 0,0 23 14 15,0-23-15-15,2 22 12 0,-2-22 5 0,0 0-2 16,18 21 1-16,-18-21 2 0,22 8 1 0,-22-8 0 16,31-2 4-16,-31 2 4 0,35-9 3 0,-18-1 7 15,3 2 0-15,-2-6 2 0,1 2 9 0,-1-2-38 16,-1 0 32-16,-17 14-38 0,30-24 20 0,-30 24 2 15,18-19-3-15,-18 19 4 0,0 0-2 16,10-17 5-16,-10 17-1 0,0 0 0 16,0 0 2-16,0 0-9 0,0 0-1 0,0 0-6 15,-11 24-2-15,11-24-1 0,-14 36-12 0,5-14 26 16,-1-1-28-16,3-1 26 0,0-2-25 0,5-1-14 16,2-17-11-16,4 26-24 0,-4-26-14 0,14 19-40 15,-14-19-54-15,26 1-169 0,-8-4-110 0,0-13 24 16,14 10 382-16</inkml:trace>
  <inkml:trace contextRef="#ctx0" brushRef="#br2" timeOffset="391758.5159">17751 2809 1471 0,'-18'16'181'16,"-5"-4"-172"-16,4 5-8 0,1 6-5 0,1 1 6 15,0 5-7-15,0-1 8 0,0 2-7 0,0 2 6 16,4-2-6-16,-1 3 8 0,2-3-10 0,4-1 6 16,1 2-22-16,1-6-16 0,9 8-19 0,-8-13-61 15,18 14-51-15,-13-34-107 0,6 32-182 0,10-8 54 16,-16-24 297-16</inkml:trace>
  <inkml:trace contextRef="#ctx0" brushRef="#br2" timeOffset="392086.6399">17807 2992 1437 0,'-24'-4'54'16,"24"4"-26"-16,-30 2-1 0,13 1 2 16,17-3 0-16,-31 18-7 0,31-18-3 0,-32 27-10 15,32-27 2-15,-25 29-6 0,25-29 4 0,-15 28-5 16,15-28 1-16,0 26-4 0,0-26 1 0,15 25-2 15,-15-25 3-15,28 20-3 0,-10-11 4 0,4-2-2 16,2-1 1-16,0-2 0 0,2-1-1 0,-3 0-3 16,-2 0 2-16,-4 1-2 0,-17-4 1 15,25 8 2-15,-25-8-1 0,0 0 1 16,9 17 8-16,-9-17-1 0,-6 18-10 0,6-18 34 16,-19 31-39-16,0-13 30 0,-3 0-20 0,-5-1-5 15,-3 0 2-15,1 0-4 0,-3-3-1 0,5 2-14 16,3-6-16-16,24-10-44 0,-35 9-70 0,35-9-187 15,0 0-177-15,0 0 15 0,0 0 342 0</inkml:trace>
  <inkml:trace contextRef="#ctx0" brushRef="#br2" timeOffset="392837.7644">15863 5524 1241 0,'0'0'24'0,"0"0"-20"16,0 0-15-16,0 0 3 16,0 0 3-16,26 10 7 0,-8-4 4 0,8 3 10 15,3-6 12-15,14 7 13 0,5-11 8 0,18 3 1 16,10-12-2-16,17-2-10 0,9-9-5 0,14-6-15 16,0-4-2-16,4-3-16 0,0 1 5 0,0 2-9 15,-7 3 4-15,-2 1-9 0,-9 4-9 0,-12-2-33 16,-1 14-60-16,-23-15-105 0,3 19-284 15,-13 6 45-15,-18-6 225 0</inkml:trace>
  <inkml:trace contextRef="#ctx0" brushRef="#br2" timeOffset="393259.6519">16812 4672 1171 0,'0'0'131'0,"0"0"-122"0,0 0-6 16,10 19 15-16,8-8 10 0,3-4 4 0,5 7 0 16,2-1-11-16,5 4 0 0,0 3-7 0,2 3 3 15,-2 2-10-15,0 4 5 0,-4-2-12 0,-2 4 6 16,-5 0-9-16,-4 1 9 0,-5 3-10 0,-3 1 11 15,-9 3-11-15,-4 3-19 0,-9 5 9 16,-13-2-57-16,3 8 6 0,-15-11-18 0,6 9-11 16,-9-13 4-16,9 6-52 0,-7-12-75 15,1-10-153-15,19 10 22 0,-10-27 342 0</inkml:trace>
  <inkml:trace contextRef="#ctx0" brushRef="#br2" timeOffset="393603.3877">17351 4730 464 0,'0'0'178'0,"0"0"-66"16,0 0-3-16,0 0-6 0,0 0-12 0,0 0-2 16,0 0-4-16,0 0 5 0,0 0 3 0,0 0-15 15,3 25-7-15,-3-25-23 0,-10 35-8 0,0-13-15 16,4 2-4-16,0-2-12 0,1 0 1 0,2-5-7 16,3-17 0-16,5 29-2 0,-5-29 0 15,16 20-3-15,-16-20 1 0,34 16 1 16,-11-14 0-16,6-3-2 0,3-6-15 0,8-3-26 15,0-11-46-15,14 7-51 0,-17-21-50 0,22 18-96 16,-12-9-165-16,-10-8 50 0,6 17 300 0</inkml:trace>
  <inkml:trace contextRef="#ctx0" brushRef="#br2" timeOffset="393775.3025">17562 4750 1365 0,'-21'14'198'0,"2"6"-181"0,6 3-20 15,1 4 7-15,4-3-7 0,4 0 6 0,0-2-8 0,4-4 4 16,2 0-2-16,3-1 3 0,3 1-5 16,-8-18-2-16,25 34-22 0,-25-34-27 0,38 30-60 15,-38-30-88-15,44 9-205 0,-16 1-50 16,-7-15 173-16</inkml:trace>
  <inkml:trace contextRef="#ctx0" brushRef="#br2" timeOffset="394056.5693">17900 4666 1606 0,'-17'0'30'0,"17"0"-22"16,-26 13-9-16,26-13 1 0,-25 19 1 0,25-19 4 15,-20 20-1-15,20-20 4 0,-15 18-3 0,15-18 0 16,-5 17-3-16,5-17 2 0,5 19 0 0,-5-19 5 15,11 24-1-15,-11-24 3 0,17 26-2 0,-17-26 2 16,21 28-7-16,-21-28 2 0,20 27-6 16,-20-27 4-16,20 27-4 0,-20-27 2 0,16 24-3 15,-16-24 1-15,11 23-1 0,-11-23 3 0,2 26-3 16,-2-26 3-16,-7 29-17 0,7-29-9 0,-15 30-14 16,15-30-15-16,-23 24-23 0,5-20-20 15,18-4-41-15,-32 8-63 0,32-8-170 0,-18 0-68 16,0-16 140-16</inkml:trace>
  <inkml:trace contextRef="#ctx0" brushRef="#br2" timeOffset="394212.7948">17925 4690 1752 0,'0'0'54'16,"0"0"-42"-16,0 0-12 0,0 0-6 0,0 0 4 15,22-10-21-15,-4 13-63 0,-14-25-198 16,16 13-292-16,-4-5 29 0,-6-8 254 15</inkml:trace>
  <inkml:trace contextRef="#ctx0" brushRef="#br2" timeOffset="398020.2936">8778 7967 499 0,'0'0'106'0,"0"0"-45"0,0 0-5 16,0 0 1-16,0 0-8 0,0 0-9 0,0 0-7 15,0 0-3-15,0 0-3 0,0 0-1 16,-11-17-4-16,11 17-3 0,0 0-1 0,-3-23-2 16,3 23-4-16,-6-17 4 0,6 17 0 0,0 0 2 15,-16-20 0-15,16 20-5 0,-20-13-4 0,20 13 8 16,-24-12 1-16,24 12 2 0,-29-13-4 0,12 6-7 15,0 1-9-15,-1-1 1 0,-1-2-2 0,-1 0 1 16,0-3-1-16,0-2 2 0,-1 0-2 0,-1-2 5 16,0-1-4-16,-1-1 5 0,0-1 13 15,-1-2-11-15,-2 1 12 0,0-3-31 0,-2 1 14 16,-1 0-16-16,0-1 14 0,-2 0 4 0,-1 0-5 16,-2 1 4-16,0 1-5 0,-4-1 4 15,0 0-4-15,-1 0 4 0,-1-1-5 0,-1 0 5 16,1-1-7-16,-1-1 6 0,0-3-6 0,0 1 6 15,-2-3-7-15,1 1 5 0,-2-2-6 16,0-2 7-16,-1-1 10 0,2-1-8 0,-1-1 10 16,0-3-27-16,4 2 10 0,-4-1-9 0,5 1 8 15,-3-2 11-15,0 0-9 0,2 2 8 0,-2-2-8 16,0 1 8-16,-3 2-9 0,1 1 7 0,-2 1-8 16,0 0 6-16,0 2-7 0,-2 0 7 0,-1 1 8 15,-1-1-6-15,1 1 9 0,-1 1-28 0,1 0 13 16,1-1-11-16,-2 0 11 15,3-2 8-15,-3 1-8 0,0-1 8 0,0-2-7 16,0 1 8-16,1-2-7 0,2-1 8 0,1 2-8 16,-2-1 11-16,5 1-6 0,-2 0 10 0,2-1 9 15,-1-1-11-15,0 2 8 0,1 1-33 0,-3 3 11 16,-1 0-11-16,0-1 11 0,-1 3 7 0,1 1-7 16,0 2 6-16,-2 1-8 0,-1 2 5 0,1-1-3 15,0 2 5-15,2 1-1 0,-1 0 8 16,-3 3 0-16,0-3 8 0,1 6-1 0,1-6 1 15,4 4-8-15,1-3-1 0,2-2-10 0,0 0 3 16,6-1-5-16,1 0 4 0,4 0-8 16,3 4-3-16,-1-3-7 0,6 8-62 0,-5-9-54 15,28 23-204-15,-29-20-118 0,6 2 166 0</inkml:trace>
  <inkml:trace contextRef="#ctx0" brushRef="#br2" timeOffset="399551.8692">8856 7823 60 0,'0'0'36'0,"0"0"13"16,0 0 0-16,0 0-6 0,0 0-13 0,0 0-11 15,0 0-10-15,0 0-6 0,0 0-1 0,0 0 0 16,0 0-1-16,0 0 2 0,0 0 0 0,0 0 6 16,0 0 5-16,0 0 8 0,0 0 5 0,0 0 2 15,0 0-4-15,0 0 0 0,-6 17-6 0,6-17-5 16,-10 17-6-16,10-17-4 0,-15 21-3 16,15-21 0-16,-20 26-1 0,7-7-1 0,-1-2 2 15,-1 3-1-15,-3 2 1 0,0 1 0 0,-1 3 0 16,-4 1-2-16,-2 2 0 0,-3 3 1 0,-1 0-2 15,-4 2-1-15,-1 2 2 0,-6 8-3 16,-1 1 3-16,-7 4 2 0,-4 3-1 0,-3-1 15 16,-4 3 14-16,-3 4 19 0,-5 5 14 0,-4-2-1 15,1 5 2-15,-6 0-6 0,5 3-24 16,-7 2 0-16,-4 4-21 0,-4 1-6 0,-4 5 12 16,-2 3-14-16,2 0 18 0,-3 6 0 0,1 0-11 15,-3 5 11-15,-1 1-15 0,0 2-9 0,1 2 12 16,-1 0-2-16,3 3-10 0,0-2 10 0,0 3-8 15,0 2-8-15,-3 0 16 0,0 4-5 0,4 0-8 16,-1-2 8-16,-1 1-4 0,0-3-8 16,-3 3 23-16,1 2-12 0,2-1-6 15,0-2 13-15,4-1-4 0,-5-4 6 0,2 0 18 16,3-7-6-16,3-6-25 0,4-7-8 0,6-12-56 16,13-5-131-16,10-8-207 0,-3-30-2 0,24 2 367 15</inkml:trace>
  <inkml:trace contextRef="#ctx0" brushRef="#br2" timeOffset="403739.8026">5439 8164 291 0,'0'0'124'16,"-31"-13"-30"-16,14 6-47 0,17 7-33 0,-35-16-35 15,13 10-19-15,-1 1-35 0,1 5-58 0,-14-9-93 16,18 15 152-16,-23-16 74 0</inkml:trace>
  <inkml:trace contextRef="#ctx0" brushRef="#br2" timeOffset="404400.3516">4780 8184 378 0,'0'0'46'15,"0"0"-21"-15,0 0-5 0,0 0-8 0,0 0-6 16,0 0-1-16,0 0 1 0,0 0 10 0,0 0 10 16,0 0 10-16,0 0-1 0,0 0-2 0,0 0-4 15,0 0 3-15,0 0 6 0,0 0 12 16,0 0-3-16,0 0 3 0,20 6-13 0,-20-6-10 16,22-3-9-16,-22 3-8 0,27-4-4 0,-10 1-2 15,0 1-2-15,4 1 1 0,-1-2-1 0,2 2 1 16,1-1 5-16,3 0 6 0,1 1 6 0,3 0 3 15,-1 0-1-15,5 1-2 0,-2-2-3 0,4 1-3 16,-3-1-3-16,4-1-1 0,-2 0-1 0,0-3-1 16,2 0 2-16,0 0-3 15,2-3 2-15,3 2-3 0,-1-3 0 0,2 3-2 16,-1-3 0-16,1 2-2 0,2 1 1 0,0-2-2 16,-3 3 1-16,2 0-2 0,-4 2 1 0,0 2 0 15,-2 1-2-15,-1 1 2 0,-2 1-1 0,-2 0 0 16,2 2 1-16,-1-1 0 0,0 2-1 0,1-1 1 15,-1 0-1-15,0 0 0 0,2-1 0 16,-2-1 0-16,2-1 0 0,1 0 1 0,-2 0 0 16,1 0 0-16,0-1 3 0,0 1 3 0,1-2 3 15,-1 2 2-15,-1 0-1 0,0 2-4 0,-1-1-1 16,0 2-1-16,0 1-4 0,-1 0 2 0,-2 2-5 16,2-1 2-16,0 2-2 0,0-1 1 0,1-1-1 15,1 0 2-15,0-2 0 0,3-2 0 16,0 1 0-16,-1-4 1 0,3 0-1 15,1 0 1-15,0-3 0 0,0 1-1 0,1-2 1 16,-1 2-1-16,0-2 1 0,-1 1-2 0,1-1 4 16,-2 0-3-16,-1 0 1 0,0 0 0 0,-3 0-1 15,2 1 0-15,-2 2 1 0,2-2-2 0,-1 4 1 16,2 0-2-16,3-1 3 0,0 1-2 0,2-1 2 16,3-1-2-16,3 1-1 0,2-2-1 0,5 1 1 15,2-5-1-15,2 1 4 0,1-3 0 16,1 2 0-16,1-3-1 0,3 0 3 0,2-2-4 15,-1-2-5 1,1 0-12-16,1 0-11 0,-6-2-8 16,4 5 2-16,-11-2-10 0,-1 4 7 0,-10-2-18 15,1 8-47-15,-11-4-35 0,1-1-206 0,1 19 12 16,-17-12 213-16</inkml:trace>
  <inkml:trace contextRef="#ctx0" brushRef="#br2" timeOffset="405229.5648">7021 6740 698 0,'17'-4'75'0,"-17"4"-49"0,0 0 3 0,0 0 2 15,-6-19-8-15,6 19-5 0,0 0-10 0,-21-10-3 16,21 10 0-16,-30 1-1 0,10 4-1 0,-5 2 1 16,-1 4 10-16,-4 3 14 0,0 7 25 0,-7-4 14 15,7 12 9-15,-12-3-8 0,11 10-2 0,-11 2-17 16,7 9 10-16,-10 4 2 0,4 14-23 16,-8 3 24-16,3 14-27 0,-5-2-4 0,3 4 10 15,1 1-34-15,6-4 12 0,4-1-5 0,9-4-22 16,11-8 18-16,12-7-24 0,15-5-6 0,11-10-1 15,16-3-27-15,8-14-14 0,22 2-45 0,-6-22-66 16,29 6-175-16,-2-8-150 0,-3-15 71 0,17 10 427 16</inkml:trace>
  <inkml:trace contextRef="#ctx0" brushRef="#br2" timeOffset="405803.7396">4644 6928 963 0,'0'0'27'16,"0"0"8"-16,13-18 7 0,-13 18 6 0,0 0 4 16,0 0-5-16,0 0-9 0,-18-6-4 0,18 6-8 15,-20 9-5-15,20-9-3 0,-27 19 4 0,9-6 8 16,4 9 13-16,-6-4 0 0,6 10 7 0,-6-4 8 15,7 7-36-15,-2-5 25 0,5 3-39 0,4-5 2 16,5-2-1-16,5-3-10 0,5-2 3 16,-9-17-3-16,36 26 3 0,-8-19-2 0,5-2 0 15,5-5 0-15,4-5-10 0,5-2-15 16,-2-8-22-16,10 4-26 0,-9-13-33 0,13 11-44 16,-17-19-41-16,14 17-68 0,-17-8-82 0,-6-9-62 15,12 23 314-15</inkml:trace>
  <inkml:trace contextRef="#ctx0" brushRef="#br2" timeOffset="405991.5651">4954 6950 1013 0,'-32'44'358'0,"-3"-18"-281"0,8 9-50 16,-1-1 20-16,7 6-35 0,-1-2 2 16,8 0 3-16,0 0-14 0,5-3 5 0,1-2-11 15,5-3 7-15,4-2-10 0,3-5 5 0,4-2-15 16,2-4-9-16,9 3-31 0,-19-20-23 0,44 26-31 15,-22-26-33-15,17 10-42 0,-9-15-70 16,8-6-78-16,9 11-34 0,-16-24 367 0</inkml:trace>
  <inkml:trace contextRef="#ctx0" brushRef="#br2" timeOffset="406277.5622">5289 7052 1167 0,'0'0'119'15,"-33"-7"-63"-15,33 7-6 0,-25 1-4 0,25-1-4 16,-21 6-2-16,21-6-20 0,-17 10 13 0,17-10-21 16,0 0 5-16,-18 22-5 0,18-22-10 15,0 0 1-15,-4 26-2 0,4-26 6 0,10 20-1 16,-10-20 3-16,17 21-3 0,-17-21 0 0,21 19-3 16,-21-19 1-16,25 17-3 0,-25-17 1 0,26 16-2 15,-26-16 1-15,22 17-1 0,-22-17 3 16,16 17-1-16,-16-17 2 0,10 26-1 0,-8-9 2 15,-4 3-4-15,-1 0 3 0,-3 1-4 0,-4-1 3 16,0 0-5-16,-3-2 5 0,13-18-6 0,-24 25-1 16,24-25-7-16,0 0-8 0,-19 16-17 0,19-16-30 15,0 0-46-15,-8-17-63 0,8 17-90 0,14-19-154 16,-9-9-23-16,17 10 304 0</inkml:trace>
  <inkml:trace contextRef="#ctx0" brushRef="#br2" timeOffset="406449.4475">5269 6921 1385 0,'0'0'23'15,"-16"18"-29"-15,16-18-3 0,0 0 0 16,0 0 3-16,19 17 4 0,-19-17 5 0,27 2 5 16,-8-4 2-16,6-3-1 0,3-2-3 0,6-2-10 15,1-7-27-15,8 6-33 0,-7-10-55 0,13 12-80 16,-15-7-134-16,-1-6-84 0,10 19 173 15</inkml:trace>
  <inkml:trace contextRef="#ctx0" brushRef="#br2" timeOffset="406730.757">5732 6759 1213 0,'-23'5'58'0,"23"-5"-10"0,-34 19 7 16,34-19 5-16,-23 23-10 0,23-23-5 0,-16 25-8 15,16-25-2-15,-10 29-9 0,10-29-2 0,1 27-5 16,-1-27 2-16,15 26-3 0,-15-26-2 16,29 22-1-16,-7-14 0 0,2-2-4 15,4-2 0-15,3-4-5 0,0-2-2 0,0-5 0 16,-2-1 1-16,-4-3 3 0,-4 0-3 0,-21 11 4 16,27-28-3-16,-27 28 1 0,11-29-3 0,-11 12 0 15,0 17-5-15,-9-32-3 0,1 15-11 0,8 17-8 16,-27-32-22-16,27 32-24 0,-39-25-35 15,39 25-45-15,-44-14-60 0,44 14-133 0,-24 21-141 16,0-17 89-16,16 20 394 0</inkml:trace>
  <inkml:trace contextRef="#ctx0" brushRef="#br2" timeOffset="407386.9966">5733 8886 881 0,'0'0'114'0,"-23"5"-43"15,23-5 8-15,-23 16-19 0,23-16-3 0,-26 24-16 16,8-12 12-16,5 10-18 0,-5-6 12 0,2 8-1 16,-3-5-12-16,6 4 0 0,-3-2-12 15,9 1 0-15,1-3-11 0,6 0 0 0,6-2-7 16,6 0 6-16,8-2-1 0,5-3 5 15,8-5-2-15,8-3-1 0,8-8-6 0,4-3-3 16,6-5-2-16,0-4-13 0,5-1-12 0,-6-6-31 16,9 9-25-16,-15-17-37 0,14 18-63 0,-22-18-90 15,3 2-210-15,3 12 61 0,-20-18 382 0</inkml:trace>
  <inkml:trace contextRef="#ctx0" brushRef="#br2" timeOffset="407574.5142">6053 8981 1584 0,'-35'31'26'0,"6"7"-4"0,2-1-14 0,5 4 8 15,4-2-9-15,4-1 4 0,3-5-12 0,5-2 6 16,4-6-7-16,3-3 4 0,6-4-6 0,-7-18-2 16,28 25-19-16,-8-20-16 0,9 5-37 15,-6-17-45-15,21 14-59 0,-15-23-98 0,16 2-143 16,2 8-9-16,-13-20 349 0</inkml:trace>
  <inkml:trace contextRef="#ctx0" brushRef="#br2" timeOffset="407871.4173">6452 8908 971 0,'0'0'273'0,"-32"4"-206"0,12 2 5 16,20-6-16-16,-31 19-13 0,31-19-25 0,-20 22 7 15,20-22-18-15,-13 24 13 0,13-24 1 0,-1 22-7 16,1-22 0-16,12 18-1 0,-12-18 5 0,26 19 1 16,-7-10 0-16,1-2-6 0,2 0-3 15,0 2-8-15,-1-1 1 0,-1 2-1 0,-2 0 0 16,-18-10-1-16,29 20 3 0,-29-20-3 0,19 24 3 16,-19-24-1-16,4 27 1 0,-4-27-2 15,-6 30 1-15,-2-13-3 0,-2 0 3 0,10-17-3 16,-28 32 2-16,28-32-4 0,-32 24 3 0,32-24-4 15,-29 14-4-15,29-14-13 0,-24 3-17 0,24-3-33 16,-19-8-40-16,19 8-69 0,-10-19-107 16,12-1-203-16,-2 20 34 0,12-51 384 0</inkml:trace>
  <inkml:trace contextRef="#ctx0" brushRef="#br2" timeOffset="408027.6567">6520 8882 1102 0,'0'0'117'0,"0"0"-120"16,0 0-7-16,0 0 0 0,7-21-1 0,-7 21-14 15,27-19-27-15,-27 19-49 0,40-24-62 0,-20 10-122 16,-3-5-78-16,15 16 168 0</inkml:trace>
  <inkml:trace contextRef="#ctx0" brushRef="#br2" timeOffset="408324.5971">6885 8662 1115 0,'-23'6'90'0,"8"10"-23"16,-4-5-5-16,7 10 3 0,-6-5-12 15,8 5-1-15,-5-1-9 0,8 3 1 0,-1-6-15 16,7 0-6-16,1-17-11 0,9 29 2 0,-9-29 0 15,23 21 3-15,-23-21 5 0,36 14 3 0,-15-13-2 16,3 0-2-16,1-7-4 0,1 1-3 0,0-6 0 16,-1-1-1-16,-3-2-1 0,-1-3-8 0,-6-1 2 15,-3 0-6-15,-4-3 6 0,-4 2-6 16,-4-1-1-16,-4 1-9 0,-3 2-9 0,-5-2-15 16,12 19-22-16,-33-33-29 0,33 33-36 15,-41-24-56-15,41 24-67 0,-38-6-117 0,16 1-97 16,22 5 148-16,-33 6 310 0</inkml:trace>
  <inkml:trace contextRef="#ctx0" brushRef="#br2" timeOffset="409012.0839">7956 7421 715 0,'0'0'74'0,"0"0"-12"0,0 0 0 15,0 0 3-15,1-20 0 0,-1 20 0 16,0 0-5-16,0 0-2 0,0 0-11 0,0 0-12 16,0 0-17-16,0 0-7 0,-24 31-11 0,11-8 7 15,-7 6-5-15,-3 6 10 0,-6 6-9 0,-3 4 8 16,-5 3 8-16,-5 3-25 0,-1-2 23 15,-5 2-25-15,-2-1 3 0,-1-2 11 0,-1 2-12 16,2-3 10-16,3-4-11 0,3-5 4 0,7-4-25 16,4-11-29-16,18 3-80 0,-5-17-152 15,20-9-154-15,0 0 15 0,0 0 428 0</inkml:trace>
  <inkml:trace contextRef="#ctx0" brushRef="#br2" timeOffset="409496.5069">7415 8075 843 0,'0'0'70'0,"0"0"-14"0,0 0-2 0,0 0-3 15,0 0 2-15,-18-18-7 0,18 18 0 0,0 0 3 16,0 0-1-16,-22 1-6 0,22-1-9 0,0 0-8 16,0 0-8-16,0 0-8 0,0 0-5 0,0 0-4 15,0 0 3-15,0 0 2 0,0 19 8 0,0-19 10 16,23 19 4-16,-23-19 1 0,35 25-1 16,-10-11-13-16,1 5 1 0,2-1-9 0,4 3 5 15,0 1-7-15,0 1 5 0,2 5 13 0,-1 2-32 16,-2 1 28-16,-2 4-30 0,0-3 8 15,-1 3 7-15,1-1-17 0,-1-2-2 0,4 0-27 16,-5-9-22-16,9 9-47 0,-12-21-54 0,18 14-69 16,-12-11-160-16,1-14-31 0,15 14 251 0</inkml:trace>
  <inkml:trace contextRef="#ctx0" brushRef="#br2" timeOffset="409637.209">8236 8599 1760 0,'-55'11'53'0,"55"-11"-53"0,-23-4-10 0,23 4-17 16,0 0-40-16,-11-18-54 15,11 18-92-15,0 0-152 0,-3-23-157 0,3 23 52 16,-2-22 453-16</inkml:trace>
  <inkml:trace contextRef="#ctx0" brushRef="#br2" timeOffset="440110.0746">18595 4409 1307 0,'-20'-4'81'0,"20"4"-10"0,0 0-19 16,0 0-22-16,0 0-12 0,0 0-6 0,0 0-6 15,0 0 9-15,0 0 12 0,0 0 5 0,32-8 8 16,-2 5-11-16,7-6-11 0,10-2-5 0,7-2 0 16,9-2-7-16,5-1 3 0,8 0-8 15,1 0 2-15,4 3-6 0,-2 1 5 0,-3 1-8 16,0 5 2-16,-3 1-4 0,-6 5-12 0,-5 1-7 15,-5 6-17-15,-11-4-18 0,1 11-35 0,-16-11-44 16,10 17-72-16,-20-14-120 0,2 0-107 16,5 11 54-16,-28-17 386 0</inkml:trace>
  <inkml:trace contextRef="#ctx0" brushRef="#br2" timeOffset="442268.1016">23205 5291 860 0,'0'0'18'0,"-18"-11"-9"0,18 11-5 0,0 0-2 16,0 0 2-16,0 0 7 0,0 0 16 0,0 0 7 16,-13-20 7-16,13 20-1 0,0 0-4 0,0 0-9 15,0 0 0-15,0 0-6 0,-20-21 4 0,20 21 1 16,0 0 4-16,0 0-3 0,-23-23-2 0,23 23-3 16,-17-14 0-16,17 14-6 0,-22-17-1 15,22 17 14-15,-29-20-22 0,12 12 17 0,-1-3-19 16,-2 0-2-16,0-1-18 0,-2-1 18 15,-1 0-15-15,-2-2 14 0,0-1 3 0,-3-1-3 0,-1-2 4 16,-2-2-5-16,0 1 8 0,0-2-6 16,-2-2 6-16,3 1-3 0,-4-3 5 0,0 0-5 15,-2-2 8-15,1 0-14 0,-1-2 8 0,0 2-8 16,-1-2 5-16,0 1-5 0,0-1 6 16,0-1-9-16,1 0 4 0,-3-1 11 0,1 1-29 15,-3 0 31-15,-1-1-29 0,0 2 12 0,0-2 7 16,1 0-8-16,1-1 7 0,-3-1-9 0,3 2 9 15,1-5-10-15,0 1 11 0,3-3-7 0,-1 1 7 16,2-1-7-16,1 1 13 0,0 1-8 0,-1-1 17 16,1 1 10-16,-2-2-34 0,2 2 27 15,-1-1-36-15,1 2 10 0,1 1 8 0,0 1-10 16,1 1 9-16,-1 2-10 0,1 0 6 0,1-1-7 16,-1 3 7-16,0 0-5 0,1 1 7 0,-2 4-4 15,1 1 5-15,1 1-5 0,0 2 6 16,1-1-7-16,-1 3 6 0,2 0-4 0,2 1 3 15,1 2-4-15,3 1 5 0,2 2-4 0,3 1 4 16,18 11 14-16,-30-21-16 0,30 21 13 16,-20-14-22-16,20 14-14 0,0 0-22 0,-20-15-38 15,20 15-66-15,0 0-133 0,0 0-185 0,0 0 35 16,0 0 371-16</inkml:trace>
  <inkml:trace contextRef="#ctx0" brushRef="#br2" timeOffset="443058.0569">20845 3485 784 0,'0'0'54'0,"0"0"-5"0,-20-21-4 16,20 21-7-16,0 0 6 0,0 0-3 0,0 0 3 16,0 0-4-16,0 0-4 0,0 0-2 0,-2-19 0 15,2 19-4-15,0 0-3 0,0 0-6 0,14-19-10 16,-14 19-4-16,0 0-3 0,0 0-2 16,0 0 4-16,0 0 7 0,10-17 10 0,-10 17 7 15,0 0 3-15,0 0-7 0,0 0-9 0,0 0-7 16,0 0-8-16,-17 0 0 0,17 0 0 0,0 0 2 15,-27 7 3-15,27-7 0 0,-19 10 1 16,19-10 0-16,-20 15-5 0,20-15 1 0,-13 17-6 16,13-17 3-16,-11 23-4 0,6-7 4 0,2 4-5 15,-1 2 6-15,2 3-6 0,2 2 5 16,0 0-4-16,0 2 4 0,0 0-3 0,0-3 6 16,-2-1-9-16,2-2 8 0,0-2-8 0,-1-2 7 15,1-19-4-15,-2 27 3 0,2-27-3 0,0 0 4 16,-2 17-1-16,2-17 2 0,0 0 4 0,0 0 10 15,0 0 6-15,0 0 5 0,0 0 3 0,0 0-11 16,0 0-6-16,-2-17-7 0,2 17-7 16,-2-24-4-16,2 5 5 0,1 0-4 0,1-1 5 15,2-2-4-15,1 1 5 0,0 1-7 16,1-2 6-16,0 0-6 0,0-1 5 0,0 1-4 16,-1 1 5-16,-3 1-3 0,1 3 4 0,-3 17-4 15,3-29 4-15,-3 29-4 0,3-23 3 0,-3 23-2 16,0 0 2-16,2-17-3 0,-2 17 1 0,0 0-1 15,0 0-2-15,0 0-3 0,0 0 0 16,0 0-1-16,0 0 0 0,0 0 7 0,20-2 0 16,-20 2 0-16,29-2 2 0,-11 0-3 0,4 0 1 15,1 2 0-15,3-1 0 0,-2 1-1 0,0 1-1 16,2 1 0-16,-2 1-9 0,-1-3-19 0,3 7-24 16,-8-9-41-16,14 15-61 0,-32-13-116 15,37 0-199-15,-10 7 44 0,-10-17 294 0</inkml:trace>
  <inkml:trace contextRef="#ctx0" brushRef="#br2" timeOffset="443995.6336">20771 3477 738 0,'0'0'142'0,"0"0"-94"0,-19 5-17 16,19-5-11-16,0 0-15 0,0 0 2 0,0 0 14 15,0 0 9-15,8-17 8 0,-8 17 3 0,0 0-6 16,11-22 2-16,-11 22-3 0,0 0 1 0,18-13-8 16,-18 13-5-16,0 0-6 0,0 0-2 0,18-10-1 15,-18 10 4-15,0 0 0 0,0 0 0 16,0 0 0-16,0 0-8 0,0 0-3 16,0 0 6-16,0 0 5 0,9 19 3 0,-9-19 0 15,20 19-10-15,-20-19-2 0,32 15-5 0,-9-10 2 16,6-2-3-16,10-3 1 0,6-5 0 0,6-3-2 15,6-2 2-15,5-4-4 0,4 1 3 0,2-3-15 16,3 5-17-16,-7-4-35 0,9 11-52 0,-19-13-73 16,6 12-229-16,-9 9-5 0,-19-8 138 0</inkml:trace>
  <inkml:trace contextRef="#ctx0" brushRef="#br2" timeOffset="444562.8186">22268 3244 1373 0,'0'0'38'0,"-15"-19"-14"0,15 19-13 16,0 0 3-16,-19-4 7 0,19 4 3 15,0 0-5-15,0 0-7 0,-25 12-7 0,25-12-1 16,-27 25 24-16,14-4-31 0,-3 3 39 0,4 2-27 0,1-3 9 15,5 2 5-15,2-5-12 0,6 2 0 0,5-2-9 16,3 1 7-16,3-3-2 0,7 1 6 0,1-4 0 16,7 1 4-16,2-8-5 0,4-2-1 0,2-3-2 15,3-5-5-15,2-2-1 0,0-5-1 0,1-2-7 16,-2-2-15-16,2-2-18 0,-7-6-29 16,6 7-37-16,-15-18-62 0,15 18-123 0,-17-11-189 15,-4-6 19-15,3 10 306 0</inkml:trace>
  <inkml:trace contextRef="#ctx0" brushRef="#br2" timeOffset="444703.4371">22506 3215 1487 0,'-5'36'101'0,"-19"5"-52"0,4 10-45 16,2 3-2-16,2 4 10 0,3 0-13 0,4-1 14 16,3-6-17-16,3-3 12 0,3-5-12 0,1-7 8 15,5-1-9-15,1-5 7 0,7-3-15 0,0-7-24 16,9 7-32-16,-23-27-85 0,56 28-211 0,-24-20-127 15,2-11 24-15,10 6 399 0</inkml:trace>
  <inkml:trace contextRef="#ctx0" brushRef="#br2" timeOffset="445297.2416">23079 3455 1606 0,'0'0'44'0,"0"0"-40"0,0 0-7 16,-25 10 0-16,25-10 0 0,-19 31 7 15,6-9-2-15,-3 3 11 0,-2 1-2 16,1 2 10-16,-1-2-4 0,6 0 3 0,0-7-8 15,6 0-3-15,6-19-7 0,-7 27 0 0,7-27-6 16,1 17 1-16,-1-17-1 0,0 0 0 0,0 0 0 16,24 12 2-16,-24-12 1 0,26-11 0 0,-9-2 3 15,4-4-2-15,0-4 1 0,3-3-7 0,0 1 3 16,-2-1-5-16,-3 1 5 0,-2 0-3 0,-2 2 8 16,-3 2-5-16,-12 19 6 0,17-29-1 15,-17 29 2-15,5-22 0 0,-5 22 2 0,0 0 6 16,0 0 5-16,0 0 5 0,0 0-2 0,0 0-4 15,0 0-7-15,0 0-3 0,-12 31-6 16,4-10 4-16,0 2-4 0,1 1 4 0,4-4-5 16,3-20 3-16,3 29-3 0,-3-29 3 0,19 22-3 15,-19-22 2-15,35 9 0 0,-14-7 1 0,3-7-2 16,4-4 0-16,3-3 0 0,-1-4-3 16,2-3 6-16,-1-3-1 0,0-2 8 0,-1 0-6 15,-3-2 7-15,-5 4-6 0,-3 0 4 0,-3 2-2 16,-4 2 4-16,-12 18-4 0,16-26 3 0,-16 26 1 15,0 0 6-15,0 0 5 0,0 0 0 0,0 0-7 16,0 0-7-16,-8 17-6 0,-6 4-5 0,-3 11 7 16,-7 9-7-16,-3 2 7 15,0 2-7-15,4-4 6 0,5-4-12 0,6-6-3 16,8-1-20-16,2-7-9 0,8 3-26 0,-6-26-28 16,28 34-45-16,-28-34-57 0,48 9-161 0,-15-12-161 15,4-14 72-15,13 7 345 0</inkml:trace>
  <inkml:trace contextRef="#ctx0" brushRef="#br2" timeOffset="445484.7458">24156 3084 1770 0,'-41'30'46'16,"0"9"-26"-16,-1 7-2 0,1 5-24 15,-1-1 23-15,5 5-22 0,-1-1 5 0,0 2 10 16,3 2-12-16,2-2 10 0,5-1-14 0,4-3 10 15,6-3-14-15,4-6 1 0,8 1-45 16,0-14-19-16,17 12-44 0,-12-25-103 0,26 12-201 16,-7-7-90-16,-18-22 53 0</inkml:trace>
  <inkml:trace contextRef="#ctx0" brushRef="#br2" timeOffset="445812.877">24194 3406 1677 0,'0'0'44'0,"-29"23"-38"0,29-23 0 0,-31 31 3 15,18-14 12-15,-4-1 4 0,4 3 6 0,-3-1-7 16,4 2-2-16,1-4-10 0,11-16 0 0,-13 31-9 16,13-31 1-16,-2 26-4 0,2-26 0 15,9 24-2-15,-9-24 2 0,18 20-2 0,-18-20 1 16,27 13-2-16,-27-13 2 0,32 9-1 0,-13-7 3 15,-2 0-1-15,0 2 1 0,-17-4 0 0,28 6 0 16,-28-6 1-16,18 10 3 0,-18-10 0 0,13 19 15 16,-13-19 2-16,0 30 5 0,-7-9-6 15,-6 3-7-15,-7 3-10 0,-4 2-13 0,-5-1 21 16,-7-1-32-16,1 1 11 0,-3-5-24 16,6 3-23-16,-4-11-33 0,17 14-85 0,-18-26-192 15,20 12-211-15,17-15 51 0,-31 8 365 0</inkml:trace>
  <inkml:trace contextRef="#ctx0" brushRef="#br2" timeOffset="446422.2776">20295 5014 867 0,'19'7'62'0,"-19"-7"-32"0,20-2 1 0,-20 2-5 16,41-9-14-16,-12 5-9 0,7-1-3 15,4 1 2-15,5 0-2 0,7 3-1 0,3 1 1 16,7 3 0-16,2 0-3 0,4 3 0 0,5 2 1 15,4-1 0-15,3 0 3 0,8 0 1 0,3-2 1 16,6-1 1-16,6-3 4 0,4-5 11 0,4 2 18 16,4-6 15-16,9 2 8 0,-5-7-6 0,11 3-16 15,-5-5-12-15,4 1-13 0,1-3-5 16,3 0-10-16,-3 1-21 0,-7-5-40 16,3 12-57-16,-20-14-133 0,-6 6-166 0,0 11 24 15,-30-15 324-15</inkml:trace>
  <inkml:trace contextRef="#ctx0" brushRef="#br2" timeOffset="447059.2364">20898 4481 1061 0,'0'0'102'0,"0"0"-40"0,0 0 10 15,-6-22-6-15,6 22-5 0,0 0-6 16,0 0-9-16,0 0-13 0,0 0-9 0,0 0-9 15,0 0-6-15,0 0-6 0,-11 25 1 0,11-25-4 16,-22 31-11-16,7-13 40 0,1 3-31 0,-2-1 36 16,4 0-17-16,2-1-12 0,3-1 1 0,7-18-10 15,-4 30 4-15,4-30-4 0,7 30 2 0,-7-30-3 16,20 23-2-16,-2-14-13 0,2-7-15 16,12 3-33-16,-7-17-57 0,19 14-87 0,-14-20-144 15,8 2-119-15,6 5 98 0,-16-16 377 0</inkml:trace>
  <inkml:trace contextRef="#ctx0" brushRef="#br2" timeOffset="447248.071">21118 4447 1335 0,'-24'10'17'0,"3"3"-12"16,3 5 10-16,0 3-13 0,1 5 11 0,0 2-30 15,0 3 12-15,0 2-12 0,0 0 11 0,2-2 3 16,7 1-18-16,-1-7-8 0,10 4-31 0,-1-10 0 15,10 6-21-15,-10-25-28 0,27 32-41 0,-9-20-94 16,-1-12-110-16,18 15 124 0,-12-27 230 16</inkml:trace>
  <inkml:trace contextRef="#ctx0" brushRef="#br2" timeOffset="447514.2599">21341 4516 1205 0,'0'0'109'0,"-35"12"-64"0,35-12-31 0,-32 18 9 16,32-18-20-16,-26 19 19 0,26-19 0 0,-14 21-8 15,14-21-4-15,-6 22-10 0,6-22 0 0,7 20 0 16,-7-20 3-16,18 21 4 0,-18-21 5 0,30 20-3 16,-13-9 2-16,0 0-4 0,-17-11 0 0,30 24-6 15,-30-24 4-15,27 26-6 0,-27-26 5 16,17 24-3-16,-17-24 2 0,3 23 0 0,-3-23-3 15,-2 18-4-15,2-18-7 0,0 0-4 0,0 0-3 16,-21 19-6-16,21-19-7 0,0 0-25 0,-24-9-33 16,24 9-57-16,-12-17-92 0,11-4-189 15,1 21 35-15,6-45 305 0</inkml:trace>
  <inkml:trace contextRef="#ctx0" brushRef="#br2" timeOffset="447655.7381">21403 4477 1076 0,'0'0'262'0,"0"0"-266"16,0 0-24-16,0 0-7 0,0 0-6 0,23-22 3 15,-4 16-17-15,-19 6-45 0,47-20-69 16,-25 10-135-16,-2-9-50 0,17 15 145 0</inkml:trace>
  <inkml:trace contextRef="#ctx0" brushRef="#br2" timeOffset="447914.461">21706 4327 669 0,'-17'16'210'0,"0"-14"-94"15,17-2-12-15,-25 12-9 0,25-12-5 0,-22 20-14 16,22-20-7-16,-17 25-17 0,14-7-2 0,3-18-8 16,-10 37 0-16,6-21-8 0,7 3-4 0,-3-19 8 15,8 30-38-15,-8-30 26 0,19 25-33 0,-19-25 16 16,23 18 3-16,-23-18 3 0,23 9 0 0,-23-9-3 15,25 0-2-15,-25 0-2 0,26-9 0 16,-26 9-3-16,18-14-1 0,-18 14-14 0,11-26 26 16,-8 10-27-16,-2-3 30 0,-2 1-18 0,-3 0-5 15,-2 1-14-15,-4-2-28 0,10 19-49 0,-27-36-96 16,27 36-283-16,-13-21-71 0,13 21 70 16</inkml:trace>
  <inkml:trace contextRef="#ctx0" brushRef="#br1" timeOffset="544477.7741">15642 6729 1364 0,'0'0'69'0,"0"0"-12"0,-18-11-27 0,18 11-20 16,0 0 1-16,27-13 5 0,-8 1 6 0,8 1-3 16,2-5 0-16,6 0-10 0,4 1-2 0,4-1-7 15,1 1 1-15,2 1-8 0,0 2-10 16,-3-4-25-16,4 14-38 0,-14-10-54 0,12 24-108 15,-22-4-215-15,-2 1 9 0,-3 15 242 0</inkml:trace>
  <inkml:trace contextRef="#ctx0" brushRef="#br1" timeOffset="544634.0418">15607 7054 1713 0,'-20'0'17'16,"20"0"21"-16,0 0-35 0,33-15 9 0,1 1-12 15,10-3-2-15,11-4 4 0,7-5-5 0,5 0-1 16,4-5-22-16,12 6-26 0,-7-9-51 0,20 20-81 16,-21-20-165-16,15 13-148 0,-1 4 29 0,-15-11 372 15</inkml:trace>
  <inkml:trace contextRef="#ctx0" brushRef="#br1" timeOffset="545160.3214">17679 6254 1176 0,'0'0'69'0,"-18"-8"-27"0,18 8-17 0,-18-2-13 15,18 2-5-15,-17 2 0 0,17-2 2 0,-21 10 2 16,21-10 9-16,-29 25 0 0,12-3 7 16,-5 5-6-16,1 8 7 0,-4 5 11 0,0 8-33 15,-3 5 27-15,0 12-25 0,-6 6 0 16,-3 10 16-16,-10 11-25 0,-7 7 1 0,-16 12 12 15,-9 9-7-15,-11 3 12 0,-6 9 16 0,-8 0-3 16,-1 2 4-16,-6-4 9 0,4-5-11 0,3-13-20 16,7-10 11-16,9-12-13 0,14-13-20 0,11-11 6 15,10-13-35-15,19-13-30 0,0-23-54 0,31 7-149 16,3-24-250-16,-7-18 12 0,28-6 218 0</inkml:trace>
  <inkml:trace contextRef="#ctx0" brushRef="#br1" timeOffset="545750.9794">17592 6217 1194 0,'0'-17'28'16,"0"17"-19"-1,0 0 1-15,-19-13 8 0,19 13 4 0,0 0 5 0,-18-7-6 16,18 7-5-16,-19-5-3 0,19 5-6 16,-21 0-1-16,21 0 1 0,-23 5 3 0,23-5 5 15,-27 11 7-15,10-4 1 0,17-7 0 16,-34 33-6-16,13-7 2 0,-5 7-8 0,-4 8 10 16,-4 4 12-16,-2 6-27 0,-5-2 27 0,2 6-20 15,-5-7 7-15,4 0 15 0,0-5-10 0,6-5 3 16,4-7-14-16,7-5 1 0,6-10-4 0,17-16 4 15,-17 13-5-15,17-13 0 0,0 0-5 16,0 0-2-16,25-24 4 0,-6 3-2 0,9-9 8 16,5-8-8-16,4-6 8 0,8-3-9 0,2-2 7 15,0 1 3-15,-1 0-22 0,1 1 21 0,-1 3-23 16,-4 4 8-16,1 4 7 0,-2 6-8 0,-7 9 5 16,-1 7-3-16,-7 10 3 0,-6 4 0 15,-20 0-1-15,31 23 5 0,-20-1-8 16,0 10 8-16,-3 8-9 0,-1 6-7 0,-4 7 23 15,-4 5-22-15,-3 3 15 0,-3 3-17 0,3 4-39 16,-3-8-17-16,12 13-77 0,-10-25-107 0,18 13-279 16,3-11-4-16,6-13 227 0</inkml:trace>
  <inkml:trace contextRef="#ctx0" brushRef="#br1" timeOffset="546563.5397">18907 6841 655 0,'7'-27'245'15,"-7"27"-163"-15,0 0-11 0,-2-17-8 0,2 17-4 16,0 0-1-16,2-18-1 0,-2 18-8 0,0 0-8 16,0 0-7-16,0 0-11 0,0 0-9 0,0 0-4 15,0 0-5-15,0 0-2 0,0 0 7 16,0 0 7-16,0 0 6 0,0 0 8 0,0 0 1 15,18 19-5-15,-13-2 1 0,-2 3-10 0,3 7 1 16,-1 2-10-16,1 6 5 0,-2 1-10 0,1 2-9 16,-2 4 22-16,0 0-28 0,-2 2 25 0,0 2-12 15,-2-1-8-15,-1 1 6 0,-2 2-24 16,-4-3 2-16,3 4-31 0,-11-9-15 16,10 10-24-16,-12-15-11 0,11 12-33 0,-14-17-62 15,14 4-135-15,0-1-68 0,-10-17 120 0</inkml:trace>
  <inkml:trace contextRef="#ctx0" brushRef="#br1" timeOffset="546782.2969">18612 7152 1751 0,'0'0'44'0,"-20"-7"-12"0,20 7-18 16,0 0-5-16,0 0 2 0,22-4 9 0,4 3 9 15,9-5-2-15,11 0-3 0,8-4-6 0,10-3-12 16,8-1-17-16,6-3 7 0,6 0-15 0,-3 0 10 16,2 5-30-16,-6 0-13 0,3 13-63 15,-14-12-46-15,15 28-131 0,-24-12-264 0,0 1 52 16,-2 9 282-16</inkml:trace>
  <inkml:trace contextRef="#ctx0" brushRef="#br1" timeOffset="548688.8314">19906 6272 565 0,'0'0'154'15,"0"0"-105"-15,0 0-22 0,0 0-8 16,0 0 10-16,0 0 11 0,0 0 15 0,0 0-6 16,0 0-10-16,0 0-17 0,19-3-13 0,-19 3-9 15,0 0-2-15,0 0-3 0,0 0-3 0,0 0-2 16,0 0 0-16,0 0 4 0,0 0 4 0,0 0 4 15,0 0 3-15,0 0-1 0,0 0-2 0,0 0 2 16,0 0 1-16,0 0 6 0,0 0 2 16,0 0 2-16,-7-18 0 0,7 18-3 0,0 0-2 15,0 0-4-15,0 0-1 0,-17-14-1 0,17 14 2 16,0 0 6-16,0 0 1 0,-10-18 4 0,10 18 1 16,0 0-1-16,0 0-4 0,-3-23 4 0,3 23 4 15,0 0 11-15,0 0 7 0,-3-20-1 16,3 20-8-16,0 0-7 0,0 0-7 0,4-17-3 15,-4 17-3-15,0 0-3 0,0 0-2 16,0 0-2-16,0 0-1 0,0 0-1 0,0 0 3 16,0 0-2-16,0 0 2 0,17 4 1 0,-17-4-2 15,0 0-1-15,14 17 2 0,-14-17-4 0,11 17 3 16,-11-17-3-16,14 18 4 0,-14-18-3 0,16 23 1 16,-16-23-1-16,18 23 2 0,-18-23-4 0,24 22 6 15,-24-22-5-15,28 25 2 0,-28-25 1 16,29 25-1-16,-29-25-1 0,33 27 3 0,-16-12-5 15,0-1 6-15,3 3 15 0,-1 1-31 0,1 3 30 16,0 1-33-16,2-3 13 0,-1 3 3 16,1 1-4-16,-3 0 4 0,3 0-4 0,0 2 5 15,0-1-4-15,1 2 3 0,0 0-4 0,3 1 4 16,0-2-6-16,2 1 10 0,0-1-10 0,1-1 7 16,2 2-5-16,3-1 4 0,0 0-4 15,2 0 6-15,2-1-5 0,1 0 8 0,1 0-7 16,2 1 7-16,-1 0 14 0,3 0-31 0,-2 2 29 15,1 2-31-15,-1-2 10 0,0 3 6 0,-1-1-5 16,2 1 5-16,-3 2-5 0,2 0 7 0,0-1-9 16,1 2 7-16,-1-2-8 0,-1 2 8 0,2 0-8 15,-2 1 9-15,-1 1-6 0,2-3 4 0,-4 1-4 16,3-2 7-16,-1-2 14 16,0 3-27-16,1-3 30 0,-1 2-31 0,2-2 7 15,0-1 9-15,0 1-10 0,1-1 9 0,-2 0-8 16,1 0 3-16,1 1-4 0,-1 0 5 0,1 0-5 15,-3-1 5-15,0-2-8 0,0 0 8 0,-1 0-5 16,-1 1 6-16,0-1-8 0,-2 1 8 0,-1-2-9 16,2 0 6-16,-3-1 12 0,0 2-32 15,-4-1 32-15,-1 0-32 0,-1-2 17 0,-3-3 4 16,-2 1-5-16,-1-4 6 0,-3-1-5 0,-2-1 2 16,0-1-6-16,-17-14-13 0,25 21-30 0,-25-21-44 15,0 0-79-15,0 0-115 0,0 0-199 16,0 0 55-16,0 0 342 0</inkml:trace>
  <inkml:trace contextRef="#ctx0" brushRef="#br1" timeOffset="549355.3391">21388 7842 485 0,'-17'-11'195'0,"17"11"-109"16,-20-10-17-16,20 10-21 0,-22-10 1 0,22 10 4 15,-25-11 26-15,25 11 12 0,-20-7-5 0,20 7-22 16,0 0-9-16,-18-8-15 0,18 8-5 0,0 0 0 15,0 0-5-15,0 0-11 0,0 0-9 0,0 0-3 16,0 0-1-16,-4-17 2 0,4 17 6 16,17-3 3-16,-17 3 2 0,30 3 3 0,-11-1-6 15,5 5 1-15,3 2-9 0,3 2-1 16,3 2-5-16,6 2 2 0,1-3-3 0,1 0 5 16,3-1-6-16,0-2 1 0,0 0-1 0,1-2 0 15,2 0 1-15,-1-2 2 0,-1 0 0 0,0-3 3 16,-5 0-1-16,-1-2 1 0,-5-3-2 0,-4 0-4 15,-6-1 1-15,-4 0 0 0,-20 4 0 0,28-9 4 16,-28 9 9-16,0 0 5 0,16-29 5 0,-16 29-1 16,0-35-4-16,-3 12-8 0,-2-5 4 15,-3-1-5-15,-4-3-11 0,0 0 26 0,-7-5-24 16,0 1 20-16,-2-1-6 0,-1-1-10 0,-1 2 5 16,1 1-9-16,2 1 5 0,2 4-8 15,2 1 5-15,2 2-7 0,0 5-2 0,4 2-10 16,4 3-10-16,0 0-20 0,6 17-23 0,5-24-38 15,15 26-70-15,-17-21-127 0,17 16-220 16,3 3 48-16,-5-8 293 0</inkml:trace>
  <inkml:trace contextRef="#ctx0" brushRef="#br1" timeOffset="550617.8737">16795 7728 1206 0,'-18'-9'200'0,"18"9"-185"15,3-21 1-15,-3 21-10 0,21-27 18 16,-6 8-22-16,5 3 25 0,-1-6-11 15,4 6 18-15,-4-3-5 0,3 3-11 0,-2 1-4 16,1-1-9-16,-2 4 0 0,-1 1-4 0,-18 11 1 16,27-15-2-16,-27 15 0 0,18-3 1 0,-18 3-1 15,0 0 0-15,0 0-2 0,10 24 2 0,-10-24-4 16,-10 35 5-16,1-11-4 0,-2 3 6 0,-1 3 16 16,-1 4-29-16,0 0 29 0,-2 3-28 15,2 0 4-15,2-1 10 0,3-2-8 0,5-5 8 16,4-5-8-16,4-5 5 0,4-2-5 0,-9-17 4 15,32 23-2-15,-11-18 2 0,4-5 0 0,6-6-1 16,3-5 3-16,5-6-4 0,2-3 6 16,2-7-6-16,-1-4 8 0,2-3-7 0,-3-4 9 15,-2 0 6-15,-4-2-31 0,-3 1 27 0,-9 0-29 16,-6 7 14-16,-11 1 9 0,-6 5-7 16,-9 4 7-16,-7 0-7 0,-6 3 4 0,-4 1-6 15,-3 3-4-15,0-1-8 0,0 3-5 0,-2-1-11 16,7 5-5-16,0-3-8 0,24 12-1 0,-28-7-14 15,28 7-28-15,0 0-30 0,0 0-36 0,0 0-28 16,29 25-72-16,-1-3-100 0,-10-17 121 0,22 21 233 16</inkml:trace>
  <inkml:trace contextRef="#ctx0" brushRef="#br1" timeOffset="550867.9566">17941 7569 1336 0,'-28'-6'41'0,"3"6"-7"0,-1-3 16 15,7 9 14-15,-7-5 8 0,9 10-5 0,-7-3-16 16,5 9-7-16,-2 1-16 0,3 8-18 0,1 3 20 16,4 5-30-16,2 3 22 0,2 4-15 0,2 3-12 15,2 1 9-15,1 1-9 0,0-2 6 16,2-1-20-16,0-6-4 0,4-1-25 0,-2-9-19 15,12 6-50-15,-12-33-35 0,19 43-82 16,-19-43-160-16,0 0-45 0,23 26 82 0</inkml:trace>
  <inkml:trace contextRef="#ctx0" brushRef="#br1" timeOffset="551008.5574">17567 7909 1679 0,'-18'-3'158'0,"18"3"-122"0,0 0-26 0,0 0-5 15,0 0-3-15,26-16 0 0,-3 7 0 0,8-3-2 16,9-1-3-16,8-4-20 0,9 3-52 16,-6-19-135-16,18 16-386 0,-8-6 27 0,1-1 152 15</inkml:trace>
  <inkml:trace contextRef="#ctx0" brushRef="#br1" timeOffset="551711.7515">21411 6838 1669 0,'0'0'72'0,"0"0"-27"16,0 0-22-16,0 0-16 0,0 0 0 0,0 0 4 15,22-7 3-15,4 5-2 0,-1 0-4 0,9-1-6 16,3 1-2-16,4-2 0 0,3 2-5 16,-1-2-9-16,3 4-17 0,-6-4-25 15,9 8-33-15,-12-10-47 0,20 21-114 0,-19-12-277 16,5 1 34-16,1 6 225 0</inkml:trace>
  <inkml:trace contextRef="#ctx0" brushRef="#br1" timeOffset="552227.3944">22128 6795 1462 0,'0'0'6'0,"36"-32"-8"0,-7 12 4 15,5 1-4-15,2-3 12 0,1 3 5 0,-4-3 11 16,1 5 1-16,-3-1 2 0,-1 5-11 0,-4 1-3 15,-1 2-7-15,-3 4 1 0,-4 1-2 0,-18 5-1 16,28-2-2-16,-28 2 0 0,0 0 0 16,0 0-2-16,11 28 3 0,-17-11-4 15,-5 2 0-15,-3 5-5 0,-2 4 7 0,-1 1-2 16,2 5 17-16,-2-3-1 0,3 3 9 0,-2-1-9 16,5 2 5-16,1-3-13 0,5 1 5 0,3-4-3 15,3-3 3-15,5-4 12 0,5-1-29 0,2-4 26 16,4-3-30-16,3-5 14 0,4-4 3 0,3-9-1 15,6-3 4-15,2-9-19 0,3-4 28 16,-1-6-25-16,2-3 21 0,-3-1-6 0,-2-3-6 16,-3-1 4-16,-5 2-4 0,-7-2 6 0,-3 1-5 15,-6-1 6-15,-4-1-8 0,-4 0 5 0,-4 0-9 16,-3 1 5-16,-3 2-7 0,-3-1 2 0,-3 3-7 16,-2 2 1-16,-1 5-8 0,17 23 3 15,-31-28-8-15,31 28-2 0,-21-8-17 16,21 8-33-16,0 0-51 0,0 25-116 0,0-25-209 15,-1 28-99-15,12-4 74 0</inkml:trace>
  <inkml:trace contextRef="#ctx0" brushRef="#br1" timeOffset="552555.5622">23114 6962 1650 0,'-17'6'76'16,"17"-6"-51"-16,-17 11-17 0,17-11 8 0,-22 18 5 15,22-18 7-15,-28 32 3 0,12-12-23 0,-3 1 24 16,1 3-33-16,2-1 19 0,2-1-12 0,7-2-8 16,3-3 5-16,4-17-5 15,10 28-1-15,-10-28-8 0,29 20-7 0,-4-14-7 16,0-8-20-16,13 4-32 0,-8-21-58 0,25 19-149 16,-12-19-252-16,4-3 10 0,4 5 270 0</inkml:trace>
  <inkml:trace contextRef="#ctx0" brushRef="#br1" timeOffset="552680.5508">23317 6645 1641 0,'-44'-12'288'0,"24"10"-268"0,20 2-14 0,-19-1-7 16,19 1-6-16,0 0-18 0,0 0-37 16,0 0-63-16,19 19-174 0,-19-19-277 0,34 9 20 15,-9-2 253-15</inkml:trace>
  <inkml:trace contextRef="#ctx0" brushRef="#br1" timeOffset="552821.1634">23901 7049 2047 0,'-32'-2'0'0,"4"-2"0"16,4 1 0-16,0-9 0 0,24 12-169 0,-42-17-493 15,42 17 25-15,-22-32 59 0</inkml:trace>
  <inkml:trace contextRef="#ctx0" brushRef="#br1" timeOffset="586514.6753">15210 10208 1524 0,'-24'-1'40'0,"24"1"-12"0,0 0-21 16,0 0-7-16,0 0-3 0,18-10-20 0,2 4 23 31,7-3-23-31,2-2 23 0,5-4 3 0,3 0-4 0,6-4 5 0,2-1-6 0,7 1 5 0,1-2-5 15,3 4-4-15,1 0-12 0,-1 7-13 0,-6-3-29 16,4 14-41-16,-18-10-87 0,7 18-137 0,-11 3-115 16,-32-12 63-16,33 33 369 0</inkml:trace>
  <inkml:trace contextRef="#ctx0" brushRef="#br1" timeOffset="586671.8391">15192 10534 1637 0,'-17'0'33'0,"17"0"-17"16,0 0-13 0,0 0-4-16,18-16-1 0,12 5 3 15,5-4-2-15,10-3 3 0,7-3-5 0,10-2 4 16,9-2-7-16,15 4-9 0,5-10-39 0,17 17-84 16,-11-18-220-16,11 12-166 0,-1 3 49 0,-6-11 360 15</inkml:trace>
  <inkml:trace contextRef="#ctx0" brushRef="#br1" timeOffset="587294.4946">17631 9536 917 0,'0'0'32'0,"0"0"2"16,0 0-25-16,0 0 25 0,0 0 8 0,0 0 13 16,0 0 4-16,0 0 2 0,-18-13-8 0,18 13-9 15,0 0-15-15,0 0-8 0,-23 10-5 16,23-10 3-16,-18 16 25 0,18-16-18 0,-24 29 17 16,9-8-36-16,-4 2 6 0,-2 7-10 15,-6 4 6-15,-1 6 6 0,-7 5-12 0,-1 4 8 16,-8 8-16-16,-7 6 12 0,-8 8-18 0,-6 7 5 15,-11 6 19-15,-6 8-16 0,-8 7 16 0,-3 8 7 16,-4-2-19-16,1 3 9 0,-1-7 14 0,2-3-20 16,8-8 8-16,8-7-3 0,10-9-23 0,11-11 7 15,10-6-37-15,7-16 0 0,14 1-42 0,-3-20-36 16,21 6-82-16,-8-21-179 0,17-7-43 16,0 0 70-16</inkml:trace>
  <inkml:trace contextRef="#ctx0" brushRef="#br1" timeOffset="587935.1498">17577 9527 482 0,'0'0'150'0,"0"0"-84"16,-11-19-4-16,11 19 25 0,0 0-6 0,0 0 0 15,-23-17-13-15,23 17-7 0,0 0-13 0,-17 3-3 16,17-3-7-16,0 0 0 0,-27 10-6 0,27-10 3 16,-19 16-6-16,19-16 2 0,-22 20-8 15,22-20 1-15,-23 25 18 0,23-25-37 0,-31 34 37 16,12-11-35-16,-7 1 11 0,1 5 7 15,-8 0-8-15,1 4 10 0,-5-1-9 0,0 2 7 16,-2-4-14-16,4 1 8 0,0-6-5 0,5-2 5 16,7-7-1-16,23-16-2 0,-25 17-9 0,25-17-2 15,0 0-3-15,0 0-1 0,0 0 2 0,19-20-2 16,1 2 4-16,5-4-5 0,8-5 4 0,4-5-5 16,3-3 5-16,1-4-7 0,2 1 9 15,-2-1-9-15,2 3-9 0,-5 1 23 0,0 4-26 16,-4 6 28-16,-3 4-10 0,-5 6-3 15,-7 4 1-15,-19 11-2 0,20-9-1 0,-20 9 2 16,0 0 0-16,8 18 2 0,-8-18-2 0,0 36-10 16,-4-12 28-16,0 6-27 0,-2 4 27 0,-1 6-14 15,1 1-10-15,1 0 9 0,1-1-9 0,3-4 4 16,4-1-23-16,0-5-10 0,11 6-39 16,-8-15-54-16,22 18-75 0,-28-39-160 0,29 39-119 15,-6-16 36-15,-23-23 358 0</inkml:trace>
  <inkml:trace contextRef="#ctx0" brushRef="#br1" timeOffset="588669.5565">16288 9422 1271 0,'-4'-18'42'16,"4"18"-11"-16,4-31 1 0,-4 31 1 0,6-22 5 15,-6 22 6-15,0 0 9 0,0 0-6 16,0 0-9-16,0 0-14 0,0 0-12 16,-22 12 3-16,22-12 3 0,-25 39 8 0,8-15-1 15,2 5 4-15,-2-1-6 0,5 2 3 0,0-3 8 16,4 0-32-16,3-2 22 0,5-3-32 0,4 0 8 15,6-4 4-15,7-3-4 0,6-4 4 0,6-4-1 16,9-5 0-16,4-5-2 0,8-8-2 0,6-4 3 16,5-5-7-16,0-2-3 0,-2-4-3 15,2 1-56-15,-10-9-4 0,10 10-80 0,-23-19-78 16,12 13-280-16,-15-1-2 0,-11-5 179 0</inkml:trace>
  <inkml:trace contextRef="#ctx0" brushRef="#br1" timeOffset="588825.8098">16498 9604 1733 0,'-26'54'29'0,"5"2"-19"0,10-4-16 0,8-4 12 16,7-7-9-16,7-6 8 0,5-3-9 0,1-7 7 16,5-1-15-16,1-7-31 0,12 7-70 0,-12-22-142 15,19 10-279-15,-2-5 5 0,0-11 243 0</inkml:trace>
  <inkml:trace contextRef="#ctx0" brushRef="#br1" timeOffset="590641.2581">17584 9611 590 0,'0'0'149'15,"0"0"-83"-15,0 0-10 0,0 0-4 0,0 0-6 16,0 0-10-16,-6-17-14 0,6 17-11 0,0 0-6 16,0 0-9-16,0 0-10 0,0 0-14 0,0 0-6 15,0 0 0-15,0 0 10 0,0 0 11 0,0 0 9 16,0 0 4-16,0 0 0 0,0 0 5 16,0 0 5-16,0 0 10 0,-18 14 6 0,18-14 5 15,0 0-1-15,0 0-18 0,0 0 13 0,0 0-17 16,0 0 13-16,0 0-1 0,0 0-2 0,0 0-2 15,0 0 1-15,0 0-2 0,0 0 1 0,0 0-1 16,0 0 2-16,0 0 2 0,0 0 2 16,0 0 0-16,0 0 2 0,0 0-2 15,0 0 0-15,0 0-2 0,0 0-3 0,0 0 0 16,0 0-2-16,0 0 0 0,0 0 0 0,0 0 3 16,0 0 1-16,0 0 1 0,0 0-1 0,0 0-3 15,0 0-1-15,0 0-1 0,0 0-1 0,0 0-3 16,0 0-3-16,0 0-2 0,0 0 2 0,0 0 7 15,0 0 1-15,0 0 1 0,0 0-5 0,0 0-6 16,19 8-4-16,-19-8 2 0,0 0-1 16,0 0 1-16,0 0-1 0,19 17 0 15,-19-17-1-15,0 0 2 0,9 17-2 0,-9-17 1 16,0 0-1-16,10 19 2 0,-10-19-3 0,0 0 2 16,15 20-1-16,-15-20 0 0,0 0-1 0,19 19 1 15,-19-19-2-15,17 10 3 0,-17-10-2 0,20 13 2 16,-20-13-1-16,19 10 0 0,-19-10-1 0,17 14 2 15,-17-14-1-15,18 17 1 0,-18-17-3 16,15 21 2-16,-15-21-2 0,15 23 4 0,-15-23-3 16,13 27 3-16,-13-27-4 0,12 27 3 0,-12-27-3 15,11 29 3-15,-11-29-2 0,11 30 2 0,-11-30-3 16,13 27 3-16,-13-27-3 0,16 25 3 0,-16-25-3 16,20 25 3-16,-20-25-3 0,23 25 3 0,-23-25-2 15,25 21 2-15,-25-21-2 16,26 22 1-16,-26-22-1 0,25 22 2 0,-25-22-2 15,25 23 1-15,-25-23-2 0,22 25 4 0,-22-25-4 16,21 28 7-16,-21-28 15 0,21 29-34 0,-21-29 35 16,18 33-35-16,-9-16 12 0,1 0 5 0,1-1-5 15,0 3 4-15,1-2-4 0,0 1 4 0,-12-18-4 16,27 31 3-16,-27-31-3 0,31 30 3 0,-31-30-3 16,34 31 5-16,-15-17-4 0,-1 1 3 15,1 0-4-15,-1 0 3 0,1 1-3 0,0-2 4 16,3 2-5-16,-2 0 5 0,-1-1-5 0,-2 1 5 15,1 0-5-15,-2 1 4 0,0 0-3 16,-2 0 3-16,1 1-4 0,-2-1 5 0,1 1-5 16,-1 0 5-16,1 1-5 0,-1-1 5 0,-1 0-6 15,-12-18 6-15,26 36 13 0,-14-18-33 0,1 0 33 16,1 0-33-16,-14-18 17 0,29 29 1 16,-29-29-2-16,30 27 4 0,-13-15-5 0,0 0 4 31,1 0-4-31,-1 1 2 0,-17-13 0 0,32 23 3 0,-32-23-3 15,29 23 2-15,-29-23-3 0,29 23 4 0,-29-23-4 16,27 23 3-16,-27-23-2 0,21 19 1 16,-21-19-2-16,0 0 3 0,22 26-2 0,-22-26 2 15,0 0-1-15,11 20 1 0,-11-20-1 16,0 0 1-16,0 0 1 0,0 0 0 0,0 0 3 16,-2 20 4-16,2-20-1 0,0 0 1 0,0 0-3 15,-2 17-5-15,2-17-2 0,0 0 0 0,0 0-1 16,10 18 2-16,-10-18-2 0,0 0 2 0,18 10-2 15,-18-10 0-15,17 3 1 0,-17-3 0 0,22 1-3 16,-22-1-12-16,23 0-29 0,-23 0-33 0,18-2-40 16,-18 2-25-16,0 0-26 15,0 0-31-15,0 0-47 0,0 0-119 0,0 0 102 16,0 0 264-16</inkml:trace>
  <inkml:trace contextRef="#ctx0" brushRef="#br1" timeOffset="591402.3495">18057 10606 962 0,'0'0'137'0,"0"0"-56"0,-13-19-4 0,13 19-3 0,0 0-11 16,0 0-11-16,0 0-12 0,0 0-9 15,0 0-5-15,0 0-9 0,0 0-10 0,0 0-5 16,0 0-4-16,0 0 0 0,0 0 1 0,0 0 0 16,0 0 3-16,0 0 0 0,0 0 1 0,22 10 2 15,-22-10 1-15,21 9 2 0,-21-9-2 0,31 12 3 16,-14-4-4-16,4-1 2 0,-2-1-4 15,3 0 3-15,1-2-1 0,2 0 0 0,-1-2 1 16,2 0-1-16,-1-1-1 0,2-1 0 16,1-1-1-16,-1 0 0 0,-3-3 1 0,-1 1 0 15,-4-4 1-15,-2 1-2 0,-17 6 3 0,28-17-3 16,-28 17 4-16,22-19-3 0,-22 19 1 0,19-25-3 16,-13 8 2-16,-2-1-3 0,-1-3 4 0,-3 1-5 15,-4-3 5-15,-1 0-5 0,-3 0 7 0,-3 1-3 16,-5 1 8-16,2 2-3 0,-6 0 5 0,1 2-8 15,-1 1-1-15,0 3-4 0,0 2-1 16,3 1-10-16,17 10-12 0,-29-12-23 0,29 12-30 16,0 0-62-16,0 0-111 0,0 0-151 0,0 0-90 15,29 6 139-15</inkml:trace>
  <inkml:trace contextRef="#ctx0" brushRef="#br1" timeOffset="592180.5603">18830 9971 1010 0,'0'0'122'0,"9"-29"-62"16,-9 29-10-16,4-20-1 0,-4 20-3 16,10-21 0-16,-10 21-5 0,11-19 0 0,-11 19-5 15,0 0 2-15,14-18-7 0,-14 18-5 0,0 0-6 16,0 0-1-16,0 0-2 0,0 0-1 0,0 0-1 16,0 0-1-16,0 0 6 0,0 0-1 0,0 0 4 15,4 23-3-15,-10 0 2 0,-5-2-6 16,0 6 5-16,-2 0-7 0,-1 0 4 0,1 1-6 15,1-1 2-15,3-3-8 0,4-5 1 0,5-19-5 16,1 28 2-16,-1-28-3 0,20 18 2 0,-20-18-3 16,39 9 2-16,-11-12-1 0,6-4-2 0,7-7 2 15,5-5-6-15,4-4-4 0,1-3-17 0,4 0-23 16,-9-6-36-16,8 12-40 0,-20-17-61 16,16 24-80-16,-27-14-155 0,4 2-24 15,-2 10 141-15</inkml:trace>
  <inkml:trace contextRef="#ctx0" brushRef="#br1" timeOffset="592321.131">19094 9928 1489 0,'-27'28'32'15,"7"5"-18"-15,6 4-16 0,5 0 6 0,7-1-11 16,3-2 10-16,7 0 10 0,7-2-35 16,5-1 17-16,-1-7-75 0,17 10-90 0,-15-16-163 15,12 2-150-15,6 4 56 0,-12-17 402 16</inkml:trace>
  <inkml:trace contextRef="#ctx0" brushRef="#br0" timeOffset="596824.6697">15863 11468 638 0,'8'-18'81'0,"-8"18"-17"0,0 0-6 15,0 0-11-15,14-20-9 0,-14 20-9 0,0 0-9 16,0 0-3-16,0 0 2 0,0 0 0 0,0 0-15 15,0 0 12-15,0 0-21 0,0 0 12 16,0 0 13-16,0 0-17 0,0 0 20 0,0 0-9 16,0 0 3-16,-19 2 5 0,19-2 1 0,0 0-4 15,0 0-4-15,0 0-2 0,0 0-2 0,0 0-1 16,0 0 8-16,0 0 8 0,0 0 11 0,0 0 9 16,0 0-20-16,0 0 15 0,17 9-30 0,-17-9 11 15,28-5-5-15,-11 4-5 0,0-1-3 0,2 0-6 16,3 2-1-16,0 0-2 0,3 0-2 15,0 4 3-15,4-2-2 0,3 2 1 0,4 0 24 16,4-1-22-16,5 3 21 0,5 0-19 0,5-1-2 16,5 0-9-16,8-7 24 0,6 2 8 15,4-8-14-15,8 2 39 0,4-6-36 0,10 1 14 16,4-5 2-16,8 1-9 0,3-4 2 0,1 4-7 16,1-2 0-16,4 2-7 0,-4 1-3 15,0 0-6-15,-5 2 2 0,-7 3-3 0,-4 0 2 16,-5 3-2-16,-5 1 1 0,-5 2-7 0,-8 3-16 15,-10 0-3-15,-5 3-7 0,-7-3-3 0,-2 3 6 16,-4-5 3-16,-3 2 4 0,-4-2 10 0,-4 0 7 16,-4-2 3-16,-3-1 1 0,-4 2 0 0,-5-2 4 15,-6 0-2-15,-17 5 3 0,20-11-2 0,-20 11 1 16,6-17-2-16,-6 17-14 0,-6-23-36 16,6 23-66-16,-24-24-81 0,24 24-106 15,-34 0-138-15,2-7 55 0,13 16 292 0</inkml:trace>
  <inkml:trace contextRef="#ctx0" brushRef="#br0" timeOffset="597590.4722">15651 11576 603 0,'0'0'-22'0,"0"0"-9"0,17-5-8 16,-17 5 6-16,0 0 16 0,0 0 11 0,20 9 10 15,-20-9 12-15,0 0 23 0,23 12 19 0,-23-12 27 16,30 8 11-16,-13-8 8 0,9 6-4 0,1-9 0 16,12 6-10-16,-5-10 8 0,20 9-5 0,-4-10-8 15,16 6-8-15,5-12-13 0,15 7-12 0,3-7-11 16,14 4-8-16,3-3-10 0,4 2-7 16,2-1 3-16,3 2-6 0,-1-1-2 0,2 3-2 15,-5-1-23-15,-6 3 15 0,0 4-17 0,-5 0 14 16,-5 4 19-16,1-1-19 0,-6 1 18 0,-4 3-17 15,2-1 1-15,-8 1-1 0,1-3 1 16,1-2 1-16,-3-5 1 0,1-2 15 0,-6-3-33 16,-3-1 32-16,-4 2-34 0,-5-1 17 0,-4-1 2 15,-4 0-2-15,-7 0 1 0,-3-1 0 16,-10 3 2-16,-7 1-4 0,-9 2 1 0,-18 6-4 16,0 0-12-16,0 0-16 0,0 0-25 0,-6-19-28 15,6 19-37-15,-44 2-35 0,22 13-65 0,-23-10-128 16,0 1-45-16,10 9 68 0,-16-15 328 0</inkml:trace>
  <inkml:trace contextRef="#ctx0" brushRef="#br0" timeOffset="598090.4998">17183 11141 1039 0,'0'0'93'0,"0"0"-41"16,0 0-22-16,0 0-3 0,0 0 16 0,0 0 20 15,22 14 13-15,-22-14-7 0,34 10-9 0,-10-6-17 16,13 4-9-16,3-2-12 0,10 4-3 0,3-2-6 16,8 2 6-16,1 1-3 0,5 0 2 15,-1 0-6-15,-3 2-4 0,-2 1-8 0,-8 2 0 16,-5 2-5-16,-8-1 6 0,-9 1-4 15,-5 0 5-15,-7-1-3 0,-6 0 3 0,-9 1-2 16,-5 2 4-16,-9 2 14 0,-4 2-32 0,-10 1 29 16,-6 2-30-16,-10-3 10 0,-7 1 8 0,-9-1-6 15,-5 1 6-15,-5-2-5 0,-1-2 4 0,-1 2-3 16,1 0 6-16,4-4-8 0,6 0 7 16,10-2-6-16,10-5 0 0,12 2-20 0,8-9-27 15,17-5-60-15,0 0-104 0,14 21-306 0,-14-21 6 16,42 0 180-16</inkml:trace>
  <inkml:trace contextRef="#ctx0" brushRef="#br0" timeOffset="603859.6719">17803 9968 539 0,'0'0'167'0,"0"0"-122"16,0 0-22-16,0 0-11 0,0 0-4 0,0-17 2 15,0 17 2-15,0 0 3 0,0 0 5 0,18-12 5 16,-18 12 6-16,0 0 4 0,0 0 1 0,19-6-3 15,-19 6-5-15,0 0-4 0,0 0 1 16,0 0 6-16,0 0 10 0,0 0 8 0,0 0-4 16,-3 16-6-16,3-16-15 0,0 0-7 0,-25 25-4 15,25-25 6-15,-29 25 2 0,11-7 7 0,-5-2-2 16,-1 4 3-16,-5 0-8 0,0 3 2 16,-5 0-8-16,0 1 6 0,-3-2 14 0,1 1-34 15,-1-4 29-15,4 2-37 0,2-4 9 0,5-2 0 16,7-3-4-16,19-12-4 0,-20 16-27 15,20-16-26-15,0 0-40 0,0 0-36 0,17 13-66 16,-17-13-94-16,0 0-126 0,31-8 60 0,-25-9 361 16</inkml:trace>
  <inkml:trace contextRef="#ctx0" brushRef="#br0" timeOffset="604453.4654">17499 10258 205 0,'0'0'80'0,"0"0"-1"0,0 0-22 16,0 0-14-16,0 0-13 0,0 0-3 0,0 0-7 15,0 0-1-15,0 0-7 0,0 0-5 0,0 0-3 16,0 0-1-16,0 0 2 0,0 0 6 16,0 0 3-16,0 0 11 0,0 0 9 0,0 0 9 15,0 0 1-15,0 0 3 0,0 0-7 0,0 0 4 16,18 10-3-16,-18-10 6 0,0 0-1 0,0 0 14 16,0 0 16-16,0 0 5 0,0 0-6 15,0 0-10-15,0 0-23 0,0 0-8 0,-24-11-2 16,24 11-6-16,-24-8-1 0,24 8 3 0,-27-13-3 15,10 3 4-15,17 10-5 0,-32-19-23 16,32 19 35-16,-34-24-36 0,17 12 33 0,-1-3-12 16,0 3-7-16,-2-2 2 0,1 0-6 0,-1 1 0 15,0 1-6-15,-3 1 2 0,0 3-5 0,-4 2 3 16,1 1-2-16,-1 1 1 0,3 2-2 0,3 0-1 16,3 0 0-16,18 2-1 0,-20-4-4 0,20 4-23 15,0 0-29-15,0 0-43 0,7-18-72 16,23 21-165-16,-8-14-176 0,9-4 52 15,9 10 325-15</inkml:trace>
  <inkml:trace contextRef="#ctx0" brushRef="#br0" timeOffset="652742.1067">16930 12005 825 0,'11'-21'98'0,"8"5"-4"0,-5-9-5 0,13 6-9 16,-10-6-2-16,8 9-4 0,-7-4-11 0,2 9-20 15,-20 11-10-15,19-11-7 0,-19 11-2 16,0 0 2-16,0 0 0 0,0 0-1 0,-12 18-9 16,12-18-1-16,-25 34-10 0,5-11 1 0,-4 4-5 15,-3 0 11-15,-3 4 0 0,-1 1-1 0,-2 1 29 16,2 6-24-16,-3-1 22 0,2 7-14 0,-4 0-12 15,3 1 5-15,0-2-14 0,-2 2 6 0,1 0-10 16,-2-1 7-16,0 0-11 0,1-5 9 0,2-3-8 16,4-4 8-16,7-9-6 0,8-5 4 0,14-19-4 15,-2 20 1-15,2-20 0 0,28 3 0 0,-1-6 0 16,7-7-1-16,6-4 3 0,5-8-4 0,5-1 2 16,2-3-7-16,6 1 4 0,2 0-5 0,1 2 7 15,0 1-3-15,-2 4 5 0,2 2-6 0,-1 2 7 16,-5 1-3-16,-1 6 0 0,-8 4 2 0,-3 3-2 15,-7 3-2-15,-4 2-3 0,-8 1-1 16,-3 4-7-16,-21-10 3 0,27 14-2 0,-27-14 4 16,0 0 6-16,1 20 4 0,-1-20 1 0,-17 3 2 15,17-3-1-15,-23-9-1 0,23 9 2 0,-32-32-3 16,16 8 4-16,2-6-7 0,-1-5 8 0,2-3-10 16,-2-4 10-16,-2-3-9 0,-1-3 10 0,0-2 4 15,-4-1-25-15,1 2 19 0,0 4-34 0,1 3 0 16,5 13-12-16,-4-2-28 0,19 31-31 0,-25-30-60 15,25 30-91-15,0 0-173 0,-26 21-8 0,24 5 240 16</inkml:trace>
  <inkml:trace contextRef="#ctx0" brushRef="#br0" timeOffset="653257.7172">17638 12090 1754 0,'0'0'29'0,"-7"-22"-44"0,7 22 28 15,20-19-14-15,0 8 2 0,5-3 12 0,4 0 1 16,2 0 7-16,3 2-6 0,-1 0-6 0,1 2-6 16,-1 1-2-16,-2 3-2 0,-2 3 2 0,-2 2-2 15,-6 3 0-15,-4 2 0 0,-17-4 0 0,23 14 0 16,-23-14 0-16,12 28 2 0,-9-9-4 0,-5 4 5 16,-3 0 13-16,-1 4-28 0,-3 1 27 0,-4 3-25 15,1 4 7-15,-1 0 9 0,0 0-8 0,0 0 7 16,2-3-2-16,5-2 2 0,4-3-2 0,4-4 5 15,7-3-7-15,2-3 6 0,-11-17-3 16,34 23 3-16,-10-19 1 0,3-3 3 0,3-6 0 16,7-5-2-16,3-7-1 0,4-4-3 0,0-6 2 15,-2-2-7-15,-2-1 6 0,-1-2-8 0,-7 1 8 16,-8 0-5-16,-6-1 10 0,-6 2 1 0,-7-2 10 16,0 2 9-16,-4-4-22 0,-1 2 13 0,2-3-21 15,-4 4 0-15,4 5 0 0,-1 5 0 0,-1 21 0 16,8-29 0-16,-8 29 0 0,23-18 0 0,-2 12 0 15,8 0 0-15,9 1 0 0,5 1 0 0,14 4 0 16,0-2-73-16,17 17-139 0,-19-17-430 0,17 7 24 16,-10-1 117-16</inkml:trace>
  <inkml:trace contextRef="#ctx0" brushRef="#br0" timeOffset="1.10841E6">10932 12888 460 0,'-18'12'9'0,"18"-12"7"16,0 0 13-16,0 0 10 0,0 0 12 15,0 0 9-15,0 0 5 0,-17 27 2 0,17-27 3 16,-5 30-4-16,0-9-10 0,5 7 1 0,-4-2-14 15,6 8-3-15,-4-1-8 0,6 5 1 0,-3 0-12 16,4 3 9-16,-2 3 2 0,3 1-32 0,-4 0 25 16,2 2-29-16,-1-1 5 0,0 0 10 0,-1 0-13 15,-1-2 8-15,2-2-12 0,-1-2 11 0,2-6-9 16,1-4 8-16,0-7-7 0,1-4 5 0,-6-19-4 16,13 23 4-16,-13-23 2 0,0 0 10 0,0 0 12 15,20 2 8-15,-20-2 1 0,8-25-10 0,-4 2-6 16,1-4-14-16,0-7 4 0,-1-4-12 0,1-2 9 15,-1 1-9-15,0-1 9 0,0 2-5 16,-2 3 10-16,0-1-7 0,-1 2 8 0,3 1 9 16,0 2-34-16,0 3 31 0,4 4-34 0,1 6 13 15,-9 18 6-15,24-21-4 0,-24 21 6 0,25-2-2 16,-25 2 1-16,24 19 1 0,-11-1-4 0,0 4 6 16,-1 6 10-16,0 1-31 0,-2 1 29 0,-1 3-29 15,-1-3 10-15,-2 1 7 0,0 0-5 0,-2-2 4 16,-3-2-4-16,-1 1 5 0,-1 0-5 0,-5 0 6 15,-4-2-4-15,-3 0 8 0,-7-3-2 0,0-1 6 16,-5-4-7-16,1-3 3 0,-2-1-9 0,3-5-3 16,4-1-18-16,-1-10-19 0,20 2-40 0,-26-10-58 15,26 10-39-15,-5-29-82 0,11 2-181 16,11 10 44-16,-10-22 367 0</inkml:trace>
  <inkml:trace contextRef="#ctx0" brushRef="#br0" timeOffset="1.10894E6">11560 13262 949 0,'0'0'151'0,"0"0"-144"16,-17 10-11-16,17-10 5 0,0 0 12 0,0 0 33 16,-19 20 3-16,19-20 19 0,-9 26-13 0,9-26-13 15,-13 38-28-15,5-17 13 0,3 5-19 16,-5-3 18-16,7 4 8 0,-6-4-7 0,6 4 4 15,-2-4-10-15,2 0 0 0,1-5-5 0,3 0 3 16,-1-18-10-16,10 23 1 0,-10-23-8 0,22 14 1 16,-22-14-2-16,34 0 1 0,-15-6 1 0,4-5-4 15,3-3 5-15,-1-5-7 0,5-3 6 0,-3-4-7 16,3-1 7-16,0-5-5 0,0-1 5 0,0 0-11 16,-1-2-14-16,-4 2 27 0,-1 4-30 0,-6 2 31 15,-2 7-13-15,-7 2-5 0,-9 18 4 0,9-20-1 16,-9 20 1-16,0 0-1 0,0 0 0 0,-18 7 3 15,18-7-2-15,-25 37 8 0,11-6 16 16,-5 12-25-16,-2 4 35 0,-1 10-28 16,-3 3 9-16,5 9 17 0,-3 2-17 0,3 4 21 15,-1 1-18-15,4-2 1 0,-1-4 17 0,5-1-21 16,1-11 20-16,3-2-12 0,2-11-15 0,3-5 9 16,2-10-8-16,2-6 6 0,0-7-4 0,0-17 6 15,1 18 1-15,-1-18 5 0,0 0 8 0,0 0-2 16,0 0-5-16,0 0-7 0,-10-33-5 15,4 9-6-15,-2-6 5 0,-3-5-6 0,1-3 3 16,0 3-5-16,0-1 9 0,2 0-6 0,-1-3-9 16,0-1 23-16,1-3-26 0,4-3 16 0,5-1-12 15,2-4-22-15,11 7-12 0,-1-4-27 0,18 13-16 16,-8-9-45-16,23 23-64 0,-16-17-119 16,14 9-183-16,10 11 56 0,-11-15 430 0</inkml:trace>
  <inkml:trace contextRef="#ctx0" brushRef="#br0" timeOffset="1.11008E6">12736 12950 911 0,'-10'-18'21'0,"10"18"-14"15,0 0-7-15,2-21 2 0,-2 21 8 0,0 0 8 16,0 0 15-16,0 0 6 0,0 0 8 0,0 0 2 15,0 0-8-15,6 22 5 0,-6-22-5 0,5 36 1 16,-5-15-6-16,3 7-3 0,-3-1-19 16,0 6 7-16,-2 1-9 0,2 2 10 0,-2-1-5 15,0 3 1-15,-2-3 4 0,0-1-29 16,-1 1 30-16,2 0-30 0,-1-5 14 0,0-1 3 16,3-9-9-16,1-20 4 0,0 23-5 0,0-23 2 15,0 0-2-15,0 0 0 0,0 0 4 0,0 0-1 16,0 0 4-16,14-27-5 0,-12 4 2 0,3-6-6 15,-1-4-9-15,2-1 31 0,-3 1-30 0,2 0 30 16,-2 1-13-16,-2 0-7 0,0-1 7 0,-1-1-7 16,-1-1 8-16,1-2-9 0,0-2 9 15,2-2-11-15,3-1 10 0,4 0-11 16,2 3 9-16,3 3-8 0,3 4 9 0,1 6-6 16,2 6 10-16,-1 3 13 0,0 4-34 0,-1 4 35 15,-1 3-39-15,-17 6 19 0,33 0-2 0,-16 4-1 16,-17-4 21-16,29 19-39 0,-29-19 37 0,23 33-35 15,-13-15 14-15,-3 4 3 0,-2 2-4 0,-3 2 5 16,-3 2-8-16,-3 1 6 0,-3 1-10 16,-3 2 7-16,-3 1-11 0,-1-2 12 0,-5 2-8 15,-1-4 8-15,-2 1-10 0,-1-5 2 0,1 1-12 16,-1-8-3-16,6 0-11 0,-2-10-10 0,19-8-32 16,-20 11-38-16,20-11-85 0,0 0-118 0,0 0-100 15,0 0 71-15,11-27 347 0</inkml:trace>
  <inkml:trace contextRef="#ctx0" brushRef="#br0" timeOffset="1.11061E6">13119 13039 1101 0,'-21'0'84'16,"21"0"-59"-16,0 0-10 0,-17 15 12 0,17-15 6 16,0 0 13-16,-24 19-3 0,24-19 1 0,-17 23-5 15,12-5-8-15,-4-1-14 0,6 6 5 16,-5-1-9-16,7 5 8 0,-3-3-4 0,3 2 2 15,1-3-7-15,3 2-16 0,-2-2 28 0,4-2-33 16,2-2 33-16,-7-19-11 0,23 25-6 0,-23-25 2 16,29 11-1-16,-10-11 2 0,-1-5 0 15,5-3-3-15,1-9 0 0,3-5 17 0,1-7-30 16,1-1 26-16,0-7-27 0,1 2 6 0,-4 0 8 16,-3 0-8-16,-3 2 8 0,-4 4-10 15,-5 0 8-15,-4 2-5 0,-3 2 4 0,-3 4-3 16,-2 2 2-16,1 19-3 0,-8-21 2 0,8 21-4 15,0 0 1-15,-24 0-1 0,24 0-2 0,-28 27 4 16,10-1-5-16,-2 7 7 0,1 5-6 0,-3 7 6 16,1 6-9-16,-1 4 12 0,2 8-2 0,-1 3-16 15,0 3 18-15,2 3-18 0,-1-1 16 16,3 1 16-16,0-8-10 0,4-4 12 0,0-9-16 16,4-7 10-16,2-8-13 0,4-6 6 15,2-7 9-15,4-3-31 0,-3-20 31 0,8 20-32 16,-8-20 15-16,0 0 1 0,0 0 1 0,0 0 1 15,0 0-14-15,18-28 30 0,-13 2-31 0,0-7 27 16,2-8-10-16,-1-4-8 0,-1-1 10 0,-1-3-9 16,-3-1 6-16,-1-1-9 0,-2-1 11 15,-3-1-12-15,0 0 13 0,1 0-13 0,2 2 1 16,2 4 22-16,2 6-24 0,3 7 27 0,4 6-18 16,0 5-5-16,4 4-1 0,-13 19-10 0,29-26-10 15,-12 15-18-15,6 8-17 0,-2-8-7 0,11 10-36 16,-10-18-49-16,25 19-70 0,-18-18-140 15,10 1-94-15,9 10 84 0,-16-20 371 0</inkml:trace>
  <inkml:trace contextRef="#ctx0" brushRef="#br0" timeOffset="1.11086E6">13871 12489 1345 0,'-20'-7'83'0,"20"7"-46"15,-28-1 7-15,28 1 9 0,-22 8 3 0,22-8-9 16,-17 26-15-16,10-3-3 0,-3 2-6 0,3 9 3 16,-3 5-14-16,3 5-8 0,-1 2 23 15,1 5-22-15,2 0 20 0,-1 3-12 0,0 2-16 16,0-1 8-16,-3 0-9 0,2-2 10 0,0-5-12 16,-2-3 10-16,4-2-13 0,1-8-13 0,2-2 14 15,0-6-49-15,9-2 9 0,-7-25-35 16,16 33-39-16,-16-33-51 0,26 6-127 0,-9-11-179 15,-17 5 13-15,34-24 371 0</inkml:trace>
  <inkml:trace contextRef="#ctx0" brushRef="#br0" timeOffset="1.11102E6">13629 13016 1414 0,'-29'4'92'0,"29"-4"-58"0,-20 18-22 0,20-18 1 16,0 0-4-16,-3 17 1 0,3-17-8 0,18 5 0 15,-18-5-1-15,36-7-2 0,-10-3 2 0,6-4-11 16,7-2-13-16,-3-10-33 0,13 9-55 0,-15-18-83 16,21 12-180-16,-9-2-83 0,-8-10 94 0</inkml:trace>
  <inkml:trace contextRef="#ctx0" brushRef="#br0" timeOffset="1.11138E6">14117 12471 1456 0,'0'0'83'15,"-30"21"-38"-15,18-4 0 0,12-17 4 0,-26 33 3 16,13-11-9-16,2 5-3 0,-4 1-8 16,4 5-13-16,-3 3 23 0,3 3-27 0,-2 1 17 15,5 3-11-15,-2-1-14 0,3 2 5 16,0 0-8-16,1 2 7 0,-1-2-8 0,3-2 7 16,-2-3-9-16,2-5 6 0,1-4-9 0,3-5 4 15,2-5-2-15,-2-20 2 0,12 23-2 0,-12-23 0 16,22 9-2-16,-22-9 3 0,31-6 0 0,-14-3-3 15,3-8 5-15,0-4-5 0,1-3 4 16,1-4-3-16,0-1 3 0,-1-1-3 0,-2 1 5 16,-2 2-5-16,-2 1 3 0,-4 3-3 0,-2 4 1 15,-9 19-1-15,13-25 1 0,-13 25-1 0,0 0 1 16,0 0-2-16,0 0 0 0,0 0 1 0,2 27-1 16,-4-2 3-16,-2 3-3 0,-1 1 1 0,1 1-8 15,-1-2 2-15,5 0-15 0,2-5-3 16,5 2-15-16,3-7-5 0,7 3-25 15,-17-21-10-15,42 30-37 0,-25-29-39 0,23 16-71 16,-18-20-160-16,12-2-68 0,9 6 71 0,-16-22 384 16</inkml:trace>
  <inkml:trace contextRef="#ctx0" brushRef="#br0" timeOffset="1.11177E6">14635 12885 1209 0,'-20'-15'188'0,"2"11"-118"0,-6-4 2 0,24 8 10 15,-36 1-1-15,36-1-17 0,-31 15-21 16,31-15-8-16,-29 26-9 0,16-8-1 0,-2 4-8 16,2 4 0-16,1-2-5 0,1 4 5 0,2-2-3 15,1 2 4-15,0 1-8 0,5 0 4 0,0-2-10 16,3-2 5-16,5-6-6 0,1-2 0 16,-6-17-3-16,21 23 2 0,-21-23-2 0,33 12 0 15,-14-13 0-15,3-4-2 0,2-5 3 0,3-5-1 16,2-4 3-16,2-3-3 0,-2-3 0 0,-2-3-6 15,-1-3 3-15,-2 2-4 0,-5 2 5 0,-1 0-2 16,-3 2 3-16,-3 2-1 0,-4 5 2 0,-1 1-2 16,-7 17 5-16,1-20-3 0,-1 20 2 0,0 0-2 15,0 0-2-15,-26 10-1 0,26-10 0 16,-24 31 5-16,11-8-2 0,-2 2 2 16,2 2-4-16,2 0 4 0,1 0-6 0,4-3 5 15,3-1-5-15,5-4-2 0,1 0-12 0,-3-19-4 16,21 29-13-16,-21-29-1 0,36 15-17 0,-14-15-13 15,12 2-30-15,-7-14-27 0,16 12-30 0,-17-23-27 16,19 17-17-16,-18-18-29 0,11 6-3 16,-5 0-47-16,-11-11 12 0,12 9 241 0</inkml:trace>
  <inkml:trace contextRef="#ctx0" brushRef="#br0" timeOffset="1.11218E6">15164 12950 482 0,'0'0'241'0,"-12"-35"-3"0,12 35-33 0,-21-28-37 16,21 28-49-16,-24-25-36 0,24 25-20 0,-34-23-5 15,34 23-2-15,-40-15-2 0,22 13-5 16,-5-1-7-16,2 6-5 0,0 0-6 0,3 5-1 15,1 1-8-15,17-9-1 0,-27 28-8 16,15-9 1-16,3 1-6 0,2 3 4 0,1 2-11 16,5 2-1-16,0-1 0 0,4 1 0 0,3-4 0 15,4-4 0-15,-10-19 0 0,27 31 0 16,-27-31 0-16,33 20 0 0,-14-13 0 0,3-3 0 0,0-3 0 16,-1-2 0-16,-1-4 0 0,0-1 0 0,-1-4 0 15,-2-3 0-15,-17 13 0 0,29-31-5 0,-16 13-1 16,-2-2-3-16,-3 0 6 0,-2 0-3 15,-1 2 5-15,-1 1 0 0,-4 17-1 0,1-25-1 16,-1 25 2-16,0 0-2 0,-6-17 1 16,6 17-3-16,0 0 1 0,0 0 2 0,-23 19-2 15,11 2 4-15,-2 7-2 0,-2 4 4 0,-1 7-5 16,0 3 5-16,-1 5-7 0,1 4 9 0,-1 4-12 16,0 0-2-16,-2 2 19 0,2 0-12 15,0-5 21-15,3-4-5 0,3-8-6 0,0-2 1 16,1-7-5-16,2-4 8 0,2-4-7 0,-2-5 3 15,9-18-7-15,-15 22 0 0,15-22 0 0,-17 8 0 16,17-8 0-16,-20-3 0 0,20 3-1 0,-24-21-18 16,14 4-11-16,-1-8-21 0,6 0-14 0,-2-11-34 15,13 12-32-15,-12-20-64 0,27 25-101 0,-18-11-209 16,11-5 13-16,9 11 330 16</inkml:trace>
  <inkml:trace contextRef="#ctx0" brushRef="#br0" timeOffset="1.11319E6">15485 12896 1537 0,'0'0'118'0,"0"0"-40"0,-22-10-9 0,22 10-6 16,-22-3-20-16,22 3-15 0,-27 4-4 0,8 1-6 15,19-5 1-15,-33 19-7 0,15-4-2 16,1 2-3-16,-1 2 4 0,0 5-3 0,1 2-6 15,1 1-2-15,1 0 0 0,4 1 0 0,3-3 0 16,3-1 0-16,5-1 0 0,1-2 0 16,4-4 0-16,-5-17 0 0,17 27 0 0,-17-27 0 15,28 14 0-15,-11-10 0 0,2-6 0 0,1-2 0 16,1-6 0-16,3-3 0 0,-2-7 0 0,3-3 0 16,-3-5-15-16,3-1-8 0,-5-2-3 0,1 1 6 15,-4-2-1-15,-1 3 9 0,-5-1-1 0,0 1 8 16,0 0-7-16,-2 2 6 0,0 3-4 0,-4 5 9 15,-5 19-1-15,-4-26 7 0,4 26 5 16,0 0 3-16,-24-7 6 0,24 7-3 16,-18 9 0-16,18-9-6 0,-18 19-1 0,18-19-1 15,-14 25 3-15,14-25-2 0,-10 26 1 0,10-26-4 16,-1 22-2-16,1-22-3 0,8 18 0 0,-8-18-2 16,19 9 2-16,-19-9 1 0,29 2 1 0,-11-5 0 15,3-3 0-15,2-1-1 0,2 0 1 0,1-3-1 16,2 0-2-16,-1 2 0 0,-2 1 0 15,-3 1 0-15,-4 3 0 0,-18 3 0 0,25 0 0 16,-25 0 0-16,0 0 0 0,8 22 0 0,-8-22 0 16,-6 31 0-16,-2-8 0 0,-5 3 0 0,-1 2 0 15,-2 2 0-15,-2-1 0 0,-2 2 0 0,2-2 0 16,1-2 0-16,2-4 0 0,6-1 0 16,0-4 0-16,9-18 0 0,-7 28 0 15,7-28 0-15,0 0 0 0,5 16 0 0,-5-16 0 16,0 0 0-16,25-10 0 0,-25 10 0 0,31-26 0 15,-13 6 0-15,1-2 0 0,2-4 0 0,-1 0 0 16,0-1 0-16,-1-1 0 0,-4 2 0 0,1-2 0 16,-2 3 0-16,-1-1 0 0,-1 3 0 0,-2 4 0 15,-10 19 0-15,12-29 0 0,-12 29 0 0,0 0 0 16,5-21 0-16,-5 21 0 0,0 0 0 16,0 0 0-16,0 0 0 0,0 0 0 0,0 0 0 15,20 0 0-15,-20 0 0 0,28 3 0 0,-9-2 0 16,3-1 0-16,4-2 0 0,5-1 0 15,3-2 0-15,-1 0 0 0,-1 1 0 0,1-2 0 16,-4 2 0-16,-1-1 0 0,-3 1 0 0,-3 1 0 16,-22 3 0-16,28-4 0 0,-28 4 0 0,0 0 0 15,0 0 0-15,0 0 0 0,0 0 0 16,0 0 0-16,-27 7 0 0,10-4 0 0,-3 3 0 16,-1 1 0-16,-4 2 0 0,-2 2 0 0,3 1 0 15,-1 3 0-15,-1 2 0 0,4 5 0 0,1-1 0 16,4 2 0-16,2 2 0 0,2-2 0 0,5 2 0 15,2-2 0-15,3-1 0 0,3 0 0 16,3-4 0-16,-3-18 0 0,12 29 0 16,-12-29 0-16,22 15 0 0,-22-15 0 0,28 3 0 15,-11-6 0-15,1-5 0 0,2-3 0 0,-1-3 0 16,3-2 0-16,-1-3 0 0,2-4 0 0,-3-3 0 16,2 1 0-16,-3-2 0 0,-1 1 0 0,-5 2 0 15,-1 2 0-15,-2 4 0 0,-4 0 0 0,1 1 0 16,-7 17 0-16,9-29 0 0,-9 29 0 0,0 0 0 15,0 0 0-15,0 0 0 0,0 0 0 16,0 0 0-16,0 0 0 0,-4 23 0 0,-2-3 0 16,-4 3 0-16,1-1 0 0,3 1 0 0,-3-1 0 15,8 2 0-15,0-6-31 0,9 3-34 0,-8-21-10 16,29 27-22-16,-29-27-20 0,49 17-55 16,-32-26-78-16,29 12-144 0,-8-5-105 0,-5-14 153 15,17 14 346-15</inkml:trace>
  <inkml:trace contextRef="#ctx0" brushRef="#br0" timeOffset="1.11349E6">16845 12789 1343 0,'-16'-17'218'0,"-2"0"-136"0,18 17-7 15,-22-18 0-15,22 18-10 0,-28-6-20 0,28 6-7 16,-37 6-6-16,17 4 3 0,-5 2-10 0,2 5-11 16,-2 1-14-16,2 4 0 0,1 1 0 15,5 0 0-15,2 0 0 0,3-2 0 16,6 0 0-16,5 0 0 0,4-5 0 0,-3-16 0 15,19 27 0-15,-19-27 0 0,31 18 0 0,-9-14 0 16,3-3 0-16,-1-5 0 0,3 1 0 0,-1-3 0 16,-1-2 0-16,-3 4 0 0,-4 0 0 0,-18 4 0 15,28-5 0-15,-28 5 0 0,0 0 0 0,0 0 0 16,0 0 0-16,0 0 0 0,0 0 0 16,-18 27 0-16,-2-13 0 0,-3 2 0 0,-3 5 0 15,-2-3 0-15,0 0 0 0,3-2 0 0,3-1 0 16,1-4-23-16,21-11-56 0,-25 21-50 0,30 1-112 15,-22-26-220-15,17 4-110 0,0 0 34 0,0 0 532 16</inkml:trace>
  <inkml:trace contextRef="#ctx0" brushRef="#br0" timeOffset="1.11487E6">18059 12812 1184 0,'0'0'109'16,"1"-17"-87"-16,-1 17-20 0,0 0-3 0,0 0 0 15,0 0 3-15,0 0 13 0,0 0 13 0,0 0 6 16,0 0 0-16,0 0-12 0,-7 17-7 0,7-17 1 15,-21 28 14-15,4-15 2 0,1 8 13 16,-5-4-5-16,2 7 1 0,-7-2-6 0,4 7 0 16,-3-2-10-16,2 5 3 0,-3-2-14 15,3-2 4-15,1-1-11 0,3-1 6 0,2-3-9 16,3-1 4-16,6-4-7 0,8-18 2 0,-1 24-6 16,1-24 4-16,17 17-2 0,-17-17 0 0,36 7 1 15,-10-7-1-15,3-4 2 0,1-4-4 0,4-1 5 16,4-2-3-16,2-1 2 0,-2-2-1 15,3 2 2-15,2-1-6 0,-6 0-1 0,2 2-5 16,-6 1 2-16,-4 0 0 0,-2 3 1 0,-5 1-1 16,0 1-4-16,-22 5-4 0,27-6-1 0,-27 6 0 15,0 0 7-15,0 0 6 0,0 0 4 0,0 0 3 16,0 0 0-16,0 0-3 0,-23-8 0 16,6 4 1-16,-3-1-1 0,-2-1 0 15,-1 0 1-15,-1-5-2 0,2-2 1 0,-1-4-3 16,1-1-1-16,-1-1-16 0,2 2-9 0,0-3-20 15,21 20-13-15,-29-30-19 0,29 30-23 0,-16-23-35 16,16 23-60-16,0 0-87 0,-6-24-144 0,6 24 99 16,0 0 331-16</inkml:trace>
  <inkml:trace contextRef="#ctx0" brushRef="#br0" timeOffset="1.11539E6">18502 12805 1178 0,'-21'9'194'0,"21"-9"-140"0,0 0-18 15,-21-13 2-15,21 13-3 0,0 0-5 0,0 0-4 16,14-20 2-16,-14 20 0 0,22-15-3 0,-22 15-9 15,32-13-4-15,-11 6-4 0,-1 2-2 0,1 1 0 16,-3 3-1-16,-1 2-1 0,-17-1-2 16,27 6 2-16,-27-6-2 0,17 13 3 0,-17-13-2 15,11 21 5-15,-11-21-1 0,4 29 5 0,-6-10-5 16,0 3 6-16,-3 1-6 0,-1 4 5 0,0-1-7 16,-1 3 3-16,1 4-7 0,0 0 6 0,1-2-6 15,1-3 6-15,2-5-9 0,3 0 5 0,1-4-5 16,3-2 3-16,-5-17-2 0,18 27 1 15,-18-27 0-15,26 15 1 0,-26-15 0 16,34 4 1-16,-16-8 0 0,3-3 1 0,-21 7 4 16,35-25 2-16,-18 7 6 0,1-2-4 0,2-3 4 15,-2-1-9-15,-2-2 6 0,-2-2-8 0,-3 0 6 16,-1 1-6-16,-4 1 4 0,-1 3-5 0,-2 0 4 16,-1 0-6-16,-1 1 3 0,-1 0-6 0,3 0 2 15,-1 2-2-15,0 2 4 0,-2 18-3 16,10-29 3-16,-10 29-5 0,14-17-4 0,-14 17-9 15,17-13-32-15,-17 13 11 0,26-7-39 0,-26 7-23 16,39 0-52-16,-39 0-88 0,47-6-135 0,-17 8-128 16,-3-11 92-16,13 18 410 0</inkml:trace>
  <inkml:trace contextRef="#ctx0" brushRef="#br0" timeOffset="1.11558E6">19275 12869 1764 0,'0'0'36'0,"-23"4"-35"0,23-4-6 15,0 0-1-15,0 0 2 0,0 0 5 16,24-15 1-16,-24 15 0 0,34-14 0 0,-11 5-2 16,4-1-7-16,3 4-18 0,-1-6-24 0,5 11-30 15,-13-12-53-15,16 20-98 0,-37-7-182 0,30-7-93 16,-12 15 152-16</inkml:trace>
  <inkml:trace contextRef="#ctx0" brushRef="#br0" timeOffset="1.11576E6">19179 13122 1785 0,'0'0'57'0,"0"0"-46"0,0 0-8 0,0 0-1 15,0 0 0-15,0 0 5 0,26-21-1 0,-3 7 3 16,7-2-5-16,6-3 1 0,8-4-14 0,7 2-19 15,0-6-38-15,12 16-60 0,-18-19-132 0,16 18-309 16,-7-1 30-16,-8-4 238 0</inkml:trace>
  <inkml:trace contextRef="#ctx0" brushRef="#br0" timeOffset="1.11656E6">20062 12645 1171 0,'0'0'55'15,"0"0"-15"-15,15-18-6 0,-15 18 3 0,0 0 9 16,0 0-2-16,0 0-6 0,-17 4-13 0,17-4-4 16,-20 19 1-16,5-2 8 0,-4 5 26 0,3 9-28 15,-7-2 35-15,8 9-28 0,-6-7 2 0,7 4 6 16,-2-5-18-16,6 1 1 0,4-6-12 0,7-1 1 15,6-6-7-15,5 1 3 0,8-7-5 16,6-3 0-16,8-5-1 0,6-7-3 16,7-6 0-16,6-6-3 0,2-3-2 0,4-4-11 15,1 1-6-15,-6-5-19 0,4 6-21 0,-15-9-34 16,7 12-40-16,-19-17-69 0,15 21-135 0,-15-9-150 16,-11-6 22-16,3 13 382 0</inkml:trace>
  <inkml:trace contextRef="#ctx0" brushRef="#br0" timeOffset="1.11673E6">20214 12798 1708 0,'-30'31'30'15,"10"9"-9"-15,3 1-11 0,5 1 11 0,2-3-4 16,5-1 7-16,1-5-14 0,5-2 5 0,3-5-10 16,3 0 1-16,3-6-5 15,4-2-2-15,3-3-7 0,2-5-8 0,7 0-36 16,-3-11-33-16,14 10-75 0,-18-26-107 0,17 9-254 15,1-2 8-15,-8-11 269 0</inkml:trace>
  <inkml:trace contextRef="#ctx0" brushRef="#br0" timeOffset="1.11808E6">18967 12375 835 0,'0'0'29'0,"0"0"-26"0,0 0-5 16,0 0 7-16,0 0 20 0,0 0 28 15,4 17 22-15,-4-17 11 0,13 26-9 0,0-6-15 16,-3-1-26-16,5 3-9 0,-3 3-13 0,3 4 4 15,-5 3-6-15,3 7 10 0,-5 6 6 0,-2 2-33 16,-3 3 21-16,-5 0-26 0,-2-1 3 0,-4-1 12 16,-4-1-10-16,-1 0 11 0,-4-2-11 0,0-1 9 15,-3-3-11-15,1-2 9 0,1-3-10 16,-1-2 10-16,0-2 6 0,-2-1-6 16,0 0 8-16,-2-3-35 0,0-2 2 0,-2-5-50 15,8 2-42-15,-10-15-85 0,9-2-261 0,18-6 48 16,-27 7 311-16</inkml:trace>
  <inkml:trace contextRef="#ctx0" brushRef="#br0" timeOffset="1.11853E6">17686 12588 769 0,'-19'5'11'0,"1"6"3"0,0 4 20 15,4 9 31-15,-3 4 32 0,9 13-5 16,-9 0 21-16,9 17-31 0,-4-4-15 0,8 14-4 15,0 0-41-15,6 3 1 0,3 0-28 0,6-6 10 16,7-3-9-16,4-8-39 0,11-2-10 0,0-16-70 16,20 1-59-16,-7-16-98 0,8-11-155 0,16 8 104 15,-15-25 331-15</inkml:trace>
  <inkml:trace contextRef="#ctx0" brushRef="#br0" timeOffset="1.11906E6">19254 12223 1423 0,'0'0'103'0,"0"0"-98"0,0 0-14 0,0 0 5 15,21-19 0-15,-21 19 12 0,29-17 3 0,-29 17 6 16,29-13 0-16,-29 13-4 0,29-10-6 0,-29 10-4 16,31-4-2-16,-31 4 2 0,28 1-1 0,-28-1 0 15,19 8 2-15,-19-8 3 0,0 0 6 0,12 19 6 16,-12-19 6-16,-6 27-1 0,-1-9 4 15,-6-1-3-15,-1 6 6 0,-8-3-5 0,3 4 5 16,-4-1-7-16,1 0 2 0,1-3-7 0,4-3-2 16,17-17-10-16,-24 27-2 0,24-27-6 15,-9 20-1-15,9-20-2 0,0 0 1 0,25 14-5 16,-7-12-6-16,12-4-16 0,4-6-32 0,16 4-51 16,-7-24-107-16,27 10-333 0,-9-2 7 0,1-3 174 15</inkml:trace>
  <inkml:trace contextRef="#ctx0" brushRef="#br0" timeOffset="1.1198E6">20380 12203 1233 0,'0'0'107'15,"0"0"-66"-15,0 0-17 0,0 0-5 0,0 0 2 0,0 0 11 16,21-13 2-16,-21 13 1 0,34-19-6 0,-15 8-8 16,6 2-11-16,-1-2-3 0,2 0-6 15,-2 1 2-15,-1 3-3 0,-4 1 1 0,-19 6-1 16,28-4 0-16,-28 4 0 0,0 0 1 0,0 0 4 16,11 22-1-16,-11-22 5 0,-18 31-5 0,4-8 8 15,-10 0 2-15,0 6 15 0,-9-3 4 16,3 3 14-16,-4-4-7 0,6 1 1 0,0-3-14 15,7-3-3-15,3-3-12 0,18-17-3 0,-17 23-9 16,17-23 0-16,2 17-4 0,-2-17 3 0,21 13-3 16,-21-13-1-16,38 9-8 0,-13-9-8 0,9 0-17 15,0-5-18-15,10 9-30 0,-9-13-38 0,19 19-78 16,-22-21-131-16,10 11-160 0,2 6 31 16,-17-12 376-16</inkml:trace>
  <inkml:trace contextRef="#ctx0" brushRef="#br0" timeOffset="1.12005E6">21048 12354 1228 0,'-20'9'228'0,"20"-9"-194"0,0 0-12 0,-19-1 1 15,19 1 2-15,0 0 2 0,-16 29 1 0,16-29 0 16,-17 40 3-16,6-13-15 0,0 4 0 0,-1 4-13 15,1 2 5-15,0 0-10 0,0 1 9 0,1 0 10 16,2 0-30-16,2-4 19 0,1-3-42 16,7 0-5-16,-3-9-13 0,12 5-42 15,-11-27-76-15,23 30-91 0,-23-30-98 0,21 13-92 16,3 4 198-16,-24-17 255 0</inkml:trace>
  <inkml:trace contextRef="#ctx0" brushRef="#br0" timeOffset="1.12024E6">20896 12750 1595 0,'0'0'179'0,"-37"5"-132"0,37-5-13 15,-19 0-7-15,19 0-7 0,0 0-8 0,0 0-7 16,0 0-3-16,0 0-2 0,0 0 0 0,24-13-1 16,-3 4 1-16,6-3-9 0,8 0-27 15,0-6 6-15,10 7-75 0,-8-15-19 0,17 21-93 16,-20-24-117-16,17 13-153 0,-1 5 17 15,-13-12 363-15</inkml:trace>
  <inkml:trace contextRef="#ctx0" brushRef="#br0" timeOffset="1.12043E6">21522 12454 1412 0,'0'0'64'0,"-39"15"-34"15,21-3 11-15,-6-1 12 0,7 8 12 0,-9-2-8 16,5 8-2-16,-3 1-15 0,5 1-9 15,0 1-17-15,7 0-17 0,4-2 24 0,6-1-30 16,6-3 26-16,5-3-17 0,4-2-1 0,4-4-1 16,6 1-4-16,4-7 1 0,6-2-15 0,1-8-25 15,10 4-37-15,-9-14-50 0,22 18-162 0,-18-17-233 16,5-3 5-16,2 6 271 0</inkml:trace>
  <inkml:trace contextRef="#ctx0" brushRef="#br0" timeOffset="1.1206E6">21625 12563 1618 0,'-32'31'70'15,"-2"0"-36"-15,7 6-12 0,-1-3 21 16,7 3-35-16,3-4 23 0,3 0-17 0,6-3-10 16,4-2 2-16,6-4-10 0,5-2 7 0,7-4-12 15,4-4-7-15,10 0-29 0,-4-11-39 0,20 14-71 16,-20-28-137-16,17 11-251 0,0-2 38 0,-6-16 306 15</inkml:trace>
  <inkml:trace contextRef="#ctx0" brushRef="#br0" timeOffset="1.12101E6">21914 12215 1474 0,'0'0'34'0,"0"0"-24"16,17-9 7-16,2 6 10 0,1-7 15 0,6 6 2 15,-4-3-2-15,3 3-7 0,-5 1-13 0,1 0-9 16,-2 1-8-16,1 2-4 15,-20 0 0-15,29 4-1 0,-29-4 1 0,0 0 6 16,0 0 6-16,16 20 7 0,-16-20 0 0,-11 21 3 16,11-21-8-16,-29 29-1 0,6-12-5 0,-3 1 5 15,-2 1 1-15,-1 4 10 0,-3-2 0 0,3 0 4 16,1 0-7-16,4-2 0 0,4-1-16 0,5-1-6 16,15-17 0-16,-14 28 0 0,14-28 0 15,7 22 0-15,-7-22 0 0,26 17 0 0,-4-11 0 16,5-4-7-16,10-2-32 0,2-8-21 0,12 5-54 15,-8-17-77-15,24 21-197 0,-17-14-194 0,1 1 60 16,1 8 379-16</inkml:trace>
  <inkml:trace contextRef="#ctx0" brushRef="#br0" timeOffset="1.12113E6">22483 12465 1901 0,'-26'1'50'0,"7"0"-29"0,2-1-4 16,17 0-10-16,-23-3-14 0,23 3-14 0,-21-4-20 15,21 4-34-15,-18-1-57 0,-3-15-110 0,21 16-332 16,0 0 17-16,-24-2 211 0</inkml:trace>
  <inkml:trace contextRef="#ctx0" brushRef="#br0" timeOffset="1.12219E6">17644 13839 1029 0,'0'0'68'0,"2"-17"-20"0,-2 17 3 15,0 0 13-15,0 0 1 0,0 0-8 16,0 0-13-16,-20-4-13 0,20 4-4 16,-19 14-6-16,19-14-4 0,-25 23-5 0,13-7 4 15,-4 1-2-15,1 4 6 0,-3-2 20 0,1 6-36 16,-5-3 32-16,1 5-32 0,-3 0 13 0,2 2 7 16,-1-3-8-16,1 2 5 0,0-1-10 0,3 1 6 15,2-4-8-15,4 0 4 0,3-2-8 0,4-4 2 16,3 0-6-16,3-18 0 0,8 27-2 0,-8-27 1 15,25 21-2-15,-5-15 4 0,6-1-3 16,5-4 1-16,5-4 0 0,6-3-2 0,1-5-1 16,7-1-4-16,0-1-5 0,-1-3-9 15,2 1-2-15,-6-3-8 0,0 5 8 0,-6-4 1 16,-2 4 12-16,-5-1-4 0,-6 5-3 0,-7-2-8 16,-19 11-3-16,22-11 3 0,-22 11 13 0,0 0 8 15,0 0 4-15,5-17-5 0,-5 17-4 0,-15-18-12 16,15 18 4-16,-23-22 0 0,23 22 10 15,-33-27 7-15,13 13 7 0,-2-2 6 0,-4-2 10 16,-1 2 0-16,-2-4 11 0,0 4 11 0,-3-2-38 16,3 5 32-16,-1-2-39 0,4 4 14 0,3 3-3 15,5 2-5-15,18 6-13 0,-26-9-22 0,26 9-58 16,0 0-93-16,0 0-155 0,17-3-202 16,-17 3 80-16,43-11 415 0</inkml:trace>
  <inkml:trace contextRef="#ctx0" brushRef="#br0" timeOffset="1.12274E6">18111 13979 1320 0,'-27'-11'43'0,"27"11"-25"16,0 0 4-16,0 0 6 0,-6-25-15 0,6 25 19 15,12-21-17-15,-12 21 17 0,27-28 0 0,-6 16-10 16,-1-5-2-16,6 2-7 0,-2-1 4 0,3 3-3 15,-5-1 3-15,1 5-5 0,-5 1-1 0,-1 5-6 16,-17 3-2-16,21 0 2 0,-21 0 5 16,0 0 5-16,11 19 4 0,-11-19 1 15,-6 32-4-15,1-11 0 0,-4 4-7 0,0 0 3 16,-1 3 11-16,0 1-26 0,2-1 26 0,2 2-27 16,1 1 6-16,0 1 4 0,5-2-5 0,1-1 5 15,1-2-4-15,6-3 4 0,-1-4-8 0,5 1 3 16,-12-21-5-16,31 27 6 0,-11-19-1 0,1-2 2 15,3-4 0-15,1-4 3 0,1-5 3 16,0-5 0-16,-1-4 2 0,1-3-1 0,-4-6 5 16,0-1-4-16,-4-1 8 0,-2-2-6 0,-4 0 4 15,-1-1-1-15,-5 0 1 0,-1 1-4 0,-5 1-15 16,0 2 8-16,-4 0-6 0,2 3 0 0,-2-1 0 16,-1 2 0-16,3 3 0 0,-1 0 0 15,3 19-4-15,-3-30-13 0,3 30-11 0,0-18-15 16,0 18-21-16,0 0-33 0,20-5-56 15,-20 5-101-15,26-14-304 0,-8 15 19 0,-18-1 250 16</inkml:trace>
  <inkml:trace contextRef="#ctx0" brushRef="#br0" timeOffset="1.12355E6">19129 13863 879 0,'0'0'211'15,"0"0"-147"-15,0 0-30 0,0 0-6 0,0 0-1 16,0 0-1-16,30-12-9 0,-30 12-7 0,34-15-5 16,-14 7 0-16,0 2-6 0,2 1-15 15,-2-3-22-15,5 8-24 0,-25 0-29 0,43-4-43 16,-43 4-80-16,27-10-160 0,-3 21 1 16,-24-11 371-16</inkml:trace>
  <inkml:trace contextRef="#ctx0" brushRef="#br0" timeOffset="1.12373E6">19126 14046 1396 0,'-23'26'310'0,"23"-26"-275"0,-17-1-28 0,17 1-9 16,0 0-1-16,0 0-3 0,0 0 3 0,20-10 3 15,-20 10-1-15,31-13 2 0,-8 3-2 0,5 1-12 16,4-8-19-16,11 6-23 0,-9-11-42 0,19 17-113 15,-20-14-195-15,8 6-96 0,7 7 82 0</inkml:trace>
  <inkml:trace contextRef="#ctx0" brushRef="#br0" timeOffset="1.12601E6">20132 13556 1051 0,'0'0'53'0,"0"0"-32"0,0 0-16 15,-17-16-1-15,17 16 11 0,0 0 12 0,-16 0 11 16,16 0 7-16,0 0-3 0,-25 21-7 0,25-21-9 16,-25 26 0-16,25-26-4 0,-28 38 9 0,9-19 0 15,8 5 6-15,-6-4-12 0,7 1 1 0,2-4-14 16,0 0-2-16,8-17-8 0,-2 24 1 15,2-24-5-15,13 20 3 0,-13-20-1 0,31 17 2 16,-11-14 0-16,5 0-1 0,2-3 0 16,2-3 1-16,0 1-1 0,0-2 0 0,2 2 0 15,-5-1-1-15,-1 3 0 0,-5 3-1 0,-20-3 1 16,28 11 0-16,-28-11-2 0,14 23 4 0,-13-6 0 16,-4 4 6-16,-4 5-4 0,-4-1 9 0,-5 4 11 15,-1 0-30-15,-3 0 27 0,-2 2-32 16,1-7 12-16,0-1 6 0,4-6-6 0,17-17 3 15,-22 23-7-15,22-23-10 0,0 0-29 0,0 0-41 16,0 0-41-16,0 0-33 0,0 0-88 0,24-20-189 16,-11-8 10-16,17 6 286 0</inkml:trace>
  <inkml:trace contextRef="#ctx0" brushRef="#br0" timeOffset="1.1262E6">20115 13598 1731 0,'0'0'78'16,"0"0"-49"-16,-18 12-21 0,18-12-12 0,0 0-1 16,0 0 1-16,0 0 2 0,27 8 3 0,-8-6 0 15,4-3 0-15,8-3-2 0,5-1-8 16,3-4-20-16,8 4-24 0,-8-10-37 0,16 14-59 16,-17-20-90-16,16 9-270 0,-6 8 22 0,-8-10 220 15</inkml:trace>
  <inkml:trace contextRef="#ctx0" brushRef="#br0" timeOffset="1.12637E6">20736 13794 1791 0,'-35'13'40'0,"35"-13"-38"0,-24 0-4 15,24 0-3-15,0 0-3 0,0 0 0 0,0 0-7 16,0 0-15-16,0 0-25 0,0 0-32 0,0 0-57 15,10-23-64-15,14 23-127 16,-5-8-154-16,-2-8 72 0,14 15 388 0</inkml:trace>
  <inkml:trace contextRef="#ctx0" brushRef="#br0" timeOffset="1.12674E6">21203 13521 1376 0,'-20'-1'49'0,"20"1"-21"0,-32 7 5 0,32-7 12 16,-35 20 12-16,20-3 6 0,-8-2-9 16,6 8-2-16,-5-3-15 0,4 6-4 0,-1 0-14 15,2 2 0-15,0 0-10 0,3 2 7 16,1 0-4-16,3 1 4 0,-1-1-4 0,5 0-1 15,2-1-11-15,4-3-9 0,3-3 24 0,3-3-25 16,2-2 25-16,3 0-14 0,-11-18-3 0,32 29 1 16,-14-20-1-16,2-3 3 0,-1-5-2 0,3-2-2 15,1-4-1-15,-1-6-4 0,1-2 0 0,-5-3-7 16,-2-1-16-16,-4-1 26 0,-12 18-24 16,14-31 32-16,-14 31-7 0,-3-29 0 15,3 29 2-15,-14-28-6 0,14 28-5 0,-26-26-9 16,26 26-9-16,-29-19-6 0,29 19-2 0,-30-13-2 15,30 13 3-15,-25-10-7 0,25 10-19 0,0 0-59 16,0 0-86-16,0 0-146 0,-5-17-95 0,5 17 88 16,20-13 362-16</inkml:trace>
  <inkml:trace contextRef="#ctx0" brushRef="#br0" timeOffset="1.12707E6">21508 13650 1341 0,'-32'-13'70'16,"32"13"-45"-16,-21-6 2 0,21 6 7 16,-23 1 8-16,23-1 1 0,-27 7-4 15,27-7 1-15,-34 16-6 0,34-16 1 0,-34 24-9 16,34-24-1-16,-29 26-4 0,29-26-1 0,-19 24-7 16,19-24-3-16,-9 19-7 0,9-19 0 0,4 17-4 15,-4-17 2-15,18 16-2 0,-18-16 1 0,29 13 0 16,-8-11 1-16,3 0 0 0,3-4 0 0,2 2-2 15,2 0 1-15,-4-1-1 0,0 2 1 16,-2 2 0-16,-7 1 1 0,-18-4-2 0,28 13 1 16,-28-13-2-16,10 17 2 0,-10-17 0 0,-4 28 3 15,-2-11-5-15,-3 1 5 0,-3-1-6 16,-4 0 1-16,16-17-6 0,-33 27-17 0,33-27 24 16,-30 18-43-16,30-18 17 0,-21 8-39 0,21-8-35 15,0 0-50-15,0 0-136 0,0 0-185 0,0 0 7 16,20-17 265-16</inkml:trace>
  <inkml:trace contextRef="#ctx0" brushRef="#br0" timeOffset="1.12726E6">21438 13561 1375 0,'0'0'314'16,"-27"2"-252"-16,27-2-23 0,0 0-10 15,0 0-11-15,0 0-9 0,0 0-6 16,0 0-2-16,0 0-2 0,0 0 0 0,0 0 0 15,30-13 0-15,-10 10-6 0,5 2-15 0,-1-4-28 16,11 10-53-16,-15-21-99 0,25 15-295 0,-15-2-34 16,2-6 98-16</inkml:trace>
  <inkml:trace contextRef="#ctx0" brushRef="#br0" timeOffset="1.1289E6">22004 13465 622 0,'0'0'78'16,"0"0"-18"-16,0 0 13 0,0 0 6 0,0 0 15 16,0 0-4-16,-23-6-5 0,23 6-12 0,-17 10-12 15,17-10-6-15,-25 23-10 0,13-4 8 0,-10-2 3 16,6 12 9-16,-12-1-6 0,8 9 8 0,-9 1-19 15,7 5-1-15,-5 0-18 0,6 0-4 0,3 0-14 16,5-5 3-16,5-3-11 0,7-4-11 16,7-7 24-16,5-1-25 0,6-6 23 15,5 0-10-15,5-4-4 0,2-6 1 0,6-2 0 16,1-6 0-16,-1-4 0 0,1-2 0 0,-7-7 1 16,-2 0-2-16,-6-3-14 0,-21 17 29 0,27-34-26 15,-21 16 27-15,-4-3-11 0,-4 0-4 0,-7-1 2 16,-3-1-7-16,-5 1-3 0,-6 0-12 0,-3 3-6 15,-4-2-13-15,0 8-12 0,-6-4-11 16,6 10-8-16,-8-8-10 0,13 14-5 0,-8-11-28 16,33 12-52-16,-40-2-109 0,40 2-178 0,0 0 26 15,-23 3 356-15</inkml:trace>
  <inkml:trace contextRef="#ctx0" brushRef="#br0" timeOffset="1.12981E6">22729 13582 658 0,'0'0'228'0,"0"0"-102"0,0 0-17 0,0 0-6 0,0 0-5 0,0 0-5 0,0 0-7 15,-26-16-13-15,26 16-11 0,0 0-14 0,-18 8-9 16,18-8-10-16,-19 14-4 0,19-14-5 16,-23 30 1-16,9-10-7 0,0 5 3 0,0 6-11 15,-2-1 6-15,0 0-7 0,0 2 6 0,2-5-7 16,-1 1 4-16,4-5-7 0,4-3 3 0,7-20-5 16,-4 24 1-1,4-24-3-15,0 0 3 0,0 0 1 0,25 13 2 16,-25-13-1-16,20-7 0 0,-20 7 1 0,26-20-3 15,-26 20 4-15,30-33-5 0,-14 11 4 16,0 0-4-16,0-1 4 0,-2 0-3 0,-2 3 2 16,-3 1-2-16,-2 1 2 0,-2 1-2 0,-5 17 4 15,4-27-5-15,-4 27 4 0,0-22-4 0,0 22 3 16,0 0-2-16,-3-21 2 0,3 21-2 0,0 0 2 16,0 0-1-16,0 0-1 0,0 0 1 0,0 0 0 15,0 0-1-15,0 0 1 0,-1 22-2 16,1-22-1-16,4 23 2 0,-4-23-2 0,7 20 5 15,-7-20-5-15,16 21 4 0,-16-21-3 0,22 16 0 16,-22-16 2-16,31 7 0 0,-11-7 0 0,2-2 1 0,1-3 0 0,0-2-1 16,2-4 1-16,0-3-1 0,0-3 1 0,1-1-2 15,-1-4 4-15,1-2-6 0,-2 3 5 0,-2 0-4 32,-4 4 3-32,-18 17 1 0,27-27 4 15,-27 27 1-15,0 0 5 0,0 0 1 0,0 0 2 16,0 0-2-16,0 0-2 0,0 0-5 0,0 0-7 15,0 0 2-15,-14 38-5 0,-1-8 5 0,-1 4-5 16,-2 2 6-16,0 1-6 0,-1-2 5 0,2 0-5 16,2-3 3-16,0 1-9 0,4-5-2 0,4 0-14 15,1-7-2-15,6-1-15 0,0-20-23 0,13 28 2 16,-13-28-44-16,32 15-35 0,-32-15-76 16,48-17-259-16,-17 7-29 0,-1-13 159 15</inkml:trace>
  <inkml:trace contextRef="#ctx0" brushRef="#br0" timeOffset="1.13003E6">23675 13116 1663 0,'-27'25'172'0,"-7"4"-158"0,1 6-9 15,-1 11-9-15,-1 4-7 0,-3 4 32 0,0 5-17 16,-1-1 24-16,4 4-6 0,2 2-22 0,3 1 8 15,3 3-16-15,3-4 10 0,3-2-17 16,4-6-13-16,5-2 4 0,2-10-44 16,13 2-7-16,-7-16-53 0,25 13-131 0,-19-23-118 15,19-2-135-15,7 2 83 0,-11-23 429 0</inkml:trace>
  <inkml:trace contextRef="#ctx0" brushRef="#br0" timeOffset="1.13038E6">23752 13582 1625 0,'-27'4'36'0,"7"3"-29"0,-1-1 0 0,2 3 9 15,-1-3 14-15,3 5 10 0,-2-4 0 0,19-7 1 16,-30 19-15-16,30-19-6 0,-19 15-10 15,19-15-3-15,0 0-6 0,0 17 1 0,0-17 0 16,0 0 1-16,16 23 1 0,-16-23 3 0,24 14-2 16,-24-14 2-16,33 11-2 0,-16-6-1 0,2 1-2 15,-2-1 0-15,-17-5-2 0,30 14 3 0,-30-14-1 16,23 17 3-16,-23-17-1 0,12 21 3 0,-12-21 1 16,4 27 4-16,-4-27 0 15,-4 29 1-15,-2-13 0 0,-2 3 0 0,-6-1-7 16,-2 0-6-16,-3-1 0 0,-2 1 0 0,-1-2 0 15,1-2 0-15,-1 1 0 0,1-3 0 0,4-3 0 16,17-9 0-16,-23 10 0 0,23-10 0 0,0 0-42 16,0 0-60-16,0 0-75 0,6-19-177 0,16 10-252 15,0-5 68-15,3-10 311 0</inkml:trace>
  <inkml:trace contextRef="#ctx0" brushRef="#br0" timeOffset="1.13059E6">23979 14066 2024 0,'-22'-1'23'0,"22"1"-23"0,-25-1 0 16,25 1 0-16,0 0-1 0,0 0-13 0,-23-18-9 16,23 18-10-16,0 0-18 0,0 0-18 0,-22-29-38 15,22 29-56-15,0 0-94 0,13-22-281 0,-13 22 41 16,0 0 204-16</inkml:trace>
  <inkml:trace contextRef="#ctx0" brushRef="#br0" timeOffset="1.13173E6">19027 14636 1407 0,'0'0'87'16,"0"0"-44"-16,-20-17-17 0,20 17-4 15,0 0 0-15,0 0-4 0,0 0-10 0,-7 20-1 16,2-3-4-16,0 8 5 0,-2 4-9 0,1 4 8 16,-2 3-10-16,1 1 7 0,-1 0-8 15,-1 0 8-15,3-2-10 0,0-3 1 0,1 0-22 16,-1-8-12-16,8 3-35 0,-2-27-29 0,7 34-40 15,-7-34-44-15,0 0-66 0,24 13-180 0,-16-31 61 16,18 12 357-16</inkml:trace>
  <inkml:trace contextRef="#ctx0" brushRef="#br0" timeOffset="1.1319E6">19047 14404 1236 0,'-22'0'236'0,"-4"-10"-196"0,7 6-16 0,1 1-6 15,18 3-2-15,-23 1-2 0,23-1-6 0,0 0-9 16,0 0-12-16,0 0-13 0,0 0-13 0,0 0-26 16,0 0-30-16,35 24-38 0,-35-24-57 15,43 9-64-15,-16 3-131 0,-7-14 31 0,19 21 318 16</inkml:trace>
  <inkml:trace contextRef="#ctx0" brushRef="#br0" timeOffset="1.13224E6">19353 14624 895 0,'-26'9'125'0,"26"-9"-66"0,-15 22 6 16,13-5 6-16,2-17 0 0,-17 27-2 16,17-27-10-16,-18 31-2 0,18-31-15 0,-20 38-3 15,9-20-9-15,4 4 3 0,-3-4-6 0,5 3 2 16,5-21-7-16,-11 33 5 0,11-33-5 0,-4 22 1 16,4-22-9-16,0 0-6 0,0 0-2 0,0 0 1 15,0 0 6-15,19 10 1 0,-19-10 2 0,20-15-1 16,-20 15-1-16,30-33-7 0,-11 10 2 15,1-1-8-15,1 0 5 0,3-3-8 0,-1 2 6 16,1 0-8-16,-1 0 6 0,-3 2-2 0,-3 4 2 16,-1 1-2-16,-16 18 3 0,24-25-3 0,-24 25 1 15,0 0 1-15,18-10-2 0,-18 10 0 16,0 0 2-16,0 0 1 0,3 20 1 0,-3-20 3 16,-4 37-6-16,-1-12 3 0,-2 3-7 0,1 3 5 15,-2 2-9-15,2-3 2 0,4 2-12 16,0-6-5-16,4 2-17 0,0-9-16 0,13 4-34 15,-15-23-27-15,33 28-73 0,-33-28-87 0,38-5-221 16,-7 8 27-16,-8-19 330 0</inkml:trace>
  <inkml:trace contextRef="#ctx0" brushRef="#br0" timeOffset="1.13276E6">20002 14589 1525 0,'-39'-2'63'15,"39"2"-60"-15,-24 4 16 0,24-4-12 0,-20 10 23 16,20-10 3-16,-17 14-7 0,17-14 1 0,-12 22-10 16,12-22-1-16,-7 28-10 0,7-28 2 0,-4 31-2 15,4-13 6-15,0 2-1 0,3-2 1 16,-2 0-4-16,2 0 0 0,-3-18-3 0,9 32 6 16,-9-32-6-16,12 25 1 0,-12-25-5 0,17 21 0 15,-17-21-2-15,22 12 2 0,-22-12 0 0,23 2-1 16,-23-2 0-16,24-7 2 0,-24 7-1 0,31-20-2 15,-31 20 3-15,33-31-8 0,-19 13 5 16,1-3-6-16,-1 1 5 0,-1-1-4 0,0 1 6 16,-1-2-3-16,-1 3 4 0,-1 2-1 15,-10 17 2-15,13-29-3 0,-13 29 3 0,0 0-2 16,8-20 2-16,-8 20 0 0,0 0-2 0,0 0-2 16,0 0 0-16,0 0 1 0,-3 23-2 0,3-23 4 15,-5 34-2-15,3-13 2 0,-1 2-3 0,2-2 3 16,2 0-4-16,2 0 5 0,0-2-3 0,4-2 7 15,-7-17-5-15,17 29 3 0,-17-29-3 16,24 20 3-16,-24-20-1 0,28 11 3 0,-28-11 1 16,29-3 0-16,-29 3 1 0,32-15 1 0,-32 15 3 15,29-30-3-15,-15 12 3 0,0-2-6 16,-2 0 1-16,-2-3-6 0,-2 0 3 0,-2-3-4 16,0 1 3-16,-1 0-4 0,-1-1-12 0,-2 2 23 15,1 2-32-15,-1 2 22 0,-2 20-17 0,4-32-6 16,-4 32 0-16,1-19-9 0,-1 19-15 15,0 0-17-15,0 0-35 0,0 0-28 0,0 0-22 16,0 0-34-16,22 13-43 0,-22-13-127 0,0 0-22 16,28 23 166-16</inkml:trace>
  <inkml:trace contextRef="#ctx0" brushRef="#br0" timeOffset="1.13384E6">20829 14510 1182 0,'-23'1'135'0,"-2"-9"-62"16,25 8 1-16,-40-1 9 0,40 1-7 0,-40 7-7 15,22 2-13-15,-5-1-9 0,3 5-9 0,-1 0-12 16,2 4-14-16,1 0 23 0,2 5-27 16,0-1 27-16,2 2-16 0,2 1-8 0,3 0 3 15,3 1-9-15,2-2 3 0,4-1-6 0,2-4-1 16,-2-18-1-16,13 30 1 0,-13-30-3 0,24 23 3 15,-7-14-1-15,0-3 0 0,3-4-1 16,3-3-1-16,0-3 0 0,1-4 1 0,1-3-1 16,-3-3-4-16,-1-2 3 0,-1-1-6 0,-3 0 5 15,-2-1-4-15,-3-1 3 0,-3 0-3 16,-1 0 5-16,-2 1-3 0,-3 1 7 0,0-1-4 16,-3 18 3-16,1-30-1 0,-1 30-12 0,-1-23 11 15,1 23-11-15,0 0 14 0,0 0 1 0,0 0 3 16,0 0-2-16,0 0 0 0,0 0-2 0,0 0 0 15,0 0 12-15,-13 25-11 0,11-8 12 0,-1 1-12 16,1 0-2-16,2-18 3 0,2 33-4 0,-2-33 2 16,8 29-2-16,-8-29 3 0,18 27-5 15,-18-27 3-15,24 19-1 0,-24-19 0 16,34 11 0-16,-15-10 3 0,1 0-2 0,0-3-1 16,1-1 2-16,-2-1-2 0,1-3 1 0,-3 1-1 15,-17 6 1-15,29-15-1 0,-29 15 2 0,23-17-2 16,-23 17 1-16,16-17-1 0,-16 17 2 0,0 0-2 15,11-22 2-15,-11 22-2 0,0 0 2 16,0 0 2-16,0 0-2 0,0 0 4 0,0 0-5 16,0 0-1-16,0 0 0 0,-22 15-3 0,22-15 0 15,-18 30 4-15,9-10-3 0,1 1 6 0,2 1-5 16,1-1 3-16,2 1-4 0,2-2 3 0,1-20-2 16,1 26 1-16,-1-26-2 0,9 17 2 15,-9-17-2-15,0 0 1 0,18 4 1 0,-18-4 1 16,0 0 2-16,23-27-2 0,-13 10 2 15,0-3-1-15,-1-2 2 0,1-2-5 0,0 0 4 16,-2-1-5-16,1 0 6 0,-2 0-4 0,-1 2 5 16,0 0-5-16,-1 3 2 0,-1 2-3 0,-4 18-10 15,5-28 11-15,-5 28-13 0,0 0 13 0,0 0 0 16,2-17 3-16,-2 17-3 0,0 0-1 0,0 0-1 16,0 0 0-16,0 0 16 0,18 25-12 0,-18-25 13 15,23 18-10-15,-23-18-5 0,32 14 5 16,-10-8-3-16,1-3-3 0,4-1 4 0,1-3-3 15,1-3 2-15,0 1-2 0,0-3 0 16,2-2-2-16,-3 1 1 0,-2 0-2 0,-1-2-15 16,-5 2 16-16,-20 7-16 0,28-12 32 0,-28 12-12 15,0 0 16-15,0 0-12 0,0 0 2 0,0-21 0 16,0 21-2-16,-18-10 0 0,18 10-4 16,-28-10 4-16,11 7 1 0,-2 3 4 0,-1 3-1 15,-2 2 2-15,-2 2 2 0,-1 4 1 0,0 2-5 16,2 4-1-16,0 2-8 0,1 2 0 0,4 2 0 15,2 0 0-15,5 2 0 0,4 2 0 0,3-2 0 16,3 1 0-16,5-5 0 0,3-1 0 0,4-2 0 16,-11-18 0-16,34 22 0 0,-13-19 0 0,2-4 0 15,3-6 0-15,4-4 0 16,1-7 0-16,-2-4 0 0,2-4 0 0,-1-6 0 16,1-2 0-16,-1-3 0 0,0-3 0 0,-3 1 0 15,-1-1 0-15,-3 4 0 0,-2-2 0 0,-4 2 0 16,-2 0 0-16,0 0 0 0,0-1 0 0,-2 2 0 15,-1 5 0-15,-3 5 0 0,-5 6 0 0,-4 19 0 16,0 0 0-16,0 0 0 0,0 0 0 0,-20 3 0 16,4 15 0-16,-5 11 0 0,-4 7 0 15,-2 4 0-15,0 4 0 0,3-1 0 0,6 4 0 16,1-1 0-16,2 2 0 0,5-5 0 0,4-3 0 16,4-5 0-16,8-2 0 0,2-8-40 15,8-1-31-15,-16-24-26 0,43 37-41 0,-26-40-64 16,28 21-130-16,-14-21-198 0,5-9 40 0,9 7 344 15</inkml:trace>
  <inkml:trace contextRef="#ctx0" brushRef="#br0" timeOffset="1.13414E6">22135 14418 1362 0,'-32'-10'229'0,"12"19"-136"16,-12-8-19-16,9 11-6 0,-5-2-19 0,4 4-13 15,-1 1-9-15,4 2-4 0,0 1-5 0,4 1-3 16,3-1-5-16,7 2-13 0,7-20 18 15,0 34-23-15,0-34 22 0,12 31-9 0,-12-31-3 16,28 24 0-16,-7-14-1 0,0-4 1 0,2-1-2 16,2-2 3-16,0-3-2 0,-2 0-1 0,-3-2 2 15,-20 2 0-15,27 0 1 0,-27 0-1 0,0 0-2 16,18 9 0-16,-18-9 0 0,0 0 0 0,-6 16 0 16,6-16 0-16,-14 28 0 0,3-10 0 15,-6 2 0-15,-3 0 0 0,-2 1 0 16,-1 1 0-16,0-2 0 0,2 0 0 0,4-2 0 15,17-18 0-15,-19 25 0 0,19-25-1 0,0 0-62 16,-1 17-19-16,1-17-43 0,0 0-63 0,37 9-161 16,-19-18-216-16,3-2 53 0,10 8 351 0</inkml:trace>
  <inkml:trace contextRef="#ctx0" brushRef="#br0" timeOffset="1.13428E6">22232 14828 1936 0,'0'0'111'0,"0"0"-111"0,0 0 0 0,-26 15 0 0,26-15 0 15,-21 0 0-15,21 0 0 0,-18-4 0 0,18 4 0 16,0 0 0-16,0 0 0 0,0 0 0 16,-16-23 0-16,16 23-34 0,0-17-139 0,21 22-311 15,-21-5-143-15,0 0 23 0,0 0 480 16</inkml:trace>
  <inkml:trace contextRef="#ctx0" brushRef="#br0" timeOffset="1.13722E6">14390 15734 1449 0,'0'0'54'0,"-17"-7"-20"16,17 7-21-16,-15 23-8 0,9-3 8 0,-3 6 4 16,4 6-5-16,-3 3 31 0,-1 8-36 0,0 3 21 15,0 3-18-15,2 4-17 0,2 1 11 0,3 0-14 16,-1-4 13-16,6 0-14 0,-1-4 12 16,3 2-16-16,0-6 2 0,8 0-21 15,-4-8-60-15,11 6-11 0,-10-18-81 0,19 14-55 16,-29-36-71-16,33 25-135 0,2-3 230 0,-35-22 217 15</inkml:trace>
  <inkml:trace contextRef="#ctx0" brushRef="#br0" timeOffset="1.13755E6">14793 16209 1345 0,'0'0'63'0,"-19"-3"-48"0,19 3 0 15,-24 9 11-15,24-9 13 0,-24 22 5 16,15-1 2-16,-5-1-10 0,3 7-2 0,-3 1-13 15,3 2-2-15,1-2-9 0,3 1 6 0,-1-5-4 16,5 1-27-16,0-4 30 0,3 1-35 0,2-6 31 16,-2-16-3-16,8 26-6 0,-8-26 0 0,0 0 0 15,26 16 1-15,-26-16 2 0,26-6 1 16,-26 6 0-16,34-22-2 0,-14 2-3 0,1-3 32 16,1-2-32-16,2-4 30 0,-1 1-24 0,-1 2-8 15,1 0 8-15,-5 3-6 0,-1 4 6 0,-17 19-2 16,27-28 6-16,-27 28-2 0,0 0 1 0,19-13-3 15,-19 13 1-15,0 0-2 0,0 0 0 0,0 0-1 16,3 20-4-16,-3-20 1 16,2 22-6-16,-2-22 3 0,6 29-9 0,-6-29-4 15,15 33-15-15,-15-33-8 0,24 35-34 0,-24-35-32 16,43 36-70-16,-43-36-127 0,51 16-242 0,-9 1 41 16,-4-17 360-16</inkml:trace>
  <inkml:trace contextRef="#ctx0" brushRef="#br0" timeOffset="1.1382E6">16529 16227 801 0,'0'0'182'0,"-9"-20"-102"0,9 20 1 0,-12-22 13 16,0 4 10-16,12 18-6 0,-15-23-15 15,15 23-15-15,-23-22-5 0,23 22-8 0,-27-18-10 16,27 18-9-16,-30-10-6 0,30 10-2 0,-33 2-3 15,33-2-6-15,-33 14-7 0,33-14-4 0,-31 23-2 16,17-6 0-16,2 2-5 0,1 3 5 0,3 2-7 16,2-1 6-16,2-1-4 0,3 0 2 15,3-2-3-15,3-2 2 0,2-1-4 0,-7-17 2 16,23 26-3-16,-23-26 2 0,31 16 0 16,-31-16 2-16,33 6 1 0,-16-6-1 0,-17 0 1 15,33-9-1-15,-33 9 3 0,34-18-2 0,-17 5 2 16,1-3-4-16,-1-3 3 0,0-2-5 0,-1-1 5 15,-2-2-5-15,0 1 4 0,-2 1-2 0,-2-1 3 16,-2 5-6-16,-1 1 3 0,-7 17-3 0,10-24 1 16,-10 24-1-16,0 0 1 0,0 0-4 0,0 0-3 15,0 0 0-15,0 0 1 0,-1 24 3 16,-3 5 1-16,-2 10 6 0,-2 11-11 0,-3 4 13 16,-1 5-14-16,-2 4-13 0,1 4 21 0,-1 2-19 15,4 2 21-15,-1-1 12 0,2-2-13 16,1-8 13-16,-2-8-10 0,1-7 7 0,2-7-7 15,0 1 11-15,-2-6-2 0,1-3 9 0,-2-3-4 16,10-27 0-16,-22 30-6 0,22-30-4 16,-24 15-2-16,24-15-1 0,-26-6-1 0,26 6-4 15,-30-22-7-15,13 7-11 0,1-8-3 0,-1-8-8 16,5-1-5-16,0-6-11 0,7 3-13 0,-3-11-28 16,16 9-26-16,-12-25-69 0,25 24-86 0,-15-16-158 15,7-1-53-15,15 20 288 0</inkml:trace>
  <inkml:trace contextRef="#ctx0" brushRef="#br0" timeOffset="1.13895E6">16816 16245 1617 0,'-19'8'49'0,"19"-8"-43"0,0 0-15 15,0 0-1-15,0 0 2 0,0 0 8 0,0 0 13 16,19-9 4-16,-19 9 2 0,36-12-5 0,-11 2-5 16,1 1-4-16,0-2 1 0,-1 0-4 0,1-1 2 15,-3 2-2-15,-2 2 1 0,-2-1-2 0,-19 9 1 16,29-13 1-16,-29 13 4 0,19-8 2 16,-19 8 5-16,0 0 1 0,0 0 1 15,13-19-2-15,-13 19-2 0,0 0-4 0,-4-27-2 16,4 27-4-16,-6-25 0 0,6 25-1 0,-13-21 3 15,13 21-1-15,-17-17 4 0,17 17 0 0,-21-8 4 16,21 8 1-16,-24 2-1 0,24-2 0 0,-34 14-6 16,14 1 3-16,0 3-4 0,-3 6 6 0,-1 4-5 15,1 3 7-15,1 3-7 0,2 1 7 0,1-1-7 16,6-2 5-16,5-6-8 0,4 0 2 16,6-6-9-16,3-3 2 0,-5-17-4 0,27 23 2 15,-5-16 0-15,7-3 2 0,6-5-6 0,7-7-10 16,5-4-9-16,1-7-13 0,6 1-15 0,-6-10-14 15,6 7-10-15,-10-10-17 0,9 12-1 16,-17-14-16-16,11 16-1 0,-16-14-6 0,8 14 7 16,-17-7 2-16,2 9 25 0,-24 15 28 0,19-25 77 15,-19 25 62-15,0 0 56 0,0 0 20 16,-20-15-16-16,20 15-23 0,-27 7-23 0,27-7-14 16,-30 17-13-16,30-17-7 0,-34 26-12 0,18-7-4 15,-4-2-15-15,6 5-6 0,-2-2-10 0,4 2-1 16,0-1-5-16,1-1 4 0,1 0-6 0,4 0 3 15,0-2-5-15,4-1 3 0,2-17-3 0,-1 28 3 16,1-28-3-16,8 18 2 16,-8-18-3-16,0 0 0 0,19 16-1 0,-19-16 1 0,18 0-1 15,-18 0 1-15,26-12 0 0,-26 12-2 16,33-27 5-16,-16 10-6 0,1-3 4 0,0-3-2 16,2-3 3-16,-2 0-3 0,0-2 4 0,0 1-7 15,-2-1 6-15,0 3-5 0,-1 2 4 0,-5 4-4 16,-10 19 3-16,18-28-1 0,-18 28 0 0,0 0 1 15,0 0 1-15,0 0 0 0,0 0 1 16,0 0 0-16,4 23-4 0,-5-3 2 0,-2 5-3 16,-4 1 1-16,1 3-3 0,0 1 5 0,3 2-9 15,0-1 5-15,4 1-10 0,1-4-1 0,5-1-17 16,1-4-4-16,7 0-32 0,-15-23-18 16,37 34-28-16,-37-34-37 0,43 20-53 0,-43-20-96 15,43-11-154-15,-12 13 4 0,-12-19 380 0</inkml:trace>
  <inkml:trace contextRef="#ctx0" brushRef="#br0" timeOffset="1.14E6">17845 16131 1471 0,'-27'8'69'0,"27"-8"-29"0,-22 27 9 15,22-27-6-15,-10 27-3 0,10-27-12 0,3 28-4 16,-3-28-9-16,18 23-2 0,-18-23-6 0,33 15-3 15,-13-12 0-15,3 0 0 0,4-4-2 16,0-2 0-16,0-2-2 0,-1 1 0 0,-1-4 2 16,-1 1-2-16,-2-4 4 0,0-1-5 0,-4-4 3 15,-1-1-4-15,-3-1 3 0,-2-1-2 0,-4 0 6 16,-3-2-4-16,-4 2 2 0,-2-2-2 16,-1 1 2-16,-6 0-3 0,0 2 3 0,8 18-5 15,-28-29 4-15,11 18-3 0,-4 5 3 0,-1 4-1 16,-1 2 0-16,0 6 1 0,1 3 2 0,-1 3 6 15,1 4 2-15,4 2 8 0,0 3-6 0,4 3 3 16,3 0-11-16,3 3 4 0,4 1-8 0,4-2 5 16,4 0-5-16,3-3 3 0,5-3-5 15,4-2 2-15,5-3-4 0,3-4 1 16,3-3 0-16,0-3 1 0,4-4 0 0,0-1 0 16,-1-2 0-16,2-3-1 0,-3-2 2 0,-1-2-3 15,-1 1 3-15,-2-3-2 0,-2 1 2 0,-2 1-1 16,-21 9 0-16,28-16 0 0,-28 16 1 0,0 0-2 15,17-15 0-15,-17 15-3 0,0 0 0 0,0 0 2 16,0 0-2-16,0 0-3 0,0 0-1 16,0 0 0-16,0 0 2 0,-10 18 4 0,10-18-1 15,-10 23 3-15,10-23-3 0,-9 34 4 0,6-16-3 16,-2 2 4-16,3-1-5 0,-2-1 4 0,4-18-3 16,-5 32 2-16,5-32-4 0,2 24 4 15,-2-24-4-15,0 0 1 0,0 0-3 0,0 0 0 16,23 11 0-16,-23-11-1 0,17-18 1 0,-7 1-3 15,2-3 2-15,0-1-3 0,0-4 6 16,-1 0-2-16,-1-2 8 0,-1 0-5 0,-1 0 7 16,-1-1-6-16,0-1 6 0,-1 3-6 0,1-1 5 15,0 3-3-15,0 1 4 0,3 3-4 0,-10 20 3 16,14-25-4-16,-14 25 3 0,0 0 1 0,0 0 2 16,0 0 1-16,0 0-1 0,22-4-2 0,-22 4-1 15,22 9 0-15,-22-9 2 0,32 10 3 16,-10-6 0-16,1 1-2 0,4-1-1 0,-2 0-4 15,3-2 0-15,0 0 1 0,1 0-2 16,2-2 2-16,0-2-1 0,2 0-1 0,-3 0-1 16,-2-3 0-16,-2 1-2 0,-3 0-1 0,-5 1 0 15,-18 3 0-15,22-4 4 0,-22 4 1 0,0 0 2 16,0 0 1-16,0 0-2 0,-20 1 0 0,20-1-1 16,-34 9 3-16,12-4 2 0,-3 2 5 15,0 0 4-15,-3 4 1 0,0 0 0 0,0 2 2 16,0 2-3-16,4 2 3 0,-3 1-3 0,5 2 8 15,0 1-3-15,5 0-1 0,2 0-18 0,4-1 0 16,3-1 0-16,4 0 0 0,4-1 0 0,3-1 0 16,4 0 0-16,-7-17 0 0,23 26 0 15,-23-26 0-15,35 12 0 0,-13-15 0 0,5-1 0 16,3-7 0-16,3-4 0 0,1-4 0 16,-1-4 0-16,-1-3 0 0,-3 0 0 0,-2-3 0 15,-4 0 0-15,-2 0 0 0,-6 0 0 0,-3 2 0 16,-2 3 0-16,-2 0 0 0,-4 1 0 0,1 3 0 15,-2 2 0-15,-3 18 0 0,2-25 0 0,-2 25 0 16,0 0 0-16,0 0 0 0,0 0 0 0,0 0 0 16,-22 22 0-16,10-1 0 0,-1 7 0 15,-1 5 0-15,0 0 0 0,-1 3 0 0,3-1 0 16,1-5 0-16,4-1 0 0,4-7 0 0,4-4 0 16,-1-18 0-16,16 24-3 0,-16-24-20 15,32 4-7-15,-10-13-5 0,8-4-10 0,1-11-41 16,14 5-40-16,-13-25-48 0,26 19-60 0,-22-29-49 15,22 15-40-15,-11-9 30 0,-4-10-69 0,17 18 333 16,-25-19 29-16</inkml:trace>
  <inkml:trace contextRef="#ctx0" brushRef="#br0" timeOffset="1.14014E6">19580 15457 1462 0,'-2'24'239'0,"-28"-13"-123"16,12 17-32-16,-9 3-24 0,2 8-8 0,-4 7-18 15,1 4-34-15,0 4 0 0,2 4 0 0,3 0 0 16,2 1 0-16,6-3 0 0,1-3 0 0,3-3 0 15,4-6 0-15,3-4 0 16,3-7 0-16,7-3 0 0,-3-8-30 0,8 2-67 16,-11-24-64-16,23 38-191 0,-23-38-269 0,17 15 49 15,-17-15 359-15</inkml:trace>
  <inkml:trace contextRef="#ctx0" brushRef="#br0" timeOffset="1.14061E6">19787 16266 1522 0,'0'0'2'15,"-17"0"-49"-15,17 0-14 0,0 0-9 0,0 0-35 16,0 0-41-16,20-11-88 0,-20 11-193 15,15-19 40-15,12 18 341 0</inkml:trace>
  <inkml:trace contextRef="#ctx0" brushRef="#br0" timeOffset="1.14078E6">20135 16185 1669 0,'-37'17'80'0,"37"-17"-41"0,-27 10-14 15,27-10-5-15,0 0-9 0,-23 3-5 16,23-3-6-16,0 0-6 0,0 0-14 0,0 0-24 16,0 0-44-16,0-17-59 0,22 23-113 0,-22-6-234 15,21-18-18-15,2 21 234 0</inkml:trace>
  <inkml:trace contextRef="#ctx0" brushRef="#br0" timeOffset="1.14094E6">20307 16264 1816 0,'-20'9'51'0,"20"-9"-23"0,-26 16 3 0,26-16-1 16,0 0-6-16,0 0-10 0,0 0-11 0,0 0-6 15,0 0-9-15,0 0-8 0,0 0-16 0,0 0-21 16,34-6-61-16,-22-19-133 0,19 12-343 0,-5-2 6 16,4-7 271-16</inkml:trace>
  <inkml:trace contextRef="#ctx0" brushRef="#br0" timeOffset="1.14216E6">19744 16218 995 0,'0'0'92'15,"0"0"-18"-15,0 0-1 0,0 0 1 0,-16-18 1 16,16 18-6-16,0 0-15 0,0 0-17 0,0 0-16 15,0 0-13-15,0 0-9 0,0 0-2 16,0 0-2-16,0 0-4 0,0 0-7 0,0 0-14 16,0 0-23-16,0 0-28 0,26 12-60 0,-26-12-109 15,0 0-214-15,0 0 20 0,5-25 370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28T23:49:57.34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1216 1246 834 0,'0'0'124'16,"-16"-41"-104"-16,16 41-7 0,5-39 3 0,-5 39-13 16,18-41 16-16,-18 41-5 0,18-31 7 0,-18 31 16 0,0 0 7 15,0 0 4-15,0 0-6 0,0 0-9 0,0 0-8 16,0 0-8-16,6 36-16 0,-10-4 13 0,4 11-5 16,-3 0 9-16,3 10 6 0,-2 4-13 0,0 7 7 15,-2 6-12-15,1 6 11 0,-4 3-14 0,1-1 7 16,3-1-14-16,-5-8 12 0,8-5 9 0,0-12-28 15,8-13 29-15,1-7-31 0,-9-32 14 16,34 36 3-16,-11-32 1 0,11-1 6 0,-2-12 10 0,11-12 23 16,-3-17-32-16,6-4 28 0,-3-17-37 0,9 2 1 0,-7-13 8 15,2 3-15-15,-4 1 10 16,-4-2-11 0,-3 9 9-16,-9 4-9 0,2 7 9 0,-10 9-7 15,-4 7 6-15,-5 7-4 0,-10 25 3 0,9-31-2 16,-9 31 0-16,0 0-2 0,0 0-5 0,0 0-2 15,0 0 0-15,-9 36 4 0,6 0 0 0,-4 15 7 16,-1 12-8-16,0 4 9 0,-1 3-11 0,1-1 11 16,5 1-12-16,-1-6 11 0,11-5-10 15,2-7-11-15,9-4 29 0,0-11-30 0,9-8 32 16,0-6-13-16,3-11-1 0,6-1 6 0,-3-9 8 16,4-6 9-16,1-12 9 0,3 0 3 0,-3-16-13 0,5-4 27 15,-7-14-32-15,1 1 22 0,-5-10-15 0,-1 0-15 16,-8-3 6-16,-1 3-13 0,-4-5 6 0,-6 5-9 15,1 0 6-15,-6 4-12 0,-3 3 2 16,-4 0-19-16,3 8-4 0,-6-6-17 0,6 14-8 16,-6 1-19-16,3 35-13 0,-4-41 3 0,4 41-38 15,0 0 23-15,0 0-77 0,0 0-89 0,0 0-155 16,16 44 56 0,-16-44 363-16</inkml:trace>
  <inkml:trace contextRef="#ctx0" brushRef="#br0" timeOffset="390.7679">2724 1830 1172 0,'0'0'128'0,"0"0"-118"0,14 31-11 15,-14-31 3-15,30 16 7 0,-30-16 5 0,42 10 2 16,-17-4 4-16,-25-6-6 0,52 0 11 0,-24-7 7 16,7 1 2-16,-3-10 1 0,2 4-9 0,0-8 2 15,-2 4-3-15,-5-11 7 0,-2 8-8 0,-25 19-1 16,38-41-4-16,-38 41 2 0,18-39-3 0,-18 39-1 16,-2-40-5-16,2 40-3 0,-20-42-4 15,20 42 2-15,-39-36-4 0,39 36 4 0,-50-23-1 16,23 19 2-16,-6 6 1 0,1 9-1 15,-2 3 3-15,2 11-3 0,-2 5 5 0,2 6-3 0,1 8 5 16,1 10-8-16,1 5 5 0,2 5-8 16,4 0-9-16,5-9 20 0,5 4-24 0,8-13 19 15,5-5-9-15,5-3-6 0,11-10 2 0,-16-28-3 16,54 41-3-16,-7-30-11 0,5-11-13 16,18-7-28-16,-2-25-59 0,37 16-131 0,-29-27-285 15,33-5-37-15,4 0 282 0</inkml:trace>
  <inkml:trace contextRef="#ctx0" brushRef="#br0" timeOffset="1140.8217">5271 1563 651 0,'-16'-34'79'0,"16"34"17"15,0 0 16-15,0 0-5 0,-42-28-10 16,42 28-15-16,-43 3-17 0,43-3 1 16,-66 22 4-16,34 4 12 0,-18-10-1 0,10 16-4 15,-12-8-18-15,7 8-9 0,-7-2-11 0,2 6-1 16,0-4-9-16,5 3-1 0,2-3-14 0,6 1-5 15,13-7-7-15,5 1 0 0,19-27-5 0,-18 41 2 16,18-41-4-16,3 39-16 0,-3-39 25 0,27 43-29 16,-27-43 22-16,56 41-17 0,-15-20-8 15,2-8-9-15,16-1-19 0,-9-15-26 0,22 13-30 16,-17-33-40-16,33 30-60 0,-27-33-111 0,11 2-159 16,18 12 106-16,-26-27 376 0</inkml:trace>
  <inkml:trace contextRef="#ctx0" brushRef="#br0" timeOffset="1547.2331">5916 1656 974 0,'-27'-32'119'0,"27"32"-53"0,-32-4 1 16,32 4 5-16,-40 13-2 0,40-13 5 0,-48 26-4 15,48-26-2-15,-61 39-8 0,32-8-6 0,-12-6-14 16,9 14-4-16,-6-3-13 0,6 6 0 15,-2-2-8-15,5 1-15 0,2-2 21 16,8 3-29-16,1-9 23 0,5-1-12 0,8-4-5 16,5-28 2-16,2 38-4 0,-2-38 1 0,0 0 0 15,43 32 1-15,-18-29 0 0,3-5 0 0,12-6 2 16,3-9-3-16,3-6 3 0,5-9-6 0,-1-9-13 16,-4-3 24-16,-1-4-25 0,-4-4 26 0,-3 6-8 15,-4-1-4-15,-7 6 8 0,-7 6-4 16,-8 3 7-16,-12 32-4 0,7-40 4 0,-7 40-2 15,-5-25 4-15,5 25 1 0,0 0 0 0,-29-7-3 16,29 7-4-16,-28 16-1 0,28-16-4 0,-34 47 3 16,16-12-3-16,0 6 6 0,2 6-6 0,5 3 6 15,4-2-8-15,1-4-11 0,6-1 21 0,9-7-32 16,6-4 18-16,1-9-20 0,14 4-11 16,-3-15-8-16,16 0-15 0,-3-15-13 15,22 6-19-15,-8-26-36 0,29 20-115 0,-24-33-74 16,11-1-156-16,12 14 169 0,-25-31 307 0</inkml:trace>
  <inkml:trace contextRef="#ctx0" brushRef="#br0" timeOffset="1891.0554">6762 1706 1210 0,'0'0'194'0,"-43"25"-136"0,20-6-16 16,3 8 0-16,-5-2-14 0,3 7 2 0,-3-5-7 15,6 8 9-15,-5-6-5 0,6 5 0 16,2-6 6-16,4 1-34 0,1-4 24 0,11-25-34 15,-7 37 13-15,7-37 0 0,0 0-3 0,7 29 4 16,-7-29-2-16,0 0 1 0,0 0 2 0,38 3-2 16,-38-3 2-16,35-12 0 0,-35 12 3 15,45-36-1-15,-21 9-10 0,1-1 27 0,-2-8-29 16,2 6 27-16,-5-4-13 0,1 4-4 0,-1-2 4 16,0 5-4-16,-2-5 3 0,0 5-6 0,-2-1 3 15,-16 28-5-15,30-43 4 0,-30 43-3 0,23-25 2 16,-23 25-2-16,0 0 0 0,0 0 1 0,0 0-1 15,0 0 1-15,0 0 0 0,0 0 1 0,17 30-1 16,-17-30 2-16,7 48-4 0,-7-19 3 16,0 3-6-16,-2 0 2 0,0-2-12 15,2-1-1-15,4-3-16 0,-4-26-2 0,12 49-20 16,-12-49-13-16,24 33-11 0,-24-33-39 0,39 20-35 16,-39-20-89-16,54-20-168 0,-18 13-56 0,-9-27 262 15</inkml:trace>
  <inkml:trace contextRef="#ctx0" brushRef="#br0" timeOffset="2219.2473">7348 1698 1098 0,'-9'25'100'0,"9"-25"-13"0,-23 27 4 16,23-27-24-16,-25 39-12 0,25-39-12 16,-23 52-1-16,5-23-7 0,12 4 0 0,-8-4-13 15,10 1-1-15,4-30 9 0,-10 45-36 16,10-45 30-16,0 34-33 0,0-34 14 0,0 0 1 15,0 0-2-15,10 28 0 0,-10-28 0 0,0 0-1 16,0 0 2-16,36-3 3 0,-36 3 3 0,31-24 1 16,-31 24-14-16,37-48 27 0,-15 16-32 0,-1 2 25 15,-1-2-14-15,0 5-4 0,-4-1 4 0,-16 28-4 16,30-43 3-16,-30 43-3 0,0 0 3 0,18-25-2 16,-18 25 3-16,0 0-1 0,0 0 1 15,0 0 0-15,0 0-4 0,0 0 0 0,-5 25-2 16,5-25 2-16,-6 43-3 0,3-13 4 15,1-2-11-15,0-1-5 0,6-2-18 0,-4-25-14 16,18 46-8-16,-18-46-30 0,37 36-14 0,-37-36-53 16,63 14-59-16,-40-28-101 0,13-4-158 0,18 15 103 15,-20-31 367-15</inkml:trace>
  <inkml:trace contextRef="#ctx0" brushRef="#br0" timeOffset="2531.8202">8106 1572 1256 0,'-44'16'194'0,"11"-20"-130"0,33 4 4 0,-55 18-1 16,55-18-18-16,-54 41-14 0,27-9 0 16,0 0-6-16,4 8 1 0,0-1-12 15,6 7 0-15,5-3-11 0,7 1 1 0,-1-1 7 16,10-2-26-16,1-7 26 0,2-5-26 0,-7-29 13 16,22 46 2-16,-22-46-3 0,28 28 3 0,-28-28-2 15,40 13 1-15,-40-13 0 0,39 0-1 0,-39 0 1 16,47-25-1-16,-20 2 2 0,0-8-3 0,0-2-13 15,-2-5 24-15,-6 3-27 0,-4-1 22 0,-4 0-10 16,-6 1-8-16,-2 3 2 0,-3 0-8 16,0 5 0-16,-5 2-2 0,5 25 3 0,-18-30-1 15,18 30 1-15,-23-8-2 0,23 8-4 16,-34 8-2-16,34-8-7 0,-32 32-3 0,21-9-13 16,11-23-14-16,-16 43-38 0,16-43-45 0,1 28-46 15,-1-28-45-15,0 0-53 0,49 16-112 0,-37-41 210 16,39 22 190-16</inkml:trace>
  <inkml:trace contextRef="#ctx0" brushRef="#br0" timeOffset="2750.6143">8870 1082 1527 0,'-20'32'113'0,"-8"-19"-63"0,8 13 7 15,-7-6-6-15,9 7-12 16,-5 5-15-16,1 5 2 0,-1 2-10 0,1 9 2 15,3-1-12-15,3 8 1 0,3 9-9 0,2 2 6 16,2 0-9-16,-1-5 8 0,4 4-20 0,-1-4 7 16,3 1-12-16,1-10-21 0,3 3 20 0,-4-19-53 15,19 16-52-15,-23-24-4 0,28 15-28 0,-20-43-48 16,11 36-74-16,-11-36-164 0,0 0 60 0,29 19 386 16</inkml:trace>
  <inkml:trace contextRef="#ctx0" brushRef="#br0" timeOffset="2922.5802">8529 1508 1831 0,'0'0'76'0,"0"0"-49"0,0 0-17 16,0 0-7-16,0 0-7 0,0 0 0 0,0 0 2 16,0 0 3-16,33 12 2 0,-6-19-2 0,7 0-14 15,1-9-25-15,12 7-49 0,-16-25-89 0,37 34-225 16,-24-25-185-16,8 4 36 0,13 16 460 0</inkml:trace>
  <inkml:trace contextRef="#ctx0" brushRef="#br0" timeOffset="3753.6918">10089 1695 1036 0,'0'-36'268'0,"0"36"-220"0,-41 0-20 0,14 11 2 15,-9-6-2-15,4 13 1 0,-11-4-4 0,0 10 8 16,-11-1 6-16,11 7 7 0,-7-9-5 0,12 8-1 15,0-8-14-15,10 1-4 0,28-22-11 16,-40 26-2-16,40-26-7 0,0 0-2 0,0 0-5 16,0 0-3-16,0 0 1 0,0 0 3 0,27 22 3 15,0-15 4-15,7-4-2 0,7-3 1 0,2 0-1 16,6 0 0-16,-1 0-1 0,-1 0 1 0,-4 6-2 16,-6 1 1-16,-8 0-3 0,-29-7 1 0,36 29-2 15,-36-29-14-15,14 42 34 0,-14-6-29 16,-9 0 29-16,-5 6-11 0,-9-1-7 0,-1 0 6 15,-4-3-6-15,-1-4 5 0,0-6-4 0,4-3 3 16,25-25-2-16,-37 32-5 0,37-32-14 0,0 0-23 16,0 0-43-16,0 0-34 0,0 0-30 0,0 0-31 15,37-28-75 1,-8 8-182-16,0-32 22 0,28 20 377 0</inkml:trace>
  <inkml:trace contextRef="#ctx0" brushRef="#br0" timeOffset="4108.5302">10417 1809 1328 0,'0'0'205'16,"0"0"-168"-16,0 0-14 0,0 0 2 0,0 0 0 15,0 0-5-15,0 0-5 0,0 0-5 16,0 0-3-16,0 0-7 0,0 0-3 16,0 28-2-16,0-28 1 0,0 0 1 0,-4 47 5 15,1-15-2-15,-4 7 11 0,-1 0 21 0,3 6-26 16,-6-8 29-16,8 4-31 0,-3-5 6 0,3-4 3 15,1-9-5-15,2-23-1 0,5 39-7 0,-5-39 2 16,0 0-2-16,24 29 1 0,-24-29 1 0,28 3 0 16,-28-3 2-16,41-19 2 0,-12-3 3 0,3-4-3 15,2-8 3-15,4-7-8 0,-2-2-11 0,-4 2 25 0,2-2-27 16,-5 4 27-16,-6 3-12 0,-3 8-4 16,-4 1 4-16,-16 27-4 0,23-28 3 0,-23 28-1 15,0 0 1-15,0 0 0 0,0 0-4 0,0 0-4 16,0 0-3-16,0 0 0 0,-12 32-1 0,8-5 7 15,-3 6-5-15,-2 7-10 0,6-5 25 0,-1-3-38 16,8 4 14-16,-1-11-31 0,17 7-27 16,-20-32-22-16,50 41-33 0,-50-41-47 0,72 7-100 0,-27-10-186 0,-1-26 14 15,28 13 403-15</inkml:trace>
  <inkml:trace contextRef="#ctx0" brushRef="#br0" timeOffset="4556.2109">11616 968 1447 0,'-29'0'69'16,"29"0"-20"-16,-41 20-8 0,41-20-6 0,-32 35-18 15,16-6-2-15,-4 3 17 0,2 11-28 0,-2-1 28 16,8 10-32-16,-3 0 3 0,8 3 7 0,4 7-11 16,1 2 10-16,2 4-10 0,0 2 10 15,2-3-11 1,-2-1 12-16,0-5-8 0,0-2 9 15,-2-8-8-15,-2-3 5 0,4-5 11 0,0-4-29 0,-3-8 28 0,3-3-31 0,0-28 11 16,3 32 2-16,-3-32-1 0,0 0 1 0,0 0-2 16,0 0 0-16,0 0-5 0,0 0-3 0,0 0-1 15,0 0-2-15,0 0 3 0,0 0 5 16,27 4 3-16,-27-4 4 0,0 0 0 0,29-30-2 31,-29 30 0-31,27-22-2 0,-27 22 2 0,34-23-3 0,-34 23-18 0,39-25 31 0,-12 14-35 0,-27 11 33 16,50-12-16-16,-25 10 2 0,-25 2 1 15,45 2 2-15,-45-2-3 0,36 12 2 0,-36-12 19 32,0 0-33-32,22 31 37 0,-22-31-32 0,-2 28 17 15,2-28 5-15,-18 32-2 0,18-32 5 0,-40 30-3 16,15-13 1-16,-9-3-4 0,2-4-1 16,-6 1-5-16,4-5 0 0,2-3-5 0,2 1-2 0,4-4-7 0,26 0-16 0,-34-9-27 15,34 9-47-15,0 0-89 0,-10-57-117 16,24 25-219-16,16 3 56 0,-6-23 441 0</inkml:trace>
  <inkml:trace contextRef="#ctx0" brushRef="#br0" timeOffset="4775.0524">12489 1196 1204 0,'0'0'109'15,"0"0"-46"-15,-29-36 5 0,29 36-8 0,0 0-23 16,-28 6-17-16,28-6-14 0,-36 30 1 0,12-1-2 15,1 10 8-15,-4 5-1 0,7 12 13 0,-6-1-3 16,6 16 13-16,-3-5-13 16,10 2 6-16,-5 1-19 0,2-5 3 0,5 0-13 15,-1-1 7-15,5-6-11 0,-2-2-14 0,5 0 24 16,-1-5-25-16,5 2 10 0,-4-13-31 0,13 2-42 16,-9-41-45-16,20 55-133 0,-20-55-25 0,0 0-210 15,36 31 79-15,-36-31 417 0</inkml:trace>
  <inkml:trace contextRef="#ctx0" brushRef="#br0" timeOffset="5572.0566">12000 1711 1683 0,'0'0'31'16,"0"0"-29"-16,0 0-3 0,0 0 2 0,-17 23-3 15,17-23 6-15,24 27 3 0,-24-27 3 16,46 21 0-16,-12-14-1 0,8-3-3 0,2-2-2 15,7-4-1-15,-3-2-1 0,2 1-2 0,-3-3 1 16,5 3-1-16,-2-1 0 0,0 1 1 0,-1 3-1 16,-8 0 0-16,2 3 0 0,-11 4-1 0,-7-1 0 15,-25-6-1-15,29 19 0 0,-29-19 2 0,9 29 7 16,-9-29 0-16,-6 43 5 0,-3-15-3 0,-5 2 2 16,0 3-5-16,-6 2-10 0,-1-3 29 15,1 4-28-15,-2-6 27 0,6 2-14 0,4-1-6 16,-1-3 2-16,4-3-5 0,9-25 2 15,-14 43-4-15,14-43 4 0,0 0-3 0,-7 28 1 16,7-28 0-16,0 0 2 0,0 0 2 0,0 0 0 16,0 0 1-16,0 0-3 0,0 0 0 0,18-35-1 15,-11 10 2-15,3-7-3 0,3-8 3 16,1 1-6-16,-3 0-12 0,3-4 23 0,1 2-25 16,-3 2 20-16,4 0-8 0,-5 10-4 0,5 3 5 15,-16 26 0-15,24-25 2 0,-24 25-3 0,0 0-1 16,0 0 0-16,30-7-1 0,-30 7 4 0,0 0 0 15,40 10 2-15,-40-10-1 0,50 16 2 0,-14-10-1 16,3 1 0-16,2-4 0 0,4-1 0 16,2 0 0-16,-1-2 1 0,3-4-1 15,-1 1 0-15,-1-4 2 0,-1 0-1 0,-3-2 0 16,0-2 0-16,-3-2 0 0,-8 6 0 0,-32 7 3 16,34-12 4-16,-34 12 10 0,0 0 4 0,0 0 0 15,0 0-7-15,0 0-11 0,-32-29-6 0,32 29-2 16,-41-10 0-16,41 10 3 0,-52 1 0 0,21 5 1 15,-1 3 3-15,-2 1 0 0,3 6 2 0,-4 4 3 16,2 9 3-16,-4 1 1 0,-3 5 5 16,1 5-2-16,3 1-9 0,2-2 11 0,11 0-17 15,3-3 0-15,5-2 0 0,7-4 0 0,4-3 0 16,4-27 0-16,7 39 0 0,-7-39 0 16,27 28 0-16,-27-28 0 0,50 11 0 0,-18-15 0 15,11-5 0-15,8-8 0 0,-1-8 0 0,2-6 0 16,2-6 0-16,-2-2 0 0,-6-4 0 15,-3 4 0-15,-5 1 0 0,-11 5 0 0,-6 4 0 16,-6 2 0-16,-15 27 0 0,12-41 0 0,-12 41 0 16,-2-26 0-16,2 26 0 0,0 0 0 0,0 0 0 15,-32-11 0-15,32 11 0 0,-29 21 0 0,29-21 0 16,-35 52 0-16,15-20 0 0,4 5-14 0,-2-3-13 16,9 7 9-16,-2-5-30 0,15-2 15 0,-8-6-19 15,18 8-16-15,-14-36-17 16,34 50-30-16,-34-50-39 0,61 32-78 0,-61-32-97 15,61-7-164-15,-5 17 115 0,-24-33 378 0</inkml:trace>
  <inkml:trace contextRef="#ctx0" brushRef="#br0" timeOffset="5806.4501">14027 1816 1434 0,'0'0'198'0,"0"0"-118"0,-40 9-21 0,12-4-10 16,-1 6-13-16,0 3-5 0,-1 8-1 0,-4 1-2 15,3 5-1-15,-1-1-10 0,7 5-14 0,2 0 18 16,5 2-23-16,5-5 21 0,2-1-12 0,8-5-4 16,3-23 1-16,3 39-5 0,-3-39 2 15,24 29-1-15,-24-29 1 0,39 21-1 16,-12-19 1-16,11-2-3 0,3-9-8 0,7-7-7 16,4-11-12-16,9-1-17 0,-3-11-6 0,8 0-7 15,-5-8 16-15,5 4-31 0,-12-14 2 0,9 15-30 16,-24-21-36-16,20 26-103 0,-23-11-239 0,-2-15-3 15,9 15 286-15</inkml:trace>
  <inkml:trace contextRef="#ctx0" brushRef="#br0" timeOffset="5962.7029">14617 1344 1388 0,'-27'48'186'0,"-4"-34"-103"0,13 18-8 16,-10-8-12-16,10 11-10 0,-6 1-13 16,5 3 1-16,-1 6-11 0,2-3 0 0,5 3-13 15,3 1 1-15,-3 2-11 0,2 2 3 0,6-2-9 16,-2-1-9-16,0-3 16 0,5 2-24 0,2-3 6 15,-2-7-26-15,6 1-24 0,-10-14-56 0,21 22-26 16,-15-45-59-16,14 55-159 0,-14-55-163 16,11 27 17-16,-11-27 435 0</inkml:trace>
  <inkml:trace contextRef="#ctx0" brushRef="#br0" timeOffset="6134.6358">14251 1693 1731 0,'0'0'228'0,"0"0"-190"0,0 0-27 16,0 0-9-16,0 0-2 0,0 0-5 0,0 0 3 16,0 0-1-16,34 36-4 0,-34-36-18 0,48 19-24 15,-6-4-38-15,-3-21-42 0,36 26-72 0,-21-36-218 16,30 5-135-16,15 8 30 0,-6-29 520 0</inkml:trace>
  <inkml:trace contextRef="#ctx0" brushRef="#br0" timeOffset="6790.8634">15705 1955 697 0,'21'-25'203'0,"-21"25"-84"16,0 0-24-16,0 0-2 0,4-34-11 0,-4 34-13 15,0 0-10-15,0 0-7 0,14-35 1 0,-14 35-3 16,0 0-3-16,0 0-4 0,0 0-3 15,0 0-5-15,13-25-1 0,-13 25-5 0,0 0-5 16,0 0-7-16,0 0-7 0,0 0-4 16,0 0-3-16,-20 41 2 0,9-9-2 0,-3 11-5 15,-4 6 28-15,2 7-22 0,-2-3 23 0,2 2-14 16,3-8-9-16,6-5 3 0,3-4-8 0,3-8 4 16,4-5-6-16,-3-25 4 0,18 39-2 0,-18-39 0 15,31 23-1-15,-31-23 2 0,37 11-2 0,-37-11 3 16,45-7 1-16,-18-5-2 0,5-8 4 15,2-7-5-15,2-1 3 0,-2-4-5 0,0-4 1 16,-5-1-4-16,-2-1 4 0,-4 3-3 0,-3-1 6 16,-6 2-6-16,-1 2-14 0,-6-4 20 15,-4 6-34-15,-3-7 20 0,0 5-18 0,-3-4-13 16,3 36-14-16,-7-54-17 0,7 54-12 0,-4-28-18 16,4 28-39-16,0 0-60 0,0 0-83 0,0 0-182 15,0 0 111-15,34 44 358 0</inkml:trace>
  <inkml:trace contextRef="#ctx0" brushRef="#br0" timeOffset="7165.9733">16337 2066 790 0,'0'0'190'0,"0"0"-94"0,0 0 5 15,0 0-7-15,27-15 3 0,4 17-24 0,-31-2-21 16,64-18 7-16,-26 4-49 0,8 3 6 0,1-5-26 16,1 0 11-16,-1 0 2 0,0-2-5 0,-4 4 4 15,-6-4-1-15,-8 2 3 0,-2 6 3 16,-27 10 7-16,30-25 6 0,-30 25 11 0,0 0 4 16,9-29 4-16,-9 29-5 0,0 0-8 0,-19-34-9 15,19 34-6-15,-31-28-6 0,31 28 1 0,-41-20-2 16,41 20 0-16,-47-7-2 0,22 11-1 15,-2 3-1-15,-1 9-1 0,1 7 4 0,-7 5-1 16,1 8 10-16,-6 7 4 0,7 3-5 0,-2-1 24 16,5 5-27-16,2-4 15 0,7-2-14 15,6-6-10-15,7-2 3 0,9-3-4 0,3-4 2 16,9-4-5-16,-14-25-1 0,49 36-10 0,-8-29-9 16,11-4-14-16,9-12-23 0,23 8-48 0,-14-39-80 15,39 31-186-15,-15-23-172 0,-5-10 34 0,13 20 456 16</inkml:trace>
  <inkml:trace contextRef="#ctx0" brushRef="#br0" timeOffset="7369.1035">17533 1854 1563 0,'-32'26'162'16,"-19"-10"-117"-16,10 7-4 0,-2-3 3 0,6 3-7 15,4-1-13-15,3 1-17 0,3 0 23 0,27-23-28 16,-34 44 19-16,34-44-17 0,-13 38-4 15,13-38 0-15,4 34-1 0,-4-34 4 0,27 34-3 16,-27-34 2-16,46 28-1 0,-10-17 0 0,7-6-7 16,7-5-10-16,10-2-31 0,-1-15-35 0,18 11-28 15,-14-29-67-15,32 27-139 0,-27-20-218 0,3-8 2 16,6 10 367-16</inkml:trace>
  <inkml:trace contextRef="#ctx0" brushRef="#br0" timeOffset="7572.2311">18386 1192 1379 0,'-27'57'300'0,"-12"-17"-243"15,10 11-10-15,-9 3-14 0,12 6-1 0,-3 3-19 16,-2 4 6-16,4 3-8 0,1 3 9 16,-1-2-11-16,3 1 3 0,6-1-11 0,4-5-6 15,3-2 17-15,2-4-23 0,6-2-2 0,1-7-13 16,4-1-11-16,1-11-12 0,10-1-19 0,-13-38-79 15,27 51-49-15,-27-51-56 0,30 2-276 16,-5 7 81-16,-25-9 282 0</inkml:trace>
  <inkml:trace contextRef="#ctx0" brushRef="#br0" timeOffset="8317.6148">17843 1757 1538 0,'0'0'73'0,"0"0"-49"0,0 0 8 0,12 32 13 16,-12-32 8-16,56 13-3 0,-25-15-6 16,12 4-3-16,0-6-8 0,3 1-10 15,4-6-7-15,1 3-5 0,-1-4-2 0,2 3-4 16,0-6 0-16,-2 4-4 0,0-1 1 0,-7 1-3 16,0 2 3-16,-5 3-3 0,-10 0 2 0,-28 4-2 15,40 0 0-15,-40 0 1 0,0 0 1 0,0 0 0 16,0 0 0-16,0 0 1 0,0 0 2 0,0 0 0 15,-20 36-1-15,20-36 2 0,-43 36-1 16,18-17 2-16,-5 3-2 0,-1-1 2 0,1 2-4 16,-3 6-2-16,5-3 0 0,-1 3 0 0,4 1 0 15,7-1 0-15,2-1 0 0,9-1 0 0,3 3 0 16,2-5 0-16,4 0 0 0,-2-25 0 0,14 38 0 16,-14-38 0-16,36 28 0 0,-36-28 0 0,50 13 0 15,-12-17 0-15,5-5-17 0,2-10-8 0,3 2-5 16,1-9 0-16,1-6 6 0,-3-4-1 0,1 0-4 15,-5-5 30-15,-9 2-26 0,-2-4 23 16,-8 4-7-16,-8-2-3 0,-6 2 7 0,-6 2-6 16,-4 3 7-16,-4 7-4 0,4 27 8 0,-25-34 4 15,25 34 6-15,-41-9 5 0,14 13 2 0,-1 12 3 16,-5 0 1-16,3 7 2 0,-4 0-4 0,5 2 1 16,4 4-7-16,5-3-1 0,8-2-5 31,12-24-2-31,-7 44-4 0,7-44 2 0,10 38-2 15,-10-38 2-15,31 25 0 0,-31-25 2 0,52 16 1 16,-16-16 1-16,3-2 3 0,2-4-1 0,6-6 2 16,5-1-3-16,-2 1-6 0,4-2-2 0,-4 1 0 15,-5 6 0-15,-11 2 0 0,-4 1 0 0,-30 4 0 0,36 9 0 16,-36-9 0-16,0 0 0 0,16 43 0 0,-16-43 0 16,-14 55 0-16,-4-19 0 0,-5 3 0 15,-4 0 0-15,0 4 0 0,-2-2 0 0,2-2 0 16,1 0 0-16,2-3 0 0,1-4 0 0,5-2 0 15,4-1 0-15,14-29 0 0,-24 39 0 0,24-39 0 16,0 0 0-16,0 0 0 0,0 0 0 16,0 0 0-16,0 0 0 0,29-16 0 15,-9-9 0-15,7-9 0 0,0-5 0 0,-1 0 0 16,0-6 0-16,-1-1 0 0,0-6 0 0,-6 1 0 16,5 1 0-16,-1-2 0 0,-3 0 0 0,-1 8 0 15,-2 5 0-15,-7 12 0 0,-10 27 0 0,13-29-19 16,-13 29-31-16,0 0-24 0,0 0-39 0,41 4-84 15,-41-4-145-15,0 0-223 0,52 4 25 0,-52-4 394 16</inkml:trace>
  <inkml:trace contextRef="#ctx0" brushRef="#br0" timeOffset="8628.8967">20060 1654 1291 0,'-30'21'418'15,"1"-33"-369"-15,29 12-21 0,-54-9 2 0,26 7-3 16,-10 4-11-16,4 0 2 0,-6 5 2 0,5 4 1 15,-1 3-5-15,2 0-2 0,1 2 1 16,3 5 3-16,7-1-4 0,23-20-2 0,-31 43-9 16,31-43 0-1,-3 37-5-15,3-37 4 0,23 36-2 0,-23-36 2 0,47 25-2 0,-17-13 1 0,8-8-1 0,3 3 0 16,4-5-1-16,-2 0 0 0,2-2 0 16,-2 1 0-16,-2 1 1 0,-5 3 0 0,-6 1-1 0,-30-6 2 15,40 19-4-15,-40-19 4 0,19 27 0 16,-19-27-11-1,-3 45 26-15,-10-19-22 0,-7 7 23 16,-7-3-7-16,-3 2-2 0,-6 4-7 0,-7-3-1 0,2 1 0 16,0-3 0-16,-1-5 0 0,7-4 0 0,2-3 0 15,8-3-21-15,25-16-21 0,-32 23-36 0,32-23-69 16,0 0-160-16,0 0-298 0,0 0 23 0,0 0 318 16</inkml:trace>
  <inkml:trace contextRef="#ctx0" brushRef="#br0" timeOffset="9520.909">20537 2426 1755 0,'0'0'11'0,"0"0"-32"0,0 0-18 16,0 0-23-16,0 0-16 0,-5-40-15 0,5 40-17 16,19-25-38-16,6 22-96 0,-25 3-208 0,29-29 16 15,9 29 354-15</inkml:trace>
  <inkml:trace contextRef="#ctx0" brushRef="#br0" timeOffset="9677.1973">21293 2374 1576 0,'-39'23'68'16,"39"-23"-55"-16,0 0-2 0,-23 2-2 0,23-2-5 15,0 0-8-15,0 0-20 0,0 0-31 16,0 0-52-16,0-52-91 0,30 43-208 0,-30 9-88 15,41-43 102-15</inkml:trace>
  <inkml:trace contextRef="#ctx0" brushRef="#br0" timeOffset="9817.8727">21867 2445 1753 0,'0'0'65'0,"0"0"-61"0,0 0-10 16,0 0-26-16,0 0-38 0,0 0-49 0,-5-46-96 15,30 17-333-15,-25 29 27 0,32-55 211 0</inkml:trace>
  <inkml:trace contextRef="#ctx0" brushRef="#br0" timeOffset="11052.302">4667 3163 587 0,'0'-27'111'16,"0"27"-13"-16,0 0 6 0,0 0-7 0,0-28 3 16,0 28-9-16,0 0-11 0,0 0-14 15,0 0-12-15,-31-23-10 0,31 23-7 0,-41-6-5 16,11 3-5-16,-1 8-1 0,-12-1-4 0,0 10-3 15,-7 2-3-15,-6 5-2 0,-1 8-3 0,-2 1 6 16,-4 6-4-16,7 0 6 0,-3 3-6 0,6 0 4 16,2 2-10-16,3 0 6 0,7 0-9 0,3-2 6 15,6-3-6-15,12-4 3 0,20-32-6 16,-9 39 0-16,9-39-3 0,25 36 1 16,2-20 0-16,9-2 1 0,9-5-1 0,7 0 1 15,12-4 0-15,4-3-1 0,15-2 2 0,1 0 1 16,4 3-1-16,-2-3 2 0,-5 4-3 0,-4 0-1 15,-11-1 0-15,-10 2 1 0,-10 6-1 0,-12-2 1 16,-34-9-3-16,32 23 2 0,-32-23 0 0,8 41 4 16,-16-14 14-16,-6 9-30 0,-11-1 29 0,-9 4-28 15,-11 8 10-15,-3-3 7 0,-8 1-9 16,-3-6 7-16,0-2-7 0,-6 1 5 0,6-6-5 16,5-2 1-16,6-5-6 0,10-5-4 0,12-1-18 15,26-19-27-15,0 0-58 0,-36 4-69 16,63 10-63-16,-27-14-91 0,28-51-127 0,30 36 174 15,-12-43 292-15</inkml:trace>
  <inkml:trace contextRef="#ctx0" brushRef="#br0" timeOffset="11396.2149">5728 3381 1231 0,'0'0'186'0,"0"0"-97"15,-24-29-24-15,24 29-11 0,-43-32-15 0,17 14-15 16,-3 9-9-16,-7-3-2 0,2 6-2 0,-2 1 1 15,-1 9-3-15,1 1-2 0,-2 6 4 16,-1 5 4-16,6 3 9 0,-1 5 2 16,9 0 2-16,-2 9-8 0,8 2 1 0,-1 8-9 15,2 5 1-15,7 2-9 0,2 2 4 0,7-1-7 16,8 3 7-16,8-3-8 0,9-2-9 0,3 2 20 16,11 1-21-16,6 1 20 0,6-8-6 0,6-9-5 15,3-4 1-15,8-13 0 0,0-6 2 0,8-12-1 16,-4-8 0-16,-6-9 3 0,-10-7-1 15,-4-5 8-15,-7-6-1 0,-9-7 6 0,-2-11-6 16,-8-7-10-16,-1-7 16 0,-9-5-23 0,-8 7 14 16,-6-2-12-16,-6 2-12 0,-8 2 2 0,-9 3-8 15,-4 7 2-15,-7 6-12 0,-6 8-5 0,-10 3-21 16,2 15-21-16,-19-8-52 0,24 40-83 16,-41-19-85-16,27 35-165 0,-10 19-7 15,-10-5 323-15</inkml:trace>
  <inkml:trace contextRef="#ctx0" brushRef="#br0" timeOffset="13843.3311">6796 4268 1410 0,'0'0'134'0,"0"0"-88"0,0 0-34 15,0 0-12-15,0 0-7 0,0 0-9 0,0 0-15 16,32-14-26-16,1 14-35 0,-33 0-61 0,61-20-122 16,-22 11-204-16,-7-14 25 0,20 19 417 0</inkml:trace>
  <inkml:trace contextRef="#ctx0" brushRef="#br0" timeOffset="14000.3451">7506 4182 1366 0,'3'31'178'0,"-3"-31"-109"0,0 0-17 16,0 0-11-16,0 0-10 0,-10-34-10 16,10 34-11-16,0 0-4 0,19-38-5 0,-19 38-1 0,35-33-9 15,-10 17-18-15,-25 16-35 0,64-25-46 16,-44-6-74-16,32 38-133 0,-20-17-196 16,-1-3 20-16,15 20 422 0</inkml:trace>
  <inkml:trace contextRef="#ctx0" brushRef="#br0" timeOffset="14156.5813">8576 4076 1365 0,'0'0'229'15,"0"0"-137"-15,20-33-18 0,-20 33 0 0,0 0-21 16,0 0-8-16,0 0-12 0,0 0-12 0,0 0-13 16,14-32-16-16,-14 32-18 0,0 0-28 0,14-26-36 15,-14 26-68-15,25-13-134 0,-25 13-281 16,0 0 3-16,29-21 348 0</inkml:trace>
  <inkml:trace contextRef="#ctx0" brushRef="#br0" timeOffset="15891.1627">1128 5462 631 0,'-12'-36'68'0,"12"36"2"0,3-30-3 16,-3 30 8-16,8-30 8 0,-8 30 4 0,10-27-4 16,-10 27-10-16,6-27-8 0,-6 27-7 15,0 0-3-15,0 0-6 0,0 0-5 16,0 0-6-16,0 0-6 0,0 0-7 0,0 0-10 16,0 0-5-16,0 0-9 0,0 0-1 0,-20 34-3 15,13 0 4-15,-9 5-4 0,3 4 6 0,-3 5-6 16,-2 2 10-16,6-2-6 0,1 4-9 0,4 3 30 15,3-2-26-15,2 1 25 0,4 5-10 0,3-1-13 16,1 1 8-16,5-2-11 0,1-5 8 16,6-6-6-16,4-7 4 0,3-7-4 0,3-8 4 15,10-12-4-15,3-8 2 0,6-11 2 0,-1-11 1 16,5-13 10-16,1-10 1 0,-2-10 7 0,0-4-7 16,0-8 5-16,0-3-13 0,-8 2 8 0,-8 0 3 15,0 2-24-15,-9 3 25 0,-6 7-25 16,-1 4 13-16,-5 5 4 0,-6 8-6 0,-2 4 3 15,-5 31-7-15,4-41 4 0,-4 41-2 16,0 0 1-16,0 0 1 0,0 0-1 0,0 0-3 16,0 0-1-16,0 0-4 0,0 0 0 0,-16 25 3 15,12 18-3-15,-1 9 9 0,0 10-8 0,-1-1-7 16,6-6 25-16,6 0-25 0,4-7 25 0,3-5-11 16,8 0-5-16,3-8 5 0,3-3-4 0,1-8 4 15,6-5-2-15,-1-6 3 0,-1-4 2 16,-2-4 3-16,1-7 1 0,1-3 9 0,-1-9 7 15,6-4-1-15,1-13 4 0,1-6-11 0,-5-13-5 16,4-5-8-16,-9-4-14 0,3-1 20 0,-5-3-20 16,-2 1 18-16,-4 1-7 0,-4 2-13 15,-3 4 0-15,-5 4-15 0,0 6-6 0,-7-5-14 16,1 18-16-16,-10-11-32 0,7 43-38 0,-11-48-76 16,11 48-118-16,0 0-181 0,0 0 43 15,0 0 453-15</inkml:trace>
  <inkml:trace contextRef="#ctx0" brushRef="#br0" timeOffset="16266.1639">2749 5724 1212 0,'-29'18'53'16,"29"-18"-47"-16,0 28 19 0,0-28-3 0,18 29 20 15,-18-29-3-15,39 26 0 0,-6-10 4 0,-6-8-4 16,17 2 1-16,-4-12-13 0,6-1-10 0,1-10-2 16,5 1 0-16,-2-11 1 0,2 3-2 15,-5-8-18-15,-4 1 31 0,-9-5-32 0,-2 5 26 16,-12-1-12-16,1 1-2 0,-12 2 8 0,-9 25-2 16,2-46 4-16,-2 46-7 0,-25-41-1 0,25 41-6 15,-47-34 1-15,19 21-1 0,-6 6 2 0,-2 5 0 16,-5 4 6-16,-1 5 3 0,-2 9 3 15,1 7 5-15,0 4-3 0,0 5 1 0,3 7-7 16,2 2 0-16,3 2 6 0,9 4-23 16,5-3 19-16,8 1-24 0,6-4 6 0,7-4 3 15,7-1-7-15,10-6-4 0,9-2-14 0,7-8-13 16,15 0-27-16,-5-20-45 0,29 19-95 0,-20-38-221 16,28 6-151-16,7-3 92 0,-10-23 485 0</inkml:trace>
  <inkml:trace contextRef="#ctx0" brushRef="#br0" timeOffset="16859.9094">5310 5583 891 0,'0'0'122'0,"-9"-36"-19"0,-5 10-11 15,14 26-15-15,-16-36-17 0,16 36-14 0,-31-30-5 16,31 30-6-16,-43-18-6 0,43 18-5 0,-57-4-4 16,25 10-1-16,-4 6 0 0,0 10 8 0,-9-1 4 15,6 13 8-15,-6-2-1 0,4 11 2 0,-2-2-10 16,7 10-14-16,-2-1 23 0,2 5-27 16,6-6 21-16,3 2-13 0,5-4-12 0,8-8 3 15,7-7-9-15,7-4 1 0,0-28-3 0,21 47 1 16,-21-47-3-16,43 33 2 0,-12-22 0 15,1-7 0-15,11-8 1 0,6-3 0 0,4-13 0 16,7-8-1-16,4-4 3 0,1-7-4 0,3-6 4 16,-2-1-6-16,-7-2 7 0,2 1-6 15,-13 1-11-15,-5 1 25 0,-8 10-24 0,-9 3 22 16,-8 5-7-16,-18 27-5 0,20-36 4 0,-20 36-2 16,0 0 1-16,0 0-1 0,0 0-3 0,-29-5 0 15,29 5-1-15,-32 34 1 0,12-7-2 0,-1 8-9 16,-1 8 22-16,1 3-25 0,5-1 22 0,-2-1-14 15,9-1-11-15,0-4 0 0,11 4-15 0,1-14-7 16,17 6-25-16,-20-35-17 16,50 48-28-16,-50-48-36 0,84 24-62 0,-48-32-102 15,14-4-164-15,20 10 114 0,-25-32 362 0</inkml:trace>
  <inkml:trace contextRef="#ctx0" brushRef="#br0" timeOffset="17237.3621">6228 5633 1107 0,'-36'-29'292'0,"4"24"-239"0,-8-9-3 16,12 14 0-16,-10-2-3 0,11 7-11 0,-11 4-7 15,10 7 0-15,-10 2 1 0,4 11 3 16,0-6-5-16,7 12-14 0,2-4 24 0,9 3-31 16,0 1 22-16,9 1-13 0,3-2-7 0,4-2 3 15,5-4-7-15,-5-28 3 0,26 39-3 16,-26-39 0-16,53 20 0 0,-17-20 1 0,5-7 0 15,2-7 1-15,2-9 0 0,2-8-2 0,-2-4 4 16,3-8-4-16,-5-5-9 0,0-4 18 0,0-7-22 16,-2 4 19-16,-1-2-6 0,-4-2-7 0,-6 4 7 15,-1-4-5-15,-6 0 6 0,-3 1-5 0,-2-1 8 16,-2 4-8-16,-5 6 6 0,-6 7-5 0,0 10 4 16,-5 32 4-16,-5-33-8 0,5 33-2 15,0 0 0-15,0 0 0 0,-27 24 0 0,27-24 0 16,-32 64 0-16,8-9 0 0,3 13 0 15,-4 3 0-15,3 2 0 0,4-5 0 0,4 3-11 16,7-9-19-16,9 3-22 0,1-14-16 0,15 8 9 0,-2-20-46 16,18 9-3-16,-34-48-39 0,67 68-43 0,-67-68-22 15,79 23-224-15,-26-5-2 0,-17-29 248 16</inkml:trace>
  <inkml:trace contextRef="#ctx0" brushRef="#br0" timeOffset="17604.3481">7121 5547 1000 0,'-27'6'380'16,"-4"-22"-290"-16,31 16-21 0,-39-20-6 0,39 20-18 16,-40-12-12-16,40 12-3 0,-46-4 0 15,46 4-1-15,-49 13-1 0,49-13-2 0,-48 26-1 16,48-26-1-16,-47 43-3 0,26-13-1 0,1 1-4 16,2 4-12-16,2 4 19 0,3 1-21 0,1-5 22 15,3 6-12-15,0-7-4 0,5-5 0 0,8-3-6 16,-4-26 2-16,11 40-3 0,-11-40 1 0,0 0-2 15,36 19 1-15,-36-19 0 0,43-23 0 0,-9-4 2 16,2-10-4-16,7-13 4 16,0-5 6-16,5-8-18 0,0-1 18 0,-3 0-17 15,2-2 6-15,-4 4 7 0,-4-6-7 0,-5-5 7 16,0-4-8-16,-5-1 8 0,-6-2-7 0,-3 5 7 16,-7 13-7-16,-6 13 6 0,-7 17-2 0,0 32 2 15,0 0-4-15,-40-19 0 0,40 19 0 0,-46 50 0 16,10-2 0-16,0 16 0 0,-3 11 0 15,-3 14 0-15,3 0 0 0,3 5 0 0,6-5 0 0,6 1-25 16,5-12-19-16,15-7-2 0,0-7-35 0,22-1-10 0,-5-26-54 16,42 18-110-16,-29-33-227 0,26-8-69 15,14 4 225-15</inkml:trace>
  <inkml:trace contextRef="#ctx0" brushRef="#br0" timeOffset="18487.3298">8712 5360 1073 0,'-41'0'83'0,"41"0"-11"0,-36-14 5 16,36 14-12-16,-39-11-12 0,39 11-2 15,-61-3 4-15,29 15 5 0,-12-5-5 0,5 9-5 16,-8 4-16-16,4 5-6 0,0 5-9 0,0 6 5 16,-3 3-1-16,8 11 5 0,1 0-8 15,2 7-10 1,9 0 20-16,4 2-25 0,4-4 21 0,11-7-12 16,3-5-9-16,12-8 2 0,4-6-7 0,-12-29 4 0,54 41-4 0,-20-30 0 15,7-6 0-15,6-9 1 0,1-6-1 0,4-6 1 16,5-9-1-16,-1-6-5 0,1-4 3 0,-5-4-9 15,-1-1 2-15,-7-2-5 0,-6-3-10 16,0 2 25-16,-10-1-22 0,-4 5 26 16,-5 3-5-16,-6 4-4 0,-6 5 7 0,-7 4-2 15,0 23 4-15,-16-39-2 0,16 39 1 0,-23-29-3 0,23 29 1 0,-33-12-1 16,33 12 1-16,-37 5-1 0,37-5 1 0,-31 18 1 16,31-18-3-16,-25 28 2 0,25-28-2 15,-11 33 0-15,11-33-1 0,4 30 0 0,-4-30-1 16,0 0 4-16,43 32-3 0,-43-32 5 15,52 11-2-15,-18-11 1 0,2-6 4 0,5 1-1 16,0-2 6-16,4-6-3 0,-5 6 0 0,3-2-2 16,-13 6-5-16,-5-1 0 0,-25 4-1 0,31 0-1 15,-31 0 1-15,0 0-1 0,0 0 1 0,0 0 2 16,0 0 0-16,0 0 0 0,0 0-3 0,0 0-2 16,0 0-3-16,-16 39 1 0,1-8-2 15,-3 1 5-15,-3 0-2 0,5 7-7 0,-2-2 22 16,0 1-21-16,3-1 19 0,-1-6-10 0,9-7-4 31,7-24 1-31,-5 34 0 0,5-34-1 0,0 0-3 16,0 0 0-16,0 0 2 0,32 9 0 0,-32-9 6 0,43-35-1 0,-16 3 5 0,11-8-8 15,-1-11-9-15,3-1 23 0,1-3-22 0,-2 3 29 16,4-1-5-16,-1 5-6 0,-3 5 6 16,-3 4-10-16,-6 8 1 0,-30 31-4 0,42-37 1 15,-42 37-1-15,0 0-1 0,0 0 0 0,0 0 1 16,1 34 0-16,-11 0-1 0,-5 8 3 0,-1 8-8 15,0 5 1-15,3 2-18 0,1-5-16 0,10 3 4 16,-3-12-48 0,17 12-21-16,-15-31-81 0,37 27-146 0,-15-22-216 15,8-15 32-15,16 13 405 0</inkml:trace>
  <inkml:trace contextRef="#ctx0" brushRef="#br0" timeOffset="18881.7216">10754 5023 1396 0,'37'-42'54'0,"-22"6"-21"16,6 8-3-16,-5-4 4 0,11 5 4 0,-27 27-25 16,34-39 15-16,-34 39-22 0,0 0 14 15,0 0 5-15,0 0-5 0,0 0 22 0,0 0-31 16,-14 35 10-16,3-3-13 0,-5 11-5 15,0 11 8-15,-2 3-6 0,2 5 10 0,-2 6-12 16,0 3 8-16,6 0-14 0,-1 0 8 0,4 4-11 16,0-7 10-16,6 1-18 0,-3-6-16 0,8-3 17 15,-4-4-47-15,8-1-4 0,-10-23-76 0,27 23-75 16,-23-55-76-16,0 36-226 0,24-6 85 0,-24-30 382 16</inkml:trace>
  <inkml:trace contextRef="#ctx0" brushRef="#br0" timeOffset="19069.298">10551 5620 1579 0,'0'0'151'0,"-30"8"-81"0,30-8-24 0,0 0-15 16,0 0-16-16,0 0-12 0,0 0-2 16,25 0 1-16,-25 0 0 0,50-11 0 0,-16-2-3 15,7-3-2-15,8-3-11 0,5 3-12 0,-4-13-22 16,16 11-39-16,-12-21-45 0,25 27-84 0,-36-36-128 15,19 16-173-15,5 8 37 0,-21-18 447 0</inkml:trace>
  <inkml:trace contextRef="#ctx0" brushRef="#br0" timeOffset="19444.2984">11553 4722 1264 0,'-23'38'323'0,"-4"-35"-284"0,27-3-1 15,-43 29 21-15,27-4-32 0,-11 0 20 0,7 10-30 16,-10 5 17-16,5 11 8 0,-4 4-10 0,4 4 3 16,2 2-13-16,5 1 4 0,0 6-9 15,3-2 3-15,3-2-15 0,1-5-5 0,4 0 0 16,2-2 0-16,1-7 0 0,9-2 0 0,1-9 0 16,1 0 0-16,4-10 0 0,-2-3 0 15,-9-26 0-15,23 36 0 0,-23-36 0 0,25 16 0 16,-25-16 0-16,34 0 0 0,-34 0 0 0,36-21 0 15,-36 21 0-15,43-47 0 0,-23 17 0 16,-1-2 0-16,3 0 0 0,-4 2 0 0,0-1 0 16,-2 1 0-16,-4 5 0 0,1-2 0 0,-13 27 0 15,22-34 0-15,-22 34 0 0,0 0 0 0,0 0 0 16,0 0 0-16,0 0 0 0,25 11 0 0,-25-11 0 16,3 55 0-16,-5-15 0 0,1 1-12 0,-1 5-2 15,-2 0-25-15,4 2 9 0,0-8-20 0,11 6-23 16,-7-21-29-16,21 16-38 15,-25-41-58-15,52 41-100 0,-52-41-179 0,48 18 1 16,-3-4 339-16</inkml:trace>
  <inkml:trace contextRef="#ctx0" brushRef="#br0" timeOffset="19803.6718">11905 5497 1403 0,'-20'33'88'15,"20"-33"-22"-15,-7 32 7 0,7-32-11 0,0 41-14 16,0-41-13-16,7 44 0 0,-7-44-5 16,20 36-3-16,-20-36-7 0,46 23-4 0,-17-18-1 15,8-3 0-15,7-5 0 0,6-5-6 0,2-2 0 16,1-6-8-16,1-4 1 0,-7-1-3 16,-2-2 1-16,-4-1-2 0,-9 1 0 0,-3 2-2 15,-29 21 3-15,34-43-3 0,-34 43 4 0,9-39 0 16,-9 39 1-16,-18-39-5 0,18 39 0 0,-41-36-6 15,8 20 4-15,-4 7 1 0,-4 2 6 0,-4 7 5 16,-2 5 5-16,1 2 5 0,-3 9 3 0,6 4 3 16,-2 3 0-16,8 9 0 0,-1 4-21 0,8 3-1 15,1 11 0-15,6-2 0 0,6 0 0 16,7 4 0-16,4-4 0 0,8-5 0 0,5 0 0 16,11-11 0-16,7 3-28 0,6-12-32 15,14 4-34-15,-11-25-60 0,36 21-92 0,-31-35-133 16,27 8-187-16,13 4 80 0,-11-20 453 0</inkml:trace>
  <inkml:trace contextRef="#ctx0" brushRef="#br0" timeOffset="20444.5858">13512 5497 788 0,'36'-23'74'0,"-36"23"-22"16,22-37 8-16,-22 37 9 0,19-25-2 0,-19 25 1 16,0 0 5-16,0 0 0 0,0 0 1 0,0 0-13 15,0 0-13-15,0 0-8 0,2 30 0 16,-2-30-4-16,-9 39 3 0,9-39-5 0,-18 52-2 15,6-23-8-15,3 6-1 0,-4 1-6 0,3 5-11 16,-5 0 28-16,3 2-27 0,1-4 26 0,-2 2-12 16,4-6-13-16,0-2 3 0,0-7-8 0,8-3 0 15,1-23-3-15,0 32 0 0,0-32-1 0,0 0 1 16,0 0-1-16,34 15 2 0,-34-15 0 16,34-23-1-16,-7-1 5 0,3-6-5 15,1-6 5-15,4-4-4 0,-2-3-14 0,1 2 23 16,-4-2-22-16,-1 0 22 0,0 4-5 0,-4 2-2 15,-2 1 7-15,-3 2-5 0,-2 2 4 0,0 7-4 16,-18 25 1-16,25-34-2 0,-25 34 0 0,0 0 0 16,0 0 0-16,0 0 0 0,0 0 1 0,0 0 2 15,14 36-2-15,-18-6 1 0,3 8-5 16,-5 1 3-16,-3 9-6 0,6-2-7 0,-1 6 18 16,2-2-27-16,4-6 13 0,2 1-18 0,6-1-16 15,-1-8-4-15,15 1-15 0,-8-13-16 0,18 11-28 16,-34-35-29-16,66 39-59 0,-66-39-63 0,70-14-234 15,-21 18 34-15,-19-33 317 0</inkml:trace>
  <inkml:trace contextRef="#ctx0" brushRef="#br0" timeOffset="20804.1226">14242 5672 1457 0,'-61'11'100'16,"61"-11"-67"-16,0 0-17 0,-25 12 0 0,25-12-6 15,0 0-5-15,0 0 8 0,39 18 7 16,-39-18 5-16,59-2-1 0,-16-7-5 0,8 2-8 16,4-5-1-16,3 1-5 0,4-3 4 0,3 0-2 15,-2 3 2-15,-4 2-2 0,-7-3-2 16,-6 1-3-16,-6-2 1 0,-6 3-2 0,-9-1 7 16,-25 11 2-16,30-21 11 0,-30 21 0 0,0 0 3 15,0-36-8-15,0 36-4 0,-26-32-6 0,26 32-1 16,-44-29-3-16,16 17 0 0,-3 1-2 15,-3 4 5-15,-2 4 1 0,-3 3 2 0,5 3 1 16,-5 4-3-16,3 6 2 0,0 4-2 0,2 5 3 16,1 10-2-16,3 0 3 0,3 7-6 0,4 2 3 15,3 0-7-15,4 4-9 0,9-4 21 0,5 0-23 16,7-2 19-16,8-7-17 0,8 2-12 0,3-6-8 16,12 1-12-16,-1-10-6 0,14 5-19 15,-6-19-30-15,21 9-43 0,-17-33-61 16,37 28-83-16,-25-26-122 0,11-9-62 0,16 17 252 15</inkml:trace>
  <inkml:trace contextRef="#ctx0" brushRef="#br0" timeOffset="21319.7986">15393 5530 1263 0,'0'0'196'0,"-74"-8"-87"16,47 12-15-16,-16-9-15 0,13 12-24 0,-6-2-20 15,5 8-4-15,-4 1-2 0,6 7-2 0,-2 2-5 16,5 9-2-16,2 1-5 0,5 0-9 0,2 3 21 15,5 0-23-15,5-1 19 0,0-3-12 16,7-3-10-16,0-29-1 0,19 44 0 0,-19-44 0 16,34 31 0-16,-34-31 0 0,51 14 0 0,-26-14 0 15,7-4 0-15,0-4 0 0,2-7 0 16,0-3 0-16,2-3 0 0,-5-4-9 0,3-2 0 16,-4-1-3-16,-5-2-11 0,-1 1 22 0,-5 1-22 15,-1-3 23-15,0 6-9 0,-7-1-2 0,3 1 3 16,-14 25-4-16,13-41 4 0,-13 41 2 0,0 0 4 15,0 0 0-15,0 0 1 0,0 0 0 0,0 0-5 16,-27 23 4-16,11 7-2 0,-2 9-9 16,-6 6 27-16,1 10-23 0,-2 7 23 0,-2 6-5 15,0 12-10-15,-3 6 10 0,-2 5-10 0,1 7 10 16,-5 0-11-16,6-2 14 0,-2-2 2 16,-1-6-16-16,5-5 18 0,-1-8-18 0,9-12 7 15,4-8 6-15,2-7-7 0,1-14 2 0,6-9-7 16,7-25 5-16,-9 28 0 0,9-28 2 0,0 0 3 15,0 0 3-15,0 0-2 0,-7-25-6 16,3-1-1-16,-1-12-8 0,1-8 1 0,3-6-4 16,4-7 2-16,2-1 4 0,4-2-20 0,0-4 17 15,2-6-21-15,5 1 5 0,4-4 8 0,-2-1-7 16,5-6 12-16,1 7-5 0,1 7 14 0,2 13-5 16,3 12 12-16,-1 13-4 0,-6 5 2 0,4 5-2 15,-27 20-2-15,43-12-6 0,-43 12-7 16,43 0-14-16,-43 0-17 0,43 7-35 15,-4 11-45-15,-39-18-76 0,70 7-136 0,-30-7-186 16,-6-13 29-16,25 20 406 0</inkml:trace>
  <inkml:trace contextRef="#ctx0" brushRef="#br0" timeOffset="21804.4668">16154 5604 805 0,'0'0'168'16,"0"0"-54"-16,0 0-6 0,-23-12-19 0,23 12-23 15,0 0-11-15,0 0 3 0,0 0 0 0,0 0-3 16,0 0-9-16,0 0-6 0,-27 7-3 16,27-7-2-16,0 0-2 0,0 0-7 0,-32 0 1 15,32 0-2-15,-27 4-2 0,27-4 1 0,-39 12-3 16,39-12-1-16,-52 21 0 0,23-3 0 0,-7 2-1 15,2 5-8-15,-4 3 21 0,1 4-22 0,1 2-8 16,0 2-2-16,6-4 0 0,3 2 0 0,7-6 0 16,6-1 0-16,8-2 0 0,6-25 0 0,8 32 0 15,-8-32 0-15,35 23 0 16,-8-19 0-16,6-4 0 0,6-7 0 0,8-6 0 16,3-6 0-16,4-5 0 0,-2-2 0 0,1-6 0 15,-6 0 0-15,1-4 0 0,-6 0 0 0,-7 1 0 16,-2 3 0-16,-10-2 0 0,-5 5 0 0,-9 1 0 15,-2 1 0-15,-7 27 0 0,0-36 0 0,0 36 0 16,0 0 0-16,-18-26 0 0,18 26 0 16,0 0 0-16,-34 10 0 0,34-10 0 0,-29 36 0 15,13-8 0-15,0 5 0 0,2 4 0 0,-1 4 0 16,1-2 0-16,5-3 0 0,4 3-3 0,1-7-26 16,9 0-19-16,1-7-8 0,12 0-10 0,-18-25-7 15,43 32-13-15,-43-32-25 0,70 7-62 0,-45-34-90 16,30 4-258-16,3 2 49 0,-15-25 327 15</inkml:trace>
  <inkml:trace contextRef="#ctx0" brushRef="#br0" timeOffset="22023.3028">16968 4904 1393 0,'-27'41'224'15,"-12"-18"-147"-15,8 22-16 0,-4-6-16 0,6 11-8 16,-3 5-17-16,8 9 13 0,-1 8-3 15,4 6 11-15,-1 4-13 0,4-2-1 0,8-1-19 16,1-1-7-16,5-5 11 0,4-2-26 16,0-5 17-16,7-5-9 0,0-6-10 0,-1-10 2 15,4-4-19-15,-2-9-24 0,10 3-4 0,-18-35-21 16,34 48-57-16,-34-48-79 0,34 0-187 0,-34 0-135 16,21-35 86-16,8 26 454 0</inkml:trace>
  <inkml:trace contextRef="#ctx0" brushRef="#br0" timeOffset="22306.0727">16563 5613 1519 0,'-30'34'188'0,"30"-34"-152"0,0 0-10 0,-7 27 7 16,7-27 3-16,30 9-3 0,-3-9 1 16,0-4 3-16,12-1-5 0,6-9-3 15,9 1-12-15,1-6 0 0,3-1-7 0,-3-3-10 0,-5 7 0 16,-3-4 0-16,-2 4 0 0,-6 5 0 0,-1-1 0 15,-8 3 0-15,-30 9 0 0,38-7 0 16,-38 7 0-16,0 0 0 0,0 0 0 0,0 0 0 16,9 39 0-16,-9-39 0 0,-11 50 0 0,0-20 0 15,1 1 0-15,-3 4 0 0,2 4 0 16,1 1 0-16,3-1 0 0,1 0 0 0,-3-3 0 16,4-2 0-16,1-4 0 0,4-2 0 0,0-28-29 15,7 43-24-15,-7-43-18 0,18 30-32 0,-18-30-38 16,33 16-77-16,-33-16-119 0,23-32-200 0,7 22 60 15,-14-26 397-15</inkml:trace>
  <inkml:trace contextRef="#ctx0" brushRef="#br0" timeOffset="22678.0856">17447 5159 1138 0,'0'0'106'0,"-22"27"-41"0,22-27 2 0,-10 35-14 16,10-35-9-16,-4 43 3 0,11-16 13 15,-7-27 8-15,4 41 4 0,-4-41-11 16,5 34-6-16,-5-34-7 0,5 30-3 0,-5-30-5 16,2 25-6-16,-2-25-6 0,0 0-12 0,0 28-16 0,0-28 0 15,0 0 0-15,0 0 0 0,7 29 0 0,-7-29 0 16,4 23 0-16,-4-23 0 0,0 43 0 0,-2-15 0 31,-3 4 0-31,1 8 0 0,2 2 0 0,-3 3 0 16,2-2 0-16,-3 1 0 0,3-1 0 15,-1 0 0-15,8-8 0 0,-4 1 0 0,7-7 0 16,-7-29 0-16,16 32 0 0,-16-32 0 0,0 0 0 16,36 14 0-16,-36-14 0 0,39-23 0 0,-14 0 0 0,0-11 0 15,6-9 0-15,-1-3 0 0,-1-6 0 0,7 0 0 16,-6 1 0-16,-3-3 0 0,0 4 0 0,-7-7 0 16,3 4 0-16,-7-6-25 0,7 9-51 15,-12-5-31-15,14 26-29 0,-25-17-33 0,0 46-59 16,8-32-90-16,-8 32-174 0,0 0 45 0,0 0 399 15</inkml:trace>
  <inkml:trace contextRef="#ctx0" brushRef="#br0" timeOffset="23048.2043">17942 5524 875 0,'0'0'285'0,"0"0"-154"0,-6 36-21 0,6-36-15 16,0 0-14-16,22 28-19 0,-22-28-9 0,43 27-7 15,-16-14-3-15,3-3-8 0,6-1-5 0,2-2-3 0,3-1-3 16,-4-6-2 0,3 0-4-16,-4-8 1 0,-2 0-5 0,-2-3 3 15,-2-2-3-15,-30 13 1 0,43-35-2 16,-43 35 3-16,35-39-14 0,-35 39-2 0,23-45 0 16,-14 20 0-16,-6-2 0 0,1 1 0 0,-8 2 0 15,1 0 0-15,-3-3-2 0,6 27-10 0,-23-38-1 16,23 38 5-16,-39-19 1 0,14 19 4 0,-6 5 4 15,-3 11 3-15,-7 4 5 0,1 6 2 0,-3 3 6 0,-3 5-14 0,3 3-3 16,0-1 0-16,9 3 0 0,1-3 0 16,10-1 0-16,3-3 0 0,13 1 0 0,7-7 0 15,4 5 0-15,7-7 0 0,-11-24 0 0,35 40 0 16,-11-24 0-16,12 0 0 0,1-13 0 0,12 4 0 16,-3-10 0-16,10-1-49 0,-4-8-49 0,14 14-71 15,-34-38-163-15,26 22-282 0,-10-8 40 0,-5-10 364 16</inkml:trace>
  <inkml:trace contextRef="#ctx0" brushRef="#br0" timeOffset="23204.5606">18814 5742 1896 0,'0'0'151'0,"0"0"-151"15,0 0 0-15,0 0 0 0,0 0 0 0,-25 3 0 16,25-3 0-16,0 0 0 0,0 0 0 15,0 0 0-15,-19-37-41 0,19 37-128 0,-4-32-132 16,4 32-311-16,0 0 1 0,0 0 299 16</inkml:trace>
  <inkml:trace contextRef="#ctx0" brushRef="#br1" timeOffset="133155.2115">2926 7875 856 0,'-27'-36'28'0,"27"36"-6"15,-12-43-12-15,12 43-7 0,-13-37 5 0,13 37 0 16,-18-34 6-16,18 34 6 0,-28-23 16 0,28 23 3 16,-43-9 8-16,43 9-1 0,-60 10-1 0,28 8 3 15,-13-3 0-15,4 9 2 0,-11 0-6 0,6 11 0 16,-12-4-7-16,6 10 1 0,-2-2-9 0,6 12 8 15,-2-2-8-15,7 6 5 0,-4-4-12 16,13 3 0-16,2-2-14 0,7-1 3 0,3 4-12 16,10-5 7-16,1-5 6 0,11 1-27 0,4-8 28 15,12-4-32-15,9-6 15 0,7-5 3 0,16-14-2 16,10-9 3-16,21-12 3 0,9-24 14 0,14-16-29 16,9-14 26-16,4-8-24 0,1-1 5 15,-5-9 15-15,-3-3-14 0,-10-1 12 0,-8 6-11 16,-11 4 9-16,-6 5-10 0,-14 7 11 15,-3 7-9-15,-13 13-15 0,-12 8 29 0,-10 12-29 16,-21 26 33-16,0 0-10 0,0 0 2 0,0 0 2 16,0 0-16-16,0 0 31 0,-18 39-35 0,-5 9 26 15,-8 18-12-15,-5 18-10 0,-3 3 12 0,0 6-14 16,-1-6 6-16,10-3-23 0,6-17-9 0,21 1-40 0,1-25-21 16,31 16-71-16,-29-59-167 0,53 44-162 15,8-21 0-15,-10-26 480 0</inkml:trace>
  <inkml:trace contextRef="#ctx0" brushRef="#br1" timeOffset="133738.773">1727 9521 771 0,'0'0'32'0,"0"0"-11"16,-18 27 2-16,18-27 7 0,0 0 5 0,38 21 10 15,-10-14 5-15,-1-7 13 0,20 7 7 0,0-17 2 16,19 10-5-16,6-20-7 0,17 4-19 0,8-9-7 15,16-5 5-15,7-2-43 0,9-2 28 0,0-4-35 16,4 5 6-16,-4-1 7 0,-2 3-5 0,-3 6 5 16,-4 2-2-16,2 4 3 0,-2 1-3 0,2 4 2 15,-2 3-1-15,2 2 1 0,-2 2-1 0,5 7 1 32,3 0-1-32,1 5-1 0,0-1 2 0,0-1-3 15,2 4 2-15,3 1 0 0,6-7 0 0,0-2-1 16,1-7-1-16,1-4 2 0,-2-4-3 15,-1-5 4-15,5-4-1 0,-3-4 4 0,6-8-5 16,0-4 6-16,-3-2-10 0,-8 2 0 0,-11 2-13 16,-8 9-13-16,-17-8-29 0,-5 20-43 0,-30-14-50 15,-2 29-86-15,-35 3-124 0,-28 0-57 0,0 0 321 16</inkml:trace>
  <inkml:trace contextRef="#ctx0" brushRef="#br1" timeOffset="134226.747">6402 8803 1218 0,'0'0'32'0,"0"0"-19"0,0 0-7 16,-22-29 4-16,22 29 5 0,0 0 3 0,0 0-2 15,0 0-3-15,0 0-1 0,0 0 3 0,25-3 2 16,-25 3 3-16,40 3 0 0,-12-3 1 0,12 4 1 15,3-4 1-15,11 2-2 0,3-8 4 0,9 3 3 0,2-4 1 0,6 3-2 16,7-5-6-16,-3 4-9 16,-2 1-7-1,-3 4-2-15,-6 2-3 0,-8 5 0 0,-9 4 1 16,-7 3-1-16,-9 6-2 0,-11 6 3 0,-10 8-7 16,-8 13 6-16,-14 10-7 0,-7 3 8 0,-11 13-9 15,-12-3 6-15,-4 8-11 0,-13 1-7 0,-5 3 25 16,-5-2-16-16,-6-9 25 0,2-1-6 0,0-15-3 15,8-5 10-15,3-13-7 0,12-12 5 16,9-5-15-16,10-11-16 0,28-9-33 0,-29-13-44 16,29 13-79-16,2-44-110 0,14 1-238 0,14 4 52 0,-6-33 423 15</inkml:trace>
  <inkml:trace contextRef="#ctx0" brushRef="#br1" timeOffset="134843.3721">8752 8234 1519 0,'61'8'100'0,"-61"-8"-40"16,59 3-14-16,-20-6-2 0,11 6-6 0,6-14-4 15,7 4-14-15,3-5-11 0,7-4-8 0,6-4-1 16,0 1-11-16,7-5-10 0,-1-4-22 15,11 7-37-15,-13-20-51 0,33 32-115 16,-31-20-260-16,10 2-27 0,5 17 234 0</inkml:trace>
  <inkml:trace contextRef="#ctx0" brushRef="#br1" timeOffset="135499.7324">11738 7164 473 0,'16'-34'182'0,"-16"5"-99"0,-5 1 7 16,5 28-4-16,-4-43-6 0,4 43-11 16,-7-29-10-16,7 29-12 0,0 0 0 0,0 0-3 15,0 0-2-15,0 0-9 0,0 0-16 0,-25-16-7 16,25 16-7-16,3 25 7 0,-3-25 4 0,6 59 8 15,1-23-6-15,4 14 2 0,-2 7-16 0,5 5 6 16,-1 9-16-16,3 4 12 0,-2 4 13 0,0 1-20 16,-3 3 33-16,-4 8-16 0,-3 0 5 15,-2 11 15-15,-8-11-17 0,-1 3 12 0,-4-10-16 16,2-9 9-16,-1-13-14 0,4-3 4 0,6-15 7 16,0-1-31-16,6-11 28 0,1-5-31 0,-7-27 15 15,14 25 1-15,-14-25 0 0,0 0 3 0,0 0 1 16,0 0 3-16,27-23 0 0,-22-2 14 0,3-11-34 15,1-3 28-15,1-6-29 0,1 3 11 16,-2-5 5-16,7 3-6 0,2-3 6 16,0-4-6-16,3 4 8 0,6-2-9 0,2 2 7 15,10 8-7-15,1 9 5 0,1 8-4 0,-1 12 2 16,-5 6-2-16,-4 9 1 0,-4 4 1 0,-27-9-2 16,39 40 3-16,-23-16-3 0,-3 7 5 0,-4 1-6 15,-7 0 4-15,-2 4-8 0,-8-1 3 0,-4 8-5 16,-4-7 6-16,-8 8-1 0,-6-5 8 15,-9 1-7-15,-4-1 8 0,-8 5 7 0,-8-1-38 16,4-4 21-16,-13-5-43 0,8-2 4 0,-4-14-6 16,15 5-25-16,-6-23-47 0,55 0-101 15,-59 14-155-15,59-14-91 0,0 0 247 0</inkml:trace>
  <inkml:trace contextRef="#ctx0" brushRef="#br1" timeOffset="135859.1192">11449 9394 1605 0,'-28'16'31'0,"28"-16"-31"0,0 0-3 16,0 0-2-16,0 0 2 0,0 0 4 0,43-30 2 16,-6 2 8-16,8-1-2 0,5-10 6 0,6 0-7 15,5 0 2-15,2-1-10 0,-4 3 6 16,0 3-8-16,-9 7 4 0,-7 2-2 0,-5 9 2 16,-10 7-2-16,-1 6 2 0,-27 3 4 0,32 18 6 15,-32-18 6-15,15 53 1 0,-13-12 0 0,-8 9-14 16,-3 2 4-16,-1-1-11 0,-1-1 6 0,5-9-7 15,5-10-13-15,6-6 25 0,-5-25-35 16,29 26 27-16,-2-26-23 0,19-7-29 0,1-20-3 16,32 6-140-16,-17-41-157 0,28-1-181 15,12 3 10-15,-18-22 502 0</inkml:trace>
  <inkml:trace contextRef="#ctx0" brushRef="#br1" timeOffset="136218.5036">13607 8183 1684 0,'-25'-16'-4'0,"25"16"-13"15,0 0 0-15,40-4 9 0,-8 2 7 16,9-8 0-16,11 1-1 0,2-2-3 0,5-5-24 15,15 7-41-15,-15-16-50 0,25 25-44 0,-28-25-5 16,19 31 4-16,-21-15-20 0,1 0-110 0,8 25-52 16,-36-27 263-16</inkml:trace>
  <inkml:trace contextRef="#ctx0" brushRef="#br1" timeOffset="136374.8265">13489 8660 1574 0,'-38'13'227'0,"38"-13"-207"16,0 0-22-16,54-25-7 0,0-2-11 0,12-14-10 16,24 2-45-16,1-16 14 0,26 12-65 0,-15-21-95 15,20 14-292-15,2 5-14 0,-10-10 291 16</inkml:trace>
  <inkml:trace contextRef="#ctx0" brushRef="#br1" timeOffset="138025.8829">16656 7693 763 0,'0'0'208'0,"-34"-27"-151"0,7 7-14 0,2 8 21 16,-7-8-10-16,32 20-2 0,-57-19-5 0,28 15-15 16,-9 1 0-16,4 8-1 0,-9 0 0 0,4 11-12 15,-11 2 12-15,3 11-11 0,-10-4 15 0,5 14 11 16,-11-5 2-16,13 10 12 0,-6-3-10 15,10 6-1-15,-1-1-19 0,11 6-1 0,9-1-18 32,11-3 1-32,5 2-11 0,15-9 2 0,7-2-5 15,8-5 4-15,10-5-5 0,7-6 4 0,11-7-3 16,6-11 3-16,10-10-1 0,7-11-1 0,9-18 4 16,2-14-4-16,6-11 8 0,3-16-9 0,-2-5 11 15,-6-4-11-15,-5-1 13 0,-9 10-10 0,-10 4-8 16,-10 8 22-16,-14 12-19 0,-10 10 27 0,-14 10-6 15,-4 6-6-15,-6 25-1 0,-6-33-7 0,6 33-1 16,0 0-1-16,-34-6-2 0,34 6 0 0,-46 39-3 16,15 2-8-16,-6 18 22 0,-5 20-18 0,-1 4 19 15,0 15-7-15,0 2-13 0,7-5 6 0,10-4-27 16,8-13-2-16,18-1-45 0,-2-28-31 0,38 23-76 16,-26-44-121-16,46 11-216 0,-4 4 22 0,-14-27 318 15</inkml:trace>
  <inkml:trace contextRef="#ctx0" brushRef="#br1" timeOffset="141475.9589">2342 9304 962 0,'-32'0'63'15,"32"0"-32"-15,0 0-14 0,0 0-8 0,26-40 8 16,-26 40 3-16,44-48 8 0,-10 22-2 0,-6-7 3 16,13 1-5-16,1-5 2 0,3 1-9 15,-1 1 0-15,3 1-11 0,-4 4 0 0,2 5-6 16,-8 5 1-16,-3 6-3 0,-1 10 2 0,-5 2-1 16,-28 2-1-16,45 9 2 0,-45-9-1 0,47 16 2 15,-24-3-2-15,9-6 2 0,2 4-1 0,6-2 4 16,3-6 4-16,3 4 5 0,8-5 2 0,2 2-1 15,1 3-7-15,2-2-3 0,0 2-4 0,1-1-20 16,6 8-74-16,-16-14-151 0,8 3-239 16,6 13 6-16,-21-23 441 0</inkml:trace>
  <inkml:trace contextRef="#ctx0" brushRef="#br1" timeOffset="143411.9523">14323 10073 378 0,'-58'29'128'15,"31"-26"-79"-15,27-3 5 0,-43 8 11 0,43-8 4 16,-23-2-4-16,23 2 3 0,0 0-17 15,0 0-7-15,0 0-12 0,0 0-12 0,0 0-3 16,0 0 1-16,0 0 0 0,38-25-2 0,-38 25-3 16,37-9-5-16,-37 9-4 0,45-7-2 0,-16 3 0 15,-2 4-2-15,7-3 1 0,-2 3-1 0,11 0 1 0,0-2-1 16,4 0 2-16,5-1-2 0,1 1 1 0,7-2-1 16,0 4 1-16,3-3 0 0,4-1 1 0,-1 2 2 0,4-3 5 15,3 3 2-15,-3-5 1 16,2 5-3-16,7-3-3 0,-6 0-5 0,8-3 2 15,-2 3-3-15,1-2 1 0,1-2-1 0,0 2 1 16,1-2 0-16,2 2 3 0,-1 0 0 0,-4 1 1 16,1 1 0-1,-4 0 5-15,4 5 3 0,-8-4 1 16,5 4 1-16,-7 0-5 0,2 0-2 0,-2 0-2 16,-4 4-1-16,0-4 0 0,-3 0 0 0,-2 0 2 15,0 0 2-15,-4-4 2 0,4 1-1 16,-3-3-1-16,-1-1-3 0,2 0-2 0,0-2-2 0,-1 0 3 15,1 2-2-15,-2-4 1 0,-1 2-2 0,-3 1 1 16,-1 0-3-16,-3 1 1 0,-4 2-1 0,-6 3 2 0,-5-1-1 16,0 3-1-16,-5 0 0 0,0 1-1 0,-29-1 1 15,37 4-2-15,-37-4-1 0,0 0-2 0,31 12 1 16,-31-12 0-16,0 0 3 0,0 0 2 0,0 0 1 16,0 0-1-16,0 0-1 0,0 25 0 0,0-25 0 15,0 0-1-15,0 0 2 0,0 0-3 0,0 0 2 16,0 0 0-16,0 0 2 0,0 0 2 15,0 0-1 1,28 0 3-16,-28 0-2 0,0 0 1 0,0 0-1 16,27-32 1-16,-27 32-1 0,0 0 0 0,9-28-1 15,-9 28 0-15,0 0-2 0,-18-34 2 16,18 34-4-16,-27-25 2 0,27 25-4 0,-36-27 4 16,36 27-2-16,-44-32 3 0,44 32-2 0,-49-35 3 15,49 35-2-15,-50-36 3 0,23 16-2 0,4 4 5 16,-6-3-2-16,-1 3 4 0,6 0 1 0,-2 0 6 15,26 16 6-15,-40-27 10 0,40 27 2 0,-27-22 1 0,27 22-9 0,0 0-10 16,0 0-8-16,0 0-8 16,0 0-3-16,0 0-1 0,0 0 1 0,27-10 2 0,-27 10 0 15,43 12 1-15,-14 1 1 0,-2-6-2 0,7 7 3 16,-4-5-3-16,-1 3 3 0,5 3-3 0,-4-3 3 16,3-3-2-16,-3 4 2 0,-1-6-2 0,1 5 1 15,-3-5-1-15,0 6 0 0,-2-1-2 0,-25-12 3 16,47 27-3-16,-47-27 3 0,37 32-2 0,-37-32 3 15,26 39-3-15,-26-39 3 0,7 43-3 16,-14-16 3 0,-4 1-3-16,-7 3 5 0,-5 1-6 15,-8 1 6-15,-5 1-8 0,-7 2 5 0,-7 3-5 0,-6-3 6 16,-1 7-5-16,-2-2 6 0,0-2-7 0,-2-4 5 16,12-4-5-16,6-6 1 0,15-6-24 0,28-19-40 15,0 0-73-15,-32 4-145 0,32-4-213 0,34-16 4 16,-15-23 382-16</inkml:trace>
  <inkml:trace contextRef="#ctx0" brushRef="#br1" timeOffset="143874.3767">19363 7716 1131 0,'0'0'96'15,"0"0"-47"-15,0 0-19 0,-9 36-10 0,5-4 7 16,-3 3-3-16,-2 17 8 0,-1 3-15 0,-3 11 5 15,-1-2-18-15,-1 6 4 0,5-10-13 0,-1-4 8 16,4-5-10-16,3-6 1 0,6-2-21 16,-2-10-11-16,9 8-33 0,-9-41-51 0,18 54-39 15,-18-54-63-15,0 0-99 0,32 48-33 0,-32-48 234 16</inkml:trace>
  <inkml:trace contextRef="#ctx0" brushRef="#br1" timeOffset="144030.5467">19046 8176 1355 0,'-31'-18'148'0,"31"18"-46"0,0 0-28 16,0 0-19-16,0 0-19 0,0 0-6 0,40-27-3 15,-6 18-7-15,16-7-3 0,13-2-8 0,14-8-4 16,18-8-11-16,10 2-11 0,5-11-38 0,21 20-68 16,-27-32-142-16,23 31-311 0,-9-2 36 0,-7-10 245 15</inkml:trace>
  <inkml:trace contextRef="#ctx0" brushRef="#br1" timeOffset="147737.914">12019 9936 342 0,'0'0'28'0,"0"0"6"0,0 0 14 0,0 0 8 0,25-11 8 16,-25 11 9-16,0 0 9 0,0 0 8 31,0 0 3-31,0 0-9 0,0 0-11 0,-14 27-16 16,14-27-10-16,0 0-16 0,0 34-5 0,0-34-7 15,0 0 0-15,7 36-6 0,-7-36 3 0,13 37-3 16,-13-37 5-16,19 52-8 0,-8-22 4 0,4 9-6 15,-1 6 4-15,-3-2 16 0,3 8-10 0,-9-1 13 16,3 7-29-16,-8 6 6 0,5 2-11 0,-5 3 2 16,0 0 11-16,-5 0-12 0,1 3 13 0,2-2-8 0,0 6 15 15,-1 2-7-15,3 1 14 0,-4-3 15 0,8 5-23 16,-4-7 24-16,5 4-26 0,1-2-3 0,6 0 8 16,-1-1-13-16,3 1 8 0,-1 0-17 0,-1-4 9 15,3-3-12-15,-6 2 9 0,0-3-11 0,0 1-8 16,-8-2 26-16,3-2-25 0,-4 0 25 31,-5-1-11-31,-4-1-22 0,-6-3 6 0,-3 5-8 16,-5-9 11-16,3 0-2 0,-3-10 1 0,7-9-28 0,16-36-21 15,-20 42-62-15,20-42-76 0,0 0-163 0,0 0-109 16,9-39 160-16</inkml:trace>
  <inkml:trace contextRef="#ctx0" brushRef="#br1" timeOffset="148217.3209">11991 12313 586 0,'18'-28'80'0,"-18"28"-20"0,1-43 9 15,-1 43 3-15,4-39 2 0,-4 39-6 0,3-36-10 16,-3 36-16-16,0 0 22 0,-3-28-15 0,3 28 13 15,0 0-13-15,0 0-7 0,0 0-9 0,5 32 8 16,-5-32 26-16,11 64-33 0,-7-30 31 0,12 14-35 16,-9-2 3-16,11 6 4 0,-7-4-18 15,7 7 1-15,-4 0-12 0,4 6 7 0,0-8-8 16,1 1 5-16,1-8-11 0,0-7 3 0,0-7-7 0,3-5 6 16,-23-27-4-16,46 27 2 0,-17-25 0 0,2-9 0 15,6-11 8-15,3-9-1 0,3-12 3 0,0-13-6 16,3-12 2-16,3-9-19 0,1-4-1 0,0-10-36 15,7 16-35-15,-21-26-65 0,20 37-159 16,-20-15-242-16,-9-2 37 0,3 24 349 0</inkml:trace>
  <inkml:trace contextRef="#ctx0" brushRef="#br1" timeOffset="149468.2494">21435 7933 1329 0,'-29'-9'168'15,"29"9"-104"-15,-37 6-10 0,37-6-4 0,0 0-16 16,0 0-11-16,0 0-8 0,0 0 2 0,0 0 2 16,18 28 2-16,-18-28-7 0,59 7-7 0,-20-10-6 15,10 3 0-15,3-6-3 0,3-4-7 0,8 3-12 16,-2-6-18-16,11 11-17 0,-13-12-22 0,18 18-29 15,-22-20-47-15,24 28-83 0,-25-15-143 16,2-1-69-16,12 18 165 0</inkml:trace>
  <inkml:trace contextRef="#ctx0" brushRef="#br1" timeOffset="149983.9759">23208 7064 1382 0,'0'0'16'15,"-33"-43"6"-15,33 43 5 0,-17-32 10 16,17 32 3-16,0 0-1 0,0 0-2 0,-18-30 4 16,18 30-3-16,0 0-8 0,0 0-12 15,0 0-13-15,0 0-8 0,0 0 1 0,0 0 5 16,-4 35 3-16,8 1 9 0,-3 7-5 0,1 8 5 15,-2 5-10-15,0 8 6 0,0 5-11 0,0 4 9 16,0 6-8-16,0-1-1 0,-2 2 23 0,1 2-20 16,-1-7 21-16,0-4-9 0,-3-1-11 0,5-10 5 15,0-1-9-15,1-7 6 0,3-8-7 0,1-8 3 16,1-9-4-16,-6-27 3 0,20 43-3 16,-20-43 2-16,0 0-1 0,30 28-1 0,-30-28 1 15,0 0 2-15,29-5 3 0,-29 5-2 16,25-31 3-16,-25 31-4 0,28-44 2 0,-8 17-4 15,-4-5 4-15,2 0-5 0,0 0 5 0,0-2-5 16,-2 6 3-16,4-1-6 0,-20 29 3 0,45-46-3 16,-20 31 0-16,-2 1-1 0,8 7 1 0,-5 4 1 15,1 6 1-15,-27-3 1 0,43 21 1 16,-43-21-1-16,29 31-1 0,-29-31 5 0,23 46-3 16,-14-21 2-16,-5 2-1 0,-2 0 1 0,-8-3-3 15,-3 3 7-15,-1-2-6 0,10-25 5 0,-36 43-4 16,36-43 2-16,-52 37-2 0,21-22 1 0,-3-3-9 15,-2-3-8-15,2 0-23 0,-5-13-24 0,14 10-41 16,-18-26-66-16,43 20-135 16,-25-4-221-16,25 4 54 0,-24-28 309 0</inkml:trace>
  <inkml:trace contextRef="#ctx0" brushRef="#br1" timeOffset="151156.0129">23213 9494 812 0,'0'-35'97'0,"0"35"-27"0,0 0-3 0,-3-29-2 15,3 29 2-15,0 0-3 0,0-30-25 16,0 30 12-16,0 0-27 0,0 0 6 15,0 0-14-15,0 0-4 0,0 0 0 0,0 0 1 16,0 0 20-16,26 16-20 0,-26-16 11 0,29 30-38 16,-29-30 16-16,27 50-18 0,-13-25 17 0,-1 7 4 15,-2 4-4-15,-1-1 10 0,-4 8-4 0,3 3 9 16,-6 3-9-16,1 6 8 0,-4 0-3 0,0 6 9 16,-4-6-8-16,4 4 13 0,-3-4-17 15,3 0 10-15,-2 0-9 0,6 1 6 0,1-5 10 16,2 4-27-16,0-3 29 0,2 2-27 0,2 3 7 15,0-2 8-15,-2 4-14 0,-2 3 6 0,-2-5-11 16,-1 2 9-16,-4-4-9 0,0 0 8 0,-4 4-5 16,1 0 11-16,-3-4-9 0,3 2 9 15,-5-7 11-15,8 2-26 0,-1-2 27 0,2-6-27 16,-1 1 6-16,8-4 2 0,-3-4-5 16,4 2 5-16,0-3-6 0,0 3 5 0,-2 0-6 15,-3 2 6-15,3 2-6 0,-5 0 6 0,-4 0-6 16,2-2 5-16,-4 5-6 0,-3 2 7 0,0 2-7 15,-6 3 8-15,3 4-9 0,-7 4-13 0,1 3 26 16,-2-1-25-16,-1-1 26 0,1-5-5 0,0-7-5 16,2-4 4-16,5-5-7 0,-2-9 4 15,13-9-15-15,0-23-10 0,0 0-17 0,0 0-18 16,31 16-27-16,-26-44-61 0,31 17-141 16,-14-24-221-16,-6-8 19 0,12 7 348 0</inkml:trace>
  <inkml:trace contextRef="#ctx0" brushRef="#br1" timeOffset="151765.7913">23210 9639 1007 0,'0'0'53'15,"0"0"-39"-15,23-34-14 0,-23 34 1 16,30-29-2-16,-30 29 2 0,33-25-3 0,-33 25 3 15,0 0-2-15,30-25 2 0,-30 25-1 0,0 0 1 16,0 0 16-16,20-28-15 0,-20 28 24 0,0 0-4 16,0 0 18-16,0 0 22 0,0 0-12 15,0 0 21-15,0 0-36 0,0 0-4 0,0 0-13 16,0 0-14-16,0 0 2 0,-29 16 3 0,15 7 4 16,-6 6 0-16,0 8 6 0,-7 4-6 15,4 11 9-15,-7 1-7 0,3 8 10 0,-6-6-6 16,5 7 11-16,-3-14-9 0,10 0 3 0,-1-15-12 15,10-9 0-15,12-24-8 0,-9 25 1 0,9-25-2 16,0 0 0-16,0 0 7 0,0 0 5 0,0 0 3 16,34-28-2-16,-16 1-2 0,3-3-10 0,4-11 2 15,0-4-7-15,6-5 6 0,-1-1-5 0,-1 1 12 16,3 2-7-16,-3 0 10 0,0 3-4 16,-6 2 2-16,4 1-5 0,-2 2 2 15,-2 5 9-15,-1-1-27 0,-1 13 24 0,-21 23-28 16,31-32 13-16,-31 32 1 0,0 0 2 0,0 0 1 15,27 11 3-15,-27-11 13 0,19 44-28 0,-4-8 23 16,-1 8-27-16,4-1 8 0,-2 7 6 0,4-2-7 16,0 0 2-16,-1 7-14 0,-1-3-10 15,6 10-47-15,-12-10-11 0,19 19-47 0,-30-31-80 16,30 15-245-16,-20-3-67 0,-4-4 114 0</inkml:trace>
  <inkml:trace contextRef="#ctx0" brushRef="#br1" timeOffset="152760.1572">3874 14020 1156 0,'-25'-5'163'15,"0"1"-123"-15,25 4-12 0,-46 9-5 0,19 2 1 16,-6-4 21-16,-1 9-21 0,-7 0 14 0,-2 7-38 15,-7 2 12-15,7 7-11 0,-7-1 10 16,7 1 7-16,5 0-4 0,6 0 3 0,5-9-3 16,27-23 0-16,-25 39-10 0,25-39 2 0,12 29-3 15,-12-29 3-15,43 26-1 0,-7-11 3 0,-2-10-5 16,9-1 0-16,9-4-1 0,2-4-3 16,3-1 1-16,-1-2-1 0,1 3 1 0,-5 0-1 0,-5 8 0 15,-8 0 1-15,-3 3-1 0,-11 2 1 16,-25-9-2-16,29 26 1 0,-29-26-1 15,9 41 5-15,-14-14-5 0,-6 2 6 0,-5 6-8 0,-8 1-2 16,-6-1-9-16,-6 1 0 0,2 0-11 0,-5-10 3 16,6 7-7-16,3-14-4 0,30-19-23 0,-32 20-29 15,32-20-47-15,0 0-55 0,39-6-97 0,-8-4-157 16,-8-22 110-16,29 16 332 0</inkml:trace>
  <inkml:trace contextRef="#ctx0" brushRef="#br1" timeOffset="153031.2288">4561 14125 944 0,'0'0'138'0,"0"0"-66"16,-32-10 6-16,32 10-21 0,-42 26 10 0,23 1-2 15,-17-6-11-15,13 17 4 0,-15-4-12 0,9 12 2 16,-5-3-15-16,9 9-4 0,2-4-13 16,8 7 2-16,8-3-7 0,9-1 9 0,7-8-4 15,14-4 1-15,4-3-9 0,11-4 1 0,5-5-7 16,5-11 2-16,6-6-3 0,2-8 4 0,6-9-4 15,-1-7-3-15,-2-13 4 0,-3-3-5 0,-9-4 9 16,-6-5-5-16,-9-1 5 0,-5-2-6 0,-9-6 6 16,-6 1-9-16,-10-4 4 0,-4-1-9 15,-6 4-4-15,-12-4-18 0,0 9-7 0,-12-5-31 16,12 18-14-16,-19-9-7 0,39 39-35 0,-68-45-20 16,68 45-96-16,-52-7-195 0,25-5 11 0,27 12 287 15</inkml:trace>
  <inkml:trace contextRef="#ctx0" brushRef="#br1" timeOffset="153609.8282">7714 13895 1043 0,'-27'-19'71'16,"-4"1"-3"-16,6 16 6 0,-14-8-1 16,8 20 3-16,-15-8-15 0,8 18-11 0,-16-4-9 15,6 14-1-15,-11 2-5 0,7 13 5 0,-5-3 8 16,5 8-31-16,-2 2 22 0,7 9-30 0,8-3 7 16,5 1 7-16,7-4-11 0,7-3 5 15,11-9-11-15,6-8 2 0,13-4-6 0,-10-31 1 16,40 37-2-16,-10-24 2 0,10-8-1 0,4-5 2 15,5-5 1-15,6-10-1 0,1-6 4 0,3-8-2 32,-1-10 3-32,-3 0-3 0,-1-5 3 0,-2-5-8 0,-4-2 5 0,-3-3-9 0,-2 3 9 0,-5 1-8 15,-8 12-9-15,-5 6 24 0,-25 32-27 16,31-32 28-16,-31 32-6 0,0 0 1 16,0 0 2-16,0 0-4 0,0 0-7 0,0 0-16 15,-20 41 26-15,6-2-21 0,-8 9 21 0,-1 11-6 31,0 2-12-31,-1 1 1 0,8 1-13 0,2-5-3 16,7-2-17-16,5-12-2 0,11 4-30 0,2-21-22 0,21 12-47 0,-32-39-61 0,72 36-109 0,-28-27-204 31,-1-18 63-31,20 16 409 0</inkml:trace>
  <inkml:trace contextRef="#ctx0" brushRef="#br1" timeOffset="153797.3461">8373 14444 1792 0,'-23'15'44'0,"23"-15"-26"0,0 0-5 0,-20 30-11 0,20-30-1 15,24 7-1-15,-24-7-2 0,46-2 1 0,-10-3 0 16,4-6-9-16,8-1-16 0,-3-11-34 0,19 10-50 31,-15-19-50-31,35 25-71 0,-32-31-102 0,23 12-160 0,8 11 62 0,-17-20 420 0</inkml:trace>
  <inkml:trace contextRef="#ctx0" brushRef="#br1" timeOffset="154313.0766">9544 13593 1384 0,'0'0'81'0,"-27"-27"-21"0,27 27-2 0,0 0-7 0,0 0-10 0,0 0-14 15,-27-9-10-15,27 9-4 0,0 0-2 0,-20 39 6 16,8-10-1-16,5 6 6 0,-9 4-4 16,8 10 7-16,-4 0-7 0,3 7 7 15,-2 1-8-15,4 0 3 0,0-4 9 0,1 1-25 31,3-3 15-31,-1 1-23 0,4-4 6 0,0-5 4 16,4-4-5-16,1-3 4 0,2-4-8 0,6-4 4 16,-2-3-3-16,-11-25 1 0,34 38-2 0,-34-38 1 15,36 19 0-15,-36-19 2 0,39 9-1 0,-39-9 0 0,43-9-6 0,-43 9 1 0,39-19 0 32,-39 19 1-32,35-32 7 0,-35 32-4 0,23-41 3 15,-23 41 0-15,16-41 0 0,-16 41-2 0,13-40 2 16,-13 40-6-16,17-41 1 0,-17 41-5 0,29-39-2 15,-29 39-7-15,43-35 4 0,-16 22 3 16,4 1 5-16,1 5 2 0,-2 3 4 0,-3 11-3 16,-27-7 1-16,40 25 2 0,-40-25-2 0,23 54 4 15,-16-22-6-15,-5 7 7 0,-8 2-4 16,-4 2 6-16,-6-1-2 0,-4 3 4 0,-7-6-4 16,-4 0 4-16,-4-7-9 0,1 4 2 0,-8-6-5 15,-1-5 2-15,2-5-6 0,0-4-3 0,10-5-21 16,-3-19-31-16,34 8-64 0,-39-26-122 0,39 26-312 15,0-41 12-15,-4 1 285 0</inkml:trace>
  <inkml:trace contextRef="#ctx0" brushRef="#br1" timeOffset="154964.0625">7481 15330 1254 0,'0'0'59'0,"0"0"-35"0,0 0-10 0,0 0-1 15,0 0 5-15,9-30 11 0,-9 30 7 0,43-41 3 16,-7 17-8-16,3-8-3 0,11-3-15 0,6-4-1 15,10 3-7-15,9 0 3 0,3 4 7 0,2 0-30 16,10 9 32-16,-6 0-34 0,4 10 20 16,-6 6 0-16,-5 2 0 0,-5 3 0 0,-2 6 3 0,-7 3 1 15,-1 2 6-15,-4 1 5 16,-4-1 4-16,-2 6-2 0,0 1-15 0,-2-4 23 16,4 4-35-16,-2-2 30 0,-2-3-20 0,3 0 2 15,1-4-1-15,2 2 0 0,-1 0 1 0,5-2-2 16,-7 0 3-16,5 4-6 0,-6-2 1 0,0-1-2 15,-2-4-6-15,0 5-22 0,-9-14-39 0,11 17-64 16,-52-12-109-16,75-32-300 0,-33 25 48 0,-12-22 245 16</inkml:trace>
  <inkml:trace contextRef="#ctx0" brushRef="#br1" timeOffset="155498.1375">11654 14271 1418 0,'0'0'40'0,"0"0"-24"0,0 0-14 0,0 0-5 15,28-28 7-15,6 12-4 0,8 0 3 0,1 2-3 16,3 1-8-16,1-1-17 0,7 9-24 0,-11-11-33 16,16 17-36-16,-23-13-13 0,17 19-38 15,-22-11-7-15,3 8-86 0,7 16-65 0,-41-20 195 16</inkml:trace>
  <inkml:trace contextRef="#ctx0" brushRef="#br1" timeOffset="155638.9371">11634 14596 1509 0,'-65'12'96'16,"65"-12"-65"-16,0 0-26 0,0 0-7 0,33-12 1 15,-1-1 1-15,13-1 3 0,5-6-9 0,13-1-15 16,7-7-30-16,16 12-58 0,-17-25-118 0,30 12-292 16,-2 13 25-16,-15-14 281 0</inkml:trace>
  <inkml:trace contextRef="#ctx0" brushRef="#br1" timeOffset="157241.9319">13521 15038 476 0,'0'0'91'0,"0"0"-14"0,0 0 4 0,0 0 11 16,27-6-2-16,-27 6-9 0,0 0-14 0,41-14-6 16,-41 14-7-16,29-12-10 0,-29 12-9 0,38-13-17 15,-38 13-1-15,39-7-12 0,-39 7 1 0,36-4-1 16,-36 4-2-16,41 0-1 0,-41 0-1 0,42 6-1 15,-42-6 0-15,41 9 0 0,-41-9-1 0,43 12 2 16,-18-6-1-16,-25-6 1 0,50 12-1 0,-19-8-12 16,1-3 12-16,2 1-14 0,2-4 15 0,3-1 16 15,2-4-13-15,2 3 13 0,2-3-13 0,5 2-1 16,1-4 0-16,4-2 0 0,-1-1-2 0,1 1-3 16,3 2-16-16,-1 2 22 0,1 0-18 0,2 0 20 15,0 1 0-15,2-1-6 0,-1 2 0 0,2-2 1 16,-4 3-1-16,2 2 0 15,-2 0 2-15,0 2-3 0,-1-1 4 0,1 1-3 16,0 0-1-16,4 0 1 0,0 0-2 0,1-2 2 16,-1-3 5-16,5 1 2 0,0-3 7 0,4 2 4 15,-6-3 5-15,9 3 0 0,-5-6 4 0,4 6-1 16,-1-6-1-16,1 8-5 0,-4-3-5 0,1 5-6 16,-1-5-3-16,2 6-3 0,-2 0-2 0,0 0-2 31,-2 4 1-31,-4-1-1 0,3 3-1 15,-6 1 1-15,-6 0 0 0,3-2 1 0,-6 6-1 16,0-2 3-16,-2 3-5 0,-4-1 3 0,1-2-2 16,0-2 1-16,-8 4 0 0,6-6 2 0,-6 2-1 0,-1-3 1 0,-4-1-1 15,0-1 1-15,-2-2-2 0,-5 0 2 0,2 0 0 16,-29 0 0-16,45 0 1 16,-45 0-3-16,35 0 2 0,-35 0-3 15,31-2 2-15,-31 2 1 0,0 0 0 0,32-5 0 16,-32 5 0-16,0 0-1 0,0 0 0 0,0 0 1 15,0 0 0-15,0 0 0 0,0 0-8 0,0 0-7 16,0 0-10-16,0 0-9 0,0 0-7 0,-25-16-8 0,25 16-13 16,0 0-20-16,0 0-20 0,-34-12-25 0,34 12-43 15,0 0-114-15,0 0-74 0,0 0 162 0</inkml:trace>
  <inkml:trace contextRef="#ctx0" brushRef="#br1" timeOffset="157664.37">16671 14535 1169 0,'-42'-16'96'0,"42"16"-60"0,0 0-21 16,0 0-7-16,0 0 5 0,26-14 4 0,-26 14 7 15,30-5 1-15,-30 5 0 0,43 0-1 16,-12 1-8-16,4 3-5 0,5-1-2 0,5 5 4 16,-2-5 2-16,9 2 3 0,-2 4-7 0,4 2-2 15,-2 0-5-15,3 3 0 0,-5-3-2 0,-3 5 1 16,-4 0-3-16,-7 2 1 0,-9-2-3 0,-27-16 5 15,41 32-2-15,-41-32 4 0,12 32-2 16,-12-32 2-16,-16 46-5 0,-5-21 4 0,-15 4-7 16,-7 3 7-16,-7 2-7 0,-9 1 5 0,-1 4 20 15,-6 1-32-15,0-1 31 0,-1 0-30 0,1-3 8 16,5 1 4-16,6-3-5 0,8-6 3 0,13 3-23 16,2-14-24-16,26 12-59 0,6-29-81 0,0 0-176 15,9 30-122-15,-9-30 78 16,63-9 406-16</inkml:trace>
  <inkml:trace contextRef="#ctx0" brushRef="#br1" timeOffset="158523.9216">18008 15089 595 0,'0'0'101'0,"0"0"-50"0,0 0-4 15,0 0-3-15,0 0 1 0,-13-25 4 0,13 25-20 16,0 0 12-16,0 0-11 0,-12-26-8 0,12 26-1 16,0 0-6-16,2-40 3 0,-2 40-1 0,3-39-9 15,-3 39 26-15,11-42-12 0,-11 42 20 16,12-49-8-16,-4 24-10 0,-7-7 4 0,5 2-6 15,-8 0 10-15,4 1-9 0,-4-6-6 16,0 3-7-16,-3-1 2 0,-1-2-3 0,3-3 6 16,-3 1-7-16,1-6 6 0,0 4-8 0,-4-4 9 15,3-1-7-15,1-3 7 0,-2-1-7 0,1 0 6 16,3 0 8-16,-3-4-28 0,5 3 27 0,-3-7-26 16,4 1 10-16,4 0 9 0,-1-4-9 0,3 4 7 15,1-2-12-15,-4-2 10 0,5 0-13 16,-3 4 9-16,-1 0-8 0,-4-1 7 0,0 5-7 15,-2-1 9-15,0 2-7 0,-3-2 11 0,-3 10 14 16,1-6-25-16,0 7 32 0,-5-2-31 16,6 4 9-16,-1-4 2 0,0 5-8 0,3-2 2 15,1 0-7-15,1-1 6 0,2 2-7 0,0 0 6 16,3-4-6-16,-3 4 7 0,2-2-2 0,-2 5 2 16,0 4 0-16,0 0 5 0,0 2-8 15,-2 5 7-15,2 0-5 0,0 25 3 0,-3-41-1 16,3 41 2-16,-4-36-7 0,4 36 3 0,-7-35-3 15,7 35 3-15,0-29 1 0,0 29 1 0,0 0-2 16,0-30 1-16,0 30-4 0,0 0 2 0,0 0-3 16,0 0-1-16,0 0-3 0,0 0-9 0,0 0-12 15,0 0-20-15,0 0-32 0,0 0-37 16,0 0-24-16,0 0-85 0,0 0-55 0,0 0-200 16,0 52 56-16,0-52 404 0</inkml:trace>
  <inkml:trace contextRef="#ctx0" brushRef="#br1" timeOffset="159102.0782">17995 12673 930 0,'-1'-28'84'15,"1"28"-34"-15,8-56 7 0,-8 56 6 0,13-51 8 16,-13 51-11-16,13-45-10 0,-13 45-11 15,-2-30-1-15,2 30-7 0,0 0-5 0,0 0-6 16,-31-25-4-16,31 25-2 0,-27 2-5 16,27-2-2-16,-34 19-5 0,34-19 0 0,-39 39-1 15,19-12 5-15,-3 2-2 0,3 3 7 0,-7 7-5 16,2 7 4-16,-2-1-7 0,-3 5 5 0,5-6-5 16,0 1 7-16,0-2-7 0,5-1 7 0,2-4-8 15,7-8 5-15,6-3-7 0,5-27 4 16,-4 34-3-16,4-34 1 0,0 0 1 0,0 0 1 15,29 23 5-15,-29-23 5 0,29-13 5 0,-29 13-2 16,44-32 1-16,-17 6-6 0,6-8 3 0,1-5-5 16,-2-2 8-16,2-4-4 0,-4-1 11 0,3 1-5 15,-6-10 8-15,-1 10-8 0,0-5 4 0,-5 6-8 16,-5 6 1-16,2 3-5 0,-5 5 0 0,-3 5-5 16,-10 25 0-16,13-31-5 15,-13 31 0-15,0 0 1 0,0 0-4 0,0 0 2 16,0 0-3-16,0 0-1 0,0 31 0 0,4-6 2 15,-1 10-7-15,2 3-3 0,4 8-14 0,0 0-5 16,8 4-14-16,-1-7-4 0,12 5-26 0,-4-18-23 16,26 22-61-16,-27-36-92 0,40 20-199 0,-13-1-64 15,-12-12 222-15</inkml:trace>
  <inkml:trace contextRef="#ctx0" brushRef="#br1" timeOffset="159789.6388">13482 15431 380 0,'0'0'99'0,"0"0"-40"15,0 0 9-15,0 0 16 0,4-42 15 0,-4 42 2 16,10-40-7-16,-10 40-7 0,27-46 6 0,2 21-8 16,-6-18-4-16,24 4-19 0,-4-12-7 0,18-1-17 15,-2-9-14-15,16 1 26 0,8-12-27 0,13 5 26 16,5-12-7-16,12-1-20 0,9-7 4 16,10-4-21-16,6-7 8 0,9 2-19 0,6-4-2 15,3 0 17-15,8-3-20 0,0-2 19 0,4-4-2 16,-1 0-14-16,-4 6 17 0,-5 0-14 15,-6 3 15-15,-9-2 2 0,-6 4-19 0,-5 6 18 16,-12 3-20-16,-9 10 4 0,-7 4 10 0,-12 0-9 16,-10 6 10-16,-6-1-9 0,-12 13 10 0,-5 8-10 15,-12 8 6-15,-8 7-6 0,-12 7 5 16,-27 27-2-16,29-29 0 0,-29 29-5 0,0 0-18 16,0 0-23-16,-25 8-40 0,-11-12-44 0,22 40-83 15,-42-20-121-15,8 14-162 0,5 18 75 0,-31-21 421 16</inkml:trace>
  <inkml:trace contextRef="#ctx0" brushRef="#br1" timeOffset="160211.6648">13722 15358 769 0,'0'0'132'0,"43"-39"-20"0,-20 7-11 15,22 9-14-15,-7-18-1 0,17 7-20 0,6-16 1 16,15 0-10-16,3-12-18 0,14-2 22 15,9-11-35-15,13 4 17 0,7-11-9 0,14-2-17 16,5-3 7-16,10-4-18 0,3-4 11 0,4-3-12 16,3-1-1-16,11 1 16 0,4-9-10 0,7 9 18 15,8-9 1-15,-1 3-16 0,2 5 3 0,-4-3-20 16,-8 6 11-16,-8 1-14 0,-18 6-1 0,-12 11 21 16,-19 5-23-16,-15 14 22 0,-22 7-13 0,-18 6-10 15,-20 10 3-15,-21 4-8 0,-27 32 4 16,20-39-9-16,-20 39-14 0,-22-25-22 0,22 25-33 15,-57-14-35-15,30 30-53 0,-36-20-30 16,26 28-22-16,-31-10-11 0,10 4-11 0,8 21-75 16,-29-27 268-16</inkml:trace>
  <inkml:trace contextRef="#ctx0" brushRef="#br1" timeOffset="160696.0344">15120 13502 998 0,'0'0'77'0,"-32"-4"-35"0,32 4-9 16,0 0-7-16,0 0-7 0,0 0-10 15,0 0-4-15,0 0 12 0,0 0 18 0,0 0 15 16,32 0 10-16,2 7-3 0,6-14-5 16,15 7-3-16,12-12-7 0,22-1-9 0,10-10-2 15,19 0-10-15,11-4 2 0,13-1 0 0,8-4 1 16,3 5-5-16,-3-5-1 0,3 7-9 0,-10-2 3 15,0 4-8-15,-12 2-15 0,-16 1 10 0,-13 6-16 16,-16 5 34-16,-12 2-16 0,-15 7-1 16,-16 3 2-16,-16 3-23 0,-27-6 33 0,16 26-14 15,-25 1 11-15,-9 12-9 0,-13 6-8 0,-12 10 5 16,-16 11-11-16,-7 5 11 0,-16 4-9 0,-3 2 16 16,-6 1-3-16,-4 0 16 0,0 1-10 0,5-4 15 15,8-9 11-15,10-6-26 0,13-12 22 0,14-7-31 16,16-5-4-16,29-36-14 0,-10 43-35 15,10-43-55-15,46 23-131 0,-46-23-302 16,67-16-25-16,-6 0 257 0</inkml:trace>
  <inkml:trace contextRef="#ctx0" brushRef="#br1" timeOffset="160826.9909">17472 14024 1700 0,'-48'16'0'0,"8"-11"-38"0,40-5-19 0,-55 2-79 15,55-2-177-15,0 0-239 0,0 0 44 0,-27 7 413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00:31:39.90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4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00:32:32.196"/>
    </inkml:context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1476 640 680 0,'0'0'31'0,"0"0"-20"15,4-32-8-15,-4 32 3 0,0 0 9 0,0 0 11 16,0 0 9-16,0 0 2 0,0 0 2 0,0 0-7 15,9 30 0-15,-5-1 1 0,-10 3-3 0,6 9 6 16,-7 4-7-16,5 7 0 0,0 7-15 0,-4 8 2 16,4 3-12-16,-4 5 10 0,2 0-8 15,2 0 9-15,-6 2 7 0,2-1-24 16,-4-7 28-16,4 4-24 0,2-12 8 0,-2 2 5 16,4-10-11-16,-6-4 4 0,6-3-8 0,0-9 5 15,-2-5-5-15,0-5 4 0,4-27-1 0,0 34 2 16,0-34 0-16,0 0 4 0,0 0 5 0,0 0 6 15,0 0 7-15,0 0-3 0,0 0-3 0,0 0-6 16,0 0-9-16,0 0-4 0,-17-44-1 16,11 11-5-16,0-9 6 0,0-3-5 0,0 0 7 15,2-4-7-15,2-4 8 0,-4-5-8 0,4-3 8 16,0-5 9-16,-2-7-28 0,8 2 29 0,0-4-28 16,4 0 9-16,4 4 11 0,4-3-11 0,-1 11 10 15,7 0-8-15,-4 4 7 0,10 7-6 16,-2 5 7-16,1 6-9 0,3 7 7 0,0 5-7 15,1 5 3-15,-1 9-3 0,-2 3 2 16,1 4-2-16,-1 4 2 0,-28 4-1 0,52 0 1 16,-52 0-3-16,53 8-6 0,-53-8-4 0,54 19-7 15,-54-19-1-15,49 32-3 0,-49-32 3 0,48 43-3 16,-48-43 4-16,41 53-4 0,-29-25 5 0,6 5-6 16,-8-3 3-16,-2 5-7 0,-8-7 3 0,0 5-3 15,-6-3 9-15,2-1 4 0,-12-1 9 16,16-28 4-16,-38 49 4 0,38-49-1 0,-55 45 2 15,21-23-3-15,1-4 3 0,-7 3-3 16,2-5 6-16,1 2 1 0,-1 0 6 0,2-7 3 0,9-1 7 16,-1-2 2-16,28-8 6 0,-38 8 2 15,38-8 0-15,0 0-10 0,0 0-7 0,0 0-13 16,0 0-9-16,0 0-1 0,0 0 3 0,0 0 3 16,12 28 7-16,-12-28-1 0,44 27 3 15,-44-27 5-15,53 34 5 0,-53-34 18 0,56 35-18 16,-56-35 9-16,53 45-37 0,-53-45 12 0,48 53-15 15,-23-23 15-15,-3 1 3 0,-2 3-4 0,2-1 4 16,0 9-10-16,-5-5-6 0,3 4-43 0,-10-13-51 16,18 15-176-16,-4-1-166 0,-24-42 67 0,47 63 382 15</inkml:trace>
  <inkml:trace contextRef="#ctx0" brushRef="#br0" timeOffset="437.6761">2436 1242 1018 0,'0'0'332'16,"0"0"-317"-16,0 0-42 0,0 0-4 0,0 0 4 16,0 0 18-16,32 4 11 0,-32-4 3 0,29 14 1 15,-29-14 3-15,44 12 2 0,-16-8 3 16,-1-3-1-16,7 3 1 0,-4-4-4 0,5 0-2 15,-7-2-3-15,2 0-2 0,-30 2 1 0,43-3 0 16,-43 3 2-16,0 0 1 0,0 0 14 16,0 0 11-16,0 0 16 0,0 0 2 0,0 0-12 15,4-38-15-15,-4 38-13 0,-27-43-10 0,27 43 6 16,-34-43 0-16,34 43 8 0,-44-36 3 0,15 22 5 16,1 3-4-16,-4 1-1 0,32 10-3 0,-49-12-2 15,49 12 0-15,-44 2-3 0,44-2-2 0,-28 12-5 16,28-12-2-16,-21 35-1 0,21-35 2 0,-24 61-3 15,16-25 4-15,4 3-5 0,0 0 6 16,8 7-7-16,-2-3-11 0,8 0 27 16,0 0-27-16,6-1 28 0,-2 3-12 0,7-8-7 15,1-3-2-15,4-3-12 0,4-11-15 0,13 4-19 16,-5-16-2-16,17-1-13 0,-9-14-3 0,19 1-23 16,-11-34-46-16,25 17-60 0,-22-38-36 0,20-8-112 15,14 14-25-15,-27-46 330 0</inkml:trace>
  <inkml:trace contextRef="#ctx0" brushRef="#br0" timeOffset="625.2588">3622 348 1172 0,'0'0'156'0,"-45"40"-84"0,25-5-30 16,-14 1 10-16,10 17-14 0,-9-4-1 16,5 12-3-16,-6-2-18 0,12 12 5 15,-3-2-11-15,5 6 10 0,2-5-16 0,2 3 6 16,6-8-13-16,8 0 6 0,2-2-9 0,2-4 6 15,8-4 3-15,6-5-39 0,2-1 18 0,0-14-43 16,11 3 4-16,-29-38-8 0,56 65-61 0,-56-65-41 16,71 43-40-16,-43-39-51 0,11-14-153 0,23 26 137 15,-62-16 274-15</inkml:trace>
  <inkml:trace contextRef="#ctx0" brushRef="#br0" timeOffset="1031.6554">4169 1061 1266 0,'-34'24'40'15,"34"-24"-22"-15,-34 0 7 0,34 0 14 0,-41 13 9 16,41-13 2-16,-60 26-5 0,31-8-1 0,-9 1-3 16,4 7 1-16,-5-6-4 0,11 13 1 0,-8-9-9 15,5 11-2-15,-1-5-9 0,6 1-22 0,4 1 26 16,5-3-33-16,17-29 26 0,-22 49-11 0,22-49-6 15,-4 44 2-15,4-44-4 0,16 35 2 0,-16-35-2 16,35 32 3-16,-35-32-2 0,50 25 1 16,-16-19 1-16,-3-4-1 0,11-6 0 15,3-4 0-15,3-4 0 0,-1-5-1 0,-1-5 4 16,-3-4-3-16,-9-1 4 0,-6-1-3 0,-6 3-11 16,-22 25 30-16,25-49-28 0,-25 49 29 0,10-40-15 15,-10 40-2-15,2-33 1 0,-2 33-1 0,0 0 3 16,-10-34-3-16,10 34 2 0,0 0 2 0,0 0 1 15,0 0-1-15,0 0-4 0,0 0-2 16,0 0-5-16,-27 40 2 0,19-9 9 0,-2 5-28 16,6 7 23-16,-2-2-30 0,8-3 5 0,2-3-5 15,8-2-15-15,-12-33-18 0,39 50-26 0,-39-50-33 16,68 29-56-16,-68-29-61 0,77-21-203 16,-14 15-13-16,-19-32 263 0</inkml:trace>
  <inkml:trace contextRef="#ctx0" brushRef="#br0" timeOffset="1250.5673">4996 659 1520 0,'-37'28'44'0,"11"13"-28"16,0 5-10-16,4 5 10 0,3 2-5 15,3 10 9-15,-4 0-12 0,2 6 11 0,2-2-7 16,6 4 9-16,0-1-12 0,7-3-16 15,-3-2 21-15,6-2-38 0,7-2 19 0,-3-6-11 16,12 0-23-16,-6-17-8 0,10 1-47 0,-20-39-128 16,36 53-85-16,-21-25-182 0,-15-28 24 0,54 31 465 15</inkml:trace>
  <inkml:trace contextRef="#ctx0" brushRef="#br0" timeOffset="1610.0065">4668 1187 1387 0,'-4'27'187'0,"4"-27"-158"15,0 0-23-15,0 0-2 0,0 0 5 0,0 0 7 16,0 0 7-16,0 0 8 0,45 28 3 0,-45-28 1 16,50 0-7-16,-15-6-9 0,3-4-11 0,3 0-4 15,5 1-4-15,-2-3 0 0,5 0-1 0,-1-2-2 16,-1 4-5-16,-1 1-8 0,-3-1-7 0,1 8-7 15,-13-4-6-15,5 16-3 0,-36-10 0 0,44 13 0 16,-44-13 8-16,0 0 3 0,27 36 4 16,-27-36 4-16,10 35 7 0,-10-35 3 0,2 42 8 15,-2-42 0-15,-4 43 5 0,4-43-5 0,-12 47 4 16,12-47 8-16,-9 49-33 0,9-49 37 16,-4 50-33-16,4-50 27 0,-8 49 5 0,8-49 0 15,-10 57 2-15,2-28 1 0,6 5 6 0,-6-5-10 16,0 1 3-16,8-30-11 0,-12 47-4 0,12-47-7 15,-10 30-8-15,10-30-18 0,0 0-34 16,0 0-56-16,0 0-51 0,0 0-85 0,0 0-138 16,0 0-16-16,52-18 343 0</inkml:trace>
  <inkml:trace contextRef="#ctx0" brushRef="#br0" timeOffset="1800.0754">5673 821 1666 0,'-35'16'22'0,"35"-16"-20"0,0 0-5 0,0 0 1 31,0 0 2-31,0 0-17 0,0 0-27 0,0 0-35 16,0 0-59-16,0 0-61 0,0 0-77 0,0 0-113 0,0 0-35 15,0 0 306-15</inkml:trace>
  <inkml:trace contextRef="#ctx0" brushRef="#br0" timeOffset="2068.7153">5820 986 860 0,'8'42'256'0,"-8"-42"-145"16,-18 66-7-16,0-36-17 0,18 15-4 0,-16-7-17 15,14 9-5-15,-7-4-15 0,7 8-29 0,-4-3 24 16,6 5-31-16,0-8 24 0,8 0-9 0,-6-7-13 15,7-3-4-15,7-7-8 0,-16-28 4 0,30 47-2 16,-30-47 2-16,38 20 0 0,-38-20-2 0,49-6 0 16,-19-8 4-16,5-10 4 15,3-9 0-15,0-9 3 0,-3-7-10 16,5-4-14-16,-2-4 24 0,1 0-23 0,-7 2 23 16,-6 2-11-16,-9 3-10 0,-7 5-9 0,-4-4-22 15,6 8-39-15,-20-28-64 0,36 41-111 0,-44-39-183 16,22 22-95-16,-6 45 148 0,0-67 383 0</inkml:trace>
  <inkml:trace contextRef="#ctx0" brushRef="#br0" timeOffset="2507.0666">6737 1207 1125 0,'0'0'89'0,"-30"-2"-49"0,30 2-10 15,0 0-12-15,0 0-6 0,0 0-6 0,0 0 5 32,0 0 11-32,40 33 13 0,-40-33 9 0,35 20 3 15,-35-20-3-15,56 12-3 0,-56-12-2 0,57 4-1 16,-29-8-2-16,8 4 1 0,-5-10-5 0,3 2-7 15,0-6-5-15,-1 0-10 0,-3-3-3 0,-30 17-3 16,45-34 5-16,-45 34-1 0,30-37 5 0,-30 37-4 16,18-36-1-16,-18 36-4 0,6-37 1 0,-6 37-5 15,-6-37 2-15,6 37-6 0,-18-38-2 16,18 38-6-16,-37-31 0 0,7 17-1 0,-4 6 6 16,-3 4 4-16,-1 6 8 0,2 8 6 0,-7 6 6 15,3 11 9-15,-3 5 2 0,5 5 4 0,0 2-6 16,3 9-2-16,7-3-9 0,2 2 0 0,6-4-8 15,9-3 2-15,3-5-8 0,8-5-11 16,0-30 19-16,21 49-24 0,-21-49 23 0,56 37-13 16,-15-25-10-16,5-2-12 0,9-4-24 0,-1-16-37 15,21 18-67-15,-21-41-116 0,39 17-336 0,-18 2 61 16,4-16 291-16</inkml:trace>
  <inkml:trace contextRef="#ctx0" brushRef="#br0" timeOffset="3222.9296">8359 827 895 0,'0'0'163'0,"0"0"-117"16,0 0-14-16,15-28 9 0,-15 28 12 0,0 0 14 15,0 0-3-15,0 0-2 0,0 0-8 0,0 0-11 16,0 0-7-16,0 0-10 0,0 0-4 0,0 0-3 16,0 0-3-16,0 0-3 0,-25 38 1 0,19-7-2 15,2 12 7-15,-4 1-3 0,2 5 6 0,2 0-11 16,4 2 0-16,0 6-12 0,4 2 7 0,2 2-11 31,2-4-7-31,0 1 27 0,4 1-28 16,-1-6 28-16,5-6-11 0,2 0-8 0,0-9 7 15,2-7-7-15,-20-31 3 0,41 36-2 0,-41-36 1 16,40 13 1-16,-40-13 2 0,36-6 3 0,-36 6-1 16,29-19 6-16,-29 19 2 0,28-55 6 0,-10 15-4 15,-8-11 3-15,0-2-13 0,-3-4-13 0,1 2 23 16,-2-2-25-16,-2 2 26 0,-4-3-8 16,0-1-9-16,0-2 7 0,2 0-8 15,4 0 6-15,-4 8-13 0,8 4-1 0,0 2-14 16,6 13-1-16,-8 5-5 0,-8 29-26 0,0 0-28 15,29-16-20-15,-29 16-36 0,0 0-12 0,0 0-11 16,54 8-150-16,-20 16-99 0,-34-24 122 0,65 33 292 16</inkml:trace>
  <inkml:trace contextRef="#ctx0" brushRef="#br0" timeOffset="6806.7499">8935 1626 884 0,'-44'-20'126'16,"44"20"-69"-16,0 0 0 0,0 0-5 0,-30-6-9 16,30 6-10-16,0 0-16 0,0 0-11 0,0 0-3 15,0 0 4-15,0 0 5 0,0 0 6 16,38 30 3-16,-38-30 0 0,46 16 0 0,-11-13 2 15,-7-6 3-15,16-3-1 16,-5-6 0-16,9-2-6 0,-1-4-1 0,5 1-3 16,-9-7 4-16,3 4-2 0,-7-7 2 0,1 5-7 15,-6-3-2-15,-1 3 10 0,-33 22-15 0,36-34 15 16,-36 34-33-16,0 0 17 0,4-33-18 0,-4 33 15 16,-28-26 0-16,0 13-3 0,-5 1 1 0,-1 6-1 15,-7 0 3-15,-3 6 5 0,-4 2 7 0,-1 6 6 16,-4 0 5-16,-1 7 1 0,1 3-1 0,5 6-16 15,3-1 27-15,1 9-32 0,6-1 25 0,9 5-17 16,3 3-9-16,8 1 2 0,8 3-7 16,8-4 6-16,6 3-8 0,12-3 7 0,8-2-8 0,9 1 5 15,17-7-5-15,3-3-1 0,15-7-13 0,5-15-10 16,10 0-28-16,0-24-19 0,24 5-18 0,-16-25-41 16,24 15-18-16,-20-32-35 0,18 19-70 15,-18-5-98-15,-16-28-29 0,22 30 343 0</inkml:trace>
  <inkml:trace contextRef="#ctx0" brushRef="#br0" timeOffset="7041.2395">10240 567 1629 0,'-34'20'36'0,"34"-20"-32"15,-24 31-6-15,24-31-2 0,-10 47 7 0,4-17 4 16,4 5 14-16,-6 5 3 0,6 9 8 0,-7 6-13 15,3 10-1-15,2 2-16 0,-4 6 6 0,-2 0-9 16,0-1 9-16,0 3 4 0,0 2-24 0,0 4 19 16,-2-5-25-16,6-7-3 0,-1-12-7 15,8-4-34-15,-8-19-12 0,22 11-24 0,-15-45-15 16,30 55-35-16,-30-55-34 0,54 28-47 16,-54-28-51-16,45-24-101 0,11 26 205 0,-31-45 176 15</inkml:trace>
  <inkml:trace contextRef="#ctx0" brushRef="#br0" timeOffset="7346.4299">10711 1226 1229 0,'0'0'128'0,"-32"-23"-42"15,32 23-17-15,-33-8-8 0,5 6-8 0,28 2-14 16,-50 20-10-16,23 1-4 0,-3 3-1 0,-4 9 5 16,3 5-4-16,3 5-12 0,0 0 23 0,2 6-28 15,3-1 24-15,7 1-13 0,0-4-8 0,8-2 6 16,0 1-8-16,12-5 6 0,0-3-9 15,8-7 0-15,-12-29-7 0,43 39 0 16,-13-29-1-16,10 0 3 0,1-10-1 0,11-2 1 16,3-10 0-16,1-7-3 0,1-7 0 0,-1-5-3 0,-3-1 3 15,-7-3-7-15,-7-1 3 0,-5 1-3 0,-8-1 5 16,-13 5-3-16,-5 1 3 0,-8-1-7 0,-2 1-5 16,-9-3 6-16,11 33-34 0,-44-57 27 0,44 57-26 15,-61-42 17-15,31 29 3 0,-8-1-6 16,11 14-8-16,-9-10-5 0,36 10-7 0,-46 4-4 15,46-4-18-15,0 0-59 0,0 0-88 0,0 0-153 0,0 0-81 16,16 37 177-16</inkml:trace>
  <inkml:trace contextRef="#ctx0" brushRef="#br0" timeOffset="7629.6974">11647 1264 1246 0,'0'0'156'0,"0"0"-117"15,0 0-19-15,0 0 6 0,-37-2 7 0,37 2 3 16,-48 0-1-16,15 0 1 0,-1 10 1 0,-4-8 2 16,9 11 0-16,-11-3-1 0,6 8 0 0,-3 0-3 15,1 9-16-15,3-5 8 0,3 9-13 16,-2-3 21-16,6 1-13 0,3 5 4 16,5-3-17-16,8-1-7 0,2-3 0 0,8-27-5 15,-2 52 1-15,2-52-4 0,24 47 1 0,-24-47-7 16,49 37-7-16,-11-21-16 0,5-8-11 0,13 2-26 15,-5-12-11-15,25 4-11 0,-19-22-23 0,26 18-11 16,-21-31-29-16,21 25-62 0,-28-26 26 0,18 13 23 31,-9-11-7-31,-9-15-38 0,28 27-40 16,-47-35 255-16</inkml:trace>
  <inkml:trace contextRef="#ctx0" brushRef="#br0" timeOffset="7787.4617">12190 1276 816 0,'0'0'262'0,"-36"-32"-76"0,36 32-34 16,-29 2-45-16,29-2-30 0,-36 18-29 0,36-18-11 15,-47 41-5-15,21-9-2 0,-4 1 10 0,4 10-33 16,-3 1 26-16,5 3-32 0,4-6 7 16,6 0 2-16,2-5-10 0,6-3 1 0,6-3-6 15,0-30-1-15,4 49-9 0,-4-49-6 0,18 34-17 16,-18-34-25-16,36 23-16 0,-36-23-24 0,53 4-59 16,-39-31-87-16,20-1-268 0,17 0 39 0,-23-31 368 15</inkml:trace>
  <inkml:trace contextRef="#ctx0" brushRef="#br0" timeOffset="7943.8495">12208 583 1658 0,'0'0'46'0,"0"0"-53"16,0 0-11-16,0 0-4 0,0 0-1 0,0 0-12 15,0 0-15-15,28-6-29 0,-28 6-54 16,37-16-91-16,-37 16-135 0,44-41-124 0,3 41 213 15</inkml:trace>
  <inkml:trace contextRef="#ctx0" brushRef="#br0" timeOffset="8162.5931">12782 486 1293 0,'0'26'67'15,"-16"1"-38"-15,8 17 24 0,-11-9 16 0,11 22 21 16,-14-14-20-16,6 24-3 0,-4-6-26 0,2 8-1 15,1 0-14-15,1 4 0 0,4 2-11 0,-6 0-2 16,6 1-16-16,-4-1-7 0,4-2 21 0,-3-4-22 16,5-4 22-16,0 0-9 0,2-8-10 0,-2-4 1 15,10-6-20-15,0-15-11 0,10 5-42 0,-10-37-56 16,30 57-98-16,-30-57-175 0,0 0-132 16,51 8 123-16,-43-45 418 0</inkml:trace>
  <inkml:trace contextRef="#ctx0" brushRef="#br0" timeOffset="8756.8583">12461 1272 1620 0,'0'0'8'0,"0"0"-22"0,0 0 0 16,0 0 7-16,30 15 14 0,-30-15 6 0,42 10 2 15,-9-8 1-15,7-6-5 0,3 0-3 0,11-2-2 16,-1-2 0-16,3 3 3 0,-3-3 0 0,1 4 4 15,-1 2-2-15,-5-2-1 0,-3 2-2 16,-5 0-3-16,-10 0-2 0,-30 2-2 16,39-2 0-16,-39 2 4 0,0 0 4 0,0 0 8 15,0 0 3-15,0 0 4 0,0 0 0 0,0 0 1 16,0 0 0-16,0 0-2 0,0 0-2 0,0 0 0 16,0 0-4-16,0 0-4 0,0 0-6 0,0 0-5 15,-39 26-3-15,39-26 0 0,-42 55 4 0,16-14 12 16,8 4-22-16,1 3 22 0,7-1-22 0,0-4 5 15,10-6 4-15,4-9-4 0,-4-28 2 16,22 41-2-16,-22-41 1 0,29 20 0 0,-29-20 1 16,46 8 2-16,-18-16 1 0,1-6 1 0,7-9-2 15,5-11 2-15,5-7-4 0,3-6 4 0,5-3-4 16,-7-1-10-16,-1 4 19 0,-2 2-20 16,-5 5 20-16,-5 3-6 0,-4 2-6 0,-7 5-3 15,-23 30-8-15,34-41-4 0,-34 41-4 16,0 0 2-16,0 0-1 0,0 0 0 0,0 0 5 15,-2 43-1-15,-8 4 10 0,-8 22 13 0,-9 16-19 16,-1 15 23-16,-8 10-18 0,-1 12 1 0,1 10 15 16,-2 2-11-16,1 0 18 0,-5-10-13 0,4-8 4 15,1-10 12-15,-1-5-21 0,5-17 16 0,3-5-7 16,2-12-10-16,0-12 4 0,7-10-7 0,-1-9 5 16,22-36-3-16,-32 39 6 0,32-39-1 15,0 0 0-15,-41-8-2 0,41 8-3 0,-24-53 1 16,8 12-5-16,8-8 4 0,-2-8-7 0,8-1 7 15,0-7-9-15,6-3 4 0,4-17-2 16,10 0-31-16,0-11 16 0,13 1-19 0,3-1 13 16,12 7 24-16,1 9-4 0,7 13 1 0,-7-2-35 15,16 22-53-15,-19-22-121 0,25 14-285 0,-1 15-5 16,-19-13 262-16</inkml:trace>
  <inkml:trace contextRef="#ctx0" brushRef="#br0" timeOffset="8897.5167">14580 1553 1930 0,'0'0'64'0,"0"0"-47"0,-38-2-17 0,38 2-23 16,-45-16-34-16,45 16-57 0,-67-39-165 0,39 27-362 16,-6-6 51-16,6-5 284 0</inkml:trace>
  <inkml:trace contextRef="#ctx0" brushRef="#br1" timeOffset="13315.3052">1818 2651 110 0,'28'-15'-27'15,"-28"15"-9"-15,0 0-10 0,-4-48 46 0</inkml:trace>
  <inkml:trace contextRef="#ctx0" brushRef="#br1" timeOffset="14128.0076">1792 2512 473 0,'0'0'104'15,"0"0"-20"-15,0 0-10 0,0 0-8 0,-4-30-15 16,4 30-12-16,0 0-10 0,0 0-9 0,0 0-2 16,0 0-6-16,0 0-6 0,0 0-4 0,0 0-6 15,0 0 0-15,0 0-1 0,0 0 3 0,0 0 3 16,0 0-1-16,38-6 3 0,-38 6 0 15,0 0 5-15,46 10 7 0,-46-10 8 16,37 0 7-16,-37 0 5 0,52 0 1 0,-23-6-2 16,7 6-2-16,-4-8-4 0,11 6-4 0,-5-6-2 15,9 4-3-15,-1-1-3 0,4-1-4 0,-3-2-5 16,6 8-4-16,-3-2 0 0,3 0-2 0,-1 2 0 16,3 2 0-16,3 0 0 0,-1 2 2 0,3 0-3 15,-3 2 2-15,6-3-2 0,-3 3 0 0,3 0 0 16,7-2 1-16,-5 0 1 0,8 4-18 15,0-6 19-15,7 2-19 0,-3-2 17 0,6-2 0 16,4-2 0-16,-2-2 2 0,6 2 4 0,0 0 24 16,0-4-17-16,5 6 17 0,-3-4-21 15,4 0-5-15,-4 2-2 0,4 2 0 0,-2 0-2 16,4 2-1-16,0 0 0 0,-2 0 1 0,2 0 0 16,0 0-20-16,2-2 21 0,2 6-18 0,-2-2 17 15,0-4 2-15,-4 6-3 0,4-4 0 16,-6 0 0-16,6 0 0 0,-2 0 0 0,2-2 1 15,-2 0 3-15,2-2 2 0,2 0 0 0,0-4 1 16,2 2 0-16,0-2-2 0,0 0 1 0,-1 4 16 16,-3-4-18-16,0 0 17 0,-2 2-19 0,4-3 1 15,-2 3-1-15,6-2-2 0,-4 0-20 0,0 2 20 16,4-4-20-16,-6 4 19 16,6 0 2-16,-6-2-1 0,2 0 0 0,-2 4 0 15,-2 0 1-15,2-4-1 0,-6 6 0 0,4-3 0 16,0 1 0-16,2 0 1 0,-2-2 0 0,-2 2-1 15,0-2 0-15,-2 2 0 0,10-2 1 0,-2-2-2 16,0 2 2-16,4-2-1 0,-4-2 0 0,4 4-1 16,-4 0-1-16,0-2 0 0,2 3 1 0,-4-1 1 15,2-2 1-15,0 2-3 0,0 2 3 16,2-2-3-16,-2 4 1 0,-2 0 0 0,-4 0 0 16,-2 0 0-16,-2 0 0 0,-2 4 0 0,2-2 0 15,-4 0 1-15,0 0 0 0,-2-2 0 0,0 4 1 16,-2-4-1-16,1-4 1 0,3 4-1 0,-4-2 1 15,-4 0-2-15,0 0 2 0,-6-2-2 16,5 0 2-16,-7 0-1 0,-2-2 1 0,-3 2-1 16,-5 0 1-16,2-2-1 0,-1 0 2 15,-1 0-2-15,0-1 1 0,-5 3-2 0,3-4 1 16,-3 4 0-16,-3-2 0 0,4 0-1 0,-3 2 1 16,-5-2-1-16,3 2 1 0,-7 0-1 0,5 2 2 15,-7 0-2-15,1 0 1 0,-3 0-1 0,-11 1 1 16,2 1-1-16,-4 0 1 0,-30 0-1 0,39 0-2 15,-39 0-5-15,0 0-7 0,0 0-8 16,0 0-5-16,0 0-12 0,0 0-21 16,0 0-35-16,0 0-66 0,0 0-120 0,0 0-120 15,0 0 93-15,0 0 309 0</inkml:trace>
  <inkml:trace contextRef="#ctx0" brushRef="#br2" timeOffset="22566.7223">1113 3285 376 0,'0'0'158'0,"0"0"-72"15,0 0-7-15,18-29-6 0,-18 29 7 0,0 0 1 16,0 0 3-16,0 0-7 0,0 0-3 0,0 0-16 15,0 0-12-15,0 0-15 0,0 0-11 0,0 0 0 16,0 0 5-16,0 0-2 0,24 35 2 0,-20 4-8 16,4 13-1-16,0 7 10 0,-4 7-31 0,0 3 25 15,-2 12-29-15,-4-4 6 0,-2 0 11 16,0 1-12-16,-4-1 11 0,4-2-13 0,-2-6 9 16,4-2-24-16,-4-10 0 0,12 0-29 15,-14-20-39-15,26 18-36 0,-18-55-71 0,14 59-137 16,9-19-96-16,-23-40 208 0</inkml:trace>
  <inkml:trace contextRef="#ctx0" brushRef="#br2" timeOffset="23285.8438">2624 3517 792 0,'8'-59'108'0,"-20"16"-89"16,2 8 15-16,-6-11 1 0,3 13 25 0,-9-12 10 15,10 13-12-15,-16-7-12 0,4 11-15 16,-3 1-6-16,-3 9-5 0,-2 0-2 0,32 18-5 16,-57-16-3-16,29 16-4 0,-2 6 4 0,3 8 5 15,-9 4 2-15,6 7 5 0,-5 9-3 0,7 9 4 16,-6 4-5-16,5 14 9 0,-7 8 9 15,8 10-28-15,-1 0 21 0,5 7-31 0,-2-5 0 16,8 2 10-16,6-1-15 0,2-1 12 16,10 0-13-16,4-6 11 0,8-5-18 0,0-9-2 15,8 0-24-15,-4-15-11 0,14 5-9 0,-15-22-38 16,21 17-30-16,-36-46-49 0,42 45-73 0,-19-17-170 16,-23-28 120-16,0 0 301 0</inkml:trace>
  <inkml:trace contextRef="#ctx0" brushRef="#br2" timeOffset="23473.6129">1561 4177 1373 0,'-30'-18'69'0,"30"18"-23"16,0 0-10-16,0 0-4 0,20-41 4 0,-20 41-7 16,43-26-7-16,-15 12-9 0,8-1-4 0,9-1-6 15,5 0 0-15,7-2-4 0,15-5 2 0,1 1-9 16,12 0-17-16,0-9-39 0,20 25-70 15,-24-31-131-15,14 19-279 0,12 10 34 0,-24-18 390 16</inkml:trace>
  <inkml:trace contextRef="#ctx0" brushRef="#br2" timeOffset="25499.5708">6600 3887 450 0,'0'0'101'16,"-2"-31"-1"-16,2 31-16 0,0 0-11 0,-37-14-8 16,37 14-9-16,-44-8-6 0,16 4 3 0,28 4-3 0,-63 10 0 15,31 6-2-15,-9-6-4 0,11 9 1 0,-14-3-5 16,17 8 2-16,-11-3-4 0,10 13 3 0,-1-9-4 16,5 13 1-16,2-9-10 0,6 5-1 0,4-3-11 15,4 1-1-15,6 1-10 0,4-1 3 16,8-1-6-16,2-1 3 0,12-3-2 0,4-3 3 15,3-4-2 1,13-1 2-16,11-5-2 0,7-10 2 0,3-4 1 16,8-6-1-16,-1-10-1 0,1-1-3 0,2-9 0 15,-8-3-3-15,1-5 5 0,-9-3-6 0,-11-1 5 16,-5 1-6-16,-9 1 4 0,-10 5-5 0,-8-1 5 0,-16 32-4 16,0-47 3-16,0 47-6 0,-38-37 0 15,8 19-9-15,-3 12-4 0,-13 0-2 0,-1 12-1 16,-13 2 6-16,3 8 4 0,-7 0 6 0,9 1 1 15,1 1 3-15,9 2-9 0,5-8-9 16,40-12-23-16,-45 15-35 0,45-15-51 0,0 0-55 16,33 4-73-16,-5-4-191 0,2-33 91 0,37 21 357 15</inkml:trace>
  <inkml:trace contextRef="#ctx0" brushRef="#br2" timeOffset="26018.4621">7467 3122 1048 0,'-61'8'263'0,"31"-18"-244"15,30 10-13-15,-37-16 0 16,37 16 8-16,0 0 10 0,-34-10 5 0,34 10 2 16,0 0-8-16,0 0-9 0,-28 12-5 0,28-12-3 15,-6 37 8-15,2-5 4 0,4 7 12 0,-5 6-3 16,8 9 8-16,-8 7 2 0,5 6-36 0,0 1 25 15,-2 7-28-15,0-2 10 0,-2 2 13 0,-4-2-13 16,4 0 9-16,-4-5-8 0,4 1 8 16,-2-6-9-16,-2-4 9 0,6-8-7 0,0-5 8 15,-4-9-8-15,6-5 1 0,0-32-7 0,10 43 0 0,-10-43-5 0,0 0 3 16,24 33 0-16,-24-33 0 0,0 0 4 0,29-7 0 16,-29 7 2-16,28-36-1 0,-6 7 0 0,2-9-3 15,3-3 2-15,1-4-6 0,-2-3 6 0,-4 5-6 31,1-2 6-31,-3 3-4 0,-2 3 3 16,-2 4-4-16,-4-1 3 0,0 9-5 0,-12 27 3 16,25-40-4-16,-25 40 1 0,0 0-2 0,0 0 0 15,36-8 2-15,-36 8-1 0,0 0 3 0,36 48-3 16,-22-21 3-16,1 7-4 0,-3 3 4 0,4 0-2 0,-6 1 3 16,-2 1-4-16,2-3 4 0,-8 1-5 0,2 2 5 15,-8-1-4-15,2 1 6 0,-10 1-7 0,-4 1 6 16,-6 0-5-16,-9 1-10 0,-5-5 25 15,-4 0-27-15,1-3 23 0,-11-3-15 0,9-3-6 16,-5-10-5-16,3-3-6 0,5-11-5 0,8 0-11 16,-1-16-18-16,31 12-30 0,-40-25-44 0,40 25-78 15,-18-45-101-15,16 7-211 0,2 38 66 0,10-83 455 16</inkml:trace>
  <inkml:trace contextRef="#ctx0" brushRef="#br2" timeOffset="26347.9502">8246 3998 777 0,'0'0'266'0,"0"0"-173"16,0 0-21-16,-32-40-1 0,32 40-3 15,0 0-2-15,0 0-11 0,-4-31-8 0,4 31-10 16,0 0-13-16,0 0-9 0,0 0-7 0,0 0 1 15,0 0 8-15,2 41 10 0,-2-41 4 0,0 63 0 16,0-24-14-16,2 3 3 0,-2 9-11 0,-2 0 6 16,0 2-7-16,-6 4 4 0,0 0-9 15,0 0-10-15,-4 1 25 0,0 1-25 16,-3-6 27-16,-3 4-10 0,-8-2-6 0,-2-2 6 0,-1 0-10 16,-7-2 5-16,0 3-8 0,-7-5 6 0,-3-2-7 15,-3-6 1-15,-7-5-12 0,1-9-6 0,3-3-20 16,-3-18-22-16,23 6-47 0,-21-38-73 15,53 26-131-15,-42-31-230 0,22-23 55 0,26 15 426 16</inkml:trace>
  <inkml:trace contextRef="#ctx0" brushRef="#br2" timeOffset="26504.3419">7697 3421 1429 0,'-16'45'306'0,"16"-45"-290"0,-27 8-12 0,27-8-9 15,0 0-1-15,0 0 0 0,0 0-13 16,8 32-27-16,-8-32-41 0,35 29-88 16,-35-29-122-16,40-10-252 0,13 20 67 0,-15-30 400 15</inkml:trace>
  <inkml:trace contextRef="#ctx0" brushRef="#br2" timeOffset="26879.6044">8477 4088 1091 0,'0'0'334'0,"-27"-14"-311"0,27 14-23 0,0 0-2 15,0 0 10-15,35-17 2 0,-35 17 18 0,56-24 3 16,-21 6 4-16,13 3 1 0,-5-9-9 0,13 0-8 16,1 3-5-16,5-1-4 15,1 0 1-15,-6 3-5 0,-9 1 6 0,-4 2-3 16,-15 0 3-16,-29 16 1 0,42-19 7 0,-42 19 6 15,0 0 4-15,0 0 0 0,0 0-4 0,-8-34-11 16,8 34-7-16,-38-21-4 0,38 21-2 0,-53-18 1 16,23 12 0-16,-6 4 2 0,-1 4 0 0,-3 6 1 15,-1 4 0-15,-1 3 1 0,0 9-3 0,-1 6 2 16,-3 3-3-16,3 6 3 0,3 5-4 16,5-1 3-16,5 0-6 0,4-3 4 0,10-7-6 15,6-5 3-15,10 1-4 0,0-29 2 0,20 44-7 16,-20-44-1-16,52 35-6 0,-15-27-9 0,19-6-10 15,7-12-14-15,20 0-30 0,-2-21-32 16,38 17-45-16,-30-33-63 0,34 29-53 0,-22-23-105 16,0-5-48-16,20 27 267 0</inkml:trace>
  <inkml:trace contextRef="#ctx0" brushRef="#br2" timeOffset="27067.2202">9953 3689 1434 0,'-38'9'119'0,"-20"-9"-48"16,9 10-7-16,-6-2-9 0,9 8-5 0,-4-2-15 15,5 3-2-15,-3 1-7 0,7 8 0 0,1 1-8 16,7 7-3-16,5 3-10 0,8 8 3 16,4-1-8-16,6-3 4 0,10-2-3 15,10-5 3-15,6-3-5 0,12-5 2 0,7-3-1 16,3-5-3-16,10-2-8 0,-1-10-8 0,14-6-19 16,-5-14-13-16,17 4-28 0,-11-25-38 0,23 19-50 15,-30-43-81-15,36 20-188 0,-10-13-68 0,-9-24 210 16</inkml:trace>
  <inkml:trace contextRef="#ctx0" brushRef="#br2" timeOffset="27270.3854">10560 2952 1531 0,'-47'26'70'0,"15"17"-20"16,-9 1-12-16,13 11 5 0,-4 4-12 0,4 6 4 15,-5 4-11-15,5 9-7 16,0-1 19-16,5 6-27 0,7-1 17 0,2 1-13 15,4-2-14-15,8 0 5 0,2-7-9 0,2-7 5 16,6-6-30-16,-4-10 1 0,10 1-12 0,-6-15-7 16,10 6-20-16,-18-43-36 0,39 59-126 0,-39-59-53 15,0 0-233-15,38 20 13 0,-38-20 435 0</inkml:trace>
  <inkml:trace contextRef="#ctx0" brushRef="#br2" timeOffset="27708.0235">10053 3543 1560 0,'0'0'55'0,"0"0"-51"0,0 0-3 15,12 29 11-15,-12-29 18 0,52 16 8 0,-15-8 5 16,7-4-8-16,6-2-8 0,11-4-10 16,4 0-6-16,14-8-4 0,5-2-4 0,1 3 0 15,6-3-2-15,-8 0 0 0,-8 4-1 0,-3 2 1 16,-9 2-2-16,-12-2 2 0,-11 4-1 0,-12 2 0 15,-28 0 1-15,0 0 1 0,27 0 4 0,-27 0 2 16,0 0 4-16,0 0-2 0,0 0-5 0,-45 12-3 16,11-4-3-16,-5 4 0 0,-9 4 4 15,-7-5 3-15,1 9 6 0,1-4 1 16,5 2 4-16,3 1-7 0,9 1-2 0,8-2-4 16,28-18-3-16,-37 35-2 0,37-35 0 0,-6 28-1 15,6-28 2-15,27 27-2 0,-27-27 3 0,64 22 0 16,-15-18 0-16,11-2 0 0,3-2 0 0,10-2 1 15,-5 4 0-15,-5-2 2 0,-2 4 2 0,-15 2-1 16,-2 3 3-16,-15 3-4 0,-29-12 4 16,36 32-4-16,-36-32 4 0,4 47-2 0,-10-10 1 15,-18 1-2-15,-6 9 0 0,-13-2-6 0,-11-1 5 16,-3-1-6-16,-6-2 4 0,-9-1-4 0,7-9 2 16,2 2-7-16,7-9-2 0,17-2-17 0,3-10-14 15,36-12-35-15,-44 3-54 0,44-3-155 16,0 0-340-16,0 0 53 0,32-13 296 0</inkml:trace>
  <inkml:trace contextRef="#ctx0" brushRef="#br2" timeOffset="28802.1778">12941 3763 994 0,'31'-2'157'0,"-31"2"-77"15,0 0-33-15,0 0-7 0,-33-15-7 16,33 15-11-16,-36-4-2 0,8 2 6 16,0 8 7-16,-11-6 4 0,-1 11 3 0,-9-9-1 15,3 12 1-15,-17-4 2 0,7 14 3 0,-11-3-3 16,6 9 4-16,-7 1-9 0,9 13 2 0,-6-3-11 15,7 8 0-15,5 0-13 0,7-3-1 0,11-5-9 16,7-4-1-16,12 1-6 0,14-7 3 0,2-31-5 16,20 49 4-16,-20-49-1 0,61 36 2 15,-17-26 1-15,5-6 1 0,13-10 1 0,3-6 0 16,8-8 3-16,1-5-5 0,1-7 4 0,-2-3-5 16,-10-3 2-16,1 1-2 0,-17 0 2 15,-1-1-3-15,-13 3 5 0,-3-3-5 0,-12 1 4 16,0-2-3-16,-8-1 2 0,-4 3-2 0,-6-1 2 15,-6 9-4-15,-2-1 4 0,8 30-4 0,-28-43 5 16,28 43-1-16,-32-20 0 0,32 20 0 16,-35 0-1-16,35 0-1 0,-42 30-1 0,42-30 2 15,-41 53-3-15,19-21 5 0,4 3-3 0,6 0 2 16,10-3-4-16,4 5 3 0,10-5-4 0,10-1 3 16,-22-31-1-16,57 49 2 0,-19-31-2 0,3-4 2 15,7-2-2-15,5-4 2 0,5-4-1 0,-3-6 2 16,1 0-2-16,-3-2 0 0,1-4 2 15,-7 0-3-15,1 0 2 0,-11-2 0 16,-1 4-2-16,-6-2 0 0,-30 8 0 0,33-5 0 16,-33 5 0-16,0 0 1 0,0 0-1 0,0 0 0 15,0 0 0-15,0 0 0 0,0 0-2 0,0 0-1 16,0 0-1-16,0 0 3 0,-10 51-1 0,-5-22 4 16,-3 9-2-16,-2 1 1 0,0-2-3 0,2 1 3 15,2-5-4-15,5-3 3 0,11-30-3 16,-6 43 3-16,6-43-1 0,0 0 1 0,0 0 0 15,0 0-1-15,0 0 2 0,27 16 1 0,-27-16 1 16,28-39-2-16,-6 3 3 0,0-5-6 0,-3-6 6 16,7-3-4-16,-6-1 4 0,6-2-3 0,-8-2-1 15,1 0 0-15,1 0 0 0,-2 2 0 16,-2 5 0-16,2 9 0 0,-3 5 0 0,-1 5 0 16,-14 29 0-16,20-39 0 0,-20 39 0 15,0 0 0-15,0 0 0 0,0 0 0 0,0 0 0 16,28 19 0-16,-28-19 0 0,43 38 0 0,-43-38 0 15,56 41 0-15,-19-21 0 0,7-3 0 0,8-1 0 16,5-4 0-16,10-8 0 0,5-2 0 0,1-6 0 16,0-6 0-16,0-4 0 0,-5 0 0 0,1-1 0 15,-8-3 0-15,-11-2 0 0,-7 1 0 16,-15-1 0-16,-28 20 0 0,30-35 0 0,-30 35 0 16,-8-40 0-16,8 40 0 0,-38-45 0 15,3 25 0-15,-3 3 0 0,-11 3 0 0,-7 6 0 16,-3 8 0-16,1 6 0 0,-5 8 0 0,2 3 0 15,3 9 0-15,1 5 0 0,3 7 0 0,3 3 0 16,11 0 0-16,4 5 0 0,11-3 0 0,11 0 0 16,8 3 0-16,8-5 0 0,10-4 0 15,12-1 0-15,9-13 0 0,15 5 0 0,7-12-38 16,24 1-32-16,-3-15-27 0,35 18-79 0,-28-42-161 16,41 22-252-16,3-4 23 0,-6-15 393 0</inkml:trace>
  <inkml:trace contextRef="#ctx0" brushRef="#br2" timeOffset="29554.6465">15990 3645 1221 0,'0'0'75'0,"0"0"-34"0,0 0-8 16,28-23 2-16,-28 23-1 0,0 0 1 0,0 0-3 16,0 0 0-16,-30 25-4 0,30-25 2 0,-36 42 2 15,18-11 9-15,18-31-2 0,-45 61 5 0,17-27-11 16,8 7 0-16,-7-2-11 0,1 12 2 0,-2 1-10 16,4 1 5-16,1-2-10 15,-1 0 3-15,4-4-9 0,0-3 5 0,4-9-6 16,7-7 2-16,9-28-4 0,0 35 2 0,0-35-3 15,0 0 2-15,27 14-1 0,-27-14 0 0,36-22 4 16,-36 22-3-16,47-57 4 0,-17 12-4 0,4-6 3 16,1-8-6-16,-3-2 5 0,2 0-6 0,-6 0 7 15,-1 3-6-15,-9 7 6 0,0 2-5 16,-6 0 4-16,-2 6-6 0,2-3 4 0,-6 7-6 16,-1 11 6-16,-5 28-5 0,10-37 5 0,-10 37-1 15,0 0 1-15,0 0-1 0,0 0-1 0,0 0 0 16,-4 33 0-16,0-3 4 0,2 7-2 0,0 3 7 15,-1-1-4-15,3 2 6 0,3-3-5 0,1-1 2 16,6-5-5-16,6-3 5 0,-16-29-5 0,44 47 5 16,-15-27 0-16,5-6 0 0,6-10 1 15,3-4 0-15,5-10-2 0,5-8-1 0,5-5-2 16,-1-7-3-16,2-3 0 0,-3-5 0 0,-7 1 0 16,3 0 0-16,-12-1 0 0,-5 5 0 0,-7 1 0 31,-10 5 0-31,-18 27 0 0,20-38 0 0,-20 38 0 15,0 0 0-15,0-27 0 0,0 27 0 0,0 0 0 16,0 0 0-16,-32 8 0 0,32-8 0 16,-36 37 0-16,10-2 0 0,5 3 0 0,-5 5 0 15,-2 0 0-15,4 1 0 0,5 1 0 0,1 4 0 0,8-2-17 0,0-5-8 16,10 5-20-16,0-16-8 0,12 9-32 0,-12-40-31 16,45 57-51-16,-45-57-65 0,72 31-104 0,-19-21-172 15,-11-16 75-15,29 18 404 0</inkml:trace>
  <inkml:trace contextRef="#ctx0" brushRef="#br2" timeOffset="30186.0284">17390 3679 1442 0,'-32'-14'111'0,"-5"0"-70"0,7 14 1 0,-6-6 9 16,8 12-3-16,-7-2-11 0,3 10-7 0,-5 0-8 15,3 5 1-15,-2 1-6 0,9 4 4 16,-1-1-4-16,8 7 4 0,-4-1-3 0,10 5 2 15,1-1-5-15,9 3 3 0,0-1-6 0,10-1 0 16,1-3-6-16,5-3 0 0,-12-28-5 0,44 41 2 16,-14-25-1-16,5-6-1 0,5-5-1 0,3-5 0 15,3-5 0-15,-1-9-1 0,1 0-1 0,-2-10-5 16,-3-1 1-16,3-9-4 0,-7-3 3 16,-1-4-2-16,-8-3 2 0,-3 1-1 0,-5 6 5 15,-8-3-2-15,-6 3 6 0,-4-1-4 0,-6-1 6 16,-6 4-6-16,-6 1 4 0,-1 5-2 0,17 29 2 15,-46-46-3-15,46 46-15 0,-50-23 17 0,23 17-17 16,-7 6 20-16,6 6 19 0,-1 2-15 16,1 3 18-16,28-11-17 0,-44 28-2 0,44-28-2 15,-23 31-3-15,23-31 2 0,-6 34-3 16,6-34 3-16,12 27-1 0,-12-27 4 0,37 24 0 16,-9-18 2-16,8 2-2 0,3-6-4 0,7-4-2 15,3-2 0-15,3 0 0 0,-1-2 0 0,-1 0 0 16,-1 0 0-16,-9 2 0 0,1 0 0 0,-7 0 0 15,-6 4 0-15,-28 0 0 0,33-1 0 0,-33 1 0 32,0 0 0-32,0 0 0 0,0 0 0 0,10 27 0 15,-10-27 0-15,-4 41 0 0,-2-13 0 16,-2 5 0-16,-3 7 0 0,-3-1 0 0,2 4 0 16,0 1 0-16,2-3 0 0,4 0 0 0,4-3 0 15,4-3 0-15,0-5 0 0,6-3 0 0,-8-27 0 16,10 44 0-16,-10-44 0 0,20 31 0 0,-20-31 0 15,0 0 0-15,41 10 0 0,-41-10 0 0,42-26 0 16,-10-1 0-16,-5-5 0 0,3-5 0 16,-4-8 0-16,0-7 0 0,-3 1 0 0,-1-6 0 15,-4 4 0-15,-4 0 0 0,2 0 0 0,-5 6 0 16,-5-3-31-16,2 11-13 0,-14-4-18 0,6 43-18 16,-10-67-36-16,10 67-82 0,-15-49-104 0,15 49-241 15,15-28 33-15,-15 0 350 0</inkml:trace>
  <inkml:trace contextRef="#ctx0" brushRef="#br2" timeOffset="30400.662">18491 3555 1397 0,'0'0'107'0,"-2"31"-24"0,2-31 5 16,0 0-1-16,0 0-17 0,-14 28-10 0,14-28-16 15,0 0-3-15,-4 37-14 0,4-37-2 16,-4 38-8-16,4-38-16 0,0 51-1 0,-2-24 0 15,0 3 0-15,-4 1 0 0,2 3 0 0,-4-1 0 16,2 7 0-16,2-7 0 0,-2 2-19 0,6-35-4 0,-4 54-21 0,4-54-8 16,2 41-22-16,-2-41-30 0,12 28-48 0,-12-28-76 15,0 0-136-15,44-8-154 0,-44 8 67 0,47-34 434 16</inkml:trace>
  <inkml:trace contextRef="#ctx0" brushRef="#br2" timeOffset="30794.8746">18794 3356 1518 0,'0'0'206'0,"0"0"-169"31,0 0-23-31,0 0 11 0,0 0 11 0,-10 31 8 16,10-31 6-16,0 32-3 0,0-32-20 16,2 45 16-16,-2-17-43 0,-2 3 0 0,2 1 0 0,-8 1 0 0,-2 3 0 15,0 1 0-15,-2 4 0 0,-4 1 0 0,-1-3 0 16,-3 4 0-16,-4-1 0 0,4-5 0 15,2 0 0-15,7-1 0 0,1-7 0 0,10-29 0 0,-16 40 0 0,16-40 0 16,0 0 0-16,0 0 0 0,0 0 0 0,0 0 0 16,0 0 0-16,39 4 0 15,-39-4 0 1,52-55 0-16,-15 15 0 0,-1-3 0 0,2-4 0 0,-5 5 0 0,-1-1 0 0,0 2 0 0,-8-1 0 16,1 5 0-16,-1-2 0 0,-2 5 0 0,-4 5 0 15,-18 29 0-15,29-42 0 0,-29 42 0 16,0 0 0-1,0 0 0-15,0 0 0 0,0 0 0 0,0 0 0 16,2 50 0-16,-8-13 0 0,-7 6 0 16,1 2 0-16,2 5 0 0,0-1 0 0,6 0 0 15,4 0 0-15,6-1 0 0,4-7 0 0,8 2 0 16,-1-9-53-16,11 3-22 0,-28-37-27 16,73 57-50-16,-73-57-78 0,84 32-189 0,-39-23-126 0,-5-12 75 15,19 16 470-15</inkml:trace>
  <inkml:trace contextRef="#ctx0" brushRef="#br2" timeOffset="31404.4735">19814 3801 1153 0,'0'0'133'0,"11"-28"-41"0,-11 28-4 0,-8-31-10 15,8 31-8-15,-25-36-12 0,25 36-8 16,-44-33-9-16,14 17-8 0,3 6-5 0,-9 0-4 16,2 8 1-16,-5 0 1 0,1 6 0 15,-5 4-3-15,1 8-2 0,-3 4-5 0,-1 5 3 16,0 5-4-16,1 5 4 0,-1 1-10 0,9 3-9 15,3 0 0-15,6 1 0 0,11-5 0 0,9 1 0 16,10-7 0-16,13-1 0 0,-15-28 0 0,48 39 0 16,-12-25 0-16,5-4 0 0,5-6 0 0,1-4 0 15,3-8 0-15,1-6 0 0,-3-6 0 0,-3-3 0 16,1-5 0-16,1-3 0 0,-3-7 0 16,-4 1 0-16,-1 1 0 0,-7-3 0 0,-4 2 0 15,-9 1 0-15,5-1 0 0,-12 5-3 16,4 1-13-16,-8 1-6 0,-8 30 7 0,0-39 2 15,0 39 8-15,0 0 0 0,0 0 1 0,-34-4 2 16,34 4-2-16,-28 41 5 0,11-5-3 0,-3 7 7 16,-6 10-5-16,0 8 7 0,-3 10-4 15,1 14 11-15,-8 7-11 0,5 7 11 0,-7 1-7 16,-2 2-3-16,7-1 14 0,-9 1-15 0,4-7 6 16,3-3-6-16,-3-5-3 0,3-9 0 0,3-5 0 15,-4-8 0-15,1-8 0 0,-1-10 0 0,0-5 0 16,9-9 0-16,-3-9 0 0,30-24 0 0,-44 18 0 15,44-18 0-15,0 0 0 0,-37-32 0 16,29 1 0-16,-2-7 0 0,4-7 0 16,4-4 0-16,2-4 0 0,2-10 0 0,6-2-41 15,0-10-26-15,10 4-26 0,-13-25-62 0,35 31-79 16,-32-38-142-16,24 25-166 0,9 20 57 0,-21-6 432 16</inkml:trace>
  <inkml:trace contextRef="#ctx0" brushRef="#br2" timeOffset="31873.3864">20742 2825 1485 0,'0'0'25'16,"28"-32"-20"-16,-28 32-7 0,32-26 2 0,-32 26 1 16,0 0 7-16,0 0 5 0,0 0 10 0,0 0 11 15,0 0 2-15,17 48 7 0,-26-17-9 0,1 12 1 16,-4 5-9-16,2 9 6 0,-6 6-9 16,0 8 6-16,0 1-13 0,0 7 5 0,-1 2 6 15,1 3-25-15,2-1 18 0,-2-2-22 0,0-8-1 16,4-2 7-16,4-5-8 0,1-3 5 15,5-5-10-15,2-9-6 0,5 0-17 0,-1-12-6 0,12 1-36 16,-16-38-27-16,38 55-57 0,-38-55-112 16,38 21-60-16,-38-21-165 0,29-5 86 15,7 10 409-15</inkml:trace>
  <inkml:trace contextRef="#ctx0" brushRef="#br2" timeOffset="32076.5839">20354 3639 1791 0,'0'0'65'16,"-28"4"-45"-16,28-4-13 0,0 0-1 16,0 0 3-16,0 0 4 0,34 18 3 0,-34-18 2 15,53 0-4-15,-17-6-6 0,6-4-3 0,9-2-5 16,3-1-4-16,1-5-11 0,5 0-13 16,1-7-20-16,6 5-15 0,-3-13-14 0,13 15-32 15,-26-26-21-15,30 35-68 0,-37-33-27 0,27 25-54 16,-21-3-109-16,-13-23 30 0,25 33 309 0</inkml:trace>
  <inkml:trace contextRef="#ctx0" brushRef="#br2" timeOffset="32436.0855">21435 2809 1312 0,'-18'39'354'16,"-9"-27"-307"-16,27-12-15 0,-44 39 4 0,22-11 10 15,-5-3-3-15,5 7-2 16,-6 3-6-16,0 3-3 0,1 3-10 0,1 4 4 15,-2 3-7-15,4 9-17 0,3 2-2 0,-5 4 0 16,6 2 0-16,-4 2 0 0,3-2 0 0,3-1 0 16,-2-6 0-16,2-1 0 0,6-4 0 0,0-8 0 15,10-6 0-15,2-3 0 0,6-9 0 0,-6-27 0 16,20 44 0-16,-20-44 0 0,36 25 0 0,-36-25 0 16,41 6 0-16,-41-6 0 0,54-16 0 15,-22 1 0-15,-3-9 0 0,1-5 0 0,2-3 0 16,-1 1 0-16,-3-1 0 0,-8 3 0 15,4-1 0-15,-24 30 0 0,31-47 0 0,-31 47 0 16,22-30 0-16,-22 30 0 0,0 0 0 0,0 0 0 16,0 0 0-16,0 0 0 0,0 0 0 0,0 0 0 15,4 46 0-15,-8-15 0 0,-2 6 0 0,-2 5 0 16,6 1 0-16,-4-2-6 0,12 3-55 16,-4-7-5-16,16 6-20 0,-18-43-13 0,42 61-30 15,-42-61-33-15,59 42-63 0,-59-42-113 0,59-4-126 16,-9 18 54-16,-22-40 410 0</inkml:trace>
  <inkml:trace contextRef="#ctx0" brushRef="#br2" timeOffset="32842.5485">21780 3702 1517 0,'0'0'69'16,"-30"14"-24"-16,30-14 7 0,0 0 6 0,0 0-11 15,-22 38-7-15,22-38-13 0,0 0-5 0,12 35-3 16,-12-35 4-16,32 24-2 0,-4-17 4 16,1 1-5-16,5-2-5 0,4-4-4 0,5-4-4 15,3 2-4-15,-1-4-2 0,3-2 0 0,-3 0-1 16,-1-3 2-16,-5-1-3 0,-3-2 1 0,-6-2 1 16,-30 14-1-16,43-29-1 0,-43 29 2 15,28-38-3-15,-28 38 1 0,8-45-2 0,-8 45 0 16,-16-49-6-16,16 49 2 0,-32-53-3 0,32 53 4 15,-53-50 1-15,19 29-14 0,5 7 32 16,-7 2-27-16,2 8 18 0,3 4 3 0,-5 8-12 16,0 6 30-16,-1 6-15 0,1 7 13 0,4 5-13 15,1 3-5-15,3 4 4 0,6 5-9 0,6 1 0 16,-1-2 0-16,13-1 0 0,4-3 0 0,6 0 0 16,9-3-2-16,9-5-9 0,6-3-12 0,2-8-10 15,11 3-16-15,3-19-18 0,15 12-45 16,-15-32-47-16,37 30-82 0,-38-46-101 0,19 13-165 15,11 9 52-15,-28-31 410 0</inkml:trace>
  <inkml:trace contextRef="#ctx0" brushRef="#br2" timeOffset="33170.795">22853 3586 1353 0,'-57'-37'134'0,"57"37"-69"0,-36 12-8 15,36-12 3-15,-42 31-11 0,42-31-2 0,-55 47-7 16,33-13-2-16,-6-3-9 0,3 5 3 0,5-3-5 15,0 5 6-15,-4-5-6 0,6 4 1 0,1-7-9 16,5-1-10-16,12-29-9 0,-16 46 0 0,16-46 0 16,0 0 0-16,6 31 0 0,-6-31 0 15,0 0 0-15,0 0 0 0,47-10 0 0,-47 10 0 16,56-43 0-16,-19 12 0 0,5-7 0 16,0 1 0-16,1-1 0 0,-1 1 0 0,-3 4 0 15,-1-1 0-15,-2 1 0 0,1 1 0 0,-9 5 0 16,0 3 0-16,-28 24 0 0,45-43 0 0,-45 43 0 15,38-24 0-15,-38 24 0 0,0 0 0 0,0 0 0 16,0 0 0-16,20 49 0 0,-22-17 0 0,-2 13 0 16,-4 2 0-16,-6 4 0 0,2 1 0 15,2 1 0-15,-2 0 0 0,6 2 0 0,-2-4-41 16,16 2-44-16,-14-21-68 0,40 29-186 0,-16-34-276 16,4 1 44-16,9 1 329 0</inkml:trace>
  <inkml:trace contextRef="#ctx0" brushRef="#br2" timeOffset="33936.728">1187 5509 1137 0,'33'38'143'16,"-33"-38"-82"-16,-12 29-35 0,12-29 15 0,-8 49 6 15,2-19-6-15,6 11-3 0,-4-1-15 16,1 11 1-16,-5 2-14 0,4 10 3 0,-4 6-14 16,-2 7 7-16,0 3-11 0,-2 0 10 0,-4-2-11 15,-2-3 6-15,1-1 7 0,-3-6-27 0,4-2 22 16,4-10-36-16,4 0-13 0,-2-19-18 16,18 13-53-16,-8-49-38 0,10 49-4 0,-10-49-24 15,0 0-29-15,38 18-56 0,-38-48-76 0,29 25 345 16</inkml:trace>
  <inkml:trace contextRef="#ctx0" brushRef="#br2" timeOffset="34114.9004">798 6143 1397 0,'0'0'107'0,"-61"0"-24"16,61 0-17-16,-40 8-13 0,40-8-14 16,0 0-19-16,0 0-14 0,0 0-6 0,0 0-1 15,0 0 0-15,36 33 3 0,-4-25 1 0,11-6-2 16,13-10-1-16,7-7-2 0,10-5-2 0,9-10-11 15,9-5-12-15,2-14-38 0,10 13-43 0,-22-29-71 16,36 32-88-16,-42-24-120 0,2 0-102 0,14 23 258 16</inkml:trace>
  <inkml:trace contextRef="#ctx0" brushRef="#br2" timeOffset="34479.1075">1998 5324 1459 0,'-33'20'52'0,"33"-20"-18"15,-22 27-2-15,22-27 10 0,-16 42 1 16,12-15-3-16,-10-1 8 0,10 11-35 0,-2 5 26 16,4 5-25-16,-6 2 8 0,8 8 10 0,-5 0-10 15,3 4 4-15,-6 6-11 0,6 4 7 0,-8 6-11 16,2 1 5-16,-2 5-9 0,-2-2 6 0,-4-6-6 16,4-8 5-16,-4-12-6 0,9-10-11 0,-1-14 17 15,8-1-19-15,0-30 19 0,10 28-11 16,-10-28-1-16,0 0 0 0,33-2 0 0,-33 2 2 15,40-38-9-15,-9 7 19 0,1-15-17 0,6-7 10 16,1-4-5-16,1 0 0 0,-2 2 0 0,-3 6 0 16,1 2 0-16,-6 1 0 0,-3 9 0 0,-1 3 0 15,-26 34 0-15,38-45 0 0,-38 45 0 0,0 0 0 16,0 0 0-16,0 0 0 0,0 0 0 16,25 28 0-16,-27 7 0 0,-5 8-6 15,1 11-9-15,-10 3 2 0,4 8-14 0,-6-4 2 0,8 9-25 16,-8-14-26-16,16 7-13 0,-14-24-68 0,40 24-45 15,-24-63-93-15,18 47-249 0,10-9 68 0,-28-38 405 16</inkml:trace>
  <inkml:trace contextRef="#ctx0" brushRef="#br2" timeOffset="34826.6137">2616 6300 1233 0,'0'0'75'0,"0"0"-51"0,-20 40 8 0,20-40 15 16,-2 37 13-16,2-37-4 0,4 40-3 0,-4-40-11 16,22 37-3-16,-22-37-6 0,40 27 1 31,-13-21 0-31,11 0-3 0,4-10-1 0,-1-4-10 16,9-5-4-16,-3-5-11 0,3-8-1 0,3-1-4 15,-1-3 2-15,-7-1-5 0,-7-3 2 0,-14 3-4 16,-7 3 2-16,-9-1-2 0,-8 29 5 0,6-53-5 15,-14 23 0-15,0 3-6 0,-9-1-1 0,17 28-3 16,-56-43 5-16,19 31 2 0,-9 6 4 0,0 12 8 16,-3 10 6-16,-2 5 9 0,-5 15 6 15,3 3 7-15,-5 8-2 0,5 12 5 0,-3 2-8 16,9 4-2-16,9 2-12 0,6-8-13 0,13-6 12 16,11-7-21-16,14-9 16 0,4-3-13 0,-10-34-8 15,55 41-10-15,-7-29-21 0,5-18-27 16,30 10-63-16,-14-48-123 0,54 21-310 0,-14-15-5 15,22-13 256-15</inkml:trace>
  <inkml:trace contextRef="#ctx0" brushRef="#br2" timeOffset="37459.8359">3923 3421 1161 0,'0'0'234'15,"-46"-4"-165"-15,46 4-9 0,-27 0-13 0,27 0-7 16,0 0-7-16,0 0-13 0,0 0-9 16,0 0 1-16,0 0-1 0,45-35 4 15,-7 17-3-15,9-8 3 0,17 1-8 0,5-7 3 16,8 1-5-16,7 1 2 0,5 1-5 0,-8 7 3 16,-6 4-5-16,-10 6 2 0,-11 5-1 0,-11 5 0 15,-13 4 0-15,-30-2 3 0,38 15 1 0,-38-15 2 16,8 40 3-16,-16-5-6 0,-8 14 4 15,-12 12-10-15,-11 8-10 0,-15 12 23 0,-9 4-21 16,-7-1 28-16,-3 7 1 0,0-13-7 0,2 3 13 16,1-6-12-16,13-2 5 0,1-10-4 0,11 0 6 15,-1-10-7-15,13-4 5 0,5-8-9 0,8-7 1 16,20-34-5-16,-14 45-2 0,14-45-3 16,10 32 0-16,-10-32 1 0,38 21-10 0,-8-11 12 15,7-4-9-15,15-12 13 0,3 0 13 16,10-12-11-16,9-5 9 0,-1-3-17 0,8-3-1 15,-14 3 0-15,3 3 0 0,-13 3 0 0,-9 8 0 16,-5 2 0-16,-9 4 0 0,-6 4 0 0,-28 2 0 16,39 2 0-16,-39-2-1 0,28 6-2 0,-28-6-2 15,36 10-2-15,-36-10-3 0,31 10-6 0,-31-10-2 16,30 4-6-16,-30-4-3 0,0 0-7 0,32-6-3 16,-32 6-5-16,0 0-4 0,27-6-12 15,-27 6-17-15,0 0-31 0,16-37-48 0,-16 37-116 16,32-14-261-16,-26-18 53 0,-6 32 374 15</inkml:trace>
  <inkml:trace contextRef="#ctx1" brushRef="#br2">12052 14191 0,'0'0'0,"0"0"0,0 0 0,0 0 0,0 0 0,0 0 0</inkml:trace>
  <inkml:trace contextRef="#ctx0" brushRef="#br2" timeOffset="53988.3547">4270 6194 524 0,'0'0'92'15,"13"-39"-16"-15,-13 39 3 0,0 0 5 16,8-34 6-16,-8 34-4 0,0 0-10 0,0-39-17 16,0 39-14-16,0 0-14 0,0 0-11 0,14-34-6 15,-14 34-4-15,0 0 1 0,0 0 1 0,0 0 1 16,0 0 1-16,0 0-2 0,0 0 5 0,0 0 5 16,0 0 5-16,10 46 2 0,-4-7-1 0,-2 8-14 15,-2 14 4-15,0 4-17 0,4 6 7 0,-4 0 9 16,-2 0-28-16,0 0 25 0,6-6-26 0,-4-8 8 15,8-10 6-15,6-12-6 0,-16-35 6 0,39 40 0 32,-11-32 2-32,2-12 6 0,9-2 9 0,-9-18 9 0,13-3 6 0,-9-15 0 0,10-5-14 15,-3-8-2-15,-1 0 3 0,-3-8-31 0,-1 2 24 16,0-2-26-16,-7 0 9 0,-1 8 7 0,-8 2-7 16,-2 3 4-16,-2 3-14 0,-4 6-10 15,-5-8-22-15,3 13-17 0,-12-11-23 0,2 47 1 16,6-57-20-16,-6 57-52 0,6-34-38 0,-6 34-63 15,0 0-65-15,22-33-29 0,8 45 351 32</inkml:trace>
  <inkml:trace contextRef="#ctx0" brushRef="#br2" timeOffset="54394.8579">5167 6161 1065 0,'-8'35'90'31,"8"-35"-81"-31,0 0-11 0,0 0 6 0,27 28 12 0,-27-28 14 0,42 4 9 0,-42-4 4 0,63-6 2 16,-27-8-4-16,11 8-1 0,-3-16 1 0,9 9-8 31,-5-13 0-31,5 0-9 0,-7-5-3 16,2 1-8-16,-13 1 0 0,1-1-5 0,-36 30 0 15,45-45-2-15,-45 45 12 0,14-33 1 0,-14 33 3 16,-12-28-3-16,12 28-7 0,-35-22-7 0,35 22-2 16,-50-15-1-16,15 13-1 0,-1 2 1 0,-4 4 2 15,-1 3 1-15,3 1-1 0,-5 10 4 0,3 4-1 16,4 5 5-16,1 7-3 0,3 5 2 16,4 4-5-16,4 5 3 0,5-5-9 15,7 4 7-15,4 0-9 0,4-5 5 0,10-3-6 16,0-1 4-16,6-7-6 0,7 0 7 0,5-3-5 15,6-4 2-15,6-5-2 0,1-3-5 0,7-6-11 16,-3-10-16-16,13 0-17 0,-7-20-15 0,23 6-27 16,-23-29-27-16,32 18-53 0,-29-38-85 0,21 9-125 15,2 9-68-15,-27-32 324 0</inkml:trace>
  <inkml:trace contextRef="#ctx0" brushRef="#br2" timeOffset="54598.0783">6452 5135 1017 0,'0'0'104'0,"0"0"-41"16,-44 28-10-16,44-28-2 0,-41 49 11 0,9-12-10 16,12 15-4-16,-10 3-17 0,7 8-1 15,-5 4 5-15,8 7-27 0,0-5 27 0,4 10-27 16,-3-10 3-16,9 4 6 0,0-6-15 0,4 0 5 16,6-3-12-16,8-3 8 0,0-7-9 0,2-9-7 15,9 0-15-15,-3-11-5 0,12 7-39 0,-28-41 6 16,57 59-16-16,-57-59-27 0,64 37-50 0,-64-37-42 15,73 8-51-15,-27 4-148 0,-25-43 190 16,41 29 210-16</inkml:trace>
  <inkml:trace contextRef="#ctx0" brushRef="#br2" timeOffset="54941.9105">6844 5828 1060 0,'-28'-29'134'0,"28"29"-39"15,-40-26-9-15,40 26-6 0,-37-6-5 0,37 6-13 16,-40 18-18-16,40-18-8 0,-47 35-13 15,23-5-2-15,-4-1-5 0,8 15 4 0,-3-3-5 16,7 10 6-16,0-4-7 0,6 4 7 0,0-5-8 16,4-1 5-16,6-2-6 0,8-3-1 0,2-3-5 15,6-4 2-15,4-5-5 0,-20-28 3 16,47 43-3-16,-19-29 0 0,8-6-2 0,7-4 2 16,5-10 0-16,-3-8-3 0,5-5 4 0,1-11-6 15,-5-5 3-15,-3-3-3 0,-3-5 3 16,-3-2-6-16,-1-3 4 0,-6-5-12 0,-4 4 1 15,-9-6-11-15,-5 4 5 0,-6 0-5 0,4 3 3 16,-10 3-6-16,0 6 0 0,-8-3-9 0,-2 13 4 16,10 29-5-16,-35-38 7 0,35 38 0 0,-48-3 3 15,48 3 3-15,-45 19-4 0,45-19 0 0,-40 42-8 16,40-42-9-16,-26 51-25 0,26-51-30 16,0 47-48-16,0-47-35 0,18 37-66 0,2-7-87 15,-20-30 10-15,55 27 325 0</inkml:trace>
  <inkml:trace contextRef="#ctx0" brushRef="#br2" timeOffset="55192.011">7828 5875 1235 0,'0'0'101'0,"-38"-33"-39"0,38 33-2 16,-39-28 4-16,39 28-5 0,-46-25-9 0,46 25-11 15,-55-18-8-15,23 14-4 0,0 4-5 0,-1 12 0 16,-5-2-4-16,4 9 2 0,1 5-2 0,-1 11 3 15,-2 3-6-15,7 7 3 0,-3 4-8 16,10 0 4-16,2 5-7 0,5-5 5 0,5-4-7 16,4 0 2-16,10-5-7 0,4-5 2 15,5-1-5-15,-13-34 5 0,52 43-3 0,-20-27 2 16,11-7-11-16,5-7-3 0,7-2-14 0,1-11-12 16,5-3-13-16,-6-14-28 0,19 11-31 0,-23-31-33 15,26 33-52-15,-31-40-54 0,25 17-108 0,-5 9-96 16,-29-30 251-16</inkml:trace>
  <inkml:trace contextRef="#ctx0" brushRef="#br2" timeOffset="55379.6735">8295 5720 1352 0,'-28'4'70'0,"28"-4"-24"16,-39 31-3-16,39-31-1 0,-34 47-9 0,22-17-2 16,-4 3-12-16,5 7 3 0,-3 1-10 0,8 8 0 15,0 1-5-15,0-1 5 0,4-6-7 0,2-4 6 16,2-1-10-16,4-3 1 0,2-1-4 15,2-7 2-15,-10-27-9 0,19 40-21 0,-19-40-13 16,30 21-21-16,4-7-43 0,-34-14-59 0,55-16-154 16,-19-3-202-16,-14-21 66 0,23 19 456 0</inkml:trace>
  <inkml:trace contextRef="#ctx0" brushRef="#br2" timeOffset="55520.433">8295 5226 1496 0,'-37'-2'12'0,"37"2"-49"0,0 0-22 0,0 0-16 16,0 0-8-16,0 0-17 0,5-44-35 0,23 35-86 15,-28 9-203-15,40-36 51 0,15 34 373 0</inkml:trace>
  <inkml:trace contextRef="#ctx0" brushRef="#br2" timeOffset="55754.9305">9073 4846 1115 0,'0'0'325'0,"-47"35"-282"16,47-35-2-16,-44 34 10 0,30-7 13 0,14-27-5 15,-41 53-4-15,13-19-15 0,10 9-2 16,-9 1-9-16,11 5 0 0,2 6-9 0,4 4-2 16,2 6-14-16,6 6-9 0,4 3 17 0,0 3-19 15,-2-2 20-15,2 2-9 0,2-4-7 0,-2-1 6 16,0-3-12-16,4-4 3 0,-2-4-16 0,2-4-13 15,4-5-11-15,-8-13-12 0,21 8-63 0,-23-47-44 16,30 63-93-16,-30-63-156 0,0 0-73 0,38 24 161 16,-38-24 326-16</inkml:trace>
  <inkml:trace contextRef="#ctx0" brushRef="#br2" timeOffset="56349.0654">8743 5680 1698 0,'0'0'17'0,"0"0"-23"0,0 0-4 16,0 0 7-16,0 0 13 0,0 0 17 0,0 0 2 15,43 34 0-15,-43-34-12 0,60 2-10 0,-15-8-4 16,3-2-7-16,9-2-8 0,-5-9-11 0,11 9-14 16,-8-10-21-16,15 12-9 0,-15-14-7 0,12 21 5 15,-11-15 4-15,7 12 0 0,-17-12 9 16,9 12-10-16,-19-8 27 0,-2 8 8 15,-34 4 32-15,0 0 45 0,35 4 2 0,-35-4 33 16,0 0-12-16,-31 14-7 0,31-14-1 0,-40 24-8 16,40-24 2-16,-54 37-6 0,54-37-2 0,-57 43-11 15,31-13-2-15,-7-2-7 0,5 3 5 0,0 4-3 16,8 3 2-16,3-9-9 0,7 7-2 0,2-9-12 16,10 1 3-16,-2-28-3 0,18 41 0 0,-18-41 0 15,39 28 1-15,-39-28-2 0,60 2-1 16,-25-12 2-16,3-10-7 0,7-7 3 0,3-1-3 15,-3-7 1-15,5-3-3 0,-3 1 3 0,-5 0-4 16,4 1 4-16,-3 3-4 0,-1 1 3 0,-9 5-3 16,1 3 3-16,-34 24-3 0,48-35 3 15,-48 35-3-15,0 0 1 0,0 0-3 0,0 0 0 16,0 0 1-16,0 0-2 0,7 41 3 16,-16-4-5-16,-11 10 4 0,-12 11-5 0,-2 10 3 15,-9 11-8-15,-3 6-6 0,-5 11-8 0,-1 3 15 16,1 5-9-16,3 0 11 0,3 1 19 0,3-3-18 15,5-8 19-15,5-3-4 0,0-14-7 0,10-10 11 16,1-12-9-16,7-12 7 0,4-15-7 0,10-28 4 16,-10 37 1-16,10-37 1 0,0 0-1 0,0 0-1 15,0 0-2-15,8-29-1 0,-4-3 3 16,4-11-6-16,6-8 4 0,-2-3-7 0,-3-1 6 16,1 0-5-16,0-2 5 0,-4-2-10 15,2-4-15-15,-4 0 14 0,4-4-34 0,2-6 13 16,10 6-18-16,-2-9-25 0,19 19-11 0,-13-10-34 15,23 37-29-15,-23-25-33 0,32 37-94 0,-17 7-202 16,-5-19 52-16,23 36 401 0</inkml:trace>
  <inkml:trace contextRef="#ctx0" brushRef="#br2" timeOffset="56927.3477">11911 5635 694 0,'0'0'117'16,"14"-39"-93"-16,-14 39 16 0,0 0 28 0,-4-40 12 16,4 40 3-16,0 0-19 0,-38-5-14 0,10 10-17 15,28-5-20-15,-55 26 17 0,27-4-11 16,-7-7 24-16,9 15 7 0,-10-8-2 0,10 15 5 15,-9-8-5-15,15 15 4 0,-10-9-8 0,13 12 4 16,-1-7-12-16,8 9 3 0,-2-8-13 0,8 3-1 16,4-7-10-16,8-3 1 0,6-5-5 0,-14-29 0 15,39 47-5-15,-39-47 2 0,56 24-4 16,-19-14 0-16,5-10-1 0,0-2-2 16,9-10 2-16,-1-6-2 0,3-9 2 0,2-5-4 15,-7-9 5-15,-2-6-6 0,-5-5 6 0,-11-1-5 16,-6 4 4-16,-13 0-3 0,-3 2 4 0,-8 3-6 15,-10 1 5-15,-5 4-8 0,-9 1 1 0,-4 7-8 16,-2 5-4-16,-7 3-6 0,1 5-15 0,-3 4 31 16,1 14-28-16,-2 0 20 0,11 12 19 0,-3 2-33 15,32-14 29-15,-46 39-24 0,46-39-21 16,-23 41-19-16,37-13-34 0,-14-28-33 0,39 31-70 16,-39-31-98-16,62-11-189 0,5 17 77 0,-14-34 410 15</inkml:trace>
  <inkml:trace contextRef="#ctx0" brushRef="#br2" timeOffset="57193.0646">13416 5137 1226 0,'-36'-25'73'16,"36"25"-44"-16,-49-54 11 0,49 54 3 0,-50-57 3 15,50 57-16-15,-47-57-2 0,47 57-2 0,-48-39 9 16,48 39 2-16,-44-10 2 0,44 10-1 0,-37 22-7 15,37-22-2-15,-46 51-8 0,25-8 2 16,-11 6-6-16,4 8 4 0,-2 8-8 0,3 8 10 16,-1 4-11-16,4 6-4 0,4 1 18 15,3 5-25-15,5-4 18 0,0-1-13 0,0-1-10 16,8-6 6-16,4-5-23 0,2-7 3 0,6-2-19 16,-2-17-12-16,12 9-65 0,-18-55-46 0,31 69-119 15,-31-69-298-15,16 29 83 0,12-11 306 0</inkml:trace>
  <inkml:trace contextRef="#ctx0" brushRef="#br2" timeOffset="57368.4483">12564 5661 1902 0,'0'0'77'16,"0"0"-41"-16,0 0-13 0,0 0-14 15,0 0-9-15,46 8 0 0,-18-8 0 0,13-2 0 16,3-2 0-16,13-2 0 0,8-2 0 0,3 0 0 15,3-4 0-15,4 4-20 0,-9-9-53 0,13 15-33 16,-24-26-65-16,38 42-118 0,-39-16-264 0,13-6-17 16,10 18 306-16</inkml:trace>
  <inkml:trace contextRef="#ctx0" brushRef="#br2" timeOffset="58630.8694">14792 5228 1304 0,'0'0'43'16,"0"0"-39"-16,-20-28-4 0,20 28-4 0,0 0 0 16,0 0 6-16,0 0 13 0,0 0 11 0,-8 36 8 31,8-36 7-31,-4 51-10 0,4-14 7 0,-10 4-5 15,4 9 6-15,-2 1 13 0,7 16-38 0,-7-2 23 16,6 10-24-16,-8-3 3 0,2 7 13 0,0-2-13 16,0 2 3-16,0-5-12 0,6-5 8 0,-6-2-13 15,6-10 7-15,2-11-8 0,2-1 5 16,6-12-7-16,-6-3 4 0,-2-30-5 0,14 33 2 16,-14-33 0-16,0 0 0 0,0 0 2 0,0 0 0 15,28-21 1-15,-18-9-3 0,7-15 4 0,3-10-7 16,6-10 7-16,0-4-8 0,-5-4 9 0,-1-2-8 15,-4 6 8-15,0-3-7 0,-6-1 7 0,-2-4-8 16,-4-4-7-16,2-1 20 0,-4-9-20 16,5 6 18-16,1 1-3 0,-4 5-9 0,4 8 7 15,0 12-7-15,-4 8 8 0,4 10-7 0,0 11 5 16,-8 30-3-16,18-35 1 0,-18 35-1 0,0 0 0 16,35 0 1-16,-35 0 0 0,38 15 0 0,-38-15 0 15,50 30 2-15,-50-30-3 0,53 35 3 0,-21-15-2 16,-5 2 3-16,3 1-4 0,0 1 3 0,-2 2-3 15,-1 1 2-15,-3 1-4 16,-4-1 4-16,-8 5-5 0,-4 1 5 0,-6 1-4 16,-4-1 5-16,-10 6-6 0,-12-1 5 0,-6 3-6 15,-5 0-9-15,-11 1 30 0,-7-1-28 0,-3-1 28 16,-3-5-14-16,-3-4-3 0,1-3 3 0,6-4-4 16,7-7 4-16,10-3-3 0,5-8 2 0,33-6-1 15,-32 4-2-15,32-4 2 0,0 0-2 16,0 0 2-16,44-34-1 0,-11 17 2 0,19-1-2 15,5-2 2-15,15 1-3 0,11 3 4 0,0-6-3 16,0 9 1-16,-2-1-1 0,2 4 1 0,-9 4 0 16,-3 8 2-16,-8 2-2 0,-13 12 0 0,-7 1 1 15,-13 9-4-15,-14 5 7 0,-12 9-4 0,-14 5 8 0,-12 4-3 16,-15 8 11-16,-17-3-5 0,-1 8 11 0,-21 0-3 16,-1-1 6-16,-8-4-5 0,0-4 1 15,-6 0-10-15,-4-6 0 0,6-4-11 0,2-7 2 16,9-9-4-16,9-5-2 0,16-8-11 0,13-12-13 15,40-2-32-15,-34-16-42 0,34 16-87 0,18-53-166 16,24 16-217-16,7-3 20 0,5-21 410 0</inkml:trace>
  <inkml:trace contextRef="#ctx0" brushRef="#br2" timeOffset="60537.9536">16530 5316 902 0,'0'0'58'0,"0"0"-38"0,0 0-7 16,0 0 0-16,-15-29 7 0,15 29 9 0,0 0 4 16,0 0 4-16,0 0 10 0,0 0 3 0,8 33 4 15,-8-33-5-15,2 51-1 0,-2-13-11 0,11 13 5 16,-11-2 8-16,6 12-33 0,-8-2 27 0,4 8-35 15,-4-2 11-15,2 4 13 0,-8-2-15 0,6 0 9 16,-5-4-9-16,5-4 3 0,-6-8-7 16,0-4 5-16,0-7-13 0,6-5 1 15,-2-5-4-15,4-30 3 0,-6 39-4 0,6-39 0 16,0 0-2-16,0 0-1 0,0 0 2 0,0 0-2 16,0 0 3-16,18-37-2 0,-6 5 2 0,1-11-5 15,1-8 2-15,2-5-9 0,0-6 6 0,2-5-9 16,-4 0 12-16,6-4-6 0,1 4 11 0,-3-4-9 15,2-2-10-15,0-7 24 0,-2 3-22 16,1 0 23-16,7 0-5 0,0 6-11 0,-2 10 9 16,3 8-6-16,-1 14 6 0,2 7-5 0,-28 32 3 15,43-37-3-15,-43 37 2 0,44-14-2 0,-44 14 0 16,40 10 1-16,-40-10-2 0,37 26 3 0,-37-26-2 16,36 41 3-16,-20-14-4 0,-5 5 4 15,-1 3-4-15,-2 5 6 0,-6-1-6 0,-2 4 3 16,0-1-11-16,-4-1 4 0,-2 2-8 15,-4 3-7-15,-5-1 31 0,-5 2-29 0,-2 0 30 16,-12-1-14-16,-3 1-5 0,1 0 9 0,-7-4-5 16,-3-1 7-16,4-7-4 0,-1-5 5 0,3-5-3 15,7-7 4-15,1-6 0 0,32-12 2 0,-44 8-1 16,44-8 0-16,0 0-2 0,0 0-3 0,0 0 0 16,-19-38-2-16,19 38 4 0,21-33 0 15,-21 33 6-15,36-34 2 0,-36 34 5 0,55-27 1 16,-27 15 1-16,8 6-2 0,-3 2-2 15,1 6-3-15,0 4-4 0,-6 2-1 0,-28-8-3 16,53 37 1-16,-53-37-4 0,38 48 4 0,-23-15-4 16,-3 1 4-16,0-1-7 0,-4-2 1 0,0 7-17 15,-6-9-11-15,6 7-20 0,-8-36-18 0,16 55-39 16,-16-55-56-16,20 39-103 0,-20-39-238 16,0 0 55-16,57 20 334 0</inkml:trace>
  <inkml:trace contextRef="#ctx0" brushRef="#br2" timeOffset="60772.47">17503 5397 1548 0,'0'0'34'0,"-40"-6"-18"0,40 6 6 0,0 0 11 16,-38 14 10-16,38-14-4 0,-17 37-13 0,11-5-22 15,-2 5 19-15,6 8-30 0,0 5 28 0,2 3-12 16,0 2-7-16,0-2 6 0,2 4-9 0,-2-2 6 15,6 2-10-15,-2 0 5 0,4-2-8 0,-4-1 1 16,2-7-17-16,-6-8-10 0,9 1-9 16,-11-7-5-16,10 2-23 0,-8-35-11 0,10 44-52 15,-10-44-43-15,0 0-88 0,0 0-203 0,0 0 68 16,46-30 342-16</inkml:trace>
  <inkml:trace contextRef="#ctx0" brushRef="#br2" timeOffset="60959.9635">17477 5354 1525 0,'0'0'68'0,"0"0"-48"15,0 0-15-15,0 0 0 0,0 0 8 0,0 0 7 16,51-24 2-16,-21 14-3 0,8 2-8 0,3 0-4 16,5-1-7-16,1 1-7 0,-1-6-16 0,9 12-23 15,-15-12-26-15,19 20-35 0,-27-22-54 16,29 28-91-16,-21-2-238 0,-6-16 56 15,11 28 312-15</inkml:trace>
  <inkml:trace contextRef="#ctx0" brushRef="#br2" timeOffset="61163.2415">17481 5826 1495 0,'0'0'57'0,"0"0"-48"16,0 0-1-16,0 0 11 0,0 0 20 0,0 0 13 15,42-4-3-15,-9 2-8 0,3-6-14 0,9 0-12 16,3-1-5-16,7-1-4 0,1-4-2 16,1 0-3-16,-3 2 0 0,-3 1-6 0,-9 3-11 15,-7-2-21-15,1 12-26 0,-36-2-31 0,46 6-47 16,-46-6-68-16,0 0-212 0,0 0-58 16,-20 31 112-16</inkml:trace>
  <inkml:trace contextRef="#ctx0" brushRef="#br2" timeOffset="61319.5353">17390 6336 1537 0,'0'0'36'15,"0"0"-28"-15,0 0 7 0,30 25 14 0,-30-25 13 16,63-2 2-16,-25-7-5 0,15-3-13 16,2-8-11-16,11-5-14 0,3 1-22 0,-2-13-39 15,13 13-48-15,-31-25-87 0,34 31-150 0,-19-15-179 16,-17-9 52-16,19 21 406 0</inkml:trace>
  <inkml:trace contextRef="#ctx0" brushRef="#br2" timeOffset="61632.1433">18471 5442 1267 0,'0'0'132'0,"-20"-29"-77"16,20 29 12-16,0 0 24 0,0 0 1 15,0 0-17-15,0 0-22 0,0 0-20 16,0 0-9-16,-22 41-2 0,22-41-13 0,-9 55 28 16,7-19-27-16,-10 3 21 0,-2 2-14 0,0 7-7 15,-4-1 5-15,0 8-8 0,-3-2-7 0,1 4 0 16,0 4 0-16,-2-2 0 0,-2 2 0 0,-3-6 0 16,5-5 0-16,-2-5 0 0,6-8 0 0,8-5 0 15,2-5 0-15,8-27 0 0,4 32 0 16,-4-32 0-16,0 0 0 0,48 6 0 0,-20-12 0 15,7-14 0-15,5-6 0 0,5-7 0 0,7-4 0 16,3 5 0-16,-3-7-61 0,9 13-25 0,-17-15-44 16,19 31-63-16,-41-37-96 0,35 19-258 15,-13 14 36-15,-16-13 282 0</inkml:trace>
  <inkml:trace contextRef="#ctx0" brushRef="#br2" timeOffset="62128.9325">19289 5617 1559 0,'-64'-41'135'0,"64"41"-103"16,0 0-13-16,-27-12 9 16,27 12 8-16,0 0 0 0,-28 4-10 0,28-4-4 15,-28 26-7-15,28-26 2 0,-29 49-3 0,13-16 6 16,0 1-4-16,4 11 3 0,-6-1-7 0,2 5 4 15,0 4-11-15,1 6 6 0,-3-2-3 0,2 2-7 16,2-4-1-16,-2-8 0 0,4-1 0 0,-1-5 0 16,3-6 0-16,6-5 0 0,4-30 0 15,-6 41 0-15,6-41 0 0,0 0 0 0,0 0 0 16,0 0 0-16,0 0 0 0,27 16 0 0,-27-16 0 16,26-30 0-16,-26 30 0 0,32-59 0 0,-14 20 0 15,3-2 0-15,-1-6 0 0,-2 3 0 0,-4-7 0 16,2 0 0-16,-4-4 0 0,2 0 0 0,-3 1 0 15,3-3 0-15,-2 0 0 0,6 8 0 0,-4 0 0 16,2 12 0-16,2 7 0 0,-18 30 0 16,23-31 0-16,-23 31 0 0,0 0 0 0,0 0 0 15,32 7 0-15,-32-7 0 0,20 36 0 0,-6-7 0 16,-2 11 0-16,-5 5 0 0,-3 4 0 0,2 6 0 16,-4 2 0-16,4 4 0 0,-4 4 0 0,-2-2 0 15,2 2 0-15,-2-8 0 0,4 2 0 16,-2-7-11-16,0-3-17 0,-4-2 0 0,4-2-15 15,-4-9 1-15,10 1-12 0,-8-37-46 16,8 51-40-16,-8-51-110 0,0 0-212 0,0 0-42 16,0 0 120-16</inkml:trace>
  <inkml:trace contextRef="#ctx0" brushRef="#br2" timeOffset="62315.7475">19170 6011 1515 0,'-46'20'191'0,"46"-20"-155"16,0 0-23-16,0 0 7 0,0 0 7 0,26 27 7 16,-26-27-7-16,48 6-7 0,-21-12-8 0,11 4-7 15,6-9-4-15,1-1-4 0,5-6-11 0,-1-6-22 16,9 7-30-16,-15-13-27 0,22 18-19 16,-17-25-38-16,25 27-44 0,-31-27-86 15,13 7-196-15,9 16 61 0,-33-27 354 0</inkml:trace>
  <inkml:trace contextRef="#ctx0" brushRef="#br2" timeOffset="62491.5782">20186 5582 1308 0,'-30'-14'63'0,"30"14"-12"16,0 0 8-16,-41 14 5 0,41-14 3 0,-28 43-6 15,18-5 2-15,-12-3-15 0,6 14-2 16,-2-1-14-16,3 9 1 0,-3 4-16 0,6 4 5 16,0-4-11-16,2 0 3 0,2-8-7 0,0-6-3 15,2 0-13-15,4-3 5 0,2-3-12 0,0-10 1 16,2 1-17-16,-2-32-14 0,6 47-36 0,-6-47-31 31,12 30-79-31,-12-30-158 0,0 0-162 0,0 0 7 16,-14-48 412-16</inkml:trace>
  <inkml:trace contextRef="#ctx0" brushRef="#br2" timeOffset="62828.6727">19728 5710 1616 0,'-33'-4'81'0,"33"4"-61"0,0 0-13 16,0 0 8-16,0 0 9 0,45-10 8 16,-45 10-4-16,60-8-7 0,-23 0-10 0,11-1-7 15,-1-5-2-15,9 0-6 0,3 0-4 0,-1-5-9 0,3 5-2 16,-2-6-11-16,11 6-4 0,-13-7 7 0,8 15-31 16,-13-16 1-16,7 16-12 0,-15-12 12 0,1 13 5 15,-9-1 41-15,-36 6-6 0,38-2 27 0,-38 2 18 16,0 0 14-16,0 0 11 0,0 0 5 15,0 0 14-15,-4 37-39 0,4-37 31 16,-22 38-38-16,22-38 10 0,-32 59 1 0,14-26-10 16,3 6 2-16,-5 5-8 0,4-3-1 0,2 6-11 15,-2-1 2-15,4-3-9 0,3 2 3 0,3 0-6 16,0-5 1-16,6 1-12 0,4-9-10 0,4 1-9 0,-8-33-10 16,21 47-30-16,-21-47-30 0,36 32-87 0,-36-32-149 15,0 0-205-15,47-18 29 0,-31-11 389 16</inkml:trace>
  <inkml:trace contextRef="#ctx0" brushRef="#br2" timeOffset="63163.6048">21142 5362 1777 0,'0'0'101'0,"-31"-8"-62"0,31 8-4 0,0 0 11 16,0 0-4-16,0 0-35 0,0 0-7 0,0 0 0 15,0 0 0-15,0 0 0 0,-2 43 0 0,5-15 0 16,-3 7 0-16,2 6 0 0,-2 7 0 0,-2 1 0 16,-5 6 0-16,-1-4 0 0,2 0 0 0,-2-2 0 15,0 3 0-15,2-3 0 0,2 0 0 16,-4-4 0-16,0-5 0 0,6-5 0 0,0-7 0 16,2-28 0-16,8 39 0 0,-8-39 0 0,0 0 0 15,0 0 0 1,40 6 0-16,-40-6 0 0,37-36 0 0,-9 1 0 15,2-6 0-15,9-7 0 0,-1-1 0 0,-2 0 0 16,-7-4 0-16,1 2 0 0,-4 2 0 0,-4-5 0 16,-7 3 0-16,3 4 0 15,-6-8-48-15,6 14-40 0,-10-9 2 0,-8 50-50 16,26-67-49-16,1 67-93 0,-27 0-181 0,0 0-15 16,0 0 182-16</inkml:trace>
  <inkml:trace contextRef="#ctx0" brushRef="#br2" timeOffset="63410.3851">21752 5428 1232 0,'-30'-21'231'0,"30"21"-137"16,0 0-13-16,-6 27 4 0,6-27-5 16,-11 36-21-16,11-36 16 0,-10 59-36 0,4-24 15 0,-2 7-37 0,0-1-17 0,4 6 0 15,-4 2 0-15,0 1 0 0,-2-3 0 0,-2 0 0 16,2-2 0-16,-2 5 0 15,3-1 0-15,-3-4 0 0,4-2 0 0,-2-9 0 0,0-3 0 16,10-31 0-16,-8 48 0 0,8-48-33 0,0 33-46 16,0-33-37-16,0 0-73 0,0 0-121 0,0 0-256 15,36-26 28-15,-24-7 323 0</inkml:trace>
  <inkml:trace contextRef="#ctx0" brushRef="#br2" timeOffset="63582.4043">21780 5513 1415 0,'-36'-33'368'0,"36"33"-295"0,0 0-38 16,0 0-8-16,0 0 4 0,0 0-1 0,0 0 4 15,0 0-9-15,44-18-16 0,-44 18-9 0,55-22 0 16,-25 10 0-16,5 3 0 0,-7-3-12 16,8 2-13-16,-6-2-12 0,7 8-15 0,-3-10-17 15,9 18-43-15,-43-4-56 0,74 6-138 0,-74-6-267 16,37-2 72-16,-37 2 310 0</inkml:trace>
  <inkml:trace contextRef="#ctx0" brushRef="#br2" timeOffset="63785.7013">21679 5761 1161 0,'-38'53'272'15,"38"-53"-235"-15,0 0-11 0,0 0 19 0,10 28 18 16,-10-28 8-16,48-2-10 0,-11-6-17 0,17 0-17 15,1-2-15-15,8-4-9 0,3 1-1 0,-5-1-4 16,3-2 0-16,-7 2-7 0,4 5-17 16,-11-11-32-16,5 16-43 0,-55 4-50 0,72-14-72 15,-72 14-66-15,10-29-193 0,-10 29 65 0,0 0 354 16</inkml:trace>
  <inkml:trace contextRef="#ctx0" brushRef="#br2" timeOffset="63926.4655">21697 6078 1670 0,'-54'22'111'0,"28"5"-62"0,26-27-19 16,-21 34 0-16,21-34-3 0,0 0 1 0,0 0 0 16,37 29-4-16,-9-29-7 0,10-6-6 0,7-7-6 15,11-1-5-15,1-10-6 0,6 2-13 0,9 1-21 16,-15-15-47-16,28 30-124 0,-45-21-329 0,25 3-64 16,-7 1 82-16</inkml:trace>
  <inkml:trace contextRef="#ctx0" brushRef="#br2" timeOffset="64457.8583">23320 5509 1448 0,'56'-29'75'16,"-56"29"-90"-16,0 0 8 0,0 0 4 0,0 0 13 15,0 0 19-15,0 0 13 0,0 0 29 0,8 27-38 16,-20 5 21-16,2 13-38 0,-6 0 5 16,-2 12 6-16,-2 0-7 0,3 4 6 0,-9 2-14 15,8 2 3-15,-2-4-14 0,2 0 3 0,3-4-9 16,3-11 3-16,4-3-11 0,4-6-3 0,6-1-19 16,-2-36-12-16,12 55-30 0,-12-55-24 0,33 33-69 15,-33-33-101-15,0 0-227 0,48-27 5 0,-38-11 343 16</inkml:trace>
  <inkml:trace contextRef="#ctx0" brushRef="#br2" timeOffset="64911.165">22861 5358 1813 0,'0'0'62'0,"-40"6"-36"15,40-6-14-15,0 0-3 0,0 0 3 0,0 0 6 16,30 17 4-16,-30-17 3 0,57 14-2 15,-11-10-6-15,7-2-9 0,13-2-8 0,9-4 0 16,12 0 0-16,0 2 0 0,8-4 0 0,-2 2 0 16,0 4 0-16,-7-4 0 0,-3 4-4 15,-4 0-6-15,-12 2 0 0,-5 0 5 0,-11 2-2 16,-13 0 3-16,-8 0-1 0,-30-4 1 0,33 6 2 16,-33-6 2-16,0 0 2 0,0 0 1 15,0 0 0-15,-35 20 1 0,3-7 1 0,2-1 3 16,-7 0 0-16,-1 8-6 0,-6-3 11 0,1 13-10 15,1-2-3-15,-3 13 0 0,-1 0 0 0,3 8 0 16,3 1 0-16,6 1 0 0,7-4 0 0,9 0 0 16,10-3 0-16,12-1 0 0,8-6 0 0,5-1 0 15,13-9 0-15,8-5 0 0,11-4 0 0,9-11 0 16,13-9 0-16,4-5 0 0,8-13 0 16,1-6 0-16,-5-5 0 0,-6-7 0 15,-14-1 0-15,-9-4 0 0,-10-2 0 0,-15-1 0 16,-11 3 0-16,-8-2 0 0,-14-1 0 0,-4 1 0 15,-13 2 0-15,-11 2 0 0,-8 3 0 0,-7 1 0 16,-1 7 0-16,-5-7-44 0,5 19-40 0,-7-9-21 16,23 30-41-16,-25-26-72 0,61 23-172 0,-49 45-161 15,15-27 84-15,22 29 426 0</inkml:trace>
  <inkml:trace contextRef="#ctx0" brushRef="#br2" timeOffset="66192.9351">1541 7863 1248 0,'-28'-23'25'0,"28"23"-12"16,0 0-10-16,0 0-4 0,-27 13 0 0,27-13 2 15,-24 34-2-15,10-5 6 0,-4 9 2 0,2 11 8 16,-4 4-4-16,3 8 9 0,-1 0-2 0,6 6 13 16,-6-6-4-16,10 4 12 0,-10 0-12 0,10 6-13 15,-5-10 29-15,5 4-31 0,-8-10 26 0,6-6-15 16,2-6-13-16,0-3 1 0,4-13-8 16,4-27 2-16,-6 34-4 0,6-34 2 0,0 0 0 15,0 0 0-15,0 0 0 0,0 0 3 0,0 0 3 16,18-42 1-16,-10 5 6 0,8-14-9 0,-2-16 4 15,3-2 6-15,3-2-26 0,2-2 25 0,-2 4-20 16,-2 1 10-16,-7 1 11 0,7 0-8 16,-6-2 7-16,4 2-12 0,-4 0 6 0,4 2-10 15,0 2 9-15,1 8-7 0,1 6 6 16,4 11-4-16,-22 38 3 0,36-45-5 0,-36 45 1 16,0 0-2-16,35-25 0 0,-35 25 0 0,0 0 0 15,40 13 2-15,-40-13-2 0,36 32 2 0,-36-32-2 16,39 57 3-16,-15-18-5 0,-4 6 6 0,0 7-7 15,-3 1 6-15,-1 10-7 0,0 0 6 0,-4 2-8 16,-4-2 8-16,-4 6-9 0,2-1 10 0,-4 1-11 16,-4 4-11-16,2-4 18 0,-6-4-31 15,4-2 7-15,-6-16-21 0,12 6-30 16,-18-23-23-16,22 13-39 0,-8-43-21 0,-8 32-24 16,8-32-67-16,0 0-195 0,-12-28 60 0,-12-9 384 15</inkml:trace>
  <inkml:trace contextRef="#ctx0" brushRef="#br2" timeOffset="66333.6164">1523 8446 1167 0,'-28'14'262'16,"-9"-28"-158"-16,37 14-20 0,-34 0-21 0,34 0-15 15,0 0-16-15,0 0-20 0,0 0-11 0,0 0-5 16,0 0-2-16,32 14 3 0,-32-14 1 0,65 7 1 16,-15-9-7-16,11-7-21 0,14 3-41 0,-5-28-61 15,35 30-115-15,-32-29-232 0,28 1-31 16,10 9 224-16</inkml:trace>
  <inkml:trace contextRef="#ctx0" brushRef="#br2" timeOffset="66568.1376">3450 8196 1451 0,'-56'27'65'16,"56"-27"-32"-16,-27 24-2 0,27-24-3 0,0 0 9 15,-10 30-6-15,10-30 0 0,-2 29-4 16,2-29-9-16,2 41 3 0,0-13-15 0,4 3 1 16,0 5-6-16,-2 3 4 0,1 8 12 0,-3 1-30 15,0-1 27-15,-2 0-29 0,6-2 6 0,-6-3-4 16,4 1-25-16,-4-43-28 0,16 65-49 16,-16-65-64-16,26 32-163 0,-26-32-115 0,0 0-32 15,51-2 403-15</inkml:trace>
  <inkml:trace contextRef="#ctx0" brushRef="#br2" timeOffset="66724.4424">3337 7889 1607 0,'-46'-12'88'0,"46"12"-42"0,-45-2-29 16,45 2-9-16,0 0-6 0,0 0-9 0,0 0-22 15,0 0-26-15,0 0-20 0,0 0-32 0,43 16-58 16,-43-16-74-16,70-20-272 0,-9 26 36 0,-15-30 371 15</inkml:trace>
  <inkml:trace contextRef="#ctx0" brushRef="#br2" timeOffset="67054.4913">4373 8086 1398 0,'-52'7'64'16,"18"7"-38"-16,-7-8 0 0,13 10 11 0,-10-8 8 15,11 9 1-15,-9-5-11 0,36-12-6 16,-53 34-6-16,53-34-3 0,-36 35-7 0,36-35 0 16,-10 36-8-16,10-36 0 0,14 33-4 0,-14-33-1 15,36 30 0-15,-9-21 0 0,9-1-2 0,4-2 4 16,7-4-2-16,9-2 3 0,-1-4 0 0,4 0-1 16,-7 4-1-16,-1 0 0 0,-5 6 0 0,-9 2 2 15,-9 2 7-15,-28-10 3 0,34 24 6 0,-34-24 3 16,6 35-5-16,-6-35 1 0,-12 45-7 15,-4-17-1-15,-6 1 5 0,-7 9-25 0,-9-1 21 16,-4 2-23-16,-1-1 10 0,3-11 0 16,5-1-8-16,5-6-6 0,30-20-17 0,-44 29-16 15,44-29-33-15,0 0-50 0,-10 32-109 0,10-32-152 0,0 0-159 16,0 0 141-16,2-42 411 0</inkml:trace>
  <inkml:trace contextRef="#ctx0" brushRef="#br2" timeOffset="67970.5276">994 10585 1451 0,'0'0'38'16,"-2"-27"-29"-16,2 27-8 0,48-63-3 16,-6 17 7-16,7-3-5 0,7-6 10 0,5 2-7 15,4-2 9-15,1 6-10 0,-3-1 8 16,0 7-7-16,-7 6 6 0,-3 5-4 0,-7 9 1 0,-9 7-4 0,-9 6 0 15,-28 10-3-15,36 2 1 0,-36-2 4 0,0 0-2 16,20 51 4-16,-20-11-5 0,-2 9 5 0,-6 12-9 16,0 8 9-16,-2 11-11 0,0 9 11 0,-6 7 8 31,4 5-23-31,0 3 22 0,-2 0-21 0,5-3 4 16,-1-5 23-16,4-9-4 0,12-6 16 15,4-17-10-15,9-4 4 0,7-15-14 0,8-10 4 0,-1-11-6 16,11-4 5-16,2-17 7 0,7-6 4 0,4-19 5 15,7-8-7-15,1-17 3 0,6-8-12 0,-5-12 6 16,3-10-6-16,-4-7 3 0,-5-5-10 16,-1-1 6-16,-11-5-11 0,-5 9-6 0,-11 1 15 15,-8 4-17-15,-10 6 15 0,-6 3-4 0,-8 1-7 0,-2 2 3 16,-6 10-8-16,-2 0 0 0,0 4-12 0,2 9 4 16,0 3-7-16,6 14 1 0,2 29-6 0,-8-30-9 15,8 30-16-15,0 0-23 0,0 0-34 0,38-4-56 16,-38 4-102-16,43-8-274 0,1 30 45 0,-12-20 376 15</inkml:trace>
  <inkml:trace contextRef="#ctx0" brushRef="#br2" timeOffset="69627.8216">6077 8286 1189 0,'0'0'83'16,"0"0"-47"-16,0 0-18 0,-21-27-6 0,21 27 14 0,23-30 7 15,-23 30 13-15,44-37-5 0,-44 37 1 16,57-43-6-16,-21 11 0 0,12 6-3 0,-3-7-3 15,9 2-8-15,-1 1-5 0,-2 8-11 16,-3 5 0-16,-6 5-5 0,-7 4 1 0,-1 6 0 16,-34 2-1-16,38 10 1 0,-38-10 0 0,19 29 3 15,-19-29-4-15,4 57 3 0,-10-15-7 0,-2 7 7 16,-7 2-7-16,-1 4 8 0,-2 6-8 0,-4 0 8 16,2 8-10-16,1 4-11 0,1 2 26 0,6 0-25 15,2-3 25-15,6-9-5 0,8-6-8 0,0-11 8 16,14-11-7-16,0-3 4 0,9-13-2 15,9-5 1-15,4-8 1 0,9-12 5 0,6-8 1 16,3-9 4-16,-1-17 11 0,5-5-4 16,-1-8 10-16,-4-8-8 0,-1-8-11 0,-1-2 21 15,-9-8-23-15,-1 5 17 0,-15 1-9 0,-2 4-8 16,-12 6 7-16,-4 6-5 0,-12 6 5 0,-4 5-7 16,-10 3 1-16,2 4-9 0,-6 3 2 0,0 3-5 15,18 33 5-15,-37-45-3 0,37 45 1 16,-28-24-3-16,28 24-3 0,0 0-5 0,0 0-10 15,0 0-18-15,0 0-19 0,0 0-16 0,0 0-29 16,0 0-35-16,65 43-95 0,-65-43-148 0,64 12-144 16,-9 14 113-16,-17-32 412 0</inkml:trace>
  <inkml:trace contextRef="#ctx0" brushRef="#br2" timeOffset="70315.6472">7907 8737 392 0,'0'0'150'0,"0"0"-42"0,8-37 14 16,-8 37-5-16,0 0 10 0,0 0-20 15,4-40-6-15,-4 40-20 0,0 0-17 0,0 0-12 16,0 0-8-16,0 0-7 0,0 0-3 0,0 0-3 16,0 0-4-16,0 0-3 0,0 0-1 0,0 0-1 15,0 0 0-15,0 0-2 0,0 0-4 0,0 0-2 16,0 0-5-16,0 0-2 0,0 0-4 0,-8 50 3 15,6-23-5-15,2 5 9 0,-2 3-8 16,2 2 6-16,0 1-7 0,0-1 4 16,2 1-5-16,-2-1 4 0,0 0-4 0,0 5 3 15,0-7-4-15,0-1 2 0,0-5-1 0,0-29 2 16,0 45-3-16,0-45 4 0,0 30-2 0,0-30 2 16,0 0-2-16,0 0 3 0,0 0 2 0,0 0 3 15,0 0 4-15,0 0 2 0,0 0-3 0,0 0-4 16,0 0-2-16,-8-30-7 0,8 30 3 15,0-55-3-15,0 18 2 0,0-2-3 0,2-5 4 16,4-3-4-16,-4 6 5 0,2-3-6 0,0-3 7 16,2 4-7-16,-2-2 6 0,4 1-6 0,2 3 5 15,0 4-5-15,3-1-8 0,-1 5 25 16,0 5-27-16,-12 28 26 0,28-39-14 0,-28 39 0 16,28-24 2-16,-28 24-2 0,33-14 1 0,-33 14-2 15,36-4 0-15,-36 4 2 0,32 6-2 16,-32-6 0-16,33 18-1 0,-33-18 2 0,30 28 0 15,-30-28-16-15,34 55 30 0,-19-22-29 0,-3 5 28 16,6-3-9-16,-8 2-5 0,2 1 4 0,2-1-5 16,-4 1 5-16,-2-3-5 0,2-5 2 0,-1-1-10 15,-9-29 0-15,16 53-9 0,-16-53-6 0,10 47-17 16,-10-47-22-16,-6 48-35 0,6-48-31 16,-12 45-55-16,-19-41-55 0,31-4-127 0,-12 47-81 15,-22-51 248-15</inkml:trace>
  <inkml:trace contextRef="#ctx0" brushRef="#br2" timeOffset="70581.4447">8101 8981 816 0,'0'0'64'0,"26"-39"-7"0,-26 39 13 15,0 0 17-15,41-32 1 0,-41 32-9 0,34-23-19 16,-34 23-17-16,36-22-18 0,-36 22-12 0,37-20-9 16,-37 20-4-16,44-13-10 0,-44 13-30 0,36-14-62 15,-3 24-139-15,-33-10-235 0,42-10 3 0,-7 20 410 16</inkml:trace>
  <inkml:trace contextRef="#ctx0" brushRef="#br2" timeOffset="77277.0093">8770 8660 534 0,'0'0'102'0,"0"0"-38"0,-6-31 1 15,6 31 7-15,0 0 6 0,16-36-3 0,-16 36-4 16,0 0-7-16,6-37-1 0,-6 37-7 16,0 0-23-16,0 0 11 0,0 0-26 0,0 0 14 15,0 0-2-15,0 0-3 0,0 0-3 0,0 0-5 16,0 0-5-16,0 0-2 0,0 0 18 0,0 0-15 15,-14 37 20-15,14-37-37 0,-12 42 16 16,7-15-16-16,-1 1 13 0,2 13 5 0,2 1-8 16,2 5 6-16,-6 2-9 15,6-2 6-15,0 2-7 0,0-1 5 0,0-1-8 16,0-2 5-16,4-4-8 0,-2-1 4 0,0-9-3 16,-2-31 3-16,8 46-3 0,-8-46 1 0,5 27-1 15,-5-27 2-15,0 0-3 0,0 0 3 0,0 0 0 16,0 0-1-16,0 0 3 0,0 0-3 15,0 0 1-15,0 0-3 0,12-51 5 0,-10 19-5 0,6-5 4 16,-2-4-4-16,0-3 4 0,2 1-4 0,0 0 5 16,0-2-5-16,2 7 6 0,0-5-7 0,-2-2 7 15,0-3-7-15,-4 1 6 0,1 0-5 0,7 0-13 16,-4 3 31-16,6 3-30 0,-2 4 31 0,-2 9-13 16,-10 28-5-16,26-47 4 0,-26 47-5 15,25-34 4-15,-25 34-3 0,32-19 0 0,-32 19 1 16,30-12 0-16,-30 12-1 0,33-6 2 0,-33 6-1 15,38 0 1-15,-38 0-1 0,38 4-2 0,-38-4 2 16,35 12 1 0,-35-12-1-16,34 15 0 0,-34-15 0 0,0 0-2 15,38 38 2-15,-38-38-1 0,19 31 3 0,-19-31-2 16,10 36 1-16,-10-36-1 0,6 35 0 16,-6-35 14-16,-14 47-32 0,3-21 31 0,11-26-33 15,-38 53 12-15,10-27 4 0,-4 1-5 0,-1-1 7 16,-9 5-2-16,5-5 5 0,-1 0-2 0,0-3 3 15,5-3-2-15,33-20 2 0,-46 27-4 0,46-27 1 16,0 0-3-16,0 0 0 0,0 0-1 0,0 0 2 16,28 16 2-16,4-22 0 0,5-4 3 0,3-3-2 15,11-5 0-15,1 2-1 0,1-5 1 16,3 1-2-16,-3 6 3 0,-5-2-2 0,-5 7 4 16,-7 3-2-16,-36 6 3 0,39-2 2 0,-39 2 6 0,0 0 5 0,-13 33 0 15,-11-5-1-15,-20 5-14 0,-5 10 3 0,-17 7-9 16,-7 5 8-16,-6 4-7 0,-6 2 8 0,-6-4-5 15,8-8 6-15,3-6-6 0,13-7 3 0,12-5-19 16,7-9-15-16,18 4-37 0,-1-30-62 16,31 4-104-16,0 0-247 0,0 0-18 0,47 0 234 15</inkml:trace>
  <inkml:trace contextRef="#ctx0" brushRef="#br2" timeOffset="78262.5618">2943 11266 1002 0,'-20'-27'143'15,"20"27"-83"-15,0 0-33 0,0 0-9 0,0 0 3 16,0 0 6-16,0 0 6 0,0 0-1 0,0 0-9 16,0 0-8-16,0 0-10 0,-14 37 2 0,14-37-1 15,-4 37 7-15,4-37 0 0,-10 56 3 16,4-25-4-16,2 5 4 0,-1 1-5 0,-3 6 6 15,0-1-5-15,6 1 5 0,-6-8 14 16,6 3-27-16,-6-9 32 0,4-1-34 0,4-28 12 16,-6 37-5-16,6-37-7 0,0 0 1 0,0 0-1 15,0 0 0-15,0 0 2 0,0 0 2 0,0 0 1 16,0 0 1-16,0 0-1 0,0 0-3 0,2-35-1 16,6 3 8-16,0-3-30 0,0-1 29 0,2-5-28 15,0 0 19-15,-1-1 10 0,1-1-2 0,4-4 6 16,-2 7-6-16,0-5 3 0,4 8-7 15,-6-5 5-15,6 7-7 0,-3 0 5 0,3 3-4 16,-16 32 2-16,28-45-4 0,-28 45 2 16,28-30-4-16,-28 30 1 0,25-17 0 0,-25 17-1 15,28-2 1-15,-28 2 0 0,0 0 1 0,38 25 0 16,-38-25 1-16,27 38-3 0,-27-38 3 0,20 57-4 16,-6-20 4-16,-6 1-5 0,4 5 7 15,-2 4-6-15,0 0 4 0,0 8-6 0,-2-3 6 16,-1-5-7-16,-3-4 2 0,8 0 8 0,-6-5-31 15,10-3 20-15,-6-5-37 0,10-3-3 0,-20-27-40 16,35 34-7-16,-35-34-23 0,42 19-64 0,-42-19-71 16,0 0-241-16,30-25 56 0,-38-7 406 0</inkml:trace>
  <inkml:trace contextRef="#ctx0" brushRef="#br2" timeOffset="78450.1302">3081 11445 1331 0,'0'0'115'16,"0"0"-71"-16,0 0-24 0,0 0-10 0,0 0 0 16,0 0 7-16,0 0 4 0,0 0 2 0,0 0-6 15,38-9-7-15,-38 9-7 0,52-12-2 16,-23 2-2-16,7 0-12 0,-4-6-21 0,11 10-32 16,-13-19-43-16,23 25-60 0,-27-30-77 0,26 7-184 15,-3 23-23-15,-49 0 353 0</inkml:trace>
  <inkml:trace contextRef="#ctx0" brushRef="#br2" timeOffset="79075.3803">3826 11182 686 0,'0'0'212'16,"0"0"-152"-16,0 0 1 0,-30-6 13 0,30 6 6 15,0 0-8-15,-35 6-19 0,35-6-13 0,-14 31-7 16,10-3 5-16,4-28-3 0,-8 53 6 0,4-20-5 15,4 7 0-15,0 1-16 16,2 4 6-16,-2-1-3 0,8 1 3 0,-8-10-3 16,2 1-17-16,4-7 17 0,-4 3-30 0,6-3 29 15,-8-29-15-15,8 47-3 0,-8-47 0 0,2 28-3 16,-2-28-1-16,0 0 1 0,0 0-2 0,0 0-1 16,0 0 2-16,0 0-1 0,0 0 0 0,0 0 2 15,11-30-5-15,-3 3 2 0,0-7 6 0,0 1-30 16,-4-2 29-16,2-1-28 0,-4 1 18 15,-4 1 7-15,2-1-2 0,-2-3 4 0,-6 1-4 16,2-4 4-16,2-1-4 0,-2-1 5 0,4 2-6 16,-4 3 6-16,6 5-6 0,0 33 4 0,6-43-3 15,-6 43 2-15,0 0-2 0,18-40 2 0,-18 40-2 16,34-18 2-16,-34 18-2 0,47-15 2 16,-47 15-1-16,56-10 1 0,-26 10 1 15,-3 0-1-15,3 0 0 0,2 6 0 0,-32-6 0 16,47 12-1-16,-47-12 2 0,38 21-2 0,-38-21 3 15,18 28-2-15,-18-28 2 0,2 27-2 0,-2-27 2 16,-12 38-2-16,12-38 3 0,-28 41-3 0,28-41 3 16,-38 38-3-16,38-38 2 0,-37 27-2 0,37-27 2 15,-32 16-2-15,32-16 1 0,0 0-2 0,0 0-1 16,0 0-3-16,0 0-1 0,0 0 2 16,0 0 0-16,0 0 4 0,0 0-2 0,28-14 2 15,-28 14-2-15,39-14 3 0,-39 14-2 0,38-10 2 16,-38 10-1-16,0 0 0 0,36 10 1 15,-36-10 2-15,0 0 3 0,16 28 1 0,-16-28 5 16,5 37-3-16,-5-37 1 0,-7 51-4 0,7-51 1 16,-12 50-6-16,12-50 2 0,-18 41-6 0,18-41 4 15,-24 47-5-15,24-47-2 0,-28 51-8 16,28-51-7-16,-37 50 9 0,9-33-47 0,14 13 13 16,-20-18-56-16,25 23-37 0,-27-33-46 0,36-2-121 15,-12 45-144-15,12-45 75 0,0 0 375 0</inkml:trace>
  <inkml:trace contextRef="#ctx0" brushRef="#br2" timeOffset="79591.1559">1596 11865 801 0,'36'-30'141'16,"-24"-3"-74"-16,16 5-11 0,-3-11 8 0,11 11 7 15,-6-9-8-15,7 13 0 0,-5-3-46 0,2 13 13 16,-34 14-28-16,59-24 15 0,-59 24-6 0,50-6-4 16,-50 6-2-16,43 10 0 0,-43-10-2 0,38 20 2 15,-38-20 22-15,29 27-21 0,-29-27 19 0,24 38-35 16,-24-38 10-16,20 47-12 0,-20-47 11 16,24 47 3-16,-24-47-3 0,33 38 1 0,1-25-3 15,2-5-4-15,11-6-14 0,7-16-27 0,29 5-66 16,-16-33-111-16,30-1-278 0,12 6 30 0,-16-24 404 15</inkml:trace>
  <inkml:trace contextRef="#ctx0" brushRef="#br2" timeOffset="80013.1816">5545 10634 1247 0,'0'0'53'0,"0"0"-38"0,0 0-18 16,0 0-1-16,29-7 4 0,7-3-1 15,4-4-19-15,11-4 18 0,5 1-23 0,7-9 2 16,10 6-26-16,-7-11-42 0,15 17-34 0,-20-16-55 16,12 17-40-16,-5 17-142 0,-25-34 153 0,25 42 209 15</inkml:trace>
  <inkml:trace contextRef="#ctx0" brushRef="#br2" timeOffset="80169.5701">5537 11069 1590 0,'0'0'17'0,"0"0"-26"16,0 0-3-16,43-21 9 0,-3 1 1 15,13-5 2-15,3-3-6 0,11 0-14 0,1-9-28 16,19 15-48-16,-16-33-90 0,36 28-201 16,-12-5-102-16,-10-15 141 0</inkml:trace>
  <inkml:trace contextRef="#ctx0" brushRef="#br2" timeOffset="80737.1943">6945 10524 1008 0,'29'-33'49'16,"5"-14"12"-16,16 9 5 0,-5-15 6 0,18 14-7 15,-7-9-17-15,1 13-20 0,-1 3-4 16,-5 9-13-16,-3 3 1 0,-7 10-7 0,-9 2-2 15,-32 8 0-15,46 2 1 0,-46-2 3 16,29 16 3-16,-29-16 5 0,22 36-2 0,-22-36 1 0,12 53-8 16,-10-20 0-16,-2 7-6 0,-2 5 7 0,-6 2-2 15,4 10 10-15,-6 2 15 0,2 4-29 0,-2 2 25 16,2 2-29-16,1 4 9 0,7 2 15 16,1-6-11-16,9 0 8 0,4-12-9 0,8-4 4 15,2-12-6-15,6-3 4 0,3-11-7 16,9-3 11-16,3-14 6 0,11-6 3 0,3-20 3 15,-1-2-13-15,5-13 4 0,0-8-3 0,-5-9 5 16,3-7-4-16,-5-6 2 0,-3-4-6 0,-7-3 10 16,-3-5-7-16,-7 2-7 0,-5 2 12 0,-13 2-23 15,-8 4 16-15,-8 0-8 0,-4 4-8 0,-4 4 8 16,-4 2-7-16,-2 2 5 0,-1 2-5 0,3 3 3 16,0 5-5-16,8 8 5 0,2 35-6 15,0-44-3-15,0 44-7 0,0 0-10 0,0 0-8 16,39-11-7-16,-39 11-13 0,60 17-32 0,-60-17-34 15,83 38-66-15,-53-38-67 0,37 27-156 0,0 1-76 16,-17-20 208-16</inkml:trace>
  <inkml:trace contextRef="#ctx0" brushRef="#br2" timeOffset="81317.3097">8792 11256 1007 0,'44'-31'100'0,"-42"-3"-16"16,-2 34 2-16,31-57-2 0,-31 57-14 0,30-47-10 15,-30 47-17-15,18-37-9 0,-18 37-8 0,0 0-1 16,0 0 3-16,0 0 2 16,0 0 0-16,0 0-4 0,0 0-6 0,0 0-8 15,0 0-5-15,0 0-5 0,-12 31 3 0,12-31-1 16,-22 49 5-16,12-19-3 0,-2 1 2 0,5 3-5 16,-3-3 3-16,0 7-5 0,0-1 4 0,2 1-6 15,0-3 3-15,0-3-3 0,6-5 4 0,2-27-3 16,-8 37 3-16,8-37-4 0,0 0 3 15,8 32-3-15,-8-32 1 0,0 0 2 0,0 0-2 16,28-2 3-16,-28 2-2 0,33-33 2 0,-33 33-3 16,46-58 5-16,-24 21-3 0,4-2 10 0,-1-3-2 15,-5 1 10-15,0 2-4 0,-2-3 6 0,0 1-7 16,-7-2 2-16,7-1-6 0,0 1 2 16,0 2-5-16,0 5 1 0,0 3-4 0,-18 33 1 0,21-38-4 15,-21 38 0-15,0 0-2 0,0 0 0 16,34-17 1-16,-34 17-1 0,0 0 1 0,28 31-1 15,-28-31 2-15,25 51-4 0,-15-13 4 0,-2 5-4 16,-4 4 4-16,2 5-4 0,-4 1 2 16,0-2-7-16,2 0 3 0,-2 0-11 0,-2-6 3 15,0 3-13-15,2-9-3 0,6 6-15 0,-2-13-9 16,6 7-37-16,-12-39-33 0,20 51-62 0,-20-51-325 16,0 0-21-16,9 32 138 0</inkml:trace>
  <inkml:trace contextRef="#ctx0" brushRef="#br2" timeOffset="81476.3203">9121 11264 1564 0,'-36'-13'113'15,"36"13"-42"-15,-29-6-13 0,29 6-14 16,0 0-12-16,0 0-15 0,0 0-10 0,0 0-6 16,0 0-1-16,35-26-1 0,1 16-1 15,1-6-12-15,15 3-15 0,-5-9-37 0,23 22-87 16,-31-39-192-16,27 29-247 0,-9-2 32 0,-11-16 416 15</inkml:trace>
  <inkml:trace contextRef="#ctx0" brushRef="#br2" timeOffset="82047.3927">9760 10686 715 0,'-27'11'263'0,"27"-11"-138"0,-28-7-28 0,28 7 14 31,0 0-6-31,-36-18-2 0,36 18-9 0,0 0-24 16,0 0-19-16,0 0-23 0,0 0-8 0,0 0 0 16,0 0 5-16,48-4 7 0,-5 4 0 0,15-6-20 15,13 0 11-15,18-2-21 0,4-4 26 0,18-7-13 16,10 7 11-16,6-8-11 0,9 3-6 0,3-3-2 16,6 0-6-16,-7 2 1 0,-9 3-2 15,-2-1 2-15,-7 2 0 0,-3 4 0 0,-6-1-1 16,-10 5 1-16,-10 2-3 0,-8 0 2 0,-15 2-1 15,-7 2 0-15,-15 2-1 0,-13 2 0 0,-33-4-2 16,30 6-1-16,-30-6 1 0,0 0-2 0,0 0-2 16,0 0-5-16,-34 15-9 0,34-15-12 0,-55 10-8 15,27-4-11-15,-8-6-10 0,36 0-35 16,-59-4-44-16,59 4-124 0,-34 18-299 0,34-18 60 16,0 0 281-16</inkml:trace>
  <inkml:trace contextRef="#ctx0" brushRef="#br2" timeOffset="82735.3067">12398 10257 1239 0,'20'-36'23'0,"-20"36"-5"16,57-51 15-16,-13 27 5 0,-7-9 13 15,17 9-7-15,-17-7-1 0,15 11-8 0,-12-6-1 16,3 9-5-16,-5-5-5 0,-1 8-5 0,-1-1-2 16,-6 7-5-16,-30 8 0 0,51-10 0 0,-51 10 2 15,30 2 3-15,-30-2 1 0,0 0-1 16,18 27-4-16,-18-27-1 0,0 40-4 0,0-13 0 15,-8 7-4-15,0 1 4 0,-4 12-8 0,0 3 6 16,-4 3-7-16,4 2 6 0,-3 6-8 0,3 0 6 16,0 4-7-16,6-2-9 0,0 2 26 0,2-2-25 15,0 2 25-15,8-2-9 0,2-4-8 0,8-8 8 16,6-8-5-16,5-1 7 0,7-13-2 0,6-1 6 16,5-13 0-16,3-3 3 15,5-10 0-15,1-8 8 0,3-7 1 0,6-7-2 16,-5-12 2-16,-1-5-11 0,-3-6 4 0,-3-5-6 15,-3-3 4-15,-8-2-4 0,-7 0-12 0,-7 0 21 16,-6-4-22-16,-2 4 19 0,-8-6-7 0,-6 1-8 16,0-1 3-16,-4 0-3 0,2 2 0 0,-8-2 0 15,6 0 0-15,0 0 0 0,-2 2 0 16,4 2 0-16,4 6 0 0,-2 7 0 0,6 5 0 16,1 8 0-16,-9 29 0 0,30-48 0 0,-2 27 0 15,8-3 0-15,-1 4 0 0,9 7 0 0,-3 5-7 16,9 0-15-16,5 8-15 0,-5-6-27 0,13 16-46 15,-23-24-90-15,39 36-301 0,-34-13-74 16,5 7 45-16</inkml:trace>
  <inkml:trace contextRef="#ctx0" brushRef="#br2" timeOffset="83814.0743">14243 10894 859 0,'0'0'72'0,"0"0"-28"16,-11-27 3-16,11 27 4 0,0 0 19 0,0 0 2 16,-2-28-5-16,2 28-8 0,0 0-12 0,0 0-10 15,0 0-7-15,0 0-6 0,0 0-6 16,0 0 2-16,0 0 2 0,2 41 7 0,-2-41 2 16,0 58 4-16,-4-31-7 0,8 11 3 0,-6-1-8 15,4 0 3-15,-4-3-10 0,2 3 1 0,-2-3-8 16,2 3 0-16,-4-4-5 0,4-1 2 0,0-4-5 15,0 1 3-15,0-29-3 0,4 47 2 0,-4-47-3 16,2 42 2-16,-2-42-2 0,0 0 2 0,4 33-3 16,-4-33 2-16,0 0-2 0,0 0 1 15,0 0 2-15,0 0-1 0,0 0 1 0,31-12-1 16,-31 12 2-16,20-35-3 0,-10 7 3 16,0 1-3-16,2-5 5 0,0-3-3 0,-3-3 7 15,-3 1-6-15,0 0 6 0,0-3-5 0,-2-5 2 16,-4 2-5-16,6-5 4 0,-4 1-6 0,6-2 5 15,0 0-7-15,-2 4 5 0,8 3-5 0,-4 7 6 16,2 7-4-16,-12 28 3 0,23-39-1 16,-23 39-15-16,28-28 15 0,-28 28-15 0,38-19 28 15,-38 19-13-15,49-18 13 0,-19 10-14 0,2 2 0 16,-3 2 0-16,-1 4 0 0,-28 0-1 0,46 8 2 16,-46-8-2-16,33 18-14 0,-33-18 31 0,0 0-30 15,20 41 29-15,-20-41-14 0,-12 51-5 16,-8-17 0-16,-3 3-5 0,-13 3 6 15,-4 3-2-15,-5 0 8 0,-1-2-5 0,1 1 5 16,-1-3-5-16,3-5 4 0,5-1-4 0,8-5 4 16,30-28-4-16,-45 49 3 0,45-49-3 0,-18 29 1 15,18-29-2-15,0 0 0 0,20 28 0 0,-20-28 2 16,51 6 1-16,-19-10 0 0,11-2 1 0,5-4-2 16,5-2 1-16,3-1-1 0,-5 1 2 0,1 0-2 15,-3 4 1-15,-9 2 0 0,-10 6-1 16,-30 0 2-16,37 8 1 0,-37-8 0 0,0 0 2 15,-6 45 1-15,6-45-2 0,-51 57 4 0,13-23-6 16,-13 3 4-16,-5 5-4 0,-1-1 5 16,-6-2-6-16,3 1 4 0,-1-5-6 0,5 0 4 15,3-5-4-15,9-4-10 0,7-7 23 0,7-5-35 16,30-14 18-16,-36 12-47 0,36-12-39 0,0 0-44 16,28 12-135-16,-28-12-211 0,30-28-30 15,21 12 209-15</inkml:trace>
  <inkml:trace contextRef="#ctx0" brushRef="#br2" timeOffset="85786.8054">2410 12424 412 0,'8'-36'115'16,"-8"36"-19"-16,0 0-7 0,-6-31-13 0,6 31 1 16,0 0-12-16,0 0-1 0,-28-32-9 0,28 32-11 15,0 0-10-15,-35 2-8 0,35-2-11 16,-40 12-2-16,40-12-1 0,-53 33 9 0,15-11 10 16,4 15 14-16,-11-1 4 0,7 17 12 0,-9 0-9 15,5 20-13-15,-7-6 25 0,11 20-35 0,-5-7 19 16,5 11-13-16,4 9-25 0,10 4 8 15,7 5-22-15,7-3 9 0,10-2-14 0,6-5-5 16,12-7 23-16,7-1-25 0,17-7 25 16,5-3-12-16,13-6-23 0,11-14-1 0,18 6-28 15,-2-22-10-15,22 6-31 0,-10-31-35 0,20 13-74 0,-24-19-187 16,2-16-52-16,12 16 214 0</inkml:trace>
  <inkml:trace contextRef="#ctx0" brushRef="#br2" timeOffset="86530.6299">2982 12929 862 0,'0'0'209'15,"0"0"-170"-15,-19-31-27 0,19 31-1 16,0 0 11-16,-2-34 20 0,2 34 9 0,0 0 3 0,0 0-9 16,0 0-13-16,0 0-13 0,0 0-2 0,0 0 2 15,0 0 2-15,18 58 9 0,-15-23-6 0,7 10 6 16,-4 2-10-16,4 13 7 0,-4 3-9 15,0 3 8-15,2-1-12 0,2 0 4 0,4 0-13 16,-2-4 7-16,2 2-11 0,-3-8 7 16,5-9 11-16,-4-3-32 0,8-8 28 0,-2-5-29 0,-18-30 15 0,37 37 6 15,-37-37 3-15,44 14 5 0,-44-14 2 0,45-10 1 16,-45 10 6-16,44-41-1 0,-20 4-18 0,2-7 25 16,-1-15-36-16,3-8 21 0,-6 0-8 0,4-7-10 15,1 1 8-15,-7 0-10 0,-2-2 8 0,-2 6-8 16,-6 2 8-16,-4 6-7 0,-2 6 6 31,-4 0-8-31,0 6 0 0,0 2-11 0,1 9-6 0,-1 1-2 0,0 37-46 0,6-59 14 0,-6 59-55 16,20-42-21-16,16 56-71 0,-36-14-181 0,0 0-78 15,45 6 109-15,-45-6 354 0</inkml:trace>
  <inkml:trace contextRef="#ctx0" brushRef="#br2" timeOffset="86952.6382">3963 13266 1181 0,'0'0'78'16,"0"0"-61"-16,0 0-12 0,0 0 7 0,0 0 18 31,0 0 16-31,43 10 4 0,-43-10-3 0,40-16-11 15,-40 16-8-15,59-24-4 0,-29 7-1 0,8-1-4 16,-3-6-2-16,1 3-8 0,-6-1-3 0,3 4-4 16,-33 18 1-16,46-33-1 0,-46 33 2 0,29-28-2 15,-29 28 4-15,0 0 0 0,16-37 0 0,-16 37 0 0,0 0 0 0,-18-33-3 16,18 33 3-16,-33-16-2 0,33 16 2 0,-48-8-1 31,21 8 2-31,-1 2 2 0,-6 4-1 0,4 2 2 16,1 1 2-16,-5 11 3 0,-2 2 1 0,7 7 6 15,-7 5-2-15,4 11 4 0,-3 2-5 0,7 6 3 0,0-1-9 0,7-5 0 0,7-2-8 0,6-2 1 16,6-3-6-16,4-3 1 0,10-5-6 0,3-1 3 16,-15-31-6-16,54 43 4 0,-16-21-10 15,-1-12-5-15,19 0-16 0,-5-14-5 0,16 0-25 16,-5-22-23-16,23 17-38 0,-22-37-63 0,36 31-62 16,-31-29-128-16,11-3-66 0,16 21 199 15</inkml:trace>
  <inkml:trace contextRef="#ctx0" brushRef="#br2" timeOffset="87155.8942">5081 13008 1220 0,'-37'0'61'15,"37"0"-17"-15,-58 14 6 0,58-14 5 0,-45 24-2 32,45-24 0-32,-46 41-5 0,28-12 1 0,-7 5-10 15,11 5-1-15,-6 1-12 0,8 3 0 0,2-6-9 16,8 3 1-16,2-5-8 0,2-1 2 0,12-5-9 15,-14-29-1-15,42 51-6 16,-11-33 4-16,7-6-4 0,2-8-5 0,7-4-14 16,3-14-26-16,13 2-39 0,-15-25-47 0,29 21-95 15,-32-31-181-15,19-2-96 0,9 11 144 0</inkml:trace>
  <inkml:trace contextRef="#ctx0" brushRef="#br2" timeOffset="87374.7618">5846 12431 1464 0,'-50'24'53'0,"19"10"-29"0,-3-1 1 0,14 8 14 15,-6 3 21-15,7 7-34 0,-3-2 24 16,6 8-34-16,-2-6 1 0,8 6 3 0,2-2-12 16,6 3 3-16,2-1-10 0,0 0 5 15,4 0-11-15,2 0 7 0,4-4-8 0,-2-10-16 16,10 6-8-16,-6-7 6 0,8 3-26 0,-9-15 3 15,9 9-46-15,-20-39-53 0,22 45-98 0,-22-45-39 16,0 0-183-16,0 0 61 0,0 0 405 0</inkml:trace>
  <inkml:trace contextRef="#ctx0" brushRef="#br2" timeOffset="88093.7783">5487 12986 1167 0,'0'0'94'16,"0"0"-45"-16,16 28 9 0,-16-28 18 0,34 16 9 16,-34-16-12-16,51 8-10 0,-51-8-17 0,60 0-9 15,-25-4-8-15,9 0-8 0,-2-4-3 16,3 0-6-16,1-4-1 0,3 0-5 0,-1-1 1 16,-1-1-4-16,1-4 2 0,3 0-1 0,-1 1 0 15,3-3-4-15,-5 0 2 0,3 1-3 0,-7 1 3 16,-5 2-3-16,-11 6 3 0,-28 10-3 0,34-11 1 15,-34 11 2-15,0 0 0 0,0 0 2 0,0 0 0 16,0 0-1-16,0 0-1 16,-22 27 0-16,22-27-4 0,-42 41 5 0,15-7-5 15,-7 1 4-15,2 7-1 0,-1 3 6 0,-1 2-1 16,4 8 8-16,1 0-2 0,3-1 5 0,2-3-7 16,8-8 3-16,2-8-9 0,12-1 1 0,2-5-6 15,10-1 3-15,-10-28-5 0,38 39 3 0,-38-39-1 16,51 10 2-16,-19-16 3 0,6-4-2 0,5-11-1 15,11-7-4-15,-5-9 1 0,7-3-8 16,-5-3-1-16,-3-4-10 0,-3 0 4 0,-9-4-3 16,-6 3 8-16,-5 1-4 0,-15 10 6 0,-2-1-6 15,-10 5 6-15,-6-1-7 0,-4 3 5 0,-4 5-3 16,16 26 6-16,-43-35 1 0,43 35 6 16,-50-10 2-16,50 10 1 0,-51 8 5 0,51-8-4 15,-36 16 2-15,36-16-3 0,0 0 0 0,-20 31 3 16,20-31 1-16,0 0 2 0,0 0 6 15,30 32-1-15,-30-32 7 0,52 7-2 0,-15-7-2 16,1-3-1-16,5-3-3 0,1 0 3 0,6 4 3 16,-5-4 0-16,7 4-1 0,-7 2-3 0,-5 0-4 15,-5 2-6-15,-5 10 1 0,-30-12-3 0,44 29 0 16,-44-29-2-16,25 43 5 0,-21-15-4 0,-4 7 3 16,-4 5-4-16,-4 5-1 0,-5 2-1 15,-5 1 1-15,-2-5 1 0,0-10 4 0,0 3-5 16,-3-5 5-16,23-31-3 0,-36 48 0 15,36-48 0-15,0 0 0 0,-22 31-1 0,22-31 1 16,0 0 0-16,0 0 0 0,0 0 4 0,22-35 3 16,-22 35 4-16,43-54-1 0,-17 21 3 0,2-4-12 15,6-7-1-15,-3-1 0 0,5-2 0 0,-6 5 0 16,-3 3 0-16,-1 4 0 0,-2 5 0 16,-8 1 0-16,-16 29 0 0,31-44 0 0,-31 44 0 15,30-35 0-15,-30 35-26 0,40-32-36 0,-1 24-41 16,-11-25-84-16,45 37-205 0,-17-24-201 0,11 5 22 15,24 9 459-15</inkml:trace>
  <inkml:trace contextRef="#ctx0" brushRef="#br2" timeOffset="88719.0181">8935 12839 1206 0,'0'0'63'16,"-26"-22"-33"-16,26 22-2 0,-38 0 3 0,38 0 4 16,-55 18-1-16,25 2 3 0,-11-5-1 0,9 13 6 15,-12-2-2-15,7 9 4 0,-7-8-5 0,9 11 1 16,-3-3-12-16,8 1 1 0,4-7-14 0,9 1-1 16,17-30-8-16,-12 35-3 0,12-35-2 15,0 0 0-15,29 22 1 0,-29-22 0 0,52-2 2 16,-18-6-1-16,9-6 1 0,5-3-1 0,5-1-1 15,1 2-1-15,-5 4 0 0,1 6-1 0,-9 4 0 16,-7 2-1-16,-34 0 2 0,45 12 0 16,-45-12-1-16,18 28 4 0,-18-28-3 0,-8 51 4 15,-2-18-4-15,-7 5 1 0,-5-1-3 0,-6 1 4 16,-6-5-5-16,1 1 6 0,3-3-4 16,2-3 0-16,28-28-3 0,-45 43 3 0,45-43-4 15,0 0-7-15,-22 27-19 0,22-27-23 0,0 0-28 16,0 0-22-16,65-27-48 0,-45-13-73 0,38 11-198 15,1-1-72-15,-11-21 229 0</inkml:trace>
  <inkml:trace contextRef="#ctx0" brushRef="#br2" timeOffset="89109.7596">9477 12945 1359 0,'0'0'60'0,"-37"14"-29"16,37-14 1-16,-38 16 8 0,38-16-4 0,-26 21-2 15,26-21 5-15,-25 32-11 0,25-32 8 0,-20 43-9 16,16-11 1-16,-4-5-5 0,6 9 3 16,-4-3-3-16,8 6 3 0,-2-3-4 0,6-5 1 15,-4 1-6-15,8-7 1 0,-10-25-9 0,24 48 3 16,-24-48-8-16,31 33 5 0,-31-33-4 0,44 16 0 16,-44-16 2-16,49 0-7 0,-49 0 3 15,54-22-3-15,-23 1 1 0,1-5 0 0,4-6 1 0,1-5-3 16,1-6 5-16,0-1-7 0,3-3 5 15,-3 0-5-15,-1 2 6 0,-3-1-5 16,-6 9 4-16,-8 2-4 0,-1 7 5 0,-19 28-3 16,20-47 3-16,-20 47-5 0,0 0 2 0,14-30 0 15,-14 30 1-15,0 0 0 0,0 0-1 0,0 0 0 16,-16 36-2-16,16-36 3 0,-18 55-4 0,9-20 4 16,-1 5-3-16,0 1 4 0,-4 4-7 0,10 3 2 15,4-3-12-15,0-6-7 0,10-3-14 16,-10-36-9-16,37 49-20 0,-37-49-16 0,56 29-29 15,-56-29-52-15,79 6-90 0,-49-12-218 0,13-15-11 16,15 9 240-16</inkml:trace>
  <inkml:trace contextRef="#ctx0" brushRef="#br2" timeOffset="89578.6709">10646 12187 1440 0,'-28'-4'66'15,"28"4"-13"-15,-40 16 2 0,40-16 2 0,-29 42-6 16,17-11-3-16,-6 4-14 0,2 11-4 0,4 1-11 16,4 8 3-16,0 4-7 0,4 8-8 0,0 0 22 15,4 8-23-15,0 0 19 0,4-3-10 0,-2-3-11 16,0 4 6-16,-2-8-11 16,2 2 6-16,2-8-8 0,-2-4 5 0,2-8-5 15,4-7 4-15,0-7-4 0,0-5 5 0,-8-28-5 16,10 31 3-16,-10-31-4 0,0 0 0 0,0 0 0 15,0 0-1-15,0 0 1 0,0 0 2 0,0 0 2 16,30-49-1-16,-25 19 2 0,-1-3-3 0,2 0 5 16,2-1-7-16,-6-5 6 0,4-3-3 15,-4-1 5-15,6-2-4 0,0 7 3 0,4 1-6 16,6 4 4-16,-18 33-5 0,47-52 7 0,-19 37-2 16,4 1 6-16,-3 2 3 0,1 4-1 0,6 4 2 15,-1 2-3-15,3 4 3 0,-2 0-1 16,-1 2-2-16,1 0-3 0,-6 2-1 0,-3 0-4 15,-27-6 1-15,36 20-1 0,-36-20 0 0,0 0 0 16,8 39 0-16,-8-39 0 0,-28 39 0 16,-4-13 0-16,-5 3 0 0,-11 1 0 0,-7 5 0 15,-8 5 0-15,-1-3 0 0,1 1 0 0,3-5 0 16,3-5 0-16,7-5 0 0,11-3 0 0,5-8-2 16,34-12-32-16,-35 6-26 0,35-6-59 0,2-28-92 15,41 16-266-15,-15-19-116 0,15-11 62 0,15 9 512 16</inkml:trace>
  <inkml:trace contextRef="#ctx0" brushRef="#br2" timeOffset="90121.2305">11638 12122 1331 0,'0'0'95'0,"-18"28"-47"15,18-28 10-15,0 0 10 0,0 45 7 0,0-45-15 16,-8 49-11-16,6-21-19 0,2 9-7 0,0 7-10 16,0 3 3-16,0 4-6 0,0 6 4 15,0-2-8-15,-2 16-8 0,-6 0 19 0,0 2-22 16,-4 4 19-16,-4-3-8 0,0-3-10 0,3 0 6 16,-3 4-11-16,0-4 9 0,2-4-12 0,4-16 8 15,2-8-16-15,0-11-1 0,16-1-20 0,-8-31-29 16,14 40-42-16,-14-40-103 0,0 0-194 0,42-8-133 15,-42 8 74-15,39-32 468 0</inkml:trace>
  <inkml:trace contextRef="#ctx0" brushRef="#br2" timeOffset="90914.5168">11410 12752 1608 0,'-30'8'70'0,"30"-8"-44"16,0 0-5-16,0 0 5 15,0 0 5-15,0 0 4 0,28 30-2 16,-28-30 1-16,43 6-3 0,-11-4-3 0,-2-2-5 16,9 0-4-16,-5-2-4 0,6 0-3 0,-7 2-3 15,3 0-3-15,0 2-3 0,-7 0 0 0,3 3-2 0,-32-5 1 16,42 14 0-16,-42-14 0 0,31 36 1 0,-31-36 1 16,12 53-4-16,-12-22 0 0,-4 5 0 0,-4 1 0 15,-6 1 0-15,3 5 0 0,-7-4 0 16,2 4 0-16,2-1 0 15,-2-9 0-15,4 3 0 0,-2-9 0 0,14-27 0 0,-13 42 0 16,13-42 0-16,0 0 0 0,0 0 0 0,0 0 0 16,0 0 0-16,0 0 0 0,0 0 0 0,0 0 0 15,0 0 0-15,21-38 0 0,-1 7 0 0,4-5 0 16,-2-3 0-16,3-2 0 0,-1-1 0 0,-2 1 0 16,-2 0 0-16,0 1 0 0,3 3 0 15,-3-1 0-15,-2 7 0 0,0 3 0 0,-18 28 0 16,30-39 0-16,-30 39 0 0,0 0 0 0,25-30 0 15,-25 30 0-15,0 0 0 0,0 0 0 0,28 4 0 16,-28-4 0-16,28 10 0 0,-28-10 0 0,45 14 0 16,-17-6 0-16,6 0 0 0,-3 2 0 0,7 3 0 15,4-5 0-15,-3-2 0 0,5 0 0 16,-5-2 0-16,5-4 0 0,-7 4 0 0,1 0 0 16,-4-4 0-16,-5-2 0 0,-29 2 0 0,46-6 0 15,-46 6 0-15,0 0 0 16,0 0 0-16,0 0 0 0,0 0 0 0,14-28 0 15,-14 28 0-15,0 0 0 0,-42-27 0 0,42 27 0 16,-47-14 0-16,21 8 0 0,-6 4 0 16,-1 0 0-16,-1 4 0 0,4 0 0 15,-1 10 0-15,-3 0 0 0,4 6 0 0,-3 5 0 16,3 3 0-16,-2 3 0 0,3 3 0 0,7 1 0 0,-2-1 0 16,6 5 0-16,8-1 0 0,0 1 0 0,10-2 0 15,2-3 0-15,6-3 0 0,-8-29 0 0,28 42 0 16,-28-42 0-16,46 27 0 0,-19-21 0 0,7-6 0 15,-2-4 0-15,9-8 0 0,1-5 0 0,-1-5 0 16,3-2 0-16,-3-11 0 0,5 4 0 16,-8-5 0-16,5 1 0 0,-13 3 0 0,2-1 0 15,-9 1 0-15,-1 1 0 0,-6 3 0 0,0 1 0 16,-16 27 0-16,18-52 0 0,-18 52 0 0,8-27 0 16,-8 27 0-16,0 0 0 0,0 0 0 0,0 0 0 15,0 0 0-15,0 0 0 0,-36 18 0 0,36-18 0 16,-30 55 0-16,12-22 0 0,1 1 0 15,-1-3 0-15,10 1 0 0,-2-3 0 0,10 1 0 16,0-1 0-16,8-1-16 0,-8-28-20 0,30 47-20 16,-30-47-19-16,53 28-50 0,-53-28-73 0,77 5-130 15,-41-10-237-15,13-11 58 0,19 16 367 0</inkml:trace>
  <inkml:trace contextRef="#ctx0" brushRef="#br2" timeOffset="91137.2694">13614 12701 1334 0,'-42'-8'77'16,"14"22"-32"-16,-17-14 36 0,45 0-18 0,-71 31 12 15,41-5-7-15,-10-4-18 0,7 7-4 0,3-1-14 16,4 9 0-16,-2-1-6 0,9 1 1 16,1-4-9-16,2 3-1 0,12-7-10 0,0-1 0 15,4-28-7-15,16 49 1 0,-16-49-1 0,36 40 1 16,-36-40-1-16,53 15-2 0,-21-15-7 0,11-11-11 15,3-1-11-15,-1-12-16 0,11 4-23 0,-11-15-34 16,21 19-46-16,-31-39-90 0,31 31-158 0,-13-7-114 16,-15-22 89-16,23 29 423 0</inkml:trace>
  <inkml:trace contextRef="#ctx0" brushRef="#br2" timeOffset="91356.209">14133 12197 1575 0,'-12'28'106'0,"-18"-12"-39"15,14 13 4-15,-12-1-12 0,11 9-5 0,-9 2-11 16,6 7-5-16,2 1-11 0,0 2-20 16,7 8-7-16,1 6 0 0,-4-4 0 15,8 4 0-15,-6-4 0 0,6 2 0 0,0-4 0 16,4-2 0-16,-2-5 0 0,0-7 0 0,4-4 0 16,0-1 0-16,0-5 0 0,0-3-5 0,2 1-46 15,-2-31-26-15,6 38-25 0,-6-38-51 0,0 0-105 16,0 0-234-16,0 0-54 0,0 0 184 0</inkml:trace>
  <inkml:trace contextRef="#ctx0" brushRef="#br2" timeOffset="91668.8857">13725 12634 1475 0,'0'0'75'0,"0"0"-28"15,-16 40-7-15,16-40 30 0,0 0-17 0,22 27 10 16,-22-27-5-16,41 18-13 0,-11-8-3 15,2-6-14-15,-1 1-3 0,5-3-6 0,1-2-12 16,-1-7-7-16,2 3 0 0,-1-12 0 0,5 2 0 16,-6-4 0-16,1 3 0 0,-5 1 0 0,2-6 0 15,-5 6 0-15,-1 3 0 0,-28 11 0 0,46-16 0 16,-46 16 0-16,27-4 0 0,-27 4 0 0,0 0 0 16,0 0 0-16,34 18 0 0,-34-18 0 15,8 29 0-15,-8-29 0 0,-6 47 0 16,0-15 0-16,-4 3 0 0,0 7 0 0,0-5 0 0,-2 4 0 15,2-1 0-15,-3-1 0 0,1 0 0 16,6-1 0-16,2-5 0 0,2-1 0 0,2-32-5 16,10 51-52-16,-10-51-20 0,22 43-53 0,-22-43-71 15,37 14-146-15,-37-14-230 0,48-27 55 0,-13 23 392 16</inkml:trace>
  <inkml:trace contextRef="#ctx0" brushRef="#br2" timeOffset="91809.6492">14491 12205 1664 0,'0'0'228'0,"-50"-18"-181"16,50 18-32-16,-35-15-19 0,35 15-13 15,0 0-14-15,0 0-16 0,0 0-37 16,-28-36-57-16,28 36-133 0,0 0-261 0,16 30-3 16,-16-30 256-16</inkml:trace>
  <inkml:trace contextRef="#ctx0" brushRef="#br2" timeOffset="92685.0171">15451 12618 846 0,'0'0'149'16,"-59"-13"-34"-16,59 13 4 15,-50-4-17-15,50 4 4 0,-49 10-15 0,49-10-9 16,-61 13-12-16,33 1-31 0,-10-6 23 0,6 12-42 16,-11-1 23-16,7 5-18 0,1 0-9 0,-1-1 0 15,8-1-6-15,28-22 4 0,-47 51-5 0,47-51 6 16,-28 51-5-16,18-21 1 0,4-3-4 0,6-27 2 16,8 49-5-16,-8-49 4 0,28 48-5 15,-28-48 2-15,55 41-2 0,-19-25 1 0,7-2-4 16,3-5 0-16,2-5 0 0,-1-4-1 0,5 0 1 15,-5-6 0-15,-3-3 0 0,-5-3-2 0,-1-4-2 16,-6-4-3-16,-32 20 0 0,47-45-8 0,-47 45 0 16,24-57-7-16,-16 24-1 0,-8-7-5 15,-2 5 8-15,-8-3-1 0,0 5 13 0,-8 1 2 16,0-1-7-16,-3 0 30 0,-3 5-30 16,2 0 28-16,22 28-15 0,-40-37-2 0,40 37 3 15,-27-20 1-15,27 20 3 0,0 0 1 0,0 0 1 16,0 0-2-16,0 0 0 0,0 0 2 0,0 0 3 15,0 0 3-15,35 20 2 0,-35-20-1 0,54 12 1 16,-19-6-1-16,3-6 2 0,2 6-1 0,5-6 1 16,5 4-2-16,-5-1 1 0,5 3-21 0,-13 4 18 15,5-2-18-15,-12 6 13 0,-30-14 0 16,39 31-7-16,-39-31 0 0,16 46 0 16,-16-46 0-16,-2 49 0 0,-8-20 0 0,-4 5 0 15,-3-1 0-15,-3 5 0 0,0-3 0 0,-4 1 0 16,2-1 0-16,3-2 0 0,-1-1 0 0,20-32 0 15,-32 47 0-15,32-47 0 0,-10 32 0 0,10-32 0 16,0 0 0-16,0 0 0 0,0 0 0 16,38 8 0-16,-38-8 0 0,59-38 0 0,-19 5 0 15,3-5 0-15,3 1 0 0,1-4 0 0,1-3 0 16,0-3 0-16,-3 6 0 0,-1-3 0 0,-5 1 0 16,1 2 0-16,-9 1 0 0,-1 5 0 0,-4 5 0 15,-26 30 0-15,42-41 0 0,-42 41 0 0,0 0 0 16,0 0 0-16,0 0 0 0,0 0 0 15,0 0 0-15,3 41 0 0,-12-1 0 16,-1 9 0-16,-8 4 0 0,6 2 0 0,-4-2 0 16,6-1 0-16,2-3 0 0,8-4 0 0,0-4 0 15,16-1 0-15,-4-7-16 0,16 3-57 0,-28-36-28 16,73 55-71-16,-73-55-132 0,73-4-287 0,-25 4 27 16,-5-18 339-16</inkml:trace>
  <inkml:trace contextRef="#ctx0" brushRef="#br2" timeOffset="93013.2234">16715 11947 1335 0,'-20'30'123'16,"20"-30"-57"-16,26 39 4 0,1-9 12 0,-27-30-6 15,48 51-5-15,-28-24-18 0,9 9-7 0,3-1-15 16,-2 5-3-16,-1-3-11 0,5 0 0 0,-6 7-4 16,7-3 2-16,-7 4-11 0,-2 3-4 0,-4-1 0 15,-6 6 0-15,-5-2 0 0,-5 4 0 0,-10 0 0 16,2-5 0-16,-9-3 0 0,-5 4 0 16,-6-4 0-16,-4 0 0 0,-8-3 0 15,-1 3 0-15,-3-6 0 0,-3 5 0 0,-5-3 0 16,-5-2 0-16,3-5 0 0,1-9 0 0,3-3 0 15,8-6 0-15,36-18 0 0,-43 15 0 0,43-15-69 16,0 0-78-16,0 0-169 0,0 0-322 0,28-29 46 16,-28 29 308-16</inkml:trace>
  <inkml:trace contextRef="#ctx0" brushRef="#br2" timeOffset="95954.0353">11893 14813 1214 0,'-51'2'77'0,"51"-2"-31"0,0 0-22 0,0 0-8 16,0 0 14-16,0 0 15 0,-8 28 11 0,8-28 1 15,0 0-10-15,43 21-9 0,-43-21-10 16,54-2-7-16,-23-6-1 0,15 0-2 0,-1-9-2 15,7 1-1-15,-7-8 1 0,9 1-7 0,-7-3-14 16,7 1 27-16,-7-1-35 0,-3 0 29 0,-4-1-13 16,-5-1-8-16,-7 5 4 0,-28 23-1 0,34-42 3 15,-34 42 1-15,0-31 2 0,0 31-5 0,-26-30 6 16,26 30-3-16,-54-29 3 0,19 15-2 16,-3 4-1-16,-7 0 4 0,-5 4 7 0,-1 6 5 15,-3 2 4-15,7 12 4 0,-7 4-5 0,1 9 2 16,1 5-5-16,1 9 0 0,3 5-5 0,5 3-11 15,7 4 19-15,6 6-23 0,5-4 16 16,7 2-11-16,8 0-3 0,8-10 0 0,12-5 0 0,6-5 0 0,13-9-2 0,9-7 4 16,9-1-4-16,15-8 1 0,11-2-3 15,6-14-15-15,8-6-6 0,3-12-19 0,9-1-10 16,-2-13-29-16,19 13-34 0,-23-32-61 0,40 37-110 16,-44-18-214-16,8-7-10 0,4 18 295 0</inkml:trace>
  <inkml:trace contextRef="#ctx0" brushRef="#br2" timeOffset="96329.4337">13572 14402 1434 0,'-55'4'48'0,"27"3"-35"0,-2 5-11 16,3 4-1-16,-1 2 6 0,28-18 12 0,-62 51 7 15,27-14 11-15,-5 1-6 0,3 9 2 0,-7-2 6 16,8 8-33-16,-3-3 24 0,-3-1-32 0,5 6 5 15,-3-4 4-15,4-2-9 0,1-5 8 16,5-3-8-16,2-2 7 0,3-7-8 0,25-32 1 16,-26 47-10-16,26-47-15 0,0 0-27 0,0 0-22 15,0 0-19-15,0 0-20 0,0 0 0 0,6-49-1 16,-6 49 14-16,29-65 18 0,-9 31 23 0,-6-7 18 16,-2 4 22-16,-2-3 26 0,-2 1 42 0,-4 5 22 15,-10-7 41-15,6 41 20 16,-16-59-6-16,16 59 9 0,-26-35-42 0,26 35 6 15,0 0-28-15,-29-12 0 0,29 12-13 0,0 0-17 16,-30 4-12-16,30-4-24 0,0 0 22 0,-14 37-32 16,14-37 24-16,8 45-13 0,4-15-6 0,6-2 2 15,9-3-4-15,15-5-4 0,5-1-10 0,11-9-14 16,13 4-32-16,-2-18-32 0,25 20-61 0,-29-38-90 16,38 22-247-16,-12 0-11 0,-10-19 210 15</inkml:trace>
  <inkml:trace contextRef="#ctx0" brushRef="#br2" timeOffset="96735.8808">14241 14650 1472 0,'-45'-14'37'16,"7"0"-30"-16,7 4-3 0,-3 2 10 0,0-3 19 15,34 11 12-15,-57-10 8 0,57 10-6 0,-56 6-11 16,56-6-7-16,-51 19-5 0,51-19 0 0,-48 32 2 15,48-32 1-15,-47 47-1 0,23-17-12 0,-4-3 24 16,7 11-27-16,-3-1 21 0,10 8-12 0,-2-5-9 16,6-1-2-16,6-4-6 0,4-7-3 15,0-28-3-15,22 45 3 0,-22-45-1 0,38 30 4 16,-11-22-2-16,7-4 1 0,4-6-1 16,1-6-2-16,7-8 2 0,5-6-2 0,-1-3 1 15,3-9-1-15,3-1 1 0,-11-5-2 0,1 1 3 16,-11 0-7-16,-5 3 5 0,-4-3-5 0,-8 7-6 15,-2 3 21-15,-7-1-19 0,-9 30 21 0,4-47-9 16,-4 47-2-16,-7-35 2 0,7 35-2 16,0 0 0-16,0 0 2 0,-30-14-3 0,30 14 3 15,0 0-4-15,-38 37 1 0,38-37-3 0,-26 48-1 16,17-19-3-16,-1 1-15 0,2-1 18 0,8 1-31 16,0 1 17-16,0-31-19 0,16 55-8 0,-16-55-14 15,31 47-25-15,-31-47-27 0,62 36-63 0,-62-36-56 16,73 4-163-16,-30 0-73 0,-11-20 145 15</inkml:trace>
  <inkml:trace contextRef="#ctx0" brushRef="#br2" timeOffset="97298.5294">14931 14561 1073 0,'0'0'45'0,"0"0"-41"0,-30-20 14 15,30 20 24-15,0 0 19 0,-32-4 15 16,32 4-1-16,0 0-12 0,-35 48-4 0,35-48-7 15,-34 49-3-15,14-24-4 0,10 11-22 0,-8-7 28 16,2 11-31-16,-1-7 26 0,5 9-12 0,-6-7-9 16,8-2 1-16,0-1-13 0,10-32-1 15,-8 49-9-15,8-49-3 0,10 28 0 0,-10-28 0 16,0 0 0-16,28 2 1 0,-28-2 1 0,36-24-3 16,-36 24 3-16,47-53-5 0,-15 19 3 15,-3-3-5-15,1-4-1 0,0-1-6 0,-2-1-12 16,-3 6 28-16,1-3-22 0,-6 5 30 0,-2-2-8 15,-3 3-6-15,-5 1 5 0,-6 5-4 0,-4 28 3 16,4-39-1-16,-4 39 5 0,0 0 1 0,-8-30 5 16,8 30 0-16,0 0-4 0,0 0-4 0,0 0-1 15,-17 28-2-15,17-28-2 0,-8 47 5 16,6-18-5-16,0 1 1 0,4-2 2 16,2-1 1-16,-4-27-2 0,25 47 6 0,-25-47-5 15,46 34-12-15,-18-22 14 0,1-6-14 0,5-3 13 16,2-1 3-16,1-5 2 0,3 1 0 0,3-10 2 15,3 2 10-15,0-8-15 0,-7-3 10 0,1-3-9 16,-9-2-1-16,3-3 2 0,-4-3-7 0,-4 5 3 16,-1-3-7-16,-3 1 2 0,-4 1 3 15,-18 28 1-15,28-51-2 0,-28 51 4 0,17-37-5 16,-17 37 3-16,0 0 0 0,10-30 2 0,-10 30 5 16,0 0-3-16,0 0-6 0,0 0 0 0,-18 32 0 15,18-32 0-15,-31 55 0 0,7-16 0 0,2 4 0 16,-2 1 0-16,-1 3 0 0,7-2 0 15,0-2 0-15,8-3 0 0,4-3-3 0,6-1-3 16,-4-7-15-16,12 1-8 0,-8-30-9 16,20 45-9-16,-20-45-19 0,42 27-26 0,-42-27-26 15,59 14-54-15,-59-14-96 0,71-35-266 0,-19 23 53 16,-15-23 310-16</inkml:trace>
  <inkml:trace contextRef="#ctx0" brushRef="#br2" timeOffset="97876.9278">16194 14421 1114 0,'-42'-11'168'0,"42"11"-139"0,-27-4-1 0,27 4 17 16,0 0 14-16,-32 15 7 0,32-15-3 15,-14 36-9-15,8-9-7 0,6-27-12 0,-10 57-6 16,2-23-8-16,8 3 0 0,0 9 12 0,0-3-24 16,-2-2 29-16,4-1-20 0,-4-3 0 0,2 4 1 15,-2-5-8-15,2-3 1 0,0-33-5 16,0 45 3-16,0-45-10 0,4 30 2 0,-4-30-3 15,0 0-2-15,0 0 3 0,0 0-4 0,0 0 4 16,0 0-1-16,0 0-3 0,20-34-5 0,-20 34-3 16,26-57-5-16,-10 26 3 0,-4-3-3 0,5-1 11 15,-7-2-3-15,4 1-8 0,-2-1 28 0,0 1-24 16,4-1 25-16,-4-4-9 0,3-3-4 16,1-1 2-16,-2-2-2 0,4 5 4 15,6 5-5-15,-1 4 5 0,7 7-2 0,-30 26 2 16,52-31-2-16,-52 31 3 0,53-12-5 0,-53 12 2 15,56-2-2-15,-56 2 0 0,51 8 2 0,-23-2-2 16,1 1 1-16,-1 3 0 0,-28-10 0 0,48 20-1 16,-48-20 1-16,35 28-1 0,-35-28 2 0,16 27-1 15,-16-27 1-15,-6 34-2 0,6-34 3 16,-20 41-2-16,20-41 1 0,-37 43-1 0,37-43-1 16,-48 38-1-16,21-23 2 0,-7-1 0 0,4 0 2 15,-3-4-2-15,-5 2 2 0,2-3-1 0,5-3 2 16,-3 2 0-16,6-2 2 0,1-4-1 15,27-2 2-15,-48 10-1 0,48-10 0 0,-46 10-1 16,46-10 1-16,-43 19 2 0,43-19 4 0,-46 30 1 16,46-30-10-16,-47 47 21 0,21-9-26 15,6 7 22-15,-5 4-10 0,3 10-4 0,-4 2 7 16,2 2-11-16,2 4 6 0,-1 0-8 0,3 2 6 16,0-4-6-16,2-2 6 0,-2-4-9 0,3-6 3 15,7-6-8-15,0-9-4 0,12-7-17 0,-2-31-11 16,18 41-23-16,-18-41-36 0,43 16-37 0,-43-16-47 15,64-14-139-15,-31-9-216 0,1-17 68 0,17 11 366 16</inkml:trace>
  <inkml:trace contextRef="#ctx0" brushRef="#br2" timeOffset="98127.0646">17117 13425 1740 0,'0'0'50'0,"-36"34"-38"0,36-34 5 0,-32 57 12 16,18-16 12-16,-5 7 2 0,1 11-15 0,-4 2 11 15,4 9-29-15,0 5 11 0,3 4-8 16,3 2-11-16,2-1 0 0,-4-1-2 0,4 2 0 16,-6-6 0-16,2-1 0 0,-2-3 0 0,-1-8 0 15,7-4-19-15,0-12-15 0,8-1 8 16,-4-11-35-16,8 3 11 0,-2-38-47 0,22 55-55 15,-22-55-108-15,29-4-325 0,-29 4 59 0,46-20 290 16</inkml:trace>
  <inkml:trace contextRef="#ctx0" brushRef="#br2" timeOffset="98470.9727">17119 14449 1437 0,'-28'18'46'0,"28"-18"-34"0,0 0 9 0,0 0 16 16,0 0 15-16,34-14 1 0,-34 14-12 0,53-12-11 16,-15 0-14-16,1-4-6 0,7-1-5 0,1-1 4 15,5-2 1-15,-5 1 5 0,9-1-4 16,-9-6 2-16,5 7-6 0,-5-5-2 0,-5 4-1 16,-12 3 7-16,-30 17 7 0,29-24 9 0,-29 24 3 15,0 0-1-15,0 0-7 0,-10-33-7 0,10 33-6 16,-33-16-3-16,33 16-1 0,-52-6-1 0,19 8 0 15,-5 4 3-15,0 4-1 0,-3 7 3 0,1 3 2 16,0 8-11-16,-1 7 0 0,1 6 0 16,5 7 0-16,1-1 0 0,6 0 0 15,8-2 0-15,11 1 0 0,1-5 0 0,8-4 0 16,8-3 0-16,-8-34 0 0,27 49 0 0,-27-49 0 16,46 34 0-16,-12-27-12 0,13-1-30 0,-1-12-46 15,21 12-39-15,-24-35-124 0,49 21-351 0,-25-6 13 16,4-10 254-16</inkml:trace>
  <inkml:trace contextRef="#ctx0" brushRef="#br2" timeOffset="99400.9669">19251 14150 951 0,'0'0'95'0,"0"0"-27"15,-8-36-10-15,8 36-2 0,0 0-3 0,-31-10-8 16,31 10-8-16,-44 8-4 0,14-6 0 16,30-2 7-16,-61 28 6 0,61-28 7 0,-63 39 2 15,35-7-2-15,-6-9-12 0,6 15-3 16,-1-1-10-16,1 2-1 0,2 1-7 0,6 5 3 16,3-6-7-16,5 5 1 0,2-5-6 0,4-3-1 15,4-3-8-15,4-5 1 0,-2-28-4 0,24 41-13 16,-24-41 13-16,39 24-10 0,-11-21 9 0,2-3 2 15,3-5-1-15,3-5 12 0,-4-8-9 0,1-6 8 16,3-3-16-16,0-9-9 0,-1 1 0 0,-3-4-8 16,2-1 8-16,-11-1 0 0,1 0 9 15,-8 3 1-15,-10 5 7 0,0-1-3 0,-6 3 5 16,-6 1-4-16,6 30 3 0,-12-51 0 16,12 51 1-16,-10-31 0 0,10 31 4 0,0 0 2 15,-10-28 0-15,10 28 1 0,0 0-2 0,0 0-4 16,0 0 0-16,0 0 1 0,0 0 2 0,0 0 3 31,30 2 1-31,-30-2 1 0,34 2 1 0,-34-2 2 16,39 4-5-16,-39-4 2 0,46 2-3 15,-19 0-4-15,3-2 4 0,2 6-4 0,-2-2-2 0,-5 4 1 16,-25-8-3-16,48 19 1 0,-48-19-2 16,37 34 1-16,-37-34-2 0,24 43 3 0,-24-43-2 15,6 51 1-15,-8-19-1 0,0-3 1 0,-6 5-3 0,-4-1 4 0,-3-1-4 0,-1-3 3 0,2 1-3 16,14-30 2-16,-32 39-1 15,32-39 0-15,0 0 0 0,-20 30-4 0,20-30 1 16,0 0 2 0,0 0 0-16,0 0 0 0,26-34 2 0,-26 34-2 15,46-53 4-15,-13 16-3 0,1-5 2 0,10-1 1 16,-3 2-1-16,3-1-2 0,-5 7 0 16,-5-1 0-16,0 7 0 0,-7 5 0 0,-27 24 0 0,44-29 0 15,-44 29 0-15,0 0 0 0,0 0 0 0,0 0 0 16,0 0 0-16,18 33 0 0,-18-33 0 15,-8 53 0-15,2-15 0 0,2 1 0 16,-2 0 0-16,2-1 0 0,6 1-3 0,-2-5-53 16,12 7-31-16,-12-41-37 0,43 71-95 0,-43-71-160 0,46 31-181 15,2-9 20-15,-7-24 462 0</inkml:trace>
  <inkml:trace contextRef="#ctx0" brushRef="#br2" timeOffset="99976.1422">21261 14036 1105 0,'0'0'107'0,"0"0"-64"16,-2-30-13-16,2 30 8 0,0 0 13 0,0 0-5 16,0 0-7-16,0 0-5 0,-32 33-7 0,32-33 11 15,-33 42 1-15,17-9 7 0,-8 1-7 0,8 7-1 16,-10 4-10-16,7 5 6 0,-7-3-11 0,6 6 5 15,0-4-9-15,4 0 5 0,-1-7-7 0,7-1 2 16,0-6-7-16,4-3-1 0,6-32-5 16,6 37-3-16,-6-37-2 0,0 0 1 0,28 24-2 15,-28-24 5-15,27-8 0 0,-27 8 1 0,40-35 4 16,-14 7-5-16,5-9 2 0,1-3-5 0,4-7 3 16,3 0-5-16,-3-4 10 0,0 0-4 0,-9 1 9 15,1 3-6-15,-2 2 2 0,-6 3-7 0,-5 5-4 16,-1 2 0-16,0 3 0 0,-14 32 0 31,20-41 0-31,-20 41 0 0,0 0 0 0,0 0 0 16,0 0 0-16,0 0 0 0,0 0 0 0,0 0 0 15,8 29 0-15,-8-1 0 0,-2 5 0 0,-2 5 0 16,2 1 0-16,4 2 0 0,4 1 0 0,-4-3 0 16,6 4 0-16,2-7 0 0,2 3-23 0,1-7-16 15,7 3-21-15,-20-35-21 0,46 57-54 0,-46-57-66 16,61 42-142-16,-29-31-215 0,-3-9 79 15,13 14 352-15</inkml:trace>
  <inkml:trace contextRef="#ctx0" brushRef="#br2" timeOffset="100362.1442">21887 14122 1182 0,'-14'43'359'0,"14"-43"-320"15,0 0-30-15,0 0 5 0,0 0 15 0,0 0 15 16,8 32 7-16,-8-32-7 0,0 0-9 0,27 18-12 16,-27-18-5-16,46 4-5 0,-12-4-1 0,-1-4-1 0,7-2-5 15,0-4-2-15,-3 0-1 0,7-2-1 0,-5 0-1 16,5-5 1-16,-6-1-3 0,-5-2 3 16,-5 3-3-16,-28 17 5 0,32-38 3 0,-32 38 4 15,15-29 4-15,-15 29 0 0,0 0-5 0,-9-44-3 16,9 44-3-16,0 0 0 0,-42-33-2 0,42 33 1 15,-48-8 0-15,21 8 0 0,-1 2 4 0,0 4 0 0,-5 6 3 16,1 2 1-16,-4 3 1 0,1 7-1 0,3-1-11 16,-4 9 0-16,3 7 0 0,1-1 0 15,6 3 0-15,2-2 0 0,13-1 0 0,3-3 0 16,8-1 0-16,10-1 0 0,3-3 0 0,9-3 0 16,6-3 0-16,8-4 0 0,3-7 0 0,15-5 0 15,3-8-25-15,16-2-37 0,-1-13-14 0,19 9-41 16,-22-30-54-16,36 32-107 0,-42-25-240 0,20-1 8 15,1 7 221-15</inkml:trace>
  <inkml:trace contextRef="#ctx0" brushRef="#br2" timeOffset="100567.3604">23192 13817 1390 0,'-30'41'133'0,"-29"-7"-91"0,11 11 0 0,-11-4 5 16,7 15 13-16,-11-9-10 0,9 10-1 15,-3-6-19-15,9 4-2 0,5-6-14 0,5-3 1 16,8-7-9-16,7-2 2 0,3-5-8 0,20-32 1 31,-12 47-12-31,12-47-7 0,4 28-13 0,-4-28-10 16,0 0-19-16,0 0-13 0,51 0-29 0,-45-32-48 16,36 30-67-16,-34-35-110 0,14 1-136 0,11 21 42 15,-31-29 421-15</inkml:trace>
  <inkml:trace contextRef="#ctx0" brushRef="#br2" timeOffset="100739.2761">22708 14167 1185 0,'-37'-33'189'16,"37"33"-49"-16,-30-30-20 0,30 30-14 0,0 0-16 16,0 0-17-16,0 0-22 0,0 0-16 0,0 0-17 15,0 0-6-15,0 0-2 0,0 0 2 16,0 0-6-16,54 38-6 0,-23-24 0 0,13-1 0 16,3-1 0-16,13-4 0 0,1 2-6 15,8-6-10-15,5 0-14 0,-1-6-13 0,8 4-8 16,-8-6-7-16,11 6-20 0,-19-18-28 0,18 22-60 15,-37-39-96-15,35 11-236 0,-20 6 2 0,-13-17 260 16</inkml:trace>
  <inkml:trace contextRef="#ctx0" brushRef="#br2" timeOffset="100942.4784">24063 13343 1367 0,'-28'39'173'0,"-9"-23"-73"0,19 21-16 0,-12-3-18 15,10 13-9-15,-8 4-15 0,5 6-18 0,-5 6 17 16,8 6-27-16,-6-2 17 0,9 6-12 0,1-2-13 16,4 1 3-16,2-3-12 0,4-6 5 0,4-8-11 15,-2-7-5-15,10 3-38 0,-2-10 2 16,8 6-28-16,-12-47-28 0,26 69-68 0,-26-69-147 16,0 0-229-16,2 32 16 0,-2-32 391 0</inkml:trace>
  <inkml:trace contextRef="#ctx0" brushRef="#br2" timeOffset="101098.784">23641 13988 1737 0,'-26'-33'73'0,"26"33"-48"16,0 0-14-16,40-26 0 0,-12 14 0 0,9 9-7 16,3-3-1-16,5 6-6 0,3 0-7 0,5 0-10 15,9 9-31-15,-15-14-51 0,29 34-113 0,-45-19-290 16,19 4-63-16,-11 3 168 0</inkml:trace>
  <inkml:trace contextRef="#ctx0" brushRef="#br2" timeOffset="101677.1777">16881 15646 1308 0,'0'0'92'0,"0"0"-80"0,-30 2-3 16,3 1 15-16,27-3 11 0,-68 24 10 0,33-2-1 15,-17-1 13-15,5 9-36 0,-9-3 29 0,5 13-30 16,-7-11 11-16,7 15 10 0,-1-9-10 0,7 4 4 15,1-7-13-15,14 3-1 0,5-7-7 16,25-28-3-16,-26 39-4 0,26-39-2 0,0 0-3 16,32 34-1-16,-32-34 0 0,59 4 0 0,-13-8 3 15,7-4 1-15,4-4-2 0,7-2 2 16,1 2-2-16,6-1-6 0,-7 3 3 0,-1 0-3 16,-15 6 2-16,-5 2 1 0,-13 2 1 0,-30 0 0 15,28 6 0-15,-28-6 3 0,0 0-4 0,-16 43 4 16,-2-13-5-16,-10 5 4 0,-3 5-3 0,-13 5 3 15,-1 2-4-15,-3 0 3 0,2-1-6 0,1-3 6 16,5-2-5-16,5-7 1 0,7-3-11 16,28-31-6-16,-36 40-22 0,36-40-14 15,0 0-27-15,0 0-12 0,30 7-23 0,-12-42-47 16,37 19-79-16,-13-17-269 0,9-26 43 0,29 12 316 16</inkml:trace>
  <inkml:trace contextRef="#ctx0" brushRef="#br2" timeOffset="101911.6349">17816 14947 1193 0,'-48'-26'223'15,"48"26"-153"-15,-45 30-17 0,27-1 6 0,-10-5-2 16,8 17 1-16,-13-3-17 0,11 13-2 0,-6 4-11 16,2 6 4-16,6 2-8 0,5 4 7 0,3 0-9 15,4 2 3-15,6-4-10 0,4 2-9 16,6-6 15-16,2 0-24 0,7-8 19 15,-1 2-12-15,0-4-7 0,2-6 4 0,4-1-11 16,-2-11 0-16,-1 2-13 0,-19-35-6 0,46 50-15 16,-46-50-13-16,55 33-32 0,-55-33-33 0,62 14-53 15,-62-14-62-15,59-16-93 0,-23 4-153 0,-10-23 81 16,23 23 402-16</inkml:trace>
  <inkml:trace contextRef="#ctx0" brushRef="#br2" timeOffset="102099.2689">18204 15626 1167 0,'0'0'273'0,"0"0"-158"0,0 0-43 16,0 0-18-16,-34-8-10 0,34 8-6 0,-12 43-5 16,6-9-11-16,-6-1 25 0,6 9-30 0,-4-1 21 15,8 4-16-15,-5-2-9 0,1 1 1 0,2-1-9 16,-2-2 1-16,4 1-8 0,2-1 3 16,0-5-7-16,0 1 2 0,0-4-8 0,4-5-5 15,2-1-10-15,-6-27-11 0,19 34-26 0,-19-34-37 16,34 16-61-16,-36-44-109 0,40 14-288 0,-11 1 34 15,-13-27 333-15</inkml:trace>
  <inkml:trace contextRef="#ctx0" brushRef="#br2" timeOffset="102271.1246">18142 15205 1602 0,'-53'-12'114'0,"25"14"-59"0,28-2-34 0,-38 0-12 16,38 0-5-16,0 0-7 0,0 0-8 0,0 0-6 15,0 0-15-15,0 0-16 0,46 35-26 0,-46-35-35 16,73 30-63-16,-73-30-72 0,83 8-196 16,-29 13-33-16,-16-17 292 0</inkml:trace>
  <inkml:trace contextRef="#ctx0" brushRef="#br2" timeOffset="102708.7912">19279 15744 1193 0,'0'0'65'16,"-40"-22"-32"-16,40 22-17 0,-39-23 34 0,11 3-1 15,28 20 22-15,-48-22 4 0,48 22-6 0,-53-7-11 16,53 7-10-16,-57 7-8 0,27 7-3 0,-8-2 0 16,3 8-12-16,-7 5 28 0,4 7-28 0,-1 3 19 15,1 5-15-15,3 3-14 0,1-2 0 16,8 4-15-16,6-5 0 0,8-3 0 15,5-1 0-15,7-7 0 0,0-29 0 0,19 41 0 16,-19-41 0-16,54 20 0 0,-11-24 0 0,5-6 0 16,13-9 0-16,5-13 0 0,3-9 0 0,4-8 0 15,4-8 0-15,-1-6 0 0,-9-6 0 0,2 2 0 16,-9-4 0-16,-3 2 0 0,-7 2 0 0,-3-2 0 16,-5 0 0-16,-13 6 0 0,-9 0 0 15,-2 2 0-15,-10 2 0 0,-6 4 0 0,2 4 0 16,-8 6 0-16,0 9 0 0,4 36 0 0,-14-39 0 15,14 39 0-15,0 0 0 0,-28 20 0 0,11 7 0 16,-3 17 0-16,-8 9 0 0,0 18 0 0,1 3 0 16,-1 5 0-16,0 4 0 0,6-5 0 0,-1 3 0 15,7-2 0-15,4-6 0 0,10-2 0 16,-2-8 0-16,10 0-3 0,2-10-28 16,4 0-15-16,5-10-13 0,9 4-33 0,-26-47-44 15,62 67-103-15,-62-67-158 0,43 16-163 0,-1-2 77 16,-42-14 483-16</inkml:trace>
  <inkml:trace contextRef="#ctx0" brushRef="#br2" timeOffset="103084.0095">19903 15551 1370 0,'-36'26'75'0,"36"-26"-31"0,-28 41 11 16,28-41 10-16,-4 47 3 0,4-47-13 0,12 47-25 15,-12-47 21-15,40 38-36 0,-9-28 24 0,9-2-17 16,2-8-6-16,5-2-3 0,1-6-18 16,-1 0 15-16,5-2-15 0,-5-4 28 0,5-1-11 15,-13-5 7-15,5-2-12 0,-14 3-6 0,-30 19 1 16,45-46-2-16,-45 46 3 0,16-43-1 0,-16 43 0 16,-6-41-1-16,6 41 1 0,-30-44-2 0,30 44 2 15,-49-37-3-15,21 23 1 0,-2 0 0 0,-7 8 0 16,1 4 4-16,-3 4 3 0,3 8 5 0,-2 2 3 15,1 10 1-15,-5 3-16 16,4 7 0-16,-1 5 0 0,-1 7 0 0,9-3 0 16,1 6 0-16,6 0 0 0,6-3 0 0,8-3 0 15,10 0 0-15,8-3 0 0,2-5 0 0,12-1 0 16,8-7 0-16,7 1 0 0,3-10 0 0,15-1 0 16,-1-11 0-16,19 4-50 0,-8-14-45 0,26 22-75 15,-39-38-138-15,25 30-305 0,-13-2 43 16,-7-12 330-16</inkml:trace>
  <inkml:trace contextRef="#ctx0" brushRef="#br2" timeOffset="103224.7445">21021 16063 1933 0,'-77'23'101'0,"44"-21"-88"0,33-2-13 16,-38-2 0-16,38 2 0 0,-28-11 0 15,28 11-7-15,0 0-25 0,0 0-27 0,-24-34-44 16,24 34-95-16,0 0-241 0,0 0-168 0,34-21 57 15,-34 21 499-15</inkml:trace>
  <inkml:trace contextRef="#ctx0" brushRef="#br2" timeOffset="331161.8">7220 11937 737 0,'0'0'84'0,"-34"34"-40"0,34-34-23 16,0 0-15-16,-16 27-1 0,16-27 11 0,0 0 16 15,0 0 17-15,34 2 17 0,-6-6 0 16,-28 4-4-16,63-31-16 0,-19 3-4 0,3 3-9 15,7-9-3-15,3 5-10 0,-1-9-4 0,1 11-11 16,-4-3-2-16,-5 11-5 0,-4 1 2 0,-11 8 13 16,-5 6-16-16,-28 4 14 0,32-2-18 0,-32 2-14 15,0 0 15-15,0 0-11 0,31 26 16 0,-31-26 2 16,0 0-1-16,22 41 1 0,-22-41-3 0,28 24 3 16,-28-24-2-16,43 19 2 0,-15-9-6 0,0-4-13 15,17 4-34-15,-9-16-49 0,27 20-123 0,-7-2-220 16,-9-24 5-16,29 30 372 0</inkml:trace>
  <inkml:trace contextRef="#ctx0" brushRef="#br2" timeOffset="331925.7404">12731 11581 1087 0,'0'0'148'0,"0"0"-96"16,0 0-31-16,0 0-22 0,0 0-4 0,0 0 3 15,0 0 3-15,31-10 1 0,-31 10 1 0,40-4 0 16,-40 4 0-16,55-9 0 0,-19 5-1 0,2-6 0 16,3 0 2-16,1-4 5 0,-1-6 9 0,7 7 1 15,-9-11 9-15,13 6-7 0,-6-3-3 16,1 5-8-16,-1 0-4 0,-1 2-6 0,-1 7 1 16,-5-3-2-16,5 4 0 0,-5 0-4 0,5 8-17 15,-8-4-21-15,5 18-46 0,-41-16-46 0,70 27-71 16,-70-27-154-16,29 30-34 0,7 9 198 0</inkml:trace>
  <inkml:trace contextRef="#ctx0" brushRef="#br1" timeOffset="1.29469E6">688 3021 290 0,'0'0'46'0,"-18"-27"-14"0,18 27-6 0,0 0-8 16,0 0-5-16,0 0-3 0,0 0-4 0,0 0-1 15,0 0-5-15,0 0-1 0,0 0 1 0,0 0 0 16,0 0 1-16,0 0 0 0,0 0 0 0,0 0 1 16,0 0 2-16,41 0 3 15,-41 0 2-15,44-12 2 0,-44 12 1 0,55-18-2 16,-21 8-1-16,-4 1-1 0,5-1-2 0,5 0-1 16,3 0-1-16,3 2-2 0,0 0-1 0,1 2-2 15,7 0 1-15,1 3-2 0,2 1 1 0,5 0 0 16,1 2 0-16,1 2 0 0,1 0 0 0,0 1 1 15,4-1-1-15,5 2 1 0,-7 0 0 0,8-2 0 16,3 2 0-16,1-2 2 0,6-2-1 16,0 0 1-16,6-6 4 0,2 6 1 0,0-4 11 15,8-2 5-15,-2 1 0 0,0-1 2 0,2 0-5 16,0 0 3-16,2-2 14 0,4 0-4 0,-2 0-3 16,4 2-8-16,0-2-15 0,2 5-4 15,4-1 0-15,-3 2-1 0,1-2 1 0,4 4-3 16,-4 0 2-16,2 0 0 0,-4 6-3 0,2-2 2 15,1-1-2-15,1-1 1 0,2 2 0 16,-2-2 0-16,6-2 2 0,-2-2-1 0,-1-2 1 16,3-1 0-16,6-5-1 0,-6 4-1 0,5-4 2 15,-3 0-2-15,2-2 3 0,-6 0-2 0,-4 1 1 16,1-3 0-16,3 4-1 0,-8 0-1 0,4 0 4 16,-4 1 2-16,-6 1 4 0,4 2-1 0,0 0-1 15,-2 4-5-15,-4 0-2 0,1 2-2 16,3 0 1-16,-4 0 0 0,2 4-1 0,-2-2 1 15,-2-2 0-15,6 0 0 0,-2 4 1 16,6-8-1-16,0 4 1 0,2-4 1 0,0 0-1 16,3-2 0-16,5 0 0 0,0-4-1 0,-2 0 2 15,0-1-3-15,5-3 3 0,-1 0-3 0,6 2 2 16,-2 0-2-16,-1 1 2 0,-1-3-2 0,6 2 3 16,-6 0 12-16,3 0-14 0,1 3 13 15,4-1-13-15,-3 4-2 0,-1-2 2 0,0 8-1 16,3-2 1-16,-9 0-2 0,4 4 1 0,-6-2 0 15,-1 2-1-15,3 2 1 0,-4 0 0 0,2 0 1 16,-2-2-1-16,-1 2 1 0,3-4-1 0,0 2 1 16,-2-2-2-16,6 0 3 0,-7 2-1 0,5-2 0 15,-2-2 0-15,4 0 0 0,1 0 2 16,-1-2-1-16,2-2 1 0,8 4 0 0,-5-4-1 16,1 2 0-16,4 0-1 0,-1 4 1 0,-1-2-1 15,2 4 1-15,-1-2 0 0,-1 0 0 16,-4 0 1-16,7 0 0 0,1 0 0 0,-3 0 0 15,5-2 0-15,-6 2 1 0,7-4-1 0,-1 2 1 16,-8-2 1-16,3 2-1 0,-9 0 1 0,6 0 0 16,-9 0 0-16,-3 2 1 0,4-2-1 15,0 2 0-15,-4 0 1 0,1 2-2 0,-1 0 1 16,0 0 0-16,0 2 2 0,-4 0-2 0,1 2 0 16,3 0 0-16,-2 0-2 0,4 0 1 0,0-2 0 15,-2 0 0-15,1 0 1 0,-3-2 1 0,2 2-3 16,0 0 3-1,-6-4-2-15,5 5-1 0,1-3 1 0,4-6-1 16,-2 1 1-16,-2 1-1 0,1 0 0 16,1 2-2-16,2-2 2 0,-2 0 0 0,-2-2 1 15,1 2-1-15,-1 0-2 0,-6 0 0 0,2 0 0 16,-6 4 0-16,-4-2 0 0,-4 2 0 0,0 0 0 16,4-2 0-16,-4 0 1 0,-6 0 0 0,0 0-2 0,-4 0 2 15,0-2 0-15,-2 0 0 0,-4 0 0 0,-2 0 1 16,2-4-2-16,-1 4 2 0,-5-2-2 15,2-2 1-15,-2 0 2 0,2-2 0 16,-5 1 2-16,3-3-1 0,-2 0 3 0,-4 0-4 16,-5 0 2-16,1 2-2 0,-6 0-18 0,1 1 17 15,-5-1-19-15,0-2 18 0,1 2 0 0,-1-2-2 16,1 4 3-16,3-4-3 0,-9 4 1 0,3 1 0 16,-4 1 0-16,-5 2 0 0,1 2-1 0,-1-4 1 15,-6 4-1-15,1 0 1 0,-1 0-1 16,-11 0 0-16,-3 0 0 0,-28 0 0 0,46 4 1 15,-46-4 0-15,0 0 1 0,29 4 1 0,-29-4-2 16,0 0 1-16,0 0 1 0,0 0 0 16,0 0 13-16,0 0 7 0,0 0 4 0,34-8 1 0,-34 8-11 15,53-14-8-15,-17 8-3 0,4 0-4 0,3 2 0 16,-1 2 0-16,3 0 0 0,-1-2-1 0,0 4 0 16,-5 0-1-16,-3 0 0 0,-1 4 1 15,-35-4 0-15,46 4 2 0,-46-4-3 16,30 4 1-16,-30-4-2 0,0 0-1 0,0 0 1 15,0 0 1-15,0 0 0 0,0 0 1 0,0 0 0 16,0 0-1-16,0 0 0 0,0 0 0 0,0 0 0 16,0 0 2-16,0 0-1 15,27 26 2-15,-27-26-1 0,0 0 2 0,32 33-2 0,-32-33 2 16,28 26-3-16,-28-26 3 0,29 31 17 16,-29-31-18-16,32 32 16 0,-32-32-18 0,24 37-2 15,-24-37-14-15,18 41 14 0,-18-41-14 0,12 44 15 16,-12-44 2-16,8 47-2 0,-8-47 3 0,2 47-4 15,-2-47 4-15,3 53-4 0,-1-23 4 0,-2-30-4 16,4 55 5-16,2-25-5 0,4-3 6 16,0 5-4-16,4-5 3 0,-2 7-5 0,0-3 4 0,2 1-6 0,-2 1 7 15,1 1-7-15,-3-1 7 0,-4 2-7 0,2 1 7 16,0 1-6-16,-6-1 7 0,4-1-7 0,-6 2 7 16,0 1-7-16,0-1 6 0,-6 1 15 15,4 3-33-15,0 0 34 0,-4 3-32 0,4-5 11 16,-4 4 7-16,0-3-7 0,0 3 6 0,-4 0-6 15,4 1 7-15,3 1-8 0,-3 0 6 0,4 0-6 16,2 3 6-16,0-3-6 0,0 2 7 16,0 0-8-16,2 1 7 0,2-1-8 0,-4 2 9 15,-4 0-7-15,4-2 6 0,-2 5 14 0,0-1-15 16,-2 2 13-16,0 2-29 0,-2 0 9 0,0 2-8 16,-2 0 9-16,-2 0 8 0,0 2-9 0,-2 1 8 15,0-1-9-15,2 2 9 0,1-4-8 0,-5 0 9 16,2 0-7-16,0-2 7 15,2 2-8-15,-2 2 9 0,8-2 12 0,2 2-27 16,-2-2 32-16,4 2-26 0,0-2 8 0,6 4 7 16,-4-4-13-1,6 1 6-15,0 1-8 0,-4-6 8 0,2 4-8 0,2 2 8 0,-4-6-9 0,2 4 9 0,-2-4-9 16,2 0 9-16,0 4-8 0,-2 1 8 0,-4-5 13 31,7 2-30-31,-7 0 29 0,2 2-28 0,0 0 11 16,-2 0 8-16,4 0-9 0,-2-2 9 15,-2 0-9-15,0 4 7 0,0-3-6 0,2 1 5 16,-2-2-6-16,0-2 8 0,-2 0-9 0,2 0 10 16,-2-2-9-16,2 4 8 0,-6-3-10 0,4-1 10 15,2-2 14-15,-5 4-31 0,3-4 32 0,0 3-32 16,-4-3 8-16,4 0 9 0,0 0-10 0,-4-4 7 16,4 5-7-16,0-5 7 0,-2 0-7 15,2 0 7-15,2-1-7 0,-2-1 8 0,-4-2-8 16,4 1 8-16,2-3-8 0,0 2 7 0,-6-1-7 15,4-3 7-15,2 3-7 0,-4-3 7 0,-2 4 14 16,6-3-14-16,-6 1 15 0,2 4-34 0,4-5 13 0,-8 3-12 16,6 0 12-16,-6-1 7 0,2-3-6 0,0 3 5 15,-3-3-6-15,1 2 6 0,-2 3-6 16,-2-5 6-16,2 4-7 0,0-1 6 0,-2-1-4 16,4-2 4-16,-2 1-4 0,-2-1 3 0,1-1-5 15,-1-3 5-15,4 3-4 0,-2-3 6 0,2-1-6 16,4 3 5-16,-2-4-5 0,4 1 6 0,-4 1 15 0,4-1-15 15,0 1 15-15,0-1-35 0,2 1 14 0,-4 3-13 16,4-5 13-16,-2 7 5 0,2-7-4 0,-2 3 4 16,-4-1-4-16,4 1 5 0,2-3-5 31,-6 2 3-31,6 1-4 0,0-3 5 0,4 5-5 16,-4-3 6-16,0-1-7 0,0 1 6 0,0-5-5 15,2 3 4-15,-2-1-3 0,0-1 4 0,0 1-5 16,0-3 5-16,0 1-6 0,0 2 5 0,0-3-3 15,0-27 3-15,0 53-3 0,0-27 4 0,0-26 17 16,-2 55-17-16,2-55 17 0,-4 51-35 16,4-51 13-16,-2 51-12 0,2-23 13 0,0-28 4 15,-2 53-5-15,1-24 5 0,-3-1-5 16,2 2 5-16,2-3-5 0,-2 1 4 0,-2-1-3 16,4 1 4-16,0 1-5 0,0-1 5 0,0-1-5 15,0 3 4-15,0-30-3 0,-4 53 4 0,4-25-5 16,0-28 5-16,-6 51-5 0,2-24 5 0,4-27-5 15,-8 53 4-15,2-25-3 0,6-28 4 16,-10 51-4-16,10-51 3 0,-4 42-3 0,4-42 4 16,-8 39-4-16,8-39 3 0,-8 37-2 0,8-37 2 15,-4 36-2-15,4-36 3 0,-6 35-4 0,6-35 4 16,-6 34 21-16,6-34-22 0,0 35 22 0,0-35-21 16,6 34-3-16,-6-34-12 0,10 33 12 0,-10-33-14 15,8 41 14-15,-8-41 3 0,10 44-4 16,-10-44 4-16,8 47-4 0,-8-47 3 15,2 41-3-15,-2-41 4 0,-2 38-4 0,2-38 5 16,0 39-5-16,0-39 2 0,-8 45-1 0,8-45 2 16,-10 51-2-16,4-23 3 0,0 3-5 0,0 3 5 15,-4-3-4-15,2 7 4 0,-1-7-4 0,1 3 5 16,-2-1-5-16,6-3 4 0,-2-1-4 0,-2-1 3 16,8-28-3-16,-8 49 4 0,8-49-4 15,-4 41 3-15,4-41-3 0,-8 36 4 0,8-36-3 16,0 0 1-16,-6 35-1 0,6-35 1 0,0 0 0 15,0 0 1-15,0 0-2 0,0 0 1 0,0 0 1 16,0 0-1-16,0 0 3 0,0 0 1 16,0 0 7-16,0 0 7 0,0 0 6 0,0 0 4 15,0 0-1-15,0 0-1 0,0 0-6 0,0 0-4 16,0 0-4-16,0 0-5 0,0 0-4 16,0 0-1-16,0 0-1 0,0 0-1 0,0 0 1 15,0 0-1-15,0 0-1 0,0 0 1 0,0 0-1 16,0 0 1-16,0 0 0 0,0 0 1 0,0 0 0 15,0 0-1-15,0 0 1 0,0 0 1 0,0 0 0 16,0 0 0-16,0 0-1 0,0 0-1 0,0 0 0 16,0 0 0-16,0 0 0 0,0 0-1 15,0 0 0-15,0 0 1 0,0 0-2 16,0 0 2-16,0 0-1 0,0 0-1 0,0 0 0 16,0 0 1-16,0 0-1 0,0 0 2 0,0 0 0 15,0 0-1-15,0 0 2 0,0 0 0 0,0 0 0 16,0 0 0-16,0 0 0 0,0 0 1 0,0 0-1 15,0 0 2-15,0 0-1 0,0 0 3 0,0 0 0 16,0 0-1-16,0 0 0 0,0 0-1 16,0 0-1-16,0 0-1 0,0 0 0 0,0 0-2 15,0 0 0-15,0 0 0 0,0 0 0 0,0 0-1 16,0 0 0-16,0 0-1 0,0 0 1 0,-31 12 1 16,31-12-1-16,-34 18 1 0,34-18-2 0,-42 21-1 15,42-21-2-15,-59 16 0 0,31-6 14 16,-7 2-15-16,5 4 15 0,-6-7-15 0,1 7-1 15,-3-8-18-15,0 2 21 0,3 2-20 16,-11-5 23-16,8 3-1 0,-7-6 1 0,1 0 1 16,3 0 1-16,-9 0 0 0,1-4-1 0,-5 2 1 15,-9 2 0-15,-2-4 0 0,-9 6-1 0,-1-2 1 16,0 0 0-16,-4 0 0 0,-3 0 0 0,-1 0 1 16,-2 3-1-16,-4-3 1 0,4 6-2 0,-6-2 0 15,-2-2 0-15,-4 2 0 0,2-2-1 16,-2 4 2-16,-4-3-1 0,6-1 1 0,-4 4-2 15,0-4 1-15,0 2-1 0,6 2 1 0,-3-2 0 16,-3-2 2-16,-2 2-3 0,2-3 2 16,0 3-3-16,2 0-2 0,-2 0 0 0,0 0 1 15,-2 2-2-15,6 2 5 0,-2-1-1 0,-2-1-1 16,-2 4 0-16,6-4 0 0,-4 4-1 0,6-3 2 16,2 1-3-16,-2 0 1 0,2 0-2 15,0-2 1-15,2 0 0 0,2-1 2 0,-2 3 1 16,-4-4-1-16,1 0 0 0,-1 2 1 0,-2-4-1 15,2-2 2-15,0 3-1 0,-6-3 2 0,4 2-2 16,-2 2 2-16,2-6-1 0,-4 6 2 0,-2-2-1 16,0 0 1-16,0 0-1 0,-2 4-1 0,-2-3 0 15,4 3 1-15,0 0 0 0,6 2 3 16,-2-2-3-16,2 0 2 0,4-1-3 16,0-1 2-16,-2 2-1 0,8 0 1 0,-2-2-2 15,3 4 2-15,-1-6-1 0,4 1 1 0,-2 1-1 16,0 0 1-16,2 0-2 0,-3-2 2 0,1 0-1 15,-4 0 1-15,4 0-1 0,-4-2 0 0,0 4-1 16,-6-3 3-16,2 3-1 0,-1-2 2 0,-7 4-3 16,4 2 0-16,-4-2-1 0,-4 2 1 15,-3-3-2-15,3 5 1 0,-6-4-3 0,0 4 6 16,-2 0-2-16,2-1 2 0,-4 1-2 0,2 2-2 16,-4-2 0-16,3-1 1 0,1-1 0 0,-6 0 0 15,6 0-2-15,-2 0 5 0,-2-3 17 16,4 3-16-16,2 2 17 0,-3-2-20 0,1 2-1 15,-6-6 2-15,-2 1-3 0,2 1-14 0,2 2 18 16,0-2-18-16,-5-4 18 0,7 4-1 16,-6-1-2-16,-6-3 5 0,-1 2-4 0,-3 0 3 15,2-2-3-15,-4 4-3 0,1 0 2 0,-5 0 0 16,2-3 1-16,-7 1 4 0,7 0-3 0,-11 0-3 16,7 0-1-16,-2-2 1 0,5 2-1 0,3 0 6 15,0-5-3-15,-3 7 2 0,-5 0-2 0,4-2-4 16,-1 2-1-16,5 0 2 0,-6-2-3 0,5-1 6 15,-9 1 0-15,1 0-1 0,1-2-1 16,-4 2-2-16,3 0 1 0,3 0 0 16,-1-4-1-16,-1 5 3 0,0-1-3 0,-7-2 1 15,3 4-1-15,5-2 2 0,-7 2-3 0,7-2 3 16,-7 2-2-16,4-5 2 0,3 9-1 0,-7-8 1 16,7 6 0-16,1-2 1 0,2-4-2 0,7 2 3 15,-1-3-1-15,6 1 2 0,-2 2-1 16,5-4 1-16,1 2 1 0,2 0 0 0,4-2 2 15,0 4-1-15,4-2 0 0,0-2 0 0,1 2-1 16,5-1 0-16,-4-1 1 0,4 0-1 0,-4 0 0 16,8-2 1-16,-4 2-1 0,10 0 1 0,-4-2-1 15,2 0 0-15,2 2 0 0,-4-2 1 16,4 2-1-16,-1-2-2 0,3 2-1 0,6-2-1 16,-4 0 0-16,8 2 2 0,0 0 1 15,4-2 2-15,-5 5 0 0,7-7 0 0,2 2-2 16,-4 6-2-16,7-6-1 0,-1 4 2 0,4 0-1 15,-3-2 0-15,5 2-1 0,-4 0-1 0,1 4 1 16,3-2 1-16,-4-1 0 0,1 1 2 0,5-4-2 16,0 0 1-16,-1 0-1 0,5-4 2 0,-2 0-1 15,5 0 1-15,3 0 0 0,5-2-2 0,1 0 2 16,1-2 0-16,3 0 1 0,-3 2-1 16,2-2-1-16,7 4-4 0,-1 0 2 0,1 0 0 15,1 0 0-15,4 0 3 0,-3 0-2 16,-1 0 0-16,2 4 1 0,5-2 1 0,1 0-2 15,28-2 2-15,-52 2-1 0,52-2 0 0,-31-2 2 16,31 2 0-16,0 0 1 0,0 0 2 0,0 0-1 16,0 0 2-16,0 0-3 0,0 0-3 15,0 0 0-15,0 0-2 0,-16-31 0 0,16 31 1 16,0 0 0-16,20-34-3 0,-20 34 4 0,0 0-2 16,0 0 3-16,27-31-1 0,-27 31 2 0,0 0-2 15,0 0 1-15,0 0 1 0,0 0-1 0,0 0 0 16,6-36 0-16,-6 36-1 0,0 0 2 0,-6-37-2 15,6 37 4-15,0 0-3 0,-2-41 2 0,2 41 0 16,0-32 1-16,0 32-2 16,0-41 3-16,0 41-5 0,6-40 5 0,-6 40-5 15,2-43 3-15,-2 43-2 0,2-47 0 0,-2 47-3 16,2-45 7-16,-2 45-5 0,0-44 4 0,0 44-4 16,-2-47 2-16,2 20-3 0,-2-1 4 0,2 28 13 15,-2-53-34-15,2 53 34 0,-6-55-34 0,2 27 16 16,4-3 5-16,-4-5-6 0,8 3 5 0,-2-5-6 15,0 1 7-15,0-4-6 0,4 1 7 16,-2-1-6-16,2 0 7 0,4-9-7 0,-2 3 5 16,0-2-7-16,0 0 8 0,-6 7-7 0,6 1 7 15,-6-2-6-15,0 0 5 0,2-3-7 16,-4 3 6-16,-4 0-6 0,2-1 7 0,0-1 12 16,-6 2-31-16,2-3 31 0,2 1-31 0,-4 2 13 15,0 0 5-15,0-3-5 0,4-1 6 16,-4 0-8-16,8 0 10 0,-6-3-9 0,6-1 8 15,0-4-8-15,4-2 7 0,-4 0-6 0,2 2 7 16,2-2-7-16,2 2 7 0,-4-4-9 0,4 2 11 16,-4-1 4-16,0 3-29 0,4 0 28 0,-6 0-31 15,2 4 17-15,2-2 9 0,-4 2-9 0,-4 1 9 16,4-3-8-16,-2 4 8 0,-6-2-9 0,4 0 9 16,-2-2-8-16,-4-2 7 0,4 1-8 15,0-1 9-15,0-2-10 0,-3 2 10 16,1-2 8-16,0 0-28 0,0 0 29 0,2-2-30 15,-6 2 13-15,6-2 9 0,-2 0-9 0,0 0 9 16,-2-2-9-16,2 2 9 0,0-1-9 0,1 1 10 16,1 0-10-16,0-2 10 0,-4 4-10 0,2 0 8 15,0-2-8-15,-2 2 8 0,0 2 11 0,0 0-30 16,-2 0 30-16,-2 2-29 0,3 1 10 16,-5 3 9-16,6 0-8 0,-2 0 8 0,-2-2-7 15,4-3 6-15,2 1-9 0,2-4 9 0,0-2-8 16,0 2 8-16,4 2-8 0,1 2 9 0,-1-4-9 15,-2 2 9-15,2-6 11 0,2 4-11 16,-4 3 11-16,0-1-29 0,2 4 10 0,0 2-11 16,-4-2 12-16,4 0 8 0,-6 1-6 15,4 1 9-15,-2 2-6 0,0-4 8 0,0-2-9 16,-2 1 7-16,-2 1-7 0,0-2 7 0,2 4-9 16,-1-2 8-16,1-2-9 0,-2-4 7 0,2-2 7 15,0 1-31-15,0 1 30 0,6 0-30 0,0 2 15 16,-2-2 9-16,2 0-8 0,2 0 9 0,2-2-9 15,2-2 8-15,-2 4-8 0,2-2 7 0,2-2-8 16,0 2 9-16,-2-2-9 0,2 2 8 16,-4 0-9-16,0 3 10 0,-2 1 10 0,-2 2-32 15,2 2 30-15,-6-4-30 0,4 4 12 0,-2-2 10 16,-2 1-8-16,-4 3 8 0,2-2-7 16,-2 2 6-16,-2-4-6 0,-2 4 8 0,3-5-7 15,-3-1 10-15,2 6-7 0,0-4 7 0,-2 0-8 16,2 2 6-16,2-5-9 0,0 1 7 0,2 4 9 15,-1-2-32-15,1 2 30 0,0-2-30 16,0 4 13-16,6-3 8 0,-2-1-10 0,0 0 9 16,4-2-7-16,0 2 6 0,6-4-7 0,-4 0 6 15,6 0-8-15,-8-1 7 0,4 3-7 0,2 2 8 16,-6 0-8-16,0 2 10 0,2-4-9 0,-2 2-9 16,-2 2 31-16,2-1-31 0,-8 3 31 0,6 0-11 15,-4-2-8-15,4-2 8 16,0 3-8-16,0 1 8 0,-2 0-8 0,2-2 8 15,4 0-8-15,-2-3 8 0,4 3-8 0,0 2 7 16,-4 2-7-16,6 0 8 0,-2 3-7 0,2 3 5 16,-2 4-5-16,4 1 6 0,-8 3-7 0,5 1 7 15,-3 5 12-15,-2-1-35 0,0 28 37 0,2-45-37 16,-2 45 19-16,-2-28 2 0,2 28-3 0,0 0 2 16,-7-29-1-16,7 29 1 0,0 0-2 15,0 0 2-15,0 0-1 0,0 0-1 0,0 0 2 16,0 0-2-16,0 0 0 0,0 0 0 0,0 0 1 15,0 0-1-15,0 0 1 0,0 0 1 16,0 0-1-16,0 0 1 0,0 0 0 0,0 0 0 16,0 0-1-16,0 0 1 0,0 0-2 0,0 0 1 15,0 0 0-15,0 0-1 0,0 0-1 0,0 0 0 16,0 0 0-16,0 0 0 0,0 0-1 16,0 0 0-16,0 0-1 0,0 0 0 0,0 0 0 15,0 0 2-15,0 0 2 0,0 0 1 0,0 0 1 16,43-16 0-16,-43 16-1 0,54-10 0 0,-25-2-2 15,7 1 2-15,-4-3-2 0,3-4 0 0,1 8 0 16,-2-4 1-16,-5 3-2 0,-1-1 3 0,0 2-3 16,-28 10 2-16,43-8-2 0,-43 8 1 15,40-8-3-15,-40 8-11 0,51-2-11 0,-13 8-21 16,-2-12-32-16,29 16-41 0,-8-24-47 16,32 8-140-16,10 6-123 0,-19-29 180 0,37 23 250 15</inkml:trace>
  <inkml:trace contextRef="#ctx0" brushRef="#br3" timeOffset="1.30401E6">1715 9483 426 0,'0'0'37'15,"0"0"-7"-15,0 0-8 0,-35-28 0 16,35 28 3-16,0 0 9 0,-36-13 2 0,36 13 3 15,-38-6-5-15,38 6-3 0,-47 0-2 0,47 0-3 16,-54 10-8-16,25-1 2 0,-3 3-9 16,2 4 5-16,-1 4 14 0,-3 3-3 0,0 5 10 0,3 5-9 15,-5 1-6-15,6 9-17 0,-3-4 8 0,7 7-15 16,2-1 8-16,0-2 3 0,4 5-8 0,3-3 4 16,-1 2-6-16,6 0 5 0,-4 1-6 0,6-3 5 15,-4 0-5-15,2-4 6 0,3 5-5 16,-1-3 5-16,0-2-6 0,2-3 5 0,2-5-5 15,4-3 4-15,2-30-2 0,8 43 2 0,-8-43-1 16,20 28 1-16,-20-28-1 0,33 9 0 0,-33-9 1 16,40 4-1-16,-40-4 1 0,45-10-2 15,-45 10-2-15,48-19-4 0,-20 5-4 0,-28 14-7 0,39-26-1 16,-39 26 0-16,0 0 8 0,0 0 5 16,24-29 7-16,-24 29 1 15,0 0 2-15,0 0-1 0,-28-22 1 0,28 22 0 16,0 0 0-16,-39-8-1 0,39 8 0 0,-42 10 1 15,42-10 0-15,-47 24 2 0,19-4 1 0,28-20 6 16,-60 55-2-16,27-20 9 0,3 1 17 0,-2 7-10 16,3-2 13-16,7 6-31 0,-2 1 6 0,6-1-16 15,3 0 4-15,5 8 4 0,8-4-9 16,2 3 5-16,2-7-7 0,8 0 7 0,3-2-8 16,5-1 6-16,4-1-5 0,4 4 5 0,7-4-6 15,1 1 7-15,10-5-6 0,1-2 7 0,9 3-6 16,-5-5 5-16,13-1-5 0,-7-1 4 0,8-1 11 15,-7-7-20-15,-1 5 15 0,-1-9-35 0,-1 1 8 16,-5-6-13-16,-3 4 9 0,-7-13 2 0,1 3 0 16,-5-6 1-16,-6 2-5 0,-28-6-4 15,35 0 1-15,-35 0 9 0,0 0 16 0,0 0 16 16,0 0 8-16,0 0 3 0,0 0-1 0,0 0-6 0,-35-16 1 16,35 16-1-16,-46-6 3 0,46 6 1 0,-55 2 4 15,27 4 3-15,-8-2-2 0,9 10 1 0,-5-2-5 16,32-12-2-16,-57 35-5 0,57-35-2 0,-50 49-8 15,30-21 1-15,-5 2-7 0,7-1 3 16,2 5-4-16,4-3 2 0,6-1-4 0,4-1 3 16,2-29-5-16,18 45 6 0,-18-45-3 15,42 42 2-15,-13-27 0 0,1 1 2 0,12-6-2 16,-1-4 4-16,11-2-1 0,-3-4-2 0,10-4 2 16,5-2-1-16,-3-4 0 0,7-6-1 0,-3 7 1 0,-2-5-3 15,-3 0 2-15,-1 2-2 0,-1 2 0 0,-11 1-7 16,-1 3-3-16,-5-4-7 0,-7 8 0 31,-34 2 2-31,51-8 2 0,-51 8 3 0,34 0-1 16,-34 0 1-16,0 0 3 0,0 0 3 0,0 0 5 15,0 0 8-15,0 0 4 0,0 0 3 0,0 0 0 16,0 0 1-16,0 0-1 0,0 0 1 0,0 0-3 16,0 0-4-16,0 0-6 0,0 0-2 0,0 0-2 15,0 0 2-15,12 35-1 0,-12-35 2 16,16 28-3-16,-16-28 2 0,27 31-1 0,-27-31 3 15,40 34-5-15,-40-34 3 0,55 29-2 0,-25-17 1 16,4 2-1-16,3-2 2 0,-1 0-2 0,2-5 2 16,-1 1-1-16,7-4 2 0,3-4-2 15,-1-2 1-15,7-6 0 0,3-1-1 0,5-1 3 16,5-8-2-16,7-4 2 0,2-3-4 0,8-1 2 16,0-5-4-16,10 1 6 0,-1-5-5 15,-3 7 3-15,2-1-4 0,-8 7 4 0,-4 0-4 16,-4 1 4-16,-7 9-3 0,-3 2 3 0,-10 6-3 15,-5 4 0-15,-12 2 0 0,-11 6-3 0,-27-8 3 16,40 22 0-16,-40-22 2 0,24 31-1 0,-24-31 4 16,2 41-4-16,-2-41 6 0,-4 48-1 0,4-48 5 15,-14 47 2-15,10-20 6 0,4-27-3 16,-12 44 1-16,12-44-6 0,4 43-1 0,-4-43-4 16,22 32 0-16,-22-32-2 0,55 29 1 0,-13-17-1 15,5-6 2-15,9 0-3 0,7-4 0 16,4-2 1-16,7-2-3 0,3-4 2 0,-2 0-1 15,2-2 0-15,1 0 0 0,-1-4 1 0,2-1-1 16,-6 5 0-16,-5-6-5 0,-3 6-1 0,-4-4-3 16,-5 4-1-16,-5-3-3 0,-3 3 0 15,-9-4-1-15,5 2 5 0,-10 0 2 0,-5-2 6 16,-29 12 0-16,44-21 3 0,-44 21 0 0,0 0 6 16,0 0 11-16,0 0 5 0,0 0 2 0,0 0-4 15,0 0-9-15,0 0-5 0,0 0-2 0,0 0-2 16,-40 15 2-16,40-15 0 0,-29 40 3 0,29-40-4 15,-26 41 0-15,26-41-5 0,-10 38 2 16,10-38-3-16,8 39 3 0,-8-39-3 16,24 41 5-16,-24-41-6 0,41 34 5 0,-9-20-3 15,0-3 2-15,9-3-1 0,-1 0 0 0,5 0-1 16,3-4 2-16,3 2-1 0,-3-2 0 0,5-4 2 16,-3 2-2-16,1-6 0 0,-3-2-4 0,1 4-7 15,-5-4-6-15,1 0-3 0,-1-8-4 0,-2 4 2 16,-3-5-5-16,3-1-4 0,-5-8-5 15,7 5 3-15,-6-11 0 0,3 3 13 0,-9-3 4 16,2 4 10-16,-7-3 1 0,-27 29 7 0,38-37 4 16,-38 37 21-16,0 0 16 0,10-34 13 0,-10 34 2 15,0 0-15-15,0 0-17 0,0 0-13 16,-40 18-8-16,40-18-4 0,-43 45 4 0,15-13-2 16,-8 1 8-16,1 4-6 0,3-1 6 0,0-1-8 15,10 1 2-15,5-3-6 0,5-3 3 16,8-1-4-16,4-29 4 0,16 49-4 0,-16-49 5 15,55 40-4-15,-11-26 4 0,3-5-3 0,11-5 2 16,11-6 0-16,6-6-2 0,10-5 2 0,6-5-4 16,8-2 2-16,8-5-4 0,-2-3 1 0,4-3-4 15,2 1 8-15,-2-3-5 0,-6-1 5 0,-2-1-5 16,-2 3 9-16,-8 3-6 0,-6-3 7 0,0 1-3 16,-9 1 0-16,-5 3-4 0,-10 5 3 15,-1 0-4-15,-13 7 4 0,-7 1-3 16,-5 6 2-16,-3 2-2 0,-32 6 0 0,34 0 0 15,-34 0-2-15,0 0 1 0,0 0-1 0,0 0 3 16,8 40-1-16,-8-40 3 0,-18 31-2 0,18-31 1 16,-20 37-2-16,20-37 3 0,-20 38-3 0,20-38 4 15,-16 37-1-15,16-37 4 0,8 38 0 16,-8-38 2-16,28 43-4 0,-28-43 3 0,55 37-5 16,-11-25 2-16,4-4-2 0,5-4 1 0,10-6-1 15,9-2-2-15,7-10 4 0,10 0-1 0,4-5 2 16,6-5-3-16,2-3 0 0,2-1-4 0,-2-3 4 15,0-5-6-15,-2-1 7 0,-8-3-6 0,2-1 8 16,-4 4-5-16,-4-5 6 0,-3 5-5 16,-9 5 3-16,0-1-6 0,-10 1 3 15,-5 3-6-15,-5 3 4 0,-5 7-4 0,-7 5 2 16,-11 2 0-16,-30 12 1 0,40-10-1 0,-40 10 0 16,0 0-1-16,0 0 0 0,0 0 3 0,0 0 1 15,-12 34 5-15,12-34-1 0,-38 45 6 0,38-45-1 16,-37 53 3-16,37-53-4 0,-36 53 3 0,36-53-7 15,-16 47 2-15,16-47-7 0,16 48 4 0,-16-48-3 16,38 39 0-16,-38-39-1 0,57 32 2 16,-21-23-2-16,5-3 2 0,7 2-1 0,-1-8 1 15,7-2-2-15,7-4 1 0,-1-2 1 0,5-3-1 16,6-3 2-16,-6-2-3 0,7-4-1 16,-7-1-4-16,8-3 4 0,-3-1-5 0,5-5 3 15,0-1-5-15,0-3 5 0,3 1-3 0,-5-3 6 16,-6 1-2-16,-1 1 5 0,-5 3 9 15,-6 3-11-15,-9 5 11 0,-6 5-11 0,-9 6-2 16,-31 12 3-16,32-6-1 0,-32 6-1 0,0 0 2 16,0 0 1-16,0 0 1 0,-20 36-2 0,20-36-10 15,-49 45 10-15,21-19-8 0,-4 1 12 0,10 1 2 16,-3-1-1-16,5 1 1 0,20-28-5 0,-34 49 2 16,34-49-4-16,-8 45 2 0,8-45-2 0,24 40 2 15,-24-40-1-15,48 37 1 16,-13-23-5-16,9-2 4 0,3-7-4 0,9-1 2 15,7-6 2-15,2-3-1 0,7 1 1 0,3-6-2 16,0 0 2-16,6-4-3 0,-7 4 4 0,1-3-2 16,-4-5 2-16,-3 2-2 0,-1-2 2 0,-4-1-3 15,-3 3 2-15,1-6-3 0,-4 3 3 0,-3 1-3 16,-7 0 3-16,-1 2-3 0,-2 3 0 0,-7-1-3 16,-7 6 1-16,-2 0-3 0,-28 8 4 15,43-4 0-15,-43 4-1 0,0 0 1 0,28 4-1 16,-28-4 0-16,0 0 3 0,0 0 2 0,0 0 0 15,-10 30 3-15,10-30-1 0,0 0-1 16,-8 37-1-16,8-37 2 0,0 0-4 0,18 33 4 16,-18-33-3-16,28 18 4 0,-28-18-1 0,43 10 1 15,-13-10 2-15,7-4-2 0,7-6 1 16,4 0-3-16,9-7 1 0,6 3-3 0,7-8 1 16,-3 1-2-16,8-7-1 0,4 4-3 0,-5-5 5 15,-1-3 9-15,0 3-34 0,-2-1 32 0,-5-1-35 16,-1-1 18-16,-1 3 5 0,-9-5-3 0,-7 3 6 15,-3-1-5-15,-7 1 7 0,-3-1-3 0,-7-1 5 16,-2 1-3-16,-8 1 5 0,-3 0-5 0,-5 3 5 16,-2-4-5-16,-4 5 4 0,-4 27-1 15,0-43 7-15,0 43-2 0,-8-34 6 16,8 34-2-16,0 0 2 0,-19-29-2 0,19 29 0 16,0 0-3-16,0 0-5 0,-34-4 0 0,34 4-4 15,0 0 1-15,-22 31 0 0,22-31 0 0,0 0-2 16,-20 38 1-16,20-38-3 0,0 0 1 0,0 0-12 15,30 27 2-15,-30-27 0 0,44 0 2 0,-44 0 12 16,47-22-1-16,-47 22 3 0,55-47-3 16,-27 14 4-16,2-5-5 0,2-7 6 0,-3-2-8 15,1-6 7-15,2-6-8 0,-3-4 9 0,-1 2 7 16,2-4-29-16,-2 4 30 0,-3-4-28 0,-1 0 10 16,-6 0 11-16,-4 0-10 0,4 2 8 0,-9 2-8 15,5 4 8-15,-8 6-5 0,0 3 7 16,-8 11-5-16,-12 4 9 0,2 5-2 15,12 28 6-15,-53-43-3 0,15 27 2 0,1 4-5 16,-9 0 1-16,-5 4-2 0,-5 7-1 0,5-1-2 16,-7 0-2-16,7 2 0 0,-1 2-2 0,5 0 0 15,1-1-1-15,9 3 0 0,1-2 0 0,2 2 1 16,34-4-1-16,-41 0 1 0,41 0-1 0,0 0 0 16,-28 0 0-16,28 0-4 0,0 0-2 0,0 0 0 15,0 0 2-15,0 0 2 0,28-23 4 16,-28 23-1-16,30-30 2 0,-30 30-4 0,39-37 4 15,-39 37-5-15,46-51 4 0,-23 23 13 0,-3-1-33 16,-4-1 34-16,-4 0-33 0,-2 3 16 16,-4-1 4-16,-4-3-6 0,-4-1 4 0,-6 3-5 15,-2-3 5-15,-6-1-3 0,-4 1 5 0,1-1-5 16,-7 3 5-16,-2 1-6 0,-8 3 5 0,-1 3-4 16,-9 3 4-16,-5 6-1 0,-7 4 0 15,-5 5 0-15,-4 5 1 0,-9 1-1 0,-3 3 0 16,-2 4 1-16,-4 4-2 0,2 0 2 0,-6 2-1 15,5 1 1-15,3-1 0 0,-4 2 2 0,4-4-2 16,0 2 3-16,7-5-2 0,9-3 2 0,4 4-1 16,11 0 1-16,7-4-2 0,7 0 0 0,36-6-2 15,-42 12 0-15,42-12-1 16,0 0-2-16,0 0 0 0,-21 35 1 0,21-35 0 16,0 0 2-16,18 33-3 0,-18-33 1 0,0 0-3 15,33 16 0-15,-33-16 1 0,0 0 0 0,38-14 2 16,-38 14 0-16,22-33 0 0,-22 33-6 0,17-51 3 15,-11 21-4-15,-6-1 5 0,-8-1-2 0,-7-1 8 16,-5-3-4-16,-4 5 5 0,-10-3-3 0,-1 1 2 16,-11 5-4-16,-1-1 4 0,-7 3-4 15,-7 1 3-15,1 7-3 0,-9-2 3 0,-4 11-2 16,-2 3 2-16,-9 6 0 0,-5 6 0 0,-6 3 3 16,-4 11-1-16,-4 4 3 0,0 3-2 0,-2 7 5 15,-4 3-3-15,8 0 5 0,1 1-6 16,2-3 3-16,3-5-6 0,10-1 2 0,10-3-6 15,4-2 3-15,7-1-4 0,5-1 4 0,8-1-4 16,3 1 1-16,4-4-4 0,7-2 2 16,3-5-1-16,34-11 5 0,-45 14-3 0,45-14 2 15,-28 6 0-15,28-6-2 0,0 0-1 0,0 0-2 16,0 0-1-16,0 0-1 0,0 0 0 0,0 0-1 16,6-33 0-16,-6 33-3 0,2-30 2 0,-2 30 1 15,-8-31 4-15,8 31 0 0,-20-28 4 0,20 28-2 16,-45-31 2-16,13 15-2 0,-8 0 3 15,-1 4-1-15,-7 4 2 0,-5 0 1 0,-9 7 4 16,-1 2 4-16,-6 5 5 0,-1 6 3 16,-3-2-5-16,0 8 2 0,-2-2-8 0,-1 3-2 15,3 5-5-15,2-1 2 0,-1 3-5 0,7 2 7 16,0-3-7-16,3 7 5 0,5-5-5 0,2-1 4 16,1 1-3-16,9-3 4 0,5-4 15 0,6-3-17 15,7-1 16-15,27-16-19 0,-36 28-3 16,36-28-19-16,0 0 17 0,0 0-20 0,0 0 16 15,0 0 1-15,0 0 3 0,0 0 3 0,0 0 4 16,0 0 2-16,0 0 1 0,0 0 17 0,0 0-17 16,0 0 16-16,0 0-17 0,-30-22-1 0,30 22-17 15,-16-35 17-15,16 35-18 0,-21-40 15 0,21 40 5 16,-38-45-4-16,38 45 5 0,-52-41-5 16,25 19 4-16,-3 0-4 0,-6 5 4 15,-5-3-4-15,1 6 2 0,-5 0-2 0,-3 5 3 16,-3 9 5-16,-3 0 3 0,3 11 6 0,-11 1-1 15,1 8 1-15,-6-1-6 0,1 9 2 0,-7 2-8 16,2 3 3-16,-1 0-7 0,7 1 5 0,2-1 12 16,5-1-31-16,3-5 30 0,3-1-34 0,5-2 15 15,7-5 3-15,-1 1-1 0,7-4 5 16,0-4-4-16,5-1 2 0,29-11-2 0,-52 10 2 16,52-10-1-16,-47 0 1 0,47 0 0 0,-44-10-1 15,44 10 1-15,-38-19-1 0,38 19 0 16,-39-30-3-16,39 30 3 0,-44-35-5 0,15 15 4 15,-3 0 14-15,-6 3-16 0,-1 3 17 0,-5 0-36 16,-9 4 18-16,1 6-17 0,-7 0 18 0,-1 4 21 16,-9 6-20-16,-4 0 18 0,0 2-17 15,-9 6-1-15,7 0-17 0,-6 1 21 0,0 3-18 16,-2-2 18-16,-1 4 4 0,3-5-4 0,2 1 1 16,0 0-3-16,6 1 2 0,-1-1-6 0,3 2 4 15,6 0-4-15,9 1 3 0,1 1-1 0,-1 0 3 16,11 1-2-16,-1-1 2 0,11-4-2 0,5-4 2 15,30-12-2-15,-44 13 1 0,44-13-1 16,0 0 1-16,-31-2 1 0,31 2-2 16,0 0 1-16,-24-27-3 0,24 27 1 0,-22-41-4 15,8 13 2-15,0-4-5 0,-1 1 5 0,-3-6-5 16,-6-1 6-16,2-1 15 0,-6 1-14 0,-7 5 16 16,-3 3-33-16,-9 5 15 0,-7 3-14 0,-9 1 16 15,-2 7 3-15,-7 2-3 0,-5 6 2 0,-2 4 2 16,-10 4 3-16,6 6 6 0,-9 2 5 15,1 6 4-15,-4-1-2 0,4 7 3 0,-4-4 13 16,6 5-34-16,4 1 32 0,6 3-38 0,5-3 11 16,11 4 0-16,4-3-5 0,5-3 2 0,9-1-4 15,7-5 4-15,6-6-3 0,32-10 1 16,-39 20-5-16,39-20-3 0,0 0-3 0,-26 8-1 16,26-8 1-16,0 0 3 0,0 0 2 0,0 0 2 15,0 0 1-15,-10-34-3 0,10 34 0 16,-12-43-6-16,12 43 7 0,-22-55-1 0,13 23 7 15,-3-1 17-15,-6 5-32 0,0 1 34 0,-10-3-32 16,-5 9 18-16,-7-5 7 0,2 8-2 0,-13-1 6 16,1 9-5-16,-5-2 2 0,-8 4-2 0,-1 4-2 15,-1 0-4-15,-6 4-1 0,3 6-2 0,-5-2-1 16,-4 2 3-16,2 2-4 0,-3 2 4 16,-1 1-2-16,-4 3 2 0,0-2-1 0,2 2 2 15,-1 2-3-15,-1-5 0 0,2 7-3 16,-2-4-1-16,2 0 0 0,6-3 1 0,-1 3 15 15,5-4-33-15,8 0 28 0,5-10-51 0,15 8-5 16,1-18-18-16,42 10-134 0,-40 10-277 0,40-10-48 0,32-32 210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00:38:33.86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46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00:40:23.942"/>
    </inkml:context>
  </inkml:definitions>
  <inkml:trace contextRef="#ctx0" brushRef="#br0">1973 14917 437 0,'0'0'52'0,"0"0"-47"16,0 0-21-16,0 0-10 0,0 0-10 15,-28-10 6-15,28 10 10 0,0 0 11 0,0 0 10 16,0 0 8-16,0 0 14 0,-28 16 8 0,28-16 12 15,0 0-1-15,0 0-1 0,0 0-8 0,0 0 0 16,0 0 5-16,0 0 15 0,0 0 3 16,0 0 5-16,0 0-11 0,0 0-10 0,30-21-11 15,-30 21-6-15,0 0-9 0,43-36-2 0,-43 36-7 16,36-27-2-16,-36 27-3 0,38-28 0 0,-38 28 13 16,45-29-10-16,-45 29 11 0,54-34-12 0,-54 34-3 15,57-33 1-15,-23 13 0 0,-3 0-15 0,7-5 15 16,4 7-14-16,-1-6 14 0,3 5 3 15,1-9-5-15,7 1 3 0,-3-3-5 16,5-3 3-16,1-1-1 0,1-1 1 0,7-3 0 16,2 1 4-16,7-6-6 0,-5-1 6 0,10-1-7 15,0-4 8-15,5-2-6 0,9 1 5 0,-2-3-6 16,6-2 3-16,0-2-7 0,4-2 8 0,6-2 6 16,0 0-22-16,2 0 22 0,4-2-22 0,-2 4 8 15,3-2 9-15,-1 0-9 0,8 0 6 16,0-6-6-16,0 0 6 0,0 0-5 0,5-4 8 15,-3 6-7-15,0-2 8 0,8-1-6 0,-3-1 12 16,3-8 11-16,2-2-18 0,5 2 22 0,-5-3-21 16,6 3 3-16,-3-2 7 0,5-1-9 0,0-1 6 15,-1-2-10-15,5 0 8 0,-5-1-11 16,1 1 12-16,3-1 1 0,1-3-21 0,4 2 21 16,-3-1-23-16,3 1 10 0,-3 0 11 15,1-3-10-15,3 3 10 0,-1-3-10 0,-1-3 8 16,3 3-10-16,-3-3 10 0,1 0 5 0,-1-3-16 15,-1 3 20-15,1-5-12 0,3 4 8 0,-4-3 12 16,3 3-11-16,-3-3 5 0,1 5-13 0,3-1 8 16,-3 0 3-16,3 1-24 0,3 1 20 0,-3-1-23 15,-3 3 6-15,9 3 14 0,-7-9-13 16,7 4 13-16,3-1-13 0,-2-1 11 0,5-1-12 16,-3 3 12-16,-1-5 4 0,5-1-20 0,-4 5 21 15,5-7-23-15,1 11 7 0,1-7 12 16,1-3-11-16,0-5 14 0,8 3-14 0,-3-6 12 15,5-5 0-15,0 3-17 0,4 0 19 0,-3-2-17 16,5 1 8-16,-6-1 14 0,6 6-13 0,-8-3 16 16,7 3-17-16,-11-2 13 0,8 3 1 15,-10 1-22-15,3 4 22 0,-3-3-22 0,4 13 4 16,-5-5 15-16,-3-1-16 0,-2 3 14 0,-1 0-12 16,1 1 12-16,0 3-12 0,-3 1 12 0,-1 3 3 15,3-4-25-15,-3 5 26 0,4-3-24 0,-3 6 13 16,3-6 16-16,-1 1-9 0,1-3 14 0,2 2-14 15,-7 1 8-15,-3 3-14 0,-5 0 13 16,-3 3 3-16,-3-7-25 0,-3 8 30 16,-9-2-27-16,2 3 11 0,-10-3 13 0,-5 0-13 15,1-4 15-15,-2 5-10 0,-8-7 12 0,4 6-12 16,-6-2 5-16,2 7-16 0,-6 3 5 0,-4 0 2 16,-2 6-31-16,-6 4 30 0,0 6-29 0,-2 5 16 15,-14 5 4-15,-2 6-17 0,-3 9-8 0,-13-1-18 16,3 15-16-16,-17-10-19 0,13 16-18 15,-23-9-32-15,11 19-30 0,-44-2-53 0,49-28-107 16,-13 38-31-16,-36-10 278 0</inkml:trace>
  <inkml:trace contextRef="#ctx0" brushRef="#br0" timeOffset="2505.9229">21910 3258 465 0,'0'0'60'15,"0"0"-14"-15,36-20-12 0,-36 20 4 0,28-12 0 16,-28 12 4-16,33-14-6 0,-33 14-3 0,30-8-10 15,-30 8-8-15,0 0-5 0,36-6-3 16,-36 6-1-16,0 0 0 0,28-2 4 16,-28 2 6-16,0 0 0 0,39 4 5 0,-39-4-3 15,44-2-4-15,-17 0-3 0,3 2-3 0,4-5-1 16,5 3 1-16,-3-6 5 0,10 4 8 0,-3-6 2 16,5 2 2-16,3-4-5 0,-1 2-8 0,3-1-5 15,3 1-5-15,-3 4 0 0,-5 2-1 0,5 2 0 16,-9 2 0-16,-5 2-2 0,-3 4-2 15,-6 2-2-15,-30-8-3 0,35 29-2 0,-35-29 2 16,16 40 1-16,-16-40 5 0,-10 49 1 0,-6-18 4 16,-2 5-4-16,-1-3 6 0,-5 3 12 0,4-3-11 15,-2 3 13-15,-1-3-15 0,7 0-5 0,2 1-9 16,-2-3 11-16,4 5-12 0,-4-5 13 0,6 1 0 0,2-1-4 16,-1 1 3-16,-1-3-4 0,4-1 5 15,0 5-5-15,-6-1 1 0,6 1-10 0,-4-3-3 16,-2 5-6-16,0-3 1 0,2 1 3 0,-5 3 7 15,-3-5 2-15,-2 3 8 0,-2 1-2 0,-4-4 4 16,1 3-4-16,-3-3 4 0,-4 1-3 0,-1 1 3 16,-1 3-4-1,0-3 4-15,-5 3 10 0,-1-3-9 0,2-1 12 16,-5 3-8-16,-3-1 1 0,1-1-9 0,-3-3 13 16,3 7-10-16,-3-2 9 0,-5 3 1 15,1-1-7-15,-5 3 2 0,1 1-7 0,-9 0 5 16,4 4-7-16,1 3 5 0,-3-1-6 0,0 4 6 15,-3-4-6-15,-5 6 5 0,0-1-6 0,-5-1 6 16,3 0-7-16,-2 4 7 0,-2 0 12 0,-1 0-12 16,5-3 13-16,-8 5-28 0,-2-6 7 0,0 4-8 15,-6-4 8-15,5 0 9 0,-1 2-5 0,-8-1 7 16,-2 1-8-16,0 0 6 0,-4-2-6 0,4 4 6 16,-4-4-6-16,2 0 9 0,-4 1-5 0,10-3 8 15,-4 0-2-15,-6 0 6 0,4 4 10 16,0-1-28-16,-2-1 25 0,0 0-31 0,4 2 8 15,-2 0 4-15,4 0-6 0,2 4 7 0,-2-1-8 16,1 1 7-16,1 0-8 0,-4 0 8 0,0-2-7 16,2 0 5-16,0 2-6 0,2 0 5 15,-2 2-7-15,2-2 8 0,-8 2 10 0,6-2-10 16,-8 2 11-16,-6 2-22 0,0 0 5 0,-8 2-2 16,4 0 6-16,-6 0 9 0,3 0 1 0,-1 4 15 15,-6-6-1-15,10 6 11 0,-8-8-12 0,2 6 3 16,-3-2-15-16,1 0 3 0,-4 2 6 0,4 4-30 15,-4 0 25-15,9 0-25 0,-3 0 7 16,-8-2 10-16,10 2-10 0,-6-3 10 16,3 5-12-16,1-2 10 0,-2 0-10 0,6 2 6 15,0-4-9-15,0-4 7 0,3 2-8 0,-7-2 11 16,4 2 9-16,-4-4-23 0,4 0 28 0,2 2-25 16,-4-4 9-16,4 4 7 0,1-4-8 0,-9 2 8 15,8 0-8-15,-6-2 8 0,-2 0-8 0,6-2 7 16,-5 2-8-16,7-2 9 0,-4 0-9 15,6-2 9-15,-4 0 11 0,0 5-11 0,0-3 11 16,0 0-29-16,3 2 8 0,1-6-8 0,0 6 9 16,8-2 9-16,0-4-7 0,-4 2 7 0,0-2-8 15,2-1 7-15,2-5-6 0,2 4 4 0,-2-4-7 16,2 0 6-16,2 1-6 0,0-1 9 16,2 4-7-16,-4-4 6 0,-2 1 17 0,-2 3-15 15,2-2 15-15,-4 2-27 0,2 2 5 16,2-4-8-16,-2 5 6 0,4-3 7 0,0-2-7 15,6 0 10-15,-6 2-7 0,0-1 5 0,6-3-5 16,0 2 5-16,4-6-7 0,2 3 3 0,-2-1-6 16,11-6 6-16,-7 6-7 0,10-5 10 0,0-1-6 15,-5-1 4-15,7 1 13 0,-2-2-12 0,2 5 12 16,-1-3-31-16,1-4 14 0,0 3-13 16,2-7 12-16,1 7 6 0,-1-5-5 0,8 5 4 15,-9-1-5-15,9-4 6 0,-4 9-6 0,1-9 6 16,-3 11-5-16,2-7 5 0,-3 4-5 15,1 3 6-15,0-7-5 0,1 4 4 0,-1 1-4 16,2-5 4-16,-4 2-4 0,5-1 4 0,-5 3-4 16,8-5 5-16,-3 3-5 0,3-4 5 0,1 3 13 15,-7 1-14-15,4 1 13 0,-4-1-27 16,1 0 9-16,1 3-8 0,-4-3 8 0,-1 0 8 16,-1 3-7-16,0-1 7 0,-2 2-4 0,1 3 4 15,-1-3-4-15,2 0 4 0,-1 0-6 0,-3-1 7 16,2 1-5-16,0-2 4 0,-4 3-4 0,1-3 5 15,-1 2-5-15,4 1 5 0,0-3-5 0,-5 0 4 16,5-1 12-16,0-1-8 0,-4-4 10 16,7 5-28-16,-1-1 10 0,-2 3-14 15,0 1 11-15,-5 2 7 0,3-2-6 0,-2 3 8 16,-2-1-8-16,4-2 4 0,-3 3-6 0,5-1 4 16,-4-4-4-16,12 0 7 0,-5-5-5 0,1 1 6 15,6-3-4-15,-3-3 3 0,3-5-3 0,2-3 3 16,-1-1-2-16,3 0 3 0,6-7-1 0,5-1 5 15,1-6 2-15,7-4 4 0,-2-4-2 16,7 0-4-16,1-6 2 0,0 0-6 0,7-2 0 16,-1-3-2-16,2-5-5 0,1 0 2 0,27 16 3 15,-52-41-1-15,52 41 2 0,-47-40-4 0,47 40 2 16,-48-41-2-16,48 41 3 0,-41-43-2 16,41 43 2-16,-38-40-2 0,38 40 4 0,-28-35-4 15,28 35 4-15,-18-35-4 0,18 35 3 0,-2-38-3 16,2 38 1-16,18-47-4 0,4 15 1 15,6-7-9-15,17-6-23 0,3-18-36 0,29 6-38 16,-14-24-67-16,30 8-91 0,2 8-125 0,-17-27 166 16,29 35 225-16</inkml:trace>
  <inkml:trace contextRef="#ctx0" brushRef="#br0" timeOffset="3865.4924">4507 14045 644 0,'0'0'75'0,"0"0"-49"15,-28-6-11-15,28 6 6 0,0 0 21 16,0 0 15-16,0 0 17 0,0 0-4 0,0 0-13 16,0 0-18-16,0 0-15 0,0 0-3 0,0 0 12 15,0 0 6-15,0 0 8 0,38-13-5 0,-38 13-10 16,57-30-7-16,-19 3 1 0,8-3-9 0,-1-7 3 16,3-7-11-16,3-1-2 0,-3-4 10 0,-3 0-33 15,-1-2 30-15,-7 7-30 0,-1 3 13 16,-6 4 7-16,-4 1-7 0,-9 9 9 0,-17 27-7 15,12-44 5-15,-12 44-3 0,0 0-1 0,-27-25 0 16,27 25-3-16,-56 11 2 0,20 5 0 0,-1 8 3 16,-3 3-2-16,-3 7 3 0,3 9-4 15,-5 2 8-15,1 9 17 0,2 9-20 0,3-4 38 16,9 8-24-16,-4-12 8 0,15 6 4 0,1-10-17 16,8-6 0-16,10-9-14 0,10-9 3 15,-10-27-7-15,39 34 3 0,-3-23-4 0,8-13-15 16,9 2-16-16,-3-21-25 0,21 5-38 0,-16-27-57 15,30 17-120-15,-7-15-208 0,-5-18 22 0,18 19 433 16</inkml:trace>
  <inkml:trace contextRef="#ctx0" brushRef="#br0" timeOffset="4146.7838">5719 13166 405 0,'-30'7'99'16,"30"-7"-33"-16,-41 20 13 0,41-20 23 0,-40 20 17 15,40-20 0-15,-43 18-4 0,15-18-18 16,28 0-7-16,-40 23-12 0,40-23-11 0,-35 18-10 16,35-18-9-16,0 0-15 0,-36 39-8 0,36-39-13 15,-16 40-3-15,16-40-10 0,-8 55 4 16,8-24-6-16,4 5 4 0,-2-1-7 0,8-5 3 15,0-3-16-15,-10-27-12 0,36 38-25 0,-36-38-19 16,51 11-18-16,-51-11-18 0,73-27-15 16,-41-15-43-16,29 7-45 0,-13-10-127 0,-3-30-18 15,35 36 343-15</inkml:trace>
  <inkml:trace contextRef="#ctx0" brushRef="#br0" timeOffset="4771.8981">5828 13416 816 0,'0'0'79'0,"0"0"-49"0,0 0-19 15,-28 5 4-15,28-5 16 0,0 0 12 0,0 0 3 16,0 0-8-16,0 0-16 0,0 0-13 15,0 0-7-15,0 0-1 0,0 0 4 0,0 0 6 16,0 0 6-16,0 0 3 0,0 0 1 0,0 0 3 16,0 0 1-16,12 26 4 0,-12-26 0 0,0 0-1 15,0 0-7-15,-18 41-3 0,18-41-6 16,-22 32 3-16,22-32-1 0,-33 37 1 0,33-37-4 16,-36 48-2-16,16-19 12 0,3 1-16 0,-3 5 12 15,2-2-32-15,0 1 13 0,0-5-14 0,18-29 13 16,-27 46 3-16,27-46-8 0,-18 27-4 0,18-27-17 15,0 0-17-15,0 0-14 0,0 0-18 0,0 0-22 16,-2-41-15-16,2 41-32 0,12-47-16 16,3 15-66-16,-15 32-124 0,16-67 220 15,14 54 133-15</inkml:trace>
  <inkml:trace contextRef="#ctx0" brushRef="#br0" timeOffset="5191.676">6353 12674 851 0,'0'0'67'15,"-30"-4"-23"-15,30 4 1 0,0 0 0 16,-24 37-15-16,24-37 23 0,-28 49-12 0,28-49 19 15,-39 69 4-15,11-30-10 0,8 17 2 0,-13-5-10 16,13 12 6-16,-14-6-13 0,14 8 5 0,-7-6-17 16,9-6 1-16,6-10-17 0,4-11-2 0,8-32-9 0,10 37-2 15,-10-37-3-15,46 8 0 0,-11-12-5 0,3-18-15 16,17 5-15-16,-9-23-30 16,25 11-31-16,-21-32-58 0,31 27-98 0,-24-5-211 15,-3-20 16-15,17 33 381 0</inkml:trace>
  <inkml:trace contextRef="#ctx0" brushRef="#br0" timeOffset="5624.102">6947 12451 932 0,'-36'28'78'0,"36"-28"-70"16,-36 10 15-16,36-10 22 0,-31 19 25 15,31-19 13-15,-40 22-2 0,10-16-17 0,30-6-8 16,-45 33-11-16,45-33 1 0,-42 47 16 0,26-15-36 16,16-32 29-16,-35 59-38 0,17-33 6 0,8 9 4 15,-2-3-10-15,4 1 1 0,0-4-8 0,8-1-1 16,0-28-7-16,10 47-1 0,-10-47-2 0,30 30-1 0,-30-30 1 16,49 10 0-16,-19-12 1 0,8-4 1 15,-3-10 0-15,5-4-2 0,-2-5 3 0,-5-3-5 16,1-3 4-16,-6-5-3 0,-7-1 4 0,3-2-3 15,-6-5-10-15,-4 5 27 0,0 1-27 0,-8 5 27 16,0 3-14-16,-6 30-2 0,0-47 2 0,0 47-3 16,-12-29 3-16,12 29-2 0,0 0 1 15,0 0 0-15,-32-20-1 0,32 20-1 0,0 0-1 0,-20 39 1 16,12-9-2-16,4 7 5 0,-2 9 6 0,-1 1-28 16,5-2 18-16,2-6-39 0,9-3-5 0,-9-36-19 15,24 45-32-15,-24-45-18 0,46 20-27 16,-46-20-19-16,67-10-48 0,-33-10-88 0,-1-21-122 15,29 17 221-15,-29-46 198 0</inkml:trace>
  <inkml:trace contextRef="#ctx0" brushRef="#br0" timeOffset="5814.817">7515 11758 1162 0,'-52'16'142'16,"33"21"-91"-16,-1-1-10 0,10 11 9 0,-6-9 0 15,16 15 2-15,-4-8-20 0,6 8-4 0,0-2-20 16,6 2 0-16,2-1-12 0,4-3 6 0,4-2-6 16,-3 0 5-16,9-1-13 0,-4-9-6 0,8 8-38 15,-28-45-36-15,59 63-72 16,-59-63-107 0,56 8-148-16,-17 10-47 0,-39-18 346 0</inkml:trace>
  <inkml:trace contextRef="#ctx0" brushRef="#br0" timeOffset="6179.0626">7955 12032 1172 0,'-30'8'32'16,"-2"8"-3"-16,0-7 14 0,32-9 14 0,-53 44 1 16,35-17-7-16,18-27-16 0,-43 55-4 15,23-27-8-15,10 5 4 0,0-5-2 0,4 5 5 16,4-5-7-16,2 3 1 0,2-3-8 0,8 1 0 15,-10-29-7-15,24 46 1 0,-24-46-5 0,37 29 1 16,-37-29-2-16,52 10-1 0,-24-10-2 16,1-6 0-16,1-4 2 0,2-3-4 0,-5-7 4 15,1-4-5-15,-6-3 3 0,2-5-3 0,-3-3 3 16,-3-3-6-16,-2 1 4 0,-4 0-8 0,-4-3 5 16,-6-1-5-16,-2 2 5 0,0-1-7 0,-2 7 1 15,-6-1-10-15,8 34 4 0,-10-41-1 0,10 41 10 16,0 0 2-16,0 0 5 0,0 0-1 0,0 0-3 15,-34 22 4-15,30 7-2 0,-1 9 5 16,3 9-4-16,4 0 5 0,3 4-7 0,3-6 7 16,2-5-10-16,2-9-6 0,6 5-31 0,-18-36-22 15,46 47-35-15,-46-47-29 0,55 20-44 0,-55-20-90 16,46-36-169-16,1 26 40 0,-21-45 392 0</inkml:trace>
  <inkml:trace contextRef="#ctx0" brushRef="#br0" timeOffset="6366.5828">8697 11054 1236 0,'-22'47'87'0,"-11"0"-69"16,9 12 14-16,2-4-1 0,14 8 13 16,-8-4-10-16,12 6 1 0,-2-4-16 15,6 6-12-15,4-4 20 0,2 0-33 0,8-6 26 16,2-2-16-16,0-3-17 0,0-13-39 0,17 14-51 15,-33-53-54-15,52 77-151 0,-16-42-166 0,-36-35 32 16,43 46 404-16</inkml:trace>
  <inkml:trace contextRef="#ctx0" brushRef="#br0" timeOffset="7069.807">8487 11642 1260 0,'0'0'51'0,"0"0"-47"0,0 0 11 16,36 28 15-16,-8-32 13 0,11 6 9 15,5-16-6-15,9 2-9 0,1-6-31 0,5-1 9 16,2-5-26-16,5-3 15 0,-9-1 1 0,-1 1-5 16,-7 1 4-16,-7 4-3 0,-9 3 7 0,-5 3 4 15,-28 16 7-15,38-20 2 0,-38 20 14 0,0 0 3 16,0 0 1-16,0 0-3 0,0 0-17 0,0 0-11 15,-38-4-6-15,38 4 0 0,-47 24-1 0,15-4 1 16,2 3-1-16,3 9 4 16,-3 3-3-16,2 4 7 0,0 1 14 0,3 5-26 15,7-6 26-15,6 3-29 0,4-9 7 0,2-1 2 16,10-5-4-16,-4-27 3 0,22 40-4 0,-22-40 3 16,43 21-2-16,-13-15 0 0,0-6 0 0,5-8 0 15,1-5 2-15,6-9-4 0,-5-6-1 0,1-5-13 16,0-1-9-16,-11-7-4 0,9 8-39 0,-16-13 27 15,3 9-24-15,-13 0 26 0,-4-1 19 16,-8 7 2-16,-2-1 10 0,-4 5 1 0,8 27 2 16,-27-52 2-16,27 52 5 0,-36-37-3 0,36 37 4 15,-34-16-1-15,34 16 3 0,-27 0 4 0,27 0 4 16,0 0 4-16,-38 20-2 0,38-20 3 16,0 0-3-16,-10 33 1 0,10-33 0 0,0 0 2 15,0 0 4-15,38 34 3 0,-38-34 2 16,51 2-2-16,-21-6-4 0,4-2-1 0,-3-2-1 15,3 0-2-15,-4-2 1 0,-1 7-3 0,3-7 4 16,-2 6-4-16,-30 4 0 0,47-10-6 0,-47 10-5 16,36 4 0-16,-36-4-1 0,0 0 1 0,28 29 0 15,-28-29 0-15,8 36-2 0,-8-36 1 0,-2 43-4 16,2-43 0-16,-10 45-3 0,10-45 2 0,-14 44-2 16,14-44 6-16,0 0-3 0,-10 27 0 15,10-27-3-15,0 0 1 0,0 0-1 16,0 0 3-16,0 0 4 0,40-39-3 0,-25 7 5 15,1-3-5-15,-4-2 8 0,4-3 1 0,-8-1 11 16,2 5 1-16,-8-3 6 0,4 6-9 0,-6-1-1 16,0 3-9-16,0 31-3 0,-6-50-5 0,6 50 2 15,-2-29-2-15,2 29 1 0,0 0-6 0,0 0-11 16,0-28-19-16,0 28-23 0,0 0-40 16,55-27-48-16,-37-9-46 0,47 32-92 0,-17-19-240 15,15-24 41-15,28 15 343 0</inkml:trace>
  <inkml:trace contextRef="#ctx0" brushRef="#br0" timeOffset="7695.035">10903 10365 968 0,'0'0'53'0,"0"0"-10"0,-16-32 20 16,16 32 14-16,0 0-13 0,0 0-12 0,0 0-13 15,-10 44 0-15,10-44 4 16,-12 43 10-16,12-43-2 0,-15 59 1 0,15-59-6 15,-8 63-2-15,4-34-10 0,6 7-19 0,-2-7 24 16,4 7-34-16,2-3 25 0,5 1-15 0,3-7-8 16,-14-27 3-16,36 48-7 0,-36-48 2 0,47 25-4 15,-19-21 1-15,2-6-1 0,-2-8 0 0,7-7 3 16,-1-11-4-16,0-5 5 0,-1-9-5 0,1 1-14 16,-4-4 27-16,-5-1-27 0,-5-5 27 15,-2 2-8-15,-6 0-7 0,-4 2 7 0,-6 5-6 16,-4 5 5-16,0 3-5 0,-6 3 4 0,8 31-4 15,-20-47 3-15,20 47-3 0,0 0 2 0,-18-30-1 16,18 30 0-16,0 0-2 0,0 0 0 0,0 0-1 16,-6 41 1-16,10-11 2 0,-4 7-7 15,2 1-1-15,0 5-19 0,0-8-12 0,12 9-35 16,-14-44-22-16,22 75-48 0,-22-75-58 16,33 47-114-16,-33-47-191 0,36 27 82 0,-2-1 404 15</inkml:trace>
  <inkml:trace contextRef="#ctx0" brushRef="#br0" timeOffset="8257.7023">11727 9969 1280 0,'-26'38'143'0,"26"-38"-92"0,-38 37-2 15,38-37-2-15,-25 55 2 0,7-25-4 0,12 15-2 16,-4-6-12-16,8 3-2 0,-2-3-12 0,4 2 1 15,2-3-9-15,0-1 1 0,6 0-9 0,2-3 3 16,-2-7-4-16,-8-27 3 0,14 38-2 16,-14-38 1-16,0 0-4 0,0 0 1 0,31 27 0 15,-31-27-1-15,0 0 2 0,0 0 0 0,0 0 1 16,22-35-2-16,-22 35 2 0,10-55-5 0,-4 19 5 16,-2-3-6-16,2 0 7 0,-6-5-5 0,0 3 6 15,0-2-6-15,-6 0 7 0,2-5-6 0,-2-1 4 16,4-4-5-16,2 0 6 0,2 0-8 15,6 3 8-15,6 9-6 0,-2 6 4 16,3 7-2-16,-15 28 3 0,32-29-3 0,-32 29 2 16,46-10 0-16,-21 10-1 0,5 4 2 0,6 0-2 15,-3 5 0-15,3 1 0 0,-4 4 1 0,3 6-2 16,-5-3 2-16,-2 7-2 0,-28-24 2 0,45 43-2 16,-45-43 3-16,34 46-4 0,-34-46 4 0,18 47-7 15,-18-47 1-15,-2 47-6 0,2-47 0 16,-24 53-2-16,24-53 7 0,-45 49-1 0,17-23 7 15,-2-2-2-15,-4-1 3 0,-1-3-2 0,5 0 2 16,2-5-3-16,1-3 2 0,27-12-2 0,-40 22 1 16,40-22 1-16,-30 16 0 0,30-16 1 15,0 0 1-15,-21 27 1 0,21-27 3 0,-8 30 2 16,8-30 4-16,-2 43 0 0,2-15 4 0,-6 1-3 16,4 5 5-16,0 3-3 0,2 0-10 15,-2 1 23-15,-4 5-28 0,6-2 19 0,-6 3-13 16,6-5-8-16,4-4 2 0,-2-5-4 0,-2-30-4 15,18 51-20-15,-18-51-17 0,27 36-48 0,-27-36-67 16,50 17-166-16,-16-23-247 0,-5-3 27 0,13 12 363 16</inkml:trace>
  <inkml:trace contextRef="#ctx0" brushRef="#br0" timeOffset="8398.3445">12152 10989 1394 0,'-31'-24'298'0,"31"24"-280"0,0 0-50 0,-34-41-37 16,34 41-66-16,-10-49-100 0,26 17-303 0,-16 32 44 16,4-53 288-16</inkml:trace>
  <inkml:trace contextRef="#ctx0" brushRef="#br1" timeOffset="16378.4153">1965 3970 403 0,'0'0'71'16,"27"10"-13"-16,-27-10-7 0,0 0-7 0,0 0-8 15,32 23-13-15,-32-23-6 0,0 0-11 0,22 34-2 16,-22-34-5-16,0 0 1 0,20 37-1 16,-20-37 0-16,14 30-1 0,-14-30 1 0,17 31 2 15,-17-31-1 1,22 34 1-16,-22-34 1 0,36 31 0 0,-36-31 7 0,49 26 8 0,-15-12 13 0,2-4 3 0,1 3 7 15,3-3-10-15,5 4-3 0,1-2-8 0,-3 1-2 32,3-1-4-32,-6 2 0 0,3 2-4 0,-5-4 0 15,-3 7-5-15,1-3-1 0,-2 2 13 16,-1 1-14-16,1 3 12 0,0 0-12 0,-1 1-3 16,1-3-14-16,0 6 13 0,-1-5-12 0,3 3 12 15,2 0 3-15,1 3-1 0,1-3 2 0,3-1-2 16,3 3 3-16,1-4-3 0,7-1 3 0,1 1-2 15,3 0 2-15,5-3-2 0,4 5 5 0,5-5 3 16,-1 3 4-16,0-2 0 0,3 3 5 16,-7-1-2-16,4 4 1 0,-3-5-4 0,-3 7-2 15,2-6-7-15,-1 9 1 0,-3-5-5 0,-4 5 3 16,3-1-5-16,-5-1 3 0,5 3-4 0,-5-1 4 16,4 1-4-16,-3 1 4 0,-3 3-4 0,1-5 5 15,3 2 14-15,-2 1-14 0,-1-3 14 16,1 1-14-16,5 1-2 0,-7 1-14 0,9-3 14 15,-9 3-12-15,2-3 10 0,3-1 7 16,-11-1-6-16,7 5 5 0,-5-5-4 0,-3 3 5 16,-1-5-5-16,-3 5 6 0,1 1-4 0,-5-3 6 15,2 3-6-15,-3 3 4 0,-3-5-7 0,-1 1 5 16,-3-1-7-16,2 1 5 0,1-3-4 0,1 1 3 16,-4-1-4-16,3-1 5 0,3-1-3 0,0 5 3 15,3-3-1-15,-1-1 4 0,3-1-7 0,3 1 5 16,1-2 15-16,-1 1-15 0,5-3 15 15,-1-1-14-15,1 5-5 0,1-2-13 0,3 1 14 16,3 3-12-16,-9-5 19 0,7 5 5 16,-3-3-2-16,1 1 3 0,-5-1-9 0,5 5 3 15,-5-3-7-15,3 1 3 0,-1 1-4 0,-1-1 4 16,3 0-6-16,-5 1 6 0,3-1-7 0,-1-3 6 16,-5 7-6-16,1-7 5 0,-1 1-4 15,1 1 5-15,1-1-5 0,1-5 4 0,1 9-3 16,-1-7 3-16,-1 3-3 0,1 0 5 0,1-3-4 15,1-3 5-15,3 5-5 0,1-3 4 0,1 0-3 16,-5 1 2-16,5-3 23 0,-1 3-22 0,-1 1 20 16,3-2-35-16,-5 1 10 0,-1-3-11 0,5 5 11 15,-2-1 3-15,3 0-2 0,-1-3 2 16,-3 3-2-16,-3-3 3 0,-1 1-4 16,-3 2 4-16,-1-5-4 0,2 1 3 0,-7-2-2 15,5 3 3-15,-5-1-3 0,3-2 3 0,-3-1-3 16,5-1 4-16,-4 0-3 0,1-3 2 0,-1 3-2 15,-3-2 2-15,-1 0-3 0,0-1 3 0,-1 1-2 16,-7 0 1-16,2-4-2 0,-30-12 1 0,53 33-1 16,-53-33 2-16,56 34-3 0,-56-34 3 0,45 35-3 15,-45-35 2-15,46 35-3 0,-46-35 4 16,37 38-3-16,-37-38 3 0,38 39-2 0,-38-39 2 16,36 38-3-16,-36-38 4 0,37 35-3 0,-37-35 1 15,44 33 0-15,-44-33 1 0,39 32-2 0,-39-32 3 16,44 33-2-16,-44-33 1 0,40 34 19 15,-40-34-18-15,39 29 17 0,-39-29-16 0,32 28-4 16,-32-28-17-16,28 37 17 0,-28-37-17 16,25 40 19-16,-25-40 0 0,28 35 0 0,-28-35-1 15,20 40-2-15,-20-40 4 0,24 35-4 0,-24-35 3 16,23 31-2-16,-23-31 5 0,32 28-5 0,-32-28 4 16,30 24-2-16,-30-24 0 0,30 21-1 0,-30-21 1 15,33 20-2-15,-33-20 2 0,36 16-1 0,-36-16 1 16,31 15-1-16,-31-15 1 0,34 16-1 0,-34-16 1 15,28 18-1-15,-28-18 1 0,30 22-2 16,-30-22 1-16,31 29-2 0,-31-29 3 16,30 34-4-16,-30-34 3 0,30 27-1 0,-30-27 2 15,35 24-2-15,-35-24 2 0,44 17-1 0,-44-17 0 16,47 20 0-16,-47-20 1 0,54 16-2 0,-24-10 2 16,-5-4-1-16,-25-2 0 0,50 4 2 0,-50-4-1 15,43 4-1-15,-43-4 2 0,28 2-2 0,-28-2 0 16,0 0 0-16,0 0-1 0,0 0-1 15,0 0-4-15,0 0-21 0,0 0-25 0,0 0-44 16,-38 27-44-16,38-27-55 0,-33 38-129 0,3-35 1 16,30 25 193-16</inkml:trace>
  <inkml:trace contextRef="#ctx0" brushRef="#br1" timeOffset="19351.1205">12626 10302 484 0,'0'0'36'0,"0"0"-9"0,0 0-8 15,0 0-9-15,0 0 1 0,12-30 7 0,-12 30 14 16,0 0 11-16,27-12 8 0,-27 12-2 15,0 0-4-15,38-5-3 0,-38 5 0 0,28 0-4 16,-28 0 0-16,27 4-8 0,-27-4-5 0,0 0-7 16,38 11-7-16,-38-11-7 0,0 0-1 0,0 0-3 15,30 28 1-15,-30-28-2 0,0 0 2 0,12 27-2 16,-12-27 1-16,0 0-1 0,17 36 1 0,-17-36-2 16,0 0 2-16,30 37-1 0,-30-37 3 15,34 30-3-15,-34-30 2 0,45 29-1 16,-17-13 1-16,0 0-1 0,1 0 3 0,-1-1-3 15,2 3 2-15,-2 0-1 0,3 3 3 0,-1-5 15 16,-2 4-16-16,-1 1 14 0,1 1-15 0,2 2-3 16,3-3-12-16,1 5 11 0,4-4-12 0,-3 5 13 15,5-1 3-15,0-1-3 0,5 1 3 0,1 0-3 16,5 1 4-16,-1-5-3 0,3 5 2 16,7 1-3-16,-3-3 5 0,2-3-3 0,5 4 5 15,-1-3 1-15,2 5 4 0,-1-3-2 0,-1 1 1 16,1 2-6-16,-1-5 2 0,-8 5-6 0,1-1 4 15,-3 1-6-15,1-1 3 0,-1 3-2 0,-3-3 2 16,-5 3-3-16,3-2 5 0,-1 1-5 0,3 1 3 16,-3-3-4-16,1 5 6 0,5-3 16 15,1 1-15-15,-7 1 17 0,7-3-18 16,-7 1-3-16,7-1-12 0,-5-1 10 0,5 3-9 16,1-3 9-16,-1 1 5 0,3 0-4 0,-4-3 3 15,1 3-1-15,1 1 3 0,-5-1-1 0,3 3 3 16,1 1-5-16,-7-3 1 0,5 5-4 0,-7-1 3 15,1 3-4-15,-5-1 5 0,3-1-5 0,0 1 6 16,-7-4-7-16,3 3 7 0,3-1-7 16,-3 1 7-16,4-1-5 0,3 3 3 0,3-3-4 15,-1 1 6-15,3-1 9 0,-1-1-9 0,3 5 11 16,7-7-35-16,-6 9 20 0,7-4-18 16,-1-5 17-16,1 7 5 0,1-3-3 0,4-3 7 15,-3 1 0-15,1 1 5 0,-4-3-4 0,3 3 2 16,-9-1-9-16,6-3 4 0,-3 9-7 0,-3-5 5 15,1 2-7-15,-1 3 6 0,-1-5-6 16,3 5 5-16,5-9-4 0,-5 5 5 0,6-1-5 16,1-1 5-16,1 1-5 0,4 1 4 0,-1-3-5 15,5-1 5-15,0 1-4 0,-2-1 6 0,5-1 14 16,-3 3-13-16,0-1 14 0,0-3-33 0,1 7 13 16,-5-1-14-16,2-3 15 0,-1 4 4 0,-3-3-3 15,2-1 4-15,-5 3-6 0,-7-1 4 16,0-1-2-16,3 3 2 0,-11 1-4 15,7-5 7-15,-3 5-4 0,3-1 5 0,-3-3-4 16,3 3 2-16,-1-4-8 0,-1-1 8 0,-1 3-6 16,-2 1 7-16,3-3-5 0,5-1 4 0,1 1-4 15,1-1 3-15,3-3-3 0,-5 7 5 0,2-3-6 16,3 1 5-16,-5-3 17 0,2 5-17 0,3-7 21 16,-1 1-34-16,-5 2 14 0,3 1-13 15,-6 1 8-15,1-1 6 0,-1 2-7 0,-3-1 5 16,-1-1-5-16,1 3 4 0,1-5-5 0,-3 3 4 15,-7-1-4-15,5 1 2 0,-3-1-2 0,-5-1 4 16,4-1-5-16,-3-1 6 0,-7 0-5 0,9-5 5 16,-7 3-2-16,2-1 2 0,3-1-2 15,-3-2 2-15,1 1-3 0,1-5 5 0,0 4-7 16,-1-3 5-16,-1-1-4 0,-1 4 2 16,5-7 0-16,-2 5 1 0,-5-2-3 0,3-2 4 15,3 1-3-15,-3 1 4 0,0-2-4 0,-1 1 2 16,-3-3-4-16,-2 2 2 0,-5 0-1 0,1-1 2 15,-28-15 21-15,54 28-21 0,-54-28 22 0,43 28-22 16,-43-28-1-16,36 23-16 0,-36-23 17 0,31 22-17 16,-31-22 15-16,30 18 3 0,-30-18-4 15,32 15 6-15,-32-15-4 0,28 18 1 0,-28-18-4 16,31 18 0-16,-31-18 0 0,34 17 4 16,-34-17-2-16,30 20 4 0,-30-20-2 0,35 22-1 15,-35-22 0-15,38 21-1 0,-38-21 1 0,34 24 0 16,-34-24-2-16,27 20 4 0,-27-20-2 0,0 0 1 15,30 23-1-15,-30-23 0 0,0 0 0 0,28 18 1 16,-28-18-2-16,0 0 3 0,41 20-3 16,-41-20 2-16,40 13-1 0,-40-13 0 0,51 12-3 15,-21-2 2-15,2 0 0 0,1 0 1 0,5 0 0 16,-4 1 1-16,-3-3-3 0,1 0 2 0,-2 2-1 16,-2-2 1-16,-28-8 0 0,45 12 0 0,-45-12 0 15,36 8-1-15,-36-8 1 0,29 4 3 0,-29-4-3 16,28-4 1-16,-28 4 2 0,28-6-4 15,-28 6 5-15,35-8 3 0,-35 8 1 16,40-16 0-16,-40 16 0 0,44-16-4 0,-44 16-2 16,47-11-1-16,-47 11-1 0,50-10-1 0,-50 10 1 15,39-14 1-15,-39 14-1 0,28-16-1 0,-28 16 2 16,0 0-2-16,28-27 3 0,-28 27-2 0,0 0 0 16,8-36 0-16,-8 36 2 0,-6-27-2 0,6 27 4 15,-2-28-7-15,2 28 2 0,-8-31 1 16,8 31 1-16,-2-32-2 0,2 32 6 0,2-31-6 15,-2 31 3-15,8-34-1 0,-8 34 0 0,0-35 14 16,0 35-13-16,0-36 14 0,0 36-12 0,0-31-1 16,0 31-19-16,-8-34 26 0,8 34-21 15,-10-33 24-15,10 33 1 0,-20-34-5 0,20 34 0 16,-18-37-3-16,18 37-1 0,-16-33-2 0,16 33 4 16,-19-32-9-16,19 32 6 0,-20-33-6 15,20 33 0-15,-20-34 0 0,20 34 1 0,-26-29 1 16,26 29 3-16,-23-36-4 0,23 36 2 0,-24-29-3 15,24 29 3-15,-32-32-2 0,32 32 2 0,-30-29-1 16,30 29 2-16,-27-34-3 0,27 34 3 0,-28-35-2 16,28 35 2-16,-28-34-3 0,28 34 3 0,-37-33-3 15,37 33 2-15,-48-32-2 0,20 13 3 0,1 3-3 16,-5-2 1-16,2 1-1 16,3 1 1-16,-3 0-1 0,30 16 4 0,-52-28-4 15,25 13 3-15,27 15-3 0,-50-32 1 0,50 32-1 16,-49-37 3-16,49 37-2 0,-46-38 2 0,46 38-3 15,-40-35 5-15,40 35-4 0,-35-37 6 0,35 37-6 16,-28-38 3-16,28 38 14 0,-38-35-17 0,38 35 16 16,-41-32-39-16,41 32 26 0,-48-27-26 15,21 11 23-15,-1 0 4 0,0 0-7 0,0 1 9 16,-7-1-9-16,5-4 6 0,-7 1-5 0,1 1 2 16,0-2 0-16,-3 3 1 0,1-1-1 0,-2 0 2 15,1-4-3-15,3 3 4 0,-9-1-5 0,7-2 6 16,-6 3-3-16,5-3 5 0,3-2-2 15,-1 3 5-15,7-3-5 0,-6 1 2 0,3-3-1 16,1 2-2-16,-2 1-2 0,1-1 4 16,1 1-8-16,-4 3 6 0,1-4-7 0,-3 1 3 15,2-1-3-15,1-2 3 0,-1 1-1 0,4 1 3 16,-5-3-2-16,1-1 1 0,-2 1-2 0,-3-1 4 16,3-2-4-16,-1 1 6 0,1-3-7 0,-6 1 5 15,1-1 15-15,-5 1-36 0,3 5 35 0,-3-1-35 16,3-1 16-16,-1 1 4 0,1-1-4 0,-3-1 5 15,-3 3-6-15,3-2 6 0,-5-1-9 16,-1 1 6-16,3 1-5 0,-9 1 6 0,5 1-4 16,-1-1 5-16,-1-1-3 0,-2 1 2 15,1-4-3-15,-3 3 4 0,1-5-4 0,-1-1 3 0,6 5-2 16,1-1 3-16,5 1-3 0,1 1 5 0,3-1-6 16,1 3 6-16,0-3-5 0,7 0 4 0,-7 1-6 15,5-3 4-15,3 5-3 0,0-3 4 16,1-1-1-16,3 1 3 0,-4-7 16 0,7 5-37 15,-7-1 37-15,-2-1-37 0,1 7 16 0,-3-1 3 16,3 0-4-16,-1-1 5 0,-8 1-5 0,3-1 4 16,-5 1-4-16,1 3 5 0,-1-7-5 15,-3 6 4-15,1 1-4 0,-3-5 5 0,-1 7-5 16,-1-1 5-16,-1-4-5 0,1 1 4 0,0-3-4 16,-7 3 5-16,5-3-4 0,1 1 4 15,-1 1-4-15,0-2 5 0,-1 3-6 0,3-5 7 16,-1 7-6-16,1-5 4 0,1 1-3 0,5-1 3 15,-3-2-3-15,7 3 3 0,-3-3-4 0,1 3 4 16,-3-1-4-16,3-1 4 0,-1 1 14 0,3-1-36 16,-3 1 36-16,1 1-36 0,1-1 18 0,0 0 4 15,1 1-5-15,1-3 5 0,-1 3-4 16,-1-1 4-16,1-1-3 0,-1 1 3 0,1-1-5 16,-3-1 6-16,3 3-5 0,-1-1 5 15,3 0-4-15,1 1 3 0,-2-1-4 0,1-1 5 16,5 1-5-16,1 3 5 0,1-3-5 0,-2 1 5 15,3 1-3-15,-3 0 3 0,2 1-4 0,-1 1 5 16,1 1-7-16,0-1 4 0,-1 0-3 0,1 1 2 16,-1-1-3-16,-1 1 5 0,2 1-4 15,-3 2 3-15,-3-1-3 0,5-1 3 0,-7 0-3 16,10 3 2-16,-9 1 15 0,5-2-37 0,2 2 37 16,1 3-36-16,-3-3 19 0,3 2 4 0,-3-1-4 15,4-1 3-15,3 4-2 0,-1-2 3 0,2 2-3 16,1 1 2-16,-1-1-2 0,0 0 2 15,30 14-2-15,-49-25 3 0,49 25-3 0,-46-28 3 16,46 28-3-16,-49-31 2 0,49 31-2 16,-52-32 3-16,52 32-3 0,-55-31 2 0,27 17-3 15,-2 0 3-15,2-2-2 0,28 16 2 0,-57-29-3 16,29 13 3-16,1 2-3 0,-5 0 3 0,4 3-2 16,0-1 1-16,28 12-2 0,-51-20 1 0,51 20-6 15,-30-14-11-15,30 14-20 0,0 0-38 0,-27-23-59 16,27 23-170-16,0 0-140 0,0 0 32 15,0 0 361-15</inkml:trace>
  <inkml:trace contextRef="#ctx0" brushRef="#br1" timeOffset="30019.7981">15138 10182 493 0,'0'0'62'16,"-27"-20"-16"-16,27 20-5 0,0 0 5 0,0 0 14 16,-36-29 12-16,36 29 3 0,0 0 1 15,0 0-7-15,-20-32-6 0,20 32-2 16,0 0-4-16,0 0-7 0,0 0-7 0,-27-29-8 15,27 29-5-15,0 0-7 0,0 0-3 0,-38-22-5 16,38 22-6-16,-36-16-3 0,36 16-2 0,-43-6 2 16,43 6 0-16,-48-2 1 0,48 2 0 0,-53 0-3 15,53 0 0-15,-48-6-2 0,48 6 2 0,-45-8 0 16,45 8 3-16,-38-11 0 0,38 11 4 16,-38-18-1-16,38 18 5 0,-43-24 0 0,43 24 3 15,-38-19-1-15,38 19 1 0,-35-28-3 0,35 28-1 16,-36-27-5-16,36 27 0 0,-38-30-5 0,38 30 1 15,-37-28-2-15,37 28-1 0,-40-21-2 0,40 21 1 16,-41-16-2-16,41 16 2 0,-50-14-1 16,22 10 1-16,28 4-2 0,-53-4 1 0,25 2-1 15,-4 2 1-15,32 0 1 0,-49-2-1 16,49 2 0-16,-46-1 1 0,46 1-2 0,-33-6 2 16,33 6-1-16,0 0 0 0,-30-16 0 0,30 16 0 15,0 0 0-15,0 0 2 0,0 0 0 0,-26-32 2 16,26 32-2-16,0 0-1 0,0 0-2 0,0 0 0 15,0 0-6-15,0 0-13 0,0 0-20 0,0 0-25 16,0 0-31-16,0 0-55 0,-14-27-68 16,14 27-147-16,28 14-76 0,-28-14 159 0</inkml:trace>
  <inkml:trace contextRef="#ctx0" brushRef="#br1" timeOffset="31817.043">12679 8609 314 0,'0'0'91'0,"0"0"-26"0,0 0-14 16,0 0-7-16,0 0 4 0,0 0 4 0,0 0 1 16,0 0 5-16,0 0 0 0,0 0-2 0,0 0-4 15,-36-31-3-15,36 31-6 0,0 0-3 0,0 0-5 16,-31-20-4-16,31 20-5 0,0 0-4 15,-30-8-4-15,30 8-3 0,0 0-2 16,-43-8-2-16,43 8-1 0,0 0-19 0,-38-14 15 16,38 14-20-16,0 0 15 0,-42-17 1 0,42 17-1 15,-35-18 6-15,35 18 5 0,-42-16 6 0,42 16 3 16,-41-21 1-16,41 21-3 0,-46-24 0 0,46 24-5 16,-51-28 2-16,51 28-4 0,-54-33 3 15,54 33-2-15,-51-30 2 0,21 13-3 0,0-3 1 16,0 2-3-16,-5-1 1 0,1 1-6 0,2-2 1 15,-3 3-5-15,-1-3 1 0,5 0-2 0,-5 1 1 16,2-1-2-16,-3 0 2 0,1-3-2 0,-2 1 2 16,3-4-1-16,-5 1 1 0,-2 1-5 0,5-2 5 15,-1 1-6-15,-1-3 6 0,-1 1-2 0,2-3 6 16,-1-1-4-16,3 1 5 16,-7-1-4-16,3-5 7 0,0 5-4 0,-1-5 4 15,-5 3 11-15,1 0-35 0,-3-1 31 0,-3 1-32 16,-1 1 15-16,-1-1 5 0,-3-1-6 0,1 1 4 15,-5-1-4-15,3 1 3 0,-4-3-5 0,1 1 4 16,-1 0-5-16,3-3 5 0,3 1-5 0,-4-1 7 16,1-3-6-16,3-2 8 0,-3 1-7 0,3-3 6 15,-1 0-6-15,-3-2 6 0,2-1-5 16,-1 5 7-16,-3-6-6 0,3 2 7 0,-3-1 14 16,0-1-29-16,1 4 32 0,-5-2-32 0,3 3 13 15,-1 1 6-15,2-2-9 0,1-2 7 0,-1 5-7 16,2-1 5-16,-3 2-8 0,-1-3 6 15,-8 1-8-15,5-2 6 0,1-3-7 0,1 3 4 16,-1 2-8-16,0 2 7 0,-7-3-8 16,5 5 6-16,-4-2-9 0,2 1 4 0,1-1-3 15,-3 3 9-15,2-3 15 0,-1 2-31 0,-3 3 33 16,0-3-31-16,-2 4 14 0,-1-1 6 0,-3-1-6 16,6 3 7-16,-8 1-7 0,3-3 6 0,1 5-5 15,2-5 4-15,4 5-3 0,1-3 4 0,-1 1-5 16,4 0 5-16,-3-3-5 0,3 1 4 0,-2-1-5 15,4 1 6-15,-1-1-6 0,-3 3 5 16,4 1-5-16,-1-1 4 0,1 0-5 0,-1 1 5 16,1 1-6-16,-4 1 6 0,4-1-4 15,1 1 4-15,-1 1-3 0,-5-1 5 0,3 4 14 16,0-1-32-16,0 1 32 0,-1-1-33 0,1 1 16 16,0 1 2-16,-1-3-3 0,3 2 3 0,3-1-5 15,-3 1 6-15,4-1-3 0,3-1 6 0,-3 3-3 16,6-3 5-16,-1 2-6 0,3 3 3 15,-3-5-4-15,1 3 2 0,-1-5-5 0,-1 3 5 16,3-3-5-16,-1 1 3 0,1 3-2 0,1-2 2 16,-2 1-4-16,-1 3 2 0,1-1-4 0,3-1 3 15,-1 2-2-15,-1 1 5 0,1-5-3 0,5 5 1 16,-3-3-3-16,3 0 2 0,-1 3-3 0,-3-3 5 16,3 3-4-16,-3-1 6 15,3 0-4-15,-3 3 5 0,7-1 16 0,-1-4-37 16,-1 11 35-16,1-7-34 0,-1 4 15 0,-3-1 4 15,5-1-5-15,1 2 4 0,0 3-3 0,-1 1 1 16,1 0 1-16,3 0 1 0,-1 4-3 0,5 1 1 16,-7-1-4-16,4 2-4 0,-3-2-2 0,-3 6-1 15,5 0 0-15,-1 2 3 0,-3 0 1 0,1 4 2 16,2 0 3-16,-3 2-1 0,-1 4 2 16,1 2 1-16,-1 0 0 0,1 3-1 0,-1 1 3 15,7 8-4-15,-11-1 3 0,5 7-4 0,3 5 6 16,-8 5 14-16,9-1-32 0,-5 3 32 15,3-1-32-15,5-4 15 0,1 1 4 0,1 1-5 16,2-3 5-16,7-1-7 0,5-1 7 0,22-32-6 16,-36 49 4-16,36-49-6 0,-18 33-11 0,18-33-15 15,16 30-6-15,-16-30-12 0,54 45 5 16,-3-11-17-16,3-17-28 0,25 27-56 0,-12-15-54 16,22 7-120-16,12 29-64 0,-28-26 343 0</inkml:trace>
  <inkml:trace contextRef="#ctx0" brushRef="#br1" timeOffset="34804.2811">2840 3958 188 0,'0'0'98'16,"0"0"-1"-16,0 0-2 0,0 0 2 15,32 8-6-15,-32-8-9 0,0 0-10 0,0 0-17 16,0 0-11-16,31 0-12 0,-31 0-6 0,0 0-6 16,0 0-3-16,32 12-3 0,-32-12-1 0,0 0-1 15,30 22-3-15,-30-22-4 0,0 0-2 0,43 37-2 16,-43-37 1-16,34 26 0 0,-34-26 0 0,36 15 2 15,-36-15 17-15,41 12 9 0,-13-4 8 0,-28-8 4 16,53-6-14-16,-23-2-7 0,4 2-6 16,-5-4-4-16,7 1-3 0,-8-3-2 0,-3-2-3 15,-25 14 0-15,44-24 1 0,-44 24 8 16,28-19 8-16,-28 19 11 0,0 0 3 0,4-28-3 16,-4 28-8-16,0 0-8 0,0 0-8 0,-38-31-2 15,38 31-3-15,-43-12 1 0,13 12 3 0,-6 0 4 16,-1 8 4-16,-9 0 4 0,0 5 3 15,-3 1 1-15,5 2-1 0,5 0-7 0,5-1-3 16,34-15-10-16,-45 28-1 0,45-28-5 0,-20 27 0 16,20-27-6-16,0 38 0 0,0-38-12 0,14 45-5 15,3-15-17-15,-17-30-10 0,50 55-26 0,-50-55-34 16,77 49-60-16,-43-35-95 0,13-4-165 0,25 21 63 16,-31-35 372-16</inkml:trace>
  <inkml:trace contextRef="#ctx0" brushRef="#br1" timeOffset="35288.7446">4022 4350 622 0,'0'0'156'0,"0"0"-94"0,0 0-50 0,10-36 6 15,-10 36 18-15,0 0 25 0,4-27 13 16,-4 27 4-16,0 0-13 0,0 0-15 0,0 0-13 16,-30-18-9-16,30 18-5 0,-28-2 1 0,28 2 1 15,-43 10 5-15,13-6 3 0,30-4 3 0,-47 22-4 16,47-22-5-16,-38 21-10 0,38-21-8 0,0 0-7 15,-28 20-2-15,28-20-2 0,0 0 0 0,0 0 0 16,0 0 1-16,12 31-1 0,-12-31 3 0,0 0-2 16,46 36 3-16,-46-36-1 0,49 24 1 15,-17-13-3-15,-4 1 2 0,1 0 17 16,-29-12-18-16,40 18 18 0,-40-18-18 0,0 0-1 16,0 0-17-16,0 0 18 0,14 29-16 0,-14-29 19 15,0 0 2-15,-30 32-3 0,30-32 3 0,-49 23-3 16,21-9 1-16,-2-4-1 0,-3 0-1 0,3 0-2 15,0-3-1-15,2-1-10 0,1 0-11 0,27-6-17 16,-50 10-14-16,50-10-17 0,-30 8-18 16,30-8-39-16,0 0-48 0,0 0-76 0,-7 30-65 15,7-30-68-15,0 0 359 0</inkml:trace>
  <inkml:trace contextRef="#ctx0" brushRef="#br1" timeOffset="35663.7835">4582 4671 667 0,'0'0'160'0,"0"0"-119"16,-27-24-8-16,27 24 6 0,0 0 17 0,0 0 6 15,-44-27 10-15,44 27-6 0,-32-10-4 0,32 10-10 16,-41-14-3-16,41 14-2 0,-44-16 5 16,44 16 1-16,-49-10-4 0,49 10-3 0,-48 0-9 15,48 0-9-15,-49 8-12 0,49-8-7 0,-40 20-8 16,40-20 1-16,-37 31-4 0,37-31 3 0,-36 48-4 15,36-48 3-15,-20 53-3 0,12-26 0 0,8 1-10 16,0-28-8-16,16 57-20 0,-16-57-15 0,32 59-28 16,-32-59-20-16,55 51-50 0,-55-51-48 0,71 20-177 15,-17 9-66-15,-24-29 256 16</inkml:trace>
  <inkml:trace contextRef="#ctx0" brushRef="#br1" timeOffset="36101.3602">5048 4942 909 0,'0'0'83'0,"-32"-13"-14"0,32 13 10 0,-30-14 1 15,30 14-1-15,-27-14-8 0,27 14-13 16,-40-8-5-16,40 8-6 0,-46 0-5 0,46 0-6 15,-49 6-4-15,49-6-8 0,-48 12-4 16,48-12-7-16,-45 18-3 0,45-18-5 0,-38 25 1 16,38-25-3-16,-29 32 2 0,29-32-4 0,-18 33 1 15,18-33-2-15,-8 30 1 0,8-30-3 0,10 29 3 16,-10-29-2-16,27 32 1 0,-27-32-1 0,46 27 2 16,-12-17-2-16,-3-4 1 0,7-6 1 0,0-4-2 15,3-2 1-15,-1-2-1 0,3-4 1 0,-5-1 0 16,6-3 0-16,-13-2 0 0,3 2 3 15,-6-1-3-15,-28 17 3 0,37-28-3 16,-37 28 2-16,0 0-2 0,24-31 3 0,-24 31-1 16,0 0 0-16,0 0-2 0,0 0-3 0,0 0-1 15,-28 9-1-15,28-9 3 0,-43 40 0 0,17-9 4 16,-6 5-4-16,-1-3 4 0,5-1-7 0,2-1 0 16,12 1-17-16,14-32-12 0,-12 53-23 0,12-53-15 15,22 41-24-15,-22-41-31 0,58 28-64 16,-31-38-114-16,21 0-150 0,25 14 100 0,-17-35 355 15</inkml:trace>
  <inkml:trace contextRef="#ctx0" brushRef="#br1" timeOffset="36288.9546">6069 4779 1037 0,'-57'20'90'0,"10"17"-47"0,-15-2-3 16,7 13 13-16,-7-9 1 0,11 14 4 0,-11-11-11 15,15 7-1-15,-7-10-20 0,17 6-7 0,3-5-16 16,8-3 1-16,11-3-10 0,7 1-1 0,10 0-26 16,-2-35-20-16,25 65-30 0,-25-65-119 0,48 54-35 15,-48-54-58-15,55 25-149 0,9 9 285 16,-35-44 159-16</inkml:trace>
  <inkml:trace contextRef="#ctx0" brushRef="#br1" timeOffset="36648.2967">6058 5371 1163 0,'-30'-17'53'0,"30"17"-15"0,-44-30 14 16,44 30 10-16,-45-16 2 0,45 16-5 15,-54-4-4-15,27 10-5 0,-11-2-8 0,4 10-7 16,-3 0-9-16,7 8-3 0,-6 1-6 0,9 5 2 16,-3-1-6-16,30-27 2 0,-44 51 11 0,44-51-33 15,-17 48 27-15,17-48-30 0,-2 41 11 0,2-41 3 16,9 35-3-16,-9-35 2 0,28 26 0 0,-28-26 2 15,50 16-1-15,-17-12-1 16,3-6 0-16,4-4-1 0,3-4-1 0,3-6 1 16,-1-3 0-16,-1-3-2 0,-5-2-14 0,-3 1 26 15,2-1-27-15,-9 0 28 0,-29 24-12 0,54-41-2 16,-54 41 1-16,34-29-1 0,-34 29-1 0,0 0-2 16,0 0-3-16,0 0-2 0,0 0-3 0,0 0 0 15,0 0 2-15,0 0 5 0,0 31 2 0,0-31-13 16,-24 53 28-16,12-23-32 0,-2-3 23 15,14-27-22-15,-16 55-11 0,16-55-16 0,-4 48-21 16,4-48-20-16,18 41-30 0,-18-41-29 0,44 31-68 16,-44-31-90-16,49-2-152 0,10 20 184 0,-29-39 272 15</inkml:trace>
  <inkml:trace contextRef="#ctx0" brushRef="#br1" timeOffset="36835.8777">7103 5267 1185 0,'-28'-10'84'16,"28"10"-68"-16,-45 6 8 0,45-6 9 0,-64 30 4 16,27-1 5-16,-19-1-8 0,9 11 2 0,-9-1-13 15,5 11-16-15,1-2 23 0,7 6-33 0,-1-4 26 16,13 4-16-16,-3-1-16 0,6-5-11 16,10 6-8-16,-3-8 0 0,13 6-27 0,-10-19-8 15,20 11-58-15,-2-43-114 0,-10 44-125 16,18-9-93-16,-8-35 248 0</inkml:trace>
  <inkml:trace contextRef="#ctx0" brushRef="#br1" timeOffset="37575.4046">6464 5645 1126 0,'-12'37'94'16,"12"-37"-43"-16,-12 32-1 0,12-32 0 0,4 33 5 15,-4-33-1-15,18 32 0 0,-18-32-6 0,27 29-1 16,-27-29-9-16,46 24-3 0,-46-24-9 16,61 20-6-16,-31-14-7 0,6-1-6 15,-5-1-3-15,5-2-3 0,0 2-1 0,-1-2 1 16,-1-2-2-16,-4 2 1 0,-3-2 1 0,-27 0-1 16,38 0 1-16,-38 0-1 0,0 0 1 0,0 0 2 15,0 0 3-15,0 0 5 0,0 0-2 0,0 0-1 16,0 0-6-16,0 0-3 0,-40 6 0 0,13 4 1 15,-7 2-1-15,-2 6 3 0,-3 1 0 16,-3 7 7-16,6-1 1 0,5 7 4 0,-3-3-7 16,6 3 1-16,3 1-8 0,3-3 2 0,10-3-3 15,12-27 1-15,-14 38-1 0,14-38 0 16,16 33-1-16,-16-33-3 0,32 30-2 0,-32-30 3 16,49 23-2-16,-21-21 4 0,2-2-2 0,-3-4-4 15,9-5-5-15,-6-5-4 0,5 0-2 0,-5-6-4 16,2 3 1-16,-32 17-1 0,47-40 5 15,-47 40 1-15,36-43 7 0,-36 43 1 0,26-45 5 16,-26 45-1-16,19-32 3 0,-19 32 1 0,0 0 4 16,0 0 1-16,32-31 7 0,-32 31 5 0,0 0 7 15,0 0 2-15,34 6 0 0,-34-6 0 0,0 0-4 16,0 0 1-16,16 29-3 0,-16-29-2 0,0 0 0 16,1 32-3-16,-1-32-3 0,0 0-1 15,-7 33-6-15,7-33 0 0,0 0-3 16,0 32-1-16,0-32 1 0,0 0-1 0,0 29 0 15,0-29 2-15,0 0-3 0,-8 39 2 0,8-39-3 16,-14 38 2-16,14-38-5 0,-26 47 2 0,26-47-4 16,-42 51 0-16,42-51-2 0,-49 51 4 0,49-51-1 15,-52 46 6-15,52-46-2 0,-29 31 1 0,29-31 1 0,0 0 2 16,0 0 9-16,0 0 3 0,0 0 4 16,0 0-1-16,39-29 2 0,3 1-7 15,7-9 6-15,11-1-8 0,-3-1 3 0,7 0-4 0,-1 3 2 16,0 3-5-16,3 3 1 0,-1 3-4 0,-4 3-1 15,-1 2-3-15,-5 7 1 0,-9 1-2 0,-5 10 0 16,-11 2-4-16,-30 2-4 0,46 6-4 0,-46-6-7 16,27 18-5-16,-27-18-8 0,0 0-9 15,36 47-14-15,-36-47-16 0,30 35-31 16,-30-35-18-16,35 42-49 0,-35-42-64 0,30 23-126 16,2 1-123-16,-32-24 209 0,57 18 275 0</inkml:trace>
  <inkml:trace contextRef="#ctx0" brushRef="#br1" timeOffset="38414.7235">8303 6889 927 0,'0'0'70'0,"-43"-22"-18"0,43 22 3 0,-38-12 6 15,38 12 0-15,-40-7-4 0,40 7-3 16,-55-2 1-16,55 2-3 0,-62 2-2 0,62-2-5 16,-57 13-5-16,57-13-2 0,-49 20-7 0,49-20-4 0,-34 26-7 0,34-26-4 15,0 0-6-15,-22 35-2 0,22-35-3 16,0 0 2-16,18 32 1 0,-18-32 3 0,38 21 1 15,-7-15-2-15,7-4-4 16,11-6-2-16,11-6-2 0,3-2-1 0,4-5 2 16,3-1-2-16,-3-4 3 0,-4-3-4 15,3 3 2-15,-11-3-2 0,-3 1 2 0,-11 0-2 16,-5 1 2-16,-4-1-2 0,-32 24 3 0,33-31-3 16,-33 31 4-16,0 0-2 0,0 0 2 0,16-28-1 15,-16 28-2-15,0 0-2 0,-28 10-1 0,28-10-1 16,-57 35 0-16,13-5 5 0,-9 7-2 0,-1 3 7 15,5-3-6-15,3 2 3 0,3-1-6 16,13-1 2-16,4-1-6 0,13-5-1 0,7 3-11 16,0-5-8-16,18 6-31 0,-12-35-25 0,37 56-38 15,-37-56-41-15,69 43-52 0,-35-43-64 0,22 10-99 16,9 13-41-16,-27-36 349 0</inkml:trace>
  <inkml:trace contextRef="#ctx0" brushRef="#br1" timeOffset="39184.0269">9075 7119 1176 0,'-35'-43'145'0,"35"43"-74"16,0 0-13-16,-14-28-5 0,14 28-2 0,0 0-5 16,-44-17-6-16,44 17-7 0,-35 0-9 15,35 0-5-15,-48 9-6 0,20 3 0 0,-9 6 0 16,1 4 5-16,0 1-1 0,5 1 5 0,-3 1-2 16,6 1 3-16,1-2-5 0,27-24-1 15,-36 45-6-15,36-45 0 0,-18 43-5 0,18-43 1 16,2 38-4-16,-2-38 2 0,16 29-2 0,-16-29 0 15,38 30-2-15,-38-30 1 0,53 21-3 0,-19-15 2 0,-3-8 0 16,7-4 0-16,4-2 1 0,-3-5-2 0,5-1 0 16,-9-4-3-16,1 2 0 0,-8-1-3 0,-28 17 0 15,45-34-1-15,-45 34 1 0,32-31-1 16,-32 31 2-16,0 0 0 0,30-30 2 16,-30 30-1-16,0 0 3 0,0 0-1 0,0 0 2 15,0 0-1-15,0 0-1 0,0 0 0 0,0 0-1 16,0 0 2-16,0 0 1 0,0 0 3 0,27 22 1 15,-27-22 1-15,0 0 2 0,44 22 0 0,-44-22-1 16,46 9 0-16,-19-5-3 0,7-2-2 0,-2 0 0 16,3 2 1-16,-1-2-1 0,-4 2 1 15,-3 0 1-15,-27-4-3 0,44 4 3 0,-44-4 0 16,0 0 0-16,0 0 3 0,0 0 1 0,0 0 3 16,0 0 0-16,0 0 0 0,0 0-1 15,0 0-3-15,-18 33 1 0,18-33-2 0,-53 28-2 16,25-12 1-16,-2 0-1 0,30-16 1 0,-51 31-1 15,51-31 0-15,-30 32-2 0,30-32 0 0,-18 29-1 16,18-29 1-16,0 0-3 0,0 32 1 16,0-32 0-16,0 0-7 0,0 0 9 0,38 29-10 15,-38-29 8-15,41 10 3 0,-41-10 0 0,52 0 0 16,-18-6 0-16,-5-2 7 0,7 2-9 0,-8-4 9 16,-1 1-8-16,-27 9-1 0,46-20 0 0,-46 20 0 15,28-18 1-15,-28 18-1 0,0 0 2 0,0 0-2 16,0 0 1-16,0 0-1 0,0 0 1 0,0 0 1 15,0 0-1-15,0 0-2 16,0 0-2-16,0 0 0 0,0 0 0 0,0 0 2 16,0 0 0-16,0 0 2 0,-10 41-1 0,10-41-7 15,-28 42 20-15,28-42-19 0,-26 47 18 0,26-47-12 16,-20 45 0-16,20-45 0 0,-9 38 0 0,9-38 0 16,2 31 0-16,-2-31-1 0,0 0 2 0,19 30-1 15,-19-30 0-15,0 0 0 0,44 10 0 16,-44-10 0-16,45-10 0 0,-17 0 0 0,6-8-2 15,-2-2-1-15,3 1 2 0,1-5-1 0,-6-1 3 16,3-3-5-16,-5 0-15 0,-2 1 17 0,-26 27-31 16,37-47 16-16,-37 47-22 0,26-38-9 0,-26 38-12 15,0 0-21-15,30-19-33 0,-30 19-41 16,0 0-73-16,0 0-107 0,0 0-140 0,0 0 46 16,0 0 429-16</inkml:trace>
  <inkml:trace contextRef="#ctx0" brushRef="#br1" timeOffset="39559.0777">10309 7660 1127 0,'-54'10'133'16,"54"-10"-88"-16,0 0 9 0,0 0 17 16,-45 22 11-16,45-22 2 0,-38 29-14 15,38-29-9-15,-55 40-15 0,55-40-5 0,-48 43-9 16,48-43 3-16,-45 41-7 0,45-41-1 0,-42 34-8 15,42-34-1-15,0 0-7 0,-31 35-1 0,31-35-3 16,0 0-2-16,0 0-2 0,0 0 0 0,0 0 0 16,0 0 1-16,47 18 0 0,-11-22-1 15,3-2 0-15,13-4-2 0,-3-1 1 0,5-3-1 16,-7 2 3-16,-1 0 1 0,-9 6 0 0,-1 0-5 16,-4 2 0-16,-32 4 0 0,45-7 0 0,-45 7 0 15,28 0 0-15,-28 0 0 0,0 0 0 0,0 0 0 16,0 0 0-16,0 0 0 0,0 0 0 0,14 27 0 15,-14-27 0-15,-12 41 0 0,-4-11 0 16,-2 3 0-16,-1 7 0 0,-9-1 0 16,0 2 0-16,0-3 0 0,5 7-36 0,1-9-12 15,4 5-8-15,0-10-6 0,18 5-12 0,0-36-32 16,18 53-73-16,-18-53-96 0,36 0-231 0,1 16-9 16,-3-28 326-16</inkml:trace>
  <inkml:trace contextRef="#ctx0" brushRef="#br1" timeOffset="39699.8075">10879 8263 1770 0,'0'0'162'0,"0"0"-99"0,-29 2-27 0,29-2-21 15,-46-10-18-15,46 10-11 0,-40-16-14 16,40 16-32-16,-27-16-40 0,27 16-106 0,0 0-261 16,0 0-128-16,-32-2 29 0,32 2 560 0</inkml:trace>
  <inkml:trace contextRef="#ctx0" brushRef="#br1" timeOffset="43682.244">7858 5023 344 0,'0'0'154'0,"0"0"-56"0,0 0-19 16,0 0-15-16,0 0-16 0,0 0-13 0,0 0-12 16,0 0-6-16,0 0 4 0,0 0 4 0,0 0 7 15,0 0 1-15,0 0-3 0,0 0-6 0,35-18-6 16,-35 18-3-16,0 0-3 0,38-10-1 16,-38 10-1-16,0 0-2 0,33-3-1 0,-33 3-1 15,0 0-1-15,36 11-1 0,-36-11-2 16,28 16 1-16,-28-16-2 0,28 18 2 0,-28-18-1 15,27 23 4-15,-27-23-1 0,34 28 2 0,-34-28-2 16,34 28 0-16,-34-28-3 16,43 25 0-16,-43-25-2 0,48 24 2 0,-17-10-1 15,-1-5 0-15,4 1 0 0,-1 0 1 16,3 2 0-16,2-2 10 0,-3-2 3 0,9 3 2 16,-7 3-3-16,7 0-4 0,-6 2-8 0,5-3 2 15,-3 5-1-15,-3 2 3 0,7 0-1 0,-4 1 3 16,3 3-5-16,-5 3 4 0,3-1 15 0,-1 3-17 15,-4 1 16-15,1 0-33 0,-5 3 11 0,8 0-12 16,-11-1 12-16,9 1 6 0,-1-1-4 16,7-1 6-16,0-1-4 0,1-1 5 0,3-3-4 15,1 2 5-15,5-1-3 0,-1-1 5 0,1-3-3 16,-3 5 4-16,3-3-3 0,5 3 4 0,-4-4-3 16,3 7 4-16,-3-5-5 0,1 5 2 0,-3-3-7 15,3 1 1-15,-1 1-6 0,-2-1 4 0,-3 3-5 16,3-1 5-16,1 1-4 0,1 1 5 0,-1-1-4 15,-1-1 5-15,-1-3-5 0,1 1 4 16,1-1 17-16,-5-3-35 0,3-1 36 0,-5-2-34 16,1-1 12-16,1-1 4 0,-7 0-4 0,3-5 3 15,-1-3-3-15,-6 2 2 0,3-2-1 16,-7-2 1-16,-1-2-1 0,1-4 1 0,-6 3-2 16,-28-7 2-16,47 10-3 0,-47-10 1 0,30 6 1 15,-30-6 0-15,0 0-1 0,0 0 1 0,0 0 1 16,0 0 1-16,0 0 0 0,0 0 2 15,0 0-1-15,0 0 0 0,0 0 0 0,0 0-1 16,0 0-1-16,0 0-1 0,0 0-2 0,0 0 2 16,0 0 0-16,-32 24 0 0,32-24 2 0,0 0 0 15,0 0 2-15,0 0 1 0,0 0 3 0,-27-10 2 16,27 10 3-16,0 0 1 0,0 0 3 0,-16-32-2 16,16 32 1-16,0 0-5 0,-18-37-4 15,18 37-4-15,-10-31-1 0,10 31-3 0,-16-38 3 16,16 38-6-16,-14-41 5 0,14 41 13 0,-23-42-34 15,23 42 34-15,-28-41-33 0,28 41 17 0,-34-41 2 16,34 41-1-16,-37-42 2 0,37 42-2 0,-40-41 2 16,40 41-1-16,-40-37 3 0,40 37 0 15,-43-30 6-15,43 30-2 0,-44-23 5 0,44 23-5 16,-37-22-1-16,37 22-2 0,-30-16-1 16,30 16-1-16,0 0 0 0,0 0-3 0,-28-17 2 15,28 17-2-15,0 0-1 0,0 0 0 0,0 0-3 16,0 0 0-16,0 0 1 0,0 0 1 0,0 0 1 15,46 1 2-15,-18 5-2 0,1 2 0 0,9 0-1 16,-3 6 3-16,3 0-2 0,-2 3 2 0,3 3-3 16,-3 0 3-16,0 7-4 0,-7-1 5 15,-3 3-5-15,0 1 4 0,0-1-4 0,-7 3-11 16,-1-1 31-16,-6-1-29 0,2 0 29 0,-4 3-15 16,-6-4-5-16,2-1 5 0,-6 0-4 15,0-28 3-15,-14 51-2 0,14-51 4 0,-22 51-3 16,22-51 2-16,-42 49-3 0,13-27 3 0,-3 5-2 15,-9-1 4-15,-5-4-4 0,0 3 3 0,-7-5-1 16,3-2 4-16,-5-5 1 0,2-5 3 16,-1-2 1-16,9-2-3 0,9-8-3 0,4-2-4 15,32 6-8-15,-35-21-14 0,35 21-28 0,-20-36-41 16,20 36-58-16,4-51-101 0,29 27-207 0,1 1-38 16,-2-19 214-16</inkml:trace>
  <inkml:trace contextRef="#ctx0" brushRef="#br0" timeOffset="52444.8988">5527 12042 558 0,'0'0'105'0,"0"0"-64"15,0 0-14-15,38-24 7 0,-38 24 3 32,43-20 4-32,-13 7-8 0,5-5-9 0,3 0-10 15,0-3-5-15,7-1-6 0,1-4 2 0,7-5-1 16,5-1 6-16,3-5 13 0,4-8-2 0,1-1 9 15,5-3-21-15,4 4 17 0,4-10-11 0,7 4 11 16,-5-6 0-16,8 3-12 0,-4-1 1 0,6 2-10 16,-6 2 6-16,4 4-7 0,-7 3 7 0,1 3-6 15,-2 0 7-15,0 3-7 0,-2 1 4 16,1 2-6-16,-5 1 3 0,0-1-5 0,-2 1 5 0,5 7-3 0,-11-5 8 16,4 1-1-16,-11-1 8 0,1 9 14 0,-10-9-9 15,-1 8 12-15,-5-1-34 0,-7 3 16 0,-4 3-17 16,-5 1 17-16,-29 18 2 0,44-34-6 15,-44 34-1-15,30-29-7 0,-30 29 2 0,25-32-5 16,-25 32 3-16,28-29-4 0,-28 29 0 16,30-34-1-16,-30 34 0 0,35-31-1 0,-35 31 0 15,30-30-5-15,-30 30-1 0,28-25-2 0,-28 25 3 16,0 0-1-16,32-30 4 0,-32 30 0 0,0 0 1 16,0 0 2-16,0 0 1 0,0 0 1 0,0 0 1 15,0 0 4-15,11-33 3 0,-11 33 3 0,0 0 3 16,0 0-1-16,0 0 0 0,0 0-2 0,0 0-1 15,0 0-2-15,0 0-1 0,-27-28-3 16,27 28-1-16,0 0-4 0,0 0 1 0,0 0-2 16,-30-19 1-16,30 19 0 0,0 0 0 0,-28-14 1 15,28 14 1-15,0 0 0 0,-41-14 0 0,41 14-3 16,-36-2 3-16,36 2-3 0,-39 0 0 0,39 0 1 16,-46 2-3-16,46-2 4 0,-55 10-1 0,27-4 2 15,0 2-2-15,0 1 2 16,28-9-1-16,-45 20-1 0,45-20 0 0,-34 16-1 15,34-16-2-15,0 0-1 0,0 0-4 0,0 0 0 16,0 0-1-16,0 0 3 0,0 0 1 0,36 25 3 0,-36-25 0 16,59 0 2-16,-19-9 1 0,7-5-2 0,15-6 5 15,1-3-4-15,4-7 5 0,7 2-5 0,-3-1 2 16,2-1-3-16,-2 5 2 0,-7 1-1 0,-5 7 1 16,-11 3-3-16,-9 8 2 0,-9 2-1 15,-30 4 0-15,28 8 2 0,-28-8-1 0,2 27 3 16,-12 1-4-16,-8 7 3 0,-10 13-5 15,-9 5 5 1,-9 6-8-16,-9 4 9 0,-9 6-9 0,1 0 12 0,-8-3-7 0,3 1-7 0,-1-10 29 0,10 1-33 31,3-9 26-31,11-2-13 0,3-6-8 0,14-11 2 16,15-3-19-16,13-27-24 0,-8 30-41 16,8-30-57-16,0 0-103 0,37 16-238 0,-37-16 15 15,56-24 386-15</inkml:trace>
  <inkml:trace contextRef="#ctx0" brushRef="#br2" timeOffset="95712.3616">3394 2521 392 0,'0'0'61'16,"0"0"-15"-16,0 0-9 0,10-31 1 0,-10 31 5 15,0 0 0-15,0 0-4 0,10-36-4 0,-10 36-7 16,0 0-4-16,0 0-2 0,12-27 4 0,-12 27 7 16,0 0 13-16,0 0 9 0,0 0 4 0,0 0-11 15,0 0-15-15,0 0-10 0,0 0-6 0,0 0 7 16,-36 6 5-16,36-6 2 0,0 0-3 0,-25 27-23 15,25-27 13-15,-18 34-19 0,18-34 16 0,-18 61 4 16,8-20-7-16,0 12 9 0,2 4-9 0,-2 8 11 16,-2 2-8-16,1 4 10 0,-3-2-12 15,-2-2 4-15,4-6-11 0,2-2 3 0,-4-10-10 16,10-4 6-16,-4-9-7 0,8-9 5 0,0-27-4 16,0 34 2-16,0-34-2 0,0 0 2 0,0 0 6 15,0 0 3-15,0 0 15 0,28-36 8 0,-16-3 4 16,10-6-9-16,-10-14-4 0,7-4-19 0,-1-8 9 15,-2 2-10-15,-2-2 12 0,2 4-7 0,-6-2 11 16,4 1-13-16,-5-5 9 0,5-8 2 0,2-2-25 16,4 5 22-16,4 9-26 0,-2 14 8 0,1 11 6 15,-1 9-4-15,-2 7 5 0,-20 28-4 0,45-43 3 16,-45 43-3-16,52-20 1 0,-52 20-1 0,47-4 2 16,-19 8 0-16,2 4 0 0,2 4 0 15,-3 6-2-15,1 1 1 0,2 9-3 0,-3 3 5 16,-1 3-7-16,0 5 7 0,-1 5-6 0,-5 3-11 15,0 8 28-15,-2 2-26 0,-4 2 25 0,-2 6-9 16,-5 0-9-16,1 4 8 0,-2-4-9 0,0 4 9 16,-6-6-9-16,2-6 9 0,0 0-9 0,-4-10 4 15,2-2-15-15,-2-7-3 0,6 3-25 0,-12-13-19 16,12 11-13-16,-6-39-9 0,-6 47-18 0,6-47-18 16,0 0-56-16,-40 22-100 0,40-22-140 0,0 0 82 15,-61-26 336-15</inkml:trace>
  <inkml:trace contextRef="#ctx0" brushRef="#br2" timeOffset="95899.8684">3545 2909 1042 0,'-34'-2'194'0,"34"2"-105"0,0 0-30 0,0 0-22 16,0 0-9-16,0 0-12 0,0 0-10 0,0 0-5 16,0 0-3-16,0 0 1 0,0 0 2 0,0 0 4 15,0 0 2-15,46-20-1 0,-13 13-2 0,7-5-2 16,6-4-10-16,3 0-16 0,3-7-28 0,9 11-37 15,-18-22-40-15,27 30-52 0,-31-21-61 0,13 3-149 16,3 32 14-16,-55-10 377 0</inkml:trace>
  <inkml:trace contextRef="#ctx0" brushRef="#br2" timeOffset="96446.9242">4474 2797 1015 0,'0'0'78'0,"0"0"-16"0,0 0 6 16,0 0 5-16,0 0 4 0,0 0-11 0,0 0-16 16,0 0-16-16,-18 28-18 0,18-28-6 0,-18 47-7 15,2-12 17-15,-4 1 4 0,6 5 8 0,-7-4-6 16,7 7-5-16,-6-5-12 0,4 0 5 16,-2-1-4-16,8-1 4 0,0-9-8 15,10-28-1-15,-13 35-6 0,13-35 1 0,0 0-2 16,0 0 1-16,0 0 0 0,0 0 0 0,0 0 1 15,0 0-1-15,0 0 1 0,0 0 1 0,0 0 3 16,25-31-1-16,-9-1 3 0,4-5-5 0,0-9 3 16,4 1-5-16,-7 2 5 0,-3 4-5 15,2-1 5-15,-6 5-4 0,-2 1 4 0,0 5-4 16,-6 1 5-16,-2 28-4 0,10-31 4 0,-10 31 2 16,0 0 2-16,0 0 1 0,0 0-2 0,0 0-4 15,0 0-2-15,0 0-2 0,6 31-1 0,-6-31 2 16,10 44-3-16,-10-44 3 0,13 47-4 0,-13-47 3 15,26 41-2-15,-26-41 2 0,26 39-1 16,-26-39 0-16,37 26-1 0,-37-26 2 16,48 18 0-16,-20-12 2 0,3-10-1 0,-1 4 1 15,4-8 0-15,-5-2 0 0,1-4 2 0,-30 14-2 16,46-33 3-16,-46 33 0 0,43-38 4 0,-43 38-1 16,30-47 4-16,-30 47-4 0,28-49 0 0,-28 49-3 15,20-41-1-15,-20 41 0 0,0 0 0 0,0 0 0 16,15-28-1-16,-15 28 1 0,0 0-2 0,0 0-2 15,0 0-1-15,0 0 1 0,0 34-2 16,0-34 3-16,2 62-2 0,2-22 3 0,-2 5-6 16,-4-2 6-16,4 1-7 0,-2-3-4 0,4 2-18 15,0-11-11-15,8 7-38 0,-12-39-25 16,28 59-51-16,-28-59-60 0,43 34-82 0,-43-34-218 16,36 6 80-16,4 3 398 0</inkml:trace>
  <inkml:trace contextRef="#ctx0" brushRef="#br2" timeOffset="96837.5928">5390 2941 1091 0,'-27'0'321'0,"27"0"-298"0,-22 31-21 16,22-31 9-16,-14 32 6 15,14-32 5-15,0 0-3 0,10 27-4 0,-10-27-7 16,0 0-1-16,0 0-2 0,43 18 2 0,-43-18 3 15,38 2 4-15,-38-2 5 0,53-10 0 0,-23-2 4 16,6 0-5-16,-1-5-3 0,3-3-5 0,-2-2-3 16,-3-1-4-16,-33 23 6 0,44-48-1 0,-44 48 8 15,26-45 3-15,-26 45 4 0,6-41-2 0,-6 41-3 16,-16-41-8-16,16 41-1 0,-22-44-4 16,22 44 4-16,-38-33 0 0,38 33 4 0,-49-14 0 15,49 14 0-15,-48 2-2 0,19 8-5 0,-3 2 0 16,2 11-7-16,1 1 3 0,-5 11-3 0,4 5 3 15,4 3-4-15,-1 4 4 0,5 0-6 16,6-5 5-16,0 1-6 0,14-11 4 0,8 1-3 16,-2-3 2-16,14-1-4 0,-2-1 4 15,4-1-7-15,-20-27-3 0,53 45-11 0,-23-33-10 16,9 0-22-16,-3-14-51 0,27 10-29 0,-25-36-56 16,41 24-100-16,-23-17-208 0,-1-26 49 0,18 19 372 15</inkml:trace>
  <inkml:trace contextRef="#ctx0" brushRef="#br2" timeOffset="97056.3559">6450 1941 1518 0,'0'0'25'0,"-52"31"-13"0,21-3 6 0,1 15 16 16,-8 2 4-16,8 18 10 0,-13-2-13 0,11 10 4 15,-3-4 2-15,7 2-26 0,0-4 21 0,10 2-27 16,1-4 1-16,7 0 3 0,0 0-12 0,2-2 4 15,6-2-9-15,2-2 6 0,2-4-14 16,8-6 4-16,2 1-13 0,-1-11-7 0,9 4-33 16,-20-41-20-16,40 69-32 0,-40-69-39 0,53 51-108 15,-53-51-165-15,36 20-51 0,0 2 219 0</inkml:trace>
  <inkml:trace contextRef="#ctx0" brushRef="#br2" timeOffset="97259.5413">6620 2765 1437 0,'0'0'62'0,"-10"30"-27"0,10-30 1 15,-14 41 8-15,14-41-1 0,-18 61 0 0,3-25-10 16,5 5 0-16,-2 2-14 0,0-1 0 0,2-3-12 16,6 0-1-16,-2-5-8 0,4-5-5 15,4 5-6-15,-2-34 0 0,14 41-17 0,-14-41-15 16,24 30-41-16,-24-30-42 0,33 12-84 15,-33-12-176-15,18-38-104 0,10 28 92 0,-24-35 400 16</inkml:trace>
  <inkml:trace contextRef="#ctx0" brushRef="#br2" timeOffset="97400.193">6721 2338 1571 0,'-83'-21'102'0,"83"21"-75"16,-48-4-22-16,48 4-5 0,-27 0-5 0,27 0-14 15,0 0-38-15,0 0-66 0,0 0-104 0,0 0-155 16,0 0-114-16,27 12 101 0,-27-12 395 0</inkml:trace>
  <inkml:trace contextRef="#ctx0" brushRef="#br2" timeOffset="97747.4396">7048 2795 1326 0,'0'0'208'16,"-38"30"-155"-16,38-30-14 0,0 0-8 16,-16 27-3-16,16-27-7 0,0 0 1 0,18 32 2 15,-18-32 1-15,36 15-5 0,-7-7-1 0,7-8-5 16,6-4-5-16,5-4-2 0,3-5-6 16,5-7 0-16,6-2-2 0,-3-3 3 0,3-3-4 0,-7-1 6 15,-13-1-5-15,-5 1 5 0,-10-1-3 0,-26 30 4 16,23-51-3-16,-23 51 3 0,-11-40-4 15,11 40-3-15,-48-23-7 0,10 23 0 16,-9 6 1-16,-13 15 2 0,-1 9 7 0,-8 9-2 16,1 7 5-1,-1 3-5-15,10 4 7 0,3 0-7 16,7 4 7-16,13-2-9 0,8-6 5 0,17-5-6 16,3-9 4-16,16-5-6 0,-8-30 4 0,35 39-3 15,-3-29 2-15,17-10-3 0,9-10-9 0,15-8-19 0,0-15-46 16,24 19-81-16,-29-43-149 15,15 22-256-15,0 5 33 0,-20-17 412 0</inkml:trace>
  <inkml:trace contextRef="#ctx0" brushRef="#br2" timeOffset="98320.9492">3577 3876 771 0,'-10'-30'90'0,"10"30"-26"15,0 0-12-15,-16-30-1 0,16 30 0 0,0 0 2 16,0 0 0-16,0 0 6 16,0 0 1-16,-14-33 1 0,14 33-2 0,0 0-2 15,0 0-4-15,0 0-6 0,0 0-4 0,0 0-5 16,0 0-2-16,0 0-6 0,0 0-2 0,0 0-4 16,0 0-8-16,0 0-5 0,0 0-5 0,0 0-5 15,0 0-2-15,0 0 2 0,0 0 1 0,0 0 3 16,49-4 2-16,-5-4 0 0,9 0-4 0,5-5 1 15,7-1-3-15,6-2 1 0,-3 2-3 16,3 4 1-16,-8 1-1 0,-1 3-1 0,-7 4-3 16,-5 2-8-16,-5 0-9 0,-7 8-12 0,-6-6-16 15,-3 15-28-15,-29-17-34 0,40 24-59 0,-40-24-57 16,0 0-107-16,22 35-130 0,-22-35 138 0,0 0 327 0</inkml:trace>
  <inkml:trace contextRef="#ctx0" brushRef="#br2" timeOffset="99917.7533">1992 13542 805 0,'0'0'78'0,"0"0"-35"0,-19-34 6 0,19 34 13 16,0 0 23-16,0-33 6 0,0 33-7 15,-8-28-12-15,8 28-17 0,0 0-14 0,-10-31-9 16,10 31-7-16,0 0-2 0,0 0-3 15,0 0-1-15,0 0-4 0,0 0-5 0,0 0-5 16,0 0-3-16,0 0 2 0,16 31 0 0,-3-3 8 16,11 11-7-16,2 4 3 0,-2 6-7 0,3-1-11 15,-1 5 30-15,0 2-26 0,2 2 29 0,-1 2-11 16,-3-2-6-16,6 0 13 0,-8-2-12 0,3 0 10 16,-5-11-9-16,4-5 1 0,-6-7-5 15,-18-32 2-15,31 43-6 0,-31-43 3 0,32 29-5 16,-32-29 3-16,0 0-2 0,0 0 1 0,30 14 0 15,-30-14 0-15,0 0 1 0,0 0 0 16,4-33 3-16,-4 33-4 0,-6-57 3 0,0 17-5 16,-4-3 6-16,0-2-6 0,-4-2 6 0,0-3-5 15,-5 1 3-15,-5-2-4 0,-2-4 7 0,-2-2-11 16,5-2-4-16,-9 2 23 0,8-2-26 16,-2 3 27-16,3 1-14 0,5 2-7 0,6 10 10 15,4 2-5-15,4 3 4 0,0 5-3 0,8 1 2 16,0-3-5-16,6-1 7 0,6 1-6 0,2 0 3 15,1 5 0-15,7 2 4 0,2 1-3 0,0 7 2 16,-3 1-6-16,-25 19 1 0,50-26-1 0,-50 26 2 16,47-12-3-16,-47 12 1 0,46 0 2 15,-46 0-2-15,43 22 4 0,-43-22-4 16,34 41 1-16,-20-7-8 0,-4 3 3 0,-4 16-8 16,-6 0 5-16,-2 6-2 0,-12 0 10 0,2 2-4 15,-6 0 9-15,0 0-7 0,-3 2 10 0,-3-8 8 16,2 3-28-16,0-13 28 0,3-6-29 0,9-11 11 15,10-28 7-15,0 0-7 0,-16 27-9 0,16-27 3 16,0 0-5-16,0 0 6 0,33-27 9 16,-33 27 4-16,56-49 14 0,-20 11-31 0,7-7 27 15,-1 2-30-15,3-1 13 0,3 3 7 0,-5 6-5 16,-5 7 5-16,-4 2-2 0,-34 26 1 0,37-23 1 16,-37 23 11-16,0 0 8 0,0 0 6 15,0 0 3-15,0 0-10 0,0 49-8 0,-10-8-11 16,-7 20 3-16,-9 6 6 0,-4 8-19 0,-6-2 27 15,-1 4-21-15,1-7 8 0,8-5 4 16,3-8-13-16,7-7 5 0,8-17-14 0,10-33-3 16,-2 43-28-16,2-43-36 0,28 14-52 0,-28-14-81 15,51-23-169-15,-23 1-140 0,-4-19 53 0,25 19 467 16</inkml:trace>
  <inkml:trace contextRef="#ctx0" brushRef="#br2" timeOffset="100308.4345">2963 13372 1449 0,'0'0'28'0,"0"0"-30"15,0 0-2-15,0 0 1 0,0 0 2 0,0 0 4 16,0 0 3-16,33 28 7 0,-33-28 0 0,24 37 3 16,-24-37-7-16,34 57 11 0,-16-23 1 15,-1 5 4-15,-7-1 5 0,8 7-15 0,-8-4 27 16,2 10-28-16,-6-7 28 0,4 3-13 0,-10-4-7 15,6-2 5-15,-6-5-15 0,2-7 4 0,-2-29-10 16,0 32 1-16,0-32-2 0,0 0-5 0,0 0-1 16,0 0 1-16,0 0 1 0,10-36-2 15,-4 9 6-15,-3-16-9 0,5-5 7 0,-4-9-7 16,2-2-8-16,0 0 25 0,-4 4-19 16,0 4 22-16,-4 0-6 0,-6 4 0 0,-2 3 5 15,0 3 0-15,-7 3 5 0,7 9-5 0,10 29 5 16,-32-43-6-16,32 43 2 0,0 0-2 0,-28-26-3 15,28 26-2-15,0 0-3 0,0 0-4 0,0 0-2 16,0 0 0-16,0 0-6 0,0 0-10 0,0 0-15 16,0 0-3-16,0 0-13 0,34-20-5 15,-4 11-19-15,3-29-35 0,29 24-56 0,-29-47-91 16,47 26-216-16,-15 0-38 0,-12-17 215 0</inkml:trace>
  <inkml:trace contextRef="#ctx0" brushRef="#br2" timeOffset="100511.6784">3994 12646 1535 0,'-35'24'103'0,"15"11"-70"0,20-35 10 0,-28 55 9 16,14-25-3-16,14 5 0 0,0-1-17 0,0 7-7 16,8 4-16-16,2 4-1 0,6 1-10 0,4 3 6 15,2-4-5-15,3 4 5 0,1-4-7 0,2-7 4 16,1-3-13-16,-1-10-16 0,8 1-17 15,-8-12-30-15,19 9-72 0,-47-27-99 16,73-13-262-16,-37-1-53 0,-4-20 243 0</inkml:trace>
  <inkml:trace contextRef="#ctx0" brushRef="#br2" timeOffset="100652.2329">3814 12504 1858 0,'-47'18'40'15,"5"0"-22"-15,12-5-15 0,30-13-2 0,-33 14-4 16,33-14-11-16,0 0-30 0,0 0-44 0,0 0-85 16,0 0-135-16,0 0-253 0,39 24 9 0,-39-24 376 15</inkml:trace>
  <inkml:trace contextRef="#ctx0" brushRef="#br2" timeOffset="101027.3769">2418 14782 1658 0,'-49'-4'77'16,"49"4"-39"-16,0 0-17 0,8-38 5 0,7 9-5 16,13-5 34-16,2-13-30 0,7 2 12 15,7-12-20-15,4 0-15 0,5-1 3 0,2 1-9 16,1 0 7-16,-3-2-6 0,3 0 6 0,-1-2-6 16,1-2 5-16,-1-2-7 0,1 4 5 0,-3 0-11 15,0 4 4-15,-5 6-13 0,-4 10-14 0,-7 3 26 16,-7 13-27-16,-30 25 32 0,38-36-11 0,-38 36-2 15,0 0 0-15,0 0 3 0,0 0-2 16,0 0-13-16,0 0-45 0,0 0-59 16,-20 65-119-16,-28-37-186 0,15 11-75 0,11 14 163 15</inkml:trace>
  <inkml:trace contextRef="#ctx1" brushRef="#br2">21209 10193 0,'0'0'0,"0"0"0,0 0 0,0 0 0,0 0 0,0 0 0,0 0 0,0 0 47</inkml:trace>
  <inkml:trace contextRef="#ctx0" brushRef="#br2" timeOffset="110731.4001">10517 1856 1345 0,'-32'-22'71'15,"32"22"-15"-15,-20-29-24 0,20 29-18 0,0-51 4 16,12 17-7-16,6-11 7 0,16-4-12 0,3-6 4 16,15-8 5-16,3-4-30 0,9 2 28 0,3-2-29 15,6 6 12-15,-1 6 8 0,-5 4-8 16,-6 13 6-16,-11 11-5 0,-7 7 1 0,-9 14-3 15,-34 6 0-15,34 6 2 0,-34-6 1 0,8 47 5 16,-10-1-5-16,-6 15 8 0,-10 15 9 0,-8 9-25 16,-4 9 25-16,3 9-18 0,-3 5 4 0,-2 14 16 15,5 4-15-15,5 2 20 0,2-2-16 0,6-14 18 16,12-15-1-16,10-13-28 0,12-15 21 0,10-12-28 16,13-10 12-16,11-15 4 0,9-18-2 0,12-14 4 15,8-24 10-15,16-13-1 0,4-24 16 0,6-10 11 16,-10-18-19-16,2-3 22 0,-16-13-24 0,-3-1-6 15,-15-8 6-15,-10 4-19 0,-15-1 11 0,-6 7-10 16,-13 6-2-16,-9 5 18 0,-8 7-20 16,-6 7 15-16,-8 6-7 0,-4 4-10 0,-4 4 6 15,1 2-6-15,3 6 4 0,-4 4-6 0,6 8 2 16,0 7-6-16,10 38-3 0,-6-39-14 0,6 39-14 16,0 0-21-16,30-8-31 0,-30 8-38 0,55 8-81 15,-55-8-130-15,68 4-186 0,-13 29 48 0,-13-23 445 16</inkml:trace>
  <inkml:trace contextRef="#ctx0" brushRef="#br2" timeOffset="111278.3224">12424 2327 557 0,'0'0'120'0,"27"-54"-22"0,-27 54 10 16,32-57-10-16,-32 57-6 0,36-45-16 0,-36 45-14 15,0 0-11-15,37-28 4 0,-37 28 10 0,0 0 9 16,0 0 2-16,0 0-11 0,0 0-18 15,0 0-16-15,0 0-13 0,-23 50-5 0,9-17-11 16,-4 10 7-16,-2 9-5 0,0-1-10 0,-5 2 29 16,7 4-29-16,-2-4 31 0,4 2-5 0,-2-6-6 15,6-5 8-15,-5-7-11 0,7 1-1 0,10-38-8 16,-16 45 3-16,16-45-5 0,0 0 1 0,0 0-2 16,0 0-2-16,0 0 0 0,0 0-1 0,0 0 1 15,0 0 4-15,0 0 3 0,28-26 4 0,-13-5 6 16,3-9-4-16,2-11 4 0,0-6-10 0,4 2 5 15,-3-2 10-15,-1 4-21 0,2 4 26 0,-10 1-23 16,4 5 8-16,-4 4 4 0,-1 3-6 16,-3 7 1-16,-8 29-4 0,16-34-1 0,-16 34-1 15,0 0 0-15,0 0 1 0,0 0-1 0,0 0-3 16,0 0 0-16,20 36 2 0,-10-5-3 0,6 11 6 16,4 11-7-16,-3 2-10 0,1 8 23 0,0 2-21 15,2 0 20-15,-2 2-8 0,-1-6-12 0,-1-2-2 16,4-2-14-16,-6-6-3 0,10-2-16 0,-8-11-13 15,13 9-44-15,-29-47-40 0,48 51-91 0,-48-51-208 16,0 0-68-16,51 24 148 0</inkml:trace>
  <inkml:trace contextRef="#ctx0" brushRef="#br2" timeOffset="111419.0538">12584 2632 1729 0,'-40'4'57'0,"40"-4"-38"16,0 0-10-16,0 0-6 0,0 0-4 0,0 0-6 15,0 0 2-15,0 0 2 0,32 9 2 0,2-5 2 16,5-4-2-16,15-4-17 0,-1-15-36 0,21 13-61 16,-27-37-111-16,42 17-305 0,-15 4 0 0,-13-9 207 15</inkml:trace>
  <inkml:trace contextRef="#ctx0" brushRef="#br2" timeOffset="111653.3787">13204 2454 1631 0,'0'0'90'16,"0"0"-56"-16,0 0-3 0,0 0-4 0,0 0-10 15,0 0-8-15,0 0-6 0,0 0-1 0,0 0-1 16,18 32-1-16,-18-32 3 0,41 33-6 0,-11-23-2 15,8-4-14-15,1-10-28 0,25 8-61 0,-15-39-102 16,40 19-297-16,-14-10-56 0,-1-9 178 16</inkml:trace>
  <inkml:trace contextRef="#ctx0" brushRef="#br2" timeOffset="112927.5311">13800 2201 527 0,'0'0'104'0,"0"0"-160"0,-2-32 6 16,2 32 53-16,0 0 62 0,0 0 33 0,0 0 19 15,0 0 3-15,0 0 1 0,0 0-18 0,0 0-17 16,0 0-27-16,0 0-18 0,0 0-7 16,0 0 2-16,0 0 1 0,0 0-1 0,0 0 3 0,0 0 1 15,0 0 0-15,0 0 1 0,0 0-3 0,0 0-4 16,0 0-4-16,0 0-7 0,0 0-6 16,0 0-5-16,0 0-5 0,0 0-3 0,0 0-3 15,0 0-1-15,0 0-1 0,0 0 1 16,0 0-1-16,0 0 0 0,0 0-1 0,0 0-1 15,0 0 1-15,0 0-2 0,0 0 0 0,0 0-2 16,0 0 0-16,0 0 0 0,0 0 0 0,0 0 3 16,0 0 1-16,0 0 1 0,0 0 3 0,0 0-1 15,0 0 3-15,0 0 1 0,0 0 1 0,0 0 3 16,0 0 2-16,0 0 1 0,0 0 0 16,0 0-1-16,0 0-2 0,0 0-4 0,0 0-2 15,0 0-2-15,0 0-2 0,0 0 1 0,0 0-2 16,0 0 1-16,0 0-1 0,0 0 1 0,0 0-1 15,0 0 1-15,0 0 0 0,0 0-2 0,0 0-1 16,0 0 1-16,0 0-1 0,-6 36 5 0,14-9 0 16,-4 10 4-16,2 11-4 0,-6 5-11 15,-2 2 27-15,-6 6-24 0,0 4 26 0,-2-2-7 0,-6-2-9 16,4-6 7-16,0 0-8 0,-1-6 4 0,3-5-6 16,6-5 3-16,-2-6-4 0,6-5 2 15,0-28-2 1,2 32 1-16,-2-32-2 0,0 0 0 0,0 0 0 15,0 0-1-15,0 0 1 0,0 0 1 0,31-4 2 16,-31 4-1-16,14-44 2 0,-6 9-3 16,0-6 3-16,-4-5-4 0,2 1 4 0,-6 2-6 15,-2-3 7-15,-4 1-6 0,-2-2 7 16,-4-6-7-16,4 0-9 0,1-2 22 0,3-1-23 16,-2-1 24-16,4 4-10 0,4-2-5 0,6 8 5 0,1 7-4 15,5 5 5-15,0 9-5 0,-14 26 4 0,30-41-2 16,-30 41 0-16,34-31-3 0,-34 31 0 15,39-16 0-15,-39 16 0 0,42-4 1 0,-42 4 0 16,37 12 1-16,-37-12-2 0,36 21 3 0,-36-21 0 16,30 42-1-16,-30-42-2 0,27 49 3 0,-27-49-4 15,20 53 5-15,-14-27-3 0,-6 1 4 0,0-27-3 16,-6 53 5-16,6-53-3 0,-20 52 4 0,20-52-4 16,-31 49 2-16,31-49-2 0,-50 45-14 0,50-45 28 15,-49 37-29-15,49-37 30 0,-46 28-13 16,46-28-1-16,-34 16-1 0,34-16-1 0,0 0 0 15,0 0-1-15,0 0 0 16,0 0-2-16,0 0 0 0,0 0 0 0,0 0 1 16,0 0 2-16,0 0 1 0,26 35 0 0,-26-35 2 15,52 24-2-15,-23-10 1 0,5-1-3 0,-2 1 3 0,1 2-3 16,-3 2 3-16,-2 1-3 0,-28-19 4 0,45 46-2 16,-45-46 4-16,28 47-2 0,-28-47 7 15,6 51 0-15,-12-20 7 0,-10 5-4 0,-4 3-1 16,-15 3-6-16,-3 5 2 0,-11-2-4 0,-5 0 8 15,-7-5-3-15,3-3 6 0,3-7-7 0,2-5-1 16,7-9-8-16,8-10-4 0,38-6-19 0,-45-6-22 16,45 6-56-16,-10-57-83 0,42 35-169 0,-9-33-228 15,11-8 61-15,18 16 418 0</inkml:trace>
  <inkml:trace contextRef="#ctx0" brushRef="#br2" timeOffset="113912.1407">11352 4261 1039 0,'-27'-21'154'16,"27"21"-135"-16,-20-40-10 0,20 40-11 0,4-59 10 15,6 24 4-15,8-10 13 0,9 1 2 0,3-7 10 16,14 4-7-16,-7-4 10 0,17 7-5 0,-9-7 8 15,11 14-8-15,-3-5 1 0,9 9-9 16,-7 3-1-16,4 9-10 0,1 3 0 0,-1 6-7 16,-3 4-2-16,3 6 0 0,-9 4-1 0,3 6-1 15,-5 2-2-15,5 4 0 0,-6 4-2 0,-1 3 2 16,6 3-2-16,-3 5 5 0,-3 5-4 0,-1 1 4 16,-1 1-6-16,1-1 4 0,-5 1-5 0,3-5 4 15,-3-3-5-15,2-7 3 0,-3-3-3 16,7-8 4-16,-1-4 0 0,5-8-1 15,1-6-1-15,5-10-6 0,7-7-19 0,-2-21-28 16,23 9-34-16,-15-36-64 0,40 28-65 0,-22-32-127 16,10 2-143-16,22 18 155 0,-36-31 331 0</inkml:trace>
  <inkml:trace contextRef="#ctx0" brushRef="#br2" timeOffset="115302.9459">15194 2128 1256 0,'-38'10'213'0,"11"-22"-144"15,27 12-20-15,0 0-25 0,0 0-11 0,0 0-4 16,-10-44-4-16,10 44 6 0,47-57-4 15,-9 20 3-15,9-4-9 0,5-5 3 0,9 1-7 16,7 2 1-16,-3 1-18 0,8 13-20 0,-10-4-36 16,11 25-49-16,-29-20-66 0,25 38-146 0,-21 4-137 15,-49-14 72-15,61 49 402 0</inkml:trace>
  <inkml:trace contextRef="#ctx0" brushRef="#br2" timeOffset="115459.228">15105 2594 1723 0,'-50'28'130'0,"50"-28"-118"16,0 0-16-16,0 0-9 0,0 0 3 0,68-42 5 15,-13 19 4-15,6-7-9 0,13-1-25 0,5-16 0 16,24 17-79-16,-18-31-39 0,48 32-155 0,-13-21-252 16,-3-7 69-16,12 20 366 0</inkml:trace>
  <inkml:trace contextRef="#ctx0" brushRef="#br2" timeOffset="115928.185">16166 1878 1260 0,'0'0'197'0,"6"-45"-177"16,12 5-7-16,4-11 21 0,15 4 7 0,-1-10 18 16,11 11-12-16,-3-9-5 0,8 10-15 15,-5 0-20-15,1 7 25 0,-3 3-31 16,3 5 27-16,-7 7-17 0,-1 3-6 0,-5 8-2 16,-7 6-3-16,-28 6 0 0,40 6 0 0,-40-6-1 15,0 0 3-15,31 53-3 0,-29-19-10 0,-2 13 28 16,-2 8-26-16,-5 8 24 0,-9 8-7 0,2 4-11 15,-2 8 10-15,4 3-9 0,-2 3 9 0,4 1-11 16,8-1 9-16,4-5-9 0,6-5 10 16,10-8 8-16,2-10-24 0,16-8 24 0,1-8-28 15,5-11 13-15,7-5 5 0,5-11-2 0,3-10 4 16,8-16 4-16,3-12 3 0,-1-17 9 0,4-18 14 16,-1-24-23-16,7-7 15 0,-8-21-18 0,5-3-1 15,-3-12 13-15,0 0-14 0,-14 2-6 0,-5 6-2 16,-16 10 0-16,-13 5 0 15,-9 7 0-15,-12 3 0 0,-2 6 0 0,-10 3 0 16,-4 7 0-16,3 6 0 0,-5 10 0 0,4 6 0 16,2 17-13-16,-2 7-21 0,12 27-15 0,0 0-42 15,0 0-63-15,0 0-60 0,0 0-73 0,30 33-187 16,-2-11-11-16,27 29 240 0</inkml:trace>
  <inkml:trace contextRef="#ctx0" brushRef="#br2" timeOffset="116558.5542">17984 2411 1268 0,'0'0'67'0,"22"-33"-47"15,-22 33 6-15,0 0-7 0,37-34 0 0,-37 34 9 16,0 0 5-16,0 0 5 0,0 0-4 0,0 0-12 16,-10 30-10-16,0-3 12 0,-5 11-29 15,-5 3 41-15,2 8-24 0,-4 0 17 0,6 9 11 16,-9-5-10-16,5 2 5 0,0-6-14 0,2-2 2 16,0-3-8-16,9-1 2 0,-3-8-5 0,4-5 4 15,8-30-7-15,-10 45 1 0,10-45-5 0,0 0-2 16,0 0-2-16,0 0-1 0,0 0 2 0,0 0 0 15,0 0 3-15,28-6 3 0,-28 6 3 0,29-57-1 16,-7 12 5-16,4-6-9 0,-2-4 7 16,-3-3-5-16,-1-1 5 0,4 2-4 0,-4-2 5 15,-3 0-7-15,3 4-10 0,-2 2 11 0,0 2-8 16,2 6 0-16,-2 5 0 0,5 9 0 0,-23 31 0 16,34-38 0-16,-34 38 0 0,0 0 0 0,42-10 0 15,-42 10 0-15,27 22 0 0,-27-22 0 0,38 53 0 16,-20-15 0-16,-2 5 0 0,-3 10 0 15,-3 2 0-15,4 6 0 0,-12 4 0 0,4 0 0 16,-2 2-6-16,-4 0-15 0,8-2-14 0,-6-8-5 16,8 4-16-16,-6-20-19 0,14 14-40 0,-18-55-36 15,29 67-85-15,-29-67-106 0,0 0-145 0,26 36 37 16,-26-36 418-16</inkml:trace>
  <inkml:trace contextRef="#ctx0" brushRef="#br2" timeOffset="116714.8229">18134 2828 1685 0,'-45'-15'87'0,"17"5"-40"0,0-2-3 0,28 12 3 16,-27-10 0-16,27 10-7 0,0 0-17 0,0 0-9 15,0 0-12-15,0 0-4 0,0 0-1 0,0 0-2 16,33 6-10-16,-3-6-21 0,18 8-30 16,-5-20-60-16,32 32-110 0,-29-34-237 0,29 12-106 15,2 6 85-15</inkml:trace>
  <inkml:trace contextRef="#ctx0" brushRef="#br2" timeOffset="116918.1355">18839 2897 1911 0,'-27'2'6'0,"27"-2"-19"0,0 0 0 15,0 0 5-15,15-39 8 0,13 19 0 0,10-5 1 16,3 3-4-16,17-4-1 0,1-1-26 16,16 11-57-16,-15-29-128 0,27 25-383 15,-20-3 27-15,-5 1 196 0</inkml:trace>
  <inkml:trace contextRef="#ctx0" brushRef="#br2" timeOffset="117506.1898">19534 1823 1704 0,'0'0'34'0,"0"0"-30"0,20-48-8 16,14 19 5-16,5-3-3 0,9-5 6 0,7 0-1 15,-1-1 6-15,9 7-2 0,-5-3 7 16,3 5-4-16,-6 1 3 0,1 9-5 0,-9 5-2 15,-3 4-4-15,-10 4 0 0,-34 6-1 0,45 2 1 16,-45-2 0-16,0 0 1 0,28 28 1 0,-28-28-2 16,4 53 4-16,-8-12-6 0,-8 12 7 0,0 8-10 15,-6 10 11-15,-1 10-6 0,-1 7 13 0,-6 7-8 16,4-1 12-16,4 1-13 0,8-5 13 16,5-1 4-16,10-8-20 0,7-13 16 0,10-5-26 15,12-11 6 1,3-11 4-16,11-6-2 0,1-11 6 0,3-12 2 0,7-8 0 15,5-16 3-15,3-4 0 0,4-15 2 0,3-13-3 16,-5-11 1-16,2-10-9 0,-7-4-10 0,-7-3 16 16,-8-5-10-16,-13 2 2 0,-8 2-1 0,-14 0 0 15,-8-1 0-15,-12 3 0 0,-4-2 0 16,-10 0 0-16,-6-2 0 0,-2 4 0 0,-3 3 0 16,-3 7 0-16,6 11 0 0,3 13 0 0,25 37-4 15,-38-36 0-15,38 36-22 0,0 0-3 0,0 0-31 16,0 0-15-16,0 0-30 0,0 0-81 0,71 69-143 0,-35-45-227 15,4-2 33-15,13 21 374 0</inkml:trace>
  <inkml:trace contextRef="#ctx0" brushRef="#br2" timeOffset="118196.0418">21289 2533 1372 0,'-30'-19'162'0,"30"19"-129"0,0 0-12 16,0 0 10-16,14-30 13 0,-14 30 2 0,0 0-10 16,0 0-8-16,0 0-9 0,0 0 0 0,0 0 0 15,20 30 6-15,-20-30-4 0,4 47 3 0,2-20-10 16,-4 9 0-16,-2 3-10 0,2 2 7 15,-2-1-4-15,3 1 5 0,-6-3-6 0,3 1 0 16,-2 2-7-16,2-3 5 0,0-5-3 16,-2-1 2-16,2-32-2 0,0 43 0 0,0-43-2 15,0 0 1-15,0 0-2 0,0 0 1 0,0 0 0 16,0 0-2-16,0 0 2 0,0 0 1 0,0 0 1 16,0 0-2-16,11-49 4 0,-3 9-6 0,-6 1 6 15,4-4-5-15,-4 1 5 0,-2-1-5 16,0 0 5-16,0-6-5 0,2-1 4 0,2-3-4 15,4 2 4-15,2 2-6 0,-4 4-8 0,10 7 22 16,-8 7-23-16,-8 31 24 0,27-46-10 0,-27 46-2 16,28-31 2-16,-28 31-2 0,38-24 2 0,-38 24-2 15,53-19-1-15,-25 11 0 0,2 4 2 0,3 2-1 16,-3 2 2-16,-4 4-1 16,-26-4-3-16,45 10 1 0,-45-10-5 0,0 0 5 15,30 29-3-15,-30-29 6 0,2 36-3 0,-12-11-2 16,-2 9-4-16,-12 5-13 0,-7 2 28 0,-7 3-22 15,-7 1 29-15,-7-4-10 0,5 2-4 0,1-3 8 16,1-7-6-16,5-3 5 0,6-7-4 0,34-23 2 16,-45 36-4-16,45-36-1 0,0 0-8 0,0 0 0 15,0 0 0-15,0 0 2 0,45-4 7 16,-7-10-3-16,15-4 2 0,5-3-4 0,9-5 3 16,0 7-1-16,1-1 2 0,-1 8 1 0,-9 4 1 15,-9 8 0-15,-13 4 0 0,-9 6 0 16,-27-10 2-16,26 27 8 0,-26-27 3 0,-2 48 6 15,-12-15-4-15,-8 7 2 0,-11 5-8 0,-13 4 1 16,-9 0-6-16,-3 0 3 0,-5-5-9 0,0 1 0 16,-1-6 0-16,5-1 0 0,0-9 0 15,11-5 0-15,8-8 0 0,7-8 0 0,33-8-37 16,-44-2-31-16,44 2-70 0,-22-28-112 0,22 28-346 16,38-47 3-16,-24 5 229 0</inkml:trace>
  <inkml:trace contextRef="#ctx0" brushRef="#br2" timeOffset="129870.1045">1836 12170 220 0,'0'0'121'16,"-28"11"-12"-16,28-11-12 0,0 0 4 0,0 0-7 15,-29 16-15-15,29-16-13 0,0 0-25 0,0 0-20 16,0 0 0-16,0 0 10 0,0 0 16 0,29-6 17 15,-29 6 1-15,46-29-9 0,-11 1-10 0,19-3-16 16,3-7-5-16,19-3-12 0,13-12 3 0,14-8-13 16,11-6 6-16,17-12 4 0,6 0-30 15,19-3 26-15,11-3-25 0,11-1 10 0,8-5 13 16,6-1-13-16,0-3 12 0,0-3-13 0,2-3 16 16,-2 5-12-16,-8-7 3 0,5 7 31 15,-19-8-16-15,2 5 23 0,-6-3-4 0,-1 4-17 16,-11-3 10-16,5 7-18 0,-15 1 8 0,-5 5-19 15,-3 3 10-15,-11 4 6 0,-4 12-26 0,-8 4 28 16,-6 8-34-16,-14 6 5 0,-10 14 0 16,-14 3-8-16,-13 15 3 0,-19 1 1 0,-37 18 6 15,36-10 3-15,-36 10 6 0,0 0 5 0,0 0 0 16,0 0 1-16,0 0-2 0,-46 30-2 0,46-30-2 16,-59 27 4-16,19-9-3 0,-3-2 3 0,-5-1-2 15,-3 3 1-15,-1-4-2 0,-1 0 4 0,-3-3-5 16,-5 1 4-16,4 0-4 0,-1-4 2 15,-1 2-1-15,5 0 2 0,-3-6 17 16,2 9-16-16,-1-5 16 0,-1 2-15 0,-5 6 1 16,-1 0-11-16,-4-1 26 0,3 5-11 0,-5-8 26 15,15 4 4-15,5-11-4 0,19 5-3 0,30-10-11 16,-33 0-10-16,33 0-6 0,0 0-6 0,29-23 1 16,5-1-2-16,11-2-11 0,13-5 29 0,15-2-29 15,8-1 30-15,10-3-15 0,10-1-5 16,0 3 2-16,0 1-7 0,2 5 6 0,-4 1-3 15,-6 9 5-15,-9 3-2 0,-7 6 2 0,-14 8-2 16,-11 10-8-16,-9 2 1 0,-7 11-2 0,-36-21 3 16,37 50 6-16,-31-17 7 0,-15 10-5 0,-13 11 5 15,-10 14 10-15,-19 7-27 0,-7 6 25 16,-21 4-22-16,-6-3 8 0,-10 3 13 0,-10-6-2 16,12-3 12-16,2-11-9 0,15-8 5 15,15-13-19-15,16-11-16 0,25-1-59 0,20-32-63 16,0 29-142-16,0-29-282 0,29-14 66 0,15 5 376 15</inkml:trace>
  <inkml:trace contextRef="#ctx0" brushRef="#br2" timeOffset="130531.2563">1462 10011 1528 0,'0'0'25'0,"4"-28"-13"0,-4 28-14 0,39-53 3 15,-3 15-4-15,11-1 6 0,1-2-4 16,5-1 8-16,-5 3-7 0,1 2 6 0,-1 1-6 16,-8 9-15-16,-3 7 33 0,-3 4-34 0,-6 4 35 0,-28 12-20 15,45-5 1-15,-45 5-1 0,0 0 1 0,28 5 0 16,-28-5 3-16,0 0 16 0,16 46-33 0,-16-46 36 16,2 59-33-16,-2-26 14 0,-2 9 4 0,-4 7-6 15,2 8 7-15,-4 10-8 0,0 8 8 16,0 3-13-16,8 3 10 0,0 0-10 0,8-1 9 15,4-7-10-15,4-4 9 0,5-10-10 0,5-8-8 16,10-11 31-16,0-9-31 0,9-11 33 0,3-8-16 16,-1-12 0-16,7-8 4 0,-1-14-8 0,8-7 44 15,-11-19-23-15,5-7 29 0,-9-18-11 0,-3-5-17 16,-5-7 6-16,-8 0-14 0,-6-3 7 0,-7-1-16 16,-11 1 7-16,0 7-12 0,-12 4 7 15,0 2-9-15,-7 12-10 0,1 4 22 0,0 8-26 16,-2 8 23-16,2 11-14 0,12 32-4 0,-16-39-4 15,16 39-11-15,0 0-29 0,0 0-35 0,0 0-21 32,0 0-15-32,36 18-35 0,-36-18-69 0,37 25-227 15,5 13-8-15,-42-38 403 0</inkml:trace>
  <inkml:trace contextRef="#ctx0" brushRef="#br2" timeOffset="131185.971">3192 10186 1219 0,'0'0'42'15,"0"0"-35"-15,0 0-6 0,0 0 10 16,0 0 25-16,0 0 17 0,0 0 9 0,-8 27-2 15,8-27-24-15,-2 38-13 0,2-38-13 0,-2 57 7 16,-3-26-3-16,3 3 9 0,-4 3-5 16,2 4-4-16,2 3-10 0,-4-1 4 0,4-2-8 15,-6-7-10-15,2-5 30 0,6-29-32 0,-12 50 30 0,12-50-15 16,0 35-3-16,0-35 0 0,0 0-1 0,0 0 1 16,0 0-1-16,0 0 2 0,0 0 2 0,0 0 2 15,0 0 1-15,28-41-2 0,-20 7-16 0,0-5 29 16,0-8-29-16,-5-1 27 0,-1-3-8 15,4 2-5-15,-8 2 8 0,-4 1-5 16,3-1 6-16,-3 0-8 0,-4 0 5 16,4-1-10-16,2 3 4 0,2 8-5 0,2 3 4 0,4 5-3 15,-4 29 2-15,10-38-2 0,-10 38 1 16,0 0-2-16,35-27 1 0,-35 27 1 0,38-6 0 0,-38 6 1 16,45 2-1-16,-45-2 0 0,46 16-2 0,-46-16 4 15,34 21-3-15,-34-21 3 0,23 34-1 16,-23-34 1-16,14 45-3 0,-14-17 4 0,-6 3-8 15,-4 5 1-15,-3 5-5 0,-11-2 3 0,-4 3-1 16,-6-5 7-16,5-4-2 0,1-3 4 0,28-30-4 16,-40 45 3-16,40-45-4 0,0 0-7 0,0 0-3 15,0 0 1-15,0 0 3 0,30 14 8 0,6-24 4 16,3-4-2-16,13-5 3 0,3-7-5 0,3 6 5 16,-5 5-5-16,3-1 4 0,-9 8 0 0,-3 2 1 15,-11 6 3-15,-33 0 3 0,38 8 3 0,-38-8 6 16,0 0 3-16,4 43-2 0,-14-15-2 0,-10 7-12 15,-7 7 2-15,-17 3-9 0,-4 2 6 0,-7-4-6 16,-2-5-10-16,-3-7 27 0,5-7-30 0,7-2 22 16,3-9-28-16,17 3-32 0,-6-24-49 0,34 8-112 15,0 0-220-15,-20-33-124 0,20 33 187 16</inkml:trace>
  <inkml:trace contextRef="#ctx0" brushRef="#br2" timeOffset="133510.0984">7755 3535 709 0,'0'0'111'15,"0"0"-64"-15,-28-22-10 16,28 22-7-16,0 0-4 0,0 0 9 0,0 0 7 0,0 0 4 15,0 0-4-15,0 0-16 0,0 0-18 16,0 0-12-16,0 0-1 0,0 0 2 0,0 0 4 16,0 0 7-16,0 0 5 0,0 0 6 0,28-7-15 15,-28 7 16-15,35 7-20 0,-35-7 15 0,36 12-3 16,-36-12-2-16,37 14-1 0,-37-14-2 0,38 18 0 16,-38-18-3-16,36 19 1 0,-36-19-3 15,37 28 1-15,-37-28-2 0,42 29 1 0,-42-29-2 16,42 34 2-16,-42-34-4 0,45 35 4 0,-45-35-3 15,52 34 2-15,-25-24-2 0,3 7 3 0,-2-7-3 16,5 6 3-16,-1-4-1 0,0-2 0 0,1-1 0 16,1 1 2-16,2 0-4 0,1-2 3 15,-3 2-3-15,-4 0 2 0,1 5-3 16,3-3 4-16,-6 8-5 0,1 0 4 0,3 1-1 16,-4 3 3-16,0 1-2 0,-1 5 2 0,3-2-3 15,0-1 2-15,1 1-3 0,-1-3 3 0,-2 1-4 16,0 5 4-16,-1-3-4 0,-1 1 5 0,2-5-2 15,1 6 6-15,7-9-2 0,0 1 5 0,-1-2-4 16,5-5 1-16,4-1-4 0,1 4 3 0,3-6 1 16,-1-1 1-16,3 1 19 0,-1 0-20 15,-3 2 13-15,-1 0-18 0,1 1-3 0,-7-1-17 16,5 6 17-16,-8 1-15 0,3 3 14 0,1-4 5 16,-9 7-5-16,3-1 4 0,-4 3-3 0,-2 1 4 15,-3-1-5-15,1 3 5 0,-4-1-5 16,-2 1 4-16,3-1-3 0,-3-1 4 0,6-1-3 15,-4 1 2-15,3-1-4 0,3-1 5 0,2-2-6 16,2-3 6-16,-1-1-5 0,3-2 3 16,1-3 0-16,-1 3 0 0,6-6-1 0,-3 3 4 15,3-1-4-15,4 2 3 0,-1 0-2 0,-3-3 3 16,5 5-2-16,-5-2 4 0,3 1-3 0,1-1 1 16,-2 6-3-16,1-3 2 0,-3 1-3 0,3 0 3 15,-7-1-3-15,2 1 3 0,-1-2 20 0,1-3-18 16,-3 3 20-16,3 0-35 15,-4-4 15-15,3 1-14 0,-1-1 14 0,-2 0 4 16,-3-4-3-16,3 1 1 0,-4-1-3 0,-3 2 3 16,1-2-2-16,-28-12 3 0,46 19-4 0,-46-19 1 15,37 20-3-15,-37-20 2 0,28 20-3 0,-28-20 2 16,0 0-2-16,26 27 2 0,-26-27-1 0,0 0 0 16,10 30-1-16,-10-30 2 0,0 0-4 0,-8 27 3 15,8-27-3-15,0 0 2 0,-20 28 0 16,20-28 0-16,0 0-1 0,0 0 0 0,0 0-1 15,0 0-1-15,0 0 0 0,0 0-2 0,0 0 1 16,0 0 0-16,0 0 2 0,0 0 1 0,0 0 1 16,0 0-1-16,0 0 1 0,0 0 0 15,40 22-1-15,-40-22 0 0,0 0 1 0,33-4-1 16,-33 4 0-16,0 0-1 0,0 0 1 0,0 0-1 16,30 6 0-16,-30-6 0 0,0 0-1 15,0 0 1-15,0 0-1 0,0 0-1 0,0 0-1 16,0 0 0-16,0 0-1 0,6 27 0 0,-6-27-2 15,0 0 0-15,0 0 1 0,0 0 1 0,0 0 2 16,0 0 2-16,0 0 0 0,0 0 0 0,22 30 0 16,-22-30 0-16,0 0-1 0,27 11 0 0,-27-11 0 15,0 0 2-15,0 0 1 0,32 6 1 16,-32-6 5-16,0 0 8 0,0 0 1 0,0 0-1 16,0 0-6-16,0 0-12 0,-28-27 0 15,28 27-4-15,-31-18 2 0,31 18 1 0,-46-22 3 16,46 22-1-16,-49-25 4 0,49 25-3 0,-48-28 3 15,48 28-2-15,-49-31 2 0,49 31-2 0,-48-42 5 16,48 42-3-16,-40-49 4 0,23 22 0 0,-1-1 3 16,18 28 0-16,-36-55 10 0,36 55 17 15,-39-49-31-15,39 49 35 0,-44-43-33 0,44 43 14 16,-38-38 1-16,38 38-7 0,-37-33 0 0,37 33-6 16,-46-28 3-16,46 28-2 0,-45-18-1 0,45 18-1 15,-42-13-1-15,42 13-3 0,-34-14 0 0,34 14-1 16,-31-8 2-16,31 8-1 0,0 0 1 0,0 0-1 15,0 0-2-15,0 0-2 0,0 0-1 16,0 0 0-16,0 0 1 0,0 0-1 16,25-30 1-16,-25 30-1 0,44 0 0 0,-44 0 0 15,52 12 0-15,-21 0 3 0,-3 4-4 0,-28-16 3 16,49 45-2-16,-23-17 2 0,-2 3-4 0,-2 3-10 16,3 1 28-16,-5 4-28 0,6 3 28 0,-4-1-12 15,4 2-5-15,1-1 5 0,3-5-4 0,4-3 3 16,1-3-9-16,-3-1 3 0,4-3-4 15,-1 1 3-15,1-7 3 0,-6-5 4 0,-3-4-2 16,-27-12 1-16,38 20-1 0,-38-20 0 0,0 0 1 16,32 11 2-16,-32-11 0 0,0 0 1 15,0 0-1-15,-36-17-2 0,8 7 0 0,-13 0-2 16,-7 4 3-16,-9 0 0 0,-13 0 3 0,-3 2 2 16,-4 2 4-16,-2-2 1 0,1 4-2 0,5 0-1 15,4 0-4-15,11 0-2 0,11 4-3 16,11-8-3-16,36 4-6 0,-43-2-15 0,43 2-30 15,0 0-35-15,0 0-32 0,33-37-109 0,25 19-326 16,-1 3 35-16,13-21 244 0</inkml:trace>
  <inkml:trace contextRef="#ctx0" brushRef="#br2" timeOffset="135782.1">11620 5240 1018 0,'10'-32'194'16,"-10"32"-154"-16,8-33-13 0,-8 33-5 15,37-42 7-15,-9 19 2 0,-2-7 6 0,3 8-5 16,-3-7 1-1,8 5-8-15,-6 7-6 0,-1-3-10 0,-27 20-4 16,40-20-3-16,-40 20-1 0,0 0 1 0,33 0 4 16,-33 0 2-16,0 0 1 0,2 45 3 0,-2-45-5 15,-17 58 2-15,-1-23-7 0,0 6 5 0,-4 7-2 16,0 5 9-16,3 4-5 16,-1 8 10-16,2 4 7 0,8 5-31 0,2 1 24 0,0 0-28 15,6-2 5-15,2-4 10 0,10-2-10 0,2-8 7 16,12-6-8-16,6-6 8 0,7-11-6 0,9-9 4 15,3-9-2-15,1-10 6 0,3-8 4 0,3-8 12 0,-3-14 10 16,3-9-1-16,-7-13 2 0,6-5-13 0,-3-12 1 16,3-6-10-16,-9-8 6 0,1-5-12 15,-5-1-9-15,-12 2 21 0,-5 3-20 0,-7 3 22 0,-6 4-7 16,-6 4-10-16,-6 2 6 0,-6 4-9 0,0 2 7 16,0 2-8-16,0 3 5 0,0 5-5 15,4 8 5-15,2 3-5 0,2 3 3 0,-2 33-9 16,24-45-4-16,-24 45-13 0,44-32-12 0,-44 32-23 15,63-16-23-15,-63 16-34 0,75 8-67 0,-75-8-91 16,58 10-245 0,-21 24 55-16,-37-34 365 0</inkml:trace>
  <inkml:trace contextRef="#ctx0" brushRef="#br2" timeOffset="136307.5691">12691 6015 746 0,'0'0'162'0,"10"-41"-111"0,-10 41-2 15,10-48 10-15,-10 48 0 0,12-37 3 0,-12 37-6 16,0 0-1-16,16-26 1 0,-16 26 3 15,0 0-2-15,0 0 0 0,0 0-10 0,0 0-13 16,0 0-11-16,0 0-9 0,0 0 1 0,-36 46-1 16,28-17 8-16,-4 5-8 0,2 5 1 0,-8 4-8 15,6 3 5-15,-3-5-6 0,-3-2 6 16,0-3-7-16,2-3 1 0,2-3-5 0,0-1 1 0,14-29-4 16,-11 42 4-16,11-42-4 0,0 0 1 15,0 0-1-15,0 0 0 0,0 0 0 0,0 0 2 16,0 0 1-16,35-6 0 0,-35 6 2 0,36-48-4 15,-18 15 5-15,1-4-5 0,7-5 6 16,-4 1-5-16,-4-6 11 0,2-1-3 0,-3 1 10 0,-1 0-5 0,0 2 4 16,-4 3-8-16,-2 3 5 0,2 4-6 0,2 5 5 15,-14 30-3-15,21-43 2 0,-21 43-2 0,0 0-2 16,0 0-2-16,0 0-3 0,32-4-3 16,-32 4 1-16,0 0 1 0,32 41 0 0,-32-41 0 15,26 53-3-15,-15-21 4 0,3 5-6 0,-6 1 6 16,2 7-6-16,-4 0 5 0,0-4-7 0,0 5 1 15,-4-3-10-15,-4-6-1 0,-2 3-13 16,0-7-1-16,4 3-16 0,0-36-11 0,-10 57-27 16,10-57-19-16,-16 45-42 0,16-45-40 15,0 0-62-15,-29 18-101 0,29-18-65 0,0 0 179 16,-42-30 233-16</inkml:trace>
  <inkml:trace contextRef="#ctx0" brushRef="#br2" timeOffset="136448.2681">12707 6159 1362 0,'0'0'157'15,"0"0"-46"-15,0 0-27 0,-34 12-23 0,34-12-25 16,0 0-16-16,0 0-5 0,0 0-3 16,40 13 0-16,-12-13-5 0,7-4-5 15,11-5-11-15,5-7-23 0,15 4-44 0,-13-23-69 16,32 35-155-16,-21-24-279 0,1 2 43 0,8 18 335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30T00:40:57.646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4-30T00:41:18.496"/>
    </inkml:context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1119 1714 1105 0,'0'0'107'15,"-35"-7"-9"-15,35 7-25 0,0 0-20 0,0 0-14 16,0 0-12-16,-6-34-13 0,6 34-2 0,25-45-5 15,-1 15 3-15,4-3-7 0,4-3 6 16,11-3-7-16,3-4-14 0,1 1 31 0,5 1-30 16,-3 2 30-16,5 1-12 0,-9 5-7 0,1 5 4 15,-7 13-4-15,-5 3 0 0,-34 12-1 0,38-8 1 16,-38 8 1-16,0 0 3 0,23 33 4 0,-19-3-3 16,-4 7 5-16,0 14 10 0,-4 8-30 0,-2 8 26 15,-2 8-28-15,-1 6 6 0,-1 5 13 0,2 3-13 16,4 0 12-16,-2-3-12 0,8-9 9 15,6-12-9-15,6-14 7 0,1-13-7 16,9-7 6-16,6-9-5 0,6-11 7 0,5-3 1 16,1-10 10-16,1-9 10 0,3-7 3 0,-7-16 12 15,9-5-8-15,-5-16 3 0,3-4-14 0,-8-14 4 16,3-2-15-16,-9 0 8 0,4 1-10 0,-13 9 8 16,-3 2-7-16,-8 4 7 0,2 2-6 0,-8 5-12 15,2 5 22-15,0 2-28 0,-2 4 23 16,0 3-12-16,1 5-11 0,9 3-8 0,0-5-18 15,-16 35-21-15,48-65-28 0,-7 53-33 0,-15-25-45 16,37 35-60-16,-27-28-76 0,19 12-169 0,15 20 38 16,-31-27 429-16</inkml:trace>
  <inkml:trace contextRef="#ctx0" brushRef="#br0" timeOffset="503.1159">2891 2086 1293 0,'0'0'16'0,"0"0"-2"0,0 0-1 0,0 0 4 15,0 0 13-15,0 0 7 0,0 0 3 0,0 0-5 16,0 0-10-16,0 0-6 0,0 0-7 0,0 0-2 15,0 0 2-15,0 0 5 0,-13 32 3 0,13-32 2 16,2 57-5-16,-2-22 5 0,-6 1-5 0,4 3 4 16,-2-3-8-16,-4 3-2 0,0-2 6 15,-2 1-29-15,2-7 30 0,-2-3-30 0,10-28 15 16,-8 33 0-16,8-33-5 0,0 0 1 0,0 0-2 16,0 0 0-16,0 0-1 0,0 0-2 0,0 0-1 15,0 0-1-15,0 0 6 0,10-33 1 0,-2 1-11 16,10-11 32-16,0-12-31 0,1-2 28 0,-1-2-11 15,2 4-8-15,-2 0 14 16,-2 7-5-16,-6 3 10 0,-1 2-3 0,-1 1 3 31,0 11-6-31,-8 31 5 0,10-41-4 0,-10 41 2 16,0 0-3-16,0 0-2 0,0 0-4 0,0 0-3 16,0 0-3-16,0 0-2 0,0 0 2 0,10 39 0 0,0-9 4 15,6 9-3-15,-4 0 2 0,4 7-6 0,-5-1 6 16,7 4-11-16,-6-2 0 0,4 4-16 0,-6-7-4 15,8 9-10-15,-10-14-46 16,8 14 2-16,-20-23-61 0,27 23-34 0,-23-53-77 16,-8 43-249-16,12-9 58 0,-4-34 378 0</inkml:trace>
  <inkml:trace contextRef="#ctx0" brushRef="#br0" timeOffset="675.068">2945 2360 1603 0,'0'0'58'0,"0"0"-50"16,0 0-15-16,0 0-2 0,0 0 4 0,0 0 4 16,0 0 5-16,43 16-2 0,-43-16 1 0,48 2-1 15,-14-2-1-15,3-2-6 0,-1-6-25 16,11 4-41-16,-13-20-62 0,31 28-118 0,-27-10-274 16,8-15 48-16,11 21 311 0</inkml:trace>
  <inkml:trace contextRef="#ctx0" brushRef="#br0" timeOffset="851.1703">3650 2327 1748 0,'-46'21'41'0,"46"-21"-25"16,-27 6-2-16,27-6-10 0,0 0-4 15,0 0-5-15,0 0-2 0,0 0 1 0,0 0-2 16,33-22-11-16,-3 13-27 0,4-19-45 0,27 20-77 15,-25-39-135-15,23 19-232 0,6 9 15 0,-15-17 406 16</inkml:trace>
  <inkml:trace contextRef="#ctx0" brushRef="#br0" timeOffset="1554.8738">4291 2033 1342 0,'0'0'77'0,"0"0"-55"16,0 0-12-16,0 0 4 0,0 0 10 15,0 0 6-15,0 0 2 0,0 0-8 0,0 0-7 16,0 0 0-16,0 0 7 0,0 0 6 0,20 30 7 15,-20-30-5-15,16 53-1 0,-14-22-11 16,4 11 0-16,-4 1-7 0,0 4 6 0,-2-3-4 16,-2-5-11-16,0 0 21 0,0-3-33 0,-2-5 22 0,2 1-12 15,2-32-2-15,0 35 1 0,0-35-2 0,0 0 2 16,0 0-4-16,0 0 1 0,0 0 0 0,0 0-4 16,0 0 0-16,0 0-3 0,0 0-1 0,0 0-1 15,30-37 6-15,-14 3 16 0,1-7-24 0,1-4 23 16,-4 1-26-16,2 3 10 0,-8 2 6 15,2 1-3-15,-4-3 7 16,-4 4-5-16,-2-5 6 0,4 3-6 0,-4 1 5 0,4 5-5 16,-2 5 5-16,-2 28-3 0,5-33 2 0,-5 33-1 15,0 0 0-15,0 0-1 0,0 0-2 16,0 0-1-16,0 0 0 0,0 0 1 0,30 12 1 16,-30-12 1-16,32 18-2 0,-32-18 2 15,33 17-2-15,-33-17 1 0,28 20 1 0,-28-20 0 16,0 0-1-16,28 27 1 0,-28-27-1 0,0 0 1 15,8 28-1-15,-8-28 2 0,0 0-4 0,-18 43 0 16,18-43-5-16,-30 42 3 0,30-42-1 0,-45 47 4 16,17-25-1-16,28-22 3 0,-53 35-3 0,53-35 4 15,-28 20-4-15,28-20-3 0,0 0-12 16,0 0-12-16,0 0 0 0,0 0 5 0,0 0 9 16,47 0 13-16,-13-4 2 0,6-4 0 0,7-4 3 15,7 0-3-15,-1 2 2 0,-3 1 3 0,-5 3 5 16,-3 4 2-16,-15 0 2 0,-27 2-3 0,30 4 1 15,-30-4 1-15,0 0 6 0,0 0 4 0,0 33-2 16,-10-5-3-16,-8 9-12 0,-11 8 0 0,-19 8 5 16,-11 3-26-16,-7-1 26 0,-1 0-25 15,4-8 10-15,1-6-2 0,7 1-18 16,7-13-13-16,11 5-30 0,-7-24-31 0,34 19-67 16,-27-41-114-16,37 12-267 0,0 0 44 0,0 0 368 15</inkml:trace>
  <inkml:trace contextRef="#ctx0" brushRef="#br0" timeOffset="1947.2717">1901 3458 1149 0,'0'0'256'0,"6"-27"-271"0,20-9 7 15,14-9-12-15,15 6 16 0,6-7 19 16,7 9 1-16,-3 0 12 0,6 9 2 0,-5 0 6 15,5 15 0-15,-6-3 3 0,7 14-4 0,-13-2-7 16,2 10-5-16,-5 0-1 0,1 6 2 0,1-2-4 16,-1-1-1-16,-1 1-10 0,5 0-5 0,-2-4-2 15,7-2 3-15,5-4 0 0,4-2-1 0,2-4 0 16,1-6-4-16,3 2 0 0,-2-3-1 16,-2-1-2-16,5-2-12 0,-5 4-20 15,-8-11-36-15,12 21-66 0,-33-36-127 0,13 24-284 16,-3 3 25-16,-19-21 359 0</inkml:trace>
  <inkml:trace contextRef="#ctx0" brushRef="#br0" timeOffset="2212.9981">5808 1768 1715 0,'0'0'30'16,"0"0"-45"-16,32-10-3 0,-32 10 5 0,45-14 12 16,-9 4 3-16,2-4-2 0,5 3-1 0,-1-7-17 15,9 4-9-15,-3-6-22 0,7 12-28 0,-17-13-35 16,19 27-55-16,-57-6-67 0,62-28-183 0,-21 34-10 15,-41-6 257-15</inkml:trace>
  <inkml:trace contextRef="#ctx0" brushRef="#br0" timeOffset="2369.2731">5784 2110 1435 0,'-19'49'379'0,"19"-49"-370"0,0 0-18 16,0 0-2-16,31-12 4 0,-31 12 8 15,52-27-2-15,-15 5 0 0,9-9-11 0,17 1-29 16,-7-21-79-16,41 33-178 0,-12-29-284 0,0 2 26 16,14 15 371-16</inkml:trace>
  <inkml:trace contextRef="#ctx0" brushRef="#br0" timeOffset="2884.8981">6804 1581 1504 0,'16'-36'10'0,"14"-5"-5"16,13-4 9-16,9-1-30 0,3 5 32 0,1 6-31 15,-7 5 14-15,1 6 4 0,-11 5-4 16,-5 9 1-16,-4 8 0 0,-30 2 1 0,37 0 2 16,-37 0 3-16,0 0 3 0,34 24 3 0,-34-24 9 15,22 35 2-15,-10-2 3 0,-7-1 13 0,-3 15-36 16,-2 8 23-16,-2 4-31 0,-3 6 5 0,-5 4 8 15,0 6-12-15,0 4 10 0,0-1-11 0,2-3 11 16,6-6-8-16,10-10 7 0,4-8-6 16,12-5 7-16,3-9-5 0,7-8 11 15,6-13 1-15,5-6 2 0,3-12 5 0,7-8 1 16,1-17 2-16,7-7-2 0,-8-17 0 0,9-10-12 16,-7-12 7-16,-5-6-10 0,-11-3 9 0,1 1-7 15,-17 0 11-15,-3 13-6 0,-12-3 5 0,-2 2-10 16,-8 4-14-16,-6-2 16 0,2 4-27 0,-4 6 15 15,2 8-15-15,4 3-13 0,4 15-3 16,2-3-15-16,-4 34-25 0,18-33-30 0,12 35-47 16,-30-2-69-16,55-8-115 0,-11 18-168 0,-7-8 66 15,29 25 436-15</inkml:trace>
  <inkml:trace contextRef="#ctx0" brushRef="#br0" timeOffset="3416.2167">8495 1996 1189 0,'0'0'32'16,"0"0"-20"-16,0 0-4 0,0 0 3 0,0 0 6 16,0 0 5-16,0 0 14 0,0 0 9 0,0 0 1 15,8 55 4-15,-22-24-11 0,10 15 4 0,-16-7-5 16,7 8 4-16,-7-7-9 0,4 5 1 16,-4-6-12-16,8 3-18 0,-4-5 24 0,3-5-34 15,5-5 27-15,8-27-16 0,-6 41-5 0,6-41 1 16,0 0-1-16,0 0 0 0,0 0 2 0,29 20 0 15,-29-20 2-15,32-23-1 0,-32 23 4 0,40-48 13 16,-23 11-26-16,7 3 30 0,-4-9-24 16,-2 4 14-16,-6-5 8 0,0 7-5 0,0-4 6 15,-3 3-8-15,-5-1 5 0,4 2-8 16,-2 3 3-16,-2 5-5 0,-2 1 2 0,-2 28-6 16,8-35 1-16,-8 35-6 0,0 0 1 0,0 0-2 15,0 0-2-15,0 0 2 0,0 0-2 0,0 0 3 16,36 23-1-16,-36-23 2 0,35 49-3 0,-17-19 2 15,0 7-4-15,0 7 5 0,-6 1-7 0,2 2 1 16,-5 4-13-16,-5-3 0 0,-2 5-2 0,-4-6-33 16,8 2 17-16,-14-9-39 0,10 11-16 15,-2-51-32-15,-2 74-78 0,2-74-114 0,-33 22-213 16,33-22 60-16,0 0 409 0</inkml:trace>
  <inkml:trace contextRef="#ctx0" brushRef="#br0" timeOffset="3556.8605">8489 2439 1618 0,'0'0'152'0,"0"0"-133"0,0 0-2 0,0 0-24 15,0 0 28-15,6-28-17 0,-6 28 13 0,50-35-15 16,-11 11-9-16,9 1-14 0,-1-9-28 0,25 14-45 16,-23-23-65-16,46 35-142 0,-26-14-261 0,3-3 61 15,1 19 353-15</inkml:trace>
  <inkml:trace contextRef="#ctx0" brushRef="#br0" timeOffset="3760.0444">9362 2203 1813 0,'0'0'89'0,"0"0"-77"0,0 0-14 16,14-30 1-16,-14 30 4 0,46-31 6 0,-5 13-4 15,1-2 1-15,11-2-7 0,11-3-13 0,7-7-19 16,14 11-36-16,-11-28-84 0,36 39-220 0,-22-26-223 16,-1 3 29-16,4 17 440 0</inkml:trace>
  <inkml:trace contextRef="#ctx0" brushRef="#br0" timeOffset="4291.5178">10897 1453 1269 0,'30'-24'71'0,"-12"-5"-41"0,17 9 16 0,1-12-18 16,9 15 12-16,-5-9-2 0,9 10-7 0,-9-1 1 16,2 7-4-16,-11 2-5 0,-1 6-6 0,-30 2-5 15,42 10-2-15,-42-10 4 0,0 0 4 0,29 33 0 16,-29-33 2-16,8 43-6 0,-6-9-18 0,-4 5 28 15,-6 7-32-15,0 3 28 16,-1 4-8-16,-1 2-6 0,0-4 7 0,0 2-6 16,2-1 2-16,4-5-8 0,6 2 3 0,2-6-6 15,6-1 4-15,6-7-5 0,3-7 3 0,9-3-2 16,4-7 2-16,3-4-1 0,5-8 2 0,6-6 0 16,7-10 2-16,-1-8 4 0,1-8 1 0,0-11 8 15,1-4-4-15,-9-10 8 0,-1-1-5 0,-12-1 3 16,-3-2-5-16,-11 2 4 0,-4-2-7 15,-12 0 1-15,-2 0-7 0,-8 0-12 0,-2 7 18 16,-2-3-22-16,-3 6 19 0,3 5-12 0,-2 5-9 16,14 35-2-16,-14-43-7 0,14 43-6 15,0 0-14-15,0 0-37 0,0 0-30 0,0 0-51 16,0 0-71-16,51 8-126 0,-15 11-155 0,-4-9 108 16,25 28 405-16</inkml:trace>
  <inkml:trace contextRef="#ctx0" brushRef="#br0" timeOffset="4936.1925">12313 2002 1556 0,'0'0'71'0,"0"0"-51"16,0 0-3-16,0 0 1 0,0 0 3 0,0 0-2 15,0 0 2-15,-6 43 5 0,6-43-6 0,0 43 4 16,0-43-9-16,-2 46-2 0,-2-19-6 0,2 7 0 16,2 3-5-16,0-2 1 0,-2-1-5 0,0-5 5 15,2 1-6-15,0-30 4 0,4 51 13 16,-4-51-30-16,14 45 27 0,-14-45-29 0,14 42 13 16,-14-42 2-16,17 25 2 0,-17-25 0 0,0 0 0 15,0 0-1-15,0 0 1 0,0 0 0 0,0 0 1 16,0 0 0-16,0 0 3 0,0 0 1 0,0 0 2 15,20-43-3-15,-20 10-15 0,-2-7 27 16,2-7-27-16,-2 0 25 0,-4-6-9 0,4-4-6 16,-6-3 6-16,7-1-8 0,-1-5 8 15,2 5-8-15,3 0 7 0,3 9-7 0,2 13 6 16,2 7-5-16,-10 32 5 0,18-37-2 0,-18 37 3 16,0 0-1-16,0 0 2 0,38-22-2 0,-38 22 2 15,35-3 2-15,-35 3-1 0,50-2 0 0,-50 2-2 16,45 5-2-16,-45-5 0 0,38 10 0 0,-38-10 0 15,26 12 1-15,-26-12-1 0,0 0 1 16,20 32 0-16,-20-32 0 0,0 31-3 0,0-31 1 16,-12 45-6-16,-4-17 4 0,-10 1-3 15,-4 3 4-15,1-1-2 0,-5-1 4 0,-2-3-4 16,7-1 4-16,1-4-3 0,28-22 2 0,-44 33-3 16,44-33 1-16,0 0-5 0,0 0-2 0,0 0 1 15,0 32 1-15,0-32 1 0,48 10 4 0,-6-9 1 16,3-2 1-16,9-5 0 0,3 2 0 15,-4 0 2-15,3 2 1 0,-11 2 4 0,-7 2 1 16,-10 0-1-16,-28-2 3 0,0 0 2 0,0 0 5 16,0 0 8-16,16 31-1 0,-16-31-5 0,-34 47-5 15,0-9-10-15,-11-1 0 0,-7 1-5 0,-9-5 3 16,3 1-11-16,-3-9-18 0,6 1 4 0,-1-11-56 16,19 15-33-16,-27-38-107 0,64 8-285 15,-63 26-59-15,25-30 105 0</inkml:trace>
  <inkml:trace contextRef="#ctx0" brushRef="#br0" timeOffset="5421.065">6010 4389 1285 0,'2'38'276'0,"-2"-38"-244"16,0 0-18-16,50-26 5 0,-9 14-2 0,3-5-1 16,5-1-12-16,7 2-6 0,-5-4-19 0,7 14-27 15,-13-11-37-15,20 23-62 0,-31-30-91 0,24 14-215 16,-11 18-38-16,-47-8 314 0</inkml:trace>
  <inkml:trace contextRef="#ctx0" brushRef="#br0" timeOffset="5563.6236">6028 4807 1639 0,'0'0'88'16,"-36"13"-63"-16,36-13-19 0,0 0-9 0,30-21-1 15,6 1 5-15,13-10-4 0,20-7 0 16,9-10-20-16,29 9-51 0,-14-30-123 0,43 20-376 16,-15 3-1-16,-10-8 270 0</inkml:trace>
  <inkml:trace contextRef="#ctx0" brushRef="#br0" timeOffset="7001.8454">7345 3555 822 0,'0'0'103'0,"0"0"-30"0,0 0-10 0,0 0-12 16,0 0-9-16,0 0-17 0,0 0-13 0,0 0-8 16,0 0-4-16,0 0-1 0,0 0-1 0,0 0 2 15,0 0-1-15,-16-30 1 0,16 30 1 0,0 0-1 16,0 0 6-16,0 0 10 0,0 0 11 15,0 0 6-15,0 0 3 0,0 0-6 0,0 0-5 16,30-8-2-16,-30 8-2 0,0 0-4 0,0 0-2 0,0 0-4 16,0 0-3-16,27 26 0 0,-27-26-3 15,0 0 0-15,28 24-2 0,-28-24-1 0,28 19-1 16,-28-19 1-16,37 22-2 0,-37-22 2 0,48 22-3 16,-48-22 2-16,55 25-3 0,-27-11 3 0,0 4-3 15,3-7 3-15,-1 9-2 0,-2-2 2 0,0 0-3 16,-1 1 2-16,1 1-3 0,-28-20 3 15,53 41-3-15,-53-41 5 0,52 42-4 0,-24-23 3 16,1 7-3-16,1-7 3 0,6 1-3 0,-1-2 3 16,9 0-2-16,-4 1 2 0,5-1-3 0,1 2 3 0,3-1-2 0,3 3 4 15,-7 2-4-15,3-1 5 0,-3 5-6 0,1-1 5 16,1 9-6-16,-1-1 4 0,-3 3-4 31,3 1 6-31,-1 2-5 0,-1 3 6 0,-4 1 13 0,5 2-31 0,-7-2 31 0,5 5-31 0,-3-3 12 16,2 0 6-16,-3-2-7 0,5-1 7 0,-3 1-5 15,9-6 4-15,-3 7-5 0,1-7 6 0,7 2-5 16,5-3 6-16,-1-5-6 0,4 4 7 16,-5-1-7-16,3-3 6 0,5 3-5 31,-3-5 5-31,0 3-5 0,3-1 5 0,-3 1-6 16,0-1 7-16,-5 5-6 0,3-3 4 0,-1-2 16 15,-1 7-31-15,-2-3 33 0,-3 3-30 0,-5-5 12 0,3 2 5 0,-7-1-5 0,-1-7 3 0,-4 5-4 31,-3-7 4-31,-7-3-4 0,4-2 5 0,-34-22-5 0,47 39 2 0,-47-39-4 0,38 24 1 0,-38-24-2 16,0 0 1-16,35 23 1 0,-35-23 0 16,0 0 3-16,0 0 8 0,0 0 8 0,0 0 9 15,0 0 4-15,0 0-3 0,0 0-11 0,0 0-9 16,0 0-5-16,0 0-5 0,0 0 2 16,-31-19-1-16,31 19 3 0,0 0-4 0,-28-16 2 31,28 16-3-31,0 0 0 0,0 0 0 0,-32-26-1 15,32 26 2-15,0 0-1 0,0 0 0 0,-21-33 1 16,21 33-2-16,0 0 3 0,0 0-2 16,-24-38 2-16,24 38-2 0,0 0 1 0,-24-41-3 15,24 41 3-15,-28-31-3 0,28 31 3 0,-33-40-2 16,33 40 3-16,-36-37-3 0,36 37 3 0,-40-44-4 0,40 44 3 0,-41-49-2 0,41 49-15 0,-42-53 28 16,16 26-30-16,7-3 31 0,-3 1-11 0,2-5-3 15,6 3 7-15,-2-3-4 0,-1-1 7 16,-1-1-2-16,0 1 3 0,4 1-4 15,-8 1 2-15,8 5-2 0,14 28 2 0,-33-47-3 32,33 47 3-32,-28-31-4 0,28 31 0 0,0 0-3 15,0 0 0-15,-28-20-1 0,28 20-2 0,0 0 0 16,0 0-1-16,0 0 2 0,2 29-1 0,-2-29 3 16,18 46-3-16,-18-46 2 0,32 51-2 0,-32-51 3 15,39 53-3-15,-11-25 2 0,0 1-3 16,0 3 5-16,-1-1-4 0,7 3 5 0,-4-1-6 15,3 0 6-15,-1 5-5 0,-4-1-12 0,1 1 30 16,3 3-29-16,-2 2 25 0,-4-1-11 0,-1 1-9 16,-3-6 3-16,-2 5-5 0,-4-7 4 0,-6-1-2 15,-1-3 7-15,-9-3-2 0,-1 1 5 16,1-29-2-16,-24 47 5 0,24-47 0 0,-56 42 3 16,17-29-1-16,-7 1 1 0,-7-8-3 15,-3-4 0-15,-9-4-2 0,0-4-1 0,-7-8 0 16,-1 3-3-16,0-9 2 0,-1 0-2 0,3-3 2 15,6 1-5-15,9 0-3 0,9-1-15 0,11 5-13 16,7-10-27-16,29 28-36 0,-26-41-54 0,26 41-107 16,0 0-217-16,47-27-33 0,-1 27 260 0</inkml:trace>
  <inkml:trace contextRef="#ctx0" brushRef="#br0" timeOffset="7455.0841">11412 4545 956 0,'0'0'77'0,"0"0"-22"0,0 0-5 16,0 0 5-16,0 0 11 0,0 0 10 0,6-30 6 15,-6 30-22-15,37-6 11 0,1 10-25 16,-4-16-13-16,19 9 32 0,-3-7-47 0,15 2 24 16,6-6-25-16,9 2-9 0,-1-4-4 0,0 1-4 15,4 3-2-15,-4-4-11 0,-3 10-23 16,-11-9-35-16,14 22-63 0,-37-30-112 0,29 23-282 15,-10 8-3-15,-19-16 312 0</inkml:trace>
  <inkml:trace contextRef="#ctx0" brushRef="#br0" timeOffset="8439.576">16604 3350 482 0,'0'0'-16'0,"-40"20"-6"15,40-20 7-15,-34 15 6 0,34-15 9 0,0 0 1 16,0 0-3-16,0 0-4 0,0 0 1 0,0 0 12 15,0 0 23-15,0 0 22 0,0 0 10 16,0 0 14-16,28-17-13 0,-28 17 9 0,0 0-7 16,46-18 2-16,-46 18-7 0,0 0-1 0,0 0-6 15,27-14 7-15,-27 14 7 0,0 0-3 16,0 0-12-16,0 0-17 0,-33 18-23 0,33-18-5 16,-50 41 20-16,15-9-19 0,-15 9 19 0,-11 10-28 15,-11 4 19-15,-1 16 4 0,-18-4 10 0,0 14 10 16,-14 5-22-16,-12 11 4 0,-5 5-20 0,-7 5 14 15,-14 3-13-15,5 6 4 0,-11-4 27 0,-3 6-20 16,3-8 16-16,-3 3-8 0,3-9-21 0,13-2 13 16,-1-7-12-16,16-11 9 15,10-9-12-15,10-6 6 0,14-16-10 0,20-8-10 16,11-9 26-16,21-12-35 0,35-24 16 0,-44 31-34 16,44-31-19-16,0 0-16 0,16 31-12 0,-16-31-18 15,44 8-47-15,-44-8-72 0,53-33-256 0,-3 31 58 16,-17-37 320-16</inkml:trace>
  <inkml:trace contextRef="#ctx0" brushRef="#br0" timeOffset="9017.8391">15770 3515 817 0,'0'0'111'0,"-38"12"-17"16,38-12-18-16,0 0-30 0,0 0-1 0,0 0-9 15,0 0 21-15,0 0 12 0,30-20 10 0,22 5-4 16,-1-13-51-16,26-1 22 0,7-9-40 0,11 1 16 16,10-3 6-16,5 5-6 0,-5-2 7 15,10 7-8-15,-12-1 2 0,-2 7-10 16,-10 4-2-16,-8 9-6 0,-13 5-3 0,-11 6-1 16,-13 2 0-16,-11 7 0 0,-35-9 1 0,28 28 2 15,-28-28-2-15,-8 51 3 0,-10-17-6 0,-9 5 5 16,-11 4-7-16,-12 7 6 0,-9 3 16 0,-6 8-26 15,-7-2 30-15,-1 0-25 0,0-2 3 0,6-2 6 16,3-4-9-16,9-8 5 0,7 3-8 0,13-11 0 16,15 3-29-16,20-38-31 0,-14 57-63 15,14-57-91-15,0 0-217 0,51 31-85 0,-51-31 117 16</inkml:trace>
  <inkml:trace contextRef="#ctx0" brushRef="#br0" timeOffset="10720.355">8533 3712 665 0,'0'0'81'0,"0"0"-55"0,27 0-24 0,-27 0-8 16,0 0-3-16,0 0-12 0,18-27-10 15,-18 27-20-15,0 0-16 0,0 0-19 0,0 0 4 16,24-30 6-16,-24 30 27 0,0 0 21 0,0 0 17 16,0 0 12-16,0 0 11 0,28-25 14 0,-28 25 9 15,0 0 15-15,0 0 5 0,0 0 15 0,0 0 6 16,0 0 15-16,0 0-2 0,0 0-2 16,0 0-20-16,0 0-10 0,0 0-17 0,0 0-1 0,0 0-1 15,0 0 1-15,0 0-2 0,0 0-2 0,0 0-4 16,0 0-5-16,0 0-7 0,0 0-7 0,0 0-5 15,0 0 2-15,0 0 0 0,0 0 3 0,0 0 1 0,2-34 4 0,-2 34 1 16,0 0 5-16,29-26 0 0,-29 26 2 0,0 0-2 16,0 0 0-16,0 0-1 0,26-27-2 15,-26 27-1-15,0 0 0 0,0 0 1 0,0 0 1 32,0 0 2-32,0 0-3 0,0 0-3 0,0 0-6 15,0 0-5-15,0 0-3 0,0 0-2 0,0 0-1 16,0 0 2-16,0 0-3 0,0 0 1 0,0 0-2 15,0 0 1-15,0 0 1 0,0 0-1 0,0 0 1 16,0 0-1-16,0 0 1 0,0 0 0 16,0 0 1-16,0 0-1 0,0 0 0 0,0 0 0 15,0 0-1-15,0 0 2 0,0 0 0 0,0 0 1 16,0 0 0-16,0 0 1 0,0 0 1 0,0 0 0 16,0 0 0-16,0 0 0 0,0 0-1 0,0 0 0 15,0 0 0-15,0 0 0 0,0 0-2 0,0 0 0 16,0 0 0-16,0 0 0 0,0 0 1 0,0 0 0 15,0 0 0-15,0 0 0 0,0 0 0 16,0 0 0-16,0 0 1 0,0 0 0 0,0 0 1 16,0 0 0-16,0 0 0 0,0 0 0 0,0 0-1 15,0 0 0-15,0 0 0 0,0 0-2 0,0 0-1 16,0 0 0-16,0 0-1 0,0 0 1 0,0 0-1 16,0 0 1-16,0 0-1 0,0 0 1 0,0 0 0 15,-24 27 0-15,24-27 1 0,0 0 0 16,0 0 1-16,0 0-1 0,0 0 1 15,0 0 2-15,0 0 1 0,0 0 4 0,0 0 0 0,0 0 3 16,0 0 0-16,0 0-2 0,0 0-1 0,0 0-4 16,0 0-1-16,0 0-2 0,0 0-2 15,0 0 1-15,0 0-2 0,0 0 2 0,0 0-1 16,0 0-1-16,0 0 2 0,0 0-1 0,0 0-2 0,0 0 1 16,0 0-1-16,0 34 3 0,0-34-2 15,-5 51 4-15,-3-17-5 0,-2 1 4 16,-6 2-4-16,4 1 3 0,-4-1-2 0,-2 1 3 15,-1 3-4-15,-1 0 5 0,-2 3-6 0,0-7 6 16,2 0-5-16,-5-3 5 0,7-7-3 0,18-27 2 16,-28 34-3-16,28-34 1 0,0 0-3 0,0 0 0 15,0 0-1-15,0 0 0 0,0 0 3 0,0 0-1 16,0 0 3-16,34-28-2 0,-34 28 3 0,49-49-4 0,-21 18 5 16,6-3-6-16,-7 7-5 0,-1-1-13 15,-26 28-17-15,32-33-26 0,-32 33-23 0,0 0-55 16,0 0-126-16,-18 33-269 0,18-33 27 0,-44 51 342 15</inkml:trace>
  <inkml:trace contextRef="#ctx0" brushRef="#br0" timeOffset="11331.6288">8725 3641 474 0,'0'0'94'0,"-8"-27"-5"15,8 27 13-15,0 0-3 0,0 0 9 0,0 0-11 16,-2-34-2-16,2 34-12 0,0 0-8 0,0 0-12 16,0 0-11-16,0 0-8 0,0 0-7 0,0 0-8 15,0 0-8-15,0 0-4 0,0 0-8 0,0 0-2 16,0 0-5-16,0 0 0 0,0 0-1 15,-28 44 5-15,28-44 4 0,-16 63 12 16,6-24-2-16,1 8 8 0,-1 0-12 0,2 9 4 16,-2-1-12-16,4 4 7 0,2 2-7 0,4-2 6 15,2-6-10-15,6-2 4 0,4-8-8 0,6-5 4 16,5-7-4-16,5-3 4 0,2-10-1 0,11-7 6 16,1-7 5-16,9-10 2 0,3-9 6 15,1-13-6-15,3-7 3 0,-3-9-6 0,1-5 3 16,-3-2-7-16,-5-6 1 0,-5-2-10 0,-7-4 4 15,-7 2-7-15,-9 0 7 0,-4 8-3 0,-8 2 4 16,-6 3-3-16,-4 3 2 0,-6 8-5 0,-6-3 5 16,2 5-4-16,-3-1-8 0,1 5 11 15,-4 1-10-15,18 30 23 0,-34-47-11 0,34 47 9 16,-26-35-12-16,26 35-3 0,0 0 0 16,0 0 0-16,0 0-14 0,0 0-15 0,0 0-15 15,0 0-20-15,0 0-54 0,0 0-76 0,72 0-232 16,-39 6-155-16,5-6 86 0,15 21 495 0</inkml:trace>
  <inkml:trace contextRef="#ctx0" brushRef="#br0" timeOffset="11987.9718">9824 4122 696 0,'0'0'172'0,"20"-28"-94"0,-20 28-11 0,0 0 5 16,-2-37 10-16,2 37-6 0,0 0-12 0,0 0-14 15,0 0-19-15,-28 7-9 0,28-7-6 0,-30 36 2 16,30-36 2-16,-35 55 8 0,9-22-4 15,10 7 5-15,-4-1-9 0,2 6 3 0,-1-5-6 16,1 5 8-16,0-4 13 0,8 1-31 0,-2-7 28 16,6 1-33-16,-2-9 9 0,6 1 3 0,2-28-7 15,0 33-1-15,0-33-3 0,0 0-1 16,0 0 0-16,0 0 2 0,28 14 0 0,-28-14 2 16,0 0 3-16,40-43-3 0,-23 15 5 15,9-9-4-15,-6-1-10 0,4-3 31 0,-4-4-26 16,1-1 31-16,1-1-13 0,-2 6-7 0,-4-2 6 15,0 1-11-15,-1 5 6 0,1 1-8 0,-4 5 2 16,4 1-5-16,-16 30 0 0,30-45-2 0,-30 45 1 16,29-27-3-16,-29 27 2 0,0 0 0 0,40-8-1 15,-40 8 1-15,0 0-2 0,32 33 1 0,-32-33-2 16,23 47 4-16,-13-13-4 0,-2 3 3 16,-4 9-8-16,2-1 0 0,-4 4-14 0,-4 0 0 15,-2 6-13-15,2-5-13 0,0 3 18 16,-8-8-35-16,10 6 12 0,-10-19-29 0,14 11-23 15,-4-43-23-15,-4 51-35 0,4-51-35 0,0 0-76 16,0 34-122-16,0-34 56 0,0 0 339 0</inkml:trace>
  <inkml:trace contextRef="#ctx0" brushRef="#br0" timeOffset="12113.0584">10004 4385 1080 0,'-36'0'322'0,"3"-15"-204"0,33 15-26 15,-30-4-17-15,30 4-13 0,0 0-21 0,0 0-21 16,0 0-13-16,0 0-7 0,0 0-3 0,30 0-4 15,7-6-17-15,7-12-36 0,29 14-84 16,-25-39-201-16,35 21-219 0,6-1 9 16,-6-21 441-16</inkml:trace>
  <inkml:trace contextRef="#ctx0" brushRef="#br0" timeOffset="12941.3772">16047 4539 1293 0,'-39'16'152'16,"3"-20"-105"-16,36 4-19 0,0 0-12 0,0 0-9 15,0 0-4-15,-8-38 14 0,8 38-32 0,36-43 39 16,-8 17-29-16,7 1 19 0,3-5 6 0,7 1-3 16,1-7 6-16,5 3-5 0,-1 1 3 0,1 5-9 15,-3 1 0-15,-9 7-7 0,-1 5 0 0,-6 6-2 16,-32 8-1-16,37-2 1 0,-37 2 2 15,0 0 1-15,0 0 0 0,12 41 0 0,-12-41-5 16,-10 47 2-16,-2-17-5 0,-3 5 4 16,-3 7-5-16,-2 1 9 0,0 6 14 0,0 8-23 0,3-4 30 15,3 7-24-15,4-5 6 0,2 0 8 0,8-6-10 16,8-4 4-16,2-5-7 0,8-3 2 16,5-6-6-16,7-5 3 0,8-2 0 0,-1-11 5 15,7-9 2-15,3-4 2 0,-1-11 2 16,1-5-4-16,-1-8 7 0,5-3 0 0,-5-11 3 15,-6 1-4-15,-3-10-3 0,-3-5-8 0,-6-1 3 16,-7 0-5-16,-3-6-10 0,-2 2 21 0,-6 2-21 16,-2-2 18-16,-6 6-8 0,-2 0-6 0,0 3 6 15,0 5-6-15,-2 8 2 0,2-1-6 0,0 36 0 16,-2-41-8-16,2 41-5 0,0 0-13 0,0 0-15 16,0 0-20-16,0 0-29 0,0 0-29 15,28 12-78-15,-28-12-114 0,0 0-189 16,13 59 25-16,-13-59 393 0</inkml:trace>
  <inkml:trace contextRef="#ctx0" brushRef="#br0" timeOffset="13597.9696">17386 4799 1250 0,'0'0'203'0,"0"0"-135"16,0 0-22-16,0 0-4 0,0 0-4 16,0 0-3-16,0 0-5 0,0 0-4 15,0 0-10-15,-22 27-2 0,22-27-5 0,0 45 3 16,0-45-3-16,-6 50 3 0,4-19-7 0,4 5 3 16,-4-3-5-16,4 2 5 0,-4-3-5 0,2-4 6 15,0-28-7-15,0 45 1 0,0-45-3 0,-4 33 1 16,4-33-2-16,0 30 1 0,0-30 0 0,0 0-1 15,0 0-1-15,0 0 1 0,0 0 0 0,0 0 0 16,0 0 2-16,0 0 0 0,0 0 2 16,22-49-3-16,-14 21 3 0,2-3-5 0,0-5 5 15,-4-1-5-15,-2-3 4 0,4 1-3 16,-3-6 5-16,-1-1-6 0,4 5 5 0,2-2-5 16,2 3 8-16,4 3-5 0,2 4 7 0,-2 3-3 15,-16 30 1-15,31-47-1 0,-31 47-1 0,34-34-1 16,-34 34 0-16,0 0-3 0,38-25 2 15,-38 25-2-15,0 0 0 0,35-2 1 0,-35 2-2 16,0 0 3-16,0 0-2 0,28 25 1 0,-28-25 0 16,0 28 2-16,0-28-4 0,-20 43 3 0,4-15-4 15,-1-1 3-15,-3 7-4 0,-6 1 4 0,-6-1-3 16,1 1 5-16,-1-3-4 0,-2 1 4 0,7-3-3 16,5-3 4-16,22-27-2 0,-34 38 3 0,34-38-5 15,0 0-1-15,0 0-1 0,0 0-2 16,0 0 5-16,38 3-1 0,-3-20 0 15,11-11 0-15,11 1 2 0,15-7-4 0,1 3 6 16,2 1-5-16,-2 9 3 0,-7 3-2 0,-7 6 0 16,-17 6-1-16,-9 4 1 0,-33 2 1 0,28 12 0 15,-28-12 2-15,-10 39-3 0,-14-5 5 0,-9 5-5 16,-13 8 7-16,-15 1-3 0,-3 3 7 0,-11-4-8 16,-4-4 4-16,6-1-6 0,5-9 3 15,11-1-6-15,6-9-2 0,13-3-18 0,4-12-20 16,34-8-47-16,-39-2-77 0,39 2-188 0,0 0-237 15,37-28 57-15,-3 13 376 0</inkml:trace>
  <inkml:trace contextRef="#ctx0" brushRef="#br0" timeOffset="14244.6247">6214 7493 1467 0,'-38'10'68'0,"38"-10"-35"0,0 0-16 15,28-2-3-15,-28 2 7 0,63-24-2 0,-17 7-5 16,9-5-11-16,5 0 0 0,11-5-13 0,2 7-18 15,-1-7-28-15,11 17-38 0,-26-24-67 0,26 40-112 16,-21-6-240-16,-19-10 52 0,9 32 399 0</inkml:trace>
  <inkml:trace contextRef="#ctx0" brushRef="#br0" timeOffset="14398.8736">6196 7962 1497 0,'-12'41'391'15,"12"-41"-370"-15,0 0-20 0,0 0-4 0,52-18 3 16,-7-1 4-16,17-11-2 0,1-5 1 0,12-9-18 16,14 1-19-16,-3-16-63 15,32 29-147-15,-30-25-354 0,16 8 6 0,-10 10 257 16</inkml:trace>
  <inkml:trace contextRef="#ctx1" brushRef="#br0">17223 16591 0,'0'0'0,"0"0"0,0 0 0,0 0 0,0 0 0,0 0 0</inkml:trace>
  <inkml:trace contextRef="#ctx0" brushRef="#br0" timeOffset="22906.1428">7636 7111 345 0,'0'0'93'0,"0"0"-19"15,0 0-7-15,0 0-19 0,0 0-11 0,0 0-10 16,0 0-4-16,0 0 4 0,0 0 6 0,0 0 5 16,0 0 2-16,0 0-2 0,0 0 0 0,0 0-4 15,0 0-4-15,0 0-5 0,0 0-7 0,0 0-5 16,0 0-3-16,0 0-5 0,35 34 0 0,-35-34-3 15,0 0 0-15,26 31-3 0,-26-31 3 0,14 34-4 16,-14-34 3-16,18 33-2 0,-18-33 3 0,26 28-3 16,-26-28 1-16,33 27-2 0,-33-27 1 0,38 24 1 15,-10-14 2-15,-28-10 8 0,57 17 11 0,-25-11 9 16,7 4 8-16,-3-8-5 0,7 6-6 0,-3-4-6 16,8 4-3-16,-1-2-5 0,5 2-3 15,3 1-5-15,-1 1-1 0,-5 4-3 0,4 0 3 16,3 0-4-16,-1 1 2 0,-1 3 18 0,1 2-18 15,-1 1 19-15,-1 3-19 0,-1 0-3 0,1 1-13 16,-1 3 14-16,1 1-12 0,-5 3 11 0,-1-1 5 16,5 1-5-16,-3 1 3 0,3-3-3 0,-1-1 4 15,5 5-4-15,-1-3 5 0,2-1-6 0,-1 5 5 16,-1-1-4-16,1 3 4 0,-3-1-4 0,-1 3 4 16,1-4-3-16,-1 3 5 0,-1 3-5 15,3 0 7-15,-3-1-8 0,-3 3 7 0,1-2-7 16,3 3 5-16,-7 1 12 0,5-4-12 15,-1 5 12-15,-3-1-30 0,1-4 13 0,1 0-12 16,-1-5 13-16,3 1 5 0,-3-1-7 0,1-3 4 16,-3-1-4-16,1-3 4 0,-1-1-3 0,-1-3 5 15,-4-1-5-15,-1 2 3 0,1-1-2 0,-9-3 1 16,3-1-1-16,-4 5 2 0,-30-26 2 16,47 39 8-16,-47-39 0 0,42 34 2 0,-42-34-5 15,32 29-2-15,-32-29-5 0,27 26 2 0,-27-26-4 16,0 0 1-16,32 26-1 0,-32-26 1 0,0 0 0 15,0 0 0-15,0 0 2 0,0 0 1 0,0 0 4 16,0 0 8-16,0 0 7 0,0 0 2 0,0 0-5 16,0 0-7-16,0 0-7 15,0 0-1-15,0 0 3 0,0 0-1 0,0 0-1 16,0 0-3-16,0 0-1 0,-28-26-1 0,28 26 0 16,0 0 0-16,0 0-1 0,0 0 0 0,0 0-1 15,0 0 1-15,0 0 1 0,0 0-1 0,0 0 0 16,0 0 1-16,0 0-2 0,0 0 2 0,0 0 0 15,0 0 0-15,0 0 4 0,0 0 2 0,0 0 0 16,0 0-1-16,-10-28-2 0,10 28-3 16,0 0 0-16,0 0-1 0,0 0 1 0,-23-33-1 15,23 33 1-15,0 0-2 0,-18-30 1 0,18 30-1 16,0 0 2-16,-18-35-2 0,18 35 2 0,0 0-1 16,-20-39 1-16,20 39-2 0,0 0 3 15,-22-38-3-15,22 38 3 0,0 0-2 0,-29-31-1 16,29 31 2-16,0 0 0 0,-32-32 0 0,32 32 1 15,0 0-2-15,-42-43 5 0,42 43-1 16,-31-39 5-16,31 39 0 0,-36-48 2 0,36 48-1 16,-34-53 3-16,34 53-4 0,-31-53 5 0,31 53-4 15,-34-41 3-15,34 41-3 0,-22-34 2 0,22 34-2 16,0 0-2-16,-25-25-3 0,25 25-1 0,0 0-3 16,0 0 0-16,0 0-1 0,0 0-3 0,0 0 2 15,0 0-2-15,0 0 0 0,0 0 1 16,0 0 0-16,0 0 0 0,0 0 2 15,19 25-1-15,-19-25 2 0,38 28-3 0,-6-10 2 16,7 1-2-16,7-1 2 0,9 0-1 0,1 1 1 16,5 1-5-16,-1 0 1 0,1 5-2 0,-4-3 1 15,-1 6-2-15,-5-1 2 0,-7 1-5 0,-7-3 1 16,-7 7-4-16,-4-5 3 0,-6 7-4 0,-12-1 5 16,-8 7-1-16,-6-1 8 0,-6-4-4 15,-8 1 7-15,-6-3-6 0,-7 1 6 0,-1-3-3 16,-6-5 6-16,-5-1 1 0,-3-5 6 0,1-6 3 15,-1 0 3-15,1-12 0 0,3 1-4 0,1-6-3 16,3-3-6-16,4-4-3 0,3-2-6 16,33 12-15-16,-48-33-21 0,48 33-32 0,-36-44-34 15,36 44-56-15,-11-47-88 0,21 17-190 0,-10 30-32 16,11-53 293-16</inkml:trace>
  <inkml:trace contextRef="#ctx0" brushRef="#br0" timeOffset="23639.412">7204 8713 944 0,'-30'-9'148'0,"30"9"-86"0,0 0-5 0,0 0-21 16,0 0-4-16,0 0-1 0,-6-42 3 0,6 42-1 15,26-31 1-15,-26 31 13 0,46-55-37 16,-17 25 31-16,5-5-34 0,4 3 13 0,-1-5 5 15,9 3-9-15,-8 1 1 0,3 5-10 0,-7 5 0 16,-1 5-6-16,-5 4 1 0,-28 14-1 0,36-15-1 16,-36 15 1-16,0 0 0 0,0 0 2 0,0 0 0 15,28 37 1-15,-28-37-4 0,-2 57 3 0,-6-20-5 16,-2 5 5-16,-6 11 11 0,0 2-30 0,0 6 28 16,-6 4-26-16,5 4 9 0,3 0 10 15,-2-2-9-15,6-6 9 0,4-2-10 0,10-6 7 16,6-6-8-16,4-6 7 0,10-3-5 15,9-9 5-15,5-7-4 0,3-4 5 0,11-12 1 16,1-6 3 0,5-14 11-16,7-6 6 0,-4-15 10 0,5-11-4 15,-3-11 0-15,-3-6-14 0,1-6 3 0,-8 3-13 0,-7-5 11 16,-6 2-9-16,-7-2-6 0,-11 4 30 16,-6 2-24-16,-12 6 22 0,-10 4-12 0,-2 8-15 15,-10 1 3-15,-2 3-8 0,1 8 4 0,-5-1-4 0,6 9 1 16,18 27-3-16,-38-34 0 0,38 34-7 0,0 0-11 15,-27-15-21-15,27 15-33 0,0 0-22 16,25 29-33-16,-25-29-43 0,42 47-52 0,-24-17-194 16,9-7-34-16,27 23 232 0</inkml:trace>
  <inkml:trace contextRef="#ctx0" brushRef="#br0" timeOffset="24050.4954">8919 8989 1025 0,'0'0'54'0,"-30"43"7"16,30-43-2-16,-24 61 9 0,24-61 5 0,-27 61-11 16,5-33-9-16,12 15-1 0,-14-7-17 0,10 9 3 15,-5-6-14-15,3 5 0 0,-2-3-8 0,2 0 1 16,4-5-7-16,4-3 2 0,8-33 10 15,-12 43-34-15,12-43 28 0,0 0-35 16,2 34 17-16,-2-34 2 0,0 0 2 0,0 0 20 16,30-24-31-16,-30 24 36 0,26-47-31 0,-8 12 13 15,1-11 3-15,-1 1-7 0,0-4 8 0,2-2-7 0,-2 1 10 16,0 1-8-16,-1-4 5 0,-1-2-7 0,-4 0 4 16,4-2-7-16,-4 10 5 0,4-1-9 0,-4 7 9 15,5 8-8-15,1 5 6 0,-18 28-2 16,22-30-1-16,-22 30 1 0,0 0-1 15,0 0 1-15,34 20-1 0,-34-20 0 0,25 47-2 16,-13-11 2-16,-2 7-7 0,4 6 8 0,-8 8-9 16,0 2 5-16,-4 6-16 0,-2-8 0 0,4 6-20 0,-10-13-7 15,14 11-31-15,-16-20-16 0,20 20-35 16,-24-33-68-16,30 27-115 0,-12-14-184 0,-6-41 33 16,12 55 441-16</inkml:trace>
  <inkml:trace contextRef="#ctx0" brushRef="#br0" timeOffset="24191.7029">8917 9422 1638 0,'-46'-8'56'0,"46"8"-29"15,0 0-17-15,0 0-6 0,6-29 0 16,-6 29-5-16,58-48 3 0,-11 15-7 0,15-2-17 31,1-17-50-31,30 25-120 0,-22-22-311 0,26-3-53 16,10 9 167-16</inkml:trace>
  <inkml:trace contextRef="#ctx0" brushRef="#br0" timeOffset="24556.4617">12616 7761 1226 0,'0'0'173'0,"0"0"-90"15,0 0-37-15,0 0-28 0,0 0-7 16,0 0-1-16,0 0 5 0,22 37 0 0,-20-5 1 16,-2 1-10-16,0 12 2 0,-2 1-10 0,0 7 7 0,-6 0-9 15,0 4 6-15,4-4-14 0,-4-9-10 0,6 9-36 16,-12-20-33-16,24 22-76 0,-10-55-74 0,-10 61-154 16,18-21-66-16,-8-40 281 0</inkml:trace>
  <inkml:trace contextRef="#ctx0" brushRef="#br0" timeOffset="24713.9678">12505 8170 1412 0,'-26'-33'279'16,"26"33"-226"-16,0 0-29 0,0 0-14 0,0 0 0 16,30-30-1-16,-2 20 3 0,17-1-6 15,9-7-4-15,11-6-17 0,18 3-42 0,-4-21-80 16,44 30-271-16,-16-19-169 0,6-6 27 0,8 23 478 15</inkml:trace>
  <inkml:trace contextRef="#ctx0" brushRef="#br0" timeOffset="25340.8879">17336 6519 728 0,'30'-10'112'16,"-30"10"-54"-16,0 0-6 0,0 0 1 0,0 0 0 16,0 0 0-16,0 0 0 0,-41 8-2 0,41-8 2 15,-46 45-4-15,14-7-17 0,-9 1 8 16,-3 16-11-16,-19 4 8 0,1 18 11 0,-15 4-11 15,-4 15 7-15,-12 12-20 0,-6 14 14 0,-18 6 2 16,2 12-16-16,-11-2 14 0,-3 11-17 16,-8-3-10-16,3 2 19 0,-3-9-25 0,12-9 13 15,0-4-6-15,13-8-20 0,3-9 18 0,8-5-20 16,8-10 4-16,1-1 12 0,11-9-12 0,8-9 9 16,10-10-13-16,13-19 0 0,15-9-18 15,7-19-26-15,28-18-39 0,0 0-38 0,0 0-82 16,35-14-137-16,-3-16-136 0,22 5 30 0,-27-34 456 15</inkml:trace>
  <inkml:trace contextRef="#ctx0" brushRef="#br0" timeOffset="25747.1854">15073 8767 705 0,'10'-40'71'16,"2"7"10"-16,-6-3-1 0,6 9 15 0,-14-3-3 0,2 30-4 15,0 0-7-15,2-27-18 0,-2 27-17 16,0 0-14-16,-36 4-9 0,36-4-17 16,-30 41 23-16,13-2-12 0,-5 3 21 0,6 13 8 15,-12 0-6-15,10 14 8 0,-3-8-15 0,3 12 3 16,-6-4-21-16,12-1 7 0,-4-7-10 0,12-9 4 16,0-11-7-16,10-8-1 0,-6-33-7 0,36 48 1 15,-6-37 0-15,7-5-1 0,17-10-2 16,9-13 1-16,14-11-3 0,8-15-14 0,18-4-25 15,-8-28-54-15,40 26-88 0,-34-40-198 0,18 16-168 16,8 10 46-16,-32-21 446 0</inkml:trace>
  <inkml:trace contextRef="#ctx0" brushRef="#br0" timeOffset="26262.8767">16962 7895 1583 0,'-30'-18'40'0,"30"18"-25"15,0 0-13-15,8-45-1 0,-8 45 0 0,58-55 10 16,-13 23 1-16,1-1 9 0,3 1 0 0,5-3 4 16,-1-1 5-16,3 5-35 0,-9 5 23 0,-3 7-36 15,-7 7 17-15,-11 2 2 0,-26 10 0 16,38-6 2-16,-38 6 3 0,0 0 4 0,0 0 3 16,0 0 1-16,10 47-15 0,-14-13 28 0,-4 7-32 15,-8 4 25-15,0 8-13 0,-4 4-10 0,1 6 9 16,-9 0-8-16,2 4 8 0,4 0-9 15,4-2 9-15,1-4-10 0,9-10 10 0,6-3-6 16,2-5 4-16,4-8-5 0,10-3 4 0,3-5-4 16,-17-27 6-16,52 36 1 0,-18-26 8 15,3-10 4-15,7-4-1 0,-1-12 1 0,7-6-6 16,-3-9 6-16,9-7-5 0,-3-7 6 0,1-6-9 16,-5-6 2-16,-3 0-8 0,-3-6 8 0,-7-2-12 15,-6 2 0-15,-5 0 0 0,-7 4 0 0,-2 2 0 16,-6 0 0-16,0 0 0 0,-2 6 0 0,-2 3 0 15,2 11-6-15,0 3 1 0,-8 34-19 0,5-47-15 16,-5 47-23-16,0 0-33 0,0 0-49 16,0 0-62-16,38 2-99 0,-38-2-232 15,20 30 80-15,10 3 291 0</inkml:trace>
  <inkml:trace contextRef="#ctx0" brushRef="#br0" timeOffset="27106.9144">18364 8190 1111 0,'0'0'55'0,"0"0"-41"0,0 0 0 0,0 0 15 15,0 0 16-15,0 0 12 0,0 0 1 0,0 0-8 16,-8 33-9-16,8-33-10 0,-4 44-1 0,4-44-6 16,-8 57 3-16,0-22-10 0,4 5 2 0,-2-3-2 15,-1 6 6-15,-3-3 10 0,6 5-30 16,-4-4 26-16,2 3-33 0,-4-3 13 0,8-6 4 16,-4-5-13-16,4-3 3 0,2-27-3 0,0 40 1 15,0-40-2-15,0 0 1 0,10 31-2 0,-10-31 1 16,0 0 0-16,0 0 2 0,0 0 1 0,0 0-1 15,24-31 2-15,-24 31-3 0,21-53 2 0,-11 17-4 16,6-1 5-16,-6-7-5 0,2 1-12 0,4 0 29 16,-6-4-28-16,0 3 29 15,0-3-11-15,-1-2-7 0,-1-2 9 0,0 0-7 16,0 3 5-16,-4 1-6 0,4 10 5 0,0 3-3 16,-2 5 5-16,-6 29 1 0,12-42 0 0,-12 42-2 15,0 0-1-15,0 0-3 0,35-23 1 0,-35 23 0 16,30 0 0-16,-30 0-1 0,48 6-1 0,-48-6 0 15,53 13-2-15,-27-1 4 0,-26-12-1 0,47 22 1 16,-47-22-1-16,36 27-1 0,-36-27 0 16,22 30 1-16,-22-30-2 0,6 37 3 0,-6-37-2 15,-26 48 2-15,4-21-5 0,-11 1 5 0,-5 3-6 16,-8 1 5-16,1-1-3 0,-5 1 4 0,1-3-3 16,3-1 4-16,7-5-1 0,3-3 4 15,36-20-3-15,-40 28-1 0,40-28-5 0,0 0 1 16,0 0-1-16,0 0 1 0,48 15 2 15,-10-23-1-15,15-3 2 0,3-3-2 0,9-2 2 16,0 0 0-16,5 5 1 0,-7-3-1 0,-6 10 3 16,-11-2-5-16,-12 10 1 0,-34-4 2 0,33 16 0 15,-33-16 6-15,-4 37 1 0,-14-9-14 0,-17 13 28 16,-11 2-32-16,-15 4 25 0,-7 1-9 0,-5-5-7 16,0-4 9-16,-2-3-8 0,3-3 5 0,9-7-6 15,8-3-2-15,9-3-8 0,1-4-8 16,9 0-16-16,0-14-26 0,36-2-50 15,-39 0-102-15,39 0-283 0,27-10-43 0,-27 10 121 16</inkml:trace>
  <inkml:trace contextRef="#ctx0" brushRef="#br0" timeOffset="27872.9583">5992 11825 1492 0,'0'0'54'0,"0"0"-20"16,0 0-26-16,0 0-10 0,56-23 2 0,-3 7-2 15,9-6 2-15,7-5-13 0,6 5-14 0,-2-9-18 16,11 17-65-16,-19-24-42 0,24 34-122 0,-26 0-213 16,-7-17 56-16,17 27 387 0</inkml:trace>
  <inkml:trace contextRef="#ctx0" brushRef="#br0" timeOffset="28044.8662">5965 12317 1383 0,'0'0'107'16,"-54"18"-79"-16,54-18-26 0,0 0-16 0,0 0-2 16,0 0 6-16,48 6-5 0,-5-12-15 15,3-12-24-15,29 10-44 0,-12-29-81 0,38 13-193 16,8 1-95-16,-16-21 203 0</inkml:trace>
  <inkml:trace contextRef="#ctx0" brushRef="#br0" timeOffset="29282.4056">9283 10721 447 0,'0'0'149'0,"-43"6"-86"0,43-6-12 0,0 0-9 15,-36 2-13-15,36-2 6 0,0 0 2 16,-30-4 5-16,30 4-7 0,0 0 1 0,0 0-2 16,-31 0 10-16,31 0 5 0,0 0 8 0,0 0-2 15,0 0-1-15,0 0-5 0,0 0-3 0,0 0-2 16,0 0 0-16,0 0-2 0,0-31-3 0,0 31-6 16,0 0-9-16,0 0-7 0,0 0-7 15,0 0-3-15,0 0-5 0,0 0 0 0,27 1-1 16,-27-1-1-16,0 0 0 0,0 0 2 0,30 40-2 15,-30-40 1-15,22 31-2 0,-22-31 2 0,28 36-2 16,-28-36 4-16,33 31-4 0,-33-31 3 0,36 32-2 16,-36-32 1-16,43 25 1 0,-15-13 1 0,2 0 1 15,2-2 2-15,1-2-1 0,5 1 3 0,-1-1-2 16,7 2 2-16,0 0-2 0,-3 4-1 0,5 0-3 16,-1 1 1-16,1 7-5 0,-1 0 4 15,-1-1-4-15,-1-1 3 0,-3 8-2 16,0-1 2-1,1 3-2-15,-3-3 3 0,7 1-4 0,-1-1 4 16,3-1-4-16,1-1 3 0,5 1 1 0,3-2 2 16,5-1-3-16,5 1 3 0,1-4-5 0,-2-3 2 15,9 3-2-15,3-2 3 0,0 1-3 0,2 3 2 16,-4 2-2-16,1-3 3 0,-3 1-3 0,0 4 5 16,1-1 19-16,1 3-30 0,2 3 31 15,-2 3-34-15,-2 1 11 0,1 2 1 0,-7 1-5 16,6 3 6-16,-3 1-6 0,1-3 6 0,-4 2-7 15,-3 1 8-15,1 3-7 0,-2-4 6 16,3 0-5-16,3-3 4 0,4-7-6 0,2-1 5 16,1-6-6-16,7 1 5 0,-2 1 0 0,2-1 7 15,4-1 2-15,-1 1 4 0,-1-1-4 0,-2 2 1 16,-2-1-4-16,-2 3 2 0,-2-3-6 0,3 3 2 16,-7 1-6-16,0 5-16 0,-7 1 34 0,-3 1-30 15,-2 1 27-15,-9-3-9 0,-1-3-7 0,-3 1 5 16,-5-1-3-16,-5-1 4 0,-2-5-6 0,-36-25 5 15,47 47-5-15,-47-47 4 0,30 34-4 0,-30-34-6 16,0 0-9-16,0 0-11 0,16 31-9 0,-16-31-9 0,0 0-18 16,0 0-18-16,0 0-55 0,-46-27-72 15,46 27-179-15,0 0-69 0,-30-41 157 0</inkml:trace>
  <inkml:trace contextRef="#ctx0" brushRef="#br0" timeOffset="29910.672">12075 11876 594 0,'0'0'54'0,"-26"-27"-7"16,26 27 22-16,0 0 1 0,-29-30 3 0,29 30-6 15,0 0 3-15,0 0-3 0,-28-23 3 0,28 23-7 16,0 0-2-16,0 0-8 0,0 0-2 0,0 0-8 16,0 0-3-16,0 0-6 0,0 0-6 0,0 0-3 15,0 0-7-15,0 0-3 0,0 0-4 0,0 0-3 16,0 0-1-16,0 0 7 0,0 0 6 16,0 0 5-16,0 0 3 0,28-4-4 15,-28 4-8-15,47 19 0 0,-19-5-6 0,8 4 0 16,1 4-5-16,9 3 0 0,1 3-6 0,7 1 4 15,1 5-5-15,-1-3 4 0,1 1-6 0,1-1 4 16,-7 1-4-16,3-1 4 0,-5 3-2 0,-3-5 4 16,-7-1-3-16,1-3 5 0,-8-3-3 0,-3 0 5 15,-27-22 0-15,44 37 3 0,-44-37-1 16,28 31 1-16,-28-31-3 0,0 0 3 0,-2 38-4 16,2-38 0-16,-36 31-3 0,0-11 1 0,-11 2-3 15,-17-1 4-15,-9 7-3 0,-12 3 7 0,-14 1 0 16,-8 5-12-16,-6-1 29 0,-2 3-30 0,-3-7 25 15,5 1-12-15,14-9-6 0,14-7 1 0,27-3-3 16,15-10-5-16,43-4-19 16,-28 0-19-16,28 0-30 0,37-25-42 0,27 21-63 15,-17-46-111-15,37 17-265 0,20 3 50 0,-3-23 343 16</inkml:trace>
  <inkml:trace contextRef="#ctx0" brushRef="#br0" timeOffset="30770.2328">13984 12953 378 0,'8'-35'33'0,"-8"35"-8"0,36-30-7 16,-36 30-7-16,37-33-1 0,-37 33 8 0,40-30 12 15,-40 30 9-15,35-25 19 0,-35 25 4 0,30-16 11 16,-30 16-5-16,0 0 3 0,32-10-12 0,-32 10-1 15,0 0-2-15,0 0 6 0,0 0 3 0,0 0 2 16,0 0-6-16,0 0-5 0,0 0-7 16,0 0-6-16,0 0-12 0,0 0-9 0,0 0-6 15,0 0-3-15,0 0 2 0,0 0 1 16,0 0-1-16,0 0-4 0,-28 12-2 0,28-12-3 16,0 0 1-16,0 0-2 0,-28 31 2 0,28-31-3 15,0 0 2-15,-33 28-3 0,33-28 1 0,-38 31-3 16,38-31 2-16,-45 38-3 0,15-17 3 0,-4 3-4 15,-3 2 4-15,-3 3-5 0,-10 1 6 0,1 3-1 16,-4 4 6-16,-3 1-2 0,-7 1 8 16,5 1-8-16,-3-3 2 0,-2 0-6 0,3-1 0 15,-3-3-4-15,-7 3 5 0,3 1-6 0,-6 4 5 16,-2 3-6-16,-7-1 6 0,1 2-5 16,0 3-10-16,-4 1 26 0,-4 6-24 0,-2 0 27 15,-2 4-10-15,-4 0-7 0,8 2 4 0,-8 0-8 16,-4 8 9-16,-8-2-9 0,0 0 11 0,-4 0-9 15,4 2 10-15,-2-4-4 0,2 1 9 16,-2-1-7-16,10-2-7 0,-10-4 22 0,2-1-22 16,3-3 25-16,1 0-13 0,0 0-7 0,2-4-5 15,-8 2-7-15,8-2 10 0,-4-5 1 0,12-1 13 16,0-6-3-16,8-3 2 0,4-5-11 0,5 1 1 16,11-5-4-16,4-3 3 0,7-3-3 0,7 1 0 15,7-2-1-15,6-1 1 0,9-3-6 16,27-16 7-16,-30 20-14 0,30-20-3 15,0 0-4-15,0 0-15 0,0 0-14 0,0 0-20 16,48 6-28-16,-48-6-40 0,53-18-53 0,-41-11-100 16,20 5-182-16,9 14 26 0,-19-27 374 0</inkml:trace>
  <inkml:trace contextRef="#ctx0" brushRef="#br0" timeOffset="31348.4288">11463 13992 833 0,'0'0'309'0,"0"0"-263"15,0 0-19-15,0 0-18 0,0 0 5 0,0 0 17 16,0 0 14-16,0 0 8 0,0 0-9 0,0 0-11 16,0 0-14-16,0 0-5 0,30 4-6 0,-30-4 1 15,0 0-3-15,8 34 4 0,-8-34 3 16,-22 47 5-16,-2-14-2 0,7 9 10 0,-15 9-8 15,0 10 12-15,-7 6-8 0,-5 8 11 16,-5 7-8-16,-1 5 10 0,-1-3 6 0,-1 5-26 16,7-8 21-16,7-6-24 0,0-7 4 0,19-10 5 15,9-15-14-15,14-12 2 0,-4-31-5 0,63 32 4 16,0-38-2-16,13-8-2 0,21-19 2 0,13-19-6 16,17-10 4-16,12-9-10 0,7-2-14 0,3-2 10 15,3 4-40-15,-13-6-6 0,7 18-54 16,-31-21-67-16,28 46-125 0,-28-13-249 0,-18 4 58 15,2 25 334-15</inkml:trace>
  <inkml:trace contextRef="#ctx0" brushRef="#br0" timeOffset="32473.5991">11548 11048 1258 0,'0'0'73'15,"0"0"-17"-15,-23-36-14 0,23 36-10 0,16-37 5 16,-16 37-1-16,41-43-1 0,-13 19-7 16,2-7-1-16,7 3-7 0,1-5 0 0,5 3-5 15,-5 2 2-15,6 5-7 0,-7-1 0 0,-1 10-5 16,-8 3-2-16,-28 11-3 0,39-12 1 15,-39 12 2-15,0 0 0 0,0 0 4 0,24 43-2 16,-26-15 3-16,-6 1-4 0,-2 9 5 0,-6 3-7 16,-2 2 5-16,-1 4-5 0,-1 5 6 15,0-3-7-15,4 4 8 0,-2 0-7 0,7-2 6 16,3-1-7-16,4-7 5 0,10-2-7 0,3-5 4 16,9-7-4-16,-18-29 3 0,58 41-3 0,-21-31 3 15,7-10 1-15,7-4 3 0,-3-11 7 0,5-7 1 16,1-12 5-16,-3-3-5 0,3-8 4 0,-3 2-9 15,-5-7 7-15,-5-1-8 0,-3-6 5 0,-4 2-6 16,-9-2 4-16,-5 2-5 16,-10 0 2-16,0 5-7 0,-8-1 3 0,-2 2-6 15,-2 10-11-15,2-1 24 0,-2 5-24 0,0 7 24 16,4-3-10-16,-2 31-3 0,2-40-2 0,-2 40-6 16,0 0-8-16,0 0-7 0,0 0-10 0,0 0-8 15,0 0-28-15,0 0-31 0,48 58-70 0,-48-58-140 16,0 47-227-16,7-4 38 0,-14-15 357 0</inkml:trace>
  <inkml:trace contextRef="#ctx0" brushRef="#br0" timeOffset="32926.9413">12836 11209 1006 0,'0'0'297'0,"0"0"-261"15,0 0-6-15,-26-27 15 0,26 27 12 0,0 0 12 16,10-28-5-16,-10 28-7 0,0 0-10 0,0 0-11 16,0 0-10-16,0 0-10 0,0 0-4 0,0 0-5 15,-20 39 0-15,4-9 0 0,-2 3 6 0,-2 9-6 16,-3-1 3-16,1 2-3 0,2 1 3 0,-6 1-3 16,9-6 3-16,-1 3-10 0,8-9 6 15,-6 1-7-15,6-7-6 0,10-27 29 16,-12 39-30-1,12-39 27-15,0 0-18 0,0 0-2 16,0 0 1-16,0 0 2 0,0 0 0 0,0 0 4 16,0 0 1-16,36-21-17 0,-36 21 27 0,30-61-25 0,-13 25 24 15,1-3-4-15,2-2-5 0,-2-3 7 0,0 3-6 16,-3-2 5-16,3 1-4 0,-4 3 3 16,2 0-5-16,2 1 4 0,-2 3-6 0,-2 3-2 15,-14 32-3-15,35-47 0 0,-35 47 0 0,36-23 0 16,-36 23 0-16,0 0 0 0,35-8 0 15,-35 8 0-15,0 0 0 0,26 31 0 0,-26-31 0 0,14 47 0 0,-8-15 0 0,-4 3 0 16,0 5 0-16,-2 1 0 0,-2 2-6 0,-6 5-20 16,0-5-3-16,4 4-18 0,-6-6-2 15,10 7-32-15,-16-17-27 0,26 26-45 0,-10-57-106 16,-8 57-162-16,8-23-82 0,0-34 139 0</inkml:trace>
  <inkml:trace contextRef="#ctx0" brushRef="#br0" timeOffset="33068.7158">12709 11632 1601 0,'0'0'125'0,"-42"-21"-39"16,42 21-30-16,-31-20-4 0,31 20-14 0,0 0-11 15,-16-30-12-15,16 30-7 0,0 0-6 0,25-35-2 32,-25 35-3-32,62-29-2 0,-21 9-17 0,13 10-32 15,-3-16-63-15,29 36-153 0,-31-22-352 0,18 9 44 16,1 8 240-16</inkml:trace>
  <inkml:trace contextRef="#ctx0" brushRef="#br0" timeOffset="33811.8576">12929 14673 1532 0,'-28'-8'84'0,"28"8"-38"16,0 0-26-16,0 0-16 0,0 0-3 0,0 0-1 16,0 0-1-16,0 0 1 0,0 0-1 0,38-29-1 15,-38 29-6-15,55-24-15 0,-17 20-15 0,-9-15-31 16,15 19-36-16,-44 0-54 0,79-16-82 0,-49 14-194 16,-3-14 8-16,27 24 250 0</inkml:trace>
  <inkml:trace contextRef="#ctx0" brushRef="#br0" timeOffset="35127.7469">13527 14484 787 0,'0'0'195'0,"0"0"-111"16,0 0-29-16,0 0-13 0,6-33-3 0,-6 33 4 15,19-28 2-15,-19 28-10 0,40-33-1 0,-8 17-11 16,-32 16 3-16,55-39-3 0,-25 17-1 0,5 6-7 15,-5-1-2-15,4 5-10 0,-34 12 0 0,47-12-3 16,-47 12-1-16,30 8 2 0,-30-8-1 16,0 0 2-16,10 45-2 0,-10-45 3 0,-14 55-4 15,-2-23 4-15,-2 5-5 0,-1 1 4 0,-7 5-3 16,4 2 14-16,-4-2 0 0,7 5 14 0,-7-1 15 16,8 0-33-16,-2-4 28 0,4-1-32 15,6-5 8-15,6-3 1 0,4-34-11 0,4 49 3 16,-4-49-7-16,24 29 4 0,-24-29 6 0,46 10 1 15,-15-18 3-15,5-5 4 0,4-11 2 16,5-6-1-16,-1-7 6 0,1-2-8 0,-5-9-13 16,2 3 24-16,-5-6-27 0,-7 0 25 0,3-2-8 15,-7-1-12-15,-6 1 7 0,-4 4-9 0,-6 2 2 16,-6 4-5-16,-4 3 3 0,-4 5-4 0,-2 3 3 16,6 32-2-16,-18-41-1 0,18 41 0 0,0 0 0 15,-30-26-4-15,30 26 1 0,0 0-7 16,0 0-8-16,-33 30-6 0,33-30-22 0,-4 41-14 15,12-7-31-15,-8-34-28 0,13 61-63 16,-13-61-86-16,10 37-217 0,14 1 20 0,-24-38 354 16</inkml:trace>
  <inkml:trace contextRef="#ctx0" brushRef="#br0" timeOffset="35752.9094">14467 14752 877 0,'0'0'107'0,"0"0"-45"15,0 0-21-15,-26 28 27 0,26-28-8 0,-15 29 13 16,13 1-5-16,2-30-9 0,-26 53-4 16,12-24-12-16,6 11-2 0,-8-3-16 0,12 0-4 15,-8 5-10-15,8-1 12 0,-3-4-4 0,5 3 7 16,-4-5-11-16,4-3-3 0,2-1-7 0,0-3 3 15,0-28-2-15,2 39 0 0,-2-39-2 0,0 0-1 16,0 0 0-16,0 0 0 0,0 0-1 0,27 20 3 16,-27-20 2-16,16-28 0 0,-16 28 3 15,20-53-7-15,-10 16 2 0,0 1-4 0,0-5 5 16,-2-2-5-16,0-6 7 0,-6 1-10 0,3 1 6 16,1-4-5-16,-2-4 3 0,4-2-4 0,-4 4-11 15,2 1 25-15,2 3-24 0,0 8 25 16,-2 1-4-16,6 9-4 0,-12 31 8 0,20-41-2 15,-20 41-1-15,0 0-3 0,37-34-1 0,-37 34-7 16,38-10 1-16,-38 10-3 0,43 6-1 16,-43-6 7-16,32 18-4 0,-32-18 3 0,26 27-2 15,-26-27-1-15,16 40 1 0,-16-40 2 0,2 55-3 16,-2-27 5-16,-10 1 9 0,0 3-27 0,-6-3 27 16,-4 1-28-16,-4 1 17 0,-3-1 2 0,3 1-3 15,-4-3 4-15,28-28-7 0,-43 47 3 0,43-47-3 16,-26 27 3-16,26-27-4 0,0 0-1 15,0 0-3-15,0 0 3 0,0 0 0 16,34 8 1-16,-34-8 4 0,41-19-8 0,-11 9 6 16,2 0-1-16,-3 0 0 0,3 0 2 0,-32 10 1 15,42-8-1-15,-42 8-1 0,0 0 3 0,0 0-1 16,21 30 2-16,-21-30-1 0,-27 51 3 0,-1-15-2 16,-8 3 7-16,-7 2-4 0,-5 4 7 0,-5 1-8 15,1 1 3-15,1-6-8 0,-1 3 2 16,5-5-2-16,3-8 0 0,12 1-6 0,1-8-4 15,31-24-18-15,-36 27-28 0,36-27-54 0,0 0-65 16,0 0-135-16,44 0-244 0,-17-29 65 0,25 9 336 16</inkml:trace>
  <inkml:trace contextRef="#ctx0" brushRef="#br0" timeOffset="36833.1891">15220 12447 549 0,'0'0'57'0,"0"-33"-10"15,0 33-7-15,-8-30 4 0,8 30 6 16,0 0-1-16,-16-37 1 0,16 37 0 0,0 0-1 16,0 0 4-1,-40-24 0-15,40 24 6 0,-27 2 3 0,27-2 0 0,-36 16-7 0,36-16-2 0,-38 22-8 16,38-22-4-16,-39 31-5 0,39-31-2 0,-36 43-9 15,20-15 0-15,16-28-9 0,-28 57 0 16,19-26-8-16,1 7 1 0,8 1 8 0,0 1-33 16,2-5 29-16,6-2-30 0,-8-33 14 0,33 48 6 15,-33-48-3-15,50 31 2 0,-17-17-1 0,-1-8 2 16,8-2-1-16,-9-4-2 0,3-4 3 0,-4-6-2 16,3-4 0-16,-3-3-2 0,4-9 3 15,-3-2-4-15,3-7-12 0,-2-6 32 0,3-5-31 16,-1-1 30-16,-2 4-16 0,-5 2-5 0,-3-1 6 15,-6 3-7-15,-8 5 9 0,-2 3-7 0,-6 3 6 16,-2 28-3-16,-10-43 2 0,10 43-1 0,-18-29 2 16,18 29-3-16,-30-18 3 0,30 18 0 0,-43 4 1 15,43-4 4-15,-46 17 3 16,46-17 3-16,-45 32-2 0,45-32 3 0,-38 31-7 16,38-31 1-16,-24 36-5 0,24-36-1 0,0 35-4 15,0-35 2-15,22 36-3 0,-22-36 2 0,48 29-1 16,-17-19 1-16,13-2-1 0,1-2 1 0,7 2-2 15,-1-2 1-15,1 0-2 0,3-1 2 0,-9 5-1 16,-6-2 0-16,-5 4-2 0,-7 4 1 0,-28-16-2 16,38 33 3-16,-38-33-2 0,13 41 5 15,-13-41 10-15,-8 50-31 0,1-23 31 0,7-27-33 16,-32 55 17-16,32-55 2 0,-42 46-2 0,42-46 4 16,-45 39-2-16,45-39 4 0,-44 33-2 0,44-33 2 15,-33 26 0-15,33-26 1 0,0 0 3 16,-34 12 3-16,34-12-1 0,0 0-1 0,0 0-2 15,0 0 1-15,18-28 6 0,-18 28 6 0,33-37 1 16,-33 37-1-16,44-49 4 0,-14 21-6 16,-9-1 3-16,7 1-3 0,-10-1-10 0,-18 29 24 15,38-52-30-15,-38 52 23 0,33-49-17 0,-19 24-7 16,-14 25 3-16,38-54-6 0,-13 27-7 0,1-5-12 16,8 7-13-16,-6-9-28 0,13 15-30 0,-9-19-47 15,27 38-89-15,-25-25-209 0,13 1-58 0,17 16 135 16</inkml:trace>
  <inkml:trace contextRef="#ctx0" brushRef="#br0" timeOffset="37800.2265">21679 10060 202 0,'-30'-8'-164'0,"30"8"127"0,0 0 37 16</inkml:trace>
  <inkml:trace contextRef="#ctx0" brushRef="#br0" timeOffset="38372.3613">21827 9800 537 0,'10'-30'81'0,"-10"30"-14"0,0 0 7 16,0 0-6-16,10-33 6 0,-10 33-10 0,0 0-4 15,0 0-13-15,0 0-6 0,16-28-4 0,-16 28 6 16,0 0 3-16,0 0 0 0,0 0-6 0,0 0-10 16,0 0-7-16,0 0-8 0,0 0-2 0,0 0-2 15,-22 40 5-15,22-40 1 0,-28 35 3 0,28-35-1 16,-33 38 3-16,33-38-4 0,-38 43 4 0,38-43-6 15,-47 51 1-15,47-51-3 0,-52 55 2 16,18-25-5-16,5 3 4 0,-9 5-6 0,-1 9 7 16,-7-2-6-16,-3 4 4 0,-1 2-7 0,-5 1 7 15,-9 1-7-15,1 6 9 0,1-4-8 0,3 4 5 16,-2-6 7-16,5 2-30 0,-1-4 26 0,-5 4-30 16,5 1 9-16,-2-5 8 0,1 0-8 0,3-4 8 15,-3-2-5-15,-3-1 5 0,5 3-5 16,-7-4 5-16,4 5-7 0,-11-7 6 0,5 8-7 15,-8 0 8-15,0 0-6 0,-3 5 8 0,-5 3-4 16,0 0 10-16,-4 0 14 0,2 6-25 0,-3-6 26 16,9 6-25-16,-4-2 7 0,6 0 6 0,0-2-11 15,5-2 5-15,5-6-11 0,11 0 6 0,5-3-7 16,5-5 7-16,7-4-7 0,3-5 5 0,6-5-8 16,28-29 0-16,-39 49-8 0,39-49-1 15,-32 42-8-15,32-42-7 0,0 0-17 0,0 0-15 16,-12 37-24-16,12-37-17 0,0 0-19 0,0 0-8 15,0 0 6-15,0 0-6 0,0 0 2 0,0 0-46 16,12-27-82-16,-12 27-69 0,0 0 271 16</inkml:trace>
  <inkml:trace contextRef="#ctx0" brushRef="#br0" timeOffset="38927.5569">20019 11064 1027 0,'22'-30'173'0,"-16"2"-111"16,-6 28-26-16,22-33-7 0,-22 33-4 15,26-30 8-15,-26 30 2 0,0 0-5 0,33-21-6 16,-33 21-7-16,0 0-5 0,0 0-1 0,0 0 0 16,0 0-2-16,-6 29 3 0,6-29 1 0,-11 48 9 0,-5-21 2 15,4 7 9-15,-6-7-2 0,2 11 6 0,-4-7-6 16,3 8 1-16,-9 1-9 0,4 5 2 0,-10 0-9 16,3 5 6-16,-7-1-8 0,4 0 6 0,-7 2-6 15,5-4-11-15,0-5 25 0,9-3-27 16,7-11 23-16,18-28-14 0,-4 47-8 0,4-47 3 15,35 21-1-15,5-19 0 0,14-7 0 0,11-15-3 16,20-8-14-16,14-9 22 0,18-8-29 16,2-7 12-16,7-1-23 0,-11-2-21 0,14 12-25 15,-20-14-39-15,18 31-69 0,-42-31-133 0,14 30-209 16,-8 7 27-16,-28-14 350 0</inkml:trace>
  <inkml:trace contextRef="#ctx0" brushRef="#br0" timeOffset="39568.369">17107 11079 1244 0,'-42'-14'162'0,"42"14"-77"16,0 0-34-16,0 0-16 0,0 0-10 0,0 0-4 16,16-27 1-16,12 15-1 0,-1-4-4 0,11 3-8 15,4-1-5-15,-3 2-6 0,7 2-1 0,-1-2-13 16,3 6-19-16,-5-9-30 16,15 19-48-16,-25-26-71 0,33 28-173 0,-15-6-129 31,-17-16 52-31,19 30 434 0</inkml:trace>
  <inkml:trace contextRef="#ctx0" brushRef="#br0" timeOffset="40099.5865">17814 10776 1494 0,'6'-27'44'0,"-6"27"-27"15,17-30-3-15,-17 30 10 0,48-39 5 0,-48 39 8 32,59-44 10-32,-27 23-40 0,4 1 26 0,-5-2-42 15,7 1 12-15,3-1 2 0,-3 2-2 0,-2 5 1 16,-7 1-1-16,-1 4 0 0,-28 10-2 0,38-4 2 0,-38 4 1 0,0 0 5 0,0 0 5 0,28 34-1 31,-28-34 2-31,-2 49-8 0,-8-20-15 0,-6 7 30 0,2 3-27 0,-8 2 29 16,2 9-13-16,3-1-8 0,-5 0 6 0,0 6-9 15,0-2 6-15,4-1-7 0,6-5 4 0,3-2-4 16,3-6 4-16,6-5-5 0,2-7 4 0,-2-27-3 31,33 46 2-31,-33-46-1 0,54 23 2 0,-25-21 0 0,7-2 1 0,-4-10 3 0,3-3 0 0,1-11 4 16,0-2-1-16,-7-3 4 0,3-3-3 15,-8-5 3-15,2-2-6 0,-7-5 2 0,-1-3-7 16,-2 0 3-16,-6-2-5 0,0-1 4 0,-4 1-6 16,-4 4 6-16,0 2-7 0,2 1-8 0,-2 3 23 15,2 2-24-15,2 3 24 0,2 5-11 0,-8 29-3 16,11-44-2-16,-11 44-7 0,0 0-11 16,0 0-13-16,0 0-13 0,0 0-17 0,36-6-29 15,-36 6-26-15,28 34-70 0,-28-34-82 16,10 27-218-16,0 9 3 0,-10-36 336 0</inkml:trace>
  <inkml:trace contextRef="#ctx0" brushRef="#br0" timeOffset="40802.8045">18869 10924 844 0,'-18'35'152'16,"18"-35"-34"-16,0 0-15 0,-39 12-6 0,39-12-6 16,0 0-19-16,-10 32-9 0,10-32-15 0,0 0-8 15,-18 31-6-15,18-31-3 0,0 31-2 16,0-31 0-16,10 36-8 0,-10-36 0 0,10 43-11 31,-10-43 2-31,14 47-6 0,-14-47 2 0,11 50-3 16,-11-50 1-16,8 47-7 0,-8-47 4 0,2 51-5 15,-2-51 4-15,0 47-2 0,0-47 2 0,-8 40-2 16,8-40 2-16,-8 29-3 0,8-29 4 0,0 0-3 0,0 0 2 0,0 0 0 0,0 0-2 31,0 0 2-31,0 0 0 0,0 0 1 16,0 0-2-16,-2-33 2 0,10 5-3 0,2-3 1 16,8-7-2-16,0-1 5 0,2-4-7 0,-2-1 7 15,-1-1-7-15,3-4 7 0,-2 0-7 0,0-1 7 16,0-1-7-16,-1 8 5 0,-3 2-4 0,2 7 5 0,-16 34-4 0,18-43 3 0,-18 43-2 0,0 0 1 15,0 0 0-15,0 0 1 0,0 0-1 16,0 0-1-16,0 0 1 0,0 0-1 0,0 0 0 16,0 0-2-16,0 0 3 0,0 0-2 0,20 27 2 15,-20-27-1-15,0 0 0 0,18 38-1 0,-18-38 1 16,0 0-2-16,27 39 3 0,-27-39-2 16,0 0 2-16,26 34-1 0,-26-34 1 0,0 0-1 15,10 31 1-15,-10-31-3 0,-12 28 3 0,12-28-2 16,-28 31 2-16,28-31-1 0,-37 28 1 15,37-28-2-15,-44 31 2 0,44-31-3 0,-35 22 2 16,35-22-1-16,0 0 0 0,-30 20 1 0,30-20-1 16,0 0-1-16,0 0 2 0,0 0-3 0,0 0 2 15,0 0 0-15,0 0-1 0,37 15 2 0,-37-15-1 16,38-4 0-16,-38 4 1 0,40-2-1 0,-40 2 1 16,43 0 0-16,-43 0 1 0,34 10-1 15,-34-10 0-15,0 0 1 0,28 38 1 0,-28-38-2 31,-4 45 3-31,-6-14-2 0,-4 1 4 0,-10 3-1 0,-4 3 6 0,-1 3-5 0,-7 2 5 32,2-1-7-32,3-3 3 0,-5-2-7 0,2-5-12 15,5-6 26-15,29-26-28 0,-46 43 23 0,46-43-20 16,0 0-17-16,-29 25-25 0,29-25-36 0,0 0-50 0,35-2-160 0,-35 2-253 0,32-47 38 16,3 28 307-16</inkml:trace>
  <inkml:trace contextRef="#ctx0" brushRef="#br0" timeOffset="42021.6438">18877 12494 401 0,'0'0'156'16,"10"-27"-109"-16,-10 27-13 0,0 0-4 0,0 0-1 15,0 0 2-15,18-28 0 0,-18 28-10 16,0 0-3-16,0 0-10 0,0 0-3 0,0 0 3 15,-28-21 7-15,28 21 10 0,0 0 10 0,-28-18 7 16,28 18 7-16,0 0 2 0,0 0 5 0,-28-24 3 16,28 24 3-16,0 0 2 0,0 0-1 0,0 0-4 15,0 0-4-15,-17-29-7 0,17 29-3 16,0 0-3-16,0 0-5 0,0 0-6 0,0 0-8 16,0 0-10-16,0 0-7 0,0 0-4 15,0 0-2-15,0 0-2 0,0 0 0 0,0 0 1 16,0 0 1-16,0 0-1 0,6 27 3 0,-6-27-3 15,0 0 2-15,13 30-1 0,-13-30 1 0,0 0-2 16,32 35 2-16,-32-35-2 0,30 26 4 0,-30-26-1 16,45 24 3-16,-45-24-1 0,54 27 1 0,-26-11-3 15,1 0 1-15,1-1-4 0,4 1 3 0,1 4-3 16,-5-3 2-16,0 3 12 0,-3 6-32 16,1-3 33-16,-2 5-33 0,0 1 19 0,-26-29 2 15,45 52-4-15,-45-52 4 0,38 51-4 16,-38-51 3-16,37 47-3 0,-37-47 5 0,42 47-4 15,-42-47 3-15,38 47-3 0,-38-47 2 0,35 44-3 16,-35-44 4-16,42 41-2 0,-42-41 4 0,51 47-1 16,-25-19 2-16,4-1-2 0,1 1 0 15,5 0-2-15,2-1 4 0,1 3-6 0,-1-3 4 16,0 3-5-16,-3-1 4 0,1-1-3 0,1 7 3 16,-5-1-4-16,4-1 5 0,-1 3-5 0,-1-5 5 15,-2 6-6-15,3-1 6 0,-5-3 13 0,10 3-28 16,-9-3 33-16,3-1-28 0,-2 1 15 0,3-1 2 15,1-3-4-15,0-1 5 0,-1 5-3 16,1-3 4-16,2 1-6 0,-3-3 1 16,-1 1-8-16,5 3 10 0,-7-3-3 0,10 5 1 15,-9-5-1-15,3 3-5 0,0-1-3 0,-1 1 5 16,-5 1-5-16,4-3 5 0,-5 1-4 0,3-1 5 16,-4-1-6-16,0 3 5 0,-1-5-3 0,1 1 2 15,2-1-1-15,-3-1 1 0,11-4-2 0,-4 1 3 16,1-3-3-16,-1 0 5 0,2-3-2 0,-1 1 5 15,3-2-3-15,0 2-12 0,1-3 31 16,-1 3-34-16,1 0 30 0,-3-2-17 0,2 3-5 16,-3-1 5-16,1 0-4 0,0-1 3 0,-7-1-1 15,-1 2-1-15,-28-18-1 0,44 33 3 16,-44-33-2-16,29 30 1 0,-29-30 0 0,0 0 2 16,28 37-3-16,-28-37 1 0,0 0-3 0,2 30 4 15,-2-30-2-15,0 0 3 0,0 0-1 16,0 0 1-16,0 0 1 0,0 0 2 0,0 0 2 15,0 0-1-15,0 0 0 0,0 0-4 0,0 0-1 16,0 0-4-16,0 0-3 0,-30-20-8 0,30 20-11 16,0 0-17-16,0 0-31 0,-37-26-44 0,37 26-87 15,0 0-168-15,0 0-176 0,0 0 61 0,-26-39 390 16</inkml:trace>
  <inkml:trace contextRef="#ctx0" brushRef="#br0" timeOffset="42643.8112">20610 13616 97 0,'0'0'37'0,"0"0"19"0,0 0 35 0,0 0 18 16,0 0-2-16,9-27 11 0,-9 27-10 0,0 0 11 15,0 0-16-15,0 0 6 0,10-34-9 16,-10 34-7-16,0 0-13 0,0 0-11 0,0 0-12 16,0 0-6-16,-27-25-2 0,27 25-4 0,0 0-1 15,-28-4-4-15,28 4-2 0,0 0-6 0,-32-10-2 16,32 10-3-16,0 0-3 0,0 0-3 0,0 0-7 16,0 0-8-16,0 0-3 0,0 0-4 0,0 0 2 15,0 0 2-15,0 0-2 0,40 2 1 0,-7 2-1 16,5 4-1-16,8 0 3 0,3 5 1 15,3 3-1-15,3 4 2 0,-7 5-6 0,-1-1 3 16,-5 4-5-16,-3 3-10 0,-3 3 26 0,-6 1-27 16,-7 4 27-16,-1 1-10 0,-8 1-5 0,-10 0 6 15,-4 1-6-15,-4 1 4 0,-12 2-6 0,-4 1 7 16,-7 3-5-16,-9 0 5 0,-8 4-4 0,-7-4 4 16,-10 0-6-16,-7-3 5 0,-1-5 2 15,-4-4 6-15,-1-3-4 0,7-5 7 0,0-7-11 16,5-6 1-16,1-6-1 0,6-2-4 0,3-8 0 15,13-4-1-15,5-4-7 0,6-4-3 16,28 12-17-16,-22-34-16 0,22 34-35 0,12-53-38 16,32 42-74-16,-26-41-146 0,29 23-180 0,16 5 22 15,-17-17 410-15</inkml:trace>
  <inkml:trace contextRef="#ctx0" brushRef="#br0" timeOffset="43684.5642">18867 14927 1254 0,'-28'-25'74'0,"28"25"-18"16,0 0-22-16,-16-38-15 0,16 38-3 0,26-45 10 16,-26 45-2-16,54-55 9 0,-19 31 11 0,-3-9-36 15,12 11 31-15,-7-9-36 0,9 3 10 16,-5 0-2-16,1 5-7 0,-4 9 0 0,-5 0-3 16,-33 14 2-16,46-10-2 0,-46 10 1 0,0 0 1 15,0 0 3-15,27 22 2 0,-27-22-2 0,0 36 2 16,0-9-7-16,-7 7 3 0,-3-1 14 0,0 2-31 15,-2 5 29-15,-2 3-29 0,2 8 10 0,-4 2 7 16,4 3-7-16,-1-1 7 0,1-4-8 0,4 4 10 16,0-2-6-16,6-2 8 15,2-5-5-15,8-5 5 0,2-8-6 0,7-1 2 16,-17-32 0-16,56 41 2 0,-20-29 2 0,3-4 4 16,9-10 2-16,3-6 0 0,5-10 3 0,-3-5-4 15,-3-9 4-15,3-5-3 0,-2-7 4 0,-3-1-9 16,-2-4 3-16,-9-2-8 0,-7-2 4 0,-4 5-4 15,-9-1 8-15,-1 0-8 0,-6 0 6 16,-2 0-8-16,-4 1-14 0,-2 5 25 0,-2 2-30 16,0 1 29-16,-2 5-11 0,2 3-5 0,0 32 2 15,6-47-10-15,-6 47-4 0,0 0-9 0,0 0-10 16,0 0-7-16,0 0-19 0,30-25-13 16,-3 44-35-16,-27-19-54 0,52 28-102 0,-52-28-257 15,40 37 64-15,-3 5 306 0</inkml:trace>
  <inkml:trace contextRef="#ctx0" brushRef="#br0" timeOffset="44372.0787">20396 15295 245 0,'0'0'86'16,"0"0"2"-16,-6-29 10 0,6 29 14 0,0 0 5 15,0 0-8-15,0 0-6 0,0 0-10 0,0 0-4 16,0 0-6-16,0 0-3 0,-20-28-5 16,20 28-5-16,0 0-5 0,0 0-4 0,0 0-3 15,0 0-7-15,0 0-8 0,0 0-7 16,0 0-10-16,0 0-10 0,0 0-8 0,0 0-4 16,0 0-5-16,-36 32 3 0,36-32-2 0,-29 51 3 15,9-22-2-15,-4 5 3 0,4-1-4 0,-2 3 4 16,-3-1-2-16,-1 1 2 0,-2-3-2 0,1-2 5 15,-1-1-6-15,4-2 6 0,24-28-2 0,-40 43 1 16,40-43-1-16,0 0-1 0,0 0-4 0,0 0-2 16,0 0 0-16,0 0 0 0,0 0 2 15,0 0 0-15,0 0 2 0,28-30-2 0,-28 30 4 16,56-59-5-16,-29 26 5 0,1-3-4 16,4-3 6-16,-5 2 1 0,1-3 8 0,0-1-3 15,-6 4 8-15,3-3-9 0,-5-1 4 0,0 3-6 16,-2 1 0-16,-2 6-3 0,-4 1-2 0,-12 30 0 15,19-37 2-15,-19 37-4 0,0 0 3 16,0 0-4-16,0 0-3 0,0 0 1 0,0 0 1 16,0 0-1-16,0 0 0 0,0 0 2 0,32 19-3 15,-32-19 4-15,12 48-2 0,-4-21 3 0,0 9-4 16,-4 1 3-16,0 2-5 0,-2 3 5 0,0-1-5 16,-4 2 4-16,0 1-4 0,-4 1 1 0,4-2-8 15,-6-2-1-15,6-1-15 0,-8-3-3 0,4-1-15 16,6-36-19-16,-6 59 2 15,6-59-56-15,4 41 3 0,-4-41-53 0,0 0-72 16,0 0-105-16,0 0-124 0,0 0 163 0,-18-41 305 16</inkml:trace>
  <inkml:trace contextRef="#ctx0" brushRef="#br0" timeOffset="44512.7952">20249 15476 1372 0,'-28'-10'113'16,"28"10"-45"-16,0 0-30 0,0 0-16 0,0 0-13 15,0 0-8-15,0 0 1 0,28 0 1 0,4-7-3 16,7-3-1-16,1-6-18 0,15 4-32 0,-7-13-41 16,29 19-68-16,-29-30-81 0,27 19-157 15,-4 5-48-15,-21-20 227 0</inkml:trace>
  <inkml:trace contextRef="#ctx0" brushRef="#br0" timeOffset="44653.3649">21158 15402 1470 0,'-73'15'129'0,"73"-15"-76"0,0 0-27 0,-28 16-6 16,28-16-3-16,0 0-12 0,0 0-24 0,0 0-20 16,0 0-39-16,16-49-66 0,20 53-129 0,-36-4-249 15,39-42 42-15,-11 33 316 0</inkml:trace>
  <inkml:trace contextRef="#ctx0" brushRef="#br1" timeOffset="49587.2031">9412 10855 454 0,'0'0'115'0,"0"0"-15"0,0-28-13 15,0 28-19-15,0 0-5 0,0 0-11 0,0 0-2 16,0 0-9-16,0 0-2 0,0 0-5 16,0 0-3-16,0 0-3 0,0 0-1 0,0 0-2 15,-28-2-2-15,28 2-7 0,0 0-8 0,0 0-6 16,0 0-2-16,0 0 1 0,0 0 1 0,6 34 4 15,-6-34-1-15,4 51 7 0,-2-20-2 0,4 9 5 16,-6 5-9-16,2 4 5 0,0 1-9 0,-2 7 8 16,-2 2-6-16,0 2 8 0,-4 2-6 0,2 4 11 15,-4-2-9-15,2 3 13 0,2-5 12 16,2 4-31-16,-4-4 25 0,8 0-28 16,2-6 4-16,2-3 7 0,10-5-8 0,0 2 6 15,2-2-11-15,4-2 11 0,1 1-11 0,-1-3 7 16,-2-4-6-16,2 1 5 0,-6-1-5 0,-1-2 6 15,1 6-6-15,-6 1 6 0,-2-1-7 0,-6-2 8 16,-2 12 9-16,0-1-29 0,0 1 30 0,-6 4-28 16,4-6 11-16,-6 4 14 0,4-6-8 15,-2 2 10-15,4-5-7 0,2-1 6 0,-2 2-7 16,4 0 5-16,-2-2-7 0,4 1 4 0,2-11-7 16,0 4 5-16,-2 1-6 0,2-3 5 0,-4 4-5 15,0 3 12-15,2-3-2 0,-4 8-10 0,-6-2 30 16,6 6-30-16,-8-3 27 0,0 3-9 15,-4 2-9-15,0 4 7 0,-3 0-10 16,-3 8 10-16,0-6-9 0,0 6 9 0,-2-6-10 16,2-2 6-16,1-8-10 0,1-4 8 0,4-6-7 15,6-7 5-15,4-9-4 0,2-27 1 0,6 49-5 16,-6-49 3-16,12 46-4 0,-12-46-16 0,18 39 31 16,-18-39-29-16,19 45 31 0,-11-17-13 0,0 1-5 15,2-1 5-15,-4 5-6 0,-2 1 9 0,-4 3-7 16,2 3 4-16,-4 1-5 0,0 2 7 15,-6 5-7-15,0 3 8 0,-2 4-5 0,-2 4 9 16,-3 0-3-16,3 2 5 0,-6 0-9 0,2-4 3 16,0 0-7-16,4-10 6 0,4-9-4 15,8-38-12-15,-3 37 10 0,3-37-1 0,0 0 2 16,0 0 11-16,0 0-15 0,39-25 1 0,-39 25-6 16,30-52-11-16,-12 25-20 0,-8-15-28 0,-10 42-27 15,25-70-30-15,3 58-36 0,-30-32-50 16,2 44-75-16,40-19-163 0,-40 19 68 0,0 0 362 15</inkml:trace>
  <inkml:trace contextRef="#ctx0" brushRef="#br1" timeOffset="50374.1828">9915 11357 610 0,'0'0'28'0,"0"0"-14"0,0 0 0 15,0-32 1-15,0 32 4 0,0 0 3 16,18-37-3-16,-18 37-4 0,0 0 2 16,12-32 7-16,-12 32 16 0,0 0 24 0,0 0 14 15,0 0 1-15,0 0-14 0,0 0-16 0,0 0-9 16,0 0 2-16,-18 38 5 0,18-38 2 0,-12 41-10 16,12-11-2-16,0-30-10 0,-16 59 0 0,8-28-11 15,6 5 0-15,0 1-9 0,0 4 6 0,-2 1 13 16,4 3-30-16,0 0 32 0,4 8-29 15,-4 1 8-15,0 5 11 0,-4-2-11 0,2 10 8 16,0 1-10-16,-6 7 7 0,0 0-10 0,1 4 14 16,-5-6-8-16,4 5 15 0,-4-1-8 0,6 8-9 15,-4-7 22-15,4 1-25 0,2-6 20 0,4 2-9 16,2 0-12-16,0 1 5 0,2 3-10 16,-2 0 10-16,4 0-11 0,-2-3 11 0,-2 1-12 15,4-2 11-15,-6 4 5 0,0-5-23 16,-2 3 23-16,-4 0-22 0,4 0 6 0,-6-1 12 15,-2 5-11-15,2 0 11 0,-2 1-7 0,0 3 9 0,0-2-5 0,1-3 12 16,1-1-13-16,0-10-7 0,6 0 16 16,2-6-24-16,2-4 24 0,0 2-8 0,6-2-6 15,5 0 6-15,-3-2-4 0,2-4 5 0,-2-3-7 16,-2-1 6-16,2-4-6 0,0-2 6 16,-2 3-8-16,0-7 5 0,-4-2-14 0,0-1 1 15,-2 3-20-15,-8-7-6 0,10 9-20 0,-18-12-5 16,18 17-1-16,-26-15-24 0,26 16 7 0,-28-9-34 15,22 7 7-15,-16-13-14 0,10 9-3 0,8-41-14 16,-19 31-94-16,19-31-86 0,0 0 74 0,-8-39 245 16</inkml:trace>
  <inkml:trace contextRef="#ctx0" brushRef="#br1" timeOffset="50858.6088">9412 13506 721 0,'6'-35'90'0,"-6"35"-24"0,-6-34 5 0,6 34-5 15,0-37 8-15,-10 9 8 0,10 28-7 0,0-43-3 16,0 43-15-16,-6-35-13 0,6 35-9 0,0 0 2 16,0-28 6-16,0 28 7 0,0 0 1 0,0 0-11 15,0 0-6-15,0 0-17 0,0 0-1 16,0 0-8-16,0 0-1 0,18 43-1 0,-2-13 1 15,4 7 1-15,3 8 7 0,1 3-5 0,4 5 8 16,0 0-9-16,3 6-11 0,-3 2 25 0,2 2-26 16,-3 0 24-16,-1 2-7 0,2-2-10 15,0 0 6-15,-7-2-8 0,3-4 6 0,-2-6-7 16,2-7 5-16,-3-15-8 0,-21-29 5 0,50 30-4 16,-50-30 3-16,51-26 3 0,-23-9-3 15,4-21 8-15,-3-18-7 0,7-23 6 0,4-19-12 16,3-16-3-16,3-10 9 0,1 3-24 0,-1-7-2 15,1 12-27-15,-7-5-58 0,15 38-102 0,-43-15-352 16,24 14 9-16,-10 15 143 0</inkml:trace>
  <inkml:trace contextRef="#ctx0" brushRef="#br1" timeOffset="52428.1973">21798 9865 128 0,'0'0'71'0,"-8"-28"-4"0,8 28-5 0,0 0 5 16,-6-37 4-16,6 37 12 0,0 0-7 0,-2-26 7 15,2 26-11-15,0 0-3 0,0 0-8 0,0 0 1 16,0 0-5-16,0-31 3 0,0 31-7 0,0 0-4 15,0 0-5-15,0 0-8 0,0 0-8 0,0 0-10 16,0 0-11-16,0 0-4 16,0 0-1-16,0 0-2 0,0 0 5 0,0 0 7 0,0 0 9 15,0 0 7-15,6 43 7 0,-6-43-5 16,2 57 2-16,-2-25-6 0,8 15 4 0,-8-2-10 16,8 10 3-16,-6 2-13 0,3 6 4 0,-3 2-12 15,0 2 6-15,4 4-12 0,-4-2 9 0,0 4-10 16,-4-2-9-16,0-2 28 0,-4-1-27 0,-3 1 28 15,1 4-8-15,0-2-12 0,4 2 11 16,-2-4-9-16,4 2 13 0,2-4-2 0,4-3 12 16,2-3-7-16,6 1 6 0,-1-5-12 0,3 0 6 15,2-4 7-15,-2 0-28 0,2-2 27 0,0 2-28 32,-4-2 9-32,-3 7 8 0,-1-3-8 0,-2 4 6 15,-4 4-9-15,-4 2 9 0,-4 5-9 0,-4 7 11 0,-5 4-7 16,-3 2 13-16,-6 5-10 0,-4 5-8 15,-3-1 20-15,3 5-24 0,-2-3 22 0,3-5-4 16,1-5-13-16,4 1 12 0,0-12-11 0,8 2 9 0,0-10-6 16,11-10 9-16,3-8-8 0,3-4 7 0,5-3-10 15,6-3 5-15,-2-2-5 0,4-1 4 0,-2-1 12 16,2 1-31-16,2 3 29 0,-7 4-28 0,3 1 11 16,-2 1 7-16,-12 4-6 0,2 6 7 15,-2 1-6-15,-4 5 6 0,-4 8-7 0,-4-2 8 16,-3 9-8-16,-3 5 8 0,-2 4-9 0,-6 5 9 15,0 1 5-15,3-1-21 0,-3-3 21 0,0-4-21 16,6-12 7-16,3-10 9 0,-1-14-8 0,10-17 3 16,8-28-12-16,0 0-13 0,0 0-16 0,0 0-24 15,33-16-24-15,-31-28-43 0,34 21-70 0,-34-32-173 16,18 2-112-16,6 5 73 0,-18-26 410 16</inkml:trace>
  <inkml:trace contextRef="#ctx0" brushRef="#br1" timeOffset="53308.6219">22099 10184 728 0,'0'0'72'0,"0"0"-10"16,-32 4 0-16,32-4 1 0,0 0-9 0,0 0-3 15,0 0-8-15,-20 45-2 0,20-45 3 16,-4 63 12-16,-4-16-1 0,10 24 8 0,-4 8 7 16,12 27-30-16,-10 12 14 0,8 26-25 0,-8 15-15 15,2 22 17-15,-4 20-15 0,-6 14-11 0,-8 13 3 16,-2 8-4-16,-5 2 1 0,-5 0 4 0,-8-11 9 15,3-1-3-15,-5-15-11 0,2-7 4 0,9-7 2 16,7-12-5-16,4-10 12 0,14-5 11 16,-4-9-23-16,10-5-3 0,0-7 9 0,4-5-16 15,2-10 14-15,-2-6 2 0,0-10-18 16,2-18 9-16,-6-17-26 0,-4-30-6 0,11-10-44 16,-11-43-48-16,0 0-63 0,0 0-134 0,-5-47-163 15,10 8 34-15,-26-40 321 0</inkml:trace>
  <inkml:trace contextRef="#ctx0" brushRef="#br1" timeOffset="53886.766">21608 12038 1143 0,'-22'-30'60'0,"22"30"-38"16,0 0-7-16,0 0 13 0,-26-29 21 16,26 29 13-16,0 0 1 0,0 0-12 0,0 0-15 15,0 0-10-15,0 0-10 0,0 0 2 0,0 0 0 16,4 29 7-16,-4-29 3 0,12 48 5 0,-8-21-4 15,4 10 4-15,2 5-10 0,0 9 3 0,3 6-9 16,3 8 6-16,0 4-10 0,4 6 9 0,-4 9 3 16,4 1-23-16,-3 0 19 0,3-3-22 0,2-11 5 15,0-10 8-15,5-14-11 16,7-11 4-16,-4-17-4 0,9-9 1 0,5-16 5 16,1-13 0-16,3-13 6 0,5-13-2 0,-5-16 3 15,5-10-9-15,-7-16-7 0,0-3 16 0,-3-8-19 16,-11-1 16-16,3 5-6 0,-9 7-10 0,-6 4 8 15,-2 9-8-15,-6 7 1 0,-6-2-16 0,2 8-7 16,-10-2-24-16,6 10-12 0,-6-8-29 16,13 25-19-16,-13-19-38 0,30 39-85 0,-30-13-184 15,2 29-58-15,42-26 98 0</inkml:trace>
  <inkml:trace contextRef="#ctx0" brushRef="#br1" timeOffset="54964.9598">22697 11571 1592 0,'-46'8'24'0,"46"-8"-14"15,0 0-6-15,0 0-6 0,-6-39 5 0,6 39 0 16,32-51 9-16,-32 51-4 0,37-57 7 0,-11 29-4 16,-2-1 0-16,8-1-3 0,-3 2 2 0,1 5-4 15,2 1 3-15,-3 4-5 0,-29 18 3 0,46-25-1 16,-46 25 1-16,28 0 4 0,-28 0 2 15,0 0 3-15,19 27-3 0,-19-27-1 0,6 54-9 16,-12-19 2-16,-1 8-7 0,-3 5 6 16,0 9-7-16,-4-2-9 0,0 8 26 0,2 6-25 0,-4-1 25 15,-2 9-8-15,5 0-11 0,-1-2 11 16,4 0-9-16,8-7 11 0,-2-7-6 0,10-7 9 16,4-9-7-16,8-10 2 0,-18-35-6 15,47 46 2-15,-13-33-1 0,3-7 2 0,9-10 3 16,-1-7 1-16,5-11 4 0,3-8-3 0,1-11 5 15,1-6-7-15,-1-8 5 0,-7-6-9 0,-1-4 4 16,-9-2-7-16,-1-2 7 0,-6 0-7 0,-6 4 9 16,-13 0 9-16,-3 2-21 0,-6 6 24 0,-4 2-26 15,-8 2 7-15,1-2 4 0,-7 4-7 0,2-1 6 16,-2 1-7-16,6 8 3 0,0 0-9 16,4 9-2-16,4 3-10 0,2 31-2 0,4-38-10 15,-4 38-13-15,0 0-23 0,42-6-29 16,-42 6-48-16,43 20-91 0,-43-20-232 0,28 31-20 15,0 3 161-15</inkml:trace>
  <inkml:trace contextRef="#ctx0" brushRef="#br1" timeOffset="56059.3933">23570 12211 417 0,'0'0'68'0,"0"0"-17"15,0 0-2-15,0 0 3 0,0 0 7 16,0 0 5-16,0 0 4 0,0 0-2 0,0 0-6 16,0 0-8-16,0 0-5 0,0 0-8 0,0 0-7 15,0 0-8-15,0 0 0 0,0 0 1 0,18 35 6 16,-18-35 0-16,0 38-1 0,-4-13-6 0,2 13 6 15,-10-1-3-15,10 10 11 0,-14-5-5 0,6 9 7 16,-4-4 7-16,-2 4-35 16,-1-7 29-16,7 1-33 0,-8-14 15 0,8 3 4 0,10-34-10 15,-12 41 0-15,12-41-9 0,0 0-3 16,0 0-3-16,0 0-2 0,0 0 3 0,0 0 3 16,0 0 2-16,0 0-2 0,30-47 2 0,-18 14-7 15,3-9-11-15,3-1 28 0,2-8-29 0,0 3 29 16,-2 1-13-16,-2-2-6 0,-7 4 7 0,1 1-5 15,-4 3 9-15,-2 2-5 0,-2-1 5 16,2-1-8-16,-4 2 4 0,0 5-6 0,-4 3 6 16,4 31-2-16,0-32 8 0,0 32 1 0,0 0 2 15,0 0-2-15,0 0-5 0,0 0-3 0,0 0-4 16,0 0 0-16,0 0-3 0,12 42 3 0,-12-42-2 16,14 45 3-16,-14-45-4 0,24 49 5 15,-10-21-6-15,1-1 4 0,-15-27-3 0,40 47 3 16,-40-47-3-16,40 48 3 0,-40-48-3 15,37 45 2-15,-37-45-3 0,28 45 4 0,-28-45-5 16,20 45 3-16,-20-45-5 0,4 50 2 0,-6-21-7 16,-2-1-19-16,-4 7 27 0,-8-3-32 0,4-3 28 15,-4-1-12-15,16-28-6 0,-27 41-2 0,27-41-15 16,0 0-20-16,-10 39-50 0,10-39-75 0,0 0-160 16,0 0-118-16,2-29 20 0,-2 29 428 15</inkml:trace>
  <inkml:trace contextRef="#ctx0" brushRef="#br1" timeOffset="56261.6353">23649 12526 1479 0,'0'0'41'0,"-30"0"-16"15,30 0-5-15,0 0 2 0,0 0 4 0,0 0-10 16,2-28-5-16,-2 28-7 0,0 0-4 0,34-23-6 15,-34 23-6-15,38-16-12 0,-38 16-18 16,39-14-23-16,-5 20-36 0,-34-6-55 0,51-10-126 0,-19 10-187 16,-32 0 61-16,53 0 330 0</inkml:trace>
  <inkml:trace contextRef="#ctx0" brushRef="#br1" timeOffset="56511.8935">24000 12465 1495 0,'-48'10'180'0,"48"-10"-144"0,-46 4-12 0,46-4 1 16,0 0 4-16,0 0-6 0,0 0-14 0,0 0-9 15,0 0-3-15,0 0-3 0,0 0-6 16,0 0-12-16,56-24-20 0,-56 24-28 0,73-24-41 16,-49-5-56-16,33 31-96 0,-21-14-235 0,0-10 59 15,11 22 270-15</inkml:trace>
  <inkml:trace contextRef="#ctx0" brushRef="#br1" timeOffset="57209.3658">24429 12235 1373 0,'0'0'83'0,"0"0"-33"16,-28 0-8-16,28 0 2 0,0 0 0 15,-9 27-4-15,9-27-8 0,-12 36-1 16,12-36-9-16,-10 49-1 0,4-18-6 0,4 1 0 15,-4 3-10-15,4 3 4 0,-4 1-5 0,4 0 7 16,-6-1 6-16,4 1-31 0,-4-3 25 0,0-1-30 0,6-6 18 16,2-29 3-16,-8 42-3 0,8-42 2 0,0 0-2 15,0 27-1-15,0-27 2 0,0 0-1 16,0 0 0 0,0 0 2-16,0 0-1 0,26-43-2 0,-26 43 4 15,24-57-5-15,-8 22-7 0,2-1 28 0,-3-3-30 16,-3 5 30-16,-2-3-15 0,-2 5-5 0,2-1 5 15,-4 0-4-15,-4-1 3 0,0 1-4 0,0-1 6 16,-2 3-6-16,6-3 5 0,-6 7-4 0,0 27 5 16,6-44-1-16,-6 44 2 0,4-31-2 0,-4 31 1 15,0 0-3-15,16-30 1 0,-16 30-2 16,0 0-1-16,29-21 1 0,-29 21 1 0,36-12-1 16,-36 12 0-16,45-4 0 0,-45 4 1 0,50 4-1 15,-50-4 0-15,51 10 1 0,-51-10-2 0,48 21 1 16,-48-21-1-16,38 28 2 0,-38-28-2 0,27 31 2 15,-27-31-2-15,14 34 2 0,-14-34-3 0,-6 39 3 16,6-39-3-16,-26 44 3 0,26-44-3 16,-39 43 4-16,11-22-3 0,0 3 2 0,-1-4-3 15,-3-1 3-15,2 1-1 0,30-20 3 0,-45 28-2 16,45-28 3-16,-28 13-4 0,28-13 0 0,0 0-1 16,0 0-2-16,0 0 2 0,0 0 1 15,0 0 0-15,46 10 0 0,-19-14 0 0,9-2-2 16,2-1 3-16,-1-1-3 0,7 4 2 0,-7 0 0 15,-3 4 0-15,-2 4 1 0,-32-4 3 16,45 16 7-16,-45-16 9 0,18 27 7 0,-18-27 3 0,-12 36-1 16,12-36-8-16,-43 57-23 0,7-22 19 0,-2 4-24 15,-7 1 19-15,-3-3-4 0,-5-3-7 0,-3-3 2 16,5-1-3-16,3-7 1 0,11-3-1 0,1-4-4 16,36-16-11-16,-43 10-14 0,43-10-22 0,0 0-34 15,0 0-50-15,-6-50-102 0,39 29-350 16,-33 21 45-16,40-61 181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30/04/2015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72784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1175595"/>
              </p:ext>
            </p:extLst>
          </p:nvPr>
        </p:nvGraphicFramePr>
        <p:xfrm>
          <a:off x="214283" y="762000"/>
          <a:ext cx="8750332" cy="5730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fast our aunty goes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relative velocity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more HW (+HRT)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some HW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Everyone deserves more than the zero that is in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spreadsheet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6320" y="277200"/>
              <a:ext cx="8073360" cy="5556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3000" y="261000"/>
                <a:ext cx="8098920" cy="558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89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8080" y="363600"/>
              <a:ext cx="8587800" cy="5609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120" y="361080"/>
                <a:ext cx="8616960" cy="562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221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2040" y="190080"/>
              <a:ext cx="8426520" cy="5415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0160" y="176760"/>
                <a:ext cx="8453520" cy="544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944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85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04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81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7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97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84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67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84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82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18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05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04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45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06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27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57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91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6364418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motion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23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91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56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5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88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77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10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66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43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4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2200" y="357120"/>
              <a:ext cx="7472520" cy="503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960" y="352080"/>
                <a:ext cx="7495560" cy="505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403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81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9720" y="595800"/>
              <a:ext cx="8709120" cy="5128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5680" y="583560"/>
                <a:ext cx="8731800" cy="515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408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960" y="250920"/>
              <a:ext cx="8625960" cy="4038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640" y="236520"/>
                <a:ext cx="8644680" cy="406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15200" y="321840"/>
              <a:ext cx="11160" cy="24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12680" y="313200"/>
                <a:ext cx="23400" cy="3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342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02120" y="126360"/>
              <a:ext cx="8322840" cy="6047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9160" y="112320"/>
                <a:ext cx="8352000" cy="607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22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6120" y="348480"/>
              <a:ext cx="8194320" cy="5207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2080" y="335160"/>
                <a:ext cx="8211240" cy="522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420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640" y="125280"/>
              <a:ext cx="8892360" cy="584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040" y="113760"/>
                <a:ext cx="8915760" cy="586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47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4884</TotalTime>
  <Words>209</Words>
  <Application>Microsoft Office PowerPoint</Application>
  <PresentationFormat>On-screen Show (4:3)</PresentationFormat>
  <Paragraphs>43</Paragraphs>
  <Slides>40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152</cp:revision>
  <dcterms:created xsi:type="dcterms:W3CDTF">2006-08-16T00:00:00Z</dcterms:created>
  <dcterms:modified xsi:type="dcterms:W3CDTF">2015-04-30T00:57:09Z</dcterms:modified>
</cp:coreProperties>
</file>