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2.xml" ContentType="application/vnd.openxmlformats-officedocument.presentationml.notesSlide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61" r:id="rId2"/>
    <p:sldId id="257" r:id="rId3"/>
    <p:sldId id="258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392" r:id="rId20"/>
    <p:sldId id="393" r:id="rId21"/>
    <p:sldId id="394" r:id="rId22"/>
    <p:sldId id="395" r:id="rId23"/>
    <p:sldId id="396" r:id="rId24"/>
    <p:sldId id="397" r:id="rId25"/>
    <p:sldId id="398" r:id="rId26"/>
    <p:sldId id="399" r:id="rId27"/>
    <p:sldId id="400" r:id="rId28"/>
    <p:sldId id="401" r:id="rId29"/>
    <p:sldId id="402" r:id="rId30"/>
    <p:sldId id="403" r:id="rId31"/>
    <p:sldId id="404" r:id="rId32"/>
    <p:sldId id="405" r:id="rId33"/>
    <p:sldId id="406" r:id="rId34"/>
    <p:sldId id="407" r:id="rId35"/>
    <p:sldId id="408" r:id="rId36"/>
    <p:sldId id="409" r:id="rId37"/>
    <p:sldId id="410" r:id="rId38"/>
    <p:sldId id="411" r:id="rId39"/>
    <p:sldId id="412" r:id="rId40"/>
    <p:sldId id="413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84" d="100"/>
          <a:sy n="84" d="100"/>
        </p:scale>
        <p:origin x="145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28T23:56:50.14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10435 5608 680 0,'0'0'94'0,"0"0"-19"16,0 0-12-16,0 0-1 0,0 0-5 15,0 0 0-15,0 0-15 0,0 0-3 0,-13 30-8 16,11-5-3-16,-5 7 13 0,0 7-34 0,-4-3 32 16,2 10-24-16,-9-13 23 0,9 2 5 0,9-35-6 15,-19 41-4-15,19-41-5 0,0 0 7 0,0 0 8 16,54-25 8-16,-17-18 5 0,21-17 1 0,11-31-36 16,21-16 10-16,16-21-28 0,18-11-7 15,14-4 15-15,8-6-26 0,7 13-6 0,-8-1-4 16,6 21-55-16,-26-10-48 0,13 44-133 0,-45-2-302 15,-7 7 36-15,-3 29 335 0</inkml:trace>
  <inkml:trace contextRef="#ctx0" brushRef="#br0" timeOffset="1125.0383">9544 9296 710 0,'0'0'35'16,"0"0"-7"-16,0 0-11 0,0 0-5 15,0 0 2-15,0 0 8 0,0 0 5 0,0 0 16 16,0 0 8-16,0 0 11 0,0 0-3 0,4 54-2 15,-8-18-1-15,4 12-33 0,-7-4 37 0,7 15-23 16,-13-11 24-16,6 11 13 0,-9-13-12 0,12 6 8 16,-10-20-17-16,12-4-6 0,2-28-17 0,0 0-6 15,0 0 0-15,56-16 4 0,-6-35 10 16,16-20-10-16,24-33-8 0,19-22 5 0,18-20-20 16,22-15 2-16,11-6-2 0,10-10-35 0,13 6-16 15,-6-7-37-15,15 30-105 0,-40-23-180 0,3 27-216 16,-17 12 46-16,-34-5 462 0</inkml:trace>
  <inkml:trace contextRef="#ctx0" brushRef="#br0" timeOffset="4074.3707">11501 13051 983 0,'-37'-11'105'0,"3"6"-52"0,-9-8-19 0,1 6-18 15,-4-3-8-15,-4 1-4 0,-4 0-1 0,0 0-1 16,-5 0 2-16,0-4-3 0,0 6 1 0,-10-2-5 31,3-1 4-31,-6-3-6 0,-3 4 2 0,2-1 2 16,-6 1-2-16,-2-2 3 0,-3 2 2 15,-8-2-1-15,-3 3 0 0,-9-3-1 0,2 5 1 16,-5-4-4-16,-6 4 9 0,2-1 6 0,-6 0 13 0,1 4 9 16,-10-10 2-16,4 10-3 0,-9-10-6 0,6 10-5 15,-8-6-1-15,4 2-6 0,-7 1-3 0,-2 3-7 16,-4 1-4-16,-3 4-2 0,-3 1-3 0,4-1 0 0,-3 5 1 16,0 2 1-16,2-2 2 0,-7 0 0 15,1 2 0-15,2-2 3 0,4-1 3 0,-2-3 7 16,-2 1 3-16,-3 5 2 0,1-6-2 0,4 1 2 15,-3 3-1-15,1 0 0 0,0-5-1 16,-1 9 1-16,-1-4-1 0,4 2-1 0,4-1-3 16,1 3-4-16,1-2-2 0,-3 4 2 0,8-3-3 0,2 3 0 15,1-6-1-15,6 5-1 0,-2-1-1 16,3-2 2-16,2 3-5 0,-1-4 1 0,7 4-5 16,-1-1 2-1,5-1-1-15,1 3 2 0,3-1 1 0,-3 4 1 16,8 0-3-16,-3 0 2 0,6 8 11 15,-4-1-34-15,9 5 28 0,-1 3-35 0,1 8 9 0,0 0 2 16,2 9-7-16,-7 0 8 0,5 13-5 0,-3-1 9 16,5 4-5-16,0 1 15 0,2 6-10 0,3-2 17 15,4 6-10-15,0 0 13 16,2-2 10-16,7 0-25 0,1-5 28 0,10 0-23 16,3-6 10-16,10 2 14 0,1-5-12 0,9 2 9 15,5-4-12-15,7 0 6 0,6-6-10 0,6 4 7 16,4-1-10-16,3-1 8 0,8 3-10 0,4-6 9 0,4 1 10 15,8 4-25-15,4-3 28 0,2 2-29 0,11-3 10 16,0-1 7-16,5-4-9 0,3 6 9 16,3-2-7-16,6-5 7 0,5 4-8 0,1-4 4 15,1-2-6-15,8-2 4 0,0-7-2 0,4-1 7 16,3-2-7-16,2 1 7 0,3-2-6 0,6-1 4 16,5-1-3-16,2-1 5 15,2 0-5-15,6-2 4 0,-1 5 10 0,4-2-33 0,-1 4 32 16,-1 2-32-16,2-3 18 0,-2 2 3 15,9 0-2-15,-2 0 5 0,2 5-5 16,6-3 7-16,-1 5-9 0,0-1 5 0,6-4-7 16,1-2 5-16,8-1-1 0,5-6 5 0,4-2-3 0,7-3 2 15,-2-7-6-15,3-1 3 0,10-4 0 0,-2-6 2 16,7-1-2-16,8-2 1 0,0-2-2 0,2-1 2 0,8-3 4 16,2-1 1-16,3-5 9 0,7 1 0 15,-1-3-4-15,1-2-7 0,3-2-5 0,1 5-7 16,-4 1 6-16,2-2 1 0,4 1 1 0,-5-3 1 15,4 0 0-15,3 5-1 0,-4-6 4 0,-2-1-4 16,2-2 4-16,5-1-2 0,-5-2 4 0,6-4-3 16,1-5 4-16,0 0-5 0,-1-2 4 0,1-7-7 15,-2-2 8-15,0 0 11 0,-3-5-29 0,4 4 26 16,-14 1-31-16,1-5 17 0,-2 0 8 0,-3-2-8 16,-1-2 9-16,-1 2-15 15,-9-5 9-15,-1-6-9 0,-8 6 8 0,-4-4-8 16,-1 8 7-16,-8-5-6 0,-9-2 8 0,-9 1-12 15,-5-2-11-15,-7-4 28 0,-6 1-27 0,-3 3 27 16,-9-5-3-16,-8 7-10 0,-10-2 9 0,-5-3-9 16,-12 3 9-16,-8 2-9 0,-5-2 9 0,-10 1-8 15,-8-5 12 1,-8 3-11-16,-9-6 10 0,-7 0 8 16,-10-4-29-16,-6 1 28 0,-11 1-25 0,-9 0 10 15,-5-5 11-15,-10 4-9 0,-10-3 11 0,-7 1-12 16,-14 2 13-16,-4 3-10 0,-11 0 12 0,-7 3-6 0,-12-2 11 0,0 8 13 15,-12-4-25-15,0 7 24 0,-8 5-29 0,-4 0 2 16,-5 8 2-16,-9 4-8 0,2 9-2 0,-2 4-6 0,-2 12-5 16,-3-1-12-16,1 13-21 0,-7-10-27 15,13 26-52-15,-18-23-79 0,30 33-71 0,-26-10-205 16,10-5 22-16,20 21 325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1:18:32.75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2605 1145 72 0,'0'0'39'0,"24"-62"-2"16,-24 62 1-16,0 0-21 16,0 0-15-16,0 0 1 15,0 0-1-15,47-23 2 16,-34 80-3-16,5 36 2 15,2 16-2-15,-12 0 1 16,6 20-1-16,2 7-2 16,-3-5 1-16,0-22-1 15,0-18 2-15,5-20-2 16,0-28 3-16,6-27 0 15,4-32-1-15,8-30 2 0,5-31-2 16,5-27 2-16,-23 44-1 16,4-11-1-16,-4-7-1 15,1-7 0-15,-1 2 0 16,3-6-4-16,-4 5-1 15,0-2-16-15,1 8-20 16,-5-2 3-16,-1 14-2 16,-1 7-1-16</inkml:trace>
  <inkml:trace contextRef="#ctx0" brushRef="#br0" timeOffset="419.024">3754 1685 106 0,'14'-4'40'16,"-4"-5"-1"-16,16 6-2 15,2-10-36-15,5-2 1 16,4-5 0-16,9 2 0 15,-5-5 0-15,2 0 0 16,-5-3-1-16,-5-1 0 16,-9-1 1-16,-8-2-1 15,-16 30 0-15,0 0 0 16,0 0 1-16,-17-51-1 15,-20 42 0-15,-11 9 0 0,-11 16 0 16,-7 10 0-16,-2 13 0 16,0 9-1-16,5 9-1 15,25 7 1-15,15-6 0 16,20-5-1-16,23-10 0 15,18-9-3-15,26-10 0 16,17-9-3-16,22-8-4 16,-6-22-26-16,23 0-3 15,-9-12 1-15,6-1 0 16</inkml:trace>
  <inkml:trace contextRef="#ctx0" brushRef="#br0" timeOffset="632.036">4764 1496 83 0,'-37'-10'40'16,"2"15"-1"-16,-12 3 2 0,7 24-10 15,-8-4-27-15,3 14 0 16,3 4-2-16,7 6-1 16,11-1 0-16,13 1-1 15,17-8-1-15,16-9-1 16,23-16 0-16,19-20-2 15,22-16 0-15,9-26-12 16,24-11-21-16,-6-22-1 16,-53 33 0-16,1-5-1 15</inkml:trace>
  <inkml:trace contextRef="#ctx0" brushRef="#br0" timeOffset="797.0454">5392 1204 105 0,'21'-53'38'16,"-21"53"3"-16,20-72-2 0,-20 72-30 15,0 0-2 1,-24 13-4-16,-9 44 0 0,-14 42-3 15,-1 23-1-15,11 21-2 16,14 0-5-16,21-9-30 16,6-47-3-16,16-9 2 15,-8-29-3-15</inkml:trace>
  <inkml:trace contextRef="#ctx0" brushRef="#br0" timeOffset="1534.0878">5186 1485 121 0,'0'18'41'0,"24"-3"1"16,6-9-1-16,31-21-37 15,7 3-2-15,13-7 2 16,6-5-4-16,-87 24 0 15,89-28 0-15,-41 17 0 16,-48 11 0-16,84-24 0 16,-53 16 0-16,31 0 0 15,-32 10 0-15,-15 19 0 16,-30 12 0-16,-8 18 0 15,-27 9 0-15,-3 15 0 16,3-4 0-16,10 4 0 16,16-9 0-16,16-10 0 15,20-13 0-15,17-13 0 16,18-18 0-16,10-22-2 0,9-14 0 15,1-17 1-15,0-11-1 16,-5-15 0-16,-10-5 1 16,-13-4 0-16,-39 76 0 15,22-77 2-15,-22 77 1 16,1-67-1-16,-13 16 1 15,-10 14 0-15,-9 14 0 16,4 15 0-16,2 14-2 16,11 10 0-16,7 6 0 15,25 4 0-15,13-7 0 16,12-4 0-16,10-1 0 15,4-4 0-15,0 2 0 16,-5-1 0-16,-6 8 0 16,-9 3 0-16,-14 5 0 0,-12 10 0 15,-13 5 0-15,-10 3 0 16,-7 1 0-16,-4 1 0 15,1-5 0-15,3-7 0 16,5-6 0-16,7-15 0 16,7-14 0-16,15-11 0 15,4-19 0-15,7-8 0 16,2-11 0-16,4-7 0 15,1-4 0-15,-4 0 0 16,0 4 0-16,-4 6 0 16,-2 10 0-16,-2 5 0 15,6 10-2-15,-27 25-27 16,0 0-12-16,51-42-2 15,-11 30 0-15,10 6-1 0</inkml:trace>
  <inkml:trace contextRef="#ctx0" brushRef="#br0" timeOffset="1909.1092">7525 1370 120 0,'0'0'40'16,"0"0"1"-16,0 0-3 15,0 0-33-15,-52-39-1 16,14 44-1-16,-15 5 1 16,6 2-4-16,-2 9 0 0,4 9 0 15,7 6 0-15,17 7 0 16,27-12 0-16,11-8 0 15,19-8 0-15,7-4 0 16,5-7 0-16,3-2 0 16,-1 2 0-16,-7 1 0 15,-13 8 0-15,-16 11 0 16,-23 12 0-16,-16 9 0 15,-16 7 0-15,-14 3 0 16,-7-2 0-16,-4-3 0 16,11-4-5-16,0-27-20 15,36-1-17-15,4-22-1 16,30-7-1-16,12-17-1 15</inkml:trace>
  <inkml:trace contextRef="#ctx0" brushRef="#br0" timeOffset="2442.1397">3812 2275 89 0,'-57'-7'39'0,"20"5"0"15,9-8 0-15,28 10-31 16,2-13-6-16,22 11-1 15,21 2 0-15,26 1 1 0,27-1 0 16,30 0 1-16,36-6-1 16,34-4 1-16,33-13 1 15,32-5-1-15,20-9 0 16,19-3 0-16,3-5-2 15,2 1 0-15,-14 3-2 16,-23 5-2-16,-27 16-9 16,-48 3-26-16,-29 18-3 15,-55 7 1-15,-43 16-2 16</inkml:trace>
  <inkml:trace contextRef="#ctx0" brushRef="#br0" timeOffset="3254.1861">1788 3237 104 0,'5'-15'36'0,"8"23"1"0,-10 3-8 15,1 32-24-15,-1 14-2 16,-3 18 0-16,-2 12 0 16,1 15 0-16,-3 8-1 15,2 1 0-15,-1-9 0 16,7-14-1-16,1-15 0 15,2-14 0-15,-2-19-1 16,1-21 0-16,-6-19 0 16,8-34 0-16,-5-14 0 15,-1-18-1-15,2-17 1 16,6-18 1-16,4-24-1 15,4-5 0-15,10-2 1 0,3 8 0 16,5 5 0-16,2 16 0 16,-2 17 0-16,3 24-1 15,-2 28 0-15,-3 25 0 16,-5 20 0-16,-3 22-1 15,-8 14 1-15,-4 16-1 16,-6 14 0-16,-8 3 1 16,-8 6 0-16,-6-1 0 15,-4-4 0-15,-3-9 0 16,0-8 1-16,0-17-2 15,3-12 2-15,3-15-1 16,5-14 0-16,10-6-1 16,-7-28 1-16,11 3-1 15,4-5 1-15,5 2 0 16,-3 2 1-16,4 10-1 0,3 12 0 15,-3 20 1-15,3 14-1 16,-2 14 1-16,3 10-1 16,5 9 0-16,10 2-3 15,5-5-2-15,22 4-20 16,-4-25-13-16,16-4 0 15,-5-28-1-15,14-7-2 16</inkml:trace>
  <inkml:trace contextRef="#ctx0" brushRef="#br0" timeOffset="3625.2074">2844 3728 105 0,'0'0'40'0,"22"16"0"16,4-25-1-16,24-6-32 15,8-8-6-15,10-4 2 16,6-8-2-16,3-4 1 16,-10-5-1-16,-6-4 1 15,-12-1-1-15,-19 3 1 16,-17 2-1-16,-20 5 0 15,-20 10 0-15,-13 14-1 16,-20 17 1-16,-6 18 0 16,-11 20 0-16,4 18 0 15,2 10 1-15,14 11 0 16,17 6-2-16,24-8 0 15,26-10 0-15,33-19 0 0,37-21-2 16,29-28-3-16,34-14-2 16,16-36-13-16,33-2-15 15,-8-33-5-15,2 1-2 16,-19-19 1-16</inkml:trace>
  <inkml:trace contextRef="#ctx0" brushRef="#br0" timeOffset="3825.2188">4432 2678 112 0,'-84'1'41'15,"3"39"2"-15,-9 18-3 16,10 31-37-16,0 18-1 16,13 17 1-16,14 7-1 0,17-1-3 15,25-2 1 1,16-16-4-16,24-11 0 0,4-35-21 15,26-9-13-15,-4-36-3 16,3-12-1-16,-13-29 1 16</inkml:trace>
  <inkml:trace contextRef="#ctx0" brushRef="#br0" timeOffset="3992.2283">3913 3397 111 0,'-20'8'43'15,"20"-8"1"-15,13 12-1 16,19-13-29-16,25-14-14 15,21-4-7-15,6-19-17 0,30 14-15 16,2-11-4-16,18 10 0 16,-4-6-2-16</inkml:trace>
  <inkml:trace contextRef="#ctx0" brushRef="#br0" timeOffset="4666.2669">6594 2896 112 0,'2'-25'39'16,"-9"0"0"-16,7 25-1 16,-12 8-36-16,2 16 0 15,-1 13 0-15,2 17-1 16,1 16 1-16,0 11-1 15,1 9 1-15,6 4-1 16,1-4 1-16,3-7-1 16,4-11 0-16,-1-14-1 0,2-18 1 15,-3-17-2-15,-5-23 1 16,10-12 1-16,-9-23-1 15,-1-17 0-15,-4-15 0 16,0-13 1-16,-1-15-1 16,2-12 1-16,4-6-1 15,5 1-1-15,7 4 1 16,10 10-1-16,7 11 1 15,9 12-1-15,8 15 1 16,11 26-1-16,4 16 2 16,9 21-1-16,-2 13 0 15,-6 13 1-15,-4 13-1 16,-12 14 2-16,-18 6-1 0,-22 6 1 15,-24 1-2-15,-22 4 2 16,-20-5 0-16,-18-6-2 16,-6-12 0-16,-3-13 0 15,7-10-4-15,10-26-8 16,30 4-14-16,4-30-12 15,37-2-5-15,13-14 1 16,28 4-1-16</inkml:trace>
  <inkml:trace contextRef="#ctx0" brushRef="#br0" timeOffset="7792.4457">7808 3210 107 0,'5'-10'36'0,"-21"-3"0"15,-3 18-2-15,-18 0-30 16,-1 11 0-16,-9 6-1 15,-3 11 0-15,-5 5 0 16,2 8-1-16,4 1 0 16,10 5 0-16,8-2-1 15,16-4 0-15,10-8 0 16,19-10-1-16,16-14 0 15,15-12 0-15,13-15 1 16,12-14 0-16,5-17-1 16,1-10 1-16,-3-10-1 0,-4-2 2 15,-11 2-2-15,-12 5 0 16,-12 8 0-16,-16 13 0 15,-13 15 0-15,-5 23 0 16,-19 11 0-16,0 20 0 16,-5 14-1-16,2 9-1 15,10 9-1-15,2 1-2 16,18 4-3-16,5-16-11 15,28 2-20-15,3-25 1 16,24-2 0-16,0-24-2 16</inkml:trace>
  <inkml:trace contextRef="#ctx0" brushRef="#br0" timeOffset="8252.472">8595 3284 108 0,'-30'-39'38'16,"0"17"1"-16,-17 1-1 15,9 16-33-15,-9 13-1 16,4 14 0-16,0 9-1 15,6 10 0-15,6 8-1 16,10-1-1-16,10 0 0 16,14-5 0-16,11-8-1 15,15-15 0-15,9-13 0 16,9-9 0-16,5-14 0 15,5-7 0-15,-4-13 0 16,-4-3 0-16,-8-5-1 16,-11-1 1-16,-6 7 0 15,-9 1-1-15,-6 9 1 16,-7 10-1-16,-2 18 0 0,-12 7 1 15,0 25 0-15,-4 17-1 16,-3 18 1-16,-6 17 0 16,0 13 0-16,-4 12 0 15,-6 8 0-15,0-4 1 16,-4-5-1-16,-1-8 1 15,0-14 0-15,-1-16-2 16,-1-13 2-16,2-25-1 16,5-21-1-16,9-22 0 15,10-20-2-15,9-28-3 16,22-9-12-16,-3-32-18 15,32-2-3-15,0-17 0 16,22 9-2-16</inkml:trace>
  <inkml:trace contextRef="#ctx0" brushRef="#br0" timeOffset="8617.4929">8814 3427 104 0,'16'24'39'0,"-1"-18"0"16,20 3-1-16,2-13-32 15,20-7-3-15,14-11 1 16,5-4-2-16,4-9-1 16,-5 1 0-16,-6-3 0 15,-9 2 0-15,-15 1 0 16,-16 5 0-16,-19 2 0 15,-14 10 0-15,-18 8 1 16,-11 8-1-16,-13 11 1 0,-9 14-1 16,-2 14 0-16,-6 10 0 15,5 9 0-15,6 4-1 16,13 2 1-16,14-6-1 15,21-5 0-15,19-16-2 16,25-12-1-16,19-18-4 16,28-3-11-16,-1-31-14 15,24 2-9-15,-5-23 0 16,16-4-2-16,-13-19 3 15</inkml:trace>
  <inkml:trace contextRef="#ctx0" brushRef="#br0" timeOffset="9189.5255">10117 2776 102 0,'-23'1'38'0,"-7"-4"2"16,11 13-1-16,2-6-38 16,17-4 0-16,-15 15 0 15,15-4-1-15,0-11 1 16,7 23-1-16,-2-14 0 15,-2 4 1-15,-3-13 1 16,0 16 0-16,0-16 0 16,0 0 0-16,-15 8 1 15,15-8-1-15,-12-7 0 16,12 7-1-16,-8-10 0 15,8 10 0-15,-4-11-1 16,4 11 0-16,0 0 0 0,0 0 0 16,-12 13 1-16,4 0-1 15,-4 3 0-15,-4 2 1 16,-4 3 0-16,0 1 0 15,-2-1 0-15,-2-4 0 16,7-1-1-16,1 0 1 16,7 0 0-16,6 3 0 15,9-3-1-15,9 1 0 16,7-1 0-16,9-1 0 15,5 0 0-15,4-4-1 16,-2 0 1-16,-3-2 0 16,-4 1 0-16,-7 1 0 15,-10 7 1-15,-13 10-1 16,-12 5 0-16,-14 10 1 0,-7 6-1 15,-10 5 1-15,-5 1-1 16,-4 1 0-16,2-9 2 16,4-8-5-16,11-8 1 15,11-20-5-15,23-11-12 16,4-18-9-16,29-8-14 15,8-25-1-15,23-4-1 16,6-22 1-16</inkml:trace>
  <inkml:trace contextRef="#ctx0" brushRef="#br0" timeOffset="10075.5762">12573 2122 98 0,'22'-41'37'0,"-9"17"1"16,-28 3-3-16,-18 21-33 15,-19 18-1-15,-15 23 1 16,-14 27 1-16,-8 28 1 15,-7 18 1-15,3 21 0 16,7 6-1-16,11 6 0 0,22-6-2 16,22-8 2-1,26-24-3-15,19-21 0 0,24-26 0 16,21-23-1-16,14-24 0 15,7-22 1-15,2-19 0 16,-9-16-1-16,-10-12 0 16,-15-9 0-16,-20-4 0 15,-23 0-2-15,-25 6 0 16,-16 8-1-16,-10 9 0 15,-10 5-2-15,7 18-6 16,-6-7-15-16,22 25-13 16,10-6 0-16,23 9-2 15,28-3 2-15</inkml:trace>
  <inkml:trace contextRef="#ctx0" brushRef="#br0" timeOffset="10421.596">12941 2350 106 0,'-9'-10'41'0,"29"4"1"16,12-16-3-16,31-2-35 15,12 1-3-15,15 0 0 16,8 0 0-16,-1 4 1 16,-8 9-1-16,-10 8 0 15,-15 11 1-15,-23 20-1 0,-23 17 0 16,-23 19 0-16,-20 15 0 15,-17 13 1-15,-11 8-1 16,-9 1 0-16,4 0-4 16,6-16 0-16,23 3-16 15,4-37-15-15,38-4-7 16,11-28-2-16,34-8 0 15</inkml:trace>
  <inkml:trace contextRef="#ctx0" brushRef="#br0" timeOffset="10571.6047">14154 3045 96 0,'-62'74'41'0,"-2"16"0"16,-11-11-4-16,11-8-34 15,14 8-40-15,0-18-3 16,24-4 0-16,7-22-2 15</inkml:trace>
  <inkml:trace contextRef="#ctx0" brushRef="#br0" timeOffset="16355.9355">15218 2173 79 0,'15'-34'36'0,"-4"12"-1"16,-19 8 1-16,-8 18-33 15,-15 10-1-15,-4 18 2 16,-14 19 0-16,-1 22 0 15,-10 10 0-15,7 16 1 16,0-4-1-16,9 9 0 16,10-9-1-16,10-9 0 15,14-12-1-15,15-18 0 16,18-15-1-16,11-18-1 0,17-20 1 15,10-12-1-15,5-15 0 16,1-12 1-16,-7-7-2 16,-15-4-1-16,-16-1 0 15,-22 2-1-15,-22 7 0 16,-23 8-1-16,-9 13 0 15,-12 6-2-15,4 15-1 16,-5-3-29-16,29 11 0 16,9-6-2-16,22-5 1 15</inkml:trace>
  <inkml:trace contextRef="#ctx0" brushRef="#br0" timeOffset="16835.963">16023 2221 90 0,'-30'6'36'16,"-12"-7"1"-16,9 13-4 15,-8-7-25-15,5 10-2 16,-1-2 0-16,6 7-3 16,0 5 0-16,7 6-1 15,4 4-1-15,8 6 0 16,7 3 0-16,8 2-1 15,7 0-1-15,8 0 3 0,7-2-1 16,1-4 0-16,4-1 0 16,3-1 1-16,-4-3-2 15,-1-4 2-15,-13 0-2 16,-8-4 0-16,-13-2 0 15,-9-2 0-15,-11-5 1 16,-6-9-1-16,-3-7 0 16,0-10 0-16,9-13 0 15,8-12-1-15,16-13 1 16,14-13-2-16,15-11 1 15,15-7-1-15,13 1-1 16,1 1-2-16,11 21-14 16,-13-7-18-16,5 22-1 15,-15 2-2-15,-1 22-1 16</inkml:trace>
  <inkml:trace contextRef="#ctx0" brushRef="#br0" timeOffset="17459.9987">17215 2952 85 0,'-29'-10'34'0,"-13"-13"1"15,-1 0 0-15,-9-14-32 16,1-8-2-16,0-16 1 16,5-10 0-16,2-8 1 15,8-1-1-15,8-3 0 16,12-1-2-16,8 2 2 0,15 6 0 15,9 9-1-15,11 12 1 16,8 11 0-16,6 8-1 16,-2 10 0-16,1 11 1 15,-8 10-1-15,-6 13 0 16,-16 15-1-16,-16 16-1 15,-18 12 1-15,-15 21 0 16,-17 12 1-16,-10 10-1 16,0 5 2-16,0 2 0 15,10-8 0-15,17-4 1 16,25-12-2-16,31-21 1 15,33-23-2-15,30-23-1 16,37-14-7-16,11-31-14 16,35-4-16-16,-3-31-2 0,12-2 0 15,-14-20-1-15</inkml:trace>
  <inkml:trace contextRef="#ctx0" brushRef="#br0" timeOffset="17806.0184">18211 1918 101 0,'-44'11'40'15,"2"18"0"-15,-12 3-1 16,6 12-37-16,-10 13-1 16,-5 22 1-16,-8 9-1 15,2 11 3-15,-2 1-1 16,11 3 0-16,11-7-1 15,15-9 1-15,18-12-1 0,17-19 0 16,21-21 0-16,17-16-3 16,12-19 1-16,4-19 0 15,2-12-1-15,-4-11-1 16,-6-11 1-16,-10-7-1 15,-15-2-1-15,-17 4 0 16,-10 12 0-16,-16 10-3 16,-6 16 2-16,-4 7-2 15,4 20-3-15,-1-8-12 16,32 25-17-16,6-12-1 15,32 8 0-15,16-17 0 16</inkml:trace>
  <inkml:trace contextRef="#ctx0" brushRef="#br0" timeOffset="18186.0402">18933 2115 114 0,'-56'-22'41'15,"-1"23"2"-15,-19 0-11 16,5 15-29-16,4 9 0 15,7 9-2-15,8 3 0 16,15 3-1-16,17 0 1 16,20-9-2-16,20-12 2 15,17-6 0-15,12-11 0 16,9-8 0-16,6-11 0 15,3-6 0-15,-3-7 0 0,-7-1 0 16,-10 4-1-16,-9 2 1 16,-12 8 0-16,-14 11-1 15,-12 6 0-15,-28 38 0 16,-11 8 0-16,-13 20-1 15,-3 8-1-15,-5 7 0 16,6 13-8-16,-3-14-9 16,34 10-6-16,5-31-10 15,41-3-7-15,19-25-1 16,36-4 1-16</inkml:trace>
  <inkml:trace contextRef="#ctx0" brushRef="#br0" timeOffset="18700.0696">20086 2516 85 0,'-29'-1'37'16,"2"14"1"-16,-12-5 0 0,12 8-32 15,-9 5-1-15,8 5 2 16,0 4-2-16,7 5 0 15,5-2-1-15,11 9 0 16,12-5-1-16,13-2 0 16,10-6-1-16,10-5-1 15,5-14 0-15,6-6 0 16,0-16 0-16,-3-16-2 15,-7-10 1-15,-10-8 0 16,-11-10 0-16,-11-1-2 16,-10 1 2-16,-12 2-3 15,-5 9 2-15,-7 14-2 16,1 18 1-16,-4 9-2 15,9 18-2-15,5 1-7 0,23 25-12 16,1-20-14-16,33 12 0 16,10-21-1-16,30 1 1 15</inkml:trace>
  <inkml:trace contextRef="#ctx0" brushRef="#br0" timeOffset="18925.0825">21130 1772 103 0,'-48'-16'39'0,"-23"19"1"16,6 31-1-16,-5 21-36 16,6 22-2-16,3 18 1 15,13 18-1-15,4 6 0 16,16 2-1-16,13-2-3 0,7-12-3 15,19 0-22-15,-11-28-9 16,13-12-2-16,-12-33 0 16,8-12-1-16</inkml:trace>
  <inkml:trace contextRef="#ctx0" brushRef="#br0" timeOffset="19061.0903">20568 2452 108 0,'29'-42'42'15,"5"-3"0"-15,24 16-3 16,8 19-47-16,0-18-29 15,20 17-4-15,-13-3 0 16,-11 15-3-16</inkml:trace>
  <inkml:trace contextRef="#ctx0" brushRef="#br0" timeOffset="19579.1197">4531 4425 89 0,'19'5'37'0,"-6"7"1"15,3 24 0-15,-9 9-36 16,1 19 0-16,-7 16 0 15,-3 13 1-15,-5 9-1 16,-6 7-3-16,3 2-2 16,-7-20-13-16,12-2-20 15,-2-23-2-15,10-15 1 16,-2-24-2-16</inkml:trace>
  <inkml:trace contextRef="#ctx0" brushRef="#br0" timeOffset="19759.13">4400 5122 75 0,'-29'-4'41'0,"1"-4"-2"0,28 8 1 16,-11-6-12-16,35-2-26 16,20-10-1-16,26-9-4 15,21-10-1-15,11-22-8 16,28 0-25-16,-5-16-1 15,10 3-1-15,-11-11-1 16</inkml:trace>
  <inkml:trace contextRef="#ctx0" brushRef="#br0" timeOffset="20139.1518">5420 4231 105 0,'-41'44'39'16,"-9"4"1"-16,13 22-1 15,-4 0-36-15,11 13-1 0,2 7 0 16,7 5-1-16,1 1 3 15,9-3-3-15,0-7 1 16,7-10-1-16,2-15 1 16,5-9-1-16,3-16 0 15,4-11 0-15,2-15-1 16,0-12 1-16,8-9-1 15,-1-14 1-15,3-5-2 16,-2-3 2-16,2-3-2 16,-1 2 2-16,-2 5-2 15,-2 7 1-15,-3 9-1 16,-2 13 1-16,-1 11 0 15,1 6-1-15,-3 14-1 16,2 2-2-16,4 11-1 0,1-8-6 16,20 15-10-16,-18-25-9 15,16 10-11-15,-8-18 0 16,13-1 1-16,-7-21 1 15</inkml:trace>
  <inkml:trace contextRef="#ctx0" brushRef="#br0" timeOffset="20480.1714">5775 4984 101 0,'-8'10'39'0,"11"13"2"15,-3-23-2-15,31 22-36 16,3-18 0-16,11-5-1 0,12-9-1 15,6-7 1-15,2-3-1 16,-4-4 0-16,-5 0 0 16,-12-5-1-16,-16 3 1 15,-13 4-1-15,-23 1 0 16,-18 8 0-16,-11 6 0 15,-14 9 1-15,-5 4-1 16,-4 11 1-16,3 8-1 16,7 4 1-16,9 7 0 15,13-1-1-15,15 2 1 16,17-8-4-16,22 3-9 15,5-21-10-15,37 6-14 16,1-20-5-16,27-1 0 16,7-14-1-16</inkml:trace>
  <inkml:trace contextRef="#ctx0" brushRef="#br0" timeOffset="21180.2114">7700 4761 93 0,'-19'-15'38'16,"-2"17"1"-16,-14 0-3 15,1 16-30-15,-13 8 0 16,5 15-2-16,-6 6 0 15,3 6-1-15,5 2 0 16,9-5-2-16,10-5 2 16,12-8-3-16,17-13 2 15,12-15-2-15,13-16 0 16,10-14 1-16,7-10-1 15,5-11 1-15,-6-5-2 16,4-7 2-16,-12-3-2 16,-5 2 2-16,-5 5-1 15,-10 9-1-15,-6 11 1 16,-8 14-1-16,-7 16 1 0,-3 25-1 15,-8 21 0-15,-7 22 1 16,-5 20 0-16,-4 19 0 16,-4 16 0-16,-1 11 0 15,2 0 1-15,0-5 0 16,1-11 2-16,7-10-1 15,3-21 0-15,4-19 0 16,3-22 1-16,3-24-1 16,9-22-1-16,-10-22 1 15,12-22-2-15,1-17 0 16,2-15-2-16,4-16 1 15,4-11-1-15,2 0 0 16,2 6 2-16,3 6-4 16,4 14 0-16,2 9 0 0,8 18-3 15,6 8-1-15,14 22-11 16,-9-9-2-16,24 22-5 15,-15-17-5-15,17 14-6 16,-13-9-1-16,3 9 3 16</inkml:trace>
  <inkml:trace contextRef="#ctx0" brushRef="#br0" timeOffset="21532.2316">8244 4901 101 0,'-3'-11'39'16,"3"11"1"-16,-20 0-1 16,6 7-34-16,2 6-1 15,-2 9-2-15,-2 9 1 16,0 7-1-16,0 6 0 15,-2 4-2-15,3 0 2 16,3-2-1-16,0-7 0 0,5-5-1 16,5-14 1-16,2-20-1 15,14 5 1-15,1-27-1 16,2-9 0-16,6-12 1 15,0-8-2-15,2-7 2 16,-2-2-1-16,-2-1 1 16,-3 5-1-16,-5 8 0 15,-2 10 1-15,-2 8-1 16,0 9 0-16,3 8-1 15,3 10-2-15,4 1-1 16,9 7-2-16,0-12-11 16,23 17-5-16,-9-23-5 0,18 14-6 15,-11-14-8-15,7 4 1 16,-12-7 1-16</inkml:trace>
  <inkml:trace contextRef="#ctx0" brushRef="#br0" timeOffset="21893.2523">8658 4884 110 0,'-20'36'41'0,"-2"-19"0"16,21 3-2-16,1-20-36 16,33-4-1-16,4-10-1 15,13-7 0-15,5-5 0 16,1-7-1-16,-1-2 0 15,-6 1 1-15,-11 2-1 16,-9 3 0-16,-14 0 0 0,-15 7 1 16,-12 10-1-16,-9 5 0 15,-11 11 0-15,-7 12 0 16,-7 11 0-16,1 9 0 15,0 9 0-15,8 7 0 16,8-1 1-16,13 0-1 16,16-7-1-16,15-9 0 15,18-11-2-15,11-15 0 16,22-1-9-16,-2-25-8 15,21 10-5-15,-17-28-11 16,11 8-4-16,-14-13-2 16,-3 4 3-16</inkml:trace>
  <inkml:trace contextRef="#ctx0" brushRef="#br0" timeOffset="22244.2723">9214 4843 103 0,'-26'18'40'15,"25"5"0"-15,1-23-1 16,35 5-36-16,5-10-1 15,12-6 0-15,5-5-1 16,5-2 0-16,-1-4 0 16,-5-3-1-16,-11 0 1 15,-12 1 0-15,-9-4-1 16,-14 2 1-16,-12 3-1 15,-13 3 0-15,-11 9 1 16,-10 6-1-16,-10 11 0 16,-6 16 0-16,-5 8 1 0,-2 12 0 15,8 9 0-15,3 2-1 16,16 1 1-16,13-4-1 15,25-10-1-15,16-11 1 16,22-11-4-16,11-16-2 16,20-5-11-16,-4-29-6 15,20 11-6-15,-19-25-9 16,9 8-3-16,-18-14 2 15,-5 11 2-15</inkml:trace>
  <inkml:trace contextRef="#ctx0" brushRef="#br0" timeOffset="22531.2887">9919 4712 8 0,'23'-20'19'16,"-29"-5"7"-16,6 25 12 15,-26 6 1-15,5 18 2 16,-18 6-2-16,8 15-23 0,-4 2-12 15,0 8 0-15,7-5-2 16,6-4 0-16,9-6 0 16,10-11-1-16,13-17 0 15,9-15 0-15,10-14 0 16,8-13 0-16,4-11 0 15,4-3 0-15,-3-5-1 16,-1 6 1-16,-7 6 0 16,-7 11-1-16,-7 14 1 15,-7 11-1-15,-7 15-1 16,-6 6-1-16,3 12-5 15,-9-9-5-15,14 19-7 16,-15-26-3-16,22 15-5 16,-15-31-7-16,27 11-9 0,-1-21 1 15,20-6 4-15</inkml:trace>
  <inkml:trace contextRef="#ctx0" brushRef="#br0" timeOffset="23281.3314">11426 4478 97 0,'0'-16'38'16,"-2"29"1"-16,-13 1-1 16,-7 14-34-16,3 9-1 15,5 10 0-15,-2 10 0 16,5 4 0-16,0-1-1 0,9-3-1 15,8-6 1-15,9-8-1 16,9-16-1-16,11-15 1 16,6-18 0-16,8-15-1 15,2-18 1-15,0-8-1 16,-1-11 1-16,-6-5-1 15,-6 1 1-15,-7 4 0 16,-7 12-1-16,-9 7 0 16,-6 19 0-16,-9 20 0 15,0 0 0-15,-7 28 0 16,-1 11 0-16,-1 7-1 15,4 7 1-15,4 5 1 16,4-3-1-16,11-5 0 16,4-10 1-16,7-12 0 0,7-13 0 15,7-14 0-15,0-15 0 16,2-15 0-16,-1-11 0 15,-7-11 0-15,-2-5-1 16,-8-8-2-16,-6 4 0 16,-4 2-1-16,-1 11-2 15,-11 3-5-15,14 27-8 16,-15-7-4-16,22 31-2 15,-22-7-5-15,39 15-8 16,-6 0-2-16,13 8 2 16</inkml:trace>
  <inkml:trace contextRef="#ctx0" brushRef="#br0" timeOffset="23974.3713">12733 4555 80 0,'0'0'39'16,"-31"-21"0"-16,6 18 1 15,-18-8-16-15,5 12-20 16,-7 8 1-16,3 4-2 15,1 9-1-15,4 12 0 16,9 2 0-16,9 5-1 16,13-1-1-16,13 1 1 15,15-11-1-15,17-6 1 16,9-11-1-16,9-15 0 15,7-11 1-15,-1-10-1 16,-2-14 0-16,-6-7 0 16,-12-7 0-16,-10-3-1 0,-13 1 1 15,-10 2 0 1,-11 7 0-16,-11 5 1 0,-3 9-1 15,-9 13 1-15,4 9-1 16,-1 11 0-16,7 8 0 16,8 5-1-16,11 4 1 15,12 4-1-15,11-3 1 16,15-2-1-16,9-2 1 15,7-5 0-15,5-5 0 16,0-3 0-16,-4-1 0 16,-9-2 0-16,-9-1 1 15,-12 2-1-15,-13 4 1 16,-7 9-1-16,-12 4 0 15,-9 9 0-15,-8 8 0 16,0 5 0-16,-1 3 0 0,-4 2 0 16,8-2 0-16,-1-8 0 15,8-5 0-15,6-14 1 16,3-17 0-16,19-8 0 15,-3-18-1-15,10-9 1 16,-1-11 1-16,2-8-2 16,-1-3 1-16,-4 2 0 15,-5 8 0-15,-6 5-1 16,-3 14 0-16,-5 10 0 15,-3 18-1-15,0 0-1 16,11 5-2-16,-11-5-1 16,34 26-7-16,-10-26-5 15,24 12-3-15,-11-28-4 16,26 9 0-16,-14-31-2 0,20 6-5 15,-12-23-6-15,1-8 7 16</inkml:trace>
  <inkml:trace contextRef="#ctx0" brushRef="#br0" timeOffset="24169.3824">14022 3775 97 0,'0'0'40'0,"-23"18"1"16,9 29-2-16,-6 8-21 16,7 23-14-16,3 13-2 15,3 12-1-15,0 6 0 16,7-3-1-16,4-2-2 15,2-13-3-15,11-8-3 16,-8-28-9-16,21 2-6 16,-13-40-9-16,17-3-8 15,-6-28 0-15,9-4 1 0</inkml:trace>
  <inkml:trace contextRef="#ctx0" brushRef="#br0" timeOffset="24417.3966">14186 4331 115 0,'-29'14'41'16,"-13"2"1"-16,7 16 0 15,-8 4-37-15,15-6-3 16,13-1 0-16,14-2 0 16,12-4 0-16,14-4 0 15,15-1-2-15,7-3 0 16,10-4 0-16,5-4 0 15,4 1-2-15,-4-6-3 16,4 6-6-16,-14-19-5 0,6 16-6 16,-26-27-3-16,15 15-7 15,-24-19-9-15,1 0-2 16,-7-10 3-16</inkml:trace>
  <inkml:trace contextRef="#ctx0" brushRef="#br0" timeOffset="25242.4438">14938 3726 101 0,'0'0'37'0,"3"-20"1"16,-3 20-3-16,-12 19-32 15,5 11 1-15,-5 13-2 16,-2 21 2-16,-6 13-2 16,1 14 1-16,-4 11-2 15,4 4 1-15,-3-2-1 16,3-10-1-16,0-12 1 0,6-14 0 15,4-14-1-15,1-16 0 16,5-13 0-16,3-25 1 16,0 0-1-16,6-17 0 15,2-13 0-15,3-6 0 16,7-6 0-16,1-8 0 15,8 2 0-15,3 0 0 16,4 7 0-16,4 8 0 16,1 11 1-16,1 10-1 15,-1 12 1-15,-1 12-1 16,-3 9-1-16,-6 11 1 15,-7 7 0-15,-8 4-1 16,-13 4 1-16,-9 4 0 16,-13-4 0-16,-11 0 0 15,-9-6 0-15,-6-9 0 0,-3-8-1 16,-1-10-1-16,10-11-4 15,2-23-11-15,30 2-14 16,1-28-4-16,28 6-5 16,9-15 0-16</inkml:trace>
  <inkml:trace contextRef="#ctx0" brushRef="#br0" timeOffset="25956.4847">15523 4399 115 0,'-27'5'39'16,"1"10"0"-16,-12-12-7 0,2 15-29 16,0 5 0-16,1 8 0 15,1 3-1-15,5 6 0 16,4 0 0-16,15 0 0 15,11-3-1-15,12-6 0 16,17-12 0-16,12-10-1 16,12-12 0-16,5-16 0 15,5-11 0-15,-4-11 0 16,-5-9 0-16,-10-4-1 15,-13-4 1-15,-14 3-1 16,-15 5 1-16,-12 8 0 16,-13 13-1-16,-11 11 1 15,-4 9 0-15,0 15 0 0,2 7 0 16,10 6-1-16,9 4 1 15,18 0-1-15,14-5 2 16,20-7-2-16,19-5 1 16,15-7 0-16,13-6 1 15,5-6-1-15,0-2 1 16,-11-1 1-16,-8 1-1 15,-16 1 1-15,-17 4-1 16,-19 9 0-16,-17 1 0 16,-28 23-1-16,-8 6 1 15,-5 9-1-15,-7 9 0 16,5 7-1-16,4 6 1 15,10 0 0-15,16-5-1 16,19-3 2-16,20-14-1 0,12-12 0 16,14-14 0-16,6-14 0 15,6-13 0-15,-4-17 0 16,-6-12 1-16,-13-7-1 15,-12-5 0-15,-14-5 0 16,-12 0 0-16,-15 3 1 16,-9 5-1-16,-7 9 0 15,0 8-1-15,0 6-2 16,11 8-2-16,4-4-7 15,28 18-6-15,-2-20-4 16,31 18-3-16,-8-26-3 16,36 15-6-16,-6-21-6 15,16-2 4-15</inkml:trace>
  <inkml:trace contextRef="#ctx0" brushRef="#br0" timeOffset="26182.4976">16925 3322 111 0,'-22'26'40'0,"-14"10"2"15,10 33-3-15,-21 5-35 16,22 18-2-16,-1 13 1 16,7 6-1-16,-1 7 0 15,7-2-3-15,9-5-1 16,2-11-3-16,15-3-8 15,-9-32-9-15,27-2-9 16,-9-34-9-16,20-12 0 16,-3-27-1-16,15-8 2 15</inkml:trace>
  <inkml:trace contextRef="#ctx0" brushRef="#br0" timeOffset="26444.5124">17186 3951 99 0,'-43'-11'38'0,"-1"27"3"16,-20 8-2-16,11 17-25 15,-10 7-9-15,11 9-1 16,9-4-1-16,16 1 0 16,17-9-1-16,23-7-1 15,21-12-1-15,17-9 0 16,13-7 0-16,11-7-1 15,5-2-1-15,-3-9-3 16,1 7-3-16,-18-12-10 0,6 21-5 16,-28-16-6-16,10 19-10 15,-19-8-3-15,4 13 1 16,-7-5 2-16</inkml:trace>
  <inkml:trace contextRef="#ctx0" brushRef="#br0" timeOffset="26580.5204">17872 4624 118 0,'-11'-4'40'15,"11"4"0"-15,-22-18-14 16,-2-12-49-16,18 14-17 16,-14-8-2-16,6 10-1 15,-9 0-1-15</inkml:trace>
  <inkml:trace contextRef="#ctx0" brushRef="#br1" timeOffset="180509.3244">953 6205 74 0,'1'-18'36'15,"-1"18"0"-15,5-15 0 16,-5 15-17-16,2 19-15 15,3 2-1-15,-2 12-1 16,5 17 0-16,-3 18 0 16,5 16 1-16,-1 13-2 15,-1 13 2-15,-4 3-2 16,4-4 1-16,-3-8-1 0,5-14 1 15,0-22-1-15,4-18 1 16,5-29-1-16,4-24 0 16,8-31 1-16,5-22-1 15,1-18 1-15,1-15-1 16,-1-10 1-16,-5-10-2 15,-2 0 1-15,-1 8-3 16,-4 14 0-16,-7 15-2 16,1 19-2-16,-10 4-19 15,13 37-12-15,-8 7-1 16,7 30 0-16,-7 4-1 15</inkml:trace>
  <inkml:trace contextRef="#ctx0" brushRef="#br1" timeOffset="180897.3468">1762 6859 111 0,'4'16'37'0,"-4"-16"2"15,27 21-2-15,-7-14-32 16,18-11 0-16,6-10-2 16,9-5 1-16,0-9-2 15,-2-6 0-15,-3-7 0 16,-6-3-1-16,-13-2 0 0,-11 2-2 15,-13 3 2-15,-15 7-1 16,-13 8 1-16,-11 12-2 16,-14 16 2-16,-8 18 0 15,-7 18 0-15,-2 16 2 16,3 10-3-16,10 10 0 15,12-1 0-15,17 0 0 16,25-11 0-16,23-16 0 16,26-18-2-16,21-20-5 15,27-4-14-15,6-34-16 16,21-5-3-16,-5-18 1 15,-1 1-2-15</inkml:trace>
  <inkml:trace contextRef="#ctx0" brushRef="#br1" timeOffset="181106.3585">2783 6621 117 0,'-48'13'39'15,"2"16"3"-15,-17-3-2 16,18 9-31-16,-11 1-5 16,13 2 0-16,8 1-4 15,13 4 0-15,13-4 0 16,23-8 0-16,20-10 0 15,15-13 0-15,22-10 0 16,10-17-8-16,23-3-21 16,-3-29-11-16,17-4 0 15,-16-16-1-15,1 3 0 16</inkml:trace>
  <inkml:trace contextRef="#ctx0" brushRef="#br1" timeOffset="181294.3693">3410 6112 111 0,'-27'15'38'16,"-9"11"1"-16,9 32-3 15,-12 12-29-15,9 18-2 16,5 10-3-16,4 8 1 16,12 2-4-16,3-7-2 15,20 0-23-15,-5-27-9 16,17-13-4-16,-2-25 0 15,9-17-2-15</inkml:trace>
  <inkml:trace contextRef="#ctx0" brushRef="#br1" timeOffset="182012.4105">3141 6612 127 0,'-15'24'40'15,"23"9"3"-15,7-23-7 16,26-3-32-16,11-9-1 15,18-6-1-15,5-12-2 16,2 0 0-16,0-6 0 16,-5 2 0-16,-13-1 0 15,-12 8-2-15,-11 3 2 16,-13 6-1-16,-23 8 1 15,7 11 1-15,-18 12 1 16,-8 7-2-16,-6 13 0 0,-2 8 0 16,-2 11 0-1,4 6 0-15,5-1 0 0,11-4 0 16,9-9 0-16,12-10 0 15,10-14 0-15,11-17 0 16,6-16 0-16,9-15 0 16,-2-16 0-16,-5-11 0 15,-7-8 0-15,-7-5 0 16,-10-5 0-16,-10 4 0 15,-8 7-2-15,-8 12 0 16,-6 11 2-16,1 10-1 16,0 8 1-16,14 11 1 15,0 0 0-15,0 21 2 16,20-8-3-16,8-1 0 0,10 1 0 15,5 1 0-15,3-3 0 16,1 2 0-16,2 0 0 16,-4 5 0-16,-8 4 0 15,-9 6 0-15,-12 2 0 16,-6 4 0-16,-13 7 0 15,-8-3 0-15,-7-1 0 16,-2-5 0-16,-2-8 0 16,2-8 0-16,4-9 0 15,4-13 0-15,12-12 0 16,8-11 0-16,6-10 0 15,6-3 0-15,3-3 0 16,1 0 0-16,2 4 0 16,-1 4 0-16,0 8 0 15,-7 0-4-15,20 17-16 0,-11-15-12 16,22 16-11-16,6-11 0 15,24 8-1-15,7-8 0 16</inkml:trace>
  <inkml:trace contextRef="#ctx0" brushRef="#br1" timeOffset="182593.4438">6019 6617 105 0,'0'0'39'0,"-28"2"2"16,12 11-4-16,-16 3-30 16,1 10-1-16,-5 9-1 15,0 10-1-15,-2 3-1 16,9 4 0-16,3-1-2 0,9-4 1 15,10-5 0-15,10-13-2 16,14-15 0-16,15-19 0 16,14-16 0-16,8-16 0 15,5-10 0-15,1-10 0 16,0-7 0-16,-5 0 0 15,-9 7 0-15,-10 10 0 16,-15 7 0-16,-12 18 0 16,-9 22 0-16,0 0 0 15,-18 28 0-15,2 15 0 16,0 7 0-16,3 8 0 15,10 8-2-15,13-7 0 16,16-2-4-16,14-17-5 16,25 0-12-16,1-30-15 15,22-2-3-15,-4-20 1 0,12-9 0 16</inkml:trace>
  <inkml:trace contextRef="#ctx0" brushRef="#br1" timeOffset="182954.4643">6981 6636 92 0,'-30'-4'40'0,"-16"-1"2"15,4 19-2-15,-15 0-10 16,5 18-26-16,1 8 0 16,5 8-1-16,10 0-3 15,9 2 0-15,18-9 0 16,14-6 0-16,19-16 0 0,19-19 0 15,16-24 0-15,18-15 0 16,6-19 0-16,4-11 0 16,-5-12 0-16,-5-5 0 15,-11-6 0-15,-15 5 0 16,-14 11 0-16,-19 15 0 15,-16 17 0-15,-12 25 0 16,-12 22 0-16,-10 22 0 16,-9 30 0-16,2 13 0 15,-1 14 0-15,9 3 0 16,19 5-10-16,5-15-4 15,34 5-14-15,0-26-7 16,41-6-7-16,4-20-1 16,29-4 3-16</inkml:trace>
  <inkml:trace contextRef="#ctx0" brushRef="#br1" timeOffset="183482.4944">7923 6693 102 0,'-10'-20'38'15,"10"20"0"-15,-34-11-1 16,12 13-26-16,-22 0-3 0,1 13-2 16,-14 1-2-16,1 12 0 15,-6 7-1-15,6 3-1 16,3 1 0-16,15 3-2 15,12-4 0-15,13-4 0 16,17-11 0-16,18-10 0 16,17-17 0-16,16-13 0 15,21-16 0-15,2-16 0 16,5-10 0-16,1-12 0 15,-3-7 0-15,-10-4 0 16,-12-2 0-16,-16 2 0 16,-18 4 0-16,-11 10 0 15,-15 15 0-15,-9 15 0 16,-10 23 0-16,-7 22 0 0,-4 28 0 15,-1 24 0-15,0 19 0 16,6 13 0-16,9 14-2 16,8-3-2-16,17 0-5 15,4-22-6-15,27 2-11 16,-9-32-8-16,19-5-7 15,-4-23 2-15,10-9-1 16</inkml:trace>
  <inkml:trace contextRef="#ctx0" brushRef="#br1" timeOffset="183685.5062">8478 6611 105 0,'6'-25'39'0,"-20"10"2"0,14 15-2 16,-35 23-23-1,11 12-12-15,-4 15-1 0,6 9 0 16,-1 8-2-16,8-3 0 15,7 0-3-15,11-12-1 16,11-7-7-16,0-33-13 16,20-5-15-16,-2-24-3 15,12-10 1-15,-7-20 0 16</inkml:trace>
  <inkml:trace contextRef="#ctx0" brushRef="#br1" timeOffset="183820.514">8539 6367 97 0,'-25'-32'39'16,"-5"2"0"-16,12 20-2 0,0 1-19 15,9-8-40-15,30 12-14 16,3-14-4-16,22 6 1 16,3-10-1-16</inkml:trace>
  <inkml:trace contextRef="#ctx0" brushRef="#br1" timeOffset="184032.5261">8998 6091 86 0,'12'26'39'0,"-22"-1"1"15,5 16 1-15,-10-2-9 16,3 20-27-16,-2 10-1 15,1 10 1-15,2 2-2 16,-1 2-3-16,6-6 0 16,2-1 0-16,4-8-3 15,-3-21-7-15,15 3-14 0,-12-31-15 16,11-7-3-16,-11-12 1 15,15-16-1-15</inkml:trace>
  <inkml:trace contextRef="#ctx0" brushRef="#br1" timeOffset="184314.5422">8830 6554 127 0,'8'13'43'16,"-8"-13"-2"-16,33 12 0 15,3-20-38-15,2-2-3 16,8-1 0-16,6-2 0 15,2 3 0-15,-3-1 0 16,-7 10 0-16,-4 6 0 0,-14 9 0 16,-11 11 0-16,-9 5 0 15,-12 8 0-15,-8 4 0 16,-6 4 0-16,0-2 0 15,0-9 0-15,8 0 0 16,-2-15-2-16,19-1-12 16,-5-19-14-16,18-14-12 15,1-13-2-15,14-6 0 16,1-19-1-16</inkml:trace>
  <inkml:trace contextRef="#ctx0" brushRef="#br1" timeOffset="184443.5496">9423 6259 119 0,'-31'3'37'0,"8"9"-1"15,7 8-19-15,-2-13-54 16,23 9-2-16,-5-16 1 16,36 25-1-16</inkml:trace>
  <inkml:trace contextRef="#ctx0" brushRef="#br1" timeOffset="185053.5843">9819 6465 97 0,'-6'23'41'15,"-25"-5"1"-15,-1 10 0 16,-17-9-16-16,3 9-21 15,5 3-3-15,8 6-2 16,4 0 0-16,10 1 0 16,14-1 0-16,10-5 0 15,14-3 0-15,5-9 0 0,7-9 0 16,7-11 0-16,0-11 0 15,1-11-3-15,-2-9 1 16,-4-7 0-16,-7-2 1 16,-6 0-2-16,-5 1 2 15,-6 4 0-15,1 7 1 16,-6 10-1-16,-3 5 2 15,-1 13-1-15,13-7 2 16,2 10 0-16,4-1 0 16,5 4 0-16,10-5 0 15,3 4 1-15,1-2-3 16,0 5 0-16,-2 4 0 15,-6 1 0-15,-5 8 0 16,-9 2 0-16,-12 7 0 0,-6 1 0 16,-8 2 0-16,-5-1 0 15,-4-3 0-15,-4-3 0 16,3-1 0-16,4-9 0 15,16-16 0-15,0 0 0 16,0 0 0-16,35-25 0 16,3-5 0-16,9-8 0 15,7-4 0-15,4 3 0 16,-4-1 0-16,-5 9 0 15,-10 8 0-15,-11 15 0 16,-14 10 0-16,-14 16 0 16,-11 8 0-16,-9 2 0 15,5 13-5-15,-13-12-8 16,18 16-9-16,-12-25-3 0,35 12-11 15,1-18-6-15,24 0 0 16,13-11 5-16</inkml:trace>
  <inkml:trace contextRef="#ctx0" brushRef="#br1" timeOffset="185517.611">11634 6628 109 0,'6'-32'37'0,"6"14"-1"15,-13-6-3-15,4 13-26 16,-3 11 0-16,0 0-4 15,-10 10 1-15,4 15 1 0,-3 7-2 16,3 5 1-16,-1 7-3 16,1 3 1-16,5 4-3 15,1-5 1-15,14 1-11 16,-9-22-15-16,18 5-13 15,-5-19-1-15,15-4 0 16,-3-19-1-16</inkml:trace>
  <inkml:trace contextRef="#ctx0" brushRef="#br1" timeOffset="185690.6209">11601 6284 120 0,'-35'-3'39'0,"-2"6"0"0,23 11-2 16,14-14-37-16,0 0-5 15,48 21-18-15,3-25-13 16,21 4-3-16,1-6 1 16,14 7-1-16</inkml:trace>
  <inkml:trace contextRef="#ctx0" brushRef="#br1" timeOffset="186003.6388">12111 6429 123 0,'-37'12'40'0,"8"10"1"16,-5-7-7-16,11 8-30 15,3-1-1-15,13 5 1 0,5-2-2 16,11 1 2-16,10-2-4 16,10-5 0-16,8-1 0 15,6-3 0-15,2-4 0 16,-2-2 0-16,-4 1 0 15,-8-2 0-15,-10 3 0 16,-9 3 0-16,-19 6 0 16,-9 2 0-16,-11 2 0 15,-5 2 0-15,-7 2 0 16,-1-1-3-16,2 0-4 15,-5-18-12-15,23 15-11 16,-10-23-10-16,20-2 0 16,1-18-1-16,19-5 0 15</inkml:trace>
  <inkml:trace contextRef="#ctx0" brushRef="#br1" timeOffset="186589.6724">13713 6456 110 0,'-17'14'38'0,"-16"-4"1"0,10 15-3 16,-21-1-32-16,3 10 2 16,-6 2-2-16,4 8 1 15,0 5-1-15,10 0 0 16,8 0-2-16,15-1 1 15,16-6-3-15,16-5 0 16,17-11 0-16,17-11-3 16,17-5-1-16,5-20-4 15,18 5-18-15,-12-29-12 16,3 3-3-16,-17-19 1 15,-1 2 0-15</inkml:trace>
  <inkml:trace contextRef="#ctx0" brushRef="#br1" timeOffset="187038.698">14303 6493 108 0,'-25'20'40'0,"-8"-4"-1"16,7 19-1-16,-14-3-33 15,6 10 1-15,-1 4-3 16,5 3 2-16,5 0-3 15,12-1 0-15,9-8-1 16,16-4 1-16,12-15-2 0,16-13 0 16,15-15 0-16,9-11 0 15,6-12-1-15,-3-12 0 16,-2-5 1-16,-10-6-3 15,-11 0 2-15,-16-1-1 16,-16 4 1-16,-16 5-1 16,-14 7 1-16,-11 10-1 15,-11 10 2-15,-4 10-1 16,0 9 1-16,-2 10-1 15,8 9-2-15,6-1-4 16,24 11-13-16,0-13-17 16,27 4-2-16,5-13 1 15,26 1-1-15</inkml:trace>
  <inkml:trace contextRef="#ctx0" brushRef="#br1" timeOffset="187591.7297">14937 6461 105 0,'0'0'39'0,"-30"0"1"15,16 14-1-15,-15 1-28 16,11 7-7-16,-3 4-1 16,2 10 1-16,1 7-2 15,2 5 2-15,-2 1-3 16,8-3 2-16,-2-6-3 15,4-5 0-15,4-11 0 16,4-24 0-16,0 0 0 0,15-22 0 16,4-15 0-16,4-11 0 15,4-11 0-15,0-5 0 16,3 0 0-16,-2 5 0 15,-4 11 0-15,-8 10 0 16,-7 13 0-16,-9 25 0 16,0 0 0-16,6 17 0 15,-8 12 0-15,0 6 0 16,3 2 0-16,5 1 0 15,6-5 0-15,9-7 0 16,8-8 0-16,13-14 0 16,7-15 0-16,6-8 0 15,1-8 0-15,-1-4 0 16,-5-5 0-16,-4 3 0 15,-10 1 0-15,-9 6 0 0,-13 14 0 16,-14 12 0-16,0 0 0 16,-8 16 0-16,-4 13 0 15,-5 7 0-15,1 6 0 16,1 3 0-16,3 5 0 15,5-4 0-15,13 2-7 16,-2-14-20-16,22 2 1 16,-13-26-5-16,25 2-9 15,-3-20-1-15,13-1 2 16,-5-14 2-16</inkml:trace>
  <inkml:trace contextRef="#ctx0" brushRef="#br1" timeOffset="188123.7601">15793 6529 122 0,'-18'-13'40'0,"9"24"0"15,-16-7-3-15,7 21-31 16,-7 3-2-16,3 11 0 16,2-1-2-16,-4 4-2 15,8-4 0-15,2-2 0 16,4-7 0-16,4-7 0 15,6-22 0-15,10 6 0 16,6-21 0-16,3-12 0 16,1-8 0-16,4-6 0 15,3-4 0-15,-2-3 0 16,-3 3 0-16,-2 5 0 15,-5 8 0-15,-3 8 0 16,-5 12 0-16,-7 12 0 0,0 0 0 16,-4 25 0-16,1 0 0 15,0 4 0-15,3 0 0 16,3 3 0-16,7-6 0 15,6-5 0-15,8-8 0 16,8-13 0-16,2-6 0 16,4-10 0-16,3-8 0 15,5-6 0-15,-6-3 0 16,-3 0 0-16,-2 4 0 15,-7 4 0-15,-6 5 0 16,-8 12 0-16,-14 8 0 16,6 23 0-16,-15 6 0 15,-4 7 0-15,-4 10 0 0,-1 2 0 16,5 10-2-16,-6-15-9 15,15 9-7-15,-11-31-4 16,28 13-9-16,-13-34-3 16,27 6-6-16,-1-20 1 15,16-8 4-15</inkml:trace>
  <inkml:trace contextRef="#ctx0" brushRef="#br1" timeOffset="188710.7937">16747 6508 108 0,'9'-5'38'0,"-9"5"2"15,0 0-7-15,-24 11-27 16,5 8 1-16,-9 2-2 15,1 12 1-15,-2 4-3 0,3 3 1 16,6 2-2-16,11-3 1 16,15-7-3-16,12-7 0 15,17-11 0-15,12-10 0 16,12-15 0-16,6-9 0 15,1-8 0-15,-2-7 0 16,-7-2 0-16,-8-3 0 16,-11 5 0-16,-10 1 0 15,-10 10 0-15,-8 7 0 16,-10 17 0-16,0 0 0 15,-8 15 0-15,-3 15 0 16,-2 7 0-16,4 7 0 16,4 3-5-16,4-4 2 15,14-1-8-15,2-25-5 0,33 3-11 16,-9-35-8-16,31-6-5 15,-1-24-2-15,18-8 5 16</inkml:trace>
  <inkml:trace contextRef="#ctx0" brushRef="#br1" timeOffset="188897.8043">17837 5994 118 0,'-35'58'40'15,"6"18"0"-15,-7 2-2 16,10 13-36-16,0 3-1 15,6-1 1-15,8-4-7 16,-6-21-10-16,19 1-22 0,-9-19-2 16,12-11-1-16,-7-24 2 15</inkml:trace>
  <inkml:trace contextRef="#ctx0" brushRef="#br1" timeOffset="189071.8143">17540 6453 111 0,'-14'-12'41'0,"14"12"2"15,0 0-2-15,28 28-26 16,6-26-19-16,7-6-8 16,36 13-16-16,-6-17-13 15,24 3 0-15,1-6-2 0,15 7 2 16</inkml:trace>
  <inkml:trace contextRef="#ctx0" brushRef="#br1" timeOffset="189616.8455">18622 6539 77 0,'-9'-13'38'15,"9"13"-1"-15,-34-11 1 0,15 25-12 16,-15-5-20-16,-1 7 1 15,-10 3-2-15,1 9 1 16,-3 0-1-16,1 6 0 16,7-1-2-16,9 1-1 15,9-4-2-15,13-3 0 16,14-7 0-16,13-5 0 15,13-10 0-15,12-10 0 16,7-8 0-16,7-6 0 16,1-7 0-16,-4-7 0 15,-5-4 0-15,-4-1 0 16,-7 1 0-16,-10 0 0 15,-7 6 0-15,-6 6 0 0,-8 4 0 16,-1 11 0-16,-7 10 0 16,0 15 0-16,-4 10 0 15,-2 11 0-15,-3 10 0 16,2 0 0-16,7 5 0 15,5-6 0-15,14-6-8 16,4-24-9-16,25 2-10 16,-9-32-6-16,23-2-8 15,-4-21-1-15,16-7 3 16,-10-13 0-16</inkml:trace>
  <inkml:trace contextRef="#ctx0" brushRef="#br1" timeOffset="189813.8566">19401 6067 124 0,'-26'49'39'15,"-18"17"1"-15,9 27-5 16,-11 0-32-16,6 8 1 16,4-1-3-16,9-8 1 15,11-11-4-15,6-15-1 16,16-9-11-16,-7-34-8 15,17-4-17-15,-16-19-1 16,27-23 0-16,-18-12 0 16</inkml:trace>
  <inkml:trace contextRef="#ctx0" brushRef="#br1" timeOffset="190128.8748">19008 6491 127 0,'-19'6'40'0,"19"16"3"0,7-11-2 15,17 0-37-15,16-7-4 16,12 0 0-16,12-8 0 15,2-3 0-15,0-1 0 16,-1-2 0-16,-10-3 0 16,-8 4 0-16,-14 3 0 15,-8 0 0-15,-11 8 0 16,-11 9 0-16,-9 4 0 15,-5 9 0-15,-7 6 0 16,-3 12 0-16,-2 2 0 16,1 1 0-16,7 3 0 15,0-8 0-15,11-2 0 16,5-14-8-16,22-5-13 15,-9-29-7-15,29 4-10 0,-11-22-1 16,13-3-3-16,-9-20 1 16</inkml:trace>
  <inkml:trace contextRef="#ctx0" brushRef="#br1" timeOffset="190494.8957">19717 6274 128 0,'0'0'40'16,"0"0"2"-16,-5 11-3 15,6 1-36-15,11 2 0 16,2 5-3-16,2 0 0 15,0 8 0-15,-2 5 0 16,-3 1 0-16,-7 3 0 16,-5 5 0-16,-3 4 0 15,-3 1 0-15,-2 2 0 0,6-2 0 16,4-4 0-16,8-4 0 15,8-8 0-15,12-13 0 16,10-8 0-16,5-16 0 16,3-11 0-16,4-15 0 15,3-8 0-15,-9-12 0 16,-3-5 0-16,-8-4 0 15,-10-2 0-15,-4 8 0 16,-10 4 0-16,-1 21-11 16,-21 1-5-16,12 30-7 15,-17-7-5-15,19 30-5 16,-11-5-7-16,17 12 1 15,-2-5 3-15</inkml:trace>
  <inkml:trace contextRef="#ctx0" brushRef="#br1" timeOffset="190850.9161">20444 6549 105 0,'0'0'42'16,"0"0"0"-16,5 11 1 16,-5-11-23-16,34 6-17 15,-2-5-3-15,12-1 0 16,5-6 0-16,2-1 0 15,2-6 0-15,-3-3 0 16,-9-4 0-16,-5-3 0 16,-10-4 0-16,-13-3 0 15,-13 5 0-15,-13 2 0 0,-14 9 0 16,-9 9 0-16,-8 10 0 15,-4 12 0-15,-7 16 0 16,2 8 0-16,8 8 0 16,8 1 0-16,14 1 0 15,13-8 0-15,24-3 0 16,9-19 0-16,29-2-13 15,-2-23-9-15,34 11-6 16,-13-26-5-16,29 10-8 16,-7-12 0-16,5 9 5 15,-12-1 5-15</inkml:trace>
  <inkml:trace contextRef="#ctx0" brushRef="#br1" timeOffset="191019.9257">21401 6697 148 0,'-13'-2'44'16,"13"2"-2"-16,-23-11-21 0,19-17-21 15,0 16 0-15,-4-7 0 16,8 19-16-16,-17-23-11 15,17 23-9-15,-15 8-9 16</inkml:trace>
  <inkml:trace contextRef="#ctx0" brushRef="#br1" timeOffset="207101.8456">1765 7989 99 0,'0'0'38'16,"0"0"-2"-16,0 0 0 15,0 0-33-15,-9 32-1 16,2 4 0-16,-2 15 0 16,-1 15-1-16,2 15 0 15,-1 12-1-15,2 7 0 16,1 0 0-16,-1-4-3 15,6 1-6-15,-6-22-26 16,13-8-2-16,-6-26 0 16,13-12-1-16</inkml:trace>
  <inkml:trace contextRef="#ctx0" brushRef="#br1" timeOffset="207305.8572">1590 8599 106 0,'0'0'39'0,"-13"-5"1"15,32 3-2-15,11-11-34 16,15-6-1-16,13-10-2 16,9-6-2-16,14-3-3 15,-1-14-8-15,14 9-25 16,-10-14-1-16,7 9 1 15,-14-11-3-15</inkml:trace>
  <inkml:trace contextRef="#ctx0" brushRef="#br1" timeOffset="207682.8788">2610 7933 113 0,'-20'24'39'16,"-8"3"-1"-16,5 17-1 16,-8 3-33-16,7 10-2 15,2 6 0-15,4 11-1 16,-2 7 1-16,2 2-2 15,-1-7 1-15,5-2 0 16,-1-10-1-16,5-7 1 16,2-14-1-16,10-16 1 15,7-13-1-15,7-15 1 0,11-15-1 16,8-11 1-16,7-6-1 15,2-5 0-15,0-4 1 16,-3 4-1-16,-4 6 0 16,-4 9 1-16,-10 14-1 15,-6 12 0-15,-7 14 0 16,-8 9-1-16,-2 7 0 15,-1 5-1-15,2 3-2 16,0-6 0-16,8 3-5 16,-3-23-14-16,25 5-15 15,-6-19 1-15,16-3-1 16,0-18-1-16</inkml:trace>
  <inkml:trace contextRef="#ctx0" brushRef="#br1" timeOffset="207877.8898">3204 8322 112 0,'-9'12'39'15,"-15"10"1"-15,6 22-2 16,-16 4-34-16,10 8-2 16,1 6 0-16,4-2-2 15,9-3-1-15,5-8 0 16,13-7-4-16,2-22-13 15,19-3-18-15,1-21-4 16,14-8 2-16,-4-18-2 16</inkml:trace>
  <inkml:trace contextRef="#ctx0" brushRef="#br1" timeOffset="208014.8978">3281 8156 105 0,'-25'-8'35'0,"-1"6"0"15,15 6-7-15,20 9-61 16,10-5-3-16,19 5 0 15,8-6-1-15</inkml:trace>
  <inkml:trace contextRef="#ctx0" brushRef="#br1" timeOffset="208343.9166">3824 8261 108 0,'-13'19'39'0,"-17"-8"2"16,5 10-2-16,-5-2-34 0,4 7-1 15,-1-2-2-15,7 4 0 16,5 2 0-16,13-1-1 15,4-3-1-15,16-5 0 16,7-3 0-16,11 0 0 16,5-2 0-16,-1-5 0 15,-1 2 0-15,-1-3 0 16,-12 4 0-16,-7 1 0 15,-12 2 1-15,-13 2-1 16,-14 2 1-16,-6 3-1 16,-8 0 0-16,-8 3 1 15,4-3-2-15,-1-3-3 16,12 7-12-16,-1-23-13 15,28-5-12-15,0 0 0 0,42-13-1 16,18-15 0-16</inkml:trace>
  <inkml:trace contextRef="#ctx0" brushRef="#br1" timeOffset="209096.9595">4875 8498 80 0,'25'-24'38'0,"-2"13"-1"15,-13-2 1-15,2 17-24 16,-12-4-11-16,0 0 0 15,-6 18 0-15,-2 6-1 16,-6 5 1-16,-3 8-1 16,-3 6 1-16,5 4 0 15,-4 0 0-15,3-2 0 16,5-7-1-16,3-6 1 15,6-11-1-15,2-21 0 0,19 5-2 16,-2-23 0 0,4-10-1-16,3-12 1 0,3-8-1 15,-1-8 1-15,0-4-1 16,-6-1 0-16,-2 4 2 15,-2 9-1-15,-6 7 0 16,-1 11 0-16,-2 13 0 16,-7 17 1-16,0 0-1 15,12 27 0-15,-6-1 1 16,3 3-1-16,6 1 1 15,3 1-1-15,9-8 1 16,10-8 0-16,12-11 0 16,9-11 0-16,5-11-1 15,5-6 1-15,-4-6 0 0,-2-2 0 16,-9 0-1-16,-10 3 1 15,-9 7 0-15,-14 6-1 16,-9 8 0-16,-11 8 0 16,0 19 0-16,-11 14 0 15,0 9-1-15,-5 14 0 16,-1 6-1-16,0 8 1 15,7 4-1-15,2-3-2 16,11-6-1-16,3-26-11 16,23 2-5-16,-8-37-4 15,28 1-4-15,-9-28-10 16,14-4-2-16,-6-21 2 15</inkml:trace>
  <inkml:trace contextRef="#ctx0" brushRef="#br1" timeOffset="209449.9799">5937 8513 104 0,'-9'26'39'0,"4"-3"1"16,16 1-1-16,10-9-36 16,18-3 1-16,14-11-1 15,8-6-1-15,5-8 0 16,0-7 0-16,-2-4-1 15,-6-6 0-15,-12 0 0 16,-15-3 0-16,-13 4-1 16,-16 3 1-16,-12 5-1 15,-10 8 1-15,-15 8-1 16,-8 12 1-16,-7 15-1 15,-3 10 1-15,1 11-1 0,3 7 0 16,10 3 1-16,11 2-1 16,19-6-1-16,22-10-1 15,23-9-2-15,17-17-3 16,27-4-7-16,2-27-8 15,30 8-8-15,-10-24-9 16,14 0 0-16,-15-14-1 16,-7 7 3-16</inkml:trace>
  <inkml:trace contextRef="#ctx0" brushRef="#br1" timeOffset="210092.0166">6964 8406 112 0,'-44'10'40'16,"-21"-1"2"-16,4 20-1 16,-8 4-37-16,5 10 0 15,8 5-2-15,10 4 1 16,12-1-1-16,14 2-1 0,20-12 1 15,19-8 0-15,14-16-2 16,15-15 0-16,13-15 0 16,8-12 0-16,-1-12 0 15,0-11 0-15,-10-4-2 16,-6-1 2-16,-13 5 0 15,-12 7 0-15,-12 14 0 16,-15 13 0-16,-10 18-1 16,-8 18 1-16,-6 14-1 15,0 11 1-15,2 6-1 16,6 2-1-16,15-1-1 15,9-14-2-15,22-6-4 16,3-26-8-16,31 3-3 16,-11-34-7-16,24 6-2 0,-15-26-8 15,7 0-2-15,-17-13 5 16,-12 4 36-16,-1 13 11 15,-28-8 3-15,4 23 7 16,-29 0 6-16,14 24 9 16,-39 16 3-16,15 21-3 15,-9 4-32-15,4 11-1 16,2 3-1-16,6 6-1 15,4-4-1-15,12-7-1 16,7-12 2-16,10-15-2 16,10-16 1-16,8-18-2 15,4-13 0-15,7-17 0 16,1-8 0-16,-1-7 0 0,-1-3 0 15,0 3 0-15,-6 10 0 16,-6 10 0-16,-11 16 0 16,-6 16 0-16,-9 15 0 15,-4 12-2-15,-3 14-1 16,-7 7-1-16,9 7-1 15,-3-11-9-15,28 12-4 16,-7-29-3-16,33 8-5 16,-6-31-2-16,34 0-9 15,-2-19-3-15,14-7 4 16</inkml:trace>
  <inkml:trace contextRef="#ctx0" brushRef="#br1" timeOffset="210387.0335">8355 8394 115 0,'-18'-15'41'15,"-19"2"2"-15,3 26-2 16,-4 6-37-16,2 15 0 15,9 6-2-15,11 7 0 16,14-3-1-16,13-2 1 16,18-9-2-16,16-9 0 15,9-10 0-15,6-7-2 16,-1-6 2-16,-3-3 0 15,-15 1 0-15,-15 6 0 16,-25 8 2-16,-26 15-2 16,-23 11 0-16,-19 7 0 15,-14 11 0-15,-11 5-4 16,2 12-7-16,-7-15-7 15,29 15-2-15,0-29-9 0,43 10-4 16,5-18-10-16,29-1 1 16,15-15 2-16</inkml:trace>
  <inkml:trace contextRef="#ctx0" brushRef="#br1" timeOffset="211677.1073">2822 10679 79 0,'13'-11'37'0,"-10"-15"1"0,11 4 0 16,-4-20-21-16,9 5-13 16,8-9 0-16,16 0-1 15,7-3 0-15,7 7-2 16,2 9 1-16,1 11-1 15,-7 19-1-15,-6 18 1 16,-12 21-2-16,-16 20 1 16,-13 20 0-16,-11 15 0 15,-5 10-1-15,0 2 2 16,1-2-1-16,13-10 0 15,11-13 0-15,16-21-1 16,19-32 3-16,16-24 0 16,12-29 0-16,5-26 0 15,-1-19 0-15,-4-15 2 16,-17-12-2-16,-14-4-1 0,-19 0 1 15,-15 4-3-15,-14 8 1 16,-7 9-3-16,0 13 1 16,0 9-3-16,14 19-2 15,0-1-11-15,28 31-16 16,-6 3-5-16,20 24 1 15,-2 2-3-15</inkml:trace>
  <inkml:trace contextRef="#ctx0" brushRef="#br1" timeOffset="212310.1435">4103 11107 61 0,'3'-16'37'0,"-3"16"1"0,3-15 0 16,-3 15-19-16,-12 18-14 16,-1 8 0-16,-6 6-2 15,-3 13-1-15,-4 3 1 16,2 10-1-16,-2-5 0 15,4 0 1-15,5-9 0 16,6-6-1-16,4-16 0 16,7-22 0-16,14 3-1 15,5-22 0-15,1-15 0 16,6-8 0-16,1-11 0 15,2-5 0-15,3-4 1 16,-3 2 0-16,-2 8 0 16,-4 9 0-16,-3 11 0 0,-4 14 0 15,0 14-2-15,-4 16 0 16,-1 15 0-16,-3 12-2 15,2 15 0-15,-2 3 0 16,0 11-1-16,-1 0-2 16,1 3-3-16,-7-17-8 15,13 7-6-15,-17-30-8 16,14-3-7-16,-11-28-3 15,0 0 2-15,0-22 0 16</inkml:trace>
  <inkml:trace contextRef="#ctx0" brushRef="#br1" timeOffset="212454.1515">4154 11350 110 0,'-20'-23'41'0,"17"11"0"0,6-11-1 16,23 2-37-16,12-5-4 16,14-12-27-16,28 13 4 15,-4-13-17-15,25 6 2 16,-6-9-2-16,16 10 1 15</inkml:trace>
  <inkml:trace contextRef="#ctx0" brushRef="#br1" timeOffset="212722.167">5140 10431 105 0,'11'20'39'0,"3"24"0"16,-16 5-1-16,-1 14-35 15,-5 9-2-15,1 7 0 16,2 4-2-16,-1-6-3 15,8 0-9-15,0-23-24 16,15-5-3-16,-1-24 0 16,14-9-1-16</inkml:trace>
  <inkml:trace contextRef="#ctx0" brushRef="#br1" timeOffset="212889.1766">4997 10821 89 0,'-22'-6'41'16,"22"6"1"-16,28-17-2 15,23 6-12-15,21-15-38 16,12-20-25-16,23 7-5 16,2-10 1-16,20 11-3 15</inkml:trace>
  <inkml:trace contextRef="#ctx0" brushRef="#br1" timeOffset="213427.2074">5931 10601 112 0,'21'-42'40'0,"27"0"-1"15,11-21-4-15,12 3-33 16,15-1 1-16,5 6-1 15,-3 9 0-15,-7 9-2 16,-15 20 1-16,-18 14 1 16,-20 20-2-16,-14 18 1 0,-20 18-2 15,-13 21 2-15,-10 14-2 16,-5 11 2-16,0 5-1 15,4-2 1-15,9-5-2 16,15-10 1-16,18-20 1 16,18-24-2-16,17-23 2 15,19-25 1-15,12-22-1 16,5-21 1-16,-2-15-1 15,-6-13 2-15,-13-8-2 16,-13-2 1-16,-17-1 1 16,-14 3-5-16,-14 5 4 15,-7 9-5-15,-2 14 1 16,-4 10-3-16,8 24-5 15,-6-1-11-15,23 37-6 16,-14 0-10-16,19 24-5 0,-3 2 1 16,11 17 0-16</inkml:trace>
  <inkml:trace contextRef="#ctx0" brushRef="#br1" timeOffset="214037.2423">7413 10912 89 0,'-15'34'39'16,"-9"-5"0"-16,13 13 0 16,-12-6-24-16,10 10-11 15,-4-2 0-15,8 2-2 16,-1-4 0-16,2-6-1 0,4-6 1 15,-1-7-1-15,7-6-1 16,-2-17 0-16,14 0 0 16,-2-18 0-16,0-5 0 15,3-9 0-15,0-8 0 16,-1-9 2-16,1-5-2 15,-5 0 2-15,0 1-2 16,-1 2 2-16,0 7-1 16,5 6 1-16,1 9-1 15,4 7-1-15,0 11 0 16,3 9 0-16,0 6 1 15,-2 7-1-15,-5 7 0 16,-4 2 0-16,-10 6 0 16,-7 4-1-16,-10 2 1 0,-7 3-2 15,-4-3 1-15,-6-1 0 16,8-4 0-16,-1-5-1 15,10-6 2-15,16-16-1 16,0 0 1-16,22 3 0 16,12-12 0-16,10 0 1 15,5 0 0-15,1 3-1 16,-3 6 1-16,-9 10 0 15,-19 6 0-15,-16 13 0 16,-21 6 0-16,-16 5-2 16,-12 1 2-16,-5 0-1 15,2-4-3-15,-1-12-3 16,25 0-10-16,-3-31-6 15,28 6-14-15,15-35 0 16,27 1-6-16,6-21-2 0</inkml:trace>
  <inkml:trace contextRef="#ctx0" brushRef="#br1" timeOffset="214240.2539">8378 10644 108 0,'0'0'41'0,"-7"-12"2"16,34 5-3-16,3-8-33 16,18-3-10-16,15 10-8 15,-7-15-21-15,15 19-9 16,-18-5 1-16,1 12-2 0</inkml:trace>
  <inkml:trace contextRef="#ctx0" brushRef="#br1" timeOffset="214392.2626">8374 10864 122 0,'-31'15'42'0,"31"-3"1"16,17-21-3-16,30-8-41 16,30-3-9-16,7-18-23 15,31 5-8-15,2-14 0 16,19 5-3-16</inkml:trace>
  <inkml:trace contextRef="#ctx0" brushRef="#br1" timeOffset="214941.294">9660 10541 103 0,'32'-43'39'15,"-1"-4"3"-15,10 9-6 16,-3 4-32-16,1 9-2 16,-3 11-1-16,-2 10 1 15,-10 9-1-15,-7 10 0 16,-8 11-1-16,-2 8 3 15,-7 10-3-15,-4 10 2 16,-2 6-2-16,1 6 2 16,1 3-2-16,5-1 2 15,10-7-1-15,10-8 0 16,11-12 0-16,17-17 0 15,9-19 0-15,8-18 0 16,4-18 0-16,2-13 0 16,-7-17 0-16,-8-8 0 0,-15-6 0 15,-17-2-1-15,-12 2 0 16,-13 2 0-16,-12 12 0 15,-6 8-1-15,1 17 0 16,2 9-1-16,13 15-1 16,2 12-6-16,32 9-24 15,-6 1-1-15,25 20-3 16,-4-10-3-16</inkml:trace>
  <inkml:trace contextRef="#ctx0" brushRef="#br1" timeOffset="215542.3283">10876 10810 113 0,'-8'46'40'15,"-6"-6"1"-15,7 18-5 16,-7-9-32-16,4 2-3 15,-2-2 1-15,2-5-2 16,0-8 1-16,3-7-1 16,6-14 1-16,1-15 0 15,13-1 0-15,3-16-1 16,3-12 1-16,4-8 1 15,1-10-2-15,1-6 2 16,-3-6-1-16,-2 0 0 16,-3 4 0-16,-2 4 1 0,-5 6-2 15,5 9 0-15,0 10 0 16,3 9 0-16,5 11 0 15,3 7 0-15,5 6 0 16,1 5 0-16,-1 3 0 16,-3 1 0-16,-7 5-1 15,-9 2 2-15,-10 4-2 16,-11-1 1-16,-15 4 0 15,-9-1 1-15,-10 2-1 16,-1-3 0-16,2-4 0 16,5-2 1-16,15-10-1 15,22-12 0-15,0 0 1 16,37 0-1-16,13-9 0 15,11-2 0-15,3 2 0 16,2 4 0-16,-14 7 0 0,-15 10 0 16,-23 8 0-16,-18 7-1 15,-26 8 0-15,-17 2 0 16,-11 3 0-16,-5-3-3 15,6 0-3-15,2-23-21 16,32 9-4-16,0-31-3 16,37 2-1-16,4-24-1 15</inkml:trace>
  <inkml:trace contextRef="#ctx0" brushRef="#br1" timeOffset="215842.3455">12173 10219 110 0,'8'14'39'16,"3"18"2"-16,-11 10-2 16,0 18-35-16,-2 12-2 15,-4 11 0-15,-7 10-3 16,-3 1 1-16,0-1-3 15,-1-10-3-15,10 1-25 16,-3-30-4-16,20-8-5 16,0-24-2-16</inkml:trace>
  <inkml:trace contextRef="#ctx0" brushRef="#br1" timeOffset="215991.3539">12154 10705 111 0,'-35'-27'41'15,"-1"2"1"-15,20 12-2 16,11 3-37-16,26-8-7 15,43 11-26-15,-4-17-6 16,27 6-5-16,6-8 0 16</inkml:trace>
  <inkml:trace contextRef="#ctx0" brushRef="#br1" timeOffset="216478.3819">12946 10377 106 0,'0'23'40'0,"0"-23"3"16,19 14-3-16,-9-21-33 15,17 4-3-15,3-5-1 16,8-2-1-16,0 2-1 16,3 0 0-16,-3 4-1 15,-6 5 0-15,-5 8 0 16,-11 9 0-16,-9 12 0 0,-9 12 1 15,-7 10-1-15,-6 10 0 16,-5 6 0-16,-1 0 0 16,5-1 0-16,4-7-1 15,12-12 1-15,12-13 1 16,10-20-1-16,9-15 1 15,10-21-1-15,5-14 1 16,4-20 0-16,3-10 1 16,-3-11 0-16,-4-8-4 15,-5-3 4-15,-2-2-2 16,-8 4 0-16,-4 9 0 15,-5 16-2-15,-8 11-5 16,13 30-23-16,-29-2-3 16,19 34-2-16,-20-3-2 0,20 27-5 15</inkml:trace>
  <inkml:trace contextRef="#ctx0" brushRef="#br1" timeOffset="216995.4115">14028 10725 101 0,'0'0'40'0,"5"14"1"16,-15 0-2-16,5 16-33 16,-12 2 0-16,0 11-2 15,-9 1-1-15,-1 3-2 16,-1-2 0-16,1-6-1 15,4-4 0-15,7-10-1 16,4-10 1-16,12-15-1 16,0 0 1-16,19-18 0 15,5-9 1-15,7-10 1 16,3-9 0-16,4-6 0 15,-1-5 0-15,2 1 1 16,-7 6-2-16,-4 7 1 16,-4 10-2-16,-10 13 0 15,-4 19 0-15,-5 15 0 0,-4 18 0 16,-3 13 0-16,-3 9 0 15,-1 8 0-15,-2 3 0 16,3-2-4-16,2-2-1 16,-1-10-3-16,9-2-6 15,-10-24-5-15,15 5-2 16,-10-30-13-16,0 0 0 15,-1-12 5-15,2-3-6 16,-16-13-1-16</inkml:trace>
  <inkml:trace contextRef="#ctx0" brushRef="#br1" timeOffset="217132.4193">13985 11046 82 0,'-21'1'32'0,"-8"-8"6"15,29 7 5-15,-7 11-1 16,32-3-35-16,12-7-6 0,13-7-6 16,19 5-7-16,-9-18-15 15,23 15-10-15,-17-15-2 16,7 8-5-16,-13-3 2 15</inkml:trace>
  <inkml:trace contextRef="#ctx0" brushRef="#br1" timeOffset="233309.3446">647 13234 93 0,'-2'-14'40'0,"2"-27"0"16,23 0-2-16,18-19-36 15,12-4 0-15,16 0-1 16,7 5-1-16,-2 11 1 16,-6 15-1-16,-12 23 1 15,-12 19-1-15,-20 27 0 16,-22 22 0-16,-18 19-1 15,-12 22 2-15,-14 9-1 16,-5 13 0-16,3-2 0 16,7-7 1-16,11-15-1 15,23-19 2-15,22-30-1 16,22-36 1-16,29-34-1 15,17-32 1-15,12-24 0 16,3-18 0-16,-2-16 0 0,-17-4-1 16,-19 4 0-16,-20 7 0 15,-25 10-1-15,-23 12 0 16,-14 14-1-16,-9 15-1 15,-1 16-1-15,5 7-1 16,13 18-4-16,4-1-18 16,35 24-15-16,4 2 1 15,21 17-1-15,2-5 0 16</inkml:trace>
  <inkml:trace contextRef="#ctx0" brushRef="#br1" timeOffset="233929.3799">2020 13506 90 0,'-7'14'40'0,"-6"-5"1"15,12 20-3-15,-17 4-34 16,16 11-1-16,-1 7-1 15,2 10-1-15,-3 7 0 16,1 7 1-16,2-5-1 16,-1-8-2-16,1-6 2 15,2-13-2-15,-1-11 1 16,4-15-1-16,-4-17 2 15,12-11-1-15,-3-15 1 16,-2-10 0-16,1-13 0 0,-2-10 0 16,2-12 0-16,0-5-1 15,-2-5 1-15,6 2-2 16,0 10 1-16,3 5-1 15,2 14 1-15,4 8-1 16,4 18 1-16,-1 14 0 16,1 14 0-16,-4 8 0 15,0 5 0-15,-6 7 0 16,-8 6 0-16,-5 6 0 15,-8-1 0-15,-7 4 0 16,-6-3-1-16,-2-1 1 16,-1-7 0-16,4-4 0 15,2-8 0-15,9-4 0 16,7-12 0-16,12-2 0 0,8-6 0 15,9 1 0-15,-1 4 0 16,1 7 0-16,-3 8 1 16,-6 8-1-16,-11 13 1 15,-11 8 0-15,-13 5-1 16,-8 0 1-16,-1-4-2 15,-4-11 0-15,8-13-2 16,5-25-7-16,25-7-18 16,4-36-12-16,22-9 1 15,8-28-3-15,18-3 1 16</inkml:trace>
  <inkml:trace contextRef="#ctx0" brushRef="#br1" timeOffset="234096.3894">2786 13057 90 0,'0'0'41'0,"-5"38"1"16,-18 5-2-16,8 27-26 15,-6-8-13-15,5 11-1 16,1 5-2-16,0 4-3 16,10 12-10-16,-10-24-25 15,17-2 1-15,-8-19-2 16,12-8-1-16</inkml:trace>
  <inkml:trace contextRef="#ctx0" brushRef="#br1" timeOffset="234247.3982">2647 13413 85 0,'-22'-33'42'15,"8"19"-1"1,0-4 0-16,14 18-23 0,14-12-27 16,2-12-28-16,33 9-2 15,3-12-3-15,29 9 0 16</inkml:trace>
  <inkml:trace contextRef="#ctx0" brushRef="#br1" timeOffset="234742.4263">3504 13061 98 0,'11'-32'40'16,"3"-14"1"-16,15 7-2 16,5-4-37-16,-5 1 0 15,4 6-1-15,5 5 0 16,-6 5 0-16,-1 12-1 15,-3 5 1-15,-4 13 0 16,-2 9 0-16,-5 13-1 16,-7 11 1-16,-2 14 0 15,-8 12 0-15,-3 10-1 16,-3 9 0-16,2 2 0 15,6-3 0-15,4-8 0 16,7-9-1-16,13-15 2 0,7-17-1 16,10-21 1-16,2-21 0 15,3-19 1-15,-2-18 0 16,-2-18-1-16,-10-15 1 15,-6-7-1-15,-10-5-1 16,-7 0-1-16,-2 7-1 16,-8 8-1-16,4 17-3 15,-4 9-2-15,16 30-15 16,-12 2-16-16,18 23-1 15,-5 7-1-15,14 16 0 16</inkml:trace>
  <inkml:trace contextRef="#ctx0" brushRef="#br1" timeOffset="235183.4518">4418 13245 104 0,'0'0'40'16,"0"0"1"-16,-2 30-8 16,-5-9-30-16,-4 9 0 15,-3 8-2-15,1 6 1 16,-3 3-2-16,1 0 2 15,2-3-2-15,3-12 0 16,4-7 1-16,4-13-1 16,2-12 1-16,13-15-1 15,-1-8 1-15,3-10 0 0,3-10 0 16,-1-5 0-16,4-9 1 15,3 1 0-15,1 5 0 16,-2 9-1-16,-2 9 1 16,1 8 0-16,-4 16-1 15,-1 18-1-15,-4 16-1 16,-6 12 0-16,-2 15-1 15,-4 8 0-15,-2 9-1 16,-5 4-2-16,4 3-4 16,-12-19-11-16,16 14-10 15,-16-26-10-15,13-3 1 16,-11-24-2-16</inkml:trace>
  <inkml:trace contextRef="#ctx0" brushRef="#br1" timeOffset="235336.4605">4443 13622 86 0,'-11'-46'40'0,"11"14"1"16,-3-9-1-16,22 13-24 15,-2 1-12-15,12 3-2 16,13 3-4-16,7-10-11 16,22 17-17-16,1-16-13 15,21 5 3-15,1-11-3 16</inkml:trace>
  <inkml:trace contextRef="#ctx0" brushRef="#br1" timeOffset="235546.4725">5407 12981 94 0,'-50'14'43'16,"24"2"1"-16,7-22-2 15,35 17-28-15,17-28-14 16,18-3-2-16,19 2-2 15,5-12-8-15,18 13-26 16,-14-6-4-16,0 15 0 16,-23-2-1-16</inkml:trace>
  <inkml:trace contextRef="#ctx0" brushRef="#br1" timeOffset="235694.4809">5591 13169 112 0,'-50'43'44'0,"8"-21"0"0,32-5-2 15,10-17-41-15,44-20-6 16,39-3-8-16,12-23-7 15,33 8-22-15,14-14-3 16,30 0-1-16,13-8 1 16</inkml:trace>
  <inkml:trace contextRef="#ctx0" brushRef="#br2" timeOffset="328708.8011">8582 12236 46 0,'14'-20'33'0,"-3"4"0"16,-1 7 0-16,-6-5-23 15,-4 14-4-15,8-10 0 16,-8 10 0-16,0 0-1 15,0 0-1-15,0 0 0 16,0 0-1-16,7 10 0 16,-4 5 0-16,-3 4-1 0,5 7-1 15,-1 11 0-15,1 13 0 16,3 12-1-16,-1 15 0 15,0 15 1-15,0 15-2 16,-2 15 2-16,-1 10-2 16,0 15 1-16,-3 5 0 15,-3 4 0-15,0 2 0 16,1-3 0-16,-1-5 0 15,1-3 0-15,1-4 0 16,-1-9 0-16,3-15-1 16,-4-7-1-16,3-19-3 15,10-7-11-15,-5-36-21 16,8-15-1-16,-4-30-2 15,9-18 2-15</inkml:trace>
  <inkml:trace contextRef="#ctx0" brushRef="#br2" timeOffset="329309.8355">8345 14523 37 0,'10'-29'34'16,"0"4"1"-16,0 5 1 15,-10-2-22-15,0 22-9 16,-1-13 0-16,1 13 1 16,-5 16-1-16,6 6 0 0,-2 5-1 15,8 10 0-15,4 4-2 16,6 11 0-16,7 2 0 15,6 5-2-15,5-1 1 16,2-3 0-16,7-12 1 16,3-11-2-16,1-20 3 15,7-20-1-15,1-26 1 16,1-20 0-16,5-22 0 15,0-13-2-15,-3-5-1 16,-7-6-4-16,2 17-22 16,-21-5-12-16,3 22-2 15,-12 6-2-15,1 22 0 16</inkml:trace>
  <inkml:trace contextRef="#ctx0" brushRef="#br2" timeOffset="330554.9067">8749 14990 24 0,'0'0'27'15,"0"0"0"-15,0 0 2 16,0 0-17-16,0 0-2 15,0 0-2-15,0 0-1 16,17-9-2-16,-17 9 0 16,12-12-1-16,-12 12 0 0,14-8-2 15,-14 8 0-15,17-6 0 16,-4 2 1-16,4-2-2 15,7-3 1-15,8-3-1 16,9-4 0-16,7-4 0 16,14-9 0-16,5-3 0 15,10-2 0-15,8-6 1 16,7-2-2-16,11-2 2 15,6-7-2-15,9-2 1 16,8-2 0-16,9-5-1 16,13-5 0-16,9-5 0 15,13-7 1-15,12-8 0 16,11-7 0-16,9-7 0 15,14-6 1-15,11-3-1 0,5-5 0 16,6-3 2-16,5 0-1 16,1-1-1-16,-2 4 1 15,-2 5-1-15,-5 8 0 16,-11 3 0-16,-7 7 0 15,-11 8-1-15,-12 7 0 16,-12 7 0-16,-14 6 0 16,-20 4 0-16,-15 3-1 15,-11 1 1-15,-16 6 0 16,-15 7 0-16,-18 6 0 15,-17 6-1-15,-14 6 0 16,-18 6-3-16,-7 13-3 16,-17 4-26-16,-12-4-3 0,-11 2-2 15,3 7 0-15</inkml:trace>
  <inkml:trace contextRef="#ctx0" brushRef="#br2" timeOffset="331147.9406">12985 12748 66 0,'-10'2'36'0,"10"-2"0"0,0 0-2 16,0 0-28-16,35 14-2 15,2-12 1-15,17 2-1 16,10-4 0-16,19 0 0 16,12-6-1-16,8 2 0 15,3-2-1-15,-3 2-1 16,-12 4 1-16,-8 6-2 15,-20 6 1-15,-21 11-1 16,-24 16 0-16,-22 11 0 16,-26 13-1-16,-21 14 1 15,-21 11-1-15,-15 6 0 16,-4 6-1-16,-4-9-4 15,22 1-30-15,-7-23-2 16,25-10 0-16,14-24-2 16</inkml:trace>
  <inkml:trace contextRef="#ctx0" brushRef="#br2" timeOffset="332343.009">7518 13432 46 0,'0'0'34'0,"4"-16"2"16,-4 16-11-16,0 0-9 15,0 20-9-15,-5-3-1 16,1 13-2-16,-5 8-2 15,-3 10 1-15,-5 10-2 16,-3 5 0-16,-2 1 0 16,-1-4 1-16,2-6-1 15,3-8 1-15,1-14-1 16,9-13 0-16,8-19 1 15,6-17 0-15,8-16-1 16,8-17 0-16,3-13 2 16,8-10-1-16,-2-8 0 0,6-6 0 15,0 1 0-15,2 6 0 16,-8 14 0-16,-1 13-1 15,-7 14 0-15,-1 18 1 16,-3 19-1-16,-3 19 0 16,-2 14-1-16,-1 17 0 15,-1 13 0-15,2 9 0 16,1 12-1-16,-1 3-2 15,0 3-1-15,-8-6-2 16,9 8-21-16,-13-25-11 16,3-7-3-16,-6-26 1 15,2-11 1-15</inkml:trace>
  <inkml:trace contextRef="#ctx0" brushRef="#br2" timeOffset="332493.0175">7658 13688 81 0,'-23'-16'41'0,"0"0"-2"16,23 16 2-16,9-12-37 15,29-2-2-15,29 3-10 16,14-20-29-16,33 2-2 16,10-8-2-16,22-2 0 15</inkml:trace>
  <inkml:trace contextRef="#ctx0" brushRef="#br2" timeOffset="333064.0502">12317 13904 60 0,'15'-14'37'0,"-6"-1"-2"16,3 12-4-16,-12 3-23 16,0 0-2-16,5 17-2 15,-3 14 0-15,-4 6-2 16,-1 14 0-16,-1 9-1 0,-1 10 0 15,-3 3-1-15,3 3 0 16,1-1-2-16,-2-9-1 16,6-4-5-16,-5-17-29 15,9-7 1-15,-4-19-2 16,8-8 1-16</inkml:trace>
  <inkml:trace contextRef="#ctx0" brushRef="#br2" timeOffset="333532.077">12337 13885 80 0,'4'-13'40'0,"1"-6"-2"15,11 8 2-15,4-7-37 16,11 1 0-16,9-2-1 15,6 2 0-15,1 4-1 16,3 6 0-16,-3 7 0 16,-8 8-1-16,-8 10 0 15,-12 9 0-15,-15 9 0 16,-12 9-1-16,-16 6 1 15,-11 2-1-15,-8-1 1 16,-4-3-2-16,3-6 2 16,4-8-1-16,10-12 1 15,15-15-1-15,15-8 1 16,19-21 0-16,18-6 1 15,11-3 0-15,12 3 0 0,6 5 1 16,-8 7-1-16,-6 15 1 16,-18 15-1-16,-17 19 1 15,-28 17-1-15,-22 16 0 16,-22 7 0-16,-11 2 0 15,-6-3 0-15,-2-8-1 16,8-10 0-16,11-20-2 16,24-10-9-16,9-34-27 15,35-15-5-15,10-25 1 16,24-10-2-16</inkml:trace>
  <inkml:trace contextRef="#ctx0" brushRef="#br3" timeOffset="337623.311">8648 12181 31 0,'-12'8'30'15,"-6"2"2"-15,-4 1-2 16,4 5-19-16,-8-7-5 16,5 7-1-16,-1-7-2 15,7 0-1-15,1-4 1 16,14-5-1-16,-7 12 0 15,7-12 0-15,0 0 1 16,21 7 0-16,-10-9-1 16,8 4 1-16,3-6 0 15,9 2-2-15,7-5 1 16,6-4-1-16,8 0 1 0,14-2-1 15,9-4 0-15,10 0 0 16,6-2 0-16,7 1 0 16,5-2 0-16,6 4-1 15,3 1 0-15,8 0 0 16,2 0 1-16,5 4-1 15,1-1 0-15,7 3 0 16,8 1 0-16,2 2 0 16,4 2 0-16,2 4 0 15,5 3 0-15,6 3 0 16,4 3-1-16,1 1 1 15,-2 1 0-15,5 4 0 16,0 2 0-16,0-2 0 16,0 0 0-16,1 0 0 0,0-1 1 15,2-2-1-15,1 0 0 16,3-5 1-16,2 0-1 15,3-4 1-15,-1-1-1 16,0-2 1-16,-2-1-1 16,-3 0 1-16,-1 0-1 15,-10-1 0-15,-9-1 0 16,-3 1 0-16,-8-3 0 15,-11 1 1-15,-11-2-2 16,-10-2 1-16,-13 0 0 16,-13-2 0-16,-15 0-1 15,-21 0-1-15,-13 3-2 16,-22-6-3-16,-3 14-26 15,-13-1-1-15,-19-8-2 16,-6 3 0-16</inkml:trace>
  <inkml:trace contextRef="#ctx0" brushRef="#br3" timeOffset="338688.3717">10374 11830 25 0,'-11'-9'32'0,"11"9"3"15,-14-15-2-15,14 15-16 16,0 0-5-16,0 0 0 16,0 0-4-16,24 15-1 15,-4-9-2-15,16 3-3 16,8-2 2-16,17 3-3 15,9-4 2-15,12 3-4 16,4-1 3-16,3 4-1 16,-6 0-1-16,-7 5 1 15,-21 1-1-15,-17 6 0 16,-19 4 0-16,-24 4 0 0,-20 5 0 15,-21 5 0 1,-18 0 0-16,-10 2 0 0,-4-3-1 16,3-6-1-16,13 1-8 15,11-18-26-15,24-6-1 16,15-21-1-16,33-9 0 15</inkml:trace>
  <inkml:trace contextRef="#ctx0" brushRef="#br3" timeOffset="339101.3955">11718 11841 77 0,'-24'1'38'0,"24"-1"-1"15,0 0 1-15,29 11-36 16,10-6 0-16,17 4 0 16,10 0-1-16,6 5 0 15,-1 1 0-15,-3 5 0 16,-13-1-1-16,-13 8 1 15,-20 2 0-15,-22 2 0 16,-24 1 0-16,-19 5 0 0,-14-4 0 16,-13 1 0-16,-3 0-1 15,3-5 0-15,4 2-4 16,8-12-7-16,23 5-25 15,7-14-2-15,28-10-1 16,19 2 0-16</inkml:trace>
  <inkml:trace contextRef="#ctx0" brushRef="#br3" timeOffset="340033.4486">13296 11700 83 0,'9'-16'37'15,"2"-10"1"-15,8 6 0 16,1-10-35-16,10 1-1 16,7-2-1-16,5 1 0 15,-3 2 0-15,1 4-1 16,-4 5 0-16,-8 9 1 15,-7 8-1-15,-7 10 1 16,-11 10 0-16,-8 11 0 16,-8 8-1-16,-3 7 2 15,-3 11-1-15,1 2-2 16,4-1 2-16,7 1-2 0,9-6 2 15,10-4-1-15,11-11 1 16,11-8-3-16,7-15 3 16,9-12 0-16,5-11 0 15,-1-15 0-15,2-9 0 16,-6-10 1-16,-5-9-2 15,-11-2 1-15,-3-7-1 16,-8 2 1-16,-8 3-1 16,-6 7 0-16,-5 11-1 15,-7 7-1-15,3 16-4 16,-7 1-16-16,7 15-16 15,-2 22-1-15,7 6 0 16,-5-1-1-16</inkml:trace>
  <inkml:trace contextRef="#ctx0" brushRef="#br3" timeOffset="340947.5011">14314 11861 66 0,'0'0'36'0,"-8"-12"0"16,8 12-1-16,0 0-29 15,0 0 0-15,0 0-1 0,-2 16-1 16,1-5-2-16,1 7 0 15,-3 1 0-15,2 5-1 16,-1 3 0-16,-2 1-1 16,3-1 0-16,0-3 0 15,1-3 0-15,0-5 0 16,0-16 0-16,6 12 0 15,-6-12 0-15,11-21 0 16,-3-1 1-16,3-4-1 16,0-8 1-16,0-7 0 15,2-2 0-15,0-2 2 16,0 2-3-16,1 4 2 15,-2 4-2-15,-1 2 2 16,2 7-3-16,2 7 3 0,-2 8-2 16,2 5-1-16,0 6 1 15,-2 5 2-15,-1 4-1 16,-1 5 1-16,-2 3-1 15,-7 0 1-15,-3 5-2 16,-3 1 2-16,-6 0-1 16,0-1-3-16,-6-2 2 15,2-4-2-15,0-3 1 16,1-3-1-16,13-10 1 15,-11 12-1-15,11-12 1 16,17 3 1-16,3-2 0 16,3 1 0-16,6 2 0 15,-3 2 0-15,0 2 0 16,-5 2 0-16,-11 3 0 0,-7 5 0 15,-15 2 0-15,-8 1 0 16,-6-1-1-16,-4-2 0 16,2 0-3-16,-2-14-6 15,30-4-27-15,-17-10 0 16,32-2-1-16,5-16 0 15</inkml:trace>
  <inkml:trace contextRef="#ctx0" brushRef="#br3" timeOffset="341144.5124">15000 11581 80 0,'0'0'37'0,"-15"-2"-1"0,-5 9 0 16,2 10-30-16,-1 7-4 15,2 10 1-15,-2 5-2 16,1 4-2-16,4 5 0 15,0-3-6-15,11 6-27 16,-6-13-4-16,10 2 0 16,-2-17-1-16</inkml:trace>
  <inkml:trace contextRef="#ctx0" brushRef="#br3" timeOffset="341317.5223">14881 11808 91 0,'-12'-7'40'0,"-1"-8"0"0,13 15 0 15,12-10-36-15,16 0-7 16,19 6-14-16,4-14-22 16,20 4 2-16,-1-8-4 15,11 5 2-15</inkml:trace>
  <inkml:trace contextRef="#ctx0" brushRef="#br3" timeOffset="341805.5502">15450 11593 89 0,'-16'-8'38'16,"16"8"1"-16,16-19 0 15,8 6-35-15,-5-3-1 16,7 2-1-16,-1-3-1 16,-3 4 0-16,2 2 0 15,-8 4-1-15,-5 4 1 16,-11 3-1-16,0 0 0 15,6 23 0-15,-13-2 0 16,-6 11 0-16,0 3 1 16,-4 9 0-16,2 3-1 15,1 3 0-15,9-3 0 16,7-5-1-16,11-9 1 15,11-8-1-15,12-13 2 16,11-14-3-16,10-15 3 0,1-9 1 16,1-13 0-16,-4-6 1 15,-6-10-2-15,-9-5 2 16,-14-5-2-16,-6 3 0 15,-11 2-1-15,-8 7-1 16,-2 9-1-16,-3 7-2 16,4 21-4-16,-11-2-19 15,21 28-12-15,-6 3 0 16,15 17-1-16,0-3 0 15</inkml:trace>
  <inkml:trace contextRef="#ctx0" brushRef="#br3" timeOffset="342293.5781">16329 11700 89 0,'0'0'38'16,"-12"6"3"-16,-1 1-2 15,10 9-32-15,-12 3-4 16,2 7-2-16,-3 6 0 15,1 1-1-15,-2 2 1 16,6 0-3-16,0-7 2 0,2-1-3 16,5-7 4-1,4-7 0-15,0-13 0 0,9 0 0 16,1-12 1-16,4-7-1 15,-1-7 0-15,3-4 4 16,1-7-4-16,3 0 1 16,1-2-2-16,-1 3 2 15,-1 4-1-15,0 6 1 16,-3 10-2-16,0 5-1 15,-3 11 2-15,-2 11 1 16,-6 6-1-16,-3 12 1 16,-2 6-3-16,-5 2-2 15,0 4-1-15,-6-3-3 16,8 11-12-16,-15-20-20 0,17 5 0 15,-9-20-4-15,12 2 2 16</inkml:trace>
  <inkml:trace contextRef="#ctx0" brushRef="#br3" timeOffset="342421.5854">16331 11925 94 0,'-19'-13'39'16,"19"13"1"-16,-23-12-2 16,23 12-40-16,0 0-33 15,11 3-5-15,-3 8 1 16,-8-11-3-16</inkml:trace>
  <inkml:trace contextRef="#ctx0" brushRef="#br3" timeOffset="343210.6306">11156 14121 71 0,'20'-20'41'0,"3"-20"-1"0,22-1 0 16,9-13-35-16,6 0-1 16,1-4-1-16,-3 8 1 15,-6 11-3-15,-13 16 0 16,-12 14 0-16,-17 19-1 15,-19 18 1-15,-9 18-1 16,-12 16 1-16,-1 13-1 16,-4 9 1-16,8 4-1 15,11-1 0-15,14-6 1 16,14-10-1-16,21-16 1 15,22-18-1-15,17-22 2 16,19-24-1-16,6-18 0 16,3-19 1-16,-4-15-1 0,-12-14 1 15,-8-8 0-15,-20-5 0 16,-14-3-1-16,-18 0 0 15,-12 6 0-15,-7 6 0 16,-3 8-1-16,6 11-2 16,1 6-3-16,24 23-19 15,-8-7-16-15,27 20-1 16,5-2-2-16,26 9 0 15</inkml:trace>
  <inkml:trace contextRef="#ctx0" brushRef="#br3" timeOffset="344111.6821">6371 13065 62 0,'0'0'39'16,"-22"-25"-1"-16,22 25 1 15,0-42-23-15,18 20-10 16,9-8-2-16,15-1-1 16,6-1 0-16,9 3-1 15,0 8 0-15,-1 14 0 16,-10 16-1-16,-10 19 1 15,-13 20-1-15,-16 19 0 16,-13 13-1-16,-11 14 1 16,-9 7-1-16,-2 1 0 15,2-9 1-15,7-10-1 0,12-15 0 16,17-21 0-1,14-25 1-15,22-24 0 0,12-23 1 16,12-19-1-16,2-16 1 16,-3-12 0-16,-3-7-1 15,-15-3 1-15,-9-3 0 16,-17 3-1-16,-14 6 0 15,-6 4 1-15,-5 9-2 16,-1 8 0-16,0 9 1 16,0 11-1-16,6 14 0 15,4 8 0-15,7 9 0 16,11 2-1-16,12 5-3 15,18-11-7-15,37 10-12 16,0-27-7-16,42 6-13 0,10-19 0 16,26-2-3-16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1:32:41.38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2240 1685 67 0,'-6'-12'31'0,"6"12"0"16,1-15-8-16,14 12-19 15,5 3-1-15,10 1-3 16,10 5 1-16,12-1-1 15,14 4 1-15,16-1 1 16,20-1-1-16,25-3 1 16,25-3 2-16,24-2-2 15,30-6 1-15,30-2 0 0,21 2 0 16,29-1-1-16,21 2 0 15,20 5-1-15,17 3 0 16,17 4 0-16,19 8 0 16,17 4-1-16,21 0 0 15,16-2-1-15,67-1 0 16,-22-5 1-16,33-3-1 15,32-6 1-15,31-4-1 16,36-3 1-16,25-2 1 16,34 0 0-16,-20 2 1 15,68 5 0-15,6 1 1 16,14 3-2-16,3 4 1 15,-53 5-1-15,0-1 0 16,-6 0 0-16,1-1-2 0,-8-5 0 16,7-2-2-16,-14-10-2 15,11 3-12-15,22-12-19 16,-1 3 2-16,-37-4-4 15,-33 6 2-15</inkml:trace>
  <inkml:trace contextRef="#ctx0" brushRef="#br0" timeOffset="1111.0635">2576 13377 46 0,'0'0'32'0,"18"1"3"16,2 2-4-16,3-5-27 16,11 3-2-16,5-1 0 15,15 5 0-15,9-2-1 16,17 4 0-16,18-1-1 0,13 2 0 15,21 0 0-15,22 0 0 16,21-2 0-16,23-1 1 16,21-1 0-16,22-3 0 15,23-2 0-15,23 1 1 16,21-5 0-16,17 2-1 15,21-4 1-15,20 0-1 16,18 0 2-16,58 0-3 16,-17-1 2-16,20-1-1 15,42-1 0-15,-6 0 0 16,18-2 0-16,16-2 1 15,42 0 0-15,-46-1 0 16,46-4-1-16,19 2 1 16,-8 0-2-16,40-2 1 15,29 4-1-15,23 3 1 0,-53 3-1 16,27 5 0-16,1 6 1 15,-2 9-1-15,13 3 2 16,13 6-2-16,-62 5 1 16,-20 1-1-16,34 3 0 15,16 0-2-15,8-3-1 16,-45-2-3-16,-19 12-14 15,-43-18-16-15,24 7-2 16,-34-9 0-16,-40 0 0 16</inkml:trace>
  <inkml:trace contextRef="#ctx0" brushRef="#br0" timeOffset="6234.3566">11181 3376 2 0,'82'0'19'15,"28"8"-2"-15,5-9 0 16,19 5-16-16,19-1 3 15,11 1 3-15,16 6 3 0,4-6 2 16,17 11 0-16,0-11 1 16,20 13 1-16,-3-14 0 15,13 11-3-15,-3-14-3 16,12 4-3-16,-5-8 0 15,2-1-2-15,-5-7 0 16,-5 2-1-16,-15-5-1 16,-10-2 0-16,-25 1 0 15,-23 1 0-15,-28 0 0 16,-26 2 1-16,-33-2 0 15,-24 2-1-15,-30-2 1 16,-22 3 0-16,-21-2-1 0,-20-2 0 16,-13 3-1-16,-16-1 0 15,-15 3 0-15,-7 1 0 16,1 2 0-16,3 0 1 15,12 5-1-15,13-1 0 16,17 2 1-16,20 0-1 16,35 2 0-16,0 0 0 15,40-10 0-15,17 6 0 16,18-4 1-16,18 2-1 15,16 4 1-15,11-1-1 16,6 8 1-16,2 7 0 16,-13 6-1-16,-17 11 1 15,-22 7-1-15,-27 10 1 16,-38 6 0-16,-38 5 0 15,-32 4 2-15,-29 2-1 0,-26-1 0 16,-13-2 0-16,-8-5-1 16,6-10-5-16,29 0-20 15,11-25-14-15,37-9 0 16,23-25-2-16,43-11 0 15</inkml:trace>
  <inkml:trace contextRef="#ctx0" brushRef="#br0" timeOffset="6684.3823">17509 2643 75 0,'-2'-18'37'0,"2"18"-1"16,0-23-1-16,0 23-34 16,0 0 1-16,-11 27 2 0,2 10-1 15,-1 17 0-15,-7 18 0 16,-1 19 0-16,-5 18-1 15,-2 8 0-15,-4 10-1 16,5-3-5-16,8 3-4 16,-7-17-27-16,21-9 1 15,1-26-2-15,18-14 0 16</inkml:trace>
  <inkml:trace contextRef="#ctx0" brushRef="#br0" timeOffset="6870.393">17387 3522 86 0,'-19'-49'37'15,"8"15"-1"-15,-4-3 1 0,20 15-31 16,-1 6-1-16,20 8-2 16,9 1-1-16,14-1-2 15,15-3-2-15,9-11-5 16,19 5-24-16,-1-22-7 15,14 0 1-15,-8-17-1 16</inkml:trace>
  <inkml:trace contextRef="#ctx0" brushRef="#br0" timeOffset="7072.4045">18397 2515 81 0,'-33'69'42'15,"-11"10"-4"-15,2 23 1 0,-3 9-34 16,8 9-2-16,3-1-1 15,9-4-1-15,11-7-2 16,13-13-4-16,23-5-4 16,2-28-24-16,28-7-3 15,5-29 0-15,18-10-1 16</inkml:trace>
  <inkml:trace contextRef="#ctx0" brushRef="#br0" timeOffset="7436.4253">18733 3373 74 0,'-39'-32'37'16,"-2"18"0"-16,-21 5 2 15,4 22-19-15,-9 2-14 16,8 14-1-16,1 5-1 16,14 4-2-16,11 1 2 0,15 0-2 15,17-4 0-15,16-10-1 16,17-8 1-16,16-8-1 15,10-12 0-15,5-9 0 16,4-14-1-16,0-10 1 16,-4-7-2-16,-7-7 2 15,-8-5-1-15,-10 3-1 16,-11 7 1-16,-7 6 0 15,-8 12-1-15,-12 27 1 16,0 0 0-16,-27 25-1 16,6 20 1-16,-3 7 0 15,2 5 0-15,3 3-3 0,15-1 0 16,5-17-5-16,35-1-23 15,0-28-9-15,26-8 1 16,2-28-3-16</inkml:trace>
  <inkml:trace contextRef="#ctx0" brushRef="#br0" timeOffset="7643.4372">19537 2580 95 0,'-33'64'42'0,"-18"11"-3"16,6 27 1-16,3 11-37 15,-4 5 2-15,0 0-2 16,9-2-4-16,11-11-1 0,6-15-5 15,19-2-12-15,-5-34-20 16,16-13 1-16,-3-28-2 16,13-10 1-16</inkml:trace>
  <inkml:trace contextRef="#ctx0" brushRef="#br0" timeOffset="7831.4477">19118 3041 109 0,'-10'2'41'16,"-4"0"1"-16,19 16-2 15,23-9-39-15,6 1 0 16,19-2-3-16,12-4-2 16,16 6-2-16,-1-13-20 0,17 12-14 15,-11-6 1-15,1 10-2 16,-15-9 1-16</inkml:trace>
  <inkml:trace contextRef="#ctx0" brushRef="#br0" timeOffset="8176.4676">19803 3266 102 0,'-29'17'39'16,"19"8"1"-16,2-12-1 16,27-3-37-16,9 0 0 15,14-3 1-15,12-6-1 16,6-6 0-16,5-5 0 15,0-2 0-15,-7-5 0 0,-7-2-1 16,-14-2 1-16,-14-1-2 16,-14 2 1-16,-16 3-1 15,-12 4 0-15,-17 8-1 16,-11 10 1-16,-8 10-1 15,-4 9 1-15,0 9 0 16,4 3 0-16,12 9 0 16,12 0 0-16,18 0 0 15,20-4-2-15,21-11-2 16,26-3-1-16,10-19-16 15,30 10-18-15,-4-23-2 16,15 3 2-16,-10-21-1 16</inkml:trace>
  <inkml:trace contextRef="#ctx0" brushRef="#br0" timeOffset="8477.4849">20705 3297 106 0,'-38'-20'39'16,"-4"24"2"-16,-19-2-1 16,11 14-34-16,-10 13-2 15,6 7-1-15,10 3 0 16,13 4-1-16,15-2 0 15,19-10-1-15,20-8 0 16,17-9 0-16,12-17 0 16,8-9 0-16,2-11-1 15,-1-9 0-15,-2-12 1 16,-11 0-1-16,-10 0 1 15,-9 2-1-15,-11 8 0 0,-12 11 0 16,-6 23 0-16,0 0 0 16,-22 26 0-16,5 8-1 15,-1 16-2-15,3-3-5 16,18 18-27-16,-11-16-7 15,19 1 0-15,2-19-2 16</inkml:trace>
  <inkml:trace contextRef="#ctx0" brushRef="#br0" timeOffset="9306.5323">18291 4210 92 0,'-8'-14'39'0,"-12"-5"-2"16,0 8 2-16,-17 3-36 15,4 12 0-15,-12 11 0 16,-4 16-1-16,-3 12 0 15,-3 18-1-15,3 7 1 16,7 12-1-16,9 5 0 16,16-2 0-16,12-6 0 15,22-10-1-15,20-20 1 16,20-20 0-16,22-23-1 15,9-25 1-15,8-19 0 16,4-15 0-16,-9-15 1 16,-12-6-1-16,-22-2 0 15,-23 1 0-15,-26 11 0 16,-24 12 0-16,-21 11-1 0,-19 15 0 15,-7 13-2-15,-4 12 0 16,12 16-4-16,6-4-16 16,37 20-19-16,12-7 1 15,35 8-3-15,20-12 1 16</inkml:trace>
  <inkml:trace contextRef="#ctx0" brushRef="#br0" timeOffset="9454.5408">19118 4535 78 0,'-46'0'39'0,"9"-7"-7"16,16-4-30-16,7-5-19 0,21 2-23 15,9-8 0-15</inkml:trace>
  <inkml:trace contextRef="#ctx0" brushRef="#br0" timeOffset="9890.5655">19671 4251 98 0,'-17'-20'40'0,"-14"-7"0"16,7 16 0-16,-18 5-37 15,12 3 0-15,-1 8-1 16,6 12 0-16,1 6 0 0,3 9-1 15,10 5-1-15,8 9 0 16,10 1 1-16,11 2-2 16,7 1 0-16,11 3 0 15,8 0 1-15,5 0 0 16,2 2-1-16,-2-5 1 15,-5-2-1-15,-8-2 1 16,-9-2-1-16,-10-7 1 16,-17-4 0-16,-12-5 0 15,-17-6 0-15,-13-5 0 16,-9-6 0-16,-2-5 2 15,-4-9-2-15,5-12 1 16,10-19 0-16,20-14-1 16,24-19 0-16,23-14-1 0,26-12-1 15,15-7-2-15,16 4-4 16,-9-8-26-16,13 22-6 15,-20 4 1-15,-10 24-1 16</inkml:trace>
  <inkml:trace contextRef="#ctx0" brushRef="#br0" timeOffset="10611.6068">20573 4450 90 0,'2'-15'39'0,"-2"15"-1"15,0 0 1-15,-15 20-36 16,-6 4-1-16,-5 10 2 16,-6 8-2-16,-2 2 0 15,0 2 0-15,4 2 0 16,6-10-1-16,6-7 0 0,12-13 0 15,6-18-1-15,28-1 1 16,1-20-1-16,7-13 1 16,4-7 0-16,-2-10 0 15,1-3-1-15,-2-4 1 16,-5 6 1-16,-10 6-1 15,-7 13 1-15,-8 5-1 16,-6 17 0-16,-1 11 0 16,-14 14 0-16,2 10-1 15,1 6-1-15,3 4 2 16,3 0-2-16,6 4 1 15,8-11 0-15,14-6 1 16,11-9-1-16,7-12 1 0,8-12 0 16,4-7 0-16,2-8 0 15,-3-7 0-15,-2-3 0 16,-12-1 0-16,-6 5 1 15,-9 4-1-15,-10 14 0 16,-13 15-1-16,0 0 0 16,-19 35 0-16,-2 8 0 15,-6 12-1-15,-5 5-1 16,3 12-1-16,2-6-4 15,17 7-10-15,-2-30-8 16,33 4-12-16,1-29-5 16,26-7-1-16,6-32 1 15</inkml:trace>
  <inkml:trace contextRef="#ctx0" brushRef="#br0" timeOffset="10809.6183">21788 3876 117 0,'-45'40'40'15,"-4"37"1"-15,-20 4-2 16,-1 21-39-16,4 12-2 16,4 7-2-16,5 4-5 15,5-21-29-15,25 5-2 16,9-24-1-16,23-5 0 15</inkml:trace>
  <inkml:trace contextRef="#ctx0" brushRef="#br0" timeOffset="11112.6356">21852 4433 109 0,'-36'8'40'15,"-14"4"1"-15,8 17-1 16,0 0-37-16,8 6 0 15,11-1-1-15,14 3 0 16,12-5-1-16,16 0 0 16,11-7-1-16,13-1 1 15,4-2-1-15,3-2 1 16,-6-1-2-16,-7 3 1 15,-10 2 0-15,-19 2-1 16,-14 3 0-16,-15 2 0 0,-10 1-1 16,-9-8-4-16,9 13-14 15,-18-18-19-15,19 0-1 16,-1-15-1-16,19-1-1 15</inkml:trace>
  <inkml:trace contextRef="#ctx0" brushRef="#br0" timeOffset="12240.7001">19296 5732 85 0,'-4'-10'36'16,"4"10"-1"-16,-18-23 1 15,6 18-29-15,-15-10-1 16,2 12-4-16,-11 2 1 15,-3 13 0-15,-7 10 0 16,-1 9 0-16,-2 9 2 16,4 1-2-16,5 2 1 15,10-2-1-15,14-7 1 16,18-14-1-16,21-18-2 15,19-17 0-15,21-22-1 16,14-15-1-16,10-14 1 0,12-10-1 16,-5-7 1-16,-6 0-1 15,-12 8 2-15,-13 9-2 16,-21 18 2-16,-17 18-1 15,-25 30 1-15,-11 6-1 16,-19 33 0-16,-13 17-1 16,-1 17 0-16,-3 8 1 15,10 7-1-15,7-3-1 16,20 0-2-16,15-17-3 15,33-2-10-15,4-34-12 16,30-4-10-16,0-21 1 16,14-5-1-16</inkml:trace>
  <inkml:trace contextRef="#ctx0" brushRef="#br0" timeOffset="13059.747">20042 5792 98 0,'-9'-42'36'16,"0"9"2"-16,-19 3-2 16,6 15-29-16,-17 6-1 15,2 19-3-15,-6 10 0 16,0 10 1-16,1 7-1 15,6 7 0-15,8 1 1 16,12 2-2-16,15-3 1 16,12-8 0-16,15-9 0 15,10-7-3-15,10-14 0 16,9-10 1-16,0-12-3 15,-4-9 3-15,-4-10-3 16,-9-5 3-16,-7-8-3 16,-10-1 1-16,-9 3-1 0,-12 3 1 15,-8 7 1-15,-7 7-2 16,-6 9 2-16,-4 8-2 15,2 11 1-15,2 9 1 16,7 4 0-16,11 6 0 16,10-2-1-16,13 2 1 15,13-8 0-15,12-2 0 16,9-3 1-16,6-5-1 15,2-4 0-15,-5-4 1 16,-5 3-1-16,-9-5 0 16,-13 7 1-16,-9 1-1 15,-21 2 0-15,0 11 0 16,-18 5 0-16,-6 4 2 15,-3 6 0-15,-1 3 0 0,2 6 0 16,3 0 0-16,9 1 1 16,6-6-3-16,14-6 0 15,10-3 0-15,10-14 0 16,8-7 0-16,9-12 0 15,3-7 0-15,1-14 0 16,3-5 0-16,-5-7-2 16,-1 0 0-16,-9 2 1 15,-5 3-1-15,-8 7 3 16,-6 8-3-16,-5 13 2 15,-11 12-1-15,1 16 1 16,-6 8 2-16,-4 12-3 16,2 5 3-16,-1 5-1 15,3 1 1-15,4-2 1 0,6-4-3 16,6-13 0-16,7-11 0 15,7-10 0-15,5-12 0 16,5-10 0-16,0-12 0 16,-2-10 0-16,-1-8 0 15,-7-2 0-15,-3 0 0 16,-7 2-2-16,-7 5-1 15,-6 9 1-15,-4 6-5 16,2 13 1-16,0 12-5 16,0 0-21-16,0 0 7 15,16 33-3-15,-11-19-10 16,19 10-1-16,-4-10 4 15</inkml:trace>
  <inkml:trace contextRef="#ctx0" brushRef="#br0" timeOffset="13398.7664">21263 5750 105 0,'22'-3'37'0,"-22"3"3"16,0 0-3-16,-10-4-30 15,10 4-2-15,-19 19-1 16,6 2 1-16,-6 9-1 16,-1 2 0-16,-1 10-1 15,5-3 1-15,1-1-4 16,6-4 0-16,5-8 0 15,8-11 0-15,6-15 0 16,11-10 0-16,4-12 0 16,2-12 0-16,5-6 0 15,0-7 0-15,3-2 0 16,-5 5 0-16,-3 6 0 0,-7 11 0 15,-5 16 0-15,-15 11 0 16,12 22 0-16,-14 7 0 16,-3 16 0-16,-3 1 0 15,8 15-10-15,-8-15-22 16,26 13 9-16,-8-25-6 15,28 5-9-15,-2-18-4 16,16-4 2-16</inkml:trace>
  <inkml:trace contextRef="#ctx0" brushRef="#br0" timeOffset="13862.7929">22115 5826 106 0,'-58'7'40'16,"-4"11"1"-16,-14-8 0 15,7 9-36-15,-1-4 2 16,11 1-4-16,13-4 2 0,19-2-3 15,27-10-1 1,17 2 0-16,26-5 0 0,15-1 1 16,14 2-2-16,2 1 0 15,-2 3 0-15,-6 7 0 16,-12 9 0-16,-19 8 0 15,-20 8 0-15,-19 7 0 16,-22 3 0-16,-11 3 0 16,-10-2 0-16,-4-2 0 15,5-6 0-15,9-15-5 16,25-2-13-16,2-31-16 15,38-4-5-15,8-24-1 16,31-7-2-16</inkml:trace>
  <inkml:trace contextRef="#ctx0" brushRef="#br0" timeOffset="14098.8064">22758 5272 122 0,'0'0'41'0,"-28"4"1"15,13 27-2-15,-11 5-38 16,6 14 0-16,-1 9-1 15,-2 13 0-15,-4 7 0 16,0 6 0-16,-3 9-2 16,-6-5-1-16,3 3-4 15,-7-16-8-15,17 8-12 16,-13-27-15-16,18-5 0 15,-2-25 0-15,19-11 1 16</inkml:trace>
  <inkml:trace contextRef="#ctx0" brushRef="#br0" timeOffset="14546.832">22330 5818 116 0,'-12'-7'40'16,"-5"-1"1"-16,17 8 0 15,0 0-31-15,17 7-8 16,11-4 0-16,15 2 1 15,8-1-3-15,8 3 0 16,2 1 0-16,-5 1 0 16,-3 4 0-16,-11 3 0 15,-9 4 0-15,-15 4 0 16,-11 1 0-16,-10 5 0 0,-9 2 0 15,-4-1 0-15,-3-1 0 16,0-1 0-16,1-6 0 16,5-3 0-16,2-6 0 15,11-14 0-15,0 0 0 16,0 0 0-16,26-26 0 15,-6-2 0-15,5-9 0 16,3-8 0-16,3-3 0 16,-1-3 0-16,-5 1 0 15,-1 5 0-15,-7 6 0 16,-3 5 0-16,-7 9 0 15,-1 7 0-15,-6 18 0 16,12-16 0-16,2 19-4 16,1 0-1-16,10 13-6 15,-6-12-21-15,23 18-3 0,-13-16 1 16,17 10-5-16,-13-8 0 15</inkml:trace>
  <inkml:trace contextRef="#ctx0" brushRef="#br0" timeOffset="15794.9034">23145 5819 112 0,'-14'17'39'16,"0"-4"1"-16,13 6 0 16,2-6-32-16,16 2-3 15,9-6 0-15,10-2-2 16,4-6 0-16,11-5-3 15,1-5 0-15,-3-5 0 16,-4-4 0-16,-8-5 0 0,-9-2 0 16,-10 5 0-16,-16-2 0 15,-12 11 0-15,-16 5 0 16,-11 8 0-16,-10 12 0 15,-6 8-2-15,-3 13 4 16,-1 5-2-16,9 5 0 16,9 0 0-16,15 0 0 15,16-6 0-15,25-4 0 16,13-12 0-16,24-6-5 15,9-17-4-15,18 4-7 16,-6-29-2-16,17 12 0 16,-19-21 5-16,-2 3 7 15,-14-6 3-15,-17 1 4 16,-11 5 6-16,-27-7 6 0,1 22 4 15,-29-9-1-15,4 21-3 16,-18 1-6-16,3 14-1 16,-6 5-1-16,4 11-2 15,3 5-3-15,7 6 0 16,5-2 0-16,10 1 0 15,10-4 0-15,10-4 0 16,12-10 0-16,6-9 0 16,9-12 0-16,7-11 0 15,4-8 0-15,-1-11 0 16,-2-5 0-16,0-4 0 15,-5 0 0-15,-8 3 0 16,-9 8 0-16,-6 9 0 0,-8 10 0 16,-5 11 0-16,-19 15 0 15,2 9 0-15,-3 7 0 16,0 7 0-16,4 2 0 15,5 0 0-15,11-2 0 16,7-13-8-16,22-2-19 16,-4-24 5-16,28 9-2 15,-12-31-3-15,23 8-5 16,-11-22-6-16,2 2 34 15,-6 0 7-15,-20-5 19 16,4 14-3-16,-32-9 1 16,-1 35 5-16,-12-26 10 15,-5 31 4-15,-16 2-31 16,3 13-2-16,-2 4-1 0,4 9-5 15,2 2 0-15,8 0 0 16,9-2 0-16,4-5 0 16,10-7 0-16,9-9 0 15,4-12 0-15,5-11 0 16,4-9 0-16,1-10 0 15,1-7 0-15,1-7 0 16,-1 0 0-16,-1 0 0 16,-5 4 0-16,-4 10 0 15,-2 9 0-15,-8 10 0 16,-9 11 0-16,5 15 0 15,-9 6 0-15,-2 7 0 16,2 6 0-16,0-3 0 16,8-1 0-16,1-6 0 15,13-10 0-15,6-7 0 0,7-8 0 16,4-9 0-16,3-4 0 15,4-4 0-15,-1-3 0 16,0 3 0-16,-5 3 0 16,-7 6 0-16,-6 7 0 15,-9 9 0-15,-8 8 0 16,-6 8 0-16,-6 10 0 15,-8 0 0-15,7 16-2 16,-9-13-14-16,21 15-4 16,-11-21-3-16,30 12-1 15,-10-26-4-15,31 9-1 16,-9-20-5-16,15-3 2 15,-1-15 13-15,-16-3 35 16,11 14 4-16,-31-23 4 0,9 20 1 16,-32-20 2-16,5 7-1 15,-10 6-19-15,-9 7-15 16,-2-6-35-16,-15-3-2 15</inkml:trace>
  <inkml:trace contextRef="#ctx0" brushRef="#br1" timeOffset="26204.4988">3610 13359 34 0,'-5'15'30'16,"5"-15"4"-16,0 0-11 16,-12-10-8-16,19-4-4 15,-10-19-2-15,12-2-1 16,-6-22 2-16,5-5-5 0,-1-22 0 15,7-15-2-15,-1-18 1 16,7-11-2-16,-2-7 0 16,4 2-1-16,-1 10 0 15,-1 13-1-15,-3 26-2 16,-9 22-1-16,0 36-3 15,-8 26-6-15,-2 17-23 16,-10 17-1-16,7 14-1 16,-8 1 2-16</inkml:trace>
  <inkml:trace contextRef="#ctx0" brushRef="#br1" timeOffset="26925.54">3913 13357 41 0,'0'0'35'0,"-12"-22"2"15,-1-17 0-15,9-8-23 16,-11-32-2-16,10-10-6 16,-4-21 0-16,5-11-2 15,3-14-1-15,1 1-2 16,5 7 0-16,-1 15-1 15,2 18-2-15,-5 15-1 0,2 28-1 16,-9 18-5-16,6 33-23 16,0 0-4-16,-7 30 0 15,1-10 1-15</inkml:trace>
  <inkml:trace contextRef="#ctx0" brushRef="#br1" timeOffset="28022.6028">3769 12175 27 0,'0'0'31'0,"0"0"3"16,6-16 0-16,-12-11-15 15,10 7-6-15,-11-24-1 16,9-4-4-16,-4-18-2 15,6-7 0-15,0-14-2 0,4-8-1 16,0-9-1-16,1-4 0 16,-1-3-1-16,0 0 2 15,-5 5-2-15,-1 8 1 16,-2 12-1-16,-3 15 0 15,-2 20-2-15,-7 17 1 16,12 34-4-16,-17-9-5 16,19 33-26-16,-5 1 0 15,11 11-3-15,-1-5 0 16</inkml:trace>
  <inkml:trace contextRef="#ctx0" brushRef="#br1" timeOffset="28742.644">3836 11098 21 0,'6'-15'25'16,"-6"15"2"-16,1-17 0 15,2 3-16-15,-3 14-2 16,5-24-5-16,0 10 0 16,-2-5 0-16,7 2 2 15,-8-3-2-15,6 9 3 16,-8-4-2-16,0 15 0 15,-1-15 0-15,1 15 2 16,0 0-2-16,-10-2-1 16,10 2 0-16,-12 4-1 15,12-4 0-15,0 0-1 16,-13 5 1-16,13-5-2 15,0 0 1-15,0 0-1 0,-3 16 1 16,0 4-1-16,-5 7 0 16,-2 12-1-16,-5 10 0 15,-4 10 0-15,-5 6 1 16,-3 8-1-16,-3 0 1 15,2-3-1-15,-2-4 1 16,3-5 0-16,1-6 0 16,5-10 0-16,4-6-2 15,2-7 2-15,4-9-2 16,4-5 0-16,4-6 0 15,3-12 0-15,0 0 0 16,0 0-1-16,0 0 0 16,0 0 0-16,0 0-4 15,6-21-18-15,-6 21-10 16,11-24-2-16,-1 10 1 0,-5-9-2 15</inkml:trace>
  <inkml:trace contextRef="#ctx0" brushRef="#br1" timeOffset="29427.6832">3515 11734 13 0,'2'-10'26'15,"-2"10"1"-15,8-18 2 16,-8 7-17-16,0 11-3 15,0 0-2-15,0 0 0 16,0 0-1-16,-4 13 1 16,-6-4-1-16,1 11 2 0,-12-4-1 15,-1 14 2-15,-13-2-2 16,-6 11-3-16,-11-1 1 15,0 7-3-15,-5-3 0 16,3-2-5-16,10-3-1 16,1-20-31-16,27-3 0 15,16-14-1-15,13-22-1 16</inkml:trace>
  <inkml:trace contextRef="#ctx0" brushRef="#br1" timeOffset="30756.7591">3917 10896 15 0,'-5'12'24'16,"5"-12"-1"-16,-4 13-10 16,4-13 3-16,0 0 0 15,-15 6-1-15,15-6 0 16,0 0-5-16,-6 13-1 15,6-13-2-15,0 0 0 16,-11-6-2-16,11 6-1 16,10-26 0-16,5-2-1 15,6-16 0-15,11-7-1 16,3-13 0-16,9-7 0 15,-1-6 1-15,1 1-2 16,-1 3 1-16,-6 11-1 0,-8 8 1 16,-6 9-2-16,-9 6 2 15,-3 4-2-15,-7 4 1 16,1 0-1-16,-8-2 0 15,5-1 1-15,-4 4-1 16,4 0 1-16,-2 4-1 16,1 6 1-16,0 4-1 15,-1 16 0-15,0 0 0 16,0 0-1-16,0 0 0 15,6 23 0-15,-6-6-1 16,0-1 0-16,1 5-2 16,-5-9-13-16,8 11-18 15,-8-7 0-15,2 7-1 16,-5-4 0-16</inkml:trace>
  <inkml:trace contextRef="#ctx0" brushRef="#br1" timeOffset="31101.7789">4331 10324 70 0,'-12'-3'36'16,"5"-15"0"-16,4 0 2 16,-6-19-32-16,10-10 1 0,0-18 0 15,6-7-1-15,-2-14-2 16,4-3 0-16,-5-4-1 15,2 3-2-15,-3 7 0 16,-3 10 0-16,-4 12-2 16,-5 14-1-16,4 12-1 15,-4 9-1-15,5 15-4 16,-4-5-9-16,8 16-19 15,0 0 0-15,13 13 0 16,-13-13-1-16</inkml:trace>
  <inkml:trace contextRef="#ctx0" brushRef="#br1" timeOffset="31921.8258">3809 10217 56 0,'-17'-16'32'0,"5"16"-2"16,-9-6-1-16,4 18-11 15,-15-10-4-15,10 19-6 16,-9-1-3-16,3 17 0 15,0 6-2-15,6 12 0 16,1 6-1-16,7 9 0 16,10-2-1-16,8 0 2 15,15-8-1-15,12-10 0 16,13-10 0-16,15-19-1 0,10-21 0 15,9-18 1-15,0-25-1 16,-3-15-1-16,-10-16 3 16,-12-10-2-16,-17-6 2 15,-19 1-3-15,-24 7 1 16,-26 10-2-16,-14 21 0 15,-17 11-3-15,-3 26-1 16,-8 11-2-16,11 28-22 16,-5 1-11-16,22 10 1 15,11-4-2-15,24 1 4 16</inkml:trace>
  <inkml:trace contextRef="#ctx0" brushRef="#br1" timeOffset="34486.9725">3781 9817 66 0,'1'19'34'0,"-1"-19"1"16,4 19 1-16,-4-19-27 15,6-12-1-15,-2-10 0 16,5-2 1-16,-5-14-4 15,5-10-1-15,0-16-1 16,4-13-1-16,0-14 0 16,2-12-1-16,-3-9 0 15,3-8-1-15,0 1 1 16,-4 0-1-16,-5 6 1 15,-3 14-1-15,1 7 0 16,-6 16 0-16,1 13 1 16,-1 9 0-16,0 8 0 15,1 4-1-15,1 6 0 16,2 3 1-16,1 2-1 0,1 2 0 15,-1 1 1-15,3 9 0 16,-5-1-1-16,4 10 1 16,-5-1-1-16,0 11 1 15,0 0-1-15,0 0-1 16,-9 19 1-16,4-3-1 15,-1 9 0-15,-2 6 0 16,-2 16 1-16,-8 7-1 16,-4 14 0-16,-3 7 1 15,-7 2-1-15,-3-1 2 16,1-6-1-16,2-8 1 15,4-15-1-15,8-18 0 16,6-21 0-16,12-19 0 16,9-17 1-16,10-20-2 15,9-12 1-15,5-11 0 0,5-8 0 16,4-1 0-16,0 4 1 15,0 9-1-15,-4 10 0 16,-5 16-1-16,-4 18 1 16,-5 16 0-16,-3 15 0 15,-1 14 0-15,0 11 0 16,-2 11-2-16,6 12 0 15,-1 4-3-15,8 14-8 16,-12-9-22-16,11 7-4 16,-9-8 2-16,9 0-3 15</inkml:trace>
  <inkml:trace contextRef="#ctx0" brushRef="#br1" timeOffset="34904.9963">5098 8412 81 0,'3'-16'37'16,"10"11"0"-16,-13 5-2 15,28 10-30-15,-10 7 0 16,8 14-1-16,-2 9-1 16,1 11 0-16,-5 7 0 15,-1 10-1-15,-8 2 1 16,-7 5-2-16,-9-3 1 15,-9 0-1-15,-10-7 1 16,-6-9-1-16,-5-8-2 16,-6-17-2-16,6-12-6 15,-8-27-27-15,16-8-3 16,-2-28 2-16,17-6-3 15</inkml:trace>
  <inkml:trace contextRef="#ctx0" brushRef="#br1" timeOffset="35095.0073">5078 8398 107 0,'21'-8'40'16,"-21"8"1"-16,25-3-6 16,-6-10-32-16,10-3 0 15,10-4-2-15,12-5-2 16,11 0-1-16,5-4-4 15,11 15-7-15,-10-4-25 16,13 13-3-16,-14 5 2 16,-3 15-2-16</inkml:trace>
  <inkml:trace contextRef="#ctx0" brushRef="#br1" timeOffset="35433.0266">5589 8845 94 0,'-5'31'38'0,"9"-20"2"15,16 2-1-15,8-20-36 16,16-3 1-16,6-16-2 16,5 0 1-16,-3-10-1 15,-1-2 0-15,-9 2-2 16,-8-1 1-16,-11 3 0 15,-12 6-1-15,-12 4 1 16,-11 10-1-16,-10 9 0 0,-7 13 1 16,-9 13-2-16,-3 9 2 15,-6 12 0-15,4 5-1 16,4 5 1-16,10-4-1 15,15-5-2-15,17-13-2 16,23-10-3-16,11-26-15 16,30-3-18-16,4-24 0 15,20 1-1-15,-2-18 2 16</inkml:trace>
  <inkml:trace contextRef="#ctx0" brushRef="#br1" timeOffset="35749.0447">6431 8411 99 0,'-25'-3'38'16,"-18"0"2"-16,3 19-1 0,-1-1-35 15,2 11-1 1,2 0-1-16,12 5 0 0,6-2 0 16,17 1-1-16,11-4 0 15,16-9-1-15,12-4 1 16,3-6-1-16,7-4 1 15,-2-4-1-15,-2 1 0 16,-7 2 0-16,-10 5 1 16,-12 6-1-16,-10 6 0 15,-14 7 1-15,-9 3 0 16,-5 4 0-16,-3-2 0 15,-1-1-2-15,8-7 0 16,4-10-3-16,16-13-3 16,0 0-19-16,39-20-14 15,-3-11-1-15,18 2-1 0,-1-15 1 16</inkml:trace>
  <inkml:trace contextRef="#ctx0" brushRef="#br1" timeOffset="36057.0623">6941 8373 95 0,'4'-15'39'16,"-13"-2"2"-16,9 17-2 15,-30-1-32-15,9 10-5 16,-1 5 0-16,1 9 0 16,-2 7 0-16,6 5 0 15,-2 5-1-15,9-1 0 16,4-2 0-16,8-2 0 15,10-6 0-15,4-6 0 16,7-3-1-16,5-6 0 0,0-2 0 16,-1 0 1-16,-7 1-1 15,-6 4 0-15,-11 5 1 16,-9 1-2-16,-10 7 1 15,-6-2-3-15,-2 4-1 16,-7-11-13-16,17 9-19 16,-11-14-6-16,12 3 1 15,-1-15 0-15</inkml:trace>
  <inkml:trace contextRef="#ctx0" brushRef="#br1" timeOffset="36658.0966">5947 9552 87 0,'-1'-21'35'16,"1"9"-1"-16,-8 1 0 15,8 11-32-15,-20 8 2 16,7 18-1-16,-8 12 1 16,1 18 1-16,-8 12 0 15,2 12 0-15,1 2 1 16,7 1-1-16,6-9-2 15,12-9 0-15,14-19-1 16,13-16 0-16,15-27-1 16,11-18 0-16,9-20 0 15,4-13 0-15,-4-12 0 16,-5-9 0-16,-13-6 0 15,-14 1-1-15,-18 5 0 16,-19 9-1-16,-17 12 1 0,-16 11-1 16,-10 15 0-16,-3 12 1 15,-3 10-2-15,10 8 0 16,10 9-2-16,13-3-2 15,30 13-14-15,5-21-16 16,36 6-4-16,11-15 0 16,24 8-1-16</inkml:trace>
  <inkml:trace contextRef="#ctx0" brushRef="#br1" timeOffset="36825.1063">6725 9691 112 0,'-17'14'39'0,"-7"-15"1"16,6 0-4-16,2-9-36 15,9-8-5-15,18 6-7 16,-2-13-26-16,22 5-1 16,0-10-1-16,17 9 0 15</inkml:trace>
  <inkml:trace contextRef="#ctx0" brushRef="#br1" timeOffset="37142.1242">7256 9320 89 0,'-20'8'39'0,"-9"7"-1"15,-3 23 3-15,-19 0-32 16,5 22-2-16,-4 7-1 0,3 9 0 16,2 2-1-16,13 2-1 15,10-8-1-15,12-8-1 16,21-13 0-16,14-17-2 15,15-15 0-15,6-18 1 16,7-15-1-16,0-13-1 16,-7-4 1-16,-9-10-2 15,-14 0 1-15,-16 2-2 16,-16 8-2-16,-14 3 0 15,-6 15-3-15,-13-7-12 16,18 26-11-16,-10-9-9 16,18 13 1-16,5-9-1 15</inkml:trace>
  <inkml:trace contextRef="#ctx0" brushRef="#br1" timeOffset="37964.1712">7606 9751 76 0,'4'-25'38'0,"10"6"-1"16,-9-7 2-16,7 11-26 16,-10-6-5-16,-2 21-2 15,0 0 0-15,0 0-2 16,-22 29 0-16,6 3-2 0,-3 8 0 15,-1 5-1-15,2 3 0 16,3-1 0-16,6-7 0 16,5-6 0-16,9-14-1 15,7-11 1-15,7-15 0 16,8-10-1-16,2-13 1 15,2-8 0-15,0-6 0 16,-1-3-1-16,-7-1 1 16,-1 5 0-16,-4 4-1 15,-8 11 0-15,-3 6 0 16,-7 21 0-16,6-11 0 15,-6 11 1-15,3 20-1 16,2-3 0-16,3 4 1 16,3-4 0-16,4 2-1 15,2-6 1-15,5-7 0 0,2-6 0 16,4-9-1-16,3-6 2 15,1-7-2-15,1-3 0 16,-3-5 0-16,3 2 0 16,-8 2 0-16,-1 5-2 15,-5 8 2-15,-7 12 0 16,-12 1 0-16,7 28 2 15,-10 2-2-15,-6 6-2 16,2 5 1-16,-1 6-1 16,1 1-2-16,0-10-3 15,16 3-11-15,-5-30-5 16,30 7-8-16,-3-32-8 15,24-9-1-15,6-25-1 16,12-9 4-16</inkml:trace>
  <inkml:trace contextRef="#ctx0" brushRef="#br1" timeOffset="38130.1809">8851 9118 75 0,'-16'0'38'16,"-10"36"0"-16,-15 16 1 16,-5 32-14-16,-11 5-22 15,3 17-1-15,-2 7-2 16,8-3-2-16,16 6-16 15,5-26-19-15,23-9-1 16,7-25 0-16,20-13-2 16</inkml:trace>
  <inkml:trace contextRef="#ctx0" brushRef="#br1" timeOffset="38444.1988">8989 9593 108 0,'-20'8'41'16,"-18"1"1"-16,6 16-1 15,-7-6-34-15,9 9-5 16,6 0 1-16,12-1-1 16,9-6 0-16,12-3-2 15,12-7 1-15,8-5 0 16,3-3 0-16,3 0 0 15,-1 2 0-15,-9 4 1 16,-6 4-2-16,-10 9 0 16,-10 4 0-16,-11 7 0 15,-6 5 0-15,-4-5 0 0,2 9-9 16,-11-25-14-16,23 11-8 15,-9-25-12-15,17-3 0 16,6-26-2-16,12-8 2 16</inkml:trace>
  <inkml:trace contextRef="#ctx0" brushRef="#br1" timeOffset="39263.2455">10218 9590 82 0,'-7'-27'38'16,"0"9"-2"-16,-13-7 2 15,6 14-31-15,-17-2 0 0,-1 17-4 16,-8 4 1-16,0 16 0 15,-5 8-1-15,2 11 1 16,3 5-1-16,6 5 1 16,6-3-2-16,13-4 1 15,10-9-1-15,17-9 0 16,12-19-1-16,15-14 1 15,9-16-2-15,5-11 1 16,4-8-1-16,1-3 0 16,-11-3 0-16,-3 5-1 15,-12 7 1-15,-10 10 0 16,-13 10-1-16,-9 14 0 15,-6 17 2-15,-8 3 0 16,3 10 0-16,-3 3-1 16,8 5-2-16,0-2 0 0,13 0-1 15,7-10-2-15,19 0-5 16,0-25-12-16,29 9-12 15,-1-21-5-15,12-1 0 16,-2-13 1-16</inkml:trace>
  <inkml:trace contextRef="#ctx0" brushRef="#br1" timeOffset="39474.2578">10864 9555 97 0,'-18'-27'37'16,"-5"12"2"-16,-16-2-1 16,6 11-33-16,-10 11-1 15,0 15-1-15,-4 8 1 16,4 12-2-16,6 5 1 15,9 3-1-15,11 0-1 0,14-5 0 16,17-8-1-16,16-17-1 16,25-9-4-16,6-25-10 15,26 2-20-15,-4-19-4 16,16 3-1-16,-12-16-1 15</inkml:trace>
  <inkml:trace contextRef="#ctx0" brushRef="#br1" timeOffset="39881.2809">11307 9535 100 0,'-23'6'37'0,"9"11"3"16,-8-12-3-16,8 8-33 16,2-2 0-16,7 7 0 15,-1 2-1-15,3 6 0 0,2 4 0 16,4 5-1-16,-2 5 0 15,2 1 0-15,1 1-2 16,-1-1 0-16,-2-4 0 16,4-3 1-16,-5-9-1 15,0-7 0-15,0-18-1 16,0 0 1-16,0 0 0 15,0-37 0-15,5 1 1 16,-1-11-1-16,5-9-1 16,2-8 0-16,4-2 1 15,1-1-1-15,4 6 1 16,-2 6-1-16,-3 12 0 15,1 7 1-15,1 13 0 16,-1 10 0-16,1 10 0 0,4 6-1 16,3 6-1-16,2-1-2 15,12 9-5-15,-5-15-12 16,20 16-13-16,-10-15-5 15,9 5-1-15,-7-9 0 16</inkml:trace>
  <inkml:trace contextRef="#ctx0" brushRef="#br1" timeOffset="40215.3002">11931 9426 104 0,'-31'3'39'0,"8"15"2"15,-14-8-3-15,2 14-33 0,0 7-1 16,3 6 0-16,4 6 0 15,7 5-1-15,7-2 0 16,12 1-1-16,9-9 0 16,14-8 0-16,10-11-1 15,7-8 0-15,6-15-1 16,1-7 2-16,-1-11-2 15,-2-11 0-15,-7-2 0 16,-8-6-2-16,-10-1 0 16,-7-1 0-16,-6 1-1 15,-4 4-1-15,-4 10-1 16,-1-2-2-16,5 30-10 15,-4-30-7-15,20 33-8 16,-16-3-8-16,30 5 0 16,-6-3 0-16</inkml:trace>
  <inkml:trace contextRef="#ctx0" brushRef="#br1" timeOffset="40582.3212">12468 9405 96 0,'2'-22'38'0,"3"11"2"16,-10-9-4-16,5 20-31 15,-14-9 0-15,1 18-1 16,-6 7-1-16,-2 11 0 16,-4 3 0-16,2 8-1 15,4-4 0-15,6 2 0 16,8-5 0-16,9-8 0 15,11-10-2-15,11-4 0 0,8-7 0 16,0-3 0-16,3 0-1 16,-7 0 1-16,-4 3 0 15,-11 11 0-15,-11 5 1 16,-12 9-1-16,-11 4 1 15,-3 3 0-15,-3 1-1 16,2-4-2-16,6-2-2 16,6-13-3-16,22 3-14 15,-1-33-6-15,26 3-14 16,-1-19 1-16,21-7-2 15,1-13 2-15</inkml:trace>
  <inkml:trace contextRef="#ctx0" brushRef="#br1" timeOffset="40883.3384">12978 9271 105 0,'-18'-4'41'15,"-18"3"0"-15,2 17 0 16,-6 2-37-16,7 5-1 16,8 3-2-16,11-1 1 15,12-1-1-15,14-5 0 16,15-6-1-16,9-1 1 15,10-6-1-15,3-3 1 16,1 1-1-16,-6-2 1 16,-7 4 0-16,-12 5 0 15,-12 8 0-15,-14 6 0 16,-19 4 1-16,-6 6 0 15,-11 0-2-15,-2 2 0 0,3 1-4 16,1-11-7 0,19 12-12-16,-4-29-4 0,29 6-16 15,5-17 0-15,23 2 0 16,-1-13 2-16</inkml:trace>
  <inkml:trace contextRef="#ctx0" brushRef="#br1" timeOffset="40999.345">13233 9689 129 0,'-10'-15'45'16,"-3"8"-3"-16,-10-10-3 15,-1-7-52-15,24 24-12 16,-26-34-16-16,23 17-4 16,-3-5-1-16,13 4 0 15</inkml:trace>
  <inkml:trace contextRef="#ctx0" brushRef="#br1" timeOffset="74850.2812">1665 3088 32 0,'-9'-13'27'0,"9"13"1"16,3-12-3-16,-6-7-12 16,3 19 0-16,13-30-7 15,-4 11-1-15,-3-8 0 0,6 9 1 16,-7-6 0-16,6 9 1 15,-7-2-2-15,-4 17 0 16,10-19-1-16,-10 19 0 16,0 0-1-16,0 24-1 15,-4-9 1-15,4 9-1 16,-3 3-1-16,0 7 0 15,2 8-1-15,1 10 1 16,1 5-1-16,3 13 1 16,-1 9 0-16,0 9-1 15,-1 11 1-15,3 4-1 16,-3 7 0-16,1 1 1 15,1 1-1-15,-1 0 0 16,1-3 1-16,4 3-1 16,1-1 0-16,3 5 0 0,-3-3 0 15,4 1-1-15,-2 3 2 16,-1 2-1-16,-3 3 1 15,-3 2 0-15,-1 2 1 16,-3 2 0-16,0 0 1 16,-3 2 0-16,1 2-1 15,2-4 1-15,1-4 0 16,3-1-2-16,1-8 1 15,3-7 0-15,2-8-2 16,-2-10 0-16,-1-12-1 16,1-17-2-16,1-8-5 15,-16-29-26-15,13-9-5 0,-13-25 1 16,7-10-3-1</inkml:trace>
  <inkml:trace contextRef="#ctx0" brushRef="#br1" timeOffset="75565.3221">1802 4554 16 0,'0'0'16'0,"14"-1"3"16,0 2 4-16,-14-14 2 16,10 11 0-16,-14-19-4 15,4 21-3-15,0-23-5 16,0 23-4-16,-4-22-2 15,4 22-2-15,-7-14-1 0,7 14-1 16,-12 9-1-16,5 12-1 16,-7 8 1-16,-4 13-1 15,-3 9-1-15,-4 7 1 16,-2 3 0-16,1 0 0 15,1-5 0-15,2-11 0 16,7-12-1-16,7-9 1 16,9-24 0-16,0 0 0 15,8-20 0-15,6-13 0 16,3-12 1-16,6-9-1 15,-1-8 1-15,8-9-1 16,1-1 1-16,3 3 0 16,-2 6-1-16,0 11 1 15,-3 12-1-15,1 15 1 0,-2 14-2 16,-3 15 1-16,-1 18-1 15,-2 10 0-15,-2 12-1 16,0 8 0-16,3 5-1 16,-3 1-2-16,10 4-3 15,-8-16-18-15,16 10-15 16,-8-16 1-16,10 4-2 15,-5-13 1-15</inkml:trace>
  <inkml:trace contextRef="#ctx0" brushRef="#br1" timeOffset="76060.3504">2486 4995 81 0,'-5'-19'36'16,"-9"-7"0"-16,4 13 0 15,-17-2-31-15,7 10 0 16,-4 3-2-16,2 10 0 16,-5 9 0-16,2 13 0 15,-1 6 0-15,4 9-1 16,4 2 1-16,9 6-1 15,3-3 0-15,13-1 0 0,7-8 1 16,12-9-2-16,8-14 0 16,8-10 0-16,5-12 0 15,5-13 0-15,-3-11 1 16,-3-9-1-16,-8-7-2 15,-5-4 2-15,-11-2-1 16,-12 1 1-16,-13 2-2 16,-10 6 1-16,-7 2-2 15,-7 8 2-15,-2 5-2 16,0 5-2-16,7 10-2 15,1-3-7-15,21 14-25 16,0 0-1-16,28 8 0 16,-4-4-1-16</inkml:trace>
  <inkml:trace contextRef="#ctx0" brushRef="#br1" timeOffset="76219.3595">2857 5035 100 0,'-19'5'38'0,"7"3"0"16,-6-11-3-16,18 3-37 15,-10-14-3-15,8-10-31 16,22 8 0-16,1-12-2 16,13 7 0-16</inkml:trace>
  <inkml:trace contextRef="#ctx0" brushRef="#br1" timeOffset="76533.3775">3321 4769 92 0,'-22'-8'38'16,"4"20"0"-16,-12-4 1 15,6 10-34-15,-12 10 0 16,7 14-1-16,-4 5 1 16,5 9-2-16,0 3 0 15,8 0-2-15,9-6 2 16,11-3-2-16,9-12 1 15,12-12-1-15,7-14 0 16,10-11-1-16,2-10 1 16,0-11 0-16,-3-4-2 15,-8-5 1-15,-14-2-2 0,-11 0 1 16,-13 4-4-16,-12-2 1 15,-5 11-7-15,-19-11-25 16,17 13-4-16,-9-11 0 16,16 8-1-16</inkml:trace>
  <inkml:trace contextRef="#ctx0" brushRef="#br0" timeOffset="82028.6918">1964 2954 24 0,'0'0'22'16,"-15"8"-1"-16,15-8 1 0,0 0-11 16,0 0 0-16,0 0 0 15,15 0-1-15,0 4-1 16,-15-4-2-16,24 1-1 15,-12-3-1-15,10 9-1 16,0-8 0-16,11 2-1 16,5-5 0-16,12 1-1 15,10-9-1-15,11 0 0 16,10-5 0-16,9-2 0 15,5-1-1-15,4 2 0 16,-1-1 0-16,2 7-1 16,-3 5 1-16,4 2 1 15,-4 2-1-15,0 6 0 16,1 1-1-16,-2 4 3 0,2-1-3 15,1 1 3-15,6-2-2 16,-1 0 0-16,2-2 0 16,3-3 1-16,-2-3 0 15,5-1 0-15,4-3 0 16,4-2 0-16,-3 0-1 15,1-1 0-15,0 1 1 16,3-2-1-16,2-1 0 16,1 2-1-16,-3 1 1 15,-4-1 0-15,-2 0 1 16,-5-1-1-16,-1 0 2 15,-5 2-1-15,-4-4 0 16,-7 5 0-16,-3-3 1 0,-3 2-1 16,-8 1 0-16,-2 2 0 15,-5 2 0-15,-4 3-1 16,-9 0 0-16,-3 5 0 15,-4-2 0-15,-2-1 0 16,-2 2 0-16,0-1 0 16,-1 0 0-16,3-5 1 15,-2 0-1-15,1-1 0 16,1-2 0-16,-1 0 0 15,2 1 0-15,-5-1 0 16,2 2 0-16,-8 2 0 16,-4-2-1-16,-3 7 1 15,-7-2 0-15,-5 0 0 16,-8 2 0-16,-13-4 0 0,13 3 1 15,-13-3-1-15,0 0 0 16,0 0 1-16,0 0-1 16,0 0 1-16,0 0-1 15,0 0 0-15,0 0 0 16,0 0 0-16,0 0-1 15,0 0 1-15,0 0 0 16,0 0 0-16,0 0-2 16,0 0-1-16,5 18-12 15,-5-18-20-15,0 0 3 16,0 0-4-16,0 16 2 15</inkml:trace>
  <inkml:trace contextRef="#ctx0" brushRef="#br0" timeOffset="83013.7481">6830 2501 37 0,'-20'-11'26'16,"4"-2"3"-16,2-9-13 15,14 22 8-15,-19-29-13 16,19 29 0-16,-9-24-1 16,9 24 0-16,-9-14-2 15,9 14-2-15,0 0-1 16,0 0-2-16,0 0 0 15,0 0-2-15,0 0 0 16,6 12 0-16,10-7 0 16,7 1 0-16,11 0 0 15,8 1 0-15,9-1 0 16,11 3 0-16,-1-1-1 15,1 5 1-15,-9 2-1 16,-8 7 0-16,-11 5 1 0,-16 7-1 16,-18 7 0-16,-16 6 2 15,-19 11-1-15,-9 1 0 16,-9 6 0-16,-3-7 0 15,3 0-4-15,3-13-6 16,18 0-25-16,3-21-2 16,26-11-1-16,3-13-2 15</inkml:trace>
  <inkml:trace contextRef="#ctx0" brushRef="#br0" timeOffset="83936.8009">3929 2238 68 0,'-22'-1'34'15,"7"8"0"-15,-14-1-3 16,10 10-25-16,-7-2-2 16,7 10 1-16,-3-1-2 0,9 8 1 15,3-1 0-15,10 7-1 16,6-5-1-16,14-1 0 15,7-5 0-15,14-7-1 16,6-12 1-16,8-10 0 16,2-13-1-16,-1-12 1 15,-4-8-1-15,-5-7 1 16,-14-4 0-16,-4-4-1 15,-15 2 0-15,-11 5 1 16,-13 7-1-16,-7 9 1 16,-13 7-1-16,-4 15 0 15,-6 9-1-15,-2 10 0 16,3 8-1-16,4 1-3 15,15 7-2-15,5-12-27 16,31 7-4-16,6-17-1 0,26 1-2 16</inkml:trace>
  <inkml:trace contextRef="#ctx0" brushRef="#br0" timeOffset="84109.8107">4578 2284 107 0,'-21'12'37'0,"-5"-10"0"15,11 4-10-15,5-7-30 16,2-12-11-16,21 7-21 16,0-12 0-16,20 6-3 15,-1-12 2-15</inkml:trace>
  <inkml:trace contextRef="#ctx0" brushRef="#br0" timeOffset="84514.834">5042 2080 103 0,'0'0'38'15,"-30"-12"0"-15,14 15-4 16,-14-6-30-16,1 5-1 16,-8 3 0-16,3 10-1 15,1 1 0-15,5 2-2 16,5 3 1-16,13 0-2 15,15-1 1-15,11 0-1 16,14-5 1-16,13-4-1 0,7-2 1 16,9 2 0-16,1-3 1 15,-5 5-1-15,-8 2 1 16,-10 7 0-16,-17 4-1 15,-14 9 0-15,-14 1 1 16,-16 4-1-16,-11-2 0 16,-6-2 0-16,-6-9 0 15,0-9 1-15,5-18-1 16,15-19 1-16,12-14-1 15,15-16 1-15,15-11-1 16,16-10 1-16,14 3-3 16,5-5-3-16,16 12-31 15,-19 0-1-15,3 18-3 16,-14 5 1-16</inkml:trace>
  <inkml:trace contextRef="#ctx0" brushRef="#br2" timeOffset="89363.1113">1935 6960 19 0,'0'0'26'0,"0"0"0"15,0 0-1-15,0 0-13 16,0 0-1-16,0 0 2 16,0 0-5-16,0 0-2 15,0 0-2-15,0 0 1 0,0 0-1 16,6-16 1-16,-6 16 1 15,14-18-2-15,0 7 0 16,-2-5-2-16,8-1 1 16,2-4-1-16,10-5-1 15,5-7 0-15,8-6-1 16,9-8 1-16,12-6-2 15,11-8 2-15,9-8-1 16,9-8 1-16,4-3-2 16,9-4 3-16,10-2-1 15,5-4-2-15,4 2 0 16,3-1-1-16,2-1 1 15,4-2-1-15,7-1 1 16,6-2 0-16,-1-3 0 0,-1 1 0 16,4-5 1-16,3-2 1 15,3-3 1-15,1-2-1 16,-1-2 1-16,3-3-2 15,6 1 2-15,-1-6 1 16,0-1-1-16,-3 2 0 16,7 4 0-16,-3 6-1 15,-2-1 0-15,-8 3 1 16,-5 1-1-16,1 2 0 15,-5 1 0-15,-8 5-1 16,-9 3 1-16,-10-1 0 16,-6 8 1-16,-4 4-2 15,-9 6-1-15,-9 12 1 0,-6 7-1 16,-11 7 1-16,-9 10-2 15,-5 12 0-15,-18 5-1 16,-10 12-1-16,-14 3-1 16,-9 16-4-16,-10-7-15 15,-15 15-8-15,-8-6-2 16,8 10 1-16,-13-7 0 15</inkml:trace>
  <inkml:trace contextRef="#ctx0" brushRef="#br2" timeOffset="90460.174">4691 4925 6 0,'-14'-18'21'16,"3"-1"-1"-16,0 7-9 15,-8-7 4-15,8 16 6 16,-12-10 0-16,13 18-1 15,-17-14-5-15,17 16-3 16,-7-11-2-16,17 4-3 16,-17 2-2-16,17-2-1 15,0 0-1-15,29-6 0 16,-1 1-1-16,10-4-1 15,11-1 1-15,8-1-1 0,4-6 0 16,0 2 0-16,-3 2-1 16,-4 3 1-16,-9 6-1 15,-13 8 0-15,-14 12 0 16,-12 14 1-16,-17 14-1 15,-14 10 0-15,-13 13 1 16,-8 4-1-16,-3 0 1 16,2-5-3-16,6-4-2 15,2-21-32-15,26-11 1 16,13-30-2-16,17-5-3 15</inkml:trace>
  <inkml:trace contextRef="#ctx0" brushRef="#br2" timeOffset="90880.198">4991 4524 70 0,'0'0'37'0,"8"-23"0"16,21 4 1-16,0-13-28 16,21 0-4-16,9-6-2 15,13 3 1-15,0 3-2 16,3 8 0-16,-9 9-1 15,-7 11 0-15,-14 14-1 16,-13 15-1-16,-21 13 0 16,-19 12 0-16,-14 13 0 15,-14 6-1-15,-8 1 1 16,-2 3-2-16,0-8-1 15,4-10-2-15,21-2-30 16,2-22-4-16,22-9 1 16,7-21-2-16</inkml:trace>
  <inkml:trace contextRef="#ctx0" brushRef="#br2" timeOffset="96823.538">6332 4286 69 0,'5'-15'33'0,"-5"15"1"15,0-16-8-15,0 16-14 16,4-10-3-16,-4 10-1 15,0 0-2-15,0 0 0 16,1 23-2-16,-1 4-2 16,-5 10 0-16,-2 11-2 15,-2 8 0-15,-2 10 0 16,-2 3 0-16,4-3-1 15,2-7-1-15,2-9 0 16,12-6-5-16,-6-21-29 16,22-5-1-16,-1-21 0 0,8 1-2 15</inkml:trace>
  <inkml:trace contextRef="#ctx0" brushRef="#br2" timeOffset="97018.5491">6574 4673 93 0,'-13'6'38'16,"13"-6"1"-16,0 0-5 15,-15-11-37-15,25 11-20 16,-5-17-14-16,18 7 0 15,-8-7-1-15,12 6 1 0</inkml:trace>
  <inkml:trace contextRef="#ctx0" brushRef="#br2" timeOffset="97422.5722">7140 4306 91 0,'-14'-16'38'0,"1"15"-1"16,-14-6 0-16,2 18-32 16,-7 5-2-16,3 12-1 0,-2 9 0 15,4 7 0-15,5 6-1 16,8 3-1-16,5-1 1 15,10-3-1-15,12-7 0 16,10-8 1-16,9-12 0 16,7-9-1-16,0-16 1 15,7-8 0-15,-4-16 0 16,-1-6 0-16,-6-10-1 15,-8-5 0-15,-6-4 1 16,-9-1-1-16,-8 1-1 16,-6 5 0-16,-6 11-2 15,-7 6-1-15,1 17-3 16,-11-2-11-16,10 28-21 15,-12 1 2-15,16 14-2 0,-3-4 1 16</inkml:trace>
  <inkml:trace contextRef="#ctx0" brushRef="#br2" timeOffset="97994.605">7562 4511 79 0,'0'0'39'0,"-18"-3"-2"16,0 4 1-16,5 7-27 16,-7 5-7-16,3 6-1 15,-3 2-1-15,8 1 1 16,-2 0-2-16,6-3 0 0,3 0 0 15,5-7 0-15,0-12 0 16,12 9-1-16,1-15 1 16,1-5 0-16,0-5-1 15,1-4 1-15,0-5 0 16,-1-2-1-16,0 0 1 15,-3-2-1-15,1 7 1 16,-5 3-1-16,0 3 0 16,-2 3 1-16,-5 13 0 15,0 0 0-15,0 0 0 16,11 10-1-16,-6 3 1 15,2 0 0-15,0 2-1 16,7-3 0-16,4-4 0 16,4-5 1-16,5-7-1 0,3-3 0 15,1-5 0-15,3-6 1 16,-2 0 0-16,-3-4-1 15,-4 5 1-15,-3 2-1 16,-8 3 1-16,-14 12 0 16,12-3-1-16,-13 15 0 15,-6 7 0-15,-2 10-1 16,-4 5 0-16,3 2-2 15,-1 3-1-15,6-5-2 16,10-1-12-16,-5-33-20 16,33 8 0-16,-9-29-1 15,24-4-1-15</inkml:trace>
  <inkml:trace contextRef="#ctx0" brushRef="#br2" timeOffset="98189.6161">8513 3896 105 0,'-5'17'38'0,"-21"13"2"15,-3 27-3-15,-20 15-33 16,1 8-1-16,1 8-2 16,-2 6-2-16,2-2-1 15,6-8-2-15,12 1-8 16,1-22-25-16,25-7-3 15,2-20 1-15,19-11-1 16</inkml:trace>
  <inkml:trace contextRef="#ctx0" brushRef="#br2" timeOffset="98527.6355">8634 4335 100 0,'-11'10'38'16,"-12"-5"2"-16,10 13-1 15,-10-5-36-15,11 2-1 16,3-1 1-16,9 1-1 16,2 1-1-16,8 0 1 15,5-1-2-15,1 0 1 16,3-2-1-16,0 2 1 15,-2 2 0-15,-6 1 0 0,-5 5 0 16,-9 3-1-16,-7 1 1 16,-8 5 0-16,-8-2-1 15,-2 2 0-15,-2-6 0 16,2-4-1-16,6-4-2 15,2-15-3-15,20-3-26 16,5-16-9-16,17-4 0 16,0-22-1-16</inkml:trace>
  <inkml:trace contextRef="#ctx0" brushRef="#br2" timeOffset="101719.818">1887 5661 48 0,'0'0'29'0,"0"0"3"15,-5-13-3-15,5 13-21 16,-8-10 0-16,8 10 0 0,0 0 0 15,0 0-2 1,0 0-1-16,0 0-1 0,-4-13-1 16,4 13 0-16,0 0-1 15,18-8-1-15,-5 2 0 16,5-2 0-16,3 0 1 15,7 1-1-15,1-1 0 16,4 1 0-16,4-1-1 16,5 2 1-16,0-1-1 15,2 0 1-15,2-1-1 16,3-2 1-16,-1-1-1 15,5-1 0-15,-5-2 1 16,3 4-1-16,-3 2 0 16,-1 0 0-16,-3 4 1 15,-2 4-1-15,-5 5 0 16,-3 2 0-16,-2 4 0 0,-2 2 0 15,1 2-1-15,-2 0 1 16,4 1 0-16,-2 0-1 16,3 1 1-16,-2 1 0 15,3-2-1-15,1-1 1 16,-1 2 0-16,0-1 1 15,-1 4-2-15,0 0 2 16,-5 1-2-16,0 3 2 16,-6-1-2-16,-2 5 2 15,-4-2 1-15,-2-2-1 16,-5-2 1-16,0-4-1 15,-2-3 0-15,-5-4-2 16,-3-11 0-16,0 0-4 0,15 10-6 16,-18-26-21-16,3 16-3 15,11-29-1-15,-1 15-2 16</inkml:trace>
  <inkml:trace contextRef="#ctx0" brushRef="#br2" timeOffset="102952.8886">2510 6105 62 0,'0'0'34'0,"13"19"0"16,1-4-1-16,10 15-15 15,0-1-14-15,12 10-1 16,4 8 0-16,6 7-1 0,6 8-4 15,-5-3-3-15,11 13-17 16,-11-7-9-16,0 3-3 16,-9-7 1-16,3-4-1 15</inkml:trace>
  <inkml:trace contextRef="#ctx0" brushRef="#br2" timeOffset="103530.9216">3512 6723 89 0,'10'0'35'15,"-10"0"1"-15,-4 14-2 16,-16-4-24-16,5 14-2 0,-9 0-3 16,4 5-1-16,-3 0 0 15,7 3-1-15,6-3-1 16,10-3 0-16,11-7-1 15,10-6 0-15,10-6-1 16,7-3 0-16,7-1 0 16,2-1 1-16,-1 0-1 15,-5 4 0-15,-8 6 0 16,-7 4 0-16,-10 8 0 15,-13 5 1-15,-9 7-2 16,-9 1 1-16,-5 1-1 16,-6-4-2-16,4-3-3 15,-5-21-18-15,27-10-13 16,-23-4 0-16,28-13-1 0,-3-22 0 15</inkml:trace>
  <inkml:trace contextRef="#ctx0" brushRef="#br2" timeOffset="103726.9326">3659 6715 117 0,'-16'16'40'16,"-4"-8"1"-16,12 6-3 15,-1-8-36-15,9-6 0 16,23-6-2-16,5-5-1 15,9 1-2-15,7-10-5 16,18 10-28-16,-9-10-4 0,9 9 1 16,-10-6-1-16</inkml:trace>
  <inkml:trace contextRef="#ctx0" brushRef="#br2" timeOffset="104168.9581">4063 6697 107 0,'-4'14'38'0,"4"-14"1"16,16 5-2-16,0-6-35 16,13-4 1-16,8-3-1 15,1 3-1-15,-3 1 1 16,0 4-1-16,-8 3 0 0,-5 5-1 15,-9 6 1-15,-8 5 0 16,-7 4 0-16,-5 4 0 16,-8 5 0-16,-3 1 0 15,-2 0 0-15,-1 1 1 16,1-5-1-16,6-2-1 15,6-7 1-15,7-5-1 16,1-15 1-16,28 8-1 16,-4-10 0-16,6-2 0 15,1 2 0-15,-1 1 0 16,-2 7 0-16,-6 4 0 15,-10 10 0-15,-7 4 0 16,-11 3 0-16,-6 3-1 16,-2-2 0-16,0-6-2 15,3-5-3-15,-1-21-15 0,12 4-17 16,14-35-1-16,9 2 0 15,2-19-2-15</inkml:trace>
  <inkml:trace contextRef="#ctx0" brushRef="#br2" timeOffset="104435.9734">4833 6526 91 0,'0'0'38'0,"-19"2"1"16,5 16 1-16,-11-5-24 15,7 16-11-15,2 1-1 16,8 6 0-16,3-2 0 15,11 2-1-15,8-5 0 16,6-7-1-16,5-8-1 0,3-9 1 16,-1-11-1-16,-2-9 1 15,-3-10-4-15,-6-6 1 16,-5-3-1-16,-8-7-4 15,0 10-11-15,-17-15-22 16,8 18-1-16,-12-4-2 16,8 19 1-16</inkml:trace>
  <inkml:trace contextRef="#ctx0" brushRef="#br0" timeOffset="175509.0385">15590 11966 22 0,'-16'-1'24'0,"16"1"-1"16,0 0-15-16,-16-5 1 16,16 5 0-16,0 0 0 15,0 0 0-15,-10-5-1 16,10 5 0-16,0 0-1 15,9-5-2-15,-9 5-2 16,17-7 0-16,-5 3-1 0,3 1 0 16,4 0-1-16,3 3 0 15,2 0-1-15,4 1 1 16,3 2 0-16,4 1 0 15,5-1-1-15,7 1 1 16,4-2 0-16,3-1 0 16,4-1 0-16,8 1-1 15,0-3 1-15,6 2-1 16,3-2 1-16,6 1-1 15,6 1 0-15,1 0 1 16,7-2-1-16,2 1 1 16,3 1 0-16,4-1-1 15,6-1 1-15,3 1 0 16,-1-3 0-16,2 2 1 0,0-2-1 15,7 2 0-15,-1-1 1 16,2 2-1-16,0-1 0 16,0 0-1-16,3 1 1 15,5 0 0-15,3-3-1 16,4 2 1-16,-1-3-1 15,-1 0 0-15,4-2 1 16,-1-1-1-16,3 0 1 16,-6-2-1-16,-2 0 1 15,-3 0 2-15,-2-1-2 16,4 3 2-16,-2-1-3 15,-5 2 3-15,-3 0-3 16,1 4 3-16,-8-1-3 0,1 3 1 16,-4 2-1-16,-6-1 0 15,-4-1 1-15,-4 1 0 16,-5 0 0-16,0-1 1 15,-6-1-1-15,0 0 0 16,-5-1 0-16,-2-2 0 16,-1 1 0-16,-8 0-1 15,-1 0 0-15,-8-2 1 16,-7 1-2-16,-8 2 1 15,-10-1-1-15,-9 2 2 16,-8 0-2-16,-4-1 2 16,-16 3-1-16,13-1 0 15,-13 1 1-15,0 0-1 16,0 0 1-16,0 0 0 0,0 0-1 15,0 0-2 1,0 0-7-16,0 0-29 0,0 0 3 16,-19-10-5-16,19 10 2 15</inkml:trace>
  <inkml:trace contextRef="#ctx0" brushRef="#br0" timeOffset="176523.0963">20440 11536 58 0,'-27'4'37'0,"11"1"-2"0,-4-5 0 16,20 0-18-16,-22 7-12 15,22-7-2-15,19 1-1 16,6 3 0-16,11-2 0 16,12 3 0-16,8-2 0 15,10 3 0-15,4 1-1 16,4-1 1-16,-4 2-1 15,-7 2 0-15,-9 3-1 16,-12 4 1-16,-18 5 0 16,-17 10 2-16,-21 5-2 15,-20 8-1-15,-13 5 1 16,-16 2-2-16,-5 0 2 15,-2-3-3-15,9 0-2 16,3-23-24-16,30 1-8 0,9-20-1 16,32-7-3-16,14-18 2 15</inkml:trace>
  <inkml:trace contextRef="#ctx0" brushRef="#br0" timeOffset="177244.1378">19330 12357 75 0,'-13'-6'34'0,"3"5"1"16,-8-7-8-16,5 10-21 15,-8 0-2-15,2 7-1 16,-1 4 1-16,5 8 0 15,-2 6-2-15,4 11 1 16,1 2-1-16,6 5-1 16,5 1 0-16,8 1 0 15,4-6-1-15,8-6 0 16,2-9 0-16,6-12 0 15,5-12 1-15,2-11 0 0,2-13 0 16,-3-9 0-16,-4-6 1 16,-7-4 0-16,-10-2-1 15,-8 1 0-15,-9 2-1 16,-9 6 0-16,-6 4 0 15,-6 10 1-15,1 8-2 16,-1 7-2-16,9 9-2 16,0-4-11-16,20 15-21 15,-3-15 0-15,21 27-3 16,1-17 3-16</inkml:trace>
  <inkml:trace contextRef="#ctx0" brushRef="#br0" timeOffset="177393.1463">19872 12509 91 0,'-11'-1'37'0,"11"1"-8"16,-13-8-26-16,10-3-36 15,10-2-2-15,3-7-4 16</inkml:trace>
  <inkml:trace contextRef="#ctx0" brushRef="#br0" timeOffset="177825.171">20536 12310 75 0,'-26'-26'38'15,"3"25"-1"-15,-16-4 0 16,4 11-22-16,-16 4-11 15,0 9 0-15,-1 3-1 16,5 7 0-16,6 2-1 16,12 0-1-16,13 0 0 15,16-1 1-15,16-1-2 16,20-6 0-16,11 0-1 15,10-2 1-15,3 0 0 16,1-4-1-16,-6 2 1 16,-10-2-1-16,-11-1 2 15,-17 1-1-15,-17-3 0 0,-10 0 0 16,-14-4 1-16,-9-1-1 15,-4-7 0-15,0-4 0 16,2-8-1-16,2-6 1 16,10-3-1-16,12-7-1 15,11-2-1-15,11-3 1 16,16 11-12-16,-3-15-22 15,14 12-2-15,0-6 0 16,11 7 0-16</inkml:trace>
  <inkml:trace contextRef="#ctx0" brushRef="#br0" timeOffset="178695.2208">20824 12483 68 0,'-2'11'33'16,"2"-11"0"-16,-5 25-5 16,-6-14-22-16,5 11 0 15,-7-1 0-15,5 8-1 0,-6-4-1 16,8 5-1-16,-3-8 0 15,6-4-2-15,3-6 1 16,0-12-1-16,17 2 0 16,0-15-1-16,5-5 1 15,2-10 0-15,2-2-1 16,3-2 2-16,-4-3-2 15,-1 5 1-15,-7 2 0 16,-2 7 0-16,-5 5 0 16,-10 16 1-16,0 0-1 15,0 0 0-15,0 0-1 16,0 16 2-16,-3-5-2 15,7 4 1-15,2-3 0 16,10-2 0-16,5-6 0 0,10-4 0 16,3-5 0-16,6-3 0 15,1-1 0-15,-4-1 0 16,1-1 0-16,-9 4 0 15,-6 3 0-15,-8 6-1 16,-15-2 0-16,12 24 0 16,-18-1 0-16,-3 5-2 15,-3 3 1-15,-3 2-3 16,5 3 1-16,-2-8-4 15,13 6-5-15,-6-23-25 16,24 0-1-16,0-19 1 16,21-4-2-16</inkml:trace>
  <inkml:trace contextRef="#ctx0" brushRef="#br0" timeOffset="178881.2314">21829 12156 98 0,'-35'22'37'16,"-1"25"1"-16,-22 4-6 15,-1 14-28-15,5 6-3 16,3 2-3-16,8 3-1 16,5-12-7-16,21-2-26 15,6-15-1-15,18-4 0 16,8-18-2-16</inkml:trace>
  <inkml:trace contextRef="#ctx0" brushRef="#br0" timeOffset="179194.2493">21896 12537 101 0,'-24'-2'38'0,"4"13"0"16,-14-4-7-16,5 9-27 15,6-1-2-15,8 3-1 16,6-2 1-16,9-1-2 15,4-4 1-15,11 1 0 16,5-3 0-16,3 0 0 16,1 2 0-16,-4 2 0 15,-5 4-1-15,-8 2 1 16,-7 3 0-16,-11 2 0 15,-7 3-1-15,-2-2 0 0,-4 2-2 16,-2-8-4-16,16 8-21 16,-9-23-12-16,19-4 0 15,0 0-3-15,8-16 2 16</inkml:trace>
  <inkml:trace contextRef="#ctx0" brushRef="#br0" timeOffset="180410.3189">5650 2229 77 0,'11'6'38'16,"-11"-6"-1"-16,0 0 1 0,-11 4-20 15,7 7-16-15,-4 3 0 16,2 9 0-16,-5 3-1 15,2 4 1-15,0-1-2 16,3 4 1-16,1-7 0 16,8-5 0-16,-3-21 1 15,17 9-1-15,1-21 0 16,5-7 0-16,1-8 0 15,2-5 0-15,0-2 0 16,-3 0-1-16,-2 4 1 16,-3 6-1-16,-7 7 1 15,-3 7 0-15,-8 10-1 16,0 0 1-16,0 13 0 15,-4-2-1-15,4 1 1 0,1 1-1 16,-1-13 1-16,17 16-1 16,-2-16 1-16,7-3 0 15,3-2 0-15,-1-1 1 16,0 1-1-16,-1 1 0 15,-4 2 0-15,-5 2 0 16,-4 2 0-16,-10-2-1 16,0 0 0-16,9 13 0 15,-9-13-2-15,0 0 0 16,5 14-1-16,-5-14-2 15,13 6-6-15,-11-17-19 16,20 9-10-16,-8-15 2 16,12 6-2-16</inkml:trace>
  <inkml:trace contextRef="#ctx0" brushRef="#br0" timeOffset="180598.3294">6424 1896 107 0,'-13'45'35'0,"-16"5"2"15,7 17-6-15,-12-3-31 16,1 0-1-16,7 0-3 16,1-18-9-16,22 2-22 15,2-27 0-15,25-8-1 16,6-20 0-16</inkml:trace>
  <inkml:trace contextRef="#ctx0" brushRef="#br0" timeOffset="180897.3467">6696 2077 113 0,'-31'16'38'0,"11"10"-1"16,-7-11-1-16,10 2-34 15,8-4 1-15,10 0-1 16,6 0 0-16,9-9-1 15,6 1 0-15,3 1 0 16,1 1 0-16,-1 7 0 16,-4 2 1-16,-6 8-1 15,-8 2 0-15,-11 11 0 0,-9 1-1 16,-5 3 1-16,-10-1-1 15,-1-3-2-15,1 0-8 16,-10-24-23-16,15 4-7 16,-3-24-1-16,16-1-1 15</inkml:trace>
  <inkml:trace contextRef="#ctx0" brushRef="#br1" timeOffset="186871.6883">3595 4980 46 0,'0'0'31'0,"6"20"2"16,-12-10-12-16,6 15 9 15,-5-9-20-15,2 9-4 16,-3-5 1-16,6 3-3 16,-1-8 1-16,4 0-2 15,-3-15-1-15,11 10 0 16,-11-10 0-16,21-17 0 15,-8-2-3-15,2-4 2 16,1-7-1-16,-1 3 0 16,-2-4-1-16,0 3 2 0,-3 5-3 15,-4 3 2-15,-2 6 1 16,-4 14 0-16,7-12 0 15,-7 12 0-15,0 0 0 16,0 0 0-16,6 17 0 16,-6-17 0-16,9 17 0 15,-9-17 0-15,14 19-1 16,-14-19 1-16,19 14 0 15,-8-12-1-15,2-4 1 16,1-5 0-16,0-6 0 16,2-4 0-16,-1-5-1 15,2-2 2-15,0-1-1 16,-1 1-1-16,-3 5 1 15,1 1-1-15,-4 10 1 0,-10 8-1 16,14 13 0-16,-10 9 0 16,-4 3-1-16,-3 6 0 15,3 4-1-15,-3-2-3 16,10 2-2-16,-12-18-29 15,17 0-2-15,-12-17 0 16,24-3-1-16</inkml:trace>
  <inkml:trace contextRef="#ctx0" brushRef="#br1" timeOffset="187239.7095">4309 4501 79 0,'-4'32'36'0,"-9"7"0"15,0 19-1-15,-9 5-28 16,2 5-5-16,0 0-1 16,4-2-2-16,7-2-3 0,-3-23-13 15,18 1-17-15,-1-22 1 16,11-9-3-16,1-21 0 15</inkml:trace>
  <inkml:trace contextRef="#ctx0" brushRef="#br1" timeOffset="187539.7267">4450 4614 93 0,'-22'11'37'0,"13"13"0"15,-12-3-3-15,10 12-28 16,-3-6-3-16,6 1 0 15,3-6 0-15,8-4-1 16,5-7-1-16,10-7 0 0,3-5-1 16,2-1 1-16,-1-2-1 15,1 1 1-15,-6 5 0 16,-4 4-1-16,-8 8 1 15,-6 4 0-15,-7 6-1 16,-5-1 0-16,0 4-4 16,-5-12-10-16,9 6-25 15,-4-19 0-15,13-2-1 16,2-22-2-16</inkml:trace>
  <inkml:trace contextRef="#ctx0" brushRef="#br1" timeOffset="190593.9013">22138 11781 4 0,'0'0'12'16,"0"0"0"-16,0 0 4 15,0 0-5-15,0 0-1 16,0 0 1-16,-3-12 1 16,3 12 0-16,0 0-4 15,-3-10 1-15,3 10-4 16,0 0 2-16,-1-16-4 15,1 16 4-15,0 0-4 16,0 0 0-16,1-14 0 16,-1 14 0-16,0 0-1 15,1-13-1-15,-1 13 2 16,2-13-3-16,-2 13 2 0,0-15-1 15,0 15 1-15,0-16-2 16,-2 6 2-16,2 10 0 16,0-20 0-16,0 20 1 15,0-22-1-15,2 10-1 16,-1-3 0-16,1 0 0 15,-2-2 0-15,2 0-1 16,-2-1 1-16,1-1-1 16,1-3 1-16,-1 2-1 15,-1-2 0-15,0-1 0 16,0 0 1-16,2-2-1 15,-2 0 1-15,0 1-1 16,1-2 1-16,-1 1-1 16,0-3 1-16,0 3-1 0,-2-3 0 15,2 2 0-15,-1-1 1 16,1 0-1-16,0-2 1 15,-1-2-2-15,1-1 3 16,0 0 0-16,0-1-1 16,1-2 2-16,0-2-2 15,1 0 2-15,-2-2-3 16,3 0 3-16,-2 0-3 15,0-4 0-15,1 0 1 16,-1-2-1-16,1-2 0 16,0 1 0-16,0-1 0 15,0 1-2-15,0-3 4 16,-2 1-2-16,0 2 2 15,0-3-2-15,-2 3 2 0,1-2-2 16,1-1 2-16,-1 2 0 16,1-3-2-16,2 1 0 15,-2-1 1-15,0 1-2 16,0-2 2-16,2 2-1 15,0 0 0-15,-2-1-1 16,-2 3 1-16,3 1-1 16,-2 1 1-16,-1 1 0 15,1 1-1-15,-1 1 1 16,-1 0 0-16,1 0 0 15,1 1 0-15,0 2 0 16,1-1 0-16,0 2 0 16,0-1 0-16,2 3 0 0,0 2 0 15,0 3 0 1,-2-1 0-16,0 2 0 0,0 2 0 15,0 4 1-15,-1-2-1 16,0 1 1-16,-2 2-2 16,3 0 1-16,0-1-1 15,-1 2 2-15,1 1-2 16,0-1 2-16,-1 5-2 15,1 2 0-15,0 1 2 16,0 4-1-16,0 10 1 16,-1-16-1-16,1 16 0 15,0 0 0-15,0 0 0 16,0 0 0-16,0 0 1 15,0 0-1-15,0 0 0 16,0 0 0-16,0 0 0 0,0 0 0 16,0 0-2-16,0 0-4 15,0 0-28-15,0 0 0 16,0 0-1-16,0 0-2 15</inkml:trace>
  <inkml:trace contextRef="#ctx0" brushRef="#br1" timeOffset="191267.9399">22160 8571 56 0,'0'0'33'0,"2"-17"-1"15,-2 17-11-15,0 0 7 16,0 0-20-16,0 0-3 16,0 0-1-16,0 0-1 0,0 0-1 15,0 0 0-15,-12 23-1 16,1-6 0-16,0 9 1 15,-10 6 1-15,-1 8-2 16,-8 1 3-16,-2 3-3 16,0-4 2-16,4-4-2 15,1-10 2-15,11-7-2 16,16-19 0-16,0 0 0 15,6-31-3-15,14-2 3 16,3-12-2-16,3-5 3 16,2-10-2-16,2-3 2 15,-4-2-2-15,-3 2 2 16,-4 5 1-16,-3 6-2 0,-5 8 1 15,-4 10-1-15,-2 7 0 16,-2 12 0-16,-3 15 0 16,0 0 0-16,0 23-1 15,2 3 1-15,2 7-1 16,4 8 0-16,2 5 0 15,1 0 0-15,7 3-3 16,-5-7-2-16,12 5-29 16,-12-14-5-16,6 3 2 15,-8-11-3-15</inkml:trace>
  <inkml:trace contextRef="#ctx0" brushRef="#br1" timeOffset="192319">22830 9064 85 0,'-11'-20'35'16,"4"7"-1"-16,-7-5 0 16,14 18-25-16,-24-12-4 15,11 16-1-15,-4 4 0 16,-1 10-1-16,-2 9-1 15,-4 10 0-15,6 8-1 16,1 8 1-16,5 2-1 16,8 2 0-16,10-3 0 15,7-2 0-15,15-13 0 16,5-11 0-16,9-13-1 15,4-13 0-15,0-14 1 16,0-11-1-16,-7-16 0 0,-3-8 1 16,-10-6-1-16,-8-5 1 15,-8-1 1-15,-10 3-2 16,-11 3 1-16,-3 7 0 15,-8 8 0-15,-2 10-1 16,-3 11 1-16,-1 6-1 16,3 9-1-16,3 3-2 15,13 15-11-15,9-16-22 16,-3 20-3-16,3-20 1 15,37 15-2-15</inkml:trace>
  <inkml:trace contextRef="#ctx0" brushRef="#br1" timeOffset="192486.0096">23353 9215 105 0,'-23'4'37'15,"6"2"-2"-15,0-7-7 16,8-9-59-16,13-2-5 15,1-13 0-15,16 4-1 16</inkml:trace>
  <inkml:trace contextRef="#ctx0" brushRef="#br1" timeOffset="192840.0298">23767 8833 89 0,'0'0'38'0,"-3"-14"0"0,3 14 2 16,-20 6-24-16,4 9-11 15,-3 6-2-15,1 12 0 16,-5 11-1-16,-1 14 0 16,-3 7-1-16,3 8 0 15,2 0 1-15,8 1 0 16,5-10 0-16,8-5 0 15,9-14-1-15,6-12 0 16,6-17-1-16,4-11 0 16,2-14 0-16,-5-8 0 15,-1-12-1-15,-4-7 0 16,-8-4 0-16,-4-4 0 0,-7 1 0 15,-4 6-1-15,-5 7 0 16,-2 6-3-16,2 17-3 16,-10-1-29-16,16 18-2 15,-8-1 0-15,14 14 0 16</inkml:trace>
  <inkml:trace contextRef="#ctx0" brushRef="#br1" timeOffset="193439.0641">23908 9202 77 0,'-13'-2'39'0,"13"13"-1"16,0-11 1-16,-7 30-10 16,-3-14-23-16,6 4-2 15,-1-1-2-15,0 2 0 16,2 0-1-16,3-2-1 15,0-4 0-15,2-5 0 16,-2-10 0-16,15 7 0 16,-6-15 0-16,4-6 0 15,2-8 0-15,-1-4 0 16,1-7 1-16,0-1-1 15,-1 1 0-15,-3 3 1 16,1 3-1-16,-6 6 1 0,-2 6 0 16,-4 15 0-16,0 0-1 15,0 0 1-15,-4 12-1 16,3 3 0-16,1 3 0 15,5 2 0-15,2-4 0 16,8-2 0-16,5-10 0 16,7-5 0-16,1-8 0 15,3-7 1-15,0-6 0 16,0-4 0-16,-3 2 0 15,-5 1 0-15,-5 2 0 16,-1 8 0-16,-17 13 0 16,14-9 0-16,-14 9-1 15,-9 29 0-15,0 0-2 0,-4 3 0 16,4 6-2-16,-3-5-4 15,17 9-21-15,-11-22-12 16,16 0 1-16,1-24-1 16,20-5 0-16</inkml:trace>
  <inkml:trace contextRef="#ctx0" brushRef="#br1" timeOffset="193621.0743">24849 8790 115 0,'-28'20'39'0,"1"16"0"15,-20 1-2-15,0 16-34 16,-1 9-3-16,0 6-3 0,11 10-7 16,-6-13-27-1,25 3-2-15,-2-14 0 0,20-3-1 16</inkml:trace>
  <inkml:trace contextRef="#ctx0" brushRef="#br1" timeOffset="193966.0942">24860 9120 112 0,'-30'6'39'15,"20"6"0"-15,-10-7-5 16,12 7-32-16,8-12 0 0,1 21-1 15,-1-21 1-15,20 18-1 16,-9-9 0-16,3 2 0 16,-1 0 0-16,-1 3 0 15,-5 2-1-15,-3 3 1 16,-4 1-1-16,-4 5 1 15,-6 0-1-15,-4 3 1 16,-8 0-1-16,-3 0 1 16,-3-1 0-16,-2-5 0 15,3-4-2-15,3-12-4 16,18 4-19-16,-10-24-15 15,21 0-1-15,-1-19-2 16,21-2-1-16</inkml:trace>
  <inkml:trace contextRef="#ctx0" brushRef="#br2" timeOffset="199852.4309">15576 11951 16 0,'-11'-2'17'16,"11"2"-1"-16,0 0-1 16,0 0-1-16,-14-8 0 15,14 8-4-15,0 0-3 16,5-14-3-16,-5 14-1 15,10-14-2-15,-10 14-1 16,15-13 0-16,-15 13 0 16,19-12 0-16,-9 6 0 15,1-2 1-15,0 2 0 16,3-2 0-16,4-1 1 15,4-4-5-15,2-1 6 0,11 1 2 16,1-6-2-16,9 3 2 16,2-7-3-16,10 0 2 15,0-6-2-15,7 5 5 16,3-9-7-16,2 0 0 15,8-5 0-15,6-4-1 16,9-1 1-16,4-5 0 16,7-2 0-16,6-5-1 15,7-1 1-15,8-2 0 16,4-4 2-16,1 0 1 15,2-4-1-15,6-2 1 16,5-6-1-16,1 0 1 16,2-4 0-16,0-2 1 15,-1-1-1-15,10-3-3 16,-1-1 2-16,2-1-1 0,-6-3 2 15,4 0-2-15,2-1 2 16,2-1-1-16,-4 2-1 16,-3-1 0-16,0 2 1 15,2 0-1-15,3 0 0 16,1 2 0-16,-2 0-1 15,1 2 0-15,-2 4 1 16,1 2-1-16,-4 2-1 16,-13 7 1-16,-11 7-2 15,-13 5 1-15,-10 8-1 16,-16 1 0-16,-17 8-1 15,-16 2 2-15,-14 7 0 0,-10 1-1 16,-9 6 1-16,-7-1-2 16,1 9-3-16,-10-7-3 15,14 14-11-15,-5-6-12 16,5 2 0-16,0 1 0 15,3 1 0-15</inkml:trace>
  <inkml:trace contextRef="#ctx0" brushRef="#br2" timeOffset="200317.4575">21629 8694 40 0,'0'0'30'15,"10"-12"0"-15,5 1 0 16,1-13-20-16,20 6 0 15,6-17-2-15,14 2-1 16,5-11-1-16,8 5-2 16,3-4 0-16,0 2-5 15,-5 11-5-15,-16-3-21 16,-11 16-5-16,-16 6-1 15,-10 8-1-15</inkml:trace>
  <inkml:trace contextRef="#ctx0" brushRef="#br2" timeOffset="202533.5841">18238 9582 71 0,'5'-10'35'15,"-5"10"1"-15,12 10-1 0,-12 8-16 16,2 23-16-16,3 15-1 16,3 12 1-16,4 8-2 15,2 9 2-15,3-1-4 16,3-3 0-16,5-6-5 15,-5-22-17-15,12 0-14 16,-5-22 3-16,1-10-4 16,-6-15 0-16</inkml:trace>
  <inkml:trace contextRef="#ctx0" brushRef="#br2" timeOffset="202692.5933">18629 9877 85 0,'0'0'36'0,"-15"-13"0"0,15 13-1 15,-13 7-20-15,3-7-42 16,10 0-8-16,10-2-1 16,9-6-1-16</inkml:trace>
  <inkml:trace contextRef="#ctx0" brushRef="#br2" timeOffset="203055.6141">19189 9394 75 0,'-15'2'38'16,"-11"-2"-1"-16,4 14 1 16,-10-4-13-16,3 18-22 0,1 5 1 15,7 10 0-15,3 5-1 16,8 8 0-16,6-3-1 15,12-4 0-15,7-5-1 16,10-9 2-16,5-15-2 16,10-9 0-16,0-19 0 15,1-13 0-15,-3-15 0 16,-5-6-1-16,-9-7 0 15,-10-4 0-15,-6 1-1 16,-16 1-2-16,-6 10 1 16,-9 2-2-16,-5 15-1 15,-2 0-2-15,8 23-18 16,-5-8-12-16,14 13 0 0,3-2-2 15,10-2 2-15</inkml:trace>
  <inkml:trace contextRef="#ctx0" brushRef="#br2" timeOffset="204651.7054">19693 9171 45 0,'1'-12'31'16,"-1"12"2"-16,0 0-1 15,0 0-11-15,0 0-11 16,-5 24-6-16,-1-7-1 15,6 8 2-15,-5 3-1 16,3 3 0-16,-1 0-1 16,4 1 0-16,-1-7 0 0,5 0-1 15,-2-10 0-15,4-2 0 16,-7-13-1-16,15 0 1 15,-7-14-1-15,0-3 0 16,3-8 0-16,-3-1 0 16,-1-9 0-16,-1 3-1 15,-1 1 1-15,-1 1-1 16,-1 2 0-16,1 7 1 15,-3 4-1-15,-1 6 1 16,0 11-1-16,0 0 1 16,0 0 0-16,12-4 0 15,-12 4 0-15,11 22 0 16,-3-6-1-16,3 0 1 15,1 2 0-15,4-5 0 16,-1-3-1-16,3-6 2 0,1-8-1 16,5-9 1-16,0-9-1 15,-1-8 0-15,-2-3 1 16,1-4-1-16,-2 1 0 15,-3 1 0-15,-4 7-1 16,-5 7 1-16,-4 7 0 16,-4 14-1-16,0 0 1 15,-3 28-1-15,1-1 1 16,-1 7-1-16,-1 1-1 15,6 5-1-15,3-3-2 16,4-13-4-16,22-1-25 16,-8-24-6-16,14-8-1 15,0-21 0-15</inkml:trace>
  <inkml:trace contextRef="#ctx0" brushRef="#br2" timeOffset="204854.717">20528 8465 99 0,'-31'56'40'0,"6"20"0"16,-8 3-1-16,11 9-36 15,1 1-1-15,8-4-4 16,14-1-3-16,-2-17-29 15,21-2-3-15,-2-21-1 16,13-9-1-16</inkml:trace>
  <inkml:trace contextRef="#ctx0" brushRef="#br2" timeOffset="205207.7372">20820 8698 104 0,'-15'19'39'0,"-10"0"1"16,8 14-8-16,-6-8-28 15,5 4-2-15,5-4 3 16,6-1-3-16,5-5 2 15,11-5-4-15,8-7 2 16,8-4-2-16,4-1 1 0,4 2 0 16,-5 2 0-16,-2 4 0 15,-7 7-1-15,-7 6 1 16,-10 6-1-16,-8 5 1 15,-7 0-2-15,-3 0 0 16,-1-1-4-16,-5-20-12 16,13 5-21-16,-6-16-2 15,15-2 1-15,-14-20-3 16</inkml:trace>
  <inkml:trace contextRef="#ctx0" brushRef="#br3" timeOffset="209303.9713">15618 12140 15 0,'0'0'28'0,"0"0"1"16,0 0 2-16,0 0-19 16,-4-15-3-16,4 15-2 15,3-19 0-15,2 7-2 16,-7-5-1-16,5 1-1 15,-2-8-1-15,4-2 0 16,-2-5-1-16,7-2 0 16,-6-7 1-16,6-1 1 15,-2-5-2-15,1-3 0 0,-1-1 0 16,-1-2 0-16,-1-5 0 15,-2 0 0-15,1-6-1 16,0 2-1-16,-3-5 1 16,1 1 0-16,2-4 0 15,-4-1 0-15,5-1 1 16,-1-2 2-16,2-3-2 15,-3-4 1-15,3-1-1 16,0-7 1-16,-2-2 1 16,-2-3-2-16,2-2 2 15,-4-2-3-15,-1-1 3 16,-1 0-2-16,-3 0 2 15,3 0-2-15,-1-2 1 16,0-1 0-16,2-3-1 0,1-3-1 16,3-2 1-16,3-2-2 15,4-4 2-15,2 1-1 16,-1-4-1-16,2 0 1 15,-2 4-1-15,-2 5 1 16,-3 6-1-16,-3 4 1 16,-3 8-2-16,-4 4 1 15,1 11-2-15,-7 5-3 16,9 17-13-16,-6-2-15 15,8 9 0-15,3 0-1 16,8 9 0-16</inkml:trace>
  <inkml:trace contextRef="#ctx0" brushRef="#br3" timeOffset="210403.0343">15901 9916 56 0,'0'0'32'15,"-17"-16"-2"-15,17 16 1 16,-19-12-25-16,19 12-3 16,-10-6 0-16,10 6-1 15,0 0 0-15,0 0-1 16,0 0 1-16,0 0 1 15,11-1-2-15,2 5 2 16,0-5 0-16,4 4 0 16,1-4-1-16,5 4 1 15,0-3-1-15,5 5 0 16,2-3 0-16,5 4-1 15,5-1 0-15,6 3 0 16,5 0-1-16,6 2 1 16,5 3-1-16,6 2 0 15,3 3 0-15,3 2 1 0,-4 3-1 16,1 4 1-16,-3 0-1 15,1 7 1-15,-7 5-3 16,-4 6 2-16,-4 4-1 16,-6 9 2-16,-3 4-2 15,-4 8 1-15,-4 2-1 16,-7 2 2-16,-2-1-1 15,-5-4 1-15,-1-2 0 16,-3-6-3-16,-3-8 0 16,1-4-1-16,-1-4 1 15,-1-3-1-15,1-3-1 16,-6-16-16-16,9 3-16 0,-7-17 2 15,7-12-3-15,-4-21 0 16</inkml:trace>
  <inkml:trace contextRef="#ctx0" brushRef="#br3" timeOffset="211171.0783">16419 8923 57 0,'10'-15'34'16,"-5"-1"0"-16,-5 16 0 15,-6-16-20-15,6 16-4 16,-22 11-1-16,8 9-1 16,-10-2-3-16,2 9-1 15,-2 1-1-15,7 2 0 16,6-5-1-16,6 3 0 15,5-7-2-15,13-3 1 0,8-3 0 16,7-5-1-16,9 1 0 16,-3-2 1-16,2 1-1 15,-2 1 1-15,-4 6-1 16,-2 4 1-16,-13 5-1 15,-7 5 1-15,-8 3-1 16,-6 4 1-16,-5-1-1 16,-6-2 0-16,-1-3-1 15,-2-9-1-15,9-2-8 16,-7-17-27-16,18-4 0 15,-8-23-1-15,16-4-1 16</inkml:trace>
  <inkml:trace contextRef="#ctx0" brushRef="#br3" timeOffset="211368.0894">16466 8928 105 0,'-12'8'38'15,"-3"-5"1"-15,15-3-2 16,0 0-33-16,0 0-3 15,36-2-1-15,2-12-3 16,12 3-2-16,2-16-12 16,11 12-21-16,-4-8 2 15,6 10-2-15,-8-5 0 16</inkml:trace>
  <inkml:trace contextRef="#ctx0" brushRef="#br3" timeOffset="211806.1146">16865 8954 103 0,'-12'12'36'0,"12"-12"2"16,0 0-3-16,0 0-32 15,30-14-2-15,3 2 0 16,2 2 0-16,2 1 0 15,-4 1 0-15,0 5 0 16,-7 5 0-16,-7 3-1 16,-8 6 1-16,-8 3-1 15,-6 3 1-15,-5 4 0 0,-1-1 0 16,-1 0-1-16,-1 2 1 15,2-5 0-15,1-2-1 16,6-2 0-16,2-13 1 16,10 12-1-16,4-10-1 15,3-4 1-15,4 1 0 16,-1 1 1-16,1 1-1 15,-5 5 0-15,-5 2 1 16,-4 8-1-16,-11 5 1 16,-4 2-1-16,-5 2 1 15,-3-1-2-15,0-6 0 16,2-1-2-16,1-14-4 15,13-3-24-15,4-18-7 16,14 0 1-16,-2-19-2 0</inkml:trace>
  <inkml:trace contextRef="#ctx0" brushRef="#br3" timeOffset="212123.1327">17456 8639 106 0,'-14'-5'37'16,"0"13"1"-16,-10 3-1 15,0 17-33-15,-1 4 0 16,3 7-2-16,2 2 2 16,6 3-2-16,9-5 1 15,9-3-2-15,9-9 1 16,10-13 0-16,7-11-1 15,5-7 0-15,2-12 0 0,-1-8 0 16,-6-10-2-16,-6-2 2 16,-7-5-3-16,-15-1 1 15,-7 4-2-15,-10 1-1 16,-7 13-6-16,-16 0-28 15,9 15-2-15,-13-1 0 16,9 16-1-16</inkml:trace>
  <inkml:trace contextRef="#ctx0" brushRef="#br3" timeOffset="213589.2166">1223 13905 68 0,'-17'-8'38'0,"-10"-7"-1"16,7 10 1-16,-15-2-29 15,4 8-4-15,-2 5-2 16,-4 10 0-16,-5 11-1 0,2 12 0 16,-1 7 0-16,1 6-2 15,4 0 1-15,10 0 0 16,10-5-1-16,11-8 0 15,11-7 1-15,16-10-2 16,11-6 1-16,14-3 1 16,3-4-1-16,5 2 1 15,1-1-1-15,-5 2 0 16,-8 4 1-16,-12 6-1 15,-14 2 0-15,-16 6 0 16,-15 0 0-16,-8-1 0 16,-7-2-2-16,-2-5 0 15,5-4-1-15,2-16-3 0,24-2-5 16,-8-19-25-16,33 3 0 15,2-17-2-15,23 5 1 16</inkml:trace>
  <inkml:trace contextRef="#ctx0" brushRef="#br3" timeOffset="213890.2338">1583 14223 77 0,'-1'-14'38'16,"1"14"-1"-16,-22-3-7 16,8 11-21-16,-11 6-4 15,5 6-1-15,1 2-1 16,9 6-1-16,9 1-1 15,5-4 0-15,16-3 0 16,11-7 0-16,9-7 0 0,3-10 0 16,4-10 0-16,0-7-1 15,-5-6 1-15,-7-5 0 16,-11-2-1-16,-12-1 0 15,-13 6-1-15,-13 2 0 16,-8 5-1-16,-8 7-1 16,-3 10-2-16,-5 1-2 15,14 19-8-15,-5-10-23 16,18 13 0-16,7-10-2 15,26 4 2-15</inkml:trace>
  <inkml:trace contextRef="#ctx0" brushRef="#br3" timeOffset="214385.2621">2921 13847 65 0,'15'15'36'15,"-15"-15"-1"-15,13 10-7 16,-13-10-19-16,22 8-1 16,-9-2-1-16,12 13-1 15,-3 0-1-15,3 12-1 16,-2 9-2-16,-5 10-1 15,-8 11 0-15,-10 9-1 16,-11 8 0-16,-9 3-1 16,-7-2 1-16,-7-4-1 15,-4-8 1-15,1-9 0 16,3-18-3-16,4-19-2 15,11-13-6-15,-1-33-28 16,18-6 2-16,-2-28-2 0,8-5 1 16</inkml:trace>
  <inkml:trace contextRef="#ctx0" brushRef="#br3" timeOffset="214565.2724">2769 13852 83 0,'-23'-36'40'0,"-5"2"-2"16,13 28-4-16,-7-5-23 15,22 11-4-15,0 0-3 16,27 7-1-16,8-10-2 15,15-2-2-15,13 0-1 16,16-3-1-16,10 7-5 16,-3-9-26-16,11 18-6 15,-14-7 1-15,5 19-1 16</inkml:trace>
  <inkml:trace contextRef="#ctx0" brushRef="#br3" timeOffset="214918.2926">3409 14169 73 0,'-14'15'40'0,"15"3"-2"16,-1-18 1-16,31 11-34 15,-4-15-2-15,11-3-1 16,7-6 0-16,5-4-1 15,0-1 0-15,-1 0 1 16,-9 0-1-16,-6-2 2 16,-13 4-1-16,-11 1 0 15,-15 6 0-15,-11 7 0 0,-13 4-1 16,-11 8 0-16,-4 11 0 15,-7 9-2-15,-2 9 0 16,0 7 0-16,11 2 0 16,8 1 0-16,14-3-1 15,18-10-1-15,22-9-3 16,12-24-10-16,29-1-23 15,5-21-1-15,27-3-1 16,-3-17 2-16</inkml:trace>
  <inkml:trace contextRef="#ctx0" brushRef="#br3" timeOffset="215226.3102">4244 14040 57 0,'-44'8'40'0,"-1"12"-2"16,-13-5 3-16,14 14-16 15,-4-7-23-15,9 0 0 16,10-5 1-16,18-1-3 15,11-16 2-15,23 15 0 16,11-12-2-16,10-4 1 16,5-1 0-16,3 2-1 15,-2 4 1-15,-7 3 0 16,-12 7-1-16,-8 6 1 15,-12 9-1-15,-11 5 0 16,-12 4 0-16,-8 4 0 16,-4 2-1-16,-5 0 0 15,-1-4-2-15,2-5-2 0,7 0-7 16,-6-22-20-16,19 5-7 15,-5-19-3-15,13 1 2 16</inkml:trace>
  <inkml:trace contextRef="#ctx0" brushRef="#br3" timeOffset="215864.3467">4709 14005 65 0,'15'0'38'0,"-15"0"0"16,-10 13-1-16,-12-6-30 16,7 9-2-16,-8 1-1 15,-2 4-2-15,-4 2 0 16,1 2-1-16,2-1 1 15,7 1-2-15,6-3 1 16,11-7-1-16,7-4 0 16,19-4 0-16,7-6 0 15,8 0 0-15,5 0 1 16,4 3-1-16,-5 3 1 15,-6 8 1-15,-8 6-1 16,-13 5 0-16,-14 8 0 16,-10 5 0-16,-9-1 0 0,-4-1 0 15,-2-4-2-15,0-9-1 16,5-4-4-16,2-27-16 15,16 7-18-15,12-23 0 16,13-1-2-16,2-18 1 16</inkml:trace>
  <inkml:trace contextRef="#ctx0" brushRef="#br3" timeOffset="217200.4231">5669 14130 64 0,'7'-11'39'15,"-7"11"-2"-15,0 0 0 16,4 23-31-16,-13-8-4 15,0 6 1-15,-5 1-1 16,1 6 0-16,1-4-1 16,1 1 1-16,3-5-1 15,3-2 0-15,4-6 0 0,1-12-1 16,13 7 1-16,0-14-1 15,3-5 1-15,4-7 0 16,3-3-1-16,1-5 1 16,-1-3 0-16,0-1 0 15,-3-5 1-15,0 4 0 16,-3 2 0-16,-7 5 0 15,-2 5 1-15,-3 4-1 16,-1 6 0-16,-4 10 0 16,0 0-2-16,7 11 0 15,-5 6-1-15,4 1 0 16,0 0 0-16,4 3 0 15,3 0 0-15,7-6 0 16,4-4 1-16,4-7-1 16,3-7 2-16,1-4-1 0,3-8 2 15,0-3-1-15,-4-4 0 16,-2 2 1-16,-6 2-1 15,-5 2 1-15,-6 3-1 16,-12 13 1-16,13 5-4 16,-13 10 1-16,-7 10-1 15,0 6 0-15,-3 7-1 16,1 4 0-16,4 3-1 15,3-3 0-15,9-5 0 16,4-8 0-16,16-9-1 16,1-16-1-16,13-5-1 15,0-16 1-15,10-5 0 0,-6-11 2 16,-1-2 1-16,-6-1 2 15,-9-4 3-15,-8 6 2 16,-12-1 3-16,-7 12-1 16,-16 1 0-16,-3 11 1 15,-9 3-2-15,-2 14 2 16,-4 7-4-16,1 7-1 15,4 8 0-15,3 4 0 16,11 4-1-16,4 1-1 16,13-2 2-16,10-6-2 15,10-9 1-15,9-7 0 16,6-10 0-16,5-7-1 15,0-12 1-15,-1-7 0 16,-4-6-1-16,-3-8 0 16,-12-2 1-16,-5-2 1 15,-10 1-1-15,-6 3 0 0,-6 5 0 16,-6 6 0-16,0 8 0 15,-5 9 0-15,0 10-1 16,4 8 0-16,5 3-1 16,3 6 1-16,5 1-1 15,10 1 0-15,5-4 1 16,7-3-1-16,7-7 1 15,5-5 0-15,3-3 1 16,-1-6-1-16,-2-2 2 16,-6 2-1-16,-3-3 1 15,-7 4-1-15,-5 7 0 16,-16 0-1-16,9 23-1 15,-10 0 0-15,-2 8 0 0,-2 7 1 16,2 6-1 0,-1 0 0-16,3 3 1 0,4-4-1 15,3-7 1-15,4-8 0 16,3-10 1-16,7-15-1 15,3-12 1-15,3-15-1 16,2-11 1-16,4-10-1 16,-2-8 1-16,-2-10-1 15,-1 2-1-15,-4-1-1 16,-4 13-2-16,-5-1-3 15,5 23-7-15,-19-11-7 16,14 27-20-16,-13 1 0 16,-1 10 0-16,12 12 0 15</inkml:trace>
  <inkml:trace contextRef="#ctx0" brushRef="#br3" timeOffset="217555.4435">7473 14061 93 0,'15'15'41'0,"-15"-15"1"15,32 11-11-15,-9-15-26 16,7 2-1-16,6-5-2 16,1 0 1-16,6-7-2 15,-5 1 1-15,-2-4-1 16,-7 0 0-16,-8-1 0 15,-12 0 0-15,-14 6 0 16,-10 0-1-16,-16 9 0 16,-3 6 0-16,-8 8 0 0,-6 12 0 15,3 5-1-15,1 9 0 16,6 1 1-16,10 3-1 15,12-2 0-15,13-4 0 16,19-9 0-16,19-11-2 16,17-8 0-16,13-17-6 15,27 4-6-15,-4-22-26 16,27 3 0-16,-9-16-2 15,5 8 3-15</inkml:trace>
  <inkml:trace contextRef="#ctx0" brushRef="#br3" timeOffset="217848.4602">8384 13968 75 0,'-47'17'43'15,"-11"-4"-3"-15,7 10 3 0,-9-18-26 16,7 11-14-16,13-1-2 16,16 1-1-16,11-1 1 15,13-15 0-15,11 16-1 16,14-9 1-16,11-2 0 15,3 2 0-15,7 0 0 16,-3 2 0-16,-1 2 0 16,-8 5-1-16,-11 6 1 15,-13 5-1-15,-11 3 0 16,-14 1 0-16,-11 1 0 15,-8-2-2-15,-1-3 0 16,-6-9-3-16,8 1-7 16,-8-27-9-16,20 3-22 15,-2-20 1-15,17-4-3 0,3-15 3 16</inkml:trace>
  <inkml:trace contextRef="#ctx0" brushRef="#br3" timeOffset="218468.4957">9436 14037 55 0,'0'0'40'0,"-15"-10"-1"16,3 10 1-16,-15-9-21 15,3 12-15-15,-6-1 0 16,0 9-1-16,-3 7 0 16,0 6-1-16,2 8 1 15,1 3-1-15,5 2 1 0,9 1-2 16,9-4 1-16,13-5 0 15,11-11-1-15,11-9 0 16,12-13 0-16,5-10 0 16,5-8 0-16,2-10-1 15,-5-2 1-15,-4-3 0 16,-8 5-1-16,-7 4 1 15,-9 8-1-15,-5 8 1 16,-14 12 0-16,4 13-1 16,-9 10-1-16,-3 8 2 15,2 5-2-15,5 3 0 16,7 1 0-16,8-8-2 15,17-7-1-15,8-20-3 16,24-1-9-16,-6-34-10 16,19 1-17-16,-3-24 2 0,8-1 0 15,-14-15 2-15</inkml:trace>
  <inkml:trace contextRef="#ctx0" brushRef="#br3" timeOffset="218621.5044">10161 13690 59 0,'-33'12'40'15,"4"27"0"-15,-6 13 1 16,9 27-14-16,-1-3-23 15,10 7-2-15,13-3-3 16,5-5-2-16,16-1-3 16,-5-25-22-16,18 1-11 15,-7-25-1-15,11-6-1 16</inkml:trace>
  <inkml:trace contextRef="#ctx0" brushRef="#br3" timeOffset="218788.514">9952 14070 98 0,'-10'-12'42'15,"8"-4"1"-15,31 18-4 16,1-11-38-16,13-4-3 16,19 13-18-16,-2-16-22 15,16 6 1-15,-5-6-1 16,13 9 0-16</inkml:trace>
  <inkml:trace contextRef="#ctx0" brushRef="#br3" timeOffset="219222.5388">11097 13699 91 0,'16'-13'40'16,"-7"-1"1"-16,6 26-4 15,-15-12-34-15,2 33 0 16,-9 5 0-16,-2 12-1 16,-5 14 0-16,0 5-2 15,-1 5 1-15,2-1-1 16,6-5-2-16,5-10-3 15,17 1-12-15,-4-29-25 16,18-4 1-16,5-22-2 16,12-5 0-16</inkml:trace>
  <inkml:trace contextRef="#ctx0" brushRef="#br3" timeOffset="220831.6308">11491 14038 66 0,'-18'6'41'0,"5"7"-2"16,-6-10 0-16,16 8-31 15,3-11-15-15,-14-1-29 16,27-3-1-16,-5-11-2 15,15 2 1-15</inkml:trace>
  <inkml:trace contextRef="#ctx0" brushRef="#br3" timeOffset="221221.6531">11835 13846 76 0,'-24'1'39'16,"13"1"0"-16,-7-5-1 15,6 14-33-15,-5-3-3 16,2 12 0-16,-3 7 0 16,2 9 0-16,0 7-1 15,3 7 0-15,9 0 1 16,2 2-1-16,9-6 0 15,11-9 0-15,7-15 0 0,12-10 1 16,10-18-2-16,5-14 1 16,5-12 0-16,-1-11 1 15,-4-7-1-15,-6-3 0 16,-15 0 0-16,-15 3-1 15,-15 5 0-15,-16 7-1 16,-13 13 0-16,-13 3-1 16,-2 14-2-16,-5 3-1 15,14 17-7-15,-8-12-21 16,26 12-6-16,4-6-1 15,20 4 0-15</inkml:trace>
  <inkml:trace contextRef="#ctx0" brushRef="#br3" timeOffset="221919.6931">12521 13953 73 0,'14'-15'41'0,"-12"0"-1"0,-2 15 1 15,0 0-37-15,-2 14-3 16,-7 2 1-16,-3 7-2 15,-2 3 1-15,0 1-1 16,0 1 1-16,1-3-1 16,4-4 0-16,7-11 1 15,2-10 0-15,13-3 0 16,1-12 1-16,8-10 0 15,2-5 0-15,1-4-1 16,4-4 0-16,-4 2 0 16,1 2 0-16,-7 5 0 15,-2 8 0-15,-6 7-1 16,-11 14 0-16,0 0 1 15,0 0-1-15,7 14 1 0,-11 1-1 16,3 1 1-16,2-2-1 16,6 0 1-16,5-5 0 15,6-4 0-15,7-6-1 16,8-6 1-16,4-4 0 15,5-2-1-15,-3-2 1 16,-2-2-1-16,-3 4 0 16,-6 0 0-16,-6 7 0 15,-8 6 0-15,-14 0 0 16,9 28 0-16,-11-3-1 15,-5 9 1-15,-4 2-3 16,1 5 1-16,-1-1-2 16,2-8-2-16,13 0-2 15,-3-21-8-15,23 3-15 16,-5-28-10-16,19-4 2 0,-1-20 1 15</inkml:trace>
  <inkml:trace contextRef="#ctx0" brushRef="#br3" timeOffset="222084.7025">13433 13606 88 0,'7'-37'37'0,"-3"24"0"15,-19 6-8-15,0 33-24 16,-9 14-2-16,-8 19 0 16,-2 16-4-16,-5 6-1 15,5 10-4-15,-2-15-16 16,17 8-15-16,0-23-1 15,14-5-1-15,11-24 0 16</inkml:trace>
  <inkml:trace contextRef="#ctx0" brushRef="#br3" timeOffset="222409.7211">13621 13871 88 0,'-12'7'39'0,"-13"-2"-1"16,11 10 1-16,-10 3-35 15,12-3-3-15,3-1 1 16,9 3-1-16,4-3-1 16,4 2 1-16,8-3 0 15,4 2 0-15,-1-1-1 16,0 4 0-16,-2 2 0 15,-5 3 0-15,-5 1 0 0,-5 2 0 16,-10 2 0-16,-5 2-1 16,-2-3 1-16,-3-2-1 15,3-4-3-15,-10-16-12 16,18 7-23-16,-10-19 0 15,17 7-3-15,-7-28 2 16</inkml:trace>
  <inkml:trace contextRef="#ctx0" brushRef="#br3" timeOffset="224007.8125">14888 13904 63 0,'0'0'31'16,"-5"-21"-3"-16,5 21 1 16,-19-9-21-16,9 11-1 15,-11-3-1-15,4 11-1 16,-8-3 0-16,2 11 0 15,-5 2-1-15,4 10 1 16,-1 0-2-16,4 5-1 0,3-1 0 16,6 1-1-16,8-3 0 15,8-7-1-15,10-7 0 16,6-11-1-16,9-10 1 15,7-8 0-15,5-12 0 16,4-8 1-16,-2-7-1 16,1-2 1-16,-8 1 0 15,-5 5 0-15,-5 2 0 16,-7 6 0-16,-10 11 0 15,-9 15 0-15,0 0-1 16,-5 11 2-16,-5 10-2 16,2 9 2-16,-1 2-2 15,1 7 0-15,4-3-1 16,2-1 0-16,9-3 0 0,2-7-2 15,5-7 0-15,4-13-3 16,8-3 0-16,-3-22-10 16,11 8-22-16,-11-17-2 15,6 2 1-15,-9-9 1 16</inkml:trace>
  <inkml:trace contextRef="#ctx0" brushRef="#br3" timeOffset="224646.8491">15194 14141 72 0,'-3'-24'39'0,"18"7"-3"16,-3-20-3-16,19 0-25 15,-2-13-3-15,11-2-1 16,3-8-2-16,1 3 0 16,0 1-1-16,-3 8 0 15,-8 5-1-15,-7 7 0 16,-9 11 1-16,-7 7-1 15,-8 6 1-15,-2 12 0 16,-12-6 0-16,2 14 1 16,-3 6-1-16,0 10 0 15,-2 12 1-15,1 11-1 16,-1 10 0-16,2 10 1 0,-3 6-1 15,3 0-2-15,1 1-1 16,4-10-2-16,6-6-2 16,-4-21-7-16,18 1-23 15,-12-38-2-15,16 15-1 16,-11-29 2-16</inkml:trace>
  <inkml:trace contextRef="#ctx0" brushRef="#br3" timeOffset="224789.8572">15452 13923 92 0,'-8'-16'38'0,"-6"-9"-5"15,14 25 1-15,3-13-24 16,12 12-5-16,10 0-4 0,9-10-8 16,22 11-29-16,-6-12-4 15,15 6 0-15,-5-10-2 16</inkml:trace>
  <inkml:trace contextRef="#ctx0" brushRef="#br3" timeOffset="225316.8874">16356 13751 69 0,'7'-20'39'16,"-7"20"0"-16,-14-6 0 15,14 6-29-15,-26 18-6 16,4 3-2-16,-4 8 1 15,2 3 0-15,1 5-1 16,9-1 0-16,8-4-1 16,8-4 1-16,16-6-2 0,7-10 2 15,16-6-2-15,10-4 0 16,6-4 0-16,0-1 0 15,-1 1 1-15,-8 9-1 16,-10 5 0-16,-10 7-1 16,-19 10 1-16,-16 7-1 15,-10 3 1-15,-11 3-2 16,-2-1 0-16,-1-8-1 15,5-1-3-15,0-22-7 16,22 3-24-16,-4-23-2 16,20-3-2-16,-2-19 2 15</inkml:trace>
  <inkml:trace contextRef="#ctx0" brushRef="#br3" timeOffset="225514.8987">16421 13764 94 0,'-17'2'41'15,"19"12"1"-15,-2-14-2 16,36-14-38-16,5-2-3 16,17-5-2-16,12 8-7 15,-6-13-28-15,17 11-1 16,-9-4-1-16,5 16-1 15</inkml:trace>
  <inkml:trace contextRef="#ctx0" brushRef="#br3" timeOffset="226035.9285">17020 13807 80 0,'-23'4'39'15,"0"-7"-2"-15,23 3-2 16,0 0-32-16,13-15-1 15,18 0-1-15,14 0 1 16,9-1-1-16,9 4 0 0,0 2 1 16,-4 5-1-16,-7 5 0 15,-9 11 0-15,-16 4 0 16,-12 8 0-16,-18 4-1 15,-16 4 1-15,-8 3-1 16,-7-2 1-16,-4 2 0 16,1-4 0-16,3-5-1 15,10-3 1-15,9-8-1 16,12-3 1-16,16-7 0 15,9-2-1-15,14-4 0 16,1-1 0-16,5 3 1 16,-4 3-1-16,-8 5 1 15,-4 3-1-15,-16 10 1 16,-13 1-2-16,-16 7 2 0,-6 1-1 16,-7-1-1-16,1-4-1 15,1-1-3-15,1-16-6 16,23 12-17-16,-6-24-12 15,23-1 0-15,2-15-1 16</inkml:trace>
  <inkml:trace contextRef="#ctx0" brushRef="#br3" timeOffset="226396.9492">17796 13547 47 0,'0'0'38'0,"-29"9"0"16,11 14-1-16,-10-4-12 16,13 17-18-16,-8 1-2 15,8 6 0-15,4-1-1 16,11 1-1-16,6-10-1 15,9-6 0-15,5-12-1 16,5-11 0-16,4-13 0 16,3-10 0-16,-5-12 0 15,-5-4-1-15,-3-7 0 16,-6-1 0-16,-8 1-1 15,-9 1-1-15,-8 14 0 16,-6 2-3-16,0 23-5 16,-16-7-14-16,14 24-14 15,-8-5-1-15,13 15-1 0,0-7 2 16</inkml:trace>
  <inkml:trace contextRef="#ctx0" brushRef="#br3" timeOffset="227772.0278">18682 14046 49 0,'-5'-24'36'16,"5"24"-1"-16,-24-23-6 16,24 23-13-16,-35-15-8 15,15 14-1-15,-9 1-2 16,1 10-1-16,-2 4 0 15,2 7-2-15,-3 6 0 16,5 1 0-16,1 2 0 16,6 2-1-16,8-5 0 15,6-4 0-15,6-10 0 16,13-7 1-16,9-13-1 15,8-11-1-15,9-15 2 16,12-10-1-16,5-11 1 0,6-7-1 16,1-7 0-16,-7 0 0 15,-2 2 0-15,-9 7 0 16,-12 11 0-16,-11 13-1 15,-15 16 0-15,-8 19 0 16,-20 13 0-16,-2 18 0 16,-7 15-1-16,-1 10 1 15,3 11-2-15,3 0 0 16,11 1-2-16,8-9-4 15,22 2-8-15,-2-24-21 16,20 1-1-16,1-23-2 16,16 0 2-16</inkml:trace>
  <inkml:trace contextRef="#ctx0" brushRef="#br3" timeOffset="228569.0734">19222 13995 58 0,'-4'-15'38'0,"-13"-5"0"15,5 20 0-15,-17-8-17 16,9 22-14-16,-4 1-4 15,4 8 0-15,1 6-1 16,8 3-1-16,4 0 0 16,8 2 0-16,6-7 0 15,13-5-1-15,5-6 0 16,5-9 1-16,6-7-1 15,-1-9 0-15,-1-8 0 16,-3-5 0-16,-3-6 0 0,-13-4 0 16,-5 1 1-16,-6-2-1 15,-6 4 1-15,-6 3-1 16,-1 5 0-16,-7 8-1 15,2 8 1-15,-2 5-2 16,5 7-1-16,11-7 0 16,-7 22 0-16,13-8 0 15,8-2 0-15,6-2 0 16,9-4 0-16,3-3 1 15,6-2 1-15,-1-3 0 16,-3-1 2-16,-4 2 1 16,-8-3 0-16,-6 2 0 15,-16 2 1-15,12-1 0 16,-12 1 0-16,-14 9 0 15,4 0-1-15,-2 4-1 0,0 6 1 16,1 4-1-16,0 0 0 16,6 6-1-16,0 0 1 15,6-5-2-15,6-1 2 16,4-6-1-16,4-6 0 15,9-9 0-15,6-9 0 16,1-7 0-16,5-6 0 16,-2-6 0-16,1-3 0 15,-4-2 1-15,-6 3-1 16,-4 4 0-16,-8 4 0 15,-6 10 1-15,-7 10-1 16,0 0 1-16,-2 16-1 16,-3 7-1-16,-2 4 1 15,2 5 0-15,2 2 0 0,3-2 0 16,2 0 0-16,8-8-1 15,1-7 1-15,4-7 1 16,5-9-1-16,0-8 0 16,0-7 0-16,2-6 0 15,-3-4 0-15,1-4-1 16,-6 0 0-16,-4-1-1 15,0 0-3-15,-6-5-6 16,10 13-12-16,-14-11-14 16,11 5-1-16,-7-6-1 15,14 10 2-15</inkml:trace>
  <inkml:trace contextRef="#ctx0" brushRef="#br3" timeOffset="229155.1069">20186 14053 56 0,'-1'-11'39'0,"1"11"-1"16,1-11 1-16,-1 11-17 16,0 0-19-16,4 14 0 15,-13-3-1-15,4 5 1 16,-5 6-2-16,3 3 0 15,-3 4 1-15,3-3-1 16,4 0 0-16,5-3 0 16,3-9 0-16,1-3 0 15,7-10-1-15,2-4 1 16,4-11-1-16,0-2 1 15,1-8-1-15,3-5 0 16,3-1 1-16,-3-1 0 0,1 0 0 16,-2 3 0-1,0 6 0-15,-3 8 0 0,-2 6-1 16,-5 13 1-16,-4 9 0 15,-2 6-2-15,-3 10 0 16,-2 4 0-16,4 4-2 16,0-5-1-16,9 7-4 15,-3-21-8-15,23 12-18 16,-9-23-5-16,18 0-1 15,-4-19 2-15</inkml:trace>
  <inkml:trace contextRef="#ctx0" brushRef="#br3" timeOffset="229469.1249">20896 14068 86 0,'-25'-23'38'0,"7"23"0"16,-14-8-5-16,5 13-28 16,-4 1-1-16,2 6-1 15,4 6 0-15,5-2-2 16,2 3 1-16,9 1-1 15,3-5 0-15,14-1 0 16,6-6-1-16,7-2 1 16,6-3-1-16,2-1 0 15,0 0 0-15,-1 1 0 16,-6 0 0-16,-5 8 1 15,-8 3-1-15,-9 8 0 16,-4 5 0-16,-11 4 0 16,-4 5-1-16,-2-1 0 15,3 1-2-15,-3-12-3 0,18 5-9 16,-9-28-23-16,26 1 0 15,1-24-2-15,24-4 0 16</inkml:trace>
  <inkml:trace contextRef="#ctx0" brushRef="#br3" timeOffset="229673.1365">21353 13656 75 0,'0'0'41'0,"-31"5"-2"15,11 30 1-15,-14 6-20 16,4 18-17-16,-3 7-2 15,5 4-2-15,3 6-1 16,4-3-1-16,5 1-6 0,-4-20-17 16,19 7-12-16,-8-23-2 15,15 1-1-15,-9-20 2 16</inkml:trace>
  <inkml:trace contextRef="#ctx0" brushRef="#br3" timeOffset="229860.1472">21041 14147 91 0,'-21'-19'40'0,"21"19"1"16,-20-18-1-16,32 14-34 16,5-7-4-16,12-4-1 15,13 0-4-15,4-8-4 16,17 10-12-16,-9-8-17 15,17 10-4-15,-8-5 0 0,4 13-1 16</inkml:trace>
  <inkml:trace contextRef="#ctx0" brushRef="#br3" timeOffset="230311.173">21598 14094 63 0,'0'0'37'0,"-13"-6"0"0,8 22-11 16,-14-11-8-16,8 12-12 15,-7 3-2-15,7 4 0 16,-2 2-2-16,4 3 1 16,2-2-1-16,3-2 0 15,4-6 0-15,1-3-1 16,-1-16 0-16,12 11 1 15,-12-11-1-15,15-16 0 16,-6-1 0-16,-2-6 0 16,1-5 1-16,2-3-1 15,-4-6 0-15,5 0 1 16,-1 1-1-16,3 2 1 15,1 3-1-15,3 6 0 0,1 5-1 16,4 2-1-16,2 14-2 16,-2-1-4-16,12 17-11 15,-20-9-19-15,16 12-3 16,-11-8-1-16,13 10 1 15</inkml:trace>
  <inkml:trace contextRef="#ctx0" brushRef="#br3" timeOffset="230708.1957">21936 14151 85 0,'-4'15'39'0,"4"-15"-1"15,2 19 1-15,-2-19-34 0,24 4-4 16,4-4 0-16,4-2 0 15,1-2-1-15,1-1 0 16,-3-2 0-16,-4-1 1 16,-10-2-1-16,-3 0 0 15,-7-2 1-15,-8-2-1 16,-7-3 1-16,-7 3 0 15,-4 0-1-15,-8 5 1 16,-4 3-1-16,-7 8 1 16,-4 10-1-16,-3 7 1 15,2 11 0-15,-1 6-1 16,8 6 0-16,8-2 0 15,14 0 0-15,17-6 0 16,21-5-3-16,11-12-2 0,23-3-2 16,5-17-4-16,26 9-13 15,-10-22-6-15,21 8-8 16,-11-14-1-16,9 6 3 15</inkml:trace>
  <inkml:trace contextRef="#ctx0" brushRef="#br3" timeOffset="231076.2168">22692 14179 81 0,'-41'-9'38'15,"6"7"0"-15,-9-10-2 16,8 7-31-16,2 1-1 16,2 4-1-16,3 4 0 15,5 8 0-15,-4 8-1 16,1 7 1-16,0 3-1 0,4 5 0 15,2-2-1-15,7 2 1 16,6-9-2-16,11-5 1 16,14-9-1-16,13-12 0 15,10-13-1-15,12-5 1 16,5-9 0-16,2-8 0 15,-2 1 0-15,-5-2 0 16,-6 4 0-16,-12 4 1 16,-12 11-1-16,-12 8 0 15,-10 9-1-15,-10 10 1 16,-3 7-1-16,-4 7-1 15,3 3-1-15,-1-2-3 16,14 8-6-16,-5-21-6 16,21 9-21-16,-6-19 0 0,19 4-1 15,-5-17 2-15</inkml:trace>
  <inkml:trace contextRef="#ctx0" brushRef="#br3" timeOffset="231543.2435">22950 14119 98 0,'0'0'37'0,"-13"-2"0"15,12 17-8-15,-10-2-26 16,0 7-1-16,0 6-1 16,-1 4 1-16,-2 0 0 15,4 0-1-15,0-5 0 16,6-4 1-16,0-9 0 15,4-12-1-15,18-4 0 0,-2-16 0 16,6-5 0 0,4-5-1-16,1-6 2 0,1 0-1 15,-1-2 0-15,-4 9 1 16,-8 3-1-16,-1 11 1 15,-14 15-2-15,0 0 1 16,0 0-1-16,8 17 0 16,-8 3 0-16,0-3-1 15,3 2 1-15,3-6-1 16,6-6 1-16,4-7 1 15,5-5-1-15,-2-7 0 16,3-5 0-16,3-1 1 16,-7-5 0-16,2 3 0 15,-6 2-1-15,-4 8 1 0,-10 10-1 16,14-4 0-16,-13 19-2 15,-2 2-2-15,1 13-5 16,-13-5-6-16,12 18-7 16,-20-16-19-16,13 14 1 15,-10-15-3-15,4 4 2 16</inkml:trace>
  <inkml:trace contextRef="#ctx0" brushRef="#br3" timeOffset="232547.3009">5587 15115 28 0,'10'-15'29'16,"3"-8"-1"-16,-2 15-2 15,-6-9-19-15,8 9 1 16,-11-7 0-16,-2 15 2 16,0-18-1-16,0 18 0 0,-14-6-1 15,14 6-3-15,-25 14-1 16,5 3-1-16,-2 9-2 15,1 11 0-15,3 5 0 16,4 3-1-16,6 2 0 16,8-2 1-16,7-5-1 15,10-8 0-15,5-11 0 16,8-14 0-16,4-15 1 15,3-8-1-15,-3-15 2 16,-1-4-1-16,-6-5 0 16,-9-4 0-16,-7 0 0 15,-11 3-1-15,-10 6 0 0,-8 4 0 16,-5 13-1-16,-2-1-1 15,1 10-2-15,1 0-1 16,23 9-8-16,-20-6-15 16,34 11-10-16,1-8-1 15,22 9 0-15</inkml:trace>
  <inkml:trace contextRef="#ctx0" brushRef="#br3" timeOffset="232820.3166">6444 14712 42 0,'-15'-45'39'0,"6"9"1"0,-15-2-1 15,5 20-21-15,-14 3-13 16,2 16-1-16,-4 15 0 15,-2 20-2-15,4 13-1 16,0 18-1-16,4 9-1 16,8 6 1-16,7 5-3 15,10-6-2-15,14 4-10 16,-4-23-24-16,14-2 2 15,-2-21-3-15,8-8 1 16</inkml:trace>
  <inkml:trace contextRef="#ctx0" brushRef="#br3" timeOffset="232985.3259">6122 15043 60 0,'-28'-29'41'0,"13"13"-2"16,-4-6 1-16,19 22-34 15,20-19-4-15,8 10-2 16,18 3-7-16,-1-6-30 15,25 6-2-15,-2-7-1 16,16 8 0-16</inkml:trace>
  <inkml:trace contextRef="#ctx0" brushRef="#br3" timeOffset="233413.3503">7222 14941 35 0,'-4'-19'37'15,"7"8"2"-15,-13-2-1 16,10 13-16-16,-36 4-17 15,12 7-1-15,-14 3-1 16,6 12 0-16,-2-1-1 16,4 5-1-16,6 0 1 15,10-2-1-15,12-6 0 16,8-5-1-16,16-8 1 15,7-4-1-15,10-4 1 0,6-1 0 16,-2 0 0-16,-1 1 0 16,-6 4 0-16,-7 6 0 15,-11 7 0-15,-8 6 0 16,-13 4-2-16,-5 3 2 15,-5-2-3-15,-3-4 0 16,2-1-4-16,0-22-6 16,14-2-18-16,6-11-9 15,15-12-1-15,-2-21 0 16</inkml:trace>
  <inkml:trace contextRef="#ctx0" brushRef="#br3" timeOffset="233632.363">7605 14621 79 0,'-22'-7'41'15,"9"29"-2"-15,-9 4 1 16,13 10-38-16,-5 14-1 16,2 7-1-16,2 8 0 15,2 7-1-15,5 3-1 16,1-1-2-16,3-1 0 15,-1-14-3-15,12 5-18 16,-13-27-12-16,11-5-3 16,-10-32 1-16,13 9 1 15</inkml:trace>
  <inkml:trace contextRef="#ctx0" brushRef="#br3" timeOffset="234601.4184">7478 14994 43 0,'-24'-25'39'0,"12"12"2"15,-5-1-1-15,17 14-15 16,0 0-19-16,5 11-2 15,14-11-2-15,9 2 0 16,6-2 0-16,6 1 0 16,4 0-1-16,4 2 0 15,-5 1 0-15,-4 3 0 16,-6 6 0-16,-7 4-1 15,-7 5 1-15,-7 2-1 16,-7 2 1-16,-6 4-1 16,-4-5 0-16,-3 4 1 15,0-6-1-15,0-5 0 16,2-4 0-16,6-14-1 15,-13 14 1-15,13-14 0 0,0-15 0 16,4-2 0-16,3-5 0 16,1-3-1-16,1-5 2 15,2 0-1-15,-1 2 0 16,0 1 0-16,3 3 0 15,-2 3 0-15,0 6 0 16,7 3 0-16,-2 3-1 16,7-1 2-16,4 5-1 15,2 0 0-15,4 3 1 16,5 0-1-16,0 2 1 15,1 2-1-15,-3 1 1 16,-6 2-1-16,-3-1 0 16,-5 2 0-16,-9-1 0 15,-13-5 0-15,7 10 0 0,-7-10 0 16,-17 13 0-16,1-4 0 15,-5 4 0-15,-5 6 1 16,-2 4-1-16,-4 6 1 16,0 2-1-16,2 4 0 15,3-2 0-15,11-2 1 16,5-4 0-16,13-9-1 15,11-13 0-15,12-8 1 16,11-14 0-16,7-8-1 16,3-7 1-16,-2-7-1 15,1-3 0-15,-4 1 0 16,-9 6 0-16,-9 6 1 15,-11 7-1-15,-6 10 0 16,-6 12 1-16,-12 1-1 16,-3 13 0-16,0 7 0 0,1 6 0 15,4 2-1-15,6 2 0 16,3 0-1-16,10-3-2 15,6-7 0-15,13-4-4 16,-2-18-5-16,16 5-4 16,-13-26-3-16,25 15-1 15,-21-28 0-15,21 14 1 16,-20-11 16-16,-2-1 7 15,1 9 7-15,-22-9 4 16,13 22 4-16,-32-13 2 16,8 24 2-16,-12-2 0 15,4 17-16-15,-8 7-3 16,2 10-1-16,-2 10-1 15,2 4 0-15,6 4-1 0,1-1-1 16,6-2-2-16,1-11-1 16,12 0-8-16,-12-36-7 15,26 11-18-15,-12-34-2 16,14 2-1-16,-11-21 1 15</inkml:trace>
  <inkml:trace contextRef="#ctx0" brushRef="#br3" timeOffset="234713.4248">8758 14833 66 0,'-18'-39'39'16,"-9"0"-1"-16,10 15-7 15,-10 6-31-15,2 4-27 16,11 15-9-16,14-1-3 16,-4 14 0-16</inkml:trace>
  <inkml:trace contextRef="#ctx0" brushRef="#br3" timeOffset="235328.46">9006 15007 70 0,'-14'-6'40'0,"-3"-12"0"15,17 18-1-15,-16-24-35 16,8 11 0-16,-7 5-1 15,-3 10 1-15,-4 10-1 0,-6 8-1 16,-2 12 0-16,-1 9 1 16,1 4-2-16,7 4 0 15,8-7 0-15,8-3 0 16,13-12 0-16,16-11-1 15,9-17 1-15,13-15 0 16,6-11 0-16,4-7-1 16,1-9 1-16,-6 0-1 15,-5-1 1-15,-7 3-1 16,-12 10 0-16,-11 7-1 15,-9 10 1-15,-5 14 0 16,-15 9 0-16,-2 18-1 16,-3 15 1-16,-4 16-1 15,-4 15 1-15,-1 14-1 16,-2 7 1-16,1 8-1 0,6-1 1 15,2-6-1-15,2-12 1 16,5-10-1-16,3-20 1 16,6-15 0-16,3-17 0 15,3-21 1-15,0-22-1 16,2-9 0-16,2-12 1 15,0-11-1-15,0-10 0 16,0-6 1-16,5-3-1 16,-3 2 0-16,6 5-2 15,-1 3 0-15,7 12-4 16,-3-3-7-16,20 25-7 15,-19-10-17-15,23 20-4 16,0-7-2-16,14 10 1 16</inkml:trace>
  <inkml:trace contextRef="#ctx0" brushRef="#br3" timeOffset="235787.4863">9560 14606 77 0,'0'0'41'0,"0"0"-1"16,-7 26 1-16,0 18-37 0,-13 2-2 15,-3 14 1-15,-2 9-1 16,-1 7-1-16,2-2 1 16,5 1-2-16,6-10 2 15,10-8-1-15,4-12 0 16,13-12 0-16,5-17 0 15,5-13-1-15,3-14 1 16,3-11 0-16,-1-6 0 16,-1-5 0-16,-5-5 0 15,-4 1 0-15,-3 3-1 16,-3 7 1-16,-4 7-1 15,-9 20 0-15,12-3 0 16,-7 19 0-16,-3 11-1 16,1 10-1-16,0 10-1 0,1-1-2 15,13 10-8-15,-14-24-7 16,26 9-17-16,-10-25-5 15,16-6-1-15,-4-21 2 16</inkml:trace>
  <inkml:trace contextRef="#ctx0" brushRef="#br3" timeOffset="235990.4979">10172 14695 49 0,'-7'-21'41'0,"7"21"-1"15,-29 22 1-15,9 31-17 16,-18 9-17-16,10 12-4 15,-3 4-1-15,8 6-2 0,6-3-1 16,8-11-4-16,15 1-12 16,-11-30-14-16,20-4-8 15,-3-22-3-15,8-7 2 16</inkml:trace>
  <inkml:trace contextRef="#ctx0" brushRef="#br3" timeOffset="236171.5082">9938 14999 73 0,'-22'-21'44'15,"22"21"-2"-15,-10-17 2 16,28 19-25-16,4-5-17 16,6-3-4-16,13 4-2 15,3-12-9-15,27 16-14 16,-9-17-15-16,22 9-1 0,-4-7-1 15,16 3 0-15</inkml:trace>
  <inkml:trace contextRef="#ctx0" brushRef="#br3" timeOffset="236702.5386">11239 15050 57 0,'-17'-13'42'0,"-10"-3"-1"16,-2 16 0-16,-14-5-22 15,-7 20-16-15,1 11 0 16,4 11 0-16,-2 5 0 15,7 8-1-15,7-1 0 16,13-1 0-16,15-11-1 16,16-9 1-16,19-14-1 15,15-17 0-15,14-17-1 16,14-11 1-16,2-9-1 15,2-9 1-15,-5-1-1 0,-12 2 0 16,-13 3 1-16,-12 10-1 16,-16 8 0-16,-14 12 1 15,-5 15-2-15,-22 5 2 16,3 15-1-16,-3 9-1 15,1 9 0-15,5 3-1 16,9 5-1-16,7-4-2 16,17 5-8-16,-1-23-4 15,27 9-19-15,-6-22-5 16,15-3-2-16,0-18 2 15</inkml:trace>
  <inkml:trace contextRef="#ctx0" brushRef="#br3" timeOffset="236928.5513">11861 15026 78 0,'-20'-6'43'0,"-15"0"-1"16,4 21-1-16,-19 2-35 16,11 11-2-16,-2 5-1 15,10 5 0-15,5 2-1 16,17-3-1-16,11-6 0 15,17-9-1-15,17-10-2 16,11-14-2-16,23-3-6 16,3-20-7-16,26 5-25 15,-8-17 1-15,17 9-3 16,-10-10 1-16</inkml:trace>
  <inkml:trace contextRef="#ctx0" brushRef="#br3" timeOffset="237748.5984">12112 15130 47 0,'0'0'40'15,"10"-3"0"-15,-10 3 0 16,19-2-18-16,-19 2-16 16,0 0-3-16,9 18 0 15,-9 3-1-15,-8 4 0 16,-3 9 0-16,-2-2-1 15,0 5 1-15,0-5-1 16,3-3 0-16,4-8 0 16,4-11 0-16,2-10-1 15,17-15 1-15,-3-10-1 16,9-8 0-16,-1-5 1 15,4-5-1-15,-3-6 0 16,-1 3 0-16,-2 5 0 16,-4 5 0-16,-3 7 0 0,-4 11 0 15,1 4 0-15,-1 7 0 16,9 3 0-16,3 4 0 15,7-1-1-15,6-1 1 16,9-3 0-16,2-3-1 16,2 1 1-16,0-2 0 15,-5 1-1-15,-9 1 1 16,-13 5 0-16,-9 3 1 15,-11-1-1-15,-14 18 0 16,-8 1 0-16,-10 6 1 16,-5 7 0-16,0 9-1 15,0 4 1-15,5 2 0 16,6 1 0-16,11 0 0 15,11-7-1-15,8-6 1 0,15-12-1 16,7-12 1-16,9-13-1 16,3-14 0-16,2-13 0 15,0-7 1-15,-4-9-1 16,-7-4 1-16,-9-4-1 15,-6 2 0-15,-8 3 0 16,-10 5 0-16,-2 13-2 16,-8 5-1-16,5 13-1 15,-3 2-3-15,12 10-5 16,-4 11-4-16,20 11-7 15,-16-22-15-15,46 20-4 16,-11-18 4-16,16 5 0 16</inkml:trace>
  <inkml:trace contextRef="#ctx0" brushRef="#br3" timeOffset="238085.6177">13143 14907 62 0,'8'-15'42'0,"-8"15"-2"16,-7-16 2-16,-6 25-19 16,-17-10-19-16,2 6-1 15,-9 4-2-15,3 8 1 16,-2 1-1-16,3 5 0 15,9 2 0-15,9-1-1 16,10-2 1-16,15-4-1 16,9-5 0-16,14-2 1 15,5-5-1-15,4-5 0 16,2 2 0-16,-5-1 0 15,-4 2 1-15,-11 3-1 0,-9 5 0 16,-10 6 0-16,-13 7 0 16,-9 2 1-16,-7 4-1 15,-5-1-1-15,1-1 0 16,1-3-1-16,7-3-3 15,6-15-2-15,19 2-7 16,-1-25-4-16,30 12-11 16,-5-27-12-16,18 4 0 15,-4-12 1-15</inkml:trace>
  <inkml:trace contextRef="#ctx0" brushRef="#br3" timeOffset="238401.6358">13474 14889 76 0,'6'-35'41'15,"4"17"0"-15,-20 0-7 16,10 18-27-16,-22 14-1 0,2 11-1 15,-4 9-1-15,1 6-3 16,3 1 1-16,0-1-1 16,11-3 1-16,9-9-1 15,9-7 0-15,13-9 0 16,4-8-1-16,8-6 0 15,-2-1 0-15,2 0 1 16,-7 3-1-16,1 6 1 16,-13 7 0-16,-12 5-1 15,-8 9 0-15,-8 4 1 16,-5 3-2-16,-10 1-1 15,4 0-4-15,-11-11-5 16,10 8-5-16,-9-25-4 16,21 13-13-16,-11-20-11 0,9 0-1 15,-4-8 2-15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1:43:49.44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2907 2881 39 0,'7'-15'29'0,"-7"15"-2"16,12-3 2-16,-12 3-17 15,0 0-6-15,0 0-3 16,15 19-1-16,-13 3 1 15,4 15-2-15,-4 3 3 16,2 22-1-16,-4 11-2 16,4 17 1-16,-2 3 1 0,5 13-1 15,-5 5 2-15,5 13-2 16,0 6 0-16,3 3-1 15,-3 5 1-15,2 3-1 16,1 7-1-16,-2 1 0 16,-6 5 2-16,2 1-1 15,-7 4 1-15,-1 6-1 16,-3 4 3-16,1 9-2 15,-3 1 3-15,0 5-3 16,3 2 1-16,0 0 1 16,5-4-2-16,2-6 0 15,5-5-2-15,2-9 0 0,3-10-2 16,1-7 1-16,1-5-2 15,-3-9-1-15,2-8-2 16,-8-20-9-16,7-7-20 16,-6-25 0-16,8-24-1 15,-2-33 0-15</inkml:trace>
  <inkml:trace contextRef="#ctx0" brushRef="#br0" timeOffset="1231.0702">1017 4876 54 0,'-1'-20'34'16,"-10"4"-2"-16,-4 15-3 15,-14-2-20-15,6 19 0 16,-12 3-1-16,7 14-2 16,-4 5-1-16,4 14-3 15,6 6 2-15,9 9-2 16,6 0 0-16,13 2-1 15,10-5 1-15,13-6-1 16,12-12 0-16,11-13 0 16,5-20 1-16,5-18 0 15,0-23 0-15,0-15-1 16,-5-18 0-16,-6-11 1 15,-11-7-2-15,-14-2 2 16,-17 3-3-16,-12 9 2 16,-19 12-2-16,-14 18 2 0,-15 19-1 15,-7 19 1-15,-4 15-2 16,1 10 1-16,9 12-3 15,12-5-6-15,29 10-26 16,12-15-2-16,32-4 0 16,10-16-2-16</inkml:trace>
  <inkml:trace contextRef="#ctx0" brushRef="#br0" timeOffset="1397.0799">1733 5050 90 0,'-36'18'36'15,"6"1"-1"-15,2-13-7 0,6-11-58 16,22 5-4-16,2-34-1 16,27 10-2-16</inkml:trace>
  <inkml:trace contextRef="#ctx0" brushRef="#br0" timeOffset="1713.098">2202 4587 87 0,'-25'14'36'16,"-10"0"0"-16,1 18 0 16,-3 9-32-16,1 14 0 15,-2 13 0-15,2 14-2 0,1 3 2 16,7 5-1-16,9-3 1 15,13-8-2-15,10-14 2 16,15-13-2-16,8-24 1 16,10-16-2-16,3-20 1 15,5-15-1-15,-5-12 0 16,-4-7-2-16,-11-8-1 15,-10-3-1-15,-5 5-3 16,-16-4-8-16,3 19-24 16,-13 0-2-16,7 13 0 15,-6 0 0-15</inkml:trace>
  <inkml:trace contextRef="#ctx0" brushRef="#br0" timeOffset="2486.1421">3265 3854 63 0,'0'0'32'15,"-22"-5"0"-15,6 16 0 16,-11 1-28-16,6 15 1 16,-7 4 1-16,6 17-1 15,-11 2 0-15,9 13 0 16,-3-2-1-16,5 4 0 15,0-7-1-15,6-6-1 16,2-17 1-16,6-6-1 16,8-29 1-16,0 0 0 15,9-30-1-15,7-8 0 16,5-18 0-16,4-5 1 15,-1-10-1-15,4-3 0 0,-3 3 0 16,2 10-1-16,-6 9 1 16,-1 15-1-16,-2 17 0 15,-2 19 0-15,1 19-1 16,1 13 0-16,2 16-2 15,-3 6-2-15,11 9-3 16,-9-9-26-16,21 11-8 16,-5-18 1-16,9-2-2 15</inkml:trace>
  <inkml:trace contextRef="#ctx0" brushRef="#br0" timeOffset="3411.1951">2937 2814 73 0,'0'0'34'0,"0"0"0"16,14-10 0-16,-14 10-29 15,19-5-1-15,-19 5-1 16,24 0 0-16,-11 2-1 15,5 4 0-15,2-2 0 16,7 3 0-16,5-1-1 16,4 0 0-16,10-2 0 15,10 0 0-15,8-3 0 0,5-3 0 16,10-1 0-16,8-1-1 15,7-2 1-15,10 1-1 16,7 0 0-16,3-1 1 16,7 4-2-16,8-2 2 15,3 5-1-15,6 0 0 16,4 1 1-16,3 1 0 15,5 1 0-15,9-1 1 16,5-1-1-16,4 1 1 16,2-3-1-16,11 0 1 15,2 0 0-15,6-2-2 16,1-1 1-16,3 1 0 15,2-1 0-15,-1 0-2 16,3-2 1-16,-5 1 0 16,2-2-1-16,-6-2-1 0,-1-1 2 15,-7-1-1-15,-3 1 0 16,-7 0 0-16,-5 1 1 15,-3 0-2-15,-6 4 3 16,0 2-1-16,-6 1 0 16,-6 4 1-16,-3 1-1 15,-1 3 1-15,-2 1-1 16,-8 0 2-16,-7 0-1 15,-7 0 1-15,-9-1-1 16,-7 0-1-16,-11-1 1 16,-14-3-1-16,-12 1 1 15,-11-1-1-15,-14-1 0 16,-9-1-1-16,-10 2-2 15,-19-3-6-15,13 4-27 0,-29-7-1 16,4 9-2-16,-17-10 0 16</inkml:trace>
  <inkml:trace contextRef="#ctx0" brushRef="#br0" timeOffset="4136.2366">8710 2341 71 0,'-14'-7'35'0,"14"7"-1"16,-16-6 0-16,16 6-28 15,0 0-2-15,0 0 0 16,0 0 0-16,16 3-2 15,-1 1 1-15,8 7-1 16,8-2 0-16,8 7 0 16,3 2-1-16,11 5 0 15,-1 2 0-15,3 0 0 16,-1 0-1-16,-2 1 0 15,-6 1 0-15,-8 0 0 0,-9 3-1 16,-13 2 3-16,-13 9-1 16,-18 6 1-16,-17 8-1 15,-14 7 0-15,-12 5 1 16,-6 0 0-16,-2-5-2 15,3-7-2-15,14 0-21 16,2-30-15-16,21-8 1 16,6-27-1-16,20-9-1 15</inkml:trace>
  <inkml:trace contextRef="#ctx0" brushRef="#br0" timeOffset="4732.2706">6493 1711 90 0,'0'0'35'0,"-7"-14"-1"15,-4 26 2-15,-10 5-33 16,-4 14-1-16,-11 10 3 16,1 12-2-16,-4 11 0 15,3 7-1-15,6 1 0 16,11-1-1-16,11-8 2 15,20-6-3-15,17-17 1 16,15-13 0-16,9-19 0 16,14-18 0-16,5-14 1 15,2-15 0-15,-6-9 0 16,-7-9 0-16,-16-3-1 0,-12-3 2 15,-13 2-2-15,-18 3 2 16,-18 8-3-16,-12 10 2 16,-9 9-2-16,-5 9 0 15,-4 9-1-15,1 9-2 16,10 10-4-16,2-2-13 15,26 18-16-15,1-6-4 16,27 7 1-16,4-6-1 16</inkml:trace>
  <inkml:trace contextRef="#ctx0" brushRef="#br0" timeOffset="4887.2795">7079 2026 108 0,'-14'8'35'0,"-7"-8"-1"16,6-7-10-16,2 0-60 15,12-12 2-15,24-2-3 16,3-6 0-16</inkml:trace>
  <inkml:trace contextRef="#ctx0" brushRef="#br0" timeOffset="5303.3032">7720 1614 103 0,'-30'-8'37'0,"4"11"2"15,-14 0-3-15,7 11-33 16,-10-3 0-16,3 8 0 16,5 5-1-16,3 3 0 15,10 3-1-15,10 2-2 16,9-2 2-16,15-2-1 15,17-3 0-15,14-5-1 16,10-1 1-16,9-2-2 16,4-2 3-16,-3 2-1 15,-5 0-1-15,-9 6 1 16,-17 2 1-16,-19 8 0 15,-20 5 0-15,-20 1 0 16,-19 0 0-16,-11 1 1 16,-4-6 0-16,-2-8-1 0,2-11 1 15,13-16-2-15,16-20 1 16,23-19 0-16,21-15-3 15,21-21 1-15,22-6-4 16,9-16-4-16,22 2-26 16,-14 0-3-16,6 18-2 15,-13 9 0-15</inkml:trace>
  <inkml:trace contextRef="#ctx0" brushRef="#br1" timeOffset="9478.5421">3331 8041 54 0,'12'-7'33'16,"-5"-5"-3"-16,-7 12 2 15,4-16-16-15,-4 16-11 16,0 0-3-16,11-12-1 15,-11 12 0-15,21-17 1 16,-7 4-1-16,8-1 1 16,1-5 0-16,6 0 1 15,4-8 0-15,7 2-1 16,6-12 0-16,12-3-1 15,9-10 1-15,13-8-2 16,13-9 1-16,11-10-1 16,15-12 0-16,15-11 0 0,17-9 1 15,11-8-1-15,13-5 0 16,10-7-1-16,10-9 1 15,10-1 0-15,14-6-2 16,4-5 3-16,7-4-2 16,12-6-1-16,13-8 3 15,0-6 0-15,13-10-1 16,6-5 1-16,-2-8 1 15,5 1 0-15,0-8 0 16,-1 2 1-16,-6 4-2 16,0 9 1-16,-9 9-1 15,-1 7 1-15,-11 15-2 16,-8 11 1-16,-12 16-1 15,-17 15 0-15,-17 13-1 16,-22 9-1-16,-26 18 0 0,-23 14-1 16,-25 12 0-16,-23 6-1 15,-20 20-3-15,-23-7-9 16,-7 22-17-16,-16-4-2 15,-10 13 1-15,0 0-2 16</inkml:trace>
  <inkml:trace contextRef="#ctx0" brushRef="#br1" timeOffset="10130.5794">8150 4410 73 0,'-17'-3'36'0,"6"6"-1"16,-1-8 1-16,12 5-30 15,11-7-1-15,12 0 0 16,14-11-3-16,18-2 2 16,17-10-2-16,15-7 1 15,15-9-1-15,6-5 0 16,5-2 0-16,3 1-2 0,-6 6 1 15,-13 9-1-15,-17 17 1 16,-14 20-1-16,-29 28 1 16,-23 26 0-16,-26 27-1 15,-20 27 0-15,-23 16 0 16,-8 12 0-16,-10 0 0 15,2-10-2-15,17-12-1 16,4-32-32-16,35-16-3 16,9-40 1-16,27-23-3 15</inkml:trace>
  <inkml:trace contextRef="#ctx0" brushRef="#br1" timeOffset="40032.2895">3117 6465 70 0,'-14'-3'33'15,"14"3"-2"-15,-16-17-4 16,16 17-18-16,-1-21-2 16,9 7-2-16,-2-5 1 15,9 4-1-15,2-5-1 16,8 7 0-16,7 1 0 0,12 1-1 15,3 4-1-15,14 7 0 16,6 4-2-16,10 4 1 16,8 7-1-16,5 7 0 15,5 7-1-15,-2 6 1 16,1 13 0-16,-6 7 2 15,-11 11-2-15,-7 8 2 16,-13 6-2-16,-10 5 2 16,-13 0-1-16,-11 1 0 15,-8-6-2-15,-3-7-1 16,-8-9-1-16,-7-18-6 15,10-2-25-15,-15-23-4 16,6-6 2-16,2-15-4 0</inkml:trace>
  <inkml:trace contextRef="#ctx0" brushRef="#br1" timeOffset="40799.3336">4696 5565 63 0,'-12'-17'34'16,"-4"12"0"-16,-8 5-1 15,1 22-27-15,-12 5-1 16,0 20 0-16,-4 7 2 16,5 20-1-16,-2 5 0 15,8 11-2-15,8 2 0 16,13-1-1-16,9-8 0 15,13-11-2-15,15-16-2 16,15-16 1-16,13-22 0 16,14-21 0-16,7-22 1 15,5-23-1-15,4-19 1 16,-1-14 0-16,-6-13-2 15,-10-6 0-15,-14-2 0 0,-21 3 1 16,-21 12-1-16,-22 9 1 16,-25 15 0-16,-16 24 0 15,-26 24 2-15,-16 27 1 16,-11 23 0-16,-1 23 0 15,3 11 2-15,13 6-2 16,23 1 1-16,21-10-2 16,36-19 0-16,37-23-3 15,40-24-2-15,24-33-19 16,30-1-18-16,7-18-2 15,17 2-1-15,-2-15-1 16</inkml:trace>
  <inkml:trace contextRef="#ctx0" brushRef="#br1" timeOffset="43200.4709">3993 2887 64 0,'0'-20'36'0,"5"0"-1"16,-3-5 0-16,5 13-24 16,-9-9-8-16,4 10 0 15,0-3 0-15,-2 14 1 16,7-10 0-16,-7 10-1 15,9 19 0-15,-3 10 1 16,1 7-1-16,4 13 0 16,1 11-2-16,1 17 0 15,1 10-1-15,0 8 0 16,-4 0 0-16,-3 1 0 0,-9-2 1 15,-4-8 0-15,-10-6 1 16,-10-13 0-16,-11-13 0 16,-12-10 0-16,-12-14 1 15,-11-11-1-15,-8-13 0 16,-9-11 0-16,-7-9-1 15,-3-7 0-15,1-6-1 16,12 2 0-16,14 4-2 16,11-1-2-16,25 17-22 15,13-11-13-15,23 16-2 16,30-2-1-16,15 7-1 15</inkml:trace>
  <inkml:trace contextRef="#ctx0" brushRef="#br2" timeOffset="49353.8229">9144 1927 74 0,'-16'-7'36'0,"5"17"-1"16,-9 3 1-16,1 12-29 15,-4 1-3-15,7 8 0 16,-4 0-1-16,8 0-1 0,7-1 0 16,8-3-2-16,10-7 1 15,11-6-1-15,10-11 1 16,9-12-1-16,9-10 1 15,1-8 0-15,-2-9 0 16,-2-5 0-16,-10-5 0 16,-8-1 1-16,-13-1-3 15,-16 6 2-15,-12 5-3 16,-12 4 1-16,-7 12-1 15,-6 6 1-15,-1 12-1 16,-2 6-2-16,9 12-1 16,-1-3-8-16,23 11-22 15,0-6 1-15,23 5-1 16,3-13 0-16</inkml:trace>
  <inkml:trace contextRef="#ctx0" brushRef="#br2" timeOffset="49888.8535">9693 1816 76 0,'0'0'34'0,"0"0"0"16,-17 13 1-16,10 5-31 15,-7 4 2-15,5 8-3 16,-2 1 1-16,2 6-2 15,1-3 2-15,2 4-2 16,3-6 0-16,1-3-1 16,2-7 0-16,5-6-1 0,-5-16 1 15,11 1 0-15,-2-14-1 16,2-11 0-16,1-7 1 15,-2-10 0-15,0-8-1 16,0-9 2-16,-1 3-3 16,-1 2 2-16,3 6 0 15,0 2 0-15,5 10-1 16,2 6 2-16,5 12-1 15,4 10 0-15,1 6 0 16,0 4-1-16,-2 4 1 16,-2 8-1-16,-5 5 0 15,-6 4 0-15,-7 4 0 16,-11 3-1-16,-7 0 2 0,-9 5-2 15,-5-2 2-15,-5-1-2 16,-7-2 1-16,1 0 0 16,-2 1 0-16,-3 8 0 15,4 5 0-15,0 10-2 16,1 11 2-16,6 10-1 15,4 2-1-15,7 1-1 16,14 2-7-16,-3-24-27 16,27-1 1-16,-1-26-2 15,16-15 0-15</inkml:trace>
  <inkml:trace contextRef="#ctx0" brushRef="#br2" timeOffset="50489.8878">10190 1801 97 0,'-7'14'37'15,"7"10"0"-15,-9 0-1 16,2 8-34-16,-5 2 1 16,3 8-1-16,-1-3 1 15,2 2-3-15,-2-5 1 16,5-2-1-16,0-8 0 15,3-4-1-15,0-9 1 16,2-13-1-16,0 0 1 0,13-26 1 16,-6 0 0-16,1-6-1 15,4-8 1-15,1-9 0 16,0-10-1-16,5-2 2 15,-1 3-2-15,4 1 1 16,-2 6-1-16,1 6 2 16,1 8-2-16,0 12 1 15,-1 14 0-15,0 10-1 16,-4 8 1-16,0 6-1 15,-3 4 1-15,-1 5-1 16,-3 4 0-16,-5 1 0 16,-4 2 0-16,-7-2-1 15,-3 0 1-15,-8 2-1 0,-4-3 2 16,-4 0-2-16,-3-3 1 15,-1 2-1-15,-3 5 2 16,0 7-1-16,-6 7 0 16,2 10 0-16,3 2 0 15,-5 13-1-15,10-4 1 16,2 0-2-16,13-3-3 15,-2-25-32-15,26 1-1 16,0-25-2-16,16-5 0 16</inkml:trace>
  <inkml:trace contextRef="#ctx0" brushRef="#br2" timeOffset="51442.9423">687 6456 90 0,'-11'-12'36'0,"11"12"-1"16,-26-4 1-16,12 16-31 0,-6 7-1 16,5 9 0-16,-5 6-1 15,5 5 0-15,2 2-1 16,5 1 1-16,7-5-1 15,7-6 1-15,7-14-1 16,8-8-1-16,6-16 0 16,5-10 0-16,2-14 0 15,5-9-1-15,-4-6 0 16,-1-8-1-16,-5 3 1 15,-6 1 0-15,-8 9 1 16,-4 6-2-16,-7 10 1 16,-5 13 0-16,1 12 0 15,-13 20 0-15,3 10-1 16,1 8-2-16,2 10 0 15,2 2-1-15,9 7-3 0,0-16-10 16,18 7-21-16,-2-18 2 16,22-1 0-16,-4-20 1 15</inkml:trace>
  <inkml:trace contextRef="#ctx0" brushRef="#br2" timeOffset="51832.9646">1282 6478 94 0,'-14'-5'34'15,"-9"2"1"-15,3 14 2 16,-11 3-31-16,8 11-3 16,-3 0 1-16,10 9 0 15,2-2-1-15,8-3 1 0,9-4-1 16,11-6 0-16,6-16-1 15,11-14 2-15,1-17-2 16,3-10-1-16,3-16 1 16,-2-12-1-16,-5-10 1 15,-6-4-2-15,-8-3 2 16,-3 6-2-16,-11 8 1 15,-3 10 0-15,-7 14 0 16,-2 20-1-16,-5 20 0 16,-2 23 0-16,2 21 0 15,0 16-1-15,5 9 0 16,4 6-1-16,11 5-2 15,6-5-1-15,13-3-3 16,3-21-8-16,15 0-21 0,-2-22-1 16,13-1 2-16,-8-19-2 15</inkml:trace>
  <inkml:trace contextRef="#ctx0" brushRef="#br2" timeOffset="52078.9787">1782 6289 101 0,'0'0'37'16,"2"-12"1"-16,10 25-2 15,-7 5-28-15,10 15-2 16,-1 4-1-16,3 13-2 16,-2 2 0-16,3 7 0 15,-7 4-1-15,-3 1 0 0,-10 2 0 16,-9-6 0-16,-10-2-1 15,-12-11 0-15,-3-10-2 16,-7-16-3-16,5-6-12 16,-8-38-21-16,20-13-3 15,-1-29-1-15,16-13-2 16</inkml:trace>
  <inkml:trace contextRef="#ctx0" brushRef="#br2" timeOffset="53247.0455">8177 4949 35 0,'0'0'34'16,"10"-3"2"-16,-10 3-1 15,0 0-11-15,13-2-9 16,-13 2-6-16,0 0-3 16,0 0-1-16,0 20-2 15,-3 3 1-15,1 12-2 16,-2 8 0-16,-1 10-1 15,-1 5 2-15,1 6-2 0,-5-3 1 16,4-3-2-16,2-10 1 16,2-9 0-16,3-13-1 15,4-15 1-15,-5-11-1 16,26-22 1-16,-9-8-1 15,5-10 1-15,4-5-1 16,-1-3 1-16,1 1-1 16,0 7 0-16,-2 9 1 15,-5 14-1-15,-2 11-1 16,-7 14 1-16,-4 13-2 15,-3 9 0-15,-3 5-1 16,-1 1-3-16,6 6-3 16,-9-17-27-16,18 6-1 15,-5-18 0-15,17-2-1 0</inkml:trace>
  <inkml:trace contextRef="#ctx0" brushRef="#br2" timeOffset="53732.0733">8743 5115 86 0,'-14'0'36'0,"4"19"0"16,-9-1 1-16,10 13-31 16,-9 2-1-16,4 5 0 15,2-3-2-15,4 0 0 16,7-6-1-16,6-7-1 15,4-14 1-15,11-10-1 16,4-16 0-16,6-9 0 0,5-10 0 16,-1-8 0-16,1-3-2 15,-4 2 1-15,0 3-2 16,-11 7 1-16,-1 10-1 15,-11 16 1-15,-8 10 0 16,5 32 0-16,-12 13 1 16,-2 20 0-16,-4 19 0 15,-3 18 0-15,-3 6 3 16,3 7-1-16,-2-2 0 15,5-7 0-15,-1-12 0 16,3-17 1-16,3-18-1 16,5-18 0-16,3-20-1 15,0-21 0-15,8-15 0 0,1-17 0 16,0-13-2-1,2-15 2-15,-3-14-3 0,5-9-1 16,-2-2-1-16,-2-6-2 16,5 9-3-16,-9-8-21 15,13 19-8-15,-7 3-1 16,11 19-1-16,-8 4 3 15</inkml:trace>
  <inkml:trace contextRef="#ctx0" brushRef="#br2" timeOffset="54333.1076">9248 5042 94 0,'-10'9'38'16,"9"14"-3"-16,-8 1 3 15,-2 12-36-15,3 4 4 16,5 10-4-16,-2-1 2 16,3 6-1-16,-1-6-1 15,4-4-1-15,2-6 0 16,-2-8-1-16,2-6 1 15,1-10-1-15,-4-15 0 16,0 0 0-16,16-14 0 16,-10-7-1-16,-2-14 2 15,5-4-1-15,-4-11 0 16,0-7 0-16,4-5-1 15,-2 2 2-15,-1 4-2 0,0 7 1 16,4 8 0-16,-2 10 0 16,3 11-1-16,0 12 1 15,4 11 1-15,-3 9-1 16,5 7 1-16,-2 3-1 15,2 8 1-15,-3 2-1 16,-4 4 1-16,-3 2-2 16,-7 1 2-16,0-2-2 15,-9 0 0-15,-5-5 1 16,-4-3-1-16,-1-3 1 15,-2-6-1-15,-1-2 1 16,1-2 0-16,-1 2 0 16,3 4 0-16,4 5 1 15,0 7-1-15,0 12 0 0,6 10 0 16,-4 5 2-16,5 5-1 15,-1-1-2-15,7 2-4 16,-9-17-23-16,20 2-8 16,-3-28-2-16,14-9-1 15,1-22-1-15</inkml:trace>
  <inkml:trace contextRef="#ctx0" brushRef="#br2" timeOffset="54498.1171">9740 5503 114 0,'-10'-12'42'0,"10"12"-1"16,-25-2-6-16,7-8-63 16,18 10-12-16,-10-8-1 15,10 8-2-15</inkml:trace>
  <inkml:trace contextRef="#ctx0" brushRef="#br2" timeOffset="59011.3752">7737 1304 78 0,'0'0'35'16,"-48"-29"-1"-16,48 29 0 15,-66-25-28-15,66 25-2 16,-88-20-1-16,39 12 1 15,-6 3-2-15,-2 2 1 16,-4 6-1-16,-5 0-1 16,-37 15-1-16,-34 14 1 15,0 10-1-15,7 9 0 16,4 10 0-16,11 8 0 15,11 4-1-15,10 1 0 0,18-8 1 16,4-4-1-16,10-5 1 16,9-5-1-16,18-2 2 15,11 3-2-15,12-3 1 16,7 1 0-16,11 2-1 15,8 6 0-15,8 6 1 16,7 4-1-16,7 6 0 16,4-5 0-16,9 0 1 15,6-4 1-15,8-6-1 16,6-9 2-16,14-13-1 15,8-9 1-15,10-14-1 16,15-7 1-16,8-9-1 16,12-5-1-16,7-8 1 15,10-2-3-15,1-5 2 16,2-3-1-16,-6-12 1 0,-7-11-2 15,-6-13 2-15,-7-14-1 16,-12-14 2-16,-10-18-1 16,-14-17 1-16,-13-12 1 15,-14-8 0-15,-43 70 1 16,-2-8-1-16,-8 2 1 15,-8-2-1-15,-15 2 1 16,-5 1-1-16,-19 12-2 16,-10 1 0-16,-17 12-2 15,-11 3-5-15,-15 0-29 16,-6 9-4-16,-12 9 1 15,-9 4-2-15</inkml:trace>
  <inkml:trace contextRef="#ctx0" brushRef="#br2" timeOffset="59858.4236">1653 4232 70 0,'-47'-3'35'0,"-8"4"-3"16,-11 10 2-16,-14 8-32 15,0 7-2-15,-8 9 2 16,1 8-1-16,-3 7 0 16,-2 7 1-16,1 4 0 15,7 9 0-15,5 1 0 16,12 6 1-16,4 2 0 15,12 6-1-15,7 0 0 16,13 6-2-16,14 1 1 16,12 2-1-16,13-2 1 15,15 0-1-15,18 0 0 16,19-5 1-16,16-6 0 15,22-12 0-15,17-14 1 16,18-13-2-16,15-18 2 0,23-22 0 16,9-19-3-16,8-18 2 15,8-15-2-15,-3-15 1 16,-5-8 0-16,-7-6-1 15,-17-8 0-15,-20 0 0 16,-23-6 1-16,-23-5 0 16,-33-8 0-16,-31-9 1 15,-37-11 1-15,-32-3 2 16,-40-3-2-16,-33 4 1 15,-24 6 1-15,-24 24-1 16,-17 23-2-16,-2 29-1 16,5 30-5-16,9 12-11 15,32 29-22-15,21-2 0 16,40-2-2-16,28-26-2 0</inkml:trace>
  <inkml:trace contextRef="#ctx0" brushRef="#br2" timeOffset="61980.5451">13101 1381 94 0,'-1'-16'37'0,"-16"4"0"15,4 14-2-15,-22-4-31 16,-1 9-1-16,-11 9 0 16,-2 6 0-16,-3 4 0 15,1 6-1-15,2 1 0 16,10-2 0-16,9-1-1 15,10-4 0-15,13-1-1 16,12-9 1-16,11-2-2 16,8-1 1-16,10-1 0 15,3 5 0-15,-3-1 0 16,0 4 0-16,-6 4 0 15,-6 6 0-15,-12 4 0 16,-10 0-1-16,-10-2 1 16,-2-3-2-16,-2-3-1 0,-5-11-4 15,14-3-9-15,5-12-22 16,6-17 0-16,9-9-1 15,22-7 0-15</inkml:trace>
  <inkml:trace contextRef="#ctx0" brushRef="#br2" timeOffset="62312.5641">13508 1475 69 0,'0'0'38'16,"-5"18"-2"-16,-9 8 3 15,-16-2-16-15,1 13-19 16,-4 4 1-16,4 7-1 15,0-2 1-15,9 0-3 16,11-7 1-16,12-5-1 0,17-11-1 16,12-18 1-16,12-12-2 15,10-14 2-15,5-12-1 16,-2-6 0-16,-4-7 0 15,-11-3 0-15,-15 1-1 16,-15 1-1-16,-12 5-1 16,-16 4 0-16,-5 7-1 15,-7 2-2-15,5 7-1 16,-5-1-4-16,28 23-28 15,-5-17-1-15,5 17 1 16,0 0-1-16</inkml:trace>
  <inkml:trace contextRef="#ctx0" brushRef="#br2" timeOffset="62679.585">14048 1109 103 0,'67'-45'41'15,"-67"45"0"-15,0 0 1 16,55-32-38-16,-55 32 0 15,-4 32 0-15,-18 31-1 16,-20 20 0-16,7 4-1 16,-2 8-1-16,8 6 0 15,6-4-1-15,17-11-1 16,6-31 0-16,6-14 0 15,7-16 1-15,9-14 0 16,3-22 1-16,6-12 0 16,3-10 0-16,-1-8 1 0,-1-1-1 15,-3 1 2-15,-3 6-3 16,-7 7 0-16,-4 18 0 15,-4 9 0-15,-11 1 0 16,17 32 0-16,-11 3-3 16,2 3-3-16,11 6-2 15,-6-13-15-15,23 8-18 16,-2-17-2-16,18 1 1 15,-1-21-1-15</inkml:trace>
  <inkml:trace contextRef="#ctx0" brushRef="#br2" timeOffset="63129.6108">15380 903 89 0,'0'0'37'16,"11"-83"0"-16,-11 83-7 16,0 0-23-16,0 0 0 15,0 0 0-15,-20-7-3 16,-8 102 1-16,-20 33-3 15,-11 41-1-15,-23-2 0 16,-1 6-1-16,-2-7-3 16,15-19-3-16,51-53-26 15,3-38-7-15,27-11 1 16,12-34-2-16</inkml:trace>
  <inkml:trace contextRef="#ctx0" brushRef="#br2" timeOffset="63445.6289">15957 1318 86 0,'-4'-15'39'0,"-7"14"0"16,-7 6 0-16,-11 7-18 16,-5 9-18-16,-6 8 1 15,-4 11 0-15,1 6-1 16,-1 4-2-16,7 4 1 0,7 1-1 15,14-3-2-15,10-8 1 16,14-6-2-16,19-14-2 16,11-11-4-16,29-6-26 15,-3-15-6-15,21-6 2 16,-4-10-2-16</inkml:trace>
  <inkml:trace contextRef="#ctx0" brushRef="#br2" timeOffset="63828.6508">16572 1362 110 0,'-37'2'40'16,"3"13"2"-16,-14 1-2 15,7-4-35-15,-4 10-1 0,4 4-1 16,3 4 0-16,6 4-1 15,6-1 0-15,12-1-2 16,11-2 0-16,9-3 0 16,10-6-1-16,13-7 1 15,7-9-1-15,5-6 0 16,4-8 0-16,2-10 1 15,-3-4 0-15,-4-8 0 16,-8-1 0-16,-7 3 0 16,-9-1 0-16,-5 5 1 15,-7 7-1-15,-4 6 0 16,0 12-1-16,-11 11 1 0,2 9-1 15,-1 5-1-15,6 8-2 16,-1-2-2-16,14 6-5 16,-4-15-21-16,24-3-8 15,-1-15 1-15,20-8-1 16</inkml:trace>
  <inkml:trace contextRef="#ctx0" brushRef="#br2" timeOffset="64181.671">17158 1078 115 0,'0'0'42'0,"5"-42"2"15,-24 59-3-15,-15 20-37 0,1 39-1 16,-9 30-2-16,-1-7 1 15,20-8-3-15,17-14 1 16,21-37-2-16,10-15 2 16,7-19-1-16,2-13 0 15,3-10 1-15,1-10 0 16,-1-9 0-16,1-1 1 15,-5 1-1-15,-5 0 1 16,-6 8-1-16,-3 13 1 16,-5 15-1-16,-5 13 0 15,-4 17-2-15,-3 4-1 16,5 14-8-16,-12-10-19 15,20 10-12-15,-10-9 0 16,21-3 0-16,-4-13-2 0</inkml:trace>
  <inkml:trace contextRef="#ctx0" brushRef="#br2" timeOffset="64669.6989">18447 829 86 0,'10'-55'38'0,"-10"55"1"15,13-77 0-15,-13 77-32 16,0 0-4-16,0 0 2 16,-46 12-1-16,2 62-1 15,-29 56-2-15,-2 36 2 0,-24 23-2 16,-3-12-1-16,5 9-3 15,20-20-3-15,34-26-10 16,28-59-23-16,27-19 0 16,13-41 0-16,30-20-1 15</inkml:trace>
  <inkml:trace contextRef="#ctx0" brushRef="#br2" timeOffset="65000.7178">18834 964 68 0,'0'0'37'15,"0"0"1"-15,0 0 3 16,0 0-25-16,0 0-11 15,0 0 0-15,0 0 0 16,0 0-1-16,0 0 2 16,0 0-1-16,3 92-2 15,-19-25-2-15,10 15 1 16,-14-4-1-16,6 3 0 15,-8 1-2-15,2 2-1 16,-5-5-2-16,4-14-2 16,10-10-12-16,-5-25-21 15,16-5 0-15,0-25 0 16,0 0-1-16</inkml:trace>
  <inkml:trace contextRef="#ctx0" brushRef="#br2" timeOffset="65219.7303">18582 1333 108 0,'-48'-47'42'16,"31"31"0"-16,17 16-1 15,0 0-39-15,0 0 0 16,0 0-1-16,0 0-2 15,52-5-2-15,-52 5-3 16,81-18-8-16,-30 12-24 0,-2 0-4 16,7-1 2-16,1 1-1 15</inkml:trace>
  <inkml:trace contextRef="#ctx0" brushRef="#br2" timeOffset="65541.7487">19417 1189 111 0,'-16'19'41'0,"-8"8"1"16,-16 5-4-16,-2 12-34 16,-9 6-2-16,5 10 1 15,5-5-3-15,19 3 1 16,10-8 0-16,10-3-2 0,14-13 1 15,14-12 0-15,9-12 0 16,8-13 1-16,5-9-1 16,0-11 1-16,-1-10-1 15,-8-7 1-15,-6-4-1 16,-15-7-1-16,-18 51-1 15,11-51-1-15,-11 51-2 16,0-48-2-16,0 48-13 16,0 0-19-16,-7-62-1 15,7 62 1-15,0 0 1 16</inkml:trace>
  <inkml:trace contextRef="#ctx0" brushRef="#br2" timeOffset="65953.7723">20044 1297 90 0,'0'0'40'15,"0"0"3"-15,4-48-2 16,-21 55-17-16,-18 4-20 15,-19 8-2-15,6 14 0 16,-6 12 0-16,6 5-1 16,5 4-1-16,20 0 1 15,24-15-2-15,18-11 1 16,13-12 0-16,11-12 1 15,9-12-1-15,5-12 1 16,0-9 0-16,-4-8 0 0,-2-7 1 16,-6 1-2-16,-45 43 0 15,0 0 0-15,56-80 0 16,-33 51 0-16,-20 11 0 15,-3 18 0-15,0 0 0 16,-5 32 0-16,-9-1 0 16,9 7-4-16,5 4-7 15,-8-10-12-15,23 1-18 16,1-5-3-16,18-6 2 15,3-10-3-15</inkml:trace>
  <inkml:trace contextRef="#ctx0" brushRef="#br2" timeOffset="66127.7821">20817 1558 115 0,'-9'14'45'16,"-19"-7"-1"-16,10 3-2 15,-10 0-33-15,7-13-15 16,21 3-16-16,-27-17-21 15,27 17 0-15,-8-19-1 16,8 19-2-16</inkml:trace>
  <inkml:trace contextRef="#ctx0" brushRef="#br2" timeOffset="81339.6523">18750 2064 94 0,'0'0'38'16,"16"-2"2"-16,5-13-10 15,26 10-26-15,19-5-1 16,29-4-1-16,27-6 1 16,25 0-1-16,15-3 0 15,12 2 0-15,-3 2-1 16,-8 7 0-16,-19 5 1 15,-19 7-2-15,-28 6 1 16,-23 3-1-16,-27 1 0 16,-13 2 0-16,-16-2-1 0,-18-10-1 15,12 6-1-15,-24-13-4 16,12 7-16-16,-21-23-15 15,9 10-1-15,-11-6-1 16,6 2 1-16</inkml:trace>
  <inkml:trace contextRef="#ctx0" brushRef="#br2" timeOffset="82097.6957">19704 868 42 0,'0'0'29'0,"-23"-58"2"15,23 58 0-15,0 0-25 16,0 0 0-16,-63-28 1 15,63 28 0-15,-47 3-2 16,47-3 2-16,-61 23-1 0,61-23-2 16,-123 80 1-16,31 20-3 15,-4 21 2-15,5 26-3 16,9-16 2-16,22 9-1 15,29-5-1-15,31-21 0 16,45-33 0-16,27-30 2 16,24-18-2-16,23-31 1 15,14-25 1-15,1-20-1 16,-6-19 0-16,-13-18-1 15,-66 32 1-15,-6-7-1 16,-11-3-3-16,-9-7 0 16,-16 2-2-16,-7-5-1 15,-14 5-8-15,4-2-23 16,-17 9-3-16,11-21-1 0,-8 21 4 15</inkml:trace>
  <inkml:trace contextRef="#ctx0" brushRef="#br2" timeOffset="82533.7206">20572 931 68 0,'15'-73'36'0,"-15"73"-1"15,0 0 1-15,-72-53-30 16,72 53 0-16,-80-4 1 15,33 22-1-15,-1 22-1 16,-64 60-1-16,-3 30-1 16,7 23 1-16,13-8-2 15,34 10 0-15,31-10-1 16,45-20 1-16,57-78 1 15,27-33 0-15,16-35 0 16,7-27 0-16,-4-29 0 16,-65 27 0-16,-3-6-3 15,-7-7-1-15,-5-7 1 16,-15-4-2-16,-7-4 0 0,-11 8-3 15,-7 1-3-15,-15-7-19 16,-3 10-14-16,20 66-1 16,-77-84 1-16,26 65 0 15</inkml:trace>
  <inkml:trace contextRef="#ctx0" brushRef="#br2" timeOffset="86150.9274">12342 3923 78 0,'9'-25'36'15,"-8"-5"-2"-15,2 16 1 16,-12 1-30-16,9 13-2 15,-23 14 1-15,7 22 1 16,-13 18-2-16,-4 22 1 16,-10 20-1-16,-4 24-1 15,-4 17 1-15,-4 14-1 0,1 1 1 16,9-1-3-16,9-11 3 15,9-15-4-15,18-18 2 16,16-27-2-16,20-23 0 16,12-32-5-16,26-10-10 15,-6-36-22-15,10-7 0 16,-11-24 0-16,-3-1-2 15</inkml:trace>
  <inkml:trace contextRef="#ctx0" brushRef="#br2" timeOffset="86323.9374">11757 4768 101 0,'-48'7'38'16,"28"9"1"-16,20-16-3 0,38-11-33 16,30-9-2-16,31-12-2 15,23-3-3-15,5-17-15 16,20 12-17-16,-8-7-2 15,0 13-2-15,-14 2 0 16</inkml:trace>
  <inkml:trace contextRef="#ctx0" brushRef="#br2" timeOffset="86841.9671">13083 4683 72 0,'-23'-19'38'16,"-2"15"-1"-16,-21-1 1 15,0 21-31-15,-14 5-1 16,-4 16 0-16,-8 6 0 16,3 14 0-16,2 8-1 15,9 9-2-15,12-3 0 16,12 2-1-16,19-9 0 15,21-10-1-15,20-20 1 16,16-20-1-16,22-21-1 16,11-21 1-16,15-19-1 15,0-16 0-15,0-11-1 0,-7-7 1 16,-10 2-1-16,-15 5 1 15,-17 8-1-15,-13 16 0 16,-21 15 1-16,-9 21 0 16,-16 21 0-16,-8 24-1 15,-7 16 1-15,-4 13 0 16,7 11 1-16,5 2-1 15,11-4 0-15,14-7-3 16,19-17 0-16,17-21-4 16,24-10-4-16,-2-31-23 15,23 0-6-15,-10-22 2 16,7 1-2-16</inkml:trace>
  <inkml:trace contextRef="#ctx0" brushRef="#br2" timeOffset="87149.9847">13656 4828 95 0,'-29'7'38'15,"6"25"1"-15,-16 1 0 16,6 14-31-16,-5 6-3 15,8 6-1-15,3-5 0 16,9-1-2-16,8-13 1 16,13-11-1-16,7-15-1 15,12-17 0-15,7-17-1 16,8-16 2-16,5-11-2 15,3-8 0-15,-2-5 0 16,0 0 0-16,-5 3-1 16,-6 12 2-16,-5 12-1 15,-7 13-1-15,-9 20 1 16,-6 13 0-16,-5 16-2 15,-1 9 0-15,1 11-2 0,0-4-6 16,18 16-5-16,-10-25-9 16,26 7-14-16,-5-15-2 15,17-4-1-15,8-21 1 16</inkml:trace>
  <inkml:trace contextRef="#ctx0" brushRef="#br2" timeOffset="87819.0229">14923 4668 55 0,'29'-29'30'16,"0"-7"-1"-16,1-7 2 15,-1 1-26-15,-5-13-1 16,0-1 3-16,-12-13 2 16,-3 8 1-16,-16-12-1 15,-1 16 2-15,-18-4-3 16,1 20 0-16,-13 12-2 15,-8 26-2-15,-8 25 0 0,-2 32 0 16,-6 29-2-16,1 27-1 16,4 18 0-16,6 11 0 15,12 2 1-15,21-5-2 16,18-16 1-16,15-21-1 15,28-27 2-15,18-31-3 16,20-32 1-16,14-26 1 16,7-27-2-16,0-24 1 15,-5-17-1-15,-9-19 0 16,-12-9 1-16,-17-12 1 15,-19-8 0-15,-16-5-2 16,-20 7 3-16,-11 13-1 16,-16 17 0-16,-14 22 1 15,-15 31 0-15,-11 33-1 0,-7 39 0 16,-8 29 0-16,0 25 1 15,4 12-2-15,13 6 0 16,18 1-2-16,22-9 1 16,27-14 0-16,29-20-2 15,31-23-3-15,30-10-4 16,9-27-4-16,30 1-7 15,-8-34-11-15,24 5-11 16,-6-18 0-16,2 2 2 16</inkml:trace>
  <inkml:trace contextRef="#ctx0" brushRef="#br2" timeOffset="88011.0339">16156 4342 108 0,'17'7'39'16,"16"-20"-2"-16,19-4-4 16,21 5-68-16,8-23-4 15,12 7 1-15,-10-5-1 16</inkml:trace>
  <inkml:trace contextRef="#ctx0" brushRef="#br2" timeOffset="88178.0434">16214 4696 111 0,'-11'24'40'0,"11"-24"-1"16,40-17-4-16,31-10-65 15,13-24-10-15,28-2 1 16,9-16-2-16</inkml:trace>
  <inkml:trace contextRef="#ctx0" brushRef="#br2" timeOffset="88829.0807">18553 3509 70 0,'19'-17'37'0,"-13"-9"0"16,0 11 3-16,-23-3-29 15,4 14-2-15,-14 1-2 16,-1 15-2-16,-7 6-1 15,-1 13-1-15,-1 5 0 16,5 8-1-16,8 1 1 16,9 2-1-16,11-2 0 15,13-6-1-15,9-8 0 16,18-11 0-16,8-10 0 15,8-9 0-15,4-10-1 0,0-8 1 16,-7-9 0-16,-3-6-1 16,-12-5-1-16,-14 0 1 15,-12-2-3-15,-14 3 2 16,-10 5-2-16,-8 4-1 15,-1 9-2-15,-4 2-1 16,12 20-8-16,-9-9-22 16,24 17-1-16,2-12-1 15,21 17 0-15</inkml:trace>
  <inkml:trace contextRef="#ctx0" brushRef="#br2" timeOffset="89343.1101">19156 3544 95 0,'-13'15'39'0,"-2"-11"0"16,5 16 0-16,-6-1-35 16,4 10-1-16,-1 6-1 15,7 6 1-15,-4 4-1 16,7 5 0-16,0-4-1 15,3-2 0-15,0-8 0 16,4-8 1-16,-2-14-1 16,-2-14-1-16,0 0 1 15,10-35-1-15,-5 1 1 16,0-12-1-16,3-8 0 15,1-8 0-15,3-1-1 16,5 6 1-16,2 1-1 16,3 9 1-16,0 9-1 0,4 8 2 15,1 11-2-15,-1 10 2 16,-3 12-1-16,-1 5 1 15,-3 7-1-15,-5 4 0 16,-1 7 1-16,-7-1-1 16,-5 6 0-16,-6 0 0 15,-6 2 1-15,-4-1-2 16,-7 4 2-16,-5 2-1 15,-3 1 0-15,-5 6 0 16,1 3-1-16,-4 6 1 16,3 2-1-16,-4-2 1 15,9 2-3-15,1-8 0 16,14 4-7-16,-5-25-6 15,30 3-20-15,-10-30-4 0,29 10 0 16,0-29-3-16</inkml:trace>
  <inkml:trace contextRef="#ctx0" brushRef="#br2" timeOffset="89915.1427">19679 3616 112 0,'-18'6'41'16,"11"11"-1"-16,-10-6-5 16,3 12-33-16,0 7-1 0,3 6 1 15,-3 3-1-15,1 3 1 16,4 1-1-16,2-3 0 15,1-8-1-15,5-7 1 16,2-11-1-16,-1-14 0 16,14-15 0-16,-1-13 0 15,2-11 0-15,1-8 0 16,0-12 0-16,1-9 0 15,2-5 0-15,1 2 0 16,-1 3 0-16,-1 6 0 16,-2 8 0-16,1 13 0 15,3 14 0-15,-4 13 0 16,0 17 0-16,-2 11 0 15,-6 12 0-15,1 9 0 0,-5 7 0 16,0 2 0-16,-5 3 1 16,-3 1-2-16,-5-2 2 15,-3-5-1-15,-2 0 0 16,-5-8 0-16,-2-2 0 15,-1-2 0-15,-1-6-1 16,-1-2 1-16,0 1 0 16,2 2 0-16,2 8 0 15,4 3 0-15,0 9 0 16,-1 2-1-16,4 9-2 15,-3-2-4-15,14 10-5 16,-9-21-7-16,25 9-16 16,-10-22-6-16,18-7-2 15,-2-17 1-15</inkml:trace>
  <inkml:trace contextRef="#ctx0" brushRef="#br2" timeOffset="90182.1581">18790 4362 102 0,'0'0'40'16,"35"-10"3"-16,34-12-2 15,23-13-39-15,30-7 0 16,21-5-3-16,11-4-1 0,7 14-6 16,-19-5-12-16,-2 31-18 15,-34 2-3-15,-19 24 0 16,-37 8 1-16</inkml:trace>
  <inkml:trace contextRef="#ctx0" brushRef="#br2" timeOffset="90651.1849">18941 4941 93 0,'-29'-18'39'0,"3"13"0"15,-12-2 0-15,-2 10-36 16,2 5 0-16,3 15 0 15,1 7 1-15,3 9-2 16,4 6 2-16,7 4-3 16,6 0 2-16,12-4-2 15,9-7 1-15,12-12-1 16,10-13 0-16,12-14-1 15,11-14 0-15,5-14 1 16,3-10-2-16,-2-8 1 16,-4-4-1-16,-7-1 1 0,-7 6-2 15,-14 8 2-15,-11 12-1 16,-10 14 1-16,-5 12-1 15,-19 17 1-15,1 12 0 16,2 4-1-16,3 13-1 16,5-4-3-16,16 6-5 15,0-20-8-15,31 8-14 16,-3-23-7-16,20-4-2 15,-2-17 1-15</inkml:trace>
  <inkml:trace contextRef="#ctx0" brushRef="#br2" timeOffset="91017.2059">19454 5021 110 0,'-49'11'42'0,"6"17"-1"16,-4-7 1-16,10 11-40 15,13 1 1-15,15 4-2 16,12-7 1-16,18-5-1 15,18-15 0-15,13-11 0 16,10-15-2-16,7-15 3 16,1-16-3-16,-4-11 2 15,-4-13-2-15,-9-8 1 16,-10-4 0-16,-8-2 0 15,-10 8 1-15,-6 8-1 16,-10 13 0-16,-4 14 0 16,-10 25 0-16,-7 26 0 15,-9 29-1-15,-4 22 1 16,-5 17-2-16,4 9-1 0,7 7 0 15,2-7-6-15,25 6-3 16,-1-30-3-16,33 4-7 16,-10-42-11-16,30-2-6 15,-8-23-2-15,10-11 2 16</inkml:trace>
  <inkml:trace contextRef="#ctx0" brushRef="#br2" timeOffset="91259.2197">20294 4889 100 0,'-13'8'40'15,"11"15"2"-15,-8 4-1 16,8 12-37-16,-2 10 1 16,2 9-2-16,-3 8 0 0,-1 5 0 15,-2-1 0-15,-7-2-2 16,-6-5-1-16,-4-8-1 15,1-9-2-15,-1-23-4 16,7-8-5-16,-5-34-6 16,27 0-11-16,-13-38-13 15,23-12-1-15,0-26 1 16,13-18 1-16</inkml:trace>
  <inkml:trace contextRef="#ctx0" brushRef="#br2" timeOffset="91387.227">20278 4427 113 0,'-32'-6'41'0,"10"12"-5"15,3 1-8-15,-1-35-47 0,20 28-13 16,-17-6-10-16,17 6-3 16,-17-9 1-16</inkml:trace>
  <inkml:trace contextRef="#ctx0" brushRef="#br2" timeOffset="92836.3099">11606 6602 87 0,'0'0'34'0,"0"0"2"16,-11 6 1-16,-20 11-29 16,-1 20-1-16,-16 15-2 15,-5 20 0-15,-10 18-2 16,1 16 0-16,-3 10-1 15,9 9-1-15,11 1 1 0,18-5-2 16,17-13 0-16,16-15-2 16,17-19-2-16,12-25-1 15,21-6-10-15,-1-36-23 16,7-11 0-16,-11-25-1 15,2-9 0-15</inkml:trace>
  <inkml:trace contextRef="#ctx0" brushRef="#br2" timeOffset="93020.3204">11178 7320 103 0,'-52'-8'40'16,"9"-3"0"-16,26 6-2 16,17 5-32-16,29-17-2 15,26 3-3-15,22-6 0 16,21 4-6-16,6-12-13 0,15 15-18 15,-8-2-3-15,7 12 1 16,-18 2-2-16</inkml:trace>
  <inkml:trace contextRef="#ctx0" brushRef="#br2" timeOffset="93738.3615">12185 7224 103 0,'-35'-8'39'0,"-10"-3"1"16,1 19 0-16,-8 3-35 15,0 14-2-15,-5 5 1 16,3 12-2-16,1 4 1 16,8 6-2-16,10-3 0 0,12-5-1 15,18-7 2-15,15-12-1 16,18-14-1-16,15-13 1 15,16-11-1-15,9-8 0 16,3-8 0-16,1-6-1 16,-2-4 2-16,-10 1 0 15,-7-3 0-15,-13 7 0 16,-12 0 0-16,-11 10 1 15,-9 8-2-15,-8 16-1 16,-14 5 0-16,-2 15 1 16,-7 16-1-16,1 9-1 15,0 7 1-15,2 7-1 16,6 0 1-16,12-9 0 0,13-9 0 15,11-12-2-15,14-14 0 16,5-19-1-16,11-9 0 16,2-15 0-16,4-8 0 15,-7-7 1-15,-6-1 2 16,-8 2 0-16,-12 5 1 15,-3 9 2-15,-12 10 0 16,-10 18 1-16,0 0 0 16,-19 19 0-16,-3 12 0 15,2 12 0-15,-4 4-1 16,1 4 0-16,5-1-1 15,7-5 0-15,5-14 1 16,14-10-1-16,8-19 0 16,10-16 0-16,5-15-1 0,7-12 1 15,5-7 0 1,0-5 0-16,-2 4-1 0,-7 3 1 15,-4 8 0-15,-5 11 0 16,-9 13-1-16,-4 13 1 16,-5 14-1-16,-6 10 0 15,-1 9 0-15,0 11-1 16,4 6-3-16,0-4-4 15,14 13-6-15,-8-23-8 16,24 8-12-16,-1-16-8 16,19-7-2-16,12-22 2 15</inkml:trace>
  <inkml:trace contextRef="#ctx0" brushRef="#br2" timeOffset="94421.4004">14340 6681 101 0,'-20'-30'37'16,"-17"5"1"-16,3 19-2 16,-18 12-31-16,2 22-1 15,-10 19 1-15,-3 24 0 16,-5 18-2-16,2 17-1 15,2 5 0-15,13 8-1 16,14-5-1-16,22-10 1 16,22-17-1-16,29-17-1 0,21-31 1 15,25-27 0-15,21-21 1 16,14-27-1-16,4-22 2 15,-5-21 0-15,-8-16 0 16,-13-10 0-16,-19-6-1 16,-25 1 0-16,-28 4-1 15,-28 8-1-15,-26 15 1 16,-25 26-2-16,-19 27 2 15,-16 27 1-15,-8 30 0 16,1 25 1-16,10 15 0 16,17 13 0-16,30 1-2 15,29-7 0-15,42-19 0 16,37-21-4-16,48-14-18 15,10-35-7-15,37 2-13 16,6-27 0-16,16 5-1 0,-8-16 1 16</inkml:trace>
  <inkml:trace contextRef="#ctx0" brushRef="#br2" timeOffset="94632.4124">15425 7071 117 0,'0'0'40'0,"23"-3"0"15,7-14-4-15,19-1-42 16,12 9-29-16,-7-8-4 0,6 10 0 15,-11-1-1-15</inkml:trace>
  <inkml:trace contextRef="#ctx0" brushRef="#br2" timeOffset="94790.4217">15542 7278 118 0,'-34'29'40'0,"10"-17"0"15,24-12-3-15,29-8-41 16,15-28-27-16,37-1-9 15,10-15 1-15,23-5-3 16</inkml:trace>
  <inkml:trace contextRef="#ctx0" brushRef="#br2" timeOffset="95408.457">17920 6001 85 0,'-2'-15'36'15,"2"15"0"-15,-12-12 2 16,-3 21-32-16,-11 1 0 15,-2 19-1-15,-10 5 0 16,-2 17 0-16,0 4-2 16,5 8 1-16,7-1-2 0,13 3 1 15,17-10-1-15,18-9-1 16,18-14 1-16,17-16-1 15,13-16 0-15,11-12 0 16,0-16 1-16,-2-15-1 16,-6-10 0-16,-14-9-1 15,-16-2 0-15,-21-3-1 16,-21 4 0-16,-21 7-1 15,-16 7 0-15,-13 13 0 16,-4 14-1-16,-2 11-1 16,8 19-6-16,1-7-16 15,32 23-12-15,8-8 0 16,31 6-3-16,16-9 1 15</inkml:trace>
  <inkml:trace contextRef="#ctx0" brushRef="#br2" timeOffset="95558.4656">18650 6200 112 0,'-44'4'24'0,"12"-4"-22"15,8-6-2-15,24 6-39 16,0-28-2-16</inkml:trace>
  <inkml:trace contextRef="#ctx0" brushRef="#br2" timeOffset="95961.4887">19309 5842 97 0,'-31'2'38'15,"-17"2"2"-15,2 14-1 16,-17 4-31-16,9 8-4 15,1 3 3-15,13 8-4 16,9 0 2-16,16 1-3 16,17-3 0-16,20-6-1 15,21-1 0-15,19-6 0 16,11-2-1-16,8-1 0 15,1-2 0-15,-6 1 0 16,-8 2-1-16,-16 4 1 0,-21 1 0 16,-21 3 0-16,-22-3 0 15,-17 1 0-15,-15-9 0 16,-8-8 1-16,-6-7-1 15,6-13 1-15,4-11-1 16,12-17 1-16,16-13-2 16,20-16 0-16,19-4-2 15,6-9-4-15,23 16-17 16,-12-9-14-16,15 17-3 15,-8 5 0-15,4 25-1 16</inkml:trace>
  <inkml:trace contextRef="#ctx0" brushRef="#br2" timeOffset="96306.5084">17970 6812 117 0,'-38'12'41'16,"22"-14"0"-16,43-3-1 16,37-15-38-16,28-7-1 0,30-6 0 15,26-3-2-15,19 2 1 16,8 2-2-16,3 8-1 15,-15 4-4-15,-1 23-20 16,-34-3-12-16,-22 17 0 16,-41 1 1-16,-26 16-3 15</inkml:trace>
  <inkml:trace contextRef="#ctx0" brushRef="#br2" timeOffset="96744.5334">18414 7143 100 0,'-19'-12'37'0,"3"13"3"16,-13 3-3-16,-3 14-27 15,-11 9-7-15,0 8-1 16,-6 10 1-16,4 12 0 16,4 2 0-16,9 2-1 15,16-5 0-15,17-6 0 16,24-13 0-16,18-14-1 15,21-16 0-15,12-14 0 16,9-13 0-16,0-13 0 16,-5-6 0-16,-12-8-1 15,-16-1 0-15,-17 0 0 16,-20 1-1-16,-22 5 1 0,-15 6-2 15,-15 5 1-15,-10 10-1 16,-1 8 1-16,0 9-2 16,4 4-1-16,13 10-5 15,1-10-16-15,37 14-12 16,2-9-3-16,25 0 1 15,9-8-2-15</inkml:trace>
  <inkml:trace contextRef="#ctx0" brushRef="#br2" timeOffset="96885.5414">19066 7250 112 0,'-24'8'34'0,"2"-12"-9"15,9-1-24-15,15-9-38 16,12 6 0-16,5-10-3 15</inkml:trace>
  <inkml:trace contextRef="#ctx0" brushRef="#br2" timeOffset="97185.5587">19636 7008 105 0,'-34'12'40'0,"-6"19"1"15,-17 8-1-15,7 12-30 16,-9 12-5-16,10 13-1 15,5 1 0-15,17 4-1 0,10-7 0 16,17-8-3-16,19-18 0 16,14-15 0-16,15-21 0 15,8-17 0-15,-3-18 0 16,-6-12 0-16,-11-6 0 15,-17-5 0-15,-20 1 0 16,-27-2-5-16,-20 18-9 16,-33-9-14-16,0 24-13 15,-31 1-1-15,-8 20-1 16,-17 3 1-16</inkml:trace>
  <inkml:trace contextRef="#ctx0" brushRef="#br2" timeOffset="98252.6197">11484 8579 76 0,'-28'13'38'16,"-10"10"-1"-16,-7 23 1 15,-14 6-30-15,0 22-3 16,-4 11 0-16,3 20-2 16,6 6 0-16,9 10 0 15,12-1 0-15,14-6-1 16,14-9-2-16,15-16 0 15,18-20-4-15,1-33-20 16,19-14-14-16,-5-30 1 16,4-12-3-16,-13-23 0 15</inkml:trace>
  <inkml:trace contextRef="#ctx0" brushRef="#br2" timeOffset="98448.6309">10830 9186 104 0,'-24'0'39'16,"24"0"1"-16,21 3-1 15,23-7-38-15,24-9 0 16,20-5-3-16,19 0-1 16,6-5-2-16,6 9-4 15,-8-6-8-15,4 14-22 16,-17 1 2-16,-2 15-2 15,-19-2 3-15</inkml:trace>
  <inkml:trace contextRef="#ctx0" brushRef="#br2" timeOffset="99131.67">12053 9134 88 0,'-28'-15'37'0,"1"10"0"16,-13 2 2-16,-4 15-34 15,-6 7-1-15,-3 19 1 16,-7 12-2-16,0 16 1 15,-1 2 0-15,8 1 1 16,10-4-1-16,17-5-1 16,14-15 0-16,21-17 0 15,19-22-2-15,19-21-1 16,19-20 0-16,8-12-1 0,6-14 0 15,-2-6 1-15,-6-1-1 16,-6 3 0-16,-14 9 2 16,-12 9-1-16,-13 12 0 15,-12 13 0-15,-15 22 0 16,0 0 0-16,-23 30 0 15,1 2 1-15,-1 9-1 16,1 4 0-16,2 1 0 16,9-4 0-16,8-7 0 15,11-7 0-15,16-16 0 16,9-12 0-16,10-11 0 15,7-13 0-15,3-10 1 16,-1-4-1-16,-3 0 0 16,-6 1 0-16,-10 7 1 15,-10 4-1-15,-6 12 0 0,-17 14 0 16,0 13 0-16,-13 10 0 15,-3 7 0-15,-2 2 1 16,0 3-1-16,4-1 0 16,4-3 0-16,5-11 0 15,5-20 0-15,24 1 1 16,2-24-1-16,10-7 1 15,3-5-1-15,3-4 1 16,1 1-1-16,-5 6 0 16,-3 11 1-16,-11 11-1 15,-11 19 0-15,-9 16-1 16,-8 11 0-16,-5 4-1 15,3 10-2-15,-3-6-4 16,18 5-13-16,-8-26-6 0,33 5-5 16,1-29-9-16,25-8 0 15,8-21 0-15</inkml:trace>
  <inkml:trace contextRef="#ctx0" brushRef="#br2" timeOffset="99552.6941">13597 8681 100 0,'-39'11'42'16,"0"26"0"-16,-10 0-3 15,3 23-35-15,2 11 2 16,6 13-2-16,6 6 0 0,11 1-1 15,13-7-2-15,15-13 0 16,24-14 0-16,17-22 0 16,18-23-1-16,12-27 0 15,8-24 1-15,2-19-1 16,-6-14 0-16,-4-17 0 15,-18-4-1-15,-13-8 0 16,-23-3 0-16,-15 5 0 16,-17 15 0-16,-16 17 1 15,-22 23-2-15,-15 31 3 16,-12 28-1-16,-4 26 2 15,0 21 1-15,8 14-2 16,15 5 2-16,23-5-2 0,33-11 1 16,33-21-8-16,39-11-8 15,13-34-10-15,44 7-4 16,2-31-8-16,33 1-7 15,4-18 0-15,17 1-1 16</inkml:trace>
  <inkml:trace contextRef="#ctx0" brushRef="#br2" timeOffset="100370.7407">15104 8747 91 0,'-22'5'39'0,"15"6"1"0,7-11-3 16,21-6-33-16,17-7-2 15,17-7-2-15,18-2-2 16,4-11-7-16,23 10-27 16,-13-4-1-16,-4 13 0 15,-18 6-2-15</inkml:trace>
  <inkml:trace contextRef="#ctx0" brushRef="#br2" timeOffset="100521.7494">15391 9027 102 0,'-55'32'38'16,"26"-5"1"-16,16-24-2 15,33-12-33-15,34-12-4 16,31-24-15-16,36 2-22 0,13-8 0 16,22 2-2-16,10-3-2 15</inkml:trace>
  <inkml:trace contextRef="#ctx0" brushRef="#br2" timeOffset="101549.8083">19454 8134 88 0,'3'-11'37'0,"-3"11"0"16,0 0 1-16,18 32-32 16,-21 2-2-16,3 20 1 15,-6 11-1-15,-1 17 0 16,-8 7 0-16,1 9-1 15,-5-3 0-15,4-5-2 16,10-10 0-16,5-16-4 16,19-8-11-16,4-27-24 0,25-13-2 15,4-24 0-15,16-7-1 16</inkml:trace>
  <inkml:trace contextRef="#ctx0" brushRef="#br2" timeOffset="101708.8174">19951 8624 106 0,'-28'0'38'16,"10"5"0"-16,0-5-4 16,18 0-46-16,9-13-26 15,8-1 0-15,15 3 0 16,4-9-2-16</inkml:trace>
  <inkml:trace contextRef="#ctx0" brushRef="#br2" timeOffset="102237.8477">20426 8389 104 0,'-51'11'39'0,"25"-3"1"16,15-18-1-16,22-1-38 16,29-6 0-16,18-1 0 15,10-1 0-15,7 4-1 0,-1 2 1 16,-4 7 0-16,-10 4-1 15,-13 8 1-15,-16 5-1 16,-17 6 1-16,-17 7-1 16,-10 1 2-16,-16 3-2 15,-6 3 1-15,-3-2 0 16,1-3-1-16,3-5 0 15,10-3 1-15,10-6-1 16,14-12 0-16,24 6-1 16,11-9 1-16,10 1 1 15,5 2-1-15,3 5 1 16,-2 3 0-16,-6 9-1 15,-15 8 1-15,-15 9 2 16,-15 8-1-16,-16 5 0 0,-10 1-1 16,-10-1 2-16,-5-1-3 15,1-5 1-15,1-11-2 16,14-5-4-16,7-24-8 15,31 4-17-15,0-26-11 16,22-4-1-16,9-18-1 16,18-7 0-16</inkml:trace>
  <inkml:trace contextRef="#ctx0" brushRef="#br2" timeOffset="102705.8744">21362 8283 99 0,'-38'22'39'0,"-1"-12"3"16,24 4-2-16,15-14-33 16,0 0-4-16,46-10-1 15,6-2 1-15,10-2-1 16,9 3-1-16,-2-1 1 15,-3 7-1-15,-11 5-1 16,-15 9 1-16,-21 7 0 16,-19 9 0-16,-19 8 0 15,-15 4 0-15,-12 3-1 16,-3 4 1-16,-3-3-1 15,5-2 0-15,12-5 1 16,17-6-1-16,20-9 0 0,18-8 0 16,19-9 0-16,16-2 1 15,11-2-1-15,6-1 0 16,-3 2 0-16,-5 5 0 15,-14 7 0-15,-17 6 1 16,-18 10 1-16,-21 5 1 16,-14 4-3-16,-16 2 0 15,-6 0 0-15,-2-3 0 16,1-2 0-16,8-12-7 15,24 1-14-15,-1-30-7 16,37 3-11-16,2-21-2 16,27-9-3-16,0-15 2 15</inkml:trace>
  <inkml:trace contextRef="#ctx0" brushRef="#br2" timeOffset="103141.8994">22085 8236 106 0,'-23'14'41'0,"2"-11"2"15,21-3-3-15,18-1-35 16,16-6-3-16,14-2 0 16,12 1 1-16,-1 1-1 15,-1 3 0-15,-9 8-1 16,-9 5 0-16,-19 8 0 15,-16 11 0-15,-19 5-1 16,-13 7 1-16,-12 1-1 16,-3 3 1-16,2-4-1 15,8-4 0-15,13-7 1 0,17-11-1 16,19-7 0-16,20-8 0 15,14-5 0-15,13-3 2 16,0 1-2-16,-4 1 0 16,-11 7 0-16,-13 8 0 15,-21 10 0-15,-22 11 0 16,-18 6 0-16,-16 6 0 15,-8 3 0-15,-3 0 0 16,6-1 0-16,6-7 0 16,17-6 0-16,11-18-4 15,36 2-16-15,-1-29-7 16,37 5-5-16,-3-26-10 15,23-6-2-15,-5-18 1 16,8-6 1-16</inkml:trace>
  <inkml:trace contextRef="#ctx0" brushRef="#br2" timeOffset="103585.9247">22856 8287 107 0,'-26'5'42'16,"14"8"0"-16,12-13-1 15,12-13-38-15,12 11 0 16,13 0-1-16,6-4 1 15,8 2 0-15,1 1-1 16,-2 3-1-16,-4 2 1 16,-10 5-1-16,-6 0 0 15,-7 6-1-15,-12 2 2 0,-10 2-2 16,-9 3 0-1,-8-1 0-15,-5 6 0 0,1-2 0 16,-3 2 0-16,3-2 0 16,6 1 0-16,7-4 0 15,10-1 0-15,9-4 0 16,9 0 0-16,7-3 0 15,1 3 0-15,3 3 0 16,-3 7 0-16,-6 8 0 16,-10 7 0-16,-15 9 0 15,-13 9 0-15,-15 4 0 16,-14 0 0-16,-10 3 0 15,-3-7 0-15,-4-8 0 16,9-8 0-16,1-27-13 16,31 1-9-16,-8-37-7 15,33 4-5-15,-5-31-9 0,21-14-3 16,0-23 2-16</inkml:trace>
  <inkml:trace contextRef="#ctx0" brushRef="#br3" timeOffset="107035.122">7990 8735 87 0,'14'-15'37'16,"-13"1"-1"-16,-1 14 2 16,-17 9-35-16,-4 20-1 15,-12 13 2-15,-9 22 0 16,-13 19 0-16,-1 24-1 15,-6 11 1-15,4 8 0 16,10 1 0-16,12-4-1 16,17-13-2-16,24-18-1 15,24-23-1-15,16-32-5 0,30-13-26 16,-7-31-7-16,14-9 0 15,-12-21-1-15</inkml:trace>
  <inkml:trace contextRef="#ctx0" brushRef="#br3" timeOffset="107207.1319">7542 9467 107 0,'-32'3'39'0,"17"-16"-1"15,33 4-3-15,25-15-34 16,21-8-3-16,24 6-8 15,2-11-26-15,19 12-2 16,-2-2 1-16,5 20-2 16</inkml:trace>
  <inkml:trace contextRef="#ctx0" brushRef="#br3" timeOffset="107921.1727">8610 9427 92 0,'-9'-9'38'15,"-15"-13"-1"-15,2 10 2 16,-17 0-32-16,5 7-2 15,-12 10 0-15,-1 17-1 16,-9 13 1-16,2 15-1 16,1 6 0-16,7 7-1 15,9-5-1-15,16-1 1 16,18-16-1-16,19-14 0 15,19-21-2-15,22-17 1 0,16-14-1 16,7-13-1-16,4-7 1 16,0-8 0-16,-9 1-1 15,-9 4 1-15,-16 5-1 16,-17 11 0-16,-15 9 1 15,-13 9 0-15,-5 14 0 16,-19 12-1-16,0 13 1 16,-4 9 0-16,-2 12 0 15,-1 5 0-15,6 3 0 16,6 1 0-16,9-9 0 15,9-8-1-15,11-15 0 16,13-20 0-16,10-12-2 16,5-18 1-16,6-8 0 15,-2-11 1-15,-1-6 0 0,-5 3 1 16,-7 4 2-16,-13 8-1 15,-7 11 1-15,-9 11-1 16,-5 15 1-16,-13 13 0 16,-1 11-1-16,-4 7 0 15,3 8 0-15,2 1 0 16,7-3-1-16,4-1 1 15,8-10 0-15,12-13 0 16,8-13 1-16,7-9-2 16,6-13 0-16,3-9 0 15,1-6 0-15,-2-2 0 16,-3-1 0-16,-6 3 0 15,-4 4 0-15,-9 7 0 16,-4 11 0-16,-15 15-2 16,19-2 0-16,-15 17 1 0,1 10-2 15,-1 5-1-15,4 7-1 16,-4-8-10-16,17 18-9 15,-14-25-3-15,15 6-13 16,-7-20 1-16,13-4-2 16,-6-19 2-16</inkml:trace>
  <inkml:trace contextRef="#ctx0" brushRef="#br3" timeOffset="108124.1843">9345 8885 107 0,'-7'21'40'16,"7"-21"2"-16,24 15-3 16,16-26-40-16,22-7-2 15,21 2-14-15,4-18-19 16,13 7-4-16,-5-10 1 15,2 8-3-15</inkml:trace>
  <inkml:trace contextRef="#ctx0" brushRef="#br3" timeOffset="108268.1926">10113 8570 109 0,'-34'50'40'16,"-11"5"2"-16,9 10-7 15,25 10-64-15,-15-8-10 0,18 2 0 16,7-9-3-16</inkml:trace>
  <inkml:trace contextRef="#ctx0" brushRef="#br3" timeOffset="109242.2483">16794 8057 73 0,'15'-46'36'16,"8"2"0"-16,-4-2 0 16,6 16-26-16,-11 1-2 15,5 16-2-15,-19 13-1 16,5 25-1-16,-20 19 0 15,-10 22 0-15,-13 23-1 16,-6 20 0-16,-5 8 0 16,3 11-1-16,3-6 2 15,11-3-3-15,13-13 0 16,16-15-2-16,19-19-2 15,10-28-6-15,22-7-25 16,-5-32-5-16,7-5 0 0,-10-20-1 16</inkml:trace>
  <inkml:trace contextRef="#ctx0" brushRef="#br3" timeOffset="109435.2593">16596 8619 104 0,'-43'-7'39'15,"6"-4"1"-15,24 10-1 16,13 1-30-16,27-11-7 15,25-6-2-15,14-2-2 16,20-1-2-16,7-5-4 16,16 16-8-16,-7-13-22 15,6 18 1-15,-17-1-1 0,-4 14 0 16</inkml:trace>
  <inkml:trace contextRef="#ctx0" brushRef="#br3" timeOffset="109835.2821">17495 8541 101 0,'-25'-3'38'0,"-14"-7"0"15,6 11 0-15,-19-1-31 16,4 12-1-16,-6 8-2 16,0 10 0-16,0 8 1 15,2 8-2-15,8 1 1 16,8 2-3-16,15-8 2 15,16-5-2-15,18-13 1 16,18-12-2-16,18-16 0 16,14-14 0-16,8-11 0 0,5-5 0 15,-1-9 0-15,-9-2 0 16,-7-3-2-16,-14 8 4 15,-11 6-2-15,-16 6-2 16,-11 11 2-16,-7 18 0 16,-11-2 0-16,-5 18 0 15,-5 11-1-15,1 7 2 16,0 6-1-16,7 4 0 15,3 1-1-15,10-9-3 16,14-2 1-16,2-16-5 16,21 4-10-16,-9-30-9 15,20 2-13-15,-7-17 1 16,7 2-1-16,-10-12 3 15</inkml:trace>
  <inkml:trace contextRef="#ctx0" brushRef="#br3" timeOffset="110143.2998">17861 8607 103 0,'0'0'37'0,"-21"19"1"16,10 5-1-16,-6-5-31 15,5 14-1-15,-7-2 0 16,10-1-1-16,-1-3 0 16,6-5-1-16,5-8 1 15,11-9-2-15,3-13 0 16,9-11 0-16,9-10-2 15,5-4 1-15,0-4-2 16,1-1 1-16,-4 5-1 16,-4 5 1-16,-7 11 1 0,-8 12-1 15,-16 5 0-15,8 23 0 16,-13 5 1-16,-2 4-1 15,3 7 0-15,-1-2-2 16,7 1-1-16,4-15-8 16,20 7-12-16,-5-26-7 15,16 0-10-15,-3-20-1 16,15-1-2-16,-4-13 3 15</inkml:trace>
  <inkml:trace contextRef="#ctx0" brushRef="#br3" timeOffset="110339.311">18291 8311 121 0,'-23'3'41'0,"23"-3"1"0,-14 7-1 15,29-24-39-15,12 10-4 16,11-6-1-16,14 3-5 15,-5-16-17-15,21 13-14 16,-5-13-2-16,13 8 1 16,-9-9-1-16</inkml:trace>
  <inkml:trace contextRef="#ctx0" brushRef="#br3" timeOffset="110489.3196">19033 7969 113 0,'-19'25'42'0,"-19"3"-1"15,3 20-2-15,-12 9-35 16,6 8-4-16,7 9-2 0,-3-10-17 15,22 15-18-15,0-15-6 16,15 0 2-16,7-15-3 16</inkml:trace>
  <inkml:trace contextRef="#ctx0" brushRef="#br3" timeOffset="112342.4256">7468 10253 77 0,'0'-18'38'15,"12"-15"-3"-15,29-3 4 16,19-17-32-16,31-6-2 16,29-19-1-16,32-10-1 15,29-24 0-15,26-12-1 16,24-15 1-16,12-7-1 15,15-7-1-15,7-2 0 16,-6 3 0-16,-6 8-1 16,-10 15 0-16,-22 18-1 0,-27 22-1 15,-23 20-2-15,-33 25-3 16,-42 13-24-16,-21 29-7 15,-37 10-1-15,-23 15-1 16</inkml:trace>
  <inkml:trace contextRef="#ctx0" brushRef="#br3" timeOffset="112840.4541">11155 9820 100 0,'-2'-44'38'16,"42"-11"0"-16,23-27-3 15,31 0-35-15,22-7 1 16,18 2-2-16,15 3 1 15,5 4-4-15,9 17-7 16,-13-3-25-16,3 12-1 16,-10 0-1-16,-1 5-2 15</inkml:trace>
  <inkml:trace contextRef="#ctx0" brushRef="#br3" timeOffset="113682.5022">13817 10773 80 0,'11'-27'37'0,"-11"2"-1"0,-4 13 1 15,-20 9-34-15,-4 16 0 16,-14 8 0-16,-8 23 1 15,-13 15-1-15,-8 21-1 16,-8 16 1-16,5 21-1 16,6 5 1-16,15 5 0 15,15-6-1-15,25-9-2 16,23-17 1-16,27-19-1 15,30-29 1-15,25-25-1 16,21-29 0-16,14-25-1 16,6-23 1-16,0-17 0 15,-6-17 0-15,-13-8 1 16,-25-7-2-16,-24-4 4 15,-29 1-2-15,-28 1 0 0,-28 6 0 16,-26 13 0-16,-20 14 1 16,-23 18 0-16,-13 22 0 15,-9 23 0-15,2 27 0 16,4 23-1-16,14 18 0 15,17 14-1-15,18 7 1 16,27 1-2-16,33-7 1 16,29-10-2-16,30-18 1 15,24-15-3-15,26-15 0 16,19-23-5-16,33-1-20 15,-5-26-12-15,17-3-1 16,-11-14-2-16,5 4 3 16</inkml:trace>
  <inkml:trace contextRef="#ctx0" brushRef="#br3" timeOffset="113976.5191">15682 11172 86 0,'-16'1'39'0,"16"-1"-1"16,16-2 1-16,25-17-38 0,11 9-5 15,3-9-25-15,16 7-9 16,-8-6 1-16,-2 11-3 15</inkml:trace>
  <inkml:trace contextRef="#ctx0" brushRef="#br3" timeOffset="114143.5286">15580 11515 100 0,'-31'16'40'16,"31"-3"0"-16,17-31-4 15,34-8-37-15,35-4-16 16,14-20-22-16,28-1-1 0,10-15 0 15,21 5 1-15</inkml:trace>
  <inkml:trace contextRef="#ctx0" brushRef="#br3" timeOffset="115230.5908">16926 9703 60 0,'-66'2'35'16,"10"1"-2"-16,1-3-1 0,19 10-14 16,3-9-13-16,15 4-2 15,18-5-2-15,12 10 1 16,18-7-1-16,21 2 0 15,11-3 0-15,24 2 1 16,13-7 0-16,19 3 1 16,15-3-1-16,16 0 1 15,19-1 0-15,18-3-1 16,15 0 1-16,24 1-2 15,11-1 1-15,20 0-1 16,14 1 0-16,59 2-1 16,-31-1 1-16,7 3-1 15,12 0 1-15,2-2 0 16,8-1 1-16,6-3-1 0,6-4 1 15,-46-3-1 1,42-1 0-16,-5-5-1 0,-12-1 0 16,-10 1 0-16,-22 3-1 15,-25 1-3-15,-33 14-7 16,-39-9-25-16,-33 13-3 15,-47-3 0-15,-37 4-2 16</inkml:trace>
  <inkml:trace contextRef="#ctx0" brushRef="#br3" timeOffset="115896.6289">17890 11036 76 0,'1'-11'41'0,"-7"-1"-3"15,6 12 1-15,-20 2-34 16,2 12-1-16,-8 9-1 15,-8 16 2-15,-8 8-3 16,2 11 0-16,-7 2-1 16,9 0 1-16,15-6 0 15,18-7 1-15,24-14-2 16,26-14 0-16,28-14 0 0,22-13-1 15,14-5 1-15,6-1-1 16,-5 3 1-16,-12 8-1 16,-18 13 0-16,-27 12 0 15,-28 14 0-15,-31 11 1 16,-24 7-1-16,-19 6 0 15,-13-1-2-15,-10-10-4 16,10 2-14-16,-8-26-21 16,16-5 3-16,6-24-6 15,22-8 4-15</inkml:trace>
  <inkml:trace contextRef="#ctx0" brushRef="#br3" timeOffset="116085.6397">17920 11151 100 0,'-21'9'41'0,"3"-7"2"16,18-2-4-16,20 6-36 16,21-17-3-16,25-7-2 15,19-12-3-15,24 7-7 16,0-14-23-16,19 11-3 15,-8-5 1-15,5 12-2 16</inkml:trace>
  <inkml:trace contextRef="#ctx0" brushRef="#br3" timeOffset="116581.6681">18803 11128 95 0,'-23'10'38'16,"2"-7"3"-16,21-3-3 15,14-2-35-15,16-3-1 16,12 0-1-16,10 3 1 16,2-1 0-16,4 5-1 15,-1 0 0-15,-6 5 0 16,-8 1-1-16,-10 2 1 15,-5 1-1-15,-12 0 0 16,-3 1 1-16,-11 4-1 16,-6-1 1-16,-9 7 0 0,-7 5-1 15,-6 7 2-15,-8 4-1 16,0 7 0-16,-4 0-1 15,5-1 1-15,8-3 0 16,10-5 0-16,14-8-1 16,10-9 1-16,12-6-1 15,12-5 0-15,4-6 0 16,0 2 0-16,-1-2 0 15,-10 4 0-15,-11 5 0 16,-13 7 2-16,-15 6-2 16,-14 5 2-16,-6 2-3 15,-7-1-1-15,4 0 0 16,2-11-3-16,12-1-3 15,2-25-21-15,20 7-10 16,18-42-2-16,21 11 1 0,2-22 1 16</inkml:trace>
  <inkml:trace contextRef="#ctx0" brushRef="#br3" timeOffset="116919.6874">19773 10960 82 0,'-6'-24'41'0,"5"14"1"16,-11-5-4-16,-1 19-17 16,-6 0-16-16,-10 11-2 15,-5 8 0-15,0 12-1 16,-4 5 0-16,6 5 0 0,6 0-1 15,11-3-1-15,15-5 1 16,18-13-1-16,15-12 1 16,12-10-1-16,12-13 1 15,6-10-1-15,-7-3 0 16,-1-6 0-16,-13-3 2 15,-16-2-1-15,-13 6-2 16,-14 3 0-16,-12 7-5 16,-16-3-8-16,14 20-26 15,-19-2-2-15,19 14-2 16,-2 0-1-16</inkml:trace>
  <inkml:trace contextRef="#ctx0" brushRef="#br3" timeOffset="117077.6964">20098 11867 116 0,'-14'31'39'16,"-6"-15"-13"-16,2-19-26 15,5-11-42-15,-1-18 0 16,11 1-2-16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28T23:28:2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7850 911 1073 0,'0'0'-46'0,"0"0"-22"0,-2-17-15 15,2 17-1-15,0 0 27 0,0 0 6 0,0 0-11 16,0 0-4-16,0 0-15 0,-19 12-17 0,19-12-26 16,-5 24-24-16,5-24 44 0,-4 30 104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28T23:28:20.7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1842 518 110 0,'3'-19'59'0,"-3"19"7"0,6-16 5 16,-6 16 7-16,1-19 7 0,-1 19 8 0,0-17 5 15,0 17-4-15,0 0-5 0,-3-23-3 0,3 23-1 16,0 0-5-16,0 0-5 0,-17-16-10 15,17 16-19-15,0 0-10 0,-22-10-17 16,22 10-11-16,-23-5 0 0,23 5-8 0,-37 10 3 16,13-1-1-16,-6 13-2 0,-4 0 0 0,-3 7-1 15,-3 1-1-15,0 0 5 0,-3 4 1 0,-1 0 0 16,-1 4 22-16,-1-6-21 0,2-1 28 0,1-2-12 16,7-5-23-16,1-1 30 0,8-4-35 0,3-4 22 15,6-3-6-15,18-12-6 0,-23 20-3 16,23-20-6-16,0 0 0 0,0 0 0 0,0 0 3 15,17 20 0-15,1-13 5 0,5-1-3 0,5-1 4 16,6-2-3-16,4-3 1 0,4-1-2 0,3-2-1 16,0-1 2-16,3 1-2 0,-2 1 2 0,-2 1-1 15,0 0 2-15,-5 2-1 0,-4 4 0 16,-5 1 2-16,-5 5-7 0,-5 3 4 0,-4 3-5 16,-4 6 7-16,-2 1-5 0,-8 4 8 15,-4 5-8-15,-5 1 9 0,-6 4-10 0,-4 2 11 16,-4 2 12-16,-5-3-34 0,-6 1 31 0,0-5-29 15,-5 0 17-15,1-3 15 0,-5-6-2 0,6 1 10 16,1-10-11-16,4 0 1 0,2-4-12 0,3-2-3 16,5-1-16-16,-1-7-18 0,21-3-25 0,-28 5-29 15,28-5-75-15,0 0-52 0,0 0-112 16,26-7-108-16,-15-16 198 0,24 14 236 0</inkml:trace>
  <inkml:trace contextRef="#ctx0" brushRef="#br0" timeOffset="437.5692">2152 1075 810 0,'0'0'106'0,"2"-18"-47"15,-2 18-6-15,0 0 4 0,-22 2-2 0,22-2-6 16,-18 5 0-16,18-5-8 0,-22 12 1 0,22-12-4 15,-23 21 0-15,23-21-3 0,-22 25-1 0,22-25-3 16,-22 32 4-16,11-13-13 16,4 6-19-16,0 3 28 0,2 4-35 0,1-1 31 15,3-2-9-15,1-2-16 0,1-3 3 0,4-6-7 16,1 0 1-16,-6-18-1 0,22 27 1 0,-5-19-1 16,1-3 2-16,5-4 0 0,4-5 0 0,3-6 3 15,3-7-3-15,3-4 2 0,0 0-2 0,1-7 7 16,0 2-7-16,-1-3 8 0,-1-1 12 15,-5 1-38-15,-3 0 33 0,-1 4-29 0,-7 1 7 16,-1 2 8-16,-4 5-7 0,-14 17 0 0,17-27-1 16,-17 27 5-16,0 0-1 0,0 0 2 0,0 0 0 15,0 0-1-15,0 0-3 0,0 0-2 16,0 0-1-16,0 0-2 0,0 0 5 0,-13 22 0 16,6-1 5-16,-1 4-4 0,0 2 5 0,1 0 12 15,2-1-34-15,5 0 25 0,0-3-40 16,9 3-11-16,-4-9-20 0,13 4-58 0,-18-21-37 15,35 17-81-15,-17-17-75 0,3-9-87 0,18 11 239 16</inkml:trace>
  <inkml:trace contextRef="#ctx0" brushRef="#br0" timeOffset="906.3734">3076 434 1095 0,'-11'-25'302'0,"11"25"-275"15,-28-4-10-15,28 4 2 0,-24 11-1 0,24-11 3 16,-27 36 7-16,12-7-4 0,-3 6 9 0,1 15 4 16,-4 12 3-16,6 4 11 0,-6 3-29 0,6-8-14 15,1-5-6-15,3-4-17 0,3 0 14 16,5 2 12-16,2-5-14 0,2 1 14 0,2-7 2 16,1-4-27-16,2-5 26 0,2-5-30 0,0-5 14 15,1-5 5-15,-9-19-6 0,18 29 6 0,-18-29-5 16,17 16 4-16,-17-16-5 0,17 11 1 0,-17-11-2 15,0 0 4-15,18-2 5 0,-18 2 1 16,0 0 4-16,12-27-6 0,-12 27 4 0,8-36-7 16,-6 12 5-16,2-2-7 0,-2 0-1 15,3-1 29-15,1 0-28 0,0 2 25 0,4 0-26 16,2 2-3-16,3 3 2 0,3 2 0 0,2 6 3 16,1 4-2-16,1 6 0 0,-1 4 2 0,1 6 1 15,-2 4 1-15,2 5-2 0,0 4 4 0,0 2-5 16,1 1 10-16,-1 0 2 0,-1 1-30 0,-4 2 30 15,-2-2-34-15,-4-2 22 0,-1 2 7 0,-5-5-6 16,-4 5 8-16,-4-2-7 0,-5-3 6 16,-3-3-4-16,11-17 4 0,-31 20-3 15,8-12 0-15,-5-5-1 0,-3-3-1 0,0-2-3 0,-1-7-5 16,3-2-8-16,1-8-15 0,8 2-21 16,-4-9-38-16,16 9-66 0,-14-17-60 0,25 10-210 15,-2 1-48-15,-3-9 210 0</inkml:trace>
  <inkml:trace contextRef="#ctx0" brushRef="#br0" timeOffset="1265.8064">3745 451 1445 0,'0'0'27'0,"0"0"-18"0,0 0-10 16,0 0-2-16,-1 22 7 0,3 8 6 0,-3 10 3 15,0 14 23-15,-8 4-21 0,1 10-11 0,-2 6 3 16,-1-5-24-16,1 7 15 0,0-3 15 16,1-3-19-16,0-2-14 0,1-1 22 0,0-6-24 15,2 0 24-15,0-6 3 0,1-1-24 16,2-8 7-16,3-2-29 0,-2-13-4 0,11 4-32 16,-9-35-42-16,21 41-86 0,-21-41-232 0,24 6 0 15,2-1 309-15</inkml:trace>
  <inkml:trace contextRef="#ctx0" brushRef="#br0" timeOffset="2089.1835">3413 1155 1652 0,'-21'5'42'16,"21"-5"-12"-16,-19 7-19 0,19-7-5 0,0 0-4 15,0 0 4-15,20 1 1 0,-1-4 6 0,1-2 3 16,6-4-5-16,4 0 1 0,4-3-6 0,6-3 3 15,4-3-5-15,2 1 3 0,2 0-5 0,0 3 1 16,0 3-6-16,-1 3 5 0,-2 2-4 16,-2 6 2-16,-5 3 3 0,-4-1-2 15,-4 4-3-15,-4 3 1 0,-5 3-3 0,-2 5-2 0,-5 0 10 16,-3 1-9-16,-3 1 10 0,-5 0-8 0,-2 3 5 16,-2 2 3-16,-2-1-31 0,-4 4 31 0,-1-3-31 15,-2 5 21-15,-1-2 8 16,-1 2-8-16,0 0 9 0,1-6-6 0,0 2 4 15,3-7-3-15,1-1 2 0,7-17-3 16,-9 28 4-16,9-28-3 0,0 0 1 16,-3 18-1-16,3-18 0 0,0 0-1 0,0 0 0 15,0 0 3-15,0 0-3 0,23-28 5 0,-14 10-3 16,2-5 3-16,-1-4-5 0,-1-4 7 0,1 1-8 16,-3 0 6-16,-1 2-5 0,-2 0-1 0,1-2 25 15,-1 2-22-15,0 0 22 0,1 3-18 16,0 3-3-16,1 3-1 0,-6 19 0 0,10-24-1 15,-10 24-2-15,0 0 4 0,15-17-3 0,-15 17 1 16,0 0 0-16,28-1-3 0,-11 2 2 0,2 1-1 16,4 1 0-16,3 0 4 0,2 2-1 0,0 0-1 15,2 0 2-15,-1 1-6 0,3 0 4 0,-2 1-1 16,-1 0 1-16,1 1-1 0,-4-4-2 16,-1 1-4-16,-3 0-4 0,-2 0-8 15,-20-5 0-15,31 6-7 0,-31-6 4 0,17 1 1 16,-17-1 9-16,0 0 8 0,0 0 8 0,0 0 4 15,0 0-2-15,0 0 1 0,-14-22-4 0,14 22 6 16,-26-17 1-16,9 11 10 0,-1 3 0 0,-2-1 2 16,0 4-3-16,-4 1-3 0,0 4-1 0,-3 5 4 15,1 6 0-15,-2 2 0 0,2 7-16 0,-4 3 19 16,3 3-23-16,-1 3 21 0,1 1-6 16,1 3-6-16,6-2 6 0,3-6-16 0,6-1 9 15,7-12-8-15,4-17 2 0,8 26 1 0,-8-26-2 16,27 17 1-16,-9-14 2 0,6-4-1 15,4-6 0-15,4-7 4 0,4-7-6 0,3-6 3 16,1-3-3-16,0-3 4 0,-2-2-5 0,-3 0-1 16,-6 0 0-16,-2-2 0 0,-4 1 19 15,-5 5-9-15,-2 2 9 0,-6 8-16 0,-10 21 2 16,11-26 1-16,-11 26 2 0,0 0 2 0,0 0-4 16,0 0-3-16,0 0 2 0,-17 9-7 0,4 10 1 15,-4 6-4-15,0 9-15 0,-1 2 25 0,1 3-20 16,4-2 14-16,1-3-13 0,5-2-21 0,4-5-8 15,6 2-18-15,0-9-18 0,14 4-26 0,-17-24-38 16,42 27-72-16,-22-31-97 16,13-1-173-16,13 5 88 0,-10-24 400 0</inkml:trace>
  <inkml:trace contextRef="#ctx0" brushRef="#br0" timeOffset="2305.6345">5149 1132 1252 0,'-34'28'255'0,"-3"-11"-228"0,6 3-13 0,1 0 44 16,8 3-29-16,-4-2 25 0,5 4-14 0,-4-2-11 15,6 2 6-15,1 2-19 0,7-3 0 16,3-1-13-16,7-3 1 0,1-20-10 0,13 32 2 0,4-19-9 16,3-3-5-16,8-5-19 0,0-12-28 15,17 6-53-15,-12-22-66 0,29 14-130 16,-9-16-200-16,0-11 33 0,9 10 404 0</inkml:trace>
  <inkml:trace contextRef="#ctx0" brushRef="#br0" timeOffset="2484.7343">5672 733 1491 0,'-51'36'157'0,"25"-10"-174"0,0 7 38 16,7 2 11-16,-3 3-7 0,5 1 8 0,-5-2-8 15,2 5 14-15,1 0-13 0,4-1 2 0,2 0-17 16,4-2-19-16,4-1 17 0,2 2-25 0,3-4 12 16,0 1-20-16,5-1-27 0,-5-8-23 0,7 8-30 0,-9-17-46 0,17 18-72 15,-15-37-110-15,0 30-165 0,12-6 100 16,-12-24 397-16</inkml:trace>
  <inkml:trace contextRef="#ctx0" brushRef="#br0" timeOffset="2822.9302">5293 1099 1410 0,'0'0'18'0,"0"0"-11"16,0 17 11-16,0-17 6 0,0 0 13 0,19 22 5 15,-19-22-3-15,26 11 1 0,-26-11-6 0,40 5-7 16,-14-5-8-16,4-1-5 0,3-3-8 0,3-1-4 15,0-1 4-15,-1 0-6 0,-4 1 8 0,1 2-6 16,-6 0 6-16,-1 2 2 0,-3 2-3 16,0 2 10-16,-4-2-7 0,0 4-1 0,-18-5-6 15,25 7-1-15,-25-7 0 0,0 0 3 0,0 0 3 16,17 22-1-16,-17-22-1 0,0 29 2 0,-3-8 11 16,-3 2-29-16,-1 4 27 0,-3 0-29 0,0 2-1 15,1 2 5-15,0 0-12 0,1-2-2 0,4-2-8 16,-1-8-15-16,11 6-44 0,-6-25-9 15,11 35-39-15,-11-35-55 0,17 15-87 16,4-9-201-16,-21-6 36 0,38-10 433 0</inkml:trace>
  <inkml:trace contextRef="#ctx0" brushRef="#br0" timeOffset="3001.6116">6060 827 1353 0,'-29'23'272'0,"29"-23"-262"0,-19 22-11 16,19-22-2-16,-5 19 0 0,5-19 2 16,2 21-6-16,-2-21-11 0,10 18-27 0,-10-18-29 15,22 15-43-15,-22-15-51 0,36 8-50 0,-36-8-54 0,32 8-121 16,-5 8 79-16,-27-16 314 0</inkml:trace>
  <inkml:trace contextRef="#ctx0" brushRef="#br0" timeOffset="3298.4681">6166 1186 1034 0,'-5'35'204'0,"-18"-6"-56"0,13 8-53 15,-11-12-9-15,8 8-6 0,-5-11-28 0,7 2-12 16,-1-6-12-16,5-1 4 0,7-17-10 16,-9 23 3-16,9-23-13 0,0 0-5 0,0 0-4 15,0 0-1-15,0 0 1 0,0 0-1 16,18-4 2-16,-18 4-1 0,30-31 1 0,-8 5-4 16,2-3 7-16,1-3-8 0,1 0 6 0,-1 1-8 15,0-2-5-15,-2 3 22 0,0-2-22 0,0 3 21 16,-2 5-12-16,-3 5-4 0,-18 19-1 0,26-18 1 15,-26 18-1-15,0 0-1 0,0 0 2 0,0 0 3 16,-2 28-2-16,-4-7 8 0,-1 5-5 0,-3 2-16 16,0-1 26-16,3 4-29 0,4-4 25 15,3 1-3-15,4-2-10 0,7-3 9 0,4-4-10 16,4 0 2-16,6-2-4 0,1-2-2 16,5-2-6-16,2-3-8 0,7-3-9 0,0-6-14 15,13 3-22-15,-5-15-43 0,18 12-58 0,-15-24-44 16,14 12-175-16,-3 2-61 0,-18-16 143 0</inkml:trace>
  <inkml:trace contextRef="#ctx0" brushRef="#br0" timeOffset="3782.8866">7076 1097 1151 0,'-25'0'392'0,"-6"-11"-303"16,6 4-38-16,-5 2-6 0,2 7-19 0,-1 3-11 16,0 6 4-16,-3 7-1 0,3 3 11 0,-3 3-2 15,6 5-15-15,0-1 23 0,5 4-30 16,4 1 18-16,5 2-8 0,2-1-9 15,4-1 8-15,5-8-7 0,2 0 3 0,7-5-7 16,0-2 2-16,-8-18-4 0,27 25 3 0,-10-15-2 16,1-6 0-16,2-3 1 0,-2-2 1 0,1-4 2 15,2-2-3-15,0-4 2 0,-1-5-4 0,0-2 2 16,-1-4-2-16,0-2 2 0,-2-3-4 0,-2 2 5 16,0-5-7-16,-2 2 0 0,-1-2-11 0,2-1-15 15,-4 2 11-15,-1 6-21 0,-3 3 18 16,-6 20-13-16,8-20 8 0,-8 20-1 0,0 0-1 15,0 0-12-15,0 0-13 0,-17 38 9 0,1-11-24 16,1 14 51-16,-2 6-10 0,-2 6 26 0,2 6 20 16,-3 2-9-16,4 5 25 0,-2 1-14 15,6 5 32-15,-5-6-16 0,5 0 3 0,-3-10-16 16,3-5-20-16,1-1 23 0,1-4-25 16,3-7 24-16,0-3-18 0,0-9-8 0,-2-3 5 15,1-6-2-15,8-18 4 0,-15 23 1 0,15-23 4 16,0 0-1-16,0 0-6 0,0 0-6 0,-15-17-6 15,11 0 2-15,-3-6-2 0,1-3 7 0,1-9-3 16,2-6-14-16,-1-3 25 0,3-7-24 0,2 2 25 16,2-1 2-16,3 2-8 0,1 4 12 0,3 8-10 15,-2 8 5-15,0 8-6 16,-8 20-1-16,14-22-2 0,-14 22-10 0,22-21-20 16,0 14-37-16,-4-17-84 0,26 23-202 0,-11-15-242 15,3 0 30-15,8 9 413 0</inkml:trace>
  <inkml:trace contextRef="#ctx0" brushRef="#br0" timeOffset="7361.3335">7880 705 1433 0,'0'0'53'0,"0"0"-22"0,0 0-17 16,0 0-10-16,-14-18-3 0,14 18-3 0,0 0 0 15,0 0 5-15,0 0-2 0,0 0 3 0,0 0-4 16,0 0-3-16,0 0 1 0,0 0-7 0,0 0 0 16,0 0 1-16,0 0 2 0,0 0 3 0,-13 40 25 15,14-11-22-15,2 1-7 0,0 6 13 0,3-2-25 16,0 4 30-16,2 0 7 0,-1 1-14 15,1 1 10-15,0 0-16 0,-1 1 11 0,0 0-12 16,2-2 11-16,-2-3 10 0,3-3-35 0,-2-7 34 16,1-4-36-16,1-5 6 0,-10-17 5 15,20 18-2-15,-20-18 5 0,25 5 19 0,-25-5 8 16,26-10 14-16,-9-2-1 0,-3-12 3 0,4-6 14 16,0-10-42-16,2-7 21 0,-1-5-33 0,1-3-5 15,-1 3 13-15,-1-2-11 0,-1 0 19 16,0-6-13-16,-2 0-15 0,1-3 37 0,-3-1-14 15,-1-1 8-15,0 3 14 0,-1 5-38 0,2 13-4 16,-2 9-6-16,3 15-9 0,-14 20-15 0,18-18-13 16,-18 18-19-16,0 0-20 0,-1 24-39 0,6-1-67 15,-16 5-132-15,1 8-137 0,12 12 86 0,-15 0 382 16</inkml:trace>
  <inkml:trace contextRef="#ctx0" brushRef="#br0" timeOffset="7793.1308">8428 1179 1127 0,'0'0'90'0,"0"0"-87"0,0 0-4 16,22 12 8-16,-22-12 1 0,35 9 19 0,-12-7 4 15,-3-4-4-15,7 0 11 0,-4-6-3 0,5 2 8 16,-3-6 4-16,6 3-7 0,-3-1-11 0,1-1-9 16,-5-1-2-16,-2-1 1 0,-22 13 7 15,29-23-3-15,-29 23 11 0,16-24-1 0,-16 24 2 16,5-26-10-16,-5 26-7 0,-3-28-13 0,3 28 1 16,-15-27-4-16,15 27 2 0,-26-26-2 0,9 16-2 15,-1 0-2-15,-3 4-2 0,-1 1 2 16,0 4 2-16,-3 4-1 0,-2 3-1 0,0 2-1 15,-3 4 2-15,-1 4 6 0,0 1 7 0,0 5 9 16,2-1-7-16,5 1 6 0,3 2-9 16,4-1 0-16,5-3-5 0,2 1-1 0,5-2-7 15,4 1 3-15,5 1-2 0,2 1-28 0,6 0 28 16,4-1-29-16,7 0 12 0,5-4-6 0,9-1-18 16,0-5-10-16,13 1-27 0,-4-10-15 0,16 6-32 15,-13-19-30-15,18 10-35 0,-16-15-29 0,10 1-123 16,7 10-32-16,-24-17 247 0</inkml:trace>
  <inkml:trace contextRef="#ctx0" brushRef="#br0" timeOffset="8043.1815">9215 1061 1467 0,'0'0'154'0,"-32"8"-91"0,32-8-9 16,-30 9-6-16,30-9-3 0,-26 12-12 0,26-12-7 15,-26 14-5-15,26-14-7 0,-31 20-2 0,31-20-3 16,-33 31-7-16,18-10 6 0,1-1-7 0,1 2-25 16,2-3 28-16,2-1-26 0,3-1 22 0,6-17 3 15,0 32-4-15,0-32 2 0,16 25-3 0,-16-25 1 16,30 22-1-16,-6-9 0 0,5-8-2 16,6-4-2-16,9-4-10 0,3-14-11 15,10 0-21-15,-1-12-30 0,11 2-40 0,-13-15-29 16,17 5-99-16,-19-11-120 0,7-1-122 0,9 9 122 15,-20-10 366-15</inkml:trace>
  <inkml:trace contextRef="#ctx0" brushRef="#br0" timeOffset="8262.0202">9894 424 1450 0,'-27'33'134'15,"7"-10"-123"-15,-2 9 9 0,9 3 14 0,-4 6 9 16,5 7 7-16,-5-6-16 0,3 7-16 15,-3-3 4-15,6 2-15 0,-1 4 3 0,6-1 8 16,1-3-16-16,3 3 6 0,1 0-11 0,1-1 10 16,3-1-11-16,0-4-31 0,4 0 14 15,-2-7-39-15,5 2-1 0,-7-10-15 0,12 4-46 16,-15-34-45-16,23 44-79 0,-23-44-126 0,0 0-94 16,33 28 232-16</inkml:trace>
  <inkml:trace contextRef="#ctx0" brushRef="#br0" timeOffset="9324.5643">9563 957 1443 0,'0'0'58'0,"-19"17"-41"0,19-17-15 16,0 0 5-16,3 19 6 0,-3-19 12 0,18 16 10 15,0-8 10-15,-1-2 1 0,10-2-5 0,4-3-8 16,5-2-9-16,5-4-9 0,6 0-6 0,-1-1 0 15,1-4-8-15,1 3 4 0,-1-3-4 16,-1 1 1-16,-2 1 1 0,0 0 0 0,-5 2-2 16,-4 1 1-16,-6 0-4 0,-9 4 3 0,-20 1 0 15,22 1-2-15,-22-1-1 0,0 0 1 0,0 0 1 16,-3 17-5-16,3-17 7 0,-14 28-10 0,0-11 3 16,-3 5-4-16,-3 3 5 0,-4 5 0 15,1 3 10-15,-1 1-6 0,0 1-22 16,3-2 25-16,2-1-28 0,2-1 30 0,3-1 5 15,2-5-8-15,6 3 6 0,0-5-7 0,5-4 3 16,3 1-5-16,-2-20 1 0,12 25-4 0,-12-25 2 16,29 17-2-16,-8-13 2 0,3-3-5 0,4-5-1 15,5-7-2-15,0-8-12 0,5-8-2 0,-4-7-21 16,3-1 0-16,-5-6-7 0,0 6 22 0,-8-3 32 16,-3 1-14-16,-7-1 23 0,-3-1-45 15,-7-1-12-15,0 2 0 0,-12 3-4 0,2 8 25 16,-6 6 19-16,12 21 32 0,-27-23 20 15,9 18 19-15,18 5 1 0,-33 5-7 0,33-5-7 16,-28 13-10-16,28-13-7 0,-20 18-9 0,20-18-5 16,-16 23-3-16,16-23-2 0,-6 22-4 0,6-22 0 15,3 24-1-15,-3-24-3 0,19 26 5 0,-19-26 1 16,34 22-1-16,-13-12 3 0,5-1-5 16,3-3-1-16,0-1-7 0,1-2 4 0,1 0-4 15,1 0 3-15,-3 1 0 0,0 0-3 0,-6 2-3 16,-3 0-1-16,-20-6 0 0,24 14 2 0,-24-14 0 15,13 23 0-15,-13-23-3 0,2 31-26 0,-6-13 22 16,-5 2-28-16,0 3 26 0,-6 1 3 0,2 1-5 16,-3 1 7-16,-1 1-6 15,1-2 0-15,3 1-4 0,1-3 7 0,3-4-8 16,2-1 9-16,7-18-4 0,-6 24 3 0,6-24-2 16,0 0 6-16,0 0 1 0,0 0 2 0,18 6 6 15,-18-6 1-15,17-21 11 0,-4 4-3 0,-2-8 4 16,3-4-7-16,-3-2 1 0,1-4-7 0,0-3 5 15,-1 2-10-15,0-3 5 0,0-1 22 0,1-1-25 16,-1-2 22-16,2 2-20 0,2 3-13 16,-2 8 7-16,2 6-1 0,-3 7 7 0,-12 17-3 15,16-19 7-15,-16 19-12 0,0 0 2 0,0 0-2 16,0 0 2-16,0 0 3 0,22 4-4 16,-22-4 4-16,29 15-7 0,-12-9 1 0,6-1-2 15,0 1-4-15,5-4-7 0,4-1-7 0,4 1-7 16,2-5-2-16,7 1 4 0,-1-4 6 0,3 1 1 15,-2-4-5-15,-1 2 3 0,-6-1 2 16,-7 0 9-16,-8 2 8 0,-23 6 7 0,26-8 7 16,-26 8 11-16,0 0 4 0,0 0 4 0,-17-5-11 15,0 6-8-15,-5 3-1 0,-6 1 5 0,-4 2 6 16,-7 0 6-16,2 4 5 0,-6 1-8 0,2 2 4 16,1 1-6-16,2 1 6 0,3-1-2 0,5 1-17 15,5 0-8-15,7-1 0 0,18-15 0 16,-22 28 0-16,22-28 0 0,1 21 0 15,-1-21 0-15,18 17 0 0,1-10 0 0,2 1 0 16,9-6 0-16,2 2 0 0,7-4 0 0,1 1 0 16,3-1 0-16,-2 1 0 0,-3 3 0 0,-1 1 0 15,-9 3 0-15,-5 1 0 0,-6 3 0 0,-17-12-9 16,17 24 9-16,-17-24 6 0,-4 31-3 0,-4-11-3 16,-8-2 0-16,-3 1 0 0,-7 1 0 15,-3 1 0-15,-7 1 0 0,0 2 0 0,-2-6 0 16,-1 1 0-16,3-6 0 0,2-3 0 0,3-1 0 15,7-4 0-15,7-1-23 0,17-4-37 0,-22 0-48 16,7-17-94-16,15 17-205 0,0 0-194 16,10-33 34-16,-10 33 489 0</inkml:trace>
  <inkml:trace contextRef="#ctx0" brushRef="#br1" timeOffset="15543.7654">1697 1896 707 0,'0'0'173'16,"0"0"-103"-16,-18-15-18 0,18 15-16 0,0 0-16 16,0 0-5-16,0 0-8 0,0 0-4 15,0 0-1-15,-4-19-1 0,4 19 2 0,0 0-1 16,0 0 0-16,0 0 2 0,0 0 0 0,0 0 2 16,4-17 4-16,-4 17 2 0,0 0 2 0,0 0 1 15,0 0-2-15,0 0-3 0,0 0-3 0,0 0-3 16,0 0-1-16,19-6-1 0,-19 6-1 0,18-1 1 15,-18 1-1-15,31-3 0 0,-11 0 1 16,3 0-1-16,3-1 2 0,2 0-2 16,4-1 1-16,0 1-2 0,2-1 1 0,2 2-2 15,-2 1 1-15,2 0 0 0,0 0-1 0,-1 1 1 16,1 1-2-16,3 0 2 0,1 1 2 0,2-1 1 16,1 0 0-16,4 0-1 0,1-1 0 0,2 0-2 15,4-2 1-15,0 2-1 0,2 0 1 0,2-1 1 16,-4-1 5-16,6 3 10 0,-3-2-4 15,3 1-2-15,-2-1-6 0,0 2-9 0,2 3 5 16,2-2 2-16,-1 1-2 0,1 2 3 0,1 0-3 16,-1-1 0-16,0 2-1 0,-1 0 1 0,1-1-1 15,1-1 2-15,2 0-2 0,3-1 1 0,1 1-1 16,2-3 1-16,2 0-1 0,-1-2 0 16,5 0 2-16,0-1 0 0,1-1 0 0,2 0 1 15,-1-1-2-15,2 0 1 0,2-2 11 16,1 2 5-16,0-4 8 0,1 0-4 0,-4 2-8 15,1 1-8-15,-2 2-6 0,-1 2-1 0,-2-2 1 16,-4 2-1-16,3 0 3 0,1 0-1 0,-2 1 1 16,5 0-2-16,-5 1-2 0,0 0 1 0,1 1-1 15,-3 1 1-15,0-1 1 0,-2 1 0 0,1-2 0 16,0 0 0-16,1-3 0 0,0 1 0 16,-1-2 0-16,-3 2-1 0,-1-3 1 0,-2 3 1 15,-1-3 1-15,0 0 0 0,-1 0 0 0,1-1-1 16,-1 0 1-16,-2 0-1 0,1 0 1 15,-2 0 0-15,0 1-2 0,-1 1 0 0,-1 1 1 16,-2 0-2-16,3 2 2 0,-3 0-2 0,2 0 0 16,-4 1 0-16,-1 2-1 0,-2-1 0 0,-3 3 0 15,-3 0 0-15,0-1 2 0,-2 2-10 16,0-1-1-16,1-1 1 0,1 1-1 0,2 0 12 16,0-2-1-16,3 0 1 0,2-2 0 0,0 0-1 15,2-2 0-15,0 1 1 0,0 0-1 0,1-2 3 16,3 2-1-16,0-3-1 0,2 2 0 0,1-1-2 15,3 1 0-15,-1 0 0 0,2 0 1 0,-3 2-2 16,-1 0 1-16,0 2 7 0,-2 0-1 16,0 0 0-16,-1 1 0 0,-3 2-7 15,0 0-1-15,-3-1 2 0,-2 0-1 0,2 0 0 16,-5-1 0-16,1 0 1 0,0-2-1 0,0 0 1 16,-1-1 3-16,0 0 0 0,1-1 0 0,-1-3-1 15,-5 2-1-15,1-2-1 0,-1 1 2 0,-2-3 1 16,-2 1 9-16,0 0 2 0,-3-1 3 0,1 1-3 15,-1-1-4-15,2 0-5 0,0-3 0 16,1 3-3-16,1-2 1 0,0 2-2 0,1 1 0 16,-1 0 0-16,-1 0 0 0,-1 2 0 0,-2-1 0 15,-1 2-2-15,-4 0 1 0,-2 2 0 0,-6 0-2 16,-3 0-4-16,-20 0-11 0,21 2-16 16,-21-2-24-16,0 0-16 0,0 0-12 0,0 0 1 15,0 0 11-15,0 0-7 0,-13 26-23 0,13-26-46 16,-22 9-109-16,22-9-58 0,-20 8 221 15</inkml:trace>
  <inkml:trace contextRef="#ctx0" brushRef="#br2" timeOffset="23246.019">6161 4028 549 0,'-51'4'130'0,"9"1"-119"0,5 1-11 0,-2 1-18 15,3 3 0-15,0 1 0 0,-1 2 6 0,1 2 9 16,-1-1 5-16,-1 4 4 0,-1-1 2 15,0 4 0-15,-1-2 2 0,1 3 0 16,-1 2 4-16,1-2 6 0,0 4 8 0,-1-3 4 16,2 4 9-16,-1-2-7 0,4 3-3 0,-2 0-16 15,2 2-3-15,-2 4-1 0,0 0-9 0,-2 3 6 16,0 3-21-16,2 3 6 0,-2 3-5 0,1 2 4 16,-2 2 8-16,1 2-7 0,-1 1 7 0,-1 2-7 15,0 5 8-15,-1 1 1 0,2 2-12 16,-2 4 13-16,4-1-10 0,-4 2 3 0,1 2 13 15,-1 2-8-15,-3 1 14 0,2 3 1 0,-1 4 0 16,-1 4-2-16,0 0-13 0,1 2-3 0,2 3-2 16,0-4-4-16,5 5 15 0,-2 2-2 0,5 1-7 15,2-1 13-15,2 1-9 0,2-4-2 16,3 1 14-16,3 1-16 0,0-4 13 16,4 3-3-16,0 0-11 0,1-3 10 0,2 1-12 15,2-2-1-15,1 1 13 0,0 3 0 0,3-1-11 16,1 1 13-16,2 0-11 0,1-1-4 0,-1 0 16 15,2 2-17-15,2-3 16 0,0 4-6 0,2 0-12 16,3 0 13-16,-1 1-13 0,5-6 2 0,1 0 16 16,3 1-1-16,2 1-11 0,3-2 16 0,2 1-11 15,3-2-1-15,2 0 15 0,1 1-22 16,4-1 16-16,1 0-2 0,3 0-14 0,3-1 15 16,1 2-15-16,2-4 1 0,1-1 15 15,2-2-15-15,1-2 16 0,1 0 2 0,2-2-13 16,2-2 15-16,0-1-15 0,3 1-3 0,4 0 15 15,-3-1-15-15,4-1 14 0,-2 1 2 0,2-1-18 16,2-3 21-16,3 1-19 0,2-3 4 0,1-1 12 16,3 1-18-16,0-3 13 0,4-1-14 15,2-3 13-15,-3 0 9 0,4-1-22 0,1-3 24 16,3-1-21-16,2-3 4 0,2-1 11 0,2 0-12 16,1 0 9-16,1-4 6 0,2 1 16 0,-1-4-8 15,4-1 14-15,1-3-12 0,4 0-30 0,2-3 22 16,-1 0-30-16,3-2 11 0,-3-5 7 0,5-1-8 15,1-1 7-15,0-2-8 16,-1 0 5-16,2-2-9 0,1-2 8 0,3 1-5 16,0-1 5-16,-4-2 0 0,0-1 4 0,-2-3-9 15,0 1 5-15,0-2-3 0,1 2 3 0,0 0 2 16,2-1 4-16,3 3-6 0,0-1 3 0,-3-4-4 16,5 0 2-16,-4-4-2 0,-1-2 4 0,3-2-3 15,-1-3 4-15,-1-3 4 0,2-1 0 0,-4-5 6 16,2-1 0-16,1-5 0 0,1 0-4 15,-1-5 2-15,2 0-7 0,-2-5 2 0,0-2-6 16,1-3 6-16,-1-2-6 0,1-3 5 0,0-4-6 16,-4-1 6-16,-1 0-10 0,3-5 10 0,-1-2-8 15,2-2 12-15,1-3 7 0,-5-4-24 16,1 0 25-16,-4-4-22 0,2 0 7 0,-1-3 13 16,1-2-15-16,-6-1 12 0,-4-2-17 15,-3 0 20-15,-6-3 3 0,-4-1-21 0,-1 0 24 16,-6-5-16-16,2-3 1 0,-3-7 21 0,-1 0-22 15,-5-5 11-15,-1 0-4 0,-3-1-18 0,-1 1 15 16,-2-5-15-16,-1 2-5 0,-3-4 22 0,0-3-7 16,-4-1-14-16,0-1 15 0,-4-2-14 0,-2 2-3 15,-4-1 23-15,-3-2-7 0,-1 0-13 0,-2-1 14 16,-4-1-13-16,-2-2-5 16,-1 0 26-16,-2-1-7 0,-3 3-9 0,-1 1 11 0,-5-2-11 15,-3 3-9-15,-3-1 26 0,0-1-5 16,-3 2-10-16,0 1 16 0,-3 1-9 0,-2 3-7 15,-1 0 20-15,-1-1-11 0,-3-1-16 0,-1 3 13 16,-1 2-14-16,-2 1 0 0,-1 1 19 0,-4 0-20 16,-3-3-2-16,-2-1 11 0,-3-1-17 0,-1-2 9 15,0 0 6-15,-1-3-25 0,0 3 3 16,-5 0 17-16,0 3-11 0,-3 0 16 0,-2-1 11 16,-4 1-25-16,0 1 25 0,-6-1-5 0,-4 4-13 15,-2 2 17-15,-3 1-12 0,-2 3 2 0,-3 1 27 16,0 3-16-16,-4 1-2 0,3 5 19 0,-4-1-21 15,1 5 15-15,-2-2 0 0,-3 1-23 16,-1 1 13-16,0-2-17 0,-1 2 12 0,-2-1-1 16,-1 2-21-16,0 3 17 0,1 3-23 15,-7 0 2-15,3 0 14 0,-6 1-16 0,-2 3 17 16,2 0-15-16,-3 6-9 0,1-2 24 0,-3 5-24 16,-4-1 24-16,-1 6-1 0,-5-1-11 0,1 5 15 15,-1-1-9-15,1 3 13 0,-2 1-7 0,-4 2 9 16,-1 1-6-16,1 1 14 0,3 3-4 0,-4 1 13 15,4 4 13-15,-6 0-38 0,3 3 30 16,-3 3-38-16,1 4 12 0,0 2 4 0,-4 2-6 16,2 3 5-16,-2 3-5 0,0 3 2 0,-1 1-4 15,0 2 1-15,-1 0-2 0,-2 3 2 16,1 0-1-16,2 1 0 0,-1-1-1 0,-1 3-3 16,1 0 3-16,1 1 1 0,-1 2 4 0,0 0 2 15,2 1 1-15,0 2 1 0,1 2 2 0,1 2-3 16,-1 4 4-16,0 3 14 0,4 3-15 15,-2 6 14-15,1 5-31 0,-2 6 8 0,-1 7-7 16,-1 5 5-16,0 6 12 0,-1 4-15 0,0 6 15 16,-1 3-20-16,0 1 13 0,3 3-11 0,0-6-38 15,7 4-22-15,-4-14-46 0,12 8-59 0,-11-18-105 16,4-7-134-16,14 9 90 0,-15-30 326 16</inkml:trace>
  <inkml:trace contextRef="#ctx0" brushRef="#br2" timeOffset="24730.6878">8764 7821 660 0,'0'0'57'16,"3"-17"-32"-16,-3 17-3 0,0 0 15 0,0 0 11 15,0 0 15-15,0 0-1 0,0 0-6 16,-18-16-15-16,18 16-11 0,0 0-9 0,-19-4-1 15,19 4 3-15,0 0 3 0,-21 4 4 16,21-4 2-16,0 0-1 0,-26 15 2 0,26-15-1 16,-14 18-3-16,14-18 0 0,-13 24-8 0,13-24-3 15,-13 28-8-15,13-28 0 0,-6 28-6 0,6-28-1 16,-1 25-5-16,1-25 2 0,5 22-5 0,-5-22 3 16,0 0-1-16,22 16-2 0,-22-16-1 0,22 2 0 15,-22-2 0-15,26-5 2 0,-26 5 4 16,28-15-1-16,-28 15 1 0,30-27-4 0,-30 27 0 15,26-30-3-15,-26 30 3 0,21-31-2 16,-21 31 5-16,13-27-4 0,-13 27 4 0,5-22-2 16,-5 22 3-16,-5-17-2 0,5 17 3 0,0 0-1 15,-21-21 2-15,21 21-2 0,-21-7 1 0,21 7 0 16,-24-1 2-16,24 1 5 0,-26 10 4 0,26-10 6 16,-26 19 1-16,26-19 4 0,-24 28-4 15,14-11 4-15,10-17-10 0,-19 31 1 0,19-31-7 16,-15 32 0-16,15-32-4 0,-6 26 2 0,6-26-4 15,0 20 1-15,0-20-3 0,0 0 2 0,16 18-1 16,-16-18 1-16,20 1 1 0,-20-1-1 16,26-9 1-16,-26 9-1 0,31-19 2 0,-14 8-2 0,-17 11 2 15,30-26-4-15,-30 26 4 0,23-25-3 16,-23 25 3-16,0 0 1 0,20-21 12 16,-20 21 7-16,0 0 9 0,0 0 4 0,0 0-4 15,0 0-1-15,0 0-9 0,0 0-6 0,0 0-8 16,0 0-6-16,0 0-2 0,-20 17 2 0,20-17-1 15,0 0 2-15,-13 20-1 0,13-20 0 0,0 0-2 16,0 0-1-16,0 0-1 0,0 0-2 0,1 19-11 16,-1-19-16-16,0 0-32 0,0 0-39 0,29 13-75 15,-29-13-132-15,0 0-216 0,23-14 40 16,-23 14 371-16</inkml:trace>
  <inkml:trace contextRef="#ctx0" brushRef="#br2" timeOffset="169179.2443">12444 11270 1004 0,'-3'-17'245'0,"3"17"-188"16,-6-19-34-16,6 19-15 16,-7-20-4-16,7 20-9 0,-11-19 6 0,11 19-6 0,0 0 0 15,-26-18-4-15,26 18-8 0,-31 2 3 0,8 6-1 16,-3 4 9-16,-3 3 14 0,0 6 22 0,-4-3 10 16,5 8 19-16,-5-9-3 0,11 5-2 0,-2-6-12 0,7 4-7 0,17-20-13 15,-24 30-4-15,24-30-11 0,-6 31 1 0,9-11 10 16,2 1-34-16,6 2 31 0,4 3-32 0,4-3 14 15,3 0 5-15,2-2-5 0,3-1 5 16,2-2-5-16,0-5 4 0,3-4-4 0,0-3 4 16,-2-5-1-16,0-2 3 0,-2-4 1 0,-2-4-2 15,-3-1 3-15,-4-6-7 0,-4-2 1 0,-3-4-7 16,-2-3 4-16,-5-4-10 0,-2-2-15 0,-5 1 32 16,-2 2-30-16,-5 3 34 0,-3 4-6 0,-6 3 0 15,-1 5 11-15,-3 3 1 0,-3 4 5 0,3 5 1 16,-3 0-3-16,5 7 1 0,-2-1-3 0,2 5-3 15,1 4-4-15,19-14 0 0,-30 37-6 0,16-13-14 16,1 3 31-16,2 3-28 0,2-2 29 0,2 2-12 16,3-2-7-16,4 0 4 0,3-3-7 15,3-3 5-15,2-4-6 0,-8-18 4 0,26 27-2 16,-26-27 1-16,33 16 2 0,-15-12 0 0,1-2 0 16,1-4 1-16,1-5 1 0,-1-2-3 0,3-8 7 15,2-5-4-15,-2-6 4 0,0-5-5 0,-4-2 4 16,-2-2-9-16,-2 1-6 0,-4 2 25 0,-5 3-27 15,-4 6 30-15,-3 3-9 0,1 22 2 0,-10-29 8 16,10 29 0-16,-15-18 1 0,15 18-9 0,-20-8-4 16,20 8-2-16,-22-2-1 0,22 2-1 0,-20 6-2 15,20-6 0-15,-23 13-7 0,23-13 4 0,-24 19-4 16,24-19 2-16,-17 25 3 0,17-25 1 0,-11 27-2 16,11-27 3-16,-6 22-4 0,6-22-17 15,0 17 16-15,0-17-16 0,0 0 30 0,0 0-12 16,28 18 15-16,-28-18-13 0,32 6 1 0,-13-4 1 15,1-3-1-15,-1-4-2 0,0 0-14 0,-1-4 31 16,0-1-31-16,-1-2 30 0,-17 12-16 0,24-29-2 16,-24 29 3-16,11-34-3 0,-11 16 2 0,-4 0-3 15,-7 0 1-15,-5 1-7 0,-4 3-2 0,-4 2-14 16,1 7-11-16,-10-1-10 0,5 11-7 0,-2-2-1 16,7 10-11-16,-1-5-11 0,16 15-44 0,-10-13-69 15,21 13-152-15,0 0-133 0,-3-23 101 0,20 39 373 16</inkml:trace>
  <inkml:trace contextRef="#ctx0" brushRef="#br2" timeOffset="170423.5396">13509 10934 745 0,'0'0'145'0,"0"0"-101"0,-18-12-10 16,18 12 1-16,0 0 8 0,0 0 3 0,0 0 1 16,0 0-10-16,0 0-4 0,0 0-7 0,0 0-5 15,0 0-6-15,0 0-7 0,0 0-3 0,-21 18-6 16,11-1 5-16,-3 8-6 0,-5 7 8 15,-5 8-8-15,-8 8 14 0,-4 8-7 0,-6 7 18 16,-6 4-10-16,-1 8-1 0,-7 9 22 0,2 8-14 16,-8 0 21-16,5 9 8 0,-7-5-26 15,3 5 1-15,-4-2 10 0,-1 2-16 0,1-9 13 16,3-4 1-16,7-12-29 0,7-8 9 0,8-11-28 16,5-16-13-16,13-2-53 0,1-27-69 0,26 11-144 15,-6-23-231-15,0 0 68 0,29-12 341 0</inkml:trace>
  <inkml:trace contextRef="#ctx0" brushRef="#br2" timeOffset="170829.945">12900 11649 1015 0,'0'0'30'0,"-21"7"-19"0,21-7 3 0,0 0 10 16,0 0 4-16,0 0 4 0,0 0-7 16,0 0-5-16,0 0 2 0,0 0-1 0,0 0 3 15,0 0 4-15,0 0 4 0,0 0 2 16,0 0-2-16,-21 27-2 0,21-27-5 0,-21 39 9 15,1-12-6-15,2 14 11 0,-13 5-11 0,-1 16 15 16,-15 8 10-16,4 13-17 0,-10 3 17 0,5 7-20 16,-8 0-16-16,5 2 13 0,-2-4-21 0,8-7 2 15,6-9 13-15,9-13-19 0,12-17 15 0,8-14-17 16,13-14-8-16,-3-17-1 0,41 10 0 16,1-19 3-16,18-10 4 0,14-16-6 15,10-11-7-15,12-11 17 0,8-8-25 0,-2-3 7 0,7 1-15 16,-5-4-35-16,5 12-15 0,-12-13-58 15,12 29-111-15,-24-9-270 0,-1 7 2 0,-7 16 251 16</inkml:trace>
  <inkml:trace contextRef="#ctx0" brushRef="#br2" timeOffset="172580.188">5363 11329 739 0,'0'0'91'15,"0"0"-74"-15,0 0-16 0,0 0-1 0,0 0 18 16,0 0 13-16,0 0 4 0,0 0 4 0,-20-3-17 15,20 3-3-15,0 0 1 0,-20 29 13 0,20-29 5 16,-18 31 15-16,18-31 19 0,-18 30-14 0,18-30 3 16,-14 29-44-16,14-29 2 0,-4 27-24 0,4-27 12 15,0 22-1-15,0-22-6 0,0 0 0 16,15 22 0-16,-15-22 2 0,20 7-2 16,-20-7 0-16,28 0 1 0,-28 0-1 0,33-10 3 15,-16 2-4-15,0-3 9 0,-17 11 12 0,31-30-13 16,-16 11 17-16,-2-1-39 0,-1-2 18 0,-1-2-16 15,-2 2 11-15,-4-1 7 0,-2 3-6 0,-1-1 4 16,-4 3-3-16,-2 1 4 0,4 17-2 16,-16-25 6-16,16 25 3 0,-22-15 9 0,22 15-3 15,-27-4 3-15,27 4-3 0,-28 7-1 0,28-7 5 16,-27 16-4-16,27-16 4 0,-28 32-5 0,16-9 4 16,-2 1-5-16,3 4 4 0,0 2-12 15,2 2-12-15,2-2 26 0,2 0-31 0,3-5 29 16,3 0-14-16,5-7-9 0,-6-18 6 0,19 26-5 15,-19-26 3-15,36 16-1 0,-14-12-1 16,1-4 2-16,2-4 7 0,2-2 0 0,1-5-3 16,0-2 4-16,0-4-10 0,-4-4 6 0,-1-3-3 15,-3 0-14-15,-4 0 31 0,-4 1-31 0,-5 1 32 16,-3 0-13-16,-3 3-4 0,-5 0 4 0,-2 0-4 16,6 19 4-16,-23-27-2 0,23 27 6 0,-33-19-2 15,14 17 2-15,-2 3 1 0,-1 3-2 0,0 6 6 16,-2 0-6-16,2 6 2 0,0 0 0 15,4 1 4-15,18-17 2 0,-27 25 0 0,27-25-6 16,0 0-7-16,0 0-4 0,-3 17-2 0,3-17 0 16,0 0 1-16,26 11 0 0,-26-11 1 15,23 2 3-15,-23-2 3 0,25-1 0 0,-25 1 0 16,20-6-2-16,-20 6-3 0,0 0 2 0,0 0 1 16,0 0 1-16,0 0 5 0,0 0-3 15,0 0-3-15,0 0-11 0,0 0-10 0,-25-7-16 16,25 7-7-16,-23 8-14 0,23-8-15 0,-18 19-28 15,18-19-38-15,-3 19-73 0,3-19-128 0,0 0-162 16,23 10 29-16,-23-10 448 0</inkml:trace>
  <inkml:trace contextRef="#ctx0" brushRef="#br2" timeOffset="174645.457">5345 11456 410 0,'0'0'41'0,"0"0"-13"16,0 0 11-16,0 0 15 0,0 0 10 16,-1-18 1-16,1 18-11 0,0 0-13 0,0 0-10 0,0 0-7 15,0 0-3-15,0 0 1 0,0 0 7 0,0 0 7 16,0 0 10-16,0 0 6 0,0 0 1 15,0 0 1-15,0 0-12 0,0 0-9 0,0 0-12 16,0 0-9-16,0 0-3 0,0 0 1 0,-15-18-1 16,15 18 1-16,0 0-2 0,0 0-4 0,-17-10-16 15,17 10 13-15,0 0-16 0,0 0 17 0,-19-15 1 16,19 15-1-16,0 0 5 0,-21-16 0 0,21 16 5 16,-17-9-1-16,17 9 1 0,-18-8-2 15,18 8 2-15,-21-8 0 0,21 8-1 0,-22-10 0 16,22 10-1-16,-25-9-4 0,25 9 1 0,-27-10-3 15,27 10 1-15,-28-15-3 0,28 15 0 0,-29-19-3 16,29 19 4-16,-30-23-5 0,30 23 3 0,-30-27-3 16,30 27 2-16,-28-31-3 0,14 14 5 0,-1-1-4 15,1-1 5-15,-1 0-4 0,-1-1 4 16,2 1-4-16,-2 0 2 0,-1 1-2 16,1 0 3-16,-2 0-9 0,-1 1 9 0,1 1-8 15,-1 0 6-15,1 1-1 0,-3-2 0 0,0 1 0 16,-1 0 3-16,0 0-3 0,-1 2 2 0,-1-1-3 15,0 1 3-15,-1-2 18 0,1 0-18 0,-2 0 17 16,2-1-34-16,-3 0 13 0,2-3-11 0,-1 1 12 16,2 0 5-16,0-3-6 0,1 0 4 15,-1 0-4-15,1 1 6 0,-1-1-5 0,1 1 8 16,0-1-4-16,-1 2 6 0,-1-1-6 0,1-2 1 16,1 3-4-16,-3-2 4 0,3 1-4 0,-2 1 5 15,0 1-5-15,1 0 4 0,-2 1-6 0,1 1 6 16,-2-1-7-16,2 1 6 0,-2 0-5 0,1 0 4 15,-2 0-4-15,2-1 5 0,-1 0 10 16,0-1-11-16,3-1 11 0,-1-1-32 16,2-1 17-16,0-1-15 0,0 0 16 0,0-1 6 15,1-2-8-15,0 2 6 0,0-1-6 0,-1 1 6 16,3 2-5-16,-2-1 7 0,1 4-5 0,0-3 6 16,1 2-5-16,-1 0 3 0,-2-1-3 0,1 3 3 15,0-1-5-15,1 1 5 0,-1 1-5 0,-1 0 5 16,0 0-4-16,0 0 2 0,-1 0-2 15,1-1 3-15,0 2-5 0,0-1 6 0,1-1-6 16,1 1 5-16,0 0 13 0,1-1-33 0,1 1 34 16,1-1-33-16,0-4 16 0,2 0 5 0,0 2-3 15,2 1 8-15,-1-1-4 0,2 1 7 16,1 2-6-16,-1-1 3 0,13 18-4 0,-19-32 1 16,19 32-4-16,-18-26 6 0,18 26-3 0,-15-22 0 15,15 22 0-15,0 0-2 0,-19-22-1 16,19 22 4-16,0 0 0 0,0 0 1 0,0 0-2 15,0 0-2-15,0 0-2 0,-17-11-2 0,17 11-2 16,0 0-1-16,0 0 0 0,0 0 0 0,0 0 2 16,0 0 0-16,3 27 4 0,-3-27-3 0,9 30 3 15,-4-12-3-15,2 3 2 0,-1 3-3 0,3 1 5 16,-3 4-7-16,1 2 8 0,-1-1-9 0,-1 1-11 16,0 0 30-16,-3-1-32 15,-1 0 25-15,1 0-12 0,-2 3-6 0,-3-3 9 16,2 0-2-16,-3-2 7 0,2-5-5 0,-1-3 5 15,3-20-4-15,0 20 0 0,0-20-3 0,0 0 1 16,0 0 1-16,0 0 3 0,11-17 3 0,-11 17-2 16,5-31 3-16,-4 10-6 0,1-5 5 0,-1-3-5 15,0-4 5-15,-1-2-8 0,0 0 10 16,1-2 11-16,-2 0-25 0,1 0 31 0,-2-3-25 16,-1 2 11-16,-2 1 10 0,3 2-7 0,-3-1 9 15,3 6-7-15,-2 1 6 0,2 6-6 0,0 4 3 16,2 19-5-16,2-22 0 0,-2 22-5 0,0 0-3 15,0 0-4-15,0 0 0 0,0 0 1 16,25 21 0-16,-8-6 4 0,4 5-6 0,4 0 5 16,1 1-6-16,3-2 3 0,3-1-3 15,4-1 3-15,5-3-4 0,6-5 4 0,3 1-15 16,-1-6-24-16,15 6-61 0,-16-23-153 0,18 8-303 16,3-1 2-16,-10-11 348 0</inkml:trace>
  <inkml:trace contextRef="#ctx0" brushRef="#br2" timeOffset="175786.2344">1653 11761 979 0,'12'-22'216'16,"-8"5"-186"-16,-4 17-6 0,18-33-10 0,-18 33-1 15,22-32 4-15,-22 32-5 0,19-22 0 16,-19 22-7-16,0 0-3 0,0 0 0 0,0 0 1 16,0 0 0-16,0 0-1 0,0 0 5 0,0 0 4 15,0 0 7-15,0 0 2 0,14 28 3 0,-18-8-9 16,2 6 3-16,-4 4-6 0,1 8 6 15,-2 2-10-15,0 3 6 0,1 2-10 0,1 0 11 16,2-4-10-16,3-2-6 0,2-8 30 0,6-1-33 16,1-6 31-16,7-3-17 0,5-5-5 15,3-5 4-15,4-5 0 0,5-4 3 0,1-8 0 16,5-4 0-16,1-8-1 0,3-4-7 0,-2-3-17 16,-1-5 29-16,-1-2-29 0,-1-3 29 0,-2-5-8 15,-1-2-8-15,-1-3 9 0,1-1-9 0,-6-3 11 16,1-2-13-16,-4 0 15 0,-2-2-13 0,-2 0 12 15,-3 0 5-15,-3-1-25 0,-2 5 24 16,-4 5-26-16,0 9 10 0,-4 7 2 0,-3 8-2 16,-3 20 3-16,-2-18-5 0,2 18 4 0,0 0-4 15,0 0-14-15,-20 18-10 0,16 2-25 16,-7-2-17-16,11 13-30 0,-10-13-28 0,21 18-58 16,-13-18-112-16,12 3-152 0,14 8 86 0,-24-29 363 15</inkml:trace>
  <inkml:trace contextRef="#ctx0" brushRef="#br2" timeOffset="176067.5327">2616 11963 1404 0,'-19'17'49'0,"7"5"-8"16,-1-3-11-16,5 2-26 0,4-2 15 0,2 4-31 15,2 0 14-15,3 0-15 0,1 0 11 0,1-4 4 16,2 2-7-16,1-4 4 0,-8-17-7 16,24 26-7-16,-7-13-25 0,-17-13-13 0,36 10-31 15,-36-10-39-15,42-6-62 0,-42 6-86 0,33-40-168 16,-2 27 140-16,-15-24 299 0</inkml:trace>
  <inkml:trace contextRef="#ctx0" brushRef="#br2" timeOffset="176208.142">2712 11572 1475 0,'-30'-8'46'0,"-1"-3"0"0,12 6-5 0,1-2-7 15,18 7-6-15,-17-5-12 0,17 5-12 0,0 0-9 16,0 0-17-16,0 0-19 0,9-24-38 0,16 25-70 15,-13-23-137-15,18 10-252 0,9 4 61 0,-8-14 385 16</inkml:trace>
  <inkml:trace contextRef="#ctx0" brushRef="#br2" timeOffset="176786.4161">3064 11832 827 0,'0'0'167'0,"0"0"-42"0,8-25-30 16,-8 25-15-16,25-18-14 0,-5 11-21 0,1-9-13 16,4 1-17-16,2 0-6 0,4-3-8 0,0 2 1 15,2-1-4-15,0 2-6 16,-4 1-21-16,5 7-31 0,-11-8-50 0,13 16-75 16,-18-12-97-16,1 7-172 0,8 15 121 0,-27-11 333 15</inkml:trace>
  <inkml:trace contextRef="#ctx0" brushRef="#br2" timeOffset="176958.2437">3170 12044 1272 0,'0'0'129'16,"-24"10"-85"-16,24-10-27 0,0 0-21 0,0 0-2 16,28-16 8-16,-1 2-4 0,5-5 5 15,7-1-5-15,6-3-3 0,2-3-19 0,10 5-15 16,-2-8-33-16,18 11-41 0,-13-10-67 0,15 14-72 15,-6 7-180-15,-14-15 97 0,14 22 335 16</inkml:trace>
  <inkml:trace contextRef="#ctx0" brushRef="#br2" timeOffset="177851.4418">2125 12810 906 0,'0'0'51'0,"6"-21"-24"0,-6 21-19 16,0 0 1-16,0 0 22 0,0 0 24 31,0 0 18-31,0 0-4 0,0 0-11 0,0 0-19 16,-16 23-7-16,9-5 6 0,-4-1-2 0,5 6 6 15,-6-4-8-15,6 8 6 0,-4-3-15 0,5 8 1 16,-1-2-7-16,4 1 4 0,-2-3-4 0,5-1 6 16,0-7-10-16,3 0-1 0,-4-20-8 0,18 30-1 15,-18-30-6-15,37 19 3 0,-11-16-2 16,8-4 3-16,7-9-2 0,6-6-1 0,5-6 3 0,7-4-12 0,3-3-4 0,-3-10-29 15,7 5-28-15,-14-13-54 0,14 18-56 0,-26-17-72 16,12 18-123-16,-5 4-63 0,-23-12 209 16</inkml:trace>
  <inkml:trace contextRef="#ctx0" brushRef="#br2" timeOffset="178014.1756">2535 12748 1283 0,'-37'44'238'15,"-2"-12"-210"-15,10 7-11 0,4 2-21 0,3 4 9 16,6 1-10-16,3-2 11 0,3 1-12 0,1-5 10 16,4-2-18-16,4-6 0 0,7 3-28 15,-1-12-25-15,16 11-51 0,-21-34-51 16,42 39-52-16,-15-27-156 0,2-16-30 0,21 14 271 16</inkml:trace>
  <inkml:trace contextRef="#ctx0" brushRef="#br2" timeOffset="178561.8725">2896 13024 1360 0,'-39'5'92'16,"39"-5"-73"-16,-29 20-13 0,29-20 8 15,-23 19 5-15,23-19 11 0,-19 22 0 0,19-22 0 16,-14 21-8-16,14-21-7 0,-11 17-10 0,11-17 0 15,0 0-4-15,-4 21 2 0,4-21-3 0,0 0 1 16,4 19-3-16,-4-19 3 0,0 0 1 16,0 0-2-16,22 9 2 0,-22-9 1 0,0 0 2 15,27-11 0-15,-27 11 6 0,24-24 1 0,-11 7 3 16,-1-1-5-16,1-2-1 0,-4 0-7 0,1-3 3 16,-1 0-7-16,-1 2 3 0,1 0-2 0,-2 2 1 15,-7 19-2-15,10-27 5 0,-10 27-3 0,4-17 8 16,-4 17 5-16,0 0 2 15,0 0 3-15,0 0-3 0,0 0-3 0,0 0-7 16,0 0-4-16,0 0 0 0,2 19 0 0,-1-2-1 16,-1 5 7-16,-1 2-9 0,1-1 5 0,0-3-4 15,0-20 3-15,7 26-2 0,-7-26 1 0,17 16-3 16,-17-16 2-16,27 7 0 0,-10-8 0 0,3-5 4 16,4-5 0-16,2-6 0 0,2-6-1 0,0-2 3 15,1-2-6-15,-4-2 10 0,0 3-2 16,-3-1 5-16,-2 2-8 0,-3 2 6 0,-4 2-12 15,-1 4 5-15,-12 17-1 0,14-22-3 0,-14 22 8 16,0 0 6-16,0 0 5 0,0 0-1 0,0 0-2 16,0 0-8-16,0 0-4 0,-14 29-5 0,3-2 2 15,-5 9-5-15,1 8 7 0,-4 2-5 16,1 2 4-16,1 0-14 0,-1-3 3 0,5 0-19 16,-2-5-2-16,8-1-20 0,-3-9-15 15,15 6-44-15,-5-36-91 0,16 45-170 0,-1-31-187 16,4-14 44-16,11 4 469 0</inkml:trace>
  <inkml:trace contextRef="#ctx0" brushRef="#br2" timeOffset="178766.3926">3988 12475 1402 0,'-12'31'90'0,"-21"5"-80"16,-1 7 1-16,-1 5 9 0,-3 3-26 15,-2 2 24-15,-1 4-24 0,-3-1-2 0,-1 3 14 16,-1 7-22-16,-4 0 14 0,1 4-30 0,-2-5 5 16,2 3 0-16,1-8-22 0,6-2 36 15,5-8-22-15,13-4-32 0,3-20-54 0,23 5-146 16,5-11-189-16,-7-20 32 0,47 8 424 0</inkml:trace>
  <inkml:trace contextRef="#ctx0" brushRef="#br2" timeOffset="179082.2508">4068 12840 1176 0,'-39'2'341'0,"0"21"-311"16,1-2-10-16,5 4 18 0,0-4 2 0,6 3 3 16,-1-1-16-16,4 1-3 0,3-2-10 0,7-2 3 15,14-20-5-15,-8 28-4 0,8-28-5 0,27 21-1 16,-4-15-3-16,6-1 4 0,3-3-2 15,4-3 0-15,3 0 0 0,1-3-1 0,2 3 3 16,-2-2-3-16,-2 3 1 0,-6 3-1 0,-4-1-1 16,-3 4 3-16,-25-6-2 0,27 17 1 0,-27-17-1 15,3 34 6-15,-9-10-6 0,-9 8 9 16,-5 3-10-16,-8 4-8 0,-7 2 22 0,-3 0-20 16,-5-1 29-16,1-4-10 0,0-6-8 0,5-3-2 15,3-7-13-15,3-6-11 0,12-3-25 16,-1-16-58-16,20 5-148 0,0 0-326 0,9-30 5 15,9 4 309-15</inkml:trace>
  <inkml:trace contextRef="#ctx0" brushRef="#br2" timeOffset="181238.9798">4743 5157 173 0,'0'0'18'0,"0"0"1"0,0 0 9 16,0 0 8-16,0 0 2 0,-17-1-3 0,17 1 3 15,0 0 5-15,0 0 6 0,0 0 0 16,0 0-10-16,0 0-9 0,0 0-5 0,0 0-3 16,-12 18 1-16,12-18 2 0,0 0 0 0,0 0 0 15,-4 18-9-15,4-18 11 0,0 0-10 0,0 0 13 16,-4 20-2-16,4-20 4 0,0 0-2 0,0 0-2 16,-4 19-4-16,4-19-7 0,0 0-7 15,0 0-4-15,0 0-2 0,0 0-1 0,0 0 1 16,0 0 2-16,0 0-1 0,0 0 1 0,21-10-1 15,-21 10 1-15,14-18-4 0,-14 18 2 0,15-24 14 16,-15 24-14-16,13-26 14 0,-13 26-14 0,11-25-3 16,-11 25-12-16,6-21 15 0,-6 21-8 15,0 0 18-15,-1-23 3 0,1 23 3 0,0 0-1 16,0 0-1-16,0 0-2 0,0 0-3 16,-20-12-5-16,20 12-2 0,0 0-4 0,0 0 2 15,-23 21-2-15,23-21 3 0,-18 24 17 0,18-24-12 16,-19 29 18-16,10-12-29 0,9-17 21 0,-18 30-14 15,18-30 16-15,-11 24-1 0,11-24-8 0,-4 18-2 16,4-18-7-16,0 0-1 0,8 19-2 0,-8-19 1 16,0 0 0-16,25 10 1 0,-25-10-1 15,27-2 0-15,-27 2 2 0,34-12-1 0,-13 2 6 16,-1-2-4-16,0-4 5 0,0-3-6 0,-3-2 3 16,-1 1 16-16,-2-1-33 0,-5 3 33 15,0 1-30-15,-9 17 19 0,4-28 10 0,-4 28 0 16,-7-20 5-16,7 20-6 0,0 0-2 0,-25-18-6 15,25 18-1-15,-27-3-3 0,9 6 0 0,1 3 2 16,-4 1 0-16,2 5 4 0,-2 1 3 16,3 6 4-16,-3-4-4 0,3 5-15 0,1-2 26 15,4-1-34-15,13-17 25 0,-16 29-16 0,16-29-5 16,0 17 1-16,0-17-2 0,0 0 2 0,23 14 0 16,-23-14 2-16,27 0 0 0,-27 0-1 0,31-11 4 15,-31 11-3-15,28-17 2 0,-28 17-1 0,18-15 1 16,-18 15-2-16,0 0 1 0,6-21-3 15,-6 21-16-15,0 0 23 0,-17-17-51 16,17 17 7-16,-17-7-58 0,17 7-32 0,0 0-49 16,-28-15-121-16,28 15-176 0,0 0 1 0,4-17 396 15</inkml:trace>
  <inkml:trace contextRef="#ctx0" brushRef="#br2" timeOffset="182646.44">4674 5124 151 0,'0'0'7'0,"0"0"-25"0,0 0-3 15,-18 15 4-15,18-15 20 0,0 0 15 0,0 0 18 16,-14 19 22-16,14-19 19 0,0 0 11 15,0 0 2-15,-16 19-4 0,16-19-4 0,0 0 0 16,0 0-6-16,0 0-10 0,0 0-18 0,0 0-11 16,0 0-5-16,0 0 0 0,0 0 3 0,-1-19-4 15,1 19 0-15,12-28-3 0,-2 8-12 16,4 0 11-16,0-8-14 0,4 3 10 0,3-9 7 16,6 2-6-16,4-10 11 0,10 1-6 0,1-8 10 15,12-1-14-15,2-9 14 0,13-3-21 16,4-6-11-16,8-3 18 0,4-3-31 0,2-1 17 15,6-3 2-15,4-3-21 0,1 1 18 0,3-2-20 16,-3 2 0-16,0 0 19 0,-1-1-16 0,2 4 26 16,-5-4 4-16,4 3-16 0,-11 1 16 0,-3 2-22 15,-6 3 13-15,-6 6-3 0,-4 3-23 0,-6 7 25 16,-6 4-25-16,-6 8 10 0,-9 4 9 0,-6 6-9 16,-7 6 6-16,-5 5-5 0,-8 6 4 15,-15 17-1-15,15-19 9 0,-15 19 11 16,0 0 8-16,0 0 6 0,0 0-4 0,0 0-10 15,0 0-6-15,0 0-6 0,0 0-3 0,0 0-2 16,0 0-2-16,0 0 0 0,0 0-2 0,0 0-1 16,0 0 0-16,0 0-1 0,0 0-1 0,0 0 0 15,0 0-2-15,0 0-1 0,0 0-2 16,0 0-2-16,0 0-1 0,0 0-2 0,0 0 0 16,0 0 3-16,0 0 4 0,18-4 4 0,-18 4 2 15,23-13-1-15,-23 13 2 0,24-19-3 0,-24 19 3 16,25-21-3-16,-25 21 3 0,19-15-2 0,-19 15 2 15,0 0 0-15,0 0 0 0,0 0 2 0,0 0-1 16,0 0 0-16,0 0 0 0,0 0-1 0,0 0 0 16,0 0-1-16,0 0 0 0,0 0 0 15,0 0 0-15,0 0-1 0,0 0-1 16,0 0 1-16,0 0 0 0,0 0 1 0,0 0-1 16,0 0 0-16,0 0 0 0,0 0 1 0,0 0 0 15,0 0 0-15,0 0 0 0,0 0 1 0,0 0 2 16,0 0-1-16,0 0 0 0,0 0 0 0,0 0-1 15,0 0 1-15,0 0-2 0,0 0-1 0,0 0 1 16,0 0-1-16,0 0 0 0,0 0 1 16,0 0-1-16,0 0 2 0,0 0 1 0,0 0-1 15,0 0 1-15,0 0-2 0,-27 9-2 0,10-3 1 16,-2 0-1-16,-2 2 2 0,-7-1 0 0,0-1 0 16,-1 0-1-16,-4 0 1 0,0 1-1 0,-1 1 4 15,-1 0 2-15,0 3 3 0,-1-3 2 16,4 4 1-16,1-2-4 0,7-2 1 15,3 1-5-15,21-9 0 0,-23 7-4 0,23-7-3 16,0 0-5-16,0 0-5 0,0 0 2 0,0 0 2 16,31-12 7-16,-2 1 2 0,13-11 4 0,12-6-7 15,10-7 6-15,7-7-8 0,7-2 9 0,2-2-12 16,1 2 11-16,-4 1 9 0,-3 5-27 0,-1 3 30 16,-10 4-29-16,-3 6 12 0,-10 6 5 0,-10 5-5 15,-10 8 1-15,-10 4-4 0,-20 2 1 16,0 0 3-16,12 19 1 0,-16 2 6 0,-5 10-4 15,-7 9-9-15,-9 5 25 0,-6 3-23 16,-7 1 24-16,-2 3-7 0,-3-4-8 0,0 0 9 16,1-3-11-16,6-5 4 0,5-6-13 0,8-7-5 15,9-3-33-15,14-24-46 0,-9 35-117 0,9-35-187 16,0 0-152-16,0 0 27 0,0 0 492 0</inkml:trace>
  <inkml:trace contextRef="#ctx0" brushRef="#br2" timeOffset="183491.498">1842 3443 870 0,'29'-29'87'15,"-18"5"3"-15,9 5-10 0,-1-13 6 0,12 9 13 0,-4-12-34 16,12 8 19-16,-4-5-54 0,5 4-4 0,-1 1-8 16,-1 6-17-16,-5 2 2 0,-2 5-5 0,-3 4 5 15,-2 4-3-15,-5 5 1 0,-3 6 1 0,-18-5-2 16,24 23 4-16,-15-1-5 0,-3 7 6 16,-3 9 14-16,-3 9-30 0,-2 7 26 0,-3 6-25 15,-2 3 2-15,-2 4 16 0,0 1-14 0,-1 1 19 16,0-1-12-16,4-5 18 0,2-7 8 15,7-4-25-15,4-12 23 0,6-4-30 0,6-10 7 16,5-3 5-16,5-6-7 0,4-5 5 0,5-8 0 16,3-5 1-16,2-11 5 0,0-4 0 0,-1-8 8 15,-1-4-1-15,-3-7-7 0,0-3 28 16,-2-7-26-16,-3-4 17 0,-3-4-9 0,2-3-15 16,-4-2 7-16,-1-1-12 0,-7 1 8 0,-3 1-12 15,-6 6 11-15,-5 2-11 0,-4 0-8 0,-5 3 22 16,-2 2-23-16,-3 4 22 0,-2 3-8 0,-2 7-9 15,1 5-1-15,-3 2-10 0,14 23-6 0,-25-30-15 16,25 30-20-16,-23-19-33 0,23 19-67 16,-17-7-121-16,17 7-240 0,0 0 21 15,0 0 336-15</inkml:trace>
  <inkml:trace contextRef="#ctx0" brushRef="#br2" timeOffset="183819.6573">3455 3409 1000 0,'-6'-19'250'0,"6"19"-208"0,-17-32-3 0,17 32 5 15,-19-31 4-15,19 31 2 0,-25-25 6 0,25 25-4 16,-28-15-2-16,28 15-7 0,-30-2-11 15,30 2-2-15,-34 12-5 0,16 2 2 0,-2 6-3 16,1 7 1-16,-2 7-11 0,3 6 3 0,0 3-12 16,3 4 8-16,4 0-14 0,3 0 7 0,4 0-11 15,3 0 8-15,2 1-10 0,4 0-7 0,1 0 19 16,1-2-27-16,3-5 14 0,0-4-16 0,4-2-18 16,0-9-10-16,5 3-24 0,-19-29-23 0,34 41-55 15,-34-41-69-15,31 16-155 0,-13-10-93 16,-18-6 148-16,27-3 323 0</inkml:trace>
  <inkml:trace contextRef="#ctx0" brushRef="#br2" timeOffset="183975.907">3055 3780 1600 0,'0'0'36'0,"0"0"-26"15,0 0-11-15,4-21-2 0,-4 21 3 0,25-24-1 16,-3 7 5-16,6 0-5 0,8-4 3 0,2-2-6 15,6 1-12-15,1-9-41 0,10 12-54 0,-14-20-98 16,21 16-188-16,-7-1-92 0,-7-7 127 0</inkml:trace>
  <inkml:trace contextRef="#ctx0" brushRef="#br2" timeOffset="184163.4271">3746 3461 1568 0,'0'0'52'16,"-17"5"-47"-16,17-5-13 0,0 0-16 0,0 0-3 16,0 0-2-16,0 0 4 0,24-11 16 15,-7 4-1-15,6 1-15 0,1-9-30 0,10 13-51 16,-13-15-50-16,16 16-62 0,-14-9-66 16,-5-3-123-16,15 16 166 0,-33-3 241 0</inkml:trace>
  <inkml:trace contextRef="#ctx0" brushRef="#br2" timeOffset="184319.7154">3701 3720 1664 0,'0'0'87'0,"-1"17"-79"16,1-17-15-16,0 0-2 0,0 0 1 0,0 0 0 16,29-13 0-16,-5 2-9 0,2-9-14 0,13-1-7 15,2-10-3-15,16-1 17 0,5-9-22 16,16 7-41-16,-7-19-129 0,16 8-311 15,3 4 32-15,-7-11 299 0</inkml:trace>
  <inkml:trace contextRef="#ctx0" brushRef="#br2" timeOffset="184694.7966">4608 3028 1292 0,'0'0'75'0,"0"0"-66"0,0 0-16 16,-19 1 1-16,19-1 7 0,-28 23 2 0,10-4 13 15,-6 1 12-15,4 8 23 0,-8-5 9 0,8 11 11 16,-4-8-12-16,9 7-20 0,1-8 16 0,5 4-41 16,6-4 18-16,5-4-20 0,5-2-11 0,-7-19 4 15,31 26-4-15,-4-15 2 16,5-6-1-16,7-4 0 0,10-7 0 0,4-6-3 16,8-6 5-16,5-9-11 0,6-1-15 0,-3-5-6 15,2 5-47-15,-9-6 23 0,1 8-38 0,-15-11-22 16,8 18-61-16,-24-19-145 0,-4 7-162 0,4 10 30 15,-24-14 435-15</inkml:trace>
  <inkml:trace contextRef="#ctx0" brushRef="#br2" timeOffset="184851.0802">5031 2979 1372 0,'-38'7'378'0,"5"22"-322"0,1 4-38 16,4 2-4-16,5 5-11 0,4 3 7 0,2 4 5 15,2 0-24-15,2-2 22 0,3-5-25 16,4-5 7-16,5-3 6 0,5-2-13 0,5-4-13 15,7 2-23-15,0-11-22 0,13 11-61 16,-29-28-104-16,58 25-157 0,-21-15-134 0,-2-12 112 16,13 15 414-16</inkml:trace>
  <inkml:trace contextRef="#ctx0" brushRef="#br2" timeOffset="185366.777">5332 3153 1402 0,'0'0'105'0,"0"0"-78"0,-20 14 6 0,20-14 5 15,-19 20 2-15,19-20-7 0,-24 34 2 0,8-15 17 16,4 5-28-16,-2-5 21 0,6 3-36 0,0-5 0 16,8-17-2-16,-4 28-6 0,4-28 1 0,1 19-4 15,-1-19 1-15,0 0-2 0,0 0-2 16,0 0 0-16,17 14 1 0,-17-14 0 0,18-9 1 15,-18 9 2-15,30-28-3 0,-11 8 4 0,-3-4-3 16,2-2-12-16,-4 2 29 0,1 0-28 0,-4 2 29 16,-3 1-11-16,1 2-4 0,-5 2 4 0,-4 17-4 15,6-25 3-15,-6 25 3 0,0 0 6 0,0 0 4 16,0 0 3-16,0 0-4 16,0 0-6-16,0 0-8 0,0 0-4 0,0 0-2 15,0 0 1-15,0 0 1 0,9 28 1 0,-9-28 3 16,15 24-5-16,-15-24 4 0,23 17-2 0,-6-11 1 15,1-3 1-15,2-1 1 0,0-4 0 0,4-2 0 16,-1-4 2-16,0-3-1 0,0-1 4 0,0-3-3 16,-2-1 7-16,-2 0-4 0,-3-2 4 0,-16 18-4 15,27-30 3-15,-27 30-2 0,16-22 1 16,-16 22-3-16,0 0 2 0,0 0-1 0,0 0 2 16,0 0 0-16,0 0-4 0,0 0-4 0,0 0-3 15,-16 33 1-15,5-4-5 0,-4 8 8 0,-1 3-6 16,2-4-8-16,5-3 15 0,2-4-33 15,7-4 13-15,1-3-25 0,9 1-38 0,-10-23-10 16,29 30-21-16,-29-30-48 0,48 9-163 0,-22-15-185 16,7-15 0-16,13 4 407 0</inkml:trace>
  <inkml:trace contextRef="#ctx0" brushRef="#br2" timeOffset="185554.2837">6228 2549 1574 0,'-46'51'66'16,"7"11"-39"-16,-2-3 26 0,9 4-20 0,0-4-9 15,6 4 7-15,0-2-17 0,4 0 10 0,2-3-19 16,3-3 4-16,3-4 0 0,4-6-29 0,9-1 10 16,-1-9-54-16,13 4-18 0,-6-19-41 0,21 15-123 15,-15-14-246-15,14-13-42 0,7 1 237 0</inkml:trace>
  <inkml:trace contextRef="#ctx0" brushRef="#br2" timeOffset="185851.1947">6322 2766 1588 0,'-21'23'67'16,"-2"-1"-54"-16,2 3 7 0,4-2-1 0,5 4 13 15,-2-3-3-15,4 0 8 0,2-6-5 0,7-1-4 16,1-17-13-16,10 27-4 0,-10-27-7 0,22 23 1 16,-22-23-3-16,27 14 0 0,-27-14-1 0,31 7 0 15,-10-7-1-15,2 0 0 0,1-1 0 0,-2-1 0 16,-2 2 0-16,-20 0 0 0,24 2-1 16,-24-2 1-16,0 0 1 0,0 0 2 0,7 18 2 15,-7-18 4-15,-9 38-5 0,-5-13 3 16,-8 5-6-16,-6 1 1 0,-4 0-12 0,-4 1-15 15,1 0 7-15,-3-5-46 0,13 5-19 0,-11-18-81 16,30 20-168-16,6-34-228 0,-15 20 22 0,15-20 396 16</inkml:trace>
  <inkml:trace contextRef="#ctx0" brushRef="#br2" timeOffset="307622.634">13826 1877 550 0,'0'0'83'0,"0"0"-28"16,0 0 0-16,22-18 8 0,-22 18 1 0,0 0 8 16,21-18-11-16,-21 18-10 0,17-15-11 0,-17 15-5 15,20-17-4-15,-20 17-3 0,20-18-3 0,-20 18-9 16,21-17-3-16,-21 17-6 0,0 0-4 0,21-11 0 16,-21 11 2-16,0 0 4 0,0 0 5 15,0 0 0-15,-13 27-3 0,2-4-1 0,-8 8-12 16,-5 6 8-16,-9 2 22 0,-4 5-16 0,-8 7 36 15,-3 6-20-15,-8-4 4 0,1 6 8 0,-3-11-8 16,4 7 11-16,-4-4-10 0,4 3 9 0,1-7-16 16,7-2 8-16,3-9-17 0,9 1 1 0,4-6 7 15,5-3-33-15,7-6 28 0,18-22-34 0,-16 23 12 16,16-23-1-16,0 0-1 0,16 19 1 0,3-11 1 16,8 1 3-16,10-7-1 0,6-4 1 0,9-5 0 15,6-7-2-15,6-1 2 0,4-4 15 16,4 0-34-16,2 0 33 0,-2-1-32 0,-1 1 13 15,-2 2 6-15,-3 3-2 0,-6 3 2 0,-4 1-2 16,-6 3 1-16,-5 2-10 0,-1 4-4 0,-7 0-3 16,0 3-8-16,-6-1 3 0,-3 3-4 0,-7-5 0 15,-3 3 3-15,-18-2 7 0,20-1 4 0,-20 1 6 16,0 0 7-16,4-21 0 0,-8-1 7 0,-1-7-9 16,-3-9 7-16,-6-8-10 0,-4-5 21 0,-6 3-2 15,-10-4 20-15,-4 6-5 0,-13-8 9 0,-1 6-14 16,-10-5-21-16,-2 3 22 0,-4 4-37 0,-2 2 23 15,4 5-2-15,7 7-11 0,11 8 8 0,12 7-8 16,11 5-10-16,8 0-24 0,17 12-74 0,-7-20-101 16,31 27-128-16,-5-14-227 0,18-13 80 15,24 18 415-15</inkml:trace>
  <inkml:trace contextRef="#ctx0" brushRef="#br2" timeOffset="308158.8663">14686 2120 1733 0,'-26'-4'10'0,"26"4"-18"0,0 0-6 0,-9-19-2 16,9 19 9-16,22-31 3 0,-4 6 8 0,8 0-3 16,3-2 9-16,4 4 3 0,4 0-35 0,1 2 35 15,5-1-25-15,-3 4 25 0,-5 3 2 0,0 4-3 16,-9 5-11-16,-3 4 0 0,-5 2 0 0,-18 0 1 16,26 10 0-16,-26-10 2 0,11 17-1 0,-11-17 3 15,3 31-6-15,-4-10-13 0,-4 5 33 16,-1 3-34-16,-6 10 35 0,-1 3-15 0,-3 5-7 15,0 4 13-15,-1-5-9 0,2 6 12 0,2-1-12 16,3-2 7-16,4-3-12 0,4-6 7 0,5-5-8 16,5-4 6-16,3-5-7 0,4-4 6 0,5-4-5 15,3-5 4-15,5-5-2 0,2-5 4 0,4-6 1 16,3-6 4-16,1-6 12 0,-1-2-2 16,0-9 13-16,-4-2-5 0,-4-4 6 0,-2-2-8 15,-7-5 1-15,-1 0-11 0,-9-2 3 0,-1 1-13 16,-5 3-4-16,-4 1 0 0,-4 2 0 0,-1 1 0 15,0-4 0-15,-2 6 0 0,2-1 0 0,0 0 0 16,0 9 0-16,4-1 0 0,1 7 0 0,0 17 0 0,9-25 0 16,-9 25 0-16,24-23-17 0,-5 10-16 15,12 3-19-15,2-6-26 0,14 14-45 0,-8-18-59 16,24 29-102-16,-20-14-217 0,9 3 15 0,7 11 196 16</inkml:trace>
  <inkml:trace contextRef="#ctx0" brushRef="#br2" timeOffset="308363.2423">15934 2095 1888 0,'0'0'20'0,"0"0"-28"0,0 0-4 16,0 0 2-16,0 0 5 0,0 0 6 0,0 0 6 15,18-14 2-15,-18 14 2 0,37-9-2 0,-11 3-6 16,4 1-1-16,0 1-1 0,-1 2-1 15,-2 2-4-15,0 2-16 0,-4-3-20 0,4 9-47 16,-27-8-62-16,45 14-120 0,-45-14-219 0,15 18-43 16,-5 2 204-16</inkml:trace>
  <inkml:trace contextRef="#ctx0" brushRef="#br2" timeOffset="308519.5443">15837 2338 2017 0,'-28'5'30'0,"28"-5"-30"15,-26 7 0-15,26-7 0 0,0 0 0 0,0 0 0 16,0 0 0-16,0 0 0 0,0 0 0 0,23 0 0 16,-2-1 0-16,12-1-23 0,2-6-40 0,17 7-58 15,-8-17-54-15,32 26-127 0,-16-16-278 0,16-5 57 16,9 10 264-16</inkml:trace>
  <inkml:trace contextRef="#ctx0" brushRef="#br2" timeOffset="309183.5436">16866 1833 1423 0,'0'0'41'0,"8"-25"-14"16,-2 7 1-16,-6 18 4 0,29-36 13 16,-7 19-6-16,-2-5-8 0,3 4-17 0,-1 0-4 15,-3-1-12-15,2 5 5 0,-2 1-1 16,0 3 4-16,1 5 3 0,-3-1-1 0,1 4-2 16,-18 2-1-16,32 0-1 0,-32 0-2 0,28 6 2 15,-28-6-5-15,22 15 2 0,-22-15 1 0,18 32 1 16,-11-10-4-16,0 2 4 0,-4 2-7 0,-2 3 6 15,-1 3-8-15,-1 4 9 0,-1 5-9 16,-2 2 3-16,-1 7 30 0,-1 1-31 0,1-4 29 16,0 2-21-16,2-8-10 0,0-1 10 0,2-3-9 15,2-2 9-15,4-4-8 0,4-4 7 0,0-4-5 16,5-4 3-16,-14-19-1 0,34 21 3 16,-12-17 2-16,2-3 2 0,3-7 2 0,3-4 3 0,3-8 5 15,4-6-3-15,-1-6 8 0,2-5-8 16,-3-3 6-16,-3 1-10 0,-4-3 5 15,-4 0-8-15,-6-5 5 0,-2 2-6 0,-6-2-16 16,-3 1 25-16,-3 6-22 0,-4-1 21 0,-3 0-1 16,0 1-13-16,-2-5 5 0,0 2-8 0,-1 4 4 15,2 3-4-15,1 11 5 0,0 6-4 0,3 17 4 16,-1-17-3-16,1 17-3 0,0 0-8 0,0 0-15 16,0 0-24-16,0 0-26 0,0 0-24 15,24 12-49-15,-24-12-88 0,32 7-296 0,-12 11 20 16,-5-1 247-16</inkml:trace>
  <inkml:trace contextRef="#ctx0" brushRef="#br2" timeOffset="309496.0608">18264 1970 1446 0,'0'0'53'16,"0"0"-46"-16,-5-18 46 0,5 18-19 0,0 0 29 16,-20-15-12-16,20 15-16 0,-20 2-10 15,20-2-8-15,-23 8 24 0,23-8-40 16,-27 24 33-16,14 3-34 0,-4 3 5 0,0 8 8 16,-3 4-11-16,3 0 11 0,0 3-13 0,2 1 7 15,-1 1-8-15,1 0 7 0,2-3-10 0,2-1 7 16,3-3-7-16,2-2 5 0,2-2-10 0,0-7-1 15,4 0-1-15,1-10-34 0,8 3-1 0,-9-22-56 16,18 28-5-16,-18-28-38 0,23 15-57 16,-23-15-22-16,21-9-93 0,-21 9-78 0,11-27 108 15,-11 27 287-15</inkml:trace>
  <inkml:trace contextRef="#ctx0" brushRef="#br2" timeOffset="309636.7811">17939 2431 1224 0,'0'0'228'0,"-30"-17"-90"0,30 17-25 16,-18-7-19-16,18 7-23 0,0 0-25 0,0 0-21 15,0 0-15-15,0 0-9 0,0 0-4 16,0 0 2-16,24-9 1 0,-4 4 3 0,10-4 1 16,6-3-8-16,12 2-20 0,2-9-43 0,12 17-95 15,-20-27-185-15,17 20-237 0,-6-1 31 0,-4-8 342 16</inkml:trace>
  <inkml:trace contextRef="#ctx0" brushRef="#br2" timeOffset="309839.829">18690 2242 2035 0,'0'0'12'0,"0"0"-12"0,0 0-12 0,0 0 2 16,3-17 5-16,-3 17 6 0,0 0 4 15,25-19-6-15,-3 6-13 0,7 0-22 0,2-3-30 16,13 8-47-16,-13-16-80 0,22 29-171 0,-14-14-194 15,-2 0 31-15,4 11 374 0</inkml:trace>
  <inkml:trace contextRef="#ctx0" brushRef="#br2" timeOffset="310652.4054">19304 2038 1294 0,'0'0'69'15,"0"0"-63"-15,28-29 3 0,-6 7 5 0,8 3 6 16,2-10-24-16,8 7 34 0,-7-5-30 0,4 5 33 16,-4-1-3-16,3 5-8 0,-2-1-2 0,-2 3-9 15,-2 2-3-15,-4 3-6 0,-4 4 1 16,-5 1-2-16,-17 6 0 0,25-3-2 0,-25 3 0 16,0 0 0-16,20 9 1 0,-20-9 1 15,0 0-1-15,5 27 3 0,-5-8-3 0,-2 5 5 16,-4 6-6-16,0 5 7 0,-4 4 34 0,0 10-26 15,-1 2 33-15,0 5-24 0,0-2-10 0,4 1 11 16,1 0-18-16,7 3 8 0,3-3-16 0,4-3 9 16,6-10-11-16,1-7 10 0,9-6-9 0,2-7 7 15,8-8-5-15,5-6 6 0,5-11 2 0,7-6 2 16,1-11 9-16,4-4-4 0,-6-9 13 16,0 0-4-16,-6-9 8 0,-5 0-10 0,-6-4 5 15,-5 0-10-15,-7 1 7 0,-5 2-8 16,-4-1 5-16,-4 3-9 0,-5-3 2 0,-1 0-13 15,-5 2-19-15,0 1 17 0,-4 4-22 0,0 2 22 16,0 4 3-16,1 3-4 0,0 7 5 0,6 21-7 16,-4-24 3-16,4 24-5 0,0 0-13 15,0 0-9-15,0 0-26 0,0 0-36 0,0 0-51 16,0 0-58-16,17 22-126 0,-17-22-220 0,21 31 76 16,1-3 364-16</inkml:trace>
  <inkml:trace contextRef="#ctx0" brushRef="#br2" timeOffset="310871.1346">20709 2142 1530 0,'-28'17'46'16,"28"-17"-23"-16,-20 31 9 0,14-7 12 0,-7-2 5 15,5 8 6-15,-3-1-22 0,3 4 0 0,2-3-23 16,2-2-4-16,4-4-9 0,1-2 2 0,5-4-6 15,3 0-2-15,-9-18-16 0,22 22-17 16,-1-10-31-16,-21-12-34 0,49 3-79 0,-29-23-160 16,14 1-157-16,5 2 15 0,-11-22 418 0</inkml:trace>
  <inkml:trace contextRef="#ctx0" brushRef="#br2" timeOffset="311011.7704">20937 1611 1833 0,'-28'0'29'16,"8"0"-24"-16,20 0-9 0,-22 1-8 0,22-1-9 16,0 0-23-16,0 0-31 0,0 0-20 0,0 0-21 15,26 17-75-15,-26-17-184 0,30 8-124 0,2 6 65 16,-12-23 434-16</inkml:trace>
  <inkml:trace contextRef="#ctx0" brushRef="#br2" timeOffset="375765.7158">13899 3930 734 0,'-8'-19'76'15,"8"19"-29"-15,0 0-2 0,5-17 7 0,-5 17 9 16,0 0 7-16,6-23-18 0,-6 23 13 0,0 0-28 16,0 0 4-16,0 0-11 0,0 0-4 0,14-17-2 15,-14 17 1-15,0 0-1 0,0 0-2 0,0 0-7 16,0 0-5-16,0 0-5 0,0 0-2 0,0 0-1 16,-12 20 3-16,12-20 18 0,-18 33-35 0,5-10 34 15,-2 0-29-15,-6-1 17 0,2 4 12 0,-5-3 0 16,-1 4 7-16,-1-1-8 0,-4 5 6 0,-2-1-7 15,1 7 9-15,-7-2-6 0,4 4 9 0,-5-6-11 16,2 5 6-16,-3-3-8 0,2 0 6 0,0-2-11 16,5-3 6-16,2-6-9 0,8-5 2 15,23-19-7-15,-25 19-3 0,25-19-9 0,0 0-4 16,0 0 1-16,17 8-13 0,4-4 38 0,8-2-14 16,7-3-2-16,1-5 17 0,6-3-34 0,2-2 18 15,5-1 1-15,-2-2-1 0,3 1 5 0,0-2-5 16,-1 2 3-16,-2 1-7 0,-3 3 0 0,-3 1-3 15,-2 3 4-15,-1 1 0 0,-3 2 3 0,-4 1 0 16,-2 2-1-16,-4 1 1 0,1 1-2 0,-4 0-2 16,0 1-7-16,-3 0-2 0,-1 0-4 0,-19-4 3 15,32 6 0-15,-32-6 3 0,21 2 3 0,-21-2 2 16,0 0 7-16,0 0 6 0,0 0 10 16,0 0 2-16,10-22 2 0,-12 5-7 0,-5-7-3 15,-2-3-7-15,-4-2 9 0,-3 1-4 0,-5-2 10 16,-2 0-5-16,-6-2 4 0,-3 3-7 0,-3 0 5 15,-1 4-5-15,-3 1 6 0,1 3-7 0,2 3 3 16,3 4-8-16,6 3-1 0,4 2-5 0,23 9-6 16,-27-9-20-16,27 9-49 0,0 0-68 0,0 0-95 15,0 0-144-15,34-23-137 0,4 19 87 0,-8-18 417 16</inkml:trace>
  <inkml:trace contextRef="#ctx0" brushRef="#br2" timeOffset="376343.8692">14535 4073 1723 0,'0'0'21'0,"-18"0"-29"0,18 0-9 15,0 0-2-15,0 0 6 0,0 0 8 0,22-18 12 16,-22 18 2-16,33-23 3 0,-9 9-2 0,3-2 1 16,5-1-6-16,2-1 3 0,1 0-6 0,-1-1 3 15,1 4 13-15,-1 1-32 0,-2 4 32 0,-4 1-35 16,-5 4 16-16,-6 2 0 0,-17 3 0 0,18 0-2 15,-18 0 0-15,0 0 2 0,0 0 2 0,3 19 19 16,-3-19-31-16,-4 39 30 0,-2-10-29 0,-3 3 8 16,0 3 9-16,-2 5-11 0,-1 1 9 0,-1 4-9 15,3 1 9-15,0 0-9 0,3-2 9 0,3-3-9 16,5-4 8-16,4-2-8 0,2-4 7 16,7-5-7-16,0-2 7 0,8-7-7 0,6-2-11 15,5-8 36-15,6-2-28 0,2-6 24 0,4-5 20 16,1-10-28-16,1-3 32 0,-4-9-13 0,0-2-7 15,-7-7 3-15,-2 0-12 0,-4-2 6 0,-5 0-8 16,-4-1 6-16,-5 2-3 0,-7 0 6 16,0 2-7-16,-5 2-8 0,-3 3-4 0,-2 0 0 15,-3 2 0-15,-3 3 0 0,-2 0 0 0,1 5 0 16,-1 1 0-16,9 20 0 0,-12-22 0 0,12 22 0 16,0 0 0-16,0 0 0 0,0 0 0 0,0 0-19 15,0 0-31-15,0 0-10 0,0 0-5 0,27-10-26 16,-8-1-21-16,25 14-66 0,-15-20-97 15,23 11-213-15,2 3-1 0,-5-12 270 16</inkml:trace>
  <inkml:trace contextRef="#ctx0" brushRef="#br2" timeOffset="376562.6394">15776 4163 1755 0,'0'0'2'0,"19"1"2"0,1-4 9 0,9 1 11 16,3-9 9-16,4 1-5 0,1-5 1 15,2 1-13-15,-1 1-6 0,0 1-6 0,0 1-4 16,-4 1-1-16,-4 2-4 0,-3 0-10 0,-5 5-10 16,-22 3-24-16,30-1-43 0,-30 1-47 15,0 0-97-15,-2 20-254 0,2-20-19 0,-26 43 153 16</inkml:trace>
  <inkml:trace contextRef="#ctx0" brushRef="#br2" timeOffset="376687.6572">15784 4457 1652 0,'0'0'208'0,"0"0"-170"0,0 0-3 16,26-5-4-16,-5-4 9 0,9 1-13 16,3-4-11-16,3-3-16 0,6-2 0 0,0-1 0 15,7 0 0-15,-4-4-70 0,18 20-188 0,-13-18-385 16,4 8 20-16,-9 0 171 0</inkml:trace>
  <inkml:trace contextRef="#ctx0" brushRef="#br2" timeOffset="388699.6306">17930 3514 754 0,'0'-24'30'0,"0"24"-24"16,0 0 4-16,17-20 8 0,-17 20 18 0,0 0 13 16,12-20 7-16,-12 20-5 0,0 0-5 0,0 0-6 15,0 0-9-15,0 0-9 0,0 0-11 0,0 0-10 16,0 0-2-16,-26 16 3 0,26-16-3 0,-31 31 8 15,9-5 3-15,-4 7 19 0,-8 0 5 0,-1 15 21 16,-9-2-6-16,0 10 7 0,-7 7 1 0,0 11-29 16,-8 2 10-16,-2 11-18 0,-11 3-5 0,2 7 25 15,-12-1-21-15,-4 5 5 0,-9-3 8 0,-7 7-17 16,-4 1 4-16,-2 6 5 0,-4-2-28 0,4-4 7 16,-1-8 13-16,6-5-17 0,11-13 13 15,14-9-2-15,17-18-20 0,20-17-5 0,24-15-64 16,17-21-30-16,0 0-61 0,19-25-115 0,15-2-182 15,15-3 25-15,-1-21 252 0</inkml:trace>
  <inkml:trace contextRef="#ctx0" brushRef="#br2" timeOffset="389355.8884">17922 3424 494 0,'-20'2'57'16,"20"-2"-50"-16,0 0 13 0,-20 0 19 0,20 0 21 15,0 0 9-15,-22 6 6 0,22-6-8 0,0 0-1 16,-22 17-4-16,22-17-7 0,-17 12-5 0,17-12-5 16,-18 14-3-16,18-14 0 0,-23 16-3 0,6-7-7 15,17-9-2-15,-35 30-10 0,12-9-3 0,-6 0-10 16,-4 7 1-16,-5 0-7 0,-5 5 14 0,-4 1 3 16,1 2 19-16,-7-2-5 0,7 3 11 15,-2-8-12-15,9-1 5 0,6-10-10 0,13-4-3 16,20-14-15-16,0 0-6 0,0 0-4 0,0 0-2 15,31-15 8-15,4-4-5 0,14-10 4 0,7-8-6 16,4-4 11-16,10-5-10 0,2-2 12 0,2-2-15 16,-1 2 12-16,-3 2-9 0,-3 2 10 0,-6 6-10 15,-5 4 8-15,-4 5-7 0,-6 8 4 0,-4 6-4 16,-9 6 2-16,-7 7-3 0,-6 4-3 0,-20-2 7 16,19 27-4-16,-18-1 8 0,-8 9-6 0,-5 8 4 15,-9 6-9-15,-7 6 11 0,-6 3-15 16,-3 1 14-16,-4 3-29 0,0-7-4 0,7 7-22 0,-6-15-68 15,22 12-63-15,-10-19-200 0,16-2-100 16,12 2 55-16,-4-20 414 0</inkml:trace>
  <inkml:trace contextRef="#ctx0" brushRef="#br2" timeOffset="390809.2325">16339 3263 821 0,'0'0'108'0,"0"0"-41"16,0 0-3-16,4-21 11 0,-4 21 5 0,0 0-17 15,0 0 23-15,0 0-37 0,0 0 9 16,0 0-20-16,0 0-14 0,0 0-9 0,0 0-5 16,0 0-3-16,0 0-2 0,0 0 3 15,0 0 2-15,-14 17 22 0,14-17-37 0,-12 26 35 16,12-26-37-16,-12 30 12 0,8-13 3 0,4-17-6 15,-3 32 5-15,3-32-3 0,3 33 3 0,0-16-6 16,3 0 3-16,-6-17-6 0,16 29 4 0,-16-29-4 16,24 22 2-16,-24-22-1 0,35 12 1 15,-13-10 1-15,6-4 0 0,5-3 0 0,2-5-3 16,5-3-4-16,0-8-16 0,5 0-14 0,-3-11-26 16,10 8-32-16,-12-16-55 0,17 16-138 0,-12-7-179 15,-7-7 41-15,5 15 299 0</inkml:trace>
  <inkml:trace contextRef="#ctx0" brushRef="#br2" timeOffset="390981.1233">16654 3156 1443 0,'-29'19'51'0,"8"8"-25"0,2-1 7 0,5 4-32 16,3-1 32-16,4-1-35 0,1-3 8 0,2 1 0 15,1-1-6-15,3-1 5 0,2-1-8 0,1-2 7 16,3-1-7-16,0 1 2 0,2 1-5 15,2-3-11-15,5 3-27 0,-15-22-31 0,31 36-54 16,-31-36-65-16,34 18-195 0,-11-1-44 0,-23-17 122 16</inkml:trace>
  <inkml:trace contextRef="#ctx0" brushRef="#br2" timeOffset="391562.7728">16996 3294 937 0,'0'0'242'0,"-26"16"-249"16,26-16 4-16,-13 25-9 0,13-25 11 0,-14 28 9 15,14-28 10-15,-14 28 11 0,14-28 8 0,-12 27 7 16,12-27-7-16,-11 23-2 0,11-23-10 0,0 0-8 16,-5 17-9-16,5-17-4 0,0 0-1 0,0 0 1 15,0 0 2-15,21 3 0 0,-21-3 3 16,20-12-4-16,-20 12 1 0,28-26-5 0,-13 9 2 16,1-2-6-16,-2 0 6 0,1 1-3 0,-3 1 4 15,-2 0-3-15,-10 17 3 0,14-28 14 16,-14 28-12-16,6-21 15 0,-6 21-36 0,0 0 18 15,2-19-22-15,-2 19 22 0,0 0 3 0,0 0 0 16,0 0 2-16,0 0-3 0,0 0 18 0,0 0-21 16,-10 21 19-16,10-21-35 0,0 23 14 15,0-23-15-15,2 22 12 0,-2-22 5 0,0 0-2 16,18 21 1-16,-18-21 2 0,22 8 1 0,-22-8 0 16,31-2 4-16,-31 2 4 0,35-9 3 0,-18-1 7 15,3 2 0-15,-2-6 2 0,1 2 9 0,-1-2-38 16,-1 0 32-16,-17 14-38 0,30-24 20 0,-30 24 2 15,18-19-3-15,-18 19 4 0,0 0-2 16,10-17 5-16,-10 17-1 0,0 0 0 16,0 0 2-16,0 0-9 0,0 0-1 0,0 0-6 15,-11 24-2-15,11-24-1 0,-14 36-12 0,5-14 26 16,-1-1-28-16,3-1 26 0,0-2-25 0,5-1-14 16,2-17-11-16,4 26-24 0,-4-26-14 0,14 19-40 15,-14-19-54-15,26 1-169 0,-8-4-110 0,0-13 24 16,14 10 382-16</inkml:trace>
  <inkml:trace contextRef="#ctx0" brushRef="#br2" timeOffset="391758.5159">17751 2809 1471 0,'-18'16'181'16,"-5"-4"-172"-16,4 5-8 0,1 6-5 0,1 1 6 15,0 5-7-15,0-1 8 0,0 2-7 0,0 2 6 16,4-2-6-16,-1 3 8 0,2-3-10 0,4-1 6 16,1 2-22-16,1-6-16 0,9 8-19 0,-8-13-61 15,18 14-51-15,-13-34-107 0,6 32-182 0,10-8 54 16,-16-24 297-16</inkml:trace>
  <inkml:trace contextRef="#ctx0" brushRef="#br2" timeOffset="392086.6401">17807 2992 1437 0,'-24'-4'54'16,"24"4"-26"-16,-30 2-1 0,13 1 2 16,17-3 0-16,-31 18-7 0,31-18-3 0,-32 27-10 15,32-27 2-15,-25 29-6 0,25-29 4 0,-15 28-5 16,15-28 1-16,0 26-4 0,0-26 1 0,15 25-2 15,-15-25 3-15,28 20-3 0,-10-11 4 0,4-2-2 16,2-1 1-16,0-2 0 0,2-1-1 0,-3 0-3 16,-2 0 2-16,-4 1-2 0,-17-4 1 15,25 8 2-15,-25-8-1 0,0 0 1 16,9 17 8-16,-9-17-1 0,-6 18-10 0,6-18 34 16,-19 31-39-16,0-13 30 0,-3 0-20 0,-5-1-5 15,-3 0 2-15,1 0-4 0,-3-3-1 0,5 2-14 16,3-6-16-16,24-10-44 0,-35 9-70 0,35-9-187 15,0 0-177-15,0 0 15 0,0 0 342 0</inkml:trace>
  <inkml:trace contextRef="#ctx0" brushRef="#br2" timeOffset="392837.7644">15863 5524 1241 0,'0'0'24'0,"0"0"-20"16,0 0-15-16,0 0 3 16,0 0 3-16,26 10 7 0,-8-4 4 0,8 3 10 15,3-6 12-15,14 7 13 0,5-11 8 0,18 3 1 16,10-12-2-16,17-2-10 0,9-9-5 0,14-6-15 16,0-4-2-16,4-3-16 0,0 1 5 0,0 2-9 15,-7 3 4-15,-2 1-9 0,-9 4-9 0,-12-2-33 16,-1 14-60-16,-23-15-105 0,3 19-284 15,-13 6 45-15,-18-6 225 0</inkml:trace>
  <inkml:trace contextRef="#ctx0" brushRef="#br2" timeOffset="393259.6521">16812 4672 1171 0,'0'0'131'0,"0"0"-122"0,0 0-6 16,10 19 15-16,8-8 10 0,3-4 4 0,5 7 0 16,2-1-11-16,5 4 0 0,0 3-7 0,2 3 3 15,-2 2-10-15,0 4 5 0,-4-2-12 0,-2 4 6 16,-5 0-9-16,-4 1 9 0,-5 3-10 0,-3 1 11 15,-9 3-11-15,-4 3-19 0,-9 5 9 16,-13-2-57-16,3 8 6 0,-15-11-18 0,6 9-11 16,-9-13 4-16,9 6-52 0,-7-12-75 15,1-10-153-15,19 10 22 0,-10-27 342 0</inkml:trace>
  <inkml:trace contextRef="#ctx0" brushRef="#br2" timeOffset="393603.3879">17351 4730 464 0,'0'0'178'0,"0"0"-66"16,0 0-3-16,0 0-6 0,0 0-12 0,0 0-2 16,0 0-4-16,0 0 5 0,0 0 3 0,0 0-15 15,3 25-7-15,-3-25-23 0,-10 35-8 0,0-13-15 16,4 2-4-16,0-2-12 0,1 0 1 0,2-5-7 16,3-17 0-16,5 29-2 0,-5-29 0 15,16 20-3-15,-16-20 1 0,34 16 1 16,-11-14 0-16,6-3-2 0,3-6-15 0,8-3-26 15,0-11-46-15,14 7-51 0,-17-21-50 0,22 18-96 16,-12-9-165-16,-10-8 50 0,6 17 300 0</inkml:trace>
  <inkml:trace contextRef="#ctx0" brushRef="#br2" timeOffset="393775.3025">17562 4750 1365 0,'-21'14'198'0,"2"6"-181"0,6 3-20 15,1 4 7-15,4-3-7 0,4 0 6 0,0-2-8 0,4-4 4 16,2 0-2-16,3-1 3 0,3 1-5 16,-8-18-2-16,25 34-22 0,-25-34-27 0,38 30-60 15,-38-30-88-15,44 9-205 0,-16 1-50 16,-7-15 173-16</inkml:trace>
  <inkml:trace contextRef="#ctx0" brushRef="#br2" timeOffset="394056.5693">17900 4666 1606 0,'-17'0'30'0,"17"0"-22"16,-26 13-9-16,26-13 1 0,-25 19 1 0,25-19 4 15,-20 20-1-15,20-20 4 0,-15 18-3 0,15-18 0 16,-5 17-3-16,5-17 2 0,5 19 0 0,-5-19 5 15,11 24-1-15,-11-24 3 0,17 26-2 0,-17-26 2 16,21 28-7-16,-21-28 2 0,20 27-6 16,-20-27 4-16,20 27-4 0,-20-27 2 0,16 24-3 15,-16-24 1-15,11 23-1 0,-11-23 3 0,2 26-3 16,-2-26 3-16,-7 29-17 0,7-29-9 0,-15 30-14 16,15-30-15-16,-23 24-23 0,5-20-20 15,18-4-41-15,-32 8-63 0,32-8-170 0,-18 0-68 16,0-16 140-16</inkml:trace>
  <inkml:trace contextRef="#ctx0" brushRef="#br2" timeOffset="394212.7948">17925 4690 1752 0,'0'0'54'16,"0"0"-42"-16,0 0-12 0,0 0-6 0,0 0 4 15,22-10-21-15,-4 13-63 0,-14-25-198 16,16 13-292-16,-4-5 29 0,-6-8 254 15</inkml:trace>
  <inkml:trace contextRef="#ctx0" brushRef="#br2" timeOffset="398020.2936">8778 7967 499 0,'0'0'106'0,"0"0"-45"0,0 0-5 16,0 0 1-16,0 0-8 0,0 0-9 0,0 0-7 15,0 0-3-15,0 0-3 0,0 0-1 16,-11-17-4-16,11 17-3 0,0 0-1 0,-3-23-2 16,3 23-4-16,-6-17 4 0,6 17 0 0,0 0 2 15,-16-20 0-15,16 20-5 0,-20-13-4 0,20 13 8 16,-24-12 1-16,24 12 2 0,-29-13-4 0,12 6-7 15,0 1-9-15,-1-1 1 0,-1-2-2 0,-1 0 1 16,0-3-1-16,0-2 2 0,-1 0-2 0,-1-2 5 16,0-1-4-16,-1-1 5 0,0-1 13 15,-1-2-11-15,-2 1 12 0,0-3-31 0,-2 1 14 16,-1 0-16-16,0-1 14 0,-2 0 4 0,-1 0-5 16,-2 1 4-16,0 1-5 0,-4-1 4 15,0 0-4-15,-1 0 4 0,-1-1-5 0,-1 0 5 16,1-1-7-16,-1-1 6 0,0-3-6 0,0 1 6 15,-2-3-7-15,1 1 5 0,-2-2-6 16,0-2 7-16,-1-1 10 0,2-1-8 0,-1-1 10 16,0-3-27-16,4 2 10 0,-4-1-9 0,5 1 8 15,-3-2 11-15,0 0-9 0,2 2 8 0,-2-2-8 16,0 1 8-16,-3 2-9 0,1 1 7 0,-2 1-8 16,0 0 6-16,0 2-7 0,-2 0 7 0,-1 1 8 15,-1-1-6-15,1 1 9 0,-1 1-28 0,1 0 13 16,1-1-11-16,-2 0 11 15,3-2 8-15,-3 1-8 0,0-1 8 0,0-2-7 16,0 1 8-16,1-2-7 0,2-1 8 0,1 2-8 16,-2-1 11-16,5 1-6 0,-2 0 10 0,2-1 9 15,-1-1-11-15,0 2 8 0,1 1-33 0,-3 3 11 16,-1 0-11-16,0-1 11 0,-1 3 7 0,1 1-7 16,0 2 6-16,-2 1-8 0,-1 2 5 0,1-1-3 15,0 2 5-15,2 1-1 0,-1 0 8 16,-3 3 0-16,0-3 8 0,1 6-1 0,1-6 1 15,4 4-8-15,1-3-1 0,2-2-10 0,0 0 3 16,6-1-5-16,1 0 4 0,4 0-8 16,3 4-3-16,-1-3-7 0,6 8-62 0,-5-9-54 15,28 23-204-15,-29-20-118 0,6 2 166 0</inkml:trace>
  <inkml:trace contextRef="#ctx0" brushRef="#br2" timeOffset="399551.8692">8856 7823 60 0,'0'0'36'0,"0"0"13"16,0 0 0-16,0 0-6 0,0 0-13 0,0 0-11 15,0 0-10-15,0 0-6 0,0 0-1 0,0 0 0 16,0 0-1-16,0 0 2 0,0 0 0 0,0 0 6 16,0 0 5-16,0 0 8 0,0 0 5 0,0 0 2 15,0 0-4-15,0 0 0 0,-6 17-6 0,6-17-5 16,-10 17-6-16,10-17-4 0,-15 21-3 16,15-21 0-16,-20 26-1 0,7-7-1 0,-1-2 2 15,-1 3-1-15,-3 2 1 0,0 1 0 0,-1 3 0 16,-4 1-2-16,-2 2 0 0,-3 3 1 0,-1 0-2 15,-4 2-1-15,-1 2 2 0,-6 8-3 16,-1 1 3-16,-7 4 2 0,-4 3-1 0,-3-1 15 16,-4 3 14-16,-3 4 19 0,-5 5 14 0,-4-2-1 15,1 5 2-15,-6 0-6 0,5 3-24 16,-7 2 0-16,-4 4-21 0,-4 1-6 0,-4 5 12 16,-2 3-14-16,2 0 18 0,-3 6 0 0,1 0-11 15,-3 5 11-15,-1 1-15 0,0 2-9 0,1 2 12 16,-1 0-2-16,3 3-10 0,0-2 10 0,0 3-8 15,0 2-8-15,-3 0 16 0,0 4-5 0,4 0-8 16,-1-2 8-16,-1 1-4 0,0-3-8 16,-3 3 23-16,1 2-12 0,2-1-6 15,0-2 13-15,4-1-4 0,-5-4 6 0,2 0 18 16,3-7-6-16,3-6-25 0,4-7-8 0,6-12-56 16,13-5-131-16,10-8-207 0,-3-30-2 0,24 2 367 15</inkml:trace>
  <inkml:trace contextRef="#ctx0" brushRef="#br2" timeOffset="403739.8028">5439 8164 291 0,'0'0'124'16,"-31"-13"-30"-16,14 6-47 0,17 7-33 0,-35-16-35 15,13 10-19-15,-1 1-35 0,1 5-58 0,-14-9-93 16,18 15 152-16,-23-16 74 0</inkml:trace>
  <inkml:trace contextRef="#ctx0" brushRef="#br2" timeOffset="404400.3518">4780 8184 378 0,'0'0'46'15,"0"0"-21"-15,0 0-5 0,0 0-8 0,0 0-6 16,0 0-1-16,0 0 1 0,0 0 10 0,0 0 10 16,0 0 10-16,0 0-1 0,0 0-2 0,0 0-4 15,0 0 3-15,0 0 6 0,0 0 12 16,0 0-3-16,0 0 3 0,20 6-13 0,-20-6-10 16,22-3-9-16,-22 3-8 0,27-4-4 0,-10 1-2 15,0 1-2-15,4 1 1 0,-1-2-1 0,2 2 1 16,1-1 5-16,3 0 6 0,1 1 6 0,3 0 3 15,-1 0-1-15,5 1-2 0,-2-2-3 0,4 1-3 16,-3-1-3-16,4-1-1 0,-2 0-1 0,0-3-1 16,2 0 2-16,0 0-3 15,2-3 2-15,3 2-3 0,-1-3 0 0,2 3-2 16,-1-3 0-16,1 2-2 0,2 1 1 0,0-2-2 16,-3 3 1-16,2 0-2 0,-4 2 1 0,0 2 0 15,-2 1-2-15,-1 1 2 0,-2 1-1 0,-2 0 0 16,2 2 1-16,-1-1 0 0,0 2-1 0,1-1 1 15,-1 0-1-15,0 0 0 0,2-1 0 16,-2-1 0-16,2-1 0 0,1 0 1 0,-2 0 0 16,1 0 0-16,0-1 3 0,0 1 3 0,1-2 3 15,-1 2 2-15,-1 0-1 0,0 2-4 0,-1-1-1 16,0 2-1-16,0 1-4 0,-1 0 2 0,-2 2-5 16,2-1 2-16,0 2-2 0,0-1 1 0,1-1-1 15,1 0 2-15,0-2 0 0,3-2 0 16,0 1 0-16,-1-4 1 0,3 0-1 15,1 0 1-15,0-3 0 0,0 1-1 0,1-2 1 16,-1 2-1-16,0-2 1 0,-1 1-2 0,1-1 4 16,-2 0-3-16,-1 0 1 0,0 0 0 0,-3 0-1 15,2 1 0-15,-2 2 1 0,2-2-2 0,-1 4 1 16,2 0-2-16,3-1 3 0,0 1-2 0,2-1 2 16,3-1-2-16,3 1-1 0,2-2-1 0,5 1 1 15,2-5-1-15,2 1 4 0,1-3 0 16,1 2 0-16,1-3-1 0,3 0 3 0,2-2-4 15,-1-2-5 1,1 0-12-16,1 0-11 0,-6-2-8 16,4 5 2-16,-11-2-10 0,-1 4 7 0,-10-2-18 15,1 8-47-15,-11-4-35 0,1-1-206 0,1 19 12 16,-17-12 213-16</inkml:trace>
  <inkml:trace contextRef="#ctx0" brushRef="#br2" timeOffset="405229.5648">7021 6740 698 0,'17'-4'75'0,"-17"4"-49"0,0 0 3 0,0 0 2 15,-6-19-8-15,6 19-5 0,0 0-10 0,-21-10-3 16,21 10 0-16,-30 1-1 0,10 4-1 0,-5 2 1 16,-1 4 10-16,-4 3 14 0,0 7 25 0,-7-4 14 15,7 12 9-15,-12-3-8 0,11 10-2 0,-11 2-17 16,7 9 10-16,-10 4 2 0,4 14-23 16,-8 3 24-16,3 14-27 0,-5-2-4 0,3 4 10 15,1 1-34-15,6-4 12 0,4-1-5 0,9-4-22 16,11-8 18-16,12-7-24 0,15-5-6 0,11-10-1 15,16-3-27-15,8-14-14 0,22 2-45 0,-6-22-66 16,29 6-175-16,-2-8-150 0,-3-15 71 0,17 10 427 16</inkml:trace>
  <inkml:trace contextRef="#ctx0" brushRef="#br2" timeOffset="405803.7396">4644 6928 963 0,'0'0'27'16,"0"0"8"-16,13-18 7 0,-13 18 6 0,0 0 4 16,0 0-5-16,0 0-9 0,-18-6-4 0,18 6-8 15,-20 9-5-15,20-9-3 0,-27 19 4 0,9-6 8 16,4 9 13-16,-6-4 0 0,6 10 7 0,-6-4 8 15,7 7-36-15,-2-5 25 0,5 3-39 0,4-5 2 16,5-2-1-16,5-3-10 0,5-2 3 16,-9-17-3-16,36 26 3 0,-8-19-2 0,5-2 0 15,5-5 0-15,4-5-10 0,5-2-15 16,-2-8-22-16,10 4-26 0,-9-13-33 0,13 11-44 16,-17-19-41-16,14 17-68 0,-17-8-82 0,-6-9-62 15,12 23 314-15</inkml:trace>
  <inkml:trace contextRef="#ctx0" brushRef="#br2" timeOffset="405991.5651">4954 6950 1013 0,'-32'44'358'0,"-3"-18"-281"0,8 9-50 16,-1-1 20-16,7 6-35 0,-1-2 2 16,8 0 3-16,0 0-14 0,5-3 5 0,1-2-11 15,5-3 7-15,4-2-10 0,3-5 5 0,4-2-15 16,2-4-9-16,9 3-31 0,-19-20-23 0,44 26-31 15,-22-26-33-15,17 10-42 0,-9-15-70 16,8-6-78-16,9 11-34 0,-16-24 367 0</inkml:trace>
  <inkml:trace contextRef="#ctx0" brushRef="#br2" timeOffset="406277.5622">5289 7052 1167 0,'0'0'119'15,"-33"-7"-63"-15,33 7-6 0,-25 1-4 0,25-1-4 16,-21 6-2-16,21-6-20 0,-17 10 13 0,17-10-21 16,0 0 5-16,-18 22-5 0,18-22-10 15,0 0 1-15,-4 26-2 0,4-26 6 0,10 20-1 16,-10-20 3-16,17 21-3 0,-17-21 0 0,21 19-3 16,-21-19 1-16,25 17-3 0,-25-17 1 0,26 16-2 15,-26-16 1-15,22 17-1 0,-22-17 3 16,16 17-1-16,-16-17 2 0,10 26-1 0,-8-9 2 15,-4 3-4-15,-1 0 3 0,-3 1-4 0,-4-1 3 16,0 0-5-16,-3-2 5 0,13-18-6 0,-24 25-1 16,24-25-7-16,0 0-8 0,-19 16-17 0,19-16-30 15,0 0-46-15,-8-17-63 0,8 17-90 0,14-19-154 16,-9-9-23-16,17 10 304 0</inkml:trace>
  <inkml:trace contextRef="#ctx0" brushRef="#br2" timeOffset="406449.4475">5269 6921 1385 0,'0'0'23'15,"-16"18"-29"-15,16-18-3 0,0 0 0 16,0 0 3-16,19 17 4 0,-19-17 5 0,27 2 5 16,-8-4 2-16,6-3-1 0,3-2-3 0,6-2-10 15,1-7-27-15,8 6-33 0,-7-10-55 0,13 12-80 16,-15-7-134-16,-1-6-84 0,10 19 173 15</inkml:trace>
  <inkml:trace contextRef="#ctx0" brushRef="#br2" timeOffset="406730.757">5732 6759 1213 0,'-23'5'58'0,"23"-5"-10"0,-34 19 7 16,34-19 5-16,-23 23-10 0,23-23-5 0,-16 25-8 15,16-25-2-15,-10 29-9 0,10-29-2 0,1 27-5 16,-1-27 2-16,15 26-3 0,-15-26-2 16,29 22-1-16,-7-14 0 0,2-2-4 15,4-2 0-15,3-4-5 0,0-2-2 0,0-5 0 16,-2-1 1-16,-4-3 3 0,-4 0-3 0,-21 11 4 16,27-28-3-16,-27 28 1 0,11-29-3 0,-11 12 0 15,0 17-5-15,-9-32-3 0,1 15-11 0,8 17-8 16,-27-32-22-16,27 32-24 0,-39-25-35 15,39 25-45-15,-44-14-60 0,44 14-133 0,-24 21-141 16,0-17 89-16,16 20 394 0</inkml:trace>
  <inkml:trace contextRef="#ctx0" brushRef="#br2" timeOffset="407386.9966">5733 8886 881 0,'0'0'114'0,"-23"5"-43"15,23-5 8-15,-23 16-19 0,23-16-3 0,-26 24-16 16,8-12 12-16,5 10-18 0,-5-6 12 0,2 8-1 16,-3-5-12-16,6 4 0 0,-3-2-12 15,9 1 0-15,1-3-11 0,6 0 0 0,6-2-7 16,6 0 6-16,8-2-1 0,5-3 5 15,8-5-2-15,8-3-1 0,8-8-6 0,4-3-3 16,6-5-2-16,0-4-13 0,5-1-12 0,-6-6-31 16,9 9-25-16,-15-17-37 0,14 18-63 0,-22-18-90 15,3 2-210-15,3 12 61 0,-20-18 382 0</inkml:trace>
  <inkml:trace contextRef="#ctx0" brushRef="#br2" timeOffset="407574.5142">6053 8981 1584 0,'-35'31'26'0,"6"7"-4"0,2-1-14 0,5 4 8 15,4-2-9-15,4-1 4 0,3-5-12 0,5-2 6 16,4-6-7-16,3-3 4 0,6-4-6 0,-7-18-2 16,28 25-19-16,-8-20-16 0,9 5-37 15,-6-17-45-15,21 14-59 0,-15-23-98 0,16 2-143 16,2 8-9-16,-13-20 349 0</inkml:trace>
  <inkml:trace contextRef="#ctx0" brushRef="#br2" timeOffset="407871.4173">6452 8908 971 0,'0'0'273'0,"-32"4"-206"0,12 2 5 16,20-6-16-16,-31 19-13 0,31-19-25 0,-20 22 7 15,20-22-18-15,-13 24 13 0,13-24 1 0,-1 22-7 16,1-22 0-16,12 18-1 0,-12-18 5 0,26 19 1 16,-7-10 0-16,1-2-6 0,2 0-3 15,0 2-8-15,-1-1 1 0,-1 2-1 0,-2 0 0 16,-18-10-1-16,29 20 3 0,-29-20-3 0,19 24 3 16,-19-24-1-16,4 27 1 0,-4-27-2 15,-6 30 1-15,-2-13-3 0,-2 0 3 0,10-17-3 16,-28 32 2-16,28-32-4 0,-32 24 3 0,32-24-4 15,-29 14-4-15,29-14-13 0,-24 3-17 0,24-3-33 16,-19-8-40-16,19 8-69 0,-10-19-107 16,12-1-203-16,-2 20 34 0,12-51 384 0</inkml:trace>
  <inkml:trace contextRef="#ctx0" brushRef="#br2" timeOffset="408027.6569">6520 8882 1102 0,'0'0'117'0,"0"0"-120"16,0 0-7-16,0 0 0 0,7-21-1 0,-7 21-14 15,27-19-27-15,-27 19-49 0,40-24-62 0,-20 10-122 16,-3-5-78-16,15 16 168 0</inkml:trace>
  <inkml:trace contextRef="#ctx0" brushRef="#br2" timeOffset="408324.5971">6885 8662 1115 0,'-23'6'90'0,"8"10"-23"16,-4-5-5-16,7 10 3 0,-6-5-12 15,8 5-1-15,-5-1-9 0,8 3 1 0,-1-6-15 16,7 0-6-16,1-17-11 0,9 29 2 0,-9-29 0 15,23 21 3-15,-23-21 5 0,36 14 3 0,-15-13-2 16,3 0-2-16,1-7-4 0,1 1-3 0,0-6 0 16,-1-1-1-16,-3-2-1 0,-1-3-8 0,-6-1 2 15,-3 0-6-15,-4-3 6 0,-4 2-6 16,-4-1-1-16,-4 1-9 0,-3 2-9 0,-5-2-15 16,12 19-22-16,-33-33-29 0,33 33-36 15,-41-24-56-15,41 24-67 0,-38-6-117 0,16 1-97 16,22 5 148-16,-33 6 310 0</inkml:trace>
  <inkml:trace contextRef="#ctx0" brushRef="#br2" timeOffset="409012.0839">7956 7421 715 0,'0'0'74'0,"0"0"-12"0,0 0 0 15,0 0 3-15,1-20 0 0,-1 20 0 16,0 0-5-16,0 0-2 0,0 0-11 0,0 0-12 16,0 0-17-16,0 0-7 0,-24 31-11 0,11-8 7 15,-7 6-5-15,-3 6 10 0,-6 6-9 0,-3 4 8 16,-5 3 8-16,-5 3-25 0,-1-2 23 15,-5 2-25-15,-2-1 3 0,-1-2 11 0,-1 2-12 16,2-3 10-16,3-4-11 0,3-5 4 0,7-4-25 16,4-11-29-16,18 3-80 0,-5-17-152 15,20-9-154-15,0 0 15 0,0 0 428 0</inkml:trace>
  <inkml:trace contextRef="#ctx0" brushRef="#br2" timeOffset="409496.5069">7415 8075 843 0,'0'0'70'0,"0"0"-14"0,0 0-2 0,0 0-3 15,0 0 2-15,-18-18-7 0,18 18 0 0,0 0 3 16,0 0-1-16,-22 1-6 0,22-1-9 0,0 0-8 16,0 0-8-16,0 0-8 0,0 0-5 0,0 0-4 15,0 0 3-15,0 0 2 0,0 19 8 0,0-19 10 16,23 19 4-16,-23-19 1 0,35 25-1 16,-10-11-13-16,1 5 1 0,2-1-9 0,4 3 5 15,0 1-7-15,0 1 5 0,2 5 13 0,-1 2-32 16,-2 1 28-16,-2 4-30 0,0-3 8 15,-1 3 7-15,1-1-17 0,-1-2-2 0,4 0-27 16,-5-9-22-16,9 9-47 0,-12-21-54 0,18 14-69 16,-12-11-160-16,1-14-31 0,15 14 251 0</inkml:trace>
  <inkml:trace contextRef="#ctx0" brushRef="#br2" timeOffset="409637.209">8236 8599 1760 0,'-55'11'53'0,"55"-11"-53"0,-23-4-10 0,23 4-17 16,0 0-40-16,-11-18-54 15,11 18-92-15,0 0-152 0,-3-23-157 0,3 23 52 16,-2-22 453-16</inkml:trace>
  <inkml:trace contextRef="#ctx0" brushRef="#br2" timeOffset="440110.0746">18595 4409 1307 0,'-20'-4'81'0,"20"4"-10"0,0 0-19 16,0 0-22-16,0 0-12 0,0 0-6 0,0 0-6 15,0 0 9-15,0 0 12 0,0 0 5 0,32-8 8 16,-2 5-11-16,7-6-11 0,10-2-5 0,7-2 0 16,9-2-7-16,5-1 3 0,8 0-8 15,1 0 2-15,4 3-6 0,-2 1 5 0,-3 1-8 16,0 5 2-16,-3 1-4 0,-6 5-12 0,-5 1-7 15,-5 6-17-15,-11-4-18 0,1 11-35 0,-16-11-44 16,10 17-72-16,-20-14-120 0,2 0-107 16,5 11 54-16,-28-17 386 0</inkml:trace>
  <inkml:trace contextRef="#ctx0" brushRef="#br2" timeOffset="442268.1018">23205 5291 860 0,'0'0'18'0,"-18"-11"-9"0,18 11-5 0,0 0-2 16,0 0 2-16,0 0 7 0,0 0 16 0,0 0 7 16,-13-20 7-16,13 20-1 0,0 0-4 0,0 0-9 15,0 0 0-15,0 0-6 0,-20-21 4 0,20 21 1 16,0 0 4-16,0 0-3 0,-23-23-2 0,23 23-3 16,-17-14 0-16,17 14-6 0,-22-17-1 15,22 17 14-15,-29-20-22 0,12 12 17 0,-1-3-19 16,-2 0-2-16,0-1-18 0,-2-1 18 15,-1 0-15-15,-2-2 14 0,0-1 3 0,-3-1-3 0,-1-2 4 16,-2-2-5-16,0 1 8 0,0-2-6 16,-2-2 6-16,3 1-3 0,-4-3 5 0,0 0-5 15,-2-2 8-15,1 0-14 0,-1-2 8 0,0 2-8 16,-1-2 5-16,0 1-5 0,0-1 6 16,0-1-9-16,1 0 4 0,-3-1 11 0,1 1-29 15,-3 0 31-15,-1-1-29 0,0 2 12 0,0-2 7 16,1 0-8-16,1-1 7 0,-3-1-9 0,3 2 9 15,1-5-10-15,0 1 11 0,3-3-7 0,-1 1 7 16,2-1-7-16,1 1 13 0,0 1-8 0,-1-1 17 16,1 1 10-16,-2-2-34 0,2 2 27 15,-1-1-36-15,1 2 10 0,1 1 8 0,0 1-10 16,1 1 9-16,-1 2-10 0,1 0 6 0,1-1-7 16,-1 3 7-16,0 0-5 0,1 1 7 0,-2 4-4 15,1 1 5-15,1 1-5 0,0 2 6 16,1-1-7-16,-1 3 6 0,2 0-4 0,2 1 3 15,1 2-4-15,3 1 5 0,2 2-4 0,3 1 4 16,18 11 14-16,-30-21-16 0,30 21 13 16,-20-14-22-16,20 14-14 0,0 0-22 0,-20-15-38 15,20 15-66-15,0 0-133 0,0 0-185 0,0 0 35 16,0 0 371-16</inkml:trace>
  <inkml:trace contextRef="#ctx0" brushRef="#br2" timeOffset="443058.0569">20845 3485 784 0,'0'0'54'0,"0"0"-5"0,-20-21-4 16,20 21-7-16,0 0 6 0,0 0-3 0,0 0 3 16,0 0-4-16,0 0-4 0,0 0-2 0,-2-19 0 15,2 19-4-15,0 0-3 0,0 0-6 0,14-19-10 16,-14 19-4-16,0 0-3 0,0 0-2 16,0 0 4-16,0 0 7 0,10-17 10 0,-10 17 7 15,0 0 3-15,0 0-7 0,0 0-9 0,0 0-7 16,0 0-8-16,-17 0 0 0,17 0 0 0,0 0 2 15,-27 7 3-15,27-7 0 0,-19 10 1 16,19-10 0-16,-20 15-5 0,20-15 1 0,-13 17-6 16,13-17 3-16,-11 23-4 0,6-7 4 0,2 4-5 15,-1 2 6-15,2 3-6 0,2 2 5 16,0 0-4-16,0 2 4 0,0 0-3 0,0-3 6 16,-2-1-9-16,2-2 8 0,0-2-8 0,-1-2 7 15,1-19-4-15,-2 27 3 0,2-27-3 0,0 0 4 16,-2 17-1-16,2-17 2 0,0 0 4 0,0 0 10 15,0 0 6-15,0 0 5 0,0 0 3 0,0 0-11 16,0 0-6-16,-2-17-7 0,2 17-7 16,-2-24-4-16,2 5 5 0,1 0-4 0,1-1 5 15,2-2-4-15,1 1 5 0,0 1-7 16,1-2 6-16,0 0-6 0,0-1 5 0,0 1-4 16,-1 1 5-16,-3 1-3 0,1 3 4 0,-3 17-4 15,3-29 4-15,-3 29-4 0,3-23 3 0,-3 23-2 16,0 0 2-16,2-17-3 0,-2 17 1 0,0 0-1 15,0 0-2-15,0 0-3 0,0 0 0 16,0 0-1-16,0 0 0 0,0 0 7 0,20-2 0 16,-20 2 0-16,29-2 2 0,-11 0-3 0,4 0 1 15,1 2 0-15,3-1 0 0,-2 1-1 0,0 1-1 16,2 1 0-16,-2 1-9 0,-1-3-19 0,3 7-24 16,-8-9-41-16,14 15-61 0,-32-13-116 15,37 0-199-15,-10 7 44 0,-10-17 294 0</inkml:trace>
  <inkml:trace contextRef="#ctx0" brushRef="#br2" timeOffset="443995.6336">20771 3477 738 0,'0'0'142'0,"0"0"-94"0,-19 5-17 16,19-5-11-16,0 0-15 0,0 0 2 0,0 0 14 15,0 0 9-15,8-17 8 0,-8 17 3 0,0 0-6 16,11-22 2-16,-11 22-3 0,0 0 1 0,18-13-8 16,-18 13-5-16,0 0-6 0,0 0-2 0,18-10-1 15,-18 10 4-15,0 0 0 0,0 0 0 16,0 0 0-16,0 0-8 0,0 0-3 16,0 0 6-16,0 0 5 0,9 19 3 0,-9-19 0 15,20 19-10-15,-20-19-2 0,32 15-5 0,-9-10 2 16,6-2-3-16,10-3 1 0,6-5 0 0,6-3-2 15,6-2 2-15,5-4-4 0,4 1 3 0,2-3-15 16,3 5-17-16,-7-4-35 0,9 11-52 0,-19-13-73 16,6 12-229-16,-9 9-5 0,-19-8 138 0</inkml:trace>
  <inkml:trace contextRef="#ctx0" brushRef="#br2" timeOffset="444562.8186">22268 3244 1373 0,'0'0'38'0,"-15"-19"-14"0,15 19-13 16,0 0 3-16,-19-4 7 0,19 4 3 15,0 0-5-15,0 0-7 0,-25 12-7 0,25-12-1 16,-27 25 24-16,14-4-31 0,-3 3 39 0,4 2-27 0,1-3 9 15,5 2 5-15,2-5-12 0,6 2 0 0,5-2-9 16,3 1 7-16,3-3-2 0,7 1 6 0,1-4 0 16,7 1 4-16,2-8-5 0,4-2-1 0,2-3-2 15,3-5-5-15,2-2-1 0,0-5-1 0,1-2-7 16,-2-2-15-16,2-2-18 0,-7-6-29 16,6 7-37-16,-15-18-62 0,15 18-123 0,-17-11-189 15,-4-6 19-15,3 10 306 0</inkml:trace>
  <inkml:trace contextRef="#ctx0" brushRef="#br2" timeOffset="444703.4371">22506 3215 1487 0,'-5'36'101'0,"-19"5"-52"0,4 10-45 16,2 3-2-16,2 4 10 0,3 0-13 0,4-1 14 16,3-6-17-16,3-3 12 0,3-5-12 0,1-7 8 15,5-1-9-15,1-5 7 0,7-3-15 0,0-7-24 16,9 7-32-16,-23-27-85 0,56 28-211 0,-24-20-127 15,2-11 24-15,10 6 399 0</inkml:trace>
  <inkml:trace contextRef="#ctx0" brushRef="#br2" timeOffset="445297.2416">23079 3455 1606 0,'0'0'44'0,"0"0"-40"0,0 0-7 16,-25 10 0-16,25-10 0 0,-19 31 7 15,6-9-2-15,-3 3 11 0,-2 1-2 16,1 2 10-16,-1-2-4 0,6 0 3 0,0-7-8 15,6 0-3-15,6-19-7 0,-7 27 0 0,7-27-6 16,1 17 1-16,-1-17-1 0,0 0 0 0,0 0 0 16,24 12 2-16,-24-12 1 0,26-11 0 0,-9-2 3 15,4-4-2-15,0-4 1 0,3-3-7 0,0 1 3 16,-2-1-5-16,-3 1 5 0,-2 0-3 0,-2 2 8 16,-3 2-5-16,-12 19 6 0,17-29-1 15,-17 29 2-15,5-22 0 0,-5 22 2 0,0 0 6 16,0 0 5-16,0 0 5 0,0 0-2 0,0 0-4 15,0 0-7-15,0 0-3 0,-12 31-6 16,4-10 4-16,0 2-4 0,1 1 4 0,4-4-5 16,3-20 3-16,3 29-3 0,-3-29 3 0,19 22-3 15,-19-22 2-15,35 9 0 0,-14-7 1 0,3-7-2 16,4-4 0-16,3-3 0 0,-1-4-3 16,2-3 6-16,-1-3-1 0,0-2 8 0,-1 0-6 15,-3-2 7-15,-5 4-6 0,-3 0 4 0,-3 2-2 16,-4 2 4-16,-12 18-4 0,16-26 3 0,-16 26 1 15,0 0 6-15,0 0 5 0,0 0 0 0,0 0-7 16,0 0-7-16,-8 17-6 0,-6 4-5 0,-3 11 7 16,-7 9-7-16,-3 2 7 15,0 2-7-15,4-4 6 0,5-4-12 0,6-6-3 16,8-1-20-16,2-7-9 0,8 3-26 0,-6-26-28 16,28 34-45-16,-28-34-57 0,48 9-161 0,-15-12-161 15,4-14 72-15,13 7 345 0</inkml:trace>
  <inkml:trace contextRef="#ctx0" brushRef="#br2" timeOffset="445484.7458">24156 3084 1770 0,'-41'30'46'16,"0"9"-26"-16,-1 7-2 0,1 5-24 15,-1-1 23-15,5 5-22 0,-1-1 5 0,0 2 10 16,3 2-12-16,2-2 10 0,5-1-14 0,4-3 10 15,6-3-14-15,4-6 1 0,8 1-45 16,0-14-19-16,17 12-44 0,-12-25-103 0,26 12-201 16,-7-7-90-16,-18-22 53 0</inkml:trace>
  <inkml:trace contextRef="#ctx0" brushRef="#br2" timeOffset="445812.877">24194 3406 1677 0,'0'0'44'0,"-29"23"-38"0,29-23 0 0,-31 31 3 15,18-14 12-15,-4-1 4 0,4 3 6 0,-3-1-7 16,4 2-2-16,1-4-10 0,11-16 0 0,-13 31-9 16,13-31 1-16,-2 26-4 0,2-26 0 15,9 24-2-15,-9-24 2 0,18 20-2 0,-18-20 1 16,27 13-2-16,-27-13 2 0,32 9-1 0,-13-7 3 15,-2 0-1-15,0 2 1 0,-17-4 0 0,28 6 0 16,-28-6 1-16,18 10 3 0,-18-10 0 0,13 19 15 16,-13-19 2-16,0 30 5 0,-7-9-6 15,-6 3-7-15,-7 3-10 0,-4 2-13 0,-5-1 21 16,-7-1-32-16,1 1 11 0,-3-5-24 16,6 3-23-16,-4-11-33 0,17 14-85 0,-18-26-192 15,20 12-211-15,17-15 51 0,-31 8 365 0</inkml:trace>
  <inkml:trace contextRef="#ctx0" brushRef="#br2" timeOffset="446422.2776">20295 5014 867 0,'19'7'62'0,"-19"-7"-32"0,20-2 1 0,-20 2-5 16,41-9-14-16,-12 5-9 0,7-1-3 15,4 1 2-15,5 0-2 0,7 3-1 0,3 1 1 16,7 3 0-16,2 0-3 0,4 3 0 0,5 2 1 15,4-1 0-15,3 0 3 0,8 0 1 0,3-2 1 16,6-1 1-16,6-3 4 0,4-5 11 0,4 2 18 16,4-6 15-16,9 2 8 0,-5-7-6 0,11 3-16 15,-5-5-12-15,4 1-13 0,1-3-5 16,3 0-10-16,-3 1-21 0,-7-5-40 16,3 12-57-16,-20-14-133 0,-6 6-166 0,0 11 24 15,-30-15 324-15</inkml:trace>
  <inkml:trace contextRef="#ctx0" brushRef="#br2" timeOffset="447059.2364">20898 4481 1061 0,'0'0'102'0,"0"0"-40"0,0 0 10 15,-6-22-6-15,6 22-5 0,0 0-6 16,0 0-9-16,0 0-13 0,0 0-9 0,0 0-9 15,0 0-6-15,0 0-6 0,-11 25 1 0,11-25-4 16,-22 31-11-16,7-13 40 0,1 3-31 0,-2-1 36 16,4 0-17-16,2-1-12 0,3-1 1 0,7-18-10 15,-4 30 4-15,4-30-4 0,7 30 2 0,-7-30-3 16,20 23-2-16,-2-14-13 0,2-7-15 16,12 3-33-16,-7-17-57 0,19 14-87 0,-14-20-144 15,8 2-119-15,6 5 98 0,-16-16 377 0</inkml:trace>
  <inkml:trace contextRef="#ctx0" brushRef="#br2" timeOffset="447248.071">21118 4447 1335 0,'-24'10'17'0,"3"3"-12"16,3 5 10-16,0 3-13 0,1 5 11 0,0 2-30 15,0 3 12-15,0 2-12 0,0 0 11 0,2-2 3 16,7 1-18-16,-1-7-8 0,10 4-31 0,-1-10 0 15,10 6-21-15,-10-25-28 0,27 32-41 0,-9-20-94 16,-1-12-110-16,18 15 124 0,-12-27 230 16</inkml:trace>
  <inkml:trace contextRef="#ctx0" brushRef="#br2" timeOffset="447514.2599">21341 4516 1205 0,'0'0'109'0,"-35"12"-64"0,35-12-31 0,-32 18 9 16,32-18-20-16,-26 19 19 0,26-19 0 0,-14 21-8 15,14-21-4-15,-6 22-10 0,6-22 0 0,7 20 0 16,-7-20 3-16,18 21 4 0,-18-21 5 0,30 20-3 16,-13-9 2-16,0 0-4 0,-17-11 0 0,30 24-6 15,-30-24 4-15,27 26-6 0,-27-26 5 16,17 24-3-16,-17-24 2 0,3 23 0 0,-3-23-3 15,-2 18-4-15,2-18-7 0,0 0-4 0,0 0-3 16,-21 19-6-16,21-19-7 0,0 0-25 0,-24-9-33 16,24 9-57-16,-12-17-92 0,11-4-189 15,1 21 35-15,6-45 305 0</inkml:trace>
  <inkml:trace contextRef="#ctx0" brushRef="#br2" timeOffset="447655.7381">21403 4477 1076 0,'0'0'262'0,"0"0"-266"16,0 0-24-16,0 0-7 0,0 0-6 0,23-22 3 15,-4 16-17-15,-19 6-45 0,47-20-69 16,-25 10-135-16,-2-9-50 0,17 15 145 0</inkml:trace>
  <inkml:trace contextRef="#ctx0" brushRef="#br2" timeOffset="447914.461">21706 4327 669 0,'-17'16'210'0,"0"-14"-94"15,17-2-12-15,-25 12-9 0,25-12-5 0,-22 20-14 16,22-20-7-16,-17 25-17 0,14-7-2 0,3-18-8 16,-10 37 0-16,6-21-8 0,7 3-4 0,-3-19 8 15,8 30-38-15,-8-30 26 0,19 25-33 0,-19-25 16 16,23 18 3-16,-23-18 3 0,23 9 0 0,-23-9-3 15,25 0-2-15,-25 0-2 0,26-9 0 16,-26 9-3-16,18-14-1 0,-18 14-14 0,11-26 26 16,-8 10-27-16,-2-3 30 0,-2 1-18 0,-3 0-5 15,-2 1-14-15,-4-2-28 0,10 19-49 0,-27-36-96 16,27 36-283-16,-13-21-71 0,13 21 70 16</inkml:trace>
  <inkml:trace contextRef="#ctx0" brushRef="#br1" timeOffset="544477.7743">15642 6729 1364 0,'0'0'69'0,"0"0"-12"0,-18-11-27 0,18 11-20 16,0 0 1-16,27-13 5 0,-8 1 6 0,8 1-3 16,2-5 0-16,6 0-10 0,4 1-2 0,4-1-7 15,1 1 1-15,2 1-8 0,0 2-10 16,-3-4-25-16,4 14-38 0,-14-10-54 0,12 24-108 15,-22-4-215-15,-2 1 9 0,-3 15 242 0</inkml:trace>
  <inkml:trace contextRef="#ctx0" brushRef="#br1" timeOffset="544634.0418">15607 7054 1713 0,'-20'0'17'16,"20"0"21"-16,0 0-35 0,33-15 9 0,1 1-12 15,10-3-2-15,11-4 4 0,7-5-5 0,5 0-1 16,4-5-22-16,12 6-26 0,-7-9-51 0,20 20-81 16,-21-20-165-16,15 13-148 0,-1 4 29 0,-15-11 372 15</inkml:trace>
  <inkml:trace contextRef="#ctx0" brushRef="#br1" timeOffset="545160.3214">17679 6254 1176 0,'0'0'69'0,"-18"-8"-27"0,18 8-17 0,-18-2-13 15,18 2-5-15,-17 2 0 0,17-2 2 0,-21 10 2 16,21-10 9-16,-29 25 0 0,12-3 7 16,-5 5-6-16,1 8 7 0,-4 5 11 0,0 8-33 15,-3 5 27-15,0 12-25 0,-6 6 0 16,-3 10 16-16,-10 11-25 0,-7 7 1 0,-16 12 12 15,-9 9-7-15,-11 3 12 0,-6 9 16 0,-8 0-3 16,-1 2 4-16,-6-4 9 0,4-5-11 0,3-13-20 16,7-10 11-16,9-12-13 0,14-13-20 0,11-11 6 15,10-13-35-15,19-13-30 0,0-23-54 0,31 7-149 16,3-24-250-16,-7-18 12 0,28-6 218 0</inkml:trace>
  <inkml:trace contextRef="#ctx0" brushRef="#br1" timeOffset="545750.9795">17592 6217 1194 0,'0'-17'28'16,"0"17"-19"-1,0 0 1-15,-19-13 8 0,19 13 4 0,0 0 5 0,-18-7-6 16,18 7-5-16,-19-5-3 0,19 5-6 16,-21 0-1-16,21 0 1 0,-23 5 3 0,23-5 5 15,-27 11 7-15,10-4 1 0,17-7 0 16,-34 33-6-16,13-7 2 0,-5 7-8 0,-4 8 10 16,-4 4 12-16,-2 6-27 0,-5-2 27 0,2 6-20 15,-5-7 7-15,4 0 15 0,0-5-10 0,6-5 3 16,4-7-14-16,7-5 1 0,6-10-4 0,17-16 4 15,-17 13-5-15,17-13 0 0,0 0-5 16,0 0-2-16,25-24 4 0,-6 3-2 0,9-9 8 16,5-8-8-16,4-6 8 0,8-3-9 0,2-2 7 15,0 1 3-15,-1 0-22 0,1 1 21 0,-1 3-23 16,-4 4 8-16,1 4 7 0,-2 6-8 0,-7 9 5 16,-1 7-3-16,-7 10 3 0,-6 4 0 15,-20 0-1-15,31 23 5 0,-20-1-8 16,0 10 8-16,-3 8-9 0,-1 6-7 0,-4 7 23 15,-4 5-22-15,-3 3 15 0,-3 3-17 0,3 4-39 16,-3-8-17-16,12 13-77 0,-10-25-107 0,18 13-279 16,3-11-4-16,6-13 227 0</inkml:trace>
  <inkml:trace contextRef="#ctx0" brushRef="#br1" timeOffset="546563.5397">18907 6841 655 0,'7'-27'245'15,"-7"27"-163"-15,0 0-11 0,-2-17-8 0,2 17-4 16,0 0-1-16,2-18-1 0,-2 18-8 0,0 0-8 16,0 0-7-16,0 0-11 0,0 0-9 0,0 0-4 15,0 0-5-15,0 0-2 0,0 0 7 16,0 0 7-16,0 0 6 0,0 0 8 0,0 0 1 15,18 19-5-15,-13-2 1 0,-2 3-10 0,3 7 1 16,-1 2-10-16,1 6 5 0,-2 1-10 0,1 2-9 16,-2 4 22-16,0 0-28 0,-2 2 25 0,0 2-12 15,-2-1-8-15,-1 1 6 0,-2 2-24 16,-4-3 2-16,3 4-31 0,-11-9-15 16,10 10-24-16,-12-15-11 0,11 12-33 0,-14-17-62 15,14 4-135-15,0-1-68 0,-10-17 120 0</inkml:trace>
  <inkml:trace contextRef="#ctx0" brushRef="#br1" timeOffset="546782.2971">18612 7152 1751 0,'0'0'44'0,"-20"-7"-12"0,20 7-18 16,0 0-5-16,0 0 2 0,22-4 9 0,4 3 9 15,9-5-2-15,11 0-3 0,8-4-6 0,10-3-12 16,8-1-17-16,6-3 7 0,6 0-15 0,-3 0 10 16,2 5-30-16,-6 0-13 0,3 13-63 15,-14-12-46-15,15 28-131 0,-24-12-264 0,0 1 52 16,-2 9 282-16</inkml:trace>
  <inkml:trace contextRef="#ctx0" brushRef="#br1" timeOffset="548688.8314">19906 6272 565 0,'0'0'154'15,"0"0"-105"-15,0 0-22 0,0 0-8 16,0 0 10-16,0 0 11 0,0 0 15 0,0 0-6 16,0 0-10-16,0 0-17 0,19-3-13 0,-19 3-9 15,0 0-2-15,0 0-3 0,0 0-3 0,0 0-2 16,0 0 0-16,0 0 4 0,0 0 4 0,0 0 4 15,0 0 3-15,0 0-1 0,0 0-2 0,0 0 2 16,0 0 1-16,0 0 6 0,0 0 2 16,0 0 2-16,-7-18 0 0,7 18-3 0,0 0-2 15,0 0-4-15,0 0-1 0,-17-14-1 0,17 14 2 16,0 0 6-16,0 0 1 0,-10-18 4 0,10 18 1 16,0 0-1-16,0 0-4 0,-3-23 4 0,3 23 4 15,0 0 11-15,0 0 7 0,-3-20-1 16,3 20-8-16,0 0-7 0,0 0-7 0,4-17-3 15,-4 17-3-15,0 0-3 0,0 0-2 16,0 0-2-16,0 0-1 0,0 0-1 0,0 0 3 16,0 0-2-16,0 0 2 0,17 4 1 0,-17-4-2 15,0 0-1-15,14 17 2 0,-14-17-4 0,11 17 3 16,-11-17-3-16,14 18 4 0,-14-18-3 0,16 23 1 16,-16-23-1-16,18 23 2 0,-18-23-4 0,24 22 6 15,-24-22-5-15,28 25 2 0,-28-25 1 16,29 25-1-16,-29-25-1 0,33 27 3 0,-16-12-5 15,0-1 6-15,3 3 15 0,-1 1-31 0,1 3 30 16,0 1-33-16,2-3 13 0,-1 3 3 16,1 1-4-16,-3 0 4 0,3 0-4 0,0 2 5 15,0-1-4-15,1 2 3 0,0 0-4 0,3 1 4 16,0-2-6-16,2 1 10 0,0-1-10 0,1-1 7 16,2 2-5-16,3-1 4 0,0 0-4 15,2 0 6-15,2-1-5 0,1 0 8 0,1 0-7 16,2 1 7-16,-1 0 14 0,3 0-31 0,-2 2 29 15,1 2-31-15,-1-2 10 0,0 3 6 0,-1-1-5 16,2 1 5-16,-3 2-5 0,2 0 7 0,0-1-9 16,1 2 7-16,-1-2-8 0,-1 2 8 0,2 0-8 15,-2 1 9-15,-1 1-6 0,2-3 4 0,-4 1-4 16,3-2 7-16,-1-2 14 16,0 3-27-16,1-3 30 0,-1 2-31 0,2-2 7 15,0-1 9-15,0 1-10 0,1-1 9 0,-2 0-8 16,1 0 3-16,1 1-4 0,-1 0 5 0,1 0-5 15,-3-1 5-15,0-2-8 0,0 0 8 0,-1 0-5 16,-1 1 6-16,0-1-8 0,-2 1 8 0,-1-2-9 16,2 0 6-16,-3-1 12 0,0 2-32 15,-4-1 32-15,-1 0-32 0,-1-2 17 0,-3-3 4 16,-2 1-5-16,-1-4 6 0,-3-1-5 0,-2-1 2 16,0-1-6-16,-17-14-13 0,25 21-30 0,-25-21-44 15,0 0-79-15,0 0-115 0,0 0-199 16,0 0 55-16,0 0 342 0</inkml:trace>
  <inkml:trace contextRef="#ctx0" brushRef="#br1" timeOffset="549355.3391">21388 7842 485 0,'-17'-11'195'0,"17"11"-109"16,-20-10-17-16,20 10-21 0,-22-10 1 0,22 10 4 15,-25-11 26-15,25 11 12 0,-20-7-5 0,20 7-22 16,0 0-9-16,-18-8-15 0,18 8-5 0,0 0 0 15,0 0-5-15,0 0-11 0,0 0-9 0,0 0-3 16,0 0-1-16,-4-17 2 0,4 17 6 16,17-3 3-16,-17 3 2 0,30 3 3 0,-11-1-6 15,5 5 1-15,3 2-9 0,3 2-1 16,3 2-5-16,6 2 2 0,1-3-3 0,1 0 5 16,3-1-6-16,0-2 1 0,0 0-1 0,1-2 0 15,2 0 1-15,-1-2 2 0,-1 0 0 0,0-3 3 16,-5 0-1-16,-1-2 1 0,-5-3-2 0,-4 0-4 15,-6-1 1-15,-4 0 0 0,-20 4 0 0,28-9 4 16,-28 9 9-16,0 0 5 0,16-29 5 0,-16 29-1 16,0-35-4-16,-3 12-8 0,-2-5 4 15,-3-1-5-15,-4-3-11 0,0 0 26 0,-7-5-24 16,0 1 20-16,-2-1-6 0,-1-1-10 0,-1 2 5 16,1 1-9-16,2 1 5 0,2 4-8 15,2 1 5-15,2 2-7 0,0 5-2 0,4 2-10 16,4 3-10-16,0 0-20 0,6 17-23 0,5-24-38 15,15 26-70-15,-17-21-127 0,17 16-220 16,3 3 48-16,-5-8 293 0</inkml:trace>
  <inkml:trace contextRef="#ctx0" brushRef="#br1" timeOffset="550617.8737">16795 7728 1206 0,'-18'-9'200'0,"18"9"-185"15,3-21 1-15,-3 21-10 0,21-27 18 16,-6 8-22-16,5 3 25 0,-1-6-11 15,4 6 18-15,-4-3-5 0,3 3-11 0,-2 1-4 16,1-1-9-16,-2 4 0 0,-1 1-4 0,-18 11 1 16,27-15-2-16,-27 15 0 0,18-3 1 0,-18 3-1 15,0 0 0-15,0 0-2 0,10 24 2 0,-10-24-4 16,-10 35 5-16,1-11-4 0,-2 3 6 0,-1 3 16 16,-1 4-29-16,0 0 29 0,-2 3-28 15,2 0 4-15,2-1 10 0,3-2-8 0,5-5 8 16,4-5-8-16,4-5 5 0,4-2-5 0,-9-17 4 15,32 23-2-15,-11-18 2 0,4-5 0 0,6-6-1 16,3-5 3-16,5-6-4 0,2-3 6 16,2-7-6-16,-1-4 8 0,2-3-7 0,-3-4 9 15,-2 0 6-15,-4-2-31 0,-3 1 27 0,-9 0-29 16,-6 7 14-16,-11 1 9 0,-6 5-7 16,-9 4 7-16,-7 0-7 0,-6 3 4 0,-4 1-6 15,-3 3-4-15,0-1-8 0,0 3-5 0,-2-1-11 16,7 5-5-16,0-3-8 0,24 12-1 0,-28-7-14 15,28 7-28-15,0 0-30 0,0 0-36 0,0 0-28 16,29 25-72-16,-1-3-100 0,-10-17 121 0,22 21 233 16</inkml:trace>
  <inkml:trace contextRef="#ctx0" brushRef="#br1" timeOffset="550867.9566">17941 7569 1336 0,'-28'-6'41'0,"3"6"-7"0,-1-3 16 15,7 9 14-15,-7-5 8 0,9 10-5 0,-7-3-16 16,5 9-7-16,-2 1-16 0,3 8-18 0,1 3 20 16,4 5-30-16,2 3 22 0,2 4-15 0,2 3-12 15,2 1 9-15,1 1-9 0,0-2 6 16,2-1-20-16,0-6-4 0,4-1-25 0,-2-9-19 15,12 6-50-15,-12-33-35 0,19 43-82 16,-19-43-160-16,0 0-45 0,23 26 82 0</inkml:trace>
  <inkml:trace contextRef="#ctx0" brushRef="#br1" timeOffset="551008.5574">17567 7909 1679 0,'-18'-3'158'0,"18"3"-122"0,0 0-26 0,0 0-5 15,0 0-3-15,26-16 0 0,-3 7 0 0,8-3-2 16,9-1-3-16,8-4-20 0,9 3-52 16,-6-19-135-16,18 16-386 0,-8-6 27 0,1-1 152 15</inkml:trace>
  <inkml:trace contextRef="#ctx0" brushRef="#br1" timeOffset="551711.7515">21411 6838 1669 0,'0'0'72'0,"0"0"-27"16,0 0-22-16,0 0-16 0,0 0 0 0,0 0 4 15,22-7 3-15,4 5-2 0,-1 0-4 0,9-1-6 16,3 1-2-16,4-2 0 0,3 2-5 16,-1-2-9-16,3 4-17 0,-6-4-25 15,9 8-33-15,-12-10-47 0,20 21-114 0,-19-12-277 16,5 1 34-16,1 6 225 0</inkml:trace>
  <inkml:trace contextRef="#ctx0" brushRef="#br1" timeOffset="552227.3945">22128 6795 1462 0,'0'0'6'0,"36"-32"-8"0,-7 12 4 15,5 1-4-15,2-3 12 0,1 3 5 0,-4-3 11 16,1 5 1-16,-3-1 2 0,-1 5-11 0,-4 1-3 15,-1 2-7-15,-3 4 1 0,-4 1-2 0,-18 5-1 16,28-2-2-16,-28 2 0 0,0 0 0 16,0 0-2-16,11 28 3 0,-17-11-4 15,-5 2 0-15,-3 5-5 0,-2 4 7 0,-1 1-2 16,2 5 17-16,-2-3-1 0,3 3 9 0,-2-1-9 16,5 2 5-16,1-3-13 0,5 1 5 0,3-4-3 15,3-3 3-15,5-4 12 0,5-1-29 0,2-4 26 16,4-3-30-16,3-5 14 0,4-4 3 0,3-9-1 15,6-3 4-15,2-9-19 0,3-4 28 16,-1-6-25-16,2-3 21 0,-3-1-6 0,-2-3-6 16,-3-1 4-16,-5 2-4 0,-7-2 6 0,-3 1-5 15,-6-1 6-15,-4-1-8 0,-4 0 5 0,-4 0-9 16,-3 1 5-16,-3 2-7 0,-3-1 2 0,-3 3-7 16,-2 2 1-16,-1 5-8 0,17 23 3 15,-31-28-8-15,31 28-2 0,-21-8-17 16,21 8-33-16,0 0-51 0,0 25-116 0,0-25-209 15,-1 28-99-15,12-4 74 0</inkml:trace>
  <inkml:trace contextRef="#ctx0" brushRef="#br1" timeOffset="552555.5622">23114 6962 1650 0,'-17'6'76'16,"17"-6"-51"-16,-17 11-17 0,17-11 8 0,-22 18 5 15,22-18 7-15,-28 32 3 0,12-12-23 0,-3 1 24 16,1 3-33-16,2-1 19 0,2-1-12 0,7-2-8 16,3-3 5-16,4-17-5 15,10 28-1-15,-10-28-8 0,29 20-7 0,-4-14-7 16,0-8-20-16,13 4-32 0,-8-21-58 0,25 19-149 16,-12-19-252-16,4-3 10 0,4 5 270 0</inkml:trace>
  <inkml:trace contextRef="#ctx0" brushRef="#br1" timeOffset="552680.5508">23317 6645 1641 0,'-44'-12'288'0,"24"10"-268"0,20 2-14 0,-19-1-7 16,19 1-6-16,0 0-18 0,0 0-37 16,0 0-63-16,19 19-174 0,-19-19-277 0,34 9 20 15,-9-2 253-15</inkml:trace>
  <inkml:trace contextRef="#ctx0" brushRef="#br1" timeOffset="552821.1634">23901 7049 2047 0,'-32'-2'0'0,"4"-2"0"16,4 1 0-16,0-9 0 0,24 12-169 0,-42-17-493 15,42 17 25-15,-22-32 59 0</inkml:trace>
  <inkml:trace contextRef="#ctx0" brushRef="#br1" timeOffset="586514.6755">15210 10208 1524 0,'-24'-1'40'0,"24"1"-12"0,0 0-21 16,0 0-7-16,0 0-3 0,18-10-20 0,2 4 23 31,7-3-23-31,2-2 23 0,5-4 3 0,3 0-4 0,6-4 5 0,2-1-6 0,7 1 5 0,1-2-5 15,3 4-4-15,1 0-12 0,-1 7-13 0,-6-3-29 16,4 14-41-16,-18-10-87 0,7 18-137 0,-11 3-115 16,-32-12 63-16,33 33 369 0</inkml:trace>
  <inkml:trace contextRef="#ctx0" brushRef="#br1" timeOffset="586671.8391">15192 10534 1637 0,'-17'0'33'0,"17"0"-17"16,0 0-13 0,0 0-4-16,18-16-1 0,12 5 3 15,5-4-2-15,10-3 3 0,7-3-5 0,10-2 4 16,9-2-7-16,15 4-9 0,5-10-39 0,17 17-84 16,-11-18-220-16,11 12-166 0,-1 3 49 0,-6-11 360 15</inkml:trace>
  <inkml:trace contextRef="#ctx0" brushRef="#br1" timeOffset="587294.4946">17631 9536 917 0,'0'0'32'0,"0"0"2"16,0 0-25-16,0 0 25 0,0 0 8 0,0 0 13 16,0 0 4-16,0 0 2 0,-18-13-8 0,18 13-9 15,0 0-15-15,0 0-8 0,-23 10-5 16,23-10 3-16,-18 16 25 0,18-16-18 0,-24 29 17 16,9-8-36-16,-4 2 6 0,-2 7-10 15,-6 4 6-15,-1 6 6 0,-7 5-12 0,-1 4 8 16,-8 8-16-16,-7 6 12 0,-8 8-18 0,-6 7 5 15,-11 6 19-15,-6 8-16 0,-8 7 16 0,-3 8 7 16,-4-2-19-16,1 3 9 0,-1-7 14 0,2-3-20 16,8-8 8-16,8-7-3 0,10-9-23 0,11-11 7 15,10-6-37-15,7-16 0 0,14 1-42 0,-3-20-36 16,21 6-82-16,-8-21-179 0,17-7-43 16,0 0 70-16</inkml:trace>
  <inkml:trace contextRef="#ctx0" brushRef="#br1" timeOffset="587935.1498">17577 9527 482 0,'0'0'150'0,"0"0"-84"16,-11-19-4-16,11 19 25 0,0 0-6 0,0 0 0 15,-23-17-13-15,23 17-7 0,0 0-13 0,-17 3-3 16,17-3-7-16,0 0 0 0,-27 10-6 0,27-10 3 16,-19 16-6-16,19-16 2 0,-22 20-8 15,22-20 1-15,-23 25 18 0,23-25-37 0,-31 34 37 16,12-11-35-16,-7 1 11 0,1 5 7 15,-8 0-8-15,1 4 10 0,-5-1-9 0,0 2 7 16,-2-4-14-16,4 1 8 0,0-6-5 0,5-2 5 16,7-7-1-16,23-16-2 0,-25 17-9 0,25-17-2 15,0 0-3-15,0 0-1 0,0 0 2 0,19-20-2 16,1 2 4-16,5-4-5 0,8-5 4 0,4-5-5 16,3-3 5-16,1-4-7 0,2 1 9 15,-2-1-9-15,2 3-9 0,-5 1 23 0,0 4-26 16,-4 6 28-16,-3 4-10 0,-5 6-3 15,-7 4 1-15,-19 11-2 0,20-9-1 0,-20 9 2 16,0 0 0-16,8 18 2 0,-8-18-2 0,0 36-10 16,-4-12 28-16,0 6-27 0,-2 4 27 0,-1 6-14 15,1 1-10-15,1 0 9 0,1-1-9 0,3-4 4 16,4-1-23-16,0-5-10 0,11 6-39 16,-8-15-54-16,22 18-75 0,-28-39-160 0,29 39-119 15,-6-16 36-15,-23-23 358 0</inkml:trace>
  <inkml:trace contextRef="#ctx0" brushRef="#br1" timeOffset="588669.5565">16288 9422 1271 0,'-4'-18'42'16,"4"18"-11"-16,4-31 1 0,-4 31 1 0,6-22 5 15,-6 22 6-15,0 0 9 0,0 0-6 16,0 0-9-16,0 0-14 0,0 0-12 16,-22 12 3-16,22-12 3 0,-25 39 8 0,8-15-1 15,2 5 4-15,-2-1-6 0,5 2 3 0,0-3 8 16,4 0-32-16,3-2 22 0,5-3-32 0,4 0 8 15,6-4 4-15,7-3-4 0,6-4 4 0,6-4-1 16,9-5 0-16,4-5-2 0,8-8-2 0,6-4 3 16,5-5-7-16,0-2-3 0,-2-4-3 15,2 1-56-15,-10-9-4 0,10 10-80 0,-23-19-78 16,12 13-280-16,-15-1-2 0,-11-5 179 0</inkml:trace>
  <inkml:trace contextRef="#ctx0" brushRef="#br1" timeOffset="588825.8098">16498 9604 1733 0,'-26'54'29'0,"5"2"-19"0,10-4-16 0,8-4 12 16,7-7-9-16,7-6 8 0,5-3-9 0,1-7 7 16,5-1-15-16,1-7-31 0,12 7-70 0,-12-22-142 15,19 10-279-15,-2-5 5 0,0-11 243 0</inkml:trace>
  <inkml:trace contextRef="#ctx0" brushRef="#br1" timeOffset="590641.2581">17584 9611 590 0,'0'0'149'15,"0"0"-83"-15,0 0-10 0,0 0-4 0,0 0-6 16,0 0-10-16,-6-17-14 0,6 17-11 0,0 0-6 16,0 0-9-16,0 0-10 0,0 0-14 0,0 0-6 15,0 0 0-15,0 0 10 0,0 0 11 0,0 0 9 16,0 0 4-16,0 0 0 0,0 0 5 16,0 0 5-16,0 0 10 0,-18 14 6 0,18-14 5 15,0 0-1-15,0 0-18 0,0 0 13 0,0 0-17 16,0 0 13-16,0 0-1 0,0 0-2 0,0 0-2 15,0 0 1-15,0 0-2 0,0 0 1 0,0 0-1 16,0 0 2-16,0 0 2 0,0 0 2 16,0 0 0-16,0 0 2 0,0 0-2 15,0 0 0-15,0 0-2 0,0 0-3 0,0 0 0 16,0 0-2-16,0 0 0 0,0 0 0 0,0 0 3 16,0 0 1-16,0 0 1 0,0 0-1 0,0 0-3 15,0 0-1-15,0 0-1 0,0 0-1 0,0 0-3 16,0 0-3-16,0 0-2 0,0 0 2 0,0 0 7 15,0 0 1-15,0 0 1 0,0 0-5 0,0 0-6 16,19 8-4-16,-19-8 2 0,0 0-1 16,0 0 1-16,0 0-1 0,19 17 0 15,-19-17-1-15,0 0 2 0,9 17-2 0,-9-17 1 16,0 0-1-16,10 19 2 0,-10-19-3 0,0 0 2 16,15 20-1-16,-15-20 0 0,0 0-1 0,19 19 1 15,-19-19-2-15,17 10 3 0,-17-10-2 0,20 13 2 16,-20-13-1-16,19 10 0 0,-19-10-1 0,17 14 2 15,-17-14-1-15,18 17 1 0,-18-17-3 16,15 21 2-16,-15-21-2 0,15 23 4 0,-15-23-3 16,13 27 3-16,-13-27-4 0,12 27 3 0,-12-27-3 15,11 29 3-15,-11-29-2 0,11 30 2 0,-11-30-3 16,13 27 3-16,-13-27-3 0,16 25 3 0,-16-25-3 16,20 25 3-16,-20-25-3 0,23 25 3 0,-23-25-2 15,25 21 2-15,-25-21-2 16,26 22 1-16,-26-22-1 0,25 22 2 0,-25-22-2 15,25 23 1-15,-25-23-2 0,22 25 4 0,-22-25-4 16,21 28 7-16,-21-28 15 0,21 29-34 0,-21-29 35 16,18 33-35-16,-9-16 12 0,1 0 5 0,1-1-5 15,0 3 4-15,1-2-4 0,0 1 4 0,-12-18-4 16,27 31 3-16,-27-31-3 0,31 30 3 0,-31-30-3 16,34 31 5-16,-15-17-4 0,-1 1 3 15,1 0-4-15,-1 0 3 0,1 1-3 0,0-2 4 16,3 2-5-16,-2 0 5 0,-1-1-5 0,-2 1 5 15,1 0-5-15,-2 1 4 0,0 0-3 16,-2 0 3-16,1 1-4 0,-2-1 5 0,1 1-5 16,-1 0 5-16,1 1-5 0,-1-1 5 0,-1 0-6 15,-12-18 6-15,26 36 13 0,-14-18-33 0,1 0 33 16,1 0-33-16,-14-18 17 0,29 29 1 16,-29-29-2-16,30 27 4 0,-13-15-5 0,0 0 4 31,1 0-4-31,-1 1 2 0,-17-13 0 0,32 23 3 0,-32-23-3 15,29 23 2-15,-29-23-3 0,29 23 4 0,-29-23-4 16,27 23 3-16,-27-23-2 0,21 19 1 16,-21-19-2-16,0 0 3 0,22 26-2 0,-22-26 2 15,0 0-1-15,11 20 1 0,-11-20-1 16,0 0 1-16,0 0 1 0,0 0 0 0,0 0 3 16,-2 20 4-16,2-20-1 0,0 0 1 0,0 0-3 15,-2 17-5-15,2-17-2 0,0 0 0 0,0 0-1 16,10 18 2-16,-10-18-2 0,0 0 2 0,18 10-2 15,-18-10 0-15,17 3 1 0,-17-3 0 0,22 1-3 16,-22-1-12-16,23 0-29 0,-23 0-33 0,18-2-40 16,-18 2-25-16,0 0-26 15,0 0-31-15,0 0-47 0,0 0-119 0,0 0 102 16,0 0 264-16</inkml:trace>
  <inkml:trace contextRef="#ctx0" brushRef="#br1" timeOffset="591402.3495">18057 10606 962 0,'0'0'137'0,"0"0"-56"0,-13-19-4 0,13 19-3 0,0 0-11 16,0 0-11-16,0 0-12 0,0 0-9 15,0 0-5-15,0 0-9 0,0 0-10 0,0 0-5 16,0 0-4-16,0 0 0 0,0 0 1 0,0 0 0 16,0 0 3-16,0 0 0 0,0 0 1 0,22 10 2 15,-22-10 1-15,21 9 2 0,-21-9-2 0,31 12 3 16,-14-4-4-16,4-1 2 0,-2-1-4 15,3 0 3-15,1-2-1 0,2 0 0 0,-1-2 1 16,2 0-1-16,-1-1-1 0,2-1 0 16,1-1-1-16,-1 0 0 0,-3-3 1 0,-1 1 0 15,-4-4 1-15,-2 1-2 0,-17 6 3 0,28-17-3 16,-28 17 4-16,22-19-3 0,-22 19 1 0,19-25-3 16,-13 8 2-16,-2-1-3 0,-1-3 4 0,-3 1-5 15,-4-3 5-15,-1 0-5 0,-3 0 7 0,-3 1-3 16,-5 1 8-16,2 2-3 0,-6 0 5 0,1 2-8 15,-1 1-1-15,0 3-4 0,0 2-1 16,3 1-10-16,17 10-12 0,-29-12-23 0,29 12-30 16,0 0-62-16,0 0-111 0,0 0-151 0,0 0-90 15,29 6 139-15</inkml:trace>
  <inkml:trace contextRef="#ctx0" brushRef="#br1" timeOffset="592180.5603">18830 9971 1010 0,'0'0'122'0,"9"-29"-62"16,-9 29-10-16,4-20-1 0,-4 20-3 16,10-21 0-16,-10 21-5 0,11-19 0 0,-11 19-5 15,0 0 2-15,14-18-7 0,-14 18-5 0,0 0-6 16,0 0-1-16,0 0-2 0,0 0-1 0,0 0-1 16,0 0-1-16,0 0 6 0,0 0-1 0,0 0 4 15,4 23-3-15,-10 0 2 0,-5-2-6 16,0 6 5-16,-2 0-7 0,-1 0 4 0,1 1-6 15,1-1 2-15,3-3-8 0,4-5 1 0,5-19-5 16,1 28 2-16,-1-28-3 0,20 18 2 0,-20-18-3 16,39 9 2-16,-11-12-1 0,6-4-2 0,7-7 2 15,5-5-6-15,4-4-4 0,1-3-17 0,4 0-23 16,-9-6-36-16,8 12-40 0,-20-17-61 16,16 24-80-16,-27-14-155 0,4 2-24 15,-2 10 141-15</inkml:trace>
  <inkml:trace contextRef="#ctx0" brushRef="#br1" timeOffset="592321.131">19094 9928 1489 0,'-27'28'32'15,"7"5"-18"-15,6 4-16 0,5 0 6 0,7-1-11 16,3-2 10-16,7 0 10 0,7-2-35 16,5-1 17-16,-1-7-75 0,17 10-90 0,-15-16-163 15,12 2-150-15,6 4 56 0,-12-17 402 16</inkml:trace>
  <inkml:trace contextRef="#ctx0" brushRef="#br0" timeOffset="596824.6697">15863 11468 638 0,'8'-18'81'0,"-8"18"-17"0,0 0-6 15,0 0-11-15,14-20-9 0,-14 20-9 0,0 0-9 16,0 0-3-16,0 0 2 0,0 0 0 0,0 0-15 15,0 0 12-15,0 0-21 0,0 0 12 16,0 0 13-16,0 0-17 0,0 0 20 0,0 0-9 16,0 0 3-16,-19 2 5 0,19-2 1 0,0 0-4 15,0 0-4-15,0 0-2 0,0 0-2 0,0 0-1 16,0 0 8-16,0 0 8 0,0 0 11 0,0 0 9 16,0 0-20-16,0 0 15 0,17 9-30 0,-17-9 11 15,28-5-5-15,-11 4-5 0,0-1-3 0,2 0-6 16,3 2-1-16,0 0-2 0,3 0-2 15,0 4 3-15,4-2-2 0,3 2 1 0,4 0 24 16,4-1-22-16,5 3 21 0,5 0-19 0,5-1-2 16,5 0-9-16,8-7 24 0,6 2 8 15,4-8-14-15,8 2 39 0,4-6-36 0,10 1 14 16,4-5 2-16,8 1-9 0,3-4 2 0,1 4-7 16,1-2 0-16,4 2-7 0,-4 1-3 15,0 0-6-15,-5 2 2 0,-7 3-3 0,-4 0 2 16,-5 3-2-16,-5 1 1 0,-5 2-7 0,-8 3-16 15,-10 0-3-15,-5 3-7 0,-7-3-3 0,-2 3 6 16,-4-5 3-16,-3 2 4 0,-4-2 10 0,-4 0 7 16,-4-2 3-16,-3-1 1 0,-4 2 0 0,-5-2 4 15,-6 0-2-15,-17 5 3 0,20-11-2 0,-20 11 1 16,6-17-2-16,-6 17-14 0,-6-23-36 16,6 23-66-16,-24-24-81 0,24 24-106 15,-34 0-138-15,2-7 55 0,13 16 292 0</inkml:trace>
  <inkml:trace contextRef="#ctx0" brushRef="#br0" timeOffset="597590.4722">15651 11576 603 0,'0'0'-22'0,"0"0"-9"0,17-5-8 16,-17 5 6-16,0 0 16 0,0 0 11 0,20 9 10 15,-20-9 12-15,0 0 23 0,23 12 19 0,-23-12 27 16,30 8 11-16,-13-8 8 0,9 6-4 0,1-9 0 16,12 6-10-16,-5-10 8 0,20 9-5 0,-4-10-8 15,16 6-8-15,5-12-13 0,15 7-12 0,3-7-11 16,14 4-8-16,3-3-10 0,4 2-7 16,2-1 3-16,3 2-6 0,-1-1-2 0,2 3-2 15,-5-1-23-15,-6 3 15 0,0 4-17 0,-5 0 14 16,-5 4 19-16,1-1-19 0,-6 1 18 0,-4 3-17 15,2-1 1-15,-8 1-1 0,1-3 1 16,1-2 1-16,-3-5 1 0,1-2 15 0,-6-3-33 16,-3-1 32-16,-4 2-34 0,-5-1 17 0,-4-1 2 15,-4 0-2-15,-7 0 1 0,-3-1 0 16,-10 3 2-16,-7 1-4 0,-9 2 1 0,-18 6-4 16,0 0-12-16,0 0-16 0,0 0-25 0,-6-19-28 15,6 19-37-15,-44 2-35 0,22 13-65 0,-23-10-128 16,0 1-45-16,10 9 68 0,-16-15 328 0</inkml:trace>
  <inkml:trace contextRef="#ctx0" brushRef="#br0" timeOffset="598090.4998">17183 11141 1039 0,'0'0'93'0,"0"0"-41"16,0 0-22-16,0 0-3 0,0 0 16 0,0 0 20 15,22 14 13-15,-22-14-7 0,34 10-9 0,-10-6-17 16,13 4-9-16,3-2-12 0,10 4-3 0,3-2-6 16,8 2 6-16,1 1-3 0,5 0 2 15,-1 0-6-15,-3 2-4 0,-2 1-8 0,-8 2 0 16,-5 2-5-16,-8-1 6 0,-9 1-4 15,-5 0 5-15,-7-1-3 0,-6 0 3 0,-9 1-2 16,-5 2 4-16,-9 2 14 0,-4 2-32 0,-10 1 29 16,-6 2-30-16,-10-3 10 0,-7 1 8 0,-9-1-6 15,-5 1 6-15,-5-2-5 0,-1-2 4 0,-1 2-3 16,1 0 6-16,4-4-8 0,6 0 7 16,10-2-6-16,10-5 0 0,12 2-20 0,8-9-27 15,17-5-60-15,0 0-104 0,14 21-306 0,-14-21 6 16,42 0 180-16</inkml:trace>
  <inkml:trace contextRef="#ctx0" brushRef="#br0" timeOffset="603859.6721">17803 9968 539 0,'0'0'167'0,"0"0"-122"16,0 0-22-16,0 0-11 0,0 0-4 0,0-17 2 15,0 17 2-15,0 0 3 0,0 0 5 0,18-12 5 16,-18 12 6-16,0 0 4 0,0 0 1 0,19-6-3 15,-19 6-5-15,0 0-4 0,0 0 1 16,0 0 6-16,0 0 10 0,0 0 8 0,0 0-4 16,-3 16-6-16,3-16-15 0,0 0-7 0,-25 25-4 15,25-25 6-15,-29 25 2 0,11-7 7 0,-5-2-2 16,-1 4 3-16,-5 0-8 0,0 3 2 16,-5 0-8-16,0 1 6 0,-3-2 14 0,1 1-34 15,-1-4 29-15,4 2-37 0,2-4 9 0,5-2 0 16,7-3-4-16,19-12-4 0,-20 16-27 15,20-16-26-15,0 0-40 0,0 0-36 0,17 13-66 16,-17-13-94-16,0 0-126 0,31-8 60 0,-25-9 361 16</inkml:trace>
  <inkml:trace contextRef="#ctx0" brushRef="#br0" timeOffset="604453.4654">17499 10258 205 0,'0'0'80'0,"0"0"-1"0,0 0-22 16,0 0-14-16,0 0-13 0,0 0-3 0,0 0-7 15,0 0-1-15,0 0-7 0,0 0-5 0,0 0-3 16,0 0-1-16,0 0 2 0,0 0 6 16,0 0 3-16,0 0 11 0,0 0 9 0,0 0 9 15,0 0 1-15,0 0 3 0,0 0-7 0,0 0 4 16,18 10-3-16,-18-10 6 0,0 0-1 0,0 0 14 16,0 0 16-16,0 0 5 0,0 0-6 15,0 0-10-15,0 0-23 0,0 0-8 0,-24-11-2 16,24 11-6-16,-24-8-1 0,24 8 3 0,-27-13-3 15,10 3 4-15,17 10-5 0,-32-19-23 16,32 19 35-16,-34-24-36 0,17 12 33 0,-1-3-12 16,0 3-7-16,-2-2 2 0,1 0-6 0,-1 1 0 15,0 1-6-15,-3 1 2 0,0 3-5 0,-4 2 3 16,1 1-2-16,-1 1 1 0,3 2-2 0,3 0-1 16,3 0 0-16,18 2-1 0,-20-4-4 0,20 4-23 15,0 0-29-15,0 0-43 0,7-18-72 16,23 21-165-16,-8-14-176 0,9-4 52 15,9 10 325-15</inkml:trace>
  <inkml:trace contextRef="#ctx0" brushRef="#br0" timeOffset="652742.1067">16930 12005 825 0,'11'-21'98'0,"8"5"-4"0,-5-9-5 0,13 6-9 16,-10-6-2-16,8 9-4 0,-7-4-11 0,2 9-20 15,-20 11-10-15,19-11-7 0,-19 11-2 16,0 0 2-16,0 0 0 0,0 0-1 0,-12 18-9 16,12-18-1-16,-25 34-10 0,5-11 1 0,-4 4-5 15,-3 0 11-15,-3 4 0 0,-1 1-1 0,-2 1 29 16,2 6-24-16,-3-1 22 0,2 7-14 0,-4 0-12 15,3 1 5-15,0-2-14 0,-2 2 6 0,1 0-10 16,-2-1 7-16,0 0-11 0,1-5 9 0,2-3-8 16,4-4 8-16,7-9-6 0,8-5 4 0,14-19-4 15,-2 20 1-15,2-20 0 0,28 3 0 0,-1-6 0 16,7-7-1-16,6-4 3 0,5-8-4 0,5-1 2 16,2-3-7-16,6 1 4 0,2 0-5 0,1 2 7 15,0 1-3-15,-2 4 5 0,2 2-6 0,-1 2 7 16,-5 1-3-16,-1 6 0 0,-8 4 2 0,-3 3-2 15,-7 3-2-15,-4 2-3 0,-8 1-1 16,-3 4-7-16,-21-10 3 0,27 14-2 0,-27-14 4 16,0 0 6-16,1 20 4 0,-1-20 1 0,-17 3 2 15,17-3-1-15,-23-9-1 0,23 9 2 0,-32-32-3 16,16 8 4-16,2-6-7 0,-1-5 8 0,2-3-10 16,-2-4 10-16,-2-3-9 0,-1-3 10 0,0-2 4 15,-4-1-25-15,1 2 19 0,0 4-34 0,1 3 0 16,5 13-12-16,-4-2-28 0,19 31-31 0,-25-30-60 15,25 30-91-15,0 0-173 0,-26 21-8 0,24 5 240 16</inkml:trace>
  <inkml:trace contextRef="#ctx0" brushRef="#br0" timeOffset="653257.7173">17638 12090 1754 0,'0'0'29'0,"-7"-22"-44"0,7 22 28 15,20-19-14-15,0 8 2 0,5-3 12 0,4 0 1 16,2 0 7-16,3 2-6 0,-1 0-6 0,1 2-6 16,-1 1-2-16,-2 3-2 0,-2 3 2 0,-2 2-2 15,-6 3 0-15,-4 2 0 0,-17-4 0 0,23 14 0 16,-23-14 0-16,12 28 2 0,-9-9-4 0,-5 4 5 16,-3 0 13-16,-1 4-28 0,-3 1 27 0,-4 3-25 15,1 4 7-15,-1 0 9 0,0 0-8 0,0 0 7 16,2-3-2-16,5-2 2 0,4-3-2 0,4-4 5 15,7-3-7-15,2-3 6 0,-11-17-3 16,34 23 3-16,-10-19 1 0,3-3 3 0,3-6 0 16,7-5-2-16,3-7-1 0,4-4-3 0,0-6 2 15,-2-2-7-15,-2-1 6 0,-1-2-8 0,-7 1 8 16,-8 0-5-16,-6-1 10 0,-6 2 1 0,-7-2 10 16,0 2 9-16,-4-4-22 0,-1 2 13 0,2-3-21 15,-4 4 0-15,4 5 0 0,-1 5 0 0,-1 21 0 16,8-29 0-16,-8 29 0 0,23-18 0 0,-2 12 0 15,8 0 0-15,9 1 0 0,5 1 0 0,14 4 0 16,0-2-73-16,17 17-139 0,-19-17-430 0,17 7 24 16,-10-1 117-16</inkml:trace>
  <inkml:trace contextRef="#ctx0" brushRef="#br0" timeOffset="1.10841E6">10932 12888 460 0,'-18'12'9'0,"18"-12"7"16,0 0 13-16,0 0 10 0,0 0 12 15,0 0 9-15,0 0 5 0,-17 27 2 0,17-27 3 16,-5 30-4-16,0-9-10 0,5 7 1 0,-4-2-14 15,6 8-3-15,-4-1-8 0,6 5 1 0,-3 0-12 16,4 3 9-16,-2 3 2 0,3 1-32 0,-4 0 25 16,2 2-29-16,-1-1 5 0,0 0 10 0,-1 0-13 15,-1-2 8-15,2-2-12 0,-1-2 11 0,2-6-9 16,1-4 8-16,0-7-7 0,1-4 5 0,-6-19-4 16,13 23 4-16,-13-23 2 0,0 0 10 0,0 0 12 15,20 2 8-15,-20-2 1 0,8-25-10 0,-4 2-6 16,1-4-14-16,0-7 4 0,-1-4-12 0,1-2 9 15,-1 1-9-15,0-1 9 0,0 2-5 16,-2 3 10-16,0-1-7 0,-1 2 8 0,3 1 9 16,0 2-34-16,0 3 31 0,4 4-34 0,1 6 13 15,-9 18 6-15,24-21-4 0,-24 21 6 0,25-2-2 16,-25 2 1-16,24 19 1 0,-11-1-4 0,0 4 6 16,-1 6 10-16,0 1-31 0,-2 1 29 0,-1 3-29 15,-1-3 10-15,-2 1 7 0,0 0-5 0,-2-2 4 16,-3-2-4-16,-1 1 5 0,-1 0-5 0,-5 0 6 15,-4-2-4-15,-3 0 8 0,-7-3-2 0,0-1 6 16,-5-4-7-16,1-3 3 0,-2-1-9 0,3-5-3 16,4-1-18-16,-1-10-19 0,20 2-40 0,-26-10-58 15,26 10-39-15,-5-29-82 0,11 2-181 16,11 10 44-16,-10-22 367 0</inkml:trace>
  <inkml:trace contextRef="#ctx0" brushRef="#br0" timeOffset="1.10894E6">11560 13262 949 0,'0'0'151'0,"0"0"-144"16,-17 10-11-16,17-10 5 0,0 0 12 0,0 0 33 16,-19 20 3-16,19-20 19 0,-9 26-13 0,9-26-13 15,-13 38-28-15,5-17 13 0,3 5-19 16,-5-3 18-16,7 4 8 0,-6-4-7 0,6 4 4 15,-2-4-10-15,2 0 0 0,1-5-5 0,3 0 3 16,-1-18-10-16,10 23 1 0,-10-23-8 0,22 14 1 16,-22-14-2-16,34 0 1 0,-15-6 1 0,4-5-4 15,3-3 5-15,-1-5-7 0,5-3 6 0,-3-4-7 16,3-1 7-16,0-5-5 0,0-1 5 0,0 0-11 16,-1-2-14-16,-4 2 27 0,-1 4-30 0,-6 2 31 15,-2 7-13-15,-7 2-5 0,-9 18 4 0,9-20-1 16,-9 20 1-16,0 0-1 0,0 0 0 0,-18 7 3 15,18-7-2-15,-25 37 8 0,11-6 16 16,-5 12-25-16,-2 4 35 0,-1 10-28 16,-3 3 9-16,5 9 17 0,-3 2-17 0,3 4 21 15,-1 1-18-15,4-2 1 0,-1-4 17 0,5-1-21 16,1-11 20-16,3-2-12 0,2-11-15 0,3-5 9 16,2-10-8-16,2-6 6 0,0-7-4 0,0-17 6 15,1 18 1-15,-1-18 5 0,0 0 8 0,0 0-2 16,0 0-5-16,0 0-7 0,-10-33-5 15,4 9-6-15,-2-6 5 0,-3-5-6 0,1-3 3 16,0 3-5-16,0-1 9 0,2 0-6 0,-1-3-9 16,0-1 23-16,1-3-26 0,4-3 16 0,5-1-12 15,2-4-22-15,11 7-12 0,-1-4-27 0,18 13-16 16,-8-9-45-16,23 23-64 0,-16-17-119 16,14 9-183-16,10 11 56 0,-11-15 430 0</inkml:trace>
  <inkml:trace contextRef="#ctx0" brushRef="#br0" timeOffset="1.11008E6">12736 12950 911 0,'-10'-18'21'0,"10"18"-14"15,0 0-7-15,2-21 2 0,-2 21 8 0,0 0 8 16,0 0 15-16,0 0 6 0,0 0 8 0,0 0 2 15,0 0-8-15,6 22 5 0,-6-22-5 0,5 36 1 16,-5-15-6-16,3 7-3 0,-3-1-19 16,0 6 7-16,-2 1-9 0,2 2 10 0,-2-1-5 15,0 3 1-15,-2-3 4 0,0-1-29 16,-1 1 30-16,2 0-30 0,-1-5 14 0,0-1 3 16,3-9-9-16,1-20 4 0,0 23-5 0,0-23 2 15,0 0-2-15,0 0 0 0,0 0 4 0,0 0-1 16,0 0 4-16,14-27-5 0,-12 4 2 0,3-6-6 15,-1-4-9-15,2-1 31 0,-3 1-30 0,2 0 30 16,-2 1-13-16,-2 0-7 0,0-1 7 0,-1-1-7 16,-1-1 8-16,1-2-9 0,0-2 9 15,2-2-11-15,3-1 10 0,4 0-11 16,2 3 9-16,3 3-8 0,3 4 9 0,1 6-6 16,2 6 10-16,-1 3 13 0,0 4-34 0,-1 4 35 15,-1 3-39-15,-17 6 19 0,33 0-2 0,-16 4-1 16,-17-4 21-16,29 19-39 0,-29-19 37 0,23 33-35 15,-13-15 14-15,-3 4 3 0,-2 2-4 0,-3 2 5 16,-3 2-8-16,-3 1 6 0,-3 1-10 16,-3 2 7-16,-3 1-11 0,-1-2 12 0,-5 2-8 15,-1-4 8-15,-2 1-10 0,-1-5 2 0,1 1-12 16,-1-8-3-16,6 0-11 0,-2-10-10 0,19-8-32 16,-20 11-38-16,20-11-85 0,0 0-118 0,0 0-100 15,0 0 71-15,11-27 347 0</inkml:trace>
  <inkml:trace contextRef="#ctx0" brushRef="#br0" timeOffset="1.11061E6">13119 13039 1101 0,'-21'0'84'16,"21"0"-59"-16,0 0-10 0,-17 15 12 0,17-15 6 16,0 0 13-16,-24 19-3 0,24-19 1 0,-17 23-5 15,12-5-8-15,-4-1-14 0,6 6 5 16,-5-1-9-16,7 5 8 0,-3-3-4 0,3 2 2 15,1-3-7-15,3 2-16 0,-2-2 28 0,4-2-33 16,2-2 33-16,-7-19-11 0,23 25-6 0,-23-25 2 16,29 11-1-16,-10-11 2 0,-1-5 0 15,5-3-3-15,1-9 0 0,3-5 17 0,1-7-30 16,1-1 26-16,0-7-27 0,1 2 6 0,-4 0 8 16,-3 0-8-16,-3 2 8 0,-4 4-10 15,-5 0 8-15,-4 2-5 0,-3 2 4 0,-3 4-3 16,-2 2 2-16,1 19-3 0,-8-21 2 0,8 21-4 15,0 0 1-15,-24 0-1 0,24 0-2 0,-28 27 4 16,10-1-5-16,-2 7 7 0,1 5-6 0,-3 7 6 16,1 6-9-16,-1 4 12 0,2 8-2 0,-1 3-16 15,0 3 18-15,2 3-18 0,-1-1 16 16,3 1 16-16,0-8-10 0,4-4 12 0,0-9-16 16,4-7 10-16,2-8-13 0,4-6 6 15,2-7 9-15,4-3-31 0,-3-20 31 0,8 20-32 16,-8-20 15-16,0 0 1 0,0 0 1 0,0 0 1 15,0 0-14-15,18-28 30 0,-13 2-31 0,0-7 27 16,2-8-10-16,-1-4-8 0,-1-1 10 0,-1-3-9 16,-3-1 6-16,-1-1-9 0,-2-1 11 15,-3-1-12-15,0 0 13 0,1 0-13 0,2 2 1 16,2 4 22-16,2 6-24 0,3 7 27 0,4 6-18 16,0 5-5-16,4 4-1 0,-13 19-10 0,29-26-10 15,-12 15-18-15,6 8-17 0,-2-8-7 0,11 10-36 16,-10-18-49-16,25 19-70 0,-18-18-140 15,10 1-94-15,9 10 84 0,-16-20 371 0</inkml:trace>
  <inkml:trace contextRef="#ctx0" brushRef="#br0" timeOffset="1.11086E6">13871 12489 1345 0,'-20'-7'83'0,"20"7"-46"15,-28-1 7-15,28 1 9 0,-22 8 3 0,22-8-9 16,-17 26-15-16,10-3-3 0,-3 2-6 0,3 9 3 16,-3 5-14-16,3 5-8 0,-1 2 23 15,1 5-22-15,2 0 20 0,-1 3-12 0,0 2-16 16,0-1 8-16,-3 0-9 0,2-2 10 0,0-5-12 16,-2-3 10-16,4-2-13 0,1-8-13 0,2-2 14 15,0-6-49-15,9-2 9 0,-7-25-35 16,16 33-39-16,-16-33-51 0,26 6-127 0,-9-11-179 15,-17 5 13-15,34-24 371 0</inkml:trace>
  <inkml:trace contextRef="#ctx0" brushRef="#br0" timeOffset="1.11102E6">13629 13016 1414 0,'-29'4'92'0,"29"-4"-58"0,-20 18-22 0,20-18 1 16,0 0-4-16,-3 17 1 0,3-17-8 0,18 5 0 15,-18-5-1-15,36-7-2 0,-10-3 2 0,6-4-11 16,7-2-13-16,-3-10-33 0,13 9-55 0,-15-18-83 16,21 12-180-16,-9-2-83 0,-8-10 94 0</inkml:trace>
  <inkml:trace contextRef="#ctx0" brushRef="#br0" timeOffset="1.11138E6">14117 12471 1456 0,'0'0'83'15,"-30"21"-38"-15,18-4 0 0,12-17 4 0,-26 33 3 16,13-11-9-16,2 5-3 0,-4 1-8 16,4 5-13-16,-3 3 23 0,3 3-27 0,-2 1 17 15,5 3-11-15,-2-1-14 0,3 2 5 16,0 0-8-16,1 2 7 0,-1-2-8 0,3-2 7 16,-2-3-9-16,2-5 6 0,1-4-9 0,3-5 4 15,2-5-2-15,-2-20 2 0,12 23-2 0,-12-23 0 16,22 9-2-16,-22-9 3 0,31-6 0 0,-14-3-3 15,3-8 5-15,0-4-5 0,1-3 4 16,1-4-3-16,0-1 3 0,-1-1-3 0,-2 1 5 16,-2 2-5-16,-2 1 3 0,-4 3-3 0,-2 4 1 15,-9 19-1-15,13-25 1 0,-13 25-1 0,0 0 1 16,0 0-2-16,0 0 0 0,0 0 1 0,2 27-1 16,-4-2 3-16,-2 3-3 0,-1 1 1 0,1 1-8 15,-1-2 2-15,5 0-15 0,2-5-3 16,5 2-15-16,3-7-5 0,7 3-25 15,-17-21-10-15,42 30-37 0,-25-29-39 0,23 16-71 16,-18-20-160-16,12-2-68 0,9 6 71 0,-16-22 384 16</inkml:trace>
  <inkml:trace contextRef="#ctx0" brushRef="#br0" timeOffset="1.11177E6">14635 12885 1209 0,'-20'-15'188'0,"2"11"-118"0,-6-4 2 0,24 8 10 15,-36 1-1-15,36-1-17 0,-31 15-21 16,31-15-8-16,-29 26-9 0,16-8-1 0,-2 4-8 16,2 4 0-16,1-2-5 0,1 4 5 0,2-2-3 15,1 2 4-15,0 1-8 0,5 0 4 0,0-2-10 16,3-2 5-16,5-6-6 0,1-2 0 16,-6-17-3-16,21 23 2 0,-21-23-2 0,33 12 0 15,-14-13 0-15,3-4-2 0,2-5 3 0,3-5-1 16,2-4 3-16,2-3-3 0,-2-3 0 0,-2-3-6 15,-1-3 3-15,-2 2-4 0,-5 2 5 0,-1 0-2 16,-3 2 3-16,-3 2-1 0,-4 5 2 0,-1 1-2 16,-7 17 5-16,1-20-3 0,-1 20 2 0,0 0-2 15,0 0-2-15,-26 10-1 0,26-10 0 16,-24 31 5-16,11-8-2 0,-2 2 2 16,2 2-4-16,2 0 4 0,1 0-6 0,4-3 5 15,3-1-5-15,5-4-2 0,1 0-12 0,-3-19-4 16,21 29-13-16,-21-29-1 0,36 15-17 0,-14-15-13 15,12 2-30-15,-7-14-27 0,16 12-30 0,-17-23-27 16,19 17-17-16,-18-18-29 0,11 6-3 16,-5 0-47-16,-11-11 12 0,12 9 241 0</inkml:trace>
  <inkml:trace contextRef="#ctx0" brushRef="#br0" timeOffset="1.11218E6">15164 12950 482 0,'0'0'241'0,"-12"-35"-3"0,12 35-33 0,-21-28-37 16,21 28-49-16,-24-25-36 0,24 25-20 0,-34-23-5 15,34 23-2-15,-40-15-2 0,22 13-5 16,-5-1-7-16,2 6-5 0,0 0-6 0,3 5-1 15,1 1-8-15,17-9-1 0,-27 28-8 16,15-9 1-16,3 1-6 0,2 3 4 0,1 2-11 16,5 2-1-16,0-1 0 0,4 1 0 0,3-4 0 15,4-4 0-15,-10-19 0 0,27 31 0 16,-27-31 0-16,33 20 0 0,-14-13 0 0,3-3 0 0,0-3 0 16,-1-2 0-16,-1-4 0 0,0-1 0 0,-1-4 0 15,-2-3 0-15,-17 13 0 0,29-31-5 0,-16 13-1 16,-2-2-3-16,-3 0 6 0,-2 0-3 15,-1 2 5-15,-1 1 0 0,-4 17-1 0,1-25-1 16,-1 25 2-16,0 0-2 0,-6-17 1 16,6 17-3-16,0 0 1 0,0 0 2 0,-23 19-2 15,11 2 4-15,-2 7-2 0,-2 4 4 0,-1 7-5 16,0 3 5-16,-1 5-7 0,1 4 9 0,-1 4-12 16,0 0-2-16,-2 2 19 0,2 0-12 15,0-5 21-15,3-4-5 0,3-8-6 0,0-2 1 16,1-7-5-16,2-4 8 0,2-4-7 0,-2-5 3 15,9-18-7-15,-15 22 0 0,15-22 0 0,-17 8 0 16,17-8 0-16,-20-3 0 0,20 3-1 0,-24-21-18 16,14 4-11-16,-1-8-21 0,6 0-14 0,-2-11-34 15,13 12-32-15,-12-20-64 0,27 25-101 0,-18-11-209 16,11-5 13-16,9 11 330 16</inkml:trace>
  <inkml:trace contextRef="#ctx0" brushRef="#br0" timeOffset="1.11319E6">15485 12896 1537 0,'0'0'118'0,"0"0"-40"0,-22-10-9 0,22 10-6 16,-22-3-20-16,22 3-15 0,-27 4-4 0,8 1-6 15,19-5 1-15,-33 19-7 0,15-4-2 16,1 2-3-16,-1 2 4 0,0 5-3 0,1 2-6 15,1 1-2-15,1 0 0 0,4 1 0 0,3-3 0 16,3-1 0-16,5-1 0 0,1-2 0 16,4-4 0-16,-5-17 0 0,17 27 0 0,-17-27 0 15,28 14 0-15,-11-10 0 0,2-6 0 0,1-2 0 16,1-6 0-16,3-3 0 0,-2-7 0 0,3-3 0 16,-3-5-15-16,3-1-8 0,-5-2-3 0,1 1 6 15,-4-2-1-15,-1 3 9 0,-5-1-1 0,0 1 8 16,0 0-7-16,-2 2 6 0,0 3-4 0,-4 5 9 15,-5 19-1-15,-4-26 7 0,4 26 5 16,0 0 3-16,-24-7 6 0,24 7-3 16,-18 9 0-16,18-9-6 0,-18 19-1 0,18-19-1 15,-14 25 3-15,14-25-2 0,-10 26 1 0,10-26-4 16,-1 22-2-16,1-22-3 0,8 18 0 0,-8-18-2 16,19 9 2-16,-19-9 1 0,29 2 1 0,-11-5 0 15,3-3 0-15,2-1-1 0,2 0 1 0,1-3-1 16,2 0-2-16,-1 2 0 0,-2 1 0 15,-3 1 0-15,-4 3 0 0,-18 3 0 0,25 0 0 16,-25 0 0-16,0 0 0 0,8 22 0 0,-8-22 0 16,-6 31 0-16,-2-8 0 0,-5 3 0 0,-1 2 0 15,-2 2 0-15,-2-1 0 0,-2 2 0 0,2-2 0 16,1-2 0-16,2-4 0 0,6-1 0 16,0-4 0-16,9-18 0 0,-7 28 0 15,7-28 0-15,0 0 0 0,5 16 0 0,-5-16 0 16,0 0 0-16,25-10 0 0,-25 10 0 0,31-26 0 15,-13 6 0-15,1-2 0 0,2-4 0 0,-1 0 0 16,0-1 0-16,-1-1 0 0,-4 2 0 0,1-2 0 16,-2 3 0-16,-1-1 0 0,-1 3 0 0,-2 4 0 15,-10 19 0-15,12-29 0 0,-12 29 0 0,0 0 0 16,5-21 0-16,-5 21 0 0,0 0 0 16,0 0 0-16,0 0 0 0,0 0 0 0,0 0 0 15,20 0 0-15,-20 0 0 0,28 3 0 0,-9-2 0 16,3-1 0-16,4-2 0 0,5-1 0 15,3-2 0-15,-1 0 0 0,-1 1 0 0,1-2 0 16,-4 2 0-16,-1-1 0 0,-3 1 0 0,-3 1 0 16,-22 3 0-16,28-4 0 0,-28 4 0 0,0 0 0 15,0 0 0-15,0 0 0 0,0 0 0 16,0 0 0-16,-27 7 0 0,10-4 0 0,-3 3 0 16,-1 1 0-16,-4 2 0 0,-2 2 0 0,3 1 0 15,-1 3 0-15,-1 2 0 0,4 5 0 0,1-1 0 16,4 2 0-16,2 2 0 0,2-2 0 0,5 2 0 15,2-2 0-15,3-1 0 0,3 0 0 16,3-4 0-16,-3-18 0 0,12 29 0 16,-12-29 0-16,22 15 0 0,-22-15 0 0,28 3 0 15,-11-6 0-15,1-5 0 0,2-3 0 0,-1-3 0 16,3-2 0-16,-1-3 0 0,2-4 0 0,-3-3 0 16,2 1 0-16,-3-2 0 0,-1 1 0 0,-5 2 0 15,-1 2 0-15,-2 4 0 0,-4 0 0 0,1 1 0 16,-7 17 0-16,9-29 0 0,-9 29 0 0,0 0 0 15,0 0 0-15,0 0 0 0,0 0 0 16,0 0 0-16,0 0 0 0,-4 23 0 0,-2-3 0 16,-4 3 0-16,1-1 0 0,3 1 0 0,-3-1 0 15,8 2 0-15,0-6-31 0,9 3-34 0,-8-21-10 16,29 27-22-16,-29-27-20 0,49 17-55 16,-32-26-78-16,29 12-144 0,-8-5-105 0,-5-14 153 15,17 14 346-15</inkml:trace>
  <inkml:trace contextRef="#ctx0" brushRef="#br0" timeOffset="1.11349E6">16845 12789 1343 0,'-16'-17'218'0,"-2"0"-136"0,18 17-7 15,-22-18 0-15,22 18-10 0,-28-6-20 0,28 6-7 16,-37 6-6-16,17 4 3 0,-5 2-10 0,2 5-11 16,-2 1-14-16,2 4 0 0,1 1 0 15,5 0 0-15,2 0 0 0,3-2 0 16,6 0 0-16,5 0 0 0,4-5 0 0,-3-16 0 15,19 27 0-15,-19-27 0 0,31 18 0 0,-9-14 0 16,3-3 0-16,-1-5 0 0,3 1 0 0,-1-3 0 16,-1-2 0-16,-3 4 0 0,-4 0 0 0,-18 4 0 15,28-5 0-15,-28 5 0 0,0 0 0 0,0 0 0 16,0 0 0-16,0 0 0 0,0 0 0 16,-18 27 0-16,-2-13 0 0,-3 2 0 0,-3 5 0 15,-2-3 0-15,0 0 0 0,3-2 0 0,3-1 0 16,1-4-23-16,21-11-56 0,-25 21-50 0,30 1-112 15,-22-26-220-15,17 4-110 0,0 0 34 0,0 0 532 16</inkml:trace>
  <inkml:trace contextRef="#ctx0" brushRef="#br0" timeOffset="1.11487E6">18059 12812 1184 0,'0'0'109'16,"1"-17"-87"-16,-1 17-20 0,0 0-3 0,0 0 0 15,0 0 3-15,0 0 13 0,0 0 13 0,0 0 6 16,0 0 0-16,0 0-12 0,-7 17-7 0,7-17 1 15,-21 28 14-15,4-15 2 0,1 8 13 16,-5-4-5-16,2 7 1 0,-7-2-6 0,4 7 0 16,-3-2-10-16,2 5 3 0,-3-2-14 15,3-2 4-15,1-1-11 0,3-1 6 0,2-3-9 16,3-1 4-16,6-4-7 0,8-18 2 0,-1 24-6 16,1-24 4-16,17 17-2 0,-17-17 0 0,36 7 1 15,-10-7-1-15,3-4 2 0,1-4-4 0,4-1 5 16,4-2-3-16,2-1 2 0,-2-2-1 15,3 2 2-15,2-1-6 0,-6 0-1 0,2 2-5 16,-6 1 2-16,-4 0 0 0,-2 3 1 0,-5 1-1 16,0 1-4-16,-22 5-4 0,27-6-1 0,-27 6 0 15,0 0 7-15,0 0 6 0,0 0 4 0,0 0 3 16,0 0 0-16,0 0-3 0,-23-8 0 16,6 4 1-16,-3-1-1 0,-2-1 0 15,-1 0 1-15,-1-5-2 0,2-2 1 0,-1-4-3 16,1-1-1-16,-1-1-16 0,2 2-9 0,0-3-20 15,21 20-13-15,-29-30-19 0,29 30-23 0,-16-23-35 16,16 23-60-16,0 0-87 0,-6-24-144 0,6 24 99 16,0 0 331-16</inkml:trace>
  <inkml:trace contextRef="#ctx0" brushRef="#br0" timeOffset="1.11539E6">18502 12805 1178 0,'-21'9'194'0,"21"-9"-140"0,0 0-18 15,-21-13 2-15,21 13-3 0,0 0-5 0,0 0-4 16,14-20 2-16,-14 20 0 0,22-15-3 0,-22 15-9 15,32-13-4-15,-11 6-4 0,-1 2-2 0,1 1 0 16,-3 3-1-16,-1 2-1 0,-17-1-2 16,27 6 2-16,-27-6-2 0,17 13 3 0,-17-13-2 15,11 21 5-15,-11-21-1 0,4 29 5 0,-6-10-5 16,0 3 6-16,-3 1-6 0,-1 4 5 0,0-1-7 16,-1 3 3-16,1 4-7 0,0 0 6 0,1-2-6 15,1-3 6-15,2-5-9 0,3 0 5 0,1-4-5 16,3-2 3-16,-5-17-2 0,18 27 1 15,-18-27 0-15,26 15 1 0,-26-15 0 16,34 4 1-16,-16-8 0 0,3-3 1 0,-21 7 4 16,35-25 2-16,-18 7 6 0,1-2-4 0,2-3 4 15,-2-1-9-15,-2-2 6 0,-2-2-8 0,-3 0 6 16,-1 1-6-16,-4 1 4 0,-1 3-5 0,-2 0 4 16,-1 0-6-16,-1 1 3 0,-1 0-6 0,3 0 2 15,-1 2-2-15,0 2 4 0,-2 18-3 16,10-29 3-16,-10 29-5 0,14-17-4 0,-14 17-9 15,17-13-32-15,-17 13 11 0,26-7-39 0,-26 7-23 16,39 0-52-16,-39 0-88 0,47-6-135 0,-17 8-128 16,-3-11 92-16,13 18 410 0</inkml:trace>
  <inkml:trace contextRef="#ctx0" brushRef="#br0" timeOffset="1.11558E6">19275 12869 1764 0,'0'0'36'0,"-23"4"-35"0,23-4-6 15,0 0-1-15,0 0 2 0,0 0 5 16,24-15 1-16,-24 15 0 0,34-14 0 0,-11 5-2 16,4-1-7-16,3 4-18 0,-1-6-24 0,5 11-30 15,-13-12-53-15,16 20-98 0,-37-7-182 0,30-7-93 16,-12 15 152-16</inkml:trace>
  <inkml:trace contextRef="#ctx0" brushRef="#br0" timeOffset="1.11576E6">19179 13122 1785 0,'0'0'57'0,"0"0"-46"0,0 0-8 0,0 0-1 15,0 0 0-15,0 0 5 0,26-21-1 0,-3 7 3 16,7-2-5-16,6-3 1 0,8-4-14 0,7 2-19 15,0-6-38-15,12 16-60 0,-18-19-132 0,16 18-309 16,-7-1 30-16,-8-4 238 0</inkml:trace>
  <inkml:trace contextRef="#ctx0" brushRef="#br0" timeOffset="1.11656E6">20062 12645 1171 0,'0'0'55'15,"0"0"-15"-15,15-18-6 0,-15 18 3 0,0 0 9 16,0 0-2-16,0 0-6 0,-17 4-13 0,17-4-4 16,-20 19 1-16,5-2 8 0,-4 5 26 0,3 9-28 15,-7-2 35-15,8 9-28 0,-6-7 2 0,7 4 6 16,-2-5-18-16,6 1 1 0,4-6-12 0,7-1 1 15,6-6-7-15,5 1 3 0,8-7-5 16,6-3 0-16,8-5-1 0,6-7-3 16,7-6 0-16,6-6-3 0,2-3-2 0,4-4-11 15,1 1-6-15,-6-5-19 0,4 6-21 0,-15-9-34 16,7 12-40-16,-19-17-69 0,15 21-135 0,-15-9-150 16,-11-6 22-16,3 13 382 0</inkml:trace>
  <inkml:trace contextRef="#ctx0" brushRef="#br0" timeOffset="1.11673E6">20214 12798 1708 0,'-30'31'30'15,"10"9"-9"-15,3 1-11 0,5 1 11 0,2-3-4 16,5-1 7-16,1-5-14 0,5-2 5 0,3-5-10 16,3 0 1-16,3-6-5 15,4-2-2-15,3-3-7 0,2-5-8 0,7 0-36 16,-3-11-33-16,14 10-75 0,-18-26-107 0,17 9-254 15,1-2 8-15,-8-11 269 0</inkml:trace>
  <inkml:trace contextRef="#ctx0" brushRef="#br0" timeOffset="1.11808E6">18967 12375 835 0,'0'0'29'0,"0"0"-26"0,0 0-5 16,0 0 7-16,0 0 20 0,0 0 28 15,4 17 22-15,-4-17 11 0,13 26-9 0,0-6-15 16,-3-1-26-16,5 3-9 0,-3 3-13 0,3 4 4 15,-5 3-6-15,3 7 10 0,-5 6 6 0,-2 2-33 16,-3 3 21-16,-5 0-26 0,-2-1 3 0,-4-1 12 16,-4-1-10-16,-1 0 11 0,-4-2-11 0,0-1 9 15,-3-3-11-15,1-2 9 0,1-3-10 16,-1-2 10-16,0-2 6 0,-2-1-6 16,0 0 8-16,-2-3-35 0,0-2 2 0,-2-5-50 15,8 2-42-15,-10-15-85 0,9-2-261 0,18-6 48 16,-27 7 311-16</inkml:trace>
  <inkml:trace contextRef="#ctx0" brushRef="#br0" timeOffset="1.11853E6">17686 12588 769 0,'-19'5'11'0,"1"6"3"0,0 4 20 15,4 9 31-15,-3 4 32 0,9 13-5 16,-9 0 21-16,9 17-31 0,-4-4-15 0,8 14-4 15,0 0-41-15,6 3 1 0,3 0-28 0,6-6 10 16,7-3-9-16,4-8-39 0,11-2-10 0,0-16-70 16,20 1-59-16,-7-16-98 0,8-11-155 0,16 8 104 15,-15-25 331-15</inkml:trace>
  <inkml:trace contextRef="#ctx0" brushRef="#br0" timeOffset="1.11906E6">19254 12223 1423 0,'0'0'103'0,"0"0"-98"0,0 0-14 0,0 0 5 15,21-19 0-15,-21 19 12 0,29-17 3 0,-29 17 6 16,29-13 0-16,-29 13-4 0,29-10-6 0,-29 10-4 16,31-4-2-16,-31 4 2 0,28 1-1 0,-28-1 0 15,19 8 2-15,-19-8 3 0,0 0 6 0,12 19 6 16,-12-19 6-16,-6 27-1 0,-1-9 4 15,-6-1-3-15,-1 6 6 0,-8-3-5 0,3 4 5 16,-4-1-7-16,1 0 2 0,1-3-7 0,4-3-2 16,17-17-10-16,-24 27-2 0,24-27-6 15,-9 20-1-15,9-20-2 0,0 0 1 0,25 14-5 16,-7-12-6-16,12-4-16 0,4-6-32 0,16 4-51 16,-7-24-107-16,27 10-333 0,-9-2 7 0,1-3 174 15</inkml:trace>
  <inkml:trace contextRef="#ctx0" brushRef="#br0" timeOffset="1.1198E6">20380 12203 1233 0,'0'0'107'15,"0"0"-66"-15,0 0-17 0,0 0-5 0,0 0 2 0,0 0 11 16,21-13 2-16,-21 13 1 0,34-19-6 0,-15 8-8 16,6 2-11-16,-1-2-3 0,2 0-6 15,-2 1 2-15,-1 3-3 0,-4 1 1 0,-19 6-1 16,28-4 0-16,-28 4 0 0,0 0 1 0,0 0 4 16,11 22-1-16,-11-22 5 0,-18 31-5 0,4-8 8 15,-10 0 2-15,0 6 15 0,-9-3 4 16,3 3 14-16,-4-4-7 0,6 1 1 0,0-3-14 15,7-3-3-15,3-3-12 0,18-17-3 0,-17 23-9 16,17-23 0-16,2 17-4 0,-2-17 3 0,21 13-3 16,-21-13-1-16,38 9-8 0,-13-9-8 0,9 0-17 15,0-5-18-15,10 9-30 0,-9-13-38 0,19 19-78 16,-22-21-131-16,10 11-160 0,2 6 31 16,-17-12 376-16</inkml:trace>
  <inkml:trace contextRef="#ctx0" brushRef="#br0" timeOffset="1.12005E6">21048 12354 1228 0,'-20'9'228'0,"20"-9"-194"0,0 0-12 0,-19-1 1 15,19 1 2-15,0 0 2 0,-16 29 1 0,16-29 0 16,-17 40 3-16,6-13-15 0,0 4 0 0,-1 4-13 15,1 2 5-15,0 0-10 0,0 1 9 0,1 0 10 16,2 0-30-16,2-4 19 0,1-3-42 16,7 0-5-16,-3-9-13 0,12 5-42 15,-11-27-76-15,23 30-91 0,-23-30-98 0,21 13-92 16,3 4 198-16,-24-17 255 0</inkml:trace>
  <inkml:trace contextRef="#ctx0" brushRef="#br0" timeOffset="1.12024E6">20896 12750 1595 0,'0'0'179'0,"-37"5"-132"0,37-5-13 15,-19 0-7-15,19 0-7 0,0 0-8 0,0 0-7 16,0 0-3-16,0 0-2 0,0 0 0 0,24-13-1 16,-3 4 1-16,6-3-9 0,8 0-27 15,0-6 6-15,10 7-75 0,-8-15-19 0,17 21-93 16,-20-24-117-16,17 13-153 0,-1 5 17 15,-13-12 363-15</inkml:trace>
  <inkml:trace contextRef="#ctx0" brushRef="#br0" timeOffset="1.12043E6">21522 12454 1412 0,'0'0'64'0,"-39"15"-34"15,21-3 11-15,-6-1 12 0,7 8 12 0,-9-2-8 16,5 8-2-16,-3 1-15 0,5 1-9 15,0 1-17-15,7 0-17 0,4-2 24 0,6-1-30 16,6-3 26-16,5-3-17 0,4-2-1 0,4-4-1 16,6 1-4-16,4-7 1 0,6-2-15 0,1-8-25 15,10 4-37-15,-9-14-50 0,22 18-162 0,-18-17-233 16,5-3 5-16,2 6 271 0</inkml:trace>
  <inkml:trace contextRef="#ctx0" brushRef="#br0" timeOffset="1.1206E6">21625 12563 1618 0,'-32'31'70'15,"-2"0"-36"-15,7 6-12 0,-1-3 21 16,7 3-35-16,3-4 23 0,3 0-17 0,6-3-10 16,4-2 2-16,6-4-10 0,5-2 7 0,7-4-12 15,4-4-7-15,10 0-29 0,-4-11-39 0,20 14-71 16,-20-28-137-16,17 11-251 0,0-2 38 0,-6-16 306 15</inkml:trace>
  <inkml:trace contextRef="#ctx0" brushRef="#br0" timeOffset="1.12101E6">21914 12215 1474 0,'0'0'34'0,"0"0"-24"16,17-9 7-16,2 6 10 0,1-7 15 0,6 6 2 15,-4-3-2-15,3 3-7 0,-5 1-13 0,1 0-9 16,-2 1-8-16,1 2-4 15,-20 0 0-15,29 4-1 0,-29-4 1 0,0 0 6 16,0 0 6-16,16 20 7 0,-16-20 0 0,-11 21 3 16,11-21-8-16,-29 29-1 0,6-12-5 0,-3 1 5 15,-2 1 1-15,-1 4 10 0,-3-2 0 0,3 0 4 16,1 0-7-16,4-2 0 0,4-1-16 0,5-1-6 16,15-17 0-16,-14 28 0 0,14-28 0 15,7 22 0-15,-7-22 0 0,26 17 0 0,-4-11 0 16,5-4-7-16,10-2-32 0,2-8-21 0,12 5-54 15,-8-17-77-15,24 21-197 0,-17-14-194 0,1 1 60 16,1 8 379-16</inkml:trace>
  <inkml:trace contextRef="#ctx0" brushRef="#br0" timeOffset="1.12113E6">22483 12465 1901 0,'-26'1'50'0,"7"0"-29"0,2-1-4 16,17 0-10-16,-23-3-14 0,23 3-14 0,-21-4-20 15,21 4-34-15,-18-1-57 0,-3-15-110 0,21 16-332 16,0 0 17-16,-24-2 211 0</inkml:trace>
  <inkml:trace contextRef="#ctx0" brushRef="#br0" timeOffset="1.12219E6">17644 13839 1029 0,'0'0'68'0,"2"-17"-20"0,-2 17 3 15,0 0 13-15,0 0 1 0,0 0-8 16,0 0-13-16,-20-4-13 0,20 4-4 16,-19 14-6-16,19-14-4 0,-25 23-5 0,13-7 4 15,-4 1-2-15,1 4 6 0,-3-2 20 0,1 6-36 16,-5-3 32-16,1 5-32 0,-3 0 13 0,2 2 7 16,-1-3-8-16,1 2 5 0,0-1-10 0,3 1 6 15,2-4-8-15,4 0 4 0,3-2-8 0,4-4 2 16,3 0-6-16,3-18 0 0,8 27-2 0,-8-27 1 15,25 21-2-15,-5-15 4 0,6-1-3 16,5-4 1-16,5-4 0 0,6-3-2 0,1-5-1 16,7-1-4-16,0-1-5 0,-1-3-9 15,2 1-2-15,-6-3-8 0,0 5 8 0,-6-4 1 16,-2 4 12-16,-5-1-4 0,-6 5-3 0,-7-2-8 16,-19 11-3-16,22-11 3 0,-22 11 13 0,0 0 8 15,0 0 4-15,5-17-5 0,-5 17-4 0,-15-18-12 16,15 18 4-16,-23-22 0 0,23 22 10 15,-33-27 7-15,13 13 7 0,-2-2 6 0,-4-2 10 16,-1 2 0-16,-2-4 11 0,0 4 11 0,-3-2-38 16,3 5 32-16,-1-2-39 0,4 4 14 0,3 3-3 15,5 2-5-15,18 6-13 0,-26-9-22 0,26 9-58 16,0 0-93-16,0 0-155 0,17-3-202 16,-17 3 80-16,43-11 415 0</inkml:trace>
  <inkml:trace contextRef="#ctx0" brushRef="#br0" timeOffset="1.12274E6">18111 13979 1320 0,'-27'-11'43'0,"27"11"-25"16,0 0 4-16,0 0 6 0,-6-25-15 0,6 25 19 15,12-21-17-15,-12 21 17 0,27-28 0 0,-6 16-10 16,-1-5-2-16,6 2-7 0,-2-1 4 0,3 3-3 15,-5-1 3-15,1 5-5 0,-5 1-1 0,-1 5-6 16,-17 3-2-16,21 0 2 0,-21 0 5 16,0 0 5-16,11 19 4 0,-11-19 1 15,-6 32-4-15,1-11 0 0,-4 4-7 0,0 0 3 16,-1 3 11-16,0 1-26 0,2-1 26 0,2 2-27 16,1 1 6-16,0 1 4 0,5-2-5 0,1-1 5 15,1-2-4-15,6-3 4 0,-1-4-8 0,5 1 3 16,-12-21-5-16,31 27 6 0,-11-19-1 0,1-2 2 15,3-4 0-15,1-4 3 0,1-5 3 16,0-5 0-16,-1-4 2 0,1-3-1 0,-4-6 5 16,0-1-4-16,-4-1 8 0,-2-2-6 0,-4 0 4 15,-1-1-1-15,-5 0 1 0,-1 1-4 0,-5 1-15 16,0 2 8-16,-4 0-6 0,2 3 0 0,-2-1 0 16,-1 2 0-16,3 3 0 0,-1 0 0 15,3 19-4-15,-3-30-13 0,3 30-11 0,0-18-15 16,0 18-21-16,0 0-33 0,20-5-56 15,-20 5-101-15,26-14-304 0,-8 15 19 0,-18-1 250 16</inkml:trace>
  <inkml:trace contextRef="#ctx0" brushRef="#br0" timeOffset="1.12355E6">19129 13863 879 0,'0'0'211'15,"0"0"-147"-15,0 0-30 0,0 0-6 0,0 0-1 16,0 0-1-16,30-12-9 0,-30 12-7 0,34-15-5 16,-14 7 0-16,0 2-6 0,2 1-15 15,-2-3-22-15,5 8-24 0,-25 0-29 0,43-4-43 16,-43 4-80-16,27-10-160 0,-3 21 1 16,-24-11 371-16</inkml:trace>
  <inkml:trace contextRef="#ctx0" brushRef="#br0" timeOffset="1.12373E6">19126 14046 1396 0,'-23'26'310'0,"23"-26"-275"0,-17-1-28 0,17 1-9 16,0 0-1-16,0 0-3 0,0 0 3 0,20-10 3 15,-20 10-1-15,31-13 2 0,-8 3-2 0,5 1-12 16,4-8-19-16,11 6-23 0,-9-11-42 0,19 17-113 15,-20-14-195-15,8 6-96 0,7 7 82 0</inkml:trace>
  <inkml:trace contextRef="#ctx0" brushRef="#br0" timeOffset="1.12601E6">20132 13556 1051 0,'0'0'53'0,"0"0"-32"0,0 0-16 15,-17-16-1-15,17 16 11 0,0 0 12 0,-16 0 11 16,16 0 7-16,0 0-3 0,-25 21-7 0,25-21-9 16,-25 26 0-16,25-26-4 0,-28 38 9 0,9-19 0 15,8 5 6-15,-6-4-12 0,7 1 1 0,2-4-14 16,0 0-2-16,8-17-8 0,-2 24 1 15,2-24-5-15,13 20 3 0,-13-20-1 0,31 17 2 16,-11-14 0-16,5 0-1 0,2-3 0 16,2-3 1-16,0 1-1 0,0-2 0 0,2 2 0 15,-5-1-1-15,-1 3 0 0,-5 3-1 0,-20-3 1 16,28 11 0-16,-28-11-2 0,14 23 4 0,-13-6 0 16,-4 4 6-16,-4 5-4 0,-4-1 9 0,-5 4 11 15,-1 0-30-15,-3 0 27 0,-2 2-32 16,1-7 12-16,0-1 6 0,4-6-6 0,17-17 3 15,-22 23-7-15,22-23-10 0,0 0-29 0,0 0-41 16,0 0-41-16,0 0-33 0,0 0-88 0,24-20-189 16,-11-8 10-16,17 6 286 0</inkml:trace>
  <inkml:trace contextRef="#ctx0" brushRef="#br0" timeOffset="1.1262E6">20115 13598 1731 0,'0'0'78'16,"0"0"-49"-16,-18 12-21 0,18-12-12 0,0 0-1 16,0 0 1-16,0 0 2 0,27 8 3 0,-8-6 0 15,4-3 0-15,8-3-2 0,5-1-8 16,3-4-20-16,8 4-24 0,-8-10-37 0,16 14-59 16,-17-20-90-16,16 9-270 0,-6 8 22 0,-8-10 220 15</inkml:trace>
  <inkml:trace contextRef="#ctx0" brushRef="#br0" timeOffset="1.12637E6">20736 13794 1791 0,'-35'13'40'0,"35"-13"-38"0,-24 0-4 15,24 0-3-15,0 0-3 0,0 0 0 0,0 0-7 16,0 0-15-16,0 0-25 0,0 0-32 0,0 0-57 15,10-23-64-15,14 23-127 16,-5-8-154-16,-2-8 72 0,14 15 388 0</inkml:trace>
  <inkml:trace contextRef="#ctx0" brushRef="#br0" timeOffset="1.12674E6">21203 13521 1376 0,'-20'-1'49'0,"20"1"-21"0,-32 7 5 0,32-7 12 16,-35 20 12-16,20-3 6 0,-8-2-9 16,6 8-2-16,-5-3-15 0,4 6-4 0,-1 0-14 15,2 2 0-15,0 0-10 0,3 2 7 16,1 0-4-16,3 1 4 0,-1-1-4 0,5 0-1 15,2-1-11-15,4-3-9 0,3-3 24 0,3-3-25 16,2-2 25-16,3 0-14 0,-11-18-3 0,32 29 1 16,-14-20-1-16,2-3 3 0,-1-5-2 0,3-2-2 15,1-4-1-15,-1-6-4 0,1-2 0 0,-5-3-7 16,-2-1-16-16,-4-1 26 0,-12 18-24 16,14-31 32-16,-14 31-7 0,-3-29 0 15,3 29 2-15,-14-28-6 0,14 28-5 0,-26-26-9 16,26 26-9-16,-29-19-6 0,29 19-2 0,-30-13-2 15,30 13 3-15,-25-10-7 0,25 10-19 0,0 0-59 16,0 0-86-16,0 0-146 0,-5-17-95 0,5 17 88 16,20-13 362-16</inkml:trace>
  <inkml:trace contextRef="#ctx0" brushRef="#br0" timeOffset="1.12707E6">21508 13650 1341 0,'-32'-13'70'16,"32"13"-45"-16,-21-6 2 0,21 6 7 16,-23 1 8-16,23-1 1 0,-27 7-4 15,27-7 1-15,-34 16-6 0,34-16 1 0,-34 24-9 16,34-24-1-16,-29 26-4 0,29-26-1 0,-19 24-7 16,19-24-3-16,-9 19-7 0,9-19 0 0,4 17-4 15,-4-17 2-15,18 16-2 0,-18-16 1 0,29 13 0 16,-8-11 1-16,3 0 0 0,3-4 0 0,2 2-2 15,2 0 1-15,-4-1-1 0,0 2 1 16,-2 2 0-16,-7 1 1 0,-18-4-2 0,28 13 1 16,-28-13-2-16,10 17 2 0,-10-17 0 0,-4 28 3 15,-2-11-5-15,-3 1 5 0,-3-1-6 16,-4 0 1-16,16-17-6 0,-33 27-17 0,33-27 24 16,-30 18-43-16,30-18 17 0,-21 8-39 0,21-8-35 15,0 0-50-15,0 0-136 0,0 0-185 0,0 0 7 16,20-17 265-16</inkml:trace>
  <inkml:trace contextRef="#ctx0" brushRef="#br0" timeOffset="1.12726E6">21438 13561 1375 0,'0'0'314'16,"-27"2"-252"-16,27-2-23 0,0 0-10 15,0 0-11-15,0 0-9 0,0 0-6 16,0 0-2-16,0 0-2 0,0 0 0 0,0 0 0 15,30-13 0-15,-10 10-6 0,5 2-15 0,-1-4-28 16,11 10-53-16,-15-21-99 0,25 15-295 0,-15-2-34 16,2-6 98-16</inkml:trace>
  <inkml:trace contextRef="#ctx0" brushRef="#br0" timeOffset="1.1289E6">22004 13465 622 0,'0'0'78'16,"0"0"-18"-16,0 0 13 0,0 0 6 0,0 0 15 16,0 0-4-16,-23-6-5 0,23 6-12 0,-17 10-12 15,17-10-6-15,-25 23-10 0,13-4 8 0,-10-2 3 16,6 12 9-16,-12-1-6 0,8 9 8 0,-9 1-19 15,7 5-1-15,-5 0-18 0,6 0-4 0,3 0-14 16,5-5 3-16,5-3-11 0,7-4-11 16,7-7 24-16,5-1-25 0,6-6 23 15,5 0-10-15,5-4-4 0,2-6 1 0,6-2 0 16,1-6 0-16,-1-4 0 0,1-2 0 0,-7-7 1 16,-2 0-2-16,-6-3-14 0,-21 17 29 0,27-34-26 15,-21 16 27-15,-4-3-11 0,-4 0-4 0,-7-1 2 16,-3-1-7-16,-5 1-3 0,-6 0-12 0,-3 3-6 15,-4-2-13-15,0 8-12 0,-6-4-11 16,6 10-8-16,-8-8-10 0,13 14-5 0,-8-11-28 16,33 12-52-16,-40-2-109 0,40 2-178 0,0 0 26 15,-23 3 356-15</inkml:trace>
  <inkml:trace contextRef="#ctx0" brushRef="#br0" timeOffset="1.12981E6">22729 13582 658 0,'0'0'228'0,"0"0"-102"0,0 0-17 0,0 0-6 0,0 0-5 0,0 0-5 0,0 0-7 15,-26-16-13-15,26 16-11 0,0 0-14 0,-18 8-9 16,18-8-10-16,-19 14-4 0,19-14-5 16,-23 30 1-16,9-10-7 0,0 5 3 0,0 6-11 15,-2-1 6-15,0 0-7 0,0 2 6 0,2-5-7 16,-1 1 4-16,4-5-7 0,4-3 3 0,7-20-5 16,-4 24 1-1,4-24-3-15,0 0 3 0,0 0 1 0,25 13 2 16,-25-13-1-16,20-7 0 0,-20 7 1 0,26-20-3 15,-26 20 4-15,30-33-5 0,-14 11 4 16,0 0-4-16,0-1 4 0,-2 0-3 0,-2 3 2 16,-3 1-2-16,-2 1 2 0,-2 1-2 0,-5 17 4 15,4-27-5-15,-4 27 4 0,0-22-4 0,0 22 3 16,0 0-2-16,-3-21 2 0,3 21-2 0,0 0 2 16,0 0-1-16,0 0-1 0,0 0 1 0,0 0 0 15,0 0-1-15,0 0 1 0,-1 22-2 16,1-22-1-16,4 23 2 0,-4-23-2 0,7 20 5 15,-7-20-5-15,16 21 4 0,-16-21-3 0,22 16 0 16,-22-16 2-16,31 7 0 0,-11-7 0 0,2-2 1 0,1-3 0 0,0-2-1 16,2-4 1-16,0-3-1 0,0-3 1 0,1-1-2 15,-1-4 4-15,1-2-6 0,-2 3 5 0,-2 0-4 32,-4 4 3-32,-18 17 1 0,27-27 4 15,-27 27 1-15,0 0 5 0,0 0 1 0,0 0 2 16,0 0-2-16,0 0-2 0,0 0-5 0,0 0-7 15,0 0 2-15,-14 38-5 0,-1-8 5 0,-1 4-5 16,-2 2 6-16,0 1-6 0,-1-2 5 0,2 0-5 16,2-3 3-16,0 1-9 0,4-5-2 0,4 0-14 15,1-7-2-15,6-1-15 0,0-20-23 0,13 28 2 16,-13-28-44-16,32 15-35 0,-32-15-76 16,48-17-259-16,-17 7-29 0,-1-13 159 15</inkml:trace>
  <inkml:trace contextRef="#ctx0" brushRef="#br0" timeOffset="1.13003E6">23675 13116 1663 0,'-27'25'172'0,"-7"4"-158"0,1 6-9 15,-1 11-9-15,-1 4-7 0,-3 4 32 0,0 5-17 16,-1-1 24-16,4 4-6 0,2 2-22 0,3 1 8 15,3 3-16-15,3-4 10 0,3-2-17 16,4-6-13-16,5-2 4 0,2-10-44 16,13 2-7-16,-7-16-53 0,25 13-131 0,-19-23-118 15,19-2-135-15,7 2 83 0,-11-23 429 0</inkml:trace>
  <inkml:trace contextRef="#ctx0" brushRef="#br0" timeOffset="1.13038E6">23752 13582 1625 0,'-27'4'36'0,"7"3"-29"0,-1-1 0 0,2 3 9 15,-1-3 14-15,3 5 10 0,-2-4 0 0,19-7 1 16,-30 19-15-16,30-19-6 0,-19 15-10 15,19-15-3-15,0 0-6 0,0 17 1 0,0-17 0 16,0 0 1-16,16 23 1 0,-16-23 3 0,24 14-2 16,-24-14 2-16,33 11-2 0,-16-6-1 0,2 1-2 15,-2-1 0-15,-17-5-2 0,30 14 3 0,-30-14-1 16,23 17 3-16,-23-17-1 0,12 21 3 0,-12-21 1 16,4 27 4-16,-4-27 0 15,-4 29 1-15,-2-13 0 0,-2 3 0 0,-6-1-7 16,-2 0-6-16,-3-1 0 0,-2 1 0 0,-1-2 0 15,1-2 0-15,-1 1 0 0,1-3 0 0,4-3 0 16,17-9 0-16,-23 10 0 0,23-10 0 0,0 0-42 16,0 0-60-16,0 0-75 0,6-19-177 0,16 10-252 15,0-5 68-15,3-10 311 0</inkml:trace>
  <inkml:trace contextRef="#ctx0" brushRef="#br0" timeOffset="1.13059E6">23979 14066 2024 0,'-22'-1'23'0,"22"1"-23"0,-25-1 0 16,25 1 0-16,0 0-1 0,0 0-13 0,-23-18-9 16,23 18-10-16,0 0-18 0,0 0-18 0,-22-29-38 15,22 29-56-15,0 0-94 0,13-22-281 0,-13 22 41 16,0 0 204-16</inkml:trace>
  <inkml:trace contextRef="#ctx0" brushRef="#br0" timeOffset="1.13173E6">19027 14636 1407 0,'0'0'87'16,"0"0"-44"-16,-20-17-17 0,20 17-4 15,0 0 0-15,0 0-4 0,0 0-10 0,-7 20-1 16,2-3-4-16,0 8 5 0,-2 4-9 0,1 4 8 16,-2 3-10-16,1 1 7 0,-1 0-8 15,-1 0 8-15,3-2-10 0,0-3 1 0,1 0-22 16,-1-8-12-16,8 3-35 0,-2-27-29 0,7 34-40 15,-7-34-44-15,0 0-66 0,24 13-180 0,-16-31 61 16,18 12 357-16</inkml:trace>
  <inkml:trace contextRef="#ctx0" brushRef="#br0" timeOffset="1.1319E6">19047 14404 1236 0,'-22'0'236'0,"-4"-10"-196"0,7 6-16 0,1 1-6 15,18 3-2-15,-23 1-2 0,23-1-6 0,0 0-9 16,0 0-12-16,0 0-13 0,0 0-13 0,0 0-26 16,0 0-30-16,35 24-38 0,-35-24-57 15,43 9-64-15,-16 3-131 0,-7-14 31 0,19 21 318 16</inkml:trace>
  <inkml:trace contextRef="#ctx0" brushRef="#br0" timeOffset="1.13224E6">19353 14624 895 0,'-26'9'125'0,"26"-9"-66"0,-15 22 6 16,13-5 6-16,2-17 0 0,-17 27-2 16,17-27-10-16,-18 31-2 0,18-31-15 0,-20 38-3 15,9-20-9-15,4 4 3 0,-3-4-6 0,5 3 2 16,5-21-7-16,-11 33 5 0,11-33-5 0,-4 22 1 16,4-22-9-16,0 0-6 0,0 0-2 0,0 0 1 15,0 0 6-15,19 10 1 0,-19-10 2 0,20-15-1 16,-20 15-1-16,30-33-7 0,-11 10 2 15,1-1-8-15,1 0 5 0,3-3-8 0,-1 2 6 16,1 0-8-16,-1 0 6 0,-3 2-2 0,-3 4 2 16,-1 1-2-16,-16 18 3 0,24-25-3 0,-24 25 1 15,0 0 1-15,18-10-2 0,-18 10 0 16,0 0 2-16,0 0 1 0,3 20 1 0,-3-20 3 16,-4 37-6-16,-1-12 3 0,-2 3-7 0,1 3 5 15,-2 2-9-15,2-3 2 0,4 2-12 16,0-6-5-16,4 2-17 0,0-9-16 0,13 4-34 15,-15-23-27-15,33 28-73 0,-33-28-87 0,38-5-221 16,-7 8 27-16,-8-19 330 0</inkml:trace>
  <inkml:trace contextRef="#ctx0" brushRef="#br0" timeOffset="1.13276E6">20002 14589 1525 0,'-39'-2'63'15,"39"2"-60"-15,-24 4 16 0,24-4-12 0,-20 10 23 16,20-10 3-16,-17 14-7 0,17-14 1 0,-12 22-10 16,12-22-1-16,-7 28-10 0,7-28 2 0,-4 31-2 15,4-13 6-15,0 2-1 0,3-2 1 16,-2 0-4-16,2 0 0 0,-3-18-3 0,9 32 6 16,-9-32-6-16,12 25 1 0,-12-25-5 0,17 21 0 15,-17-21-2-15,22 12 2 0,-22-12 0 0,23 2-1 16,-23-2 0-16,24-7 2 0,-24 7-1 0,31-20-2 15,-31 20 3-15,33-31-8 0,-19 13 5 16,1-3-6-16,-1 1 5 0,-1-1-4 0,0 1 6 16,-1-2-3-16,-1 3 4 0,-1 2-1 15,-10 17 2-15,13-29-3 0,-13 29 3 0,0 0-2 16,8-20 2-16,-8 20 0 0,0 0-2 0,0 0-2 16,0 0 0-16,0 0 1 0,-3 23-2 0,3-23 4 15,-5 34-2-15,3-13 2 0,-1 2-3 0,2-2 3 16,2 0-4-16,2 0 5 0,0-2-3 0,4-2 7 15,-7-17-5-15,17 29 3 0,-17-29-3 16,24 20 3-16,-24-20-1 0,28 11 3 0,-28-11 1 16,29-3 0-16,-29 3 1 0,32-15 1 0,-32 15 3 15,29-30-3-15,-15 12 3 0,0-2-6 16,-2 0 1-16,-2-3-6 0,-2 0 3 0,-2-3-4 16,0 1 3-16,-1 0-4 0,-1-1-12 0,-2 2 23 15,1 2-32-15,-1 2 22 0,-2 20-17 0,4-32-6 16,-4 32 0-16,1-19-9 0,-1 19-15 15,0 0-17-15,0 0-35 0,0 0-28 0,0 0-22 16,0 0-34-16,22 13-43 0,-22-13-127 0,0 0-22 16,28 23 166-16</inkml:trace>
  <inkml:trace contextRef="#ctx0" brushRef="#br0" timeOffset="1.13384E6">20829 14510 1182 0,'-23'1'135'0,"-2"-9"-62"16,25 8 1-16,-40-1 9 0,40 1-7 0,-40 7-7 15,22 2-13-15,-5-1-9 0,3 5-9 0,-1 0-12 16,2 4-14-16,1 0 23 0,2 5-27 16,0-1 27-16,2 2-16 0,2 1-8 0,3 0 3 15,3 1-9-15,2-2 3 0,4-1-6 0,2-4-1 16,-2-18-1-16,13 30 1 0,-13-30-3 0,24 23 3 15,-7-14-1-15,0-3 0 0,3-4-1 16,3-3-1-16,0-3 0 0,1-4 1 0,1-3-1 16,-3-3-4-16,-1-2 3 0,-1-1-6 0,-3 0 5 15,-2-1-4-15,-3-1 3 0,-3 0-3 16,-1 0 5-16,-2 1-3 0,-3 1 7 0,0-1-4 16,-3 18 3-16,1-30-1 0,-1 30-12 0,-1-23 11 15,1 23-11-15,0 0 14 0,0 0 1 0,0 0 3 16,0 0-2-16,0 0 0 0,0 0-2 0,0 0 0 15,0 0 12-15,-13 25-11 0,11-8 12 0,-1 1-12 16,1 0-2-16,2-18 3 0,2 33-4 0,-2-33 2 16,8 29-2-16,-8-29 3 0,18 27-5 15,-18-27 3-15,24 19-1 0,-24-19 0 16,34 11 0-16,-15-10 3 0,1 0-2 0,0-3-1 16,1-1 2-16,-2-1-2 0,1-3 1 0,-3 1-1 15,-17 6 1-15,29-15-1 0,-29 15 2 0,23-17-2 16,-23 17 1-16,16-17-1 0,-16 17 2 0,0 0-2 15,11-22 2-15,-11 22-2 0,0 0 2 16,0 0 2-16,0 0-2 0,0 0 4 0,0 0-5 16,0 0-1-16,0 0 0 0,-22 15-3 0,22-15 0 15,-18 30 4-15,9-10-3 0,1 1 6 0,2 1-5 16,1-1 3-16,2 1-4 0,2-2 3 0,1-20-2 16,1 26 1-16,-1-26-2 0,9 17 2 15,-9-17-2-15,0 0 1 0,18 4 1 0,-18-4 1 16,0 0 2-16,23-27-2 0,-13 10 2 15,0-3-1-15,-1-2 2 0,1-2-5 0,0 0 4 16,-2-1-5-16,1 0 6 0,-2 0-4 0,-1 2 5 16,0 0-5-16,-1 3 2 0,-1 2-3 0,-4 18-10 15,5-28 11-15,-5 28-13 0,0 0 13 0,0 0 0 16,2-17 3-16,-2 17-3 0,0 0-1 0,0 0-1 16,0 0 0-16,0 0 16 0,18 25-12 0,-18-25 13 15,23 18-10-15,-23-18-5 0,32 14 5 16,-10-8-3-16,1-3-3 0,4-1 4 0,1-3-3 15,1-3 2-15,0 1-2 0,0-3 0 16,2-2-2-16,-3 1 1 0,-2 0-2 0,-1-2-15 16,-5 2 16-16,-20 7-16 0,28-12 32 0,-28 12-12 15,0 0 16-15,0 0-12 0,0 0 2 0,0-21 0 16,0 21-2-16,-18-10 0 0,18 10-4 16,-28-10 4-16,11 7 1 0,-2 3 4 0,-1 3-1 15,-2 2 2-15,-2 2 2 0,-1 4 1 0,0 2-5 16,2 4-1-16,0 2-8 0,1 2 0 0,4 2 0 15,2 0 0-15,5 2 0 0,4 2 0 0,3-2 0 16,3 1 0-16,5-5 0 0,3-1 0 0,4-2 0 16,-11-18 0-16,34 22 0 0,-13-19 0 0,2-4 0 15,3-6 0-15,4-4 0 16,1-7 0-16,-2-4 0 0,2-4 0 0,-1-6 0 16,1-2 0-16,-1-3 0 0,0-3 0 0,-3 1 0 15,-1-1 0-15,-3 4 0 0,-2-2 0 0,-4 2 0 16,-2 0 0-16,0 0 0 0,0-1 0 0,-2 2 0 15,-1 5 0-15,-3 5 0 0,-5 6 0 0,-4 19 0 16,0 0 0-16,0 0 0 0,0 0 0 0,-20 3 0 16,4 15 0-16,-5 11 0 0,-4 7 0 15,-2 4 0-15,0 4 0 0,3-1 0 0,6 4 0 16,1-1 0-16,2 2 0 0,5-5 0 0,4-3 0 16,4-5 0-16,8-2 0 0,2-8-40 15,8-1-31-15,-16-24-26 0,43 37-41 0,-26-40-64 16,28 21-130-16,-14-21-198 0,5-9 40 0,9 7 344 15</inkml:trace>
  <inkml:trace contextRef="#ctx0" brushRef="#br0" timeOffset="1.13414E6">22135 14418 1362 0,'-32'-10'229'0,"12"19"-136"16,-12-8-19-16,9 11-6 0,-5-2-19 0,4 4-13 15,-1 1-9-15,4 2-4 0,0 1-5 0,4 1-3 16,3-1-5-16,7 2-13 0,7-20 18 15,0 34-23-15,0-34 22 0,12 31-9 0,-12-31-3 16,28 24 0-16,-7-14-1 0,0-4 1 0,2-1-2 16,2-2 3-16,0-3-2 0,-2 0-1 0,-3-2 2 15,-20 2 0-15,27 0 1 0,-27 0-1 0,0 0-2 16,18 9 0-16,-18-9 0 0,0 0 0 0,-6 16 0 16,6-16 0-16,-14 28 0 0,3-10 0 15,-6 2 0-15,-3 0 0 0,-2 1 0 16,-1 1 0-16,0-2 0 0,2 0 0 0,4-2 0 15,17-18 0-15,-19 25 0 0,19-25-1 0,0 0-62 16,-1 17-19-16,1-17-43 0,0 0-63 0,37 9-161 16,-19-18-216-16,3-2 53 0,10 8 351 0</inkml:trace>
  <inkml:trace contextRef="#ctx0" brushRef="#br0" timeOffset="1.13428E6">22232 14828 1936 0,'0'0'111'0,"0"0"-111"0,0 0 0 0,-26 15 0 0,26-15 0 15,-21 0 0-15,21 0 0 0,-18-4 0 0,18 4 0 16,0 0 0-16,0 0 0 0,0 0 0 16,-16-23 0-16,16 23-34 0,0-17-139 0,21 22-311 15,-21-5-143-15,0 0 23 0,0 0 480 16</inkml:trace>
  <inkml:trace contextRef="#ctx0" brushRef="#br0" timeOffset="1.13722E6">14390 15734 1449 0,'0'0'54'0,"-17"-7"-20"16,17 7-21-16,-15 23-8 0,9-3 8 0,-3 6 4 16,4 6-5-16,-3 3 31 0,-1 8-36 0,0 3 21 15,0 3-18-15,2 4-17 0,2 1 11 0,3 0-14 16,-1-4 13-16,6 0-14 0,-1-4 12 16,3 2-16-16,0-6 2 0,8 0-21 15,-4-8-60-15,11 6-11 0,-10-18-81 0,19 14-55 16,-29-36-71-16,33 25-135 0,2-3 230 0,-35-22 217 15</inkml:trace>
  <inkml:trace contextRef="#ctx0" brushRef="#br0" timeOffset="1.13755E6">14793 16209 1345 0,'0'0'63'0,"-19"-3"-48"0,19 3 0 15,-24 9 11-15,24-9 13 0,-24 22 5 16,15-1 2-16,-5-1-10 0,3 7-2 0,-3 1-13 15,3 2-2-15,1-2-9 0,3 1 6 0,-1-5-4 16,5 1-27-16,0-4 30 0,3 1-35 0,2-6 31 16,-2-16-3-16,8 26-6 0,-8-26 0 0,0 0 0 15,26 16 1-15,-26-16 2 0,26-6 1 16,-26 6 0-16,34-22-2 0,-14 2-3 0,1-3 32 16,1-2-32-16,2-4 30 0,-1 1-24 0,-1 2-8 15,1 0 8-15,-5 3-6 0,-1 4 6 0,-17 19-2 16,27-28 6-16,-27 28-2 0,0 0 1 0,19-13-3 15,-19 13 1-15,0 0-2 0,0 0 0 0,0 0-1 16,3 20-4-16,-3-20 1 16,2 22-6-16,-2-22 3 0,6 29-9 0,-6-29-4 15,15 33-15-15,-15-33-8 0,24 35-34 0,-24-35-32 16,43 36-70-16,-43-36-127 0,51 16-242 0,-9 1 41 16,-4-17 360-16</inkml:trace>
  <inkml:trace contextRef="#ctx0" brushRef="#br0" timeOffset="1.1382E6">16529 16227 801 0,'0'0'182'0,"-9"-20"-102"0,9 20 1 0,-12-22 13 16,0 4 10-16,12 18-6 0,-15-23-15 15,15 23-15-15,-23-22-5 0,23 22-8 0,-27-18-10 16,27 18-9-16,-30-10-6 0,30 10-2 0,-33 2-3 15,33-2-6-15,-33 14-7 0,33-14-4 0,-31 23-2 16,17-6 0-16,2 2-5 0,1 3 5 0,3 2-7 16,2-1 6-16,2-1-4 0,3 0 2 15,3-2-3-15,3-2 2 0,2-1-4 0,-7-17 2 16,23 26-3-16,-23-26 2 0,31 16 0 16,-31-16 2-16,33 6 1 0,-16-6-1 0,-17 0 1 15,33-9-1-15,-33 9 3 0,34-18-2 0,-17 5 2 16,1-3-4-16,-1-3 3 0,0-2-5 0,-1-1 5 15,-2-2-5-15,0 1 4 0,-2 1-2 0,-2-1 3 16,-2 5-6-16,-1 1 3 0,-7 17-3 0,10-24 1 16,-10 24-1-16,0 0 1 0,0 0-4 0,0 0-3 15,0 0 0-15,0 0 1 0,-1 24 3 16,-3 5 1-16,-2 10 6 0,-2 11-11 0,-3 4 13 16,-1 5-14-16,-2 4-13 0,1 4 21 0,-1 2-19 15,4 2 21-15,-1-1 12 0,2-2-13 16,1-8 13-16,-2-8-10 0,1-7 7 0,2-7-7 15,0 1 11-15,-2-6-2 0,1-3 9 0,-2-3-4 16,10-27 0-16,-22 30-6 0,22-30-4 16,-24 15-2-16,24-15-1 0,-26-6-1 0,26 6-4 15,-30-22-7-15,13 7-11 0,1-8-3 0,-1-8-8 16,5-1-5-16,0-6-11 0,7 3-13 0,-3-11-28 16,16 9-26-16,-12-25-69 0,25 24-86 0,-15-16-158 15,7-1-53-15,15 20 288 0</inkml:trace>
  <inkml:trace contextRef="#ctx0" brushRef="#br0" timeOffset="1.13895E6">16816 16245 1617 0,'-19'8'49'0,"19"-8"-43"0,0 0-15 15,0 0-1-15,0 0 2 0,0 0 8 0,0 0 13 16,19-9 4-16,-19 9 2 0,36-12-5 0,-11 2-5 16,1 1-4-16,0-2 1 0,-1 0-4 0,1-1 2 15,-3 2-2-15,-2 2 1 0,-2-1-2 0,-19 9 1 16,29-13 1-16,-29 13 4 0,19-8 2 16,-19 8 5-16,0 0 1 0,0 0 1 15,13-19-2-15,-13 19-2 0,0 0-4 0,-4-27-2 16,4 27-4-16,-6-25 0 0,6 25-1 0,-13-21 3 15,13 21-1-15,-17-17 4 0,17 17 0 0,-21-8 4 16,21 8 1-16,-24 2-1 0,24-2 0 0,-34 14-6 16,14 1 3-16,0 3-4 0,-3 6 6 0,-1 4-5 15,1 3 7-15,1 3-7 0,2 1 7 0,1-1-7 16,6-2 5-16,5-6-8 0,4 0 2 16,6-6-9-16,3-3 2 0,-5-17-4 0,27 23 2 15,-5-16 0-15,7-3 2 0,6-5-6 0,7-7-10 16,5-4-9-16,1-7-13 0,6 1-15 0,-6-10-14 15,6 7-10-15,-10-10-17 0,9 12-1 16,-17-14-16-16,11 16-1 0,-16-14-6 0,8 14 7 16,-17-7 2-16,2 9 25 0,-24 15 28 0,19-25 77 15,-19 25 62-15,0 0 56 0,0 0 20 16,-20-15-16-16,20 15-23 0,-27 7-23 0,27-7-14 16,-30 17-13-16,30-17-7 0,-34 26-12 0,18-7-4 15,-4-2-15-15,6 5-6 0,-2-2-10 0,4 2-1 16,0-1-5-16,1-1 4 0,1 0-6 0,4 0 3 15,0-2-5-15,4-1 3 0,2-17-3 0,-1 28 3 16,1-28-3-16,8 18 2 16,-8-18-3-16,0 0 0 0,19 16-1 0,-19-16 1 0,18 0-1 15,-18 0 1-15,26-12 0 0,-26 12-2 16,33-27 5-16,-16 10-6 0,1-3 4 0,0-3-2 16,2-3 3-16,-2 0-3 0,0-2 4 0,0 1-7 15,-2-1 6-15,0 3-5 0,-1 2 4 0,-5 4-4 16,-10 19 3-16,18-28-1 0,-18 28 0 0,0 0 1 15,0 0 1-15,0 0 0 0,0 0 1 16,0 0 0-16,4 23-4 0,-5-3 2 0,-2 5-3 16,-4 1 1-16,1 3-3 0,0 1 5 0,3 2-9 15,0-1 5-15,4 1-10 0,1-4-1 0,5-1-17 16,1-4-4-16,7 0-32 0,-15-23-18 16,37 34-28-16,-37-34-37 0,43 20-53 0,-43-20-96 15,43-11-154-15,-12 13 4 0,-12-19 380 0</inkml:trace>
  <inkml:trace contextRef="#ctx0" brushRef="#br0" timeOffset="1.14E6">17845 16131 1471 0,'-27'8'69'0,"27"-8"-29"0,-22 27 9 15,22-27-6-15,-10 27-3 0,10-27-12 0,3 28-4 16,-3-28-9-16,18 23-2 0,-18-23-6 0,33 15-3 15,-13-12 0-15,3 0 0 0,4-4-2 16,0-2 0-16,0-2-2 0,-1 1 0 0,-1-4 2 16,-1 1-2-16,-2-4 4 0,0-1-5 0,-4-4 3 15,-1-1-4-15,-3-1 3 0,-2-1-2 0,-4 0 6 16,-3-2-4-16,-4 2 2 0,-2-2-2 16,-1 1 2-16,-6 0-3 0,0 2 3 0,8 18-5 15,-28-29 4-15,11 18-3 0,-4 5 3 0,-1 4-1 16,-1 2 0-16,0 6 1 0,1 3 2 0,-1 3 6 15,1 4 2-15,4 2 8 0,0 3-6 0,4 3 3 16,3 0-11-16,3 3 4 0,4 1-8 0,4-2 5 16,4 0-5-16,3-3 3 0,5-3-5 15,4-2 2-15,5-3-4 0,3-4 1 16,3-3 0-16,0-3 1 0,4-4 0 0,0-1 0 16,-1-2 0-16,2-3-1 0,-3-2 2 0,-1-2-3 15,-1 1 3-15,-2-3-2 0,-2 1 2 0,-2 1-1 16,-21 9 0-16,28-16 0 0,-28 16 1 0,0 0-2 15,17-15 0-15,-17 15-3 0,0 0 0 0,0 0 2 16,0 0-2-16,0 0-3 0,0 0-1 16,0 0 0-16,0 0 2 0,-10 18 4 0,10-18-1 15,-10 23 3-15,10-23-3 0,-9 34 4 0,6-16-3 16,-2 2 4-16,3-1-5 0,-2-1 4 0,4-18-3 16,-5 32 2-16,5-32-4 0,2 24 4 15,-2-24-4-15,0 0 1 0,0 0-3 0,0 0 0 16,23 11 0-16,-23-11-1 0,17-18 1 0,-7 1-3 15,2-3 2-15,0-1-3 0,0-4 6 16,-1 0-2-16,-1-2 8 0,-1 0-5 0,-1 0 7 16,-1-1-6-16,0-1 6 0,-1 3-6 0,1-1 5 15,0 3-3-15,0 1 4 0,3 3-4 0,-10 20 3 16,14-25-4-16,-14 25 3 0,0 0 1 0,0 0 2 16,0 0 1-16,0 0-1 0,22-4-2 0,-22 4-1 15,22 9 0-15,-22-9 2 0,32 10 3 16,-10-6 0-16,1 1-2 0,4-1-1 0,-2 0-4 15,3-2 0-15,0 0 1 0,1 0-2 16,2-2 2-16,0-2-1 0,2 0-1 0,-3 0-1 16,-2-3 0-16,-2 1-2 0,-3 0-1 0,-5 1 0 15,-18 3 0-15,22-4 4 0,-22 4 1 0,0 0 2 16,0 0 1-16,0 0-2 0,-20 1 0 0,20-1-1 16,-34 9 3-16,12-4 2 0,-3 2 5 15,0 0 4-15,-3 4 1 0,0 0 0 0,0 2 2 16,0 2-3-16,4 2 3 0,-3 1-3 0,5 2 8 15,0 1-3-15,5 0-1 0,2 0-18 0,4-1 0 16,3-1 0-16,4 0 0 0,4-1 0 0,3-1 0 16,4 0 0-16,-7-17 0 0,23 26 0 15,-23-26 0-15,35 12 0 0,-13-15 0 0,5-1 0 16,3-7 0-16,3-4 0 0,1-4 0 16,-1-4 0-16,-1-3 0 0,-3 0 0 0,-2-3 0 15,-4 0 0-15,-2 0 0 0,-6 0 0 0,-3 2 0 16,-2 3 0-16,-2 0 0 0,-4 1 0 0,1 3 0 15,-2 2 0-15,-3 18 0 0,2-25 0 0,-2 25 0 16,0 0 0-16,0 0 0 0,0 0 0 0,0 0 0 16,-22 22 0-16,10-1 0 0,-1 7 0 15,-1 5 0-15,0 0 0 0,-1 3 0 0,3-1 0 16,1-5 0-16,4-1 0 0,4-7 0 0,4-4 0 16,-1-18 0-16,16 24-3 0,-16-24-20 15,32 4-7-15,-10-13-5 0,8-4-10 0,1-11-41 16,14 5-40-16,-13-25-48 0,26 19-60 0,-22-29-49 15,22 15-40-15,-11-9 30 0,-4-10-69 0,17 18 333 16,-25-19 29-16</inkml:trace>
  <inkml:trace contextRef="#ctx0" brushRef="#br0" timeOffset="1.14014E6">19580 15457 1462 0,'-2'24'239'0,"-28"-13"-123"16,12 17-32-16,-9 3-24 0,2 8-8 0,-4 7-18 15,1 4-34-15,0 4 0 0,2 4 0 0,3 0 0 16,2 1 0-16,6-3 0 0,1-3 0 0,3-3 0 15,4-6 0-15,3-4 0 16,3-7 0-16,7-3 0 0,-3-8-30 0,8 2-67 16,-11-24-64-16,23 38-191 0,-23-38-269 0,17 15 49 15,-17-15 359-15</inkml:trace>
  <inkml:trace contextRef="#ctx0" brushRef="#br0" timeOffset="1.14061E6">19787 16266 1522 0,'0'0'2'15,"-17"0"-49"-15,17 0-14 0,0 0-9 0,0 0-35 16,0 0-41-16,20-11-88 0,-20 11-193 15,15-19 40-15,12 18 341 0</inkml:trace>
  <inkml:trace contextRef="#ctx0" brushRef="#br0" timeOffset="1.14078E6">20135 16185 1669 0,'-37'17'80'0,"37"-17"-41"0,-27 10-14 15,27-10-5-15,0 0-9 0,-23 3-5 16,23-3-6-16,0 0-6 0,0 0-14 0,0 0-24 16,0 0-44-16,0-17-59 0,22 23-113 0,-22-6-234 15,21-18-18-15,2 21 234 0</inkml:trace>
  <inkml:trace contextRef="#ctx0" brushRef="#br0" timeOffset="1.14094E6">20307 16264 1816 0,'-20'9'51'0,"20"-9"-23"0,-26 16 3 0,26-16-1 16,0 0-6-16,0 0-10 0,0 0-11 0,0 0-6 15,0 0-9-15,0 0-8 0,0 0-16 0,0 0-21 16,34-6-61-16,-22-19-133 0,19 12-343 0,-5-2 6 16,4-7 271-16</inkml:trace>
  <inkml:trace contextRef="#ctx0" brushRef="#br0" timeOffset="1.14216E6">19744 16218 995 0,'0'0'92'15,"0"0"-18"-15,0 0-1 0,0 0 1 0,-16-18 1 16,16 18-6-16,0 0-15 0,0 0-17 0,0 0-16 15,0 0-13-15,0 0-9 0,0 0-2 16,0 0-2-16,0 0-4 0,0 0-7 0,0 0-14 16,0 0-23-16,0 0-28 0,26 12-60 0,-26-12-109 15,0 0-214-15,0 0 20 0,5-25 370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28T23:49:57.34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1216 1246 834 0,'0'0'124'16,"-16"-41"-104"-16,16 41-7 0,5-39 3 0,-5 39-13 16,18-41 16-16,-18 41-5 0,18-31 7 0,-18 31 16 0,0 0 7 15,0 0 4-15,0 0-6 0,0 0-9 0,0 0-8 16,0 0-8-16,6 36-16 0,-10-4 13 0,4 11-5 16,-3 0 9-16,3 10 6 0,-2 4-13 0,0 7 7 15,-2 6-12-15,1 6 11 0,-4 3-14 0,1-1 7 16,3-1-14-16,-5-8 12 0,8-5 9 0,0-12-28 15,8-13 29-15,1-7-31 0,-9-32 14 16,34 36 3-16,-11-32 1 0,11-1 6 0,-2-12 10 0,11-12 23 16,-3-17-32-16,6-4 28 0,-3-17-37 0,9 2 1 0,-7-13 8 15,2 3-15-15,-4 1 10 16,-4-2-11 0,-3 9 9-16,-9 4-9 0,2 7 9 0,-10 9-7 15,-4 7 6-15,-5 7-4 0,-10 25 3 0,9-31-2 16,-9 31 0-16,0 0-2 0,0 0-5 0,0 0-2 15,0 0 0-15,-9 36 4 0,6 0 0 0,-4 15 7 16,-1 12-8-16,0 4 9 0,-1 3-11 0,1-1 11 16,5 1-12-16,-1-6 11 0,11-5-10 15,2-7-11-15,9-4 29 0,0-11-30 0,9-8 32 16,0-6-13-16,3-11-1 0,6-1 6 0,-3-9 8 16,4-6 9-16,1-12 9 0,3 0 3 0,-3-16-13 0,5-4 27 15,-7-14-32-15,1 1 22 0,-5-10-15 0,-1 0-15 16,-8-3 6-16,-1 3-13 0,-4-5 6 0,-6 5-9 15,1 0 6-15,-6 4-12 0,-3 3 2 16,-4 0-19-16,3 8-4 0,-6-6-17 0,6 14-8 16,-6 1-19-16,3 35-13 0,-4-41 3 0,4 41-38 15,0 0 23-15,0 0-77 0,0 0-89 0,0 0-155 16,16 44 56 0,-16-44 363-16</inkml:trace>
  <inkml:trace contextRef="#ctx0" brushRef="#br0" timeOffset="390.768">2724 1830 1172 0,'0'0'128'0,"0"0"-118"0,14 31-11 15,-14-31 3-15,30 16 7 0,-30-16 5 0,42 10 2 16,-17-4 4-16,-25-6-6 0,52 0 11 0,-24-7 7 16,7 1 2-16,-3-10 1 0,2 4-9 0,0-8 2 15,-2 4-3-15,-5-11 7 0,-2 8-8 0,-25 19-1 16,38-41-4-16,-38 41 2 0,18-39-3 0,-18 39-1 16,-2-40-5-16,2 40-3 0,-20-42-4 15,20 42 2-15,-39-36-4 0,39 36 4 0,-50-23-1 16,23 19 2-16,-6 6 1 0,1 9-1 15,-2 3 3-15,2 11-3 0,-2 5 5 0,2 6-3 0,1 8 5 16,1 10-8-16,1 5 5 0,2 5-8 16,4 0-9-16,5-9 20 0,5 4-24 0,8-13 19 15,5-5-9-15,5-3-6 0,11-10 2 0,-16-28-3 16,54 41-3-16,-7-30-11 0,5-11-13 16,18-7-28-16,-2-25-59 0,37 16-131 0,-29-27-285 15,33-5-37-15,4 0 282 0</inkml:trace>
  <inkml:trace contextRef="#ctx0" brushRef="#br0" timeOffset="1140.8217">5271 1563 651 0,'-16'-34'79'0,"16"34"17"15,0 0 16-15,0 0-5 0,-42-28-10 16,42 28-15-16,-43 3-17 0,43-3 1 16,-66 22 4-16,34 4 12 0,-18-10-1 0,10 16-4 15,-12-8-18-15,7 8-9 0,-7-2-11 0,2 6-1 16,0-4-9-16,5 3-1 0,2-3-14 0,6 1-5 15,13-7-7-15,5 1 0 0,19-27-5 0,-18 41 2 16,18-41-4-16,3 39-16 0,-3-39 25 0,27 43-29 16,-27-43 22-16,56 41-17 0,-15-20-8 15,2-8-9-15,16-1-19 0,-9-15-26 0,22 13-30 16,-17-33-40-16,33 30-60 0,-27-33-111 0,11 2-159 16,18 12 106-16,-26-27 376 0</inkml:trace>
  <inkml:trace contextRef="#ctx0" brushRef="#br0" timeOffset="1547.2332">5916 1656 974 0,'-27'-32'119'0,"27"32"-53"0,-32-4 1 16,32 4 5-16,-40 13-2 0,40-13 5 0,-48 26-4 15,48-26-2-15,-61 39-8 0,32-8-6 0,-12-6-14 16,9 14-4-16,-6-3-13 0,6 6 0 15,-2-2-8-15,5 1-15 0,2-2 21 16,8 3-29-16,1-9 23 0,5-1-12 0,8-4-5 16,5-28 2-16,2 38-4 0,-2-38 1 0,0 0 0 15,43 32 1-15,-18-29 0 0,3-5 0 0,12-6 2 16,3-9-3-16,3-6 3 0,5-9-6 0,-1-9-13 16,-4-3 24-16,-1-4-25 0,-4-4 26 0,-3 6-8 15,-4-1-4-15,-7 6 8 0,-7 6-4 16,-8 3 7-16,-12 32-4 0,7-40 4 0,-7 40-2 15,-5-25 4-15,5 25 1 0,0 0 0 0,-29-7-3 16,29 7-4-16,-28 16-1 0,28-16-4 0,-34 47 3 16,16-12-3-16,0 6 6 0,2 6-6 0,5 3 6 15,4-2-8-15,1-4-11 0,6-1 21 0,9-7-32 16,6-4 18-16,1-9-20 0,14 4-11 16,-3-15-8-16,16 0-15 0,-3-15-13 15,22 6-19-15,-8-26-36 0,29 20-115 0,-24-33-74 16,11-1-156-16,12 14 169 0,-25-31 307 0</inkml:trace>
  <inkml:trace contextRef="#ctx0" brushRef="#br0" timeOffset="1891.0554">6762 1706 1210 0,'0'0'194'0,"-43"25"-136"0,20-6-16 16,3 8 0-16,-5-2-14 0,3 7 2 0,-3-5-7 15,6 8 9-15,-5-6-5 0,6 5 0 16,2-6 6-16,4 1-34 0,1-4 24 0,11-25-34 15,-7 37 13-15,7-37 0 0,0 0-3 0,7 29 4 16,-7-29-2-16,0 0 1 0,0 0 2 0,38 3-2 16,-38-3 2-16,35-12 0 0,-35 12 3 15,45-36-1-15,-21 9-10 0,1-1 27 0,-2-8-29 16,2 6 27-16,-5-4-13 0,1 4-4 0,-1-2 4 16,0 5-4-16,-2-5 3 0,0 5-6 0,-2-1 3 15,-16 28-5-15,30-43 4 0,-30 43-3 0,23-25 2 16,-23 25-2-16,0 0 0 0,0 0 1 0,0 0-1 15,0 0 1-15,0 0 0 0,0 0 1 0,17 30-1 16,-17-30 2-16,7 48-4 0,-7-19 3 16,0 3-6-16,-2 0 2 0,0-2-12 15,2-1-1-15,4-3-16 0,-4-26-2 0,12 49-20 16,-12-49-13-16,24 33-11 0,-24-33-39 0,39 20-35 16,-39-20-89-16,54-20-168 0,-18 13-56 0,-9-27 262 15</inkml:trace>
  <inkml:trace contextRef="#ctx0" brushRef="#br0" timeOffset="2219.2473">7348 1698 1098 0,'-9'25'100'0,"9"-25"-13"0,-23 27 4 16,23-27-24-16,-25 39-12 0,25-39-12 16,-23 52-1-16,5-23-7 0,12 4 0 0,-8-4-13 15,10 1-1-15,4-30 9 0,-10 45-36 16,10-45 30-16,0 34-33 0,0-34 14 0,0 0 1 15,0 0-2-15,10 28 0 0,-10-28 0 0,0 0-1 16,0 0 2-16,36-3 3 0,-36 3 3 0,31-24 1 16,-31 24-14-16,37-48 27 0,-15 16-32 0,-1 2 25 15,-1-2-14-15,0 5-4 0,-4-1 4 0,-16 28-4 16,30-43 3-16,-30 43-3 0,0 0 3 0,18-25-2 16,-18 25 3-16,0 0-1 0,0 0 1 15,0 0 0-15,0 0-4 0,0 0 0 0,-5 25-2 16,5-25 2-16,-6 43-3 0,3-13 4 15,1-2-11-15,0-1-5 0,6-2-18 0,-4-25-14 16,18 46-8-16,-18-46-30 0,37 36-14 0,-37-36-53 16,63 14-59-16,-40-28-101 0,13-4-158 0,18 15 103 15,-20-31 367-15</inkml:trace>
  <inkml:trace contextRef="#ctx0" brushRef="#br0" timeOffset="2531.8202">8106 1572 1256 0,'-44'16'194'0,"11"-20"-130"0,33 4 4 0,-55 18-1 16,55-18-18-16,-54 41-14 0,27-9 0 16,0 0-6-16,4 8 1 0,0-1-12 15,6 7 0-15,5-3-11 0,7 1 1 0,-1-1 7 16,10-2-26-16,1-7 26 0,2-5-26 0,-7-29 13 16,22 46 2-16,-22-46-3 0,28 28 3 0,-28-28-2 15,40 13 1-15,-40-13 0 0,39 0-1 0,-39 0 1 16,47-25-1-16,-20 2 2 0,0-8-3 0,0-2-13 15,-2-5 24-15,-6 3-27 0,-4-1 22 0,-4 0-10 16,-6 1-8-16,-2 3 2 0,-3 0-8 16,0 5 0-16,-5 2-2 0,5 25 3 0,-18-30-1 15,18 30 1-15,-23-8-2 0,23 8-4 16,-34 8-2-16,34-8-7 0,-32 32-3 0,21-9-13 16,11-23-14-16,-16 43-38 0,16-43-45 0,1 28-46 15,-1-28-45-15,0 0-53 0,49 16-112 0,-37-41 210 16,39 22 190-16</inkml:trace>
  <inkml:trace contextRef="#ctx0" brushRef="#br0" timeOffset="2750.6143">8870 1082 1527 0,'-20'32'113'0,"-8"-19"-63"0,8 13 7 15,-7-6-6-15,9 7-12 16,-5 5-15-16,1 5 2 0,-1 2-10 0,1 9 2 15,3-1-12-15,3 8 1 0,3 9-9 0,2 2 6 16,2 0-9-16,-1-5 8 0,4 4-20 0,-1-4 7 16,3 1-12-16,1-10-21 0,3 3 20 0,-4-19-53 15,19 16-52-15,-23-24-4 0,28 15-28 0,-20-43-48 16,11 36-74-16,-11-36-164 0,0 0 60 0,29 19 386 16</inkml:trace>
  <inkml:trace contextRef="#ctx0" brushRef="#br0" timeOffset="2922.5802">8529 1508 1831 0,'0'0'76'0,"0"0"-49"0,0 0-17 16,0 0-7-16,0 0-7 0,0 0 0 0,0 0 2 16,0 0 3-16,33 12 2 0,-6-19-2 0,7 0-14 15,1-9-25-15,12 7-49 0,-16-25-89 0,37 34-225 16,-24-25-185-16,8 4 36 0,13 16 460 0</inkml:trace>
  <inkml:trace contextRef="#ctx0" brushRef="#br0" timeOffset="3753.6918">10089 1695 1036 0,'0'-36'268'0,"0"36"-220"0,-41 0-20 0,14 11 2 15,-9-6-2-15,4 13 1 0,-11-4-4 0,0 10 8 16,-11-1 6-16,11 7 7 0,-7-9-5 0,12 8-1 15,0-8-14-15,10 1-4 0,28-22-11 16,-40 26-2-16,40-26-7 0,0 0-2 0,0 0-5 16,0 0-3-16,0 0 1 0,0 0 3 0,27 22 3 15,0-15 4-15,7-4-2 0,7-3 1 0,2 0-1 16,6 0 0-16,-1 0-1 0,-1 0 1 0,-4 6-2 16,-6 1 1-16,-8 0-3 0,-29-7 1 0,36 29-2 15,-36-29-14-15,14 42 34 0,-14-6-29 16,-9 0 29-16,-5 6-11 0,-9-1-7 0,-1 0 6 15,-4-3-6-15,-1-4 5 0,0-6-4 0,4-3 3 16,25-25-2-16,-37 32-5 0,37-32-14 0,0 0-23 16,0 0-43-16,0 0-34 0,0 0-30 0,0 0-31 15,37-28-75 1,-8 8-182-16,0-32 22 0,28 20 377 0</inkml:trace>
  <inkml:trace contextRef="#ctx0" brushRef="#br0" timeOffset="4108.5302">10417 1809 1328 0,'0'0'205'16,"0"0"-168"-16,0 0-14 0,0 0 2 0,0 0 0 15,0 0-5-15,0 0-5 0,0 0-5 16,0 0-3-16,0 0-7 0,0 0-3 16,0 28-2-16,0-28 1 0,0 0 1 0,-4 47 5 15,1-15-2-15,-4 7 11 0,-1 0 21 0,3 6-26 16,-6-8 29-16,8 4-31 0,-3-5 6 0,3-4 3 15,1-9-5-15,2-23-1 0,5 39-7 0,-5-39 2 16,0 0-2-16,24 29 1 0,-24-29 1 0,28 3 0 16,-28-3 2-16,41-19 2 0,-12-3 3 0,3-4-3 15,2-8 3-15,4-7-8 0,-2-2-11 0,-4 2 25 0,2-2-27 16,-5 4 27-16,-6 3-12 0,-3 8-4 16,-4 1 4-16,-16 27-4 0,23-28 3 0,-23 28-1 15,0 0 1-15,0 0 0 0,0 0-4 0,0 0-4 16,0 0-3-16,0 0 0 0,-12 32-1 0,8-5 7 15,-3 6-5-15,-2 7-10 0,6-5 25 0,-1-3-38 16,8 4 14-16,-1-11-31 0,17 7-27 16,-20-32-22-16,50 41-33 0,-50-41-47 0,72 7-100 0,-27-10-186 0,-1-26 14 15,28 13 403-15</inkml:trace>
  <inkml:trace contextRef="#ctx0" brushRef="#br0" timeOffset="4556.2109">11616 968 1447 0,'-29'0'69'16,"29"0"-20"-16,-41 20-8 0,41-20-6 0,-32 35-18 15,16-6-2-15,-4 3 17 0,2 11-28 0,-2-1 28 16,8 10-32-16,-3 0 3 0,8 3 7 0,4 7-11 16,1 2 10-16,2 4-10 0,0 2 10 15,2-3-11 1,-2-1 12-16,0-5-8 0,0-2 9 15,-2-8-8-15,-2-3 5 0,4-5 11 0,0-4-29 0,-3-8 28 0,3-3-31 0,0-28 11 16,3 32 2-16,-3-32-1 0,0 0 1 0,0 0-2 16,0 0 0-16,0 0-5 0,0 0-3 0,0 0-1 15,0 0-2-15,0 0 3 0,0 0 5 16,27 4 3-16,-27-4 4 0,0 0 0 0,29-30-2 31,-29 30 0-31,27-22-2 0,-27 22 2 0,34-23-3 0,-34 23-18 0,39-25 31 0,-12 14-35 0,-27 11 33 16,50-12-16-16,-25 10 2 0,-25 2 1 15,45 2 2-15,-45-2-3 0,36 12 2 0,-36-12 19 32,0 0-33-32,22 31 37 0,-22-31-32 0,-2 28 17 15,2-28 5-15,-18 32-2 0,18-32 5 0,-40 30-3 16,15-13 1-16,-9-3-4 0,2-4-1 16,-6 1-5-16,4-5 0 0,2-3-5 0,2 1-2 0,4-4-7 0,26 0-16 0,-34-9-27 15,34 9-47-15,0 0-89 0,-10-57-117 16,24 25-219-16,16 3 56 0,-6-23 441 0</inkml:trace>
  <inkml:trace contextRef="#ctx0" brushRef="#br0" timeOffset="4775.0524">12489 1196 1204 0,'0'0'109'15,"0"0"-46"-15,-29-36 5 0,29 36-8 0,0 0-23 16,-28 6-17-16,28-6-14 0,-36 30 1 0,12-1-2 15,1 10 8-15,-4 5-1 0,7 12 13 0,-6-1-3 16,6 16 13-16,-3-5-13 16,10 2 6-16,-5 1-19 0,2-5 3 0,5 0-13 15,-1-1 7-15,5-6-11 0,-2-2-14 0,5 0 24 16,-1-5-25-16,5 2 10 0,-4-13-31 0,13 2-42 16,-9-41-45-16,20 55-133 0,-20-55-25 0,0 0-210 15,36 31 79-15,-36-31 417 0</inkml:trace>
  <inkml:trace contextRef="#ctx0" brushRef="#br0" timeOffset="5572.0566">12000 1711 1683 0,'0'0'31'16,"0"0"-29"-16,0 0-3 0,0 0 2 0,-17 23-3 15,17-23 6-15,24 27 3 0,-24-27 3 16,46 21 0-16,-12-14-1 0,8-3-3 0,2-2-2 15,7-4-1-15,-3-2-1 0,2 1-2 0,-3-3 1 16,5 3-1-16,-2-1 0 0,0 1 1 0,-1 3-1 16,-8 0 0-16,2 3 0 0,-11 4-1 0,-7-1 0 15,-25-6-1-15,29 19 0 0,-29-19 2 0,9 29 7 16,-9-29 0-16,-6 43 5 0,-3-15-3 0,-5 2 2 16,0 3-5-16,-6 2-10 0,-1-3 29 15,1 4-28-15,-2-6 27 0,6 2-14 0,4-1-6 16,-1-3 2-16,4-3-5 0,9-25 2 15,-14 43-4-15,14-43 4 0,0 0-3 0,-7 28 1 16,7-28 0-16,0 0 2 0,0 0 2 0,0 0 0 16,0 0 1-16,0 0-3 0,0 0 0 0,18-35-1 15,-11 10 2-15,3-7-3 0,3-8 3 16,1 1-6-16,-3 0-12 0,3-4 23 0,1 2-25 16,-3 2 20-16,4 0-8 0,-5 10-4 0,5 3 5 15,-16 26 0-15,24-25 2 0,-24 25-3 0,0 0-1 16,0 0 0-16,30-7-1 0,-30 7 4 0,0 0 0 15,40 10 2-15,-40-10-1 0,50 16 2 0,-14-10-1 16,3 1 0-16,2-4 0 0,4-1 0 16,2 0 0-16,-1-2 1 0,3-4-1 15,-1 1 0-15,-1-4 2 0,-1 0-1 0,-3-2 0 16,0-2 0-16,-3-2 0 0,-8 6 0 0,-32 7 3 16,34-12 4-16,-34 12 10 0,0 0 4 0,0 0 0 15,0 0-7-15,0 0-11 0,-32-29-6 0,32 29-2 16,-41-10 0-16,41 10 3 0,-52 1 0 0,21 5 1 15,-1 3 3-15,-2 1 0 0,3 6 2 0,-4 4 3 16,2 9 3-16,-4 1 1 0,-3 5 5 16,1 5-2-16,3 1-9 0,2-2 11 0,11 0-17 15,3-3 0-15,5-2 0 0,7-4 0 0,4-3 0 16,4-27 0-16,7 39 0 0,-7-39 0 16,27 28 0-16,-27-28 0 0,50 11 0 0,-18-15 0 15,11-5 0-15,8-8 0 0,-1-8 0 0,2-6 0 16,2-6 0-16,-2-2 0 0,-6-4 0 15,-3 4 0-15,-5 1 0 0,-11 5 0 0,-6 4 0 16,-6 2 0-16,-15 27 0 0,12-41 0 0,-12 41 0 16,-2-26 0-16,2 26 0 0,0 0 0 0,0 0 0 15,-32-11 0-15,32 11 0 0,-29 21 0 0,29-21 0 16,-35 52 0-16,15-20 0 0,4 5-14 0,-2-3-13 16,9 7 9-16,-2-5-30 0,15-2 15 0,-8-6-19 15,18 8-16-15,-14-36-17 16,34 50-30-16,-34-50-39 0,61 32-78 0,-61-32-97 15,61-7-164-15,-5 17 115 0,-24-33 378 0</inkml:trace>
  <inkml:trace contextRef="#ctx0" brushRef="#br0" timeOffset="5806.4501">14027 1816 1434 0,'0'0'198'0,"0"0"-118"0,-40 9-21 0,12-4-10 16,-1 6-13-16,0 3-5 0,-1 8-1 0,-4 1-2 15,3 5-1-15,-1-1-10 0,7 5-14 0,2 0 18 16,5 2-23-16,5-5 21 0,2-1-12 0,8-5-4 16,3-23 1-16,3 39-5 0,-3-39 2 15,24 29-1-15,-24-29 1 0,39 21-1 16,-12-19 1-16,11-2-3 0,3-9-8 0,7-7-7 16,4-11-12-16,9-1-17 0,-3-11-6 0,8 0-7 15,-5-8 16-15,5 4-31 0,-12-14 2 0,9 15-30 16,-24-21-36-16,20 26-103 0,-23-11-239 0,-2-15-3 15,9 15 286-15</inkml:trace>
  <inkml:trace contextRef="#ctx0" brushRef="#br0" timeOffset="5962.703">14617 1344 1388 0,'-27'48'186'0,"-4"-34"-103"0,13 18-8 16,-10-8-12-16,10 11-10 0,-6 1-13 16,5 3 1-16,-1 6-11 0,2-3 0 0,5 3-13 15,3 1 1-15,-3 2-11 0,2 2 3 0,6-2-9 16,-2-1-9-16,0-3 16 0,5 2-24 0,2-3 6 15,-2-7-26-15,6 1-24 0,-10-14-56 0,21 22-26 16,-15-45-59-16,14 55-159 0,-14-55-163 16,11 27 17-16,-11-27 435 0</inkml:trace>
  <inkml:trace contextRef="#ctx0" brushRef="#br0" timeOffset="6134.6358">14251 1693 1731 0,'0'0'228'0,"0"0"-190"0,0 0-27 16,0 0-9-16,0 0-2 0,0 0-5 0,0 0 3 16,0 0-1-16,34 36-4 0,-34-36-18 0,48 19-24 15,-6-4-38-15,-3-21-42 0,36 26-72 0,-21-36-218 16,30 5-135-16,15 8 30 0,-6-29 520 0</inkml:trace>
  <inkml:trace contextRef="#ctx0" brushRef="#br0" timeOffset="6790.8634">15705 1955 697 0,'21'-25'203'0,"-21"25"-84"16,0 0-24-16,0 0-2 0,4-34-11 0,-4 34-13 15,0 0-10-15,0 0-7 0,14-35 1 0,-14 35-3 16,0 0-3-16,0 0-4 0,0 0-3 15,0 0-5-15,13-25-1 0,-13 25-5 0,0 0-5 16,0 0-7-16,0 0-7 0,0 0-4 16,0 0-3-16,-20 41 2 0,9-9-2 0,-3 11-5 15,-4 6 28-15,2 7-22 0,-2-3 23 0,2 2-14 16,3-8-9-16,6-5 3 0,3-4-8 0,3-8 4 16,4-5-6-16,-3-25 4 0,18 39-2 0,-18-39 0 15,31 23-1-15,-31-23 2 0,37 11-2 0,-37-11 3 16,45-7 1-16,-18-5-2 0,5-8 4 15,2-7-5-15,2-1 3 0,-2-4-5 0,0-4 1 16,-5-1-4-16,-2-1 4 0,-4 3-3 0,-3-1 6 16,-6 2-6-16,-1 2-14 0,-6-4 20 15,-4 6-34-15,-3-7 20 0,0 5-18 0,-3-4-13 16,3 36-14-16,-7-54-17 0,7 54-12 0,-4-28-18 16,4 28-39-16,0 0-60 0,0 0-83 0,0 0-182 15,0 0 111-15,34 44 358 0</inkml:trace>
  <inkml:trace contextRef="#ctx0" brushRef="#br0" timeOffset="7165.9735">16337 2066 790 0,'0'0'190'0,"0"0"-94"0,0 0 5 15,0 0-7-15,27-15 3 0,4 17-24 0,-31-2-21 16,64-18 7-16,-26 4-49 0,8 3 6 0,1-5-26 16,1 0 11-16,-1 0 2 0,0-2-5 0,-4 4 4 15,-6-4-1-15,-8 2 3 0,-2 6 3 16,-27 10 7-16,30-25 6 0,-30 25 11 0,0 0 4 16,9-29 4-16,-9 29-5 0,0 0-8 0,-19-34-9 15,19 34-6-15,-31-28-6 0,31 28 1 0,-41-20-2 16,41 20 0-16,-47-7-2 0,22 11-1 15,-2 3-1-15,-1 9-1 0,1 7 4 0,-7 5-1 16,1 8 10-16,-6 7 4 0,7 3-5 0,-2-1 24 16,5 5-27-16,2-4 15 0,7-2-14 15,6-6-10-15,7-2 3 0,9-3-4 0,3-4 2 16,9-4-5-16,-14-25-1 0,49 36-10 0,-8-29-9 16,11-4-14-16,9-12-23 0,23 8-48 0,-14-39-80 15,39 31-186-15,-15-23-172 0,-5-10 34 0,13 20 456 16</inkml:trace>
  <inkml:trace contextRef="#ctx0" brushRef="#br0" timeOffset="7369.1035">17533 1854 1563 0,'-32'26'162'16,"-19"-10"-117"-16,10 7-4 0,-2-3 3 0,6 3-7 15,4-1-13-15,3 1-17 0,3 0 23 0,27-23-28 16,-34 44 19-16,34-44-17 0,-13 38-4 15,13-38 0-15,4 34-1 0,-4-34 4 0,27 34-3 16,-27-34 2-16,46 28-1 0,-10-17 0 0,7-6-7 16,7-5-10-16,10-2-31 0,-1-15-35 0,18 11-28 15,-14-29-67-15,32 27-139 0,-27-20-218 0,3-8 2 16,6 10 367-16</inkml:trace>
  <inkml:trace contextRef="#ctx0" brushRef="#br0" timeOffset="7572.2311">18386 1192 1379 0,'-27'57'300'0,"-12"-17"-243"15,10 11-10-15,-9 3-14 0,12 6-1 0,-3 3-19 16,-2 4 6-16,4 3-8 0,1 3 9 16,-1-2-11-16,3 1 3 0,6-1-11 0,4-5-6 15,3-2 17-15,2-4-23 0,6-2-2 0,1-7-13 16,4-1-11-16,1-11-12 0,10-1-19 0,-13-38-79 15,27 51-49-15,-27-51-56 0,30 2-276 16,-5 7 81-16,-25-9 282 0</inkml:trace>
  <inkml:trace contextRef="#ctx0" brushRef="#br0" timeOffset="8317.6148">17843 1757 1538 0,'0'0'73'0,"0"0"-49"0,0 0 8 0,12 32 13 16,-12-32 8-16,56 13-3 0,-25-15-6 16,12 4-3-16,0-6-8 0,3 1-10 15,4-6-7-15,1 3-5 0,-1-4-2 0,2 3-4 16,0-6 0-16,-2 4-4 0,0-1 1 0,-7 1-3 16,0 2 3-16,-5 3-3 0,-10 0 2 0,-28 4-2 15,40 0 0-15,-40 0 1 0,0 0 1 0,0 0 0 16,0 0 0-16,0 0 1 0,0 0 2 0,0 0 0 15,-20 36-1-15,20-36 2 0,-43 36-1 16,18-17 2-16,-5 3-2 0,-1-1 2 0,1 2-4 16,-3 6-2-16,5-3 0 0,-1 3 0 0,4 1 0 15,7-1 0-15,2-1 0 0,9-1 0 0,3 3 0 16,2-5 0-16,4 0 0 0,-2-25 0 0,14 38 0 16,-14-38 0-16,36 28 0 0,-36-28 0 0,50 13 0 15,-12-17 0-15,5-5-17 0,2-10-8 0,3 2-5 16,1-9 0-16,1-6 6 0,-3-4-1 0,1 0-4 15,-5-5 30-15,-9 2-26 0,-2-4 23 16,-8 4-7-16,-8-2-3 0,-6 2 7 0,-6 2-6 16,-4 3 7-16,-4 7-4 0,4 27 8 0,-25-34 4 15,25 34 6-15,-41-9 5 0,14 13 2 0,-1 12 3 16,-5 0 1-16,3 7 2 0,-4 0-4 0,5 2 1 16,4 4-7-16,5-3-1 0,8-2-5 31,12-24-2-31,-7 44-4 0,7-44 2 0,10 38-2 15,-10-38 2-15,31 25 0 0,-31-25 2 0,52 16 1 16,-16-16 1-16,3-2 3 0,2-4-1 0,6-6 2 16,5-1-3-16,-2 1-6 0,4-2-2 0,-4 1 0 15,-5 6 0-15,-11 2 0 0,-4 1 0 0,-30 4 0 0,36 9 0 16,-36-9 0-16,0 0 0 0,16 43 0 0,-16-43 0 16,-14 55 0-16,-4-19 0 0,-5 3 0 15,-4 0 0-15,0 4 0 0,-2-2 0 0,2-2 0 16,1 0 0-16,2-3 0 0,1-4 0 0,5-2 0 15,4-1 0-15,14-29 0 0,-24 39 0 0,24-39 0 16,0 0 0-16,0 0 0 0,0 0 0 16,0 0 0-16,0 0 0 0,29-16 0 15,-9-9 0-15,7-9 0 0,0-5 0 0,-1 0 0 16,0-6 0-16,-1-1 0 0,0-6 0 0,-6 1 0 16,5 1 0-16,-1-2 0 0,-3 0 0 0,-1 8 0 15,-2 5 0-15,-7 12 0 0,-10 27 0 0,13-29-19 16,-13 29-31-16,0 0-24 0,0 0-39 0,41 4-84 15,-41-4-145-15,0 0-223 0,52 4 25 0,-52-4 394 16</inkml:trace>
  <inkml:trace contextRef="#ctx0" brushRef="#br0" timeOffset="8628.8967">20060 1654 1291 0,'-30'21'418'15,"1"-33"-369"-15,29 12-21 0,-54-9 2 0,26 7-3 16,-10 4-11-16,4 0 2 0,-6 5 2 0,5 4 1 15,-1 3-5-15,2 0-2 0,1 2 1 16,3 5 3-16,7-1-4 0,23-20-2 0,-31 43-9 16,31-43 0-1,-3 37-5-15,3-37 4 0,23 36-2 0,-23-36 2 0,47 25-2 0,-17-13 1 0,8-8-1 0,3 3 0 16,4-5-1-16,-2 0 0 0,2-2 0 16,-2 1 0-16,-2 1 1 0,-5 3 0 0,-6 1-1 0,-30-6 2 15,40 19-4-15,-40-19 4 0,19 27 0 16,-19-27-11-1,-3 45 26-15,-10-19-22 0,-7 7 23 16,-7-3-7-16,-3 2-2 0,-6 4-7 0,-7-3-1 0,2 1 0 16,0-3 0-16,-1-5 0 0,7-4 0 0,2-3 0 15,8-3-21-15,25-16-21 0,-32 23-36 0,32-23-69 16,0 0-160-16,0 0-298 0,0 0 23 0,0 0 318 16</inkml:trace>
  <inkml:trace contextRef="#ctx0" brushRef="#br0" timeOffset="9520.909">20537 2426 1755 0,'0'0'11'0,"0"0"-32"0,0 0-18 16,0 0-23-16,0 0-16 0,-5-40-15 0,5 40-17 16,19-25-38-16,6 22-96 0,-25 3-208 0,29-29 16 15,9 29 354-15</inkml:trace>
  <inkml:trace contextRef="#ctx0" brushRef="#br0" timeOffset="9677.1973">21293 2374 1576 0,'-39'23'68'16,"39"-23"-55"-16,0 0-2 0,-23 2-2 0,23-2-5 15,0 0-8-15,0 0-20 0,0 0-31 16,0 0-52-16,0-52-91 0,30 43-208 0,-30 9-88 15,41-43 102-15</inkml:trace>
  <inkml:trace contextRef="#ctx0" brushRef="#br0" timeOffset="9817.8729">21867 2445 1753 0,'0'0'65'0,"0"0"-61"0,0 0-10 16,0 0-26-16,0 0-38 0,0 0-49 0,-5-46-96 15,30 17-333-15,-25 29 27 0,32-55 211 0</inkml:trace>
  <inkml:trace contextRef="#ctx0" brushRef="#br0" timeOffset="11052.302">4667 3163 587 0,'0'-27'111'16,"0"27"-13"-16,0 0 6 0,0 0-7 0,0-28 3 16,0 28-9-16,0 0-11 0,0 0-14 15,0 0-12-15,-31-23-10 0,31 23-7 0,-41-6-5 16,11 3-5-16,-1 8-1 0,-12-1-4 0,0 10-3 15,-7 2-3-15,-6 5-2 0,-1 8-3 0,-2 1 6 16,-4 6-4-16,7 0 6 0,-3 3-6 0,6 0 4 16,2 2-10-16,3 0 6 0,7 0-9 0,3-2 6 15,6-3-6-15,12-4 3 0,20-32-6 16,-9 39 0-16,9-39-3 0,25 36 1 16,2-20 0-16,9-2 1 0,9-5-1 0,7 0 1 15,12-4 0-15,4-3-1 0,15-2 2 0,1 0 1 16,4 3-1-16,-2-3 2 0,-5 4-3 0,-4 0-1 15,-11-1 0-15,-10 2 1 0,-10 6-1 0,-12-2 1 16,-34-9-3-16,32 23 2 0,-32-23 0 0,8 41 4 16,-16-14 14-16,-6 9-30 0,-11-1 29 0,-9 4-28 15,-11 8 10-15,-3-3 7 0,-8 1-9 16,-3-6 7-16,0-2-7 0,-6 1 5 0,6-6-5 16,5-2 1-16,6-5-6 0,10-5-4 0,12-1-18 15,26-19-27-15,0 0-58 0,-36 4-69 16,63 10-63-16,-27-14-91 0,28-51-127 0,30 36 174 15,-12-43 292-15</inkml:trace>
  <inkml:trace contextRef="#ctx0" brushRef="#br0" timeOffset="11396.2149">5728 3381 1231 0,'0'0'186'0,"0"0"-97"15,-24-29-24-15,24 29-11 0,-43-32-15 0,17 14-15 16,-3 9-9-16,-7-3-2 0,2 6-2 0,-2 1 1 15,-1 9-3-15,1 1-2 0,-2 6 4 16,-1 5 4-16,6 3 9 0,-1 5 2 16,9 0 2-16,-2 9-8 0,8 2 1 0,-1 8-9 15,2 5 1-15,7 2-9 0,2 2 4 0,7-1-7 16,8 3 7-16,8-3-8 0,9-2-9 0,3 2 20 16,11 1-21-16,6 1 20 0,6-8-6 0,6-9-5 15,3-4 1-15,8-13 0 0,0-6 2 0,8-12-1 16,-4-8 0-16,-6-9 3 0,-10-7-1 15,-4-5 8-15,-7-6-1 0,-9-7 6 0,-2-11-6 16,-8-7-10-16,-1-7 16 0,-9-5-23 0,-8 7 14 16,-6-2-12-16,-6 2-12 0,-8 2 2 0,-9 3-8 15,-4 7 2-15,-7 6-12 0,-6 8-5 0,-10 3-21 16,2 15-21-16,-19-8-52 0,24 40-83 16,-41-19-85-16,27 35-165 0,-10 19-7 15,-10-5 323-15</inkml:trace>
  <inkml:trace contextRef="#ctx0" brushRef="#br0" timeOffset="13843.3311">6796 4268 1410 0,'0'0'134'0,"0"0"-88"0,0 0-34 15,0 0-12-15,0 0-7 0,0 0-9 0,0 0-15 16,32-14-26-16,1 14-35 0,-33 0-61 0,61-20-122 16,-22 11-204-16,-7-14 25 0,20 19 417 0</inkml:trace>
  <inkml:trace contextRef="#ctx0" brushRef="#br0" timeOffset="14000.3451">7506 4182 1366 0,'3'31'178'0,"-3"-31"-109"0,0 0-17 16,0 0-11-16,0 0-10 0,-10-34-10 16,10 34-11-16,0 0-4 0,19-38-5 0,-19 38-1 0,35-33-9 15,-10 17-18-15,-25 16-35 0,64-25-46 16,-44-6-74-16,32 38-133 0,-20-17-196 16,-1-3 20-16,15 20 422 0</inkml:trace>
  <inkml:trace contextRef="#ctx0" brushRef="#br0" timeOffset="14156.5813">8576 4076 1365 0,'0'0'229'15,"0"0"-137"-15,20-33-18 0,-20 33 0 0,0 0-21 16,0 0-8-16,0 0-12 0,0 0-12 0,0 0-13 16,14-32-16-16,-14 32-18 0,0 0-28 0,14-26-36 15,-14 26-68-15,25-13-134 0,-25 13-281 16,0 0 3-16,29-21 348 0</inkml:trace>
  <inkml:trace contextRef="#ctx0" brushRef="#br0" timeOffset="15891.1627">1128 5462 631 0,'-12'-36'68'0,"12"36"2"0,3-30-3 16,-3 30 8-16,8-30 8 0,-8 30 4 0,10-27-4 16,-10 27-10-16,6-27-8 0,-6 27-7 15,0 0-3-15,0 0-6 0,0 0-5 16,0 0-6-16,0 0-6 0,0 0-7 0,0 0-10 16,0 0-5-16,0 0-9 0,0 0-1 0,-20 34-3 15,13 0 4-15,-9 5-4 0,3 4 6 0,-3 5-6 16,-2 2 10-16,6-2-6 0,1 4-9 0,4 3 30 15,3-2-26-15,2 1 25 0,4 5-10 0,3-1-13 16,1 1 8-16,5-2-11 0,1-5 8 16,6-6-6-16,4-7 4 0,3-7-4 0,3-8 4 15,10-12-4-15,3-8 2 0,6-11 2 0,-1-11 1 16,5-13 10-16,1-10 1 0,-2-10 7 0,0-4-7 16,0-8 5-16,0-3-13 0,-8 2 8 0,-8 0 3 15,0 2-24-15,-9 3 25 0,-6 7-25 16,-1 4 13-16,-5 5 4 0,-6 8-6 0,-2 4 3 15,-5 31-7-15,4-41 4 0,-4 41-2 16,0 0 1-16,0 0 1 0,0 0-1 0,0 0-3 16,0 0-1-16,0 0-4 0,0 0 0 0,-16 25 3 15,12 18-3-15,-1 9 9 0,0 10-8 0,-1-1-7 16,6-6 25-16,6 0-25 0,4-7 25 0,3-5-11 16,8 0-5-16,3-8 5 0,3-3-4 0,1-8 4 15,6-5-2-15,-1-6 3 0,-1-4 2 16,-2-4 3-16,1-7 1 0,1-3 9 0,-1-9 7 15,6-4-1-15,1-13 4 0,1-6-11 0,-5-13-5 16,4-5-8-16,-9-4-14 0,3-1 20 0,-5-3-20 16,-2 1 18-16,-4 1-7 0,-4 2-13 15,-3 4 0-15,-5 4-15 0,0 6-6 0,-7-5-14 16,1 18-16-16,-10-11-32 0,7 43-38 0,-11-48-76 16,11 48-118-16,0 0-181 0,0 0 43 15,0 0 453-15</inkml:trace>
  <inkml:trace contextRef="#ctx0" brushRef="#br0" timeOffset="16266.1639">2749 5724 1212 0,'-29'18'53'16,"29"-18"-47"-16,0 28 19 0,0-28-3 0,18 29 20 15,-18-29-3-15,39 26 0 0,-6-10 4 0,-6-8-4 16,17 2 1-16,-4-12-13 0,6-1-10 0,1-10-2 16,5 1 0-16,-2-11 1 0,2 3-2 15,-5-8-18-15,-4 1 31 0,-9-5-32 0,-2 5 26 16,-12-1-12-16,1 1-2 0,-12 2 8 0,-9 25-2 16,2-46 4-16,-2 46-7 0,-25-41-1 0,25 41-6 15,-47-34 1-15,19 21-1 0,-6 6 2 0,-2 5 0 16,-5 4 6-16,-1 5 3 0,-2 9 3 15,1 7 5-15,0 4-3 0,0 5 1 0,3 7-7 16,2 2 0-16,3 2 6 0,9 4-23 16,5-3 19-16,8 1-24 0,6-4 6 0,7-4 3 15,7-1-7-15,10-6-4 0,9-2-14 0,7-8-13 16,15 0-27-16,-5-20-45 0,29 19-95 0,-20-38-221 16,28 6-151-16,7-3 92 0,-10-23 485 0</inkml:trace>
  <inkml:trace contextRef="#ctx0" brushRef="#br0" timeOffset="16859.9095">5310 5583 891 0,'0'0'122'0,"-9"-36"-19"0,-5 10-11 15,14 26-15-15,-16-36-17 0,16 36-14 0,-31-30-5 16,31 30-6-16,-43-18-6 0,43 18-5 0,-57-4-4 16,25 10-1-16,-4 6 0 0,0 10 8 0,-9-1 4 15,6 13 8-15,-6-2-1 0,4 11 2 0,-2-2-10 16,7 10-14-16,-2-1 23 0,2 5-27 16,6-6 21-16,3 2-13 0,5-4-12 0,8-8 3 15,7-7-9-15,7-4 1 0,0-28-3 0,21 47 1 16,-21-47-3-16,43 33 2 0,-12-22 0 15,1-7 0-15,11-8 1 0,6-3 0 0,4-13 0 16,7-8-1-16,4-4 3 0,1-7-4 0,3-6 4 16,-2-1-6-16,-7-2 7 0,2 1-6 15,-13 1-11-15,-5 1 25 0,-8 10-24 0,-9 3 22 16,-8 5-7-16,-18 27-5 0,20-36 4 0,-20 36-2 16,0 0 1-16,0 0-1 0,0 0-3 0,-29-5 0 15,29 5-1-15,-32 34 1 0,12-7-2 0,-1 8-9 16,-1 8 22-16,1 3-25 0,5-1 22 0,-2-1-14 15,9-1-11-15,0-4 0 0,11 4-15 0,1-14-7 16,17 6-25-16,-20-35-17 16,50 48-28-16,-50-48-36 0,84 24-62 0,-48-32-102 15,14-4-164-15,20 10 114 0,-25-32 362 0</inkml:trace>
  <inkml:trace contextRef="#ctx0" brushRef="#br0" timeOffset="17237.3621">6228 5633 1107 0,'-36'-29'292'0,"4"24"-239"0,-8-9-3 16,12 14 0-16,-10-2-3 0,11 7-11 0,-11 4-7 15,10 7 0-15,-10 2 1 0,4 11 3 16,0-6-5-16,7 12-14 0,2-4 24 0,9 3-31 16,0 1 22-16,9 1-13 0,3-2-7 0,4-2 3 15,5-4-7-15,-5-28 3 0,26 39-3 16,-26-39 0-16,53 20 0 0,-17-20 1 0,5-7 0 15,2-7 1-15,2-9 0 0,2-8-2 0,-2-4 4 16,3-8-4-16,-5-5-9 0,0-4 18 0,0-7-22 16,-2 4 19-16,-1-2-6 0,-4-2-7 0,-6 4 7 15,-1-4-5-15,-6 0 6 0,-3 1-5 0,-2-1 8 16,-2 4-8-16,-5 6 6 0,-6 7-5 0,0 10 4 16,-5 32 4-16,-5-33-8 0,5 33-2 15,0 0 0-15,0 0 0 0,-27 24 0 0,27-24 0 16,-32 64 0-16,8-9 0 0,3 13 0 15,-4 3 0-15,3 2 0 0,4-5 0 0,4 3-11 16,7-9-19-16,9 3-22 0,1-14-16 0,15 8 9 0,-2-20-46 16,18 9-3-16,-34-48-39 0,67 68-43 0,-67-68-22 15,79 23-224-15,-26-5-2 0,-17-29 248 16</inkml:trace>
  <inkml:trace contextRef="#ctx0" brushRef="#br0" timeOffset="17604.3481">7121 5547 1000 0,'-27'6'380'16,"-4"-22"-290"-16,31 16-21 0,-39-20-6 0,39 20-18 16,-40-12-12-16,40 12-3 0,-46-4 0 15,46 4-1-15,-49 13-1 0,49-13-2 0,-48 26-1 16,48-26-1-16,-47 43-3 0,26-13-1 0,1 1-4 16,2 4-12-16,2 4 19 0,3 1-21 0,1-5 22 15,3 6-12-15,0-7-4 0,5-5 0 0,8-3-6 16,-4-26 2-16,11 40-3 0,-11-40 1 0,0 0-2 15,36 19 1-15,-36-19 0 0,43-23 0 0,-9-4 2 16,2-10-4-16,7-13 4 16,0-5 6-16,5-8-18 0,0-1 18 0,-3 0-17 15,2-2 6-15,-4 4 7 0,-4-6-7 0,-5-5 7 16,0-4-8-16,-5-1 8 0,-6-2-7 0,-3 5 7 16,-7 13-7-16,-6 13 6 0,-7 17-2 0,0 32 2 15,0 0-4-15,-40-19 0 0,40 19 0 0,-46 50 0 16,10-2 0-16,0 16 0 0,-3 11 0 15,-3 14 0-15,3 0 0 0,3 5 0 0,6-5 0 0,6 1-25 16,5-12-19-16,15-7-2 0,0-7-35 0,22-1-10 0,-5-26-54 16,42 18-110-16,-29-33-227 0,26-8-69 15,14 4 225-15</inkml:trace>
  <inkml:trace contextRef="#ctx0" brushRef="#br0" timeOffset="18487.3298">8712 5360 1073 0,'-41'0'83'0,"41"0"-11"0,-36-14 5 16,36 14-12-16,-39-11-12 0,39 11-2 15,-61-3 4-15,29 15 5 0,-12-5-5 0,5 9-5 16,-8 4-16-16,4 5-6 0,0 5-9 0,0 6 5 16,-3 3-1-16,8 11 5 0,1 0-8 15,2 7-10 1,9 0 20-16,4 2-25 0,4-4 21 0,11-7-12 16,3-5-9-16,12-8 2 0,4-6-7 0,-12-29 4 0,54 41-4 0,-20-30 0 15,7-6 0-15,6-9 1 0,1-6-1 0,4-6 1 16,5-9-1-16,-1-6-5 0,1-4 3 0,-5-4-9 15,-1-1 2-15,-7-2-5 0,-6-3-10 16,0 2 25-16,-10-1-22 0,-4 5 26 16,-5 3-5-16,-6 4-4 0,-6 5 7 0,-7 4-2 15,0 23 4-15,-16-39-2 0,16 39 1 0,-23-29-3 0,23 29 1 0,-33-12-1 16,33 12 1-16,-37 5-1 0,37-5 1 0,-31 18 1 16,31-18-3-16,-25 28 2 0,25-28-2 15,-11 33 0-15,11-33-1 0,4 30 0 0,-4-30-1 16,0 0 4-16,43 32-3 0,-43-32 5 15,52 11-2-15,-18-11 1 0,2-6 4 0,5 1-1 16,0-2 6-16,4-6-3 0,-5 6 0 0,3-2-2 16,-13 6-5-16,-5-1 0 0,-25 4-1 0,31 0-1 15,-31 0 1-15,0 0-1 0,0 0 1 0,0 0 2 16,0 0 0-16,0 0 0 0,0 0-3 0,0 0-2 16,0 0-3-16,-16 39 1 0,1-8-2 15,-3 1 5-15,-3 0-2 0,5 7-7 0,-2-2 22 16,0 1-21-16,3-1 19 0,-1-6-10 0,9-7-4 31,7-24 1-31,-5 34 0 0,5-34-1 0,0 0-3 16,0 0 0-16,0 0 2 0,32 9 0 0,-32-9 6 0,43-35-1 0,-16 3 5 0,11-8-8 15,-1-11-9-15,3-1 23 0,1-3-22 0,-2 3 29 16,4-1-5-16,-1 5-6 0,-3 5 6 16,-3 4-10-16,-6 8 1 0,-30 31-4 0,42-37 1 15,-42 37-1-15,0 0-1 0,0 0 0 0,0 0 1 16,1 34 0-16,-11 0-1 0,-5 8 3 0,-1 8-8 15,0 5 1-15,3 2-18 0,1-5-16 0,10 3 4 16,-3-12-48 0,17 12-21-16,-15-31-81 0,37 27-146 0,-15-22-216 15,8-15 32-15,16 13 405 0</inkml:trace>
  <inkml:trace contextRef="#ctx0" brushRef="#br0" timeOffset="18881.7216">10754 5023 1396 0,'37'-42'54'0,"-22"6"-21"16,6 8-3-16,-5-4 4 0,11 5 4 0,-27 27-25 16,34-39 15-16,-34 39-22 0,0 0 14 15,0 0 5-15,0 0-5 0,0 0 22 0,0 0-31 16,-14 35 10-16,3-3-13 0,-5 11-5 15,0 11 8-15,-2 3-6 0,2 5 10 0,-2 6-12 16,0 3 8-16,6 0-14 0,-1 0 8 0,4 4-11 16,0-7 10-16,6 1-18 0,-3-6-16 0,8-3 17 15,-4-4-47-15,8-1-4 0,-10-23-76 0,27 23-75 16,-23-55-76-16,0 36-226 0,24-6 85 0,-24-30 382 16</inkml:trace>
  <inkml:trace contextRef="#ctx0" brushRef="#br0" timeOffset="19069.298">10551 5620 1579 0,'0'0'151'0,"-30"8"-81"0,30-8-24 0,0 0-15 16,0 0-16-16,0 0-12 0,0 0-2 16,25 0 1-16,-25 0 0 0,50-11 0 0,-16-2-3 15,7-3-2-15,8-3-11 0,5 3-12 0,-4-13-22 16,16 11-39-16,-12-21-45 0,25 27-84 0,-36-36-128 15,19 16-173-15,5 8 37 0,-21-18 447 0</inkml:trace>
  <inkml:trace contextRef="#ctx0" brushRef="#br0" timeOffset="19444.2984">11553 4722 1264 0,'-23'38'323'0,"-4"-35"-284"0,27-3-1 15,-43 29 21-15,27-4-32 0,-11 0 20 0,7 10-30 16,-10 5 17-16,5 11 8 0,-4 4-10 0,4 4 3 16,2 2-13-16,5 1 4 0,0 6-9 15,3-2 3-15,3-2-15 0,1-5-5 0,4 0 0 16,2-2 0-16,1-7 0 0,9-2 0 0,1-9 0 16,1 0 0-16,4-10 0 0,-2-3 0 15,-9-26 0-15,23 36 0 0,-23-36 0 0,25 16 0 16,-25-16 0-16,34 0 0 0,-34 0 0 0,36-21 0 15,-36 21 0-15,43-47 0 0,-23 17 0 16,-1-2 0-16,3 0 0 0,-4 2 0 0,0-1 0 16,-2 1 0-16,-4 5 0 0,1-2 0 0,-13 27 0 15,22-34 0-15,-22 34 0 0,0 0 0 0,0 0 0 16,0 0 0-16,0 0 0 0,25 11 0 0,-25-11 0 16,3 55 0-16,-5-15 0 0,1 1-12 0,-1 5-2 15,-2 0-25-15,4 2 9 0,0-8-20 0,11 6-23 16,-7-21-29-16,21 16-38 15,-25-41-58-15,52 41-100 0,-52-41-179 0,48 18 1 16,-3-4 339-16</inkml:trace>
  <inkml:trace contextRef="#ctx0" brushRef="#br0" timeOffset="19803.6718">11905 5497 1403 0,'-20'33'88'15,"20"-33"-22"-15,-7 32 7 0,7-32-11 0,0 41-14 16,0-41-13-16,7 44 0 0,-7-44-5 16,20 36-3-16,-20-36-7 0,46 23-4 0,-17-18-1 15,8-3 0-15,7-5 0 0,6-5-6 0,2-2 0 16,1-6-8-16,1-4 1 0,-7-1-3 16,-2-2 1-16,-4-1-2 0,-9 1 0 0,-3 2-2 15,-29 21 3-15,34-43-3 0,-34 43 4 0,9-39 0 16,-9 39 1-16,-18-39-5 0,18 39 0 0,-41-36-6 15,8 20 4-15,-4 7 1 0,-4 2 6 0,-4 7 5 16,-2 5 5-16,1 2 5 0,-3 9 3 0,6 4 3 16,-2 3 0-16,8 9 0 0,-1 4-21 0,8 3-1 15,1 11 0-15,6-2 0 0,6 0 0 16,7 4 0-16,4-4 0 0,8-5 0 0,5 0 0 16,11-11 0-16,7 3-28 0,6-12-32 15,14 4-34-15,-11-25-60 0,36 21-92 0,-31-35-133 16,27 8-187-16,13 4 80 0,-11-20 453 0</inkml:trace>
  <inkml:trace contextRef="#ctx0" brushRef="#br0" timeOffset="20444.5858">13512 5497 788 0,'36'-23'74'0,"-36"23"-22"16,22-37 8-16,-22 37 9 0,19-25-2 0,-19 25 1 16,0 0 5-16,0 0 0 0,0 0 1 0,0 0-13 15,0 0-13-15,0 0-8 0,2 30 0 16,-2-30-4-16,-9 39 3 0,9-39-5 0,-18 52-2 15,6-23-8-15,3 6-1 0,-4 1-6 0,3 5-11 16,-5 0 28-16,3 2-27 0,1-4 26 0,-2 2-12 16,4-6-13-16,0-2 3 0,0-7-8 0,8-3 0 15,1-23-3-15,0 32 0 0,0-32-1 0,0 0 1 16,0 0-1-16,34 15 2 0,-34-15 0 16,34-23-1-16,-7-1 5 0,3-6-5 15,1-6 5-15,4-4-4 0,-2-3-14 0,1 2 23 16,-4-2-22-16,-1 0 22 0,0 4-5 0,-4 2-2 15,-2 1 7-15,-3 2-5 0,-2 2 4 0,0 7-4 16,-18 25 1-16,25-34-2 0,-25 34 0 0,0 0 0 16,0 0 0-16,0 0 0 0,0 0 1 0,0 0 2 15,14 36-2-15,-18-6 1 0,3 8-5 16,-5 1 3-16,-3 9-6 0,6-2-7 0,-1 6 18 16,2-2-27-16,4-6 13 0,2 1-18 0,6-1-16 15,-1-8-4-15,15 1-15 0,-8-13-16 0,18 11-28 16,-34-35-29-16,66 39-59 0,-66-39-63 0,70-14-234 15,-21 18 34-15,-19-33 317 0</inkml:trace>
  <inkml:trace contextRef="#ctx0" brushRef="#br0" timeOffset="20804.1226">14242 5672 1457 0,'-61'11'100'16,"61"-11"-67"-16,0 0-17 0,-25 12 0 0,25-12-6 15,0 0-5-15,0 0 8 0,39 18 7 16,-39-18 5-16,59-2-1 0,-16-7-5 0,8 2-8 16,4-5-1-16,3 1-5 0,4-3 4 0,3 0-2 15,-2 3 2-15,-4 2-2 0,-7-3-2 16,-6 1-3-16,-6-2 1 0,-6 3-2 0,-9-1 7 16,-25 11 2-16,30-21 11 0,-30 21 0 0,0 0 3 15,0-36-8-15,0 36-4 0,-26-32-6 0,26 32-1 16,-44-29-3-16,16 17 0 0,-3 1-2 15,-3 4 5-15,-2 4 1 0,-3 3 2 0,5 3 1 16,-5 4-3-16,3 6 2 0,0 4-2 0,2 5 3 16,1 10-2-16,3 0 3 0,3 7-6 0,4 2 3 15,3 0-7-15,4 4-9 0,9-4 21 0,5 0-23 16,7-2 19-16,8-7-17 0,8 2-12 0,3-6-8 16,12 1-12-16,-1-10-6 0,14 5-19 15,-6-19-30-15,21 9-43 0,-17-33-61 16,37 28-83-16,-25-26-122 0,11-9-62 0,16 17 252 15</inkml:trace>
  <inkml:trace contextRef="#ctx0" brushRef="#br0" timeOffset="21319.7986">15393 5530 1263 0,'0'0'196'0,"-74"-8"-87"16,47 12-15-16,-16-9-15 0,13 12-24 0,-6-2-20 15,5 8-4-15,-4 1-2 0,6 7-2 0,-2 2-5 16,5 9-2-16,2 1-5 0,5 0-9 0,2 3 21 15,5 0-23-15,5-1 19 0,0-3-12 16,7-3-10-16,0-29-1 0,19 44 0 0,-19-44 0 16,34 31 0-16,-34-31 0 0,51 14 0 0,-26-14 0 15,7-4 0-15,0-4 0 0,2-7 0 16,0-3 0-16,2-3 0 0,-5-4-9 0,3-2 0 16,-4-1-3-16,-5-2-11 0,-1 1 22 0,-5 1-22 15,-1-3 23-15,0 6-9 0,-7-1-2 0,3 1 3 16,-14 25-4-16,13-41 4 0,-13 41 2 0,0 0 4 15,0 0 0-15,0 0 1 0,0 0 0 0,0 0-5 16,-27 23 4-16,11 7-2 0,-2 9-9 16,-6 6 27-16,1 10-23 0,-2 7 23 0,-2 6-5 15,0 12-10-15,-3 6 10 0,-2 5-10 0,1 7 10 16,-5 0-11-16,6-2 14 0,-2-2 2 16,-1-6-16-16,5-5 18 0,-1-8-18 0,9-12 7 15,4-8 6-15,2-7-7 0,1-14 2 0,6-9-7 16,7-25 5-16,-9 28 0 0,9-28 2 0,0 0 3 15,0 0 3-15,0 0-2 0,-7-25-6 16,3-1-1-16,-1-12-8 0,1-8 1 0,3-6-4 16,4-7 2-16,2-1 4 0,4-2-20 0,0-4 17 15,2-6-21-15,5 1 5 0,4-4 8 0,-2-1-7 16,5-6 12-16,1 7-5 0,1 7 14 0,2 13-5 16,3 12 12-16,-1 13-4 0,-6 5 2 0,4 5-2 15,-27 20-2-15,43-12-6 0,-43 12-7 16,43 0-14-16,-43 0-17 0,43 7-35 15,-4 11-45-15,-39-18-76 0,70 7-136 0,-30-7-186 16,-6-13 29-16,25 20 406 0</inkml:trace>
  <inkml:trace contextRef="#ctx0" brushRef="#br0" timeOffset="21804.4668">16154 5604 805 0,'0'0'168'16,"0"0"-54"-16,0 0-6 0,-23-12-19 0,23 12-23 15,0 0-11-15,0 0 3 0,0 0 0 0,0 0-3 16,0 0-9-16,0 0-6 0,-27 7-3 16,27-7-2-16,0 0-2 0,0 0-7 0,-32 0 1 15,32 0-2-15,-27 4-2 0,27-4 1 0,-39 12-3 16,39-12-1-16,-52 21 0 0,23-3 0 0,-7 2-1 15,2 5-8-15,-4 3 21 0,1 4-22 0,1 2-8 16,0 2-2-16,6-4 0 0,3 2 0 0,7-6 0 16,6-1 0-16,8-2 0 0,6-25 0 0,8 32 0 15,-8-32 0-15,35 23 0 16,-8-19 0-16,6-4 0 0,6-7 0 0,8-6 0 16,3-6 0-16,4-5 0 0,-2-2 0 0,1-6 0 15,-6 0 0-15,1-4 0 0,-6 0 0 0,-7 1 0 16,-2 3 0-16,-10-2 0 0,-5 5 0 0,-9 1 0 15,-2 1 0-15,-7 27 0 0,0-36 0 0,0 36 0 16,0 0 0-16,-18-26 0 0,18 26 0 16,0 0 0-16,-34 10 0 0,34-10 0 0,-29 36 0 15,13-8 0-15,0 5 0 0,2 4 0 0,-1 4 0 16,1-2 0-16,5-3 0 0,4 3-3 0,1-7-26 16,9 0-19-16,1-7-8 0,12 0-10 0,-18-25-7 15,43 32-13-15,-43-32-25 0,70 7-62 0,-45-34-90 16,30 4-258-16,3 2 49 0,-15-25 327 15</inkml:trace>
  <inkml:trace contextRef="#ctx0" brushRef="#br0" timeOffset="22023.3028">16968 4904 1393 0,'-27'41'224'15,"-12"-18"-147"-15,8 22-16 0,-4-6-16 0,6 11-8 16,-3 5-17-16,8 9 13 0,-1 8-3 15,4 6 11-15,-1 4-13 0,4-2-1 0,8-1-19 16,1-1-7-16,5-5 11 0,4-2-26 16,0-5 17-16,7-5-9 0,0-6-10 0,-1-10 2 15,4-4-19-15,-2-9-24 0,10 3-4 0,-18-35-21 16,34 48-57-16,-34-48-79 0,34 0-187 0,-34 0-135 16,21-35 86-16,8 26 454 0</inkml:trace>
  <inkml:trace contextRef="#ctx0" brushRef="#br0" timeOffset="22306.0727">16563 5613 1519 0,'-30'34'188'0,"30"-34"-152"0,0 0-10 0,-7 27 7 16,7-27 3-16,30 9-3 0,-3-9 1 16,0-4 3-16,12-1-5 0,6-9-3 15,9 1-12-15,1-6 0 0,3-1-7 0,-3-3-10 0,-5 7 0 16,-3-4 0-16,-2 4 0 0,-6 5 0 0,-1-1 0 15,-8 3 0-15,-30 9 0 0,38-7 0 16,-38 7 0-16,0 0 0 0,0 0 0 0,0 0 0 16,9 39 0-16,-9-39 0 0,-11 50 0 0,0-20 0 15,1 1 0-15,-3 4 0 0,2 4 0 16,1 1 0-16,3-1 0 0,1 0 0 0,-3-3 0 16,4-2 0-16,1-4 0 0,4-2 0 0,0-28-29 15,7 43-24-15,-7-43-18 0,18 30-32 0,-18-30-38 16,33 16-77-16,-33-16-119 0,23-32-200 0,7 22 60 15,-14-26 397-15</inkml:trace>
  <inkml:trace contextRef="#ctx0" brushRef="#br0" timeOffset="22678.0856">17447 5159 1138 0,'0'0'106'0,"-22"27"-41"0,22-27 2 0,-10 35-14 16,10-35-9-16,-4 43 3 0,11-16 13 15,-7-27 8-15,4 41 4 0,-4-41-11 16,5 34-6-16,-5-34-7 0,5 30-3 0,-5-30-5 16,2 25-6-16,-2-25-6 0,0 0-12 0,0 28-16 0,0-28 0 15,0 0 0-15,0 0 0 0,7 29 0 0,-7-29 0 16,4 23 0-16,-4-23 0 0,0 43 0 0,-2-15 0 31,-3 4 0-31,1 8 0 0,2 2 0 0,-3 3 0 16,2-2 0-16,-3 1 0 0,3-1 0 15,-1 0 0-15,8-8 0 0,-4 1 0 0,7-7 0 16,-7-29 0-16,16 32 0 0,-16-32 0 0,0 0 0 16,36 14 0-16,-36-14 0 0,39-23 0 0,-14 0 0 0,0-11 0 15,6-9 0-15,-1-3 0 0,-1-6 0 0,7 0 0 16,-6 1 0-16,-3-3 0 0,0 4 0 0,-7-7 0 16,3 4 0-16,-7-6-25 0,7 9-51 15,-12-5-31-15,14 26-29 0,-25-17-33 0,0 46-59 16,8-32-90-16,-8 32-174 0,0 0 45 0,0 0 399 15</inkml:trace>
  <inkml:trace contextRef="#ctx0" brushRef="#br0" timeOffset="23048.2043">17942 5524 875 0,'0'0'285'0,"0"0"-154"0,-6 36-21 0,6-36-15 16,0 0-14-16,22 28-19 0,-22-28-9 0,43 27-7 15,-16-14-3-15,3-3-8 0,6-1-5 0,2-2-3 0,3-1-3 16,-4-6-2 0,3 0-4-16,-4-8 1 0,-2 0-5 0,-2-3 3 15,-2-2-3-15,-30 13 1 0,43-35-2 16,-43 35 3-16,35-39-14 0,-35 39-2 0,23-45 0 16,-14 20 0-16,-6-2 0 0,1 1 0 0,-8 2 0 15,1 0 0-15,-3-3-2 0,6 27-10 0,-23-38-1 16,23 38 5-16,-39-19 1 0,14 19 4 0,-6 5 4 15,-3 11 3-15,-7 4 5 0,1 6 2 0,-3 3 6 0,-3 5-14 0,3 3-3 16,0-1 0-16,9 3 0 0,1-3 0 16,10-1 0-16,3-3 0 0,13 1 0 0,7-7 0 15,4 5 0-15,7-7 0 0,-11-24 0 0,35 40 0 16,-11-24 0-16,12 0 0 0,1-13 0 0,12 4 0 16,-3-10 0-16,10-1-49 0,-4-8-49 0,14 14-71 15,-34-38-163-15,26 22-282 0,-10-8 40 0,-5-10 364 16</inkml:trace>
  <inkml:trace contextRef="#ctx0" brushRef="#br0" timeOffset="23204.5606">18814 5742 1896 0,'0'0'151'0,"0"0"-151"15,0 0 0-15,0 0 0 0,0 0 0 0,-25 3 0 16,25-3 0-16,0 0 0 0,0 0 0 15,0 0 0-15,-19-37-41 0,19 37-128 0,-4-32-132 16,4 32-311-16,0 0 1 0,0 0 299 16</inkml:trace>
  <inkml:trace contextRef="#ctx0" brushRef="#br1" timeOffset="133155.2115">2926 7875 856 0,'-27'-36'28'0,"27"36"-6"15,-12-43-12-15,12 43-7 0,-13-37 5 0,13 37 0 16,-18-34 6-16,18 34 6 0,-28-23 16 0,28 23 3 16,-43-9 8-16,43 9-1 0,-60 10-1 0,28 8 3 15,-13-3 0-15,4 9 2 0,-11 0-6 0,6 11 0 16,-12-4-7-16,6 10 1 0,-2-2-9 0,6 12 8 15,-2-2-8-15,7 6 5 0,-4-4-12 16,13 3 0-16,2-2-14 0,7-1 3 0,3 4-12 16,10-5 7-16,1-5 6 0,11 1-27 0,4-8 28 15,12-4-32-15,9-6 15 0,7-5 3 0,16-14-2 16,10-9 3-16,21-12 3 0,9-24 14 0,14-16-29 16,9-14 26-16,4-8-24 0,1-1 5 15,-5-9 15-15,-3-3-14 0,-10-1 12 0,-8 6-11 16,-11 4 9-16,-6 5-10 0,-14 7 11 15,-3 7-9-15,-13 13-15 0,-12 8 29 0,-10 12-29 16,-21 26 33-16,0 0-10 0,0 0 2 0,0 0 2 16,0 0-16-16,0 0 31 0,-18 39-35 0,-5 9 26 15,-8 18-12-15,-5 18-10 0,-3 3 12 0,0 6-14 16,-1-6 6-16,10-3-23 0,6-17-9 0,21 1-40 0,1-25-21 16,31 16-71-16,-29-59-167 0,53 44-162 15,8-21 0-15,-10-26 480 0</inkml:trace>
  <inkml:trace contextRef="#ctx0" brushRef="#br1" timeOffset="133738.773">1727 9521 771 0,'0'0'32'0,"0"0"-11"16,-18 27 2-16,18-27 7 0,0 0 5 0,38 21 10 15,-10-14 5-15,-1-7 13 0,20 7 7 0,0-17 2 16,19 10-5-16,6-20-7 0,17 4-19 0,8-9-7 15,16-5 5-15,7-2-43 0,9-2 28 0,0-4-35 16,4 5 6-16,-4-1 7 0,-2 3-5 0,-3 6 5 16,-4 2-2-16,2 4 3 0,-2 1-3 0,2 4 2 15,-2 3-1-15,2 2 1 0,-2 2-1 0,5 7 1 32,3 0-1-32,1 5-1 0,0-1 2 0,0-1-3 15,2 4 2-15,3 1 0 0,6-7 0 0,0-2-1 16,1-7-1-16,1-4 2 0,-2-4-3 15,-1-5 4-15,5-4-1 0,-3-4 4 0,6-8-5 16,0-4 6-16,-3-2-10 0,-8 2 0 0,-11 2-13 16,-8 9-13-16,-17-8-29 0,-5 20-43 0,-30-14-50 15,-2 29-86-15,-35 3-124 0,-28 0-57 0,0 0 321 16</inkml:trace>
  <inkml:trace contextRef="#ctx0" brushRef="#br1" timeOffset="134226.747">6402 8803 1218 0,'0'0'32'0,"0"0"-19"0,0 0-7 16,-22-29 4-16,22 29 5 0,0 0 3 0,0 0-2 15,0 0-3-15,0 0-1 0,0 0 3 0,25-3 2 16,-25 3 3-16,40 3 0 0,-12-3 1 0,12 4 1 15,3-4 1-15,11 2-2 0,3-8 4 0,9 3 3 0,2-4 1 0,6 3-2 16,7-5-6-16,-3 4-9 16,-2 1-7-1,-3 4-2-15,-6 2-3 0,-8 5 0 0,-9 4 1 16,-7 3-1-16,-9 6-2 0,-11 6 3 0,-10 8-7 16,-8 13 6-16,-14 10-7 0,-7 3 8 0,-11 13-9 15,-12-3 6-15,-4 8-11 0,-13 1-7 0,-5 3 25 16,-5-2-16-16,-6-9 25 0,2-1-6 0,0-15-3 15,8-5 10-15,3-13-7 0,12-12 5 16,9-5-15-16,10-11-16 0,28-9-33 0,-29-13-44 16,29 13-79-16,2-44-110 0,14 1-238 0,14 4 52 0,-6-33 423 15</inkml:trace>
  <inkml:trace contextRef="#ctx0" brushRef="#br1" timeOffset="134843.3721">8752 8234 1519 0,'61'8'100'0,"-61"-8"-40"16,59 3-14-16,-20-6-2 0,11 6-6 0,6-14-4 15,7 4-14-15,3-5-11 0,7-4-8 0,6-4-1 16,0 1-11-16,7-5-10 0,-1-4-22 15,11 7-37-15,-13-20-51 0,33 32-115 16,-31-20-260-16,10 2-27 0,5 17 234 0</inkml:trace>
  <inkml:trace contextRef="#ctx0" brushRef="#br1" timeOffset="135499.7324">11738 7164 473 0,'16'-34'182'0,"-16"5"-99"0,-5 1 7 16,5 28-4-16,-4-43-6 0,4 43-11 16,-7-29-10-16,7 29-12 0,0 0 0 0,0 0-3 15,0 0-2-15,0 0-9 0,0 0-16 0,-25-16-7 16,25 16-7-16,3 25 7 0,-3-25 4 0,6 59 8 15,1-23-6-15,4 14 2 0,-2 7-16 0,5 5 6 16,-1 9-16-16,3 4 12 0,-2 4 13 0,0 1-20 16,-3 3 33-16,-4 8-16 0,-3 0 5 15,-2 11 15-15,-8-11-17 0,-1 3 12 0,-4-10-16 16,2-9 9-16,-1-13-14 0,4-3 4 0,6-15 7 16,0-1-31-16,6-11 28 0,1-5-31 0,-7-27 15 15,14 25 1-15,-14-25 0 0,0 0 3 0,0 0 1 16,0 0 3-16,27-23 0 0,-22-2 14 0,3-11-34 15,1-3 28-15,1-6-29 0,1 3 11 16,-2-5 5-16,7 3-6 0,2-3 6 16,0-4-6-16,3 4 8 0,6-2-9 0,2 2 7 15,10 8-7-15,1 9 5 0,1 8-4 0,-1 12 2 16,-5 6-2-16,-4 9 1 0,-4 4 1 0,-27-9-2 16,39 40 3-16,-23-16-3 0,-3 7 5 0,-4 1-6 15,-7 0 4-15,-2 4-8 0,-8-1 3 0,-4 8-5 16,-4-7 6-16,-8 8-1 0,-6-5 8 15,-9 1-7-15,-4-1 8 0,-8 5 7 0,-8-1-38 16,4-4 21-16,-13-5-43 0,8-2 4 0,-4-14-6 16,15 5-25-16,-6-23-47 0,55 0-101 15,-59 14-155-15,59-14-91 0,0 0 247 0</inkml:trace>
  <inkml:trace contextRef="#ctx0" brushRef="#br1" timeOffset="135859.1192">11449 9394 1605 0,'-28'16'31'0,"28"-16"-31"0,0 0-3 16,0 0-2-16,0 0 2 0,0 0 4 0,43-30 2 16,-6 2 8-16,8-1-2 0,5-10 6 0,6 0-7 15,5 0 2-15,2-1-10 0,-4 3 6 16,0 3-8-16,-9 7 4 0,-7 2-2 0,-5 9 2 16,-10 7-2-16,-1 6 2 0,-27 3 4 0,32 18 6 15,-32-18 6-15,15 53 1 0,-13-12 0 0,-8 9-14 16,-3 2 4-16,-1-1-11 0,-1-1 6 0,5-9-7 15,5-10-13-15,6-6 25 0,-5-25-35 16,29 26 27-16,-2-26-23 0,19-7-29 0,1-20-3 16,32 6-140-16,-17-41-157 0,28-1-181 15,12 3 10-15,-18-22 502 0</inkml:trace>
  <inkml:trace contextRef="#ctx0" brushRef="#br1" timeOffset="136218.5036">13607 8183 1684 0,'-25'-16'-4'0,"25"16"-13"15,0 0 0-15,40-4 9 0,-8 2 7 16,9-8 0-16,11 1-1 0,2-2-3 0,5-5-24 15,15 7-41-15,-15-16-50 0,25 25-44 0,-28-25-5 16,19 31 4-16,-21-15-20 0,1 0-110 0,8 25-52 16,-36-27 263-16</inkml:trace>
  <inkml:trace contextRef="#ctx0" brushRef="#br1" timeOffset="136374.8267">13489 8660 1574 0,'-38'13'227'0,"38"-13"-207"16,0 0-22-16,54-25-7 0,0-2-11 0,12-14-10 16,24 2-45-16,1-16 14 0,26 12-65 0,-15-21-95 15,20 14-292-15,2 5-14 0,-10-10 291 16</inkml:trace>
  <inkml:trace contextRef="#ctx0" brushRef="#br1" timeOffset="138025.883">16656 7693 763 0,'0'0'208'0,"-34"-27"-151"0,7 7-14 0,2 8 21 16,-7-8-10-16,32 20-2 0,-57-19-5 0,28 15-15 16,-9 1 0-16,4 8-1 0,-9 0 0 0,4 11-12 15,-11 2 12-15,3 11-11 0,-10-4 15 0,5 14 11 16,-11-5 2-16,13 10 12 0,-6-3-10 15,10 6-1-15,-1-1-19 0,11 6-1 0,9-1-18 32,11-3 1-32,5 2-11 0,15-9 2 0,7-2-5 15,8-5 4-15,10-5-5 0,7-6 4 0,11-7-3 16,6-11 3-16,10-10-1 0,7-11-1 0,9-18 4 16,2-14-4-16,6-11 8 0,3-16-9 0,-2-5 11 15,-6-4-11-15,-5-1 13 0,-9 10-10 0,-10 4-8 16,-10 8 22-16,-14 12-19 0,-10 10 27 0,-14 10-6 15,-4 6-6-15,-6 25-1 0,-6-33-7 0,6 33-1 16,0 0-1-16,-34-6-2 0,34 6 0 0,-46 39-3 16,15 2-8-16,-6 18 22 0,-5 20-18 0,-1 4 19 15,0 15-7-15,0 2-13 0,7-5 6 0,10-4-27 16,8-13-2-16,18-1-45 0,-2-28-31 0,38 23-76 16,-26-44-121-16,46 11-216 0,-4 4 22 0,-14-27 318 15</inkml:trace>
  <inkml:trace contextRef="#ctx0" brushRef="#br1" timeOffset="141475.9591">2342 9304 962 0,'-32'0'63'15,"32"0"-32"-15,0 0-14 0,0 0-8 0,26-40 8 16,-26 40 3-16,44-48 8 0,-10 22-2 0,-6-7 3 16,13 1-5-16,1-5 2 0,3 1-9 15,-1 1 0-15,3 1-11 0,-4 4 0 0,2 5-6 16,-8 5 1-16,-3 6-3 0,-1 10 2 0,-5 2-1 16,-28 2-1-16,45 9 2 0,-45-9-1 0,47 16 2 15,-24-3-2-15,9-6 2 0,2 4-1 0,6-2 4 16,3-6 4-16,3 4 5 0,8-5 2 0,2 2-1 15,1 3-7-15,2-2-3 0,0 2-4 0,1-1-20 16,6 8-74-16,-16-14-151 0,8 3-239 16,6 13 6-16,-21-23 441 0</inkml:trace>
  <inkml:trace contextRef="#ctx0" brushRef="#br1" timeOffset="143411.9525">14323 10073 378 0,'-58'29'128'15,"31"-26"-79"-15,27-3 5 0,-43 8 11 0,43-8 4 16,-23-2-4-16,23 2 3 0,0 0-17 15,0 0-7-15,0 0-12 0,0 0-12 0,0 0-3 16,0 0 1-16,0 0 0 0,38-25-2 0,-38 25-3 16,37-9-5-16,-37 9-4 0,45-7-2 0,-16 3 0 15,-2 4-2-15,7-3 1 0,-2 3-1 0,11 0 1 0,0-2-1 16,4 0 2-16,5-1-2 0,1 1 1 0,7-2-1 16,0 4 1-16,3-3 0 0,4-1 1 0,-1 2 2 0,4-3 5 15,3 3 2-15,-3-5 1 16,2 5-3-16,7-3-3 0,-6 0-5 0,8-3 2 15,-2 3-3-15,1-2 1 0,1-2-1 0,0 2 1 16,1-2 0-16,2 2 3 0,-1 0 0 0,-4 1 1 16,1 1 0-1,-4 0 5-15,4 5 3 0,-8-4 1 16,5 4 1-16,-7 0-5 0,2 0-2 0,-2 0-2 16,-4 4-1-16,0-4 0 0,-3 0 0 0,-2 0 2 15,0 0 2-15,-4-4 2 0,4 1-1 16,-3-3-1-16,-1-1-3 0,2 0-2 0,0-2-2 0,-1 0 3 15,1 2-2-15,-2-4 1 0,-1 2-2 0,-3 1 1 16,-1 0-3-16,-3 1 1 0,-4 2-1 0,-6 3 2 0,-5-1-1 16,0 3-1-16,-5 0 0 0,0 1-1 0,-29-1 1 15,37 4-2-15,-37-4-1 0,0 0-2 0,31 12 1 16,-31-12 0-16,0 0 3 0,0 0 2 0,0 0 1 16,0 0-1-16,0 0-1 0,0 25 0 0,0-25 0 15,0 0-1-15,0 0 2 0,0 0-3 0,0 0 2 16,0 0 0-16,0 0 2 0,0 0 2 15,0 0-1 1,28 0 3-16,-28 0-2 0,0 0 1 0,0 0-1 16,27-32 1-16,-27 32-1 0,0 0 0 0,9-28-1 15,-9 28 0-15,0 0-2 0,-18-34 2 16,18 34-4-16,-27-25 2 0,27 25-4 0,-36-27 4 16,36 27-2-16,-44-32 3 0,44 32-2 0,-49-35 3 15,49 35-2-15,-50-36 3 0,23 16-2 0,4 4 5 16,-6-3-2-16,-1 3 4 0,6 0 1 0,-2 0 6 15,26 16 6-15,-40-27 10 0,40 27 2 0,-27-22 1 0,27 22-9 0,0 0-10 16,0 0-8-16,0 0-8 16,0 0-3-16,0 0-1 0,0 0 1 0,27-10 2 0,-27 10 0 15,43 12 1-15,-14 1 1 0,-2-6-2 0,7 7 3 16,-4-5-3-16,-1 3 3 0,5 3-3 0,-4-3 3 16,3-3-2-16,-3 4 2 0,-1-6-2 0,1 5 1 15,-3-5-1-15,0 6 0 0,-2-1-2 0,-25-12 3 16,47 27-3-16,-47-27 3 0,37 32-2 0,-37-32 3 15,26 39-3-15,-26-39 3 0,7 43-3 16,-14-16 3 0,-4 1-3-16,-7 3 5 0,-5 1-6 15,-8 1 6-15,-5 1-8 0,-7 2 5 0,-7 3-5 0,-6-3 6 16,-1 7-5-16,-2-2 6 0,0-2-7 0,-2-4 5 16,12-4-5-16,6-6 1 0,15-6-24 0,28-19-40 15,0 0-73-15,-32 4-145 0,32-4-213 0,34-16 4 16,-15-23 382-16</inkml:trace>
  <inkml:trace contextRef="#ctx0" brushRef="#br1" timeOffset="143874.3767">19363 7716 1131 0,'0'0'96'15,"0"0"-47"-15,0 0-19 0,-9 36-10 0,5-4 7 16,-3 3-3-16,-2 17 8 0,-1 3-15 0,-3 11 5 15,-1-2-18-15,-1 6 4 0,5-10-13 0,-1-4 8 16,4-5-10-16,3-6 1 0,6-2-21 16,-2-10-11-16,9 8-33 0,-9-41-51 0,18 54-39 15,-18-54-63-15,0 0-99 0,32 48-33 0,-32-48 234 16</inkml:trace>
  <inkml:trace contextRef="#ctx0" brushRef="#br1" timeOffset="144030.5467">19046 8176 1355 0,'-31'-18'148'0,"31"18"-46"0,0 0-28 16,0 0-19-16,0 0-19 0,0 0-6 0,40-27-3 15,-6 18-7-15,16-7-3 0,13-2-8 0,14-8-4 16,18-8-11-16,10 2-11 0,5-11-38 0,21 20-68 16,-27-32-142-16,23 31-311 0,-9-2 36 0,-7-10 245 15</inkml:trace>
  <inkml:trace contextRef="#ctx0" brushRef="#br1" timeOffset="147737.914">12019 9936 342 0,'0'0'28'0,"0"0"6"0,0 0 14 0,0 0 8 0,25-11 8 16,-25 11 9-16,0 0 9 0,0 0 8 31,0 0 3-31,0 0-9 0,0 0-11 0,-14 27-16 16,14-27-10-16,0 0-16 0,0 34-5 0,0-34-7 15,0 0 0-15,7 36-6 0,-7-36 3 0,13 37-3 16,-13-37 5-16,19 52-8 0,-8-22 4 0,4 9-6 15,-1 6 4-15,-3-2 16 0,3 8-10 0,-9-1 13 16,3 7-29-16,-8 6 6 0,5 2-11 0,-5 3 2 16,0 0 11-16,-5 0-12 0,1 3 13 0,2-2-8 0,0 6 15 15,-1 2-7-15,3 1 14 0,-4-3 15 0,8 5-23 16,-4-7 24-16,5 4-26 0,1-2-3 0,6 0 8 16,-1-1-13-16,3 1 8 0,-1 0-17 0,-1-4 9 15,3-3-12-15,-6 2 9 0,0-3-11 0,0 1-8 16,-8-2 26-16,3-2-25 0,-4 0 25 31,-5-1-11-31,-4-1-22 0,-6-3 6 0,-3 5-8 16,-5-9 11-16,3 0-2 0,-3-10 1 0,7-9-28 0,16-36-21 15,-20 42-62-15,20-42-76 0,0 0-163 0,0 0-109 16,9-39 160-16</inkml:trace>
  <inkml:trace contextRef="#ctx0" brushRef="#br1" timeOffset="148217.3209">11991 12313 586 0,'18'-28'80'0,"-18"28"-20"0,1-43 9 15,-1 43 3-15,4-39 2 0,-4 39-6 0,3-36-10 16,-3 36-16-16,0 0 22 0,-3-28-15 0,3 28 13 15,0 0-13-15,0 0-7 0,0 0-9 0,5 32 8 16,-5-32 26-16,11 64-33 0,-7-30 31 0,12 14-35 16,-9-2 3-16,11 6 4 0,-7-4-18 15,7 7 1-15,-4 0-12 0,4 6 7 0,0-8-8 16,1 1 5-16,1-8-11 0,0-7 3 0,0-7-7 0,3-5 6 16,-23-27-4-16,46 27 2 0,-17-25 0 0,2-9 0 15,6-11 8-15,3-9-1 0,3-12 3 0,0-13-6 16,3-12 2-16,3-9-19 0,1-4-1 0,0-10-36 15,7 16-35-15,-21-26-65 0,20 37-159 16,-20-15-242-16,-9-2 37 0,3 24 349 0</inkml:trace>
  <inkml:trace contextRef="#ctx0" brushRef="#br1" timeOffset="149468.2494">21435 7933 1329 0,'-29'-9'168'15,"29"9"-104"-15,-37 6-10 0,37-6-4 0,0 0-16 16,0 0-11-16,0 0-8 0,0 0 2 0,0 0 2 16,18 28 2-16,-18-28-7 0,59 7-7 0,-20-10-6 15,10 3 0-15,3-6-3 0,3-4-7 0,8 3-12 16,-2-6-18-16,11 11-17 0,-13-12-22 0,18 18-29 15,-22-20-47-15,24 28-83 0,-25-15-143 16,2-1-69-16,12 18 165 0</inkml:trace>
  <inkml:trace contextRef="#ctx0" brushRef="#br1" timeOffset="149983.9759">23208 7064 1382 0,'0'0'16'15,"-33"-43"6"-15,33 43 5 0,-17-32 10 16,17 32 3-16,0 0-1 0,0 0-2 0,-18-30 4 16,18 30-3-16,0 0-8 0,0 0-12 15,0 0-13-15,0 0-8 0,0 0 1 0,0 0 5 16,-4 35 3-16,8 1 9 0,-3 7-5 0,1 8 5 15,-2 5-10-15,0 8 6 0,0 5-11 0,0 4 9 16,0 6-8-16,0-1-1 0,-2 2 23 0,1 2-20 16,-1-7 21-16,0-4-9 0,-3-1-11 0,5-10 5 15,0-1-9-15,1-7 6 0,3-8-7 0,1-8 3 16,1-9-4-16,-6-27 3 0,20 43-3 16,-20-43 2-16,0 0-1 0,30 28-1 0,-30-28 1 15,0 0 2-15,29-5 3 0,-29 5-2 16,25-31 3-16,-25 31-4 0,28-44 2 0,-8 17-4 15,-4-5 4-15,2 0-5 0,0 0 5 0,0-2-5 16,-2 6 3-16,4-1-6 0,-20 29 3 0,45-46-3 16,-20 31 0-16,-2 1-1 0,8 7 1 0,-5 4 1 15,1 6 1-15,-27-3 1 0,43 21 1 16,-43-21-1-16,29 31-1 0,-29-31 5 0,23 46-3 16,-14-21 2-16,-5 2-1 0,-2 0 1 0,-8-3-3 15,-3 3 7-15,-1-2-6 0,10-25 5 0,-36 43-4 16,36-43 2-16,-52 37-2 0,21-22 1 0,-3-3-9 15,-2-3-8-15,2 0-23 0,-5-13-24 0,14 10-41 16,-18-26-66-16,43 20-135 16,-25-4-221-16,25 4 54 0,-24-28 309 0</inkml:trace>
  <inkml:trace contextRef="#ctx0" brushRef="#br1" timeOffset="151156.0129">23213 9494 812 0,'0'-35'97'0,"0"35"-27"0,0 0-3 0,-3-29-2 15,3 29 2-15,0 0-3 0,0-30-25 16,0 30 12-16,0 0-27 0,0 0 6 15,0 0-14-15,0 0-4 0,0 0 0 0,0 0 1 16,0 0 20-16,26 16-20 0,-26-16 11 0,29 30-38 16,-29-30 16-16,27 50-18 0,-13-25 17 0,-1 7 4 15,-2 4-4-15,-1-1 10 0,-4 8-4 0,3 3 9 16,-6 3-9-16,1 6 8 0,-4 0-3 0,0 6 9 16,-4-6-8-16,4 4 13 0,-3-4-17 15,3 0 10-15,-2 0-9 0,6 1 6 0,1-5 10 16,2 4-27-16,0-3 29 0,2 2-27 0,2 3 7 15,0-2 8-15,-2 4-14 0,-2 3 6 0,-2-5-11 16,-1 2 9-16,-4-4-9 0,0 0 8 0,-4 4-5 16,1 0 11-16,-3-4-9 0,3 2 9 15,-5-7 11-15,8 2-26 0,-1-2 27 0,2-6-27 16,-1 1 6-16,8-4 2 0,-3-4-5 16,4 2 5-16,0-3-6 0,0 3 5 0,-2 0-6 15,-3 2 6-15,3 2-6 0,-5 0 6 0,-4 0-6 16,2-2 5-16,-4 5-6 0,-3 2 7 0,0 2-7 15,-6 3 8-15,3 4-9 0,-7 4-13 0,1 3 26 16,-2-1-25-16,-1-1 26 0,1-5-5 0,0-7-5 16,2-4 4-16,5-5-7 0,-2-9 4 15,13-9-15-15,0-23-10 0,0 0-17 0,0 0-18 16,31 16-27-16,-26-44-61 0,31 17-141 16,-14-24-221-16,-6-8 19 0,12 7 348 0</inkml:trace>
  <inkml:trace contextRef="#ctx0" brushRef="#br1" timeOffset="151765.7913">23210 9639 1007 0,'0'0'53'15,"0"0"-39"-15,23-34-14 0,-23 34 1 16,30-29-2-16,-30 29 2 0,33-25-3 0,-33 25 3 15,0 0-2-15,30-25 2 0,-30 25-1 0,0 0 1 16,0 0 16-16,20-28-15 0,-20 28 24 0,0 0-4 16,0 0 18-16,0 0 22 0,0 0-12 15,0 0 21-15,0 0-36 0,0 0-4 0,0 0-13 16,0 0-14-16,0 0 2 0,-29 16 3 0,15 7 4 16,-6 6 0-16,0 8 6 0,-7 4-6 15,4 11 9-15,-7 1-7 0,3 8 10 0,-6-6-6 16,5 7 11-16,-3-14-9 0,10 0 3 0,-1-15-12 15,10-9 0-15,12-24-8 0,-9 25 1 0,9-25-2 16,0 0 0-16,0 0 7 0,0 0 5 0,0 0 3 16,34-28-2-16,-16 1-2 0,3-3-10 0,4-11 2 15,0-4-7-15,6-5 6 0,-1-1-5 0,-1 1 12 16,3 2-7-16,-3 0 10 0,0 3-4 16,-6 2 2-16,4 1-5 0,-2 2 2 15,-2 5 9-15,-1-1-27 0,-1 13 24 0,-21 23-28 16,31-32 13-16,-31 32 1 0,0 0 2 0,0 0 1 15,27 11 3-15,-27-11 13 0,19 44-28 0,-4-8 23 16,-1 8-27-16,4-1 8 0,-2 7 6 0,4-2-7 16,0 0 2-16,-1 7-14 0,-1-3-10 15,6 10-47-15,-12-10-11 0,19 19-47 0,-30-31-80 16,30 15-245-16,-20-3-67 0,-4-4 114 0</inkml:trace>
  <inkml:trace contextRef="#ctx0" brushRef="#br1" timeOffset="152760.1572">3874 14020 1156 0,'-25'-5'163'15,"0"1"-123"-15,25 4-12 0,-46 9-5 0,19 2 1 16,-6-4 21-16,-1 9-21 0,-7 0 14 0,-2 7-38 15,-7 2 12-15,7 7-11 0,-7-1 10 16,7 1 7-16,5 0-4 0,6 0 3 0,5-9-3 16,27-23 0-16,-25 39-10 0,25-39 2 0,12 29-3 15,-12-29 3-15,43 26-1 0,-7-11 3 0,-2-10-5 16,9-1 0-16,9-4-1 0,2-4-3 16,3-1 1-16,-1-2-1 0,1 3 1 0,-5 0-1 0,-5 8 0 15,-8 0 1-15,-3 3-1 0,-11 2 1 16,-25-9-2-16,29 26 1 0,-29-26-1 15,9 41 5-15,-14-14-5 0,-6 2 6 0,-5 6-8 0,-8 1-2 16,-6-1-9-16,-6 1 0 0,2 0-11 0,-5-10 3 16,6 7-7-16,3-14-4 0,30-19-23 0,-32 20-29 15,32-20-47-15,0 0-55 0,39-6-97 0,-8-4-157 16,-8-22 110-16,29 16 332 0</inkml:trace>
  <inkml:trace contextRef="#ctx0" brushRef="#br1" timeOffset="153031.2288">4561 14125 944 0,'0'0'138'0,"0"0"-66"16,-32-10 6-16,32 10-21 0,-42 26 10 0,23 1-2 15,-17-6-11-15,13 17 4 0,-15-4-12 0,9 12 2 16,-5-3-15-16,9 9-4 0,2-4-13 16,8 7 2-16,8-3-7 0,9-1 9 0,7-8-4 15,14-4 1-15,4-3-9 0,11-4 1 0,5-5-7 16,5-11 2-16,6-6-3 0,2-8 4 0,6-9-4 15,-1-7-3-15,-2-13 4 0,-3-3-5 0,-9-4 9 16,-6-5-5-16,-9-1 5 0,-5-2-6 0,-9-6 6 16,-6 1-9-16,-10-4 4 0,-4-1-9 15,-6 4-4-15,-12-4-18 0,0 9-7 0,-12-5-31 16,12 18-14-16,-19-9-7 0,39 39-35 0,-68-45-20 16,68 45-96-16,-52-7-195 0,25-5 11 0,27 12 287 15</inkml:trace>
  <inkml:trace contextRef="#ctx0" brushRef="#br1" timeOffset="153609.8282">7714 13895 1043 0,'-27'-19'71'16,"-4"1"-3"-16,6 16 6 0,-14-8-1 16,8 20 3-16,-15-8-15 0,8 18-11 0,-16-4-9 15,6 14-1-15,-11 2-5 0,7 13 5 0,-5-3 8 16,5 8-31-16,-2 2 22 0,7 9-30 0,8-3 7 16,5 1 7-16,7-4-11 0,7-3 5 15,11-9-11-15,6-8 2 0,13-4-6 0,-10-31 1 16,40 37-2-16,-10-24 2 0,10-8-1 0,4-5 2 15,5-5 1-15,6-10-1 0,1-6 4 0,3-8-2 32,-1-10 3-32,-3 0-3 0,-1-5 3 0,-2-5-8 0,-4-2 5 0,-3-3-9 0,-2 3 9 0,-5 1-8 15,-8 12-9-15,-5 6 24 0,-25 32-27 16,31-32 28-16,-31 32-6 0,0 0 1 16,0 0 2-16,0 0-4 0,0 0-7 0,0 0-16 15,-20 41 26-15,6-2-21 0,-8 9 21 0,-1 11-6 31,0 2-12-31,-1 1 1 0,8 1-13 0,2-5-3 16,7-2-17-16,5-12-2 0,11 4-30 0,2-21-22 0,21 12-47 0,-32-39-61 0,72 36-109 0,-28-27-204 31,-1-18 63-31,20 16 409 0</inkml:trace>
  <inkml:trace contextRef="#ctx0" brushRef="#br1" timeOffset="153797.3461">8373 14444 1792 0,'-23'15'44'0,"23"-15"-26"0,0 0-5 0,-20 30-11 0,20-30-1 15,24 7-1-15,-24-7-2 0,46-2 1 0,-10-3 0 16,4-6-9-16,8-1-16 0,-3-11-34 0,19 10-50 31,-15-19-50-31,35 25-71 0,-32-31-102 0,23 12-160 0,8 11 62 0,-17-20 420 0</inkml:trace>
  <inkml:trace contextRef="#ctx0" brushRef="#br1" timeOffset="154313.0766">9544 13593 1384 0,'0'0'81'0,"-27"-27"-21"0,27 27-2 0,0 0-7 0,0 0-10 0,0 0-14 15,-27-9-10-15,27 9-4 0,0 0-2 0,-20 39 6 16,8-10-1-16,5 6 6 0,-9 4-4 16,8 10 7-16,-4 0-7 0,3 7 7 15,-2 1-8-15,4 0 3 0,0-4 9 0,1 1-25 31,3-3 15-31,-1 1-23 0,4-4 6 0,0-5 4 16,4-4-5-16,1-3 4 0,2-4-8 0,6-4 4 16,-2-3-3-16,-11-25 1 0,34 38-2 0,-34-38 1 15,36 19 0-15,-36-19 2 0,39 9-1 0,-39-9 0 0,43-9-6 0,-43 9 1 0,39-19 0 32,-39 19 1-32,35-32 7 0,-35 32-4 0,23-41 3 15,-23 41 0-15,16-41 0 0,-16 41-2 0,13-40 2 16,-13 40-6-16,17-41 1 0,-17 41-5 0,29-39-2 15,-29 39-7-15,43-35 4 0,-16 22 3 16,4 1 5-16,1 5 2 0,-2 3 4 0,-3 11-3 16,-27-7 1-16,40 25 2 0,-40-25-2 0,23 54 4 15,-16-22-6-15,-5 7 7 0,-8 2-4 16,-4 2 6-16,-6-1-2 0,-4 3 4 0,-7-6-4 16,-4 0 4-16,-4-7-9 0,1 4 2 0,-8-6-5 15,-1-5 2-15,2-5-6 0,0-4-3 0,10-5-21 16,-3-19-31-16,34 8-64 0,-39-26-122 0,39 26-312 15,0-41 12-15,-4 1 285 0</inkml:trace>
  <inkml:trace contextRef="#ctx0" brushRef="#br1" timeOffset="154964.0625">7481 15330 1254 0,'0'0'59'0,"0"0"-35"0,0 0-10 0,0 0-1 15,0 0 5-15,9-30 11 0,-9 30 7 0,43-41 3 16,-7 17-8-16,3-8-3 0,11-3-15 0,6-4-1 15,10 3-7-15,9 0 3 0,3 4 7 0,2 0-30 16,10 9 32-16,-6 0-34 0,4 10 20 16,-6 6 0-16,-5 2 0 0,-5 3 0 0,-2 6 3 0,-7 3 1 15,-1 2 6-15,-4 1 5 16,-4-1 4-16,-2 6-2 0,0 1-15 0,-2-4 23 16,4 4-35-16,-2-2 30 0,-2-3-20 0,3 0 2 15,1-4-1-15,2 2 0 0,-1 0 1 0,5-2-2 16,-7 0 3-16,5 4-6 0,-6-2 1 0,0-1-2 15,-2-4-6-15,0 5-22 0,-9-14-39 0,11 17-64 16,-52-12-109-16,75-32-300 0,-33 25 48 0,-12-22 245 16</inkml:trace>
  <inkml:trace contextRef="#ctx0" brushRef="#br1" timeOffset="155498.1375">11654 14271 1418 0,'0'0'40'0,"0"0"-24"0,0 0-14 0,0 0-5 15,28-28 7-15,6 12-4 0,8 0 3 0,1 2-3 16,3 1-8-16,1-1-17 0,7 9-24 0,-11-11-33 16,16 17-36-16,-23-13-13 0,17 19-38 15,-22-11-7-15,3 8-86 0,7 16-65 0,-41-20 195 16</inkml:trace>
  <inkml:trace contextRef="#ctx0" brushRef="#br1" timeOffset="155638.9371">11634 14596 1509 0,'-65'12'96'16,"65"-12"-65"-16,0 0-26 0,0 0-7 0,33-12 1 15,-1-1 1-15,13-1 3 0,5-6-9 0,13-1-15 16,7-7-30-16,16 12-58 0,-17-25-118 0,30 12-292 16,-2 13 25-16,-15-14 281 0</inkml:trace>
  <inkml:trace contextRef="#ctx0" brushRef="#br1" timeOffset="157241.9319">13521 15038 476 0,'0'0'91'0,"0"0"-14"0,0 0 4 0,0 0 11 16,27-6-2-16,-27 6-9 0,0 0-14 0,41-14-6 16,-41 14-7-16,29-12-10 0,-29 12-9 0,38-13-17 15,-38 13-1-15,39-7-12 0,-39 7 1 0,36-4-1 16,-36 4-2-16,41 0-1 0,-41 0-1 0,42 6-1 15,-42-6 0-15,41 9 0 0,-41-9-1 0,43 12 2 16,-18-6-1-16,-25-6 1 0,50 12-1 0,-19-8-12 16,1-3 12-16,2 1-14 0,2-4 15 0,3-1 16 15,2-4-13-15,2 3 13 0,2-3-13 0,5 2-1 16,1-4 0-16,4-2 0 0,-1-1-2 0,1 1-3 16,3 2-16-16,-1 2 22 0,1 0-18 0,2 0 20 15,0 1 0-15,2-1-6 0,-1 2 0 0,2-2 1 16,-4 3-1-16,2 2 0 15,-2 0 2-15,0 2-3 0,-1-1 4 0,1 1-3 16,0 0-1-16,4 0 1 0,0 0-2 0,1-2 2 16,-1-3 5-16,5 1 2 0,0-3 7 0,4 2 4 15,-6-3 5-15,9 3 0 0,-5-6 4 0,4 6-1 16,-1-6-1-16,1 8-5 0,-4-3-5 0,1 5-6 16,-1-5-3-16,2 6-3 0,-2 0-2 0,0 0-2 31,-2 4 1-31,-4-1-1 0,3 3-1 15,-6 1 1-15,-6 0 0 0,3-2 1 0,-6 6-1 16,0-2 3-16,-2 3-5 0,-4-1 3 0,1-2-2 16,0-2 1-16,-8 4 0 0,6-6 2 0,-6 2-1 0,-1-3 1 0,-4-1-1 15,0-1 1-15,-2-2-2 0,-5 0 2 0,2 0 0 16,-29 0 0-16,45 0 1 16,-45 0-3-16,35 0 2 0,-35 0-3 15,31-2 2-15,-31 2 1 0,0 0 0 0,32-5 0 16,-32 5 0-16,0 0-1 0,0 0 0 0,0 0 1 15,0 0 0-15,0 0 0 0,0 0-8 0,0 0-7 16,0 0-10-16,0 0-9 0,0 0-7 0,-25-16-8 0,25 16-13 16,0 0-20-16,0 0-20 0,-34-12-25 0,34 12-43 15,0 0-114-15,0 0-74 0,0 0 162 0</inkml:trace>
  <inkml:trace contextRef="#ctx0" brushRef="#br1" timeOffset="157664.37">16671 14535 1169 0,'-42'-16'96'0,"42"16"-60"0,0 0-21 16,0 0-7-16,0 0 5 0,26-14 4 0,-26 14 7 15,30-5 1-15,-30 5 0 0,43 0-1 16,-12 1-8-16,4 3-5 0,5-1-2 0,5 5 4 16,-2-5 2-16,9 2 3 0,-2 4-7 0,4 2-2 15,-2 0-5-15,3 3 0 0,-5-3-2 0,-3 5 1 16,-4 0-3-16,-7 2 1 0,-9-2-3 0,-27-16 5 15,41 32-2-15,-41-32 4 0,12 32-2 16,-12-32 2-16,-16 46-5 0,-5-21 4 0,-15 4-7 16,-7 3 7-16,-7 2-7 0,-9 1 5 0,-1 4 20 15,-6 1-32-15,0-1 31 0,-1 0-30 0,1-3 8 16,5 1 4-16,6-3-5 0,8-6 3 0,13 3-23 16,2-14-24-16,26 12-59 0,6-29-81 0,0 0-176 15,9 30-122-15,-9-30 78 16,63-9 406-16</inkml:trace>
  <inkml:trace contextRef="#ctx0" brushRef="#br1" timeOffset="158523.9218">18008 15089 595 0,'0'0'101'0,"0"0"-50"0,0 0-4 15,0 0-3-15,0 0 1 0,-13-25 4 0,13 25-20 16,0 0 12-16,0 0-11 0,-12-26-8 0,12 26-1 16,0 0-6-16,2-40 3 0,-2 40-1 0,3-39-9 15,-3 39 26-15,11-42-12 0,-11 42 20 16,12-49-8-16,-4 24-10 0,-7-7 4 0,5 2-6 15,-8 0 10-15,4 1-9 0,-4-6-6 16,0 3-7-16,-3-1 2 0,-1-2-3 0,3-3 6 16,-3 1-7-16,1-6 6 0,0 4-8 0,-4-4 9 15,3-1-7-15,1-3 7 0,-2-1-7 0,1 0 6 16,3 0 8-16,-3-4-28 0,5 3 27 0,-3-7-26 16,4 1 10-16,4 0 9 0,-1-4-9 0,3 4 7 15,1-2-12-15,-4-2 10 0,5 0-13 16,-3 4 9-16,-1 0-8 0,-4-1 7 0,0 5-7 15,-2-1 9-15,0 2-7 0,-3-2 11 0,-3 10 14 16,1-6-25-16,0 7 32 0,-5-2-31 16,6 4 9-16,-1-4 2 0,0 5-8 0,3-2 2 15,1 0-7-15,1-1 6 0,2 2-7 0,0 0 6 16,3-4-6-16,-3 4 7 0,2-2-2 0,-2 5 2 16,0 4 0-16,0 0 5 0,0 2-8 15,-2 5 7-15,2 0-5 0,0 25 3 0,-3-41-1 16,3 41 2-16,-4-36-7 0,4 36 3 0,-7-35-3 15,7 35 3-15,0-29 1 0,0 29 1 0,0 0-2 16,0-30 1-16,0 30-4 0,0 0 2 0,0 0-3 16,0 0-1-16,0 0-3 0,0 0-9 0,0 0-12 15,0 0-20-15,0 0-32 0,0 0-37 16,0 0-24-16,0 0-85 0,0 0-55 0,0 0-200 16,0 52 56-16,0-52 404 0</inkml:trace>
  <inkml:trace contextRef="#ctx0" brushRef="#br1" timeOffset="159102.0782">17995 12673 930 0,'-1'-28'84'15,"1"28"-34"-15,8-56 7 0,-8 56 6 0,13-51 8 16,-13 51-11-16,13-45-10 0,-13 45-11 15,-2-30-1-15,2 30-7 0,0 0-5 0,0 0-6 16,-31-25-4-16,31 25-2 0,-27 2-5 16,27-2-2-16,-34 19-5 0,34-19 0 0,-39 39-1 15,19-12 5-15,-3 2-2 0,3 3 7 0,-7 7-5 16,2 7 4-16,-2-1-7 0,-3 5 5 0,5-6-5 16,0 1 7-16,0-2-7 0,5-1 7 0,2-4-8 15,7-8 5-15,6-3-7 0,5-27 4 16,-4 34-3-16,4-34 1 0,0 0 1 0,0 0 1 15,29 23 5-15,-29-23 5 0,29-13 5 0,-29 13-2 16,44-32 1-16,-17 6-6 0,6-8 3 0,1-5-5 16,-2-2 8-16,2-4-4 0,-4-1 11 0,3 1-5 15,-6-10 8-15,-1 10-8 0,0-5 4 0,-5 6-8 16,-5 6 1-16,2 3-5 0,-5 5 0 0,-3 5-5 16,-10 25 0-16,13-31-5 15,-13 31 0-15,0 0 1 0,0 0-4 0,0 0 2 16,0 0-3-16,0 0-1 0,0 31 0 0,4-6 2 15,-1 10-7-15,2 3-3 0,4 8-14 0,0 0-5 16,8 4-14-16,-1-7-4 0,12 5-26 0,-4-18-23 16,26 22-61-16,-27-36-92 0,40 20-199 0,-13-1-64 15,-12-12 222-15</inkml:trace>
  <inkml:trace contextRef="#ctx0" brushRef="#br1" timeOffset="159789.6388">13482 15431 380 0,'0'0'99'0,"0"0"-40"15,0 0 9-15,0 0 16 0,4-42 15 0,-4 42 2 16,10-40-7-16,-10 40-7 0,27-46 6 0,2 21-8 16,-6-18-4-16,24 4-19 0,-4-12-7 0,18-1-17 15,-2-9-14-15,16 1 26 0,8-12-27 0,13 5 26 16,5-12-7-16,12-1-20 0,9-7 4 16,10-4-21-16,6-7 8 0,9 2-19 0,6-4-2 15,3 0 17-15,8-3-20 0,0-2 19 0,4-4-2 16,-1 0-14-16,-4 6 17 0,-5 0-14 15,-6 3 15-15,-9-2 2 0,-6 4-19 0,-5 6 18 16,-12 3-20-16,-9 10 4 0,-7 4 10 0,-12 0-9 16,-10 6 10-16,-6-1-9 0,-12 13 10 0,-5 8-10 15,-12 8 6-15,-8 7-6 0,-12 7 5 16,-27 27-2-16,29-29 0 0,-29 29-5 0,0 0-18 16,0 0-23-16,-25 8-40 0,-11-12-44 0,22 40-83 15,-42-20-121-15,8 14-162 0,5 18 75 0,-31-21 421 16</inkml:trace>
  <inkml:trace contextRef="#ctx0" brushRef="#br1" timeOffset="160211.6648">13722 15358 769 0,'0'0'132'0,"43"-39"-20"0,-20 7-11 15,22 9-14-15,-7-18-1 0,17 7-20 0,6-16 1 16,15 0-10-16,3-12-18 0,14-2 22 15,9-11-35-15,13 4 17 0,7-11-9 0,14-2-17 16,5-3 7-16,10-4-18 0,3-4 11 0,4-3-12 16,3-1-1-16,11 1 16 0,4-9-10 0,7 9 18 15,8-9 1-15,-1 3-16 0,2 5 3 0,-4-3-20 16,-8 6 11-16,-8 1-14 0,-18 6-1 0,-12 11 21 16,-19 5-23-16,-15 14 22 0,-22 7-13 0,-18 6-10 15,-20 10 3-15,-21 4-8 0,-27 32 4 16,20-39-9-16,-20 39-14 0,-22-25-22 0,22 25-33 15,-57-14-35-15,30 30-53 0,-36-20-30 16,26 28-22-16,-31-10-11 0,10 4-11 0,8 21-75 16,-29-27 268-16</inkml:trace>
  <inkml:trace contextRef="#ctx0" brushRef="#br1" timeOffset="160696.0346">15120 13502 998 0,'0'0'77'0,"-32"-4"-35"0,32 4-9 16,0 0-7-16,0 0-7 0,0 0-10 15,0 0-4-15,0 0 12 0,0 0 18 0,0 0 15 16,32 0 10-16,2 7-3 0,6-14-5 16,15 7-3-16,12-12-7 0,22-1-9 0,10-10-2 15,19 0-10-15,11-4 2 0,13-1 0 0,8-4 1 16,3 5-5-16,-3-5-1 0,3 7-9 0,-10-2 3 15,0 4-8-15,-12 2-15 0,-16 1 10 0,-13 6-16 16,-16 5 34-16,-12 2-16 0,-15 7-1 16,-16 3 2-16,-16 3-23 0,-27-6 33 0,16 26-14 15,-25 1 11-15,-9 12-9 0,-13 6-8 0,-12 10 5 16,-16 11-11-16,-7 5 11 0,-16 4-9 0,-3 2 16 16,-6 1-3-16,-4 0 16 0,0 1-10 0,5-4 15 15,8-9 11-15,10-6-26 0,13-12 22 0,14-7-31 16,16-5-4-16,29-36-14 0,-10 43-35 15,10-43-55-15,46 23-131 0,-46-23-302 16,67-16-25-16,-6 0 257 0</inkml:trace>
  <inkml:trace contextRef="#ctx0" brushRef="#br1" timeOffset="160826.9911">17472 14024 1700 0,'-48'16'0'0,"8"-11"-38"0,40-5-19 0,-55 2-79 15,55-2-177-15,0 0-239 0,0 0 44 0,-27 7 413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29/04/2015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72784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2840447"/>
              </p:ext>
            </p:extLst>
          </p:nvPr>
        </p:nvGraphicFramePr>
        <p:xfrm>
          <a:off x="214283" y="762000"/>
          <a:ext cx="8750332" cy="5090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examples of why we subtract vectors and how to get around an impossibility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adding vectors is useful AND how to do it (despite the fact that it is impossible)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more HW (+HRT)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8680" y="1524240"/>
              <a:ext cx="4722480" cy="440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5720" y="1521720"/>
                <a:ext cx="4749480" cy="442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9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21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44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85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04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81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7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97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84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67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84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82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18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05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04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45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06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27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57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91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8705949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motion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23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91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56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5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88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77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10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66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43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4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2200" y="357120"/>
              <a:ext cx="7472520" cy="503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960" y="352080"/>
                <a:ext cx="7495560" cy="505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403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81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720" y="595800"/>
              <a:ext cx="8709120" cy="5128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680" y="583560"/>
                <a:ext cx="8731800" cy="515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408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960" y="250920"/>
              <a:ext cx="8625960" cy="4038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640" y="236520"/>
                <a:ext cx="8644680" cy="406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15200" y="321840"/>
              <a:ext cx="11160" cy="24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12680" y="313200"/>
                <a:ext cx="23400" cy="3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342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02120" y="126360"/>
              <a:ext cx="8322840" cy="6047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9160" y="112320"/>
                <a:ext cx="8352000" cy="607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22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6120" y="348480"/>
              <a:ext cx="8194320" cy="5207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2080" y="335160"/>
                <a:ext cx="8211240" cy="522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420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7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4856</TotalTime>
  <Words>222</Words>
  <Application>Microsoft Office PowerPoint</Application>
  <PresentationFormat>On-screen Show (4:3)</PresentationFormat>
  <Paragraphs>41</Paragraphs>
  <Slides>40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150</cp:revision>
  <dcterms:created xsi:type="dcterms:W3CDTF">2006-08-16T00:00:00Z</dcterms:created>
  <dcterms:modified xsi:type="dcterms:W3CDTF">2015-04-28T23:59:22Z</dcterms:modified>
</cp:coreProperties>
</file>