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377" r:id="rId5"/>
    <p:sldId id="378" r:id="rId6"/>
    <p:sldId id="379" r:id="rId7"/>
    <p:sldId id="38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1:18:32.75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2605 1145 72 0,'0'0'39'0,"24"-62"-2"16,-24 62 1-16,0 0-21 16,0 0-15-16,0 0 1 15,0 0-1-15,47-23 2 16,-34 80-3-16,5 36 2 15,2 16-2-15,-12 0 1 16,6 20-1-16,2 7-2 16,-3-5 1-16,0-22-1 15,0-18 2-15,5-20-2 16,0-28 3-16,6-27 0 15,4-32-1-15,8-30 2 0,5-31-2 16,5-27 2-16,-23 44-1 16,4-11-1-16,-4-7-1 15,1-7 0-15,-1 2 0 16,3-6-4-16,-4 5-1 15,0-2-16-15,1 8-20 16,-5-2 3-16,-1 14-2 16,-1 7-1-16</inkml:trace>
  <inkml:trace contextRef="#ctx0" brushRef="#br0" timeOffset="419.024">3754 1685 106 0,'14'-4'40'16,"-4"-5"-1"-16,16 6-2 15,2-10-36-15,5-2 1 16,4-5 0-16,9 2 0 15,-5-5 0-15,2 0 0 16,-5-3-1-16,-5-1 0 16,-9-1 1-16,-8-2-1 15,-16 30 0-15,0 0 0 16,0 0 1-16,-17-51-1 15,-20 42 0-15,-11 9 0 0,-11 16 0 16,-7 10 0-16,-2 13 0 16,0 9-1-16,5 9-1 15,25 7 1-15,15-6 0 16,20-5-1-16,23-10 0 15,18-9-3-15,26-10 0 16,17-9-3-16,22-8-4 16,-6-22-26-16,23 0-3 15,-9-12 1-15,6-1 0 16</inkml:trace>
  <inkml:trace contextRef="#ctx0" brushRef="#br0" timeOffset="632.0362">4764 1496 83 0,'-37'-10'40'16,"2"15"-1"-16,-12 3 2 0,7 24-10 15,-8-4-27-15,3 14 0 16,3 4-2-16,7 6-1 16,11-1 0-16,13 1-1 15,17-8-1-15,16-9-1 16,23-16 0-16,19-20-2 15,22-16 0-15,9-26-12 16,24-11-21-16,-6-22-1 16,-53 33 0-16,1-5-1 15</inkml:trace>
  <inkml:trace contextRef="#ctx0" brushRef="#br0" timeOffset="797.0456">5392 1204 105 0,'21'-53'38'16,"-21"53"3"-16,20-72-2 0,-20 72-30 15,0 0-2 1,-24 13-4-16,-9 44 0 0,-14 42-3 15,-1 23-1-15,11 21-2 16,14 0-5-16,21-9-30 16,6-47-3-16,16-9 2 15,-8-29-3-15</inkml:trace>
  <inkml:trace contextRef="#ctx0" brushRef="#br0" timeOffset="1534.0878">5186 1485 121 0,'0'18'41'0,"24"-3"1"16,6-9-1-16,31-21-37 15,7 3-2-15,13-7 2 16,6-5-4-16,-87 24 0 15,89-28 0-15,-41 17 0 16,-48 11 0-16,84-24 0 16,-53 16 0-16,31 0 0 15,-32 10 0-15,-15 19 0 16,-30 12 0-16,-8 18 0 15,-27 9 0-15,-3 15 0 16,3-4 0-16,10 4 0 16,16-9 0-16,16-10 0 15,20-13 0-15,17-13 0 16,18-18 0-16,10-22-2 0,9-14 0 15,1-17 1-15,0-11-1 16,-5-15 0-16,-10-5 1 16,-13-4 0-16,-39 76 0 15,22-77 2-15,-22 77 1 16,1-67-1-16,-13 16 1 15,-10 14 0-15,-9 14 0 16,4 15 0-16,2 14-2 16,11 10 0-16,7 6 0 15,25 4 0-15,13-7 0 16,12-4 0-16,10-1 0 15,4-4 0-15,0 2 0 16,-5-1 0-16,-6 8 0 16,-9 3 0-16,-14 5 0 0,-12 10 0 15,-13 5 0-15,-10 3 0 16,-7 1 0-16,-4 1 0 15,1-5 0-15,3-7 0 16,5-6 0-16,7-15 0 16,7-14 0-16,15-11 0 15,4-19 0-15,7-8 0 16,2-11 0-16,4-7 0 15,1-4 0-15,-4 0 0 16,0 4 0-16,-4 6 0 16,-2 10 0-16,-2 5 0 15,6 10-2-15,-27 25-27 16,0 0-12-16,51-42-2 15,-11 30 0-15,10 6-1 0</inkml:trace>
  <inkml:trace contextRef="#ctx0" brushRef="#br0" timeOffset="1909.1092">7525 1370 120 0,'0'0'40'16,"0"0"1"-16,0 0-3 15,0 0-33-15,-52-39-1 16,14 44-1-16,-15 5 1 16,6 2-4-16,-2 9 0 0,4 9 0 15,7 6 0-15,17 7 0 16,27-12 0-16,11-8 0 15,19-8 0-15,7-4 0 16,5-7 0-16,3-2 0 16,-1 2 0-16,-7 1 0 15,-13 8 0-15,-16 11 0 16,-23 12 0-16,-16 9 0 15,-16 7 0-15,-14 3 0 16,-7-2 0-16,-4-3 0 16,11-4-5-16,0-27-20 15,36-1-17-15,4-22-1 16,30-7-1-16,12-17-1 15</inkml:trace>
  <inkml:trace contextRef="#ctx0" brushRef="#br0" timeOffset="2442.1397">3812 2275 89 0,'-57'-7'39'0,"20"5"0"15,9-8 0-15,28 10-31 16,2-13-6-16,22 11-1 15,21 2 0-15,26 1 1 0,27-1 0 16,30 0 1-16,36-6-1 16,34-4 1-16,33-13 1 15,32-5-1-15,20-9 0 16,19-3 0-16,3-5-2 15,2 1 0-15,-14 3-2 16,-23 5-2-16,-27 16-9 16,-48 3-26-16,-29 18-3 15,-55 7 1-15,-43 16-2 16</inkml:trace>
  <inkml:trace contextRef="#ctx0" brushRef="#br0" timeOffset="3254.1862">1788 3237 104 0,'5'-15'36'0,"8"23"1"0,-10 3-8 15,1 32-24-15,-1 14-2 16,-3 18 0-16,-2 12 0 16,1 15 0-16,-3 8-1 15,2 1 0-15,-1-9 0 16,7-14-1-16,1-15 0 15,2-14 0-15,-2-19-1 16,1-21 0-16,-6-19 0 16,8-34 0-16,-5-14 0 15,-1-18-1-15,2-17 1 16,6-18 1-16,4-24-1 15,4-5 0-15,10-2 1 0,3 8 0 16,5 5 0-16,2 16 0 16,-2 17 0-16,3 24-1 15,-2 28 0-15,-3 25 0 16,-5 20 0-16,-3 22-1 15,-8 14 1-15,-4 16-1 16,-6 14 0-16,-8 3 1 16,-8 6 0-16,-6-1 0 15,-4-4 0-15,-3-9 0 16,0-8 1-16,0-17-2 15,3-12 2-15,3-15-1 16,5-14 0-16,10-6-1 16,-7-28 1-16,11 3-1 15,4-5 1-15,5 2 0 16,-3 2 1-16,4 10-1 0,3 12 0 15,-3 20 1-15,3 14-1 16,-2 14 1-16,3 10-1 16,5 9 0-16,10 2-3 15,5-5-2-15,22 4-20 16,-4-25-13-16,16-4 0 15,-5-28-1-15,14-7-2 16</inkml:trace>
  <inkml:trace contextRef="#ctx0" brushRef="#br0" timeOffset="3625.2074">2844 3728 105 0,'0'0'40'0,"22"16"0"16,4-25-1-16,24-6-32 15,8-8-6-15,10-4 2 16,6-8-2-16,3-4 1 16,-10-5-1-16,-6-4 1 15,-12-1-1-15,-19 3 1 16,-17 2-1-16,-20 5 0 15,-20 10 0-15,-13 14-1 16,-20 17 1-16,-6 18 0 16,-11 20 0-16,4 18 0 15,2 10 1-15,14 11 0 16,17 6-2-16,24-8 0 15,26-10 0-15,33-19 0 0,37-21-2 16,29-28-3-16,34-14-2 16,16-36-13-16,33-2-15 15,-8-33-5-15,2 1-2 16,-19-19 1-16</inkml:trace>
  <inkml:trace contextRef="#ctx0" brushRef="#br0" timeOffset="3825.2188">4432 2678 112 0,'-84'1'41'15,"3"39"2"-15,-9 18-3 16,10 31-37-16,0 18-1 16,13 17 1-16,14 7-1 0,17-1-3 15,25-2 1 1,16-16-4-16,24-11 0 0,4-35-21 15,26-9-13-15,-4-36-3 16,3-12-1-16,-13-29 1 16</inkml:trace>
  <inkml:trace contextRef="#ctx0" brushRef="#br0" timeOffset="3992.2284">3913 3397 111 0,'-20'8'43'15,"20"-8"1"-15,13 12-1 16,19-13-29-16,25-14-14 15,21-4-7-15,6-19-17 0,30 14-15 16,2-11-4-16,18 10 0 16,-4-6-2-16</inkml:trace>
  <inkml:trace contextRef="#ctx0" brushRef="#br0" timeOffset="4666.2669">6594 2896 112 0,'2'-25'39'16,"-9"0"0"-16,7 25-1 16,-12 8-36-16,2 16 0 15,-1 13 0-15,2 17-1 16,1 16 1-16,0 11-1 15,1 9 1-15,6 4-1 16,1-4 1-16,3-7-1 16,4-11 0-16,-1-14-1 0,2-18 1 15,-3-17-2-15,-5-23 1 16,10-12 1-16,-9-23-1 15,-1-17 0-15,-4-15 0 16,0-13 1-16,-1-15-1 16,2-12 1-16,4-6-1 15,5 1-1-15,7 4 1 16,10 10-1-16,7 11 1 15,9 12-1-15,8 15 1 16,11 26-1-16,4 16 2 16,9 21-1-16,-2 13 0 15,-6 13 1-15,-4 13-1 16,-12 14 2-16,-18 6-1 0,-22 6 1 15,-24 1-2-15,-22 4 2 16,-20-5 0-16,-18-6-2 16,-6-12 0-16,-3-13 0 15,7-10-4-15,10-26-8 16,30 4-14-16,4-30-12 15,37-2-5-15,13-14 1 16,28 4-1-16</inkml:trace>
  <inkml:trace contextRef="#ctx0" brushRef="#br0" timeOffset="7792.4457">7808 3210 107 0,'5'-10'36'0,"-21"-3"0"15,-3 18-2-15,-18 0-30 16,-1 11 0-16,-9 6-1 15,-3 11 0-15,-5 5 0 16,2 8-1-16,4 1 0 16,10 5 0-16,8-2-1 15,16-4 0-15,10-8 0 16,19-10-1-16,16-14 0 15,15-12 0-15,13-15 1 16,12-14 0-16,5-17-1 16,1-10 1-16,-3-10-1 0,-4-2 2 15,-11 2-2-15,-12 5 0 16,-12 8 0-16,-16 13 0 15,-13 15 0-15,-5 23 0 16,-19 11 0-16,0 20 0 16,-5 14-1-16,2 9-1 15,10 9-1-15,2 1-2 16,18 4-3-16,5-16-11 15,28 2-20-15,3-25 1 16,24-2 0-16,0-24-2 16</inkml:trace>
  <inkml:trace contextRef="#ctx0" brushRef="#br0" timeOffset="8252.472">8595 3284 108 0,'-30'-39'38'16,"0"17"1"-16,-17 1-1 15,9 16-33-15,-9 13-1 16,4 14 0-16,0 9-1 15,6 10 0-15,6 8-1 16,10-1-1-16,10 0 0 16,14-5 0-16,11-8-1 15,15-15 0-15,9-13 0 16,9-9 0-16,5-14 0 15,5-7 0-15,-4-13 0 16,-4-3 0-16,-8-5-1 16,-11-1 1-16,-6 7 0 15,-9 1-1-15,-6 9 1 16,-7 10-1-16,-2 18 0 0,-12 7 1 15,0 25 0-15,-4 17-1 16,-3 18 1-16,-6 17 0 16,0 13 0-16,-4 12 0 15,-6 8 0-15,0-4 1 16,-4-5-1-16,-1-8 1 15,0-14 0-15,-1-16-2 16,-1-13 2-16,2-25-1 16,5-21-1-16,9-22 0 15,10-20-2-15,9-28-3 16,22-9-12-16,-3-32-18 15,32-2-3-15,0-17 0 16,22 9-2-16</inkml:trace>
  <inkml:trace contextRef="#ctx0" brushRef="#br0" timeOffset="8617.4929">8814 3427 104 0,'16'24'39'0,"-1"-18"0"16,20 3-1-16,2-13-32 15,20-7-3-15,14-11 1 16,5-4-2-16,4-9-1 16,-5 1 0-16,-6-3 0 15,-9 2 0-15,-15 1 0 16,-16 5 0-16,-19 2 0 15,-14 10 0-15,-18 8 1 16,-11 8-1-16,-13 11 1 0,-9 14-1 16,-2 14 0-16,-6 10 0 15,5 9 0-15,6 4-1 16,13 2 1-16,14-6-1 15,21-5 0-15,19-16-2 16,25-12-1-16,19-18-4 16,28-3-11-16,-1-31-14 15,24 2-9-15,-5-23 0 16,16-4-2-16,-13-19 3 15</inkml:trace>
  <inkml:trace contextRef="#ctx0" brushRef="#br0" timeOffset="9189.5256">10117 2776 102 0,'-23'1'38'0,"-7"-4"2"16,11 13-1-16,2-6-38 16,17-4 0-16,-15 15 0 15,15-4-1-15,0-11 1 16,7 23-1-16,-2-14 0 15,-2 4 1-15,-3-13 1 16,0 16 0-16,0-16 0 16,0 0 0-16,-15 8 1 15,15-8-1-15,-12-7 0 16,12 7-1-16,-8-10 0 15,8 10 0-15,-4-11-1 16,4 11 0-16,0 0 0 0,0 0 0 16,-12 13 1-16,4 0-1 15,-4 3 0-15,-4 2 1 16,-4 3 0-16,0 1 0 15,-2-1 0-15,-2-4 0 16,7-1-1-16,1 0 1 16,7 0 0-16,6 3 0 15,9-3-1-15,9 1 0 16,7-1 0-16,9-1 0 15,5 0 0-15,4-4-1 16,-2 0 1-16,-3-2 0 16,-4 1 0-16,-7 1 0 15,-10 7 1-15,-13 10-1 16,-12 5 0-16,-14 10 1 0,-7 6-1 15,-10 5 1-15,-5 1-1 16,-4 1 0-16,2-9 2 16,4-8-5-16,11-8 1 15,11-20-5-15,23-11-12 16,4-18-9-16,29-8-14 15,8-25-1-15,23-4-1 16,6-22 1-16</inkml:trace>
  <inkml:trace contextRef="#ctx0" brushRef="#br0" timeOffset="10075.5763">12573 2122 98 0,'22'-41'37'0,"-9"17"1"16,-28 3-3-16,-18 21-33 15,-19 18-1-15,-15 23 1 16,-14 27 1-16,-8 28 1 15,-7 18 1-15,3 21 0 16,7 6-1-16,11 6 0 0,22-6-2 16,22-8 2-1,26-24-3-15,19-21 0 0,24-26 0 16,21-23-1-16,14-24 0 15,7-22 1-15,2-19 0 16,-9-16-1-16,-10-12 0 16,-15-9 0-16,-20-4 0 15,-23 0-2-15,-25 6 0 16,-16 8-1-16,-10 9 0 15,-10 5-2-15,7 18-6 16,-6-7-15-16,22 25-13 16,10-6 0-16,23 9-2 15,28-3 2-15</inkml:trace>
  <inkml:trace contextRef="#ctx0" brushRef="#br0" timeOffset="10421.5961">12941 2350 106 0,'-9'-10'41'0,"29"4"1"16,12-16-3-16,31-2-35 15,12 1-3-15,15 0 0 16,8 0 0-16,-1 4 1 16,-8 9-1-16,-10 8 0 15,-15 11 1-15,-23 20-1 0,-23 17 0 16,-23 19 0-16,-20 15 0 15,-17 13 1-15,-11 8-1 16,-9 1 0-16,4 0-4 16,6-16 0-16,23 3-16 15,4-37-15-15,38-4-7 16,11-28-2-16,34-8 0 15</inkml:trace>
  <inkml:trace contextRef="#ctx0" brushRef="#br0" timeOffset="10571.6047">14154 3045 96 0,'-62'74'41'0,"-2"16"0"16,-11-11-4-16,11-8-34 15,14 8-40-15,0-18-3 16,24-4 0-16,7-22-2 15</inkml:trace>
  <inkml:trace contextRef="#ctx0" brushRef="#br0" timeOffset="16355.9355">15218 2173 79 0,'15'-34'36'0,"-4"12"-1"16,-19 8 1-16,-8 18-33 15,-15 10-1-15,-4 18 2 16,-14 19 0-16,-1 22 0 15,-10 10 0-15,7 16 1 16,0-4-1-16,9 9 0 16,10-9-1-16,10-9 0 15,14-12-1-15,15-18 0 16,18-15-1-16,11-18-1 0,17-20 1 15,10-12-1-15,5-15 0 16,1-12 1-16,-7-7-2 16,-15-4-1-16,-16-1 0 15,-22 2-1-15,-22 7 0 16,-23 8-1-16,-9 13 0 15,-12 6-2-15,4 15-1 16,-5-3-29-16,29 11 0 16,9-6-2-16,22-5 1 15</inkml:trace>
  <inkml:trace contextRef="#ctx0" brushRef="#br0" timeOffset="16835.963">16023 2221 90 0,'-30'6'36'16,"-12"-7"1"-16,9 13-4 15,-8-7-25-15,5 10-2 16,-1-2 0-16,6 7-3 16,0 5 0-16,7 6-1 15,4 4-1-15,8 6 0 16,7 3 0-16,8 2-1 15,7 0-1-15,8 0 3 0,7-2-1 16,1-4 0-16,4-1 0 16,3-1 1-16,-4-3-2 15,-1-4 2-15,-13 0-2 16,-8-4 0-16,-13-2 0 15,-9-2 0-15,-11-5 1 16,-6-9-1-16,-3-7 0 16,0-10 0-16,9-13 0 15,8-12-1-15,16-13 1 16,14-13-2-16,15-11 1 15,15-7-1-15,13 1-1 16,1 1-2-16,11 21-14 16,-13-7-18-16,5 22-1 15,-15 2-2-15,-1 22-1 16</inkml:trace>
  <inkml:trace contextRef="#ctx0" brushRef="#br0" timeOffset="17459.9987">17215 2952 85 0,'-29'-10'34'0,"-13"-13"1"15,-1 0 0-15,-9-14-32 16,1-8-2-16,0-16 1 16,5-10 0-16,2-8 1 15,8-1-1-15,8-3 0 16,12-1-2-16,8 2 2 0,15 6 0 15,9 9-1-15,11 12 1 16,8 11 0-16,6 8-1 16,-2 10 0-16,1 11 1 15,-8 10-1-15,-6 13 0 16,-16 15-1-16,-16 16-1 15,-18 12 1-15,-15 21 0 16,-17 12 1-16,-10 10-1 16,0 5 2-16,0 2 0 15,10-8 0-15,17-4 1 16,25-12-2-16,31-21 1 15,33-23-2-15,30-23-1 16,37-14-7-16,11-31-14 16,35-4-16-16,-3-31-2 0,12-2 0 15,-14-20-1-15</inkml:trace>
  <inkml:trace contextRef="#ctx0" brushRef="#br0" timeOffset="17806.0185">18211 1918 101 0,'-44'11'40'15,"2"18"0"-15,-12 3-1 16,6 12-37-16,-10 13-1 16,-5 22 1-16,-8 9-1 15,2 11 3-15,-2 1-1 16,11 3 0-16,11-7-1 15,15-9 1-15,18-12-1 0,17-19 0 16,21-21 0-16,17-16-3 16,12-19 1-16,4-19 0 15,2-12-1-15,-4-11-1 16,-6-11 1-16,-10-7-1 15,-15-2-1-15,-17 4 0 16,-10 12 0-16,-16 10-3 16,-6 16 2-16,-4 7-2 15,4 20-3-15,-1-8-12 16,32 25-17-16,6-12-1 15,32 8 0-15,16-17 0 16</inkml:trace>
  <inkml:trace contextRef="#ctx0" brushRef="#br0" timeOffset="18186.0402">18933 2115 114 0,'-56'-22'41'15,"-1"23"2"-15,-19 0-11 16,5 15-29-16,4 9 0 15,7 9-2-15,8 3 0 16,15 3-1-16,17 0 1 16,20-9-2-16,20-12 2 15,17-6 0-15,12-11 0 16,9-8 0-16,6-11 0 15,3-6 0-15,-3-7 0 0,-7-1 0 16,-10 4-1-16,-9 2 1 16,-12 8 0-16,-14 11-1 15,-12 6 0-15,-28 38 0 16,-11 8 0-16,-13 20-1 15,-3 8-1-15,-5 7 0 16,6 13-8-16,-3-14-9 16,34 10-6-16,5-31-10 15,41-3-7-15,19-25-1 16,36-4 1-16</inkml:trace>
  <inkml:trace contextRef="#ctx0" brushRef="#br0" timeOffset="18700.0696">20086 2516 85 0,'-29'-1'37'16,"2"14"1"-16,-12-5 0 0,12 8-32 15,-9 5-1-15,8 5 2 16,0 4-2-16,7 5 0 15,5-2-1-15,11 9 0 16,12-5-1-16,13-2 0 16,10-6-1-16,10-5-1 15,5-14 0-15,6-6 0 16,0-16 0-16,-3-16-2 15,-7-10 1-15,-10-8 0 16,-11-10 0-16,-11-1-2 16,-10 1 2-16,-12 2-3 15,-5 9 2-15,-7 14-2 16,1 18 1-16,-4 9-2 15,9 18-2-15,5 1-7 0,23 25-12 16,1-20-14-16,33 12 0 16,10-21-1-16,30 1 1 15</inkml:trace>
  <inkml:trace contextRef="#ctx0" brushRef="#br0" timeOffset="18925.0825">21130 1772 103 0,'-48'-16'39'0,"-23"19"1"16,6 31-1-16,-5 21-36 16,6 22-2-16,3 18 1 15,13 18-1-15,4 6 0 16,16 2-1-16,13-2-3 0,7-12-3 15,19 0-22-15,-11-28-9 16,13-12-2-16,-12-33 0 16,8-12-1-16</inkml:trace>
  <inkml:trace contextRef="#ctx0" brushRef="#br0" timeOffset="19061.0903">20568 2452 108 0,'29'-42'42'15,"5"-3"0"-15,24 16-3 16,8 19-47-16,0-18-29 15,20 17-4-15,-13-3 0 16,-11 15-3-16</inkml:trace>
  <inkml:trace contextRef="#ctx0" brushRef="#br0" timeOffset="19579.1199">4531 4425 89 0,'19'5'37'0,"-6"7"1"15,3 24 0-15,-9 9-36 16,1 19 0-16,-7 16 0 15,-3 13 1-15,-5 9-1 16,-6 7-3-16,3 2-2 16,-7-20-13-16,12-2-20 15,-2-23-2-15,10-15 1 16,-2-24-2-16</inkml:trace>
  <inkml:trace contextRef="#ctx0" brushRef="#br0" timeOffset="19759.1302">4400 5122 75 0,'-29'-4'41'0,"1"-4"-2"0,28 8 1 16,-11-6-12-16,35-2-26 16,20-10-1-16,26-9-4 15,21-10-1-15,11-22-8 16,28 0-25-16,-5-16-1 15,10 3-1-15,-11-11-1 16</inkml:trace>
  <inkml:trace contextRef="#ctx0" brushRef="#br0" timeOffset="20139.1519">5420 4231 105 0,'-41'44'39'16,"-9"4"1"-16,13 22-1 15,-4 0-36-15,11 13-1 0,2 7 0 16,7 5-1-16,1 1 3 15,9-3-3-15,0-7 1 16,7-10-1-16,2-15 1 16,5-9-1-16,3-16 0 15,4-11 0-15,2-15-1 16,0-12 1-16,8-9-1 15,-1-14 1-15,3-5-2 16,-2-3 2-16,2-3-2 16,-1 2 2-16,-2 5-2 15,-2 7 1-15,-3 9-1 16,-2 13 1-16,-1 11 0 15,1 6-1-15,-3 14-1 16,2 2-2-16,4 11-1 0,1-8-6 16,20 15-10-16,-18-25-9 15,16 10-11-15,-8-18 0 16,13-1 1-16,-7-21 1 15</inkml:trace>
  <inkml:trace contextRef="#ctx0" brushRef="#br0" timeOffset="20480.1714">5775 4984 101 0,'-8'10'39'0,"11"13"2"15,-3-23-2-15,31 22-36 16,3-18 0-16,11-5-1 0,12-9-1 15,6-7 1-15,2-3-1 16,-4-4 0-16,-5 0 0 16,-12-5-1-16,-16 3 1 15,-13 4-1-15,-23 1 0 16,-18 8 0-16,-11 6 0 15,-14 9 1-15,-5 4-1 16,-4 11 1-16,3 8-1 16,7 4 1-16,9 7 0 15,13-1-1-15,15 2 1 16,17-8-4-16,22 3-9 15,5-21-10-15,37 6-14 16,1-20-5-16,27-1 0 16,7-14-1-16</inkml:trace>
  <inkml:trace contextRef="#ctx0" brushRef="#br0" timeOffset="21180.2115">7700 4761 93 0,'-19'-15'38'16,"-2"17"1"-16,-14 0-3 15,1 16-30-15,-13 8 0 16,5 15-2-16,-6 6 0 15,3 6-1-15,5 2 0 16,9-5-2-16,10-5 2 16,12-8-3-16,17-13 2 15,12-15-2-15,13-16 0 16,10-14 1-16,7-10-1 15,5-11 1-15,-6-5-2 16,4-7 2-16,-12-3-2 16,-5 2 2-16,-5 5-1 15,-10 9-1-15,-6 11 1 16,-8 14-1-16,-7 16 1 0,-3 25-1 15,-8 21 0-15,-7 22 1 16,-5 20 0-16,-4 19 0 16,-4 16 0-16,-1 11 0 15,2 0 1-15,0-5 0 16,1-11 2-16,7-10-1 15,3-21 0-15,4-19 0 16,3-22 1-16,3-24-1 16,9-22-1-16,-10-22 1 15,12-22-2-15,1-17 0 16,2-15-2-16,4-16 1 15,4-11-1-15,2 0 0 16,2 6 2-16,3 6-4 16,4 14 0-16,2 9 0 0,8 18-3 15,6 8-1-15,14 22-11 16,-9-9-2-16,24 22-5 15,-15-17-5-15,17 14-6 16,-13-9-1-16,3 9 3 16</inkml:trace>
  <inkml:trace contextRef="#ctx0" brushRef="#br0" timeOffset="21532.2316">8244 4901 101 0,'-3'-11'39'16,"3"11"1"-16,-20 0-1 16,6 7-34-16,2 6-1 15,-2 9-2-15,-2 9 1 16,0 7-1-16,0 6 0 15,-2 4-2-15,3 0 2 16,3-2-1-16,0-7 0 0,5-5-1 16,5-14 1-16,2-20-1 15,14 5 1-15,1-27-1 16,2-9 0-16,6-12 1 15,0-8-2-15,2-7 2 16,-2-2-1-16,-2-1 1 16,-3 5-1-16,-5 8 0 15,-2 10 1-15,-2 8-1 16,0 9 0-16,3 8-1 15,3 10-2-15,4 1-1 16,9 7-2-16,0-12-11 16,23 17-5-16,-9-23-5 0,18 14-6 15,-11-14-8-15,7 4 1 16,-12-7 1-16</inkml:trace>
  <inkml:trace contextRef="#ctx0" brushRef="#br0" timeOffset="21893.2523">8658 4884 110 0,'-20'36'41'0,"-2"-19"0"16,21 3-2-16,1-20-36 16,33-4-1-16,4-10-1 15,13-7 0-15,5-5 0 16,1-7-1-16,-1-2 0 15,-6 1 1-15,-11 2-1 16,-9 3 0-16,-14 0 0 0,-15 7 1 16,-12 10-1-16,-9 5 0 15,-11 11 0-15,-7 12 0 16,-7 11 0-16,1 9 0 15,0 9 0-15,8 7 0 16,8-1 1-16,13 0-1 16,16-7-1-16,15-9 0 15,18-11-2-15,11-15 0 16,22-1-9-16,-2-25-8 15,21 10-5-15,-17-28-11 16,11 8-4-16,-14-13-2 16,-3 4 3-16</inkml:trace>
  <inkml:trace contextRef="#ctx0" brushRef="#br0" timeOffset="22244.2723">9214 4843 103 0,'-26'18'40'15,"25"5"0"-15,1-23-1 16,35 5-36-16,5-10-1 15,12-6 0-15,5-5-1 16,5-2 0-16,-1-4 0 16,-5-3-1-16,-11 0 1 15,-12 1 0-15,-9-4-1 16,-14 2 1-16,-12 3-1 15,-13 3 0-15,-11 9 1 16,-10 6-1-16,-10 11 0 16,-6 16 0-16,-5 8 1 0,-2 12 0 15,8 9 0-15,3 2-1 16,16 1 1-16,13-4-1 15,25-10-1-15,16-11 1 16,22-11-4-16,11-16-2 16,20-5-11-16,-4-29-6 15,20 11-6-15,-19-25-9 16,9 8-3-16,-18-14 2 15,-5 11 2-15</inkml:trace>
  <inkml:trace contextRef="#ctx0" brushRef="#br0" timeOffset="22531.2887">9919 4712 8 0,'23'-20'19'16,"-29"-5"7"-16,6 25 12 15,-26 6 1-15,5 18 2 16,-18 6-2-16,8 15-23 0,-4 2-12 15,0 8 0-15,7-5-2 16,6-4 0-16,9-6 0 16,10-11-1-16,13-17 0 15,9-15 0-15,10-14 0 16,8-13 0-16,4-11 0 15,4-3 0-15,-3-5-1 16,-1 6 1-16,-7 6 0 16,-7 11-1-16,-7 14 1 15,-7 11-1-15,-7 15-1 16,-6 6-1-16,3 12-5 15,-9-9-5-15,14 19-7 16,-15-26-3-16,22 15-5 16,-15-31-7-16,27 11-9 0,-1-21 1 15,20-6 4-15</inkml:trace>
  <inkml:trace contextRef="#ctx0" brushRef="#br0" timeOffset="23281.3316">11426 4478 97 0,'0'-16'38'16,"-2"29"1"-16,-13 1-1 16,-7 14-34-16,3 9-1 15,5 10 0-15,-2 10 0 16,5 4 0-16,0-1-1 0,9-3-1 15,8-6 1-15,9-8-1 16,9-16-1-16,11-15 1 16,6-18 0-16,8-15-1 15,2-18 1-15,0-8-1 16,-1-11 1-16,-6-5-1 15,-6 1 1-15,-7 4 0 16,-7 12-1-16,-9 7 0 16,-6 19 0-16,-9 20 0 15,0 0 0-15,-7 28 0 16,-1 11 0-16,-1 7-1 15,4 7 1-15,4 5 1 16,4-3-1-16,11-5 0 16,4-10 1-16,7-12 0 0,7-13 0 15,7-14 0-15,0-15 0 16,2-15 0-16,-1-11 0 15,-7-11 0-15,-2-5-1 16,-8-8-2-16,-6 4 0 16,-4 2-1-16,-1 11-2 15,-11 3-5-15,14 27-8 16,-15-7-4-16,22 31-2 15,-22-7-5-15,39 15-8 16,-6 0-2-16,13 8 2 16</inkml:trace>
  <inkml:trace contextRef="#ctx0" brushRef="#br0" timeOffset="23974.3713">12733 4555 80 0,'0'0'39'16,"-31"-21"0"-16,6 18 1 15,-18-8-16-15,5 12-20 16,-7 8 1-16,3 4-2 15,1 9-1-15,4 12 0 16,9 2 0-16,9 5-1 16,13-1-1-16,13 1 1 15,15-11-1-15,17-6 1 16,9-11-1-16,9-15 0 15,7-11 1-15,-1-10-1 16,-2-14 0-16,-6-7 0 16,-12-7 0-16,-10-3-1 0,-13 1 1 15,-10 2 0 1,-11 7 0-16,-11 5 1 0,-3 9-1 15,-9 13 1-15,4 9-1 16,-1 11 0-16,7 8 0 16,8 5-1-16,11 4 1 15,12 4-1-15,11-3 1 16,15-2-1-16,9-2 1 15,7-5 0-15,5-5 0 16,0-3 0-16,-4-1 0 16,-9-2 0-16,-9-1 1 15,-12 2-1-15,-13 4 1 16,-7 9-1-16,-12 4 0 15,-9 9 0-15,-8 8 0 16,0 5 0-16,-1 3 0 0,-4 2 0 16,8-2 0-16,-1-8 0 15,8-5 0-15,6-14 1 16,3-17 0-16,19-8 0 15,-3-18-1-15,10-9 1 16,-1-11 1-16,2-8-2 16,-1-3 1-16,-4 2 0 15,-5 8 0-15,-6 5-1 16,-3 14 0-16,-5 10 0 15,-3 18-1-15,0 0-1 16,11 5-2-16,-11-5-1 16,34 26-7-16,-10-26-5 15,24 12-3-15,-11-28-4 16,26 9 0-16,-14-31-2 0,20 6-5 15,-12-23-6-15,1-8 7 16</inkml:trace>
  <inkml:trace contextRef="#ctx0" brushRef="#br0" timeOffset="24169.3824">14022 3775 97 0,'0'0'40'0,"-23"18"1"16,9 29-2-16,-6 8-21 16,7 23-14-16,3 13-2 15,3 12-1-15,0 6 0 16,7-3-1-16,4-2-2 15,2-13-3-15,11-8-3 16,-8-28-9-16,21 2-6 16,-13-40-9-16,17-3-8 15,-6-28 0-15,9-4 1 0</inkml:trace>
  <inkml:trace contextRef="#ctx0" brushRef="#br0" timeOffset="24417.3966">14186 4331 115 0,'-29'14'41'16,"-13"2"1"-16,7 16 0 15,-8 4-37-15,15-6-3 16,13-1 0-16,14-2 0 16,12-4 0-16,14-4 0 15,15-1-2-15,7-3 0 16,10-4 0-16,5-4 0 15,4 1-2-15,-4-6-3 16,4 6-6-16,-14-19-5 0,6 16-6 16,-26-27-3-16,15 15-7 15,-24-19-9-15,1 0-2 16,-7-10 3-16</inkml:trace>
  <inkml:trace contextRef="#ctx0" brushRef="#br0" timeOffset="25242.4438">14938 3726 101 0,'0'0'37'0,"3"-20"1"16,-3 20-3-16,-12 19-32 15,5 11 1-15,-5 13-2 16,-2 21 2-16,-6 13-2 16,1 14 1-16,-4 11-2 15,4 4 1-15,-3-2-1 16,3-10-1-16,0-12 1 0,6-14 0 15,4-14-1-15,1-16 0 16,5-13 0-16,3-25 1 16,0 0-1-16,6-17 0 15,2-13 0-15,3-6 0 16,7-6 0-16,1-8 0 15,8 2 0-15,3 0 0 16,4 7 0-16,4 8 0 16,1 11 1-16,1 10-1 15,-1 12 1-15,-1 12-1 16,-3 9-1-16,-6 11 1 15,-7 7 0-15,-8 4-1 16,-13 4 1-16,-9 4 0 16,-13-4 0-16,-11 0 0 15,-9-6 0-15,-6-9 0 0,-3-8-1 16,-1-10-1-16,10-11-4 15,2-23-11-15,30 2-14 16,1-28-4-16,28 6-5 16,9-15 0-16</inkml:trace>
  <inkml:trace contextRef="#ctx0" brushRef="#br0" timeOffset="25956.4847">15523 4399 115 0,'-27'5'39'16,"1"10"0"-16,-12-12-7 0,2 15-29 16,0 5 0-16,1 8 0 15,1 3-1-15,5 6 0 16,4 0 0-16,15 0 0 15,11-3-1-15,12-6 0 16,17-12 0-16,12-10-1 16,12-12 0-16,5-16 0 15,5-11 0-15,-4-11 0 16,-5-9 0-16,-10-4-1 15,-13-4 1-15,-14 3-1 16,-15 5 1-16,-12 8 0 16,-13 13-1-16,-11 11 1 15,-4 9 0-15,0 15 0 0,2 7 0 16,10 6-1-16,9 4 1 15,18 0-1-15,14-5 2 16,20-7-2-16,19-5 1 16,15-7 0-16,13-6 1 15,5-6-1-15,0-2 1 16,-11-1 1-16,-8 1-1 15,-16 1 1-15,-17 4-1 16,-19 9 0-16,-17 1 0 16,-28 23-1-16,-8 6 1 15,-5 9-1-15,-7 9 0 16,5 7-1-16,4 6 1 15,10 0 0-15,16-5-1 16,19-3 2-16,20-14-1 0,12-12 0 16,14-14 0-16,6-14 0 15,6-13 0-15,-4-17 0 16,-6-12 1-16,-13-7-1 15,-12-5 0-15,-14-5 0 16,-12 0 0-16,-15 3 1 16,-9 5-1-16,-7 9 0 15,0 8-1-15,0 6-2 16,11 8-2-16,4-4-7 15,28 18-6-15,-2-20-4 16,31 18-3-16,-8-26-3 16,36 15-6-16,-6-21-6 15,16-2 4-15</inkml:trace>
  <inkml:trace contextRef="#ctx0" brushRef="#br0" timeOffset="26182.4976">16925 3322 111 0,'-22'26'40'0,"-14"10"2"15,10 33-3-15,-21 5-35 16,22 18-2-16,-1 13 1 16,7 6-1-16,-1 7 0 15,7-2-3-15,9-5-1 16,2-11-3-16,15-3-8 15,-9-32-9-15,27-2-9 16,-9-34-9-16,20-12 0 16,-3-27-1-16,15-8 2 15</inkml:trace>
  <inkml:trace contextRef="#ctx0" brushRef="#br0" timeOffset="26444.5126">17186 3951 99 0,'-43'-11'38'0,"-1"27"3"16,-20 8-2-16,11 17-25 15,-10 7-9-15,11 9-1 16,9-4-1-16,16 1 0 16,17-9-1-16,23-7-1 15,21-12-1-15,17-9 0 16,13-7 0-16,11-7-1 15,5-2-1-15,-3-9-3 16,1 7-3-16,-18-12-10 0,6 21-5 16,-28-16-6-16,10 19-10 15,-19-8-3-15,4 13 1 16,-7-5 2-16</inkml:trace>
  <inkml:trace contextRef="#ctx0" brushRef="#br0" timeOffset="26580.5204">17872 4624 118 0,'-11'-4'40'15,"11"4"0"-15,-22-18-14 16,-2-12-49-16,18 14-17 16,-14-8-2-16,6 10-1 15,-9 0-1-15</inkml:trace>
  <inkml:trace contextRef="#ctx0" brushRef="#br1" timeOffset="180509.3246">953 6205 74 0,'1'-18'36'15,"-1"18"0"-15,5-15 0 16,-5 15-17-16,2 19-15 15,3 2-1-15,-2 12-1 16,5 17 0-16,-3 18 0 16,5 16 1-16,-1 13-2 15,-1 13 2-15,-4 3-2 16,4-4 1-16,-3-8-1 0,5-14 1 15,0-22-1-15,4-18 1 16,5-29-1-16,4-24 0 16,8-31 1-16,5-22-1 15,1-18 1-15,1-15-1 16,-1-10 1-16,-5-10-2 15,-2 0 1-15,-1 8-3 16,-4 14 0-16,-7 15-2 16,1 19-2-16,-10 4-19 15,13 37-12-15,-8 7-1 16,7 30 0-16,-7 4-1 15</inkml:trace>
  <inkml:trace contextRef="#ctx0" brushRef="#br1" timeOffset="180897.3468">1762 6859 111 0,'4'16'37'0,"-4"-16"2"15,27 21-2-15,-7-14-32 16,18-11 0-16,6-10-2 16,9-5 1-16,0-9-2 15,-2-6 0-15,-3-7 0 16,-6-3-1-16,-13-2 0 0,-11 2-2 15,-13 3 2-15,-15 7-1 16,-13 8 1-16,-11 12-2 16,-14 16 2-16,-8 18 0 15,-7 18 0-15,-2 16 2 16,3 10-3-16,10 10 0 15,12-1 0-15,17 0 0 16,25-11 0-16,23-16 0 16,26-18-2-16,21-20-5 15,27-4-14-15,6-34-16 16,21-5-3-16,-5-18 1 15,-1 1-2-15</inkml:trace>
  <inkml:trace contextRef="#ctx0" brushRef="#br1" timeOffset="181106.3587">2783 6621 117 0,'-48'13'39'15,"2"16"3"-15,-17-3-2 16,18 9-31-16,-11 1-5 16,13 2 0-16,8 1-4 15,13 4 0-15,13-4 0 16,23-8 0-16,20-10 0 15,15-13 0-15,22-10 0 16,10-17-8-16,23-3-21 16,-3-29-11-16,17-4 0 15,-16-16-1-15,1 3 0 16</inkml:trace>
  <inkml:trace contextRef="#ctx0" brushRef="#br1" timeOffset="181294.3695">3410 6112 111 0,'-27'15'38'16,"-9"11"1"-16,9 32-3 15,-12 12-29-15,9 18-2 16,5 10-3-16,4 8 1 16,12 2-4-16,3-7-2 15,20 0-23-15,-5-27-9 16,17-13-4-16,-2-25 0 15,9-17-2-15</inkml:trace>
  <inkml:trace contextRef="#ctx0" brushRef="#br1" timeOffset="182012.4105">3141 6612 127 0,'-15'24'40'15,"23"9"3"-15,7-23-7 16,26-3-32-16,11-9-1 15,18-6-1-15,5-12-2 16,2 0 0-16,0-6 0 16,-5 2 0-16,-13-1 0 15,-12 8-2-15,-11 3 2 16,-13 6-1-16,-23 8 1 15,7 11 1-15,-18 12 1 16,-8 7-2-16,-6 13 0 0,-2 8 0 16,-2 11 0-1,4 6 0-15,5-1 0 0,11-4 0 16,9-9 0-16,12-10 0 15,10-14 0-15,11-17 0 16,6-16 0-16,9-15 0 16,-2-16 0-16,-5-11 0 15,-7-8 0-15,-7-5 0 16,-10-5 0-16,-10 4 0 15,-8 7-2-15,-8 12 0 16,-6 11 2-16,1 10-1 16,0 8 1-16,14 11 1 15,0 0 0-15,0 21 2 16,20-8-3-16,8-1 0 0,10 1 0 15,5 1 0-15,3-3 0 16,1 2 0-16,2 0 0 16,-4 5 0-16,-8 4 0 15,-9 6 0-15,-12 2 0 16,-6 4 0-16,-13 7 0 15,-8-3 0-15,-7-1 0 16,-2-5 0-16,-2-8 0 16,2-8 0-16,4-9 0 15,4-13 0-15,12-12 0 16,8-11 0-16,6-10 0 15,6-3 0-15,3-3 0 16,1 0 0-16,2 4 0 16,-1 4 0-16,0 8 0 15,-7 0-4-15,20 17-16 0,-11-15-12 16,22 16-11-16,6-11 0 15,24 8-1-15,7-8 0 16</inkml:trace>
  <inkml:trace contextRef="#ctx0" brushRef="#br1" timeOffset="182593.4438">6019 6617 105 0,'0'0'39'0,"-28"2"2"16,12 11-4-16,-16 3-30 16,1 10-1-16,-5 9-1 15,0 10-1-15,-2 3-1 16,9 4 0-16,3-1-2 0,9-4 1 15,10-5 0-15,10-13-2 16,14-15 0-16,15-19 0 16,14-16 0-16,8-16 0 15,5-10 0-15,1-10 0 16,0-7 0-16,-5 0 0 15,-9 7 0-15,-10 10 0 16,-15 7 0-16,-12 18 0 16,-9 22 0-16,0 0 0 15,-18 28 0-15,2 15 0 16,0 7 0-16,3 8 0 15,10 8-2-15,13-7 0 16,16-2-4-16,14-17-5 16,25 0-12-16,1-30-15 15,22-2-3-15,-4-20 1 0,12-9 0 16</inkml:trace>
  <inkml:trace contextRef="#ctx0" brushRef="#br1" timeOffset="182954.4644">6981 6636 92 0,'-30'-4'40'0,"-16"-1"2"15,4 19-2-15,-15 0-10 16,5 18-26-16,1 8 0 16,5 8-1-16,10 0-3 15,9 2 0-15,18-9 0 16,14-6 0-16,19-16 0 0,19-19 0 15,16-24 0-15,18-15 0 16,6-19 0-16,4-11 0 16,-5-12 0-16,-5-5 0 15,-11-6 0-15,-15 5 0 16,-14 11 0-16,-19 15 0 15,-16 17 0-15,-12 25 0 16,-12 22 0-16,-10 22 0 16,-9 30 0-16,2 13 0 15,-1 14 0-15,9 3 0 16,19 5-10-16,5-15-4 15,34 5-14-15,0-26-7 16,41-6-7-16,4-20-1 16,29-4 3-16</inkml:trace>
  <inkml:trace contextRef="#ctx0" brushRef="#br1" timeOffset="183482.4946">7923 6693 102 0,'-10'-20'38'15,"10"20"0"-15,-34-11-1 16,12 13-26-16,-22 0-3 0,1 13-2 16,-14 1-2-16,1 12 0 15,-6 7-1-15,6 3-1 16,3 1 0-16,15 3-2 15,12-4 0-15,13-4 0 16,17-11 0-16,18-10 0 16,17-17 0-16,16-13 0 15,21-16 0-15,2-16 0 16,5-10 0-16,1-12 0 15,-3-7 0-15,-10-4 0 16,-12-2 0-16,-16 2 0 16,-18 4 0-16,-11 10 0 15,-15 15 0-15,-9 15 0 16,-10 23 0-16,-7 22 0 0,-4 28 0 15,-1 24 0-15,0 19 0 16,6 13 0-16,9 14-2 16,8-3-2-16,17 0-5 15,4-22-6-15,27 2-11 16,-9-32-8-16,19-5-7 15,-4-23 2-15,10-9-1 16</inkml:trace>
  <inkml:trace contextRef="#ctx0" brushRef="#br1" timeOffset="183685.5062">8478 6611 105 0,'6'-25'39'0,"-20"10"2"0,14 15-2 16,-35 23-23-1,11 12-12-15,-4 15-1 0,6 9 0 16,-1 8-2-16,8-3 0 15,7 0-3-15,11-12-1 16,11-7-7-16,0-33-13 16,20-5-15-16,-2-24-3 15,12-10 1-15,-7-20 0 16</inkml:trace>
  <inkml:trace contextRef="#ctx0" brushRef="#br1" timeOffset="183820.514">8539 6367 97 0,'-25'-32'39'16,"-5"2"0"-16,12 20-2 0,0 1-19 15,9-8-40-15,30 12-14 16,3-14-4-16,22 6 1 16,3-10-1-16</inkml:trace>
  <inkml:trace contextRef="#ctx0" brushRef="#br1" timeOffset="184032.5261">8998 6091 86 0,'12'26'39'0,"-22"-1"1"15,5 16 1-15,-10-2-9 16,3 20-27-16,-2 10-1 15,1 10 1-15,2 2-2 16,-1 2-3-16,6-6 0 16,2-1 0-16,4-8-3 15,-3-21-7-15,15 3-14 0,-12-31-15 16,11-7-3-16,-11-12 1 15,15-16-1-15</inkml:trace>
  <inkml:trace contextRef="#ctx0" brushRef="#br1" timeOffset="184314.5422">8830 6554 127 0,'8'13'43'16,"-8"-13"-2"-16,33 12 0 15,3-20-38-15,2-2-3 16,8-1 0-16,6-2 0 15,2 3 0-15,-3-1 0 16,-7 10 0-16,-4 6 0 0,-14 9 0 16,-11 11 0-16,-9 5 0 15,-12 8 0-15,-8 4 0 16,-6 4 0-16,0-2 0 15,0-9 0-15,8 0 0 16,-2-15-2-16,19-1-12 16,-5-19-14-16,18-14-12 15,1-13-2-15,14-6 0 16,1-19-1-16</inkml:trace>
  <inkml:trace contextRef="#ctx0" brushRef="#br1" timeOffset="184443.5496">9423 6259 119 0,'-31'3'37'0,"8"9"-1"15,7 8-19-15,-2-13-54 16,23 9-2-16,-5-16 1 16,36 25-1-16</inkml:trace>
  <inkml:trace contextRef="#ctx0" brushRef="#br1" timeOffset="185053.5845">9819 6465 97 0,'-6'23'41'15,"-25"-5"1"-15,-1 10 0 16,-17-9-16-16,3 9-21 15,5 3-3-15,8 6-2 16,4 0 0-16,10 1 0 16,14-1 0-16,10-5 0 15,14-3 0-15,5-9 0 0,7-9 0 16,7-11 0-16,0-11 0 15,1-11-3-15,-2-9 1 16,-4-7 0-16,-7-2 1 16,-6 0-2-16,-5 1 2 15,-6 4 0-15,1 7 1 16,-6 10-1-16,-3 5 2 15,-1 13-1-15,13-7 2 16,2 10 0-16,4-1 0 16,5 4 0-16,10-5 0 15,3 4 1-15,1-2-3 16,0 5 0-16,-2 4 0 15,-6 1 0-15,-5 8 0 16,-9 2 0-16,-12 7 0 0,-6 1 0 16,-8 2 0-16,-5-1 0 15,-4-3 0-15,-4-3 0 16,3-1 0-16,4-9 0 15,16-16 0-15,0 0 0 16,0 0 0-16,35-25 0 16,3-5 0-16,9-8 0 15,7-4 0-15,4 3 0 16,-4-1 0-16,-5 9 0 15,-10 8 0-15,-11 15 0 16,-14 10 0-16,-14 16 0 16,-11 8 0-16,-9 2 0 15,5 13-5-15,-13-12-8 16,18 16-9-16,-12-25-3 0,35 12-11 15,1-18-6-15,24 0 0 16,13-11 5-16</inkml:trace>
  <inkml:trace contextRef="#ctx0" brushRef="#br1" timeOffset="185517.611">11634 6628 109 0,'6'-32'37'0,"6"14"-1"15,-13-6-3-15,4 13-26 16,-3 11 0-16,0 0-4 15,-10 10 1-15,4 15 1 0,-3 7-2 16,3 5 1-16,-1 7-3 16,1 3 1-16,5 4-3 15,1-5 1-15,14 1-11 16,-9-22-15-16,18 5-13 15,-5-19-1-15,15-4 0 16,-3-19-1-16</inkml:trace>
  <inkml:trace contextRef="#ctx0" brushRef="#br1" timeOffset="185690.6209">11601 6284 120 0,'-35'-3'39'0,"-2"6"0"0,23 11-2 16,14-14-37-16,0 0-5 15,48 21-18-15,3-25-13 16,21 4-3-16,1-6 1 16,14 7-1-16</inkml:trace>
  <inkml:trace contextRef="#ctx0" brushRef="#br1" timeOffset="186003.6388">12111 6429 123 0,'-37'12'40'0,"8"10"1"16,-5-7-7-16,11 8-30 15,3-1-1-15,13 5 1 0,5-2-2 16,11 1 2-16,10-2-4 16,10-5 0-16,8-1 0 15,6-3 0-15,2-4 0 16,-2-2 0-16,-4 1 0 15,-8-2 0-15,-10 3 0 16,-9 3 0-16,-19 6 0 16,-9 2 0-16,-11 2 0 15,-5 2 0-15,-7 2 0 16,-1-1-3-16,2 0-4 15,-5-18-12-15,23 15-11 16,-10-23-10-16,20-2 0 16,1-18-1-16,19-5 0 15</inkml:trace>
  <inkml:trace contextRef="#ctx0" brushRef="#br1" timeOffset="186589.6724">13713 6456 110 0,'-17'14'38'0,"-16"-4"1"0,10 15-3 16,-21-1-32-16,3 10 2 16,-6 2-2-16,4 8 1 15,0 5-1-15,10 0 0 16,8 0-2-16,15-1 1 15,16-6-3-15,16-5 0 16,17-11 0-16,17-11-3 16,17-5-1-16,5-20-4 15,18 5-18-15,-12-29-12 16,3 3-3-16,-17-19 1 15,-1 2 0-15</inkml:trace>
  <inkml:trace contextRef="#ctx0" brushRef="#br1" timeOffset="187038.698">14303 6493 108 0,'-25'20'40'0,"-8"-4"-1"16,7 19-1-16,-14-3-33 15,6 10 1-15,-1 4-3 16,5 3 2-16,5 0-3 15,12-1 0-15,9-8-1 16,16-4 1-16,12-15-2 0,16-13 0 16,15-15 0-16,9-11 0 15,6-12-1-15,-3-12 0 16,-2-5 1-16,-10-6-3 15,-11 0 2-15,-16-1-1 16,-16 4 1-16,-16 5-1 16,-14 7 1-16,-11 10-1 15,-11 10 2-15,-4 10-1 16,0 9 1-16,-2 10-1 15,8 9-2-15,6-1-4 16,24 11-13-16,0-13-17 16,27 4-2-16,5-13 1 15,26 1-1-15</inkml:trace>
  <inkml:trace contextRef="#ctx0" brushRef="#br1" timeOffset="187591.7297">14937 6461 105 0,'0'0'39'0,"-30"0"1"15,16 14-1-15,-15 1-28 16,11 7-7-16,-3 4-1 16,2 10 1-16,1 7-2 15,2 5 2-15,-2 1-3 16,8-3 2-16,-2-6-3 15,4-5 0-15,4-11 0 16,4-24 0-16,0 0 0 0,15-22 0 16,4-15 0-16,4-11 0 15,4-11 0-15,0-5 0 16,3 0 0-16,-2 5 0 15,-4 11 0-15,-8 10 0 16,-7 13 0-16,-9 25 0 16,0 0 0-16,6 17 0 15,-8 12 0-15,0 6 0 16,3 2 0-16,5 1 0 15,6-5 0-15,9-7 0 16,8-8 0-16,13-14 0 16,7-15 0-16,6-8 0 15,1-8 0-15,-1-4 0 16,-5-5 0-16,-4 3 0 15,-10 1 0-15,-9 6 0 0,-13 14 0 16,-14 12 0-16,0 0 0 16,-8 16 0-16,-4 13 0 15,-5 7 0-15,1 6 0 16,1 3 0-16,3 5 0 15,5-4 0-15,13 2-7 16,-2-14-20-16,22 2 1 16,-13-26-5-16,25 2-9 15,-3-20-1-15,13-1 2 16,-5-14 2-16</inkml:trace>
  <inkml:trace contextRef="#ctx0" brushRef="#br1" timeOffset="188123.7601">15793 6529 122 0,'-18'-13'40'0,"9"24"0"15,-16-7-3-15,7 21-31 16,-7 3-2-16,3 11 0 16,2-1-2-16,-4 4-2 15,8-4 0-15,2-2 0 16,4-7 0-16,4-7 0 15,6-22 0-15,10 6 0 16,6-21 0-16,3-12 0 16,1-8 0-16,4-6 0 15,3-4 0-15,-2-3 0 16,-3 3 0-16,-2 5 0 15,-5 8 0-15,-3 8 0 16,-5 12 0-16,-7 12 0 0,0 0 0 16,-4 25 0-16,1 0 0 15,0 4 0-15,3 0 0 16,3 3 0-16,7-6 0 15,6-5 0-15,8-8 0 16,8-13 0-16,2-6 0 16,4-10 0-16,3-8 0 15,5-6 0-15,-6-3 0 16,-3 0 0-16,-2 4 0 15,-7 4 0-15,-6 5 0 16,-8 12 0-16,-14 8 0 16,6 23 0-16,-15 6 0 15,-4 7 0-15,-4 10 0 0,-1 2 0 16,5 10-2-16,-6-15-9 15,15 9-7-15,-11-31-4 16,28 13-9-16,-13-34-3 16,27 6-6-16,-1-20 1 15,16-8 4-15</inkml:trace>
  <inkml:trace contextRef="#ctx0" brushRef="#br1" timeOffset="188710.7937">16747 6508 108 0,'9'-5'38'0,"-9"5"2"15,0 0-7-15,-24 11-27 16,5 8 1-16,-9 2-2 15,1 12 1-15,-2 4-3 0,3 3 1 16,6 2-2-16,11-3 1 16,15-7-3-16,12-7 0 15,17-11 0-15,12-10 0 16,12-15 0-16,6-9 0 15,1-8 0-15,-2-7 0 16,-7-2 0-16,-8-3 0 16,-11 5 0-16,-10 1 0 15,-10 10 0-15,-8 7 0 16,-10 17 0-16,0 0 0 15,-8 15 0-15,-3 15 0 16,-2 7 0-16,4 7 0 16,4 3-5-16,4-4 2 15,14-1-8-15,2-25-5 0,33 3-11 16,-9-35-8-16,31-6-5 15,-1-24-2-15,18-8 5 16</inkml:trace>
  <inkml:trace contextRef="#ctx0" brushRef="#br1" timeOffset="188897.8044">17837 5994 118 0,'-35'58'40'15,"6"18"0"-15,-7 2-2 16,10 13-36-16,0 3-1 15,6-1 1-15,8-4-7 16,-6-21-10-16,19 1-22 0,-9-19-2 16,12-11-1-16,-7-24 2 15</inkml:trace>
  <inkml:trace contextRef="#ctx0" brushRef="#br1" timeOffset="189071.8143">17540 6453 111 0,'-14'-12'41'0,"14"12"2"15,0 0-2-15,28 28-26 16,6-26-19-16,7-6-8 16,36 13-16-16,-6-17-13 15,24 3 0-15,1-6-2 0,15 7 2 16</inkml:trace>
  <inkml:trace contextRef="#ctx0" brushRef="#br1" timeOffset="189616.8455">18622 6539 77 0,'-9'-13'38'15,"9"13"-1"-15,-34-11 1 0,15 25-12 16,-15-5-20-16,-1 7 1 15,-10 3-2-15,1 9 1 16,-3 0-1-16,1 6 0 16,7-1-2-16,9 1-1 15,9-4-2-15,13-3 0 16,14-7 0-16,13-5 0 15,13-10 0-15,12-10 0 16,7-8 0-16,7-6 0 16,1-7 0-16,-4-7 0 15,-5-4 0-15,-4-1 0 16,-7 1 0-16,-10 0 0 15,-7 6 0-15,-6 6 0 0,-8 4 0 16,-1 11 0-16,-7 10 0 16,0 15 0-16,-4 10 0 15,-2 11 0-15,-3 10 0 16,2 0 0-16,7 5 0 15,5-6 0-15,14-6-8 16,4-24-9-16,25 2-10 16,-9-32-6-16,23-2-8 15,-4-21-1-15,16-7 3 16,-10-13 0-16</inkml:trace>
  <inkml:trace contextRef="#ctx0" brushRef="#br1" timeOffset="189813.8568">19401 6067 124 0,'-26'49'39'15,"-18"17"1"-15,9 27-5 16,-11 0-32-16,6 8 1 16,4-1-3-16,9-8 1 15,11-11-4-15,6-15-1 16,16-9-11-16,-7-34-8 15,17-4-17-15,-16-19-1 16,27-23 0-16,-18-12 0 16</inkml:trace>
  <inkml:trace contextRef="#ctx0" brushRef="#br1" timeOffset="190128.8748">19008 6491 127 0,'-19'6'40'0,"19"16"3"0,7-11-2 15,17 0-37-15,16-7-4 16,12 0 0-16,12-8 0 15,2-3 0-15,0-1 0 16,-1-2 0-16,-10-3 0 16,-8 4 0-16,-14 3 0 15,-8 0 0-15,-11 8 0 16,-11 9 0-16,-9 4 0 15,-5 9 0-15,-7 6 0 16,-3 12 0-16,-2 2 0 16,1 1 0-16,7 3 0 15,0-8 0-15,11-2 0 16,5-14-8-16,22-5-13 15,-9-29-7-15,29 4-10 0,-11-22-1 16,13-3-3-16,-9-20 1 16</inkml:trace>
  <inkml:trace contextRef="#ctx0" brushRef="#br1" timeOffset="190494.8957">19717 6274 128 0,'0'0'40'16,"0"0"2"-16,-5 11-3 15,6 1-36-15,11 2 0 16,2 5-3-16,2 0 0 15,0 8 0-15,-2 5 0 16,-3 1 0-16,-7 3 0 16,-5 5 0-16,-3 4 0 15,-3 1 0-15,-2 2 0 0,6-2 0 16,4-4 0-16,8-4 0 15,8-8 0-15,12-13 0 16,10-8 0-16,5-16 0 16,3-11 0-16,4-15 0 15,3-8 0-15,-9-12 0 16,-3-5 0-16,-8-4 0 15,-10-2 0-15,-4 8 0 16,-10 4 0-16,-1 21-11 16,-21 1-5-16,12 30-7 15,-17-7-5-15,19 30-5 16,-11-5-7-16,17 12 1 15,-2-5 3-15</inkml:trace>
  <inkml:trace contextRef="#ctx0" brushRef="#br1" timeOffset="190850.9161">20444 6549 105 0,'0'0'42'16,"0"0"0"-16,5 11 1 16,-5-11-23-16,34 6-17 15,-2-5-3-15,12-1 0 16,5-6 0-16,2-1 0 15,2-6 0-15,-3-3 0 16,-9-4 0-16,-5-3 0 16,-10-4 0-16,-13-3 0 15,-13 5 0-15,-13 2 0 0,-14 9 0 16,-9 9 0-16,-8 10 0 15,-4 12 0-15,-7 16 0 16,2 8 0-16,8 8 0 16,8 1 0-16,14 1 0 15,13-8 0-15,24-3 0 16,9-19 0-16,29-2-13 15,-2-23-9-15,34 11-6 16,-13-26-5-16,29 10-8 16,-7-12 0-16,5 9 5 15,-12-1 5-15</inkml:trace>
  <inkml:trace contextRef="#ctx0" brushRef="#br1" timeOffset="191019.9257">21401 6697 148 0,'-13'-2'44'16,"13"2"-2"-16,-23-11-21 0,19-17-21 15,0 16 0-15,-4-7 0 16,8 19-16-16,-17-23-11 15,17 23-9-15,-15 8-9 16</inkml:trace>
  <inkml:trace contextRef="#ctx0" brushRef="#br1" timeOffset="207101.8456">1765 7989 99 0,'0'0'38'16,"0"0"-2"-16,0 0 0 15,0 0-33-15,-9 32-1 16,2 4 0-16,-2 15 0 16,-1 15-1-16,2 15 0 15,-1 12-1-15,2 7 0 16,1 0 0-16,-1-4-3 15,6 1-6-15,-6-22-26 16,13-8-2-16,-6-26 0 16,13-12-1-16</inkml:trace>
  <inkml:trace contextRef="#ctx0" brushRef="#br1" timeOffset="207305.8572">1590 8599 106 0,'0'0'39'0,"-13"-5"1"15,32 3-2-15,11-11-34 16,15-6-1-16,13-10-2 16,9-6-2-16,14-3-3 15,-1-14-8-15,14 9-25 16,-10-14-1-16,7 9 1 15,-14-11-3-15</inkml:trace>
  <inkml:trace contextRef="#ctx0" brushRef="#br1" timeOffset="207682.8788">2610 7933 113 0,'-20'24'39'16,"-8"3"-1"-16,5 17-1 16,-8 3-33-16,7 10-2 15,2 6 0-15,4 11-1 16,-2 7 1-16,2 2-2 15,-1-7 1-15,5-2 0 16,-1-10-1-16,5-7 1 16,2-14-1-16,10-16 1 15,7-13-1-15,7-15 1 0,11-15-1 16,8-11 1-16,7-6-1 15,2-5 0-15,0-4 1 16,-3 4-1-16,-4 6 0 16,-4 9 1-16,-10 14-1 15,-6 12 0-15,-7 14 0 16,-8 9-1-16,-2 7 0 15,-1 5-1-15,2 3-2 16,0-6 0-16,8 3-5 16,-3-23-14-16,25 5-15 15,-6-19 1-15,16-3-1 16,0-18-1-16</inkml:trace>
  <inkml:trace contextRef="#ctx0" brushRef="#br1" timeOffset="207877.89">3204 8322 112 0,'-9'12'39'15,"-15"10"1"-15,6 22-2 16,-16 4-34-16,10 8-2 16,1 6 0-16,4-2-2 15,9-3-1-15,5-8 0 16,13-7-4-16,2-22-13 15,19-3-18-15,1-21-4 16,14-8 2-16,-4-18-2 16</inkml:trace>
  <inkml:trace contextRef="#ctx0" brushRef="#br1" timeOffset="208014.8978">3281 8156 105 0,'-25'-8'35'0,"-1"6"0"15,15 6-7-15,20 9-61 16,10-5-3-16,19 5 0 15,8-6-1-15</inkml:trace>
  <inkml:trace contextRef="#ctx0" brushRef="#br1" timeOffset="208343.9166">3824 8261 108 0,'-13'19'39'0,"-17"-8"2"16,5 10-2-16,-5-2-34 0,4 7-1 15,-1-2-2-15,7 4 0 16,5 2 0-16,13-1-1 15,4-3-1-15,16-5 0 16,7-3 0-16,11 0 0 16,5-2 0-16,-1-5 0 15,-1 2 0-15,-1-3 0 16,-12 4 0-16,-7 1 0 15,-12 2 1-15,-13 2-1 16,-14 2 1-16,-6 3-1 16,-8 0 0-16,-8 3 1 15,4-3-2-15,-1-3-3 16,12 7-12-16,-1-23-13 15,28-5-12-15,0 0 0 0,42-13-1 16,18-15 0-16</inkml:trace>
  <inkml:trace contextRef="#ctx0" brushRef="#br1" timeOffset="209096.9597">4875 8498 80 0,'25'-24'38'0,"-2"13"-1"15,-13-2 1-15,2 17-24 16,-12-4-11-16,0 0 0 15,-6 18 0-15,-2 6-1 16,-6 5 1-16,-3 8-1 16,-3 6 1-16,5 4 0 15,-4 0 0-15,3-2 0 16,5-7-1-16,3-6 1 15,6-11-1-15,2-21 0 0,19 5-2 16,-2-23 0 0,4-10-1-16,3-12 1 0,3-8-1 15,-1-8 1-15,0-4-1 16,-6-1 0-16,-2 4 2 15,-2 9-1-15,-6 7 0 16,-1 11 0-16,-2 13 0 16,-7 17 1-16,0 0-1 15,12 27 0-15,-6-1 1 16,3 3-1-16,6 1 1 15,3 1-1-15,9-8 1 16,10-8 0-16,12-11 0 16,9-11 0-16,5-11-1 15,5-6 1-15,-4-6 0 0,-2-2 0 16,-9 0-1-16,-10 3 1 15,-9 7 0-15,-14 6-1 16,-9 8 0-16,-11 8 0 16,0 19 0-16,-11 14 0 15,0 9-1-15,-5 14 0 16,-1 6-1-16,0 8 1 15,7 4-1-15,2-3-2 16,11-6-1-16,3-26-11 16,23 2-5-16,-8-37-4 15,28 1-4-15,-9-28-10 16,14-4-2-16,-6-21 2 15</inkml:trace>
  <inkml:trace contextRef="#ctx0" brushRef="#br1" timeOffset="209449.9799">5937 8513 104 0,'-9'26'39'0,"4"-3"1"16,16 1-1-16,10-9-36 16,18-3 1-16,14-11-1 15,8-6-1-15,5-8 0 16,0-7 0-16,-2-4-1 15,-6-6 0-15,-12 0 0 16,-15-3 0-16,-13 4-1 16,-16 3 1-16,-12 5-1 15,-10 8 1-15,-15 8-1 16,-8 12 1-16,-7 15-1 15,-3 10 1-15,1 11-1 0,3 7 0 16,10 3 1-16,11 2-1 16,19-6-1-16,22-10-1 15,23-9-2-15,17-17-3 16,27-4-7-16,2-27-8 15,30 8-8-15,-10-24-9 16,14 0 0-16,-15-14-1 16,-7 7 3-16</inkml:trace>
  <inkml:trace contextRef="#ctx0" brushRef="#br1" timeOffset="210092.0166">6964 8406 112 0,'-44'10'40'16,"-21"-1"2"-16,4 20-1 16,-8 4-37-16,5 10 0 15,8 5-2-15,10 4 1 16,12-1-1-16,14 2-1 0,20-12 1 15,19-8 0-15,14-16-2 16,15-15 0-16,13-15 0 16,8-12 0-16,-1-12 0 15,0-11 0-15,-10-4-2 16,-6-1 2-16,-13 5 0 15,-12 7 0-15,-12 14 0 16,-15 13 0-16,-10 18-1 16,-8 18 1-16,-6 14-1 15,0 11 1-15,2 6-1 16,6 2-1-16,15-1-1 15,9-14-2-15,22-6-4 16,3-26-8-16,31 3-3 16,-11-34-7-16,24 6-2 0,-15-26-8 15,7 0-2-15,-17-13 5 16,-12 4 36-16,-1 13 11 15,-28-8 3-15,4 23 7 16,-29 0 6-16,14 24 9 16,-39 16 3-16,15 21-3 15,-9 4-32-15,4 11-1 16,2 3-1-16,6 6-1 15,4-4-1-15,12-7-1 16,7-12 2-16,10-15-2 16,10-16 1-16,8-18-2 15,4-13 0-15,7-17 0 16,1-8 0-16,-1-7 0 0,-1-3 0 15,0 3 0-15,-6 10 0 16,-6 10 0-16,-11 16 0 16,-6 16 0-16,-9 15 0 15,-4 12-2-15,-3 14-1 16,-7 7-1-16,9 7-1 15,-3-11-9-15,28 12-4 16,-7-29-3-16,33 8-5 16,-6-31-2-16,34 0-9 15,-2-19-3-15,14-7 4 16</inkml:trace>
  <inkml:trace contextRef="#ctx0" brushRef="#br1" timeOffset="210387.0335">8355 8394 115 0,'-18'-15'41'15,"-19"2"2"-15,3 26-2 16,-4 6-37-16,2 15 0 15,9 6-2-15,11 7 0 16,14-3-1-16,13-2 1 16,18-9-2-16,16-9 0 15,9-10 0-15,6-7-2 16,-1-6 2-16,-3-3 0 15,-15 1 0-15,-15 6 0 16,-25 8 2-16,-26 15-2 16,-23 11 0-16,-19 7 0 15,-14 11 0-15,-11 5-4 16,2 12-7-16,-7-15-7 15,29 15-2-15,0-29-9 0,43 10-4 16,5-18-10-16,29-1 1 16,15-15 2-16</inkml:trace>
  <inkml:trace contextRef="#ctx0" brushRef="#br1" timeOffset="211677.1073">2822 10679 79 0,'13'-11'37'0,"-10"-15"1"0,11 4 0 16,-4-20-21-16,9 5-13 16,8-9 0-16,16 0-1 15,7-3 0-15,7 7-2 16,2 9 1-16,1 11-1 15,-7 19-1-15,-6 18 1 16,-12 21-2-16,-16 20 1 16,-13 20 0-16,-11 15 0 15,-5 10-1-15,0 2 2 16,1-2-1-16,13-10 0 15,11-13 0-15,16-21-1 16,19-32 3-16,16-24 0 16,12-29 0-16,5-26 0 15,-1-19 0-15,-4-15 2 16,-17-12-2-16,-14-4-1 0,-19 0 1 15,-15 4-3-15,-14 8 1 16,-7 9-3-16,0 13 1 16,0 9-3-16,14 19-2 15,0-1-11-15,28 31-16 16,-6 3-5-16,20 24 1 15,-2 2-3-15</inkml:trace>
  <inkml:trace contextRef="#ctx0" brushRef="#br1" timeOffset="212310.1435">4103 11107 61 0,'3'-16'37'0,"-3"16"1"0,3-15 0 16,-3 15-19-16,-12 18-14 16,-1 8 0-16,-6 6-2 15,-3 13-1-15,-4 3 1 16,2 10-1-16,-2-5 0 15,4 0 1-15,5-9 0 16,6-6-1-16,4-16 0 16,7-22 0-16,14 3-1 15,5-22 0-15,1-15 0 16,6-8 0-16,1-11 0 15,2-5 0-15,3-4 1 16,-3 2 0-16,-2 8 0 16,-4 9 0-16,-3 11 0 0,-4 14 0 15,0 14-2-15,-4 16 0 16,-1 15 0-16,-3 12-2 15,2 15 0-15,-2 3 0 16,0 11-1-16,-1 0-2 16,1 3-3-16,-7-17-8 15,13 7-6-15,-17-30-8 16,14-3-7-16,-11-28-3 15,0 0 2-15,0-22 0 16</inkml:trace>
  <inkml:trace contextRef="#ctx0" brushRef="#br1" timeOffset="212454.1517">4154 11350 110 0,'-20'-23'41'0,"17"11"0"0,6-11-1 16,23 2-37-16,12-5-4 16,14-12-27-16,28 13 4 15,-4-13-17-15,25 6 2 16,-6-9-2-16,16 10 1 15</inkml:trace>
  <inkml:trace contextRef="#ctx0" brushRef="#br1" timeOffset="212722.167">5140 10431 105 0,'11'20'39'0,"3"24"0"16,-16 5-1-16,-1 14-35 15,-5 9-2-15,1 7 0 16,2 4-2-16,-1-6-3 15,8 0-9-15,0-23-24 16,15-5-3-16,-1-24 0 16,14-9-1-16</inkml:trace>
  <inkml:trace contextRef="#ctx0" brushRef="#br1" timeOffset="212889.1766">4997 10821 89 0,'-22'-6'41'16,"22"6"1"-16,28-17-2 15,23 6-12-15,21-15-38 16,12-20-25-16,23 7-5 16,2-10 1-16,20 11-3 15</inkml:trace>
  <inkml:trace contextRef="#ctx0" brushRef="#br1" timeOffset="213427.2074">5931 10601 112 0,'21'-42'40'0,"27"0"-1"15,11-21-4-15,12 3-33 16,15-1 1-16,5 6-1 15,-3 9 0-15,-7 9-2 16,-15 20 1-16,-18 14 1 16,-20 20-2-16,-14 18 1 0,-20 18-2 15,-13 21 2-15,-10 14-2 16,-5 11 2-16,0 5-1 15,4-2 1-15,9-5-2 16,15-10 1-16,18-20 1 16,18-24-2-16,17-23 2 15,19-25 1-15,12-22-1 16,5-21 1-16,-2-15-1 15,-6-13 2-15,-13-8-2 16,-13-2 1-16,-17-1 1 16,-14 3-5-16,-14 5 4 15,-7 9-5-15,-2 14 1 16,-4 10-3-16,8 24-5 15,-6-1-11-15,23 37-6 16,-14 0-10-16,19 24-5 0,-3 2 1 16,11 17 0-16</inkml:trace>
  <inkml:trace contextRef="#ctx0" brushRef="#br1" timeOffset="214037.2423">7413 10912 89 0,'-15'34'39'16,"-9"-5"0"-16,13 13 0 16,-12-6-24-16,10 10-11 15,-4-2 0-15,8 2-2 16,-1-4 0-16,2-6-1 0,4-6 1 15,-1-7-1-15,7-6-1 16,-2-17 0-16,14 0 0 16,-2-18 0-16,0-5 0 15,3-9 0-15,0-8 0 16,-1-9 2-16,1-5-2 15,-5 0 2-15,0 1-2 16,-1 2 2-16,0 7-1 16,5 6 1-16,1 9-1 15,4 7-1-15,0 11 0 16,3 9 0-16,0 6 1 15,-2 7-1-15,-5 7 0 16,-4 2 0-16,-10 6 0 16,-7 4-1-16,-10 2 1 0,-7 3-2 15,-4-3 1-15,-6-1 0 16,8-4 0-16,-1-5-1 15,10-6 2-15,16-16-1 16,0 0 1-16,22 3 0 16,12-12 0-16,10 0 1 15,5 0 0-15,1 3-1 16,-3 6 1-16,-9 10 0 15,-19 6 0-15,-16 13 0 16,-21 6 0-16,-16 5-2 16,-12 1 2-16,-5 0-1 15,2-4-3-15,-1-12-3 16,25 0-10-16,-3-31-6 15,28 6-14-15,15-35 0 16,27 1-6-16,6-21-2 0</inkml:trace>
  <inkml:trace contextRef="#ctx0" brushRef="#br1" timeOffset="214240.2539">8378 10644 108 0,'0'0'41'0,"-7"-12"2"16,34 5-3-16,3-8-33 16,18-3-10-16,15 10-8 15,-7-15-21-15,15 19-9 16,-18-5 1-16,1 12-2 0</inkml:trace>
  <inkml:trace contextRef="#ctx0" brushRef="#br1" timeOffset="214392.2626">8374 10864 122 0,'-31'15'42'0,"31"-3"1"16,17-21-3-16,30-8-41 16,30-3-9-16,7-18-23 15,31 5-8-15,2-14 0 16,19 5-3-16</inkml:trace>
  <inkml:trace contextRef="#ctx0" brushRef="#br1" timeOffset="214941.294">9660 10541 103 0,'32'-43'39'15,"-1"-4"3"-15,10 9-6 16,-3 4-32-16,1 9-2 16,-3 11-1-16,-2 10 1 15,-10 9-1-15,-7 10 0 16,-8 11-1-16,-2 8 3 15,-7 10-3-15,-4 10 2 16,-2 6-2-16,1 6 2 16,1 3-2-16,5-1 2 15,10-7-1-15,10-8 0 16,11-12 0-16,17-17 0 15,9-19 0-15,8-18 0 16,4-18 0-16,2-13 0 16,-7-17 0-16,-8-8 0 0,-15-6 0 15,-17-2-1-15,-12 2 0 16,-13 2 0-16,-12 12 0 15,-6 8-1-15,1 17 0 16,2 9-1-16,13 15-1 16,2 12-6-16,32 9-24 15,-6 1-1-15,25 20-3 16,-4-10-3-16</inkml:trace>
  <inkml:trace contextRef="#ctx0" brushRef="#br1" timeOffset="215542.3283">10876 10810 113 0,'-8'46'40'15,"-6"-6"1"-15,7 18-5 16,-7-9-32-16,4 2-3 15,-2-2 1-15,2-5-2 16,0-8 1-16,3-7-1 16,6-14 1-16,1-15 0 15,13-1 0-15,3-16-1 16,3-12 1-16,4-8 1 15,1-10-2-15,1-6 2 16,-3-6-1-16,-2 0 0 16,-3 4 0-16,-2 4 1 0,-5 6-2 15,5 9 0-15,0 10 0 16,3 9 0-16,5 11 0 15,3 7 0-15,5 6 0 16,1 5 0-16,-1 3 0 16,-3 1 0-16,-7 5-1 15,-9 2 2-15,-10 4-2 16,-11-1 1-16,-15 4 0 15,-9-1 1-15,-10 2-1 16,-1-3 0-16,2-4 0 16,5-2 1-16,15-10-1 15,22-12 0-15,0 0 1 16,37 0-1-16,13-9 0 15,11-2 0-15,3 2 0 16,2 4 0-16,-14 7 0 0,-15 10 0 16,-23 8 0-16,-18 7-1 15,-26 8 0-15,-17 2 0 16,-11 3 0-16,-5-3-3 15,6 0-3-15,2-23-21 16,32 9-4-16,0-31-3 16,37 2-1-16,4-24-1 15</inkml:trace>
  <inkml:trace contextRef="#ctx0" brushRef="#br1" timeOffset="215842.3455">12173 10219 110 0,'8'14'39'16,"3"18"2"-16,-11 10-2 16,0 18-35-16,-2 12-2 15,-4 11 0-15,-7 10-3 16,-3 1 1-16,0-1-3 15,-1-10-3-15,10 1-25 16,-3-30-4-16,20-8-5 16,0-24-2-16</inkml:trace>
  <inkml:trace contextRef="#ctx0" brushRef="#br1" timeOffset="215991.354">12154 10705 111 0,'-35'-27'41'15,"-1"2"1"-15,20 12-2 16,11 3-37-16,26-8-7 15,43 11-26-15,-4-17-6 16,27 6-5-16,6-8 0 16</inkml:trace>
  <inkml:trace contextRef="#ctx0" brushRef="#br1" timeOffset="216478.3819">12946 10377 106 0,'0'23'40'0,"0"-23"3"16,19 14-3-16,-9-21-33 15,17 4-3-15,3-5-1 16,8-2-1-16,0 2-1 16,3 0 0-16,-3 4-1 15,-6 5 0-15,-5 8 0 16,-11 9 0-16,-9 12 0 0,-9 12 1 15,-7 10-1-15,-6 10 0 16,-5 6 0-16,-1 0 0 16,5-1 0-16,4-7-1 15,12-12 1-15,12-13 1 16,10-20-1-16,9-15 1 15,10-21-1-15,5-14 1 16,4-20 0-16,3-10 1 16,-3-11 0-16,-4-8-4 15,-5-3 4-15,-2-2-2 16,-8 4 0-16,-4 9 0 15,-5 16-2-15,-8 11-5 16,13 30-23-16,-29-2-3 16,19 34-2-16,-20-3-2 0,20 27-5 15</inkml:trace>
  <inkml:trace contextRef="#ctx0" brushRef="#br1" timeOffset="216995.4115">14028 10725 101 0,'0'0'40'0,"5"14"1"16,-15 0-2-16,5 16-33 16,-12 2 0-16,0 11-2 15,-9 1-1-15,-1 3-2 16,-1-2 0-16,1-6-1 15,4-4 0-15,7-10-1 16,4-10 1-16,12-15-1 16,0 0 1-16,19-18 0 15,5-9 1-15,7-10 1 16,3-9 0-16,4-6 0 15,-1-5 0-15,2 1 1 16,-7 6-2-16,-4 7 1 16,-4 10-2-16,-10 13 0 15,-4 19 0-15,-5 15 0 0,-4 18 0 16,-3 13 0-16,-3 9 0 15,-1 8 0-15,-2 3 0 16,3-2-4-16,2-2-1 16,-1-10-3-16,9-2-6 15,-10-24-5-15,15 5-2 16,-10-30-13-16,0 0 0 15,-1-12 5-15,2-3-6 16,-16-13-1-16</inkml:trace>
  <inkml:trace contextRef="#ctx0" brushRef="#br1" timeOffset="217132.4193">13985 11046 82 0,'-21'1'32'0,"-8"-8"6"15,29 7 5-15,-7 11-1 16,32-3-35-16,12-7-6 0,13-7-6 16,19 5-7-16,-9-18-15 15,23 15-10-15,-17-15-2 16,7 8-5-16,-13-3 2 15</inkml:trace>
  <inkml:trace contextRef="#ctx0" brushRef="#br1" timeOffset="233309.3446">647 13234 93 0,'-2'-14'40'0,"2"-27"0"16,23 0-2-16,18-19-36 15,12-4 0-15,16 0-1 16,7 5-1-16,-2 11 1 16,-6 15-1-16,-12 23 1 15,-12 19-1-15,-20 27 0 16,-22 22 0-16,-18 19-1 15,-12 22 2-15,-14 9-1 16,-5 13 0-16,3-2 0 16,7-7 1-16,11-15-1 15,23-19 2-15,22-30-1 16,22-36 1-16,29-34-1 15,17-32 1-15,12-24 0 16,3-18 0-16,-2-16 0 0,-17-4-1 16,-19 4 0-16,-20 7 0 15,-25 10-1-15,-23 12 0 16,-14 14-1-16,-9 15-1 15,-1 16-1-15,5 7-1 16,13 18-4-16,4-1-18 16,35 24-15-16,4 2 1 15,21 17-1-15,2-5 0 16</inkml:trace>
  <inkml:trace contextRef="#ctx0" brushRef="#br1" timeOffset="233929.38">2020 13506 90 0,'-7'14'40'0,"-6"-5"1"15,12 20-3-15,-17 4-34 16,16 11-1-16,-1 7-1 15,2 10-1-15,-3 7 0 16,1 7 1-16,2-5-1 16,-1-8-2-16,1-6 2 15,2-13-2-15,-1-11 1 16,4-15-1-16,-4-17 2 15,12-11-1-15,-3-15 1 16,-2-10 0-16,1-13 0 0,-2-10 0 16,2-12 0-16,0-5-1 15,-2-5 1-15,6 2-2 16,0 10 1-16,3 5-1 15,2 14 1-15,4 8-1 16,4 18 1-16,-1 14 0 16,1 14 0-16,-4 8 0 15,0 5 0-15,-6 7 0 16,-8 6 0-16,-5 6 0 15,-8-1 0-15,-7 4 0 16,-6-3-1-16,-2-1 1 16,-1-7 0-16,4-4 0 15,2-8 0-15,9-4 0 16,7-12 0-16,12-2 0 0,8-6 0 15,9 1 0-15,-1 4 0 16,1 7 0-16,-3 8 1 16,-6 8-1-16,-11 13 1 15,-11 8 0-15,-13 5-1 16,-8 0 1-16,-1-4-2 15,-4-11 0-15,8-13-2 16,5-25-7-16,25-7-18 16,4-36-12-16,22-9 1 15,8-28-3-15,18-3 1 16</inkml:trace>
  <inkml:trace contextRef="#ctx0" brushRef="#br1" timeOffset="234096.3896">2786 13057 90 0,'0'0'41'0,"-5"38"1"16,-18 5-2-16,8 27-26 15,-6-8-13-15,5 11-1 16,1 5-2-16,0 4-3 16,10 12-10-16,-10-24-25 15,17-2 1-15,-8-19-2 16,12-8-1-16</inkml:trace>
  <inkml:trace contextRef="#ctx0" brushRef="#br1" timeOffset="234247.3982">2647 13413 85 0,'-22'-33'42'15,"8"19"-1"1,0-4 0-16,14 18-23 0,14-12-27 16,2-12-28-16,33 9-2 15,3-12-3-15,29 9 0 16</inkml:trace>
  <inkml:trace contextRef="#ctx0" brushRef="#br1" timeOffset="234742.4265">3504 13061 98 0,'11'-32'40'16,"3"-14"1"-16,15 7-2 16,5-4-37-16,-5 1 0 15,4 6-1-15,5 5 0 16,-6 5 0-16,-1 12-1 15,-3 5 1-15,-4 13 0 16,-2 9 0-16,-5 13-1 16,-7 11 1-16,-2 14 0 15,-8 12 0-15,-3 10-1 16,-3 9 0-16,2 2 0 15,6-3 0-15,4-8 0 16,7-9-1-16,13-15 2 0,7-17-1 16,10-21 1-16,2-21 0 15,3-19 1-15,-2-18 0 16,-2-18-1-16,-10-15 1 15,-6-7-1-15,-10-5-1 16,-7 0-1-16,-2 7-1 16,-8 8-1-16,4 17-3 15,-4 9-2-15,16 30-15 16,-12 2-16-16,18 23-1 15,-5 7-1-15,14 16 0 16</inkml:trace>
  <inkml:trace contextRef="#ctx0" brushRef="#br1" timeOffset="235183.4518">4418 13245 104 0,'0'0'40'16,"0"0"1"-16,-2 30-8 16,-5-9-30-16,-4 9 0 15,-3 8-2-15,1 6 1 16,-3 3-2-16,1 0 2 15,2-3-2-15,3-12 0 16,4-7 1-16,4-13-1 16,2-12 1-16,13-15-1 15,-1-8 1-15,3-10 0 0,3-10 0 16,-1-5 0-16,4-9 1 15,3 1 0-15,1 5 0 16,-2 9-1-16,-2 9 1 16,1 8 0-16,-4 16-1 15,-1 18-1-15,-4 16-1 16,-6 12 0-16,-2 15-1 15,-4 8 0-15,-2 9-1 16,-5 4-2-16,4 3-4 16,-12-19-11-16,16 14-10 15,-16-26-10-15,13-3 1 16,-11-24-2-16</inkml:trace>
  <inkml:trace contextRef="#ctx0" brushRef="#br1" timeOffset="235336.4605">4443 13622 86 0,'-11'-46'40'0,"11"14"1"16,-3-9-1-16,22 13-24 15,-2 1-12-15,12 3-2 16,13 3-4-16,7-10-11 16,22 17-17-16,1-16-13 15,21 5 3-15,1-11-3 16</inkml:trace>
  <inkml:trace contextRef="#ctx0" brushRef="#br1" timeOffset="235546.4725">5407 12981 94 0,'-50'14'43'16,"24"2"1"-16,7-22-2 15,35 17-28-15,17-28-14 16,18-3-2-16,19 2-2 15,5-12-8-15,18 13-26 16,-14-6-4-16,0 15 0 16,-23-2-1-16</inkml:trace>
  <inkml:trace contextRef="#ctx0" brushRef="#br1" timeOffset="235694.481">5591 13169 112 0,'-50'43'44'0,"8"-21"0"0,32-5-2 15,10-17-41-15,44-20-6 16,39-3-8-16,12-23-7 15,33 8-22-15,14-14-3 16,30 0-1-16,13-8 1 16</inkml:trace>
  <inkml:trace contextRef="#ctx0" brushRef="#br2" timeOffset="328708.8011">8582 12236 46 0,'14'-20'33'0,"-3"4"0"16,-1 7 0-16,-6-5-23 15,-4 14-4-15,8-10 0 16,-8 10 0-16,0 0-1 15,0 0-1-15,0 0 0 16,0 0-1-16,7 10 0 16,-4 5 0-16,-3 4-1 0,5 7-1 15,-1 11 0-15,1 13 0 16,3 12-1-16,-1 15 0 15,0 15 1-15,0 15-2 16,-2 15 2-16,-1 10-2 16,0 15 1-16,-3 5 0 15,-3 4 0-15,0 2 0 16,1-3 0-16,-1-5 0 15,1-3 0-15,1-4 0 16,-1-9 0-16,3-15-1 16,-4-7-1-16,3-19-3 15,10-7-11-15,-5-36-21 16,8-15-1-16,-4-30-2 15,9-18 2-15</inkml:trace>
  <inkml:trace contextRef="#ctx0" brushRef="#br2" timeOffset="329309.8355">8345 14523 37 0,'10'-29'34'16,"0"4"1"-16,0 5 1 15,-10-2-22-15,0 22-9 16,-1-13 0-16,1 13 1 16,-5 16-1-16,6 6 0 0,-2 5-1 15,8 10 0-15,4 4-2 16,6 11 0-16,7 2 0 15,6 5-2-15,5-1 1 16,2-3 0-16,7-12 1 16,3-11-2-16,1-20 3 15,7-20-1-15,1-26 1 16,1-20 0-16,5-22 0 15,0-13-2-15,-3-5-1 16,-7-6-4-16,2 17-22 16,-21-5-12-16,3 22-2 15,-12 6-2-15,1 22 0 16</inkml:trace>
  <inkml:trace contextRef="#ctx0" brushRef="#br2" timeOffset="330554.9067">8749 14990 24 0,'0'0'27'15,"0"0"0"-15,0 0 2 16,0 0-17-16,0 0-2 15,0 0-2-15,0 0-1 16,17-9-2-16,-17 9 0 16,12-12-1-16,-12 12 0 0,14-8-2 15,-14 8 0-15,17-6 0 16,-4 2 1-16,4-2-2 15,7-3 1-15,8-3-1 16,9-4 0-16,7-4 0 16,14-9 0-16,5-3 0 15,10-2 0-15,8-6 1 16,7-2-2-16,11-2 2 15,6-7-2-15,9-2 1 16,8-2 0-16,9-5-1 16,13-5 0-16,9-5 0 15,13-7 1-15,12-8 0 16,11-7 0-16,9-7 0 15,14-6 1-15,11-3-1 0,5-5 0 16,6-3 2-16,5 0-1 16,1-1-1-16,-2 4 1 15,-2 5-1-15,-5 8 0 16,-11 3 0-16,-7 7 0 15,-11 8-1-15,-12 7 0 16,-12 7 0-16,-14 6 0 16,-20 4 0-16,-15 3-1 15,-11 1 1-15,-16 6 0 16,-15 7 0-16,-18 6 0 15,-17 6-1-15,-14 6 0 16,-18 6-3-16,-7 13-3 16,-17 4-26-16,-12-4-3 0,-11 2-2 15,3 7 0-15</inkml:trace>
  <inkml:trace contextRef="#ctx0" brushRef="#br2" timeOffset="331147.9406">12985 12748 66 0,'-10'2'36'0,"10"-2"0"0,0 0-2 16,0 0-28-16,35 14-2 15,2-12 1-15,17 2-1 16,10-4 0-16,19 0 0 16,12-6-1-16,8 2 0 15,3-2-1-15,-3 2-1 16,-12 4 1-16,-8 6-2 15,-20 6 1-15,-21 11-1 16,-24 16 0-16,-22 11 0 16,-26 13-1-16,-21 14 1 15,-21 11-1-15,-15 6 0 16,-4 6-1-16,-4-9-4 15,22 1-30-15,-7-23-2 16,25-10 0-16,14-24-2 16</inkml:trace>
  <inkml:trace contextRef="#ctx0" brushRef="#br2" timeOffset="332343.009">7518 13432 46 0,'0'0'34'0,"4"-16"2"16,-4 16-11-16,0 0-9 15,0 20-9-15,-5-3-1 16,1 13-2-16,-5 8-2 15,-3 10 1-15,-5 10-2 16,-3 5 0-16,-2 1 0 16,-1-4 1-16,2-6-1 15,3-8 1-15,1-14-1 16,9-13 0-16,8-19 1 15,6-17 0-15,8-16-1 16,8-17 0-16,3-13 2 16,8-10-1-16,-2-8 0 0,6-6 0 15,0 1 0-15,2 6 0 16,-8 14 0-16,-1 13-1 15,-7 14 0-15,-1 18 1 16,-3 19-1-16,-3 19 0 16,-2 14-1-16,-1 17 0 15,-1 13 0-15,2 9 0 16,1 12-1-16,-1 3-2 15,0 3-1-15,-8-6-2 16,9 8-21-16,-13-25-11 16,3-7-3-16,-6-26 1 15,2-11 1-15</inkml:trace>
  <inkml:trace contextRef="#ctx0" brushRef="#br2" timeOffset="332493.0175">7658 13688 81 0,'-23'-16'41'0,"0"0"-2"16,23 16 2-16,9-12-37 15,29-2-2-15,29 3-10 16,14-20-29-16,33 2-2 16,10-8-2-16,22-2 0 15</inkml:trace>
  <inkml:trace contextRef="#ctx0" brushRef="#br2" timeOffset="333064.0502">12317 13904 60 0,'15'-14'37'0,"-6"-1"-2"16,3 12-4-16,-12 3-23 16,0 0-2-16,5 17-2 15,-3 14 0-15,-4 6-2 16,-1 14 0-16,-1 9-1 0,-1 10 0 15,-3 3-1-15,3 3 0 16,1-1-2-16,-2-9-1 16,6-4-5-16,-5-17-29 15,9-7 1-15,-4-19-2 16,8-8 1-16</inkml:trace>
  <inkml:trace contextRef="#ctx0" brushRef="#br2" timeOffset="333532.077">12337 13885 80 0,'4'-13'40'0,"1"-6"-2"15,11 8 2-15,4-7-37 16,11 1 0-16,9-2-1 15,6 2 0-15,1 4-1 16,3 6 0-16,-3 7 0 16,-8 8-1-16,-8 10 0 15,-12 9 0-15,-15 9 0 16,-12 9-1-16,-16 6 1 15,-11 2-1-15,-8-1 1 16,-4-3-2-16,3-6 2 16,4-8-1-16,10-12 1 15,15-15-1-15,15-8 1 16,19-21 0-16,18-6 1 15,11-3 0-15,12 3 0 0,6 5 1 16,-8 7-1-16,-6 15 1 16,-18 15-1-16,-17 19 1 15,-28 17-1-15,-22 16 0 16,-22 7 0-16,-11 2 0 15,-6-3 0-15,-2-8-1 16,8-10 0-16,11-20-2 16,24-10-9-16,9-34-27 15,35-15-5-15,10-25 1 16,24-10-2-16</inkml:trace>
  <inkml:trace contextRef="#ctx0" brushRef="#br3" timeOffset="337623.311">8648 12181 31 0,'-12'8'30'15,"-6"2"2"-15,-4 1-2 16,4 5-19-16,-8-7-5 16,5 7-1-16,-1-7-2 15,7 0-1-15,1-4 1 16,14-5-1-16,-7 12 0 15,7-12 0-15,0 0 1 16,21 7 0-16,-10-9-1 16,8 4 1-16,3-6 0 15,9 2-2-15,7-5 1 16,6-4-1-16,8 0 1 0,14-2-1 15,9-4 0-15,10 0 0 16,6-2 0-16,7 1 0 16,5-2 0-16,6 4-1 15,3 1 0-15,8 0 0 16,2 0 1-16,5 4-1 15,1-1 0-15,7 3 0 16,8 1 0-16,2 2 0 16,4 2 0-16,2 4 0 15,5 3 0-15,6 3 0 16,4 3-1-16,1 1 1 15,-2 1 0-15,5 4 0 16,0 2 0-16,0-2 0 16,0 0 0-16,1 0 0 0,0-1 1 15,2-2-1-15,1 0 0 16,3-5 1-16,2 0-1 15,3-4 1-15,-1-1-1 16,0-2 1-16,-2-1-1 16,-3 0 1-16,-1 0-1 15,-10-1 0-15,-9-1 0 16,-3 1 0-16,-8-3 0 15,-11 1 1-15,-11-2-2 16,-10-2 1-16,-13 0 0 16,-13-2 0-16,-15 0-1 15,-21 0-1-15,-13 3-2 16,-22-6-3-16,-3 14-26 15,-13-1-1-15,-19-8-2 16,-6 3 0-16</inkml:trace>
  <inkml:trace contextRef="#ctx0" brushRef="#br3" timeOffset="338688.3719">10374 11830 25 0,'-11'-9'32'0,"11"9"3"15,-14-15-2-15,14 15-16 16,0 0-5-16,0 0 0 16,0 0-4-16,24 15-1 15,-4-9-2-15,16 3-3 16,8-2 2-16,17 3-3 15,9-4 2-15,12 3-4 16,4-1 3-16,3 4-1 16,-6 0-1-16,-7 5 1 15,-21 1-1-15,-17 6 0 16,-19 4 0-16,-24 4 0 0,-20 5 0 15,-21 5 0 1,-18 0 0-16,-10 2 0 0,-4-3-1 16,3-6-1-16,13 1-8 15,11-18-26-15,24-6-1 16,15-21-1-16,33-9 0 15</inkml:trace>
  <inkml:trace contextRef="#ctx0" brushRef="#br3" timeOffset="339101.3955">11718 11841 77 0,'-24'1'38'0,"24"-1"-1"15,0 0 1-15,29 11-36 16,10-6 0-16,17 4 0 16,10 0-1-16,6 5 0 15,-1 1 0-15,-3 5 0 16,-13-1-1-16,-13 8 1 15,-20 2 0-15,-22 2 0 16,-24 1 0-16,-19 5 0 0,-14-4 0 16,-13 1 0-16,-3 0-1 15,3-5 0-15,4 2-4 16,8-12-7-16,23 5-25 15,7-14-2-15,28-10-1 16,19 2 0-16</inkml:trace>
  <inkml:trace contextRef="#ctx0" brushRef="#br3" timeOffset="340033.4488">13296 11700 83 0,'9'-16'37'15,"2"-10"1"-15,8 6 0 16,1-10-35-16,10 1-1 16,7-2-1-16,5 1 0 15,-3 2 0-15,1 4-1 16,-4 5 0-16,-8 9 1 15,-7 8-1-15,-7 10 1 16,-11 10 0-16,-8 11 0 16,-8 8-1-16,-3 7 2 15,-3 11-1-15,1 2-2 16,4-1 2-16,7 1-2 0,9-6 2 15,10-4-1-15,11-11 1 16,11-8-3-16,7-15 3 16,9-12 0-16,5-11 0 15,-1-15 0-15,2-9 0 16,-6-10 1-16,-5-9-2 15,-11-2 1-15,-3-7-1 16,-8 2 1-16,-8 3-1 16,-6 7 0-16,-5 11-1 15,-7 7-1-15,3 16-4 16,-7 1-16-16,7 15-16 15,-2 22-1-15,7 6 0 16,-5-1-1-16</inkml:trace>
  <inkml:trace contextRef="#ctx0" brushRef="#br3" timeOffset="340947.5011">14314 11861 66 0,'0'0'36'0,"-8"-12"0"16,8 12-1-16,0 0-29 15,0 0 0-15,0 0-1 0,-2 16-1 16,1-5-2-16,1 7 0 15,-3 1 0-15,2 5-1 16,-1 3 0-16,-2 1-1 16,3-1 0-16,0-3 0 15,1-3 0-15,0-5 0 16,0-16 0-16,6 12 0 15,-6-12 0-15,11-21 0 16,-3-1 1-16,3-4-1 16,0-8 1-16,0-7 0 15,2-2 0-15,0-2 2 16,0 2-3-16,1 4 2 15,-2 4-2-15,-1 2 2 16,2 7-3-16,2 7 3 0,-2 8-2 16,2 5-1-16,0 6 1 15,-2 5 2-15,-1 4-1 16,-1 5 1-16,-2 3-1 15,-7 0 1-15,-3 5-2 16,-3 1 2-16,-6 0-1 16,0-1-3-16,-6-2 2 15,2-4-2-15,0-3 1 16,1-3-1-16,13-10 1 15,-11 12-1-15,11-12 1 16,17 3 1-16,3-2 0 16,3 1 0-16,6 2 0 15,-3 2 0-15,0 2 0 16,-5 2 0-16,-11 3 0 0,-7 5 0 15,-15 2 0-15,-8 1 0 16,-6-1-1-16,-4-2 0 16,2 0-3-16,-2-14-6 15,30-4-27-15,-17-10 0 16,32-2-1-16,5-16 0 15</inkml:trace>
  <inkml:trace contextRef="#ctx0" brushRef="#br3" timeOffset="341144.5124">15000 11581 80 0,'0'0'37'0,"-15"-2"-1"0,-5 9 0 16,2 10-30-16,-1 7-4 15,2 10 1-15,-2 5-2 16,1 4-2-16,4 5 0 15,0-3-6-15,11 6-27 16,-6-13-4-16,10 2 0 16,-2-17-1-16</inkml:trace>
  <inkml:trace contextRef="#ctx0" brushRef="#br3" timeOffset="341317.5223">14881 11808 91 0,'-12'-7'40'0,"-1"-8"0"0,13 15 0 15,12-10-36-15,16 0-7 16,19 6-14-16,4-14-22 16,20 4 2-16,-1-8-4 15,11 5 2-15</inkml:trace>
  <inkml:trace contextRef="#ctx0" brushRef="#br3" timeOffset="341805.5502">15450 11593 89 0,'-16'-8'38'16,"16"8"1"-16,16-19 0 15,8 6-35-15,-5-3-1 16,7 2-1-16,-1-3-1 16,-3 4 0-16,2 2 0 15,-8 4-1-15,-5 4 1 16,-11 3-1-16,0 0 0 15,6 23 0-15,-13-2 0 16,-6 11 0-16,0 3 1 16,-4 9 0-16,2 3-1 15,1 3 0-15,9-3 0 16,7-5-1-16,11-9 1 15,11-8-1-15,12-13 2 16,11-14-3-16,10-15 3 0,1-9 1 16,1-13 0-16,-4-6 1 15,-6-10-2-15,-9-5 2 16,-14-5-2-16,-6 3 0 15,-11 2-1-15,-8 7-1 16,-2 9-1-16,-3 7-2 16,4 21-4-16,-11-2-19 15,21 28-12-15,-6 3 0 16,15 17-1-16,0-3 0 15</inkml:trace>
  <inkml:trace contextRef="#ctx0" brushRef="#br3" timeOffset="342293.5781">16329 11700 89 0,'0'0'38'16,"-12"6"3"-16,-1 1-2 15,10 9-32-15,-12 3-4 16,2 7-2-16,-3 6 0 15,1 1-1-15,-2 2 1 16,6 0-3-16,0-7 2 0,2-1-3 16,5-7 4-1,4-7 0-15,0-13 0 0,9 0 0 16,1-12 1-16,4-7-1 15,-1-7 0-15,3-4 4 16,1-7-4-16,3 0 1 16,1-2-2-16,-1 3 2 15,-1 4-1-15,0 6 1 16,-3 10-2-16,0 5-1 15,-3 11 2-15,-2 11 1 16,-6 6-1-16,-3 12 1 16,-2 6-3-16,-5 2-2 15,0 4-1-15,-6-3-3 16,8 11-12-16,-15-20-20 0,17 5 0 15,-9-20-4-15,12 2 2 16</inkml:trace>
  <inkml:trace contextRef="#ctx0" brushRef="#br3" timeOffset="342421.5854">16331 11925 94 0,'-19'-13'39'16,"19"13"1"-16,-23-12-2 16,23 12-40-16,0 0-33 15,11 3-5-15,-3 8 1 16,-8-11-3-16</inkml:trace>
  <inkml:trace contextRef="#ctx0" brushRef="#br3" timeOffset="343210.6306">11156 14121 71 0,'20'-20'41'0,"3"-20"-1"0,22-1 0 16,9-13-35-16,6 0-1 16,1-4-1-16,-3 8 1 15,-6 11-3-15,-13 16 0 16,-12 14 0-16,-17 19-1 15,-19 18 1-15,-9 18-1 16,-12 16 1-16,-1 13-1 16,-4 9 1-16,8 4-1 15,11-1 0-15,14-6 1 16,14-10-1-16,21-16 1 15,22-18-1-15,17-22 2 16,19-24-1-16,6-18 0 16,3-19 1-16,-4-15-1 0,-12-14 1 15,-8-8 0-15,-20-5 0 16,-14-3-1-16,-18 0 0 15,-12 6 0-15,-7 6 0 16,-3 8-1-16,6 11-2 16,1 6-3-16,24 23-19 15,-8-7-16-15,27 20-1 16,5-2-2-16,26 9 0 15</inkml:trace>
  <inkml:trace contextRef="#ctx0" brushRef="#br3" timeOffset="344111.6821">6371 13065 62 0,'0'0'39'16,"-22"-25"-1"-16,22 25 1 15,0-42-23-15,18 20-10 16,9-8-2-16,15-1-1 16,6-1 0-16,9 3-1 15,0 8 0-15,-1 14 0 16,-10 16-1-16,-10 19 1 15,-13 20-1-15,-16 19 0 16,-13 13-1-16,-11 14 1 16,-9 7-1-16,-2 1 0 15,2-9 1-15,7-10-1 0,12-15 0 16,17-21 0-1,14-25 1-15,22-24 0 0,12-23 1 16,12-19-1-16,2-16 1 16,-3-12 0-16,-3-7-1 15,-15-3 1-15,-9-3 0 16,-17 3-1-16,-14 6 0 15,-6 4 1-15,-5 9-2 16,-1 8 0-16,0 9 1 16,0 11-1-16,6 14 0 15,4 8 0-15,7 9 0 16,11 2-1-16,12 5-3 15,18-11-7-15,37 10-12 16,0-27-7-16,42 6-13 0,10-19 0 16,26-2-3-16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1:32:41.38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2240 1685 67 0,'-6'-12'31'0,"6"12"0"16,1-15-8-16,14 12-19 15,5 3-1-15,10 1-3 16,10 5 1-16,12-1-1 15,14 4 1-15,16-1 1 16,20-1-1-16,25-3 1 16,25-3 2-16,24-2-2 15,30-6 1-15,30-2 0 0,21 2 0 16,29-1-1-16,21 2 0 15,20 5-1-15,17 3 0 16,17 4 0-16,19 8 0 16,17 4-1-16,21 0 0 15,16-2-1-15,67-1 0 16,-22-5 1-16,33-3-1 15,32-6 1-15,31-4-1 16,36-3 1-16,25-2 1 16,34 0 0-16,-20 2 1 15,68 5 0-15,6 1 1 16,14 3-2-16,3 4 1 15,-53 5-1-15,0-1 0 16,-6 0 0-16,1-1-2 0,-8-5 0 16,7-2-2-16,-14-10-2 15,11 3-12-15,22-12-19 16,-1 3 2-16,-37-4-4 15,-33 6 2-15</inkml:trace>
  <inkml:trace contextRef="#ctx0" brushRef="#br0" timeOffset="1111.0635">2576 13377 46 0,'0'0'32'0,"18"1"3"16,2 2-4-16,3-5-27 16,11 3-2-16,5-1 0 15,15 5 0-15,9-2-1 16,17 4 0-16,18-1-1 0,13 2 0 15,21 0 0-15,22 0 0 16,21-2 0-16,23-1 1 16,21-1 0-16,22-3 0 15,23-2 0-15,23 1 1 16,21-5 0-16,17 2-1 15,21-4 1-15,20 0-1 16,18 0 2-16,58 0-3 16,-17-1 2-16,20-1-1 15,42-1 0-15,-6 0 0 16,18-2 0-16,16-2 1 15,42 0 0-15,-46-1 0 16,46-4-1-16,19 2 1 16,-8 0-2-16,40-2 1 15,29 4-1-15,23 3 1 0,-53 3-1 16,27 5 0-16,1 6 1 15,-2 9-1-15,13 3 2 16,13 6-2-16,-62 5 1 16,-20 1-1-16,34 3 0 15,16 0-2-15,8-3-1 16,-45-2-3-16,-19 12-14 15,-43-18-16-15,24 7-2 16,-34-9 0-16,-40 0 0 16</inkml:trace>
  <inkml:trace contextRef="#ctx0" brushRef="#br0" timeOffset="6234.3566">11181 3376 2 0,'82'0'19'15,"28"8"-2"-15,5-9 0 16,19 5-16-16,19-1 3 15,11 1 3-15,16 6 3 0,4-6 2 16,17 11 0-16,0-11 1 16,20 13 1-16,-3-14 0 15,13 11-3-15,-3-14-3 16,12 4-3-16,-5-8 0 15,2-1-2-15,-5-7 0 16,-5 2-1-16,-15-5-1 16,-10-2 0-16,-25 1 0 15,-23 1 0-15,-28 0 0 16,-26 2 1-16,-33-2 0 15,-24 2-1-15,-30-2 1 16,-22 3 0-16,-21-2-1 0,-20-2 0 16,-13 3-1-16,-16-1 0 15,-15 3 0-15,-7 1 0 16,1 2 0-16,3 0 1 15,12 5-1-15,13-1 0 16,17 2 1-16,20 0-1 16,35 2 0-16,0 0 0 15,40-10 0-15,17 6 0 16,18-4 1-16,18 2-1 15,16 4 1-15,11-1-1 16,6 8 1-16,2 7 0 16,-13 6-1-16,-17 11 1 15,-22 7-1-15,-27 10 1 16,-38 6 0-16,-38 5 0 15,-32 4 2-15,-29 2-1 0,-26-1 0 16,-13-2 0-16,-8-5-1 16,6-10-5-16,29 0-20 15,11-25-14-15,37-9 0 16,23-25-2-16,43-11 0 15</inkml:trace>
  <inkml:trace contextRef="#ctx0" brushRef="#br0" timeOffset="6684.3823">17509 2643 75 0,'-2'-18'37'0,"2"18"-1"16,0-23-1-16,0 23-34 16,0 0 1-16,-11 27 2 0,2 10-1 15,-1 17 0-15,-7 18 0 16,-1 19 0-16,-5 18-1 15,-2 8 0-15,-4 10-1 16,5-3-5-16,8 3-4 16,-7-17-27-16,21-9 1 15,1-26-2-15,18-14 0 16</inkml:trace>
  <inkml:trace contextRef="#ctx0" brushRef="#br0" timeOffset="6870.393">17387 3522 86 0,'-19'-49'37'15,"8"15"-1"-15,-4-3 1 0,20 15-31 16,-1 6-1-16,20 8-2 16,9 1-1-16,14-1-2 15,15-3-2-15,9-11-5 16,19 5-24-16,-1-22-7 15,14 0 1-15,-8-17-1 16</inkml:trace>
  <inkml:trace contextRef="#ctx0" brushRef="#br0" timeOffset="7072.4045">18397 2515 81 0,'-33'69'42'15,"-11"10"-4"-15,2 23 1 0,-3 9-34 16,8 9-2-16,3-1-1 15,9-4-1-15,11-7-2 16,13-13-4-16,23-5-4 16,2-28-24-16,28-7-3 15,5-29 0-15,18-10-1 16</inkml:trace>
  <inkml:trace contextRef="#ctx0" brushRef="#br0" timeOffset="7436.4253">18733 3373 74 0,'-39'-32'37'16,"-2"18"0"-16,-21 5 2 15,4 22-19-15,-9 2-14 16,8 14-1-16,1 5-1 16,14 4-2-16,11 1 2 0,15 0-2 15,17-4 0-15,16-10-1 16,17-8 1-16,16-8-1 15,10-12 0-15,5-9 0 16,4-14-1-16,0-10 1 16,-4-7-2-16,-7-7 2 15,-8-5-1-15,-10 3-1 16,-11 7 1-16,-7 6 0 15,-8 12-1-15,-12 27 1 16,0 0 0-16,-27 25-1 16,6 20 1-16,-3 7 0 15,2 5 0-15,3 3-3 0,15-1 0 16,5-17-5-16,35-1-23 15,0-28-9-15,26-8 1 16,2-28-3-16</inkml:trace>
  <inkml:trace contextRef="#ctx0" brushRef="#br0" timeOffset="7643.4372">19537 2580 95 0,'-33'64'42'0,"-18"11"-3"16,6 27 1-16,3 11-37 15,-4 5 2-15,0 0-2 16,9-2-4-16,11-11-1 0,6-15-5 15,19-2-12-15,-5-34-20 16,16-13 1-16,-3-28-2 16,13-10 1-16</inkml:trace>
  <inkml:trace contextRef="#ctx0" brushRef="#br0" timeOffset="7831.4479">19118 3041 109 0,'-10'2'41'16,"-4"0"1"-16,19 16-2 15,23-9-39-15,6 1 0 16,19-2-3-16,12-4-2 16,16 6-2-16,-1-13-20 0,17 12-14 15,-11-6 1-15,1 10-2 16,-15-9 1-16</inkml:trace>
  <inkml:trace contextRef="#ctx0" brushRef="#br0" timeOffset="8176.4677">19803 3266 102 0,'-29'17'39'16,"19"8"1"-16,2-12-1 16,27-3-37-16,9 0 0 15,14-3 1-15,12-6-1 16,6-6 0-16,5-5 0 15,0-2 0-15,-7-5 0 0,-7-2-1 16,-14-2 1-16,-14-1-2 16,-14 2 1-16,-16 3-1 15,-12 4 0-15,-17 8-1 16,-11 10 1-16,-8 10-1 15,-4 9 1-15,0 9 0 16,4 3 0-16,12 9 0 16,12 0 0-16,18 0 0 15,20-4-2-15,21-11-2 16,26-3-1-16,10-19-16 15,30 10-18-15,-4-23-2 16,15 3 2-16,-10-21-1 16</inkml:trace>
  <inkml:trace contextRef="#ctx0" brushRef="#br0" timeOffset="8477.4849">20705 3297 106 0,'-38'-20'39'16,"-4"24"2"-16,-19-2-1 16,11 14-34-16,-10 13-2 15,6 7-1-15,10 3 0 16,13 4-1-16,15-2 0 15,19-10-1-15,20-8 0 16,17-9 0-16,12-17 0 16,8-9 0-16,2-11-1 15,-1-9 0-15,-2-12 1 16,-11 0-1-16,-10 0 1 15,-9 2-1-15,-11 8 0 0,-12 11 0 16,-6 23 0-16,0 0 0 16,-22 26 0-16,5 8-1 15,-1 16-2-15,3-3-5 16,18 18-27-16,-11-16-7 15,19 1 0-15,2-19-2 16</inkml:trace>
  <inkml:trace contextRef="#ctx0" brushRef="#br0" timeOffset="9306.5323">18291 4210 92 0,'-8'-14'39'0,"-12"-5"-2"16,0 8 2-16,-17 3-36 15,4 12 0-15,-12 11 0 16,-4 16-1-16,-3 12 0 15,-3 18-1-15,3 7 1 16,7 12-1-16,9 5 0 16,16-2 0-16,12-6 0 15,22-10-1-15,20-20 1 16,20-20 0-16,22-23-1 15,9-25 1-15,8-19 0 16,4-15 0-16,-9-15 1 16,-12-6-1-16,-22-2 0 15,-23 1 0-15,-26 11 0 16,-24 12 0-16,-21 11-1 0,-19 15 0 15,-7 13-2-15,-4 12 0 16,12 16-4-16,6-4-16 16,37 20-19-16,12-7 1 15,35 8-3-15,20-12 1 16</inkml:trace>
  <inkml:trace contextRef="#ctx0" brushRef="#br0" timeOffset="9454.5408">19118 4535 78 0,'-46'0'39'0,"9"-7"-7"16,16-4-30-16,7-5-19 0,21 2-23 15,9-8 0-15</inkml:trace>
  <inkml:trace contextRef="#ctx0" brushRef="#br0" timeOffset="9890.5657">19671 4251 98 0,'-17'-20'40'0,"-14"-7"0"16,7 16 0-16,-18 5-37 15,12 3 0-15,-1 8-1 16,6 12 0-16,1 6 0 0,3 9-1 15,10 5-1-15,8 9 0 16,10 1 1-16,11 2-2 16,7 1 0-16,11 3 0 15,8 0 1-15,5 0 0 16,2 2-1-16,-2-5 1 15,-5-2-1-15,-8-2 1 16,-9-2-1-16,-10-7 1 16,-17-4 0-16,-12-5 0 15,-17-6 0-15,-13-5 0 16,-9-6 0-16,-2-5 2 15,-4-9-2-15,5-12 1 16,10-19 0-16,20-14-1 16,24-19 0-16,23-14-1 0,26-12-1 15,15-7-2-15,16 4-4 16,-9-8-26-16,13 22-6 15,-20 4 1-15,-10 24-1 16</inkml:trace>
  <inkml:trace contextRef="#ctx0" brushRef="#br0" timeOffset="10611.6069">20573 4450 90 0,'2'-15'39'0,"-2"15"-1"15,0 0 1-15,-15 20-36 16,-6 4-1-16,-5 10 2 16,-6 8-2-16,-2 2 0 15,0 2 0-15,4 2 0 16,6-10-1-16,6-7 0 0,12-13 0 15,6-18-1-15,28-1 1 16,1-20-1-16,7-13 1 16,4-7 0-16,-2-10 0 15,1-3-1-15,-2-4 1 16,-5 6 1-16,-10 6-1 15,-7 13 1-15,-8 5-1 16,-6 17 0-16,-1 11 0 16,-14 14 0-16,2 10-1 15,1 6-1-15,3 4 2 16,3 0-2-16,6 4 1 15,8-11 0-15,14-6 1 16,11-9-1-16,7-12 1 0,8-12 0 16,4-7 0-16,2-8 0 15,-3-7 0-15,-2-3 0 16,-12-1 0-16,-6 5 1 15,-9 4-1-15,-10 14 0 16,-13 15-1-16,0 0 0 16,-19 35 0-16,-2 8 0 15,-6 12-1-15,-5 5-1 16,3 12-1-16,2-6-4 15,17 7-10-15,-2-30-8 16,33 4-12-16,1-29-5 16,26-7-1-16,6-32 1 15</inkml:trace>
  <inkml:trace contextRef="#ctx0" brushRef="#br0" timeOffset="10809.6183">21788 3876 117 0,'-45'40'40'15,"-4"37"1"-15,-20 4-2 16,-1 21-39-16,4 12-2 16,4 7-2-16,5 4-5 15,5-21-29-15,25 5-2 16,9-24-1-16,23-5 0 15</inkml:trace>
  <inkml:trace contextRef="#ctx0" brushRef="#br0" timeOffset="11112.6356">21852 4433 109 0,'-36'8'40'15,"-14"4"1"-15,8 17-1 16,0 0-37-16,8 6 0 15,11-1-1-15,14 3 0 16,12-5-1-16,16 0 0 16,11-7-1-16,13-1 1 15,4-2-1-15,3-2 1 16,-6-1-2-16,-7 3 1 15,-10 2 0-15,-19 2-1 16,-14 3 0-16,-15 2 0 0,-10 1-1 16,-9-8-4-16,9 13-14 15,-18-18-19-15,19 0-1 16,-1-15-1-16,19-1-1 15</inkml:trace>
  <inkml:trace contextRef="#ctx0" brushRef="#br0" timeOffset="12240.7001">19296 5732 85 0,'-4'-10'36'16,"4"10"-1"-16,-18-23 1 15,6 18-29-15,-15-10-1 16,2 12-4-16,-11 2 1 15,-3 13 0-15,-7 10 0 16,-1 9 0-16,-2 9 2 16,4 1-2-16,5 2 1 15,10-2-1-15,14-7 1 16,18-14-1-16,21-18-2 15,19-17 0-15,21-22-1 16,14-15-1-16,10-14 1 0,12-10-1 16,-5-7 1-16,-6 0-1 15,-12 8 2-15,-13 9-2 16,-21 18 2-16,-17 18-1 15,-25 30 1-15,-11 6-1 16,-19 33 0-16,-13 17-1 16,-1 17 0-16,-3 8 1 15,10 7-1-15,7-3-1 16,20 0-2-16,15-17-3 15,33-2-10-15,4-34-12 16,30-4-10-16,0-21 1 16,14-5-1-16</inkml:trace>
  <inkml:trace contextRef="#ctx0" brushRef="#br0" timeOffset="13059.747">20042 5792 98 0,'-9'-42'36'16,"0"9"2"-16,-19 3-2 16,6 15-29-16,-17 6-1 15,2 19-3-15,-6 10 0 16,0 10 1-16,1 7-1 15,6 7 0-15,8 1 1 16,12 2-2-16,15-3 1 16,12-8 0-16,15-9 0 15,10-7-3-15,10-14 0 16,9-10 1-16,0-12-3 15,-4-9 3-15,-4-10-3 16,-9-5 3-16,-7-8-3 16,-10-1 1-16,-9 3-1 0,-12 3 1 15,-8 7 1-15,-7 7-2 16,-6 9 2-16,-4 8-2 15,2 11 1-15,2 9 1 16,7 4 0-16,11 6 0 16,10-2-1-16,13 2 1 15,13-8 0-15,12-2 0 16,9-3 1-16,6-5-1 15,2-4 0-15,-5-4 1 16,-5 3-1-16,-9-5 0 16,-13 7 1-16,-9 1-1 15,-21 2 0-15,0 11 0 16,-18 5 0-16,-6 4 2 15,-3 6 0-15,-1 3 0 0,2 6 0 16,3 0 0-16,9 1 1 16,6-6-3-16,14-6 0 15,10-3 0-15,10-14 0 16,8-7 0-16,9-12 0 15,3-7 0-15,1-14 0 16,3-5 0-16,-5-7-2 16,-1 0 0-16,-9 2 1 15,-5 3-1-15,-8 7 3 16,-6 8-3-16,-5 13 2 15,-11 12-1-15,1 16 1 16,-6 8 2-16,-4 12-3 16,2 5 3-16,-1 5-1 15,3 1 1-15,4-2 1 0,6-4-3 16,6-13 0-16,7-11 0 15,7-10 0-15,5-12 0 16,5-10 0-16,0-12 0 16,-2-10 0-16,-1-8 0 15,-7-2 0-15,-3 0 0 16,-7 2-2-16,-7 5-1 15,-6 9 1-15,-4 6-5 16,2 13 1-16,0 12-5 16,0 0-21-16,0 0 7 15,16 33-3-15,-11-19-10 16,19 10-1-16,-4-10 4 15</inkml:trace>
  <inkml:trace contextRef="#ctx0" brushRef="#br0" timeOffset="13398.7664">21263 5750 105 0,'22'-3'37'0,"-22"3"3"16,0 0-3-16,-10-4-30 15,10 4-2-15,-19 19-1 16,6 2 1-16,-6 9-1 16,-1 2 0-16,-1 10-1 15,5-3 1-15,1-1-4 16,6-4 0-16,5-8 0 15,8-11 0-15,6-15 0 16,11-10 0-16,4-12 0 16,2-12 0-16,5-6 0 15,0-7 0-15,3-2 0 16,-5 5 0-16,-3 6 0 0,-7 11 0 15,-5 16 0-15,-15 11 0 16,12 22 0-16,-14 7 0 16,-3 16 0-16,-3 1 0 15,8 15-10-15,-8-15-22 16,26 13 9-16,-8-25-6 15,28 5-9-15,-2-18-4 16,16-4 2-16</inkml:trace>
  <inkml:trace contextRef="#ctx0" brushRef="#br0" timeOffset="13862.7929">22115 5826 106 0,'-58'7'40'16,"-4"11"1"-16,-14-8 0 15,7 9-36-15,-1-4 2 16,11 1-4-16,13-4 2 0,19-2-3 15,27-10-1 1,17 2 0-16,26-5 0 0,15-1 1 16,14 2-2-16,2 1 0 15,-2 3 0-15,-6 7 0 16,-12 9 0-16,-19 8 0 15,-20 8 0-15,-19 7 0 16,-22 3 0-16,-11 3 0 16,-10-2 0-16,-4-2 0 15,5-6 0-15,9-15-5 16,25-2-13-16,2-31-16 15,38-4-5-15,8-24-1 16,31-7-2-16</inkml:trace>
  <inkml:trace contextRef="#ctx0" brushRef="#br0" timeOffset="14098.8064">22758 5272 122 0,'0'0'41'0,"-28"4"1"15,13 27-2-15,-11 5-38 16,6 14 0-16,-1 9-1 15,-2 13 0-15,-4 7 0 16,0 6 0-16,-3 9-2 16,-6-5-1-16,3 3-4 15,-7-16-8-15,17 8-12 16,-13-27-15-16,18-5 0 15,-2-25 0-15,19-11 1 16</inkml:trace>
  <inkml:trace contextRef="#ctx0" brushRef="#br0" timeOffset="14546.832">22330 5818 116 0,'-12'-7'40'16,"-5"-1"1"-16,17 8 0 15,0 0-31-15,17 7-8 16,11-4 0-16,15 2 1 15,8-1-3-15,8 3 0 16,2 1 0-16,-5 1 0 16,-3 4 0-16,-11 3 0 15,-9 4 0-15,-15 4 0 16,-11 1 0-16,-10 5 0 0,-9 2 0 15,-4-1 0-15,-3-1 0 16,0-1 0-16,1-6 0 16,5-3 0-16,2-6 0 15,11-14 0-15,0 0 0 16,0 0 0-16,26-26 0 15,-6-2 0-15,5-9 0 16,3-8 0-16,3-3 0 16,-1-3 0-16,-5 1 0 15,-1 5 0-15,-7 6 0 16,-3 5 0-16,-7 9 0 15,-1 7 0-15,-6 18 0 16,12-16 0-16,2 19-4 16,1 0-1-16,10 13-6 15,-6-12-21-15,23 18-3 0,-13-16 1 16,17 10-5-16,-13-8 0 15</inkml:trace>
  <inkml:trace contextRef="#ctx0" brushRef="#br0" timeOffset="15794.9034">23145 5819 112 0,'-14'17'39'16,"0"-4"1"-16,13 6 0 16,2-6-32-16,16 2-3 15,9-6 0-15,10-2-2 16,4-6 0-16,11-5-3 15,1-5 0-15,-3-5 0 16,-4-4 0-16,-8-5 0 0,-9-2 0 16,-10 5 0-16,-16-2 0 15,-12 11 0-15,-16 5 0 16,-11 8 0-16,-10 12 0 15,-6 8-2-15,-3 13 4 16,-1 5-2-16,9 5 0 16,9 0 0-16,15 0 0 15,16-6 0-15,25-4 0 16,13-12 0-16,24-6-5 15,9-17-4-15,18 4-7 16,-6-29-2-16,17 12 0 16,-19-21 5-16,-2 3 7 15,-14-6 3-15,-17 1 4 16,-11 5 6-16,-27-7 6 0,1 22 4 15,-29-9-1-15,4 21-3 16,-18 1-6-16,3 14-1 16,-6 5-1-16,4 11-2 15,3 5-3-15,7 6 0 16,5-2 0-16,10 1 0 15,10-4 0-15,10-4 0 16,12-10 0-16,6-9 0 16,9-12 0-16,7-11 0 15,4-8 0-15,-1-11 0 16,-2-5 0-16,0-4 0 15,-5 0 0-15,-8 3 0 16,-9 8 0-16,-6 9 0 0,-8 10 0 16,-5 11 0-16,-19 15 0 15,2 9 0-15,-3 7 0 16,0 7 0-16,4 2 0 15,5 0 0-15,11-2 0 16,7-13-8-16,22-2-19 16,-4-24 5-16,28 9-2 15,-12-31-3-15,23 8-5 16,-11-22-6-16,2 2 34 15,-6 0 7-15,-20-5 19 16,4 14-3-16,-32-9 1 16,-1 35 5-16,-12-26 10 15,-5 31 4-15,-16 2-31 16,3 13-2-16,-2 4-1 0,4 9-5 15,2 2 0-15,8 0 0 16,9-2 0-16,4-5 0 16,10-7 0-16,9-9 0 15,4-12 0-15,5-11 0 16,4-9 0-16,1-10 0 15,1-7 0-15,1-7 0 16,-1 0 0-16,-1 0 0 16,-5 4 0-16,-4 10 0 15,-2 9 0-15,-8 10 0 16,-9 11 0-16,5 15 0 15,-9 6 0-15,-2 7 0 16,2 6 0-16,0-3 0 16,8-1 0-16,1-6 0 15,13-10 0-15,6-7 0 0,7-8 0 16,4-9 0-16,3-4 0 15,4-4 0-15,-1-3 0 16,0 3 0-16,-5 3 0 16,-7 6 0-16,-6 7 0 15,-9 9 0-15,-8 8 0 16,-6 8 0-16,-6 10 0 15,-8 0 0-15,7 16-2 16,-9-13-14-16,21 15-4 16,-11-21-3-16,30 12-1 15,-10-26-4-15,31 9-1 16,-9-20-5-16,15-3 2 15,-1-15 13-15,-16-3 35 16,11 14 4-16,-31-23 4 0,9 20 1 16,-32-20 2-16,5 7-1 15,-10 6-19-15,-9 7-15 16,-2-6-35-16,-15-3-2 15</inkml:trace>
  <inkml:trace contextRef="#ctx0" brushRef="#br1" timeOffset="26204.4988">3610 13359 34 0,'-5'15'30'16,"5"-15"4"-16,0 0-11 16,-12-10-8-16,19-4-4 15,-10-19-2-15,12-2-1 16,-6-22 2-16,5-5-5 0,-1-22 0 15,7-15-2-15,-1-18 1 16,7-11-2-16,-2-7 0 16,4 2-1-16,-1 10 0 15,-1 13-1-15,-3 26-2 16,-9 22-1-16,0 36-3 15,-8 26-6-15,-2 17-23 16,-10 17-1-16,7 14-1 16,-8 1 2-16</inkml:trace>
  <inkml:trace contextRef="#ctx0" brushRef="#br1" timeOffset="26925.54">3913 13357 41 0,'0'0'35'0,"-12"-22"2"15,-1-17 0-15,9-8-23 16,-11-32-2-16,10-10-6 16,-4-21 0-16,5-11-2 15,3-14-1-15,1 1-2 16,5 7 0-16,-1 15-1 15,2 18-2-15,-5 15-1 0,2 28-1 16,-9 18-5-16,6 33-23 16,0 0-4-16,-7 30 0 15,1-10 1-15</inkml:trace>
  <inkml:trace contextRef="#ctx0" brushRef="#br1" timeOffset="28022.6028">3769 12175 27 0,'0'0'31'0,"0"0"3"16,6-16 0-16,-12-11-15 15,10 7-6-15,-11-24-1 16,9-4-4-16,-4-18-2 15,6-7 0-15,0-14-2 0,4-8-1 16,0-9-1-16,1-4 0 16,-1-3-1-16,0 0 2 15,-5 5-2-15,-1 8 1 16,-2 12-1-16,-3 15 0 15,-2 20-2-15,-7 17 1 16,12 34-4-16,-17-9-5 16,19 33-26-16,-5 1 0 15,11 11-3-15,-1-5 0 16</inkml:trace>
  <inkml:trace contextRef="#ctx0" brushRef="#br1" timeOffset="28742.644">3836 11098 21 0,'6'-15'25'16,"-6"15"2"-16,1-17 0 15,2 3-16-15,-3 14-2 16,5-24-5-16,0 10 0 16,-2-5 0-16,7 2 2 15,-8-3-2-15,6 9 3 16,-8-4-2-16,0 15 0 15,-1-15 0-15,1 15 2 16,0 0-2-16,-10-2-1 16,10 2 0-16,-12 4-1 15,12-4 0-15,0 0-1 16,-13 5 1-16,13-5-2 15,0 0 1-15,0 0-1 0,-3 16 1 16,0 4-1-16,-5 7 0 16,-2 12-1-16,-5 10 0 15,-4 10 0-15,-5 6 1 16,-3 8-1-16,-3 0 1 15,2-3-1-15,-2-4 1 16,3-5 0-16,1-6 0 16,5-10 0-16,4-6-2 15,2-7 2-15,4-9-2 16,4-5 0-16,4-6 0 15,3-12 0-15,0 0 0 16,0 0-1-16,0 0 0 16,0 0 0-16,0 0-4 15,6-21-18-15,-6 21-10 16,11-24-2-16,-1 10 1 0,-5-9-2 15</inkml:trace>
  <inkml:trace contextRef="#ctx0" brushRef="#br1" timeOffset="29427.6832">3515 11734 13 0,'2'-10'26'15,"-2"10"1"-15,8-18 2 16,-8 7-17-16,0 11-3 15,0 0-2-15,0 0 0 16,0 0-1-16,-4 13 1 16,-6-4-1-16,1 11 2 0,-12-4-1 15,-1 14 2-15,-13-2-2 16,-6 11-3-16,-11-1 1 15,0 7-3-15,-5-3 0 16,3-2-5-16,10-3-1 16,1-20-31-16,27-3 0 15,16-14-1-15,13-22-1 16</inkml:trace>
  <inkml:trace contextRef="#ctx0" brushRef="#br1" timeOffset="30756.7592">3917 10896 15 0,'-5'12'24'16,"5"-12"-1"-16,-4 13-10 16,4-13 3-16,0 0 0 15,-15 6-1-15,15-6 0 16,0 0-5-16,-6 13-1 15,6-13-2-15,0 0 0 16,-11-6-2-16,11 6-1 16,10-26 0-16,5-2-1 15,6-16 0-15,11-7-1 16,3-13 0-16,9-7 0 15,-1-6 1-15,1 1-2 16,-1 3 1-16,-6 11-1 0,-8 8 1 16,-6 9-2-16,-9 6 2 15,-3 4-2-15,-7 4 1 16,1 0-1-16,-8-2 0 15,5-1 1-15,-4 4-1 16,4 0 1-16,-2 4-1 16,1 6 1-16,0 4-1 15,-1 16 0-15,0 0 0 16,0 0-1-16,0 0 0 15,6 23 0-15,-6-6-1 16,0-1 0-16,1 5-2 16,-5-9-13-16,8 11-18 15,-8-7 0-15,2 7-1 16,-5-4 0-16</inkml:trace>
  <inkml:trace contextRef="#ctx0" brushRef="#br1" timeOffset="31101.7789">4331 10324 70 0,'-12'-3'36'16,"5"-15"0"-16,4 0 2 16,-6-19-32-16,10-10 1 0,0-18 0 15,6-7-1-15,-2-14-2 16,4-3 0-16,-5-4-1 15,2 3-2-15,-3 7 0 16,-3 10 0-16,-4 12-2 16,-5 14-1-16,4 12-1 15,-4 9-1-15,5 15-4 16,-4-5-9-16,8 16-19 15,0 0 0-15,13 13 0 16,-13-13-1-16</inkml:trace>
  <inkml:trace contextRef="#ctx0" brushRef="#br1" timeOffset="31921.8258">3809 10217 56 0,'-17'-16'32'0,"5"16"-2"16,-9-6-1-16,4 18-11 15,-15-10-4-15,10 19-6 16,-9-1-3-16,3 17 0 15,0 6-2-15,6 12 0 16,1 6-1-16,7 9 0 16,10-2-1-16,8 0 2 15,15-8-1-15,12-10 0 16,13-10 0-16,15-19-1 0,10-21 0 15,9-18 1-15,0-25-1 16,-3-15-1-16,-10-16 3 16,-12-10-2-16,-17-6 2 15,-19 1-3-15,-24 7 1 16,-26 10-2-16,-14 21 0 15,-17 11-3-15,-3 26-1 16,-8 11-2-16,11 28-22 16,-5 1-11-16,22 10 1 15,11-4-2-15,24 1 4 16</inkml:trace>
  <inkml:trace contextRef="#ctx0" brushRef="#br1" timeOffset="34486.9725">3781 9817 66 0,'1'19'34'0,"-1"-19"1"16,4 19 1-16,-4-19-27 15,6-12-1-15,-2-10 0 16,5-2 1-16,-5-14-4 15,5-10-1-15,0-16-1 16,4-13-1-16,0-14 0 16,2-12-1-16,-3-9 0 15,3-8-1-15,0 1 1 16,-4 0-1-16,-5 6 1 15,-3 14-1-15,1 7 0 16,-6 16 0-16,1 13 1 16,-1 9 0-16,0 8 0 15,1 4-1-15,1 6 0 16,2 3 1-16,1 2-1 0,1 2 0 15,-1 1 1-15,3 9 0 16,-5-1-1-16,4 10 1 16,-5-1-1-16,0 11 1 15,0 0-1-15,0 0-1 16,-9 19 1-16,4-3-1 15,-1 9 0-15,-2 6 0 16,-2 16 1-16,-8 7-1 16,-4 14 0-16,-3 7 1 15,-7 2-1-15,-3-1 2 16,1-6-1-16,2-8 1 15,4-15-1-15,8-18 0 16,6-21 0-16,12-19 0 16,9-17 1-16,10-20-2 15,9-12 1-15,5-11 0 0,5-8 0 16,4-1 0-16,0 4 1 15,0 9-1-15,-4 10 0 16,-5 16-1-16,-4 18 1 16,-5 16 0-16,-3 15 0 15,-1 14 0-15,0 11 0 16,-2 11-2-16,6 12 0 15,-1 4-3-15,8 14-8 16,-12-9-22-16,11 7-4 16,-9-8 2-16,9 0-3 15</inkml:trace>
  <inkml:trace contextRef="#ctx0" brushRef="#br1" timeOffset="34904.9964">5098 8412 81 0,'3'-16'37'16,"10"11"0"-16,-13 5-2 15,28 10-30-15,-10 7 0 16,8 14-1-16,-2 9-1 16,1 11 0-16,-5 7 0 15,-1 10-1-15,-8 2 1 16,-7 5-2-16,-9-3 1 15,-9 0-1-15,-10-7 1 16,-6-9-1-16,-5-8-2 16,-6-17-2-16,6-12-6 15,-8-27-27-15,16-8-3 16,-2-28 2-16,17-6-3 15</inkml:trace>
  <inkml:trace contextRef="#ctx0" brushRef="#br1" timeOffset="35095.0073">5078 8398 107 0,'21'-8'40'16,"-21"8"1"-16,25-3-6 16,-6-10-32-16,10-3 0 15,10-4-2-15,12-5-2 16,11 0-1-16,5-4-4 15,11 15-7-15,-10-4-25 16,13 13-3-16,-14 5 2 16,-3 15-2-16</inkml:trace>
  <inkml:trace contextRef="#ctx0" brushRef="#br1" timeOffset="35433.0266">5589 8845 94 0,'-5'31'38'0,"9"-20"2"15,16 2-1-15,8-20-36 16,16-3 1-16,6-16-2 16,5 0 1-16,-3-10-1 15,-1-2 0-15,-9 2-2 16,-8-1 1-16,-11 3 0 15,-12 6-1-15,-12 4 1 16,-11 10-1-16,-10 9 0 0,-7 13 1 16,-9 13-2-16,-3 9 2 15,-6 12 0-15,4 5-1 16,4 5 1-16,10-4-1 15,15-5-2-15,17-13-2 16,23-10-3-16,11-26-15 16,30-3-18-16,4-24 0 15,20 1-1-15,-2-18 2 16</inkml:trace>
  <inkml:trace contextRef="#ctx0" brushRef="#br1" timeOffset="35749.0447">6431 8411 99 0,'-25'-3'38'16,"-18"0"2"-16,3 19-1 0,-1-1-35 15,2 11-1 1,2 0-1-16,12 5 0 0,6-2 0 16,17 1-1-16,11-4 0 15,16-9-1-15,12-4 1 16,3-6-1-16,7-4 1 15,-2-4-1-15,-2 1 0 16,-7 2 0-16,-10 5 1 16,-12 6-1-16,-10 6 0 15,-14 7 1-15,-9 3 0 16,-5 4 0-16,-3-2 0 15,-1-1-2-15,8-7 0 16,4-10-3-16,16-13-3 16,0 0-19-16,39-20-14 15,-3-11-1-15,18 2-1 0,-1-15 1 16</inkml:trace>
  <inkml:trace contextRef="#ctx0" brushRef="#br1" timeOffset="36057.0623">6941 8373 95 0,'4'-15'39'16,"-13"-2"2"-16,9 17-2 15,-30-1-32-15,9 10-5 16,-1 5 0-16,1 9 0 16,-2 7 0-16,6 5 0 15,-2 5-1-15,9-1 0 16,4-2 0-16,8-2 0 15,10-6 0-15,4-6 0 16,7-3-1-16,5-6 0 0,0-2 0 16,-1 0 1-16,-7 1-1 15,-6 4 0-15,-11 5 1 16,-9 1-2-16,-10 7 1 15,-6-2-3-15,-2 4-1 16,-7-11-13-16,17 9-19 16,-11-14-6-16,12 3 1 15,-1-15 0-15</inkml:trace>
  <inkml:trace contextRef="#ctx0" brushRef="#br1" timeOffset="36658.0967">5947 9552 87 0,'-1'-21'35'16,"1"9"-1"-16,-8 1 0 15,8 11-32-15,-20 8 2 16,7 18-1-16,-8 12 1 16,1 18 1-16,-8 12 0 15,2 12 0-15,1 2 1 16,7 1-1-16,6-9-2 15,12-9 0-15,14-19-1 16,13-16 0-16,15-27-1 16,11-18 0-16,9-20 0 15,4-13 0-15,-4-12 0 16,-5-9 0-16,-13-6 0 15,-14 1-1-15,-18 5 0 16,-19 9-1-16,-17 12 1 0,-16 11-1 16,-10 15 0-16,-3 12 1 15,-3 10-2-15,10 8 0 16,10 9-2-16,13-3-2 15,30 13-14-15,5-21-16 16,36 6-4-16,11-15 0 16,24 8-1-16</inkml:trace>
  <inkml:trace contextRef="#ctx0" brushRef="#br1" timeOffset="36825.1063">6725 9691 112 0,'-17'14'39'0,"-7"-15"1"16,6 0-4-16,2-9-36 15,9-8-5-15,18 6-7 16,-2-13-26-16,22 5-1 16,0-10-1-16,17 9 0 15</inkml:trace>
  <inkml:trace contextRef="#ctx0" brushRef="#br1" timeOffset="37142.1244">7256 9320 89 0,'-20'8'39'0,"-9"7"-1"15,-3 23 3-15,-19 0-32 16,5 22-2-16,-4 7-1 0,3 9 0 16,2 2-1-16,13 2-1 15,10-8-1-15,12-8-1 16,21-13 0-16,14-17-2 15,15-15 0-15,6-18 1 16,7-15-1-16,0-13-1 16,-7-4 1-16,-9-10-2 15,-14 0 1-15,-16 2-2 16,-16 8-2-16,-14 3 0 15,-6 15-3-15,-13-7-12 16,18 26-11-16,-10-9-9 16,18 13 1-16,5-9-1 15</inkml:trace>
  <inkml:trace contextRef="#ctx0" brushRef="#br1" timeOffset="37964.1714">7606 9751 76 0,'4'-25'38'0,"10"6"-1"16,-9-7 2-16,7 11-26 16,-10-6-5-16,-2 21-2 15,0 0 0-15,0 0-2 16,-22 29 0-16,6 3-2 0,-3 8 0 15,-1 5-1-15,2 3 0 16,3-1 0-16,6-7 0 16,5-6 0-16,9-14-1 15,7-11 1-15,7-15 0 16,8-10-1-16,2-13 1 15,2-8 0-15,0-6 0 16,-1-3-1-16,-7-1 1 16,-1 5 0-16,-4 4-1 15,-8 11 0-15,-3 6 0 16,-7 21 0-16,6-11 0 15,-6 11 1-15,3 20-1 16,2-3 0-16,3 4 1 16,3-4 0-16,4 2-1 15,2-6 1-15,5-7 0 0,2-6 0 16,4-9-1-16,3-6 2 15,1-7-2-15,1-3 0 16,-3-5 0-16,3 2 0 16,-8 2 0-16,-1 5-2 15,-5 8 2-15,-7 12 0 16,-12 1 0-16,7 28 2 15,-10 2-2-15,-6 6-2 16,2 5 1-16,-1 6-1 16,1 1-2-16,0-10-3 15,16 3-11-15,-5-30-5 16,30 7-8-16,-3-32-8 15,24-9-1-15,6-25-1 16,12-9 4-16</inkml:trace>
  <inkml:trace contextRef="#ctx0" brushRef="#br1" timeOffset="38130.1809">8851 9118 75 0,'-16'0'38'16,"-10"36"0"-16,-15 16 1 16,-5 32-14-16,-11 5-22 15,3 17-1-15,-2 7-2 16,8-3-2-16,16 6-16 15,5-26-19-15,23-9-1 16,7-25 0-16,20-13-2 16</inkml:trace>
  <inkml:trace contextRef="#ctx0" brushRef="#br1" timeOffset="38444.1989">8989 9593 108 0,'-20'8'41'16,"-18"1"1"-16,6 16-1 15,-7-6-34-15,9 9-5 16,6 0 1-16,12-1-1 16,9-6 0-16,12-3-2 15,12-7 1-15,8-5 0 16,3-3 0-16,3 0 0 15,-1 2 0-15,-9 4 1 16,-6 4-2-16,-10 9 0 16,-10 4 0-16,-11 7 0 15,-6 5 0-15,-4-5 0 0,2 9-9 16,-11-25-14-16,23 11-8 15,-9-25-12-15,17-3 0 16,6-26-2-16,12-8 2 16</inkml:trace>
  <inkml:trace contextRef="#ctx0" brushRef="#br1" timeOffset="39263.2457">10218 9590 82 0,'-7'-27'38'16,"0"9"-2"-16,-13-7 2 15,6 14-31-15,-17-2 0 0,-1 17-4 16,-8 4 1-16,0 16 0 15,-5 8-1-15,2 11 1 16,3 5-1-16,6 5 1 16,6-3-2-16,13-4 1 15,10-9-1-15,17-9 0 16,12-19-1-16,15-14 1 15,9-16-2-15,5-11 1 16,4-8-1-16,1-3 0 16,-11-3 0-16,-3 5-1 15,-12 7 1-15,-10 10 0 16,-13 10-1-16,-9 14 0 15,-6 17 2-15,-8 3 0 16,3 10 0-16,-3 3-1 16,8 5-2-16,0-2 0 0,13 0-1 15,7-10-2-15,19 0-5 16,0-25-12-16,29 9-12 15,-1-21-5-15,12-1 0 16,-2-13 1-16</inkml:trace>
  <inkml:trace contextRef="#ctx0" brushRef="#br1" timeOffset="39474.2578">10864 9555 97 0,'-18'-27'37'16,"-5"12"2"-16,-16-2-1 16,6 11-33-16,-10 11-1 15,0 15-1-15,-4 8 1 16,4 12-2-16,6 5 1 15,9 3-1-15,11 0-1 0,14-5 0 16,17-8-1-16,16-17-1 16,25-9-4-16,6-25-10 15,26 2-20-15,-4-19-4 16,16 3-1-16,-12-16-1 15</inkml:trace>
  <inkml:trace contextRef="#ctx0" brushRef="#br1" timeOffset="39881.2811">11307 9535 100 0,'-23'6'37'0,"9"11"3"16,-8-12-3-16,8 8-33 16,2-2 0-16,7 7 0 15,-1 2-1-15,3 6 0 0,2 4 0 16,4 5-1-16,-2 5 0 15,2 1 0-15,1 1-2 16,-1-1 0-16,-2-4 0 16,4-3 1-16,-5-9-1 15,0-7 0-15,0-18-1 16,0 0 1-16,0 0 0 15,0-37 0-15,5 1 1 16,-1-11-1-16,5-9-1 16,2-8 0-16,4-2 1 15,1-1-1-15,4 6 1 16,-2 6-1-16,-3 12 0 15,1 7 1-15,1 13 0 16,-1 10 0-16,1 10 0 0,4 6-1 16,3 6-1-16,2-1-2 15,12 9-5-15,-5-15-12 16,20 16-13-16,-10-15-5 15,9 5-1-15,-7-9 0 16</inkml:trace>
  <inkml:trace contextRef="#ctx0" brushRef="#br1" timeOffset="40215.3002">11931 9426 104 0,'-31'3'39'0,"8"15"2"15,-14-8-3-15,2 14-33 0,0 7-1 16,3 6 0-16,4 6 0 15,7 5-1-15,7-2 0 16,12 1-1-16,9-9 0 16,14-8 0-16,10-11-1 15,7-8 0-15,6-15-1 16,1-7 2-16,-1-11-2 15,-2-11 0-15,-7-2 0 16,-8-6-2-16,-10-1 0 16,-7-1 0-16,-6 1-1 15,-4 4-1-15,-4 10-1 16,-1-2-2-16,5 30-10 15,-4-30-7-15,20 33-8 16,-16-3-8-16,30 5 0 16,-6-3 0-16</inkml:trace>
  <inkml:trace contextRef="#ctx0" brushRef="#br1" timeOffset="40582.3212">12468 9405 96 0,'2'-22'38'0,"3"11"2"16,-10-9-4-16,5 20-31 15,-14-9 0-15,1 18-1 16,-6 7-1-16,-2 11 0 16,-4 3 0-16,2 8-1 15,4-4 0-15,6 2 0 16,8-5 0-16,9-8 0 15,11-10-2-15,11-4 0 0,8-7 0 16,0-3 0-16,3 0-1 16,-7 0 1-16,-4 3 0 15,-11 11 0-15,-11 5 1 16,-12 9-1-16,-11 4 1 15,-3 3 0-15,-3 1-1 16,2-4-2-16,6-2-2 16,6-13-3-16,22 3-14 15,-1-33-6-15,26 3-14 16,-1-19 1-16,21-7-2 15,1-13 2-15</inkml:trace>
  <inkml:trace contextRef="#ctx0" brushRef="#br1" timeOffset="40883.3384">12978 9271 105 0,'-18'-4'41'15,"-18"3"0"-15,2 17 0 16,-6 2-37-16,7 5-1 16,8 3-2-16,11-1 1 15,12-1-1-15,14-5 0 16,15-6-1-16,9-1 1 15,10-6-1-15,3-3 1 16,1 1-1-16,-6-2 1 16,-7 4 0-16,-12 5 0 15,-12 8 0-15,-14 6 0 16,-19 4 1-16,-6 6 0 15,-11 0-2-15,-2 2 0 0,3 1-4 16,1-11-7 0,19 12-12-16,-4-29-4 0,29 6-16 15,5-17 0-15,23 2 0 16,-1-13 2-16</inkml:trace>
  <inkml:trace contextRef="#ctx0" brushRef="#br1" timeOffset="40999.345">13233 9689 129 0,'-10'-15'45'16,"-3"8"-3"-16,-10-10-3 15,-1-7-52-15,24 24-12 16,-26-34-16-16,23 17-4 16,-3-5-1-16,13 4 0 15</inkml:trace>
  <inkml:trace contextRef="#ctx0" brushRef="#br1" timeOffset="74850.2812">1665 3088 32 0,'-9'-13'27'0,"9"13"1"16,3-12-3-16,-6-7-12 16,3 19 0-16,13-30-7 15,-4 11-1-15,-3-8 0 0,6 9 1 16,-7-6 0-16,6 9 1 15,-7-2-2-15,-4 17 0 16,10-19-1-16,-10 19 0 16,0 0-1-16,0 24-1 15,-4-9 1-15,4 9-1 16,-3 3-1-16,0 7 0 15,2 8-1-15,1 10 1 16,1 5-1-16,3 13 1 16,-1 9 0-16,0 9-1 15,-1 11 1-15,3 4-1 16,-3 7 0-16,1 1 1 15,1 1-1-15,-1 0 0 16,1-3 1-16,4 3-1 16,1-1 0-16,3 5 0 0,-3-3 0 15,4 1-1-15,-2 3 2 16,-1 2-1-16,-3 3 1 15,-3 2 0-15,-1 2 1 16,-3 2 0-16,0 0 1 16,-3 2 0-16,1 2-1 15,2-4 1-15,1-4 0 16,3-1-2-16,1-8 1 15,3-7 0-15,2-8-2 16,-2-10 0-16,-1-12-1 16,1-17-2-16,1-8-5 15,-16-29-26-15,13-9-5 0,-13-25 1 16,7-10-3-1</inkml:trace>
  <inkml:trace contextRef="#ctx0" brushRef="#br1" timeOffset="75565.3221">1802 4554 16 0,'0'0'16'0,"14"-1"3"16,0 2 4-16,-14-14 2 16,10 11 0-16,-14-19-4 15,4 21-3-15,0-23-5 16,0 23-4-16,-4-22-2 15,4 22-2-15,-7-14-1 0,7 14-1 16,-12 9-1-16,5 12-1 16,-7 8 1-16,-4 13-1 15,-3 9-1-15,-4 7 1 16,-2 3 0-16,1 0 0 15,1-5 0-15,2-11 0 16,7-12-1-16,7-9 1 16,9-24 0-16,0 0 0 15,8-20 0-15,6-13 0 16,3-12 1-16,6-9-1 15,-1-8 1-15,8-9-1 16,1-1 1-16,3 3 0 16,-2 6-1-16,0 11 1 15,-3 12-1-15,1 15 1 0,-2 14-2 16,-3 15 1-16,-1 18-1 15,-2 10 0-15,-2 12-1 16,0 8 0-16,3 5-1 16,-3 1-2-16,10 4-3 15,-8-16-18-15,16 10-15 16,-8-16 1-16,10 4-2 15,-5-13 1-15</inkml:trace>
  <inkml:trace contextRef="#ctx0" brushRef="#br1" timeOffset="76060.3504">2486 4995 81 0,'-5'-19'36'16,"-9"-7"0"-16,4 13 0 15,-17-2-31-15,7 10 0 16,-4 3-2-16,2 10 0 16,-5 9 0-16,2 13 0 15,-1 6 0-15,4 9-1 16,4 2 1-16,9 6-1 15,3-3 0-15,13-1 0 0,7-8 1 16,12-9-2-16,8-14 0 16,8-10 0-16,5-12 0 15,5-13 0-15,-3-11 1 16,-3-9-1-16,-8-7-2 15,-5-4 2-15,-11-2-1 16,-12 1 1-16,-13 2-2 16,-10 6 1-16,-7 2-2 15,-7 8 2-15,-2 5-2 16,0 5-2-16,7 10-2 15,1-3-7-15,21 14-25 16,0 0-1-16,28 8 0 16,-4-4-1-16</inkml:trace>
  <inkml:trace contextRef="#ctx0" brushRef="#br1" timeOffset="76219.3595">2857 5035 100 0,'-19'5'38'0,"7"3"0"16,-6-11-3-16,18 3-37 15,-10-14-3-15,8-10-31 16,22 8 0-16,1-12-2 16,13 7 0-16</inkml:trace>
  <inkml:trace contextRef="#ctx0" brushRef="#br1" timeOffset="76533.3775">3321 4769 92 0,'-22'-8'38'16,"4"20"0"-16,-12-4 1 15,6 10-34-15,-12 10 0 16,7 14-1-16,-4 5 1 16,5 9-2-16,0 3 0 15,8 0-2-15,9-6 2 16,11-3-2-16,9-12 1 15,12-12-1-15,7-14 0 16,10-11-1-16,2-10 1 16,0-11 0-16,-3-4-2 15,-8-5 1-15,-14-2-2 0,-11 0 1 16,-13 4-4-16,-12-2 1 15,-5 11-7-15,-19-11-25 16,17 13-4-16,-9-11 0 16,16 8-1-16</inkml:trace>
  <inkml:trace contextRef="#ctx0" brushRef="#br0" timeOffset="82028.6918">1964 2954 24 0,'0'0'22'16,"-15"8"-1"-16,15-8 1 0,0 0-11 16,0 0 0-16,0 0 0 15,15 0-1-15,0 4-1 16,-15-4-2-16,24 1-1 15,-12-3-1-15,10 9-1 16,0-8 0-16,11 2-1 16,5-5 0-16,12 1-1 15,10-9-1-15,11 0 0 16,10-5 0-16,9-2 0 15,5-1-1-15,4 2 0 16,-1-1 0-16,2 7-1 16,-3 5 1-16,4 2 1 15,-4 2-1-15,0 6 0 16,1 1-1-16,-2 4 3 0,2-1-3 15,1 1 3-15,6-2-2 16,-1 0 0-16,2-2 0 16,3-3 1-16,-2-3 0 15,5-1 0-15,4-3 0 16,4-2 0-16,-3 0-1 15,1-1 0-15,0 1 1 16,3-2-1-16,2-1 0 16,1 2-1-16,-3 1 1 15,-4-1 0-15,-2 0 1 16,-5-1-1-16,-1 0 2 15,-5 2-1-15,-4-4 0 16,-7 5 0-16,-3-3 1 0,-3 2-1 16,-8 1 0-16,-2 2 0 15,-5 2 0-15,-4 3-1 16,-9 0 0-16,-3 5 0 15,-4-2 0-15,-2-1 0 16,-2 2 0-16,0-1 0 16,-1 0 0-16,3-5 1 15,-2 0-1-15,1-1 0 16,1-2 0-16,-1 0 0 15,2 1 0-15,-5-1 0 16,2 2 0-16,-8 2 0 16,-4-2-1-16,-3 7 1 15,-7-2 0-15,-5 0 0 16,-8 2 0-16,-13-4 0 0,13 3 1 15,-13-3-1-15,0 0 0 16,0 0 1-16,0 0-1 16,0 0 1-16,0 0-1 15,0 0 0-15,0 0 0 16,0 0 0-16,0 0-1 15,0 0 1-15,0 0 0 16,0 0 0-16,0 0-2 16,0 0-1-16,5 18-12 15,-5-18-20-15,0 0 3 16,0 0-4-16,0 16 2 15</inkml:trace>
  <inkml:trace contextRef="#ctx0" brushRef="#br0" timeOffset="83013.7481">6830 2501 37 0,'-20'-11'26'16,"4"-2"3"-16,2-9-13 15,14 22 8-15,-19-29-13 16,19 29 0-16,-9-24-1 16,9 24 0-16,-9-14-2 15,9 14-2-15,0 0-1 16,0 0-2-16,0 0 0 15,0 0-2-15,0 0 0 16,6 12 0-16,10-7 0 16,7 1 0-16,11 0 0 15,8 1 0-15,9-1 0 16,11 3 0-16,-1-1-1 15,1 5 1-15,-9 2-1 16,-8 7 0-16,-11 5 1 0,-16 7-1 16,-18 7 0-16,-16 6 2 15,-19 11-1-15,-9 1 0 16,-9 6 0-16,-3-7 0 15,3 0-4-15,3-13-6 16,18 0-25-16,3-21-2 16,26-11-1-16,3-13-2 15</inkml:trace>
  <inkml:trace contextRef="#ctx0" brushRef="#br0" timeOffset="83936.8009">3929 2238 68 0,'-22'-1'34'15,"7"8"0"-15,-14-1-3 16,10 10-25-16,-7-2-2 16,7 10 1-16,-3-1-2 0,9 8 1 15,3-1 0-15,10 7-1 16,6-5-1-16,14-1 0 15,7-5 0-15,14-7-1 16,6-12 1-16,8-10 0 16,2-13-1-16,-1-12 1 15,-4-8-1-15,-5-7 1 16,-14-4 0-16,-4-4-1 15,-15 2 0-15,-11 5 1 16,-13 7-1-16,-7 9 1 16,-13 7-1-16,-4 15 0 15,-6 9-1-15,-2 10 0 16,3 8-1-16,4 1-3 15,15 7-2-15,5-12-27 16,31 7-4-16,6-17-1 0,26 1-2 16</inkml:trace>
  <inkml:trace contextRef="#ctx0" brushRef="#br0" timeOffset="84109.8108">4578 2284 107 0,'-21'12'37'0,"-5"-10"0"15,11 4-10-15,5-7-30 16,2-12-11-16,21 7-21 16,0-12 0-16,20 6-3 15,-1-12 2-15</inkml:trace>
  <inkml:trace contextRef="#ctx0" brushRef="#br0" timeOffset="84514.834">5042 2080 103 0,'0'0'38'15,"-30"-12"0"-15,14 15-4 16,-14-6-30-16,1 5-1 16,-8 3 0-16,3 10-1 15,1 1 0-15,5 2-2 16,5 3 1-16,13 0-2 15,15-1 1-15,11 0-1 16,14-5 1-16,13-4-1 0,7-2 1 16,9 2 0-16,1-3 1 15,-5 5-1-15,-8 2 1 16,-10 7 0-16,-17 4-1 15,-14 9 0-15,-14 1 1 16,-16 4-1-16,-11-2 0 16,-6-2 0-16,-6-9 0 15,0-9 1-15,5-18-1 16,15-19 1-16,12-14-1 15,15-16 1-15,15-11-1 16,16-10 1-16,14 3-3 16,5-5-3-16,16 12-31 15,-19 0-1-15,3 18-3 16,-14 5 1-16</inkml:trace>
  <inkml:trace contextRef="#ctx0" brushRef="#br2" timeOffset="89363.1113">1935 6960 19 0,'0'0'26'0,"0"0"0"15,0 0-1-15,0 0-13 16,0 0-1-16,0 0 2 16,0 0-5-16,0 0-2 15,0 0-2-15,0 0 1 0,0 0-1 16,6-16 1-16,-6 16 1 15,14-18-2-15,0 7 0 16,-2-5-2-16,8-1 1 16,2-4-1-16,10-5-1 15,5-7 0-15,8-6-1 16,9-8 1-16,12-6-2 15,11-8 2-15,9-8-1 16,9-8 1-16,4-3-2 16,9-4 3-16,10-2-1 15,5-4-2-15,4 2 0 16,3-1-1-16,2-1 1 15,4-2-1-15,7-1 1 16,6-2 0-16,-1-3 0 0,-1 1 0 16,4-5 1-16,3-2 1 15,3-3 1-15,1-2-1 16,-1-2 1-16,3-3-2 15,6 1 2-15,-1-6 1 16,0-1-1-16,-3 2 0 16,7 4 0-16,-3 6-1 15,-2-1 0-15,-8 3 1 16,-5 1-1-16,1 2 0 15,-5 1 0-15,-8 5-1 16,-9 3 1-16,-10-1 0 16,-6 8 1-16,-4 4-2 15,-9 6-1-15,-9 12 1 0,-6 7-1 16,-11 7 1-16,-9 10-2 15,-5 12 0-15,-18 5-1 16,-10 12-1-16,-14 3-1 16,-9 16-4-16,-10-7-15 15,-15 15-8-15,-8-6-2 16,8 10 1-16,-13-7 0 15</inkml:trace>
  <inkml:trace contextRef="#ctx0" brushRef="#br2" timeOffset="90460.174">4691 4925 6 0,'-14'-18'21'16,"3"-1"-1"-16,0 7-9 15,-8-7 4-15,8 16 6 16,-12-10 0-16,13 18-1 15,-17-14-5-15,17 16-3 16,-7-11-2-16,17 4-3 16,-17 2-2-16,17-2-1 15,0 0-1-15,29-6 0 16,-1 1-1-16,10-4-1 15,11-1 1-15,8-1-1 0,4-6 0 16,0 2 0-16,-3 2-1 16,-4 3 1-16,-9 6-1 15,-13 8 0-15,-14 12 0 16,-12 14 1-16,-17 14-1 15,-14 10 0-15,-13 13 1 16,-8 4-1-16,-3 0 1 16,2-5-3-16,6-4-2 15,2-21-32-15,26-11 1 16,13-30-2-16,17-5-3 15</inkml:trace>
  <inkml:trace contextRef="#ctx0" brushRef="#br2" timeOffset="90880.198">4991 4524 70 0,'0'0'37'0,"8"-23"0"16,21 4 1-16,0-13-28 16,21 0-4-16,9-6-2 15,13 3 1-15,0 3-2 16,3 8 0-16,-9 9-1 15,-7 11 0-15,-14 14-1 16,-13 15-1-16,-21 13 0 16,-19 12 0-16,-14 13 0 15,-14 6-1-15,-8 1 1 16,-2 3-2-16,0-8-1 15,4-10-2-15,21-2-30 16,2-22-4-16,22-9 1 16,7-21-2-16</inkml:trace>
  <inkml:trace contextRef="#ctx0" brushRef="#br2" timeOffset="96823.538">6332 4286 69 0,'5'-15'33'0,"-5"15"1"15,0-16-8-15,0 16-14 16,4-10-3-16,-4 10-1 15,0 0-2-15,0 0 0 16,1 23-2-16,-1 4-2 16,-5 10 0-16,-2 11-2 15,-2 8 0-15,-2 10 0 16,-2 3 0-16,4-3-1 15,2-7-1-15,2-9 0 16,12-6-5-16,-6-21-29 16,22-5-1-16,-1-21 0 0,8 1-2 15</inkml:trace>
  <inkml:trace contextRef="#ctx0" brushRef="#br2" timeOffset="97018.5491">6574 4673 93 0,'-13'6'38'16,"13"-6"1"-16,0 0-5 15,-15-11-37-15,25 11-20 16,-5-17-14-16,18 7 0 15,-8-7-1-15,12 6 1 0</inkml:trace>
  <inkml:trace contextRef="#ctx0" brushRef="#br2" timeOffset="97422.5722">7140 4306 91 0,'-14'-16'38'0,"1"15"-1"16,-14-6 0-16,2 18-32 16,-7 5-2-16,3 12-1 0,-2 9 0 15,4 7 0-15,5 6-1 16,8 3-1-16,5-1 1 15,10-3-1-15,12-7 0 16,10-8 1-16,9-12 0 16,7-9-1-16,0-16 1 15,7-8 0-15,-4-16 0 16,-1-6 0-16,-6-10-1 15,-8-5 0-15,-6-4 1 16,-9-1-1-16,-8 1-1 16,-6 5 0-16,-6 11-2 15,-7 6-1-15,1 17-3 16,-11-2-11-16,10 28-21 15,-12 1 2-15,16 14-2 0,-3-4 1 16</inkml:trace>
  <inkml:trace contextRef="#ctx0" brushRef="#br2" timeOffset="97994.605">7562 4511 79 0,'0'0'39'0,"-18"-3"-2"16,0 4 1-16,5 7-27 16,-7 5-7-16,3 6-1 15,-3 2-1-15,8 1 1 16,-2 0-2-16,6-3 0 0,3 0 0 15,5-7 0-15,0-12 0 16,12 9-1-16,1-15 1 16,1-5 0-16,0-5-1 15,1-4 1-15,0-5 0 16,-1-2-1-16,0 0 1 15,-3-2-1-15,1 7 1 16,-5 3-1-16,0 3 0 16,-2 3 1-16,-5 13 0 15,0 0 0-15,0 0 0 16,11 10-1-16,-6 3 1 15,2 0 0-15,0 2-1 16,7-3 0-16,4-4 0 16,4-5 1-16,5-7-1 0,3-3 0 15,1-5 0-15,3-6 1 16,-2 0 0-16,-3-4-1 15,-4 5 1-15,-3 2-1 16,-8 3 1-16,-14 12 0 16,12-3-1-16,-13 15 0 15,-6 7 0-15,-2 10-1 16,-4 5 0-16,3 2-2 15,-1 3-1-15,6-5-2 16,10-1-12-16,-5-33-20 16,33 8 0-16,-9-29-1 15,24-4-1-15</inkml:trace>
  <inkml:trace contextRef="#ctx0" brushRef="#br2" timeOffset="98189.6161">8513 3896 105 0,'-5'17'38'0,"-21"13"2"15,-3 27-3-15,-20 15-33 16,1 8-1-16,1 8-2 16,-2 6-2-16,2-2-1 15,6-8-2-15,12 1-8 16,1-22-25-16,25-7-3 15,2-20 1-15,19-11-1 16</inkml:trace>
  <inkml:trace contextRef="#ctx0" brushRef="#br2" timeOffset="98527.6355">8634 4335 100 0,'-11'10'38'16,"-12"-5"2"-16,10 13-1 15,-10-5-36-15,11 2-1 16,3-1 1-16,9 1-1 16,2 1-1-16,8 0 1 15,5-1-2-15,1 0 1 16,3-2-1-16,0 2 1 15,-2 2 0-15,-6 1 0 0,-5 5 0 16,-9 3-1-16,-7 1 1 16,-8 5 0-16,-8-2-1 15,-2 2 0-15,-2-6 0 16,2-4-1-16,6-4-2 15,2-15-3-15,20-3-26 16,5-16-9-16,17-4 0 16,0-22-1-16</inkml:trace>
  <inkml:trace contextRef="#ctx0" brushRef="#br2" timeOffset="101719.818">1887 5661 48 0,'0'0'29'0,"0"0"3"15,-5-13-3-15,5 13-21 16,-8-10 0-16,8 10 0 0,0 0 0 15,0 0-2 1,0 0-1-16,0 0-1 0,-4-13-1 16,4 13 0-16,0 0-1 15,18-8-1-15,-5 2 0 16,5-2 0-16,3 0 1 15,7 1-1-15,1-1 0 16,4 1 0-16,4-1-1 16,5 2 1-16,0-1-1 15,2 0 1-15,2-1-1 16,3-2 1-16,-1-1-1 15,5-1 0-15,-5-2 1 16,3 4-1-16,-3 2 0 16,-1 0 0-16,-3 4 1 15,-2 4-1-15,-5 5 0 16,-3 2 0-16,-2 4 0 0,-2 2 0 15,1 2-1-15,-2 0 1 16,4 1 0-16,-2 0-1 16,3 1 1-16,-2 1 0 15,3-2-1-15,1-1 1 16,-1 2 0-16,0-1 1 15,-1 4-2-15,0 0 2 16,-5 1-2-16,0 3 2 16,-6-1-2-16,-2 5 2 15,-4-2 1-15,-2-2-1 16,-5-2 1-16,0-4-1 15,-2-3 0-15,-5-4-2 16,-3-11 0-16,0 0-4 0,15 10-6 16,-18-26-21-16,3 16-3 15,11-29-1-15,-1 15-2 16</inkml:trace>
  <inkml:trace contextRef="#ctx0" brushRef="#br2" timeOffset="102952.8886">2510 6105 62 0,'0'0'34'0,"13"19"0"16,1-4-1-16,10 15-15 15,0-1-14-15,12 10-1 16,4 8 0-16,6 7-1 0,6 8-4 15,-5-3-3-15,11 13-17 16,-11-7-9-16,0 3-3 16,-9-7 1-16,3-4-1 15</inkml:trace>
  <inkml:trace contextRef="#ctx0" brushRef="#br2" timeOffset="103530.9216">3512 6723 89 0,'10'0'35'15,"-10"0"1"-15,-4 14-2 16,-16-4-24-16,5 14-2 0,-9 0-3 16,4 5-1-16,-3 0 0 15,7 3-1-15,6-3-1 16,10-3 0-16,11-7-1 15,10-6 0-15,10-6-1 16,7-3 0-16,7-1 0 16,2-1 1-16,-1 0-1 15,-5 4 0-15,-8 6 0 16,-7 4 0-16,-10 8 0 15,-13 5 1-15,-9 7-2 16,-9 1 1-16,-5 1-1 16,-6-4-2-16,4-3-3 15,-5-21-18-15,27-10-13 16,-23-4 0-16,28-13-1 0,-3-22 0 15</inkml:trace>
  <inkml:trace contextRef="#ctx0" brushRef="#br2" timeOffset="103726.9328">3659 6715 117 0,'-16'16'40'16,"-4"-8"1"-16,12 6-3 15,-1-8-36-15,9-6 0 16,23-6-2-16,5-5-1 15,9 1-2-15,7-10-5 16,18 10-28-16,-9-10-4 0,9 9 1 16,-10-6-1-16</inkml:trace>
  <inkml:trace contextRef="#ctx0" brushRef="#br2" timeOffset="104168.9581">4063 6697 107 0,'-4'14'38'0,"4"-14"1"16,16 5-2-16,0-6-35 16,13-4 1-16,8-3-1 15,1 3-1-15,-3 1 1 16,0 4-1-16,-8 3 0 0,-5 5-1 15,-9 6 1-15,-8 5 0 16,-7 4 0-16,-5 4 0 16,-8 5 0-16,-3 1 0 15,-2 0 0-15,-1 1 1 16,1-5-1-16,6-2-1 15,6-7 1-15,7-5-1 16,1-15 1-16,28 8-1 16,-4-10 0-16,6-2 0 15,1 2 0-15,-1 1 0 16,-2 7 0-16,-6 4 0 15,-10 10 0-15,-7 4 0 16,-11 3 0-16,-6 3-1 16,-2-2 0-16,0-6-2 15,3-5-3-15,-1-21-15 0,12 4-17 16,14-35-1-16,9 2 0 15,2-19-2-15</inkml:trace>
  <inkml:trace contextRef="#ctx0" brushRef="#br2" timeOffset="104435.9734">4833 6526 91 0,'0'0'38'0,"-19"2"1"16,5 16 1-16,-11-5-24 15,7 16-11-15,2 1-1 16,8 6 0-16,3-2 0 15,11 2-1-15,8-5 0 16,6-7-1-16,5-8-1 0,3-9 1 16,-1-11-1-16,-2-9 1 15,-3-10-4-15,-6-6 1 16,-5-3-1-16,-8-7-4 15,0 10-11-15,-17-15-22 16,8 18-1-16,-12-4-2 16,8 19 1-16</inkml:trace>
  <inkml:trace contextRef="#ctx0" brushRef="#br0" timeOffset="175509.0385">15590 11966 22 0,'-16'-1'24'0,"16"1"-1"16,0 0-15-16,-16-5 1 16,16 5 0-16,0 0 0 15,0 0 0-15,-10-5-1 16,10 5 0-16,0 0-1 15,9-5-2-15,-9 5-2 16,17-7 0-16,-5 3-1 0,3 1 0 16,4 0-1-16,3 3 0 15,2 0-1-15,4 1 1 16,3 2 0-16,4 1 0 15,5-1-1-15,7 1 1 16,4-2 0-16,3-1 0 16,4-1 0-16,8 1-1 15,0-3 1-15,6 2-1 16,3-2 1-16,6 1-1 15,6 1 0-15,1 0 1 16,7-2-1-16,2 1 1 16,3 1 0-16,4-1-1 15,6-1 1-15,3 1 0 16,-1-3 0-16,2 2 1 0,0-2-1 15,7 2 0-15,-1-1 1 16,2 2-1-16,0-1 0 16,0 0-1-16,3 1 1 15,5 0 0-15,3-3-1 16,4 2 1-16,-1-3-1 15,-1 0 0-15,4-2 1 16,-1-1-1-16,3 0 1 16,-6-2-1-16,-2 0 1 15,-3 0 2-15,-2-1-2 16,4 3 2-16,-2-1-3 15,-5 2 3-15,-3 0-3 16,1 4 3-16,-8-1-3 0,1 3 1 16,-4 2-1-16,-6-1 0 15,-4-1 1-15,-4 1 0 16,-5 0 0-16,0-1 1 15,-6-1-1-15,0 0 0 16,-5-1 0-16,-2-2 0 16,-1 1 0-16,-8 0-1 15,-1 0 0-15,-8-2 1 16,-7 1-2-16,-8 2 1 15,-10-1-1-15,-9 2 2 16,-8 0-2-16,-4-1 2 16,-16 3-1-16,13-1 0 15,-13 1 1-15,0 0-1 16,0 0 1-16,0 0 0 0,0 0-1 15,0 0-2 1,0 0-7-16,0 0-29 0,0 0 3 16,-19-10-5-16,19 10 2 15</inkml:trace>
  <inkml:trace contextRef="#ctx0" brushRef="#br0" timeOffset="176523.0965">20440 11536 58 0,'-27'4'37'0,"11"1"-2"0,-4-5 0 16,20 0-18-16,-22 7-12 15,22-7-2-15,19 1-1 16,6 3 0-16,11-2 0 16,12 3 0-16,8-2 0 15,10 3 0-15,4 1-1 16,4-1 1-16,-4 2-1 15,-7 2 0-15,-9 3-1 16,-12 4 1-16,-18 5 0 16,-17 10 2-16,-21 5-2 15,-20 8-1-15,-13 5 1 16,-16 2-2-16,-5 0 2 15,-2-3-3-15,9 0-2 16,3-23-24-16,30 1-8 0,9-20-1 16,32-7-3-16,14-18 2 15</inkml:trace>
  <inkml:trace contextRef="#ctx0" brushRef="#br0" timeOffset="177244.1378">19330 12357 75 0,'-13'-6'34'0,"3"5"1"16,-8-7-8-16,5 10-21 15,-8 0-2-15,2 7-1 16,-1 4 1-16,5 8 0 15,-2 6-2-15,4 11 1 16,1 2-1-16,6 5-1 16,5 1 0-16,8 1 0 15,4-6-1-15,8-6 0 16,2-9 0-16,6-12 0 15,5-12 1-15,2-11 0 0,2-13 0 16,-3-9 0-16,-4-6 1 16,-7-4 0-16,-10-2-1 15,-8 1 0-15,-9 2-1 16,-9 6 0-16,-6 4 0 15,-6 10 1-15,1 8-2 16,-1 7-2-16,9 9-2 16,0-4-11-16,20 15-21 15,-3-15 0-15,21 27-3 16,1-17 3-16</inkml:trace>
  <inkml:trace contextRef="#ctx0" brushRef="#br0" timeOffset="177393.1463">19872 12509 91 0,'-11'-1'37'0,"11"1"-8"16,-13-8-26-16,10-3-36 15,10-2-2-15,3-7-4 16</inkml:trace>
  <inkml:trace contextRef="#ctx0" brushRef="#br0" timeOffset="177825.171">20536 12310 75 0,'-26'-26'38'15,"3"25"-1"-15,-16-4 0 16,4 11-22-16,-16 4-11 15,0 9 0-15,-1 3-1 16,5 7 0-16,6 2-1 16,12 0-1-16,13 0 0 15,16-1 1-15,16-1-2 16,20-6 0-16,11 0-1 15,10-2 1-15,3 0 0 16,1-4-1-16,-6 2 1 16,-10-2-1-16,-11-1 2 15,-17 1-1-15,-17-3 0 0,-10 0 0 16,-14-4 1-16,-9-1-1 15,-4-7 0-15,0-4 0 16,2-8-1-16,2-6 1 16,10-3-1-16,12-7-1 15,11-2-1-15,11-3 1 16,16 11-12-16,-3-15-22 15,14 12-2-15,0-6 0 16,11 7 0-16</inkml:trace>
  <inkml:trace contextRef="#ctx0" brushRef="#br0" timeOffset="178695.2208">20824 12483 68 0,'-2'11'33'16,"2"-11"0"-16,-5 25-5 16,-6-14-22-16,5 11 0 15,-7-1 0-15,5 8-1 0,-6-4-1 16,8 5-1-16,-3-8 0 15,6-4-2-15,3-6 1 16,0-12-1-16,17 2 0 16,0-15-1-16,5-5 1 15,2-10 0-15,2-2-1 16,3-2 2-16,-4-3-2 15,-1 5 1-15,-7 2 0 16,-2 7 0-16,-5 5 0 16,-10 16 1-16,0 0-1 15,0 0 0-15,0 0-1 16,0 16 2-16,-3-5-2 15,7 4 1-15,2-3 0 16,10-2 0-16,5-6 0 0,10-4 0 16,3-5 0-16,6-3 0 15,1-1 0-15,-4-1 0 16,1-1 0-16,-9 4 0 15,-6 3 0-15,-8 6-1 16,-15-2 0-16,12 24 0 16,-18-1 0-16,-3 5-2 15,-3 3 1-15,-3 2-3 16,5 3 1-16,-2-8-4 15,13 6-5-15,-6-23-25 16,24 0-1-16,0-19 1 16,21-4-2-16</inkml:trace>
  <inkml:trace contextRef="#ctx0" brushRef="#br0" timeOffset="178881.2314">21829 12156 98 0,'-35'22'37'16,"-1"25"1"-16,-22 4-6 15,-1 14-28-15,5 6-3 16,3 2-3-16,8 3-1 16,5-12-7-16,21-2-26 15,6-15-1-15,18-4 0 16,8-18-2-16</inkml:trace>
  <inkml:trace contextRef="#ctx0" brushRef="#br0" timeOffset="179194.2493">21896 12537 101 0,'-24'-2'38'0,"4"13"0"16,-14-4-7-16,5 9-27 15,6-1-2-15,8 3-1 16,6-2 1-16,9-1-2 15,4-4 1-15,11 1 0 16,5-3 0-16,3 0 0 16,1 2 0-16,-4 2 0 15,-5 4-1-15,-8 2 1 16,-7 3 0-16,-11 2 0 15,-7 3-1-15,-2-2 0 0,-4 2-2 16,-2-8-4-16,16 8-21 16,-9-23-12-16,19-4 0 15,0 0-3-15,8-16 2 16</inkml:trace>
  <inkml:trace contextRef="#ctx0" brushRef="#br0" timeOffset="180410.3189">5650 2229 77 0,'11'6'38'16,"-11"-6"-1"-16,0 0 1 0,-11 4-20 15,7 7-16-15,-4 3 0 16,2 9 0-16,-5 3-1 15,2 4 1-15,0-1-2 16,3 4 1-16,1-7 0 16,8-5 0-16,-3-21 1 15,17 9-1-15,1-21 0 16,5-7 0-16,1-8 0 15,2-5 0-15,0-2 0 16,-3 0-1-16,-2 4 1 16,-3 6-1-16,-7 7 1 15,-3 7 0-15,-8 10-1 16,0 0 1-16,0 13 0 15,-4-2-1-15,4 1 1 0,1 1-1 16,-1-13 1-16,17 16-1 16,-2-16 1-16,7-3 0 15,3-2 0-15,-1-1 1 16,0 1-1-16,-1 1 0 15,-4 2 0-15,-5 2 0 16,-4 2 0-16,-10-2-1 16,0 0 0-16,9 13 0 15,-9-13-2-15,0 0 0 16,5 14-1-16,-5-14-2 15,13 6-6-15,-11-17-19 16,20 9-10-16,-8-15 2 16,12 6-2-16</inkml:trace>
  <inkml:trace contextRef="#ctx0" brushRef="#br0" timeOffset="180598.3296">6424 1896 107 0,'-13'45'35'0,"-16"5"2"15,7 17-6-15,-12-3-31 16,1 0-1-16,7 0-3 16,1-18-9-16,22 2-22 15,2-27 0-15,25-8-1 16,6-20 0-16</inkml:trace>
  <inkml:trace contextRef="#ctx0" brushRef="#br0" timeOffset="180897.3467">6696 2077 113 0,'-31'16'38'0,"11"10"-1"16,-7-11-1-16,10 2-34 15,8-4 1-15,10 0-1 16,6 0 0-16,9-9-1 15,6 1 0-15,3 1 0 16,1 1 0-16,-1 7 0 16,-4 2 1-16,-6 8-1 15,-8 2 0-15,-11 11 0 0,-9 1-1 16,-5 3 1-16,-10-1-1 15,-1-3-2-15,1 0-8 16,-10-24-23-16,15 4-7 16,-3-24-1-16,16-1-1 15</inkml:trace>
  <inkml:trace contextRef="#ctx0" brushRef="#br1" timeOffset="186871.6884">3595 4980 46 0,'0'0'31'0,"6"20"2"16,-12-10-12-16,6 15 9 15,-5-9-20-15,2 9-4 16,-3-5 1-16,6 3-3 16,-1-8 1-16,4 0-2 15,-3-15-1-15,11 10 0 16,-11-10 0-16,21-17 0 15,-8-2-3-15,2-4 2 16,1-7-1-16,-1 3 0 16,-2-4-1-16,0 3 2 0,-3 5-3 15,-4 3 2-15,-2 6 1 16,-4 14 0-16,7-12 0 15,-7 12 0-15,0 0 0 16,0 0 0-16,6 17 0 16,-6-17 0-16,9 17 0 15,-9-17 0-15,14 19-1 16,-14-19 1-16,19 14 0 15,-8-12-1-15,2-4 1 16,1-5 0-16,0-6 0 16,2-4 0-16,-1-5-1 15,2-2 2-15,0-1-1 16,-1 1-1-16,-3 5 1 15,1 1-1-15,-4 10 1 0,-10 8-1 16,14 13 0-16,-10 9 0 16,-4 3-1-16,-3 6 0 15,3 4-1-15,-3-2-3 16,10 2-2-16,-12-18-29 15,17 0-2-15,-12-17 0 16,24-3-1-16</inkml:trace>
  <inkml:trace contextRef="#ctx0" brushRef="#br1" timeOffset="187239.7095">4309 4501 79 0,'-4'32'36'0,"-9"7"0"15,0 19-1-15,-9 5-28 16,2 5-5-16,0 0-1 16,4-2-2-16,7-2-3 0,-3-23-13 15,18 1-17-15,-1-22 1 16,11-9-3-16,1-21 0 15</inkml:trace>
  <inkml:trace contextRef="#ctx0" brushRef="#br1" timeOffset="187539.7267">4450 4614 93 0,'-22'11'37'0,"13"13"0"15,-12-3-3-15,10 12-28 16,-3-6-3-16,6 1 0 15,3-6 0-15,8-4-1 16,5-7-1-16,10-7 0 0,3-5-1 16,2-1 1-16,-1-2-1 15,1 1 1-15,-6 5 0 16,-4 4-1-16,-8 8 1 15,-6 4 0-15,-7 6-1 16,-5-1 0-16,0 4-4 16,-5-12-10-16,9 6-25 15,-4-19 0-15,13-2-1 16,2-22-2-16</inkml:trace>
  <inkml:trace contextRef="#ctx0" brushRef="#br1" timeOffset="190593.9013">22138 11781 4 0,'0'0'12'16,"0"0"0"-16,0 0 4 15,0 0-5-15,0 0-1 16,0 0 1-16,-3-12 1 16,3 12 0-16,0 0-4 15,-3-10 1-15,3 10-4 16,0 0 2-16,-1-16-4 15,1 16 4-15,0 0-4 16,0 0 0-16,1-14 0 16,-1 14 0-16,0 0-1 15,1-13-1-15,-1 13 2 16,2-13-3-16,-2 13 2 0,0-15-1 15,0 15 1-15,0-16-2 16,-2 6 2-16,2 10 0 16,0-20 0-16,0 20 1 15,0-22-1-15,2 10-1 16,-1-3 0-16,1 0 0 15,-2-2 0-15,2 0-1 16,-2-1 1-16,1-1-1 16,1-3 1-16,-1 2-1 15,-1-2 0-15,0-1 0 16,0 0 1-16,2-2-1 15,-2 0 1-15,0 1-1 16,1-2 1-16,-1 1-1 16,0-3 1-16,0 3-1 0,-2-3 0 15,2 2 0-15,-1-1 1 16,1 0-1-16,0-2 1 15,-1-2-2-15,1-1 3 16,0 0 0-16,0-1-1 16,1-2 2-16,0-2-2 15,1 0 2-15,-2-2-3 16,3 0 3-16,-2 0-3 15,0-4 0-15,1 0 1 16,-1-2-1-16,1-2 0 16,0 1 0-16,0-1 0 15,0 1-2-15,0-3 4 16,-2 1-2-16,0 2 2 15,0-3-2-15,-2 3 2 0,1-2-2 16,1-1 2-16,-1 2 0 16,1-3-2-16,2 1 0 15,-2-1 1-15,0 1-2 16,0-2 2-16,2 2-1 15,0 0 0-15,-2-1-1 16,-2 3 1-16,3 1-1 16,-2 1 1-16,-1 1 0 15,1 1-1-15,-1 1 1 16,-1 0 0-16,1 0 0 15,1 1 0-15,0 2 0 16,1-1 0-16,0 2 0 16,0-1 0-16,2 3 0 0,0 2 0 15,0 3 0 1,-2-1 0-16,0 2 0 0,0 2 0 15,0 4 1-15,-1-2-1 16,0 1 1-16,-2 2-2 16,3 0 1-16,0-1-1 15,-1 2 2-15,1 1-2 16,0-1 2-16,-1 5-2 15,1 2 0-15,0 1 2 16,0 4-1-16,0 10 1 16,-1-16-1-16,1 16 0 15,0 0 0-15,0 0 0 16,0 0 0-16,0 0 1 15,0 0-1-15,0 0 0 16,0 0 0-16,0 0 0 0,0 0 0 16,0 0-2-16,0 0-4 15,0 0-28-15,0 0 0 16,0 0-1-16,0 0-2 15</inkml:trace>
  <inkml:trace contextRef="#ctx0" brushRef="#br1" timeOffset="191267.9399">22160 8571 56 0,'0'0'33'0,"2"-17"-1"15,-2 17-11-15,0 0 7 16,0 0-20-16,0 0-3 16,0 0-1-16,0 0-1 0,0 0-1 15,0 0 0-15,-12 23-1 16,1-6 0-16,0 9 1 15,-10 6 1-15,-1 8-2 16,-8 1 3-16,-2 3-3 16,0-4 2-16,4-4-2 15,1-10 2-15,11-7-2 16,16-19 0-16,0 0 0 15,6-31-3-15,14-2 3 16,3-12-2-16,3-5 3 16,2-10-2-16,2-3 2 15,-4-2-2-15,-3 2 2 16,-4 5 1-16,-3 6-2 0,-5 8 1 15,-4 10-1-15,-2 7 0 16,-2 12 0-16,-3 15 0 16,0 0 0-16,0 23-1 15,2 3 1-15,2 7-1 16,4 8 0-16,2 5 0 15,1 0 0-15,7 3-3 16,-5-7-2-16,12 5-29 16,-12-14-5-16,6 3 2 15,-8-11-3-15</inkml:trace>
  <inkml:trace contextRef="#ctx0" brushRef="#br1" timeOffset="192319">22830 9064 85 0,'-11'-20'35'16,"4"7"-1"-16,-7-5 0 16,14 18-25-16,-24-12-4 15,11 16-1-15,-4 4 0 16,-1 10-1-16,-2 9-1 15,-4 10 0-15,6 8-1 16,1 8 1-16,5 2-1 16,8 2 0-16,10-3 0 15,7-2 0-15,15-13 0 16,5-11 0-16,9-13-1 15,4-13 0-15,0-14 1 16,0-11-1-16,-7-16 0 0,-3-8 1 16,-10-6-1-16,-8-5 1 15,-8-1 1-15,-10 3-2 16,-11 3 1-16,-3 7 0 15,-8 8 0-15,-2 10-1 16,-3 11 1-16,-1 6-1 16,3 9-1-16,3 3-2 15,13 15-11-15,9-16-22 16,-3 20-3-16,3-20 1 15,37 15-2-15</inkml:trace>
  <inkml:trace contextRef="#ctx0" brushRef="#br1" timeOffset="192486.0096">23353 9215 105 0,'-23'4'37'15,"6"2"-2"-15,0-7-7 16,8-9-59-16,13-2-5 15,1-13 0-15,16 4-1 16</inkml:trace>
  <inkml:trace contextRef="#ctx0" brushRef="#br1" timeOffset="192840.0298">23767 8833 89 0,'0'0'38'0,"-3"-14"0"0,3 14 2 16,-20 6-24-16,4 9-11 15,-3 6-2-15,1 12 0 16,-5 11-1-16,-1 14 0 16,-3 7-1-16,3 8 0 15,2 0 1-15,8 1 0 16,5-10 0-16,8-5 0 15,9-14-1-15,6-12 0 16,6-17-1-16,4-11 0 16,2-14 0-16,-5-8 0 15,-1-12-1-15,-4-7 0 16,-8-4 0-16,-4-4 0 0,-7 1 0 15,-4 6-1-15,-5 7 0 16,-2 6-3-16,2 17-3 16,-10-1-29-16,16 18-2 15,-8-1 0-15,14 14 0 16</inkml:trace>
  <inkml:trace contextRef="#ctx0" brushRef="#br1" timeOffset="193439.0641">23908 9202 77 0,'-13'-2'39'0,"13"13"-1"16,0-11 1-16,-7 30-10 16,-3-14-23-16,6 4-2 15,-1-1-2-15,0 2 0 16,2 0-1-16,3-2-1 15,0-4 0-15,2-5 0 16,-2-10 0-16,15 7 0 16,-6-15 0-16,4-6 0 15,2-8 0-15,-1-4 0 16,1-7 1-16,0-1-1 15,-1 1 0-15,-3 3 1 16,1 3-1-16,-6 6 1 0,-2 6 0 16,-4 15 0-16,0 0-1 15,0 0 1-15,-4 12-1 16,3 3 0-16,1 3 0 15,5 2 0-15,2-4 0 16,8-2 0-16,5-10 0 16,7-5 0-16,1-8 0 15,3-7 1-15,0-6 0 16,0-4 0-16,-3 2 0 15,-5 1 0-15,-5 2 0 16,-1 8 0-16,-17 13 0 16,14-9 0-16,-14 9-1 15,-9 29 0-15,0 0-2 0,-4 3 0 16,4 6-2-16,-3-5-4 15,17 9-21-15,-11-22-12 16,16 0 1-16,1-24-1 16,20-5 0-16</inkml:trace>
  <inkml:trace contextRef="#ctx0" brushRef="#br1" timeOffset="193621.0745">24849 8790 115 0,'-28'20'39'0,"1"16"0"15,-20 1-2-15,0 16-34 16,-1 9-3-16,0 6-3 0,11 10-7 16,-6-13-27-1,25 3-2-15,-2-14 0 0,20-3-1 16</inkml:trace>
  <inkml:trace contextRef="#ctx0" brushRef="#br1" timeOffset="193966.0942">24860 9120 112 0,'-30'6'39'15,"20"6"0"-15,-10-7-5 16,12 7-32-16,8-12 0 0,1 21-1 15,-1-21 1-15,20 18-1 16,-9-9 0-16,3 2 0 16,-1 0 0-16,-1 3 0 15,-5 2-1-15,-3 3 1 16,-4 1-1-16,-4 5 1 15,-6 0-1-15,-4 3 1 16,-8 0-1-16,-3 0 1 16,-3-1 0-16,-2-5 0 15,3-4-2-15,3-12-4 16,18 4-19-16,-10-24-15 15,21 0-1-15,-1-19-2 16,21-2-1-16</inkml:trace>
  <inkml:trace contextRef="#ctx0" brushRef="#br2" timeOffset="199852.4309">15576 11951 16 0,'-11'-2'17'16,"11"2"-1"-16,0 0-1 16,0 0-1-16,-14-8 0 15,14 8-4-15,0 0-3 16,5-14-3-16,-5 14-1 15,10-14-2-15,-10 14-1 16,15-13 0-16,-15 13 0 16,19-12 0-16,-9 6 0 15,1-2 1-15,0 2 0 16,3-2 0-16,4-1 1 15,4-4-5-15,2-1 6 0,11 1 2 16,1-6-2-16,9 3 2 16,2-7-3-16,10 0 2 15,0-6-2-15,7 5 5 16,3-9-7-16,2 0 0 15,8-5 0-15,6-4-1 16,9-1 1-16,4-5 0 16,7-2 0-16,6-5-1 15,7-1 1-15,8-2 0 16,4-4 2-16,1 0 1 15,2-4-1-15,6-2 1 16,5-6-1-16,1 0 1 16,2-4 0-16,0-2 1 15,-1-1-1-15,10-3-3 16,-1-1 2-16,2-1-1 0,-6-3 2 15,4 0-2-15,2-1 2 16,2-1-1-16,-4 2-1 16,-3-1 0-16,0 2 1 15,2 0-1-15,3 0 0 16,1 2 0-16,-2 0-1 15,1 2 0-15,-2 4 1 16,1 2-1-16,-4 2-1 16,-13 7 1-16,-11 7-2 15,-13 5 1-15,-10 8-1 16,-16 1 0-16,-17 8-1 15,-16 2 2-15,-14 7 0 0,-10 1-1 16,-9 6 1-16,-7-1-2 16,1 9-3-16,-10-7-3 15,14 14-11-15,-5-6-12 16,5 2 0-16,0 1 0 15,3 1 0-15</inkml:trace>
  <inkml:trace contextRef="#ctx0" brushRef="#br2" timeOffset="200317.4575">21629 8694 40 0,'0'0'30'15,"10"-12"0"-15,5 1 0 16,1-13-20-16,20 6 0 15,6-17-2-15,14 2-1 16,5-11-1-16,8 5-2 16,3-4 0-16,0 2-5 15,-5 11-5-15,-16-3-21 16,-11 16-5-16,-16 6-1 15,-10 8-1-15</inkml:trace>
  <inkml:trace contextRef="#ctx0" brushRef="#br2" timeOffset="202533.5843">18238 9582 71 0,'5'-10'35'15,"-5"10"1"-15,12 10-1 0,-12 8-16 16,2 23-16-16,3 15-1 16,3 12 1-16,4 8-2 15,2 9 2-15,3-1-4 16,3-3 0-16,5-6-5 15,-5-22-17-15,12 0-14 16,-5-22 3-16,1-10-4 16,-6-15 0-16</inkml:trace>
  <inkml:trace contextRef="#ctx0" brushRef="#br2" timeOffset="202692.5933">18629 9877 85 0,'0'0'36'0,"-15"-13"0"0,15 13-1 15,-13 7-20-15,3-7-42 16,10 0-8-16,10-2-1 16,9-6-1-16</inkml:trace>
  <inkml:trace contextRef="#ctx0" brushRef="#br2" timeOffset="203055.6141">19189 9394 75 0,'-15'2'38'16,"-11"-2"-1"-16,4 14 1 16,-10-4-13-16,3 18-22 0,1 5 1 15,7 10 0-15,3 5-1 16,8 8 0-16,6-3-1 15,12-4 0-15,7-5-1 16,10-9 2-16,5-15-2 16,10-9 0-16,0-19 0 15,1-13 0-15,-3-15 0 16,-5-6-1-16,-9-7 0 15,-10-4 0-15,-6 1-1 16,-16 1-2-16,-6 10 1 16,-9 2-2-16,-5 15-1 15,-2 0-2-15,8 23-18 16,-5-8-12-16,14 13 0 0,3-2-2 15,10-2 2-15</inkml:trace>
  <inkml:trace contextRef="#ctx0" brushRef="#br2" timeOffset="204651.7054">19693 9171 45 0,'1'-12'31'16,"-1"12"2"-16,0 0-1 15,0 0-11-15,0 0-11 16,-5 24-6-16,-1-7-1 15,6 8 2-15,-5 3-1 16,3 3 0-16,-1 0-1 16,4 1 0-16,-1-7 0 0,5 0-1 15,-2-10 0-15,4-2 0 16,-7-13-1-16,15 0 1 15,-7-14-1-15,0-3 0 16,3-8 0-16,-3-1 0 16,-1-9 0-16,-1 3-1 15,-1 1 1-15,-1 1-1 16,-1 2 0-16,1 7 1 15,-3 4-1-15,-1 6 1 16,0 11-1-16,0 0 1 16,0 0 0-16,12-4 0 15,-12 4 0-15,11 22 0 16,-3-6-1-16,3 0 1 15,1 2 0-15,4-5 0 16,-1-3-1-16,3-6 2 0,1-8-1 16,5-9 1-16,0-9-1 15,-1-8 0-15,-2-3 1 16,1-4-1-16,-2 1 0 15,-3 1 0-15,-4 7-1 16,-5 7 1-16,-4 7 0 16,-4 14-1-16,0 0 1 15,-3 28-1-15,1-1 1 16,-1 7-1-16,-1 1-1 15,6 5-1-15,3-3-2 16,4-13-4-16,22-1-25 16,-8-24-6-16,14-8-1 15,0-21 0-15</inkml:trace>
  <inkml:trace contextRef="#ctx0" brushRef="#br2" timeOffset="204854.717">20528 8465 99 0,'-31'56'40'0,"6"20"0"16,-8 3-1-16,11 9-36 15,1 1-1-15,8-4-4 16,14-1-3-16,-2-17-29 15,21-2-3-15,-2-21-1 16,13-9-1-16</inkml:trace>
  <inkml:trace contextRef="#ctx0" brushRef="#br2" timeOffset="205207.7372">20820 8698 104 0,'-15'19'39'0,"-10"0"1"16,8 14-8-16,-6-8-28 15,5 4-2-15,5-4 3 16,6-1-3-16,5-5 2 15,11-5-4-15,8-7 2 16,8-4-2-16,4-1 1 0,4 2 0 16,-5 2 0-16,-2 4 0 15,-7 7-1-15,-7 6 1 16,-10 6-1-16,-8 5 1 15,-7 0-2-15,-3 0 0 16,-1-1-4-16,-5-20-12 16,13 5-21-16,-6-16-2 15,15-2 1-15,-14-20-3 16</inkml:trace>
  <inkml:trace contextRef="#ctx0" brushRef="#br3" timeOffset="209303.9715">15618 12140 15 0,'0'0'28'0,"0"0"1"16,0 0 2-16,0 0-19 16,-4-15-3-16,4 15-2 15,3-19 0-15,2 7-2 16,-7-5-1-16,5 1-1 15,-2-8-1-15,4-2 0 16,-2-5-1-16,7-2 0 16,-6-7 1-16,6-1 1 15,-2-5-2-15,1-3 0 0,-1-1 0 16,-1-2 0-16,-1-5 0 15,-2 0 0-15,1-6-1 16,0 2-1-16,-3-5 1 16,1 1 0-16,2-4 0 15,-4-1 0-15,5-1 1 16,-1-2 2-16,2-3-2 15,-3-4 1-15,3-1-1 16,0-7 1-16,-2-2 1 16,-2-3-2-16,2-2 2 15,-4-2-3-15,-1-1 3 16,-1 0-2-16,-3 0 2 15,3 0-2-15,-1-2 1 16,0-1 0-16,2-3-1 0,1-3-1 16,3-2 1-16,3-2-2 15,4-4 2-15,2 1-1 16,-1-4-1-16,2 0 1 15,-2 4-1-15,-2 5 1 16,-3 6-1-16,-3 4 1 16,-3 8-2-16,-4 4 1 15,1 11-2-15,-7 5-3 16,9 17-13-16,-6-2-15 15,8 9 0-15,3 0-1 16,8 9 0-16</inkml:trace>
  <inkml:trace contextRef="#ctx0" brushRef="#br3" timeOffset="210403.0344">15901 9916 56 0,'0'0'32'15,"-17"-16"-2"-15,17 16 1 16,-19-12-25-16,19 12-3 16,-10-6 0-16,10 6-1 15,0 0 0-15,0 0-1 16,0 0 1-16,0 0 1 15,11-1-2-15,2 5 2 16,0-5 0-16,4 4 0 16,1-4-1-16,5 4 1 15,0-3-1-15,5 5 0 16,2-3 0-16,5 4-1 15,5-1 0-15,6 3 0 16,5 0-1-16,6 2 1 16,5 3-1-16,6 2 0 15,3 3 0-15,3 2 1 0,-4 3-1 16,1 4 1-16,-3 0-1 15,1 7 1-15,-7 5-3 16,-4 6 2-16,-4 4-1 16,-6 9 2-16,-3 4-2 15,-4 8 1-15,-4 2-1 16,-7 2 2-16,-2-1-1 15,-5-4 1-15,-1-2 0 16,-3-6-3-16,-3-8 0 16,1-4-1-16,-1-4 1 15,-1-3-1-15,1-3-1 16,-6-16-16-16,9 3-16 0,-7-17 2 15,7-12-3-15,-4-21 0 16</inkml:trace>
  <inkml:trace contextRef="#ctx0" brushRef="#br3" timeOffset="211171.0783">16419 8923 57 0,'10'-15'34'16,"-5"-1"0"-16,-5 16 0 15,-6-16-20-15,6 16-4 16,-22 11-1-16,8 9-1 16,-10-2-3-16,2 9-1 15,-2 1-1-15,7 2 0 16,6-5-1-16,6 3 0 15,5-7-2-15,13-3 1 0,8-3 0 16,7-5-1-16,9 1 0 16,-3-2 1-16,2 1-1 15,-2 1 1-15,-4 6-1 16,-2 4 1-16,-13 5-1 15,-7 5 1-15,-8 3-1 16,-6 4 1-16,-5-1-1 16,-6-2 0-16,-1-3-1 15,-2-9-1-15,9-2-8 16,-7-17-27-16,18-4 0 15,-8-23-1-15,16-4-1 16</inkml:trace>
  <inkml:trace contextRef="#ctx0" brushRef="#br3" timeOffset="211368.0896">16466 8928 105 0,'-12'8'38'15,"-3"-5"1"-15,15-3-2 16,0 0-33-16,0 0-3 15,36-2-1-15,2-12-3 16,12 3-2-16,2-16-12 16,11 12-21-16,-4-8 2 15,6 10-2-15,-8-5 0 16</inkml:trace>
  <inkml:trace contextRef="#ctx0" brushRef="#br3" timeOffset="211806.1146">16865 8954 103 0,'-12'12'36'0,"12"-12"2"16,0 0-3-16,0 0-32 15,30-14-2-15,3 2 0 16,2 2 0-16,2 1 0 15,-4 1 0-15,0 5 0 16,-7 5 0-16,-7 3-1 16,-8 6 1-16,-8 3-1 15,-6 3 1-15,-5 4 0 0,-1-1 0 16,-1 0-1-16,-1 2 1 15,2-5 0-15,1-2-1 16,6-2 0-16,2-13 1 16,10 12-1-16,4-10-1 15,3-4 1-15,4 1 0 16,-1 1 1-16,1 1-1 15,-5 5 0-15,-5 2 1 16,-4 8-1-16,-11 5 1 16,-4 2-1-16,-5 2 1 15,-3-1-2-15,0-6 0 16,2-1-2-16,1-14-4 15,13-3-24-15,4-18-7 16,14 0 1-16,-2-19-2 0</inkml:trace>
  <inkml:trace contextRef="#ctx0" brushRef="#br3" timeOffset="212123.1327">17456 8639 106 0,'-14'-5'37'16,"0"13"1"-16,-10 3-1 15,0 17-33-15,-1 4 0 16,3 7-2-16,2 2 2 16,6 3-2-16,9-5 1 15,9-3-2-15,9-9 1 16,10-13 0-16,7-11-1 15,5-7 0-15,2-12 0 0,-1-8 0 16,-6-10-2-16,-6-2 2 16,-7-5-3-16,-15-1 1 15,-7 4-2-15,-10 1-1 16,-7 13-6-16,-16 0-28 15,9 15-2-15,-13-1 0 16,9 16-1-16</inkml:trace>
  <inkml:trace contextRef="#ctx0" brushRef="#br3" timeOffset="213589.2166">1223 13905 68 0,'-17'-8'38'0,"-10"-7"-1"16,7 10 1-16,-15-2-29 15,4 8-4-15,-2 5-2 16,-4 10 0-16,-5 11-1 0,2 12 0 16,-1 7 0-16,1 6-2 15,4 0 1-15,10 0 0 16,10-5-1-16,11-8 0 15,11-7 1-15,16-10-2 16,11-6 1-16,14-3 1 16,3-4-1-16,5 2 1 15,1-1-1-15,-5 2 0 16,-8 4 1-16,-12 6-1 15,-14 2 0-15,-16 6 0 16,-15 0 0-16,-8-1 0 16,-7-2-2-16,-2-5 0 15,5-4-1-15,2-16-3 0,24-2-5 16,-8-19-25-16,33 3 0 15,2-17-2-15,23 5 1 16</inkml:trace>
  <inkml:trace contextRef="#ctx0" brushRef="#br3" timeOffset="213890.2338">1583 14223 77 0,'-1'-14'38'16,"1"14"-1"-16,-22-3-7 16,8 11-21-16,-11 6-4 15,5 6-1-15,1 2-1 16,9 6-1-16,9 1-1 15,5-4 0-15,16-3 0 16,11-7 0-16,9-7 0 0,3-10 0 16,4-10 0-16,0-7-1 15,-5-6 1-15,-7-5 0 16,-11-2-1-16,-12-1 0 15,-13 6-1-15,-13 2 0 16,-8 5-1-16,-8 7-1 16,-3 10-2-16,-5 1-2 15,14 19-8-15,-5-10-23 16,18 13 0-16,7-10-2 15,26 4 2-15</inkml:trace>
  <inkml:trace contextRef="#ctx0" brushRef="#br3" timeOffset="214385.2621">2921 13847 65 0,'15'15'36'15,"-15"-15"-1"-15,13 10-7 16,-13-10-19-16,22 8-1 16,-9-2-1-16,12 13-1 15,-3 0-1-15,3 12-1 16,-2 9-2-16,-5 10-1 15,-8 11 0-15,-10 9-1 16,-11 8 0-16,-9 3-1 16,-7-2 1-16,-7-4-1 15,-4-8 1-15,1-9 0 16,3-18-3-16,4-19-2 15,11-13-6-15,-1-33-28 16,18-6 2-16,-2-28-2 0,8-5 1 16</inkml:trace>
  <inkml:trace contextRef="#ctx0" brushRef="#br3" timeOffset="214565.2724">2769 13852 83 0,'-23'-36'40'0,"-5"2"-2"16,13 28-4-16,-7-5-23 15,22 11-4-15,0 0-3 16,27 7-1-16,8-10-2 15,15-2-2-15,13 0-1 16,16-3-1-16,10 7-5 16,-3-9-26-16,11 18-6 15,-14-7 1-15,5 19-1 16</inkml:trace>
  <inkml:trace contextRef="#ctx0" brushRef="#br3" timeOffset="214918.2926">3409 14169 73 0,'-14'15'40'0,"15"3"-2"16,-1-18 1-16,31 11-34 15,-4-15-2-15,11-3-1 16,7-6 0-16,5-4-1 15,0-1 0-15,-1 0 1 16,-9 0-1-16,-6-2 2 16,-13 4-1-16,-11 1 0 15,-15 6 0-15,-11 7 0 0,-13 4-1 16,-11 8 0-16,-4 11 0 15,-7 9-2-15,-2 9 0 16,0 7 0-16,11 2 0 16,8 1 0-16,14-3-1 15,18-10-1-15,22-9-3 16,12-24-10-16,29-1-23 15,5-21-1-15,27-3-1 16,-3-17 2-16</inkml:trace>
  <inkml:trace contextRef="#ctx0" brushRef="#br3" timeOffset="215226.3102">4244 14040 57 0,'-44'8'40'0,"-1"12"-2"16,-13-5 3-16,14 14-16 15,-4-7-23-15,9 0 0 16,10-5 1-16,18-1-3 15,11-16 2-15,23 15 0 16,11-12-2-16,10-4 1 16,5-1 0-16,3 2-1 15,-2 4 1-15,-7 3 0 16,-12 7-1-16,-8 6 1 15,-12 9-1-15,-11 5 0 16,-12 4 0-16,-8 4 0 16,-4 2-1-16,-5 0 0 15,-1-4-2-15,2-5-2 0,7 0-7 16,-6-22-20-16,19 5-7 15,-5-19-3-15,13 1 2 16</inkml:trace>
  <inkml:trace contextRef="#ctx0" brushRef="#br3" timeOffset="215864.3467">4709 14005 65 0,'15'0'38'0,"-15"0"0"16,-10 13-1-16,-12-6-30 16,7 9-2-16,-8 1-1 15,-2 4-2-15,-4 2 0 16,1 2-1-16,2-1 1 15,7 1-2-15,6-3 1 16,11-7-1-16,7-4 0 16,19-4 0-16,7-6 0 15,8 0 0-15,5 0 1 16,4 3-1-16,-5 3 1 15,-6 8 1-15,-8 6-1 16,-13 5 0-16,-14 8 0 16,-10 5 0-16,-9-1 0 0,-4-1 0 15,-2-4-2-15,0-9-1 16,5-4-4-16,2-27-16 15,16 7-18-15,12-23 0 16,13-1-2-16,2-18 1 16</inkml:trace>
  <inkml:trace contextRef="#ctx0" brushRef="#br3" timeOffset="217200.4231">5669 14130 64 0,'7'-11'39'15,"-7"11"-2"-15,0 0 0 16,4 23-31-16,-13-8-4 15,0 6 1-15,-5 1-1 16,1 6 0-16,1-4-1 16,1 1 1-16,3-5-1 15,3-2 0-15,4-6 0 0,1-12-1 16,13 7 1-16,0-14-1 15,3-5 1-15,4-7 0 16,3-3-1-16,1-5 1 16,-1-3 0-16,0-1 0 15,-3-5 1-15,0 4 0 16,-3 2 0-16,-7 5 0 15,-2 5 1-15,-3 4-1 16,-1 6 0-16,-4 10 0 16,0 0-2-16,7 11 0 15,-5 6-1-15,4 1 0 16,0 0 0-16,4 3 0 15,3 0 0-15,7-6 0 16,4-4 1-16,4-7-1 16,3-7 2-16,1-4-1 0,3-8 2 15,0-3-1-15,-4-4 0 16,-2 2 1-16,-6 2-1 15,-5 2 1-15,-6 3-1 16,-12 13 1-16,13 5-4 16,-13 10 1-16,-7 10-1 15,0 6 0-15,-3 7-1 16,1 4 0-16,4 3-1 15,3-3 0-15,9-5 0 16,4-8 0-16,16-9-1 16,1-16-1-16,13-5-1 15,0-16 1-15,10-5 0 0,-6-11 2 16,-1-2 1-16,-6-1 2 15,-9-4 3-15,-8 6 2 16,-12-1 3-16,-7 12-1 16,-16 1 0-16,-3 11 1 15,-9 3-2-15,-2 14 2 16,-4 7-4-16,1 7-1 15,4 8 0-15,3 4 0 16,11 4-1-16,4 1-1 16,13-2 2-16,10-6-2 15,10-9 1-15,9-7 0 16,6-10 0-16,5-7-1 15,0-12 1-15,-1-7 0 16,-4-6-1-16,-3-8 0 16,-12-2 1-16,-5-2 1 15,-10 1-1-15,-6 3 0 0,-6 5 0 16,-6 6 0-16,0 8 0 15,-5 9 0-15,0 10-1 16,4 8 0-16,5 3-1 16,3 6 1-16,5 1-1 15,10 1 0-15,5-4 1 16,7-3-1-16,7-7 1 15,5-5 0-15,3-3 1 16,-1-6-1-16,-2-2 2 16,-6 2-1-16,-3-3 1 15,-7 4-1-15,-5 7 0 16,-16 0-1-16,9 23-1 15,-10 0 0-15,-2 8 0 0,-2 7 1 16,2 6-1 0,-1 0 0-16,3 3 1 0,4-4-1 15,3-7 1-15,4-8 0 16,3-10 1-16,7-15-1 15,3-12 1-15,3-15-1 16,2-11 1-16,4-10-1 16,-2-8 1-16,-2-10-1 15,-1 2-1-15,-4-1-1 16,-4 13-2-16,-5-1-3 15,5 23-7-15,-19-11-7 16,14 27-20-16,-13 1 0 16,-1 10 0-16,12 12 0 15</inkml:trace>
  <inkml:trace contextRef="#ctx0" brushRef="#br3" timeOffset="217555.4435">7473 14061 93 0,'15'15'41'0,"-15"-15"1"15,32 11-11-15,-9-15-26 16,7 2-1-16,6-5-2 16,1 0 1-16,6-7-2 15,-5 1 1-15,-2-4-1 16,-7 0 0-16,-8-1 0 15,-12 0 0-15,-14 6 0 16,-10 0-1-16,-16 9 0 16,-3 6 0-16,-8 8 0 0,-6 12 0 15,3 5-1-15,1 9 0 16,6 1 1-16,10 3-1 15,12-2 0-15,13-4 0 16,19-9 0-16,19-11-2 16,17-8 0-16,13-17-6 15,27 4-6-15,-4-22-26 16,27 3 0-16,-9-16-2 15,5 8 3-15</inkml:trace>
  <inkml:trace contextRef="#ctx0" brushRef="#br3" timeOffset="217848.4602">8384 13968 75 0,'-47'17'43'15,"-11"-4"-3"-15,7 10 3 0,-9-18-26 16,7 11-14-16,13-1-2 16,16 1-1-16,11-1 1 15,13-15 0-15,11 16-1 16,14-9 1-16,11-2 0 15,3 2 0-15,7 0 0 16,-3 2 0-16,-1 2 0 16,-8 5-1-16,-11 6 1 15,-13 5-1-15,-11 3 0 16,-14 1 0-16,-11 1 0 15,-8-2-2-15,-1-3 0 16,-6-9-3-16,8 1-7 16,-8-27-9-16,20 3-22 15,-2-20 1-15,17-4-3 0,3-15 3 16</inkml:trace>
  <inkml:trace contextRef="#ctx0" brushRef="#br3" timeOffset="218468.4957">9436 14037 55 0,'0'0'40'0,"-15"-10"-1"16,3 10 1-16,-15-9-21 15,3 12-15-15,-6-1 0 16,0 9-1-16,-3 7 0 16,0 6-1-16,2 8 1 15,1 3-1-15,5 2 1 0,9 1-2 16,9-4 1-16,13-5 0 15,11-11-1-15,11-9 0 16,12-13 0-16,5-10 0 16,5-8 0-16,2-10-1 15,-5-2 1-15,-4-3 0 16,-8 5-1-16,-7 4 1 15,-9 8-1-15,-5 8 1 16,-14 12 0-16,4 13-1 16,-9 10-1-16,-3 8 2 15,2 5-2-15,5 3 0 16,7 1 0-16,8-8-2 15,17-7-1-15,8-20-3 16,24-1-9-16,-6-34-10 16,19 1-17-16,-3-24 2 0,8-1 0 15,-14-15 2-15</inkml:trace>
  <inkml:trace contextRef="#ctx0" brushRef="#br3" timeOffset="218621.5044">10161 13690 59 0,'-33'12'40'15,"4"27"0"-15,-6 13 1 16,9 27-14-16,-1-3-23 15,10 7-2-15,13-3-3 16,5-5-2-16,16-1-3 16,-5-25-22-16,18 1-11 15,-7-25-1-15,11-6-1 16</inkml:trace>
  <inkml:trace contextRef="#ctx0" brushRef="#br3" timeOffset="218788.514">9952 14070 98 0,'-10'-12'42'15,"8"-4"1"-15,31 18-4 16,1-11-38-16,13-4-3 16,19 13-18-16,-2-16-22 15,16 6 1-15,-5-6-1 16,13 9 0-16</inkml:trace>
  <inkml:trace contextRef="#ctx0" brushRef="#br3" timeOffset="219222.5388">11097 13699 91 0,'16'-13'40'16,"-7"-1"1"-16,6 26-4 15,-15-12-34-15,2 33 0 16,-9 5 0-16,-2 12-1 16,-5 14 0-16,0 5-2 15,-1 5 1-15,2-1-1 16,6-5-2-16,5-10-3 15,17 1-12-15,-4-29-25 16,18-4 1-16,5-22-2 16,12-5 0-16</inkml:trace>
  <inkml:trace contextRef="#ctx0" brushRef="#br3" timeOffset="220831.6308">11491 14038 66 0,'-18'6'41'0,"5"7"-2"16,-6-10 0-16,16 8-31 15,3-11-15-15,-14-1-29 16,27-3-1-16,-5-11-2 15,15 2 1-15</inkml:trace>
  <inkml:trace contextRef="#ctx0" brushRef="#br3" timeOffset="221221.6531">11835 13846 76 0,'-24'1'39'16,"13"1"0"-16,-7-5-1 15,6 14-33-15,-5-3-3 16,2 12 0-16,-3 7 0 16,2 9 0-16,0 7-1 15,3 7 0-15,9 0 1 16,2 2-1-16,9-6 0 15,11-9 0-15,7-15 0 0,12-10 1 16,10-18-2-16,5-14 1 16,5-12 0-16,-1-11 1 15,-4-7-1-15,-6-3 0 16,-15 0 0-16,-15 3-1 15,-15 5 0-15,-16 7-1 16,-13 13 0-16,-13 3-1 16,-2 14-2-16,-5 3-1 15,14 17-7-15,-8-12-21 16,26 12-6-16,4-6-1 15,20 4 0-15</inkml:trace>
  <inkml:trace contextRef="#ctx0" brushRef="#br3" timeOffset="221919.6931">12521 13953 73 0,'14'-15'41'0,"-12"0"-1"0,-2 15 1 15,0 0-37-15,-2 14-3 16,-7 2 1-16,-3 7-2 15,-2 3 1-15,0 1-1 16,0 1 1-16,1-3-1 16,4-4 0-16,7-11 1 15,2-10 0-15,13-3 0 16,1-12 1-16,8-10 0 15,2-5 0-15,1-4-1 16,4-4 0-16,-4 2 0 16,1 2 0-16,-7 5 0 15,-2 8 0-15,-6 7-1 16,-11 14 0-16,0 0 1 15,0 0-1-15,7 14 1 0,-11 1-1 16,3 1 1-16,2-2-1 16,6 0 1-16,5-5 0 15,6-4 0-15,7-6-1 16,8-6 1-16,4-4 0 15,5-2-1-15,-3-2 1 16,-2-2-1-16,-3 4 0 16,-6 0 0-16,-6 7 0 15,-8 6 0-15,-14 0 0 16,9 28 0-16,-11-3-1 15,-5 9 1-15,-4 2-3 16,1 5 1-16,-1-1-2 16,2-8-2-16,13 0-2 15,-3-21-8-15,23 3-15 16,-5-28-10-16,19-4 2 0,-1-20 1 15</inkml:trace>
  <inkml:trace contextRef="#ctx0" brushRef="#br3" timeOffset="222084.7025">13433 13606 88 0,'7'-37'37'0,"-3"24"0"15,-19 6-8-15,0 33-24 16,-9 14-2-16,-8 19 0 16,-2 16-4-16,-5 6-1 15,5 10-4-15,-2-15-16 16,17 8-15-16,0-23-1 15,14-5-1-15,11-24 0 16</inkml:trace>
  <inkml:trace contextRef="#ctx0" brushRef="#br3" timeOffset="222409.7211">13621 13871 88 0,'-12'7'39'0,"-13"-2"-1"16,11 10 1-16,-10 3-35 15,12-3-3-15,3-1 1 16,9 3-1-16,4-3-1 16,4 2 1-16,8-3 0 15,4 2 0-15,-1-1-1 16,0 4 0-16,-2 2 0 15,-5 3 0-15,-5 1 0 0,-5 2 0 16,-10 2 0-16,-5 2-1 16,-2-3 1-16,-3-2-1 15,3-4-3-15,-10-16-12 16,18 7-23-16,-10-19 0 15,17 7-3-15,-7-28 2 16</inkml:trace>
  <inkml:trace contextRef="#ctx0" brushRef="#br3" timeOffset="224007.8125">14888 13904 63 0,'0'0'31'16,"-5"-21"-3"-16,5 21 1 16,-19-9-21-16,9 11-1 15,-11-3-1-15,4 11-1 16,-8-3 0-16,2 11 0 15,-5 2-1-15,4 10 1 16,-1 0-2-16,4 5-1 0,3-1 0 16,6 1-1-16,8-3 0 15,8-7-1-15,10-7 0 16,6-11-1-16,9-10 1 15,7-8 0-15,5-12 0 16,4-8 1-16,-2-7-1 16,1-2 1-16,-8 1 0 15,-5 5 0-15,-5 2 0 16,-7 6 0-16,-10 11 0 15,-9 15 0-15,0 0-1 16,-5 11 2-16,-5 10-2 16,2 9 2-16,-1 2-2 15,1 7 0-15,4-3-1 16,2-1 0-16,9-3 0 0,2-7-2 15,5-7 0-15,4-13-3 16,8-3 0-16,-3-22-10 16,11 8-22-16,-11-17-2 15,6 2 1-15,-9-9 1 16</inkml:trace>
  <inkml:trace contextRef="#ctx0" brushRef="#br3" timeOffset="224646.8491">15194 14141 72 0,'-3'-24'39'0,"18"7"-3"16,-3-20-3-16,19 0-25 15,-2-13-3-15,11-2-1 16,3-8-2-16,1 3 0 16,0 1-1-16,-3 8 0 15,-8 5-1-15,-7 7 0 16,-9 11 1-16,-7 7-1 15,-8 6 1-15,-2 12 0 16,-12-6 0-16,2 14 1 16,-3 6-1-16,0 10 0 15,-2 12 1-15,1 11-1 16,-1 10 0-16,2 10 1 0,-3 6-1 15,3 0-2-15,1 1-1 16,4-10-2-16,6-6-2 16,-4-21-7-16,18 1-23 15,-12-38-2-15,16 15-1 16,-11-29 2-16</inkml:trace>
  <inkml:trace contextRef="#ctx0" brushRef="#br3" timeOffset="224789.8572">15452 13923 92 0,'-8'-16'38'0,"-6"-9"-5"15,14 25 1-15,3-13-24 16,12 12-5-16,10 0-4 0,9-10-8 16,22 11-29-16,-6-12-4 15,15 6 0-15,-5-10-2 16</inkml:trace>
  <inkml:trace contextRef="#ctx0" brushRef="#br3" timeOffset="225316.8874">16356 13751 69 0,'7'-20'39'16,"-7"20"0"-16,-14-6 0 15,14 6-29-15,-26 18-6 16,4 3-2-16,-4 8 1 15,2 3 0-15,1 5-1 16,9-1 0-16,8-4-1 16,8-4 1-16,16-6-2 0,7-10 2 15,16-6-2-15,10-4 0 16,6-4 0-16,0-1 0 15,-1 1 1-15,-8 9-1 16,-10 5 0-16,-10 7-1 16,-19 10 1-16,-16 7-1 15,-10 3 1-15,-11 3-2 16,-2-1 0-16,-1-8-1 15,5-1-3-15,0-22-7 16,22 3-24-16,-4-23-2 16,20-3-2-16,-2-19 2 15</inkml:trace>
  <inkml:trace contextRef="#ctx0" brushRef="#br3" timeOffset="225514.8987">16421 13764 94 0,'-17'2'41'15,"19"12"1"-15,-2-14-2 16,36-14-38-16,5-2-3 16,17-5-2-16,12 8-7 15,-6-13-28-15,17 11-1 16,-9-4-1-16,5 16-1 15</inkml:trace>
  <inkml:trace contextRef="#ctx0" brushRef="#br3" timeOffset="226035.9285">17020 13807 80 0,'-23'4'39'15,"0"-7"-2"-15,23 3-2 16,0 0-32-16,13-15-1 15,18 0-1-15,14 0 1 16,9-1-1-16,9 4 0 0,0 2 1 16,-4 5-1-16,-7 5 0 15,-9 11 0-15,-16 4 0 16,-12 8 0-16,-18 4-1 15,-16 4 1-15,-8 3-1 16,-7-2 1-16,-4 2 0 16,1-4 0-16,3-5-1 15,10-3 1-15,9-8-1 16,12-3 1-16,16-7 0 15,9-2-1-15,14-4 0 16,1-1 0-16,5 3 1 16,-4 3-1-16,-8 5 1 15,-4 3-1-15,-16 10 1 16,-13 1-2-16,-16 7 2 0,-6 1-1 16,-7-1-1-16,1-4-1 15,1-1-3-15,1-16-6 16,23 12-17-16,-6-24-12 15,23-1 0-15,2-15-1 16</inkml:trace>
  <inkml:trace contextRef="#ctx0" brushRef="#br3" timeOffset="226396.9492">17796 13547 47 0,'0'0'38'0,"-29"9"0"16,11 14-1-16,-10-4-12 16,13 17-18-16,-8 1-2 15,8 6 0-15,4-1-1 16,11 1-1-16,6-10-1 15,9-6 0-15,5-12-1 16,5-11 0-16,4-13 0 16,3-10 0-16,-5-12 0 15,-5-4-1-15,-3-7 0 16,-6-1 0-16,-8 1-1 15,-9 1-1-15,-8 14 0 16,-6 2-3-16,0 23-5 16,-16-7-14-16,14 24-14 15,-8-5-1-15,13 15-1 0,0-7 2 16</inkml:trace>
  <inkml:trace contextRef="#ctx0" brushRef="#br3" timeOffset="227772.0278">18682 14046 49 0,'-5'-24'36'16,"5"24"-1"-16,-24-23-6 16,24 23-13-16,-35-15-8 15,15 14-1-15,-9 1-2 16,1 10-1-16,-2 4 0 15,2 7-2-15,-3 6 0 16,5 1 0-16,1 2 0 16,6 2-1-16,8-5 0 15,6-4 0-15,6-10 0 16,13-7 1-16,9-13-1 15,8-11-1-15,9-15 2 16,12-10-1-16,5-11 1 0,6-7-1 16,1-7 0-16,-7 0 0 15,-2 2 0-15,-9 7 0 16,-12 11 0-16,-11 13-1 15,-15 16 0-15,-8 19 0 16,-20 13 0-16,-2 18 0 16,-7 15-1-16,-1 10 1 15,3 11-2-15,3 0 0 16,11 1-2-16,8-9-4 15,22 2-8-15,-2-24-21 16,20 1-1-16,1-23-2 16,16 0 2-16</inkml:trace>
  <inkml:trace contextRef="#ctx0" brushRef="#br3" timeOffset="228569.0734">19222 13995 58 0,'-4'-15'38'0,"-13"-5"0"15,5 20 0-15,-17-8-17 16,9 22-14-16,-4 1-4 15,4 8 0-15,1 6-1 16,8 3-1-16,4 0 0 16,8 2 0-16,6-7 0 15,13-5-1-15,5-6 0 16,5-9 1-16,6-7-1 15,-1-9 0-15,-1-8 0 16,-3-5 0-16,-3-6 0 0,-13-4 0 16,-5 1 1-16,-6-2-1 15,-6 4 1-15,-6 3-1 16,-1 5 0-16,-7 8-1 15,2 8 1-15,-2 5-2 16,5 7-1-16,11-7 0 16,-7 22 0-16,13-8 0 15,8-2 0-15,6-2 0 16,9-4 0-16,3-3 1 15,6-2 1-15,-1-3 0 16,-3-1 2-16,-4 2 1 16,-8-3 0-16,-6 2 0 15,-16 2 1-15,12-1 0 16,-12 1 0-16,-14 9 0 15,4 0-1-15,-2 4-1 0,0 6 1 16,1 4-1-16,0 0 0 16,6 6-1-16,0 0 1 15,6-5-2-15,6-1 2 16,4-6-1-16,4-6 0 15,9-9 0-15,6-9 0 16,1-7 0-16,5-6 0 16,-2-6 0-16,1-3 0 15,-4-2 1-15,-6 3-1 16,-4 4 0-16,-8 4 0 15,-6 10 1-15,-7 10-1 16,0 0 1-16,-2 16-1 16,-3 7-1-16,-2 4 1 15,2 5 0-15,2 2 0 0,3-2 0 16,2 0 0-16,8-8-1 15,1-7 1-15,4-7 1 16,5-9-1-16,0-8 0 16,0-7 0-16,2-6 0 15,-3-4 0-15,1-4-1 16,-6 0 0-16,-4-1-1 15,0 0-3-15,-6-5-6 16,10 13-12-16,-14-11-14 16,11 5-1-16,-7-6-1 15,14 10 2-15</inkml:trace>
  <inkml:trace contextRef="#ctx0" brushRef="#br3" timeOffset="229155.1069">20186 14053 56 0,'-1'-11'39'0,"1"11"-1"16,1-11 1-16,-1 11-17 16,0 0-19-16,4 14 0 15,-13-3-1-15,4 5 1 16,-5 6-2-16,3 3 0 15,-3 4 1-15,3-3-1 16,4 0 0-16,5-3 0 16,3-9 0-16,1-3 0 15,7-10-1-15,2-4 1 16,4-11-1-16,0-2 1 15,1-8-1-15,3-5 0 16,3-1 1-16,-3-1 0 0,1 0 0 16,-2 3 0-1,0 6 0-15,-3 8 0 0,-2 6-1 16,-5 13 1-16,-4 9 0 15,-2 6-2-15,-3 10 0 16,-2 4 0-16,4 4-2 16,0-5-1-16,9 7-4 15,-3-21-8-15,23 12-18 16,-9-23-5-16,18 0-1 15,-4-19 2-15</inkml:trace>
  <inkml:trace contextRef="#ctx0" brushRef="#br3" timeOffset="229469.1249">20896 14068 86 0,'-25'-23'38'0,"7"23"0"16,-14-8-5-16,5 13-28 16,-4 1-1-16,2 6-1 15,4 6 0-15,5-2-2 16,2 3 1-16,9 1-1 15,3-5 0-15,14-1 0 16,6-6-1-16,7-2 1 16,6-3-1-16,2-1 0 15,0 0 0-15,-1 1 0 16,-6 0 0-16,-5 8 1 15,-8 3-1-15,-9 8 0 16,-4 5 0-16,-11 4 0 16,-4 5-1-16,-2-1 0 15,3 1-2-15,-3-12-3 0,18 5-9 16,-9-28-23-16,26 1 0 15,1-24-2-15,24-4 0 16</inkml:trace>
  <inkml:trace contextRef="#ctx0" brushRef="#br3" timeOffset="229673.1365">21353 13656 75 0,'0'0'41'0,"-31"5"-2"15,11 30 1-15,-14 6-20 16,4 18-17-16,-3 7-2 15,5 4-2-15,3 6-1 16,4-3-1-16,5 1-6 0,-4-20-17 16,19 7-12-16,-8-23-2 15,15 1-1-15,-9-20 2 16</inkml:trace>
  <inkml:trace contextRef="#ctx0" brushRef="#br3" timeOffset="229860.1472">21041 14147 91 0,'-21'-19'40'0,"21"19"1"16,-20-18-1-16,32 14-34 16,5-7-4-16,12-4-1 15,13 0-4-15,4-8-4 16,17 10-12-16,-9-8-17 15,17 10-4-15,-8-5 0 0,4 13-1 16</inkml:trace>
  <inkml:trace contextRef="#ctx0" brushRef="#br3" timeOffset="230311.173">21598 14094 63 0,'0'0'37'0,"-13"-6"0"0,8 22-11 16,-14-11-8-16,8 12-12 15,-7 3-2-15,7 4 0 16,-2 2-2-16,4 3 1 16,2-2-1-16,3-2 0 15,4-6 0-15,1-3-1 16,-1-16 0-16,12 11 1 15,-12-11-1-15,15-16 0 16,-6-1 0-16,-2-6 0 16,1-5 1-16,2-3-1 15,-4-6 0-15,5 0 1 16,-1 1-1-16,3 2 1 15,1 3-1-15,3 6 0 0,1 5-1 16,4 2-1-16,2 14-2 16,-2-1-4-16,12 17-11 15,-20-9-19-15,16 12-3 16,-11-8-1-16,13 10 1 15</inkml:trace>
  <inkml:trace contextRef="#ctx0" brushRef="#br3" timeOffset="230708.1957">21936 14151 85 0,'-4'15'39'0,"4"-15"-1"15,2 19 1-15,-2-19-34 0,24 4-4 16,4-4 0-16,4-2 0 15,1-2-1-15,1-1 0 16,-3-2 0-16,-4-1 1 16,-10-2-1-16,-3 0 0 15,-7-2 1-15,-8-2-1 16,-7-3 1-16,-7 3 0 15,-4 0-1-15,-8 5 1 16,-4 3-1-16,-7 8 1 16,-4 10-1-16,-3 7 1 15,2 11 0-15,-1 6-1 16,8 6 0-16,8-2 0 15,14 0 0-15,17-6 0 16,21-5-3-16,11-12-2 0,23-3-2 16,5-17-4-16,26 9-13 15,-10-22-6-15,21 8-8 16,-11-14-1-16,9 6 3 15</inkml:trace>
  <inkml:trace contextRef="#ctx0" brushRef="#br3" timeOffset="231076.2168">22692 14179 81 0,'-41'-9'38'15,"6"7"0"-15,-9-10-2 16,8 7-31-16,2 1-1 16,2 4-1-16,3 4 0 15,5 8 0-15,-4 8-1 16,1 7 1-16,0 3-1 0,4 5 0 15,2-2-1-15,7 2 1 16,6-9-2-16,11-5 1 16,14-9-1-16,13-12 0 15,10-13-1-15,12-5 1 16,5-9 0-16,2-8 0 15,-2 1 0-15,-5-2 0 16,-6 4 0-16,-12 4 1 16,-12 11-1-16,-12 8 0 15,-10 9-1-15,-10 10 1 16,-3 7-1-16,-4 7-1 15,3 3-1-15,-1-2-3 16,14 8-6-16,-5-21-6 16,21 9-21-16,-6-19 0 0,19 4-1 15,-5-17 2-15</inkml:trace>
  <inkml:trace contextRef="#ctx0" brushRef="#br3" timeOffset="231543.2435">22950 14119 98 0,'0'0'37'0,"-13"-2"0"15,12 17-8-15,-10-2-26 16,0 7-1-16,0 6-1 16,-1 4 1-16,-2 0 0 15,4 0-1-15,0-5 0 16,6-4 1-16,0-9 0 15,4-12-1-15,18-4 0 0,-2-16 0 16,6-5 0 0,4-5-1-16,1-6 2 0,1 0-1 15,-1-2 0-15,-4 9 1 16,-8 3-1-16,-1 11 1 15,-14 15-2-15,0 0 1 16,0 0-1-16,8 17 0 16,-8 3 0-16,0-3-1 15,3 2 1-15,3-6-1 16,6-6 1-16,4-7 1 15,5-5-1-15,-2-7 0 16,3-5 0-16,3-1 1 16,-7-5 0-16,2 3 0 15,-6 2-1-15,-4 8 1 0,-10 10-1 16,14-4 0-16,-13 19-2 15,-2 2-2-15,1 13-5 16,-13-5-6-16,12 18-7 16,-20-16-19-16,13 14 1 15,-10-15-3-15,4 4 2 16</inkml:trace>
  <inkml:trace contextRef="#ctx0" brushRef="#br3" timeOffset="232547.3009">5587 15115 28 0,'10'-15'29'16,"3"-8"-1"-16,-2 15-2 15,-6-9-19-15,8 9 1 16,-11-7 0-16,-2 15 2 16,0-18-1-16,0 18 0 0,-14-6-1 15,14 6-3-15,-25 14-1 16,5 3-1-16,-2 9-2 15,1 11 0-15,3 5 0 16,4 3-1-16,6 2 0 16,8-2 1-16,7-5-1 15,10-8 0-15,5-11 0 16,8-14 0-16,4-15 1 15,3-8-1-15,-3-15 2 16,-1-4-1-16,-6-5 0 16,-9-4 0-16,-7 0 0 15,-11 3-1-15,-10 6 0 0,-8 4 0 16,-5 13-1-16,-2-1-1 15,1 10-2-15,1 0-1 16,23 9-8-16,-20-6-15 16,34 11-10-16,1-8-1 15,22 9 0-15</inkml:trace>
  <inkml:trace contextRef="#ctx0" brushRef="#br3" timeOffset="232820.3166">6444 14712 42 0,'-15'-45'39'0,"6"9"1"0,-15-2-1 15,5 20-21-15,-14 3-13 16,2 16-1-16,-4 15 0 15,-2 20-2-15,4 13-1 16,0 18-1-16,4 9-1 16,8 6 1-16,7 5-3 15,10-6-2-15,14 4-10 16,-4-23-24-16,14-2 2 15,-2-21-3-15,8-8 1 16</inkml:trace>
  <inkml:trace contextRef="#ctx0" brushRef="#br3" timeOffset="232985.326">6122 15043 60 0,'-28'-29'41'0,"13"13"-2"16,-4-6 1-16,19 22-34 15,20-19-4-15,8 10-2 16,18 3-7-16,-1-6-30 15,25 6-2-15,-2-7-1 16,16 8 0-16</inkml:trace>
  <inkml:trace contextRef="#ctx0" brushRef="#br3" timeOffset="233413.3505">7222 14941 35 0,'-4'-19'37'15,"7"8"2"-15,-13-2-1 16,10 13-16-16,-36 4-17 15,12 7-1-15,-14 3-1 16,6 12 0-16,-2-1-1 16,4 5-1-16,6 0 1 15,10-2-1-15,12-6 0 16,8-5-1-16,16-8 1 15,7-4-1-15,10-4 1 0,6-1 0 16,-2 0 0-16,-1 1 0 16,-6 4 0-16,-7 6 0 15,-11 7 0-15,-8 6 0 16,-13 4-2-16,-5 3 2 15,-5-2-3-15,-3-4 0 16,2-1-4-16,0-22-6 16,14-2-18-16,6-11-9 15,15-12-1-15,-2-21 0 16</inkml:trace>
  <inkml:trace contextRef="#ctx0" brushRef="#br3" timeOffset="233632.363">7605 14621 79 0,'-22'-7'41'15,"9"29"-2"-15,-9 4 1 16,13 10-38-16,-5 14-1 16,2 7-1-16,2 8 0 15,2 7-1-15,5 3-1 16,1-1-2-16,3-1 0 15,-1-14-3-15,12 5-18 16,-13-27-12-16,11-5-3 16,-10-32 1-16,13 9 1 15</inkml:trace>
  <inkml:trace contextRef="#ctx0" brushRef="#br3" timeOffset="234601.4184">7478 14994 43 0,'-24'-25'39'0,"12"12"2"15,-5-1-1-15,17 14-15 16,0 0-19-16,5 11-2 15,14-11-2-15,9 2 0 16,6-2 0-16,6 1 0 16,4 0-1-16,4 2 0 15,-5 1 0-15,-4 3 0 16,-6 6 0-16,-7 4-1 15,-7 5 1-15,-7 2-1 16,-7 2 1-16,-6 4-1 16,-4-5 0-16,-3 4 1 15,0-6-1-15,0-5 0 16,2-4 0-16,6-14-1 15,-13 14 1-15,13-14 0 0,0-15 0 16,4-2 0-16,3-5 0 16,1-3-1-16,1-5 2 15,2 0-1-15,-1 2 0 16,0 1 0-16,3 3 0 15,-2 3 0-15,0 6 0 16,7 3 0-16,-2 3-1 16,7-1 2-16,4 5-1 15,2 0 0-15,4 3 1 16,5 0-1-16,0 2 1 15,1 2-1-15,-3 1 1 16,-6 2-1-16,-3-1 0 16,-5 2 0-16,-9-1 0 15,-13-5 0-15,7 10 0 0,-7-10 0 16,-17 13 0-16,1-4 0 15,-5 4 0-15,-5 6 1 16,-2 4-1-16,-4 6 1 16,0 2-1-16,2 4 0 15,3-2 0-15,11-2 1 16,5-4 0-16,13-9-1 15,11-13 0-15,12-8 1 16,11-14 0-16,7-8-1 16,3-7 1-16,-2-7-1 15,1-3 0-15,-4 1 0 16,-9 6 0-16,-9 6 1 15,-11 7-1-15,-6 10 0 16,-6 12 1-16,-12 1-1 16,-3 13 0-16,0 7 0 0,1 6 0 15,4 2-1-15,6 2 0 16,3 0-1-16,10-3-2 15,6-7 0-15,13-4-4 16,-2-18-5-16,16 5-4 16,-13-26-3-16,25 15-1 15,-21-28 0-15,21 14 1 16,-20-11 16-16,-2-1 7 15,1 9 7-15,-22-9 4 16,13 22 4-16,-32-13 2 16,8 24 2-16,-12-2 0 15,4 17-16-15,-8 7-3 16,2 10-1-16,-2 10-1 15,2 4 0-15,6 4-1 0,1-1-1 16,6-2-2-16,1-11-1 16,12 0-8-16,-12-36-7 15,26 11-18-15,-12-34-2 16,14 2-1-16,-11-21 1 15</inkml:trace>
  <inkml:trace contextRef="#ctx0" brushRef="#br3" timeOffset="234713.4248">8758 14833 66 0,'-18'-39'39'16,"-9"0"-1"-16,10 15-7 15,-10 6-31-15,2 4-27 16,11 15-9-16,14-1-3 16,-4 14 0-16</inkml:trace>
  <inkml:trace contextRef="#ctx0" brushRef="#br3" timeOffset="235328.46">9006 15007 70 0,'-14'-6'40'0,"-3"-12"0"15,17 18-1-15,-16-24-35 16,8 11 0-16,-7 5-1 15,-3 10 1-15,-4 10-1 0,-6 8-1 16,-2 12 0-16,-1 9 1 16,1 4-2-16,7 4 0 15,8-7 0-15,8-3 0 16,13-12 0-16,16-11-1 15,9-17 1-15,13-15 0 16,6-11 0-16,4-7-1 16,1-9 1-16,-6 0-1 15,-5-1 1-15,-7 3-1 16,-12 10 0-16,-11 7-1 15,-9 10 1-15,-5 14 0 16,-15 9 0-16,-2 18-1 16,-3 15 1-16,-4 16-1 15,-4 15 1-15,-1 14-1 16,-2 7 1-16,1 8-1 0,6-1 1 15,2-6-1-15,2-12 1 16,5-10-1-16,3-20 1 16,6-15 0-16,3-17 0 15,3-21 1-15,0-22-1 16,2-9 0-16,2-12 1 15,0-11-1-15,0-10 0 16,0-6 1-16,5-3-1 16,-3 2 0-16,6 5-2 15,-1 3 0-15,7 12-4 16,-3-3-7-16,20 25-7 15,-19-10-17-15,23 20-4 16,0-7-2-16,14 10 1 16</inkml:trace>
  <inkml:trace contextRef="#ctx0" brushRef="#br3" timeOffset="235787.4863">9560 14606 77 0,'0'0'41'0,"0"0"-1"16,-7 26 1-16,0 18-37 0,-13 2-2 15,-3 14 1-15,-2 9-1 16,-1 7-1-16,2-2 1 16,5 1-2-16,6-10 2 15,10-8-1-15,4-12 0 16,13-12 0-16,5-17 0 15,5-13-1-15,3-14 1 16,3-11 0-16,-1-6 0 16,-1-5 0-16,-5-5 0 15,-4 1 0-15,-3 3-1 16,-3 7 1-16,-4 7-1 15,-9 20 0-15,12-3 0 16,-7 19 0-16,-3 11-1 16,1 10-1-16,0 10-1 0,1-1-2 15,13 10-8-15,-14-24-7 16,26 9-17-16,-10-25-5 15,16-6-1-15,-4-21 2 16</inkml:trace>
  <inkml:trace contextRef="#ctx0" brushRef="#br3" timeOffset="235990.4979">10172 14695 49 0,'-7'-21'41'0,"7"21"-1"15,-29 22 1-15,9 31-17 16,-18 9-17-16,10 12-4 15,-3 4-1-15,8 6-2 0,6-3-1 16,8-11-4-16,15 1-12 16,-11-30-14-16,20-4-8 15,-3-22-3-15,8-7 2 16</inkml:trace>
  <inkml:trace contextRef="#ctx0" brushRef="#br3" timeOffset="236171.5082">9938 14999 73 0,'-22'-21'44'15,"22"21"-2"-15,-10-17 2 16,28 19-25-16,4-5-17 16,6-3-4-16,13 4-2 15,3-12-9-15,27 16-14 16,-9-17-15-16,22 9-1 0,-4-7-1 15,16 3 0-15</inkml:trace>
  <inkml:trace contextRef="#ctx0" brushRef="#br3" timeOffset="236702.5386">11239 15050 57 0,'-17'-13'42'0,"-10"-3"-1"16,-2 16 0-16,-14-5-22 15,-7 20-16-15,1 11 0 16,4 11 0-16,-2 5 0 15,7 8-1-15,7-1 0 16,13-1 0-16,15-11-1 16,16-9 1-16,19-14-1 15,15-17 0-15,14-17-1 16,14-11 1-16,2-9-1 15,2-9 1-15,-5-1-1 0,-12 2 0 16,-13 3 1-16,-12 10-1 16,-16 8 0-16,-14 12 1 15,-5 15-2-15,-22 5 2 16,3 15-1-16,-3 9-1 15,1 9 0-15,5 3-1 16,9 5-1-16,7-4-2 16,17 5-8-16,-1-23-4 15,27 9-19-15,-6-22-5 16,15-3-2-16,0-18 2 15</inkml:trace>
  <inkml:trace contextRef="#ctx0" brushRef="#br3" timeOffset="236928.5515">11861 15026 78 0,'-20'-6'43'0,"-15"0"-1"16,4 21-1-16,-19 2-35 16,11 11-2-16,-2 5-1 15,10 5 0-15,5 2-1 16,17-3-1-16,11-6 0 15,17-9-1-15,17-10-2 16,11-14-2-16,23-3-6 16,3-20-7-16,26 5-25 15,-8-17 1-15,17 9-3 16,-10-10 1-16</inkml:trace>
  <inkml:trace contextRef="#ctx0" brushRef="#br3" timeOffset="237748.5984">12112 15130 47 0,'0'0'40'15,"10"-3"0"-15,-10 3 0 16,19-2-18-16,-19 2-16 16,0 0-3-16,9 18 0 15,-9 3-1-15,-8 4 0 16,-3 9 0-16,-2-2-1 15,0 5 1-15,0-5-1 16,3-3 0-16,4-8 0 16,4-11 0-16,2-10-1 15,17-15 1-15,-3-10-1 16,9-8 0-16,-1-5 1 15,4-5-1-15,-3-6 0 16,-1 3 0-16,-2 5 0 16,-4 5 0-16,-3 7 0 0,-4 11 0 15,1 4 0-15,-1 7 0 16,9 3 0-16,3 4 0 15,7-1-1-15,6-1 1 16,9-3 0-16,2-3-1 16,2 1 1-16,0-2 0 15,-5 1-1-15,-9 1 1 16,-13 5 0-16,-9 3 1 15,-11-1-1-15,-14 18 0 16,-8 1 0-16,-10 6 1 16,-5 7 0-16,0 9-1 15,0 4 1-15,5 2 0 16,6 1 0-16,11 0 0 15,11-7-1-15,8-6 1 0,15-12-1 16,7-12 1-16,9-13-1 16,3-14 0-16,2-13 0 15,0-7 1-15,-4-9-1 16,-7-4 1-16,-9-4-1 15,-6 2 0-15,-8 3 0 16,-10 5 0-16,-2 13-2 16,-8 5-1-16,5 13-1 15,-3 2-3-15,12 10-5 16,-4 11-4-16,20 11-7 15,-16-22-15-15,46 20-4 16,-11-18 4-16,16 5 0 16</inkml:trace>
  <inkml:trace contextRef="#ctx0" brushRef="#br3" timeOffset="238085.6177">13143 14907 62 0,'8'-15'42'0,"-8"15"-2"16,-7-16 2-16,-6 25-19 16,-17-10-19-16,2 6-1 15,-9 4-2-15,3 8 1 16,-2 1-1-16,3 5 0 15,9 2 0-15,9-1-1 16,10-2 1-16,15-4-1 16,9-5 0-16,14-2 1 15,5-5-1-15,4-5 0 16,2 2 0-16,-5-1 0 15,-4 2 1-15,-11 3-1 0,-9 5 0 16,-10 6 0-16,-13 7 0 16,-9 2 1-16,-7 4-1 15,-5-1-1-15,1-1 0 16,1-3-1-16,7-3-3 15,6-15-2-15,19 2-7 16,-1-25-4-16,30 12-11 16,-5-27-12-16,18 4 0 15,-4-12 1-15</inkml:trace>
  <inkml:trace contextRef="#ctx0" brushRef="#br3" timeOffset="238401.6358">13474 14889 76 0,'6'-35'41'15,"4"17"0"-15,-20 0-7 16,10 18-27-16,-22 14-1 0,2 11-1 15,-4 9-1-15,1 6-3 16,3 1 1-16,0-1-1 16,11-3 1-16,9-9-1 15,9-7 0-15,13-9 0 16,4-8-1-16,8-6 0 15,-2-1 0-15,2 0 1 16,-7 3-1-16,1 6 1 16,-13 7 0-16,-12 5-1 15,-8 9 0-15,-8 4 1 16,-5 3-2-16,-10 1-1 15,4 0-4-15,-11-11-5 16,10 8-5-16,-9-25-4 16,21 13-13-16,-11-20-11 0,9 0-1 15,-4-8 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1:43:49.44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2907 2881 39 0,'7'-15'29'0,"-7"15"-2"16,12-3 2-16,-12 3-17 15,0 0-6-15,0 0-3 16,15 19-1-16,-13 3 1 15,4 15-2-15,-4 3 3 16,2 22-1-16,-4 11-2 16,4 17 1-16,-2 3 1 0,5 13-1 15,-5 5 2-15,5 13-2 16,0 6 0-16,3 3-1 15,-3 5 1-15,2 3-1 16,1 7-1-16,-2 1 0 16,-6 5 2-16,2 1-1 15,-7 4 1-15,-1 6-1 16,-3 4 3-16,1 9-2 15,-3 1 3-15,0 5-3 16,3 2 1-16,0 0 1 16,5-4-2-16,2-6 0 15,5-5-2-15,2-9 0 0,3-10-2 16,1-7 1-16,1-5-2 15,-3-9-1-15,2-8-2 16,-8-20-9-16,7-7-20 16,-6-25 0-16,8-24-1 15,-2-33 0-15</inkml:trace>
  <inkml:trace contextRef="#ctx0" brushRef="#br0" timeOffset="1231.0704">1017 4876 54 0,'-1'-20'34'16,"-10"4"-2"-16,-4 15-3 15,-14-2-20-15,6 19 0 16,-12 3-1-16,7 14-2 16,-4 5-1-16,4 14-3 15,6 6 2-15,9 9-2 16,6 0 0-16,13 2-1 15,10-5 1-15,13-6-1 16,12-12 0-16,11-13 0 16,5-20 1-16,5-18 0 15,0-23 0-15,0-15-1 16,-5-18 0-16,-6-11 1 15,-11-7-2-15,-14-2 2 16,-17 3-3-16,-12 9 2 16,-19 12-2-16,-14 18 2 0,-15 19-1 15,-7 19 1-15,-4 15-2 16,1 10 1-16,9 12-3 15,12-5-6-15,29 10-26 16,12-15-2-16,32-4 0 16,10-16-2-16</inkml:trace>
  <inkml:trace contextRef="#ctx0" brushRef="#br0" timeOffset="1397.0799">1733 5050 90 0,'-36'18'36'15,"6"1"-1"-15,2-13-7 0,6-11-58 16,22 5-4-16,2-34-1 16,27 10-2-16</inkml:trace>
  <inkml:trace contextRef="#ctx0" brushRef="#br0" timeOffset="1713.098">2202 4587 87 0,'-25'14'36'16,"-10"0"0"-16,1 18 0 16,-3 9-32-16,1 14 0 15,-2 13 0-15,2 14-2 0,1 3 2 16,7 5-1-16,9-3 1 15,13-8-2-15,10-14 2 16,15-13-2-16,8-24 1 16,10-16-2-16,3-20 1 15,5-15-1-15,-5-12 0 16,-4-7-2-16,-11-8-1 15,-10-3-1-15,-5 5-3 16,-16-4-8-16,3 19-24 16,-13 0-2-16,7 13 0 15,-6 0 0-15</inkml:trace>
  <inkml:trace contextRef="#ctx0" brushRef="#br0" timeOffset="2486.1422">3265 3854 63 0,'0'0'32'15,"-22"-5"0"-15,6 16 0 16,-11 1-28-16,6 15 1 16,-7 4 1-16,6 17-1 15,-11 2 0-15,9 13 0 16,-3-2-1-16,5 4 0 15,0-7-1-15,6-6-1 16,2-17 1-16,6-6-1 16,8-29 1-16,0 0 0 15,9-30-1-15,7-8 0 16,5-18 0-16,4-5 1 15,-1-10-1-15,4-3 0 0,-3 3 0 16,2 10-1-16,-6 9 1 16,-1 15-1-16,-2 17 0 15,-2 19 0-15,1 19-1 16,1 13 0-16,2 16-2 15,-3 6-2-15,11 9-3 16,-9-9-26-16,21 11-8 16,-5-18 1-16,9-2-2 15</inkml:trace>
  <inkml:trace contextRef="#ctx0" brushRef="#br0" timeOffset="3411.1951">2937 2814 73 0,'0'0'34'0,"0"0"0"16,14-10 0-16,-14 10-29 15,19-5-1-15,-19 5-1 16,24 0 0-16,-11 2-1 15,5 4 0-15,2-2 0 16,7 3 0-16,5-1-1 16,4 0 0-16,10-2 0 15,10 0 0-15,8-3 0 0,5-3 0 16,10-1 0-16,8-1-1 15,7-2 1-15,10 1-1 16,7 0 0-16,3-1 1 16,7 4-2-16,8-2 2 15,3 5-1-15,6 0 0 16,4 1 1-16,3 1 0 15,5 1 0-15,9-1 1 16,5-1-1-16,4 1 1 16,2-3-1-16,11 0 1 15,2 0 0-15,6-2-2 16,1-1 1-16,3 1 0 15,2-1 0-15,-1 0-2 16,3-2 1-16,-5 1 0 16,2-2-1-16,-6-2-1 0,-1-1 2 15,-7-1-1-15,-3 1 0 16,-7 0 0-16,-5 1 1 15,-3 0-2-15,-6 4 3 16,0 2-1-16,-6 1 0 16,-6 4 1-16,-3 1-1 15,-1 3 1-15,-2 1-1 16,-8 0 2-16,-7 0-1 15,-7 0 1-15,-9-1-1 16,-7 0-1-16,-11-1 1 16,-14-3-1-16,-12 1 1 15,-11-1-1-15,-14-1 0 16,-9-1-1-16,-10 2-2 15,-19-3-6-15,13 4-27 0,-29-7-1 16,4 9-2-16,-17-10 0 16</inkml:trace>
  <inkml:trace contextRef="#ctx0" brushRef="#br0" timeOffset="4136.2366">8710 2341 71 0,'-14'-7'35'0,"14"7"-1"16,-16-6 0-16,16 6-28 15,0 0-2-15,0 0 0 16,0 0 0-16,16 3-2 15,-1 1 1-15,8 7-1 16,8-2 0-16,8 7 0 16,3 2-1-16,11 5 0 15,-1 2 0-15,3 0 0 16,-1 0-1-16,-2 1 0 15,-6 1 0-15,-8 0 0 0,-9 3-1 16,-13 2 3-16,-13 9-1 16,-18 6 1-16,-17 8-1 15,-14 7 0-15,-12 5 1 16,-6 0 0-16,-2-5-2 15,3-7-2-15,14 0-21 16,2-30-15-16,21-8 1 16,6-27-1-16,20-9-1 15</inkml:trace>
  <inkml:trace contextRef="#ctx0" brushRef="#br0" timeOffset="4732.2707">6493 1711 90 0,'0'0'35'0,"-7"-14"-1"15,-4 26 2-15,-10 5-33 16,-4 14-1-16,-11 10 3 16,1 12-2-16,-4 11 0 15,3 7-1-15,6 1 0 16,11-1-1-16,11-8 2 15,20-6-3-15,17-17 1 16,15-13 0-16,9-19 0 16,14-18 0-16,5-14 1 15,2-15 0-15,-6-9 0 16,-7-9 0-16,-16-3-1 0,-12-3 2 15,-13 2-2-15,-18 3 2 16,-18 8-3-16,-12 10 2 16,-9 9-2-16,-5 9 0 15,-4 9-1-15,1 9-2 16,10 10-4-16,2-2-13 15,26 18-16-15,1-6-4 16,27 7 1-16,4-6-1 16</inkml:trace>
  <inkml:trace contextRef="#ctx0" brushRef="#br0" timeOffset="4887.2795">7079 2026 108 0,'-14'8'35'0,"-7"-8"-1"16,6-7-10-16,2 0-60 15,12-12 2-15,24-2-3 16,3-6 0-16</inkml:trace>
  <inkml:trace contextRef="#ctx0" brushRef="#br0" timeOffset="5303.3033">7720 1614 103 0,'-30'-8'37'0,"4"11"2"15,-14 0-3-15,7 11-33 16,-10-3 0-16,3 8 0 16,5 5-1-16,3 3 0 15,10 3-1-15,10 2-2 16,9-2 2-16,15-2-1 15,17-3 0-15,14-5-1 16,10-1 1-16,9-2-2 16,4-2 3-16,-3 2-1 15,-5 0-1-15,-9 6 1 16,-17 2 1-16,-19 8 0 15,-20 5 0-15,-20 1 0 16,-19 0 0-16,-11 1 1 16,-4-6 0-16,-2-8-1 0,2-11 1 15,13-16-2-15,16-20 1 16,23-19 0-16,21-15-3 15,21-21 1-15,22-6-4 16,9-16-4-16,22 2-26 16,-14 0-3-16,6 18-2 15,-13 9 0-15</inkml:trace>
  <inkml:trace contextRef="#ctx0" brushRef="#br1" timeOffset="9478.5421">3331 8041 54 0,'12'-7'33'16,"-5"-5"-3"-16,-7 12 2 15,4-16-16-15,-4 16-11 16,0 0-3-16,11-12-1 15,-11 12 0-15,21-17 1 16,-7 4-1-16,8-1 1 16,1-5 0-16,6 0 1 15,4-8 0-15,7 2-1 16,6-12 0-16,12-3-1 15,9-10 1-15,13-8-2 16,13-9 1-16,11-10-1 16,15-12 0-16,15-11 0 0,17-9 1 15,11-8-1-15,13-5 0 16,10-7-1-16,10-9 1 15,10-1 0-15,14-6-2 16,4-5 3-16,7-4-2 16,12-6-1-16,13-8 3 15,0-6 0-15,13-10-1 16,6-5 1-16,-2-8 1 15,5 1 0-15,0-8 0 16,-1 2 1-16,-6 4-2 16,0 9 1-16,-9 9-1 15,-1 7 1-15,-11 15-2 16,-8 11 1-16,-12 16-1 15,-17 15 0-15,-17 13-1 16,-22 9-1-16,-26 18 0 0,-23 14-1 16,-25 12 0-16,-23 6-1 15,-20 20-3-15,-23-7-9 16,-7 22-17-16,-16-4-2 15,-10 13 1-15,0 0-2 16</inkml:trace>
  <inkml:trace contextRef="#ctx0" brushRef="#br1" timeOffset="10130.5794">8150 4410 73 0,'-17'-3'36'0,"6"6"-1"16,-1-8 1-16,12 5-30 15,11-7-1-15,12 0 0 16,14-11-3-16,18-2 2 16,17-10-2-16,15-7 1 15,15-9-1-15,6-5 0 16,5-2 0-16,3 1-2 0,-6 6 1 15,-13 9-1-15,-17 17 1 16,-14 20-1-16,-29 28 1 16,-23 26 0-16,-26 27-1 15,-20 27 0-15,-23 16 0 16,-8 12 0-16,-10 0 0 15,2-10-2-15,17-12-1 16,4-32-32-16,35-16-3 16,9-40 1-16,27-23-3 15</inkml:trace>
  <inkml:trace contextRef="#ctx0" brushRef="#br1" timeOffset="40032.2897">3117 6465 70 0,'-14'-3'33'15,"14"3"-2"-15,-16-17-4 16,16 17-18-16,-1-21-2 16,9 7-2-16,-2-5 1 15,9 4-1-15,2-5-1 16,8 7 0-16,7 1 0 0,12 1-1 15,3 4-1-15,14 7 0 16,6 4-2-16,10 4 1 16,8 7-1-16,5 7 0 15,5 7-1-15,-2 6 1 16,1 13 0-16,-6 7 2 15,-11 11-2-15,-7 8 2 16,-13 6-2-16,-10 5 2 16,-13 0-1-16,-11 1 0 15,-8-6-2-15,-3-7-1 16,-8-9-1-16,-7-18-6 15,10-2-25-15,-15-23-4 16,6-6 2-16,2-15-4 0</inkml:trace>
  <inkml:trace contextRef="#ctx0" brushRef="#br1" timeOffset="40799.3336">4696 5565 63 0,'-12'-17'34'16,"-4"12"0"-16,-8 5-1 15,1 22-27-15,-12 5-1 16,0 20 0-16,-4 7 2 16,5 20-1-16,-2 5 0 15,8 11-2-15,8 2 0 16,13-1-1-16,9-8 0 15,13-11-2-15,15-16-2 16,15-16 1-16,13-22 0 16,14-21 0-16,7-22 1 15,5-23-1-15,4-19 1 16,-1-14 0-16,-6-13-2 15,-10-6 0-15,-14-2 0 0,-21 3 1 16,-21 12-1-16,-22 9 1 16,-25 15 0-16,-16 24 0 15,-26 24 2-15,-16 27 1 16,-11 23 0-16,-1 23 0 15,3 11 2-15,13 6-2 16,23 1 1-16,21-10-2 16,36-19 0-16,37-23-3 15,40-24-2-15,24-33-19 16,30-1-18-16,7-18-2 15,17 2-1-15,-2-15-1 16</inkml:trace>
  <inkml:trace contextRef="#ctx0" brushRef="#br1" timeOffset="43200.4709">3993 2887 64 0,'0'-20'36'0,"5"0"-1"16,-3-5 0-16,5 13-24 16,-9-9-8-16,4 10 0 15,0-3 0-15,-2 14 1 16,7-10 0-16,-7 10-1 15,9 19 0-15,-3 10 1 16,1 7-1-16,4 13 0 16,1 11-2-16,1 17 0 15,1 10-1-15,0 8 0 16,-4 0 0-16,-3 1 0 0,-9-2 1 15,-4-8 0-15,-10-6 1 16,-10-13 0-16,-11-13 0 16,-12-10 0-16,-12-14 1 15,-11-11-1-15,-8-13 0 16,-9-11 0-16,-7-9-1 15,-3-7 0-15,1-6-1 16,12 2 0-16,14 4-2 16,11-1-2-16,25 17-22 15,13-11-13-15,23 16-2 16,30-2-1-16,15 7-1 15</inkml:trace>
  <inkml:trace contextRef="#ctx0" brushRef="#br2" timeOffset="49353.8229">9144 1927 74 0,'-16'-7'36'0,"5"17"-1"16,-9 3 1-16,1 12-29 15,-4 1-3-15,7 8 0 16,-4 0-1-16,8 0-1 0,7-1 0 16,8-3-2-16,10-7 1 15,11-6-1-15,10-11 1 16,9-12-1-16,9-10 1 15,1-8 0-15,-2-9 0 16,-2-5 0-16,-10-5 0 16,-8-1 1-16,-13-1-3 15,-16 6 2-15,-12 5-3 16,-12 4 1-16,-7 12-1 15,-6 6 1-15,-1 12-1 16,-2 6-2-16,9 12-1 16,-1-3-8-16,23 11-22 15,0-6 1-15,23 5-1 16,3-13 0-16</inkml:trace>
  <inkml:trace contextRef="#ctx0" brushRef="#br2" timeOffset="49888.8535">9693 1816 76 0,'0'0'34'0,"0"0"0"16,-17 13 1-16,10 5-31 15,-7 4 2-15,5 8-3 16,-2 1 1-16,2 6-2 15,1-3 2-15,2 4-2 16,3-6 0-16,1-3-1 16,2-7 0-16,5-6-1 0,-5-16 1 15,11 1 0-15,-2-14-1 16,2-11 0-16,1-7 1 15,-2-10 0-15,0-8-1 16,0-9 2-16,-1 3-3 16,-1 2 2-16,3 6 0 15,0 2 0-15,5 10-1 16,2 6 2-16,5 12-1 15,4 10 0-15,1 6 0 16,0 4-1-16,-2 4 1 16,-2 8-1-16,-5 5 0 15,-6 4 0-15,-7 4 0 16,-11 3-1-16,-7 0 2 0,-9 5-2 15,-5-2 2-15,-5-1-2 16,-7-2 1-16,1 0 0 16,-2 1 0-16,-3 8 0 15,4 5 0-15,0 10-2 16,1 11 2-16,6 10-1 15,4 2-1-15,7 1-1 16,14 2-7-16,-3-24-27 16,27-1 1-16,-1-26-2 15,16-15 0-15</inkml:trace>
  <inkml:trace contextRef="#ctx0" brushRef="#br2" timeOffset="50489.8878">10190 1801 97 0,'-7'14'37'15,"7"10"0"-15,-9 0-1 16,2 8-34-16,-5 2 1 16,3 8-1-16,-1-3 1 15,2 2-3-15,-2-5 1 16,5-2-1-16,0-8 0 15,3-4-1-15,0-9 1 16,2-13-1-16,0 0 1 0,13-26 1 16,-6 0 0-16,1-6-1 15,4-8 1-15,1-9 0 16,0-10-1-16,5-2 2 15,-1 3-2-15,4 1 1 16,-2 6-1-16,1 6 2 16,1 8-2-16,0 12 1 15,-1 14 0-15,0 10-1 16,-4 8 1-16,0 6-1 15,-3 4 1-15,-1 5-1 16,-3 4 0-16,-5 1 0 16,-4 2 0-16,-7-2-1 15,-3 0 1-15,-8 2-1 0,-4-3 2 16,-4 0-2-16,-3-3 1 15,-1 2-1-15,-3 5 2 16,0 7-1-16,-6 7 0 16,2 10 0-16,3 2 0 15,-5 13-1-15,10-4 1 16,2 0-2-16,13-3-3 15,-2-25-32-15,26 1-1 16,0-25-2-16,16-5 0 16</inkml:trace>
  <inkml:trace contextRef="#ctx0" brushRef="#br2" timeOffset="51442.9423">687 6456 90 0,'-11'-12'36'0,"11"12"-1"16,-26-4 1-16,12 16-31 0,-6 7-1 16,5 9 0-16,-5 6-1 15,5 5 0-15,2 2-1 16,5 1 1-16,7-5-1 15,7-6 1-15,7-14-1 16,8-8-1-16,6-16 0 16,5-10 0-16,2-14 0 15,5-9-1-15,-4-6 0 16,-1-8-1-16,-5 3 1 15,-6 1 0-15,-8 9 1 16,-4 6-2-16,-7 10 1 16,-5 13 0-16,1 12 0 15,-13 20 0-15,3 10-1 16,1 8-2-16,2 10 0 15,2 2-1-15,9 7-3 0,0-16-10 16,18 7-21-16,-2-18 2 16,22-1 0-16,-4-20 1 15</inkml:trace>
  <inkml:trace contextRef="#ctx0" brushRef="#br2" timeOffset="51832.9647">1282 6478 94 0,'-14'-5'34'15,"-9"2"1"-15,3 14 2 16,-11 3-31-16,8 11-3 16,-3 0 1-16,10 9 0 15,2-2-1-15,8-3 1 0,9-4-1 16,11-6 0-16,6-16-1 15,11-14 2-15,1-17-2 16,3-10-1-16,3-16 1 16,-2-12-1-16,-5-10 1 15,-6-4-2-15,-8-3 2 16,-3 6-2-16,-11 8 1 15,-3 10 0-15,-7 14 0 16,-2 20-1-16,-5 20 0 16,-2 23 0-16,2 21 0 15,0 16-1-15,5 9 0 16,4 6-1-16,11 5-2 15,6-5-1-15,13-3-3 16,3-21-8-16,15 0-21 0,-2-22-1 16,13-1 2-16,-8-19-2 15</inkml:trace>
  <inkml:trace contextRef="#ctx0" brushRef="#br2" timeOffset="52078.9787">1782 6289 101 0,'0'0'37'16,"2"-12"1"-16,10 25-2 15,-7 5-28-15,10 15-2 16,-1 4-1-16,3 13-2 16,-2 2 0-16,3 7 0 15,-7 4-1-15,-3 1 0 0,-10 2 0 16,-9-6 0-16,-10-2-1 15,-12-11 0-15,-3-10-2 16,-7-16-3-16,5-6-12 16,-8-38-21-16,20-13-3 15,-1-29-1-15,16-13-2 16</inkml:trace>
  <inkml:trace contextRef="#ctx0" brushRef="#br2" timeOffset="53247.0455">8177 4949 35 0,'0'0'34'16,"10"-3"2"-16,-10 3-1 15,0 0-11-15,13-2-9 16,-13 2-6-16,0 0-3 16,0 0-1-16,0 20-2 15,-3 3 1-15,1 12-2 16,-2 8 0-16,-1 10-1 15,-1 5 2-15,1 6-2 0,-5-3 1 16,4-3-2-16,2-10 1 16,2-9 0-16,3-13-1 15,4-15 1-15,-5-11-1 16,26-22 1-16,-9-8-1 15,5-10 1-15,4-5-1 16,-1-3 1-16,1 1-1 16,0 7 0-16,-2 9 1 15,-5 14-1-15,-2 11-1 16,-7 14 1-16,-4 13-2 15,-3 9 0-15,-3 5-1 16,-1 1-3-16,6 6-3 16,-9-17-27-16,18 6-1 15,-5-18 0-15,17-2-1 0</inkml:trace>
  <inkml:trace contextRef="#ctx0" brushRef="#br2" timeOffset="53732.0733">8743 5115 86 0,'-14'0'36'0,"4"19"0"16,-9-1 1-16,10 13-31 16,-9 2-1-16,4 5 0 15,2-3-2-15,4 0 0 16,7-6-1-16,6-7-1 15,4-14 1-15,11-10-1 16,4-16 0-16,6-9 0 0,5-10 0 16,-1-8 0-16,1-3-2 15,-4 2 1-15,0 3-2 16,-11 7 1-16,-1 10-1 15,-11 16 1-15,-8 10 0 16,5 32 0-16,-12 13 1 16,-2 20 0-16,-4 19 0 15,-3 18 0-15,-3 6 3 16,3 7-1-16,-2-2 0 15,5-7 0-15,-1-12 0 16,3-17 1-16,3-18-1 16,5-18 0-16,3-20-1 15,0-21 0-15,8-15 0 0,1-17 0 16,0-13-2-1,2-15 2-15,-3-14-3 0,5-9-1 16,-2-2-1-16,-2-6-2 16,5 9-3-16,-9-8-21 15,13 19-8-15,-7 3-1 16,11 19-1-16,-8 4 3 15</inkml:trace>
  <inkml:trace contextRef="#ctx0" brushRef="#br2" timeOffset="54333.1077">9248 5042 94 0,'-10'9'38'16,"9"14"-3"-16,-8 1 3 15,-2 12-36-15,3 4 4 16,5 10-4-16,-2-1 2 16,3 6-1-16,-1-6-1 15,4-4-1-15,2-6 0 16,-2-8-1-16,2-6 1 15,1-10-1-15,-4-15 0 16,0 0 0-16,16-14 0 16,-10-7-1-16,-2-14 2 15,5-4-1-15,-4-11 0 16,0-7 0-16,4-5-1 15,-2 2 2-15,-1 4-2 0,0 7 1 16,4 8 0-16,-2 10 0 16,3 11-1-16,0 12 1 15,4 11 1-15,-3 9-1 16,5 7 1-16,-2 3-1 15,2 8 1-15,-3 2-1 16,-4 4 1-16,-3 2-2 16,-7 1 2-16,0-2-2 15,-9 0 0-15,-5-5 1 16,-4-3-1-16,-1-3 1 15,-2-6-1-15,-1-2 1 16,1-2 0-16,-1 2 0 16,3 4 0-16,4 5 1 15,0 7-1-15,0 12 0 0,6 10 0 16,-4 5 2-16,5 5-1 15,-1-1-2-15,7 2-4 16,-9-17-23-16,20 2-8 16,-3-28-2-16,14-9-1 15,1-22-1-15</inkml:trace>
  <inkml:trace contextRef="#ctx0" brushRef="#br2" timeOffset="54498.1171">9740 5503 114 0,'-10'-12'42'0,"10"12"-1"16,-25-2-6-16,7-8-63 16,18 10-12-16,-10-8-1 15,10 8-2-15</inkml:trace>
  <inkml:trace contextRef="#ctx0" brushRef="#br2" timeOffset="59011.3752">7737 1304 78 0,'0'0'35'16,"-48"-29"-1"-16,48 29 0 15,-66-25-28-15,66 25-2 16,-88-20-1-16,39 12 1 15,-6 3-2-15,-2 2 1 16,-4 6-1-16,-5 0-1 16,-37 15-1-16,-34 14 1 15,0 10-1-15,7 9 0 16,4 10 0-16,11 8 0 15,11 4-1-15,10 1 0 0,18-8 1 16,4-4-1-16,10-5 1 16,9-5-1-16,18-2 2 15,11 3-2-15,12-3 1 16,7 1 0-16,11 2-1 15,8 6 0-15,8 6 1 16,7 4-1-16,7 6 0 16,4-5 0-16,9 0 1 15,6-4 1-15,8-6-1 16,6-9 2-16,14-13-1 15,8-9 1-15,10-14-1 16,15-7 1-16,8-9-1 16,12-5-1-16,7-8 1 15,10-2-3-15,1-5 2 16,2-3-1-16,-6-12 1 0,-7-11-2 15,-6-13 2-15,-7-14-1 16,-12-14 2-16,-10-18-1 16,-14-17 1-16,-13-12 1 15,-14-8 0-15,-43 70 1 16,-2-8-1-16,-8 2 1 15,-8-2-1-15,-15 2 1 16,-5 1-1-16,-19 12-2 16,-10 1 0-16,-17 12-2 15,-11 3-5-15,-15 0-29 16,-6 9-4-16,-12 9 1 15,-9 4-2-15</inkml:trace>
  <inkml:trace contextRef="#ctx0" brushRef="#br2" timeOffset="59858.4237">1653 4232 70 0,'-47'-3'35'0,"-8"4"-3"16,-11 10 2-16,-14 8-32 15,0 7-2-15,-8 9 2 16,1 8-1-16,-3 7 0 16,-2 7 1-16,1 4 0 15,7 9 0-15,5 1 0 16,12 6 1-16,4 2 0 15,12 6-1-15,7 0 0 16,13 6-2-16,14 1 1 16,12 2-1-16,13-2 1 15,15 0-1-15,18 0 0 16,19-5 1-16,16-6 0 15,22-12 0-15,17-14 1 16,18-13-2-16,15-18 2 0,23-22 0 16,9-19-3-16,8-18 2 15,8-15-2-15,-3-15 1 16,-5-8 0-16,-7-6-1 15,-17-8 0-15,-20 0 0 16,-23-6 1-16,-23-5 0 16,-33-8 0-16,-31-9 1 15,-37-11 1-15,-32-3 2 16,-40-3-2-16,-33 4 1 15,-24 6 1-15,-24 24-1 16,-17 23-2-16,-2 29-1 16,5 30-5-16,9 12-11 15,32 29-22-15,21-2 0 16,40-2-2-16,28-26-2 0</inkml:trace>
  <inkml:trace contextRef="#ctx0" brushRef="#br2" timeOffset="61980.5451">13101 1381 94 0,'-1'-16'37'0,"-16"4"0"15,4 14-2-15,-22-4-31 16,-1 9-1-16,-11 9 0 16,-2 6 0-16,-3 4 0 15,1 6-1-15,2 1 0 16,10-2 0-16,9-1-1 15,10-4 0-15,13-1-1 16,12-9 1-16,11-2-2 16,8-1 1-16,10-1 0 15,3 5 0-15,-3-1 0 16,0 4 0-16,-6 4 0 15,-6 6 0-15,-12 4 0 16,-10 0-1-16,-10-2 1 16,-2-3-2-16,-2-3-1 0,-5-11-4 15,14-3-9-15,5-12-22 16,6-17 0-16,9-9-1 15,22-7 0-15</inkml:trace>
  <inkml:trace contextRef="#ctx0" brushRef="#br2" timeOffset="62312.5641">13508 1475 69 0,'0'0'38'16,"-5"18"-2"-16,-9 8 3 15,-16-2-16-15,1 13-19 16,-4 4 1-16,4 7-1 15,0-2 1-15,9 0-3 16,11-7 1-16,12-5-1 0,17-11-1 16,12-18 1-16,12-12-2 15,10-14 2-15,5-12-1 16,-2-6 0-16,-4-7 0 15,-11-3 0-15,-15 1-1 16,-15 1-1-16,-12 5-1 16,-16 4 0-16,-5 7-1 15,-7 2-2-15,5 7-1 16,-5-1-4-16,28 23-28 15,-5-17-1-15,5 17 1 16,0 0-1-16</inkml:trace>
  <inkml:trace contextRef="#ctx0" brushRef="#br2" timeOffset="62679.585">14048 1109 103 0,'67'-45'41'15,"-67"45"0"-15,0 0 1 16,55-32-38-16,-55 32 0 15,-4 32 0-15,-18 31-1 16,-20 20 0-16,7 4-1 16,-2 8-1-16,8 6 0 15,6-4-1-15,17-11-1 16,6-31 0-16,6-14 0 15,7-16 1-15,9-14 0 16,3-22 1-16,6-12 0 16,3-10 0-16,-1-8 1 0,-1-1-1 15,-3 1 2-15,-3 6-3 16,-7 7 0-16,-4 18 0 15,-4 9 0-15,-11 1 0 16,17 32 0-16,-11 3-3 16,2 3-3-16,11 6-2 15,-6-13-15-15,23 8-18 16,-2-17-2-16,18 1 1 15,-1-21-1-15</inkml:trace>
  <inkml:trace contextRef="#ctx0" brushRef="#br2" timeOffset="63129.6108">15380 903 89 0,'0'0'37'16,"11"-83"0"-16,-11 83-7 16,0 0-23-16,0 0 0 15,0 0 0-15,-20-7-3 16,-8 102 1-16,-20 33-3 15,-11 41-1-15,-23-2 0 16,-1 6-1-16,-2-7-3 16,15-19-3-16,51-53-26 15,3-38-7-15,27-11 1 16,12-34-2-16</inkml:trace>
  <inkml:trace contextRef="#ctx0" brushRef="#br2" timeOffset="63445.6289">15957 1318 86 0,'-4'-15'39'0,"-7"14"0"16,-7 6 0-16,-11 7-18 16,-5 9-18-16,-6 8 1 15,-4 11 0-15,1 6-1 16,-1 4-2-16,7 4 1 0,7 1-1 15,14-3-2-15,10-8 1 16,14-6-2-16,19-14-2 16,11-11-4-16,29-6-26 15,-3-15-6-15,21-6 2 16,-4-10-2-16</inkml:trace>
  <inkml:trace contextRef="#ctx0" brushRef="#br2" timeOffset="63828.6508">16572 1362 110 0,'-37'2'40'16,"3"13"2"-16,-14 1-2 15,7-4-35-15,-4 10-1 0,4 4-1 16,3 4 0-16,6 4-1 15,6-1 0-15,12-1-2 16,11-2 0-16,9-3 0 16,10-6-1-16,13-7 1 15,7-9-1-15,5-6 0 16,4-8 0-16,2-10 1 15,-3-4 0-15,-4-8 0 16,-8-1 0-16,-7 3 0 16,-9-1 0-16,-5 5 1 15,-7 7-1-15,-4 6 0 16,0 12-1-16,-11 11 1 0,2 9-1 15,-1 5-1-15,6 8-2 16,-1-2-2-16,14 6-5 16,-4-15-21-16,24-3-8 15,-1-15 1-15,20-8-1 16</inkml:trace>
  <inkml:trace contextRef="#ctx0" brushRef="#br2" timeOffset="64181.671">17158 1078 115 0,'0'0'42'0,"5"-42"2"15,-24 59-3-15,-15 20-37 0,1 39-1 16,-9 30-2-16,-1-7 1 15,20-8-3-15,17-14 1 16,21-37-2-16,10-15 2 16,7-19-1-16,2-13 0 15,3-10 1-15,1-10 0 16,-1-9 0-16,1-1 1 15,-5 1-1-15,-5 0 1 16,-6 8-1-16,-3 13 1 16,-5 15-1-16,-5 13 0 15,-4 17-2-15,-3 4-1 16,5 14-8-16,-12-10-19 15,20 10-12-15,-10-9 0 16,21-3 0-16,-4-13-2 0</inkml:trace>
  <inkml:trace contextRef="#ctx0" brushRef="#br2" timeOffset="64669.6989">18447 829 86 0,'10'-55'38'0,"-10"55"1"15,13-77 0-15,-13 77-32 16,0 0-4-16,0 0 2 16,-46 12-1-16,2 62-1 15,-29 56-2-15,-2 36 2 0,-24 23-2 16,-3-12-1-16,5 9-3 15,20-20-3-15,34-26-10 16,28-59-23-16,27-19 0 16,13-41 0-16,30-20-1 15</inkml:trace>
  <inkml:trace contextRef="#ctx0" brushRef="#br2" timeOffset="65000.7178">18834 964 68 0,'0'0'37'15,"0"0"1"-15,0 0 3 16,0 0-25-16,0 0-11 15,0 0 0-15,0 0 0 16,0 0-1-16,0 0 2 16,0 0-1-16,3 92-2 15,-19-25-2-15,10 15 1 16,-14-4-1-16,6 3 0 15,-8 1-2-15,2 2-1 16,-5-5-2-16,4-14-2 16,10-10-12-16,-5-25-21 15,16-5 0-15,0-25 0 16,0 0-1-16</inkml:trace>
  <inkml:trace contextRef="#ctx0" brushRef="#br2" timeOffset="65219.7303">18582 1333 108 0,'-48'-47'42'16,"31"31"0"-16,17 16-1 15,0 0-39-15,0 0 0 16,0 0-1-16,0 0-2 15,52-5-2-15,-52 5-3 16,81-18-8-16,-30 12-24 0,-2 0-4 16,7-1 2-16,1 1-1 15</inkml:trace>
  <inkml:trace contextRef="#ctx0" brushRef="#br2" timeOffset="65541.7488">19417 1189 111 0,'-16'19'41'0,"-8"8"1"16,-16 5-4-16,-2 12-34 16,-9 6-2-16,5 10 1 15,5-5-3-15,19 3 1 16,10-8 0-16,10-3-2 0,14-13 1 15,14-12 0-15,9-12 0 16,8-13 1-16,5-9-1 16,0-11 1-16,-1-10-1 15,-8-7 1-15,-6-4-1 16,-15-7-1-16,-18 51-1 15,11-51-1-15,-11 51-2 16,0-48-2-16,0 48-13 16,0 0-19-16,-7-62-1 15,7 62 1-15,0 0 1 16</inkml:trace>
  <inkml:trace contextRef="#ctx0" brushRef="#br2" timeOffset="65953.7723">20044 1297 90 0,'0'0'40'15,"0"0"3"-15,4-48-2 16,-21 55-17-16,-18 4-20 15,-19 8-2-15,6 14 0 16,-6 12 0-16,6 5-1 16,5 4-1-16,20 0 1 15,24-15-2-15,18-11 1 16,13-12 0-16,11-12 1 15,9-12-1-15,5-12 1 16,0-9 0-16,-4-8 0 0,-2-7 1 16,-6 1-2-16,-45 43 0 15,0 0 0-15,56-80 0 16,-33 51 0-16,-20 11 0 15,-3 18 0-15,0 0 0 16,-5 32 0-16,-9-1 0 16,9 7-4-16,5 4-7 15,-8-10-12-15,23 1-18 16,1-5-3-16,18-6 2 15,3-10-3-15</inkml:trace>
  <inkml:trace contextRef="#ctx0" brushRef="#br2" timeOffset="66127.7823">20817 1558 115 0,'-9'14'45'16,"-19"-7"-1"-16,10 3-2 15,-10 0-33-15,7-13-15 16,21 3-16-16,-27-17-21 15,27 17 0-15,-8-19-1 16,8 19-2-16</inkml:trace>
  <inkml:trace contextRef="#ctx0" brushRef="#br2" timeOffset="81339.6523">18750 2064 94 0,'0'0'38'16,"16"-2"2"-16,5-13-10 15,26 10-26-15,19-5-1 16,29-4-1-16,27-6 1 16,25 0-1-16,15-3 0 15,12 2 0-15,-3 2-1 16,-8 7 0-16,-19 5 1 15,-19 7-2-15,-28 6 1 16,-23 3-1-16,-27 1 0 16,-13 2 0-16,-16-2-1 0,-18-10-1 15,12 6-1-15,-24-13-4 16,12 7-16-16,-21-23-15 15,9 10-1-15,-11-6-1 16,6 2 1-16</inkml:trace>
  <inkml:trace contextRef="#ctx0" brushRef="#br2" timeOffset="82097.6957">19704 868 42 0,'0'0'29'0,"-23"-58"2"15,23 58 0-15,0 0-25 16,0 0 0-16,-63-28 1 15,63 28 0-15,-47 3-2 16,47-3 2-16,-61 23-1 0,61-23-2 16,-123 80 1-16,31 20-3 15,-4 21 2-15,5 26-3 16,9-16 2-16,22 9-1 15,29-5-1-15,31-21 0 16,45-33 0-16,27-30 2 16,24-18-2-16,23-31 1 15,14-25 1-15,1-20-1 16,-6-19 0-16,-13-18-1 15,-66 32 1-15,-6-7-1 16,-11-3-3-16,-9-7 0 16,-16 2-2-16,-7-5-1 15,-14 5-8-15,4-2-23 16,-17 9-3-16,11-21-1 0,-8 21 4 15</inkml:trace>
  <inkml:trace contextRef="#ctx0" brushRef="#br2" timeOffset="82533.7206">20572 931 68 0,'15'-73'36'0,"-15"73"-1"15,0 0 1-15,-72-53-30 16,72 53 0-16,-80-4 1 15,33 22-1-15,-1 22-1 16,-64 60-1-16,-3 30-1 16,7 23 1-16,13-8-2 15,34 10 0-15,31-10-1 16,45-20 1-16,57-78 1 15,27-33 0-15,16-35 0 16,7-27 0-16,-4-29 0 16,-65 27 0-16,-3-6-3 15,-7-7-1-15,-5-7 1 16,-15-4-2-16,-7-4 0 0,-11 8-3 15,-7 1-3-15,-15-7-19 16,-3 10-14-16,20 66-1 16,-77-84 1-16,26 65 0 15</inkml:trace>
  <inkml:trace contextRef="#ctx0" brushRef="#br2" timeOffset="86150.9275">12342 3923 78 0,'9'-25'36'15,"-8"-5"-2"-15,2 16 1 16,-12 1-30-16,9 13-2 15,-23 14 1-15,7 22 1 16,-13 18-2-16,-4 22 1 16,-10 20-1-16,-4 24-1 15,-4 17 1-15,-4 14-1 0,1 1 1 16,9-1-3-16,9-11 3 15,9-15-4-15,18-18 2 16,16-27-2-16,20-23 0 16,12-32-5-16,26-10-10 15,-6-36-22-15,10-7 0 16,-11-24 0-16,-3-1-2 15</inkml:trace>
  <inkml:trace contextRef="#ctx0" brushRef="#br2" timeOffset="86323.9374">11757 4768 101 0,'-48'7'38'16,"28"9"1"-16,20-16-3 0,38-11-33 16,30-9-2-16,31-12-2 15,23-3-3-15,5-17-15 16,20 12-17-16,-8-7-2 15,0 13-2-15,-14 2 0 16</inkml:trace>
  <inkml:trace contextRef="#ctx0" brushRef="#br2" timeOffset="86841.9671">13083 4683 72 0,'-23'-19'38'16,"-2"15"-1"-16,-21-1 1 15,0 21-31-15,-14 5-1 16,-4 16 0-16,-8 6 0 16,3 14 0-16,2 8-1 15,9 9-2-15,12-3 0 16,12 2-1-16,19-9 0 15,21-10-1-15,20-20 1 16,16-20-1-16,22-21-1 16,11-21 1-16,15-19-1 15,0-16 0-15,0-11-1 0,-7-7 1 16,-10 2-1-16,-15 5 1 15,-17 8-1-15,-13 16 0 16,-21 15 1-16,-9 21 0 16,-16 21 0-16,-8 24-1 15,-7 16 1-15,-4 13 0 16,7 11 1-16,5 2-1 15,11-4 0-15,14-7-3 16,19-17 0-16,17-21-4 16,24-10-4-16,-2-31-23 15,23 0-6-15,-10-22 2 16,7 1-2-16</inkml:trace>
  <inkml:trace contextRef="#ctx0" brushRef="#br2" timeOffset="87149.9847">13656 4828 95 0,'-29'7'38'15,"6"25"1"-15,-16 1 0 16,6 14-31-16,-5 6-3 15,8 6-1-15,3-5 0 16,9-1-2-16,8-13 1 16,13-11-1-16,7-15-1 15,12-17 0-15,7-17-1 16,8-16 2-16,5-11-2 15,3-8 0-15,-2-5 0 16,0 0 0-16,-5 3-1 16,-6 12 2-16,-5 12-1 15,-7 13-1-15,-9 20 1 16,-6 13 0-16,-5 16-2 15,-1 9 0-15,1 11-2 0,0-4-6 16,18 16-5-16,-10-25-9 16,26 7-14-16,-5-15-2 15,17-4-1-15,8-21 1 16</inkml:trace>
  <inkml:trace contextRef="#ctx0" brushRef="#br2" timeOffset="87819.0229">14923 4668 55 0,'29'-29'30'16,"0"-7"-1"-16,1-7 2 15,-1 1-26-15,-5-13-1 16,0-1 3-16,-12-13 2 16,-3 8 1-16,-16-12-1 15,-1 16 2-15,-18-4-3 16,1 20 0-16,-13 12-2 15,-8 26-2-15,-8 25 0 0,-2 32 0 16,-6 29-2-16,1 27-1 16,4 18 0-16,6 11 0 15,12 2 1-15,21-5-2 16,18-16 1-16,15-21-1 15,28-27 2-15,18-31-3 16,20-32 1-16,14-26 1 16,7-27-2-16,0-24 1 15,-5-17-1-15,-9-19 0 16,-12-9 1-16,-17-12 1 15,-19-8 0-15,-16-5-2 16,-20 7 3-16,-11 13-1 16,-16 17 0-16,-14 22 1 15,-15 31 0-15,-11 33-1 0,-7 39 0 16,-8 29 0-16,0 25 1 15,4 12-2-15,13 6 0 16,18 1-2-16,22-9 1 16,27-14 0-16,29-20-2 15,31-23-3-15,30-10-4 16,9-27-4-16,30 1-7 15,-8-34-11-15,24 5-11 16,-6-18 0-16,2 2 2 16</inkml:trace>
  <inkml:trace contextRef="#ctx0" brushRef="#br2" timeOffset="88011.0339">16156 4342 108 0,'17'7'39'16,"16"-20"-2"-16,19-4-4 16,21 5-68-16,8-23-4 15,12 7 1-15,-10-5-1 16</inkml:trace>
  <inkml:trace contextRef="#ctx0" brushRef="#br2" timeOffset="88178.0435">16214 4696 111 0,'-11'24'40'0,"11"-24"-1"16,40-17-4-16,31-10-65 15,13-24-10-15,28-2 1 16,9-16-2-16</inkml:trace>
  <inkml:trace contextRef="#ctx0" brushRef="#br2" timeOffset="88829.0807">18553 3509 70 0,'19'-17'37'0,"-13"-9"0"16,0 11 3-16,-23-3-29 15,4 14-2-15,-14 1-2 16,-1 15-2-16,-7 6-1 15,-1 13-1-15,-1 5 0 16,5 8-1-16,8 1 1 16,9 2-1-16,11-2 0 15,13-6-1-15,9-8 0 16,18-11 0-16,8-10 0 15,8-9 0-15,4-10-1 0,0-8 1 16,-7-9 0-16,-3-6-1 16,-12-5-1-16,-14 0 1 15,-12-2-3-15,-14 3 2 16,-10 5-2-16,-8 4-1 15,-1 9-2-15,-4 2-1 16,12 20-8-16,-9-9-22 16,24 17-1-16,2-12-1 15,21 17 0-15</inkml:trace>
  <inkml:trace contextRef="#ctx0" brushRef="#br2" timeOffset="89343.1101">19156 3544 95 0,'-13'15'39'0,"-2"-11"0"16,5 16 0-16,-6-1-35 16,4 10-1-16,-1 6-1 15,7 6 1-15,-4 4-1 16,7 5 0-16,0-4-1 15,3-2 0-15,0-8 0 16,4-8 1-16,-2-14-1 16,-2-14-1-16,0 0 1 15,10-35-1-15,-5 1 1 16,0-12-1-16,3-8 0 15,1-8 0-15,3-1-1 16,5 6 1-16,2 1-1 16,3 9 1-16,0 9-1 0,4 8 2 15,1 11-2-15,-1 10 2 16,-3 12-1-16,-1 5 1 15,-3 7-1-15,-5 4 0 16,-1 7 1-16,-7-1-1 16,-5 6 0-16,-6 0 0 15,-6 2 1-15,-4-1-2 16,-7 4 2-16,-5 2-1 15,-3 1 0-15,-5 6 0 16,1 3-1-16,-4 6 1 16,3 2-1-16,-4-2 1 15,9 2-3-15,1-8 0 16,14 4-7-16,-5-25-6 15,30 3-20-15,-10-30-4 0,29 10 0 16,0-29-3-16</inkml:trace>
  <inkml:trace contextRef="#ctx0" brushRef="#br2" timeOffset="89915.1428">19679 3616 112 0,'-18'6'41'16,"11"11"-1"-16,-10-6-5 16,3 12-33-16,0 7-1 0,3 6 1 15,-3 3-1-15,1 3 1 16,4 1-1-16,2-3 0 15,1-8-1-15,5-7 1 16,2-11-1-16,-1-14 0 16,14-15 0-16,-1-13 0 15,2-11 0-15,1-8 0 16,0-12 0-16,1-9 0 15,2-5 0-15,1 2 0 16,-1 3 0-16,-1 6 0 16,-2 8 0-16,1 13 0 15,3 14 0-15,-4 13 0 16,0 17 0-16,-2 11 0 15,-6 12 0-15,1 9 0 0,-5 7 0 16,0 2 0-16,-5 3 1 16,-3 1-2-16,-5-2 2 15,-3-5-1-15,-2 0 0 16,-5-8 0-16,-2-2 0 15,-1-2 0-15,-1-6-1 16,-1-2 1-16,0 1 0 16,2 2 0-16,2 8 0 15,4 3 0-15,0 9 0 16,-1 2-1-16,4 9-2 15,-3-2-4-15,14 10-5 16,-9-21-7-16,25 9-16 16,-10-22-6-16,18-7-2 15,-2-17 1-15</inkml:trace>
  <inkml:trace contextRef="#ctx0" brushRef="#br2" timeOffset="90182.1581">18790 4362 102 0,'0'0'40'16,"35"-10"3"-16,34-12-2 15,23-13-39-15,30-7 0 16,21-5-3-16,11-4-1 0,7 14-6 16,-19-5-12-16,-2 31-18 15,-34 2-3-15,-19 24 0 16,-37 8 1-16</inkml:trace>
  <inkml:trace contextRef="#ctx0" brushRef="#br2" timeOffset="90651.1849">18941 4941 93 0,'-29'-18'39'0,"3"13"0"15,-12-2 0-15,-2 10-36 16,2 5 0-16,3 15 0 15,1 7 1-15,3 9-2 16,4 6 2-16,7 4-3 16,6 0 2-16,12-4-2 15,9-7 1-15,12-12-1 16,10-13 0-16,12-14-1 15,11-14 0-15,5-14 1 16,3-10-2-16,-2-8 1 16,-4-4-1-16,-7-1 1 0,-7 6-2 15,-14 8 2-15,-11 12-1 16,-10 14 1-16,-5 12-1 15,-19 17 1-15,1 12 0 16,2 4-1-16,3 13-1 16,5-4-3-16,16 6-5 15,0-20-8-15,31 8-14 16,-3-23-7-16,20-4-2 15,-2-17 1-15</inkml:trace>
  <inkml:trace contextRef="#ctx0" brushRef="#br2" timeOffset="91017.2059">19454 5021 110 0,'-49'11'42'0,"6"17"-1"16,-4-7 1-16,10 11-40 15,13 1 1-15,15 4-2 16,12-7 1-16,18-5-1 15,18-15 0-15,13-11 0 16,10-15-2-16,7-15 3 16,1-16-3-16,-4-11 2 15,-4-13-2-15,-9-8 1 16,-10-4 0-16,-8-2 0 15,-10 8 1-15,-6 8-1 16,-10 13 0-16,-4 14 0 16,-10 25 0-16,-7 26 0 15,-9 29-1-15,-4 22 1 16,-5 17-2-16,4 9-1 0,7 7 0 15,2-7-6-15,25 6-3 16,-1-30-3-16,33 4-7 16,-10-42-11-16,30-2-6 15,-8-23-2-15,10-11 2 16</inkml:trace>
  <inkml:trace contextRef="#ctx0" brushRef="#br2" timeOffset="91259.2197">20294 4889 100 0,'-13'8'40'15,"11"15"2"-15,-8 4-1 16,8 12-37-16,-2 10 1 16,2 9-2-16,-3 8 0 0,-1 5 0 15,-2-1 0-15,-7-2-2 16,-6-5-1-16,-4-8-1 15,1-9-2-15,-1-23-4 16,7-8-5-16,-5-34-6 16,27 0-11-16,-13-38-13 15,23-12-1-15,0-26 1 16,13-18 1-16</inkml:trace>
  <inkml:trace contextRef="#ctx0" brushRef="#br2" timeOffset="91387.227">20278 4427 113 0,'-32'-6'41'0,"10"12"-5"15,3 1-8-15,-1-35-47 0,20 28-13 16,-17-6-10-16,17 6-3 16,-17-9 1-16</inkml:trace>
  <inkml:trace contextRef="#ctx0" brushRef="#br2" timeOffset="92836.3099">11606 6602 87 0,'0'0'34'0,"0"0"2"16,-11 6 1-16,-20 11-29 16,-1 20-1-16,-16 15-2 15,-5 20 0-15,-10 18-2 16,1 16 0-16,-3 10-1 15,9 9-1-15,11 1 1 0,18-5-2 16,17-13 0-16,16-15-2 16,17-19-2-16,12-25-1 15,21-6-10-15,-1-36-23 16,7-11 0-16,-11-25-1 15,2-9 0-15</inkml:trace>
  <inkml:trace contextRef="#ctx0" brushRef="#br2" timeOffset="93020.3204">11178 7320 103 0,'-52'-8'40'16,"9"-3"0"-16,26 6-2 16,17 5-32-16,29-17-2 15,26 3-3-15,22-6 0 16,21 4-6-16,6-12-13 0,15 15-18 15,-8-2-3-15,7 12 1 16,-18 2-2-16</inkml:trace>
  <inkml:trace contextRef="#ctx0" brushRef="#br2" timeOffset="93738.3615">12185 7224 103 0,'-35'-8'39'0,"-10"-3"1"16,1 19 0-16,-8 3-35 15,0 14-2-15,-5 5 1 16,3 12-2-16,1 4 1 16,8 6-2-16,10-3 0 0,12-5-1 15,18-7 2-15,15-12-1 16,18-14-1-16,15-13 1 15,16-11-1-15,9-8 0 16,3-8 0-16,1-6-1 16,-2-4 2-16,-10 1 0 15,-7-3 0-15,-13 7 0 16,-12 0 0-16,-11 10 1 15,-9 8-2-15,-8 16-1 16,-14 5 0-16,-2 15 1 16,-7 16-1-16,1 9-1 15,0 7 1-15,2 7-1 16,6 0 1-16,12-9 0 0,13-9 0 15,11-12-2-15,14-14 0 16,5-19-1-16,11-9 0 16,2-15 0-16,4-8 0 15,-7-7 1-15,-6-1 2 16,-8 2 0-16,-12 5 1 15,-3 9 2-15,-12 10 0 16,-10 18 1-16,0 0 0 16,-19 19 0-16,-3 12 0 15,2 12 0-15,-4 4-1 16,1 4 0-16,5-1-1 15,7-5 0-15,5-14 1 16,14-10-1-16,8-19 0 16,10-16 0-16,5-15-1 0,7-12 1 15,5-7 0 1,0-5 0-16,-2 4-1 0,-7 3 1 15,-4 8 0-15,-5 11 0 16,-9 13-1-16,-4 13 1 16,-5 14-1-16,-6 10 0 15,-1 9 0-15,0 11-1 16,4 6-3-16,0-4-4 15,14 13-6-15,-8-23-8 16,24 8-12-16,-1-16-8 16,19-7-2-16,12-22 2 15</inkml:trace>
  <inkml:trace contextRef="#ctx0" brushRef="#br2" timeOffset="94421.4006">14340 6681 101 0,'-20'-30'37'16,"-17"5"1"-16,3 19-2 16,-18 12-31-16,2 22-1 15,-10 19 1-15,-3 24 0 16,-5 18-2-16,2 17-1 15,2 5 0-15,13 8-1 16,14-5-1-16,22-10 1 16,22-17-1-16,29-17-1 0,21-31 1 15,25-27 0-15,21-21 1 16,14-27-1-16,4-22 2 15,-5-21 0-15,-8-16 0 16,-13-10 0-16,-19-6-1 16,-25 1 0-16,-28 4-1 15,-28 8-1-15,-26 15 1 16,-25 26-2-16,-19 27 2 15,-16 27 1-15,-8 30 0 16,1 25 1-16,10 15 0 16,17 13 0-16,30 1-2 15,29-7 0-15,42-19 0 16,37-21-4-16,48-14-18 15,10-35-7-15,37 2-13 16,6-27 0-16,16 5-1 0,-8-16 1 16</inkml:trace>
  <inkml:trace contextRef="#ctx0" brushRef="#br2" timeOffset="94632.4126">15425 7071 117 0,'0'0'40'0,"23"-3"0"15,7-14-4-15,19-1-42 16,12 9-29-16,-7-8-4 0,6 10 0 15,-11-1-1-15</inkml:trace>
  <inkml:trace contextRef="#ctx0" brushRef="#br2" timeOffset="94790.4217">15542 7278 118 0,'-34'29'40'0,"10"-17"0"15,24-12-3-15,29-8-41 16,15-28-27-16,37-1-9 15,10-15 1-15,23-5-3 16</inkml:trace>
  <inkml:trace contextRef="#ctx0" brushRef="#br2" timeOffset="95408.457">17920 6001 85 0,'-2'-15'36'15,"2"15"0"-15,-12-12 2 16,-3 21-32-16,-11 1 0 15,-2 19-1-15,-10 5 0 16,-2 17 0-16,0 4-2 16,5 8 1-16,7-1-2 0,13 3 1 15,17-10-1-15,18-9-1 16,18-14 1-16,17-16-1 15,13-16 0-15,11-12 0 16,0-16 1-16,-2-15-1 16,-6-10 0-16,-14-9-1 15,-16-2 0-15,-21-3-1 16,-21 4 0-16,-21 7-1 15,-16 7 0-15,-13 13 0 16,-4 14-1-16,-2 11-1 16,8 19-6-16,1-7-16 15,32 23-12-15,8-8 0 16,31 6-3-16,16-9 1 15</inkml:trace>
  <inkml:trace contextRef="#ctx0" brushRef="#br2" timeOffset="95558.4656">18650 6200 112 0,'-44'4'24'0,"12"-4"-22"15,8-6-2-15,24 6-39 16,0-28-2-16</inkml:trace>
  <inkml:trace contextRef="#ctx0" brushRef="#br2" timeOffset="95961.4887">19309 5842 97 0,'-31'2'38'15,"-17"2"2"-15,2 14-1 16,-17 4-31-16,9 8-4 15,1 3 3-15,13 8-4 16,9 0 2-16,16 1-3 16,17-3 0-16,20-6-1 15,21-1 0-15,19-6 0 16,11-2-1-16,8-1 0 15,1-2 0-15,-6 1 0 16,-8 2-1-16,-16 4 1 0,-21 1 0 16,-21 3 0-16,-22-3 0 15,-17 1 0-15,-15-9 0 16,-8-8 1-16,-6-7-1 15,6-13 1-15,4-11-1 16,12-17 1-16,16-13-2 16,20-16 0-16,19-4-2 15,6-9-4-15,23 16-17 16,-12-9-14-16,15 17-3 15,-8 5 0-15,4 25-1 16</inkml:trace>
  <inkml:trace contextRef="#ctx0" brushRef="#br2" timeOffset="96306.5084">17970 6812 117 0,'-38'12'41'16,"22"-14"0"-16,43-3-1 16,37-15-38-16,28-7-1 0,30-6 0 15,26-3-2-15,19 2 1 16,8 2-2-16,3 8-1 15,-15 4-4-15,-1 23-20 16,-34-3-12-16,-22 17 0 16,-41 1 1-16,-26 16-3 15</inkml:trace>
  <inkml:trace contextRef="#ctx0" brushRef="#br2" timeOffset="96744.5335">18414 7143 100 0,'-19'-12'37'0,"3"13"3"16,-13 3-3-16,-3 14-27 15,-11 9-7-15,0 8-1 16,-6 10 1-16,4 12 0 16,4 2 0-16,9 2-1 15,16-5 0-15,17-6 0 16,24-13 0-16,18-14-1 15,21-16 0-15,12-14 0 16,9-13 0-16,0-13 0 16,-5-6 0-16,-12-8-1 15,-16-1 0-15,-17 0 0 16,-20 1-1-16,-22 5 1 0,-15 6-2 15,-15 5 1-15,-10 10-1 16,-1 8 1-16,0 9-2 16,4 4-1-16,13 10-5 15,1-10-16-15,37 14-12 16,2-9-3-16,25 0 1 15,9-8-2-15</inkml:trace>
  <inkml:trace contextRef="#ctx0" brushRef="#br2" timeOffset="96885.5415">19066 7250 112 0,'-24'8'34'0,"2"-12"-9"15,9-1-24-15,15-9-38 16,12 6 0-16,5-10-3 15</inkml:trace>
  <inkml:trace contextRef="#ctx0" brushRef="#br2" timeOffset="97185.5587">19636 7008 105 0,'-34'12'40'0,"-6"19"1"15,-17 8-1-15,7 12-30 16,-9 12-5-16,10 13-1 15,5 1 0-15,17 4-1 0,10-7 0 16,17-8-3-16,19-18 0 16,14-15 0-16,15-21 0 15,8-17 0-15,-3-18 0 16,-6-12 0-16,-11-6 0 15,-17-5 0-15,-20 1 0 16,-27-2-5-16,-20 18-9 16,-33-9-14-16,0 24-13 15,-31 1-1-15,-8 20-1 16,-17 3 1-16</inkml:trace>
  <inkml:trace contextRef="#ctx0" brushRef="#br2" timeOffset="98252.6197">11484 8579 76 0,'-28'13'38'16,"-10"10"-1"-16,-7 23 1 15,-14 6-30-15,0 22-3 16,-4 11 0-16,3 20-2 16,6 6 0-16,9 10 0 15,12-1 0-15,14-6-1 16,14-9-2-16,15-16 0 15,18-20-4-15,1-33-20 16,19-14-14-16,-5-30 1 16,4-12-3-16,-13-23 0 15</inkml:trace>
  <inkml:trace contextRef="#ctx0" brushRef="#br2" timeOffset="98448.6309">10830 9186 104 0,'-24'0'39'16,"24"0"1"-16,21 3-1 15,23-7-38-15,24-9 0 16,20-5-3-16,19 0-1 16,6-5-2-16,6 9-4 15,-8-6-8-15,4 14-22 16,-17 1 2-16,-2 15-2 15,-19-2 3-15</inkml:trace>
  <inkml:trace contextRef="#ctx0" brushRef="#br2" timeOffset="99131.67">12053 9134 88 0,'-28'-15'37'0,"1"10"0"16,-13 2 2-16,-4 15-34 15,-6 7-1-15,-3 19 1 16,-7 12-2-16,0 16 1 15,-1 2 0-15,8 1 1 16,10-4-1-16,17-5-1 16,14-15 0-16,21-17 0 15,19-22-2-15,19-21-1 16,19-20 0-16,8-12-1 0,6-14 0 15,-2-6 1-15,-6-1-1 16,-6 3 0-16,-14 9 2 16,-12 9-1-16,-13 12 0 15,-12 13 0-15,-15 22 0 16,0 0 0-16,-23 30 0 15,1 2 1-15,-1 9-1 16,1 4 0-16,2 1 0 16,9-4 0-16,8-7 0 15,11-7 0-15,16-16 0 16,9-12 0-16,10-11 0 15,7-13 0-15,3-10 1 16,-1-4-1-16,-3 0 0 16,-6 1 0-16,-10 7 1 15,-10 4-1-15,-6 12 0 0,-17 14 0 16,0 13 0-16,-13 10 0 15,-3 7 0-15,-2 2 1 16,0 3-1-16,4-1 0 16,4-3 0-16,5-11 0 15,5-20 0-15,24 1 1 16,2-24-1-16,10-7 1 15,3-5-1-15,3-4 1 16,1 1-1-16,-5 6 0 16,-3 11 1-16,-11 11-1 15,-11 19 0-15,-9 16-1 16,-8 11 0-16,-5 4-1 15,3 10-2-15,-3-6-4 16,18 5-13-16,-8-26-6 0,33 5-5 16,1-29-9-16,25-8 0 15,8-21 0-15</inkml:trace>
  <inkml:trace contextRef="#ctx0" brushRef="#br2" timeOffset="99552.6941">13597 8681 100 0,'-39'11'42'16,"0"26"0"-16,-10 0-3 15,3 23-35-15,2 11 2 16,6 13-2-16,6 6 0 0,11 1-1 15,13-7-2-15,15-13 0 16,24-14 0-16,17-22 0 16,18-23-1-16,12-27 0 15,8-24 1-15,2-19-1 16,-6-14 0-16,-4-17 0 15,-18-4-1-15,-13-8 0 16,-23-3 0-16,-15 5 0 16,-17 15 0-16,-16 17 1 15,-22 23-2-15,-15 31 3 16,-12 28-1-16,-4 26 2 15,0 21 1-15,8 14-2 16,15 5 2-16,23-5-2 0,33-11 1 16,33-21-8-16,39-11-8 15,13-34-10-15,44 7-4 16,2-31-8-16,33 1-7 15,4-18 0-15,17 1-1 16</inkml:trace>
  <inkml:trace contextRef="#ctx0" brushRef="#br2" timeOffset="100370.7409">15104 8747 91 0,'-22'5'39'0,"15"6"1"0,7-11-3 16,21-6-33-16,17-7-2 15,17-7-2-15,18-2-2 16,4-11-7-16,23 10-27 16,-13-4-1-16,-4 13 0 15,-18 6-2-15</inkml:trace>
  <inkml:trace contextRef="#ctx0" brushRef="#br2" timeOffset="100521.7495">15391 9027 102 0,'-55'32'38'16,"26"-5"1"-16,16-24-2 15,33-12-33-15,34-12-4 16,31-24-15-16,36 2-22 0,13-8 0 16,22 2-2-16,10-3-2 15</inkml:trace>
  <inkml:trace contextRef="#ctx0" brushRef="#br2" timeOffset="101549.8083">19454 8134 88 0,'3'-11'37'0,"-3"11"0"16,0 0 1-16,18 32-32 16,-21 2-2-16,3 20 1 15,-6 11-1-15,-1 17 0 16,-8 7 0-16,1 9-1 15,-5-3 0-15,4-5-2 16,10-10 0-16,5-16-4 16,19-8-11-16,4-27-24 0,25-13-2 15,4-24 0-15,16-7-1 16</inkml:trace>
  <inkml:trace contextRef="#ctx0" brushRef="#br2" timeOffset="101708.8174">19951 8624 106 0,'-28'0'38'16,"10"5"0"-16,0-5-4 16,18 0-46-16,9-13-26 15,8-1 0-15,15 3 0 16,4-9-2-16</inkml:trace>
  <inkml:trace contextRef="#ctx0" brushRef="#br2" timeOffset="102237.8477">20426 8389 104 0,'-51'11'39'0,"25"-3"1"16,15-18-1-16,22-1-38 16,29-6 0-16,18-1 0 15,10-1 0-15,7 4-1 0,-1 2 1 16,-4 7 0-16,-10 4-1 15,-13 8 1-15,-16 5-1 16,-17 6 1-16,-17 7-1 16,-10 1 2-16,-16 3-2 15,-6 3 1-15,-3-2 0 16,1-3-1-16,3-5 0 15,10-3 1-15,10-6-1 16,14-12 0-16,24 6-1 16,11-9 1-16,10 1 1 15,5 2-1-15,3 5 1 16,-2 3 0-16,-6 9-1 15,-15 8 1-15,-15 9 2 16,-15 8-1-16,-16 5 0 0,-10 1-1 16,-10-1 2-16,-5-1-3 15,1-5 1-15,1-11-2 16,14-5-4-16,7-24-8 15,31 4-17-15,0-26-11 16,22-4-1-16,9-18-1 16,18-7 0-16</inkml:trace>
  <inkml:trace contextRef="#ctx0" brushRef="#br2" timeOffset="102705.8744">21362 8283 99 0,'-38'22'39'0,"-1"-12"3"16,24 4-2-16,15-14-33 16,0 0-4-16,46-10-1 15,6-2 1-15,10-2-1 16,9 3-1-16,-2-1 1 15,-3 7-1-15,-11 5-1 16,-15 9 1-16,-21 7 0 16,-19 9 0-16,-19 8 0 15,-15 4 0-15,-12 3-1 16,-3 4 1-16,-3-3-1 15,5-2 0-15,12-5 1 16,17-6-1-16,20-9 0 0,18-8 0 16,19-9 0-16,16-2 1 15,11-2-1-15,6-1 0 16,-3 2 0-16,-5 5 0 15,-14 7 0-15,-17 6 1 16,-18 10 1-16,-21 5 1 16,-14 4-3-16,-16 2 0 15,-6 0 0-15,-2-3 0 16,1-2 0-16,8-12-7 15,24 1-14-15,-1-30-7 16,37 3-11-16,2-21-2 16,27-9-3-16,0-15 2 15</inkml:trace>
  <inkml:trace contextRef="#ctx0" brushRef="#br2" timeOffset="103141.8994">22085 8236 106 0,'-23'14'41'0,"2"-11"2"15,21-3-3-15,18-1-35 16,16-6-3-16,14-2 0 16,12 1 1-16,-1 1-1 15,-1 3 0-15,-9 8-1 16,-9 5 0-16,-19 8 0 15,-16 11 0-15,-19 5-1 16,-13 7 1-16,-12 1-1 16,-3 3 1-16,2-4-1 15,8-4 0-15,13-7 1 0,17-11-1 16,19-7 0-16,20-8 0 15,14-5 0-15,13-3 2 16,0 1-2-16,-4 1 0 16,-11 7 0-16,-13 8 0 15,-21 10 0-15,-22 11 0 16,-18 6 0-16,-16 6 0 15,-8 3 0-15,-3 0 0 16,6-1 0-16,6-7 0 16,17-6 0-16,11-18-4 15,36 2-16-15,-1-29-7 16,37 5-5-16,-3-26-10 15,23-6-2-15,-5-18 1 16,8-6 1-16</inkml:trace>
  <inkml:trace contextRef="#ctx0" brushRef="#br2" timeOffset="103585.9248">22856 8287 107 0,'-26'5'42'16,"14"8"0"-16,12-13-1 15,12-13-38-15,12 11 0 16,13 0-1-16,6-4 1 15,8 2 0-15,1 1-1 16,-2 3-1-16,-4 2 1 16,-10 5-1-16,-6 0 0 15,-7 6-1-15,-12 2 2 0,-10 2-2 16,-9 3 0-1,-8-1 0-15,-5 6 0 0,1-2 0 16,-3 2 0-16,3-2 0 16,6 1 0-16,7-4 0 15,10-1 0-15,9-4 0 16,9 0 0-16,7-3 0 15,1 3 0-15,3 3 0 16,-3 7 0-16,-6 8 0 16,-10 7 0-16,-15 9 0 15,-13 9 0-15,-15 4 0 16,-14 0 0-16,-10 3 0 15,-3-7 0-15,-4-8 0 16,9-8 0-16,1-27-13 16,31 1-9-16,-8-37-7 15,33 4-5-15,-5-31-9 0,21-14-3 16,0-23 2-16</inkml:trace>
  <inkml:trace contextRef="#ctx0" brushRef="#br3" timeOffset="107035.122">7990 8735 87 0,'14'-15'37'16,"-13"1"-1"-16,-1 14 2 16,-17 9-35-16,-4 20-1 15,-12 13 2-15,-9 22 0 16,-13 19 0-16,-1 24-1 15,-6 11 1-15,4 8 0 16,10 1 0-16,12-4-1 16,17-13-2-16,24-18-1 15,24-23-1-15,16-32-5 0,30-13-26 16,-7-31-7-16,14-9 0 15,-12-21-1-15</inkml:trace>
  <inkml:trace contextRef="#ctx0" brushRef="#br3" timeOffset="107207.1319">7542 9467 107 0,'-32'3'39'0,"17"-16"-1"15,33 4-3-15,25-15-34 16,21-8-3-16,24 6-8 15,2-11-26-15,19 12-2 16,-2-2 1-16,5 20-2 16</inkml:trace>
  <inkml:trace contextRef="#ctx0" brushRef="#br3" timeOffset="107921.1727">8610 9427 92 0,'-9'-9'38'15,"-15"-13"-1"-15,2 10 2 16,-17 0-32-16,5 7-2 15,-12 10 0-15,-1 17-1 16,-9 13 1-16,2 15-1 16,1 6 0-16,7 7-1 15,9-5-1-15,16-1 1 16,18-16-1-16,19-14 0 15,19-21-2-15,22-17 1 0,16-14-1 16,7-13-1-16,4-7 1 16,0-8 0-16,-9 1-1 15,-9 4 1-15,-16 5-1 16,-17 11 0-16,-15 9 1 15,-13 9 0-15,-5 14 0 16,-19 12-1-16,0 13 1 16,-4 9 0-16,-2 12 0 15,-1 5 0-15,6 3 0 16,6 1 0-16,9-9 0 15,9-8-1-15,11-15 0 16,13-20 0-16,10-12-2 16,5-18 1-16,6-8 0 15,-2-11 1-15,-1-6 0 0,-5 3 1 16,-7 4 2-16,-13 8-1 15,-7 11 1-15,-9 11-1 16,-5 15 1-16,-13 13 0 16,-1 11-1-16,-4 7 0 15,3 8 0-15,2 1 0 16,7-3-1-16,4-1 1 15,8-10 0-15,12-13 0 16,8-13 1-16,7-9-2 16,6-13 0-16,3-9 0 15,1-6 0-15,-2-2 0 16,-3-1 0-16,-6 3 0 15,-4 4 0-15,-9 7 0 16,-4 11 0-16,-15 15-2 16,19-2 0-16,-15 17 1 0,1 10-2 15,-1 5-1-15,4 7-1 16,-4-8-10-16,17 18-9 15,-14-25-3-15,15 6-13 16,-7-20 1-16,13-4-2 16,-6-19 2-16</inkml:trace>
  <inkml:trace contextRef="#ctx0" brushRef="#br3" timeOffset="108124.1843">9345 8885 107 0,'-7'21'40'16,"7"-21"2"-16,24 15-3 16,16-26-40-16,22-7-2 15,21 2-14-15,4-18-19 16,13 7-4-16,-5-10 1 15,2 8-3-15</inkml:trace>
  <inkml:trace contextRef="#ctx0" brushRef="#br3" timeOffset="108268.1926">10113 8570 109 0,'-34'50'40'16,"-11"5"2"-16,9 10-7 15,25 10-64-15,-15-8-10 0,18 2 0 16,7-9-3-16</inkml:trace>
  <inkml:trace contextRef="#ctx0" brushRef="#br3" timeOffset="109242.2483">16794 8057 73 0,'15'-46'36'16,"8"2"0"-16,-4-2 0 16,6 16-26-16,-11 1-2 15,5 16-2-15,-19 13-1 16,5 25-1-16,-20 19 0 15,-10 22 0-15,-13 23-1 16,-6 20 0-16,-5 8 0 16,3 11-1-16,3-6 2 15,11-3-3-15,13-13 0 16,16-15-2-16,19-19-2 15,10-28-6-15,22-7-25 16,-5-32-5-16,7-5 0 0,-10-20-1 16</inkml:trace>
  <inkml:trace contextRef="#ctx0" brushRef="#br3" timeOffset="109435.2593">16596 8619 104 0,'-43'-7'39'15,"6"-4"1"-15,24 10-1 16,13 1-30-16,27-11-7 15,25-6-2-15,14-2-2 16,20-1-2-16,7-5-4 16,16 16-8-16,-7-13-22 15,6 18 1-15,-17-1-1 0,-4 14 0 16</inkml:trace>
  <inkml:trace contextRef="#ctx0" brushRef="#br3" timeOffset="109835.2822">17495 8541 101 0,'-25'-3'38'0,"-14"-7"0"15,6 11 0-15,-19-1-31 16,4 12-1-16,-6 8-2 16,0 10 0-16,0 8 1 15,2 8-2-15,8 1 1 16,8 2-3-16,15-8 2 15,16-5-2-15,18-13 1 16,18-12-2-16,18-16 0 16,14-14 0-16,8-11 0 0,5-5 0 15,-1-9 0-15,-9-2 0 16,-7-3-2-16,-14 8 4 15,-11 6-2-15,-16 6-2 16,-11 11 2-16,-7 18 0 16,-11-2 0-16,-5 18 0 15,-5 11-1-15,1 7 2 16,0 6-1-16,7 4 0 15,3 1-1-15,10-9-3 16,14-2 1-16,2-16-5 16,21 4-10-16,-9-30-9 15,20 2-13-15,-7-17 1 16,7 2-1-16,-10-12 3 15</inkml:trace>
  <inkml:trace contextRef="#ctx0" brushRef="#br3" timeOffset="110143.2998">17861 8607 103 0,'0'0'37'0,"-21"19"1"16,10 5-1-16,-6-5-31 15,5 14-1-15,-7-2 0 16,10-1-1-16,-1-3 0 16,6-5-1-16,5-8 1 15,11-9-2-15,3-13 0 16,9-11 0-16,9-10-2 15,5-4 1-15,0-4-2 16,1-1 1-16,-4 5-1 16,-4 5 1-16,-7 11 1 0,-8 12-1 15,-16 5 0-15,8 23 0 16,-13 5 1-16,-2 4-1 15,3 7 0-15,-1-2-2 16,7 1-1-16,4-15-8 16,20 7-12-16,-5-26-7 15,16 0-10-15,-3-20-1 16,15-1-2-16,-4-13 3 15</inkml:trace>
  <inkml:trace contextRef="#ctx0" brushRef="#br3" timeOffset="110339.311">18291 8311 121 0,'-23'3'41'0,"23"-3"1"0,-14 7-1 15,29-24-39-15,12 10-4 16,11-6-1-16,14 3-5 15,-5-16-17-15,21 13-14 16,-5-13-2-16,13 8 1 16,-9-9-1-16</inkml:trace>
  <inkml:trace contextRef="#ctx0" brushRef="#br3" timeOffset="110489.3196">19033 7969 113 0,'-19'25'42'0,"-19"3"-1"15,3 20-2-15,-12 9-35 16,6 8-4-16,7 9-2 0,-3-10-17 15,22 15-18-15,0-15-6 16,15 0 2-16,7-15-3 16</inkml:trace>
  <inkml:trace contextRef="#ctx0" brushRef="#br3" timeOffset="112342.4256">7468 10253 77 0,'0'-18'38'15,"12"-15"-3"-15,29-3 4 16,19-17-32-16,31-6-2 16,29-19-1-16,32-10-1 15,29-24 0-15,26-12-1 16,24-15 1-16,12-7-1 15,15-7-1-15,7-2 0 16,-6 3 0-16,-6 8-1 16,-10 15 0-16,-22 18-1 0,-27 22-1 15,-23 20-2-15,-33 25-3 16,-42 13-24-16,-21 29-7 15,-37 10-1-15,-23 15-1 16</inkml:trace>
  <inkml:trace contextRef="#ctx0" brushRef="#br3" timeOffset="112840.4541">11155 9820 100 0,'-2'-44'38'16,"42"-11"0"-16,23-27-3 15,31 0-35-15,22-7 1 16,18 2-2-16,15 3 1 15,5 4-4-15,9 17-7 16,-13-3-25-16,3 12-1 16,-10 0-1-16,-1 5-2 15</inkml:trace>
  <inkml:trace contextRef="#ctx0" brushRef="#br3" timeOffset="113682.5022">13817 10773 80 0,'11'-27'37'0,"-11"2"-1"0,-4 13 1 15,-20 9-34-15,-4 16 0 16,-14 8 0-16,-8 23 1 15,-13 15-1-15,-8 21-1 16,-8 16 1-16,5 21-1 16,6 5 1-16,15 5 0 15,15-6-1-15,25-9-2 16,23-17 1-16,27-19-1 15,30-29 1-15,25-25-1 16,21-29 0-16,14-25-1 16,6-23 1-16,0-17 0 15,-6-17 0-15,-13-8 1 16,-25-7-2-16,-24-4 4 15,-29 1-2-15,-28 1 0 0,-28 6 0 16,-26 13 0-16,-20 14 1 16,-23 18 0-16,-13 22 0 15,-9 23 0-15,2 27 0 16,4 23-1-16,14 18 0 15,17 14-1-15,18 7 1 16,27 1-2-16,33-7 1 16,29-10-2-16,30-18 1 15,24-15-3-15,26-15 0 16,19-23-5-16,33-1-20 15,-5-26-12-15,17-3-1 16,-11-14-2-16,5 4 3 16</inkml:trace>
  <inkml:trace contextRef="#ctx0" brushRef="#br3" timeOffset="113976.5191">15682 11172 86 0,'-16'1'39'0,"16"-1"-1"16,16-2 1-16,25-17-38 0,11 9-5 15,3-9-25-15,16 7-9 16,-8-6 1-16,-2 11-3 15</inkml:trace>
  <inkml:trace contextRef="#ctx0" brushRef="#br3" timeOffset="114143.5286">15580 11515 100 0,'-31'16'40'16,"31"-3"0"-16,17-31-4 15,34-8-37-15,35-4-16 16,14-20-22-16,28-1-1 0,10-15 0 15,21 5 1-15</inkml:trace>
  <inkml:trace contextRef="#ctx0" brushRef="#br3" timeOffset="115230.5908">16926 9703 60 0,'-66'2'35'16,"10"1"-2"-16,1-3-1 0,19 10-14 16,3-9-13-16,15 4-2 15,18-5-2-15,12 10 1 16,18-7-1-16,21 2 0 15,11-3 0-15,24 2 1 16,13-7 0-16,19 3 1 16,15-3-1-16,16 0 1 15,19-1 0-15,18-3-1 16,15 0 1-16,24 1-2 15,11-1 1-15,20 0-1 16,14 1 0-16,59 2-1 16,-31-1 1-16,7 3-1 15,12 0 1-15,2-2 0 16,8-1 1-16,6-3-1 0,6-4 1 15,-46-3-1 1,42-1 0-16,-5-5-1 0,-12-1 0 16,-10 1 0-16,-22 3-1 15,-25 1-3-15,-33 14-7 16,-39-9-25-16,-33 13-3 15,-47-3 0-15,-37 4-2 16</inkml:trace>
  <inkml:trace contextRef="#ctx0" brushRef="#br3" timeOffset="115896.6289">17890 11036 76 0,'1'-11'41'0,"-7"-1"-3"15,6 12 1-15,-20 2-34 16,2 12-1-16,-8 9-1 15,-8 16 2-15,-8 8-3 16,2 11 0-16,-7 2-1 16,9 0 1-16,15-6 0 15,18-7 1-15,24-14-2 16,26-14 0-16,28-14 0 0,22-13-1 15,14-5 1-15,6-1-1 16,-5 3 1-16,-12 8-1 16,-18 13 0-16,-27 12 0 15,-28 14 0-15,-31 11 1 16,-24 7-1-16,-19 6 0 15,-13-1-2-15,-10-10-4 16,10 2-14-16,-8-26-21 16,16-5 3-16,6-24-6 15,22-8 4-15</inkml:trace>
  <inkml:trace contextRef="#ctx0" brushRef="#br3" timeOffset="116085.6397">17920 11151 100 0,'-21'9'41'0,"3"-7"2"16,18-2-4-16,20 6-36 16,21-17-3-16,25-7-2 15,19-12-3-15,24 7-7 16,0-14-23-16,19 11-3 15,-8-5 1-15,5 12-2 16</inkml:trace>
  <inkml:trace contextRef="#ctx0" brushRef="#br3" timeOffset="116581.6681">18803 11128 95 0,'-23'10'38'16,"2"-7"3"-16,21-3-3 15,14-2-35-15,16-3-1 16,12 0-1-16,10 3 1 16,2-1 0-16,4 5-1 15,-1 0 0-15,-6 5 0 16,-8 1-1-16,-10 2 1 15,-5 1-1-15,-12 0 0 16,-3 1 1-16,-11 4-1 16,-6-1 1-16,-9 7 0 0,-7 5-1 15,-6 7 2-15,-8 4-1 16,0 7 0-16,-4 0-1 15,5-1 1-15,8-3 0 16,10-5 0-16,14-8-1 16,10-9 1-16,12-6-1 15,12-5 0-15,4-6 0 16,0 2 0-16,-1-2 0 15,-10 4 0-15,-11 5 0 16,-13 7 2-16,-15 6-2 16,-14 5 2-16,-6 2-3 15,-7-1-1-15,4 0 0 16,2-11-3-16,12-1-3 15,2-25-21-15,20 7-10 16,18-42-2-16,21 11 1 0,2-22 1 16</inkml:trace>
  <inkml:trace contextRef="#ctx0" brushRef="#br3" timeOffset="116919.6874">19773 10960 82 0,'-6'-24'41'0,"5"14"1"16,-11-5-4-16,-1 19-17 16,-6 0-16-16,-10 11-2 15,-5 8 0-15,0 12-1 16,-4 5 0-16,6 5 0 0,6 0-1 15,11-3-1-15,15-5 1 16,18-13-1-16,15-12 1 16,12-10-1-16,12-13 1 15,6-10-1-15,-7-3 0 16,-1-6 0-16,-13-3 2 15,-16-2-1-15,-13 6-2 16,-14 3 0-16,-12 7-5 16,-16-3-8-16,14 20-26 15,-19-2-2-15,19 14-2 16,-2 0-1-16</inkml:trace>
  <inkml:trace contextRef="#ctx0" brushRef="#br3" timeOffset="117077.6964">20098 11867 116 0,'-14'31'39'16,"-6"-15"-13"-16,2-19-26 15,5-11-42-15,-1-18 0 16,11 1-2-16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24/04/2015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7147232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some time for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add vectors and why we do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add vectors and why we do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examples of why we subtract vectors and how to get around an impossibility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adding vectors is useful AND how to do it (despite the fact that it is impossible)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more HW (+HRT)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1173271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2200" y="357120"/>
              <a:ext cx="7472520" cy="503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960" y="352080"/>
                <a:ext cx="7495560" cy="505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40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720" y="595800"/>
              <a:ext cx="8709120" cy="512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680" y="583560"/>
                <a:ext cx="8731800" cy="51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408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960" y="250920"/>
              <a:ext cx="8625960" cy="4038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236520"/>
                <a:ext cx="8644680" cy="406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342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2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4737</TotalTime>
  <Words>259</Words>
  <Application>Microsoft Office PowerPoint</Application>
  <PresentationFormat>On-screen Show (4:3)</PresentationFormat>
  <Paragraphs>44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147</cp:revision>
  <dcterms:created xsi:type="dcterms:W3CDTF">2006-08-16T00:00:00Z</dcterms:created>
  <dcterms:modified xsi:type="dcterms:W3CDTF">2015-04-23T21:49:47Z</dcterms:modified>
</cp:coreProperties>
</file>