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1" r:id="rId2"/>
    <p:sldId id="257" r:id="rId3"/>
    <p:sldId id="258" r:id="rId4"/>
    <p:sldId id="339" r:id="rId5"/>
    <p:sldId id="340" r:id="rId6"/>
    <p:sldId id="372" r:id="rId7"/>
    <p:sldId id="373" r:id="rId8"/>
    <p:sldId id="374" r:id="rId9"/>
    <p:sldId id="375" r:id="rId10"/>
    <p:sldId id="376" r:id="rId11"/>
    <p:sldId id="3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3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02:52:36.78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12119 6641 86 0,'0'0'38'16,"13"23"-2"-16,-17 4 2 15,3 9-30-15,-5 9-5 16,3 3 1-16,2-14 2 16,17-13 1-16,16-45 0 15,34-45-2-15,43-71 0 16,56-65 0-16,59-68-4 15,51-53-4-15,40-28-7 16,0-30-30-16,1 17-4 16,-38 11 1-16,-41 50-2 15</inkml:trace>
  <inkml:trace contextRef="#ctx0" brushRef="#br0" timeOffset="859.0491">10986 10758 60 0,'8'-27'37'16,"3"6"0"-16,-5 2 0 15,5 13-21-15,-11 6-12 16,21 10-1-16,-7 18 1 15,2 17 0-15,-3 10 1 16,4 10-2-16,-3-2 1 16,7-5-1-16,11-26 2 15,24-32-1-15,28-58 0 0,40-61-2 16,51-73 2-16,46-58-3 15,49-52-4-15,28-55-33 16,31-16-4-16,-12-12-3 16,-8 21 0-16</inkml:trace>
  <inkml:trace contextRef="#ctx0" brushRef="#br0" timeOffset="1553.0888">11315 13510 68 0,'8'-15'39'15,"-8"15"0"-15,0 0 1 0,9 14-38 16,-5 21 1-16,-3 12 0 15,4 14 3-15,-4 3-1 16,8 7 0-16,0-12-1 16,16-12 1-16,14-40-1 15,31-46 0-15,35-61-1 16,50-67-1-16,56-62-1 15,48-71-6-15,65-46-34 16,19-55-3-16,19-33 2 16,-10-30-3-16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02:52:50.83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7619 9951 59 0,'15'-18'32'0,"-2"3"-1"16,1 3 0-16,5 8-24 15,-9-1-5-15,2 5 0 16,-12 0 0-16,15 11 2 16,-16 0-1-16,-2 10 1 15,-3 3-1-15,-1 12 0 16,-6 4 0-16,2 14-1 15,1 4-1-15,2 13 0 16,0 7-1-16,2 10 1 16,-1 7-2-16,2 10 2 15,2 7-2-15,-4 6-1 16,-3 8 2-16,-2 6-1 15,-3 7 0-15,-4 1 2 0,-1 4-2 16,-1 6 0-16,-2 4 1 16,3 2 0-16,1 6 0 15,3 2 0-15,4 4 0 16,4 2-1-16,0 5 2 15,4 0-1-15,-2 0 0 16,4 1 0-16,-2-5 1 16,3-5 0-16,-4-8-1 15,2-4 1-15,-2-10-1 16,2-8 1-16,-1-13-1 15,1-5 0-15,2-14 0 16,-1-6 0-16,4-10-1 16,3-9 1-16,2-10-1 0,5-8 0 15,2-8 1-15,5-5-1 16,0-7 1-16,1-4 0 15,-1-3 0-15,0-3 0 16,-2-6-1-16,-3 2 2 16,0-4-1-16,-2-4 0 15,-3 0 0-15,1-2 0 16,0-2-1-16,1-1 2 15,1-1-2-15,1-2 1 16,2 1 0-16,1-1 0 16,1-1 0-16,3 1 0 15,0-1 0-15,2 2 0 16,1 2 0-16,2-1 0 15,3 2 0-15,5 2-1 0,2-1 2 16,8 3-2-16,4-1 2 16,8-1-2-16,5 3 2 15,12 1-2-15,6 0 2 16,6 7-1-16,11 1 1 15,6 2-1-15,10 6 0 16,8-2 1-16,9 4-1 16,8-3 1-16,11-1 0 15,8-8-1-15,12-3 0 16,10-6 0-16,13-9 1 15,9-2-1-15,10-3 0 16,2-3 0-16,6 0 1 16,2 4-1-16,3 1-1 15,-1-2 1-15,2 6 0 16,-1 0 0-16,0-1-1 0,6-1 1 15,3 1-2-15,2-2 2 16,12-2-1-16,1-3 0 16,4-3-1-16,6 1 2 15,4-2-1-15,1 0 0 16,6-1 1-16,-2 3-1 15,-1 0 1-15,5 5 0 16,-3 2-1-16,1 4 1 16,-2 3 0-16,-1 7 0 15,-1 3 0-15,0-1 1 16,-3 2-1-16,1 0-1 15,2-2 2-15,0-4-2 0,3-2 2 16,5-6-2-16,0-4 2 16,4-4-3-16,5 0 2 15,0-5 1-15,0 0-2 16,2 1 1-16,-2 0 0 15,-3 2 0-15,-5 2-1 16,-3 3 1-16,-6 1 0 16,-7 2-1-16,-8 1 1 15,-10 2 0-15,-12-1 0 16,-7 0 0-16,-16-2 0 15,-15 1 0-15,-15-3 0 16,-19-1 1-16,-16-1-1 16,-18-2 0-16,-17 2 1 15,-22 0-1-15,-14-2 0 16,-15 1 1-16,-15-1-1 15,-10 1 0-15,-11-3 0 0,-5-2 1 16,-11 1-1-16,8-17 1 16,-8 1-1-16,-2-3 2 15,0-7-2-15,-2-4 2 16,-5-7-2-16,0-4 1 15,0-4 0-15,0-5 0 16,-6-4-1-16,1-6 0 16,0-6 1-16,0-4-1 15,0-4 0-15,1-5 1 16,2-7-1-16,-2-4 1 15,7-9-1-15,-1-3 1 16,6-2-1-16,1-3 1 16,2-4 0-16,2 0 1 0,-1-5 0 15,2 0-1-15,-3 2 1 16,3-2-1-16,-3-2 0 15,2-1 1-15,0-3-1 16,3-4 0-16,2 5 0 16,3 0 0-16,4 1 0 15,3 4 0-15,4 4 0 16,0 6 0-16,0 7 0 15,-2 9-1-15,-2 9 1 16,-5 7-1-16,-5 10 1 16,-5 7-1-16,-4 7 0 15,-3 5 0-15,-4 7 0 16,0 2 0-16,-2 6 0 15,0 1 0-15,2 5-1 0,0 1-1 16,7 23-9-16,-13-16-28 16,13 16 0-16,0 0-2 15,-14 15-1-15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02:46:54.81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2546 1190 71 0,'0'0'38'0,"51"-48"0"16,-51 48 1-16,38 13-38 15,-21 23 0-15,2 18-1 16,-5 20 2-16,-25 2-2 15,13 22 2-15,1 13-1 16,3 10 0-16,2 1 1 16,4 16-2-16,-3 11 3 15,4 21-1-15,-3 12 1 16,2 23 0-16,-10 18-1 15,3 18 0-15,-7 14-1 16,1 15 1-16,-6 6-1 16,4 8-1-16,-5 10 2 0,2 1-1 15,-1 8 1-15,5 7 0 16,2 8 1-16,4 7 0 15,6 10 0-15,0 7-1 16,8 10-1-16,3 5 0 16,4 8-1-16,-5 11 1 15,0 8-2-15,-7 5 0 16,-10 8 0-16,-10 0 0 15,-12-5 0-15,-11-5 1 16,-9-20-3-16,-2-32 0 16,4-38-4-16,2-55-7 15,31-44-25-15,8-56-4 16,27-52 2-16,18-62-3 15</inkml:trace>
  <inkml:trace contextRef="#ctx0" brushRef="#br0" timeOffset="810.0463">1377 11018 95 0,'19'11'37'0,"-9"-12"2"15,12 11-10-15,0-8-26 16,12 3-1-16,10 3-1 15,17 5-1-15,17-1 0 16,17 1-1-16,20 0 1 16,22-4-1-16,24-1 1 15,22-6-1-15,25-6 1 16,21-6 2-16,30-3-2 15,26-9 3-15,33-5-2 16,23-1 1-16,34-5-1 16,25-2 1-16,20 1 0 15,18 0-2-15,48 2 1 0,-14 6 0 16,12 6 0-16,11 4 0 15,7 5 0-15,6 5 0 16,16 2 0-16,36 4 0 16,-3-2 0-16,62-1 0 15,-26-5 0-15,18-3-1 16,23-3 1-16,18 0 0 15,16 0 0-15,-9 5 0 16,-8 2 1-16,1 6-1 16,49 5 1-16,8 4-1 15,-61 3 0-15,-20 1-1 16,8 0-3-16,-80-13-9 15,-34 6-26-15,-77-21-3 16,-73-5-1-16,-92-21-1 16</inkml:trace>
  <inkml:trace contextRef="#ctx0" brushRef="#br0" timeOffset="1997.1142">2610 5801 58 0,'0'0'30'0,"0"0"-4"16,-14-2 0-16,14 2-17 16,0 0-1-16,18-4-2 15,-18 4 1-15,33-12-1 16,-13 1 0-16,12 2-2 15,1-2-1-15,13 2-1 16,1-5-1-16,10 3 0 16,8 1 0-16,10-1-1 15,12-1 1-15,8-3 0 0,18-2-1 16,11-6 1-16,19-5 0 15,14-3 0-15,14-7-1 16,14-6 0-16,17-1 1 16,13-6-1-16,17-4 0 15,16 0 1-15,11-8-2 16,23-5 2-16,59-8-2 15,-19-7 2-15,18-9 0 16,17-6 0-16,10-8-1 16,12-1 1-16,11-8 1 15,7-1-1-15,-33 2 1 16,91 0-1-16,-35-1 0 15,9 2 1-15,8-5-1 16,16-7 0-16,34-3 1 16,-4-5-1-16,11-6 1 0,-36-8-2 15,86-10 1-15,-33-1 0 16,5-3 0-16,37 8-1 15,-74 9 0-15,1 5 0 16,-25 13-1-16,-25 7 2 16,-67 25-2-16,7 10 2 15,-41 15-2-15,-75 6 1 16,5 11-2-16,-40 6-1 15,-32 10-2-15,-41-7-9 16,-24 4-24-16,-122 39-1 16,81-43 0-16,-81 43-1 15</inkml:trace>
  <inkml:trace contextRef="#ctx0" brushRef="#br0" timeOffset="3122.1786">19166 1343 69 0,'0'0'34'16,"-19"-58"-1"-16,19 58-3 0,0 0-30 15,0 0 0-15,-20-55 0 16,20 55 2-16,0 0 2 15,0 0-1-15,-16-10 1 16,17 25 0-16,3 10 0 16,3 18-1-16,1 14 0 15,0 12-1-15,-4 13-1 16,1 9-1-16,-4-5 0 15,0 10 1-15,1 3 0 16,2 12-1-16,-3 10 1 16,3 9 1-16,-5 9 0 15,3 7 0-15,-7 9-1 16,1 7 0-16,-6 8 1 0,2 0-1 15,-3 3 1-15,-1 4-2 16,2 0 0-16,2 3 0 16,2 0 0-16,4 1-1 15,6 0 2-15,2 1-2 16,6 3 1-16,0-5 0 15,2 2 0-15,2-1 1 16,-2 3 2-16,0-1-2 16,-8-1 0-16,0 1 0 15,-4 1 0-15,-5 2 3 16,-3-2-3-16,0 1 1 15,1-2-2-15,2-2 2 16,3-3-2-16,5-2 2 16,3-6-2-16,6-6-2 0,3-4 2 15,0-4-1-15,5-5 2 16,-1-6-1-16,-2-4 1 15,-4-4-2-15,0-1 2 16,-5-3 0-16,-5-4 0 16,-3-2-1-16,-2-4 0 15,-4-3 1-15,-3-4-2 16,-1-5 2-16,1-7-1 15,-1-6 1-15,1-9-1 16,3-7 1-16,2-9-2 16,4-9 1-16,3-6-1 15,4-6 1-15,3-3-1 16,0 1 1-16,3-2-1 15,-1 5 2-15,-1 2-2 0,-1 0 2 16,-3-1-1-16,-3-4 1 16,-3-5-2-16,-5-14-2 15,5-4-25-15,-14-25-11 16,4-14 0-16,-9-24-3 15</inkml:trace>
  <inkml:trace contextRef="#ctx0" brushRef="#br0" timeOffset="4544.2599">3067 5830 74 0,'-8'14'36'16,"2"-1"-1"-16,6-13-6 16,-8 16-22-16,8-16-2 15,0 0-1-15,14 2-2 16,1 4 0-16,-1-12 0 15,9 7-1-15,1-5 1 16,9 4 0-16,5-7-1 16,6 7-1-16,5 2 0 0,5-2 1 15,10 5-1-15,4-4 1 16,9 4 0-16,5-3 0 15,7 7 1-15,7-2-2 16,6 1 2-16,6 2-2 16,6 2 1-16,8-2-1 15,15-2 0-15,6 2 0 16,8-6 0-16,11 0 0 15,13-3 0-15,11-1 0 16,8 0 0-16,9-2 0 16,6 0 0-16,7 0 1 15,11 0-1-15,5-2 1 16,9-1-3-16,9-2 2 15,10-1-1-15,1-4 3 0,10-3-3 16,7 0 3-16,4-2-3 16,8 1 3-16,-1-6-1 15,9 1-2-15,1 0 1 16,5 2-2-16,6 0 3 15,5 1-3-15,-2 2 2 16,-1-2-2-16,-2 4 3 16,-2 2 0-16,-5 0-1 15,-4 3 2-15,-6 2-2 16,-4 1 1-16,-7 3 0 15,-1 1 0-15,-5 0-1 16,-1 1 1-16,-9 1-1 16,1-2 1-16,-2-4-1 15,-1 0 0-15,0-3 1 16,-3 0-2-16,-6-1 2 0,-1-1-1 15,-11 1 0-15,-9 2 0 16,-11-3-1-16,-14 7 1 16,-18-1 0-16,-16 3 0 15,-17 1 0-15,-15 1 0 16,-13 2 0-16,-8-1 0 15,-11 3 0-15,-8 0 0 16,-4-1 0-16,1-1 0 16,-4-2 0-16,2-1 0 15,-5-3 0-15,-5 0 0 16,-3-4 0-16,-10 1 0 15,-13-1 0-15,-10 0 0 16,-19-2 0-16,-9 3-1 16,-24 7 0-16,0 0-1 0,0 0-1 15,-13-12-3-15,21 23-13 16,-8-11-18-16,30-4-1 15,4-7-2-15,15 3 1 16</inkml:trace>
  <inkml:trace contextRef="#ctx0" brushRef="#br0" timeOffset="7658.4381">487 6965 80 0,'0'-14'39'0,"-3"-12"0"15,9 7 1-15,-5-11-23 16,8 5-12-16,3-7-2 15,9-2-1-15,1 1 0 16,9 0-2-16,1 3 1 16,-2 4-2-16,0 3 1 15,-2 8-1-15,-3 8 1 16,-6 12 0-16,-5 14 0 15,-6 12 0-15,-8 18 1 16,-1 11 0-16,-7 13-1 0,2 5 1 16,-2 1-1-16,-1 0 1 15,8-8-1-15,5-13 0 16,8-13 1-16,6-20-1 15,11-21 2-15,7-16 0 16,5-20 0-16,8-15 0 16,-7-18 1-16,2-9 0 15,-5-9-1-15,-7-3 0 16,-9-1-1-16,-7 6-1 15,-7 10 1-15,-5 10-2 16,-1 11 0-16,-2 11-3 16,7 14 0-16,1 7-4 15,13 22-6-15,-5-10-17 16,19 21-9-16,-9-3 0 0,14 13-1 15,-9-1 2-15</inkml:trace>
  <inkml:trace contextRef="#ctx0" brushRef="#br0" timeOffset="8132.4652">1312 6846 102 0,'-10'24'39'0,"0"-13"1"16,15 6-1-16,-5-17-32 15,23 5-3-15,5-13-1 16,9-3 0-16,6-9-1 15,4-6 0-15,-3 0-1 16,-2-3-1-16,-7 2 1 16,-10 1-1-16,-10 4 1 0,-11 6-1 15,-4 16 0-15,-30-4 0 16,-6 20 1-16,-5 14-1 15,-5 11 0-15,0 9 1 16,1 12 0-16,10 0 0 16,12-4-1-16,13-10 1 15,23-18-2-15,21-25 1 16,22-27-2-16,22-30-1 15,19-23 0-15,6-26-2 16,12-13 0-16,-7-21-3 16,1 3-1-16,-27-16-4 15,-3 18-1-15,-35 10 7 16,-15 29 4-16,-20 33 2 15,-27 43 5-15,-14 53 3 0,-18 35 2 16,-2 58 4-16,-14 20 2 16,14 24-6-16,5 3-5 15,10-9-11-15,26-4-14 16,4-36-17-16,22-20-5 15,13-29 3-15,18-16-5 16</inkml:trace>
  <inkml:trace contextRef="#ctx0" brushRef="#br0" timeOffset="8997.5146">19817 10972 80 0,'31'-17'40'0,"-10"2"-2"16,-3 16 3-16,-22 11-35 15,-10 18-6-15,-20 15 3 16,-9 23-2-16,-19 16 2 15,-9 16-1-15,-8 11 1 16,4 5 0-16,7-4 0 16,13-7-1-16,19-12 0 15,25-16-3-15,27-27-2 16,20-28-12-16,30-10-22 0,-2-31-5 15,7-10 2-15,-10-20-1 16</inkml:trace>
  <inkml:trace contextRef="#ctx0" brushRef="#br0" timeOffset="9157.5238">19220 11473 82 0,'-53'27'43'16,"20"-2"-1"-16,42 1 1 15,29-21-17-15,38-13-26 16,46-7-13-16,11-27-17 15,28 3-11-15,1-8-1 16,7 2-3-16,-8 2 0 16</inkml:trace>
  <inkml:trace contextRef="#ctx0" brushRef="#br1" timeOffset="13457.7698">3103 6340 38 0,'0'0'32'0,"10"-12"1"15,-10 12 0-15,2-16-16 16,-2 16-4-16,1-11 6 16,-1 11-11-16,0 0 0 15,0 0-3-15,0 0 0 16,-11-1-1-16,11 1-2 15,-10 24 0-15,1-1 0 16,2 3-1-16,0 8 0 16,0 5 0-16,1 3-1 15,1 0 3-15,4-1-2 16,6-7 2-16,5-6-3 15,9-8 3-15,6-14-2 16,8-12 0-16,10-14 1 16,5-9-3-16,3-8 2 15,0-7-2-15,-2-2 2 0,-9 4-2 16,-4 4 2-16,-11 9-2 15,-9 7 2-15,-8 10-1 16,-8 12 0-16,-1 20 0 16,-7 6 0-16,2 8-1 15,-3 8 1-15,4 5 1 16,5 3-3-16,3-4 0 15,11 4-7-15,0-19-26 16,20-2-2-16,-2-19 0 16,15-4-4-16</inkml:trace>
  <inkml:trace contextRef="#ctx0" brushRef="#br1" timeOffset="13659.7813">3967 6416 106 0,'-19'4'38'15,"8"7"1"-15,11-11-3 16,0 0-36-16,13 6-1 16,13-11-2-16,15 3-3 15,1-13-7-15,13 9-23 16,-6-4-1-16,2 6 1 15,-13 0-2-15</inkml:trace>
  <inkml:trace contextRef="#ctx0" brushRef="#br1" timeOffset="13823.7907">4087 6573 100 0,'-44'31'39'15,"-2"-9"0"-15,16 3 0 16,1-9-32-16,22-4-2 16,20-9-5-16,13-9-4 15,20 2-12-15,1-15-20 16,18 0-3-16,-2-7-1 15,7 1 1-15</inkml:trace>
  <inkml:trace contextRef="#ctx0" brushRef="#br1" timeOffset="14224.8136">4479 6453 94 0,'-9'-17'38'15,"9"17"1"-15,14-24-1 16,6 14-33-16,-3-4 0 15,7 12-1-15,-4 0 0 16,2 5 0-16,-8 7-1 16,1 6-1-16,-10 2 0 15,-1 4-1-15,-5 3 0 16,-5 5 0-16,2-2 0 15,-1-1 1-15,1-1-1 16,3-1 1-16,5-3-2 16,4-5 2-16,5-6-2 15,2-8 2-15,3-5-2 16,2-6 0-16,1-8 1 15,-2-9-1-15,0-8 0 0,-3-4-1 16,-3-4 2-16,-3-4-3 16,1 2 1-16,-4 3-3 15,-1 8 1-15,-3 3-4 16,11 22-8-16,-14-7-20 15,17 22-5-15,-6-2 0 16,12 15-1-16</inkml:trace>
  <inkml:trace contextRef="#ctx0" brushRef="#br1" timeOffset="14425.8251">5168 6565 102 0,'-11'25'42'0,"-10"-3"-1"16,11 9 0-16,-9-8-34 15,13 10-3-15,6-6-2 16,6-1-2-16,15-2-6 16,0-21-23-16,24 0-11 15,0-23 0-15,17-3-1 16,-6-15 1-16</inkml:trace>
  <inkml:trace contextRef="#ctx0" brushRef="#br1" timeOffset="14561.8329">5499 6378 86 0,'-37'-7'41'0,"-4"-3"0"15,10 6-1-15,-1-11-15 16,1-5-52-16,24 6-11 0,5-14-3 16,13-1-1-16,6-11-1 15</inkml:trace>
  <inkml:trace contextRef="#ctx0" brushRef="#br1" timeOffset="15159.8671">18587 1236 101 0,'-61'-1'42'15,"61"1"0"-15,-60 1-6 16,60-1-63-16,-66-7-12 15,66 7 0-15,-80-4 0 16,34 0-1-16</inkml:trace>
  <inkml:trace contextRef="#ctx0" brushRef="#br1" timeOffset="15326.8767">16176 1355 114 0,'-167'8'41'0,"14"-3"-3"16,0-12-12-16,73-1-64 15,-7 0-4-15,7 2 1 16,-8-2-1-16</inkml:trace>
  <inkml:trace contextRef="#ctx0" brushRef="#br1" timeOffset="15459.8843">13662 1394 108 0,'-183'16'40'0,"11"2"1"16,-6-11-2-16,5-6-40 15,15-4-7-15,-11-6-29 16,16-2-3-16,-5-3 0 15,11 1 0-15</inkml:trace>
  <inkml:trace contextRef="#ctx0" brushRef="#br1" timeOffset="15600.8923">10794 1353 109 0,'-149'1'41'0,"-6"-2"0"16,6-1-1-16,0 1-39 16,83-2-4-16,-4-3-13 15,-2 0-22-15,-9 2-1 16,-6-2 0-16,-6 3-2 15</inkml:trace>
  <inkml:trace contextRef="#ctx0" brushRef="#br1" timeOffset="15765.9018">8219 1356 93 0,'-142'5'36'16,"1"-4"1"-16,9 2-1 15,-1-7-32-15,1-1-1 16,0-1-2-16,-1 1 0 16,5 1-1-16,-3 2-2 15,4 4-4-15,58-5-21 16,-4 1-8-16,-74 2-1 15,-1 2-1-15</inkml:trace>
  <inkml:trace contextRef="#ctx0" brushRef="#br1" timeOffset="15910.9101">4739 1440 105 0,'-117'20'29'16,"-8"-7"-23"-16,6 2-15 15,5-14-28-15,5 1-2 16</inkml:trace>
  <inkml:trace contextRef="#ctx0" brushRef="#br1" timeOffset="16044.9177">3400 1418 117 0,'-33'5'42'0,"-6"-7"0"16,39 2-8-16,0 0-66 16,-54-20-10-16,54 20 2 15,-46-22-4-15</inkml:trace>
  <inkml:trace contextRef="#ctx0" brushRef="#br1" timeOffset="16810.9615">1124 1626 98 0,'11'-19'39'0,"13"4"2"16,-1-5-2-16,6 4-34 15,4 1-1-15,2 2-2 16,-5 9 0-16,-5 10 0 16,-9 9-1-16,-9 8-1 15,-7 15 0-15,-9 11-1 16,0 5 2-16,-4 9-1 15,0 1 0-15,5-1-1 16,5-6 2-16,12-4-2 16,7-14 2-16,10-12-1 15,10-15 1-15,5-12 0 0,6-16 0 16,2-10 0-16,-1-15 0 15,1-8 2-15,-7-8-2 16,-4-5 2-16,-8 0-3 16,-8-4 2-16,-4 4-2 15,-4 2 1-15,-2 10-3 16,-7 6-2-16,9 12-4 15,-14 32-20-15,21-29-11 16,5 15 0-16,4 11-2 16,6 11-1-16</inkml:trace>
  <inkml:trace contextRef="#ctx0" brushRef="#br1" timeOffset="17020.9736">2168 1679 116 0,'-13'2'41'0,"13"-2"1"16,13-3-3-16,1-5-37 16,17-6-2-16,9-1-3 15,10 0-2-15,-4-6-15 16,10 8-18-16,-16 3-3 15,1 10 0-15,-18 2 0 16</inkml:trace>
  <inkml:trace contextRef="#ctx0" brushRef="#br1" timeOffset="17178.9826">2137 2005 107 0,'0'0'39'16,"23"6"-2"-16,15-22-3 15,16-12-35-15,27-2-19 16,2-12-17-16,13 2-1 15,-7 1-1-15,1 6 0 16</inkml:trace>
  <inkml:trace contextRef="#ctx0" brushRef="#br1" timeOffset="17622.0079">2835 1843 104 0,'29'-22'40'16,"-4"-5"1"-16,9 4-2 16,-3 2-33-16,-4 3-2 15,-5 5-1-15,-2 4-1 16,-7 5-1-16,-13 4 1 15,10 11-1-15,-12 9-1 16,-3 3 1-16,0 9-1 16,-5 5 0-16,-1 7 0 15,3 4 0-15,-1 5-1 16,7-7 1-16,6-2-1 15,10-13 1-15,8-4 1 0,8-18-1 16,7-10 2-16,4-15-1 16,7-13 1-16,-3-8-1 15,0-14 1-15,-8 1-1 16,-3-7 2-16,-10 4-3 15,-3 2 0-15,-12 7-2 16,-9 5 0-16,-2 13-4 16,-11-2-13-16,13 28-17 15,0 0-7-15,0 0 1 16,0 0-2-16</inkml:trace>
  <inkml:trace contextRef="#ctx0" brushRef="#br1" timeOffset="18082.0342">4059 1860 99 0,'-1'-17'40'15,"4"4"2"-15,-11-5-5 16,-1 4-30-16,-4 1-2 15,-1 7-2-15,-5 11-1 16,-4 11 0-16,-1 11 0 16,0 11-1-16,-3 11 1 15,5 11-2-15,0 4 2 16,7 0-4-16,5-2 3 15,6-6-4-15,10-8-1 16,2-9-4-16,16 4-17 16,-11-29-16-16,4 2 0 15,-17-16-1-15,18-2 2 16</inkml:trace>
  <inkml:trace contextRef="#ctx0" brushRef="#br1" timeOffset="18230.0427">3744 2203 117 0,'-13'-24'43'0,"16"13"1"16,4-12-4-16,15 8-35 15,11 0-3-15,6-1-3 16,16 12-17-16,-9-13-17 16,18 17-9-16,-5-3 1 15,7 11-3-15</inkml:trace>
  <inkml:trace contextRef="#ctx0" brushRef="#br1" timeOffset="19086.0917">10750 3916 77 0,'0'0'37'15,"-5"-16"0"-15,25 14 1 16,9 0-32-16,30 1-1 16,18 0-1-16,33 5-1 15,23-2 0-15,24 4-2 16,18-2 0-16,13-1-1 15,4 0-2-15,-2-1-1 16,0 9-17-16,-28-14-17 16,-2 3 0-16,-28-4-2 15,-14 0 2-15</inkml:trace>
  <inkml:trace contextRef="#ctx0" brushRef="#br1" timeOffset="19349.1067">12939 3132 100 0,'-6'43'39'0,"-10"7"0"16,6 23-3-16,-7 4-34 16,7 9-1-16,1 1-1 15,3-8-9-15,16 1-27 0,2-19-3 16,15-1 0-16,4-20-1 15</inkml:trace>
  <inkml:trace contextRef="#ctx0" brushRef="#br1" timeOffset="19885.1374">13662 3428 94 0,'13'-14'38'0,"-23"2"0"15,-5 20-1-15,-21 3-33 16,-1 11-2-16,-3 5 0 16,-1 6 0-16,2 1 0 15,4 1-1-15,11-5 1 0,11-4-1 16,10-7 1-16,14-5-1 15,9-9 0-15,5-4 0 16,7-3 0-16,1-3-1 16,-5-1 1-16,-2 2 0 15,-9 4-1-15,-17 0 1 16,0 19-1-16,-19 1 1 15,-5 4-1-15,-5 2-1 16,1 1-2-16,0-7-4 16,24 2-28-16,4-22-5 15,0 0 1-15,35-23-2 16</inkml:trace>
  <inkml:trace contextRef="#ctx0" brushRef="#br1" timeOffset="20085.1488">14135 2964 119 0,'-31'28'41'0,"-14"12"0"16,4 28-8-16,-6-3-32 15,9 13-1-15,3 1-1 16,9 1-2-16,13-1-1 15,6-14-8-15,28-2-25 16,-4-21-3-16,26-5 1 16,-1-22 0-16</inkml:trace>
  <inkml:trace contextRef="#ctx0" brushRef="#br1" timeOffset="20905.1957">14287 3419 109 0,'-38'19'40'16,"-10"-3"0"-16,9 17 0 15,3-5-37-15,7 3 0 16,9-1 0-16,9-2-2 16,15-4 1-16,12-7 0 15,14-4-1-15,8-11 0 16,10-9-1-16,0-3 0 15,1-9-1-15,-4-6 1 16,-8-5-1-16,-9-2 1 16,-9-3-2-16,-14 2 2 0,-6 4-1 15,-8 2 1-15,-8 7 0 16,-2 6 0-16,-1 6 0 15,1 8 0-15,5 5 0 16,6 6 1-16,8 1-1 16,8 0 0-16,10-2 1 15,11-2-1-15,5-3 1 16,6-4-1-16,1-2 1 15,0-2-1-15,-8-3 1 16,-4 4-1-16,-6 3 1 16,-9 7-1-16,-8 7 1 15,-7 9-1-15,-8 9 1 16,-4 4-1-16,1 7 1 15,-2 1-1-15,0 2 0 0,5-3 0 16,3-7 0-16,4-9 0 16,4-10 0-16,-2-18 0 15,17 7 0-15,-5-20 0 16,1-6 0-16,-1-11-1 15,-1-6 1-15,1-8 0 16,1-8-1-16,-2-1 1 16,2-2 0-16,0 4 0 15,3 5 0-15,2 5 0 16,1 6 1-16,5 12-1 15,1 11 1-15,-3 10-1 16,-2 9 1-16,-1 3-1 16,-3 8 0-16,-5 1 0 15,-4 8 0-15,-11-2 0 0,-8 5 0 16,-5 1 0-16,-4 0 0 15,-9 3 0-15,-5-1 1 16,-3 1-2-16,3-1 2 16,1 4-2-16,0 2 2 15,5 1-2-15,1 9 1 16,3 1 0-16,0 4-1 15,1 1 0-15,3 2-1 16,2-6-1-16,5 0-6 16,-3-23-10-16,29 9-7 15,-12-37-8-15,36 2-6 16,-4-26-1-16,18-4 1 15</inkml:trace>
  <inkml:trace contextRef="#ctx0" brushRef="#br1" timeOffset="21256.2158">14948 3605 108 0,'26'-4'40'15,"0"-11"1"-15,16 4-2 16,3-12-37-16,6-3 2 15,-3-3-3-15,-1-2 1 16,-9 1-2-16,-7-1 2 16,-12 4-1-16,-13 5 1 15,-18 4 0-15,-11 9-1 0,-13 9 1 16,-7 12-1-16,-9 7 0 15,0 9 0-15,2 9 1 16,6 0-2-16,10 2 3 16,16-2-3-16,17-4 0 15,15-8-3-15,19-5-1 16,15-15-12-16,22 11-8 15,-8-28-8-15,22 9-10 16,-7-14-1-16,5 3-1 16,-9-10 3-16</inkml:trace>
  <inkml:trace contextRef="#ctx0" brushRef="#br1" timeOffset="21430.2258">15673 3425 121 0,'-12'-6'39'0,"12"6"2"16,0 0-8-16,23-16-32 15,5 11-3-15,1-3-3 16,16 13-16-16,-12-16-18 16,11 10 0-16,-12-7-1 15,0 11-1-15</inkml:trace>
  <inkml:trace contextRef="#ctx0" brushRef="#br1" timeOffset="21588.2348">15605 3600 112 0,'-27'21'40'0,"22"2"0"15,5-23-3-15,32 3-40 0,21 2-22 16,2-20-12-16,20 2-2 16,2-10-1-16,16 6-1 15</inkml:trace>
  <inkml:trace contextRef="#ctx0" brushRef="#br1" timeOffset="22006.2587">16674 3297 107 0,'-33'-20'41'0,"-16"-9"1"16,-2 25-1-16,-15 4-33 0,1 14-2 15,-3 10-2-15,7 9 2 16,8 11-6-16,15 1 0 16,18 2 0-16,20-6 0 15,21-11 0-15,16-11 0 16,17-9 0-16,5-10 0 15,6-13 0-15,-3-6 0 16,-6-9 0-16,-10-7 0 16,-13 0 0-16,-5 3 0 15,-11 7 0-15,-14 9 0 16,-3 16 0-16,-12 3 0 15,-1 20 0-15,-3 12 0 16,4 11 0-16,1 6-8 16,13 11-11-16,-8-22-5 0,28 17-5 15,-12-27-5-15,27 9-8 16,-5-15-3-16,12-3 2 15</inkml:trace>
  <inkml:trace contextRef="#ctx0" brushRef="#br1" timeOffset="22579.2915">10934 3862 74 0,'-182'249'32'0,"-23"36"0"15,-20 33 0-15,-25 46-30 16,-15 39 0-16,-20 82 1 16,-9 16 0-16,-16 36 2 15,-7 37 1-15,3 10 0 16,22-6 1-16,33-54-5 15,47-67-3-15,66-117-31 16,56-73-3-16,78-120-2 0,76-119-4 16</inkml:trace>
  <inkml:trace contextRef="#ctx0" brushRef="#br1" timeOffset="22941.3122">16309 2316 80 0,'-268'202'39'0,"-27"42"-1"15,-21 57 0-15,-26 65-34 16,-14 69 0-16,-11 74 1 15,-7 62-2-15,-3 52-1 16,10 47-1-16,10 36-1 16,31-43-1-16,25-30-2 15,39-60-5-15,49-63-31 16,30-81 3-16,45-90-2 15,44-118-1-15</inkml:trace>
  <inkml:trace contextRef="#ctx0" brushRef="#br1" timeOffset="23248.3297">17689 5002 98 0,'-383'601'42'0,"-23"39"0"16,-1-17-5-16,14-19-33 16,44-31-1-16,53-71-6 15,55-81-32-15,81-112-5 16,68-111 1-16,67-113-3 15</inkml:trace>
  <inkml:trace contextRef="#ctx0" brushRef="#br1" timeOffset="24180.3831">17779 6915 103 0,'-51'6'38'0,"-5"14"1"15,-19-3-3-15,-5 19-32 16,-9 9-1-16,3 12 0 16,-4 3 0-16,10 6 0 0,10-1 0 15,26-3-2-15,22-4 1 16,29-9-2-16,27-8 2 15,23-9-1-15,23-7 0 16,10-1 0-16,0-3 0 16,-4 2 1-16,-11 4 0 15,-16 7-1-15,-24 8 0 16,-23 5 1-16,-28 5-2 15,-19 7 3-15,-19 0-3 16,-9-5 0-16,0-8 0 16,1-10-4-16,14-5-25 15,1-30-5-15,32-3-7 16,11-20-3-16,28-7 0 15</inkml:trace>
  <inkml:trace contextRef="#ctx0" brushRef="#br1" timeOffset="24322.3912">18113 7945 126 0,'-16'4'38'0,"-7"-14"-17"16,2-6-20-16,-1-13-43 15,13-1-1-15,0-11-2 16</inkml:trace>
  <inkml:trace contextRef="#ctx0" brushRef="#br2" timeOffset="30382.7378">3095 6003 69 0,'10'5'33'16,"0"-5"0"-16,6 1-1 15,-5-4-26-15,8 1-3 0,-4 0 0 16,4 4 0-16,-1 1-1 15,5 1-1-15,-2 2 0 16,6 1-1-16,1 0 0 16,5 0 0-16,5-5 1 15,13 0-2-15,7-4 1 16,11-1 0-16,12-4 0 15,10-1 1-15,11-1-1 16,9 2 0-16,5 0 0 16,4 4-1-16,5 3 1 15,4 5 0-15,0 1 0 16,2 2 0-16,-3 2-1 15,9 1 1-15,8-3 0 16,6 0 0-16,7-4 0 0,7-3 0 16,8-3 1-16,12-1 0 15,5-4 0-15,9 0 0 16,1 0 0-16,8 0 0 15,-1 2 0-15,3 2 0 16,-4 2 0-16,0 1 0 16,-4 2-1-16,0 0 1 15,-5 1-1-15,1-1 1 16,4 0-1-16,1-3 1 15,4-1 0-15,6 0-1 16,7-5 1-16,3 1 0 16,6-3-1-16,8 1 1 15,0 0 0-15,-1-1-1 0,5 3 1 16,0 2-1-16,-7 1 1 15,3 0 0-15,-4 1-1 16,0 2 1-16,6-2-1 16,-1-2 0-16,6 1 1 15,9-4-1-15,5-1-2 16,3-1 4-16,8-3-4 15,0 2 4-15,-3-2-4 16,0 1 4-16,-8-1-3 16,-6 4 4-16,-4 0-2 15,-7 2 0-15,-10-2 0 16,0 2 0-16,-7 1-1 15,-3 0 1-15,-3-2-1 16,1-1 0-16,-5-5 0 0,-1-2-3 16,-1-2 3-16,-6-1-3 15,-4-1 3-15,-11-3-3 16,-8 1 3-16,-9 2-2 15,-14 3 1-15,-14 1 0 16,-14 5-1-16,-20 0-1 16,-14 14-11-16,-24-9-21 15,-16 8-1-15,-26-5-2 16,-12 6 1-16</inkml:trace>
  <inkml:trace contextRef="#ctx0" brushRef="#br2" timeOffset="31082.7778">19032 5769 50 0,'10'9'31'15,"-10"-9"1"-15,0 0-2 16,18 21-17-16,-18-21-2 15,0 21-3-15,-9-8 1 16,4 11-5-16,-4 5 1 0,2 8-4 16,-1 8 1-16,3 5-2 15,2 8 2-15,4 5-1 16,2 4-2-16,7 5 2 15,-1 2 0-15,0 3 1 16,0 5-1-16,-3 2 1 16,-6 7-2-16,-7 4 1 15,-7 4-1-15,-5 4 1 16,-6 2-1-16,-4 7-1 15,-1 4 1-15,0 1 0 16,4-1 0-16,2 3 0 16,4-4 1-16,8-1-1 15,4 2 0-15,2-2 0 16,5-2 0-16,2-1 0 15,-1-5 2-15,1 0-2 0,-1-1 2 16,4 0-1-16,-4-4 1 16,3 1-1-16,-2-4 1 15,4-1-2-15,2-4 0 16,3-2 0-16,-2-4 0 15,4-3 1-15,-2-4-1 16,2-7 0-16,0-3 0 16,-7-1 0-16,2-1-1 15,-4-1 1-15,-5 1-1 16,-2-1 1-16,-3-1-2 15,-5-1 2-15,-2 0-2 16,-2-8 1-16,6-1-3 16,-2-16-5-16,15 0-28 15,-1-17 2-15,13-5-2 0,1-15-1 16</inkml:trace>
  <inkml:trace contextRef="#ctx0" brushRef="#br2" timeOffset="31723.8145">19008 10513 72 0,'-7'-10'31'15,"-1"-3"-1"-15,8 13-5 16,-24-23-24-16,0 13 1 15,-8-2 0-15,-4 5 1 16,-11 0 1-16,-8 2 0 0,-13-3-1 16,-3 2 1-16,-19-5-1 15,-9 2 0-15,-14-4-2 16,-16 0 0-16,-17-4 1 15,-18 5 0-15,-20-3 1 16,-19 3-1-16,-21 1 0 16,-16 3 0-16,-18 0 0 15,-18 5 1-15,-15 1-2 16,-12 2-1-16,-6-1 1 15,-13 0 0-15,-1-4 0 16,-7 0-1-16,-1-3 1 16,-3-1-1-16,1-2 1 15,-3 0-1-15,-7-1 0 16,-2 2 0-16,-6 6 0 15,-3 3 0-15,-5 4 1 0,-6 5-1 16,-7 6 0-16,-2 2 0 16,-1 3 1-16,5-2-2 15,0 0 2-15,8-4-2 16,3-5 2-16,17-1-1 15,4-5 1-15,14-1-1 16,8-2 0-16,9 1 1 16,9 1-1-16,-3 3 1 15,6 5-2-15,-4 2 1 16,5 7-1-16,4 0 1 15,4 2-1-15,8 1 3 16,20 2-3-16,25-8 1 16,21-2-3-16,22-10-5 15,32 4-27-15,10-18-3 0,33-1-2 16,13-17-1-16</inkml:trace>
  <inkml:trace contextRef="#ctx0" brushRef="#br2" timeOffset="32336.8496">3054 6432 66 0,'-2'23'31'0,"7"15"0"16,9 13-1-16,2 13-27 15,8 23 0-15,7 17 0 16,4 20 2-16,-2 18-2 16,1 24 1-16,-10 14-2 15,0 20 1-15,-16 13 0 16,0 15 0-16,-11 8 1 15,1 13 0-15,-2 2-1 16,4 5 0-16,1 1-3 0,11 0-2 16,7 4-23-16,-1-15-10 15,9-1-3-15,-1-23-2 16,10-26 0-16</inkml:trace>
  <inkml:trace contextRef="#ctx0" brushRef="#br2" timeOffset="33163.8969">9339 7723 79 0,'14'-14'36'16,"-7"-2"0"-16,-7 16 2 15,0 0-31-15,-3 10-2 0,-14 14-1 16,1 19 1-16,-13 12-1 16,6 10-1-16,-2 6 0 15,12 4-1-15,9-7 0 16,15-9-1-16,15-15-1 15,19-15 0-15,15-21 1 16,12-17-1-16,7-20 1 16,4-13 1-16,-2-11-1 15,-2-3 0-15,-10-5 1 16,-12 2-1-16,-11 5 0 15,-13 11 1-15,-14 13-1 16,-15 18-1-16,-4 12 0 16,-22 32 0-16,3 13 0 15,-3 12 0-15,1 10-1 0,6 2 0 16,10 3-1-16,14-13-3 15,27-11-6-15,3-30-26 16,27-15-3-16,5-33 0 16,24-14 1-16</inkml:trace>
  <inkml:trace contextRef="#ctx0" brushRef="#br2" timeOffset="33365.9084">10967 7107 108 0,'-9'-31'40'0,"-8"36"1"16,-18 27-3-16,1 36-32 15,-13 16-2-15,-2 27-2 16,0 14-1-16,4 15-2 16,5-1 0-16,11 0-2 0,14-10-1 15,6-18-7-15,24-11-27 16,-11-31-3-16,17-17 0 15,-5-35-1-15</inkml:trace>
  <inkml:trace contextRef="#ctx0" brushRef="#br2" timeOffset="33538.9183">10592 7811 116 0,'-20'-17'42'16,"20"17"2"-16,20-3-2 15,24 8-36-15,14-9-5 16,19-7-4-16,20 8-11 15,2-21-26-15,20 11-2 0,-6-9-1 16,4 6-2-16</inkml:trace>
  <inkml:trace contextRef="#ctx0" brushRef="#br3" timeOffset="41147.3535">4718 5781 45 0,'-14'11'31'16,"14"-11"1"-16,0 0-3 16,0 0-19-16,0 0-4 15,0 0-1-15,0 0-2 16,14 4 1-16,-14-4-1 15,25 9 0-15,-4-3-1 16,8 2-1-16,6-4 0 16,11-1 0-16,10-2 0 15,12-2-1-15,9-4 1 16,13-1-1-16,13-3 0 15,6 1 0-15,8-1 0 0,6 2 0 16,5 3 0-16,8 4 0 16,5-1 0-16,1 4 0 15,5-1 0-15,9 0 0 16,9-1 0-16,8-1 0 15,10-2 1-15,6-1-1 16,7-2 0-16,7-1 0 16,6 0 1-16,6-2-1 15,0 0 0-15,4 1 0 16,6 0 1-16,2-2-1 15,9 0 0-15,9-3 0 16,5 0 1-16,10-2-1 16,13-2 0-16,6-1 0 15,5-2 0-15,-1 1 1 16,5 1-1-16,-6 2 1 0,-2 3 0 15,-7 3-1-15,-7 3 1 16,-3 3 0-16,-8 2 0 16,-1 4 0-16,-7 0 0 15,-2 1 1-15,-4 0-1 16,-5 1 0-16,-4-4 0 15,2 1 0-15,-3-5 0 16,-2-4 0-16,-1-2 0 16,-1-5 0-16,-3-6 0 15,1-1-1-15,-6-3 1 16,-10-3 0-16,-10-1 0 15,-4-1-1-15,-15 1 1 16,-14 1-2-16,-14 5-1 16,-15-1-1-16,-17 5-1 0,-15 1-1 15,-7 9-1-15,-18-6-1 16,-5 11 1-16,-10-6-1 15,-1 6 2-15,-12 0 2 16,0 3 0-16,-8 0 1 16,-2 9-4-16,-13-4-23 15,-4-1-2-15,-6 1 0 16,-8-4-1-16</inkml:trace>
  <inkml:trace contextRef="#ctx0" brushRef="#br3" timeOffset="41762.3887">18362 5227 58 0,'0'0'34'0,"13"-19"0"15,-1 9-1-15,-4-7-29 16,1 6 0-16,-2-6 0 16,0 2 0-16,-2-2-4 15,-5-1 3-15,0-3-4 16,-4-1 2-16,1-6-1 15,3-3 1-15,-2-6-1 16,3-5 0-16,-1-8 2 16,2-3-1-16,-1-8 1 0,2-1-1 15,-3-4 1-15,0-4 0 16,-3-3 0-16,-1-1 0 15,-6-2-1-15,-2-6 0 16,-2-4 0-16,-2-3 0 16,-1-3 0-16,-2-3-2 15,1-3 1-15,0-1 1 16,0-5-1-16,3 3 1 15,-3-1-1-15,4 3 1 16,-2-1-1-16,3 0 2 16,-1 7-2-16,0 0 0 15,4 6-1-15,-2 5 1 16,6 3-1-16,-2 5-1 15,1 8 1-15,-5 6-3 16,3 7 2-16,-3 4-1 0,4 9-1 16,-5 3-1-16,5 11 1 15,-3-2-1-15,9 8 1 16,-3-6 1-16,9 4 1 15,-3 0 2-15,4 3 0 16,-1-1 0-16,5 5-9 16,-7-6-20-16,1 5-2 15,-3 2-1-15,1-1-1 16</inkml:trace>
  <inkml:trace contextRef="#ctx0" brushRef="#br3" timeOffset="42528.4325">18034 2006 25 0,'-20'15'26'15,"7"-6"2"-15,-2 2-8 16,-9-2-7-16,4 6-1 15,-18-5 0-15,6 9-4 16,-17-7 0-16,1 7-2 16,-19-1-1-16,-5 5-1 15,-18-6 0-15,-10 11-1 16,-10-2-1-16,-16 6-1 15,-11 6 0-15,-7 5 0 16,-8 3 0-16,-9 5 0 16,-8 1 0-16,-3 1-1 0,-3 1 2 15,-3-3 0-15,-3 3-1 16,-3-2 0-16,-1 1 0 15,2 1 1-15,-1 0-1 16,-2 3 0-16,-1 4-1 16,1 5-1-16,-2-2 1 15,3 4 0-15,-5-1-1 16,0 1 0-16,0-1 1 15,1-1-1-15,4-5 1 16,-3-3-1-16,4-5 1 16,2 0-1-16,2-3 1 15,4 4 0-15,-2-4 0 16,-2 2 0-16,-5 5-1 0,0-1 1 15,-7 3-1-15,-3 2 1 16,-3 1 0-16,-5 1-2 16,1-1 2-16,-1-3-1 15,5-2 0-15,1-1 0 16,6-3 1-16,4-4-2 15,2 0 2-15,8-2 1 16,-3-4-1-16,4-1 0 16,-1-1-1-16,-2 0 2 15,-1-2-2-15,-3 0 1 16,-4-3 1-16,-3 1-2 15,0 1 1-15,0-5-1 16,1 2 1-16,5-2-1 16,1 1 1-16,6 0-1 0,4 1 0 15,15 1 1-15,4 7 0 16,1 2-1-16,7 6-2 15,1-8-16-15,19 6-13 16,5-4-2-16,13-4-1 16,10-8 0-16</inkml:trace>
  <inkml:trace contextRef="#ctx0" brushRef="#br3" timeOffset="43618.4949">17559 4094 88 0,'0'0'37'0,"24"-15"0"0,33-10 1 15,30-18-36-15,37-9 0 16,29-11 0-16,33-5 1 16,19-8-1-16,20 5 1 15,4 1-2-15,3 5 1 16,-14 11-2-16,-20 5-1 15,-24 16-4-15,-37-1-5 16,-21 23-27-16,-44-4-1 16,-23 15 0-16,-32-4-2 15</inkml:trace>
  <inkml:trace contextRef="#ctx0" brushRef="#br3" timeOffset="44865.5662">20706 2839 65 0,'0'0'37'16,"0"0"-1"-16,3 16 0 16,-16 4-18-16,-2 24-15 15,-4 3-2-15,-1 8-1 16,1 2-2-16,-1-10-4 15,15 4-19-15,3-27-9 16,22-11-1-16,10-23-1 16,23-13 0-16</inkml:trace>
  <inkml:trace contextRef="#ctx0" brushRef="#br3" timeOffset="45049.5767">21285 2877 94 0,'-61'96'37'16,"-5"18"2"-16,-12 0-2 15,9 6-36-15,-4-8-1 16,6-7-3-16,17-3-10 16,8-29-24-16,21-11 0 15,11-22-1-15,18-12 0 16</inkml:trace>
  <inkml:trace contextRef="#ctx0" brushRef="#br3" timeOffset="45400.5968">21117 3515 101 0,'0'0'38'0,"3"11"2"16,-3-11-2-16,25-15-36 15,3 5-2-15,7-2 2 16,0 0-1-16,3 0 0 16,-2 3 0-16,-6 3-1 15,-7 5 1-15,-5 5 0 16,-5 4 0-16,-8 8-1 15,-9 2 1-15,-4 5 0 16,-6 1 0-16,-1 5 0 0,-3-1 0 16,3 1-1-16,1-3 0 15,6-3-1-15,9-1-1 16,6-10-2-16,17 1-7 15,2-20-26-15,22 3-2 16,4-14 0-16,14-2-1 16</inkml:trace>
  <inkml:trace contextRef="#ctx0" brushRef="#br3" timeOffset="45767.6178">22048 3315 105 0,'-25'7'39'0,"-14"-1"1"16,2 19-1-16,-1-2-34 0,-5 11-2 15,2 0 2-15,8 3-2 16,5 0 0-16,13-1-1 16,10-7 0-16,14-5-1 15,15-8 0-15,8-10-1 16,11-8 0-16,3-9 0 15,3-8 0-15,2-6 1 16,-5-6-1-16,-5-1 0 16,-10-3 0-16,-7 2 1 15,-7 4-2-15,-6 6 2 16,-7 6-2-16,-4 17 1 15,0 0 0-15,-18 23 0 16,7 9 0-16,-3 6-1 16,4 8-1-16,3 2-1 15,11 1-3-15,2-18-16 0,27 5-16 16,3-22-3-16,22-3 1 15,5-21-2-15</inkml:trace>
  <inkml:trace contextRef="#ctx0" brushRef="#br3" timeOffset="45967.6292">22985 2960 119 0,'-45'16'40'15,"2"34"1"-15,-15 8-2 16,9 15-37-16,-2 10 0 0,13 4-1 15,6 4-2-15,10-8-2 16,16 9-27-16,-1-26-9 16,23-1-1-16,-6-24 0 15</inkml:trace>
  <inkml:trace contextRef="#ctx0" brushRef="#br3" timeOffset="46143.6393">22713 3390 112 0,'-13'-7'39'0,"13"7"1"16,14-9-5-16,18-15-42 15,21 15-29-15,3-18-3 0,17 3 2 16,-1-10-3-16</inkml:trace>
  <inkml:trace contextRef="#ctx0" brushRef="#br3" timeOffset="46540.662">23411 2687 111 0,'0'0'41'0,"15"-2"0"0,12 8-6 16,4-6-31-16,6 4 1 15,-1-2-1-15,1 2 0 16,-7-1-2-16,-2 3-1 15,-9 1 1-15,-9 3-2 16,-13 4 1-16,-9 6-1 16,-11 4 2-16,-9 2-2 15,-1 4 2-15,-2 5-2 16,5-2 0-16,8 4 0 15,10-3 0-15,15-7 0 16,16-2 0-16,16-7-3 16,14 2-3-16,-1-16-8 15,24 16-15-15,-13-19-14 16,7 6 0-16,-10-8-1 0,1 7 1 15</inkml:trace>
  <inkml:trace contextRef="#ctx0" brushRef="#br3" timeOffset="46714.6719">24022 3519 93 0,'-12'0'3'15,"12"0"-2"-15,-13-19-1 16,17-5-41-16</inkml:trace>
  <inkml:trace contextRef="#ctx0" brushRef="#br3" timeOffset="51887.9678">18117 7332 106 0,'-14'3'37'0,"14"-3"3"16,0 0-2-16,21-9-36 16,5 0-3-16,4-4 1 15,6 4-1-15,3-5-2 16,5 7-4-16,-8-7-2 15,15 18-17-15,-18-12-12 16,2 17 3-16,-15-6-4 16,-5 15 13-16,-20-6 15 15,-3 10 8-15,-16 5 6 16,-20-7 17-16,-6 14 14 15,-12-8 1-15,2 9 1 0,-3-13-7 16,15 9-15-16,-2-15-5 16,24 5-2-16,8-13-2 15,18-8-2-15,37 5-3 16,5-13-2-16,16 1-3 15,4-9-5-15,19 11-16 16,-10-11-11-16,7 7 0 16,-13-2 0-16,-4 9 1 15</inkml:trace>
  <inkml:trace contextRef="#ctx0" brushRef="#br3" timeOffset="52248.9885">18751 7484 69 0,'-12'-9'37'0,"-1"-1"0"15,0 8 1-15,-13-9-17 0,4 14-11 16,-17-3-1-16,-1 12-3 15,-5 3-1-15,-1 12-1 16,-2 4-2-16,8 6 1 16,6 0-1-16,14 1 0 15,16-10 0-15,21-10-1 16,19-16 0-16,19-16 0 15,13-16 0-15,16-15 0 16,5-9-1-16,-4-10 0 16,-6-4 0-16,-13-1 3 15,-14 2-3-15,-14 6 0 16,-14 11 0-16,-20 12 0 15,-13 15 0-15,-8 21 0 0,-9 23 0 16,-4 18 0-16,1 19 0 16,3 13 0-16,8 13-4 15,4-4-8-15,27 13-8 16,-7-25-14-16,28-1-8 15,2-17-2-15,18-8 0 16</inkml:trace>
  <inkml:trace contextRef="#ctx0" brushRef="#br3" timeOffset="53465.058">3511 12174 62 0,'3'-28'37'0,"-4"10"0"15,-15-3 1-15,-1 12-31 16,-17 1-1-16,-1 12 0 15,-15 4-1-15,5 16-1 16,-7 9 0-16,6 13-1 16,-1 8-1-16,13 4 1 15,7 2-1-15,17-3 0 16,15-10-1-16,20-14 1 15,15-22 0-15,16-23-1 16,14-30 0-16,13-20 0 16,6-18 0-16,4-18 0 0,-5-7 0 15,-6-4 0-15,-9 1-1 16,-12 8 2-16,-14 17-2 15,-14 18 1-15,-14 19-1 16,-18 22 1-16,-1 24-1 16,-28 30 1-16,4 20 0 15,-3 19-2-15,3 13 1 16,4 10-1-16,18 5 0 15,6-3-2-15,22-7-1 16,10-19-7-16,24-1-9 16,-4-30-15-16,21-4-4 15,-6-24-3-15,9-9 3 16</inkml:trace>
  <inkml:trace contextRef="#ctx0" brushRef="#br3" timeOffset="53649.0686">4385 12030 89 0,'-11'4'39'15,"11"-4"1"-15,0 0 0 16,28-3-36-16,13-4-1 16,13-2-2-16,9-4-1 15,6 3-3-15,-6-8-6 16,8 16-29-16,-25-4 0 15,-10 15-2-15,-24 0-1 16</inkml:trace>
  <inkml:trace contextRef="#ctx0" brushRef="#br3" timeOffset="53800.0772">4444 12343 97 0,'0'15'41'0,"0"-15"0"16,38-19-3-16,11-6-40 15,-2-16-17-15,20 11-20 16,1-10-1-16,14 2-1 15,0-3-1-15</inkml:trace>
  <inkml:trace contextRef="#ctx0" brushRef="#br3" timeOffset="54517.1182">5566 11997 55 0,'-15'-12'40'15,"12"0"-1"-15,10-16 1 16,18 4-16-16,7-16-19 16,14 1 0-16,3-2-2 15,2 6 1-15,-1 3-2 16,-6 9 0-16,-9 11-1 15,-10 8-1-15,-11 15 0 16,-10 15 3-16,-10 9-3 16,-4 12 1-16,-3 12 0 0,-2 10-1 15,1 6 1-15,6 1-1 16,8 0 0-16,12-9 0 15,8-12 0-15,14-14 2 16,12-23-1-16,12-21 0 16,11-24 0-16,1-18 1 15,2-16-1-15,-2-13 0 16,-12-6 0-16,-4-2 0 15,-19 0-1-15,-10 6-1 16,-15 11 0-16,-10 11-1 16,-4 14-1-16,-9 11-2 15,13 29-5-15,-27-19-14 16,29 33-16-16,-4 0-1 15,16 14-1-15,0-3 4 0</inkml:trace>
  <inkml:trace contextRef="#ctx0" brushRef="#br3" timeOffset="54701.1287">6722 11994 95 0,'-19'31'41'0,"-7"-3"1"15,5 10-2-15,2 0-37 16,4 6-1-16,6-2-1 15,10-3-2-15,12-3-4 16,8-20-5-16,26-2-30 16,-4-24 0-16,16-7-1 15,-3-23-1-15</inkml:trace>
  <inkml:trace contextRef="#ctx0" brushRef="#br3" timeOffset="54835.1364">6954 11730 94 0,'-50'-38'41'0,"8"11"-1"16,3 2-7-16,-1-2-64 15,35 12-6-15,6-3-3 16,22 5-2-16</inkml:trace>
  <inkml:trace contextRef="#ctx0" brushRef="#br3" timeOffset="55385.1679">7730 11130 73 0,'26'-18'39'16,"-14"3"-1"-16,-12 15 1 16,-10 12-32-16,-7 18-2 15,-16 11-1-15,-4 20 0 16,-7 13-2-16,-4 17 2 15,-1 9-2-15,5 9 1 16,11-1-2-16,6-2 1 16,17-7-1-16,10-10-1 0,17-16-1 15,13-15-3-15,17-17-1 16,4-24-4-16,16-3-20 15,-13-30-11-15,4-7 0 16,-15-22-1-16</inkml:trace>
  <inkml:trace contextRef="#ctx0" brushRef="#br3" timeOffset="55552.1774">7454 11642 94 0,'-21'-4'40'0,"21"4"0"15,21-5-1-15,30-1-37 16,22-2-3-16,24-1-5 15,9-16-18-15,28 11-15 0,3-11 0 16,6 7-1-16,-8-7 0 16</inkml:trace>
  <inkml:trace contextRef="#ctx0" brushRef="#br3" timeOffset="55739.1881">9034 11368 85 0,'-22'8'39'0,"9"16"1"16,-12 0 0-16,2 14-33 15,-5 7-4-15,6 7 2 16,2 2-4-16,4 4 1 16,6-1-4-16,4-11-4 15,18 2-25-15,-6-21-10 0,13-5 1 16,-5-17-3-16</inkml:trace>
  <inkml:trace contextRef="#ctx0" brushRef="#br3" timeOffset="55895.197">8817 11634 100 0,'-17'-3'41'0,"1"-5"1"16,16 8-1-16,22-6-39 16,13-7-3-16,23 9-14 15,2-16-25-15,27 3-1 16,6-13 0-16,23 5-2 15</inkml:trace>
  <inkml:trace contextRef="#ctx0" brushRef="#br3" timeOffset="56270.2185">10210 11119 79 0,'0'0'40'16,"14"-2"-2"-16,-14 2 1 15,-13 25-35-15,-3-1-3 16,0 11 0-16,-3 1-1 16,2 4-1-16,5 1-3 15,7-10-2-15,24 0-31 16,1-13 0-16,17-8-1 15,8-19 0-15</inkml:trace>
  <inkml:trace contextRef="#ctx0" brushRef="#br3" timeOffset="56454.229">10759 11032 82 0,'-23'13'39'16,"-21"12"1"-16,-6 24 0 16,-13 8-34-16,3 21-3 15,-7 8 0-15,4 9-1 16,7 5-2-16,6-4-4 15,19 5-14-15,5-20-22 16,21-6 1-16,10-23-2 16,21-12 1-16</inkml:trace>
  <inkml:trace contextRef="#ctx0" brushRef="#br3" timeOffset="56790.2482">10637 11650 91 0,'0'0'42'0,"0"0"-1"16,22 4 1-16,12-11-39 16,4 0 0-16,4-1-1 15,3 3 0-15,-4 3 0 16,-7 4 0-16,-11 6-1 15,-10 6 2-15,-16 5-2 16,-10 7 1-16,-11-1 0 16,-3 9 0-16,-5-2-1 15,1-2-1-15,6 0 0 16,10-4-2-16,13-3 2 15,14-12-3-15,23-1 1 0,13-13-5 16,22 0-2-16,1-22-17 16,27 7-17-16,4-12 2 15,15 0-1-15,-7-8 1 16</inkml:trace>
  <inkml:trace contextRef="#ctx0" brushRef="#br3" timeOffset="57135.268">11804 11537 95 0,'-38'8'42'16,"-19"3"1"-16,5 11-1 15,-21 2-35-15,17 8-1 16,4-1-2-16,10 7 1 16,9-3-3-16,14-3-1 15,19-8 0-15,18-7 0 16,15-12 0-16,16-8-1 0,8-12 0 15,5-9-2-15,3-10 2 16,-4-2 1-16,-8-4-2 16,-11 3 2-16,-8 3-1 15,-14 7-2-15,-11 11 2 16,-9 16 0-16,0 0 0 15,-19 28 2-15,7 6-2 16,-1 8 1-16,4 8-3 16,4 0-1-16,19 2-1 15,9-15-7-15,28 3-7 16,2-29-11-16,35 0-7 15,3-31-8-15,16-6 2 16,-5-19 1-16</inkml:trace>
  <inkml:trace contextRef="#ctx0" brushRef="#br3" timeOffset="57323.2787">12807 11162 95 0,'-25'-21'42'16,"-17"14"1"-16,-2 33-2 16,-15 10-34-16,4 26-2 15,3 11-3-15,5 10 1 16,12 1-2-16,8-2-1 15,15-1-3-15,7-17-7 16,22 2-14-16,-7-27-17 16,14-10-1-16,-4-20-3 15,6-9 2-15</inkml:trace>
  <inkml:trace contextRef="#ctx0" brushRef="#br3" timeOffset="57487.2881">12370 11583 107 0,'0'0'44'16,"36"-2"1"-16,9-5-3 15,26-9-41-15,12 8-7 16,2-14-8-16,15 16-9 16,-23-19-19-16,3 5-2 15,-13-7-1-15,-9-1 0 16</inkml:trace>
  <inkml:trace contextRef="#ctx0" brushRef="#br3" timeOffset="58541.3484">3847 13195 49 0,'51'-31'37'16,"-13"12"-2"-16,-24 4 0 15,-14 15-25-15,-27 2-1 16,-5 16-1-16,-22 1-1 16,1 10-2-16,-4 1 0 15,6 6 0-15,10-7-2 16,12 4 0-16,15-4-1 15,17-5-1-15,21-5 0 0,13-5 0 16,12-1-1-16,12-4 1 16,5 2-1-16,-3-2 0 15,-5 1 1-15,-7 4 0 16,-15 4-1-16,-13 6 1 15,-23 3 0-15,-17 5 0 16,-13 2-1-16,-12 1-1 16,-1-4-1-16,-2-8-2 15,14-3-10-15,1-29-14 16,34-2-13-16,18-24 0 15,29-4-2-15,14-18 2 16</inkml:trace>
  <inkml:trace contextRef="#ctx0" brushRef="#br3" timeOffset="58729.3591">4947 13299 71 0,'5'19'41'0,"-5"-19"-1"15,14 9 0-15,-1-15-29 16,11-8-10-16,11-3 1 15,7-6-3-15,12 3-4 16,-8-11-19-16,7 19-14 16,-14-3-2-16,-5 12 1 15,-15 1 0-15</inkml:trace>
  <inkml:trace contextRef="#ctx0" brushRef="#br3" timeOffset="58863.3668">5020 13466 85 0,'-22'18'40'0,"19"-3"-2"16,3-15-1-16,36-19-57 15,12 5-18-15,6-9-1 16,20 1-3-16,7-9 2 16</inkml:trace>
  <inkml:trace contextRef="#ctx0" brushRef="#br3" timeOffset="59396.3973">6240 13198 77 0,'2'-20'42'16,"-2"20"-2"-16,8-21 2 15,-8 21-38-15,0 0 0 16,2 22-1-16,-11 4 0 15,1 6-1-15,-1 5 0 16,0 7-1-16,0 0 0 16,9 0 1-16,4-5-1 0,11-8-1 15,11-12 1-15,9-12 0 16,14-14 0-16,6-13-1 15,6-14 1-15,2-6 0 16,0-8 0-16,-5 0 0 16,-6 0 0-16,-8 6-1 15,-12 7 0-15,-7 9 1 16,-7 11-1-16,-6 13 0 15,-4 13-1-15,-5 13 2 16,1 10-2-16,1 6 0 16,4 5-2-16,5-1 0 15,11-1-3-15,1-18-5 16,23 3-12-16,-11-39-11 0,28-4-8 15,-3-26 0 1,17-11 1-16</inkml:trace>
  <inkml:trace contextRef="#ctx0" brushRef="#br3" timeOffset="59591.4084">7771 12585 95 0,'-31'37'42'16,"-6"34"1"-16,-14 14-1 15,-3 19-39-15,6 7-2 16,9 2-1-16,8 0 0 15,7-9-2-15,17-10-2 16,3-21-4-16,23-7-18 16,-9-38-17-16,14-8 2 0,-4-28-2 15,3-10 2-15</inkml:trace>
  <inkml:trace contextRef="#ctx0" brushRef="#br3" timeOffset="59734.4166">7427 13127 95 0,'-30'-25'43'0,"19"16"0"16,3-2-2-16,19 6-40 15,20 5-9-15,6-19-15 16,34 17-18-16,4-13-1 16,27 5-2-16,12-10 1 15</inkml:trace>
  <inkml:trace contextRef="#ctx0" brushRef="#br3" timeOffset="60061.4353">8900 12805 87 0,'10'3'42'0,"-17"14"-1"15,-6 20 0-15,-6 8-40 16,-6 8 0-16,-4 7-2 0,2 5 0 15,7 2-3-15,3-13-5 16,21 0-26-16,-1-22-4 16,13-9-3-16,3-20 2 15</inkml:trace>
  <inkml:trace contextRef="#ctx0" brushRef="#br3" timeOffset="60211.4439">8777 13096 94 0,'-17'-1'43'16,"0"-6"-1"-16,17 7-1 15,18-9-39-15,14-6-5 16,27 5-10-16,1-19-25 16,31 2-3-16,3-11 0 0,17 1-2 15</inkml:trace>
  <inkml:trace contextRef="#ctx0" brushRef="#br3" timeOffset="60403.4549">10013 12393 89 0,'-15'-21'41'15,"-5"15"1"-15,-10 6-2 16,3 5-37-16,-8 21-3 16,-3 10 0-16,1 12-3 15,3-4-3-15,15 16-8 16,3-16-26-16,23-3 0 15,9-18-2-15,21-8 2 16</inkml:trace>
  <inkml:trace contextRef="#ctx0" brushRef="#br3" timeOffset="60582.4651">10305 12472 92 0,'-21'43'42'16,"-16"11"0"-16,-7 26-1 15,-16 9-36-15,1 9-3 16,4 3-2-16,2-4-5 15,20 3-9-15,-1-21-27 16,24-14-1-16,13-23-1 16,22-17 0-16</inkml:trace>
  <inkml:trace contextRef="#ctx0" brushRef="#br3" timeOffset="60912.484">10276 12950 96 0,'9'22'43'0,"4"-21"1"16,15 1-1-16,-5-10-41 16,10 0 0-16,0 0 0 15,-4 3-2-15,-11 5 1 16,-18 0-1-16,5 19-1 15,-25 2 1-15,-12 10 0 16,-13 7 1-16,-7 7-1 0,-1 2 0 16,5 3 1-16,6-5-1 15,15-3 0-15,19-8 0 16,22-9 0-16,16-10-2 15,26-8-4-15,4-23-9 16,27 12-11-16,-12-20-14 16,17 2-2-16,-11-9-2 15,6 5 2-15</inkml:trace>
  <inkml:trace contextRef="#ctx0" brushRef="#br3" timeOffset="61513.5184">11424 12877 65 0,'-11'-15'37'0,"-14"-1"0"15,-7 11 3-15,-12 1-35 0,-3 11 2 16,-10 4 0-16,3 22 1 15,-6 2-1-15,8 16 0 16,1 0-2-16,16 5-1 16,9-7-1-16,18-1-1 15,19-14-1-15,19-14 0 16,16-15-1-16,18-11 0 15,9-12 1-15,3-11-1 16,-2-5 0-16,-6-6 0 16,-12 0 0-16,-9 3 1 15,-16 2-1-15,-12 11 0 16,-15 9 0-16,-4 15 0 0,-20 12 0 15,1 13 0-15,-3 15 0 16,2 8 0-16,6 6-1 16,8-1-2-16,16-4 0 15,12-15-5-15,30-2-9 16,-1-39-10-16,37 0-7 15,-4-31-8-15,17-12-1 16,-4-18 3-16</inkml:trace>
  <inkml:trace contextRef="#ctx0" brushRef="#br3" timeOffset="61694.5287">12276 12483 97 0,'-52'48'44'0,"-15"18"-2"15,1 29 1-15,-6 4-39 0,10 11-2 16,11 0-1-16,13-6-3 15,16-7-1-15,12-19-7 16,30-2-16-16,-7-36-16 16,21-10-1-16,-1-26-1 15,6-11 1-15</inkml:trace>
  <inkml:trace contextRef="#ctx0" brushRef="#br3" timeOffset="61852.5378">11822 12997 105 0,'-22'-17'42'0,"22"17"2"15,22-21-3-15,15 4-43 16,36 3-10-16,5-21-13 0,31 11-16 16,-1-10-2-16,11 4-1 15,-2-10 1-15</inkml:trace>
  <inkml:trace contextRef="#ctx0" brushRef="#br3" timeOffset="62251.5606">12766 12272 86 0,'-24'-4'41'0,"24"4"2"15,0 0-3-15,27 4-33 16,3-9-4-16,7 6-1 16,2 0 1-16,1 3-2 15,-4 1 1-15,-9 5-1 16,-10 4 0-16,-13 5 1 15,-20 4 0-15,-8 4 0 16,-18 5 0-16,-7 6 0 16,-4 3-1-16,0 0 1 15,8-2-1-15,10-2 0 16,20-6-2-16,21-5 0 15,31-8-1-15,21-14-5 16,30 4-5-16,2-19-10 16,27 14-7-16,-12-22-11 15,10 10-3-15,-14-7-2 0,-8 6 3 16</inkml:trace>
  <inkml:trace contextRef="#ctx0" brushRef="#br4" timeOffset="92021.2633">3623 2306 61 0,'-1'114'28'16,"8"44"-7"-16,-9 23-19 0,-1 37-27 15,-5 18 13-15,7 30 8 16,-8 5 3-16,1-6 1 16,0-16-4-16,5-35-15 15,7-26 13-15,5-60-1 16,11-37-15-16</inkml:trace>
  <inkml:trace contextRef="#ctx0" brushRef="#br4" timeOffset="92389.2844">4020 2379 18 0,'55'-4'26'0,"5"-4"-6"16,11-8-2-16,13 5-2 15,11-13-7-15,24 6-2 16,8-11-3-16,17 1-5 15,18 0-6-15,8-4-4 16,17 2-9-16,5 4-1 0,12 3-1 16,4 5 2-16,10 9 7 15</inkml:trace>
  <inkml:trace contextRef="#ctx0" brushRef="#br4" timeOffset="92576.2951">6808 2071 5 0,'243'8'18'15,"6"-6"2"-15,5 4 2 16,11-5-1-16,1-10-7 16,14 6-3-16,2-13-4 15,11 5-2-15,11-7-3 16,10 4-1-16,9-2-1 15,4 6 0-15,4 5 0 16,-3 1-1-16,3 4 0 16,-9 0 0-16,37 3-3 0,-48-6-6 15,-13-4-17-15,-2 2 1 16,-18-10-2-16,-6-3 1 15</inkml:trace>
  <inkml:trace contextRef="#ctx0" brushRef="#br4" timeOffset="93107.3254">14936 1885 59 0,'-23'7'34'0,"-4"-2"1"16,1 4-2-16,-7-3-26 15,4 4-2-15,-9 2-2 16,-7 3-1-16,-12 2-2 16,-15 3 0-16,-17 12-2 15,-20 6 1-15,-25 10 0 16,-27 11 1-16,-28 14 1 15,-24 11 1-15,-25 5 2 16,-14 15 0-16,-26-5 1 16,-9 7 0-16,-16-3-1 15,-5 4 0-15,-13-11-1 16,-3-1-1-16,-12-5-3 0,-2-6 1 15,-10 1-1-15,-3-1-1 16,-1 1 1-16,-7 2 0 16,-5 6 0-16,-9 5 0 15,-7 8 0-15,-10 6 0 16,-2 4 0-16,0 7 0 15,-2-1 0-15,8-6-1 16,14-3-5-16,12-17-26 16,35-11-3-16,23-17-2 15,36-17 2-15</inkml:trace>
  <inkml:trace contextRef="#ctx0" brushRef="#br4" timeOffset="93666.3574">4940 3152 74 0,'10'-28'36'0,"-1"17"0"0,-9 11-1 16,9 18-31-16,-12 14 0 15,4 18-1-15,-6 7 0 16,4 7-1-16,1 3-2 16,1-7-4-16,11 0-13 15,-2-30-20-15,16-19 3 16,4-26-3-16,15-20 2 15</inkml:trace>
  <inkml:trace contextRef="#ctx0" brushRef="#br4" timeOffset="93846.3677">5596 2831 73 0,'-16'31'37'16,"-6"35"0"-16,-19 19 1 16,-2 37-18-16,-15 3-16 0,4 13-3 15,2 1 0-15,4-6-3 16,15 2-6-16,0-23-29 15,24-18 0-15,4-27-1 16,20-20-1-16</inkml:trace>
  <inkml:trace contextRef="#ctx0" brushRef="#br4" timeOffset="94192.3875">5667 3589 90 0,'-28'17'39'0,"10"4"0"0,6-16 1 16,12-5-27-16,16 0-12 16,8-16 1-16,12-6-1 15,5 4 1-15,-3-3-1 16,-3 8 1-16,-9 9-1 15,-3 13 1-15,-14 12-1 16,-13 11-1-16,-6 12 1 16,-9 8-1-16,-3 1 1 15,0 1 0-15,2-8-1 16,9-7 0-16,6-9 0 15,11-18-2-15,18-13 0 16,8-19-4-16,22-1-21 16,-4-20-12-16,15 3-1 0,-4-13 0 15,11 4 1-15</inkml:trace>
  <inkml:trace contextRef="#ctx0" brushRef="#br4" timeOffset="94561.4086">6496 3301 92 0,'-34'9'39'0,"1"19"2"16,-14-1-2-16,3 26-22 16,-1-7-12-16,-2 8-1 15,4-1 0-15,9 0-2 16,7-7 1-16,16-9-2 15,17-15 0-15,18-18 0 16,17-19 0-16,11-15 1 0,9-16-2 16,5-7 3-16,-3-7-3 15,-4 0 0-15,-8 1 0 16,-15 10 0-16,-13 15 0 15,-13 11 0-15,-10 23 0 16,0 0 0-16,-17 30-2 16,3 4 0-16,1 14 1 15,2 1-1-15,10 5-2 16,4-9-1-16,19-5-3 15,5-29-10-15,27-5-20 16,0-31-3-16,16-11 1 16,1-28 0-16</inkml:trace>
  <inkml:trace contextRef="#ctx0" brushRef="#br4" timeOffset="94740.4189">7208 2711 116 0,'-23'67'41'16,"-9"10"-1"-16,11 26-1 15,-2 1-38-15,11-2 1 16,12-1-4-16,8-14-4 16,21 0-30-16,-7-27-4 15,13-7 1-15,-5-31-4 16</inkml:trace>
  <inkml:trace contextRef="#ctx0" brushRef="#br4" timeOffset="94905.4283">7078 3111 113 0,'6'-11'39'0,"13"-10"-2"16,18-9-10-16,8-4-63 15,17-14-4-15,13 0 2 16,0-14-4-16</inkml:trace>
  <inkml:trace contextRef="#ctx0" brushRef="#br4" timeOffset="95244.4477">7663 2627 81 0,'-25'25'41'15,"1"-19"-3"-15,24-6 2 16,0 0-17-16,23-20-20 15,9 0-1-15,12 2 0 16,-3-1 0-16,3 6-1 16,-6 5 1-16,-8 13-1 15,-11 10 0-15,-14 11 2 16,-16 12-1-16,-9 9 1 15,-12 6-2-15,3-1 2 16,-3 4-2-16,5-10 0 16,11-6-2-16,9-16-5 0,28-3-10 15,-2-35-15-15,30 2-11 16,1-16 0-16,20-3 0 15,-1-13-2-15</inkml:trace>
  <inkml:trace contextRef="#ctx0" brushRef="#br4" timeOffset="95341.4532">8347 2687 102 0,'0'0'41'0,"-43"-5"-6"15,-9 9-11-15,-7 0-46 16,-28 2-20-16,6 7-1 16,-16-6 1-16</inkml:trace>
  <inkml:trace contextRef="#ctx0" brushRef="#br4" timeOffset="96392.5134">1268 2565 53 0,'0'0'37'15,"-18"4"-2"-15,18-4 0 16,-18-3-10-16,18 3-18 15,0 0-1-15,31 1-2 16,9-5-2-16,25 1 0 16,24-5-1-16,20-4-3 15,28 9-32-15,-2-11-4 16,8 4 0-16,-13-4-2 15</inkml:trace>
  <inkml:trace contextRef="#ctx0" brushRef="#br4" timeOffset="98183.6158">15364 12350 71 0,'-22'-8'39'0,"-11"0"-2"15,-2 12 1-15,-11 6-33 0,2 8-1 16,-1 8-1-16,3 11 2 16,0 4-2-16,9 5 0 15,7-2 0-15,14-1 0 16,11-11-1-16,18-8 0 15,19-17-1-15,12-20 0 16,15-16 0-16,11-15 0 16,5-19 0-16,-1-10-1 15,-2-12 1-15,-10 1-1 16,-13 0 1-16,-12 3-1 15,-13 6 0-15,-13 13 3 16,-12 13-2-16,-6 17 2 16,-8 17-2-16,-1 20 0 15,-4 20-1-15,3 27 1 0,-1 22-1 16,3 10 0-16,11 17 0 15,4 1-3-15,8 4 0 16,9-5-1-16,13-7-5 16,-1-28-17-16,20-4-15 15,-1-23-2-15,7-10 1 16,-5-21 1-16</inkml:trace>
  <inkml:trace contextRef="#ctx0" brushRef="#br4" timeOffset="98377.6269">16124 12498 94 0,'13'6'42'16,"7"-12"-1"-16,13 1-3 15,5-7-36-15,2-3-4 16,8 1 0-16,-2-4-5 15,7 15-27-15,-21-4-6 16,-4 12 0-16,-17-2 1 16</inkml:trace>
  <inkml:trace contextRef="#ctx0" brushRef="#br4" timeOffset="98528.6355">16156 12739 74 0,'-9'21'41'15,"9"-21"0"-15,22 3-1 16,8-21-25-16,13-12-29 0,27 5-23 15,-8-10-2-15,12 1-3 16,3-2 3-16</inkml:trace>
  <inkml:trace contextRef="#ctx0" brushRef="#br4" timeOffset="99752.7055">16761 12606 61 0,'4'-24'36'16,"13"7"0"-16,1-9-4 15,12 1-26-15,5-7-1 16,4 5 0-16,0-4-2 16,0 10 0-16,-7 0-1 15,-2 8 0-15,-6 5-1 16,-8 8 0-16,-16 0 0 0,6 24 0 15,-12-1 0-15,-5 8 1 16,-5 9-1-16,2 8 0 16,-1 1 0-16,5 7 0 15,5-3-1-15,9-4 1 16,10-6 0-16,13-10-1 15,16-15 1-15,9-14 1 16,16-14-1-16,2-14 0 16,2-12 1-16,-5-8-2 15,-9-6 2-15,-15-5 0 16,-16 3-1-16,-20 4 0 15,-18 4-1-15,-15 6-1 16,-9 6 0-16,-2 6-1 16,3 11-1-16,2 3-3 15,20 14-1-15,12-2-24 0,12 11-7 16,11 0 0-16,24 7-2 15</inkml:trace>
  <inkml:trace contextRef="#ctx0" brushRef="#br4" timeOffset="104408.9719">17918 12869 64 0,'11'-11'37'0,"-2"-8"-2"16,4 5 1-16,-13-12-27 15,6 3-3-15,-7-5 0 16,1 6-2-16,-8-2-1 15,-1 5 0-15,-6 6 0 16,-2 6-1-16,-5 8 0 16,-2 13 0-16,-6 10-1 15,-5 19 0-15,-3 7-1 16,0 13 1-16,0 3 0 15,2 4-1-15,9-3-3 0,6-10-1 16,21 4-18-16,0-26-16 16,18-9-1-16,1-17-1 15,13-4 0-15</inkml:trace>
  <inkml:trace contextRef="#ctx0" brushRef="#br4" timeOffset="104578.9816">17576 13032 81 0,'-28'-3'40'15,"4"-8"-2"-15,24 11 2 16,-7-14-31-16,27-1-8 16,15-1-6-16,2-9-32 15,16 3 0-15,-2-10-2 0,11 4-2 16</inkml:trace>
  <inkml:trace contextRef="#ctx0" brushRef="#br4" timeOffset="104987.0049">18428 11902 47 0,'11'-4'39'16,"-11"4"0"-16,12-6-1 16,-12 6-10-16,-6 14-16 15,-10 7-6-15,1 15-2 16,-11 9-1-16,-6 15 0 15,-8 12-3-15,-1 11 2 16,-2 2-2-16,8-1 0 16,10-6-1-16,11-9-1 15,16-11-3-15,10-27-21 16,21-4-12-16,-3-23-1 15,15-5-1-15,-10-21 2 0</inkml:trace>
  <inkml:trace contextRef="#ctx0" brushRef="#br4" timeOffset="105138.0136">18234 12442 77 0,'-36'4'39'0,"-2"-8"1"16,22 11 0-16,3-10-20 16,26 3-16-16,20-7-4 15,16-14-12-15,23 9-25 16,-1-13-4-16,13 2 2 15,-5-7-4-15</inkml:trace>
  <inkml:trace contextRef="#ctx0" brushRef="#br4" timeOffset="105731.0475">18948 12589 62 0,'0'0'40'0,"-14"2"0"16,14-2 0-16,0 0-15 15,22-11-17-15,7 1-3 0,15 4 0 16,13-6-1-16,12 0 0 15,10 2-2-15,10 2 0 16,1 3-1-16,1-2 0 16,-10 7-1-16,-9 4-1 15,-12 1 0-15,-13 1 0 16,-8-1-2-16,-16-4-1 15,-4 2-4-15,-13-16-12 16,7 9-19-16,-11-16-1 16,11 5 0-16,-2-13 0 15</inkml:trace>
  <inkml:trace contextRef="#ctx0" brushRef="#br4" timeOffset="106215.0752">20530 11832 75 0,'19'-23'38'0,"-1"6"2"16,-9-1-2-16,-9 18-20 16,0 0-15-16,0 0 1 15,-18 32-4-15,-1 0-2 16,-6 11 3-16,-4 6-3 15,0 7 1-15,3-2-4 16,14 5-3-16,-2-25-19 16,23 7-8-16,4-26 0 15,24-5-2-15,5-19 0 0</inkml:trace>
  <inkml:trace contextRef="#ctx0" brushRef="#br4" timeOffset="106399.0857">21048 11864 86 0,'-23'16'35'0,"-12"11"1"15,1 28-1-15,-26 3-30 16,0 24-1-16,-11 4-1 16,4 7 0-16,-1 3-2 15,9-7-3-15,13-1-9 16,8-21-25-16,21-9 0 15,11-25-2-15,25-10 0 0</inkml:trace>
  <inkml:trace contextRef="#ctx0" brushRef="#br4" timeOffset="106732.1047">20837 12453 102 0,'-20'9'38'0,"16"3"3"16,4-12-7-16,0 0-29 15,33-6-3-15,9-2 0 16,6-5 0-16,8 0-1 16,1 1 1-16,-2 0-1 15,-9 3 0-15,-9 7-1 0,-13 5 1 16,-24-3 0-16,0 25-1 15,-19 3 1-15,-13-1-1 16,-6 6 0-16,-6 3-1 16,2 0 1-16,3-3-1 15,10-3 0-15,14-5-1 16,11-12-2-16,28-3-2 15,8-21-12-15,29 4-20 16,-3-20 0-16,23 2-1 16,-3-14-1-16</inkml:trace>
  <inkml:trace contextRef="#ctx0" brushRef="#br4" timeOffset="107076.1244">21691 12342 73 0,'9'-11'38'0,"-23"-1"-1"16,0 18-1-16,-23-5-13 0,7 19-14 15,-9 0-4-15,4 9-1 16,0 3 0-16,6 5-1 15,5 0-1-15,9-3-1 16,8-3 0-16,10-6-1 16,12-10 0-16,9-7-1 15,7-11 1-15,6-11 0 16,5-8 1-16,-1-3 0 15,-1-8-1-15,-2-2 1 16,-7-3-1-16,-4 1 1 16,-9 3 0-16,-5 9-2 15,-6 8 1-15,-7 17 0 16,0 0 0-16,-11 12 0 15,0 18-1-15,-3 8 0 0,8 10-3 16,-1-3 0-16,12 5-4 16,2-16-10-16,24 2-22 15,1-22-1-15,21-5 0 16,7-28 1-16</inkml:trace>
  <inkml:trace contextRef="#ctx0" brushRef="#br4" timeOffset="107269.1355">22630 11911 87 0,'-50'28'40'0,"-16"14"1"16,2 26 0-16,-6 0-27 0,10 10-9 15,9 0-5-15,16 0 1 16,15-4-4-16,7-16-12 15,19-1-23-15,1-21-2 16,14-5 0-16,-4-18-2 16</inkml:trace>
  <inkml:trace contextRef="#ctx0" brushRef="#br4" timeOffset="107451.1459">22205 12287 111 0,'11'-1'42'0,"20"6"0"15,5-14-2-15,24-4-41 0,11 7-15 16,-5-19-23 0,9 1-3-16,-10-6-1 0,1 2-1 15</inkml:trace>
  <inkml:trace contextRef="#ctx0" brushRef="#br4" timeOffset="108030.179">22915 11570 97 0,'-22'-6'38'0,"22"6"3"16,-10-12-3-16,27 0-33 0,4 3-3 15,10 1 1-15,4 0-2 16,3 4 1-16,-3 5-1 15,-2 5 0-15,-11 5 0 16,-11 5 0-16,-11 7 0 16,-14 3 0-16,-9 1 0 15,-8 6 1-15,-7 0-1 16,-2 3 1-16,5-2-1 15,8-2-1-15,10-5 0 16,14-1-1-16,14-8 1 16,14-5-3-16,21-4 0 15,12-14-6-15,24 10-20 16,-8-20-12-16,10 5-1 15,-11-8 2-15,-1 6-3 0</inkml:trace>
  <inkml:trace contextRef="#ctx0" brushRef="#br4" timeOffset="108953.2318">15614 13584 81 0,'0'0'39'0,"-24"-22"0"15,7 21-1-15,-16-1-33 16,-1 7-1-16,-5 4-1 15,0 10 0-15,0 7-1 16,4 7 0-16,3 0 0 16,11 4-1-16,5 0 0 15,10-1-1-15,10-5 1 16,6-3-1-16,8-7 0 15,4-4 0-15,4-3 1 16,-1-2-2-16,0-1 2 16,-4 3 0-16,-6 3 0 0,-7 5 1 15,-6 4-2-15,-9 5 0 16,-8 5 1-16,-8 1-1 15,-4 1 0-15,-3-1 0 16,4-5-1-16,1-9-3 16,11-2-1-16,0-25-14 15,25 1-21-15,2-21 0 16,24-3-2-16,3-16-2 15</inkml:trace>
  <inkml:trace contextRef="#ctx0" brushRef="#br4" timeOffset="109141.2425">15906 13899 72 0,'0'0'41'16,"19"8"0"-16,-1-17-1 16,12 8-24-16,7-12-14 15,-2-2-3-15,5 6-1 16,-6-3-4-16,1 19-12 15,-21-9-20-15,1 17 1 16,-15-15-3-16,-7 32 2 16</inkml:trace>
  <inkml:trace contextRef="#ctx0" brushRef="#br4" timeOffset="109292.2512">15921 14123 63 0,'-22'17'41'16,"16"1"-2"-16,6-18 1 15,14 14-21-15,11-21-15 16,10-10-6-16,16 5-22 0,-5-19-16 15,9 6 2-15,-4-10-3 16,11 9 2-16</inkml:trace>
  <inkml:trace contextRef="#ctx0" brushRef="#br4" timeOffset="109959.2893">16842 13925 77 0,'0'0'40'0,"-5"-15"-2"0,19 2 2 15,0-14-35-15,21-5-1 16,6-7-2-16,11-1 1 16,2 6-1-16,-1 3-1 15,-4 10 1-15,-5 12-1 16,-13 13-1-16,-12 16 1 15,-15 14 0-15,-10 13 0 16,-11 13 0-16,-7 8 0 16,-4 3-1-16,4 3 1 15,4-4 0-15,8-6 0 16,16-11-1-16,14-13 0 15,16-20 1-15,16-17-1 16,13-18 1-16,8-17 0 16,2-12 0-16,0-11 0 0,-9-9 1 15,-10-1-1-15,-17-2 0 16,-10 1-1-16,-14 4-1 15,-10 6-1-15,-4 10-1 16,-1 2-3-16,4 18-4 16,-4-10-12-16,24 25-18 15,-7-6-1-15,23 16 0 16,1-6 1-16</inkml:trace>
  <inkml:trace contextRef="#ctx0" brushRef="#br4" timeOffset="110216.304">18438 13328 71 0,'2'-13'41'16,"-13"5"-1"-16,6 19 0 15,-15 4-24-15,7 26-11 16,-16 16-1-16,-4 21-2 15,-5 11 0-15,0 12 1 16,3 0-2-16,9-4 0 16,8-7-2-16,12-16-2 15,17-15-5-15,1-32-18 16,18-8-15-16,1-26 0 15,8-6-1-15,-12-24-1 16</inkml:trace>
  <inkml:trace contextRef="#ctx0" brushRef="#br4" timeOffset="110381.3135">18097 13790 108 0,'0'0'43'16,"10"20"0"-16,19-31-4 15,15 5-38-15,21-3-5 16,2-18-14-16,16 16-22 15,-3-11-3-15,10 7 0 16,-4-6-1-16</inkml:trace>
  <inkml:trace contextRef="#ctx0" brushRef="#br4" timeOffset="110726.3332">19123 13825 96 0,'-12'12'42'0,"21"1"0"16,5-18-2-16,16-16-39 15,18 2-2-15,10-5-2 0,16 4-3 16,-2-16-17-16,18 17-16 16,-8-8 0-16,12 12-3 15,-9-3 2-15</inkml:trace>
  <inkml:trace contextRef="#ctx0" brushRef="#br4" timeOffset="111073.353">20542 13229 83 0,'0'0'40'15,"0"0"-3"-15,4 23 1 16,-27 13-36-16,3 2-3 16,-3 8 1-16,-1 3-2 15,4 1-1-15,1-8-5 16,23-1-26-16,0-18-1 15,19-9-2-15,8-22 0 0</inkml:trace>
  <inkml:trace contextRef="#ctx0" brushRef="#br4" timeOffset="111258.3636">21035 13223 88 0,'-23'29'38'0,"-26"14"-1"16,-2 28 0-16,-16 8-34 15,0 14-1-15,-4 11-1 16,6 1-2-16,11-2-2 15,9-16-12-15,22 3-22 16,8-27-1-16,20-11-3 16,12-28 2-16</inkml:trace>
  <inkml:trace contextRef="#ctx0" brushRef="#br4" timeOffset="111591.3827">20879 13765 95 0,'0'0'41'15,"-15"4"1"-15,30-3-2 16,8-17-35-16,20-1-3 16,12 1-2-16,3 0 1 15,3 5 0-15,-8 3 0 16,-9 8 0-16,-11 9-1 15,-19 10 1-15,-21 9-1 16,-19 9 1-16,-9 2-1 16,-12 5 0-16,-2 3 1 0,-2-3-1 15,8-5 0-15,11-5 0 16,15-7-1-16,22-9 1 15,18-11-2-15,22-10-2 16,12-17-7-16,29 6-18 16,-5-21-11-16,22 5 0 15,-1-13-3-15</inkml:trace>
  <inkml:trace contextRef="#ctx0" brushRef="#br4" timeOffset="112126.4133">21927 13692 100 0,'-36'13'40'16,"-12"-5"0"-16,8 10-12 15,-8-5-24-15,7 8 0 16,4 1-1-16,6 2-1 16,6 5 1-16,10-1-1 0,9 1-1 15,11-2 1-15,10-4-1 16,8-4 0-16,11-9 0 15,11-10 0-15,5-11-1 16,8-10 1-16,1-11 0 16,0-8-1-16,-5-3 2 15,-1-5-2-15,-13 4 1 16,-5 5-1-16,-15 8 1 15,-9 12-1-15,-11 19 1 16,0 0-1-16,-24 25 0 16,1 11 0-16,1 4 0 15,1 7 0-15,9 2-2 16,9-5 1-16,14-6-3 15,16-17-1-15,22-2-8 16,3-32-9-16,27 5-19 0,-3-22 0 16,15-4 0-16,-8-19 0 15</inkml:trace>
  <inkml:trace contextRef="#ctx0" brushRef="#br4" timeOffset="112319.4243">22956 13207 92 0,'-19'-22'42'0,"1"29"0"16,-15 10-2-16,4 32-27 15,-8 11-12-15,-2 16 0 16,-3 14-1-16,-1 9 0 16,6 0-2-16,6-2-1 15,15-5-6-15,-5-24-14 16,23-4-19-16,3-29 1 0,18-13-3 15,-2-26 2-15</inkml:trace>
  <inkml:trace contextRef="#ctx0" brushRef="#br4" timeOffset="112493.4343">22678 13683 95 0,'-29'1'43'0,"1"-5"0"16,28 4-1-16,-2-12-28 15,25 2-13-15,24-4-3 16,11-12-4-16,20 8-10 15,-11-16-23-15,15 8-3 16,-9-9 0-16,7 6-1 16</inkml:trace>
  <inkml:trace contextRef="#ctx0" brushRef="#br4" timeOffset="112894.4572">23325 12990 85 0,'-19'3'42'0,"19"-3"1"16,14-7-3-16,24 8-22 15,9-19-16-15,12 6 0 16,0-3 0-16,-2 4 0 0,-8 6-1 16,-12 7 0-16,-19 9 0 15,-16 11 0-15,-23 11 0 16,-15 9 1-16,-13 9-2 15,-8 7 2-15,1 3-1 16,1-2 0-16,10-3 0 16,20-6 0-16,16-9-1 15,25-12-2-15,24-10-1 16,17-18-6-16,20 2-9 15,-1-24-13-15,23 8-13 16,2-14-1-16,12 2-2 16,-6-9 3-16</inkml:trace>
  <inkml:trace contextRef="#ctx0" brushRef="#br5" timeOffset="132765.5938">13533 14794 57 0,'4'-24'41'15,"3"5"-2"-15,-15-3 1 16,10 8-33-16,-19 4-4 0,-8 11 1 16,-8 11-1-16,-8 10-3 15,-10 8 2-15,-6 6-2 16,1 5 2-16,2 1-2 15,6-2 1-15,11-3 0 16,12-9 0-16,20-2 0 16,14-8-1-16,19-6 0 15,13-4 0-15,16-2-1 16,8-4 1-16,3 2 0 15,2 1 0-15,-5 2 0 16,-11 2-1-16,-12 9 2 16,-19 6-1-16,-16 6 0 15,-19 5-1-15,-15 6 1 16,-13 2 0-16,-4 0-1 0,-1-1-1 15,0-12-3-15,17 3-16 16,1-27-19-16,27-6 1 16,6-22-2-16,29-8 1 15</inkml:trace>
  <inkml:trace contextRef="#ctx0" brushRef="#br5" timeOffset="132949.6043">13984 15069 67 0,'-2'26'41'0,"2"-26"0"15,0 0-1-15,10-3-35 16,11-7-3-16,9-2-2 16,6-1-2-16,7 2-3 15,-1-7-14-15,7 20-21 0,-13-3 2 16,0 13-2-16,-15-2 1 15</inkml:trace>
  <inkml:trace contextRef="#ctx0" brushRef="#br5" timeOffset="133099.6129">14113 15185 76 0,'-34'-3'41'0,"18"11"-2"16,1-16-1-16,15 8-36 16,24 1-2-16,10-9-5 15,28 7-33-15,9-10 0 16,25-2-3-16,12-13 0 0</inkml:trace>
  <inkml:trace contextRef="#ctx0" brushRef="#br5" timeOffset="133730.649">14794 14824 74 0,'0'0'42'0,"14"-16"-1"16,17 5-2-16,11-10-37 15,11 0 1-15,8 0-1 16,-1 6 1-16,-4 6-2 15,-6 7 0-15,-15 13-1 16,-17 11-2-16,-19 9 2 16,-16 9-1-16,-16 9 1 15,-12 4 0-15,-7 2 0 16,-1 3 0-16,2-5 1 15,7-3 0-15,12-6-1 16,14-6 0-16,19-11-1 16,21-11-1-16,25-10-3 15,13-22-4-15,32 4-21 16,2-26-9-16,22 1-1 0,-1-18 1 15</inkml:trace>
  <inkml:trace contextRef="#ctx0" brushRef="#br5" timeOffset="134083.6692">15916 14779 56 0,'-43'-11'39'0,"-6"18"1"15,-20-2 0-15,2 12-23 16,-5 2-11-16,8 5-4 16,11-1 2-16,14 3-3 15,11-1 2-15,20-3-4 16,17-3 2-16,19 1 0 15,17-5 0-15,10 2-1 16,6 2 0-16,4 2 0 16,-4 4 0-16,-9 3 0 15,-11 7 0-15,-13 2-1 0,-19 3 0 16,-14-2 0-16,-13-1 1 15,-10-6-1-15,-7-8 1 16,-1-6-1-16,3-15 1 16,4-14 0-16,10-13 1 15,10-16-1-15,16-14 0 16,11-8-1-16,16-3-1 15,5-5-4-15,18 16-19 16,-14-7-14-16,8 21-2 16,-14 5-1-16,2 20 0 15</inkml:trace>
  <inkml:trace contextRef="#ctx0" brushRef="#br5" timeOffset="134421.6885">16374 14964 56 0,'-8'26'38'15,"1"-12"0"-15,3 11 0 0,-7 0-33 16,-4 12 0-16,-10 4-2 15,-6 7-1-15,-7 6-2 16,-7 3 0-16,-3 0-2 16,-1-8-6-16,14 2-30 15,-6-21 0-15,19-5 0 16,3-23 0-16</inkml:trace>
  <inkml:trace contextRef="#ctx0" brushRef="#br5" timeOffset="134579.6975">16223 15150 68 0,'4'-10'39'15,"1"22"0"-15,-15 5 0 16,9 7-35-16,-1 5-3 0,8-4-2 16,15 1-6-16,5-13-30 15,33-5 0-15,7-24-3 16,20-4 2-16</inkml:trace>
  <inkml:trace contextRef="#ctx0" brushRef="#br5" timeOffset="134918.7169">16735 14933 76 0,'-18'1'39'0,"18"-1"-1"16,14-15-7-16,19 4-28 0,10-4 0 15,9-1 0-15,1 2 0 16,2 6 0-16,-9 3-1 16,-9 10 0-16,-15 6 0 15,-16 11 0-15,-15 7-1 16,-11 8-1-16,-12 2 1 15,-2 5 0-15,-1-1-1 16,4-3 0-16,8-4 0 16,9-6 0-16,13-9-2 15,12-8 0-15,18-9-2 16,4-17-7-16,22 4-27 15,-6-21-1-15,15 5-1 16,-7-16 0-16</inkml:trace>
  <inkml:trace contextRef="#ctx0" brushRef="#br5" timeOffset="135172.7315">17466 14874 69 0,'-6'-10'40'0,"-9"22"-1"16,-13 0 2-16,10 16-31 16,-10 4-6-16,8 9 0 15,1 2-2-15,7 5 1 16,10-3-2-16,8-4 0 15,8-7 0-15,9-11 0 16,8-11-1-16,6-13 0 16,4-13 0-16,4-10-1 15,-1-9 1-15,-2-8-2 16,-7-2 1-16,-6-2-2 15,-7 4-2-15,-16-7-9 16,8 21-21-16,-29-4-4 0,6 16-2 16,-11 0 1-16</inkml:trace>
  <inkml:trace contextRef="#ctx0" brushRef="#br5" timeOffset="135593.7555">17771 14562 94 0,'0'0'39'0,"29"7"2"15,-1-3-15-15,14 10-23 16,13 6 0-16,7 5 0 16,3 6-1-16,0 10 0 15,-7 6 0-15,-8 7-2 16,-15 10 1-16,-16 6-2 15,-15 7 0-15,-19 6-1 16,-19 3 1-16,-12-4-2 0,-7-4-1 16,-7-15-5-16,12 2-26 15,-14-28-5-15,15-12-2 16,4-25 1-16</inkml:trace>
  <inkml:trace contextRef="#ctx0" brushRef="#br5" timeOffset="136157.7878">15045 14244 46 0,'-8'-23'36'16,"-4"9"0"-16,-13 5 0 16,-3 13-26-16,-14 15-4 15,-2 24 0-15,-9 14 0 16,-3 28 0-16,-4 13-2 15,1 22 0-15,-2 12 0 16,14 7-1-16,10-2-1 16,23-5 0-16,25-14-2 15,27-17-5-15,41-17-1 16,25-28-33-16,47-15-2 15,19-26-2-15,30-13 2 0</inkml:trace>
  <inkml:trace contextRef="#ctx0" brushRef="#br5" timeOffset="136614.8139">18598 14963 78 0,'-2'14'42'0,"2"-14"-1"16,10 2-1-16,15-12-38 0,10-6-3 16,15 0-4-16,7-17-8 15,13 12-26-15,-4-13 0 16,14 10-3-16,-9-6 3 15</inkml:trace>
  <inkml:trace contextRef="#ctx0" brushRef="#br5" timeOffset="136976.8346">19589 14365 60 0,'-9'-15'38'16,"9"15"0"-16,-23-4 0 15,23 4-27-15,-28 15-6 16,18-1 0-16,-4 2-2 15,3 7 0-15,-2 3-1 16,1 7 0-16,-5 5 1 16,-7 14-1-16,-3 7 0 15,-6 14-1-15,-5 11 1 16,0 6-1-16,2 2 0 15,10-2-2-15,16-11-1 16,13-20-7-16,36-6-28 16,8-33-2-16,38-18-2 15,12-26-2-15</inkml:trace>
  <inkml:trace contextRef="#ctx0" brushRef="#br5" timeOffset="137757.8793">19873 14608 65 0,'5'-18'38'15,"-5"18"-1"-15,0 0 0 16,-14 23-31-16,1-6-4 15,2 5-2-15,0 4-3 16,-1-5-6-16,12 8-25 16,-5-15-2-16,10-3-3 15,-5-11 2-15</inkml:trace>
  <inkml:trace contextRef="#ctx0" brushRef="#br5" timeOffset="137958.8908">20156 14561 71 0,'-27'31'37'0,"0"17"1"16,-13-5-3-16,2 11-31 16,-3 0-1-16,7 2-3 15,0-3-2-15,5-12-8 16,14 4-28-16,2-20 0 15,23-2 0-15,2-20-1 16</inkml:trace>
  <inkml:trace contextRef="#ctx0" brushRef="#br5" timeOffset="138297.9102">20165 14893 68 0,'-16'3'40'16,"16"-3"-2"-16,0 0 1 15,0 0-36-15,22-4-1 16,3-1-1-16,1 2 1 16,1 3-1-16,-4 2 1 15,-4 4-1-15,-6 3 0 16,-7 5 0-16,-8 2-1 15,-3 5 2-15,-7-2-1 16,-1 4 0-16,-4-1 0 0,3 1 0 16,4-3 0-16,2-4 1 15,8-3-1-15,0-13-1 16,31 10 0-16,-2-17-1 15,13-2-2-15,3-13-7 16,15 7-29-16,-11-9-1 16,9 5-2-16,-11-8 1 15</inkml:trace>
  <inkml:trace contextRef="#ctx0" brushRef="#br5" timeOffset="138763.9369">20922 14655 56 0,'0'0'35'0,"-25"20"1"16,-4 3-2-16,0 15-30 15,-11 5-1-15,2 7 0 16,-1 2-2-16,7-1-1 15,5-1-4-15,8-19-6 16,13 0-24-16,4-21-2 16,18-6-1-16,0-19 1 15</inkml:trace>
  <inkml:trace contextRef="#ctx0" brushRef="#br5" timeOffset="138914.9455">20768 14826 68 0,'-12'6'40'0,"-9"-2"-1"15,15 11 1-15,-4-2-34 16,19 0-3-16,14-3-2 15,18-8-3-15,25 4-32 16,5-15-4-16,19-4-3 16,-3-6 1-16</inkml:trace>
  <inkml:trace contextRef="#ctx0" brushRef="#br5" timeOffset="139860.9996">21459 14691 37 0,'0'0'36'16,"-4"-22"2"-16,4 22-3 16,-10-16-17-16,10 16-11 15,-14 0-3-15,14 0-2 0,-22 23 0 16,11 0 0-16,-4 5-1 15,2 6 0-15,0 2 1 16,3 6-1-16,2-7 1 16,7 4 0-16,4-11-1 15,10-5 0-15,5-9 0 16,9-9-1-16,3-11 0 15,2-9 0-15,2-7 0 16,0-7 0-16,-7-5 1 16,-7-3 0-16,-9-2 0 15,-10 2 1-15,-7 2-2 16,-10 6 1-16,-10 5 0 15,-3 6-2-15,5 10-3 16,-4-3-8-16,28 11-25 0,-16 7-1 16,28 4-2-16,6-6 1 15</inkml:trace>
  <inkml:trace contextRef="#ctx0" brushRef="#br5" timeOffset="140018.0086">22002 14803 67 0,'-12'5'35'16,"-2"-4"-7"-16,14-1-27 16,-7-11-36-16,9-4-2 15,13 5-1-15</inkml:trace>
  <inkml:trace contextRef="#ctx0" brushRef="#br5" timeOffset="140330.0264">22236 14688 74 0,'-25'18'39'0,"-9"-4"-3"16,12 8 1-16,2-7-33 15,8 3-3-15,7-2 0 16,12-1 0-16,11-2 0 15,6-4-1-15,8-1 0 16,3 2 1-16,2 0-1 16,-3 3 0-16,-5 7 0 0,-11 6 1 15,-8 5-1-15,-12 6 0 16,-8 3-1-16,-10-2-1 15,1 3-2-15,-10-18-6 16,16 3-27-16,-9-19 0 16,22-7-2-16,-13-22 1 15</inkml:trace>
  <inkml:trace contextRef="#ctx0" brushRef="#br5" timeOffset="140484.0352">22300 14706 87 0,'-15'-1'42'16,"-3"-4"1"-16,18 5-2 15,-10 12-36-15,25-16-5 0,18-1-4 16,10-16-26-16,24 10-10 16,-2-6 0-16,12 7-2 15</inkml:trace>
  <inkml:trace contextRef="#ctx0" brushRef="#br5" timeOffset="140780.0522">22986 14802 73 0,'-21'-9'40'0,"4"15"-3"16,-13 0 0-16,-3 13-35 16,-4 5-2-16,-1 9 0 15,1 8-3-15,1-2-2 16,10 16-17-16,-5-18-15 15,15 2 0-15,0-16-2 16,13-1 2-16</inkml:trace>
  <inkml:trace contextRef="#ctx0" brushRef="#br5" timeOffset="140947.0617">22659 14946 76 0,'-6'-20'42'0,"6"20"-2"0,11 8 2 15,10 3-36-15,3-2-3 16,9 1-1-16,9 2-3 15,6-7-5-15,13 6-31 16,-10-12-3-16,13 4-1 16,-10-10-2-16</inkml:trace>
  <inkml:trace contextRef="#ctx0" brushRef="#br5" timeOffset="141430.0894">23233 14712 79 0,'-25'-21'42'0,"22"7"-1"15,6-10 0-15,19 6-37 16,14-2-2-16,12 3-1 16,4 4 1-16,-3 8-1 0,-2 5 0 15,-10 10 0-15,-13 7 0 16,-11 7 0-16,-15 6-1 15,-12 5 0-15,-10 0 0 16,-6 5 0-16,-8-1 0 16,0-2-1-16,3-3 1 15,5-4-1-15,7-3 1 16,9-1-1-16,10-5-1 15,12-5 0-15,15-4-2 16,9-10-2-16,14 3-7 16,-2-20-24-16,19 4-2 15,-2-16-1-15,6 1 2 16</inkml:trace>
  <inkml:trace contextRef="#ctx0" brushRef="#br5" timeOffset="141731.1066">23822 14756 76 0,'-30'-6'40'0,"7"14"0"16,-9-7-1-16,7 13-32 15,0-1-4-15,7 9 0 16,1 3-1-16,7 5-1 16,5 3 1-16,6 2-2 15,7-2 2-15,11-4-1 16,4-8 0-16,11-8 0 15,4-13 0-15,5-14-1 16,2-8 0-16,-4-8-1 16,-6-8 0-16,-6-1 2 15,-8-1-2-15,-14 0 0 0,-8 7-1 16,-14 4 0-16,-10 10-2 15,-6 4-2-15,6 21-10 16,-15-8-21-16,17 16-2 16,0-5-2-16,18 6 1 15</inkml:trace>
  <inkml:trace contextRef="#ctx0" brushRef="#br5" timeOffset="142150.1305">24142 14254 74 0,'0'0'39'16,"0"0"-1"-16,23-7 1 15,-4-2-34-15,12 2-1 16,-1-1-2-16,3 2 1 15,-8 2-1-15,-2 5 0 16,-11 4-1-16,-9 7 1 16,-12 5 0-16,-7 5 0 15,-9 2 0-15,0 5 0 0,-2-2-1 16,5 0 0-16,5 0 0 15,10-4 0-15,12-6-1 16,10-3-2-16,12-3-2 16,4-14-6-16,18 12-23 15,-12-20-8-15,12 6 0 16,-11-11-1-16</inkml:trace>
  <inkml:trace contextRef="#ctx0" brushRef="#br5" timeOffset="142650.1591">24565 14037 57 0,'0'0'36'16,"-12"-11"-2"-16,12 11-8 15,-17-6-16-15,17 6 0 0,-12-1-2 16,12 1 0-16,0 0-2 16,10 9-1-16,5-4 0 15,12 8-1-15,4 5-1 16,7 5-2-16,1 11 1 15,-3 11-2-15,-5 14 1 16,-9 9-2-16,-15 12 1 16,-11 4-1-16,-16 5 0 15,-14 2 0-15,-8-6 0 16,-6-6-1-16,4-4-11 15,-13-29-26-15,21-6-1 16,-2-24-2-16,21-10 1 16</inkml:trace>
  <inkml:trace contextRef="#ctx0" brushRef="#br5" timeOffset="143720.2203">13474 15908 43 0,'0'0'39'0,"-19"-8"1"16,19 8-2-16,-18-10-21 15,18 10-12-15,-22 17-3 0,8 2 1 16,-5 4-1-16,-2 7 0 16,-5 4 0-16,4 1 0 15,0 0 1-15,8-3-2 16,4-5 0-16,12-3 0 15,5-8-1-15,14-1 1 16,5-6-2-16,7 2 1 16,2-6-1-16,0 6 2 15,-5 3-1-15,-4 1 0 16,-8 9 0-16,-12 2 0 15,-11 10 1-15,-12 0-1 16,-7 7 0-16,-3-2 0 16,-4-5 1-16,5-4-2 15,3-6-2-15,8-21-6 16,24 1-29-16,-5-27-2 0,21-2-2 15,1-22 1-15</inkml:trace>
  <inkml:trace contextRef="#ctx0" brushRef="#br5" timeOffset="143919.2317">13909 16089 67 0,'0'0'40'15,"19"-5"-2"-15,5-13-2 16,15 4-33-16,7-3-3 15,8 0-2-15,5 8-3 16,-13-6-30-16,7 19-3 16,-25-2-1-16,-1 16 1 0</inkml:trace>
  <inkml:trace contextRef="#ctx0" brushRef="#br5" timeOffset="144067.2402">13990 16349 66 0,'-5'16'40'16,"5"-16"1"-16,15 10-1 15,3-15-37-15,24-9-6 16,24 6-30-16,-3-20-5 16,17 8-3-16,-1-14 1 15</inkml:trace>
  <inkml:trace contextRef="#ctx0" brushRef="#br5" timeOffset="146293.3675">15016 15810 63 0,'0'0'39'0,"11"-20"-2"16,-1 22-10-16,-10-2-20 15,0 0-1-15,-13 4-2 16,3 17-1-16,-9 7-1 16,-2 8 0-16,-4 8 0 15,2 2-1-15,1 3 0 16,8-1 0-16,9-10 0 15,16-7 0-15,13-11-1 16,18-10 1-16,13-10-1 16,9-6 0-16,5-5 0 0,0-3 1 15,-7 7-1-15,-10 6 0 16,-13 8 0-16,-17 14-1 15,-20 7 1-15,-11 10-2 16,-14 9 2-16,-10 2-2 16,-5 1 0-16,-1-9-4 15,6 0-7-15,-7-33-25 16,23-1 0-16,3-28-2 15,23-7 1-15</inkml:trace>
  <inkml:trace contextRef="#ctx0" brushRef="#br5" timeOffset="146465.3774">15200 15879 76 0,'-38'-9'40'16,"17"16"0"-16,-1-14-7 16,22 7-29-16,16 2-2 15,17-8-3-15,20-2-3 16,5-17-13-16,22 17-22 15,-5-13 0-15,8 15-1 16,-9-5 0-16</inkml:trace>
  <inkml:trace contextRef="#ctx0" brushRef="#br5" timeOffset="146811.3971">15950 15723 63 0,'-15'14'39'0,"-13"0"-1"16,5 23-1-16,-12-2-32 0,0 16 0 15,-6 9-1-15,0 13 0 16,3 2-1-16,6 0-1 16,10-7 1-16,12-5-2 15,10-11 0-15,10-14-1 16,15-16 0-16,8-17-1 15,6-11 0-15,3-10 2 16,-4-8-3-16,-5-5 3 16,-10-5-2-16,-11 1 1 15,-12 3-1-15,-13 2 1 16,-7 4 0-16,-4 6-2 15,-4 4 1-15,3 1-3 16,7 12-3-16,0-14-18 16,18 15-13-16,16-11-1 0,11 10-1 15,5-13 0-15</inkml:trace>
  <inkml:trace contextRef="#ctx0" brushRef="#br5" timeOffset="147125.4151">16234 15950 79 0,'0'0'42'0,"-11"-19"-3"15,11 19-3-15,-18 4-31 16,-2 9-2-16,-3 12-1 16,-2 15 0-16,2 10-1 15,2 10-1-15,6 7 1 16,8 2-1-16,12-5 1 0,9-4-2 15,14-14 2-15,9-17-2 16,8-18 1-16,8-15 0 16,2-18 0-16,-4-13 1 15,-4-12-2-15,-12-8 1 16,-10-2-1-16,-13 0 0 15,-12 4-2-15,-13 0-1 16,-3 18-10-16,-19-7-15 16,9 31-10-16,-7 0-3 15,12 19 2-15</inkml:trace>
  <inkml:trace contextRef="#ctx0" brushRef="#br5" timeOffset="147914.4602">16779 16176 60 0,'0'0'39'15,"0"0"1"-15,0 0-5 16,21-9-27-16,-8 2-2 0,16 4-1 16,3-3 0-16,12 0-2 15,12-1-1-15,9 0-1 16,10 0 0-16,7-2 0 15,6-3-1-15,-2-2-1 16,0-1-1-16,-10-7-4 16,2 17-19-16,-30-14-16 15,-7 11 1-15,-23-5-2 16,-18 13 0-16</inkml:trace>
  <inkml:trace contextRef="#ctx0" brushRef="#br5" timeOffset="154950.8627">18320 15873 56 0,'16'-10'37'16,"-16"10"-1"-16,7 12-9 0,-21 11-20 16,1 18-2-16,-9 1 0 15,0 17-2-15,0 0-3 16,3 2-1-16,5-2-2 15,1-19-10-15,20 5-20 16,-2-20-3-16,17-5-1 16,1-20 0-16</inkml:trace>
  <inkml:trace contextRef="#ctx0" brushRef="#br5" timeOffset="155559.8975">18725 15901 61 0,'-25'18'36'0,"6"11"-1"15,-11 0-6-15,2 17-24 16,2 4-1-16,6 5-2 16,7-7 1-16,9 0-2 15,6-9 0-15,12-7 0 16,13-13-1-16,6-14 2 15,9-14-2-15,2-13 1 16,0-8-1-16,-1-8 1 16,-7-3-2-16,-7-3 2 15,-12-1-1-15,-8 1-2 16,-12 9 2-16,-8 4 0 15,-6 9 0-15,-5 10 0 16,-4 7 0-16,2 9 0 0,4 5 1 16,7 6-1-16,8 0 1 15,13-4-1-15,14-3 0 16,12-9 0-16,11-7 0 15,10-9 1-15,4-4-1 16,1 0 1-16,-4-4 0 16,-9 5 0-16,-10 3 1 15,-12 8 0-15,-12 8 0 16,-13 1-1-16,-5 24 0 15,-11 1 0-15,-2 9 0 16,-2 4 0-16,-1 8-2 16,6 6 2-16,7-3-1 15,4-6 1-15,15-6-1 16,6-9 1-16,9-18-1 15,5-12 1-15,4-17-1 0,-1-12 0 16,-1-9 1-16,-8-6-1 16,-11-5 1-16,-9 1-2 15,-11 12-1-15,-16 0-4 16,2 23-16-16,-21-7-16 15,2 20-1-15,-7-3-2 16,8 19 0-16</inkml:trace>
  <inkml:trace contextRef="#ctx0" brushRef="#br5" timeOffset="156550.9542">13795 17148 49 0,'6'-13'36'15,"4"5"-9"-15,-11-17-1 16,7 11-15-16,-13-5-1 15,1 10-3-15,-16-2 0 16,-6 9-2-16,-10 5-1 16,-5 9-2-16,-9 8 0 0,-1 8 0 15,-2 6 0-15,6 3-1 16,5 1 0-16,10 1 0 15,10-7-1-15,10-3 2 16,9-8-2-16,13-10 1 16,11-6-1-16,11-6 0 15,9-4 1-15,12-1-1 16,6 2 0-16,6 2 1 15,-3 3-1-15,0 7 1 16,-9 6-1-16,-9 5 0 16,-17 10 0-16,-11 2 1 15,-16 6-1-15,-14 1 1 16,-13 1 0-16,-8-4 0 15,-6 3-1-15,0-10 0 0,1-8 0 16,7-7-1-16,9-12-3 16,4-8-2-16,22 7-11 15,1-28-17-15,26 2-7 16,3-7 0-16,15 2-1 15</inkml:trace>
  <inkml:trace contextRef="#ctx0" brushRef="#br5" timeOffset="156768.9667">14319 17309 58 0,'0'0'41'0,"19"16"-4"15,-5-24 0-15,14 6-36 16,10-3-3-16,-4-4-16 16,15 3-19-16,-12-3-1 15,3 2-1-15,-11-1 1 16</inkml:trace>
  <inkml:trace contextRef="#ctx0" brushRef="#br5" timeOffset="156933.9761">14189 17499 63 0,'-29'23'41'0,"28"-6"-2"16,15-14-3-16,31-8-38 0,20-3-36 15,0-14 0-15,17 1-2 16,1-7 0-16</inkml:trace>
  <inkml:trace contextRef="#ctx0" brushRef="#br5" timeOffset="157462.0063">15192 17031 55 0,'16'-16'40'0,"5"13"-1"16,-21 3 0-16,0 0-34 16,-7 17-2-16,-9 7 0 0,-13 9 1 15,-2 9-1-15,-6 8 0 16,0 0 0-16,1 4 0 15,7-2-1-15,8-5 0 16,15-6 0-16,13-7-1 16,19-12 0-16,18-15 0 15,14-9 0-15,16-15-1 16,14-11 0-16,11-10-2 15,7-6-1-15,3-2-4 16,-13-4-10-16,6 10-22 16,-29-2-3-16,-6 12 0 15,-23 3 0-15</inkml:trace>
  <inkml:trace contextRef="#ctx0" brushRef="#br5" timeOffset="157665.0179">15572 17115 49 0,'-27'40'43'16,"-3"8"-3"-16,11 12 1 16,-9-8-26-16,8 10-13 15,6 4-1-15,6-3-2 16,10-3-4-16,0-16-22 15,22-6-11-15,3-20-3 16,22-15 1-16</inkml:trace>
  <inkml:trace contextRef="#ctx0" brushRef="#br5" timeOffset="158001.0372">16245 17042 85 0,'-42'7'40'16,"11"15"0"-16,-16 1-9 15,11 13-29-15,5 10 0 16,8 3 0-16,8 6-1 16,12 0 0-16,10-4 0 15,8-1 0-15,12-9 0 16,6-9-1-16,2-4 0 15,1-13 0-15,-5-7 0 0,-3-10-1 16,-10-6 0 0,-8-11 1-16,-9-5-1 0,-13-4-1 15,-9-5 0-15,-4-3-1 16,-3 0-1-16,-2 2-1 15,7 9-3-15,-7-2-14 16,30 27-11-16,-15-22-5 16,15 22-2-16,22-3 2 15</inkml:trace>
  <inkml:trace contextRef="#ctx0" brushRef="#br5" timeOffset="158422.0612">16873 17211 38 0,'-14'-3'39'0,"-15"1"-1"16,3 3 1-16,-15-10-19 16,11 8-14-16,-12-5-1 15,7 2-2-15,-1 1 1 16,8 4 0-16,-1 5-2 15,1 9 1-15,3 9-1 16,6 11 1-16,1 10-1 16,4 6-1-16,4 2 0 15,10 1 1-15,9-6-1 16,16-13-1-16,9-14 1 15,12-16-1-15,10-18 0 16,5-17 0-16,1-18-1 16,-3-9 1-16,-8-9 0 0,-15 3-1 15,-14 0 1-15,-20 4-1 16,-15 11-1-16,-18 13 1 15,-14 18-1-15,-10 13-2 16,0 15 0-16,-3 9-2 16,15 17-8-16,-3-6-9 15,38 15-10-15,1-13-6 16,30-2-2-16,8-10 1 15</inkml:trace>
  <inkml:trace contextRef="#ctx0" brushRef="#br5" timeOffset="159068.0982">17373 17308 62 0,'0'0'41'0,"0"0"-1"15,0 0 0-15,-17 18-34 16,4-1-3-16,-4 6-1 16,0 4 0-16,-1 4 0 15,3-1 0-15,1-1-1 0,6-7 0 16,10-4 0-16,4-6 0 15,5-9 0-15,7-9-1 16,7-10 0-16,1-2 0 16,3-11 0-16,-1-4 1 15,-4 0-1-15,-2 2 0 16,-3 2 1-16,-6 9-1 15,-6 3 0-15,-7 17 0 16,0 0 1-16,0 0-1 16,8 29 1-16,-7-8-1 15,1 2 1-15,3 2-1 16,2-3 1-16,8-2-1 15,2-8 1-15,6-8-1 0,3-5 1 16,6-9 0 0,1-9 0-16,-3-3 0 0,-1-3 0 15,-3-2 0-15,-5 2 0 16,-5 5 0-16,-3 1-1 15,-13 19 0-15,13-7 0 16,-11 18 0-16,1 10-1 16,-3 7-1-16,1 8-2 15,-1-3-4-15,12 14-12 16,-12-12-5-16,21 3-5 15,-13-21-10-15,20-3-3 16,-2-19 1-16</inkml:trace>
  <inkml:trace contextRef="#ctx0" brushRef="#br5" timeOffset="159232.1076">18059 17534 96 0,'-10'9'44'0,"9"2"0"15,1-11-10-15,-28-5-35 16,28 5-4-16,-5-12-14 15,18 13-10-15,-13-1-12 16,-5-11-4-16,5 11 1 16</inkml:trace>
  <inkml:trace contextRef="#ctx0" brushRef="#br5" timeOffset="159849.1429">14243 17943 68 0,'-78'-6'40'0,"78"6"2"15,0 0-16-15,0 0-21 16,0 0-2-16,0 0 0 16,0 0 1-16,51-14-4 15,-2 11 1-15,17-3-1 16,7 3-1-16,14-3 2 15,11 2-1-15,11 3 0 16,9-1-1-16,14 0 1 16,4 1 1-16,13-2 1 15,9 2 0-15,9 1-1 16,6-1 1-16,5 1 0 0,4 0-1 15,3-2 1-15,-2 0-1 16,-1 1-1-16,-6 0 0 16,-5 0-1-16,-8-1 1 15,-12-1-4-15,-12 2-7 16,-21 2-12-16,-7-1-16 15,-23 2-6-15,-12-2 4 16,-20 1 0-16</inkml:trace>
  <inkml:trace contextRef="#ctx0" brushRef="#br5" timeOffset="160150.1601">19018 17633 77 0,'-31'10'39'0,"3"-3"-22"16,12-15-16-16,16-9-43 0,1-11-3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02:52:53.4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12696 14898 20 0,'-15'2'33'16,"2"0"2"-16,4 10-5 16,-9-12-18-16,14 12-2 15,-8-7-2-15,9 13-2 16,-2 4 1-16,7 27-3 15,-2 18-1-15,7 33 1 16,3 38-2-16,3 45-1 0,1 41 1 16,4 36-1-16,-9 21 1 15,1 11-1-15,-7-146 1 16,0 10-1-16,-4-9 1 15,1 5-1-15,2-17-1 16,-2 1-4-16,4-19-29 16,-5-2-8-16,1-27 1 15,-1-6-3-15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0T00:06:51.9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2101 1249 85 0,'-16'-57'36'16,"16"57"-1"-16,0 0 3 15,0 0-35-15,0 0-1 16,0 0-1-16,0 0 1 15,0 0-2-15,0 0 1 16,47-61 0-16,-47 61 1 16,59-21-2-16,-59 21 1 15,73-28 0-15,-73 28 0 16,74-36 1-16,-74 36-1 15,60-42 1-15,-60 42-2 16,0 0 1-16,39-64 0 16,-39 64 0-16,0 0 1 15,0 0 0-15,-67-27 0 0,67 27 3 16,-84 34-2-16,51-12 1 15,-69 47-3-15,11 16 2 16,20 7-3-16,37 5 1 16,26-31-2-16,51-9-1 15,44-25-3-15,-29-37-1 16,13-3-11-16,4-7-22 15,7-6-3-15,-1-3 0 16,3-5-1-16</inkml:trace>
  <inkml:trace contextRef="#ctx0" brushRef="#br0" timeOffset="210.012">3271 898 90 0,'0'0'39'0,"0"0"0"15,0 0 2-15,0 0-40 16,-39 66 0-16,-15 16 0 15,0 21 1-15,-5 8-2 16,-7-13 3-16,12-6-5 16,13-21-3-16,19-26-12 15,9-33-21-15,13-12 0 16,4-35-1-16,-4 35 1 15</inkml:trace>
  <inkml:trace contextRef="#ctx0" brushRef="#br0" timeOffset="377.0211">2943 1310 72 0,'0'0'40'16,"0"0"-2"-16,0 0 5 15,41-48-18-15,-13 53-20 16,0 7-3-16,13 14 0 16,13 2-2-16,19-7-2 15,-73-21-11-15,97 9-27 16,-39-11 1-16,6-3 0 15,4-3 0-15</inkml:trace>
  <inkml:trace contextRef="#ctx0" brushRef="#br0" timeOffset="760.0434">4142 1175 96 0,'0'0'42'16,"21"-58"-1"-16,-21 58 1 15,-49-10-36-15,49 10-2 16,-75 13 1-16,4 9-3 15,-16 21 2-15,2 15-3 16,22 6 3-16,5-14-4 16,35 8 0-16,18-11 0 15,30-20 0-15,17-25 0 16,12-15 1-16,-54 13-1 15,73-27 1-15,-73 27 1 16,80-46-3-16,-80 46 2 16,81-56-3-16,-81 56 3 15,69-56-2-15,-69 56 2 16,58-45-1-16,-58 45 0 15,0 0 1-15,39-41-1 0,-35 57 2 16,-6 17-4-16,-10 20 1 16,-14-2-3-16,14 7-5 15,17-2-33-15,13-23 0 16,21-18 0-16,-1-17-1 15</inkml:trace>
  <inkml:trace contextRef="#ctx0" brushRef="#br0" timeOffset="1270.0726">4558 1255 110 0,'15'-25'44'16,"-28"31"-3"-16,-1 18 0 15,-16 17-39-15,-2 16 0 0,-2 5-1 16,11-5 0-16,6-10-1 15,13-13 1-15,12-16-1 16,6-18 1-16,8-15 0 16,3-12 0-16,-25 27 0 15,0 0 1-15,45-68 0 16,-45 68-1-16,33-60 2 15,-33 60-5-15,29-60 4 16,-29 60-4-16,26-53 4 16,-26 53-2-16,0 0 0 15,30-48-2-15,-30 48 4 16,0 0-2-16,21 14 0 15,-8 20 0-15,-3 3 0 0,12-2 0 16,1-14 0-16,-23-21 0 16,0 0 0-16,59-9 0 15,-59 9 0-15,0 0 0 16,66-55 0-16,-66 55 0 15,52-48 0-15,-52 48 0 16,40-49 0-16,-40 49 0 16,0 0 0-16,52-61 0 15,-52 61 0-15,0 0 0 16,47-10 0-16,-30 21 0 15,-12 19-8-15,-1 8-6 16,4 10-29-16,-1-1 0 16,3-27 0-16,-10-20 1 15</inkml:trace>
  <inkml:trace contextRef="#ctx0" brushRef="#br0" timeOffset="1812.1036">5355 1241 107 0,'0'0'40'0,"0"0"3"16,28-15-3-16,-26 29-34 15,-12 16-4-15,-12 16-1 16,-2 14 1-16,-2 0-2 16,7 0 1-16,7-10-2 15,8-8 1-15,4-16 1 16,1-12 0-16,-1-14 0 15,16-17 0-15,-3-11 0 16,-1-11 1-16,-12 39-1 16,17-52 1-16,-17 52 0 0,19-70-4 15,-19 70 3-15,29-76-1 16,-29 76 1-16,30-78-1 15,-30 78 2-15,40-70-4 16,-40 70 2-16,40-63 2 16,-40 63-2-16,52-43 0 15,-52 43 0-15,51-23 0 16,-51 23 0-16,52-1 0 15,-52 1 0-15,0 0 0 16,57 46 0-16,-72-35 0 16,20 41 0-16,-9 7 0 15,-24-5 0-15,-10-4 0 16,-33-26 0-16,9 12 0 15,-6-6 0-15,13-1 0 0,3 5 0 16,6 7 0-16,6 9 0 16,5 10-2-16,4 11 1 15,4 4 0-15,6 3 1 16,3 1-3-16,9-9-2 15,-4-15-22-15,9-3-14 16,-1-18-3-16,7-15 1 16,-2-19-2-16</inkml:trace>
  <inkml:trace contextRef="#ctx0" brushRef="#br0" timeOffset="2299.1315">6201 590 115 0,'7'-61'42'16,"-7"61"1"-16,0 0-2 16,0 0-37-16,0 0-1 15,0 0-1-15,-15 71 0 16,15-71-1-16,-6 85-1 15,-7 51 0-15,3 25-1 16,-3 6-1-16,7-9-4 16,-8-60-32-16,34-19-4 15,8-32 2-15,21-39-3 16</inkml:trace>
  <inkml:trace contextRef="#ctx0" brushRef="#br0" timeOffset="2659.1521">6499 1275 119 0,'-13'-10'41'0,"13"10"2"16,0 0-3-16,0 0-37 15,0 0-1-15,0 0 0 16,59 23 1-16,-59-23-1 15,51-9-2-15,-51 9 0 16,58-22 0-16,-58 22 0 16,54-35 0-16,-54 35 0 0,0 0 0 15,58-65 0-15,-58 65 0 16,0 0 0-16,0 0 0 15,0 0 0-15,-60-29 0 16,15 59 0-16,-8 12 0 16,13 17 0-16,14 4 0 15,22-15 0-15,33-4 0 16,27-18 0-16,26-22-17 15,-82-4-25-15,90-14-1 16,-39 2 1-16,4 0-2 16</inkml:trace>
  <inkml:trace contextRef="#ctx0" brushRef="#br0" timeOffset="2797.1599">7315 1271 131 0,'0'0'43'0,"0"0"-4"15,0 0-21-15,0 0-58 16,0 0-1-16,0 0-2 15,0 0 0-15</inkml:trace>
  <inkml:trace contextRef="#ctx0" brushRef="#br1" timeOffset="145033.2954">795 4441 2 0,'0'0'23'16,"23"-3"2"-16,-12-1 0 15,6-3-13-15,10 5-4 16,-1-6 0-16,5 4-1 16,4-3-1-16,2 5-3 15,4-3-1-15,5 5-1 16,3 1 0-16,1 2-1 15,6-1 0-15,5 3-1 16,1-4 1-16,9 2-1 16,6-2 1-16,9-1 1 15,7 0-1-15,9-1 1 16,8-1-1-16,11-2 1 0,10 3 0 15,7 0-1-15,4 3-1 16,4 0 0-16,7 2-2 16,7 1 1-16,2 2 0 15,3 0-1-15,4 1 1 16,7-5 0-16,4 2 1 15,5-2 2-15,6-4 1 16,6 0 0-16,3-5 1 16,12 4 0-16,4-3 0 15,2 4 0-15,8-1-1 16,11 2 0-16,2 1 0 15,5 2-1-15,11 2-1 16,4-4 0-16,6 0 1 16,8-2-1-16,1-2 0 0,6-3 1 15,3-7-1-15,8-1 2 16,-2-1-1-16,8-1 1 15,1-1-1-15,1 3 1 16,11 3-2-16,-3 1 3 16,6 6-2-16,-3 3-1 15,2 1 0-15,-1 0 1 16,-1 1 0-16,8 0 0 15,-1-4 0-15,9-1 1 16,2-4-1-16,9-2 2 16,4-4-2-16,3 1 1 15,3-1-1-15,-3 4 1 16,3 1-1-16,-7 5-1 15,3 2 0-15,-6 4 0 0,3 3 0 16,-4 1-1-16,1-1 0 16,4 1 1-16,-3-5-1 15,6-2 1-15,36-5 0 16,-32-1 0-16,45-4 1 15,-41-2 0-15,-6 1 1 16,4-2-2-16,-6-1 2 16,0 2 0-16,-47 3 0 15,37 2 0-15,-48 1 0 16,40 2-1-16,-2 2 0 15,-7-1 0-15,2 3-2 16,-11-7-8-16,4 2-23 16,-9-5-1-16,-15-4-2 15,-16-5 0-15</inkml:trace>
  <inkml:trace contextRef="#ctx0" brushRef="#br1" timeOffset="147318.4259">1130 5233 11 0,'-22'1'26'16,"8"3"2"-16,-2-4 2 15,-2-5-15 1,18 5 0-16,-25 1-4 0,25-1-1 15,-23-1-1-15,23 1 0 16,-24-1-2-16,24 1-1 16,-20-2-2-16,20 2 0 15,-14-5-1-15,14 5-1 16,0 0 0-16,0 0-1 15,9-12 0-15,12 12 0 16,12-1 0-16,6 2 1 0,11-2-1 16,10 1 0-16,9-2-1 15,1 1 1-15,7 0-1 16,-2-3 0-16,-1 2 0 15,-2-2 0-15,-5 1 0 16,-2-1 0-16,-8 2 0 16,-9-1 0-16,-6-1 1 15,-9 2-1-15,-9-2 1 16,-13 1-1-16,-11 3 1 15,-4-14 0-15,-12 4-2 16,-8-3 3-16,-5-1-2 16,-9-3 1-16,-5 0-1 15,-1-1 2-15,-3 1-2 16,2 4 1-16,4 2 1 0,5 2-1 15,6 5 0-15,9 2 0 16,8 4-1-16,13-2 0 16,5 11 0-16,17-7 1 15,13 0-1-15,17-2-1 16,14-2 1-16,8 0 0 15,4 0 1-15,3 3-2 16,-3 5 1-16,-10 5 0 16,-17 13 1-16,-22 10-2 15,-25 15 3-15,-20 11-3 16,-23 9 2-16,-18 4-1 15,-11-1 2-15,-4-5-2 16,1-9-2-16,9-15-1 16,19-12-10-16,16-32-25 0,32-16 0 15,17-20-1-15,23-16-2 16</inkml:trace>
  <inkml:trace contextRef="#ctx0" brushRef="#br1" timeOffset="148186.4757">1348 6226 90 0,'0'0'36'0,"-2"-11"0"16,2 11 1-16,7-16-33 15,7-3-2-15,5-4-1 16,4-3 1-16,5 1-1 16,0 4 0-16,0 2 0 0,-2 4-1 15,0 6 1-15,-7 8 0 16,-7 6-1-16,-1 9 1 15,-7 7-1-15,-3 7 1 16,-3 9-1-16,0 6 1 16,-2 3-1-16,1 3 0 15,2-2 0-15,4-3 0 16,5-6 0-16,6-7 1 15,7-13-1-15,6-10 1 16,4-13 1-16,4-13 0 16,1-13 0-16,1-8 0 15,-4-12 0-15,-3-3 0 16,-6-4 0-16,-5 1-1 0,-7 4 0 15,-4 4-1-15,-3 11 1 16,-5 7-2-16,0 10 0 16,-3 6-1-16,3 15-2 15,13-8-7-15,4 19-28 16,0-5 0-16,9 9-1 15,-1-3 1-15</inkml:trace>
  <inkml:trace contextRef="#ctx0" brushRef="#br1" timeOffset="148420.4889">2385 6235 104 0,'-22'8'38'0,"6"12"1"16,-9-4-2-16,7 9-34 15,2 6-2-15,4 5 1 16,5 3-2-16,6 3 0 16,7-3-2-16,5-8-2 15,20-7-32-15,-3-16-3 16,15-9 1-16,-1-18-1 15</inkml:trace>
  <inkml:trace contextRef="#ctx0" brushRef="#br1" timeOffset="148563.4973">2472 5956 108 0,'-54'-16'40'0,"13"12"0"0,0-1-2 16,21-3-39-16,20 8-27 15,10-11-9-15,28-1-3 16,11-10-1-16</inkml:trace>
  <inkml:trace contextRef="#ctx0" brushRef="#br1" timeOffset="148772.5093">3147 5923 109 0,'-9'16'41'0,"9"-16"-2"16,0 0 0-16,18-26-40 0,12 9 1 15,9-1-4-15,0-8-6 16,7 14-29-16,-9-2-1 16,-1 15 2-16,-12 1-3 15</inkml:trace>
  <inkml:trace contextRef="#ctx0" brushRef="#br1" timeOffset="148938.5188">3076 6247 105 0,'-27'23'40'0,"14"0"0"15,13-23-1-15,17 2-36 16,20-18-4-16,15-13-4 0,24-1-31 16,-1-8-3-16,15 0 0 15,1-7-1-15</inkml:trace>
  <inkml:trace contextRef="#ctx0" brushRef="#br1" timeOffset="149232.5356">4063 5883 90 0,'-14'-1'38'0,"3"17"-3"16,-16 7 2-16,-1 14-36 15,-2 12 3-15,1 4-3 16,3 3 1-16,6 1-3 15,12 0-4-15,3-13-29 16,25-8-2-16,11-18-1 16,17-11 0-16</inkml:trace>
  <inkml:trace contextRef="#ctx0" brushRef="#br1" timeOffset="149555.5539">4380 5861 100 0,'-29'6'40'16,"3"20"0"-16,-7-1 1 15,13 15-38-15,-1 3 2 16,8 5-1-16,9-1 0 16,7 1-3-16,12-8 0 15,11-5-1-15,6-11 0 16,7-12-1-16,2-15 1 15,2-10 0-15,-4-17 0 16,-4-12 0-16,-6-8-1 16,-8-5 2-16,-8-5-4 15,-8-2 1-15,-3 9-3 16,-8 7 1-16,-4 16-2 15,-5 7 1-15,2 21-1 16,-4 7-4-16,14 23-25 0,-8-3-2 16,15 9 2-16,-1-3-2 15</inkml:trace>
  <inkml:trace contextRef="#ctx0" brushRef="#br1" timeOffset="150095.5845">4952 5988 102 0,'-8'13'39'16,"-4"-7"1"-16,8 9-3 16,-8-3-32-16,5 8-1 0,-2 0-1 15,-2 8 0 1,-1 2-1-16,0 4-1 0,-1-3 0 15,5-1 0-15,1-6 0 16,4-2-1-16,3-22 0 16,12 4 0-16,5-21 0 15,5-8 1-15,5-11-1 16,2-3 1-16,0-6 0 15,4 1-1-15,-8 5 1 16,-2 6 0-16,-6 7 0 16,-3 9-1-16,-14 17 1 15,10-6 0-15,-10 6-1 16,1 19 0-16,0-7 0 15,5 2 1-15,6-1-1 16,2-4 0-16,5-8 0 16,7-5 0-16,4-7 1 0,4-3-1 15,-2-2 1-15,0 2-1 16,-7-1 1-16,-2 5-1 15,-8 4 0-15,-15 6 1 16,9 18-1-16,-16 5 0 16,-5 8 0-16,-6 6 0 15,4 7 0-15,0 2 0 16,4 1-2-16,5-7 0 15,15-7-3-15,7-22-8 16,33-2-26-16,-3-26-3 16,19-6-1-16,0-23 0 15</inkml:trace>
  <inkml:trace contextRef="#ctx0" brushRef="#br1" timeOffset="150274.5952">5962 5712 98 0,'-34'42'42'0,"-19"11"1"16,3 21-2-16,-2 2-37 15,-2 8 0-15,5 4-2 16,9-6-2-16,11 0-3 16,10-20-9-16,20 0-28 15,7-25 0-15,19-9-1 16,2-22-1-16</inkml:trace>
  <inkml:trace contextRef="#ctx0" brushRef="#br1" timeOffset="150561.6116">6003 6106 105 0,'-19'-9'41'0,"7"21"0"16,-4-5-1-16,12 11-36 16,-3-1 0-16,8 2-2 15,3-4 0-15,8 4 0 16,7-4 0-16,6-1-1 15,2 0 1-15,2 1-1 16,-4 0 0-16,-3 3 1 16,-9 4-1-16,-7 2 0 15,-12 0 0-15,-9 2 1 16,-7-1-2-16,-7-4-3 15,1 0-4-15,-14-17-11 16,23 5-23-16,-15-12-3 0,14-3 0 16,-2-10-1-16</inkml:trace>
  <inkml:trace contextRef="#ctx0" brushRef="#br1" timeOffset="151755.6799">21551 5330 82 0,'0'0'38'16,"24"8"-2"-16,13-16 0 16,26 4-31-16,19-3-1 15,19 5 1-15,16-2-1 16,15 4 0-16,13 2-1 0,3 2 0 15,4 2 0-15,-5-1-1 16,-7-2 0-16,-3 1 0 16,-9-7-2-16,-14-3 1 15,-17-5-1-15,-11-3 1 16,-23-4-1-16,-15-3 0 15,-18 0 0-15,-25-5 0 16,-25 2 0-16,-18 1 1 16,-20-1-3-16,-16 1 3 15,-13 4-2-15,-8-2 3 16,-1 5-3-16,6 3 2 15,14 4-1-15,13 2 1 16,24 2-1-16,22 5 1 16,17 0-1-16,40 4-1 0,17 2 3 15,15 2-3-15,17 2 3 16,9 5-2-16,6 2 2 15,-9 3-1-15,-9 2 1 16,-14 3-1-16,-20 1-1 16,-24 5 1-16,-28 0-1 15,-26 4 1-15,-28 1-1 16,-18 1 1-16,-19 3-1 15,-11-1 0-15,-6-1-1 16,2-1 0-16,15-3-3 16,10-8-5-16,35 3-31 15,9-14-2-15,31 1 1 16,6-16-2-16</inkml:trace>
  <inkml:trace contextRef="#ctx0" brushRef="#br1" timeOffset="152395.7165">22574 6037 111 0,'0'0'38'15,"-3"-15"1"-15,14-3-2 16,20 2-35-16,0 0-1 16,5 2 0-16,0 3 0 15,-1 5 0-15,-5 3 0 16,-7 8 0-16,-9 9 0 15,-13 9 0-15,-9 7 0 16,-8 12 0-16,-6 4 0 0,0 6 0 16,-1-2 0-16,4 4 0 15,7-5-1-15,12-6 1 16,16-9-1-16,13-11 1 15,13-11-1-15,10-12 1 16,8-13 0-16,1-10 1 16,0-14-1-16,-3-9 0 15,-10-8 1-15,-11-7-1 16,-14-3 0-16,-9 3 1 15,-12 1-4-15,-9 6 4 16,-3 10-4-16,-5 10 2 16,3 11-3-16,2 8-1 15,10 15-9-15,0 0-26 0,28 22-2 16,-4-10 0-16,22 13 0 15</inkml:trace>
  <inkml:trace contextRef="#ctx0" brushRef="#br1" timeOffset="152695.7337">23982 5870 97 0,'-15'-35'38'16,"2"15"1"-16,-14 0-1 15,1 18-29-15,-10 5-3 16,0 19 0-16,-8 9-1 0,-2 18-1 16,1 17 0-1,0 10-1-15,5 7 0 0,7 7-2 16,8-2 1-16,7-3-2 15,13-8 0-15,5-13-3 16,10-9-1-16,4-19-2 16,13-3-10-16,-12-26-23 15,12-6-3-15,-12-18 0 16,1-2 1-16</inkml:trace>
  <inkml:trace contextRef="#ctx0" brushRef="#br1" timeOffset="152861.7432">23523 6287 118 0,'-24'-18'41'16,"1"-1"0"-16,23 19-1 0,-12-9-35 15,26 10-2-15,18 1-1 16,15-1-3-16,14 3-2 16,10-11-10-16,15 14-27 15,-6-8-2-15,4 7 1 16,-17-6-2-16</inkml:trace>
  <inkml:trace contextRef="#ctx0" brushRef="#br1" timeOffset="153245.7651">22108 7009 114 0,'-15'1'38'0,"15"-1"2"15,21-3-3-15,11-7-37 16,16 5-3-16,7-5-1 0,12 8-4 16,-10-6-29-16,6 8-1 15,-15-2 0-15,-11 9-1 16</inkml:trace>
  <inkml:trace contextRef="#ctx0" brushRef="#br1" timeOffset="153379.7728">22166 7179 110 0,'-16'9'37'15,"16"-9"1"-15,23-2-2 16,10-10-38-16,30 4-26 16,6-10-10-16,15 2 2 15,-1-2-3-15</inkml:trace>
  <inkml:trace contextRef="#ctx0" brushRef="#br1" timeOffset="153769.7951">22989 6959 124 0,'12'-14'41'0,"7"11"2"16,-2-10-3-16,7 4-38 16,5 0-1-16,7 3 1 15,-2 0 0-15,-2 3-2 0,-4 2 0 16,-3 2 0-16,-5 1 0 15,-3 4 0-15,-17-6 0 16,14 23 0-16,-14-5 0 16,-4 5 0-16,-7 7 0 15,-5 4 0-15,-4 5 0 16,-4 3 0-16,1 1 0 15,0-3 0-15,7 0-6 16,-2-12-5-16,25 1-31 16,-5-17-1-16,22-1 1 15,0-22-2-15</inkml:trace>
  <inkml:trace contextRef="#ctx0" brushRef="#br1" timeOffset="154069.8122">23659 6960 118 0,'-8'-11'40'0,"-5"26"2"15,-18-1-3-15,4 16-34 16,-2 4-2-16,4 11 0 16,0 3 0-16,9-1-1 15,6-1-2-15,12-6 0 16,12-5 0-16,10-11 0 15,11-10 0-15,3-15 0 16,6-13 0-16,-3-10 0 16,1-11 0-16,-3-8 0 15,-10-6 0-15,-7-4 0 0,-8 1 0 16,-11 1-4-16,-2 14-3 15,-13-2-5-15,9 22-28 16,-14 1-2-16,17 16 1 16,-22 2 0-16</inkml:trace>
  <inkml:trace contextRef="#ctx0" brushRef="#br1" timeOffset="154632.8443">24113 7019 113 0,'-23'4'41'16,"11"3"1"-16,-10-6-2 0,22-1-33 16,-26 16-3-16,13-3 0 15,-1-2 0-15,5 4-4 16,1 0 0-16,4-1 0 15,8-3 0-15,-4-11 0 16,19 13 0-16,-4-14 0 16,6-5 0-16,-1-5 0 15,3-5 0-15,1-5 0 16,-3-2 0-16,-1-1 0 15,-3-1 0-15,-2 2 0 16,-2 4 0-16,-2 6 0 16,-11 13 0-16,15-9 0 15,-15 9 0-15,9 15 0 16,-4-3 0-16,-2 3 0 15,3 3 0-15,1-7 0 0,2 2 0 16,-9-13 0-16,21 13 0 16,-7-13 0-16,4-6 0 15,3-5 0-15,3-5 0 16,4 0 0-16,1-5 0 15,1 1 0-15,-3 0 0 16,-2 4 0-16,-4 4 0 16,-7 5 0-16,-14 7 0 15,6 14 0-15,-13 2 0 16,-3 5 0-16,-1 5 0 15,0-1 0-15,4 3 0 16,2-9 0-16,18 5-11 0,-13-24-27 16,46 4-5-16,-6-19 0 15,20-1-1-15</inkml:trace>
  <inkml:trace contextRef="#ctx0" brushRef="#br1" timeOffset="154832.8559">25046 6625 115 0,'-40'32'40'15,"-17"7"2"-15,5 21 0 16,-2 5-37-16,2 9-2 16,2 2-2-16,4 3-2 15,9-1-2-15,4-16-11 16,18 2-26-16,2-21-2 15,21-6 0-15,3-20-1 0</inkml:trace>
  <inkml:trace contextRef="#ctx0" brushRef="#br1" timeOffset="155128.8728">24988 7018 117 0,'-6'-16'41'16,"6"16"2"-16,-18-9-2 15,18 9-36-15,-20 10-1 16,10 2 0-16,1 0-4 15,2 2 0-15,3 2 0 16,1 2 0-16,3-5 0 16,7 5 0-16,0-3 0 15,4 1 0-15,0 0 0 0,1 1 0 16,2 2 0-16,-5 3 0 15,-4 0 0-15,-5 1 0 16,-5 2 0-16,-6-2 0 16,-2 2 0-16,-11-8-7 15,13 9-22-15,-16-19-13 16,14 5-3-16,-2-14 1 15,15 2-1-15</inkml:trace>
  <inkml:trace contextRef="#ctx0" brushRef="#br1" timeOffset="155283.8813">24982 7230 107 0,'-5'-15'45'16,"-13"-9"-1"-16,10 7-1 0,-11-3-27 16,7-10-16-16,12 12-27 15,-15-18-15-15,3 7-3 16,-11-8 1-16,-4-1-1 15</inkml:trace>
  <inkml:trace contextRef="#ctx0" brushRef="#br1" timeOffset="165068.4413">2343 2781 38 0,'6'26'31'16,"-13"-2"1"-16,3 9 1 15,-9-1-21-15,14 21 0 16,-9-5-3-16,9 12-1 15,-2-1-2-15,8 7-2 16,-3-7-2-16,4-4-5 16,9 4-11-16,-5-17-20 15,5-4 1-15,-7-14-2 16,3-7 1-16</inkml:trace>
  <inkml:trace contextRef="#ctx0" brushRef="#br1" timeOffset="166134.5023">2349 2739 0 0,'0'0'18'0,"-1"-13"1"15,11 11 0-15,-10 2-14 16,12-14 2-16,-12 14 3 15,0 0 1-15,14-7 1 16,-14 7-2-16,0 0 0 16,0 0-2-16,0 0-2 15,0 0 0-15,0 0-2 16,-11-1 0-16,11 1-1 15,0 0 0-15,0 0 0 16,0 0-1-16,11-1 0 16,-11 1-1-16,0 0 0 15,11-3-1-15,-11 3 1 16,12 3-1-16,-12-3 0 0,13 3 0 15,-13-3 1-15,16 5-1 16,-3-3 0-16,-2-1 0 16,4-2 1-16,1-1-1 15,1-1 1-15,3 0-1 16,1-2 2-16,0 2-2 15,-1 1 0-15,-2 0 1 16,-1 4-1-16,-2-1 0 16,-3 2 0-16,-2 3 1 15,-10-6-1-15,18 10 0 16,-18-10 0-16,19 10 1 15,-8-7-1-15,1-2 1 16,2-2-1-16,0 0 0 16,1 0 1-16,0 1-1 0,-1 0 0 15,-3 2 0-15,0 2 0 16,-11-4 0-16,16 12 0 15,-16-12 1-15,10 17 0 16,-7-6 0-16,0 0 0 16,-3-11 0-16,12 15 0 15,-12-15 0-15,11 14 0 16,-11-14-1-16,18 9 0 15,-7-5-1-15,0-1 1 16,-1 2-1-16,1 1 1 16,-11-6-1-16,17 15 1 15,-17-15-1-15,9 20 1 16,-8-6 0-16,2 0-1 15,-2 0 1-15,0 0 0 16,3-1 0-16,-2-4 0 0,1 2 0 16,-3-11-1-16,14 13 1 15,-14-13 1-15,16 10-1 16,-16-10 0-16,15 13 0 15,-15-13 0-15,11 15 0 16,-11-15 0-16,5 18 0 16,-5-7 0-16,0-1 0 15,0 2 0-15,0-2 0 16,0-10 0-16,1 17 0 15,-1-17 0-15,4 17 1 16,-4-17-1-16,11 12 0 16,-11-12 0-16,16 14 0 15,-16-14 0-15,16 23-1 16,-8-11 1-16,-2 4 0 0,-1 3 0 15,-3 5-2-15,-3-11-10 16,4 7-19-16,2-10-2 16,-5-10-1-16,15 3 0 15</inkml:trace>
  <inkml:trace contextRef="#ctx0" brushRef="#br1" timeOffset="168383.631">3227 3203 5 0,'0'0'22'0,"0"0"2"16,-14-4 0-16,14 4-10 16,0 0-5-16,-2-15 0 15,2 15-1-15,0 0-1 16,0 0-1-16,0 0-1 15,0 0 0-15,0 0-2 16,14 3 1-16,-14-3-1 16,0 0-1-16,12 7 1 15,-12-7-1-15,17 7 0 16,-7-2-1-16,0-4 0 15,3 2 0-15,-1 2 0 16,2-4-1-16,1 5 0 0,-1-3 1 16,0 2-1-16,-2 0-1 15,0 0 2-15,-1-2-1 16,0 0 0-16,-1-1 0 15,1 0 0-15,0-2 0 16,1-2 1-16,2-1-1 16,-1 1 0-16,0-2 0 15,0 2 0-15,0 1 0 16,-3 2 0-16,1 0 0 15,-11-1 0-15,17 5 0 16,-17-5 0-16,15 5 0 16,-15-5 0-16,15 4 0 15,-15-4 0-15,18-1 1 16,-8 0-1-16,2-1 0 0,2 1 0 15,1 0 1-15,-1 1-1 16,2 2 0-16,0-3 0 16,0 4 0-16,0-3-1 15,2 0 1-15,-3 0 0 16,-1 0 1-16,0-2-1 15,-2 2 0-15,1 2 0 16,-1-4 0-16,-1 2 0 16,1 0 0-16,-2 0 1 15,1-1-1-15,0 0 0 16,0-1 0-16,0-3 0 15,2 3 0-15,1-4 1 16,0 3-1-16,-3-3 1 16,3 0-1-16,0 2 0 15,1-1 2-15,-3 3-2 0,-1-1 0 16,0 3 0-16,-11 0 0 15,18-1 0-15,-18 1 0 16,18 4 0-16,-18-4 0 16,15 1 0-16,-5-1 1 15,3-3-1-15,0 0 0 16,1 0 0-16,1-2 0 15,0 0 0-15,1 0 0 16,0 1 0-16,-1 1 0 16,-3 4 0-16,1-1-1 15,-4 2 1-15,-9-2-2 16,16 6 2-16,-16-6 0 15,16 6-1-15,-16-6 1 16,17 1 0-16,-6-4 0 0,0 0 0 16,2-3 0-16,4 0 1 15,-1-3-1-15,0 1 0 16,2 1 0-16,-3 0 0 15,0 2 2-15,-3 1-2 16,0-1 0-16,-12 5 0 16,17-5 0-16,-17 5 0 15,14-7 0-15,-14 7 0 16,12-9 0-16,-12 9 0 15,18-13 1-15,-5 4-1 16,2-1 0-16,0 0 1 16,3-1-1-16,-1 1 1 15,1 2-1-15,1 2 0 0,-4 1 0 16,-1 2 0-16,-2 1 0 15,-12 2-1-15,17 1 1 16,-17-1-1-16,14 3 0 16,-14-3-1-16,16 4 1 15,-4-2 1-15,-1-2-1 16,4-1 0-16,2 0 0 15,1 0 2-15,3-2-1 16,1-2 0-16,3 0 0 16,2 0 0-16,-3 0 0 15,3-2 1-15,-2 2-1 16,3-2 0-16,-1 2 0 15,-2 0 0-15,1 1 0 16,1 0 0-16,0 1 1 0,-3-2-1 16,-1 4 0-16,-4 0 0 15,0 0 1-15,-4 1-1 16,-1 1 0-16,-14-1 0 15,18 3 2-15,-18-3-2 16,15 2 0-16,-4 1-2 16,0-2 4-16,1-1-2 15,4-1 0-15,-1 1 0 16,0 0 1-16,-1-1 0 15,1 2 0-15,-2-2 0 16,-1 2 0-16,-12-1 0 16,21 2 1-16,-21-2-1 15,19 4-1-15,-19-4 1 16,20 3-1-16,-6-2 1 0,0 0-2 15,1 2 1-15,3-2 0 16,-1 1 0-16,-1 0 0 16,1 2 0-16,-1-1 0 15,-4 1 0-15,0 3 1 16,-12-7-1-16,15 9 1 15,-15-9 0-15,12 13 0 16,-12-13-1-16,11 11 2 16,-11-11-2-16,15 10 1 15,-15-10 0-15,17 10 0 16,-17-10 0-16,14 17 1 15,-9-5-1-15,-3 8 0 16,-2 1 1-16,-2 6-1 16,-4-1 0-16,1 5 0 0,1-4-1 15,1-3 0-15,2-3 0 16,1-21-3-16,14 19-8 15,-14-19-23-15,27-17-1 16,-10-3-1-16,4 4 0 16</inkml:trace>
  <inkml:trace contextRef="#ctx0" brushRef="#br1" timeOffset="169584.6996">5699 3057 50 0,'-12'3'30'15,"-1"-6"3"-15,13 3-2 16,-24-6-19-16,24 6-3 15,0 0-2-15,0 0-3 16,-8-10 0-16,8 10-2 16,0 0 1-16,16-11-2 15,-16 11 0-15,11-3 0 16,-11 3 1-16,0 0-1 15,13 3 0-15,-13-3 0 16,0 0 1-16,8 14-1 16,-8-14 0-16,7 11 0 15,-7-11 0-15,0 0 0 16,10 14 0-16,-10-14 0 0,0 0-1 15,13 6 1-15,-13-6 0 16,0 0-1-16,0 0 1 16,0 0 0-16,0 0 0 15,0 0-1-15,0 0 1 16,0 0 0-16,0 0-1 15,10 5 1-15,-10-5-1 16,0 0 0-16,13 4 1 16,-13-4-1-16,10 3 0 15,-10-3 0-15,14 9 0 16,-14-9 0-16,15 15-1 15,-5-3 1-15,-1 0 0 16,4 2 0-16,1 1 0 16,4 0 1-16,2 0-1 15,-2 1 0-15,2 1 0 0,0 1 0 16,-2 0 0-16,-3 3 0 15,-1 0 0-15,-7 1 0 16,-3 3 0-16,-2 1 0 16,-3-2-1-16,-1 0 1 15,-2-2 0-15,1 2 0 16,-2-3 0-16,3-2 0 15,-3-2 0-15,5-2 0 16,-1 0 0-16,1-3-1 16,0-1 2-16,-1 0-2 15,-2 2 1-15,-1 1-1 16,-6 0 2-16,0-2-3 15,-5 3 2-15,1 0 0 16,-1-1-1-16,0-4-1 0,5 3-6 16,-9-14-27-16,19 1 0 15,3-13-1-15,9 3-3 16</inkml:trace>
  <inkml:trace contextRef="#ctx0" brushRef="#br1" timeOffset="171327.7993">5970 3720 3 0,'0'0'20'0,"0"0"1"16,0 0-3-16,-13 5-1 15,13-5 1-15,0 0-3 16,0 0-2-16,-15-6-2 16,15 6-3-16,-11-4-2 15,11 4-2-15,-19-3-1 16,9 3-2-16,-3-1 0 15,0 1-1-15,1 2 1 16,0-1 0-16,-2-1 0 16,0 3 1-16,0-2 0 15,3 1 2-15,-6-4-1 16,4 4 0-16,-6-3 0 15,2 1-1-15,-7-1 0 16,0 2 0-16,-5-1-1 0,-3 1-1 16,-3 3 0-16,-3-2 0 15,-6-1 0-15,0 2 0 16,-3-1 1-16,2-1-1 15,-2 0 1-15,0-2 0 16,0-3-1-16,2 2 1 16,0-3 0-16,3 1 0 15,-5-2 0-15,3 3-1 16,-2-3 1-16,-3 2-2 15,-1 3 0-15,-4 0 0 16,-5 3 0-16,0-1 1 16,-2 3-1-16,-4 1 0 15,2-1 0-15,1 1 2 16,-4-3 0-16,4-2 1 15,-1-1-1-15,0 0-1 0,-1-4 2 16,2 1-2-16,-3-5 1 16,2 4 0-16,0-1 0 15,-2 0-1-15,0 3 1 16,-6 2-1-16,-1 3 0 15,-4 0 0-15,-3 4 0 16,-5-1 1-16,-1 0-2 16,-1 1 1-16,3-4 0 15,1-4-3-15,19 7-17 16,-2-18-16-16,21 0 0 15,8-9 0-15,17 0 0 16</inkml:trace>
  <inkml:trace contextRef="#ctx0" brushRef="#br1" timeOffset="173333.9141">5371 3841 34 0,'0'0'25'15,"-14"-8"1"-15,14 8-2 16,-12 8-17-16,12-8-8 15,-11 2 1-15,11-2-1 16,0 0 2-16,0 0-1 16,0 0-4-16,0 0-11 15,0 0-10-15,0 0 1 16,14-4 0-16</inkml:trace>
  <inkml:trace contextRef="#ctx0" brushRef="#br1" timeOffset="179234.2516">4025 3800 42 0,'0'0'27'16,"0"0"-4"-16,-17-10-4 15,17 10-6-15,-20-2-3 16,20 2-1-16,-25 4-1 16,13 4-1-16,-7-7 0 0,9 9-1 15,-5-2-2-15,2 7 0 16,-1 4-2-16,4 5 0 15,1 8 0-15,2 5-1 16,0 3 0-16,7 0 0 16,2-2-1-16,8-6 1 15,6-5-1-15,7-10 2 16,6-14-1-16,3-9 0 15,4-12 0-15,5-8 1 16,-7-9-1-16,-2-4 0 16,-9-2 0-16,-5 1-1 15,-8 3 0-15,-10 3-1 16,-9 13-2-16,-8 1 0 15,1 18-3-15,-13-4-4 0,13 18-24 16,-9-5 0-16,11 6-2 16,3-3 2-16</inkml:trace>
  <inkml:trace contextRef="#ctx0" brushRef="#br1" timeOffset="179633.2744">4539 3848 70 0,'-16'-6'36'0,"4"2"-1"0,12 4 1 15,-25 4-29-15,14 9-2 16,-7 0 0-16,8 9-1 16,-5 2-1-16,9 5-1 15,-2 1 0-15,7 1-1 16,2-1 1-16,8-5-1 15,5-6 0-15,8-4 0 16,3-13 0-16,7-6 0 16,1-8 0-16,2-9 0 15,-2-7 0-15,-6-4-1 16,-2-5 0-16,-10-2-1 15,-6 4-1-15,-10 1-2 0,-4 11-6 16,-14-2-27-16,7 15 0 16,-7 0-1-16,8 13-1 15</inkml:trace>
  <inkml:trace contextRef="#ctx0" brushRef="#br1" timeOffset="180503.3239">5872 3855 56 0,'-10'-6'33'0,"10"6"-1"15,-18-1 1-15,18 1-22 16,-28 8-4-16,19 4 0 15,-5-3-2-15,3 12-1 16,-2-1 0-16,1 9-1 16,-1 2-1-16,6 5 1 15,0-1-2-15,8-1 1 16,3-5-1-16,9-6 0 15,6-10 0-15,9-10 0 16,5-12 0-16,3-7 0 16,2-13 0-16,-2-3 0 0,-7-5 0 15,-3-3-1 1,-8-2-1-16,-11 4-1 0,-9 7 0 15,-9 6 0-15,-8 15-2 16,-8 2-2-16,0 22-6 16,-9-2-24-16,10 15 1 15,0-1-1-15,11 5 1 16</inkml:trace>
  <inkml:trace contextRef="#ctx0" brushRef="#br1" timeOffset="182231.4229">4470 3456 46 0,'0'0'30'0,"15"-17"3"15,-6 2-8-15,6 12-15 16,-3-7-2-16,10 12-1 16,-1-5-1-16,10 7-3 15,4-2 1-15,13 3-2 16,6-2 0-16,7-2-1 15,8-5 0-15,5-1 0 16,2-7 1-16,2-1-1 16,-3 1-2-16,-10-8-10 15,-4 11-21-15,-12 0-1 16,-9 10-1-16,-15-1 0 15</inkml:trace>
  <inkml:trace contextRef="#ctx0" brushRef="#br1" timeOffset="184839.5722">5529 2622 51 0,'-20'-6'30'0,"0"3"2"16,1-2-1-16,5 12-23 0,-8-12-1 16,22 5 0-16,-21 1 0 15,21-1-1-15,0 0-1 16,20-4-1-16,9-5 0 15,13 3-1-15,15-4 0 16,14 3 0-16,9-2-1 16,10 1 0-16,5 4 0 15,7 3-1-15,0-1 0 16,0-1 0-16,-2 0-1 15,-4-3 0-15,-1-4 0 16,-5-5 1-16,-5-1-1 16,-8-2 0-16,-10 2 0 15,-5-1 0-15,-11 4 0 16,-10 3 1-16,-9 3-1 0,-10 1 1 15,-12-1 0-15,-10 7-1 16,-11-14 1-16,-11 4 0 16,-9-1 0-16,-9-4-1 15,-9 0 1-15,-7-2 1 16,-9 4-1-16,-1 1 0 15,-3 2 1-15,4 3 0 16,4 1-1-16,9 5 0 16,9 0 0-16,14 3 0 15,15 4-1-15,14-6 0 16,24 6 0-16,16-8 0 15,19 0 0-15,14-1 0 16,11-1 0-16,11 0 0 0,2 0 1 16,-6 4-1-16,-9 6 0 15,-12 9 1-15,-24 6-1 16,-17 12 1-16,-25 6 0 15,-23 9-1-15,-23 5 1 16,-12 1-1-16,-12 0 0 16,-5-1 2-16,2-7-3 15,6-9-1-15,15-6-4 16,5-20-23-16,33 0-10 15,10-11-1-15,27-16-1 16,14-11-1-16</inkml:trace>
  <inkml:trace contextRef="#ctx0" brushRef="#br1" timeOffset="185394.6039">8181 2271 90 0,'-19'-15'38'0,"0"9"-1"0,-14 0 0 15,-4 11-33-15,-6 5 0 16,0 8 0-16,-6 3-1 16,9 9 0-16,0-1-1 15,12 4 0-15,9-3-1 16,15 0 1-16,16-11-2 15,13-10 1-15,17-10 0 16,9-14-1-16,7-6 1 16,5-11-1-16,-2-5 1 15,-2-8-1-15,-8 0 1 16,-7 4 0-16,-9 4 0 15,-13 6 1-15,-9 5-1 16,-8 10 0-16,-5 16 0 0,-12-1 0 16,-3 17 0-16,-4 13-2 15,-1 5 1-15,1 9-1 16,7 7-2-16,3-1-2 15,13 14-13-15,2-25-22 16,24 4-1-16,-1-19 0 16,19 2-1-16</inkml:trace>
  <inkml:trace contextRef="#ctx0" brushRef="#br1" timeOffset="185607.6161">8748 2287 95 0,'0'0'37'0,"0"0"1"16,0 0-2-16,25-6-35 16,0-2-1-16,4 1-3 15,-3-9-13-15,8 9-21 16,-10-4 0-16,1 11-1 15,-14-4 0-15</inkml:trace>
  <inkml:trace contextRef="#ctx0" brushRef="#br1" timeOffset="185740.6237">8687 2468 98 0,'-10'23'39'0,"10"-23"-1"16,0 0-1-16,33 2-38 15,-8-25-34-15,22 5-3 0,0-15 0 16,16 4-2-16</inkml:trace>
  <inkml:trace contextRef="#ctx0" brushRef="#br1" timeOffset="188900.8043">9368 2000 85 0,'-21'3'37'16,"0"-5"2"-16,21 2 0 15,-7-16-30-15,22 3-6 16,14-6-1-16,14 1 0 0,7-3-1 15,5 4 1-15,2 3-2 16,-2 4 1-16,-8 6 0 16,-9 11 0-16,-15 10 1 15,-14 12-2-15,-20 9 1 16,-12 11-1-16,-14 6 2 15,-9 4-2-15,-4 1 1 16,0 1-1-16,5-8 1 16,10-3-1-16,12-12 0 15,17-9 1-15,15-12-2 16,16-9-1-16,17-7-2 15,7-15-4-15,23 8-30 16,-8-19-2-16,13 7 1 0,-10-13-2 16</inkml:trace>
  <inkml:trace contextRef="#ctx0" brushRef="#br1" timeOffset="189447.8358">10151 2163 80 0,'-25'5'38'0,"12"8"-1"15,-12-3 1-15,7 11-32 16,-7 2-2-16,2 6 1 16,0-2-2-16,5 6-1 15,-1-7 0-15,7 1-1 16,8-9 0-16,4-4-1 0,0-14 1 15,23 0-1-15,-1-12 1 16,3-6-1-16,6-7 1 16,1-5 0-16,-1-4 0 15,-1 1-1-15,-1-1 1 16,-6 4 0-16,-4 4 0 15,-7 5 0-15,-4 6 0 16,-8 15 0-16,0 0 0 16,0 0-1-16,9 10 1 15,-9 5-2-15,0 2 1 16,5 0 0-16,2-1 0 15,4-8-1-15,4-1 2 16,8-2-1-16,5-8 1 16,1-4-1-16,1-5 1 15,3-1 1-15,-1-7-2 0,-3 2 2 16,-2 1-1-16,-8 2 0 15,-5 3-1-15,-14 12 2 16,11 12-2-16,-17 5 0 16,-7 12 0-16,-3 8-1 15,-3 3 1-15,2 6-3 16,8 1 0-16,3-13-5 15,25-3-31-15,3-25-2 16,26-5 0-16,10-24-1 16</inkml:trace>
  <inkml:trace contextRef="#ctx0" brushRef="#br1" timeOffset="189631.8463">11272 1799 103 0,'-54'66'38'0,"-14"6"1"15,5 16-4-15,-2 4-35 16,7 2-4-16,9 2-3 16,3-13-32-16,26-2 2 15,11-20-1-15,22-9-1 16</inkml:trace>
  <inkml:trace contextRef="#ctx0" brushRef="#br1" timeOffset="189951.8642">11344 2197 94 0,'-35'14'39'0,"10"10"0"15,-1-8-3-15,16 5-32 16,6-6-1-16,15 2 0 15,6-5-1-15,7-3 0 16,7-3-1-16,1-1 1 16,-3-1 0-16,-4 3 0 15,-6 3-1-15,-9 5 1 16,-11 5-1-16,-9 5 0 15,-10 4 0-15,-5 1 0 16,-3 2-1-16,-3-4-2 0,7-2-2 16,1-14-6-1,17 1-29-15,6-13-2 0,18-22 0 16,6-8-1-16</inkml:trace>
  <inkml:trace contextRef="#ctx0" brushRef="#br1" timeOffset="190319.8853">11800 1680 99 0,'-36'6'39'15,"16"4"2"-15,3-5-2 16,17-5-36-16,28 2-1 0,3-2 1 16,3-1 0-16,5 2 0 15,-1 2-1-15,-1 0 0 16,-7 4 0-16,-7 6 0 15,-14 4-1-15,-4 2 0 16,-13 3 1-16,-7 3-1 16,-9 0 0-16,-3 0 0 15,-3 1 0-15,1-4-2 16,1-3 2-16,5 1-1 15,9-6-2-15,14-14-1 16,11 16-4-16,7-21-29 16,28 5-7-16,1-8 1 15,26 1-2-15</inkml:trace>
  <inkml:trace contextRef="#ctx0" brushRef="#br1" timeOffset="190477.8943">12607 1960 120 0,'-31'12'44'0,"-9"-10"1"15,10 4-4-15,-5 1-42 16,14-9-4-16,21 2-35 16,0 0-3-16,0 0-1 15,16 1-1-15</inkml:trace>
  <inkml:trace contextRef="#ctx0" brushRef="#br1" timeOffset="193622.0743">21913 3697 32 0,'-16'5'29'0,"-3"-1"1"15,-3-3-3-15,9 7-13 16,-12-9-4-16,15 8-1 15,-8-7-3-15,18 0-1 16,-10 3 0-16,24-6 0 16,14-9 0-16,24-8 0 15,20-19 0-15,33-9 2 16,31-22-1-16,29-8 0 15,19-15 0-15,22-6-2 16,4-9 0-16,7 6-2 16,-9 0 0-16,-6 9-1 15,-19 10 0-15,-16 6-2 16,-15 7 0-16,-25 8 0 15,-19 10-1-15,-18 7 1 0,-20 9 0 16,-19 7-1-16,-14 11-2 16,-20-2-6-16,-1 22-26 15,-16-2 0-15,-18 6 0 16,-8-1-2-16</inkml:trace>
  <inkml:trace contextRef="#ctx0" brushRef="#br2" timeOffset="198066.3283">4201 4425 46 0,'5'-12'34'0,"-2"-2"2"15,-3 14-2-15,1-20-14 16,-1 20-12-16,4 20-4 15,-4 14-1-15,-5 21-1 16,1 21 1-16,-6 23 0 16,1 19 0-16,-4 17-2 15,-2 9 0-15,0-2 1 16,5-12-4-16,12-10-13 15,4-33-21-15,15-25 0 16,2-31-3-16,11-25 1 16</inkml:trace>
  <inkml:trace contextRef="#ctx0" brushRef="#br2" timeOffset="199005.3823">3932 5076 44 0,'0'0'25'0,"-11"-2"2"15,11 2-3-15,0 0-26 16,21-4-1-16,-4 3 1 16,7-1 2-16,5 2 2 0,4 0 0 15,6 3 1-15,4-3 2 16,6 5-2-16,4-3 0 15,12 2-1-15,1-2 1 16,10 0-2-16,12 0 1 16,9-1-1-16,8-2 0 15,12-1 0-15,6 2 0 16,13 0 0-16,6 0 1 15,8 4-1-15,6-3 1 16,10 2-1-16,10-3 1 16,9 4 0-16,14-8 0 15,9 2 0-15,11-5 0 16,12 0 1-16,8-5-1 0,5 2 0 15,5-2 1-15,9 5-2 16,-4-2 1-16,7 4-1 16,-2 0 0-16,4 3-1 15,6 1 0-15,4 0 0 16,5 0 0-16,8-1 1 15,7-3 0-15,5 0-1 16,2-3 2-16,5 0-1 16,-2-2 1-16,5 1-1 15,-1-1 1-15,0 3-1 16,3 3 1-16,-4-1-1 15,3 4 0-15,-6 1 0 16,2 1 0-16,0 0 0 16,-4-1 0-16,5 0 0 0,-7-3 0 15,5-3-1-15,2-2 1 16,0-3-1-16,5-2 0 15,-2-5 0-15,1-1 0 16,-4-2-1-16,1 1 1 16,-1 0 0-16,-7 1 0 15,-6 3 0-15,-5 0 1 16,-8 2-1-16,-6 4 1 15,-9 2 0-15,-8-1 0 16,-12 3 0-16,-11 0 0 16,-4-1 0-16,-12 0 1 15,-5-1-1-15,-7-1 0 16,-8-1 0-16,-4 2 0 15,-5-1 0-15,-10 2 0 16,-4 0 0-16,-12 5 0 0,-7-3 0 16,-17 7 0-16,-12-5-1 15,-13 1 0-15,-15 0-3 16,-14 2-3-16,-24-15-14 15,-5 9-18-15,-25-8 2 16,-9 1-3-16,-17-2 2 16</inkml:trace>
  <inkml:trace contextRef="#ctx0" brushRef="#br2" timeOffset="199450.4079">22036 4065 36 0,'0'-12'29'16,"1"1"3"-16,-1-4-1 0,0 15-19 16,1-11-1-16,5 24 0 15,-14 3 0-15,7 26-2 16,-13 6-2-16,2 25-2 15,-8 11-2-15,-2 19-1 16,-4 4 0-16,8 2-2 16,8-5-2-16,1-21-20 15,26-8-15-15,3-23 1 16,17-15-2-16,6-28 0 15</inkml:trace>
  <inkml:trace contextRef="#ctx0" brushRef="#br2" timeOffset="199667.4203">22508 4109 101 0,'-58'34'39'16,"-12"24"0"-16,-21 8-2 15,-3 14-35-15,-11 11-1 16,5 9-1-16,8-1-2 16,6-10-7-16,20 3-28 15,10-17-2-15,24-11 0 16,15-21-2-16</inkml:trace>
  <inkml:trace contextRef="#ctx0" brushRef="#br2" timeOffset="200545.4705">4597 4897 61 0,'-5'-11'35'16,"5"11"-1"-16,-28-7-1 15,6 22-28-15,-14 8-1 16,-7 17 0-16,-14 13-1 16,-6 10-2-16,-9 6 1 15,3 0-3-15,8 8-9 16,7-20-25-16,21-10 2 0,15-22-3 15,28-20-1 1</inkml:trace>
  <inkml:trace contextRef="#ctx0" brushRef="#br2" timeOffset="201423.5207">11090 5567 82 0,'-9'-11'39'16,"-11"-3"-2"-16,3 7 1 15,-16 4-35-15,8 5-1 16,-3 6-1-16,4 10 2 0,-4 7-2 15,4 9 1-15,-1 4 0 16,8 5 2-16,2 0-3 16,9 0 2-16,6-7-1 15,12-5 0-15,9-13 0 16,10-17 1-16,12-16-2 15,8-15-3-15,9-14 3 16,6-12-2-16,1-13 2 16,0-7-1-16,-2-5 1 15,-3 2-3-15,-15 9 4 16,-10 9-1-16,-10 12 0 15,-11 16 0-15,-16 15-1 16,0 18 1-16,-23 27-1 0,-1 11 0 16,0 13 0-16,1 6 0 15,6 7-1-15,4-2-1 16,15 2-2-16,11-14-3 15,25 1-28-15,1-24-3 16,12 1-2-16,1-20 1 16</inkml:trace>
  <inkml:trace contextRef="#ctx0" brushRef="#br2" timeOffset="201626.5323">11861 5539 95 0,'-18'13'39'15,"-1"-8"1"-15,19-5-1 0,-16 8-36 16,16-8-3-16,33-15-2 16,-3-1-3-16,18 11-15 15,-3-13-18-15,11 6 0 16,-3-5-1-16,-1 12-1 15</inkml:trace>
  <inkml:trace contextRef="#ctx0" brushRef="#br2" timeOffset="201790.5417">11919 5827 103 0,'-24'11'37'16,"24"-11"5"-16,4-19-7 15,22-9-39-15,28 0-8 0,7-15-28 16,18-2 3-16,1-7-4 15,10 7 3-15</inkml:trace>
  <inkml:trace contextRef="#ctx0" brushRef="#br2" timeOffset="202123.5608">12639 5428 77 0,'-13'-6'41'0,"13"6"-1"15,-7-13 1-15,7 13-22 16,22-23-15-16,2 8 0 0,7-7-1 16,11 1 0-16,5-7 0 15,10 4-2-15,1-2 0 16,-3 4 0-16,-5 5 0 15,-7 6-1-15,-12 12 1 16,-13 14 0-16,-22 10-1 16,-14 12 0-16,-10 8 0 15,-5 3 0-15,-3 10-2 16,3-5-2-16,9 13-11 15,0-22-22-15,30 3-6 16,9-13 3-16,22 3-4 16</inkml:trace>
  <inkml:trace contextRef="#ctx0" brushRef="#br2" timeOffset="202280.5697">13203 6116 115 0,'-57'28'44'0,"12"-5"0"16,2-18-5-16,18-27-46 15,25 22-32-15,3-29-4 16,23 10 0-16,-1-5-1 16</inkml:trace>
  <inkml:trace contextRef="#ctx0" brushRef="#br3" timeOffset="236020.4996">1287 7446 69 0,'-4'-14'34'16,"-11"22"-1"-16,-17 7 2 16,-8 14-28-16,-16 4-1 15,-5 15 0-15,-9-1-2 16,5 9 2-16,2-6-2 0,11-5-1 15,15-6-1-15,22-8 0 16,18-11-1-16,25-9 0 16,20-8 0-16,17-4 0 15,9-4 0-15,6 3 0 16,0 1-1-16,-5 6 1 15,-16 6-1-15,-14 9 1 16,-26 16-1-16,-20 6 0 16,-24 8-1-16,-19 9 0 15,-14-1 1-15,-8-2-1 16,0 0-2-16,4-16-8 15,13-2-27-15,8-14 0 16,22-5 0-16,19-19-1 16</inkml:trace>
  <inkml:trace contextRef="#ctx0" brushRef="#br3" timeOffset="236512.5277">871 8795 57 0,'10'-28'36'15,"-5"0"-2"1,4 10 1-16,-14 1-24 0,5 17-2 16,0 0-1-16,-6 22-1 15,-10 2-1-15,5 18 0 16,-4 1-2-16,4 6 0 15,3-1 0-15,9-2-1 16,9-9 0-16,14-7-1 16,14-17 0-16,16-19-2 15,6-17 1-15,8-9 0 16,0-11 0-16,2-4 0 15,-10-6-1-15,-6 6 0 16,-17 4 0-16,-13 8 1 16,-15 18-1-16,-9 17 0 0,-10-1 0 15,-9 17 0 1,-2 15 0-16,-1 5-1 0,5 11-1 15,-2-1-5-15,23 15-13 16,-9-14-20-16,16 3 1 16,4-9-3-16,11 1 0 15</inkml:trace>
  <inkml:trace contextRef="#ctx0" brushRef="#br3" timeOffset="237104.5616">857 9811 94 0,'0'0'37'16,"-5"-12"2"-16,20 3-3 16,7-7-32-16,11-1-1 15,4-4 0-15,7 1-1 16,-2 7 0-16,-1 3 0 0,-6 9-1 15,-6 12 1-15,-7 9-1 16,-12 15 0-16,-6 10 0 16,-8 9 0-16,-4 8 0 15,-2 5 0-15,3 0 0 16,0-6 0-16,7-9 0 15,9-11 0-15,7-16-1 16,11-19 1-16,10-18 0 16,7-14-1-16,0-15 1 15,0-7 0-15,-6-9-1 16,-4 0 0-16,-10 1 0 15,-7 8 0-15,-13 5 0 16,-4 10 0-16,-3 9 0 16,-2 5-2-16,5 19-2 15,5-21-9-15,16 31-11 0,-4-9-16 16,11 11-1-16,0 1-1 15,10 15 1-15</inkml:trace>
  <inkml:trace contextRef="#ctx0" brushRef="#br3" timeOffset="237582.5889">1466 10739 73 0,'-4'-37'36'15,"-3"10"-1"-15,-6-2 1 16,0 13-29-16,-9 3 0 15,0 13-1-15,-6 5 0 16,1 19 0-16,-4 6-1 16,5 11 0-16,-3 5-1 15,9 8-1-15,4-1 0 16,11-2-2-16,4-7 0 15,12-7 0-15,7-16 1 16,13-14-1-16,8-16-1 16,0-14 0-16,5-15 0 15,-1-13 1-15,0-5 0 16,-11-5-1-16,-2 1 0 0,-12 7 0 15,-7 6 0-15,-6 12 0 16,-6 15 0-16,1 20 0 16,-19 5 0-16,8 22 0 15,-1 16 0-15,-1 7-1 16,4 14-2-16,-1 5-5 15,14 14-22-15,-11-17-3 16,16 13-9-16,-2-16-2 16</inkml:trace>
  <inkml:trace contextRef="#ctx0" brushRef="#br3" timeOffset="238379.6345">1318 11693 61 0,'0'0'38'0,"0"0"-1"15,-14 16 1-15,-5 6-19 16,2 10-16-16,-6 10 0 15,4 11 0-15,-6 8 1 16,2 14-1-16,-4 2 0 0,7 5-2 16,3-6 1-16,8-4 1 15,6-9-2-15,8-11 1 16,8-11-3-16,4-17-1 15,10-12-3-15,-4-20-7 16,14 0-27-16,-17-18 0 16,3 0-2-16,-15-12 1 15</inkml:trace>
  <inkml:trace contextRef="#ctx0" brushRef="#br3" timeOffset="238551.6443">980 12079 87 0,'-10'4'40'0,"10"-4"0"16,24-4 0-16,2 0-36 15,29-7-3-15,12-4 0 16,12-6-5-16,17 9-10 16,-12-11-23-16,16 7-3 15,-12-4-2-15,1 6 1 16</inkml:trace>
  <inkml:trace contextRef="#ctx0" brushRef="#br3" timeOffset="239280.686">1868 7239 65 0,'9'50'32'16,"4"16"0"-16,-2 14-1 15,11 21-24-15,-10 10 0 16,9 20-3-16,-10 12 1 16,5 20 0-16,-9 7 0 15,3 17-1-15,-6 6 0 0,2 16 0 16,-5 7 0-16,2 14 1 15,-2 1-3-15,7 8 2 16,2 2-3-16,1 8 1 16,2-3-3-16,1 5 1 15,1 1-1-15,-3-2-2 16,-6 1 3-16,-3-1-2 15,-10-7 2-15,-5-12-1 16,-5-15 1-16,-3-27-1 16,2-29 0-16,-1-35-1 15,12-34-6-15,-6-53-12 16,22-26-20-16,1-45 0 15,12-23-1-15,-1-38-1 16</inkml:trace>
  <inkml:trace contextRef="#ctx0" brushRef="#br3" timeOffset="241103.7903">659 8495 48 0,'15'-6'32'0,"3"3"1"15,1 1-1-15,6 11-21 16,-8-9-2-16,14 10-4 15,-1-2-1-15,13 4-2 0,10-3 0 16,12-3 0-16,16-8-1 16,13-5 1-16,17-9-1 15,19-8 1-15,16-6 0 16,8-1-1-16,8-1 1 15,11 2-1-15,0 4 0 16,1 6-1-16,-5 5 1 16,-5 8-1-16,-4 4 0 15,-6 3 0-15,-10-2 0 16,-9 1 0-16,-7-2-1 15,-8-5-3-15,-2 2-6 16,-23-8-25-16,-6 3 0 16,-17-4-1-16,-14 2 1 15</inkml:trace>
  <inkml:trace contextRef="#ctx0" brushRef="#br3" timeOffset="241631.8203">493 9426 64 0,'0'0'31'15,"-4"-15"-1"-15,13 3 0 16,10 3-28-16,9-5 0 16,11 4-1-16,7-1 1 15,7 5-1-15,12-1 1 16,11 5 0-16,9-2 1 15,9 6-1-15,5 0 1 16,10 1-1-16,10-2 1 16,15 0 0-16,5-7-1 15,8 1 1-15,8-6-1 16,14 0 0-16,3-4 0 15,4 2 0-15,0-1 0 0,0 4-1 16,-1 1 0-16,-5 3 0 16,-11 1-1-16,-6 3 1 15,-9 2-1-15,-9-2-2 16,-9 5-6-16,-26-8-28 15,-10 3 1-15,-19-3-1 16,-19 4-1-16</inkml:trace>
  <inkml:trace contextRef="#ctx0" brushRef="#br3" timeOffset="242181.852">966 10231 4 0,'14'4'22'0,"5"6"5"16,6 1-10-16,-2-7 3 0,19 8-2 16,-12-13 0-16,20 16 0 15,-6-16-5-15,20 14-3 16,-6-10-3-16,18 7-2 15,1-6-2-15,15 4-1 16,3-5-1-16,10 0-1 16,6-4 0-16,12-4 1 15,14-7 0-15,4 0 1 16,6-7-1-16,8 1 2 15,7-5-2-15,3-1 3 16,0-1-3-16,-4 2 2 16,-6 3-2-16,-7 0 0 15,-9 6-2-15,-15 1-2 0,-15 12-4 16,-28-8-11-16,-7 18-16 15,-26 2-1-15,-20 11-1 16,-25-1 0-16</inkml:trace>
  <inkml:trace contextRef="#ctx0" brushRef="#br3" timeOffset="242705.8819">895 11342 32 0,'23'18'28'0,"-5"-7"2"16,4 3 0-16,14 1-21 15,3-7-2-15,17 6 0 16,7-11-1-16,18 3 0 15,6-8-1-15,22 1 1 0,8-10-1 16,13 3-3-16,5-6 1 16,17 2-2-16,5-4 2 15,6 3-1-15,0-2-1 16,1 0 0-16,2 1-1 15,-2-2 1-15,-4 1-1 16,-13-2 0-16,-9-1-1 16,-10 1-1-16,-12 4-2 15,-22-7-8-15,-8 12-19 16,-30-2-3-16,-14 7-3 15,-22 1 2-15</inkml:trace>
  <inkml:trace contextRef="#ctx0" brushRef="#br3" timeOffset="243667.937">2563 7952 77 0,'6'-14'37'16,"-6"14"-1"-16,-14-7 2 0,-7 3-28 16,6 10-3-16,-9-4-2 15,1 5-2-15,-5 1 0 16,4 7 0-16,-4 3-1 15,7 9-1-15,-1-1 1 16,8 8-2-16,4-1 0 16,6 1 0-16,9-6 1 15,6-3-1-15,9-13 0 16,10-12 1-16,3-19 1 15,8-16 1-15,6-19-1 16,-1-13 1-16,1-16-1 16,-4-6 1-16,-4-8-1 15,-9 5 0-15,-7 7-1 16,-8 10 0-16,-10 13 0 15,-3 18 0-15,-10 23-1 0,-5 26 0 16,-4 27 0-16,-3 24 1 16,0 21-1-16,4 17-1 15,4 14-2-15,5 1-3 16,14 10-22-16,2-23 3 15,21-3-17-15,4-22 0 16,17-6-2-16,3-20 1 16</inkml:trace>
  <inkml:trace contextRef="#ctx0" brushRef="#br3" timeOffset="244334.9751">2387 8943 90 0,'-15'0'36'15,"1"-7"1"-15,14 7-1 16,1-20-32-16,10 6-1 15,6-5-2-15,6 0 1 16,3 0-1-16,3 1 1 16,-4 3-2-16,0 6 1 15,-7 3 1-15,-1 8-1 16,-17-2 2-16,10 24-2 15,-14-5 1-15,0 6-1 16,-4 3 1-16,1 6-2 16,1-2 2-16,5 2-2 15,4-4 0-15,9-6 0 0,6-7 0 16,5-8 1-1,9-8 0-15,1-9 0 0,1-9 0 16,-1-9 0-16,1-7-1 16,-7-6 1-16,-4-1-1 15,-8-2 1-15,-6 3-1 16,-4 4 0-16,-4 5-1 15,-2 5 0-15,-2 9 0 16,1 4-1-16,2 12-4 16,0 0-10-16,13 8-21 15,-13-8-4-15,25 28 2 16,-13-13-1-16</inkml:trace>
  <inkml:trace contextRef="#ctx0" brushRef="#br3" timeOffset="244551.9875">3100 8924 100 0,'0'0'37'16,"-18"7"2"-16,9 10-4 15,-2-5-30-15,5 9-2 16,-6-1-1-16,6 5-1 15,2 1-1-15,6-6-3 16,13 1-23-16,-1-19-11 16,18-4-1-16,-2-16-1 15,13-6 1-15</inkml:trace>
  <inkml:trace contextRef="#ctx0" brushRef="#br3" timeOffset="244681.995">3308 8638 106 0,'-24'-10'40'0,"-4"1"-2"16,7 10-2-16,7 9-52 15,-3-6-21-15,21 7-1 16,-4-11-2-16,24 22-1 16</inkml:trace>
  <inkml:trace contextRef="#ctx0" brushRef="#br3" timeOffset="245788.0582">2479 9916 81 0,'0'0'36'0,"-3"-16"0"15,16 2 0-15,-7-8-31 16,17-2-2-16,1-4 0 15,6 2-1-15,-2 3 0 16,-2 3 0-16,-5 5-1 16,-4 8 0-16,-5 9 0 15,-8 10-1-15,-4 9 1 16,-4 7 0-16,-6 11 0 15,5 7 1-15,-5 6-2 0,6 2 1 16,1-2 0-16,9-4 0 16,6-6-1-16,7-10 1 15,8-14 0-15,8-13 0 16,3-18 1-16,5-13-1 15,-1-12 1-15,-2-11 0 16,-4-10 0-16,-6-1 0 16,-10-3-1-16,-7 3 0 15,-10 2 0-15,-5 8-1 16,-8 7-1-16,1 11-1 15,-1 13-4-15,-4-4-11 16,14 23-23-16,0 0 0 16,15 24 0-16,0-6-1 15</inkml:trace>
  <inkml:trace contextRef="#ctx0" brushRef="#br3" timeOffset="246255.0849">3402 9857 68 0,'-1'-10'35'16,"-11"2"1"-16,12 8 1 16,-20-15-23-16,11 16-7 15,-10-3-1-15,5 8-1 16,-6 4-1-16,1 7 0 15,0 7-1-15,0 6 0 16,2 6-2-16,4 2 1 16,3 5-1-16,5-3 0 15,5-2-1-15,8-1 0 0,3-2-1 16,2-8 0-1,6 2-3-15,-6-13-7 0,16 5-21 16,-29-21-9-16,18 18 4 16,-18-18-5-16</inkml:trace>
  <inkml:trace contextRef="#ctx0" brushRef="#br3" timeOffset="246417.0942">3129 10088 104 0,'0'0'39'0,"0"-24"1"16,16 21-3-16,6-7-32 15,10 3-2-15,11-1-4 16,2-11-11-16,14 12-23 16,-10-4-5-16,5 9 0 15,-11-4-2-15</inkml:trace>
  <inkml:trace contextRef="#ctx0" brushRef="#br3" timeOffset="247416.1513">2991 10853 40 0,'0'0'31'0,"-11"-13"2"16,11 13 1-16,-17-18-20 15,17 18-3-15,-16-11 0 16,16 11-3-16,-26 1 0 15,10 6-2-15,-6 1-1 16,0 7-1-16,-5 4-1 16,2 6 1-16,-2 1-1 15,5 4-1-15,0-1-1 16,9 3 0-16,5-7-1 15,9-4 1-15,10-7-1 0,11-8 1 16,8-12-1-16,8-4 1 16,7-9 0-16,2-8 0 15,-2-2 1-15,1-3-2 16,-6-2 1-16,-11 5-1 15,-9 2 1-15,-7 5-1 16,-9 6 0-16,-4 16 0 16,-14-11 1-16,0 17-1 15,-2 9 0-15,1 6-1 16,3 10 0-16,3-1-3 15,9 15-10-15,-5-11-23 16,20 7-5-16,-2-10 1 16,14 1-2-16</inkml:trace>
  <inkml:trace contextRef="#ctx0" brushRef="#br3" timeOffset="247908.1795">2954 11783 72 0,'2'-12'39'16,"-2"12"-2"-16,-12 10 0 15,-5 5-32-15,1 17-3 16,-7 7 1-16,-1 14-2 16,2 5 2-16,3 7-2 15,0 2 1-15,9-2-2 0,4-6 2 16,9-5-1-16,9-10-2 15,3-13-2-15,9-6-5 16,-6-26-28-16,12 0-1 16,-10-20-3-16,2 0 2 15</inkml:trace>
  <inkml:trace contextRef="#ctx0" brushRef="#br3" timeOffset="248055.1879">2721 12165 88 0,'-22'9'40'0,"6"-10"-1"16,16 1 1-16,20-19-37 15,19-7-1-15,17-9-4 16,13-18-11-16,26 7-23 16,-4-13-3-16,9 5-2 0,-7-4 0 15</inkml:trace>
  <inkml:trace contextRef="#ctx0" brushRef="#br3" timeOffset="248843.233">3857 7177 27 0,'1'-12'24'16,"-1"12"2"-16,10-11 1 15,-10 11-18-15,0 0 0 16,0 0-1-16,0 0 1 15,0 0-1-15,8 12 0 16,-11 0-2-16,9 17 0 16,-8 6-1-16,5 18-2 15,-4 11 1-15,1 18-1 16,-3 12-1-16,2 18-1 15,-3 9 0-15,3 11-1 0,-5 11 1 16,3 8 1 0,0 10 0-16,6 7 0 0,-2 11 1 15,2 9 0-15,2 11 0 16,0 13 0-16,-2 9-1 15,-2 14 0-15,-5 6-1 16,-2 11 1-16,-9 7-2 16,-3 5 2-16,-3 1-2 15,4-1 0-15,-5-9 1 16,9-13-2-16,5-18 0 15,7-21-2-15,9-25-1 16,4-35-5-16,19-19-18 16,-7-45-12-16,10-27-1 15,-6-34-1-15</inkml:trace>
  <inkml:trace contextRef="#ctx0" brushRef="#br3" timeOffset="249587.2755">4295 7843 96 0,'-2'-13'38'16,"2"13"1"-16,11-17-2 16,6 4-34-16,-2 0-1 15,5-1-3-15,5 2-3 16,-2-10-19-16,12 13-14 15,-5-5-1-15,5 9 0 16,-8-2 0-16</inkml:trace>
  <inkml:trace contextRef="#ctx0" brushRef="#br3" timeOffset="249762.2855">4398 7936 96 0,'-32'23'39'16,"3"-10"-1"-16,15-3-1 15,14-10-34-15,4-10-2 16,25-10-4-16,9-17-17 15,21 0-17-15,5-11 0 16,12-3-2-16,-1-7 1 16</inkml:trace>
  <inkml:trace contextRef="#ctx0" brushRef="#br3" timeOffset="250060.3026">4809 7374 95 0,'0'0'39'15,"-1"-13"2"-15,9-5-2 16,24 2-36-16,0-4 0 16,6 7 1-16,-1-2-1 15,3 7 0-15,-8 6-1 16,-4 7 0-16,-10 9-1 15,-7 7 0-15,-11 7 0 16,-6 7 0-16,-8 4 0 16,-9 4-1-16,3 1 1 15,-4-5-2-15,8-2-1 16,1-7-4-16,17 4-16 15,-4-19-17-15,16 4-3 16,2-10 0-16,12 7-1 16</inkml:trace>
  <inkml:trace contextRef="#ctx0" brushRef="#br3" timeOffset="250241.3129">5075 8074 113 0,'-27'10'42'0,"11"5"2"16,-4-20-3-16,17-14-40 15,3 6-4-15,0-8-10 16,18 15-12-16,-13-8-17 16,5 12 0-16,-10 2-2 15,13 7 0-15</inkml:trace>
  <inkml:trace contextRef="#ctx0" brushRef="#br3" timeOffset="251105.3624">4120 8793 85 0,'-1'-11'37'15,"13"2"-2"-15,12 1 1 16,3-3-37-16,5-7-8 16,12 7-25-16,-2-3-2 0,1 7-1 15,-6 0 1-15</inkml:trace>
  <inkml:trace contextRef="#ctx0" brushRef="#br3" timeOffset="251284.3726">4143 8986 99 0,'0'0'37'16,"0"0"1"-16,25-20-2 16,5-3-36-16,20-4-4 15,1-12-10-15,13 5-23 16,-1-6 0-16,4 2-2 15,-1-7 1-15</inkml:trace>
  <inkml:trace contextRef="#ctx0" brushRef="#br3" timeOffset="251457.3825">4777 8536 80 0,'-31'27'39'16,"-5"-3"-3"-16,6 8 2 15,1-1-30-15,9 0-8 16,14 6-6-16,0-10-29 15,19 2 0-15,5-7-1 16,14-1-1-16</inkml:trace>
  <inkml:trace contextRef="#ctx0" brushRef="#br3" timeOffset="251799.4021">5055 8609 86 0,'-23'11'37'15,"9"12"1"-15,-6-1 0 16,5 11-33-16,7-3 1 16,9 11-1-16,0-10 0 15,13 2-2-15,4-12 1 16,9-11-2-16,4-11 0 15,4-13-2-15,0-12-1 16,-1-15 1-16,-4-5-1 16,-6-9 1-16,-5 3-2 0,-15 1 0 15,-4 9 1-15,-12 6-2 16,-5 16 0-16,-9 12-3 15,7 25-12-15,-9 2-22 16,9 13 2-16,0 2-2 16,15 5 1-16</inkml:trace>
  <inkml:trace contextRef="#ctx0" brushRef="#br3" timeOffset="252479.441">4183 9673 94 0,'-11'-4'37'16,"11"4"-1"-16,5-13 2 15,10 2-36-15,6-1-3 16,5-4-3-16,12 12-18 15,-6-10-15-15,5 7 1 16,-8 1-1-16,0 11 0 16</inkml:trace>
  <inkml:trace contextRef="#ctx0" brushRef="#br3" timeOffset="252644.4503">4195 9864 93 0,'-10'8'36'15,"10"-8"0"-15,1-13 0 16,17-3-34-16,8-4-3 15,15 2-16-15,-2-11-19 16,12 4 1-16,-1-5-2 16,3 6 0-16</inkml:trace>
  <inkml:trace contextRef="#ctx0" brushRef="#br3" timeOffset="252959.4684">4630 9561 88 0,'0'0'38'0,"10"-7"-1"16,13 0 2-16,-3-8-35 15,17 1 0-15,1-3 1 16,5 3-2-16,-5-1 0 15,2 6 0-15,-9 0-1 16,-7 6-1-16,-7 7 0 16,-17-4 0-16,9 25 0 15,-14-2-1-15,-5 7 1 16,-5 5-2-16,-1 8-2 0,-6-1-3 15,10 17-15-15,-4-15-18 16,8 2 0-16,1-12-1 16,13 0 0-16</inkml:trace>
  <inkml:trace contextRef="#ctx0" brushRef="#br3" timeOffset="253260.4856">5325 9417 91 0,'-19'15'40'16,"-13"5"0"-16,6 20 1 16,-11-4-36-16,16 9 0 0,6-4 0 15,10 1-1-15,10-9-1 16,12-7 0-16,12-12-2 15,10-10 0-15,5-14 0 16,2-6-1-16,-2-11 0 16,-7-7 0-16,-8-2-1 15,-14-2-1-15,-10 5-3 16,-21-5-6-16,0 27-15 15,-23-8-15-15,0 18 1 16,-10 2-3-16,9 17 3 16</inkml:trace>
  <inkml:trace contextRef="#ctx0" brushRef="#br3" timeOffset="253666.5089">4191 10766 98 0,'-20'6'39'15,"20"-6"1"-15,0 0-2 16,0 0-36-16,24-6-2 15,9-5-1-15,9 6-5 16,-3-10-26-16,11 8-6 16,-10 0-1-16,1 9-1 15</inkml:trace>
  <inkml:trace contextRef="#ctx0" brushRef="#br3" timeOffset="253831.5183">4281 11018 92 0,'0'0'37'0,"0"0"1"15,18-22 1-15,2-2-39 16,22 2-10-16,2-15-26 16,12 5 0-16,-1-8-2 15,6 5-1-15</inkml:trace>
  <inkml:trace contextRef="#ctx0" brushRef="#br3" timeOffset="254186.5386">4879 10618 99 0,'9'-14'40'15,"12"4"1"-15,-2-17-5 16,8 10-32-16,2 1 0 15,8 6-2-15,-10 2 1 16,-3 11-1-16,-10 10-1 16,-11 9-1-16,-9 11 1 15,-13 10 0-15,-6 7 0 16,-8 3 0-16,3 1 0 15,0-6 0-15,7-3-1 16,12-10 1-16,13-12-1 16,15-13 0-16,18-9-2 15,6-11-5-15,23 6-10 16,-11-13-22-16,18 5-3 0,-7-4 0 15,6 13-1-15</inkml:trace>
  <inkml:trace contextRef="#ctx0" brushRef="#br3" timeOffset="254612.563">4878 11422 78 0,'-42'48'39'16,"-14"26"0"-16,-20 10 0 15,-16 22-38-15,-6 16 1 16,0 7 0-16,-7-1 0 0,11-7 0 15,12-13-2-15,15-20-5 16,24-12-10-16,11-39-22 16,25-21 0-16,10-30-3 15,22-17 1-15</inkml:trace>
  <inkml:trace contextRef="#ctx0" brushRef="#br3" timeOffset="254830.5754">4192 11769 107 0,'3'10'44'15,"1"7"-1"-15,14 22-9 16,8 0-30-16,14 7-2 16,18 4 1-16,17 4-3 0,11 1 1 15,11-2-3-15,6 0 1 16,1-4-2-16,2 3-7 15,-13-18-7-15,7 8-26 16,-27-13 1-16,-8-2-4 16,-19-14 4-16</inkml:trace>
  <inkml:trace contextRef="#ctx0" brushRef="#br3" timeOffset="296195.9414">7529 7272 51 0,'-18'-6'34'0,"18"6"-1"16,-11-10 1-16,10-4-24 16,8 3-1-16,2-12-4 15,15-1 0-15,5-12 0 16,11-3-1-16,4-5 0 15,9 3-2-15,0-3 0 16,-3 6 0-16,-5 8 0 16,-10 13-1-16,-11 11 0 0,-11 17 0 15,-14 16-1-15,-8 16 1 16,-9 13-1-16,-4 16-1 15,-3 8 2-15,2 6-1 16,9 0 0-16,9-6 0 16,14-13 1-16,15-18 0 15,15-23 1-15,15-23 1 16,13-26-1-16,7-19 0 15,2-19 0-15,0-11 1 16,-9-12-1-16,-8 0 1 16,-19 4-2-16,-9 6 0 15,-19 12 0-15,-12 10-1 16,-12 14 0-16,-8 10-1 15,-2 15 0-15,0 8-2 0,22 5-7 16,-19 8-27-16,33 2-2 16,6-5 0-16,17 4-1 15</inkml:trace>
  <inkml:trace contextRef="#ctx0" brushRef="#br3" timeOffset="297495.0157">8748 6462 64 0,'1'-12'36'0,"8"-2"-1"16,2-5 1-16,9 7-22 15,-2-7-10-15,8 5-1 16,-2 2 0-16,-1 7 0 16,-4 4 0-16,-6 10-1 15,-4 6 0-15,-11 10 0 0,-7 7 0 16,-6 7 1-16,-5 0-1 15,0 2 1-15,-1-4-2 16,2-3 2-16,9-9-3 16,9-8 2-16,11-11-1 15,12-10-3-15,13-6-2 16,6-13-8-16,13 5-24 15,-1-7-4-15,8 7 3 16,-10-1-4-16</inkml:trace>
  <inkml:trace contextRef="#ctx0" brushRef="#br3" timeOffset="297713.0282">9192 6850 95 0,'-12'2'36'0,"12"-2"0"16,0 0 0-16,16-25-34 16,7 13-2-16,9-4-3 15,9 9-6-15,2-3-25 16,4 5-1-16,-6 0 0 15,-1 12-2-15</inkml:trace>
  <inkml:trace contextRef="#ctx0" brushRef="#br3" timeOffset="297864.0368">9260 7123 100 0,'-20'20'36'0,"10"-12"1"16,10-8-4-16,29-4-44 15,10-15-24-15,20-1-1 16,7-11 0-16,10 1-1 15</inkml:trace>
  <inkml:trace contextRef="#ctx0" brushRef="#br3" timeOffset="298404.0676">10201 7004 86 0,'9'-34'36'0,"2"6"1"16,-6 4 0-16,6 10-30 16,-11 14-1-16,0 0-1 15,-4 18-1-15,-1 9 0 16,-4 6-2-16,2 9 1 15,0-1-2-15,4 7 1 16,5-7-1-16,5-4 0 0,13-13 0 16,5-9 0-16,13-12-1 15,9-15 0-15,6-9 1 16,7-10-1-16,1-9 0 15,-1-4 1-15,-8 2-1 16,-5 1 0-16,-12 7 0 16,-11 9 0-16,-12 11 0 15,-12 14 0-15,-8 11 0 16,-7 12 0-16,-4 6 0 15,1 6-1-15,4 3 0 16,6-2-1-16,11 2-3 16,4-22-21-16,22 4-13 15,5-17 0-15,12-7-1 0,2-16 0 16</inkml:trace>
  <inkml:trace contextRef="#ctx0" brushRef="#br3" timeOffset="298758.0879">11153 6417 105 0,'0'0'39'16,"0"0"0"-16,20-2-2 15,2-6-36-15,10 0 0 16,5-3-1-16,1 2 1 16,-2 3-1-16,-2 4 1 0,-8 1-1 15,-7 6 0-15,-19-5 0 16,6 24 1-16,-20-7 0 15,-7 5 0-15,-7 1 1 16,-1 7-1-16,1-2 0 16,4 2 1-16,10-6 0 15,10-1 0-15,17-5-2 16,13-6 0-16,19-4-4 15,8-16-7-15,25 2-26 16,-3-11-5-16,11 3 3 16,-4-9-4-16</inkml:trace>
  <inkml:trace contextRef="#ctx0" brushRef="#br3" timeOffset="298938.0982">12040 6551 104 0,'-33'39'39'0,"7"11"3"16,-8-5-4-16,18 7-33 15,1 1-3-15,6 0 1 16,7-2-3-16,-1-9-9 16,17 5-28-16,-5-13-3 15,5-1 1-15,-4-11-2 16</inkml:trace>
  <inkml:trace contextRef="#ctx0" brushRef="#br3" timeOffset="299122.1086">11814 6918 118 0,'-2'-19'40'16,"12"9"1"-16,2-9-2 16,6 3-39-16,23 9-12 15,4-10-25-15,21 7-3 16,1-9 1-16,15 11-3 15</inkml:trace>
  <inkml:trace contextRef="#ctx0" brushRef="#br3" timeOffset="299576.1347">12703 6676 103 0,'0'0'38'15,"-7"-22"0"-15,25 10-2 16,11-4-35-16,14 1 0 16,8 0 0-16,4 6 0 15,-2 1 1-15,-1 8 1 0,-11 3 0 16,-8 9 0-16,-17 8-1 15,-12 8 1-15,-22 8-1 16,-12 3 2-16,-10 6-2 16,-9 5 0-16,-5-1-1 15,3 1 1-15,6-5-1 16,7-5 0-16,19-6 0 15,14-8 0-15,19-7-1 16,20-10 0-16,22-6-3 16,9-6-1-16,16 2-5 15,-1-17-25-15,12 10-8 16,-6-11 1-16,5 4-1 15</inkml:trace>
  <inkml:trace contextRef="#ctx0" brushRef="#br3" timeOffset="300102.1646">13767 6880 89 0,'-14'-15'37'16,"-4"9"1"-16,-11-3-2 15,1 10-26-15,-10 0-4 16,-1 11-1-16,-5 7-1 15,2 9-1-15,1 2 0 16,10 4 0-16,5-1-1 16,9-2 0-16,12-8 0 15,15-5 0-15,12-12-1 16,13-9 0-16,12-11 0 15,6-8-1-15,5-8 1 16,-2-2-1-16,-3-5 0 16,-7 3 1-16,-8 3-1 15,-12 7 0-15,-8 9 0 16,-18 15 0-16,0 0 0 0,-14 17-1 15,-5 11-2-15,1 3-2 16,7 14-9-16,-3-14-19 16,19 6-8-16,8-13 0 15,20-6-1-15</inkml:trace>
  <inkml:trace contextRef="#ctx0" brushRef="#br3" timeOffset="300408.1823">14637 6393 103 0,'-54'16'40'0,"2"16"2"0,-6-2-2 15,10 14-34-15,9-6-3 16,13 0 1-16,14-3-2 15,16-3 2-15,21-5-3 16,11-6 1-16,8-4-2 16,5 1 1-16,-3 1-1 15,-9 0 1-15,-8 3-1 16,-18 8 1-16,-18 3-1 15,-17 2 1-15,-13 6-3 16,-13-4-4-16,3 10-29 16,-19-14-6-16,4 5 0 15,-3-11-3-15</inkml:trace>
  <inkml:trace contextRef="#ctx0" brushRef="#br3" timeOffset="301221.2288">7822 8225 76 0,'12'-12'38'16,"-2"-6"-1"-16,5 6 0 15,-2-11-32-15,3 11-2 16,-1-1-1-16,2 8 0 15,-6 5-1-15,-11 0 0 16,14 24 0-16,-13 5 0 16,-3 12 0-16,0 8 0 15,-2 5 0-15,2 6 0 16,4 0 0-16,5-4 0 0,7-7-1 15,9-12 1-15,6-18 1 16,11-14-1-16,5-20 0 16,3-17 1-16,-1-12 0 15,-2-12-1-15,-7-6 1 16,-8-4-1-16,-10-2 1 15,-7 4-1-15,-11 5-1 16,-5 8 1-16,-7 11-2 16,-1 9 0-16,5 12-4 15,-6 1-9-15,12 18-26 16,6 18 1-16,12 4-1 15,4-2-1-15</inkml:trace>
  <inkml:trace contextRef="#ctx0" brushRef="#br3" timeOffset="302328.2921">9139 7831 90 0,'16'-18'37'0,"11"1"1"16,-2-7-1-16,15 7-33 16,-11 0 0-16,1 6-1 15,-10 9 1-15,-8 12-2 16,-17 9 1-16,-9 8-1 15,-13 7 0-15,-4 4 1 16,-6 5-1-16,3-1-1 16,6-7 0-16,9-3 0 0,21-13-1 15,21-14-1-15,24 0-9 16,4-18-29-16,25 2-1 15,4-12 0-15,11 4-1 16</inkml:trace>
  <inkml:trace contextRef="#ctx0" brushRef="#br3" timeOffset="306137.51">9722 8146 87 0,'-11'8'38'16,"11"-8"0"-16,24-7 1 0,12-5-36 16,-1-3-2-16,7 0-1 15,15 5-7-15,-10-7-29 16,12 2 1-16,-12 2-2 15,-3 4-3-15</inkml:trace>
  <inkml:trace contextRef="#ctx0" brushRef="#br3" timeOffset="306297.5192">9747 8352 97 0,'-26'29'38'0,"20"-6"0"15,6-23-4-15,29-4-37 16,31-10-31-16,6-14-4 0,16-5 1 15,0-9-2-15</inkml:trace>
  <inkml:trace contextRef="#ctx0" brushRef="#br3" timeOffset="310316.7491">8939 8503 79 0,'12'-22'38'0,"-7"-6"-2"16,2-2 2-16,-8-5-32 0,0-1-4 16,-5-1 1-16,-1 5 0 15,-5 2 1-15,-3 10-1 16,-7 8 1-16,-2 13-1 15,-5 14-1-15,0 16 0 16,-2 16-1-16,1 12 0 16,2 13-1-16,2 8 0 15,1 11 2-15,8 4-2 16,1 0 2-16,6-5-3 15,8-7 1-15,2-14-3 16,8-6-3-16,-5-27-32 16,12-10-2-16,-4-26 1 15,8-9-2-15</inkml:trace>
  <inkml:trace contextRef="#ctx0" brushRef="#br3" timeOffset="310473.7576">8578 8823 95 0,'-21'-1'40'0,"3"-2"0"16,18 3 0-16,7 12-34 15,21-11-2-15,19-7-3 16,9-10-7-16,23 2-31 16,0-12-4-16,12 0 1 15,1-8-3-15</inkml:trace>
  <inkml:trace contextRef="#ctx0" brushRef="#br3" timeOffset="311284.8044">10541 8195 80 0,'5'-23'40'16,"8"-10"-1"-16,17 1 0 16,-5-10-35-16,19 3 0 15,0 1-1-15,-1 11 1 16,-5 7-2-16,-5 16-1 15,-11 14 0-15,-11 17-1 16,-11 15 0-16,-9 13-1 16,-6 13 1-16,-1 9 0 15,-4 5 0-15,5-2-1 16,6-5 1-16,8-13 1 15,11-11-1-15,10-18 1 16,14-19 0-16,10-22 0 0,9-20 1 16,3-13-1-16,1-14 0 15,-6-3 0-15,-8-7 0 16,-6 0 0-16,-13 2 0 15,-11 7 1-15,-11 6-1 16,-6 12 0-16,-5 8-2 16,-3 6 0-16,4 12-4 15,-3-3-9-15,11 15-26 16,0 0-1-16,26 24 0 15,-5-10-1-15</inkml:trace>
  <inkml:trace contextRef="#ctx0" brushRef="#br3" timeOffset="311494.8164">11539 8312 90 0,'-33'32'38'0,"4"13"0"16,-6-2 0-16,8 4-35 15,0 0-1-15,11-2-1 16,8-5-3-16,10-17-6 16,22-7-30-16,6-23 0 15,17-10 0-15,0-19-2 16</inkml:trace>
  <inkml:trace contextRef="#ctx0" brushRef="#br3" timeOffset="311637.8246">11704 8005 101 0,'-30'6'39'0,"1"2"-6"16,4-6-28-16,25-2-42 16,0 0-1-16,0 0-2 15</inkml:trace>
  <inkml:trace contextRef="#ctx0" brushRef="#br3" timeOffset="312012.8457">11898 7673 103 0,'0'0'39'16,"-7"-10"1"-16,22 2-1 15,4-7-39-15,14 0 1 16,0 3 0-16,6 3-1 16,-7 5 0-16,-1 9 1 15,-5 8-1-15,-12 7 1 16,-16 9-1-16,-9 5 2 15,-9 1-1-15,-4 2 1 16,-4 0-1-16,3-3 0 16,3-4 1-16,10-7-1 15,13-8-1-15,13-5 0 0,15-5-2 16,9-10-3-16,17 7-6 15,-5-13-29-15,16 3 0 16,-5-9-1-16,10 2 0 16</inkml:trace>
  <inkml:trace contextRef="#ctx0" brushRef="#br3" timeOffset="312185.8556">12682 7755 66 0,'-26'24'39'15,"4"14"-1"-15,-11-1 1 16,8 25-12-16,-2-7-25 15,8 5-1-15,3-2 0 16,3-3-5-16,16 0-29 0,-5-9-7 16,13-6 2-16,-3-18-3 15</inkml:trace>
  <inkml:trace contextRef="#ctx0" brushRef="#br3" timeOffset="312346.8652">12462 8094 98 0,'-6'-10'40'15,"3"-4"1"-15,14 6-2 16,8 8-41-16,4-14-35 16,24 6-2-16,7-7-1 15,20 2 0-15</inkml:trace>
  <inkml:trace contextRef="#ctx0" brushRef="#br3" timeOffset="312832.893">13160 7886 87 0,'3'-10'39'15,"5"-8"0"-15,17 0 0 16,12-7-35-16,7 2 0 16,11-6-1-16,3 8 0 15,-2 2-1-15,1 9 0 16,-12 9 0-16,-12 14-1 15,-19 11 0-15,-17 10 0 16,-20 12 0-16,-10 9 1 16,-18 5-1-16,-5 1 0 15,-2-1 0-15,4-2 0 16,7-7 0-16,15-5-1 15,15-12 0-15,17-11 0 0,22-8-1 16,13-12-1-16,20-7-2 16,11-10-4-16,21 2-32 15,-6-10-1-15,7 3-1 16,-9-6 0-16</inkml:trace>
  <inkml:trace contextRef="#ctx0" brushRef="#br3" timeOffset="313265.9177">14144 8018 89 0,'-18'-5'41'15,"-9"1"0"-15,-1 7 0 16,-9 2-35-16,2 10-2 16,-6 4-1-16,2 8 0 15,1 3-1-15,4 3-1 16,10 0 1-16,10-1-2 15,13-7 1-15,12-8-1 16,13-8 0-16,14-8 0 16,8-8 1-16,5-7-1 15,2-11 1-15,1-5 0 16,-6-5-1-16,-5-1 1 15,-7 2-1-15,-9 0 1 16,-9 7 0-16,-7 2-1 0,-7 14 0 16,-4 11 0-16,-11 6 0 15,-7 15 0-15,2 8-2 16,-2 5-3-16,7 10-5 15,-7-8-30-15,20 6-2 16,3-10 0-16,19-3-1 16</inkml:trace>
  <inkml:trace contextRef="#ctx0" brushRef="#br3" timeOffset="313913.9548">14825 8035 91 0,'-29'-15'39'15,"-3"12"3"-15,-10-5-5 16,-1 20-32-16,-4 6 0 16,4 10-3-16,1 4 1 15,8 4-2-15,12 0 1 16,12-1-1-16,16-9 0 15,16-12-1-15,15-10 1 16,14-12 0-16,9-18 0 16,4-8 0-16,2-10 0 15,0-7 0-15,-8-7 0 16,-10-2 0-16,-6-3 0 15,-11 3 1-15,-10 6-1 16,-8 9 0-16,-8 6 0 0,-10 17 0 16,-4 16 0-16,-6 19-1 15,-5 18 1-15,-1 15-1 16,0 17 1-16,6 8-2 15,5 5 1-15,9-4-1 16,11 0-3-16,6-17-5 16,24 2-26-16,-6-20-8 15,12-6 0-15,-5-17-1 16</inkml:trace>
  <inkml:trace contextRef="#ctx0" brushRef="#br4" timeOffset="322536.4476">8493 7928 85 0,'0'0'37'15,"0"0"1"-15,5 11-2 16,3 2-28-16,-8-13-2 16,7 25-1-16,-3-13 0 15,9 0-1-15,0-10-2 16,7-11 0-16,7-13-1 0,8-12 0 15,8-14-1-15,6-16-2 16,12-1-10-16,2-22-25 16,6-3-3-16,1-5 0 15,5 1-1-15</inkml:trace>
  <inkml:trace contextRef="#ctx0" brushRef="#br4" timeOffset="323271.49">11119 7712 88 0,'4'-10'38'16,"-4"10"0"-16,0 0 1 15,9 29-29-15,-14-10-5 16,4 6-1-16,-2 0-1 15,5-2 0-15,4-5-1 16,9-10 0-16,9-13 0 16,13-13-1-16,14-20-1 15,12-16-2-15,14-7-10 16,3-23-26-16,13-5-2 15,-3-8 1-15,10 0-3 16</inkml:trace>
  <inkml:trace contextRef="#ctx0" brushRef="#br4" timeOffset="324122.5386">14085 7665 65 0,'9'-20'39'16,"-9"20"0"-16,0 0 0 15,6 14-16-15,-6-14-18 16,-12 20-1-16,12-20-1 15,0 21-1-15,0-21 0 16,9 12 0-16,5-16-1 16,6-9 0-16,6-5-1 15,6-15-4-15,19 3-32 16,-5-19-4-16,12 0 0 0,2-13-1 15</inkml:trace>
  <inkml:trace contextRef="#ctx0" brushRef="#br4" timeOffset="325271.6044">15016 7136 96 0,'-14'-5'37'0,"14"5"2"16,-6-18-2-16,20 3-31 0,4-8-2 15,9 2-2-15,2-3 1 16,10 3-1-16,-5 4 0 16,2 6 0-16,-8 9-1 15,-7 8 1-15,-9 11-1 16,-12 9 0-16,-13 7-1 15,-6 2 1-15,0 4-3 16,-7 0 0-16,9 5-7 16,-8-12-30-16,21 1-2 15,-3-7 1-15,15 0-2 16</inkml:trace>
  <inkml:trace contextRef="#ctx0" brushRef="#br4" timeOffset="325435.6138">15161 7547 103 0,'-24'5'41'0,"9"4"-1"16,-6-10 0-16,9 0-39 16,12 1-5-16,0 0-31 15,11-7-5-15,-11 7-1 16,28-10-1-16</inkml:trace>
  <inkml:trace contextRef="#ctx0" brushRef="#br4" timeOffset="328596.7946">7332 9608 81 0,'-25'14'38'16,"4"-8"-2"-16,21-6 1 0,0 0-34 16,0 0 0-16,37-26-2 15,3 9 1-15,4-1-1 16,4 3 1-16,1 2-2 15,-1 8 1-15,-7 10 1 16,-11 11-1-16,-15 13 0 16,-14 10 1-16,-16 11-1 15,-14 6 2-15,-8 4-2 16,-7 3 2-16,-2-5-3 15,2-5 2-15,8-11-1 16,15-9 0-16,14-17-1 16,18-6 1-16,20-19-1 15,18-8-1-15,20-5 0 0,11-9-1 16,11 3-3-1,-4-12-7-15,19 15-25 0,-17-9 0 16,0 14-1-16,-20 0-1 16</inkml:trace>
  <inkml:trace contextRef="#ctx0" brushRef="#br4" timeOffset="329002.8176">8360 9782 71 0,'0'0'35'15,"-26"-21"1"-15,10 17 1 16,-13-5-26-16,8 13-3 0,-11 1-3 16,2 12 0-1,-6 3-1-15,1 11-1 0,4 0-1 16,4 6 0-16,6-1 0 15,9 1 0-15,13-8-1 16,13-5 0-16,14-14 0 16,10-10 0-16,9-10 0 15,12-12 0-15,3-8-1 16,0-6 1-16,-5-3 0 15,-5-1-1-15,-11 5 1 16,-11 5 0-16,-10 7-1 16,-12 8 1-16,-8 15 0 15,-17 0-1-15,1 14 0 16,-2 7 0-16,-1 11 0 15,4 2-2-15,10 8-2 0,5-7-3 16,21 8-29-16,1-15-4 16,19-1 1-16,2-13-2 15</inkml:trace>
  <inkml:trace contextRef="#ctx0" brushRef="#br4" timeOffset="329482.8453">9158 9795 76 0,'-20'-17'38'16,"2"6"0"-16,-10-5 1 15,4 15-28-15,-10-6-2 16,4 14-3-16,-6 2-2 16,4 14 0-16,0 5-1 15,8 8-1-15,5 3-1 16,9 1 1-16,10-2 0 15,12-10-1-15,14-10 1 16,13-15-1-16,10-17 0 16,12-17 0-16,5-18 0 15,3-14 0-15,-3-16-1 16,-3-5 0-16,-7-7 0 15,-10-2 0-15,-13 5 0 16,-11 10 0-16,-10 11 0 0,-10 17 0 16,-10 20 1-16,-8 27 0 15,-10 27 0-15,-3 26-1 16,-3 16 1-16,3 14 0 15,8 10-2-15,6 4 0 16,14 0-4-16,10-18-7 16,28 1-28-16,5-20-2 15,20-5 0-15,8-20-2 16</inkml:trace>
  <inkml:trace contextRef="#ctx0" brushRef="#br4" timeOffset="330091.8801">10184 9681 71 0,'0'0'38'0,"0"0"-1"16,-10-11 1-16,10 11-26 0,0 0-5 16,15-12-1-16,-2-1-3 15,11 0-1-15,9-4-1 16,8 1-1-16,9-3-1 15,2 0-1-15,8 6-3 16,-5-7-23-16,3 17-10 16,-17-3 0-16,-6 18-1 15</inkml:trace>
  <inkml:trace contextRef="#ctx0" brushRef="#br4" timeOffset="330256.8896">10230 9891 102 0,'-28'18'38'16,"8"-15"2"-16,20-3-3 15,20-13-36-15,13-6-1 16,19-3-3-16,5-10-31 16,21 4-4-16,3-5 0 15,9 2-1-15</inkml:trace>
  <inkml:trace contextRef="#ctx0" brushRef="#br4" timeOffset="330895.9261">11578 9425 81 0,'-12'-15'37'16,"12"15"0"-16,11-28 0 15,7 12-35-15,5-6 0 0,6 4 0 16,2-2 1-16,-1 6-1 16,-4 3 0-16,-1 11 0 15,-10 6-1-15,-7 12 1 16,-7 9-2-16,-7 9 1 15,-7 8 0-15,0 8 0 16,-1 1 1-16,1-1 0 16,7-6-1-16,7-6 1 15,12-11 0-15,9-9 0 16,9-13 0-16,11-13 0 15,4-10-2-15,6-10 0 16,-4-9 1-16,-2-9 0 16,-5-7 0-16,-10-3-1 15,-9-4 1-15,-11-1-1 0,-10 5 2 16,-5 2-2-16,-2 7 1 15,-3 8-2-15,1 11 1 16,3 4-3-16,5 22-1 16,15-15-5-16,13 22-30 15,-3-1-2-15,15 9 0 16,-3-1 0-16</inkml:trace>
  <inkml:trace contextRef="#ctx0" brushRef="#br4" timeOffset="331198.9435">12784 9370 76 0,'-1'-11'39'16,"-11"-5"-2"-16,-1 10 2 15,-12 0-31-15,-1 13-3 16,-10 4-1-16,2 14 0 16,-6 6-2-16,1 13 1 15,2 4 0-15,4 4 0 16,6 5-1-16,8-3 0 15,11-3-1-15,8-6 0 16,14-6-4-16,2-18-6 16,15 2-29-16,-5-19-3 15,6-3 2-15,-9-12-2 0</inkml:trace>
  <inkml:trace contextRef="#ctx0" brushRef="#br4" timeOffset="331365.953">12464 9650 99 0,'-22'-11'39'16,"11"9"0"-16,5-9-1 15,21 3-34-15,4-3-2 16,10-2-1-16,13-4-3 16,6-8-10-16,13 6-25 15,3-11-3-15,6 6 1 16,-6-7-3-16</inkml:trace>
  <inkml:trace contextRef="#ctx0" brushRef="#br4" timeOffset="332020.9905">12992 8786 51 0,'-14'-1'36'0,"14"1"0"15,0 0 0-15,4-20-18 0,16 10-12 16,0-8 0-16,14 5-2 15,2-6 1-15,7 4-2 16,-1 1-1-16,-3 6 0 16,-5 6 0-16,-7 8-1 15,-14 8-1-15,-13 9 2 16,-10 9 0-16,-12 5-1 15,-10 3 2-15,-2 0-1 16,-3 0 0-16,5-2 0 16,6-8 0-16,9-4-1 15,14-8-1-15,12-8 0 16,16-3-4-16,8-16-14 15,19 7-21-15,0-7 0 16,12 0-1-16,-1-4-1 16</inkml:trace>
  <inkml:trace contextRef="#ctx0" brushRef="#br4" timeOffset="332469.0161">13696 9319 94 0,'-19'9'40'15,"3"-9"0"-15,16 0-1 16,0 0-37-16,26-13-1 16,11 4-1-16,6-7-3 0,14 10-12 15,0-15-24-15,9 9 1 16,-1-7-1-16,5 9 0 15</inkml:trace>
  <inkml:trace contextRef="#ctx0" brushRef="#br4" timeOffset="333036.0481">14752 9114 82 0,'0'0'38'16,"-2"-24"-1"-16,13 13 0 16,1 2-34-16,9-3-1 15,2-1 0-15,1 8 0 16,-3 1 1-16,-5 9-1 15,-5 4-1-15,-6 11 1 16,-3 1-1-16,-5 9 0 16,-5 7 0-16,0 6 0 15,-1 0 0-15,0 3 0 0,4-2 0 16,4-5 0-16,4-3 0 15,9-9 0-15,9-11 1 16,6-6-1-16,11-13 0 16,8-7 0-16,1-12 1 15,6-5-1-15,-6-12 1 16,-2-3-1-16,-7-2 0 15,-9-1 0-15,-8 1 0 16,-10 1-1-16,-9 4 1 16,-3 6-1-16,-4 5 1 15,2 6-2-15,3 5 0 16,1-1-4-16,16 17-17 15,-5-9-18-15,14 6 0 16,-2-5-1-16,14 6-1 16</inkml:trace>
  <inkml:trace contextRef="#ctx0" brushRef="#br4" timeOffset="333751.0894">15623 9207 73 0,'0'0'39'0,"0"0"-2"16,-18 20 2-16,-2 0-25 16,0 9-11-16,0 0 0 15,4 4-1-15,2-3-1 16,12-3 0-16,7-5-4 15,5-19-13-15,23 1-21 16,5-18 0-16,9-5-1 16,2-14 0-16</inkml:trace>
  <inkml:trace contextRef="#ctx0" brushRef="#br4" timeOffset="333878.0967">15797 9005 66 0,'-37'-4'35'0,"9"8"-7"0,-1-4-24 16,17-7-17-16,12 7-22 15,0 0-1-15</inkml:trace>
  <inkml:trace contextRef="#ctx0" brushRef="#br4" timeOffset="334288.1201">15958 8323 98 0,'0'0'40'0,"0"0"0"15,0 0-2-15,0 0-37 16,27-9-1-16,-2 8 1 15,2 2-1-15,-4 5 1 16,-6 5-1-16,-1 6 0 16,-9 7 0-16,-7 5 0 15,-11 6 1-15,-11 5-1 16,-6 0 1-16,-7-1 0 15,0-4 1-15,4-2-1 16,9-7 0-16,13-9 1 16,9-17-1-16,36 7 1 15,9-13-1-15,16-3-2 16,10-4-1-16,11 3-5 15,-10-6-31-15,9 8-2 0,-15-1 0 16,-3 9-2-16</inkml:trace>
  <inkml:trace contextRef="#ctx0" brushRef="#br4" timeOffset="334422.1276">16449 8756 100 0,'-24'3'5'0,"-4"-8"-4"16,-2-4-1-16,2-2-41 15</inkml:trace>
  <inkml:trace contextRef="#ctx0" brushRef="#br1" timeOffset="345281.7486">7291 10419 4 0,'-18'-3'22'0,"18"3"4"16,0 0-2-16,-12-12-14 16,12 12-1-16,0 0 0 15,0 0 2-15,0 0 0 16,0 0-1-16,0 0-3 15,0 0-1-15,4-11 1 16,-4 11-2-16,0 0-1 0,0 0 1 16,0 0-3-16,9-9-1 15,-9 9 0-15,0 0 0 16,10-3-1-16,-10 3 0 15,15 1 1-15,-1-1-1 16,3-3 1-16,4 2 0 16,3-2 0-16,5-2 0 15,5 1 1-15,3 0-1 16,2-3 0-16,4 5-1 15,5 0 0-15,4 0 1 16,4 2-2-16,5-2 1 16,5 2 1-16,3-2-1 15,10-3 0-15,6-2 2 16,5-3-1-16,5 1 1 0,2-3-1 15,-2 3 2-15,4-3-2 16,-5 3 1-16,-5 3-1 16,-2 4 0-16,-7 1-1 15,-3 3 0-15,0 3 1 16,-3 0-1-16,-1-1 0 15,-1 1 0-15,4-3 0 16,-1-2 1-16,3-2-1 16,1-3 0-16,4-4 0 15,-1 0 0-15,3-1 0 16,-6-1-3-16,-4 5-4 15,-18-6-25-15,-3 10-2 16,-17-2-2-16,-12 7 0 16</inkml:trace>
  <inkml:trace contextRef="#ctx0" brushRef="#br1" timeOffset="345944.7869">8126 10592 66 0,'0'0'36'0,"-21"1"0"15,21-1 0-15,-9-11-28 16,9 11-2-16,14-13-2 0,5 5 0 15,1-5-2-15,8 4 0 16,4-2 0-16,1 8-1 16,-5 3 1-16,-4 8-1 15,-9 9-1-15,-10 10 1 16,-14 6-1-16,-7 10 1 15,-8 1-1-15,-9 3 0 16,-2-1 1-16,-1-4-1 16,4-6 0-16,6-7 0 15,6-6 1-15,13-8-1 16,7-15 0-16,11 8 0 15,14-13 0-15,12-6-2 16,19-4-1-16,3-6-4 0,17 9-8 16,-5-10-22-16,9 6 0 15,-7-3-2-15,-1 10 2 16</inkml:trace>
  <inkml:trace contextRef="#ctx0" brushRef="#br1" timeOffset="346333.8091">8889 10796 80 0,'-11'-6'36'0,"-6"-6"-1"15,-2 16-7-15,-7-12-21 16,2 12-2-16,-4 0-1 0,3 6 0 15,-2 4-1-15,6 6-1 16,5 3 0-16,8 2 0 16,7-3 0-16,8 0 0 15,11-8-1-15,11-6 0 16,8-9 1-16,6-7-1 15,3-12 1-15,2-2-1 16,-5-4 1-16,-5-3-1 16,-10 2 0-16,-6 4-1 15,-9 6 1-15,-8 5-1 16,-5 12 0-16,0 0 0 15,-15 14-1-15,6 4 0 16,7 9-5-16,-1-5-8 16,17 13-24-16,8-11-2 15,25 0 1-15,13-12-2 0</inkml:trace>
  <inkml:trace contextRef="#ctx0" brushRef="#br1" timeOffset="347153.8556">11978 10031 31 0,'-27'-2'31'0,"8"1"0"15,6-2 0-15,13 3-16 16,0 0-7-16,8-18-1 15,15 15-2-15,7-7-1 16,14 2-1-16,9-6 2 0,13 5-2 16,11-6 0-16,11 1-1 15,8-2 0-15,14 2-2 16,7 1 1-16,7 0-1 15,6-1 0-15,9 0 0 16,9 0 1-16,11 1-1 16,6-2 1-16,8 0 0 15,9 0-1-15,7-2 1 16,6 0 0-16,8 1 0 15,4 0 0-15,2 0-1 16,3-2 1-16,1 0 0 16,-4-3-1-16,-2-2 1 15,-6 2-1-15,-11-2 0 16,-12 3-3-16,-21-6-5 15,-19 10-26-15,-31 1 0 0,-26 8-1 16,-34 2 0-16</inkml:trace>
  <inkml:trace contextRef="#ctx0" brushRef="#br1" timeOffset="347713.8881">13328 10239 83 0,'0'0'37'0,"-10"2"0"16,10-2 0-16,0 0-32 16,5-16-2-16,11 7 1 15,5-4-1-15,8 3-1 16,1-2 0-16,3 3-1 15,1 2 0-15,-3 5 0 16,-3 6-1-16,-8 7 0 0,-16 8 1 16,-7 6-2-16,-12 4 1 15,-7 6 0-15,-10 3 0 16,-1 2 1-16,-7 0-1 15,3-2 1-15,4-6-2 16,7-2 3-16,10-7-2 16,9-4 1-16,9-7-1 15,14-6 0-15,12-5-2 16,14-8-1-16,20-1-3 15,0-17-15-15,23 5-18 16,0-11 1-16,12 3-2 16,-6-7 0-16</inkml:trace>
  <inkml:trace contextRef="#ctx0" brushRef="#br1" timeOffset="348064.9081">14240 10242 89 0,'-28'18'38'16,"-8"-5"-1"-16,4 10 3 15,-5-4-35-15,8 11 1 16,0-5-3-16,8 6 1 16,4-3-3-16,10-1 1 15,10-7-1-15,12-6 0 16,14-10 0-16,14-12 0 15,6-9 1-15,6-8-3 16,3-7 2-16,-3-7 0 0,-6-1 0 16,-8 0-1-16,-13 2 2 15,-11 7-2-15,-12 3 1 16,-11 12 0-16,-8 11-1 15,-8 12 1-15,-5 12-1 16,-2 10 1-16,4 9-3 16,3 3 1-16,12 8-7 15,-1-9-30-15,29 0-4 16,6-17 1-16,21-3-3 15</inkml:trace>
  <inkml:trace contextRef="#ctx0" brushRef="#br1" timeOffset="348209.9164">14820 10484 109 0,'-33'14'40'16,"-8"-11"1"-16,9-3-8 16,10 0-71-16,-5-11-2 15,12 4-1-15,-7-9-1 16</inkml:trace>
  <inkml:trace contextRef="#ctx0" brushRef="#br1" timeOffset="348919.957">7228 9971 73 0,'-15'-12'35'15,"15"12"0"-15,-14-11 1 16,14 11-29-16,0 0-2 16,28 22 0-16,-3-10 0 15,16 1-1-15,13-3 0 16,22-2-1-16,16-15-1 15,16-2 0-15,8-10 0 16,9-5-2-16,4-4 0 16,-2 1-1-16,-6 8-4 15,-24-5-29-15,-9 23-5 16,-26 1 1-16,-14 11-2 15</inkml:trace>
  <inkml:trace contextRef="#ctx0" brushRef="#br1" timeOffset="349433.9864">8164 10808 79 0,'0'0'39'0,"0"0"-2"16,26-4 1-16,8-7-33 16,23 1-2-16,16-10 0 15,19 3 0-15,12-6-1 0,14-3-2 16,11 0 0-16,-3-3-6 15,4 9-31-15,-19-2-1 16,-6 13 0-16,-16-3-2 16</inkml:trace>
  <inkml:trace contextRef="#ctx0" brushRef="#br1" timeOffset="350169.0285">9327 11779 66 0,'0'0'38'0,"-14"-10"-3"15,-4 3 3-15,3 8-30 16,-17-2-2-16,-1 13-1 16,-8 0-1-16,-2 11 0 15,-3 5 0-15,3 9-2 16,4 3 2-16,5 4-4 15,10 0 2-15,11-8-2 16,17-10 2-16,15-12-1 0,17-16 0 16,16-17 0-1,11-16 0-15,9-16 0 0,4-14 0 16,3-7 0-16,-4-8-1 15,-10 0 1-15,-13 3-1 16,-12 9 1-16,-16 9 0 16,-10 12-1-16,-14 14 0 15,-11 14 1-15,-7 21-1 16,-5 19 0-16,-2 17 1 15,2 13-1-15,5 10 0 16,5 11 2-16,13 1-4 16,9-2-3-16,23-3-3 15,0-16-33-15,26-7 0 16,2-19-1-16,17-6-1 15</inkml:trace>
  <inkml:trace contextRef="#ctx0" brushRef="#br1" timeOffset="350362.0395">10145 11706 92 0,'-8'13'41'15,"8"-13"-1"-15,1 12 0 16,16-13-40-16,8-4-1 15,8 3-5-15,-4-6-33 16,10 4 0-16,-8-1-1 16,1 5-1-16</inkml:trace>
  <inkml:trace contextRef="#ctx0" brushRef="#br1" timeOffset="350512.0477">10145 11993 87 0,'-8'18'39'0,"8"-18"1"16,22 4-1-16,9-16-46 15,13-12-32-15,19-1 0 16,7-7-1-16,10 2 0 16</inkml:trace>
  <inkml:trace contextRef="#ctx0" brushRef="#br1" timeOffset="351961.131">11094 11623 59 0,'0'0'37'0,"9"-25"-2"16,7 10 1-16,2-12-28 15,11 5-5-15,2-4 0 16,4 7 0-16,-1 0 0 15,-1 8-1-15,-5 5-1 16,-5 10 0-16,-14 7 0 16,-6 10 0-16,-7 6 0 15,-8 9 1-15,-4 5 0 16,-2 7 1-16,0-1-1 15,7 1-2-15,6-5 2 16,7-3-2-16,13-9 2 16,12-10-2-16,10-12 1 0,8-14-3 15,6-12 3-15,4-6 1 16,-4-13-1-16,1-4 1 15,-8-10 0-15,-10 0 0 16,-6-1-1-16,-9-1 0 16,-9 3 0-16,-3 7-1 15,-7 2-1-15,0 6 0 16,1 10-2-16,0-1-2 15,16 17-33-15,-7-2-2 16,13 10 0-16,-2 1-1 16</inkml:trace>
  <inkml:trace contextRef="#ctx0" brushRef="#br1" timeOffset="352343.1524">12276 11710 68 0,'-16'-14'38'16,"-3"7"-1"-16,-13-3 2 0,2 8-31 15,-8 1-3 1,4 9 1-16,-3 1-2 0,5 12 0 15,3 4-1-15,7 7-3 16,7 4 2-16,6 7-2 16,6 2 1-16,7 2-3 15,4 0 0-15,-1-5-4 16,10 5-3-16,-12-15-29 15,12 2-1-15,-10-16-1 16,5-2 1-16</inkml:trace>
  <inkml:trace contextRef="#ctx0" brushRef="#br1" timeOffset="352503.1616">11941 11970 77 0,'-16'-22'40'0,"13"7"-1"0,2-5 0 15,12 4-34-15,11-7-3 16,11-4-4-16,19 1-35 15,-1-9-1-15,12 1-1 16,-2-10-1-16</inkml:trace>
  <inkml:trace contextRef="#ctx0" brushRef="#br1" timeOffset="352863.1826">12528 11117 79 0,'-2'-12'41'0,"15"3"-1"16,4-8 2-16,12 11-35 15,-3-11-3-15,3 9 1 16,-3 4-3-16,-3 6 0 15,-9 6 0-15,-7 7-1 16,-10 7-1-16,-7 4 0 16,-7 6 0-16,-7-1 0 15,2-1 1-15,-1 0 0 16,8-8 0-16,6-3-1 15,9-19 1-15,18 13-1 16,13-18-1-16,9-2-2 16,13 0-2-16,2-13-10 0,14 12-27 15,-6-4 1-15,4 10-2 16,-11-2 2-16</inkml:trace>
  <inkml:trace contextRef="#ctx0" brushRef="#br1" timeOffset="353044.1926">13112 11448 100 0,'-20'6'42'16,"11"5"1"-16,9-11-1 15,0-14-40-15,17 5-3 16,7-5-2-16,15 8-32 15,-6-11-7-15,14 6 1 0,-8-4-3 16</inkml:trace>
  <inkml:trace contextRef="#ctx0" brushRef="#br1" timeOffset="353607.2251">13721 11347 81 0,'-3'-12'40'0,"7"-9"-1"15,17 3 0-15,3-6-35 16,10 0-2-16,1 1 1 15,1 8-1-15,-7 4 0 16,-3 7 0-16,-11 8-1 16,-5 10 0-16,-7 8 0 15,-6 10 0-15,-7 8-1 16,-1 8 1-16,-3 5-1 15,2 1 1-15,2 2-1 0,7-7 2 16,8-5-1-16,9-7 1 16,8-14-2-16,10-10 1 15,7-16 0-15,6-12 0 16,6-13 0-16,1-12-2 15,0-9 2-15,-2-8-2 16,-4-4 2-16,-5-1-1 16,-8 2 0-16,-7 5 0 15,-9 11-1-15,-6 8-1 16,-6 14-2-16,-6 8-2 15,1 14-10-15,1 12-25 16,6 6 0-16,-2 0-1 16,11 9 1-16</inkml:trace>
  <inkml:trace contextRef="#ctx0" brushRef="#br1" timeOffset="353832.238">14729 11488 78 0,'-14'7'40'15,"3"10"0"-15,-5-3 0 16,8 6-32-16,-6 2-4 16,6 7 1-16,0 0-2 15,6 0 0-15,4-1-2 16,8-8-2-16,16-1-7 15,-4-17-32-15,21-5 0 16,-1-18-2-16,12-6 0 16</inkml:trace>
  <inkml:trace contextRef="#ctx0" brushRef="#br1" timeOffset="353967.2456">14867 11159 83 0,'-36'-5'37'15,"9"8"-8"-15,10 0-28 16,17-3-38-16,0 0-1 15,29-6-1-15</inkml:trace>
  <inkml:trace contextRef="#ctx0" brushRef="#br1" timeOffset="354376.2691">15137 10844 95 0,'-14'7'40'0,"4"-9"0"16,10 2 0-16,12-7-37 15,9 5-2-15,8-4 1 16,7 5 0-16,-2 1 0 15,1 1 0-15,-2 2-1 16,-6 4 0-16,-7 5 0 16,-9 0 0-16,-17 9-1 15,-9 3 0-15,-15 3 0 0,-7 5-1 16,-10 2 0-16,4 0 0 15,3-4 1-15,7-1-1 16,17-7 1-16,22-9-1 16,23-9 1-16,16-10-1 15,25-2-3-15,0-13-13 16,17 10-24-16,-6-7 0 15,3 7-2-15,-20 2 1 16</inkml:trace>
  <inkml:trace contextRef="#ctx0" brushRef="#br1" timeOffset="354944.3016">11278 12167 51 0,'32'-9'34'16,"8"3"-1"-16,6 1 0 15,-2 1-30-15,21 5-1 16,4-5 2-16,22 5 0 16,7-4 2-16,20 4 0 15,11-7-1-15,18 4 0 16,10-9 0-16,19-2-1 15,10-7-1-15,15-3-2 16,9-6 0-16,10-1 0 16,4-3-1-16,4-7 0 0,-2 4 0 15,-7 1 2-15,-9 6-2 16,-17 4 1-16,-20 9-5 15,-23 0 1-15,-16 20-17 16,-39-4-18-16,-26 14 0 16,-30 1-3-16,-27 8 3 15</inkml:trace>
  <inkml:trace contextRef="#ctx0" brushRef="#br1" timeOffset="355365.3257">12710 12392 60 0,'0'0'38'16,"0"0"-2"-16,0 0 3 16,17-12-31-16,11 9-3 15,4-6-1-15,10 4 0 16,-3-3-1-16,4 3-1 15,-3 1 0-15,-6 5-1 16,-7 3 1-16,-13 8-1 16,-14 5 0-16,-12 7 1 15,-14 8 0-15,-9 4 0 16,-9 4 0-16,0 2 0 0,0 0 0 15,8-4-1-15,13-5 0 16,15-5-2-16,23-14-1 16,17-12-4-16,27 2-8 15,-2-19-26-15,30 1 0 16,-2-15-1-16,12 4 1 15</inkml:trace>
  <inkml:trace contextRef="#ctx0" brushRef="#br1" timeOffset="355689.3442">13604 12508 72 0,'-22'6'39'0,"-13"0"1"15,0 8 0-15,-12-8-28 16,11 11-6-16,-3-4-1 16,7 8-2-16,5-1 0 0,6 1-1 15,9 2 0-15,8-5-1 16,8-3 0-16,8-3 0 15,9-9 0-15,5-8-1 16,7-7 1-16,8-10-1 16,-2-8 1-16,1-4-1 15,-3-4 1-15,-3 3-1 16,-9 0 1-16,-3 7-1 15,-9 6 0-15,-6 11 0 16,-7 11 1-16,-3 15 0 16,-4 8-2-16,-3 7-1 15,3 10-3-15,-5-7-15 16,20 13-23-16,-11-12 2 0,15 1-3 15,-2-13 0-15</inkml:trace>
  <inkml:trace contextRef="#ctx0" brushRef="#br1" timeOffset="356431.3866">9509 13832 45 0,'2'-16'38'0,"-10"-4"0"15,-1 5 1-15,-10-10-19 16,-1 16-14-16,-13-1-1 15,0 13-1-15,-8 5 0 16,2 13 0-16,-5 7-1 16,5 12 0-16,5 2 0 15,10 0-2-15,14-2 1 16,14-9-1-16,16-15 0 15,17-12 0-15,16-20 0 16,10-19-1-16,10-16 1 16,1-14 1-16,-1-11-1 15,-5-7 0-15,-12 3 0 16,-9 2 0-16,-15 5 0 0,-12 10 1 15,-11 14-1-15,-11 18 1 16,-9 17-2-16,-4 18 1 16,-4 19 0-16,0 19 0 15,-2 18-1-15,5 13-1 16,7 9 1-16,5 1-3 15,12 0-1-15,7-13-5 16,27 4-30-16,-5-21-5 16,14-7 0-16,2-19-1 15</inkml:trace>
  <inkml:trace contextRef="#ctx0" brushRef="#br1" timeOffset="356626.3978">10183 13823 83 0,'0'0'43'0,"-18"6"-2"16,18-6 2-16,0 0-39 16,24-11-4-16,4 1-1 15,5-4-1-15,10 7-7 16,-7-8-32-16,11 7 1 15,-12-1-2-15,-1 12 1 16</inkml:trace>
  <inkml:trace contextRef="#ctx0" brushRef="#br1" timeOffset="356776.4064">10214 14036 87 0,'-26'19'41'0,"14"0"1"16,12-19-1-16,0 0-40 15,38-1-4-15,-7-16-31 16,21 6-9-16,0-4 3 15,14 2-2-15</inkml:trace>
  <inkml:trace contextRef="#ctx0" brushRef="#br1" timeOffset="360418.6147">10878 13684 72 0,'0'0'41'16,"0"0"-2"-16,0 0-1 15,25-12-33-15,6-7-2 16,7-5 0-16,15-4 0 15,8-2-1-15,7 2-1 16,0 2 0-16,3 7-1 0,-14 11 1 16,-6 13-1-16,-17 14 0 15,-15 14 0-15,-17 14 0 16,-14 10 1-16,-12 8-1 15,-5 5 0-15,-8-1-1 16,4-6-1-16,7 0-4 16,-4-19-35-16,24-8 1 15,6-19-2-15,19-14 1 16</inkml:trace>
  <inkml:trace contextRef="#ctx0" brushRef="#br1" timeOffset="360755.634">11844 13588 94 0,'-27'12'40'0,"7"16"0"15,-7-7-11-15,6 11-27 16,3 5 1-16,6 3 0 15,2 1-1-15,10-3 0 16,9-6 0-16,8-8-1 16,7-12 0-16,9-9 0 15,4-14 0-15,7-12-1 16,3-11 1-16,-4-11-1 15,-4-4 0-15,-5-5-1 16,-10 4 0-16,-11 2-2 16,-8 7 1-16,-13 6-2 15,-3 15-1-15,-12 2-3 0,7 26-20 16,-10-6-12-16,7 10 0 15,1-3-1-15</inkml:trace>
  <inkml:trace contextRef="#ctx0" brushRef="#br1" timeOffset="361161.6568">12384 13269 63 0,'-13'3'42'0,"13"-3"-1"16,0 0 1-16,28 4-20 15,-5-14-20-15,6-1 0 16,3 0 0-16,-1 2-1 16,-2 3 0-16,-4 4 0 15,-6 5 0-15,-11 7-1 16,-10 10 1-16,-11 3-1 15,-7 4 1-15,-4 4 0 16,-5 2 0-16,2-1-1 16,2-2 1-16,7-2-1 15,8-8 0-15,15-8 0 0,14-5-3 16,9-16-8-16,28 2-30 15,-6-10 0-15,19 0-2 16,4-11 0-16</inkml:trace>
  <inkml:trace contextRef="#ctx0" brushRef="#br1" timeOffset="361778.6925">13017 13601 66 0,'0'0'40'0,"0"0"0"15,-5 12 0-15,5-12-29 16,16-9-4-16,4 1-2 15,9 0-1-15,7-4-1 16,8-1-1-16,5-2 0 16,4 0-2-16,2 4-1 15,-1-1 0-15,-1 7-5 0,-10-9-17 16,3 16-18-16,-13-5 1 15,1 6-3-15,-12-4 2 16</inkml:trace>
  <inkml:trace contextRef="#ctx0" brushRef="#br1" timeOffset="362640.7416">14308 13101 37 0,'0'0'35'0,"7"-12"0"0,-7 12 1 15,-11 20-14-15,-4 12-16 16,-6 9-2-16,0 11-1 16,-2 4 0-16,0 7-1 15,1 0-2-15,5-6-5 16,16 8-8-16,2-19-23 15,14-8 0-15,7-16-1 16,18-10 1-16</inkml:trace>
  <inkml:trace contextRef="#ctx0" brushRef="#br1" timeOffset="362964.7604">14795 13145 68 0,'-26'14'38'16,"1"17"1"-16,-9 4-1 15,6 12-31-15,-3-1-2 16,12 3 0-16,2-6-2 16,17-2 0-16,10-13-1 15,16-11-1-15,14-14 0 16,12-12 0-16,6-15 0 15,4-8 0-15,0-7-1 16,-6-4 1-16,-13-2-1 16,-12 2 1-16,-17 4-2 15,-15 5 1-15,-16 12-1 16,-14 1-1-16,-5 11-1 15,-7-2-4-15,13 17-21 16,-4-10-13-16,16 8 2 0,5-9-1 16</inkml:trace>
  <inkml:trace contextRef="#ctx0" brushRef="#br1" timeOffset="363426.7868">15339 12636 81 0,'0'0'40'0,"-16"9"0"16,16-9 0-16,0 0-37 15,12 7-2-15,5-8 1 16,4 2 0-16,1 2-1 15,1-2 0-15,-1 2 0 16,-1 4 0-16,-9 5 0 16,-6 0 0-16,-6 5 0 15,-6 4 0-15,-10 1-1 16,-4 3 2-16,-7 1-1 15,-1-1 0-15,3-3 0 16,4-1 0-16,6-4 0 0,12-5 0 16,15-6 0-16,11-5-2 15,13 1-2-15,6-8-4 16,19 11-26-16,-10-13-8 15,8 7-1-15,-7-6 0 16</inkml:trace>
  <inkml:trace contextRef="#ctx0" brushRef="#br1" timeOffset="364316.8376">10972 14269 50 0,'0'0'37'0,"-2"-10"-2"0,2 10-1 16,32-15-29-16,-2 5-3 15,9 6 1-15,6-4-1 16,9 3 1-16,8-2-2 15,9 1 1-15,9-3-1 16,11 0 1-16,9-5-1 16,13-1 1-16,7-4-1 15,8-2 0-15,5-2 0 16,7 1 1-16,7-1-1 15,7 1 0-15,3 1 0 16,-1 3 1-16,3-1-2 16,9 7 2-16,1-2-2 15,5 1 1-15,2-2-1 0,8 0 1 16,9-1-1-16,3-1 0 15,6-5 0-15,0-1 0 16,3 1 0-16,0-2 0 16,-1-3-1-16,-6 5 1 15,-6 2-1-15,-12 1 1 16,-13 7-1-16,-14 4 0 15,-13 4-1-15,-22 2-2 16,-15 16-8-16,-30-9-26 16,-16 9 2-16,-26-3-3 15,-21 4 1-15</inkml:trace>
  <inkml:trace contextRef="#ctx0" brushRef="#br1" timeOffset="364983.8758">12517 14500 62 0,'0'-14'39'16,"5"-2"-1"-16,12 3 1 15,5-7-34-15,11 3-2 0,3-2 0 16,4 2-1-16,-3 6-1 15,-1 6 0-15,-8 10 0 16,-7 9-1-16,-14 9 1 16,-13 8 0-16,-11 7 0 15,-8 5 0-15,-7 2 1 16,-2 2-1-16,-3-6 1 15,8-1-1-15,3-12 0 16,11-2 0-16,8-14 0 16,7-12-1-16,26-3 0 15,10-14-1-15,15-6-2 16,8-12-1-16,17 5-6 15,-7-21-22-15,19 12-8 16,-8-8 0-16,6 9 1 0</inkml:trace>
  <inkml:trace contextRef="#ctx0" brushRef="#br1" timeOffset="365174.8868">13420 14342 48 0,'-18'11'34'0,"0"10"1"16,-5-1-2-16,3 10-26 15,-8-3-2-15,5 10-3 16,-4 0 0-16,1 2-1 15,0 3-1-15,-2-5-1 16,8 2-1-16,-2-11-5 16,15 0-26-16,-6-13-4 15,13-15 2-15,0 0 0 16</inkml:trace>
  <inkml:trace contextRef="#ctx0" brushRef="#br1" timeOffset="365346.8966">13177 14556 78 0,'-27'-17'41'16,"13"19"-1"-16,-3-6 0 15,17 4-35-15,-6 10-1 16,19-7-2-16,11-1-3 16,8-7-2-16,18 6-5 15,3-14-32-15,27 7 1 16,6-13-3-16,9 6 1 15</inkml:trace>
  <inkml:trace contextRef="#ctx0" brushRef="#br1" timeOffset="365897.9281">13961 14304 70 0,'-14'-19'40'16,"14"19"-1"-16,5-26 0 15,8 12-34-15,5-6-2 16,7 3-1-16,4-2 0 16,4 4-1-16,-1 4 0 15,1 6 0-15,-9 6-1 16,-4 9 1-16,-12 8-1 15,-6 10 1-15,-11 5-1 16,-9 9 1-16,-8 2 1 16,-8 6-1-16,1-2 1 15,-3-1-1-15,7-8 1 0,7-4-1 16,9-10 1-16,14-8-2 15,19-15 1-15,17-9-1 16,22-13-1-16,12-3-1 16,13-4-2-16,2-7-11 15,11 11-27-15,-13-4 2 16,-2 16-3-16,-21 3 1 15</inkml:trace>
  <inkml:trace contextRef="#ctx0" brushRef="#br1" timeOffset="366893.9851">13626 15585 31 0,'-8'-16'35'16,"-1"4"3"-16,-12-4-1 15,0 10-24-15,-12-3-8 16,5 11 3-16,-11-1-1 15,5 13-2-15,-10 2 0 0,5 12-1 16,1 4 0-16,7 6-2 16,6 4 2-16,10-1-3 15,10-4 0-15,8-2 1 16,16-10-2-16,10-11 0 15,10-14 0-15,11-15 1 16,8-14-1-16,7-14 0 16,1-13 1-16,0-10 0 15,-1-5 0-15,-8-6 0 16,-7-1 0-16,-10 8 0 15,-10 7 0-15,-11 11 0 16,-9 10-1-16,-8 15 1 16,-8 16 0-16,-4 22-1 15,-3 15 0-15,-2 18 1 0,1 11-1 16,3 12 1-16,4 6-1 15,3 8-2-15,12-4 0 16,4-8-4-16,18 1-7 16,-1-25-30-16,16 0 2 15,0-23-4-15,11-2 3 16</inkml:trace>
  <inkml:trace contextRef="#ctx0" brushRef="#br1" timeOffset="367096.9967">14227 15542 73 0,'0'0'43'0,"0"0"-3"0,31-11-1 15,-5-2-39-15,8-2-2 16,5 1 0-16,-5-3-8 15,7 13-28-15,-14-3-1 16,0 13-1-16,-15 0 2 16</inkml:trace>
  <inkml:trace contextRef="#ctx0" brushRef="#br1" timeOffset="367262.0061">14173 15819 72 0,'0'0'42'16,"18"-7"-2"-16,17-6-2 15,11-11-39-15,9-12-6 0,13 9-32 16,-6-10 0-16,4 11-2 16,-11-4 0-16</inkml:trace>
  <inkml:trace contextRef="#ctx0" brushRef="#br1" timeOffset="369801.151">15062 15248 23 0,'0'0'30'16,"9"-13"-1"-16,-8-3-6 16,10 7-8-16,-6-9-9 15,8 6-1-15,-6-4 1 16,7 7-2-16,-14 9 0 15,11-8 0-15,-11 8 0 16,-5 20-1-16,-8 0 1 16,1 12 0-16,-7 3 0 0,2 9 0 15,-3-1-1-15,6 4 2 16,2-7-2-16,9-3 0 15,13-8-2-15,14-11 1 16,13-13-2-16,11-11 0 16,9-9-2-16,10-13-4 15,10 5-10-15,-7-23-22 16,4 6 1-16,-13-12-2 15,-4 10 1-15</inkml:trace>
  <inkml:trace contextRef="#ctx0" brushRef="#br1" timeOffset="369977.1614">15391 15186 57 0,'-52'37'38'16,"13"11"-1"-16,0-3-1 16,15 6-28-16,9-3-7 15,12-2-2-15,16-4-1 16,5-7-5-16,23 5-18 15,1-22-12-15,15 3 0 16,2-12-1-16</inkml:trace>
  <inkml:trace contextRef="#ctx0" brushRef="#br1" timeOffset="370388.185">16110 15167 52 0,'-14'-18'38'0,"-4"16"-2"16,-12 0 1-16,2 17-32 15,-9 4 2-15,3 10-2 16,-3 1 0-16,5 7-1 15,4-4-2-15,13-2 1 16,10-7-2-16,14-7 1 16,14-14-1-16,9-9-1 15,14-10 2-15,6-7-2 16,2-5 1-16,-3 1-1 15,-6 1 1-15,-8 3-1 0,-9 8 1 16,-9 12-1-16,-19 3 0 16,0 26 0-16,-14 4 0 15,-6 8 0-15,-3 6-1 16,0 3 1-16,3 5-3 15,2-9-6-15,13 7-6 16,-1-24-25-16,20-1 1 16,3-21-2-16,17-6 1 15</inkml:trace>
  <inkml:trace contextRef="#ctx0" brushRef="#br1" timeOffset="371040.2222">16582 15152 64 0,'-16'5'39'15,"-12"-3"-2"-15,5 17 2 16,-2-2-36-16,1 10 0 16,0 5 0-16,3 5 0 15,0 3-1-15,10 2 0 16,3-3 0-16,9-2 0 15,7-8-2-15,9-10 1 16,10-8 0-16,9-11-1 16,7-13 0-16,1-8-1 15,0-8 1-15,-1-9-1 16,-6-3 1-16,-5-4 0 15,-11 0 0-15,-12 2 0 16,-8 4 0-16,-8 5 0 16,-5 7 0-16,-6 6 0 0,-1 9 0 15,2 6 0-15,1 7 0 16,16-1 0-16,-10 14 0 15,16-3 0-15,10-2 0 16,7-1 0-16,6-2 0 16,3-1 1-16,5-5-1 15,3-6 1-15,-1 0 0 16,-2-3 0-16,-4 0 0 15,-3 1 0-15,-7 0-1 16,-7 1 1-16,-1 1 0 16,-15 6-1-16,0 0 0 15,-4 23 0-15,-11 0 0 16,-5 8 1-16,0 8-1 15,1 4 1-15,-1 1-1 0,6 2 0 16,7-6 1-16,8-6-1 16,13-15 1-16,8-11-1 15,8-12 0-15,5-11 0 16,3-9 0-16,-3-9 0 15,-3-5 0-15,-8-2 0 16,-9 2 0-16,-13 1-2 16,-7 5-3-16,-14-7-12 15,8 18-22-15,-17-9-1 16,9 12-2-16,-5-3 0 15</inkml:trace>
  <inkml:trace contextRef="#ctx0" brushRef="#br1" timeOffset="371506.2486">17518 15292 70 0,'-14'7'40'0,"12"7"1"15,2-14-1-15,17 1-35 16,11-7 0-16,12-2-2 15,9-5-1-15,10-1 0 16,8-2-1-16,4-2-2 16,5 1-2-16,-13-9-8 15,16 11-28-15,-21-7-1 16,1 10-2-16,-16-11 1 0</inkml:trace>
  <inkml:trace contextRef="#ctx0" brushRef="#br1" timeOffset="373751.3773">18660 14899 25 0,'5'-13'34'0,"-5"13"3"16,0 0-1-16,-1-13-17 16,1 13-10-16,-1 19-3 15,2 4 1-15,-8 4-3 16,2 14-1-16,-2 6-2 15,0 6 1-15,-1 4-2 16,0-5-3-16,9 3-7 16,-2-20-27-16,10-4 1 0,1-20-3 15,14-7 2-15</inkml:trace>
  <inkml:trace contextRef="#ctx0" brushRef="#br1" timeOffset="374481.4191">19207 14937 47 0,'-9'-8'35'15,"-3"2"2"-15,12 6-2 0,-31 3-29 16,17 7-1-16,-8 1 1 16,4 12-2-16,-7 6 0 15,1 8-1-15,0 1 0 16,2 8 0-16,5-4-1 15,8 0 0-15,8-6-1 16,10-11 0-16,10-10-1 16,10-12 0-16,10-15 0 15,1-10 0-15,4-10 0 16,-4-6 0-16,-2-6 1 15,-8 0-2-15,-6 0 2 16,-13 5-1-16,-8 7 0 16,-12 7-1-16,-6 8 1 15,-7 8 0-15,-3 8 0 16,-2 4 0-16,4 7 0 0,3 2 0 15,11 1 0-15,9-13 0 16,22 14 0-16,8-15 0 16,17-7 0-16,8-5 0 15,8-5 0-15,3-2 0 16,-4-1 0-16,-7 2 0 15,-10 4 1-15,-13 3-1 16,-14 5 1-16,-18 7 0 16,0 0 0-16,-25 21 0 15,-1 4 0-15,-6 6 0 16,2 6 0-16,3 8 0 15,7 1 0-15,7-1 0 16,17-4-1-16,14-8 1 0,11-11-1 16,14-13 1-16,6-11-1 15,0-12 0-15,1-10 0 16,-6-7 0-16,-8-5 1 15,-14-5-1-15,-13 0 0 16,-13 2 0-16,-11 3-1 16,-14-1-3-16,-4 11-3 15,-13-8-15-15,5 22-18 16,-6-2 0-16,9 14-2 15,-4 0 2-15</inkml:trace>
  <inkml:trace contextRef="#ctx0" brushRef="#br1" timeOffset="375614.4839">15098 15894 20 0,'0'0'30'0,"0"0"-3"16,0 0-14-16,0 0-1 15,0 0-3-15,15 7 5 16,-15-7-9-16,14-3-1 0,-2 1-1 15,4 3 0-15,4-2-1 16,5 1-1-16,3-1-1 16,6-1 0-16,2-1 0 15,5 1 0-15,3-3 0 16,7 3 1-16,3-2-1 15,3 1 1-15,10 0 0 16,5 0 0-16,8-1 0 16,6-2 1-16,3-4-1 15,9-1 0-15,4 0 0 16,6-1-1-16,0-2 1 15,1 2-1-15,0 1 1 16,1 2-1-16,-1 2 0 16,1 3 1-16,-2-2-1 0,-1 2 0 15,0 1 1-15,2-2-1 16,2-2 1-16,3-1-1 15,1-2 1-15,7-2 0 16,2 0-1-16,2-2 1 16,3 1 0-16,2 1-1 15,2 1 1-15,-1 3-1 16,0 0 0-16,-3 2 0 15,-3 2 0-15,-3-2 0 16,1 1 1-16,-3-1-1 16,-5-3-1-16,-5 0 2 15,-1-5-2-15,-6 0 2 16,-2-1-2-16,-10-2 2 15,-6 2-3-15,-12 0 2 16,-7 6-5-16,-22-7-18 0,-4 13-10 16,-20-1-3-16,-21 4 1 15</inkml:trace>
  <inkml:trace contextRef="#ctx0" brushRef="#br1" timeOffset="377434.588">16809 16135 16 0,'8'-20'32'0,"3"5"2"16,-5-3 0-16,-6 18-21 15,9-24-5-15,-9 24-1 16,0 0-1-16,0 0-2 15,1 10 0-15,-8 13-1 16,-8 8 0-16,1 8 1 16,-1 3-1-16,2 3-1 15,3-4 0-15,6 1 0 16,9-11 0-16,12-9-1 0,12-14 0 15,13-13-1-15,11-12-2 16,9-9 1-16,8-6-5 16,-2-13-5-16,12 11-12 15,-18-17-10-15,2 18 3 16,-22-18 7-16,3 26 9 15,-28-12 2-15,-5 17 5 16,-23 2 5-16,-13 3 14 16,-6 13 15-16,-15 4-4 15,2 22-4-15,-14-5-6 16,8 28-1-16,-11-4 0 15,20 22-2-15,-4-5-1 16,17 11-3-16,7-6-2 16,13-4-7-16,15 5-9 0,7-27-23 15,19-3-2-15,2-21 1 16,10-4-2-16</inkml:trace>
  <inkml:trace contextRef="#ctx0" brushRef="#br1" timeOffset="378161.6296">13714 17413 31 0,'7'-11'35'16,"-7"11"0"-16,-6-28-18 0,6 28-2 15,-26-23-3-15,6 19-4 16,-14-3-1-16,1 9-1 16,-9 0-2-16,1 8-1 15,-4 7 0-15,6 5 0 16,-1 6-1-16,10 4 0 15,3 1 0-15,8-2 0 16,10-2-1-16,10-2 1 16,11-11-1-16,15-8 1 15,13-19-2-15,14-11 2 16,9-18-2-16,4-8 1 15,2-12 0-15,2-7-2 16,-10 0 2-16,-7 4-2 0,-16 2 2 16,-13 12-1-16,-11 9 0 15,-8 19 0-15,-11 10 0 16,5 11 0-16,-20 17 0 15,5 9 2-15,3 17-2 16,4 7 1-16,3 11 0 16,5-2-1-16,11 2 0 15,5-6-2-15,9-3-2 16,3-11-7-16,20 3-14 15,-10-23-14-15,12-5-3 16,-10-12 2-16</inkml:trace>
  <inkml:trace contextRef="#ctx0" brushRef="#br1" timeOffset="378371.6412">14213 17401 65 0,'0'0'41'16,"4"-15"-2"-16,15 2-1 15,3-6-36-15,10 0-1 16,6-3-2-16,1-1 0 16,5 8-5-16,-10-1-13 15,4 16-19-15,-17 4-2 16,-2 14 1-16,-16 2 1 15</inkml:trace>
  <inkml:trace contextRef="#ctx0" brushRef="#br1" timeOffset="378547.6516">14234 17586 61 0,'0'0'41'0,"-11"-3"-2"16,28-3 1-16,5-7-37 16,13-1-2-16,10-5 0 15,8 2-2-15,13 4-8 16,-3-2-28-16,18 1-1 15,-1-3-2-15,11 3 0 16</inkml:trace>
  <inkml:trace contextRef="#ctx0" brushRef="#br1" timeOffset="378897.6716">15327 17142 54 0,'0'0'40'16,"-13"1"-2"-16,14 13 3 16,-9 6-36-16,11 11-2 15,-2 10 0-15,1 5-1 0,-2 12 0 16,-2 2-1-16,2 2-1 15,0-2-1-15,6-7-4 16,0-12-7-16,18-1-27 16,-3-20 0-16,14-10-1 15,3-19 0-15</inkml:trace>
  <inkml:trace contextRef="#ctx0" brushRef="#br1" timeOffset="379296.6945">15659 17228 59 0,'0'0'42'16,"10"-20"-2"-16,23 3 1 15,9-8-39-15,10 1-1 16,3-1 2-16,4 5-2 15,-4 5 1-15,-7 9-1 16,-7 12 0-16,-17 10-1 16,-13 9 1-16,-14 9-1 15,-14 8 2-15,-8 5-1 16,-14 3 0-16,-7 3 1 15,-3-2 0-15,0-5 1 16,1-1-1-16,8-12 0 16,8-6-1-16,9-7 0 15,15-5 0-15,8-15 0 16,28 10-1-16,8-14-1 0,12-4 0 15,9 0-2-15,11-3-1 16,4-3-4-16,21 5-13 16,-14-10-18-16,17 2-2 15,-6-5-2-15,9 0 2 16</inkml:trace>
  <inkml:trace contextRef="#ctx0" brushRef="#br1" timeOffset="379757.7209">16744 17234 48 0,'-5'-15'38'16,"-6"-4"-1"-16,11 19-1 15,-11-15-32-15,11 15 1 16,-29 7 2-16,9 11-2 16,-9 6-1-16,0 10 0 15,-3 3 0-15,2 8-1 16,1 1 1-16,8-1-2 15,10-2 0-15,14-4 1 16,16-11-3-16,16-10 2 16,15-8-2-16,14-13 1 15,11-11 0-15,0-9-1 16,2-14 0-16,-10-5 1 15,-13-8-1-15,-11 1 0 0,-22-3 0 16,-19 6-1-16,-16 1-1 16,-17 9 0-16,-13 9 0 15,-8 15-1-15,-7 8 1 16,-4 12-1-16,8 10-2 15,4 2-1-15,23 18-9 16,1-9-12-16,32 4-12 16,10-12-1-16,28 0 1 15</inkml:trace>
  <inkml:trace contextRef="#ctx0" brushRef="#br1" timeOffset="380214.7466">17487 17189 38 0,'-9'-19'37'15,"-10"0"1"-15,6 6-2 16,-12 2-28-16,3 13 0 16,-12 6-1-16,5 15-1 15,-8 7-1-15,3 10 0 16,2 4-1-16,7 8 0 15,7-1-1-15,15-3 0 16,11-2 0-16,18-11-1 0,15-11-1 16,14-12 0-1,8-12 0-15,9-11-1 0,-1-12 1 16,-6-6-1-16,-8-11 1 15,-15-5-1-15,-16-2 0 16,-13 3-1-16,-18 1 0 16,-12 1-1-16,-9 4 0 15,-6 4-1-15,-2 12-1 16,-2 6-1-16,10 10 0 15,-5 6-5-15,21 20-12 16,-6-6-8-16,19 12-9 16,2 1 0-16,15 5-1 15</inkml:trace>
  <inkml:trace contextRef="#ctx0" brushRef="#br1" timeOffset="380836.7826">17869 17414 49 0,'-24'-8'39'0,"10"4"-2"16,-3-3 1-16,17 7-30 15,-14-2-3-15,14 2 0 16,-8 17-1-16,4 1-1 16,0 3 0-16,1 7 0 15,-1 0-2-15,0 2 1 0,4-6 0 16,4 3-1-16,4-14 0 15,2-3 0-15,5-14-1 16,7-10 1-16,3-6-1 16,3-7 0-16,1-5 1 15,3-6-2-15,-4 2 2 16,-4 2-1-16,-3 3 0 15,-4 8 0-15,-5 8 1 16,-12 15-1-16,0 0 1 16,0 0-1-16,5 13 1 15,-6 5 0-15,1 5-1 16,6-1 1-16,6-1-1 15,4-4 1-15,9-7 0 16,9-11 0-16,3-4-1 0,5-9 1 16,-2-9 0-16,1 1 0 15,-5-3 0-15,-3 3 0 16,-10 3 1-16,-4 8-1 15,-10-2-1-15,-9 13 1 16,0 0-1-16,4 22 1 16,-7-1-2-16,-2 1 0 15,3 9-1-15,-2-2-1 16,6 8-2-16,-1-7-4 15,16 10-8-15,-10-12-8 16,24 4-4-16,-9-16-13 16,21-10 0-16,2-11 2 15</inkml:trace>
  <inkml:trace contextRef="#ctx0" brushRef="#br1" timeOffset="382526.8792">14420 18011 21 0,'0'0'31'16,"0"0"2"-16,0 0-11 0,0 0-13 15,0 0-2-15,0 0-1 16,0 0 0-16,2-45 1 16,-2 45-1-16,53-11 0 15,-53 11-2-15,86-14-2 16,-34 6 0-16,12 1-1 15,4 1 1-15,12 0-4 16,5-1 0-16,14 1 0 16,5 0 2-16,13-1 2 15,7-1-2-15,15-2 2 16,84-4 1-16,79-1 1 15,6-3-2-15,-1-2 0 16,-8-6 0-16,-7-10-1 16,-19 7-1-16,-29 9-1 15,-40 12-5-15,-20 3-1 0,-8 13-4 16,-31-1-25-16,-5 1-1 15,-23-2-1-15,-13-5 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0:48.9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5567 8672 60 0,'0'0'34'16,"20"3"-3"-16,1 6-8 16,-5-6-20-16,13 4 0 0,9-5-1 15,12 0 0-15,8-5 0 16,13-6-2-16,12-2-1 15,5-7-4-15,4 2-4 16,-8-14-14-16,-3 8-9 16,-14 2-2-16,-18 7 2 15</inkml:trace>
  <inkml:trace contextRef="#ctx0" brushRef="#br0" timeOffset="631.0359">5924 8485 19 0,'0'0'22'16,"17"-8"-1"-16,-17 8-1 16,13-8-1-16,-12-4-4 15,-1 12-2-15,0 0-4 16,16-6-1-16,-16 6-4 15,0 0 0-15,0 0-2 16,0 0 0-16,0 0-1 16,0 0 0-16,0 0-1 15,-23 15 0-15,-2-2 0 16,-7 4 1-16,-9 5 0 15,-3 1 1-15,-4 3-1 16,6 4 2-16,2-4 0 16,13 0-1-16,12-6 0 0,15-1-1 15,14-4 0-15,15-6-1 16,13-3 0-16,8-3 1 15,9 0-2-15,4-5-1 16,9 8-9-16,-7-6-23 16,1 5 0-16,-7-1-3 15,-11 6 3-15</inkml:trace>
  <inkml:trace contextRef="#ctx0" brushRef="#br0" timeOffset="1405.0802">5999 9675 23 0,'0'0'30'0,"-8"11"2"16,8-11-1-16,-10 0-17 15,14 11 1-15,-4-11-4 16,0 0-2-16,13 3-1 16,12 0-3-16,6-9-1 15,17 0 0-15,11-5-2 16,10-6-2-16,9 5-2 0,3-6-1 15,3 10-5-15,-12-9-12 16,-3 10-15-16,-12 2 1 16,-6 7-3-16,-12-2 4 15</inkml:trace>
  <inkml:trace contextRef="#ctx0" brushRef="#br0" timeOffset="1983.1132">6195 9496 53 0,'13'-2'36'0,"-13"2"-3"16,15-5 2-16,-15 5-27 0,0 0-2 16,12-10-4-16,-12 10 1 15,0 0-2-15,0 0 1 16,0 13-2-16,-12-1 1 15,-8 7 1-15,-9 6 0 16,-8 2 0-16,-2 5 1 16,-5-2-1-16,2 1 0 15,5-6 0-15,8 0 1 16,10-6-2-16,16-2 1 15,12-6-2-15,19-2 1 16,11 0-2-16,16 1 0 16,10-2-1-16,4-5-4 0,14 13-9 15,-11-12-21-15,7 5 0 16,-11-7-1-16,0 2 0 15</inkml:trace>
  <inkml:trace contextRef="#ctx0" brushRef="#br0" timeOffset="3988.2281">5627 10787 64 0,'-13'9'35'0,"13"-9"0"16,0 0-4-16,22 9-22 15,-5-9-5-15,12 2 0 16,5-4-1-16,14-1-1 16,9-4 0-16,11-3 0 15,4-3-1-15,4-1 0 16,-4-1 0-16,-5 2-1 15,-9 2-1-15,-14 2-1 16,-15 11-2-16,-17-5-5 16,-3 15-25-16,-19-5-2 0,-2 7 0 15,-6-6 0-15</inkml:trace>
  <inkml:trace contextRef="#ctx0" brushRef="#br0" timeOffset="4588.2624">5867 10634 48 0,'27'-11'31'0,"-5"-2"1"16,-4-2-6-16,0 11-20 0,-18 4-1 15,0 0-1-15,0 0-1 16,-19 4 0-16,-4 5 0 15,-5 6-1-15,-6-1 1 16,0 9 2-16,-9-4-1 16,6 6-1-16,-5-2 1 15,6 1-1-15,3-2-1 16,8 2 0-16,6-3 0 15,6 0-1-15,12-3 0 16,9-1 0-16,13-4-1 16,11-2 2-16,12-2-2 15,9-1 1-15,8-1-1 16,1-4-1-16,4 3-3 15,-11-8-6-15,-1 11-26 16,-17-3 0-16,-8 5-2 0,-15 0 2 16</inkml:trace>
  <inkml:trace contextRef="#ctx0" brushRef="#br0" timeOffset="6457.3693">5931 11670 55 0,'7'-15'37'16,"-7"15"-2"-16,0 0 1 15,-14-6-33-15,2 16 1 16,-8 7-1-16,-7 13 0 16,-8 5-1-16,-8 13-2 15,-9 6 1-15,-8 9-1 16,-5 5 0-16,1-1-1 0,7-1-4 15,1-20-26-15,20-3-4 16,8-18-1-16,16-17 0 16</inkml:trace>
  <inkml:trace contextRef="#ctx0" brushRef="#br0" timeOffset="6656.3807">5586 11665 79 0,'0'0'40'16,"27"13"1"-16,-9 5-1 15,11 16-35-15,3 5-2 16,11 5-1-16,4 1 0 0,6 0-3 16,7 0-5-16,-13-12-34 15,15-1 1-15,-15-12-4 16,4-6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1:09.0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3323 1055 59 0,'51'-49'36'16,"-51"49"-1"-16,0 0-3 16,0 0-18-16,0 0-4 15,0 0-3-15,45-24-3 16,-45 24 0-16,0 0-2 15,0 0-1-15,0 0-2 16,0 0 2-16,0 0 0 16,0 0 0-16,-10 59 1 0,2-40-1 15,-24 45 1-15,-7 10-1 16,-3 13 2-16,-21-8-3 15,-1 18 1-15,-8 3 1 16,0 1-2-16,5-14 1 16,-5-2-1-16,-5 0 2 15,-3 1-2-15,-2-1 1 16,0 0-2-16,4-3 1 15,0 0 0-15,7-5 0 16,5 0 0-16,10-9 1 16,2-3 1-16,4-8-1 15,6-6 1-15,3-12 0 16,11-8 0-16,3-9-1 15,7-5 1-15,5-7-2 16,15-10 0-16,-14 7 0 0,14-7 1 16,0 0-1-16,11-7-1 15,0 2 1-15,4 1 0 16,9-1 0-16,2-1 0 15,11-1 0-15,8 0 0 16,9 1-1-16,8-3 1 16,9 0-1-16,11-1-1 15,12 1 1-15,9-2-1 16,8 2 1-16,8 2-1 15,7 1 2-15,6 5-2 16,3 2 2-16,0 4 1 16,-1 3-2-16,-1 0 3 15,2 4-2-15,-2-1 2 16,-6 0-2-16,-4-2 1 0,-5-2-1 15,-4 0 1-15,-5-3-1 16,-5 0 0-16,-9-2 0 16,-7 1 0-16,-8-1 0 15,-8 0 1-15,-11-1-1 16,-9-1 0-16,-9 0 0 15,-10-1 0-15,-11 0 0 16,-6-5 0-16,-16 6 0 16,9-21-1-16,-14 3 1 15,-4-4-1-15,-4-9 2 16,-4-4-2-16,-5-11 1 15,-6-2-1-15,-1-7 1 16,-8-2 1-16,0-3-1 16,-6-3 0-16,-1-2 1 0,-2-6-1 15,-3 5 1-15,2-9 1 16,-3-4-2-16,-1-2 2 15,1 1-2-15,3-6 2 16,-7 3-1-16,54 83 1 16,-63-87-1-16,63 87 0 15,-70-89 2-15,70 89-2 16,-84-85 0-16,84 85-3 15,-84-78 2-15,84 78-1 16,-81-79-2-16,81 79-4 16,-73-81-5-16,73 81-30 15,-80-86 0-15,80 86 1 16,-67-70-1-16</inkml:trace>
  <inkml:trace contextRef="#ctx0" brushRef="#br0" timeOffset="713.0408">3936 1116 66 0,'0'0'36'16,"0"0"0"-16,0 0-4 15,0 0-23-15,0 0-3 16,9-54 0-16,-9 54 0 15,0 0-1-15,0 0 0 16,0 0 0-16,0 0-2 16,0 0-1-16,-24-54 0 15,24 54 0-15,0 0 0 16,0 0-2-16,-26-60 1 15,26 60 0-15,0 0 0 16,0 0 0-16,-34-67 0 16,34 67-2-16,0 0 1 15,0 0 1-15,-51-60-1 16,51 60 0-16,0 0 0 0,-57-26 1 15,57 26-1-15,0 0 1 16,-60-2-1-16,60 2-2 16,0 0-2-16,-54 46-24 15,54-46-13-15,-36 63 2 16,1-2-2-16,-9 35 1 15</inkml:trace>
  <inkml:trace contextRef="#ctx0" brushRef="#br0" timeOffset="104532.9789">9139 1994 8 0,'0'0'22'16,"0"0"-10"-16,0 0 0 15,0 0 0-15,0 0 2 16,0 0 0-16,4-16 6 15,-4 16 1-15,0 0-7 16,1-12-1-16,-18 3 1 16,3 9-3-16,-21-5-2 15,2 11-2-15,-17 0-2 16,-2 9 0-16,-3 6-2 15,0 10 0-15,2 7-1 16,9 8-1-16,7 2 0 16,16 5-1-16,11-1-1 0,15-1-1 15,17-6-2-15,11-20-6 16,29-2-26-16,5-26-3 15,24-5 1-15,4-21-2 16</inkml:trace>
  <inkml:trace contextRef="#ctx0" brushRef="#br0" timeOffset="104961.0034">9850 1913 96 0,'-46'-2'40'0,"4"14"-1"15,-14 0 0-15,-3 13-36 16,4 11 1-16,4 8-2 0,-4 3 0 16,11 7-1-16,3-1 0 15,13-2-1-15,15-7 1 16,15-8-1-16,18-17 0 15,17-14 0-15,16-18 1 16,12-13-1-16,10-16 0 16,5-13 2-16,-5-4-2 15,-2-7 2-15,-9 3-3 16,-12 4 3-16,-12 11-2 15,-15 10 0-15,-17 18 0 16,-8 20 0-16,-18 13-1 16,-6 18 1-16,-1 14 0 15,-3 6-3-15,8 7 2 16,8-1-2-16,15-2 0 0,12-12-3 15,21-4-2-15,7-24-5 16,30 4-24-16,-9-23 0 16,16-1 0-16,-13-15 0 15</inkml:trace>
  <inkml:trace contextRef="#ctx0" brushRef="#br0" timeOffset="105457.0318">10541 2003 93 0,'-13'-16'37'0,"13"16"1"15,-32 9 0-15,17 16-30 16,-6 4-4-16,5 11-1 15,-2 2-1-15,7 8-1 16,0-2 0-16,6 2 0 16,2-8 0-16,7-7-1 0,2-12 1 15,3-9-1-15,5-14 1 16,2-13 0-16,1-12 0 15,2-13-1-15,-1-12 1 16,1-11 0-16,0-9 0 16,0-7 0-16,1 2-1 15,1 4 2-15,1 7-2 16,0 8 2-16,4 16-2 15,5 11 1-15,2 18 0 16,5 13-1-16,-1 12 0 16,2 6-1-16,-2 9 1 15,-4 5-1-15,0 4 1 16,-12 1-1-16,-9 3 1 15,-13 4-1-15,-13-4 1 0,-13 1-1 16,-14-5 1-16,-9-1-1 16,-9-4 1-16,-3 0 0 15,-2-3 0-15,1 0 0 16,4 2 0-16,4 15 0 15,2 15 0-15,7 18 2 16,0 15-3-16,2 15 2 16,0 9-3-16,2 0 0 15,15 7-11-15,-4-33-23 16,25-11-4-16,3-42 0 15,24-20-2-15</inkml:trace>
  <inkml:trace contextRef="#ctx0" brushRef="#br0" timeOffset="105779.0502">11535 1828 90 0,'0'0'40'0,"-14"9"1"15,15 2-2-15,-1-11-25 16,-10 22-11-16,10-2-1 15,0 9 0-15,-4 8 0 16,-4 8-2-16,3 5 1 0,-8 2-3 16,4-2-1-16,-5-6-3 15,17 1-23-15,-8-25-11 16,19-8 1-16,0-22-2 15,18-12 1-15</inkml:trace>
  <inkml:trace contextRef="#ctx0" brushRef="#br0" timeOffset="105916.058">11786 1462 109 0,'-20'-92'38'0,"20"92"-9"15,-27-78-27-15,27 78-41 16,-26-65 2-16,26 65-3 0</inkml:trace>
  <inkml:trace contextRef="#ctx0" brushRef="#br0" timeOffset="106149.0714">12253 1003 96 0,'57'20'44'0,"-65"11"0"16,28 42-2-16,-34 20-27 15,-20 19-12-15,-12 9 0 16,-1 18-3-16,-2 1-1 0,10 0-2 16,21-32-4-16,-4-25-25 15,22-1-9-15,-5-30 0 16,19-11-2-16</inkml:trace>
  <inkml:trace contextRef="#ctx0" brushRef="#br0" timeOffset="106336.0821">12075 1740 115 0,'-20'-22'42'0,"20"22"1"16,0 0-1-16,0 0-39 15,35-6-2-15,7 6-2 16,14 2-2-16,7-9-6 0,23 6-30 15,-11-4-3-15,10 8 1 16,-9-1-2-16</inkml:trace>
  <inkml:trace contextRef="#ctx0" brushRef="#br0" timeOffset="106748.1056">13089 1817 82 0,'11'-4'43'0,"-27"-4"-2"15,1 5 2-15,-19-4-16 16,-3 5-22-16,-9 4-1 15,-6 8-2-15,-11 9 2 16,-1 5-2-16,1 11 0 16,1 7-2-16,9 1 0 0,11 1 0 15,18-5 0-15,22-3 0 16,21-12 0-16,22-10 0 15,20-15 0-15,16-14 0 16,10-10 0-16,6-10 0 16,-1-9 0-16,-6-5 0 15,-16-3 0-15,-8 1 0 16,-15 11 0-16,-18 6 0 15,-15 16 0-15,-14 18 0 16,-15 10 0-16,-6 18 0 16,-1 11 0-16,-1 5 0 15,10 2 0-15,8 1 0 16,18-14-2-16,15-13-3 15,24-12-9-15,3-31-11 16,33-1-14-16,-8-24-3 0,12-5 2 16,-6-22-2-16</inkml:trace>
  <inkml:trace contextRef="#ctx0" brushRef="#br0" timeOffset="106892.1139">14044 1368 118 0,'0'0'43'0,"-23"41"1"15,-8 29-1-15,-13 26-36 16,-4 29-7-16,-3-3-2 15,10-21-13-15,27-5-19 16,-3-28-10-16,26-14 2 16,2-24-4-16</inkml:trace>
  <inkml:trace contextRef="#ctx0" brushRef="#br0" timeOffset="109115.241">15543 1816 80 0,'-6'-15'37'15,"6"15"-3"-15,-32-19-1 16,8 15-25-16,-18 1-2 16,-2 11 0-16,-13 4 0 15,-1 13-3-15,-6 5 2 16,8 15-2-16,0 3 1 15,13 5-2-15,13-1 0 16,19-2 0-16,21-14 1 16,27-12-2-16,22-26 1 15,23-23 0-15,17-26-1 16,14-21 2-16,7-16-1 0,0-17 1 15,-9-7-2-15,-64 55 1 16,-2-3-1-16,-8 5 2 16,-3 0-3-16,-15 7 0 15,-19 48 0-15,41-96 0 16,-62 73 0-16,-10 37 0 15,-24 27-3-15,2 33 2 16,-6 18-2-16,11 24-1 16,19 7-3-16,26-22-14 15,37-3-18-15,4-26-3 16,25-9 1-16,-1-22-2 15</inkml:trace>
  <inkml:trace contextRef="#ctx0" brushRef="#br0" timeOffset="109484.2621">16166 1869 89 0,'-19'-2'41'16,"19"2"-1"-16,-13 17 0 15,26-5-20-15,5-6-19 16,16-2 0-16,9-4 0 15,9-6 0-15,5-2-1 16,0-9 1-16,0-5-1 16,-9-3 1-16,-8-4-1 15,-13-1 1-15,-12 2 0 16,-14 1 0-16,-11 6 0 15,-11 4 0-15,-7 10 1 16,-9 12-2-16,-7 14 1 0,-1 14-1 16,-3 9 2-16,7 9-2 15,8 0 0-15,11 9 0 16,20-7-2-16,16-12-1 15,27-18-1-15,22-17-2 16,29-12-7-16,-2-31-22 16,32-7-5-16,-7-24 0 15,10-8-1-15</inkml:trace>
  <inkml:trace contextRef="#ctx0" brushRef="#br0" timeOffset="109662.2723">17399 1255 107 0,'0'0'43'16,"25"-58"2"-16,-25 58-2 0,-30 30-34 15,1 35-6-15,-16 37-2 16,2 13-1-16,10 9-2 16,15-11-3-16,16-24-6 15,-1-28-22-15,27-7-8 16,-1-28 0-16,23-11-3 15</inkml:trace>
  <inkml:trace contextRef="#ctx0" brushRef="#br0" timeOffset="109888.2852">17987 1158 110 0,'0'0'45'15,"17"-41"1"-15,-29 39-4 0,-2 42-37 16,-17 39-4-16,-17 42 1 15,-6 17-2-15,13 0-3 16,9-14-2-16,16-43-3 16,17-5-20-16,-13-26-15 15,15-7 2-15,-11-24-1 16,14-9 0-16</inkml:trace>
  <inkml:trace contextRef="#ctx0" brushRef="#br0" timeOffset="110471.3186">17602 1541 98 0,'-14'-4'43'0,"-5"5"0"16,19 12-2-16,0-13-23 16,25 9-18-16,13-4-2 15,12-4-1-15,12 1-1 16,10-3-2-16,14 1-2 15,-4-9-5-15,13 7-10 16,-24-9 0-16,7 8 14 16,-16 3 6-16,-10 1 3 15,-10 1 3-15,-19-1 4 16,-5 5 6-16,-18-6 9 15,0 0 1-15,-28 7-11 16,6-6-5-16,-12 2-2 16,-9 6-1-16,-7 3 0 15,-1 13-1-15,-6 7 0 0,2 9-3 16,8 2 0-16,10 3 0 15,15-2 0-15,22-8 0 16,20-9 0-16,21-15 0 16,18-17 0-16,16-18 0 15,9-9 0-15,7-12 0 16,-3-3 0-16,-7-5 0 15,-12 5 0-15,-13 8 0 16,-15 10 0-16,-16 18 0 16,-14 17 0-16,-13 21 0 15,-6 14 0-15,-6 9 0 16,2 10 0-16,1-5-7 15,16 6-7-15,-4-22-7 16,34 6-8-16,-7-33-7 0,32-5-8 16,7-15-1-16</inkml:trace>
  <inkml:trace contextRef="#ctx0" brushRef="#br1" timeOffset="161978.2646">5837 3780 102 0,'0'0'38'0,"11"6"0"16,-11-6-5-16,-6 30-31 15,3-6-2-15,4 6 0 16,4 5-3-16,3-7-3 15,13 9-14-15,1-21-17 16,15-6 1-16,1-18-1 16,19-6 1-16</inkml:trace>
  <inkml:trace contextRef="#ctx0" brushRef="#br1" timeOffset="162112.2723">6367 3700 82 0,'13'-26'36'0,"-2"18"0"0,-11 8-1 16,-13 14-23-16,-7 8-6 15,4 10-3-15,2 8-4 16,1-4-25-16,17 10-10 15,-1-9 0-15,17 2-2 16</inkml:trace>
  <inkml:trace contextRef="#ctx0" brushRef="#br1" timeOffset="162452.2917">7106 4269 94 0,'-30'-16'40'15,"-12"-5"2"-15,-1 16-2 16,-19 3-32-16,7 16-3 15,-4 9-2-15,2 15-1 16,4 15 0-16,5 11-1 16,9 2 0-16,15 6-2 15,15-7 1-15,23-10-1 16,23-18-1-16,22-18-1 15,29-21-4-15,3-36-24 16,37-9-8-16,-1-32 0 0,16-9 0 16</inkml:trace>
  <inkml:trace contextRef="#ctx0" brushRef="#br1" timeOffset="162826.3131">7858 3462 121 0,'-40'42'42'0,"-17"15"0"16,7 26-2-16,10 7-37 15,-8 11-2-15,6 8 0 16,9 4-1-16,0 0 0 16,10 0-1-16,8-11 1 15,7-12-2-15,8-17 1 16,7-15-1-16,6-24 2 15,9-19-1-15,7-21 1 0,4-17 0 16,3-16 0-16,5-12 1 16,-1-7 0-16,2-5 0 15,-4 7 0-15,-6 9 0 16,-5 12 0-16,-3 17 0 15,-6 16 0-15,-4 16-1 16,-6 15-1-16,-1 10-1 16,2 7 0-16,3 1-1 15,11 0-1-15,1-9-3 16,15-4-3-16,-2-23-18 15,19 4-13-15,-1-22 1 16,11 0 0-16,-8-16 1 16</inkml:trace>
  <inkml:trace contextRef="#ctx0" brushRef="#br1" timeOffset="163204.3345">8578 4286 92 0,'14'-27'39'0,"-20"-6"1"16,-1 23-4-16,-19-5-21 16,0 17-8-16,-11 9-2 15,-3 13-1-15,-3 7-1 16,-1 10-1-16,4 3 0 15,6 6-1-15,9-4 0 16,10-2-1-16,14-11-1 16,14-12 1-16,15-15 0 15,15-13 1-15,9-14-1 16,6-16 0-16,4-5 0 15,0-12 1-15,-3 0 1 16,-9 4-2-16,-11 7 1 0,-10 8 0 16,-12 17 0-16,-17 18 1 15,0 0-2-15,-11 33 0 16,-4 0 0-16,0 3-2 15,6 5 1-15,3-4-1 16,12-7-1-16,8-16-2 16,16-9 0-16,7-19-3 15,17 2-6-15,-7-26-23 16,20 2-3-16,-9-17 0 15,4 13 5-15</inkml:trace>
  <inkml:trace contextRef="#ctx0" brushRef="#br1" timeOffset="163502.3516">9229 4109 120 0,'-11'33'40'16,"-20"2"-3"-16,10 24-5 15,-14-3-26-15,5 6-3 0,2-3 0 16,10-1-2-16,4-11 0 16,7-8-1-16,8-15 1 15,10-13-1-15,8-22 1 16,8-12-1-16,9-12 1 15,2-14 0-15,4-8 0 16,3-7 0-16,-2 1 0 16,-3 5 0-16,-3 10-1 15,-5 7 1-15,-7 15-1 16,-4 12 0-16,-4 15-1 15,-5 13 0-15,1 12-2 16,-7 10 0-16,5 8-2 16,1 1-2-16,11 10-2 15,-2-14-8-15,25 13-17 0,-6-21-7 16,17 1 2-16,4-17-2 15</inkml:trace>
  <inkml:trace contextRef="#ctx0" brushRef="#br1" timeOffset="164089.3853">10495 4229 104 0,'-4'-33'38'0,"-1"13"3"16,-29-15-9-16,-1 17-27 15,-11-6-1-15,-5 11-1 16,-8 6 1-16,-4 11-1 15,-4 11 1-15,6 14-1 16,-1 10 0-16,10 11-2 0,8 9 1 16,8 3-1-16,18-2 0 15,14-1-1-15,17-14 1 16,16-12-2-16,18-13 1 15,10-16 1-15,13-14-1 16,6-11 1-16,3-16-1 16,-3-8 2-16,-1-4-2 15,-13-5 2-15,-6-1-2 16,-12 8 0-16,-12 10 0 15,-13 12 0-15,-19 25 0 16,0 0 0-16,-24 41 0 16,-8 20-3-16,-6 31 2 15,-11 18 0-15,-2 22 2 0,-3 8-3 16,4 6 3-16,2-2-3 15,7-8 3-15,6-16-1 16,8-24 1-16,9-25-1 16,5-22 0-16,7-28 0 15,6-21 0-15,5-27 1 16,0-26-1-16,2-23 2 15,1-25-2-15,3-18 0 16,3-15 0-16,3-1 0 16,4 3 0-16,1 11-1 15,6 15-1-15,1 18-3 16,9 34-24-16,-6 15 0 15,28 24 13-15,-13-10-7 16,31 20-18-16,-3-3-4 0,21 9 3 16</inkml:trace>
  <inkml:trace contextRef="#ctx0" brushRef="#br1" timeOffset="164492.4083">10974 4388 90 0,'18'4'40'0,"11"-13"1"16,19 3-2-16,-4-9-32 15,14 0-3-15,0-3-1 0,0 1 0 16,-6-5-1-16,-9 0 0 16,-7-2-1-16,-14-3 1 15,-10 1-2-15,-15 1 1 16,-7 5 1-16,-13 6-1 15,-10 7 0-15,-6 13 1 16,-10 11 0-16,-1 14 0 16,-2 11 0-16,6 6-2 15,4 5 2-15,16 1-2 16,13-4 0-16,14-6-2 15,23-9-1-15,16-15-5 16,28-3-5-16,6-25-7 0,33 8-13 16,-1-23-9-1,23 0 0-15,7-10 0 0</inkml:trace>
  <inkml:trace contextRef="#ctx0" brushRef="#br1" timeOffset="164793.4254">12531 4197 111 0,'14'-2'40'0,"-14"2"0"0,9 22-5 16,-13 3-33-16,-4 11-1 15,-5 9-1-15,-3 8 0 16,3 4 0-16,0-5-3 15,11-2-1-15,3-25-13 16,25-6-21-16,-3-26-1 16,20-11-1-16,-2-24-1 15</inkml:trace>
  <inkml:trace contextRef="#ctx0" brushRef="#br1" timeOffset="164937.4339">12627 3760 105 0,'-25'3'35'0,"11"7"-16"15,2-5-16-15,10 12-40 16,2-17-2-16,36 18-1 16</inkml:trace>
  <inkml:trace contextRef="#ctx0" brushRef="#br1" timeOffset="165320.4558">13069 4164 100 0,'-16'31'41'0,"-16"-11"0"16,9 14 0-16,-10-4-31 0,6 4-8 16,3 0 1-16,3 6-2 15,2-2 1-15,8-3-1 16,9-5-1-16,12-11 0 15,7-11 0-15,10-15 1 16,10-14-1-16,8-12 1 16,7-11 0-16,0-8 0 15,-1-2-1-15,-2-1 2 16,-6 5-1-16,-10 12 0 15,-6 11-1-15,-11 19 0 16,-16 8 0-16,8 30 0 16,-11 6-1-16,-3 4-2 15,5 8 0-15,1-8-4 16,15-1-7-16,-1-28-7 15,29-6-18-15,-2-28-3 0,28-6 0 16,0-26 1-16</inkml:trace>
  <inkml:trace contextRef="#ctx0" brushRef="#br1" timeOffset="165486.4653">14145 3335 80 0,'-45'53'41'16,"1"16"-3"-16,-1-7-2 15,14 0-21-15,22-3-49 16,7-24-5-16,25-6 2 16,9-26-2-16</inkml:trace>
  <inkml:trace contextRef="#ctx0" brushRef="#br1" timeOffset="165635.4738">14527 3295 109 0,'-43'40'40'0,"-2"24"0"16,-5 15-28-16,4-4-35 15,11 12-13-15,-3-15-4 16,20-3-2-16,2-12 0 16</inkml:trace>
  <inkml:trace contextRef="#ctx0" brushRef="#br1" timeOffset="172443.8632">14773 4260 78 0,'0'0'41'16,"15"7"-2"-16,8 0 2 15,-2-9-17-15,15 6-21 16,11-4 0-16,14 0-2 15,7-1 0-15,6-6-3 16,11 9-11-16,-9-16-24 16,6 7-2-16,-12-8-2 15,-5 7 0-15</inkml:trace>
  <inkml:trace contextRef="#ctx0" brushRef="#br1" timeOffset="173433.9198">14958 4585 94 0,'0'0'38'0,"-17"-20"1"16,17 20-4-16,0 0-30 16,10-2-2-16,13-1-1 15,17-4 0-15,18-3-2 16,14-9-3-16,25 7-17 15,8-15-18-15,20 5 0 16,-4-6-2-16,5 10 0 16</inkml:trace>
  <inkml:trace contextRef="#ctx0" brushRef="#br1" timeOffset="173906.9469">16687 4178 89 0,'-57'-19'36'0,"-3"15"2"16,-13-3 0-16,7 16-32 16,-9 1 0-16,12 16-2 0,0 3 1 15,13 11-2 1,10 3-1-16,12 5 0 0,15-3-1 15,16-1 0-15,14-7-1 16,16-12 1-16,10-12-1 16,11-14 1-16,7-11 0 15,3-14-1-15,2-10 1 16,-3-8 0-16,-3-3 0 15,-8 0 0-15,-9 5 0 16,-9 6 1-16,-7 12-2 16,-11 11 1-16,-16 13-1 15,7 22 0-15,-14 7 0 16,1 10-2-16,4 6-2 15,3-3-3-15,22 9-32 0,1-21-2 16,22-2 0-16,4-24-1 16</inkml:trace>
  <inkml:trace contextRef="#ctx0" brushRef="#br1" timeOffset="174174.9622">17975 3496 101 0,'-26'-67'39'0,"-5"24"1"16,-20 6-1-16,3 28-35 16,-13 17 0-16,-5 27-1 15,-3 22 1-15,0 20-2 16,-3 22 0-16,11 12-1 0,7 10 0 15,11 4-2-15,16-5 0 16,13-9-4-16,20-1-8 16,2-27-26-16,26-13-2 15,-8-30 1-15,16-13-2 16</inkml:trace>
  <inkml:trace contextRef="#ctx0" brushRef="#br1" timeOffset="174345.972">17265 4073 114 0,'-25'-4'40'16,"21"17"1"-16,4-13-4 16,34-1-37-16,13 1-5 0,8-22-13 15,28 11-19-15,2-22-3 16,20 3 1-16,-7-18-2 15</inkml:trace>
  <inkml:trace contextRef="#ctx0" brushRef="#br1" timeOffset="174537.9829">18254 3453 102 0,'-42'53'40'16,"-10"7"2"-16,7 24-3 15,-7-1-34-15,7 14-4 16,4 6 0-16,6 2-1 15,6 0-4-15,4-15-5 16,18 2-29-16,-5-25-3 0,12-11 1 16,0-24-2-16</inkml:trace>
  <inkml:trace contextRef="#ctx0" brushRef="#br1" timeOffset="174720.9933">17831 4034 87 0,'-7'10'39'0,"7"-10"-1"16,23 8-2-16,13-8-26 16,8-17-32-16,29 12-15 15,-1-9 0-15,9 10-2 16,-7-8 0-16</inkml:trace>
  <inkml:trace contextRef="#ctx0" brushRef="#br1" timeOffset="175595.0435">18394 4157 91 0,'7'16'39'15,"-7"-16"-2"-15,35-3 2 16,-13-13-34-16,8 3-2 15,1-7-1-15,2-3 0 16,-2-1-1-16,-5-2 0 16,-4-4 0-16,-10 2 0 0,-10 5-1 15,-6 1 1-15,-12 9-1 16,-9 9 1-16,-8 9 0 15,-7 10 1-15,-3 14-1 16,4 6 1-16,2 3 0 16,11 3-1-16,14 1 0 15,14-8 1-15,17-6-1 16,15-8 0-16,18-12-1 15,11-6 0-15,6-8 0 16,3-4 0-16,0-5 0 16,-7 1 0-16,-9 1 0 15,-11 4 0-15,-12 6-1 16,-12 6 1-16,-14 9-1 15,-8 7 1-15,-11 8 0 16,-5 5-1-16,-1 4 0 0,-3 0 0 16,3-2 1-16,4-1-1 15,7-8 0-15,9-11 0 16,10-11 1-16,8-9 0 15,6-11 0-15,2-10 1 16,5-8-1-16,-3-9 1 16,-2-4 0-16,-6-4 0 15,-6 1-1-15,-7 7 2 16,-5 6-2-16,-3 6 1 15,-1 6-1-15,0 13 1 16,0 13-1-16,15-10 0 16,8 9 1-16,10 2-1 0,12-1 0 15,10 0 0-15,10-3 0 16,2-2 0-16,2 0 0 15,-9 0 1-15,-14 0-1 16,-11 4 1-16,-19 4-1 16,-16-3 1-16,-22 17 0 15,-10-2-1-15,-10 6 1 16,-4 2 0-16,-2 2-1 15,7 3 1-15,11-2-1 16,11-2 1-16,16-5-1 16,18-3 0-16,14-6 0 15,12-3 0-15,4-3 0 16,3-2 0-16,-4 2 0 15,-7 2 0-15,-9 5 0 16,-18 6-2-16,-13 8-1 0,-13 1-3 16,-3 15-9-16,-22-16-25 15,15 14-2-15,-10-15-1 16,19 1 0-16</inkml:trace>
  <inkml:trace contextRef="#ctx0" brushRef="#br1" timeOffset="175750.0523">19978 4219 95 0,'20'7'43'16,"-9"-9"-1"-16,14 5-2 15,0-3-26-15,-1-15-51 16,26 9-4-16,-2-18-1 0,17 4-1 15</inkml:trace>
  <inkml:trace contextRef="#ctx0" brushRef="#br1" timeOffset="176546.0979">20844 3449 67 0,'-7'-14'38'16,"7"14"0"-16,-14 1 0 15,12 20-10-15,-10-4-22 16,6 12-3-16,-3 5 1 15,1 13-1-15,-3 8 0 16,-1 11-1-16,-2 4 0 16,2 9 0-16,0-4-1 15,0 2 0-15,5-7-1 16,3-5 1-16,5-12-1 15,7-9 0-15,3-17 1 16,4-13 0-16,3-14 0 16,0-9 0-16,0-12 0 0,-1-5 0 15,-3-5 0-15,-2-9-1 16,0 2 1-16,2-1-1 15,0 6 0-15,5 4 0 16,2 9 0-16,3 10-1 16,4 10 1-16,1 10 0 15,-3 13-1-15,-3 7 1 16,-9 7 0-16,-9 7-1 15,-14-2 1-15,-11 0 0 16,-12-2-1-16,-12-9 0 16,-5-5 0-16,-4-7-2 15,5-7 0-15,4-15-3 16,26 5-11-16,-1-25-22 15,32 3-1-15,8-12 0 16,30 5-1-16</inkml:trace>
  <inkml:trace contextRef="#ctx0" brushRef="#br1" timeOffset="176930.1198">21357 4139 103 0,'-16'12'41'0,"-3"-8"0"16,17 6-1-16,2-10-30 15,26-3-9-15,7-1 1 16,12 1-1-16,10-4 0 16,6 1-1-16,1-3 1 15,-3-1 0-15,-9-4 0 16,-6-4-1-16,-13-2 1 0,-13-1-1 15,-13-6 1-15,-11 3 0 16,-11 2 0-16,-10 3 0 16,-5 5 0-16,-9 9-1 15,-7 12 0-15,2 10 1 16,0 11-1-16,3 7 0 15,10 3-1-15,8 3 1 16,16-2-1-16,19-5 0 16,24-6-2-16,22-17-2 15,29-1-6-15,6-27-15 16,33 8-12-16,-3-25-1 15,16 3-1-15,-10-17 0 16</inkml:trace>
  <inkml:trace contextRef="#ctx0" brushRef="#br1" timeOffset="177146.1322">22682 3382 129 0,'-45'0'43'0,"-21"7"-3"16,9 37-3-16,-13 3-34 15,0 15 0-15,5 13-3 16,6 14 0-16,10 5 0 15,11 4 0-15,11-3 0 16,10-5-4-16,16-6 0 16,8-15-4-16,21-3-11 15,-12-31-20-15,14-10-3 16,-9-26 1-16,7-5 0 15</inkml:trace>
  <inkml:trace contextRef="#ctx0" brushRef="#br1" timeOffset="177875.1739">22058 3968 89 0,'-18'-1'40'0,"23"11"2"16,10-10-2-16,37 11-10 16,9-16-29-16,14 3 0 15,11-3 0-15,5-2 0 16,1 1 0-16,-10 1-1 15,-9 2 1-15,-16 2-1 16,-17 1 0-16,-13 1 1 16,-15 0-1-16,-12-1 1 15,-12 7 0-15,-7-1 0 16,-8 3 0-16,-6 4 0 0,-4 8-1 15,-3 4 2-15,-2 7-2 16,7 4 0-16,4 2 0 16,7 0 0-16,13-5 0 15,12-6 0-15,13-11-2 16,15-9 2-16,12-16 0 15,6-9 0-15,3-10 0 16,1-8 0-16,-2-6 0 16,-8-6 0-16,-8 2 0 15,-11 1 0-15,-10 9 2 16,-7 4-2-16,-6 10 0 15,-3 5 0-15,4 17 0 16,-11-7 0-16,11 7 0 0,1 20 0 16,9-9 0-16,10 4 0 15,7-3 0-15,9 0 0 16,3 1 0-16,3-4 0 15,-3-1 0-15,-1 0 0 16,-5 4 0-16,-12-2 0 16,-11 6 0-16,-10 5 0 15,-8 1 0-15,-6 5 0 16,-6 2 0-16,-2-4 0 15,2 3 0-15,1-5 0 16,3-6 0-16,8-4 0 16,8-13 0-16,11 0 0 15,9-15 0-15,9-8 0 16,6-10 0-16,3-7 0 0,2-5 0 15,3-4 0-15,-4 3 0 16,-4 4 0-16,-4 7 0 16,-11 5 0-16,-2 14 0 15,-4 3-2-15,3 17-13 16,-17-4-6-16,21 9-16 15,-21-9-5-15,27 21 0 16,-14-16 0-16</inkml:trace>
  <inkml:trace contextRef="#ctx0" brushRef="#br1" timeOffset="178234.1943">23579 3968 102 0,'-20'0'41'0,"12"12"2"15,8-12-2-15,0 16-22 16,0-16-15-16,35 16 1 16,-1-8-5-16,6 2 0 15,5-3 0-15,4-1 0 16,-2-5 0-16,3-3 0 15,-6-9 0-15,-7 0 0 16,-5-9 0-16,-10 0 0 16,-6-4 0-16,-8 0 0 15,-12 5 0-15,-11 7 0 16,-9 10 0-16,-9 9 0 15,-12 13 0-15,-4 12 0 16,-2 8 0-16,1 7 0 16,7 3 0-16,12-2 0 15,17-4-2-15,16-16-7 0,29 5-8 16,4-30-15-16,31 1-8 15,3-21-2-15,22-2 0 16,-3-16 1-16</inkml:trace>
  <inkml:trace contextRef="#ctx0" brushRef="#br1" timeOffset="178529.2113">24528 3822 100 0,'-43'1'42'16,"-2"21"1"-16,-14-5-2 15,13 20-16-15,-1-8-21 16,10 2-4-16,10-1 0 15,20-1 0-15,17-3 0 0,16-9 0 16,14-3 0-16,2-3 0 16,6-3 0-16,-5-3 0 15,-5 1 0-15,-9 5 0 16,-15 1 0-16,-15 7 0 15,-17 5 0-15,-8 4 0 16,-7 4 0-16,-4 0 0 16,6 6 0-16,-4-12-24 15,28 12-8-15,0-20-12 16,26 3 0-16,13-18-2 15,30 5 1-15</inkml:trace>
  <inkml:trace contextRef="#ctx0" brushRef="#br1" timeOffset="178694.2207">25086 4406 118 0,'-39'-13'46'16,"11"5"-1"-16,-10-12-2 16,17 8-40-16,3-5-3 15,3-6-6-15,15 23-18 16,-17-20-18-16,17 20-4 15,-17-3 2-15,3 5-3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0:58:38.25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981 3628 22 0,'0'0'22'16,"4"-17"-5"-16,-4 17-3 16,0 0-18-16,0 0-11 15,0 14-3-15,0-14-2 16</inkml:trace>
  <inkml:trace contextRef="#ctx0" brushRef="#br0" timeOffset="675.0386">1047 3688 25 0,'16'-1'17'0,"7"3"1"0,-5-1-6 16,4 0-4-16,-3 3-1 15,0 0-4-15,5 3-1 16,-5 1-1-16,9 2-1 16,-1-4 1-16,7 4 0 15,9-6 0-15,12 1 0 16,7-5 2-16,15 0-1 15,16-6 1-15,11 2-1 16,14-6 0-16,12 5 0 16,12-2-1-16,8 1 0 15,11 1-1-15,5-1-1 16,6 3 1-16,8 0 0 15,9 0-1-15,9 0 2 16,7-2-1-16,8 1 0 0,14-2 0 16,12 0 1-16,11-2 0 15,18 0 0-15,8-6 0 16,20 2 2-16,13-4-3 15,19 1 3-15,9-2-3 16,14 3 2-16,3-3-2 16,7 0 1-16,2 4-2 15,2-2 0-15,1 1 1 16,4 5-1-16,2-4 0 15,3 5 1-15,9 0 0 16,5 1 1-16,51 0 1 16,-38 3 0-16,37-3 0 15,-25 6 0-15,3-3 1 16,-3 5-1-16,3-1 1 0,-2 4-1 15,-40-3 1-15,42 5-1 16,-24-3 0-16,35 3 0 16,2-4-1-16,11 4 0 15,28-4-1-15,-10 2 0 16,9-3 0-16,10 0 1 15,0-1 0-15,1 1 0 16,36-2 0-16,-46 2 0 16,-5 0 1-16,-8 3 0 15,-11 2-1-15,-14 3 1 16,-9 0-2-16,-15 0 0 15,-47 5-2-15,21-9-21 16,-30 3-5-16,10-7-5 16,-15-3 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01:09.2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1899 4583 53 0,'-19'-2'32'0,"4"-4"-5"0,3 9-1 16,-3-10-17-1,15 7-1-15,0 0 0 0,0 0-1 16,16-6-2-16,6 4-2 15,3-6 0-15,12 2 0 16,2-4-1-16,13 1 0 16,6 0-2-16,8 0 1 15,6 2-1-15,6 3 0 16,2-1 0-16,2 2 0 15,1-1 0-15,2 2 0 16,-1-5 0-16,1 0 0 16,1-3 0-16,-2-2 0 15,0-2 0-15,2-1 0 16,-2 3 0-16,-5-3 0 15,-3 3 0-15,-5 2 0 16,-6 3 0-16,-10 2 0 0,-11 3-1 16,-10 2 1-16,-10 0 1 15,-8 1-1-15,-16-1 0 16,12 0 1-16,-12 0 1 15,-21-9 0-15,3 0-1 16,-7-1 2-16,-4-2-2 16,-5 0 1-16,-7-1-1 15,-3 2 1-15,-4 3-1 16,1 2 0-16,-3 1 0 15,6 3 0-15,0 2 0 16,7 0 0-16,7 1-1 16,7 0 1-16,8-1-1 15,15 0-1-15,0 0 1 0,15-9 0 16,13 2-1-16,10-2 1 15,12 0 0-15,5 1 0 16,8 1 1-16,3 2-2 16,-3 5 1-16,-2 7 0 15,-9 8 0-15,-12 11-1 16,-11 5 1-16,-12 9-1 15,-14 7 0-15,-12 3 1 16,-13 8 1-16,-7-4-1 16,-8-2 0-16,-3-8-1 15,3-5-2-15,-2-14-3 16,13 2-19-16,0-20-12 15,12-5-1-15,3-13-1 16,15-1 1-16</inkml:trace>
  <inkml:trace contextRef="#ctx0" brushRef="#br0" timeOffset="1982.1132">1636 5453 23 0,'-2'-18'28'15,"10"4"1"-15,-2-3 2 0,5-9-17 16,4 9-2-16,-7-10-1 16,10 9-2-16,-11-7 0 15,7 12-1-15,-8-2-2 16,-6 15-1-16,9-14-1 15,-9 14-1-15,0 0-1 16,-10 12 0-16,-3-3 0 16,1 2-2-16,0 6 1 15,1 1-1-15,1 6 0 16,4 3 1-16,3 4 0 15,3 5-1-15,1 1 1 16,6 2 0-16,0 2 0 16,2 0 0-16,-3-6-1 15,4 0 1-15,0-7-1 0,1-5 1 16,0-9-1-16,8-8 1 15,4-8 0-15,5-9 0 16,4-12-1-16,4-5 1 16,0-9 0-16,2-3 0 15,0-5 0-15,-7-1-1 16,-3 1 1-16,-9 4-1 15,-2 4 1-15,-8 5-1 16,0 7 1-16,-3 0-1 16,-3 8 0-16,0 3 0 15,-1 4 0-15,-2 10 0 16,1-14 0-16,-1 14 0 15,0 0 0-15,0 0 0 16,0 0 1-16,0 0-1 0,0 0 0 16,0 0 0-16,0 0 0 15,0 0 0-15,0 0 0 16,0 0 0-16,-1 10 0 15,1-10 0-15,0 0 0 16,0 0 0-16,0 0 0 16,0 0 0-16,0 0 1 15,0 0-1-15,0 0 0 16,0 0 0-16,0 0 0 15,0 0 1-15,0 0-1 16,0 0 0-16,0 0 1 16,0 0-1-16,0 0 0 15,0 0 0-15,0 0 0 0,0 0 0 16,0 0 0-1,0 0 0-15,0 0 0 0,0 0 1 16,0 0-1-16,0 0 1 16,0 0-1-16,0 0 0 15,0 0 0-15,0 0 0 16,0 0-1-16,10 7 1 15,7-8-2-15,5-5-1 16,11 4-9-16,-2-17-20 16,16 7-7-16,-8-5 0 15,1 4-2-15</inkml:trace>
  <inkml:trace contextRef="#ctx0" brushRef="#br0" timeOffset="2350.1345">2396 5580 70 0,'0'0'36'0,"-11"1"-1"15,2 14 1-15,-8 3-30 0,6 10 0 16,-7 2-1-16,9 8-2 16,-5 2 1-16,7-4-1 15,6-4-1-15,7-9-1 16,10-15-6-16,6-23-18 15,16-3-12-15,2-18-1 16,11-8-3-16,-4-12 2 16</inkml:trace>
  <inkml:trace contextRef="#ctx0" brushRef="#br0" timeOffset="2509.1436">2559 5226 97 0,'-35'0'37'0,"9"7"0"0,1-4-2 16,5-3-40-16,20 0-12 15,0 0-20-15,18-2 0 16,0-8-1-16,12 1 0 16</inkml:trace>
  <inkml:trace contextRef="#ctx0" brushRef="#br0" timeOffset="3004.1719">2963 5466 81 0,'0'0'35'16,"0"0"0"-16,10-10 0 15,9-2-35-15,11-4-1 16,6-6-2-16,13 5-5 16,-10-9-24-16,10 8-1 15,-8-1-2-15,-3 10 1 16</inkml:trace>
  <inkml:trace contextRef="#ctx0" brushRef="#br0" timeOffset="3170.1814">3013 5619 81 0,'-22'30'37'15,"4"-15"-2"-15,16-2 2 16,2-13-34-16,23-13-3 16,12-3-4-16,3-15-29 15,20-1-2-15,0-10 0 16,7 1-1-16</inkml:trace>
  <inkml:trace contextRef="#ctx0" brushRef="#br0" timeOffset="3575.2045">3573 5258 87 0,'0'0'36'0,"-17"13"1"15,11 4-2-15,-4-2-30 16,4 12 0-16,-3 4-2 15,2 12 1-15,-1-1-1 16,3 8 0-16,3-6-2 16,7-3 2-16,4-11-2 15,10-10 0-15,8-19 0 16,8-16-1-16,4-14 1 15,5-12 0-15,2-12 0 16,2-6-1-16,-5-1 1 16,-7 0-1-16,-5 6 0 15,-8 10 0-15,-7 9 0 0,-9 12-1 16,-7 23 1-16,0 0 0 15,-11 13-1-15,-2 15 0 16,3 7 0-16,-1 4-3 16,11 10 0-16,2-9-5 15,20 11-17-15,-5-19-13 16,19-3 0-16,-5-15-2 15,14-2 2-15</inkml:trace>
  <inkml:trace contextRef="#ctx0" brushRef="#br0" timeOffset="3778.2161">4243 5332 88 0,'0'0'39'0,"-19"6"0"15,19-6 0-15,0 0-30 16,0 0-9-16,18-8-1 15,3-4-1-15,8 5-5 16,-4-11-12-16,10 12-20 16,-7-5 1-16,1 12-1 15,-11-4 1-15</inkml:trace>
  <inkml:trace contextRef="#ctx0" brushRef="#br0" timeOffset="3929.2247">4254 5490 97 0,'-18'24'38'16,"1"-10"0"-16,17-2-3 15,10-12-37-15,9-21-19 16,25 6-16-16,5-14-1 16,19 1-2-16,1-11 0 15</inkml:trace>
  <inkml:trace contextRef="#ctx0" brushRef="#br0" timeOffset="4521.2586">4662 4924 86 0,'12'-12'39'0,"5"-7"-1"15,13 2 1-15,12-8-39 16,0 3 1-16,2 0 0 15,-1 5 0-15,-6 4 1 16,-5 8-1-16,-9 2 1 16,-4 9 0-16,-19-6 0 15,11 23 0-15,-15-8-1 16,-1 1 0-16,-3-3 0 15,1-1-1-15,1-2 1 0,6-10-1 16,0 0-1-16,0 0 1 16,0 0 0-16,11-7-1 15,-11 7 1-15,18-13 0 16,-18 13 1-16,16-11-1 15,-16 11 0-15,0 0 1 16,0 0-1-16,4 13 0 16,-10 5 0-16,0 7 0 15,-3 8 0-15,-1 7 0 16,-3 5 1-16,3 2-1 15,-3 6 1-15,-1-2-1 16,-1-1 1-16,-1 0-1 16,-2-5 1-16,1-8-1 15,1-2-3-15,-4-14-5 0,16 2-11 16,-12-28-10-16,16 5-9 15,13-32-2-15,9-3-3 16</inkml:trace>
  <inkml:trace contextRef="#ctx0" brushRef="#br0" timeOffset="4866.2782">4946 5908 111 0,'-17'20'43'0,"11"2"1"15,6-22-5-15,-5-16-40 16,23 8-18-16,-6-21-19 16,15 2-4-16,-5-8-2 15,7 1-1-15</inkml:trace>
  <inkml:trace contextRef="#ctx0" brushRef="#br0" timeOffset="8169.4673">20034 4415 12 0,'0'0'25'0,"0"0"0"15,0 15-7-15,0-15 3 16,0 0-3-16,0 0-2 16,13-1-3-16,-13 1-4 15,0 0-2-15,0 0 0 16,15-8-2-16,-15 8-1 0,20-1-1 15,-7 0 0-15,6 2-1 16,2 0-1-16,7 0 0 16,7-1 0-16,9 0 0 15,4-2-1-15,9-1 1 16,6-3 0-16,7-1 0 15,7-2 0-15,0 2 0 16,3-1 0-16,1 1 0 16,-6 3-1-16,0 2 1 15,-5 3 0-15,-3 1-1 16,-5 2 1-16,-3-2-1 15,-4 3 0-15,-4-4 0 16,0 1 1-16,-3-1-1 16,-4 1 1-16,1-4-1 0,-2 1 1 15,-1 0-1-15,-2 1 1 16,1-1-1-16,-5 0 0 15,-4 1 0-15,-3-4 1 16,-2 3-1-16,-5 0 0 16,-2-1 0-16,-6-1 0 15,-3 1 0-15,-11 2 0 16,15-3 0-16,-15 3 0 15,0 0 0-15,11-4 0 16,-11 4 0-16,0 0 0 16,0 0 1-16,0 0-1 15,10-2 0-15,-10 2 1 16,0 0 0-16,-12-12 0 15,0 5 1-15,-9-3-1 0,-6-1 1 16,-5-6 0-16,-10 2 0 16,-4 2-1-16,-3-1 1 15,-3 1-1-15,3 2 1 16,4 2-1-16,7 4-1 15,7 0 1-15,6 2-1 16,9 3 0-16,16 0 0 16,0 0-1-16,0 0 1 15,35 9 0-15,-2-7 0 16,13 3 0-16,7-1 0 15,13 4 0-15,6-3 0 16,2 4 1-16,-3 2-2 16,-5 2 2-16,-11 4-2 0,-12 5 0 15,-15 4 0 1,-22 5 1-16,-23 5-1 0,-20 5 0 15,-14-1 1-15,-12 2-1 16,-9 0 0-16,-2-1-1 16,1-11-2-16,14 6-7 15,3-23-27-15,26-2-1 16,4-13 0-16,26 2-2 15</inkml:trace>
  <inkml:trace contextRef="#ctx0" brushRef="#br0" timeOffset="14214.8131">19360 5202 65 0,'-11'0'39'16,"0"-8"-1"-16,11 8 0 16,-3-31-18-16,12 13-15 15,9-8-5-15,15-1 2 16,2-4-2-16,5 3 1 15,0 2-2-15,1 6 2 16,-7 5-1-16,-5 11 0 16,-13 10 1-16,-9 11-1 0,-10 16 3 15,-8 13-3-15,-7 12 2 16,-2 9-1-16,0 3 1 15,2 2-2-15,8-4 2 16,12-7-2-16,11-15 0 16,16-15 1-16,13-22 0 15,10-14 1-15,7-17-1 16,4-14 1-16,-4-10 0 15,-6-7-1-15,-11-5 1 16,-12 2-1-16,-15 0-1 16,-11 4 1-16,-9 5-2 15,-8 7 0-15,-2 9-1 16,-1 4-1-16,5 11-4 0,3-2-5 15,22 26-14 1,-3-7-14-16,14 15 1 0,2-3-2 16,12 8 3-16</inkml:trace>
  <inkml:trace contextRef="#ctx0" brushRef="#br0" timeOffset="14516.8304">20561 5283 92 0,'-4'-26'37'0,"1"7"0"0,-15-11-6 15,3 12-27-15,-9 3 0 16,-1 12 1-16,-4 5-1 15,0 15 0-15,-2 8-1 16,4 12-1-16,2 4 0 16,6 10-1-16,7 5-1 15,6 3-1-15,7 1-2 16,6-2-1-16,8 1-7 15,-6-17-25-15,14 0-3 16,-8-16 1-16,5-4-2 16</inkml:trace>
  <inkml:trace contextRef="#ctx0" brushRef="#br0" timeOffset="14683.8399">20242 5557 97 0,'1'-17'39'0,"21"2"0"16,3-13-3-16,16 4-35 16,9 1-3-16,2-14-27 15,18 12-8-15,-6-9 0 16,2 9-3-16</inkml:trace>
  <inkml:trace contextRef="#ctx0" brushRef="#br0" timeOffset="14877.851">20896 5309 98 0,'-15'9'38'15,"15"-9"0"-15,15-12-3 16,3-3-37-16,13 12-13 15,-2-15-21-15,8 10-1 16,-6-8-1-16,3 9-1 16</inkml:trace>
  <inkml:trace contextRef="#ctx0" brushRef="#br0" timeOffset="15058.8614">20850 5438 103 0,'0'0'38'15,"21"4"0"-15,10-10-7 16,11-8-37-16,-1-11-27 16,18 3-4-16,-3-10 0 15,2 2-3-15</inkml:trace>
  <inkml:trace contextRef="#ctx0" brushRef="#br0" timeOffset="15531.8884">21371 5133 90 0,'20'-11'38'16,"6"3"1"-16,-2-6-1 15,9 4-32-15,-10-2-1 16,1 6-1-16,-5 2-1 16,-5 8 0-16,-14-4-1 15,11 24-1-15,-14-1 2 16,-4 9-2-16,-3 6-1 15,1 11 0-15,-2 4-1 16,5 1 1-16,3 3-1 16,4-6 1-16,8-3-1 15,8-14 1-15,5-7 0 16,5-16 0-16,6-12 1 15,0-13 0-15,0-12 0 0,-4-9 0 16,-4-12 1-16,-3-3-1 16,-4-9 0-16,-8 3 0 15,-2-1-1-15,-3 4 1 16,-2 7-2-16,1 8 2 15,-1 12-3-15,1 4-1 16,-4 22-2-16,6-19-15 16,13 27-17-16,-19-8-4 15,28 18 1-15,-5-13-3 16</inkml:trace>
  <inkml:trace contextRef="#ctx0" brushRef="#br0" timeOffset="15742.9005">22209 5151 87 0,'-22'6'38'15,"22"-6"-1"-15,0 0 3 16,15 13-27-16,21-18-14 15,1-5-5-15,16 5-29 16,-4-3-2-16,2 3-1 16,-9-2 0-16</inkml:trace>
  <inkml:trace contextRef="#ctx0" brushRef="#br0" timeOffset="15914.9103">22123 5525 119 0,'-23'25'40'0,"23"-2"1"15,11-31-9-15,18-3-35 16,34 2-16-16,-4-20-17 16,19-1-4-16,-4-7 0 15,10 1-2-15</inkml:trace>
  <inkml:trace contextRef="#ctx0" brushRef="#br0" timeOffset="17303.9898">22640 5115 103 0,'-5'-15'36'0,"21"4"3"15,10-18-9-15,10 9-27 16,13-4-2-16,10 1 1 16,1 2-2-16,-5 6 2 15,-9 7 0-15,-10 12-2 16,-14 8 3-16,-16 14-1 15,-21 12 0-15,-12 9 0 16,-13 5 2-16,-4 6-2 16,-2-4 1-16,6-3-1 0,7-8-1 15,14-7 0-15,21-16 0 16,20-17-2-16,25-8-3 15,12-22-7-15,28 5-21 16,-6-18-8-16,14-3 0 16,-10-9-1-16</inkml:trace>
  <inkml:trace contextRef="#ctx0" brushRef="#br0" timeOffset="17537.0031">23419 4965 94 0,'-39'19'40'15,"8"10"1"-15,-3-7-1 0,15 5-34 16,5-4 0-16,17 4-2 16,13-9 1-16,18-3-2 15,12-7-2-15,13-8-1 16,13-4-2-16,1-11-3 15,7 6-8-15,-19-20-22 16,5 5-7-16,-23-8 2 16,-9 7-2-16</inkml:trace>
  <inkml:trace contextRef="#ctx0" brushRef="#br0" timeOffset="17721.0134">23523 5050 108 0,'-19'48'41'0,"0"-5"1"16,15 5-3-16,-2-3-35 15,15 0-4-15,8-1-3 16,0-14-9-16,10 10-21 16,-10-19-6-16,6 1-1 15,-5-14-2-15</inkml:trace>
  <inkml:trace contextRef="#ctx0" brushRef="#br0" timeOffset="18266.0448">23895 5106 78 0,'-17'22'39'16,"-6"-1"-1"-16,8 6 0 15,-8-13-16-15,5 13-19 16,3-4 0-16,9-2-1 16,2-5-1-16,7-6 0 15,-3-10 0-15,20-3-1 16,-2-10 0-16,3-5 0 15,1-5 0-15,1-5 0 16,-2-1 0-16,-1-2 0 16,-3 4-1-16,-3 4 0 15,-5 5 0-15,-4 5 2 16,-5 13-1-16,0 0 1 15,0 0 0-15,-6 15 1 0,3-1 0 16,3 3 0-16,0 1 1 16,4-3-1-16,3-4-1 15,10-5 0-15,7-6 0 16,5-7 0-16,6-6 0 15,2-3 0-15,-1-2-1 16,-3-1 1-16,0 1-2 16,-10 3 2-16,-7 4-1 15,-16 11 1-15,10-2-1 16,-10 2 0-16,-13 28 1 15,0-2-3-15,-1 9 1 16,0 2-4-16,5 10-6 0,-7-15-9 16,25 13-13-1,-5-22-9-15,21-1 1 0,5-19-1 16</inkml:trace>
  <inkml:trace contextRef="#ctx0" brushRef="#br0" timeOffset="18469.0564">24817 4772 112 0,'-56'40'39'0,"3"18"2"15,-10-1-9-15,7 13-30 16,10 2 0-16,9-1-5 15,18 7-11-15,-2-20-16 16,24 0-9-16,2-16 0 0,19-7-2 16</inkml:trace>
  <inkml:trace contextRef="#ctx0" brushRef="#br0" timeOffset="18777.074">24695 5089 108 0,'-17'19'39'0,"2"-5"1"16,18 6-4-16,1-6-33 15,15 1 1-15,3-5-2 0,6 2-1 16,-2 0 0-1,0 3 0-15,-7 3 0 0,-6 4 0 16,-13 4-1-16,-11 7 2 16,-15 4-2-16,-6-1 1 15,-1 1-2-15,-3-12-6 16,15 8-10-16,-10-26-12 15,31-7-11-15,0 0-1 16,38-15-3-16,2-10 2 16</inkml:trace>
  <inkml:trace contextRef="#ctx0" brushRef="#br0" timeOffset="18934.083">25006 5339 120 0,'-29'-13'40'15,"14"1"1"-15,-2-10-6 16,6-10-49-16,17 18-13 15,-10-13-14-15,8 10-1 16,-4-4-1-16,2 12 1 16</inkml:trace>
  <inkml:trace contextRef="#ctx0" brushRef="#br0" timeOffset="21323.2195">11098 841 62 0,'0'0'37'15,"0"0"-3"-15,-70-75 0 16,70 75-20-16,-66-43-14 15,66 43-2-15,-79-26 1 16,79 26 0-16,-92-9 1 16,43 15 2-16,-5 7 0 15,-1 6 0-15,-7 3 1 16,0 11 1-16,-1 5-1 15,-38 33 1-15,-18 41-3 16,13 15 1-16,15 6-3 16,7-22 2-16,25 2-2 15,23-5 0-15,24-9 1 16,21-15-1-16,17-6 2 15,15 1-1-15,14-9 2 0,12-2-3 16,14-10 3-16,13-6-1 16,10-14 0-16,18-11 0 15,9-16 0-15,10-20-2 16,12-19 3-16,8-18-1 15,0-16-1-15,0-19 2 16,-14-6-2-16,-15-8 2 16,-19-7-2-16,-67 49 3 15,-4-6-2-15,-12 3 0 16,-7-5 1-16,-16 1-3 15,-8-3 3-15,-12 7-2 16,-10-2 1-16,-12 6-1 16,-3-9-1-16,-12 8 0 15,-2 0-3-15,-12 7-28 0,6-1-8 16,-3 11 1-16,1-1-1 15</inkml:trace>
  <inkml:trace contextRef="#ctx0" brushRef="#br0" timeOffset="21645.2381">10885 1084 64 0,'0'0'36'15,"0"0"1"-15,0 0 1 16,0 0-21-16,0 0-12 15,0 0-1-15,-4-25-1 16,-5 71-2-16,-1 23 2 16,-7 17-4-16,-4-7-1 15,13 7-20-15,3-10-16 16,13-9 1-16,7-23-1 15,8-10 0-15</inkml:trace>
  <inkml:trace contextRef="#ctx0" brushRef="#br0" timeOffset="21901.2527">10830 1557 85 0,'3'-20'38'0,"1"-3"-2"15,8 9 2-15,-7 2-34 16,12 8 0-16,1 10-1 16,4 10 0-16,0 8-1 15,0 9-1-15,1 7-2 16,2 5-1-16,8 7-3 15,-4-6-8-15,12 5-24 16,-5-4 0-16,12 2-1 16,-2-7 0-16</inkml:trace>
  <inkml:trace contextRef="#ctx0" brushRef="#br0" timeOffset="22946.3124">12660 803 91 0,'0'0'39'15,"25"-57"-1"-15,-25 57 0 16,0 0-35-16,0 0-1 15,0 0-1-15,0 0 1 16,0 0 0-16,0 0 0 16,0 0 0-16,-33 68 1 15,29-33-1-15,-25 70 0 16,2 9-1-16,6 9 1 15,-4-10-2-15,15-10-1 16,11-19-2-16,14-21-1 16,16-38-5-16,-4-22-27 0,14-9-3 15,-9-13 0 1,4-10 0-16</inkml:trace>
  <inkml:trace contextRef="#ctx0" brushRef="#br0" timeOffset="23148.324">12698 1245 110 0,'0'0'41'0,"-71"-41"2"16,71 41-4-16,0 0-35 16,-45-47-1-16,45 47-2 15,0 0-1-15,0 0-1 16,48-62-3-16,-48 62-3 15,84-29-15-15,-27 11-18 0,3 2-1 16,6 0 0-16,0 1-3 16</inkml:trace>
  <inkml:trace contextRef="#ctx0" brushRef="#br0" timeOffset="23352.3357">13063 1264 107 0,'-53'29'40'15,"53"-29"1"-15,0 0-3 16,0 0-37-16,0 0-1 16,0 0-2-16,61-8-3 15,-61 8-17-15,77-27-17 16,-77 27-1-16,71-26 0 0,-71 26 0 15</inkml:trace>
  <inkml:trace contextRef="#ctx0" brushRef="#br0" timeOffset="23533.3461">12988 1508 104 0,'-14'15'40'0,"14"-15"1"16,26 0-2-16,6-11-37 15,27-17-3-15,-59 28-2 16,80-37-6-16,-27 14-17 15,-1-2-12-15,10-3-1 16,0-1-2-16,-2-1 1 16</inkml:trace>
  <inkml:trace contextRef="#ctx0" brushRef="#br0" timeOffset="23727.3572">13938 992 105 0,'0'0'40'0,"0"0"2"15,38-54-3-15,-38 54-37 16,0 0-1-16,0 0 1 15,0 0-2-15,-19 65 1 16,1 7-2-16,9 12-1 16,9 5-5-16,-5-17-28 15,22 6-5-15,3-13 0 16,8-14-1-16</inkml:trace>
  <inkml:trace contextRef="#ctx0" brushRef="#br0" timeOffset="24083.3775">14303 1091 85 0,'0'0'42'16,"13"-77"2"-16,-13 77-2 15,0 0-22-15,27-57-17 16,-27 57 0-16,0 0 0 16,48-22-2-16,-48 22 0 15,0 0 0-15,49 4-1 16,-49-4 1-16,0 0-1 0,0 0 0 15,21 70 0-15,-25-8 1 16,-18 9-2-16,-9 10 1 16,-10-7 0-16,9-1 0 15,12-14-1-15,27-18 0 16,24-26-1-16,11-22-6 15,24-10-25-15,-66 17-8 16,67-33 1-16,-67 33-2 16</inkml:trace>
  <inkml:trace contextRef="#ctx0" brushRef="#br0" timeOffset="24545.404">15230 1129 76 0,'0'0'39'0,"0"0"1"16,0 0 0-16,-55-53-14 15,55 53-23-15,0 0 0 16,-51-12 0-16,51 12 0 0,0 0 0 15,-55 19-1-15,55-19 0 16,0 0-1-16,0 0-1 16,-46 55 1-16,46-55-1 15,0 0 1-15,0 0-1 16,17 59 1-16,15-36-1 15,-2 7 0-15,7 0 0 16,-13-8-1-16,1 10 2 16,-17-2-2-16,-15 7 1 15,-16-1-2-15,-3-2 0 16,4-4-3-16,-3-12-7 15,25-18-23-15,0 0-6 16,12-10 0-16,11-16-1 16</inkml:trace>
  <inkml:trace contextRef="#ctx0" brushRef="#br0" timeOffset="24921.4255">15481 1280 90 0,'0'0'40'16,"1"21"1"-16,-1-21-1 15,0 0-24-15,0 0-13 16,0 0-1-16,0 0 2 16,60-15-2-16,-60 15 1 15,48-27-1-15,-48 27 1 16,47-31-1-16,-47 31-1 15,0 0 0-15,60-53 0 0,-60 53-1 16,0 0 1-16,36-68 0 16,-36 68 1-16,0 0-2 15,0 0 0-15,0 0 0 16,-84 6 0-16,36 32 0 15,-5 7 0-15,15 12 0 16,4-9 0-16,25 1 0 16,23-14-5-16,23-18-3 15,25-18-8-15,-62 1-15 16,74-22-9-16,-23 6 0 15,7 0-3-15,-1-5 1 16</inkml:trace>
  <inkml:trace contextRef="#ctx0" brushRef="#br0" timeOffset="25135.4377">16257 1124 85 0,'57'-41'42'0,"-57"41"2"16,0 0-1-16,0 0-14 16,0 0-26-16,0 0-1 15,0 0 0-15,-24-1-1 16,-30 42 0-16,-3 6-1 15,10 1-1-15,18 2-3 16,12-16-2-16,31-2-16 16,-14-32-16-16,0 0-3 15,57 9-2-15,-57-9 2 16</inkml:trace>
  <inkml:trace contextRef="#ctx0" brushRef="#br0" timeOffset="25736.4721">16583 1164 83 0,'0'0'43'0,"54"-55"-2"15,-54 55 2-15,0 0-18 16,0 0-23-16,-28 12 0 16,-11 24-1-16,1 12 1 15,7 12-2-15,8-21 1 16,14-2-1-16,21-3 0 15,8-18 0-15,9-11-2 16,7-10 1-16,-36 5-1 16,0 0 2-16,58-31-2 15,-58 31 1-15,0 0-1 16,59-56 1-16,-59 56 0 0,0 0 1 15,60-68 0-15,-60 68 0 16,0 0 2-16,61-66-1 16,-61 66 1-16,0 0 0 15,64-77 1-15,-64 77 0 16,0 0-1-16,56-48 0 15,-56 48 0-15,0 0 0 16,0 0-2-16,46-4 1 16,-46 4-1-16,0 0 0 15,22 57 0-15,-36-18-1 16,1 4 1-16,-12-2-2 15,7 2 2-15,-5-19-2 16,18-5 2-16,5-19-1 16,0 0 2-16,0 0 0 0,0 0-1 15,52-36 2-15,-52 36-2 16,0 0 1-16,54-50-1 15,-54 50 1-15,0 0-1 16,55-49 0-16,-55 49-1 16,0 0 1-16,51-45-2 15,-51 45-1-15,0 0-2 16,28 0-1-16,-28 0-9 15,0 0-11-15,49 20-15 16,-49-20 0-16,48 25 0 16,-48-25 3-16</inkml:trace>
  <inkml:trace contextRef="#ctx0" brushRef="#br0" timeOffset="26084.492">17574 1150 88 0,'0'0'42'15,"0"0"2"-15,0 0-1 16,0 0-22-16,0 0-17 15,0 0-1-15,-38-22 0 16,-8 51 0-16,4 1-2 16,27 1 0-16,15-31-1 15,0 0 2-15,0 0-2 16,0 0 0-16,62 23 0 15,-62-23 0-15,72-29 0 16,-72 29 0-16,82-58 0 16,-82 58 0-16,81-74 0 15,-81 74-2-15,72-74 0 16,-72 74 2-16,55-62-1 0,-55 62 0 15,0 0 0-15,0 0-1 16,0 0 0-16,0 0-3 16,0 0-2-16,0 0-9 15,0 0-8-15,0 0-13 16,0 0-1-16,52 77-4 15,-52-77 4-15</inkml:trace>
  <inkml:trace contextRef="#ctx0" brushRef="#br0" timeOffset="26370.5083">18277 1033 94 0,'0'0'43'16,"57"-49"2"-16,-57 49-3 0,0 0-28 15,0 0-11-15,0 0 0 16,0 0-1-16,0 0 0 15,0 0-1-15,0 0 0 16,-50 13 0-16,50-13-1 16,0 0 0-16,-7 55 0 15,7-55 0-15,0 0 0 16,12 72 0-16,-26-30-2 15,-4-4 1-15,-14-1-5 16,-19-15-14-16,51-22-19 16,-65 19-2-16,6 1-3 15,5-6 0-15</inkml:trace>
  <inkml:trace contextRef="#ctx0" brushRef="#br0" timeOffset="27461.5707">4366 6265 61 0,'0'0'37'0,"4"-11"-3"15,-3 32 2-15,-6 7-13 16,5 36-20-16,-10 20-1 15,3 23 1-15,1 16-2 16,0 16 0-16,6 7-11 0,-5-10-23 16,14-9-2-16,-2-21 0 15,11-19-3-15</inkml:trace>
  <inkml:trace contextRef="#ctx0" brushRef="#br0" timeOffset="28302.6189">3864 6964 76 0,'0'0'32'16,"-9"-12"-2"-16,16-3-6 15,10 7-22-15,10 0-1 16,8 0 0-16,9 2 0 16,8 2-1-16,9 0 1 0,10 5-1 15,6 1 2-15,16 1-1 16,10-1 0-16,14 5 0 15,9-6 1-15,17 3-1 16,18-5 0-16,10 3 0 16,18-5 0-16,19-2-1 15,12-1 0-15,15-3 1 16,18 1-2-16,16-2 2 15,16 0-1-15,14 0 1 16,16 1 1-16,8 3 0 16,12-1 1-16,14 2 0 15,12 2 0-15,11 4 0 16,12-2 0-16,58 1 0 0,-34 2-2 15,15 2 1-15,4-2-2 16,12-1 1-16,43-4-1 16,-26-4 0-16,3-5 0 15,7-4 0-15,4-6 0 16,10-4 0-16,46-5 1 15,-34-1-2-15,-32-2 2 16,77 0-2-16,-43 4 2 16,-40 3-1-16,36 5 1 15,-5 5-1-15,-51 3 1 16,24 3 1-16,-16 7-1 15,-58 5 0-15,19-2 1 16,-18 5-1-16,-21 1 0 16,-17-3 1-16,-19-2-1 0,-11-2 1 15,-12-2-2-15,-11-5 1 16,-10-1-2-16,-15-6-2 15,-12 3-6-15,-31-7-27 16,-12 4-2-16,-32-3 0 16,-24 4-1-16</inkml:trace>
  <inkml:trace contextRef="#ctx0" brushRef="#br0" timeOffset="28812.648">24348 6160 62 0,'-7'-37'30'0,"1"-1"-1"16,4 5 3-16,0 10-27 16,0-5 2-16,2 28 2 15,4-14-1-15,3 38 0 16,-10 11 1-16,6 27-1 15,-8 12-1-15,1 21-2 16,-4 12-3-16,0 13 1 16,-2 2-2-16,3-9-1 15,6-5-8-15,0-23-28 16,17-16-2-16,3-23 0 15,9-21-1-15</inkml:trace>
  <inkml:trace contextRef="#ctx0" brushRef="#br0" timeOffset="29042.6612">24623 6162 109 0,'-60'49'40'0,"-22"10"1"15,-7 14 0-15,-22 9-38 16,7-8-1-16,3 1-2 16,7-9-3-16,27 2-15 15,13-23-19-15,33-11-2 16,22-15-1-16,39-9-2 0</inkml:trace>
  <inkml:trace contextRef="#ctx0" brushRef="#br0" timeOffset="29886.7095">4712 6793 76 0,'5'-16'36'16,"-5"16"0"-16,0-20-7 15,-4 31-18-15,-18 4-1 16,-7 29-2-16,-19 11-2 15,-8 22-1-15,-15 7-4 16,-7 10 0-16,-5-1-2 16,1-14-7-16,24-12-28 0,14-34-3 15,31-27 1-15,23-34-2 16</inkml:trace>
  <inkml:trace contextRef="#ctx0" brushRef="#br0" timeOffset="30914.7683">8366 6388 82 0,'-18'-10'38'0,"-7"-5"-2"16,-3 5 1-16,-10-6-30 15,-2 6-3-15,-4 1-1 16,2 10 0-16,-2 6 0 16,3 8-1-16,0 8 0 15,8 10-1-15,6 7 0 16,9 3 2-16,10 0-2 0,11 1 1 15,12-5-1-15,16-10 1 16,13-14-1-16,15-17 1 16,10-21 0-16,7-16-2 15,5-24 1-15,2-14 0 16,-2-16 1-16,-7-6-1 15,-12-2-1-15,-8 0 1 16,-17 8-1-16,-8 14-1 16,-17 15 1-16,-12 21-1 15,-10 25-1-15,-7 22 2 16,-8 25 2-16,-4 21-3 15,5 21 3-15,2 13-1 16,7 9-1-16,10 0-1 16,15-2 0-16,10-11-4 15,20-5-6-15,0-22-25 0,23-9-5 16,-6-17 1-16,11-9 0 15</inkml:trace>
  <inkml:trace contextRef="#ctx0" brushRef="#br0" timeOffset="31129.7806">9045 6402 89 0,'-20'14'40'0,"-2"-7"-1"15,15 5 1-15,7-12-22 16,0 0-17-16,21-2 0 0,8-6-2 15,8 0-2-15,3-6-4 16,15 6-30-16,-12-5-2 16,4 9 1-16,-12-3-3 15</inkml:trace>
  <inkml:trace contextRef="#ctx0" brushRef="#br0" timeOffset="31284.7894">9036 6619 113 0,'-34'21'39'0,"17"-5"3"15,17-16-4-15,0 0-38 16,41-25-3-16,16-7-7 16,22 6-27-16,3-10-2 15,20 0 0-15,2-6-2 0</inkml:trace>
  <inkml:trace contextRef="#ctx0" brushRef="#br0" timeOffset="31747.8159">10303 6021 95 0,'-19'-6'38'16,"-18"1"2"-16,-5 14-2 15,-16 2-32-15,7 12-1 16,-7 2-1-16,6 5-2 15,5 3 0-15,11-1-1 16,14-1 0-16,17-3 0 16,19-5-1-16,16-5 1 15,15-3-1-15,12-2 0 16,3-3 1-16,0 2-1 15,-6 2 1-15,-5 2-1 16,-16 4 1-16,-14 6 0 16,-16 5-1-16,-14 6 0 15,-10 1 1-15,-8-2 0 16,-2-1 0-16,-3-7-2 0,7-1-2 15,5-16-4-15,22 0-28 16,1-23-4-16,23-2-1 16,3-11-3-16</inkml:trace>
  <inkml:trace contextRef="#ctx0" brushRef="#br0" timeOffset="31917.8256">10727 6376 111 0,'-13'7'41'0,"2"-10"-1"15,11 3-1-15,0 0-38 16,24-13-2-16,1 7-2 16,2-8-7-16,13 12-27 15,-9-6-3-15,8 11 1 0,-13-4-2 16</inkml:trace>
  <inkml:trace contextRef="#ctx0" brushRef="#br0" timeOffset="32081.835">10731 6529 119 0,'-23'7'39'0,"23"-7"1"16,0 0-8-16,23-2-34 16,18-1-21-16,0-12-16 15,21 3 1-15,2-9-2 16,17 5-1-16</inkml:trace>
  <inkml:trace contextRef="#ctx0" brushRef="#br0" timeOffset="32448.856">11947 5998 97 0,'7'-35'39'0,"-2"20"-1"16,-5 15 0-16,-10 22-33 15,-9 14-3-15,3 13 0 16,-7 13-2-16,2 6 0 15,5 10-3-15,3-2-1 16,13 3-8-16,3-17-24 16,22-9-1-16,11-18-1 15,23-13 0-15</inkml:trace>
  <inkml:trace contextRef="#ctx0" brushRef="#br0" timeOffset="32877.8805">12581 5912 107 0,'-82'26'41'16,"10"12"-2"-16,5-1 1 15,15 6-38-15,25-3 1 16,21-1-1-16,23-6-1 15,21-4 0-15,16-4-1 16,17-3 0-16,9 3 0 16,0-5 0-16,-7 6 0 15,-8 5 0-15,-19 6-1 16,-17 8 1-16,-20 7 0 0,-23 2 2 15,-17 2-1-15,-15 0 2 16,-9-7-2-16,-6-6 3 16,-2-13-2-16,8-16 2 15,7-17-1-15,17-20-3 16,12-17 0-16,17-18 0 15,14-16 0-15,12-13-3 16,10-4 2-16,5-3-2 16,3 9 0-16,-4 11 0 15,-5 17-2-15,-5 7-5 16,6 33-25-16,-19 3-5 15,6 22-1-15,-4-1 0 16</inkml:trace>
  <inkml:trace contextRef="#ctx0" brushRef="#br0" timeOffset="33216.8998">13319 6060 110 0,'-20'3'40'0,"-13"-3"1"16,1 12-1-16,-6 3-35 15,3 11-1-15,0 9-1 16,3 9 0-16,4 6-1 16,9 7 0-16,7 3-1 15,15-1 3-15,8-6-4 16,13-11 0-16,14-8 0 15,9-13 0-15,6-19 0 16,3-11 0-16,-3-20 0 0,-2-14 0 16,-9-10 0-16,-7-8 0 15,-13-7-2-15,-14-3-2 16,-7 5-1-16,-14 1-3 15,3 23-10-15,-24 0-20 16,11 24-3-16,-13 10 0 16,11 19 0-16</inkml:trace>
  <inkml:trace contextRef="#ctx0" brushRef="#br0" timeOffset="33967.9429">14065 6385 78 0,'5'-13'37'0,"-5"13"0"15,-14 5 0-15,3 6-24 16,-7 2-8-16,3 8-1 15,-4 0-1-15,3 5-1 16,0-2 1-16,3-1-1 16,5-3-1-16,4-6 2 15,4-14-2-15,0 0 0 16,19-8 0-16,-4-12 0 15,5-3 0-15,-2-3-1 16,2-4 1-16,-3 0-1 16,1 2 0-16,-7 4 1 15,-1 6-1-15,-7 5 0 16,-3 13 1-16,-2-11-1 0,2 11 0 15,-3 11 0-15,3-1 0 16,2 2 1-16,2-2-1 16,-4-10 1-16,25 15 0 15,-6-13 0-15,4-6 0 16,9-4 0-16,-1-7 0 15,6 0 1-15,-1-9-1 16,-1 1 0-16,-3 2 0 16,-2-1 0-16,-7 1 1 15,-4 6-1-15,-5 6 0 16,-14 9-1-16,13 1 1 15,-13 14 0-15,-5 9-1 16,-2 7 1-16,1 6-2 16,2 2-1-16,4 5-3 15,1-12-10-15,24 10-14 0,-9-21-12 16,20-6 0-16,0-14-3 15,19-4 2-15</inkml:trace>
  <inkml:trace contextRef="#ctx0" brushRef="#br0" timeOffset="34101.9506">14923 6391 117 0,'-16'-3'38'16,"0"-2"-7"-16,2-8-29 15,12-2-42-15,-3-3-1 16,7 1-1-16</inkml:trace>
  <inkml:trace contextRef="#ctx0" brushRef="#br1" timeOffset="42277.4182">873 8709 66 0,'0'0'33'16,"-25"-20"0"-16,11 14 0 0,-12-5-25 15,8 8-2-15,-11-1 1 16,3 10-1-16,-3-1-1 15,0 13 1-15,0 0-2 16,2 9 0-16,2 4 0 16,8 6-1-16,5 3 0 15,8-1-3-15,11-2 2 16,8-5-3-16,12-9 2 15,11-12-1-15,6-19 1 16,7-15 0-16,4-19-1 16,7-13 1-16,-3-16-1 15,-7-8 2-15,-7-5-1 0,-8-3 0 16,-13 8-1-1,-10 4 1-15,-11 10 0 0,-12 12-1 16,-6 14 1-16,-7 15-1 16,-3 17 0-16,-5 23 0 15,2 21 1-15,1 22-1 16,6 16-1-16,5 11 2 15,9 14-3-15,10-2-3 16,21 11-21-16,3-24-12 16,17-1-1-16,0-19-2 15,9-6 1-15</inkml:trace>
  <inkml:trace contextRef="#ctx0" brushRef="#br1" timeOffset="42916.4547">509 9902 83 0,'12'-22'37'0,"6"1"-2"16,-5-4 2-16,7 7-30 15,-10-3-2-15,4 9-1 16,-14 12-1-16,19-7 0 15,-19 7-1-15,3 28-1 16,-5-3 0-16,-3 10 0 16,0 8 0-16,0 5-1 15,1 2 1-15,3 0 0 16,5-5-1-16,8-5 0 0,6-9 0 15,6-10 0-15,4-17 0 16,9-8 1-16,1-17 0 16,3-8-1-16,-3-9 1 15,-6-6 1-15,-4-3-1 16,-7 0 0-16,-7-2 0 15,-7 4-2-15,-2 8 0 16,-10 4-1-16,4 11-3 16,-3-1-4-16,16 19-27 15,-12 4-2-15,22 4 0 16,-8 3-1-16</inkml:trace>
  <inkml:trace contextRef="#ctx0" brushRef="#br1" timeOffset="43134.4672">1250 10039 101 0,'-11'27'37'16,"-7"-6"1"-16,4 10-1 15,-2-1-33-15,2 5-1 16,3-2-2-16,4-1-1 15,10-4-1-15,4-12-4 16,12-2-19-16,1-27-13 16,18-9 0-16,-4-22-3 15,9-4 2-15</inkml:trace>
  <inkml:trace contextRef="#ctx0" brushRef="#br1" timeOffset="43269.4749">1327 9512 106 0,'-40'-9'38'16,"10"17"-1"-16,-1 7-6 15,14-1-64-15,12 13-4 16,3-9 0-16,17 12-2 16</inkml:trace>
  <inkml:trace contextRef="#ctx0" brushRef="#br1" timeOffset="47634.7244">483 11218 81 0,'-12'-8'38'15,"20"-3"-2"-15,0-14 2 16,12 2-28-16,8-9-8 15,3-1 1-15,6-1-3 16,0 5 2-16,-4 5-2 16,-4 11 2-16,-8 14-3 15,-10 13 0-15,-9 13 1 16,-7 12-1-16,-6 10 2 15,-2 9-2-15,1 8 1 16,1 3-1-16,5 0 1 16,5-5-1-16,8-8 1 15,10-8 1-15,8-14-2 0,7-11 2 16,5-17 0-16,2-15 1 15,2-17 0-15,2-12 0 16,-8-8 1-16,-4-7-1 16,-12-5 1-16,-9 1-2 15,-6-1 2-15,-8 5-1 16,-4 6 0-16,-3 10-1 15,-1 6-1-15,2 6 0 16,8 12-4-16,6-1-6 16,17 19-28-16,-4 0-3 15,14 12 0-15,-2-6-1 16</inkml:trace>
  <inkml:trace contextRef="#ctx0" brushRef="#br1" timeOffset="47911.7403">1582 11174 86 0,'-16'-23'38'15,"1"11"0"-15,-14-5-4 16,3 16-28-16,-7 3-1 15,4 14-1-15,-5 11-2 16,4 13 0-16,0 8-1 16,7 7 0-16,4 5 1 15,8 1-2-15,5 1-1 0,6-8-2 16,8 1-5-16,-5-23-27 15,18 0-4-15,-7-20-1 16,6-4 0-16</inkml:trace>
  <inkml:trace contextRef="#ctx0" brushRef="#br1" timeOffset="48086.7504">1229 11487 99 0,'-22'-18'41'0,"22"18"-1"15,-5-16 0-15,24 7-35 16,10-3-3-16,11-2-1 15,8 2-3-15,6-7-3 16,16 17-27-16,-11-10-8 0,3 18-1 16,-13 0-2-16</inkml:trace>
  <inkml:trace contextRef="#ctx0" brushRef="#br1" timeOffset="48712.7862">1151 12298 74 0,'-27'-2'38'16,"-13"-4"-2"-16,2 13 2 16,-14 2-33-16,5 9-1 15,-5 6-1-15,7 10 1 0,2 5-1 16,12 6 1-16,5-2-1 15,14-1-1-15,12-9 0 16,11-7 0-16,15-16 1 16,13-10-2-16,7-14 1 15,9-11-2-15,-3-7 1 16,1-4 1-16,-6-2-1 15,-8 3 0-15,-11 6-1 16,-13 7 0-16,-13 13 0 16,-2 9 0-16,-21 13 0 15,2 10 0-15,-3 13 0 16,1 4-1-16,1 10 0 0,7-1-2 15,11 5-4 1,0-12-22-16,21 9-11 0,1-14-1 16,11-1-1-16</inkml:trace>
  <inkml:trace contextRef="#ctx0" brushRef="#br1" timeOffset="49097.8083">1100 13246 63 0,'9'-14'37'0,"-16"-2"1"15,7 16 0-15,-19-7-29 16,8 21-1-16,-9 1-3 15,1 13-1-15,-5 6-1 16,-1 13 0-16,1 6-1 16,1 12 0-16,4 4-1 15,4 5 0-15,7-3 0 16,6-6-1-16,8-5-2 15,5-12-2-15,11-11-4 16,-9-26-29-16,16-3-1 0,-9-25-1 16,4 0-1-16</inkml:trace>
  <inkml:trace contextRef="#ctx0" brushRef="#br1" timeOffset="49265.8179">767 13583 92 0,'-19'-1'40'15,"6"-6"2"-15,29 8-1 16,12-8-35-16,22-2-2 15,9-6-3-15,12-4-4 16,11 6-6-16,-5-15-30 16,12 9-3-16,-14-2-1 15,3 4-2-15</inkml:trace>
  <inkml:trace contextRef="#ctx0" brushRef="#br1" timeOffset="53168.041">1747 13571 69 0,'-16'7'37'0,"10"9"0"0,-6-13-2 16,12-3-29-16,2 12-2 15,14-10 0-15,10-7-2 16,8-2 0-16,7-3-1 15,6 0-2-15,4 4-2 16,-5-5-4-16,6 10-29 16,-14-4-1-16,-4 10-1 15,-11-6 0-15</inkml:trace>
  <inkml:trace contextRef="#ctx0" brushRef="#br1" timeOffset="53425.0558">1912 13353 82 0,'-14'6'39'15,"0"-10"0"-15,14 4 0 16,0 0-37-16,15 7 0 16,6-9-3-16,5-6-4 15,17 7-24-15,-5-16-8 16,13 4 0-16,0-11-3 15</inkml:trace>
  <inkml:trace contextRef="#ctx0" brushRef="#br1" timeOffset="53973.0871">1577 12562 80 0,'0'0'40'0,"3"12"-1"0,-3-12 0 16,24-6-35-16,4 3-2 15,4 0 0-15,7-1-1 16,3 0-1-16,5 2-2 16,-3-5-3-16,7 7-5 15,-13-13-26-15,13 6-1 16,-8-9-3-16,0 5 2 15</inkml:trace>
  <inkml:trace contextRef="#ctx0" brushRef="#br1" timeOffset="54176.0987">1796 12359 77 0,'-19'9'38'15,"5"-8"-1"-15,14-1 1 16,11 5-36-16,17-9-1 15,14-2-3-15,5-8-4 16,17 3-28-16,-6-11-3 16,7 4 0-16,-11-7-1 15</inkml:trace>
  <inkml:trace contextRef="#ctx0" brushRef="#br1" timeOffset="54593.1226">1825 11462 68 0,'20'-3'37'15,"-5"-5"0"-15,6 5-1 16,-3-6-29-16,7 6-4 16,3 0-3-16,-1-6-6 15,13 10-27-15,-10-9-3 16,6 6-1-16,-7-7 1 15</inkml:trace>
  <inkml:trace contextRef="#ctx0" brushRef="#br1" timeOffset="54808.1349">1975 11312 86 0,'-18'10'38'16,"16"2"-1"-16,2-12 0 15,16-3-36-15,18-4-5 16,1-8-31-16,23 0-2 16,-1-12 0-16,8 3-3 15</inkml:trace>
  <inkml:trace contextRef="#ctx0" brushRef="#br1" timeOffset="55278.1618">1719 10301 89 0,'-20'-9'36'15,"20"9"2"-15,8-15-1 16,14 13-31-16,4-9-2 15,6 0-3-15,7-3 0 16,7-3-3-16,5 5-8 16,-13-9-26-16,8 7 0 15,-13-5-1-15,-6 4-1 0</inkml:trace>
  <inkml:trace contextRef="#ctx0" brushRef="#br1" timeOffset="55464.1724">1714 10134 104 0,'-2'11'37'16,"2"-11"1"-16,33-2-6 15,6-11-31-15,12-6-3 16,17 4-30-16,-2-16-4 15,2 4-1-15,-6-7-2 16</inkml:trace>
  <inkml:trace contextRef="#ctx0" brushRef="#br1" timeOffset="55900.1972">1547 9018 89 0,'4'15'36'16,"-4"-15"1"-16,15 10-1 15,3-13-33-15,10-4-2 16,10-4-3-16,4-11-11 16,10 5-23-16,-1-10 0 15,2 6-1-15,-5-7 1 0</inkml:trace>
  <inkml:trace contextRef="#ctx0" brushRef="#br1" timeOffset="56094.2084">1697 8786 77 0,'-41'9'39'0,"10"-3"-2"16,16 5 2-16,15-11-20 16,14 0-17-16,25-4-3 15,13-12-8-15,22 2-28 16,5-12 0-16,9 2 0 15,-6-9-3-15</inkml:trace>
  <inkml:trace contextRef="#ctx0" brushRef="#br1" timeOffset="92479.2895">22814 5791 37 0,'0'0'28'0,"-15"6"4"16,15-6-1-16,15 9-7 15,-1-14-13-15,20 10-1 16,9-10-1-16,28 5-1 15,20-13 0-15,34 1-3 16,22-7 0-16,30 2-3 16,22-1 1-16,15 2-4 15,8 3 1-15,-5 7-1 0,-9 9 1 16,-15 8 0-16,-26 8 0 15,-25 1 0-15,-28 3 0 16,-25-3-1-16,-21 0 0 16,-20-8-2-16,-14 4-6 15,-21-16-27-15,2-1 0 16,-15-13 0-16,0-1-2 15</inkml:trace>
  <inkml:trace contextRef="#ctx0" brushRef="#br1" timeOffset="94148.385">5433 4631 46 0,'-19'-11'30'15,"-8"0"2"-15,-6 5-2 16,-7 5-27-16,-9 1 1 15,-4 8-2-15,-7-3 2 16,-2 6 0-16,-9-4 0 16,3 8 0-16,-3-3 1 0,8 10 0 15,-1-1-1-15,8 11-1 16,3 6-2-16,10 9 1 15,6 7-2-15,3 7 0 16,6 11 1-16,5 9-1 16,4 7 1-16,3 8-1 15,7 7 1-15,10 8-1 16,13 5 4-16,13 0-3 15,23-5 1-15,17-5 0 16,22-16 1-16,19-14-1 16,19-24 0-16,18-26 0 15,10-30-1-15,7-24 2 16,-3-30-4-16,-11-24 1 0,-14-24 0 15,-21-17 0-15,-29-11-1 16,-33-12 2-16,-39-7-2 16,-35-5 1-16,-37 2 0 15,-27 12 1-15,-23 18 0 16,-11 25 0-16,-4 27-1 15,3 34-4-15,13 49-28 16,7 30-6-16,29 34 0 16,13 14-3-16</inkml:trace>
  <inkml:trace contextRef="#ctx0" brushRef="#br1" timeOffset="100418.7435">3091 8246 36 0,'9'-13'30'15,"-5"2"3"-15,-3 1-1 16,-9-4-11-16,8 14-11 16,-30-13-4-16,12 15 0 15,-13 0-1-15,3 9-1 16,-10 3 0-16,1 7-1 15,-1 2 0-15,1 9 0 16,0 0-1-16,3 9 1 16,7-2-2-16,3 1 0 15,11 1-1-15,8-6 0 16,10-1 0-16,15-10 0 15,15-7 0-15,11-6 0 16,14-7 0-16,4-4 0 16,4 3 1-16,-5 0-1 0,-12 9 1 15,-12 7 0-15,-24 11-1 16,-21 15 2-16,-21 6 0 15,-15 5-1-15,-10 1 1 16,-2-2-2-16,2-4-3 16,2-18-12-16,20 2-20 15,4-21-2-15,26-14 0 16,0 0-2-16</inkml:trace>
  <inkml:trace contextRef="#ctx0" brushRef="#br1" timeOffset="100990.7764">2839 9735 70 0,'0'0'36'0,"-8"-12"0"15,1 25 1-15,-9-4-18 16,2 20-16-16,-2 3 0 16,3 12 0-16,5 2-1 15,5 4 1-15,5-4-1 16,11-1 0-16,9-12 0 15,10-9-1-15,8-15 1 16,9-14-1-16,7-16 0 16,0-10 0-16,2-10 0 15,-5-7 0-15,-7-2 0 16,-9 1 0-16,-8 7-1 15,-11 7 1-15,-11 13-1 16,-7 22 1-16,-10 7 0 0,-5 28-1 16,-5 18 1-16,0 16-1 15,3 14-3-15,3 5-3 16,19 10-31-16,-5-13-2 15,18-3-2-15,7-22 0 16</inkml:trace>
  <inkml:trace contextRef="#ctx0" brushRef="#br1" timeOffset="101606.8116">2694 11338 75 0,'6'-33'38'0,"0"-6"-1"0,10 8-2 15,-2-5-30-15,8 10 0 16,-2 0-2-16,3 11 0 15,-5 6-1-15,-2 8-1 16,-2 8 0-16,-1 9 0 16,-6 11-1-16,-3 8-1 15,-4 10 2-15,0 8-2 16,-2 4 2-16,5 2 0 15,0-6 0-15,6-6 0 16,6-11-1-16,9-15 2 16,7-20-1-16,6-17 0 15,4-18 0-15,1-11 0 16,-2-9 0-16,-2-6-1 15,-11-3 1-15,-4-1 1 0,-13 8-2 16,-3 6 1-16,-7 11-1 16,-4 5-1-16,6 15-3 15,-3-1-6-15,16 21-29 16,-4-1 1-16,15 17-2 15,-4 1-2-15</inkml:trace>
  <inkml:trace contextRef="#ctx0" brushRef="#br1" timeOffset="102131.8416">3119 12332 58 0,'4'-22'36'15,"-14"-2"-5"-15,10 24 2 16,-35-18-20-16,11 26-5 15,-9 3-2-15,-1 15 0 16,-5 2-1-16,4 9 0 0,-1 3-1 16,8 5-1-1,6-3 0-15,13-4-1 0,8-6 0 16,10-10-1-16,16-14 0 15,12-11 0-15,10-16 0 16,10-13-1-16,0-12 1 16,1-2-1-16,-8-5 1 15,-3 6 0-15,-11 4 0 16,-14 11-2-16,-14 14 1 15,-8 16 0-15,-19 23-2 16,-2 8 1-16,-1 18-4 16,-5 0-4-16,17 19-29 15,-12-6-1-15,15 7-1 16,3-9-1-16</inkml:trace>
  <inkml:trace contextRef="#ctx0" brushRef="#br1" timeOffset="102564.8664">3206 13252 53 0,'7'-20'38'16,"-7"20"-1"-16,-8-13-1 15,-2 22-18-15,-18 3-14 16,1 14 0-16,-3 4-1 15,1 11-1-15,1 5 0 16,4 9-1-16,8-1 0 16,6 1 0-16,9-3-1 15,11-5-1-15,8-7-1 16,6-12-2-16,12-2-7 15,-10-23-25-15,10-2 0 16,-13-14-3-16,-3-4 2 0</inkml:trace>
  <inkml:trace contextRef="#ctx0" brushRef="#br1" timeOffset="102714.875">2936 13521 79 0,'-10'-1'40'16,"10"1"-2"-16,9-11 1 15,8 1-33-15,26-2-4 16,11 2-4-16,2-9-24 15,18 9-12-15,-6-6 0 16,5 11-3-16</inkml:trace>
  <inkml:trace contextRef="#ctx0" brushRef="#br1" timeOffset="103065.8951">3780 13569 75 0,'-5'16'40'0,"12"3"-2"16,-7-19 0-16,30 8-36 15,-3-11-1-15,13-5-1 16,8-1-2-16,3-7-3 16,8 8-21-16,-11-13-10 15,2 7-1-15,-17-2-1 16</inkml:trace>
  <inkml:trace contextRef="#ctx0" brushRef="#br1" timeOffset="103232.9046">3800 13751 75 0,'-33'27'37'15,"22"-3"0"-15,11-24-3 16,29-9-32-16,11-11-3 16,14-16-4-16,19 1-31 15,-5-15 1-15,4 3-3 16,-8-6 2-16</inkml:trace>
  <inkml:trace contextRef="#ctx0" brushRef="#br1" timeOffset="103852.9399">3900 12607 69 0,'-12'-3'37'16,"12"3"-4"-16,0 0 1 0,20 11-29 15,-1-8-2-15,10 0-1 16,7-2-2-16,5-3-3 16,11 7-14-16,-5-16-17 15,1 2-2-15,-12-5 0 16,-3 2-1-16</inkml:trace>
  <inkml:trace contextRef="#ctx0" brushRef="#br1" timeOffset="104033.9504">3993 12411 81 0,'-14'8'39'16,"14"-8"-1"-16,18 4 0 15,11-9-37-15,3-2-7 16,-6-10-30-16,21 1 0 15,-8-12-2-15,5 3 0 16</inkml:trace>
  <inkml:trace contextRef="#ctx0" brushRef="#br1" timeOffset="104447.9741">3817 11500 85 0,'0'0'36'0,"15"-7"0"16,10 9-9-16,9-13-26 15,4-11-11-15,12 7-25 16,2-7 0-16,-1 0-2 16,-5-1 1-16</inkml:trace>
  <inkml:trace contextRef="#ctx0" brushRef="#br1" timeOffset="104620.984">3895 11271 92 0,'-12'6'37'16,"12"-6"-2"-16,30-5-14 0,-7-10-55 16,26-2-2-16,2-13-1 15,10-1 0-15</inkml:trace>
  <inkml:trace contextRef="#ctx0" brushRef="#br1" timeOffset="105153.0144">3756 9948 97 0,'-10'18'38'0,"8"2"1"16,0-7-3-16,12 8-32 15,2-13-2-15,9-4-1 16,8-8-1-16,13-5-1 15,4-4-2-15,2-11-4 16,9 11-22-16,-11-16-7 16,-2 7-1-16,-13-1-1 15</inkml:trace>
  <inkml:trace contextRef="#ctx0" brushRef="#br1" timeOffset="105370.0269">3915 9660 91 0,'0'0'37'16,"0"0"-1"-16,0 0 1 15,19 18-29-15,-19-18-6 16,20 15-3-16,0-5-3 15,0-13-23-15,12 8-9 16,1-12 0-16,10 0-3 16</inkml:trace>
  <inkml:trace contextRef="#ctx0" brushRef="#br1" timeOffset="105912.0579">3742 8812 74 0,'-4'11'38'16,"4"-11"-1"-16,9 4 1 16,6-16-22-16,9 2-15 15,14-1-1-15,3-3-3 16,9 5-3-16,-5-11-29 15,9 10 2-15,-7-7-4 16,-2 5 0-16</inkml:trace>
  <inkml:trace contextRef="#ctx0" brushRef="#br1" timeOffset="106107.069">3780 8583 93 0,'0'13'38'0,"0"-13"-1"16,32 6-1-16,0-9-38 16,9-10-32-16,19 1-2 15,0-7 0-15,3 0-3 16</inkml:trace>
  <inkml:trace contextRef="#ctx0" brushRef="#br2" timeOffset="110480.3191">4862 8155 78 0,'-4'-13'37'0,"-3"-2"0"15,7 15 0-15,-16-19-32 16,16 19-2-16,0 0 0 0,-6 21-1 15,5 2 0-15,1 14-1 16,-5 10-1-16,2 7-1 16,2 14 0-16,-3-1-2 15,9 4-4-15,-6-12-18 16,17 2-10-16,-1-15-1 15,13-5-1-15,3-20 0 16</inkml:trace>
  <inkml:trace contextRef="#ctx0" brushRef="#br2" timeOffset="110897.343">5474 8088 83 0,'-22'-7'38'0,"-17"7"-2"16,-2 18-1-16,-10 3-31 15,7 13-1-15,-2 1 0 16,8 3-1-16,10 1-1 16,11-3 0-16,13-4-1 15,15-3 1-15,14-4-1 16,17-7 0-16,13-3 0 15,9-3 0-15,2-2 0 16,0 1 0-16,-8-1 0 16,-9 4 0-16,-17 3 0 15,-14 3 0-15,-23 6 0 16,-16-1 1-16,-14 0-1 15,-8-3 1-15,-4-7 0 0,1-7 0 16,4-14 0-16,8-16-1 16,16-12 1-16,14-15-1 15,22-8-1-15,11-10-1 16,12-3 0-16,5-1-2 15,6 10-4-15,-12 3-27 16,7 17 0-16,-20 7-2 16,2 15 1-16</inkml:trace>
  <inkml:trace contextRef="#ctx0" brushRef="#br2" timeOffset="111249.3631">5914 8078 89 0,'-26'1'38'16,"10"9"0"-16,-8-2 0 16,-3 14-34-16,2 4 0 15,2 9-1-15,6 7 0 16,3 5-1-16,9 5-1 15,9-1 0-15,13-7 0 16,11-9 0-16,8-14 0 16,9-9-1-16,4-19 1 15,4-14 0-15,-3-11 0 16,-5-10-1-16,-11-5 0 15,-11-6-1-15,-14 3 0 0,-11 1-1 16,-11 10 0 0,-11 4-1-16,-4 15-1 0,-6 4-1 15,6 20-4-15,-4-1-26 16,19 17-1-16,2-4-1 15,19 8-1-15</inkml:trace>
  <inkml:trace contextRef="#ctx0" brushRef="#br2" timeOffset="111744.3915">6481 8214 89 0,'-12'13'38'0,"3"-2"-1"16,-7-1 1-16,1 9-35 15,-4 1 1-15,5 4-1 0,0 0-1 16,2 1 0-16,2-2-1 16,7-3 0-16,3-7 0 15,0-13 0-15,20 2 0 16,-5-14-1-16,8-8 1 15,-2-8-1-15,1-2 1 16,1-5-1-16,-5 2 1 16,-2 0-1-16,-3 3 1 15,-6 10 0-15,-5 7 0 16,-2 13 0-16,0 0 0 15,-14 8 0-15,6 5-1 16,3 4 1-16,5 4 0 16,5-6-1-16,10-6 0 15,7-6 1-15,8-7 0 16,6-9 0-16,5-5 0 0,1-2 0 15,0-4 0-15,-6 6 0 16,-9-2 0-16,-6 11 0 16,-8 7-1-16,-13 2 0 15,-6 33 0-15,-8-2-2 16,-5 14-1-16,-3 1-3 15,8 22-19-15,-8-13-15 16,10 6 0-16,-2-9-3 16,10-3 2-16</inkml:trace>
  <inkml:trace contextRef="#ctx0" brushRef="#br2" timeOffset="112510.4353">4680 9364 98 0,'-2'-13'38'0,"8"-12"1"16,21 1-3-16,5-7-33 15,15 4-1-15,1 0 1 16,4 8-1-16,-4 8 0 15,-5 15 0-15,-11 9 0 0,-12 16-1 16,-14 9 0-16,-12 8 0 16,-9 5 0-16,-6 8-1 15,-6-1-1-15,0-6-3 16,8 4-9-16,-1-18-23 15,20-1-4-15,2-15 1 16,20-1-3-16</inkml:trace>
  <inkml:trace contextRef="#ctx0" brushRef="#br2" timeOffset="112654.4434">5094 9923 115 0,'-38'34'42'15,"-4"-15"-3"-15,10-8-9 0,17-5-66 16,6-16-5-16,18-4 0 15,9-11-2-15</inkml:trace>
  <inkml:trace contextRef="#ctx0" brushRef="#br2" timeOffset="114372.5418">4470 10994 76 0,'0'0'36'0,"-7"-14"-1"16,19 6 2-16,-2-11-32 15,16 2-1-15,4-2 0 16,7 2-2-16,0 0 1 0,2 8 0 15,-3 6-1-15,-7 10 1 16,-10 10-2-16,-14 13 0 16,-12 8 0-16,-12 9-1 15,-13 7 1-15,-3 5-2 16,-7 0 2-16,6-1-2 15,3-8 1-15,11-8 0 16,18-11 0-16,19-14 1 16,23-15-1-16,21-20-2 15,19-6-2-15,9-17-4 16,19-1-29-16,-7-11-1 15,4 3 1-15,-17-5-1 16</inkml:trace>
  <inkml:trace contextRef="#ctx0" brushRef="#br2" timeOffset="114620.556">5297 10896 75 0,'-37'16'38'16,"5"10"1"-16,-8-6-1 15,10 9-21-15,0-3-14 16,9 1-1-16,7-1 0 15,14-2-1-15,9-5 1 16,15-2-3-16,14-8 2 16,14-8-2-16,9-3 1 15,5-10-2-15,7-4-1 16,-8-8-1-16,5 6-16 15,-19-16-17-15,-6 5 0 16,-18-8-1-16,-9 8 1 0</inkml:trace>
  <inkml:trace contextRef="#ctx0" brushRef="#br2" timeOffset="114771.5646">5494 10867 89 0,'-38'36'35'16,"-5"4"1"-16,13 11-1 16,0 3-33-16,12-3-3 15,12-1-1-15,9-10-6 16,18 10-13-16,1-19-15 15,12-5 0-15,3-11-1 16,10-3 0-16</inkml:trace>
  <inkml:trace contextRef="#ctx0" brushRef="#br2" timeOffset="115288.5942">5815 11069 80 0,'-23'4'40'16,"2"11"-2"-16,-3-5 1 15,6 4-35-15,-2 2-1 16,8 2 0-16,4-2 0 16,3-1-1-16,7-2-1 15,-2-13 0-15,19 9-1 16,1-12 1-16,2-9 0 15,4-3-1-15,-2-3 1 16,2-2 0-16,-2-4 0 0,-7 3 1 16,-1 2-1-16,-7 1 2 15,-3 6-3-15,-6 12 3 16,1-14-3-16,-1 14 3 15,0 0-3-15,0 0-1 16,0 0 1-16,3 15-1 16,-3-15 1-16,15 13 0 15,-1-10 0-15,1-1 0 16,4-2 0-16,0-2 1 15,1-1 0-15,2-3 0 16,-3 1 0-16,-1-2 0 16,-6 3 0-16,-2 3 0 15,-10 1 0-15,0 0-1 16,-1 25 0-16,-8-4-1 0,-3 5 0 15,-1 3-1-15,3 1 0 16,1-7-4-16,12-2 1 16,-3-21-10-16,40-8-24 15,-3-22 0-15,20-3 0 16,-2-21 0-16</inkml:trace>
  <inkml:trace contextRef="#ctx0" brushRef="#br2" timeOffset="115472.6047">6628 10566 104 0,'-39'52'39'16,"0"20"2"-16,-9-4-2 16,-1 9-37-16,9 0 0 0,11-5-5 15,11-4 0-15,8-19-10 16,18 2-25-16,1-22-3 15,19-4 0-15,1-19 0 16</inkml:trace>
  <inkml:trace contextRef="#ctx0" brushRef="#br2" timeOffset="115754.6208">6742 10925 99 0,'-24'10'40'15,"-11"-2"0"-15,7 13-1 16,-5-5-35-16,14 5-1 15,6-6 0-15,11 1-2 16,7-5 1-16,15-2-1 0,8-2 0 16,2-3-1-16,5 2 1 15,-4 1-1-15,-3 6 0 16,-9 1 0-16,-10 7 0 15,-13 2 0-15,-7 4-1 16,-10 2-2-16,0 1-2 16,-13-14-22-16,13 10-14 15,-6-13 1-15,7 0-3 16,0-12 1-16</inkml:trace>
  <inkml:trace contextRef="#ctx0" brushRef="#br2" timeOffset="117571.7248">5084 12147 28 0,'0'0'28'0,"8"-11"1"15,-8 11-11-15,0 0-9 16,0 0-3-16,0 0 0 16,0 0-1-16,0 0-1 15,0 0 0-15,0 0 0 16,10-8 1-16,-10 8 0 15,0 0 1-15,5-11-1 16,-5 11 0-16,0 0 1 16,0 0-2-16,-12 18-1 0,1 5 1 15,-11 4-1-15,-7 14 0 16,-13 7-1-16,-8 13 1 15,-11 4-1-15,-2 6 0 16,-3-5 0-16,4-4-1 16,7-9-1-16,9-11-3 15,17-8-2-15,7-25-16 16,22-9-17-16,14-10 0 15,15-8-1-15,2-16 1 16</inkml:trace>
  <inkml:trace contextRef="#ctx0" brushRef="#br2" timeOffset="117843.7403">4651 12205 71 0,'-13'-9'39'0,"-6"-6"-2"16,19 15 2-16,0 0-33 15,9 14 0-15,7 6 0 16,16 11-2-16,5 9 0 16,11 5-1-16,3 6-1 15,12 3 0-15,3-1-2 16,-4-3 1-16,4-5-2 15,-5-7-1-15,-4-4-3 16,-4-15-5-16,8 2-28 16,-23-17-1-16,0-1-3 15,-18-12 2-15</inkml:trace>
  <inkml:trace contextRef="#ctx0" brushRef="#br2" timeOffset="118893.8004">4567 13300 43 0,'-1'-12'34'0,"1"12"2"16,-5-16 0-16,5 16-25 16,0 0-1-16,0 0-2 15,-9-13-2-15,9 13-1 16,0 0-1-16,3 24 0 15,-3-5-1-15,1 9-1 16,-2 8-2-16,1 10 1 16,-5 8-1-16,-1 5-2 15,1 6-2-15,-3-10-2 16,13 6-30-16,-3-23-2 0,16-5-1 15,4-25 0-15</inkml:trace>
  <inkml:trace contextRef="#ctx0" brushRef="#br2" timeOffset="119546.8377">4954 13287 69 0,'-2'-13'40'0,"2"13"-3"15,10-21 2-15,3 13-35 16,3-1 0-16,6 2-1 0,3 2 1 16,0 4-2-16,-2 3-1 15,0 3 0-15,-2 4-1 16,-5 6 1-16,-3 3-1 15,-7 2 0-15,-6 6 0 16,-7 4 0-16,-6 2 1 16,-9 5-1-16,-4 2 0 15,-7 1 0-15,-4 0 0 16,0 1 1-16,2-5 0 15,5-3 0-15,7-5-1 16,10-7 1-16,9-10 0 16,4-11 0-16,33 0-1 15,2-14 1-15,11-2-1 0,8-6-1 16,7 3-1-16,2-7-3 15,6 20-11-15,-9-13-23 16,5 17 0-16,-15-5-2 16,4 14 0-16</inkml:trace>
  <inkml:trace contextRef="#ctx0" brushRef="#br2" timeOffset="120996.9207">5735 13365 25 0,'5'-14'34'15,"-5"14"0"-15,4-13 1 16,-4 13-21-16,0 0-4 0,0 0-1 16,0 0-2-16,0 0 0 15,0 0-4-15,-4 22 0 16,-5-3-1-16,4 4 0 15,-3 0-1-15,-1 2 0 16,3 1 0-16,1-4 0 16,0-5 0-16,4-4 0 15,1-13-1-15,0 0 1 16,0 0-1-16,20-6 1 15,-11-6-1-15,4-3 1 16,-2-2-1-16,2-1 1 16,-2-3-1-16,-1 5 0 15,-2-1 1-15,-3 5-1 16,-5 12 0-16,0-14 0 0,0 14 0 15,0 0 0-15,-13 8 0 16,13-8 0-16,-10 16-1 16,10-16 0-16,-10 19-1 15,10-19-3-15,1 15-31 16,-1-15-1-16,0 0-1 15,12-10 0-15</inkml:trace>
  <inkml:trace contextRef="#ctx0" brushRef="#br2" timeOffset="121836.9687">5853 13448 23 0,'14'-21'31'0,"-7"10"2"16,-7 11-1-16,2-22-23 15,-2 22-1-15,7-17-1 16,-7 17 0-16,8-14-2 0,-8 14-1 15,7-12-1-15,-7 12 0 16,0 0 2-16,0 0-1 16,5-10-1-16,-5 10 0 15,-16 10 0-15,1 1 0 16,-11 1 0-16,1 6-1 15,-4 1 0-15,-5 5 0 16,5 3-1-16,3-1 1 16,6-1-1-16,9-4 0 15,13-1 0-15,9-6-1 16,10-6 0-16,7-6 0 15,7-4 0-15,2-3 0 16,1 1 1-16,-5-2-1 0,0 4 1 16,-13 7-1-16,-8 8 0 15,-12 11 1-15,-14 12 0 16,-6 7 0-16,-13 8-1 15,-3 3 1-15,-3-1-1 16,3-9 0-16,7-5-3 16,8-18-3-16,27-10-32 15,0-27 0-15,21-7-1 16,7-21-2-16</inkml:trace>
  <inkml:trace contextRef="#ctx0" brushRef="#br2" timeOffset="122304.9955">6099 13589 70 0,'-14'-4'40'0,"14"4"-3"15,0 0 1-15,-12-2-35 16,12 2 1-16,16-7-2 15,3-2 0-15,8-3-1 16,5-4 0-16,4-2 0 16,0-4-1-16,1-5 1 15,-5 2-1-15,-6 1 0 0,-10 1 1 16,-8 2 0-16,-9 6-1 15,1 15 1-15,-29-11 1 16,2 17-1-16,-10 7 0 16,-1 11 1-16,-2 5-1 15,0 9 1-15,4 1-1 16,10 4 0-16,9-4 0 15,13-2-1-15,21-10 0 16,10-11-2-16,18-8-2 16,6-22-8-16,21 5-27 15,-3-18-1-15,11 3-1 16,-9-12 0-16</inkml:trace>
  <inkml:trace contextRef="#ctx0" brushRef="#br2" timeOffset="122621.0136">6732 13446 37 0,'0'0'35'16,"-12"-13"1"-16,12 13-2 15,-6-22-15-15,6 22-16 16,-5-19 3-16,5 19-2 15,-13-6 0-15,2 13 1 16,-11 3 0-16,-3 12 0 16,-9 2 0-16,0 12 0 15,-4 1-1-15,3 7 0 0,4-4-1 16,7 2-1-16,9-8-1 15,13-6 0-15,19-9-1 16,9-12-2-16,17-6-3 16,7-18-6-16,16 8-28 15,-8-11-2-15,11 6-1 16,-12-6 1-16</inkml:trace>
  <inkml:trace contextRef="#ctx0" brushRef="#br2" timeOffset="122809.0243">6967 13763 89 0,'-5'15'42'16,"-14"-13"1"-16,6 8-2 15,-2-6-40-15,-3-4-3 16,9 14-12-16,-7-17-26 15,16 3-1-15,-15 10-2 16,15-10 1-16</inkml:trace>
  <inkml:trace contextRef="#ctx0" brushRef="#br2" timeOffset="153197.7624">9848 7913 22 0,'0'0'31'15,"6"-13"-1"-15,-6 13 2 16,4-22-17-16,-4 22 5 15,-6-20-11-15,6 20-2 16,-20-27 1-16,9 17-2 16,-14-4 0-16,3 8-1 15,-11 1 0-15,-1 10-1 16,-8 5 0-16,4 12-1 15,-6 7 0-15,4 14-2 16,0 3 1-16,10 5-1 0,3-3-1 16,17-5 1-16,12-11-1 15,18-12 0-15,16-26 1 16,18-19 1-16,15-24-1 15,11-15 1-15,5-15 0 16,-1-7-1-16,-4-4 1 16,-12 1-1-16,-13 10 0 15,-16 11-1-15,-15 14 1 16,-16 16-1-16,-15 20 0 15,-10 19 0-15,-12 21 0 16,-3 19 1-16,-4 18-2 16,3 11 2-16,7 8-2 15,8 0 1-15,17-2-2 0,13-10-2 16,18-4-4-16,2-27-29 15,26-5-2-15,0-21 0 16,12-7-1-16</inkml:trace>
  <inkml:trace contextRef="#ctx0" brushRef="#br2" timeOffset="153393.7737">10473 7766 104 0,'0'0'40'16,"-16"9"0"-16,16-9-2 15,18-10-36-15,10-1-2 16,11-2-1-16,5-4-5 0,12 10-29 16,-17-2-3-16,3 14-1 15,-20 2-1-15</inkml:trace>
  <inkml:trace contextRef="#ctx0" brushRef="#br2" timeOffset="153529.7813">10444 7980 80 0,'-29'8'40'16,"29"-8"-2"-16,0 0 1 15,18-1-16-15,29-7-26 16,6-10-33-16,28 3-1 16,13-11-2-16,18-2 0 15</inkml:trace>
  <inkml:trace contextRef="#ctx0" brushRef="#br2" timeOffset="153964.8063">11682 7310 90 0,'0'0'36'0,"-4"17"1"15,-3 6-1-15,-13 4-33 16,7 5-3-16,-2 0 0 16,5-2 1-16,2 0-3 15,3-9-2-15,18 0-9 16,-2-19-23-16,22-4 0 15,4-16 0-15,15-3 0 0</inkml:trace>
  <inkml:trace contextRef="#ctx0" brushRef="#br2" timeOffset="154129.8158">12055 7332 85 0,'-25'23'37'0,"-5"22"-1"16,-16 3 0-16,0 18-30 16,-3 3-2-16,7 6 0 15,-1 2-3-15,6-1-1 16,9 1-6-16,4-16-31 15,22-8-1-15,5-24 0 16,19-11 0-16</inkml:trace>
  <inkml:trace contextRef="#ctx0" brushRef="#br2" timeOffset="154504.8372">12073 7712 94 0,'0'0'39'0,"0"0"0"16,0 0 0-16,17-22-36 15,12 7 0-15,5-3-1 16,3 1 0-16,1 2 0 15,-2 8-1-15,-5 4 0 16,-6 9 0-16,-11 8-1 0,-10 10 1 16,-15 7-1-16,-8 6 1 15,-10 4 0-15,-4 1 0 16,-5-1 0-16,1-3 0 15,6-7 0-15,5-5 1 16,14-8-1-16,12-18 0 16,22 8-1-16,12-19-2 15,20 2-8-15,-1-14-28 16,19 2-3-16,-5-4-1 15,9 2-1-15</inkml:trace>
  <inkml:trace contextRef="#ctx0" brushRef="#br2" timeOffset="156757.9661">12927 7598 66 0,'0'0'35'15,"5"-15"-2"-15,9 8-2 16,-6-11-25-16,12 4-3 15,-2-7 0-15,10 2 0 16,-4-2-1-16,5 3-1 16,-7 1 1-16,0 6-1 15,-5 0 1-15,-6 10 0 16,-11 1-1-16,-1 19 1 15,-12-2-1-15,-1 9 1 16,-4 7-1-16,-2 7 1 16,2 4-1-16,6 2 0 15,2-1-1-15,11-2 2 16,7-6-2-16,10-10 1 0,10-8 1 15,8-11-1-15,5-15 1 16,2-6 0-16,1-12 0 16,-4-4-1-16,-4-7 1 15,-3-1 0-15,-14-1-1 16,-4 2-1-16,-5 3 1 15,-7 4-1-15,-2 4-1 16,-1 2 0-16,4 7-2 16,1-2-4-16,16 16-15 15,-6-10-16-15,17 11-1 16,-2-3 0-16,11 8 1 15</inkml:trace>
  <inkml:trace contextRef="#ctx0" brushRef="#br2" timeOffset="156967.9781">13802 7633 96 0,'-18'17'38'0,"6"7"1"16,-9-13-7-16,8 13-29 15,1 0-1-15,6 1-1 16,4 1 0-16,3-3-2 15,7 2-3-15,2-16-7 16,16 4-25-16,-7-16-1 16,14-7-1-16,-1-16-1 15</inkml:trace>
  <inkml:trace contextRef="#ctx0" brushRef="#br2" timeOffset="157117.9865">13962 7328 96 0,'-27'-10'37'0,"-3"2"2"16,13 9-4-16,2 7-37 15,15-8-22-15,0 0-13 16,24-6-1-16,12 4 1 16,3-11 0-16</inkml:trace>
  <inkml:trace contextRef="#ctx0" brushRef="#br2" timeOffset="157301.9972">14352 7296 86 0,'-14'30'36'0,"-12"-1"-1"0,5 10 1 16,-14 0-28-1,15 4-7-15,3 0 1 0,8 5 0 16,2 2-3-16,6-5-2 16,12 4-10-16,-3-14-23 15,11-3-1-15,-2-11-1 16,4-7 1-16</inkml:trace>
  <inkml:trace contextRef="#ctx0" brushRef="#br2" timeOffset="157472.0069">14206 7536 90 0,'-18'-7'37'0,"18"7"-1"0,7-12-3 15,15-7-46-15,19 7-23 16,8-7 0-16,10-1-1 15,3-3 1-15</inkml:trace>
  <inkml:trace contextRef="#ctx0" brushRef="#br2" timeOffset="157903.0314">14753 7363 88 0,'-17'-5'39'15,"17"5"0"-15,9-22 2 16,14 10-33-16,-4-9-2 15,6 4-1-15,4-2 0 0,2 6-1 16,-5 5-1-16,-4 8 0 16,-7 11-2-16,-6 6-1 15,-8 7 0-15,-5 11-1 16,-7 5 0-16,-3 4 0 15,-1 4 0-15,4-1 0 16,-2-2 0-16,8-2 1 16,10-9-1-16,8-5 1 15,9-15 0-15,11-10 0 16,6-12 0-16,4-9 1 15,-1-13-1-15,-1-4 1 16,-5-5 0-16,-10-5-1 16,-8 3 1-16,-9-2 0 15,-4 2 0-15,-6 0 0 0,-2 8 0 16,2 3-1-16,5 9-3 15,-1 5-1-15,13 19-15 16,-16-3-19-16,28 11-4 16,-12 1 0-16,12 9 0 15</inkml:trace>
  <inkml:trace contextRef="#ctx0" brushRef="#br2" timeOffset="158187.0478">15737 7359 100 0,'-25'-7'39'0,"6"12"-1"15,-13-7-8-15,8 16-24 16,-11 5-2-16,5 12 0 15,0 7-1-15,6 7-1 16,1 4-1-16,7 4 0 16,7-1-2-16,7-6-1 15,11-1-4-15,-1-21-17 16,12 6-15-16,-6-20-1 15,6-2 0-15,-7-16-1 16</inkml:trace>
  <inkml:trace contextRef="#ctx0" brushRef="#br2" timeOffset="158320.0553">15473 7691 104 0,'-12'-9'38'16,"12"9"1"-16,17-14-3 16,9 1-36-16,12 1-8 15,3-11-27-15,13 0-4 16,4-8 1-16,9 1-2 15</inkml:trace>
  <inkml:trace contextRef="#ctx0" brushRef="#br2" timeOffset="158623.0728">15923 6966 105 0,'23'17'39'16,"2"0"2"-16,13 11-2 16,-5-2-34-16,10 3-2 15,4 2-1-15,-1-1 0 16,-4 1-1-16,-4 3-2 15,-10 3 0-15,-13 3-1 16,-15 3 0-16,-18 4-2 16,-16 9-4-16,-30-3-28 15,-7 7-4-15,-17-9 1 16,1 3-1-16</inkml:trace>
  <inkml:trace contextRef="#ctx0" brushRef="#br2" timeOffset="159172.1042">13201 7216 36 0,'8'-38'30'16,"-1"5"4"-16,-4 9-1 15,-12-3-15-15,9 27-9 16,-33-9 1-16,8 29-1 0,-20 5 1 16,7 24-2-16,-17 7-2 15,7 18-2-15,-3 9 0 16,11 11-2-16,7 4 0 15,15 1-2-15,16-6-1 16,18-3-2-16,23-4-6 16,9-24-28-16,30-9-2 15,9-23 0-15,26-19-1 16</inkml:trace>
  <inkml:trace contextRef="#ctx0" brushRef="#br2" timeOffset="159727.1359">16586 7640 110 0,'-21'4'39'0,"21"-4"1"16,0 0-5-16,-8-21-42 15,27 17-30-15,-3-9-2 16,8 4 0-16,-2-7-2 15</inkml:trace>
  <inkml:trace contextRef="#ctx0" brushRef="#br2" timeOffset="160349.1715">17281 6865 69 0,'10'-7'31'15,"-10"7"-3"-15,0 0 0 16,0 0-16-16,0 0-1 16,-23 16-2-16,9 14-1 15,-11 4-1-15,-3 18-1 16,-8 11 0-16,-2 9-2 15,-5 6-1-15,3 5 0 0,5-4-2 16,9-2-1-16,11-10-1 16,10-16-3-16,24-7-11 15,5-30-21-15,24-11-2 16,-1-19 0-16,11-8-2 15</inkml:trace>
  <inkml:trace contextRef="#ctx0" brushRef="#br2" timeOffset="160515.1809">16929 7254 120 0,'-43'6'41'0,"11"-5"-1"16,32-1-6-16,21 5-33 15,26-14-3-15,30 9-15 0,10-18-20 16,20 8-3-16,-2-4 0 15,10 6-1-15</inkml:trace>
  <inkml:trace contextRef="#ctx0" brushRef="#br2" timeOffset="161416.2325">18315 7403 75 0,'-3'-12'34'15,"3"12"-1"-15,-19-2-2 16,-5 2-22-16,7 12-2 15,-10 1-1-15,4 12 0 16,-6 0-2-16,10 8 0 16,1 1-1-16,12 2 0 15,7-4-1-15,16-6 0 16,9-10-1-16,11-8-1 15,7-12 0-15,5-7 0 16,-1-9 0-16,0-5-1 16,-5-4 0-16,-10 0 0 0,-8 3-1 15,-10 0 1-15,-11 6 0 16,-6 2 0-16,-7 4 1 15,-6 5 1-15,-3 5 0 16,3 1 0-16,4 3 0 16,11 0 0-16,0 0 0 15,16 10 1-15,9-9-2 16,10 1 1-16,6 0-1 15,1 5 1-15,1 1-1 16,-1 10 0-16,-12 1 1 16,-8 12-1-16,-11 5 0 15,-13 8 1-15,-6-1 0 16,-8 0 1-16,-4-3-1 15,2-7 1-15,1-9-1 0,7-10 1 16,10-14 1-16,11-13-1 16,10-11 0-16,13-10-1 15,7-9 1-15,6-3-1 16,0-4 0-16,0-1-1 15,-1 6-1-15,-10 2-4 16,1 14-4-16,-19-1-30 16,6 11-1-16,-9 1-2 15,8 9 1-15</inkml:trace>
  <inkml:trace contextRef="#ctx0" brushRef="#br2" timeOffset="162039.2682">20118 7045 91 0,'0'0'37'16,"0"0"-1"-16,-20 1 2 15,-16 14-29-15,3 11-5 16,-14 8 1-16,-3 10-1 15,-8 2 1-15,5 2-2 16,5-3 0-16,13-1-2 16,16-10 1-16,18-8-2 15,22-11 0-15,21-9 0 0,19-6 0 16,10-5 0-16,5-1 0 15,-2-1 0-15,-9 4 0 16,-9 6 0-16,-20 10 0 16,-22 10 0-16,-21 9 0 15,-21 11 0-15,-15 3 0 16,-10 5 1-16,-6 0-1 15,0-2-1-15,10-6-3 16,5-20-18-16,26 2-17 16,18-25-1-16,12-3 0 15,23-23-2-15</inkml:trace>
  <inkml:trace contextRef="#ctx0" brushRef="#br2" timeOffset="162244.2799">20646 7361 95 0,'-15'8'40'16,"1"-10"1"-16,14 2-4 16,6-13-22-16,10-7-18 15,19 5-3-15,0-10-15 16,14 13-16-16,-10-3-2 15,0 13 2-15,-15 1-3 16</inkml:trace>
  <inkml:trace contextRef="#ctx0" brushRef="#br2" timeOffset="162378.2875">20517 7598 109 0,'-20'28'37'0,"8"-17"2"16,24-4-5-16,15-13-37 15,10-13-31-15,25-1-5 16,3-12 2-16,17 1-2 15</inkml:trace>
  <inkml:trace contextRef="#ctx0" brushRef="#br2" timeOffset="162729.3076">21379 7018 110 0,'12'-2'38'16,"-12"2"0"-16,1 21-2 15,-14 2-34-15,-2 4-3 16,-1 10-1-16,-6-1-2 15,7 4-1-15,-4-11-14 16,17 2-18-16,4-15-1 16,19-8 1-16,8-17 1 0</inkml:trace>
  <inkml:trace contextRef="#ctx0" brushRef="#br2" timeOffset="162911.318">21743 6968 80 0,'-19'-2'37'15,"-5"24"1"-15,-14 8-1 16,-4 27-12-16,-8-3-21 15,7 9-2-15,3 5 0 16,9-1-4-16,9 3-3 16,5-14-21-16,22 5-12 15,4-18 0-15,15-7-1 0,1-14 0 16</inkml:trace>
  <inkml:trace contextRef="#ctx0" brushRef="#br2" timeOffset="163246.3372">21701 7423 109 0,'0'0'37'15,"0"0"3"-15,14-8-4 16,10-5-35-16,14 0 0 15,3 3 1-15,4 0 0 16,-6 3 0-16,-5 7 0 16,-10 4-1-16,-14 10 0 0,-16 7 0 15,-15 7 1-15,-13 4-1 16,-6 5 1-16,-4 1 0 15,1 1-1-15,4-3 0 16,9-4 0-16,15-7 0 16,16-7-1-16,21-8-2 15,14-16-7-15,28 5-29 16,-3-17-3-16,19-1 0 15,-1-12-1-15</inkml:trace>
  <inkml:trace contextRef="#ctx0" brushRef="#br2" timeOffset="163400.346">22366 7576 118 0,'-29'13'40'16,"1"-13"-1"-16,18-4-3 15,10 4-42-15,-3-25-31 16,36 5-3-16,4-8 0 15,15-1-1-15</inkml:trace>
  <inkml:trace contextRef="#ctx0" brushRef="#br2" timeOffset="163646.3601">22988 7041 97 0,'-11'-11'38'0,"0"8"3"15,-10 2-2-15,1 22-18 0,-12-4-18 16,0 12 1-16,-8 7-1 15,1 11 0-15,1 3-1 16,5 6 0-16,7-1 0 16,10 3-2-16,10-7-2 15,12-4-1-15,13-6-2 16,2-20-10-16,16 6-25 15,-8-21-1-15,9-4-1 16,-12-17 0-16</inkml:trace>
  <inkml:trace contextRef="#ctx0" brushRef="#br2" timeOffset="163798.3688">22638 7359 123 0,'-16'2'41'0,"16"-2"1"0,0 0-2 15,40-9-39-15,4-1-7 16,24 9-32-16,-7-11-3 15,13 8 1-15,-3-5-3 16</inkml:trace>
  <inkml:trace contextRef="#ctx0" brushRef="#br2" timeOffset="164331.3993">23589 6858 87 0,'5'-23'36'0,"-5"23"1"16,0 0 0-16,-22 27-20 16,-7 9-13-16,-6 15-1 15,-6 13 0-15,-5 13-1 16,-2 3 0-16,5 7 0 15,5-5 0-15,13-3-1 16,13-6-2-16,19-11-1 16,18-9-3-16,9-26-11 15,25 2-21-15,-1-25-2 16,14-5 1-16,-6-21-1 15</inkml:trace>
  <inkml:trace contextRef="#ctx0" brushRef="#br2" timeOffset="164698.4202">23711 7358 108 0,'-17'6'38'0,"-2"-3"1"16,12 9-3-16,-8 0-32 15,14 1-1-15,3 1 0 16,4 6 0-16,-1-1-1 15,5 3 0-15,1-3 0 16,1-3-1-16,3-6 0 16,4-4 0-16,2-7-1 15,4-7 1-15,5-7-1 0,2-5 0 16,1-2 1-16,0-2-1 15,-2 0 0-15,1 1 0 16,-8 6 0-16,-4 4 0 16,-6 6 0-16,-14 7 0 15,0 0 0-15,-8 16 0 16,-2-1 0-16,-4 5-1 15,3 0-2-15,-1-1-2 16,14 10-10-16,-1-18-22 16,22 3-3-16,3-13 0 15,19-2-1-15</inkml:trace>
  <inkml:trace contextRef="#ctx0" brushRef="#br2" timeOffset="164879.4306">24444 7286 117 0,'-12'3'38'0,"-9"-1"0"15,2 16-9-15,-3-1-26 16,3 9-2-16,2 6 0 16,3 0-3-16,4 9 0 15,-3-5-6-15,17 9-27 16,-11-8-2-16,10 1-1 15,-3-10-1-15</inkml:trace>
  <inkml:trace contextRef="#ctx0" brushRef="#br2" timeOffset="165082.4422">24240 7512 99 0,'-19'-17'40'0,"19"17"1"15,-13-19-2-15,22 18-22 16,10-12-16-16,5 0-2 15,13 4-3-15,1-6-2 16,16 15-15-16,-13-13-16 16,6 9-3-16,-10-4 2 15,-4 5-3-15</inkml:trace>
  <inkml:trace contextRef="#ctx0" brushRef="#br2" timeOffset="165487.4653">24571 7351 105 0,'0'0'38'0,"0"0"1"16,0 0 0-16,15-20-34 16,1 15-1-16,1-4-1 15,4 9 0-15,-3 0-1 16,-2 5 0-16,-5 6 0 15,-8 4-1-15,-6 10 0 16,-9 3-1-16,-5 9 1 16,-3 4 0-16,-3 1 0 15,1 3-1-15,7-5 0 16,6-2 0-16,9-7 1 15,9-9-1-15,15-10 0 0,9-15 0 16,9-12 0-16,4-8 0 16,-1-9 1-16,-1-4-1 15,-4-5 0-15,-10-2 0 16,-9 3 1-16,-11 1-1 15,-6 5 0-15,-4 7 0 16,-5 3-2-16,0 6-1 16,5 18-5-16,-3-24-24 15,15 21-8-15,-12 3-1 16,27-11 0-16</inkml:trace>
  <inkml:trace contextRef="#ctx0" brushRef="#br2" timeOffset="165801.4833">24982 6857 107 0,'0'0'41'0,"13"5"0"16,13 21 0-16,-4-3-29 15,12 11-7-15,-2 9-2 16,3 6 2-16,-5 5-5 16,-4 8 0-16,-11 3 0 15,-11 0 0-15,-9 1 0 16,-2-1 0-16,-10-4 0 15,-2-4 0-15,-1-6 0 16,-1-9 0-16,4-5-3 16,-1-12-4-16,14 6-14 0,-14-25-21 15,18-6 1-15,0 0-1 16,0 0 0-16</inkml:trace>
  <inkml:trace contextRef="#ctx0" brushRef="#br3" timeOffset="196438.2357">7949 9029 74 0,'-14'0'37'16,"14"0"-2"-16,-18 0 1 0,18 0-28 15,18-9-3-15,6 2-1 16,5-5-1-16,13 2-1 15,5-1 0-15,10 1-1 16,2 2-1-16,-1 6-1 16,-2 8-1-16,-9-1-5 15,4 17-9-15,-22-9-18 16,6 10-1-16,-14-7-2 15,-2 2 1-15</inkml:trace>
  <inkml:trace contextRef="#ctx0" brushRef="#br3" timeOffset="196679.2494">7842 9351 88 0,'0'0'35'16,"24"18"1"-16,4-21-5 16,19-2-29-16,9-2-1 15,15-3-2-15,15 2-8 16,-8-13-24-16,17 3-2 15,-11-10-1-15,-2 4 0 16</inkml:trace>
  <inkml:trace contextRef="#ctx0" brushRef="#br3" timeOffset="197060.2712">8451 8888 86 0,'-17'-8'37'16,"-6"-4"-1"-16,12 6 1 16,-6-3-31-16,17 9 0 15,0 0-2-15,27 11-1 16,10-6 0-16,13 2-1 15,12 3 1-15,6 1-2 0,5 4 0 16,-2 4-1 0,-9 8 1-16,-15 4-1 0,-18 17 0 15,-19 10 0-15,-21 8 0 16,-17 6 1-16,-17 2-1 15,-10 1 0-15,-11-7 1 16,0-8 0-16,6-13-2 16,9-20-2-16,23-5-15 15,9-30-19-15,29-12-3 16,13-19 0-16,27-12-2 15</inkml:trace>
  <inkml:trace contextRef="#ctx0" brushRef="#br3" timeOffset="203860.6602">8743 7641 83 0,'-10'-3'37'0,"-5"-8"-2"16,15 11-2-16,-18-12-26 0,18 12-1 15,5-27-1-15,15 8-2 16,8-5 0-16,5 2-1 15,7 3 0-15,4 2 0 16,-3 7-1-16,-4 8 0 16,-9 14 0-16,-14 17 0 15,-14 15-1-15,-16 11 0 16,-17 13 0-16,-9 11 0 15,-11 3 0-15,-3 0-1 16,-5-6 1-16,8-9 0 16,6-12 1-16,13-10-1 15,18-13 1-15,18-16 0 16,19-11 0-16,21-11 0 15,19-8-2-15,10-6-3 16,20 2-23-16,-5-12-12 0,1 11-1 16,-12-3-1-16,-3 8 0 15</inkml:trace>
  <inkml:trace contextRef="#ctx0" brushRef="#br3" timeOffset="204874.7182">11036 7479 88 0,'0'0'37'16,"-3"-12"0"-16,14 8 1 15,-11 4-34-15,27-16-2 16,-1 6 0-16,9-2-1 0,3 1 1 15,0 1-1-15,-1 5-1 16,-4 3 1-16,-10 8-1 16,-8 9 1-16,-11 9-1 15,-14 10 1-15,-10 7-1 16,-9 8 1-16,-9 5 0 15,-4 6 1-15,-2-1-1 16,1-2 1-16,5-7 0 16,7-4-1-16,9-9 1 15,8-6-2-15,13-11 1 16,12-9-2-16,11-6 0 15,8-11-3-15,14 6-10 16,-2-18-23-16,13 4-2 0,2-8 0 16,8 4-1-16</inkml:trace>
  <inkml:trace contextRef="#ctx0" brushRef="#br3" timeOffset="205061.7289">11591 7933 81 0,'-13'4'41'16,"-2"-6"-3"-16,15 2 2 15,-19-9-24-15,9-4-42 16,10 13-12-16,7-13-1 0,4 9-1 15</inkml:trace>
  <inkml:trace contextRef="#ctx0" brushRef="#br3" timeOffset="205933.7788">9528 8903 94 0,'-2'-10'38'16,"4"-10"0"-16,17 8-3 16,4-11-32-16,16 3-1 15,5-2-1-15,7 4 1 16,-2 4-1-16,-1 6-1 15,-8 9 1-15,-9 8-2 16,-16 15 3-16,-16 12-2 16,-18 9 1-16,-11 11 0 15,-11 2 1-15,-11 6-2 16,0 1 2-16,2-5-1 15,6-10 0-15,12-6 0 16,13-14-1-16,18-9 1 0,13-12-1 16,18-10-1-16,17-10-1 15,9-11-3-15,19 11-17 16,-6-18-17-16,9 4 0 15,-9-4-1-15,0 10 1 16</inkml:trace>
  <inkml:trace contextRef="#ctx0" brushRef="#br3" timeOffset="206360.8032">10306 9101 91 0,'-14'-2'38'0,"-9"-4"0"0,7 14-3 15,-17-7-29-15,4 11-1 16,-2 5 0-16,7 11-1 16,1 4-2-16,9 1 1 15,9-5-2-15,10-4 0 16,14-8 0-16,13-10 0 15,12-17 0-15,7-13-1 16,7-14 1-16,3-10-1 16,-2-9 1-16,-6-5 0 15,-5-3-2-15,-15 2 1 16,-8 1 0-16,-11 8 0 15,-11 9 0-15,-10 12 0 16,-6 11-1-16,-4 21 1 16,-4 20 1-16,1 13 0 15,1 18 0-15,5 11-1 0,7 4-1 16,6 7-1-16,10 4-1 15,8-10-4-15,24 2-19 16,-6-24-13-16,18-3-1 16,-3-20-2-16,11-4 3 15</inkml:trace>
  <inkml:trace contextRef="#ctx0" brushRef="#br3" timeOffset="206549.8139">11020 9057 75 0,'0'0'38'0,"-19"4"0"16,19-4-1-16,19-9-23 0,3 1-12 16,7-3-1-16,8-3-3 15,7 8-7-15,-5-8-26 16,5 11-2-16,-17-3 0 15,-6 12-2-15</inkml:trace>
  <inkml:trace contextRef="#ctx0" brushRef="#br3" timeOffset="206699.8224">10991 9314 95 0,'0'0'38'16,"20"-3"1"-16,9-10-2 15,6-3-42-15,8-15-31 16,15 3-1-16,3-4-2 0,9 0-1 15</inkml:trace>
  <inkml:trace contextRef="#ctx0" brushRef="#br3" timeOffset="208036.8989">12010 8935 83 0,'10'-29'36'0,"7"9"0"15,-1-9-7-15,17 5-25 16,-5-6-3-16,11 4 2 16,-6-1-2-16,0 5 0 15,-8 8 0-15,-2 6 0 16,-10 6 0-16,-13 2 0 15,0 20-1-15,-9 5 1 16,-9 5 1-16,2 9-1 16,-6 3 1-16,6 4-1 15,2-1 2-15,8 1-2 16,7-6 1-16,13-5-1 15,7-13 0-15,12-8 0 16,8-13 1-16,7-9-1 0,4-11 1 16,-1-8 0-16,-3-13 0 15,-4-5-1-15,-5-4-1 16,-9-4 1-16,-7-3-1 15,-10 3 1-15,-9 1-2 16,-4 5 1-16,-3 8-2 16,-3 9 2-16,0 10-2 15,-1 7-1-15,7 13-4 16,0 0-23-16,18 21-8 15,-3-2-2-15,10 10-1 16</inkml:trace>
  <inkml:trace contextRef="#ctx0" brushRef="#br3" timeOffset="208298.9141">12966 9010 55 0,'-10'12'38'16,"-5"-1"-1"-16,5 11 1 16,-9-10-12-16,7 14-20 15,-9-3-2-15,7 3-1 16,2 0-1-16,5-6-1 15,7-5-2-15,0-15-4 16,35 6-31-16,-13-20 0 16,13 0-2-16,-1-17-1 15</inkml:trace>
  <inkml:trace contextRef="#ctx0" brushRef="#br3" timeOffset="208448.9226">13044 8686 81 0,'-26'-18'38'16,"10"8"-2"-16,2 1-3 15,10-9-49-15,4 18-20 16,19-8 0-16,7 6-1 16,5-4-1-16</inkml:trace>
  <inkml:trace contextRef="#ctx0" brushRef="#br3" timeOffset="208690.9363">13530 8592 82 0,'0'0'39'16,"-18"14"-1"-16,13 11 0 16,-10 1-32-16,2 13-4 15,0 12 2-15,2 9-3 16,-4 2 1-16,2 4-2 15,3-4-1-15,1-8-6 16,15-4-29-16,-7-20-1 16,10-5-1-16,-9-25-2 15</inkml:trace>
  <inkml:trace contextRef="#ctx0" brushRef="#br3" timeOffset="208863.9463">13473 8826 76 0,'-25'-8'42'16,"14"10"-3"-16,-6-3 1 15,19 17-16-15,-2-16-23 16,29-4-3-16,14 1-9 16,2-11-25-16,18 2-5 15,0-9 1-15,15 5-1 16</inkml:trace>
  <inkml:trace contextRef="#ctx0" brushRef="#br3" timeOffset="209298.9713">14036 8676 90 0,'-2'-9'39'0,"15"2"0"15,-4-11-3-15,17 5-31 16,-1-2-1-16,3 7-1 15,-4 2 0-15,-4 7-1 16,-9 7 0-16,-4 10-1 16,-10 8 1-16,-5 12-1 15,-4 7 1-15,-5 5-2 16,1 3 2-16,4 1-2 15,5-1 2-15,6-3-2 16,6-11 0-16,13-9-1 0,10-12 1 16,4-11 1-16,9-13-1 15,1-13 1-15,2-10-1 16,-3-10 1-16,-5-6-1 15,-8-9 0-15,-7-4 0 16,-9-2 0-16,-6-1-1 16,-7 6 1-16,-3 3-1 15,0 11 0-15,3 9-1 16,-3 6-2-16,4 26-13 15,0 0-22-15,27 16-2 16,-12 0 0-16,9 11-1 16</inkml:trace>
  <inkml:trace contextRef="#ctx0" brushRef="#br3" timeOffset="209583.9876">15043 8679 66 0,'-11'-17'39'16,"-8"1"-1"-16,1 11 1 16,-8-5-21-16,5 20-12 15,-11 8 0-15,7 15-2 16,2 11 0-16,0 8-2 15,4 6 1-15,5 9-2 16,5-2 1-16,5 2-2 0,7-6-3 16,3-10-2-16,9 6-14 15,-5-26-19-15,7-2 1 16,-17-29-3-16,22 12 0 15</inkml:trace>
  <inkml:trace contextRef="#ctx0" brushRef="#br3" timeOffset="209742.9967">14787 9029 103 0,'0'0'39'0,"-19"-21"1"16,19 21-3-16,12-4-34 16,6 1-1-16,12 0-3 15,5-9-7-15,20 2-28 16,-2-11-4-16,13 2 1 15,-3-16-2-15</inkml:trace>
  <inkml:trace contextRef="#ctx0" brushRef="#br3" timeOffset="210028.013">15278 8138 73 0,'0'0'41'16,"7"17"0"-16,15 2 0 15,-1-8-17-15,11 16-19 16,5 5-2-16,6 12 1 16,-4 5-2-16,-5 9 1 15,-7 8-2-15,-6 9 0 0,-13 3 0 16,-11 3-1-16,-11 2 0 15,-9-6-3-15,-2 0-2 16,-15-19-19-16,13 3-16 16,-8-18-1-16,7-5-3 15,3-16 2-15</inkml:trace>
  <inkml:trace contextRef="#ctx0" brushRef="#br3" timeOffset="210522.0412">12419 8218 72 0,'-42'7'37'0,"-12"3"-1"16,1 14-1-16,-18 5-27 15,5 24-1-15,-5 11-2 16,11 24 0-16,8 13 0 16,18 17-3-16,20 15 0 15,28 2-6-15,37-1-30 16,13-17-5-16,29-12 1 15,11-24-3-15</inkml:trace>
  <inkml:trace contextRef="#ctx0" brushRef="#br3" timeOffset="211042.071">15763 8995 101 0,'0'0'40'15,"0"0"1"-15,11-5-6 16,0 8-50-16,-5-14-24 16,15 3-1-16,2-7 0 15,10 3-1-15</inkml:trace>
  <inkml:trace contextRef="#ctx0" brushRef="#br3" timeOffset="211462.095">16435 8161 78 0,'0'0'37'0,"-11"-11"0"16,11 11 0-16,-26 14-28 16,9 9-3-16,-4 8-2 15,2 16 1-15,-7 9-1 0,4 16 0 16,-6 7-1-1,5 10 0-15,0 1 0 0,7-1-2 16,4-5 1-16,9-8-2 16,10-13 0-16,7-14-3 15,13-8-8-15,-5-26-27 16,14-9-3-16,-7-19 2 15,6-7-2-15</inkml:trace>
  <inkml:trace contextRef="#ctx0" brushRef="#br3" timeOffset="211635.1049">16179 8627 110 0,'-32'8'42'0,"7"-2"0"16,27 5-1-16,14-17-38 15,20 1-3-15,26-9-2 16,16-12-8-16,18 9-27 15,-2-11-5-15,5 8 1 16,-9-2-2-16</inkml:trace>
  <inkml:trace contextRef="#ctx0" brushRef="#br4" timeOffset="215790.3425">12304 9330 18 0,'0'0'30'0,"0"0"0"0,-12-6 2 16,12 6-16-16,-14 7-8 16,14-7 2-16,0 0-4 15,-11 13-2-15,11-13-1 16,0 0 1-16,0 0 0 15,11 5 1-15,-11-5-1 16,27-3 0-16,-9 1-1 16,6 4 0-16,3-1-1 15,5 3-1-15,4 0 1 16,5 5-2-16,4-3 1 15,7 3-1-15,6-3 1 16,10-1-1-16,11-5 0 16,3 0 1-16,11-3-1 0,4-3 1 15,5 1-1-15,8 1 0 16,1-1 1-16,1 6-1 15,-3 3 0-15,-4 4 0 16,-1 1 1-16,-1 5-1 16,2 0 0-16,-2 1 0 15,0 0 1-15,-1-3-1 16,7-3 0-16,-2 0 1 15,9-4 0-15,1-2-1 16,4-1 1-16,-2-1-1 16,3 0 1-16,-3-2-1 15,3 2 1-15,0 0-1 16,1-1 1-16,-1 2 0 15,-3-2-1-15,2-3 1 0,-3 2-1 16,3-2 1-16,2-1-1 16,-5 0 1-16,-3-3 0 15,-3 1-1-15,-5-1 1 16,-10 2-1-16,-8 1 0 15,-13 3-1-15,-14 5-5 16,-22-4-29-16,-6 8 0 16,-20-2-2-16,-14-6 0 15</inkml:trace>
  <inkml:trace contextRef="#ctx0" brushRef="#br4" timeOffset="216330.3734">14742 9739 43 0,'11'-19'32'0,"0"-1"4"16,-2 10-1-16,-13-4-21 15,4 14 0-15,0 0-4 16,-12 28-1-16,-9-8-3 15,-1 15-2-15,-10 5-1 16,0 16-1-16,-7 7-1 16,3 6 1-16,7 5-3 15,8 2 2-15,9-2-1 16,16-4 0-16,13-7-2 0,16-16-2 15,19-5-5-15,-1-22-28 16,17-7 0-16,-4-16 0 16,-2-4-2-16</inkml:trace>
  <inkml:trace contextRef="#ctx0" brushRef="#br4" timeOffset="216513.3839">14510 10201 94 0,'0'0'38'15,"-1"-20"-2"-15,40 5 1 16,20-8-37-16,22-15-16 16,26 10-19-16,1-5-1 0,4 5-2 15,-7 2 0-15</inkml:trace>
  <inkml:trace contextRef="#ctx0" brushRef="#br4" timeOffset="217187.4224">9780 9703 71 0,'-25'-5'37'16,"6"6"-1"-16,-2-4 1 15,21 3-29-15,-18 1-1 0,28 3-1 16,11-7-2-16,24 0 0 16,19-11-3-16,19-2 1 15,16-8-1-15,18 0-1 16,11-3-2-16,4-2-1 15,0 9-4-15,-20-4-31 16,-9 18 1-16,-24 4-2 16,-16 13 0-16</inkml:trace>
  <inkml:trace contextRef="#ctx0" brushRef="#br4" timeOffset="217585.4452">10176 9990 81 0,'8'-22'37'15,"-8"22"-1"-15,-7-11 1 16,-6 21-32-16,-12 8 0 15,-3 13 0-15,-9 7-2 16,-2 13 0-16,-2 9-2 16,7 2 1-16,4 1-1 0,10-4 1 15,11-3-2-15,14-5 1 16,17-13-2-16,12-11 0 15,10-12-3-15,-1-19-8 16,12 0-27-16,-8-14 1 16,-1-2 0-16,-19-9-2 15</inkml:trace>
  <inkml:trace contextRef="#ctx0" brushRef="#br4" timeOffset="217743.4543">9823 10335 102 0,'0'0'37'0,"38"-15"4"15,13-9-8-15,27 1-33 0,16 1-7 16,11-10-31-16,9 3 2 16,-10-3-1-16,-3 6-3 15</inkml:trace>
  <inkml:trace contextRef="#ctx0" brushRef="#br4" timeOffset="218951.5233">14315 10271 67 0,'-9'16'36'15,"9"-16"0"-15,-9 12 1 16,9-12-27-16,23-19-2 15,9-7-3-15,20-10 1 16,18-17-3-16,17-7-1 16,16-9-2-16,7-10-6 15,16 7-31-15,-15-1 1 16,-4 13-2-16,-17 4-1 15</inkml:trace>
  <inkml:trace contextRef="#ctx0" brushRef="#br4" timeOffset="219473.5532">15938 8916 86 0,'-29'0'37'16,"6"-8"0"-16,21-6 1 0,13-10-32 15,31-4-1-15,23-13-4 16,21-8 0-16,19-1-7 16,3-13-29-16,8 7-3 15,-12-1 0-15,-9 11-1 16</inkml:trace>
  <inkml:trace contextRef="#ctx0" brushRef="#br4" timeOffset="220471.6103">8199 11503 64 0,'0'0'38'0,"15"-8"-2"15,14-2 1-15,3-9-33 16,19 3-2-16,4-6 1 0,8 2-1 15,1 5-5-15,-9-6-15 16,0 18-17-16,-15 2-1 16,-9 10-2-16,-18 4 2 15</inkml:trace>
  <inkml:trace contextRef="#ctx0" brushRef="#br4" timeOffset="220668.6216">8188 11714 72 0,'-12'10'37'16,"12"-10"-2"-16,16 1 2 16,15-8-35-16,19-4-2 0,16-4-3 15,2-13-6-15,17 4-27 16,-4-8 1-16,-2 0-2 15,-10-6 1-15</inkml:trace>
  <inkml:trace contextRef="#ctx0" brushRef="#br4" timeOffset="220971.6389">8666 11219 77 0,'0'0'38'0,"0"0"0"16,25 7-1-16,2-9-34 0,17 3 0 15,2 0 1 1,7 5-1-16,0 2-1 0,-6 7 0 16,-6 7 0-16,-11 6-1 15,-16 9 0-15,-14 7 0 16,-18 8-1-16,-10-1 1 15,-7 1-2-15,-4-3 0 16,1-5-3-16,2-13-1 16,17 0-19-16,5-23-16 15,14-8 2-15,11-15-3 16,16-4 2-16</inkml:trace>
  <inkml:trace contextRef="#ctx0" brushRef="#br4" timeOffset="222020.6989">9722 11260 73 0,'0'0'38'0,"8"-12"-1"16,2-3-1-16,9 3-33 16,4 0-1-16,6 1 0 15,1-1 0-15,3 3-1 16,-4 3 0-16,-1 3 0 15,-6 2 0-15,-1 3-1 16,-8 4 1-16,-13-6 0 0,6 22-1 16,-14-7 1-16,-7 4 0 15,-8 5 0-15,-6 5 0 16,-3 3 0-16,-7 2 0 15,2 3 1-15,4-2-1 16,4-2 0-16,7-5 0 16,11-5 0-16,12-9 0 15,13-9-1-15,15-8-1 16,9-8-2-16,13 0-2 15,-1-15-13-15,12 12-21 16,-4-7 0-16,3 9-1 16,-8-2 1-16</inkml:trace>
  <inkml:trace contextRef="#ctx0" brushRef="#br4" timeOffset="222455.7238">10499 11318 60 0,'-24'-9'39'0,"6"11"-1"16,-9 1 1-16,4 7-24 15,-6 0-10-15,6 8-1 16,2-2 0-16,7 3-2 15,3 1 0-15,10-2 0 16,11-6-1-16,7-6 0 0,11-10 0 16,9-3 1-16,2-10-1 15,8-8-1-15,-3-5 2 16,2-7-1-16,-7-4 0 15,-6-1-1-15,-9-2 2 16,-8 0 0-16,-6 4-1 16,-10 5 1-16,-6 5-1 15,-6 9 1-15,-3 12-1 16,-1 13 1-16,-1 13-1 15,-1 13-2-15,3 9 0 16,6 10 0-16,7 5-1 16,4-1-2-16,11 6-3 15,-1-21-20-15,18 10-13 16,-3-16 0-16,7 1-2 0,-8-15 1 15</inkml:trace>
  <inkml:trace contextRef="#ctx0" brushRef="#br4" timeOffset="222741.7401">10018 11743 72 0,'-20'9'43'16,"20"-9"-4"-16,0 0 2 16,30-8-26-16,21-6-12 0,15-5 0 15,16 1-2-15,13-5 1 16,8 1-3-16,0 6 0 15,-4 0-3-15,-1 13-5 16,-26-2-31-16,3 13 1 16,-22-1-3-16,-12 11 2 15</inkml:trace>
  <inkml:trace contextRef="#ctx0" brushRef="#br4" timeOffset="223109.7612">10591 11839 65 0,'0'0'39'0,"-10"0"-1"15,-11 11 1-15,-1 12-31 16,-7 0-3-16,1 13 1 15,-1 5-2-15,3 8 0 16,3 4-1-16,6 5 0 16,7-2-2-16,8-1 1 0,6-4-2 15,9-7 0-15,11-9-3 16,1-14-4-16,17-5-32 15,-8-16-1-15,6-3 0 16,-11-16-1-16</inkml:trace>
  <inkml:trace contextRef="#ctx0" brushRef="#br4" timeOffset="223260.7698">10363 12174 92 0,'-21'2'40'15,"21"-2"0"-15,10-10-2 16,22-8-40-16,24 1-8 15,9-19-29-15,19 1 0 16,1-12-1-16,13 4 0 0</inkml:trace>
  <inkml:trace contextRef="#ctx0" brushRef="#br4" timeOffset="236145.5068">12669 11257 87 0,'12'-8'39'15,"6"6"-1"-15,-4-6-1 16,6 2-35-16,4 0-3 16,5-2-2-16,7 7-3 0,-9-7-31 15,9 7 0-15,-10-4-2 16,0 10 0-16</inkml:trace>
  <inkml:trace contextRef="#ctx0" brushRef="#br4" timeOffset="236301.5157">12581 11566 88 0,'0'0'38'0,"16"8"0"16,16-25-4-16,15-15-58 15,24 2-15-15,5-13 2 16,15-1-3-16,2-9 2 15</inkml:trace>
  <inkml:trace contextRef="#ctx0" brushRef="#br4" timeOffset="237052.5587">13495 11290 66 0,'-5'-18'38'0,"23"1"0"0,4-11 0 16,15 2-32-16,0-7-2 15,7 8-1-15,-5-3 0 16,0 7-1-16,-10 8-1 15,-6 7 0-15,-10 7-1 16,-10 9 1-16,-10 9-1 16,-3 10 1-16,-5 5 0 15,1 10 0-15,0 3-1 16,3 8 2-16,8-2-2 15,6-2 2-15,14-4-2 16,7-11 2-16,11-9-1 16,7-11 0-16,6-17 1 15,4-13-1-15,-2-14 1 16,-5-7-1-16,-4-9 1 0,-10-7-1 15,-8 0 0-15,-14 1 0 16,-8 2 0-16,-6 5-1 16,-7 7 0-16,-3 6-1 15,1 10 0-15,1 8-1 16,13 12-2-16,0 0-1 15,3 10-7-15,4 0-27 16,20 11 0-16,0-5-2 16,10 6 2-16</inkml:trace>
  <inkml:trace contextRef="#ctx0" brushRef="#br4" timeOffset="237346.5755">14491 11294 59 0,'0'0'38'15,"0"0"0"-15,0 0 1 16,0 0-27-16,-1 17-3 15,1 2-2-15,-9 0-1 16,3 8-2-16,-4-1-1 16,4 2-1-16,0 0-1 15,3-5-1-15,7-6-1 16,-4-17-3-16,28 16-7 15,-12-30-28-15,17 1 0 16,-8-16-2-16,10 1 1 0</inkml:trace>
  <inkml:trace contextRef="#ctx0" brushRef="#br4" timeOffset="237496.5841">14616 11146 82 0,'-27'-3'40'0,"8"7"-2"15,-1-4-1-15,20 0-36 16,0 0-6-16,0 0-32 15,0 0-1-15,26-10 0 16,4 5-1-16</inkml:trace>
  <inkml:trace contextRef="#ctx0" brushRef="#br4" timeOffset="237774.6">14925 11066 76 0,'11'-6'40'0,"-11"6"-1"16,0 0 1-16,0 0-33 15,-2 21-3-15,-6 1-1 16,-3 11-1-16,-3 5-1 15,-1 2 0-15,3 6-2 16,1-1-1-16,5 0-2 0,1-13-6 16,14 2-29-16,-7-18 0 15,12 0-1-15,-14-16 1 16</inkml:trace>
  <inkml:trace contextRef="#ctx0" brushRef="#br4" timeOffset="237940.6095">14884 11280 87 0,'-21'-15'39'0,"8"8"0"15,-2-3-1-15,15 10-35 16,-1-13-1-16,13 4-2 16,10 2-3-16,6-9-7 15,14 5-29-15,-1-2 1 16,11 2-2-16,-3-5 1 0</inkml:trace>
  <inkml:trace contextRef="#ctx0" brushRef="#br4" timeOffset="238438.6379">15236 11109 71 0,'-11'-5'41'15,"11"5"-2"-15,4-19 3 16,16 3-26-16,1-2-11 16,10 0 0-16,3 0-1 0,0 5 0 15,-2 2-1-15,-3 6-1 16,-9 3-1-16,-2 9-1 15,-9 3 0-15,-4 7-3 16,-8 6 2-16,-1 5-1 16,-2 6 2-16,-1 1-1 15,4 6 1-15,-3 1-1 16,9 1 1-16,4-3 0 15,7-2 0-15,5-7 1 16,5-11-1-16,4-8 0 16,4-11 0-16,2-12 1 15,3-11-1-15,-7-11 0 16,-1-10 0-16,-5-2 1 15,-2-4 0-15,-4-4 1 16,-3 1-1-16,-4 3 1 0,-1 9-2 16,-5 6 0-16,1 10-2 15,0 6-1-15,7 23-17 16,-13-5-22-16,7 15 0 15,-4-2-1-15,16 10 0 16</inkml:trace>
  <inkml:trace contextRef="#ctx0" brushRef="#br4" timeOffset="238755.6561">16223 11115 80 0,'0'0'40'16,"-20"-17"0"-16,20 17 0 16,-27-7-33-16,16 13-2 15,-7 2-1-15,-1 10-1 16,-3 8-1-16,1 6 1 15,0 5-1-15,4 10 0 16,3-1-1-16,5 2 0 16,4-1-1-16,9-5 0 15,7-3-2-15,2-10-1 16,9-2-4-16,-8-20-8 15,15 7-25-15,-16-18 1 16,5 4-3-16,-13-12 2 16</inkml:trace>
  <inkml:trace contextRef="#ctx0" brushRef="#br4" timeOffset="238901.6644">16007 11412 97 0,'-26'-18'40'16,"14"12"2"-16,4-12-3 16,8 18-34-16,29-17-1 15,1 9-3-15,12-2-4 16,3-7-8-16,18 9-28 15,-14-10-1-15,7 6-2 16,-7-8-2-16</inkml:trace>
  <inkml:trace contextRef="#ctx0" brushRef="#br5" timeOffset="242924.8943">10996 11332 70 0,'0'0'39'0,"0"0"-1"15,-11-14-1-15,11 14-28 16,0 0-3-16,18-13-1 15,-5 7-2-15,6 0-1 16,6-1-2-16,2-1-2 16,10 5-5-16,-8-5-31 15,16 7 2-15,-8-10-2 16,11 5-3-16</inkml:trace>
  <inkml:trace contextRef="#ctx0" brushRef="#br5" timeOffset="243818.9457">11491 11186 67 0,'8'-14'37'16,"10"-1"-2"-16,-2-8-1 16,13 1-30-16,-5-4 0 15,4 4 1-15,-3-1-2 0,3 8 1 16,-8 3-2-16,-4 8 1 15,-16 4-1-15,14 16 0 16,-16 4-2-16,-4 9 0 16,-3 7 1-16,-2 7-2 15,0 6 0-15,2 2 0 16,1-1 1-16,8 1 1 15,4-7-2-15,6-5 2 16,6-12 0-16,6-10 0 16,5-15 0-16,3-12 0 15,3-13 1-15,0-10 0 16,-1-10 0-16,-7-5-1 15,-5-2 0-15,-9-1 0 16,-6 1 0-16,-5 5 0 0,-7 6 0 16,-3 8 0-16,-1 8-2 15,2 2 0-15,8 12-4 16,-2-5-4-16,22 18-31 15,-5-7-1-15,15 10 0 16,-3-3 1-16</inkml:trace>
  <inkml:trace contextRef="#ctx0" brushRef="#br5" timeOffset="244080.9607">12220 11112 82 0,'-12'7'38'0,"-6"-3"-1"0,8 18-9 16,-9-6-22-16,8 18 0 16,-4 3-1-16,6 12-1 15,-2 5-1-15,6 5-1 16,-2 0 0-16,3-1-1 15,5-5-2-15,2-12-2 16,8-3-3-16,-8-19-27 16,14-2-6-16,-17-17 0 15,23 0 0-15</inkml:trace>
  <inkml:trace contextRef="#ctx0" brushRef="#br5" timeOffset="244246.9702">12056 11501 71 0,'-22'-5'42'0,"-1"-4"-3"16,23 9 1-16,-16-10-19 15,16 10-17-15,25-18-2 16,8 4-3-16,12 7-16 16,1-14-22-16,12 5-1 15,-7-5-2-15,8 10 1 16</inkml:trace>
  <inkml:trace contextRef="#ctx0" brushRef="#br5" timeOffset="245463.0397">16742 11216 70 0,'0'0'40'15,"0"0"-2"-15,0 0 0 16,0 0-25-16,0 0-9 0,0 0-1 16,19 5-1-16,-1-6 0 15,7-1-2-15,5-2 0 16,6-4-4-16,11 7-12 15,-3-16-23-15,11 2 1 16,-8-7-1-16,9 5-1 16</inkml:trace>
  <inkml:trace contextRef="#ctx0" brushRef="#br5" timeOffset="246086.0754">17288 11052 82 0,'16'-19'39'0,"7"11"-1"16,-2-14-11-16,15 11-19 0,-6-8-4 16,7 7 2-16,-4-2-2 15,-3 3 1-15,-5 5-2 16,-4 4-1-16,-7 2 0 15,-14 0 0-15,10 19-1 16,-11-4-2-16,-4 3 1 16,-4 6-1-16,-1 2 0 15,-1 4-1-15,2 1 1 16,3 1-1-16,3 2 1 15,5-1 1-15,6-3 1 16,5-1-1-16,6-8 1 16,5-6 0-16,4-11 0 15,2-8 0-15,2-12-1 16,1-10 1-16,-3-6 0 15,1-7-1-15,-7-5 2 0,-4-1 1 16,-5-1-1-16,-6 5 0 16,-4 6 0-16,-1 5 0 15,-6 7 0-15,0 4-1 16,2 19-3-16,-3-13-4 15,13 23-31-15,-10-10-3 16,15 19 1-16,-5-8-3 16</inkml:trace>
  <inkml:trace contextRef="#ctx0" brushRef="#br5" timeOffset="246432.0951">18362 11063 47 0,'4'-20'40'15,"-4"20"-4"-15,-4-21 4 16,4 21-11-16,-24-7-20 15,8 10-3-15,-9 2 0 16,0 11-2-16,-7 6-2 16,1 8 2-16,-3 8-3 15,4 6-1-15,4 3 0 16,7 4 1-16,5 1 0 15,12-2-1-15,10-2-2 0,7-8 0 16,10-2-5-16,2-19-7 16,6 7-26-16,-6-17 2 15,2-2-2-15,-12-14 1 16</inkml:trace>
  <inkml:trace contextRef="#ctx0" brushRef="#br5" timeOffset="246597.1046">18132 11378 94 0,'-24'-13'40'0,"24"13"0"15,-15-17 0-15,35 8-33 16,2-8-4-16,10-2-3 16,12-3-1-16,5-4-4 15,14 5-30-15,-9-7-3 0,1 9-2 16,-14-6-2-16</inkml:trace>
  <inkml:trace contextRef="#ctx0" brushRef="#br5" timeOffset="246937.124">17429 11481 71 0,'-16'-4'40'0,"16"4"-1"16,28-29 0-16,30-4-24 15,11-18-11-15,26-6-1 16,19-11 1-16,11-5 0 16,3-2-2-16,0-1-3 15,-9 10-3-15,-18-4-12 16,-10 24-21-16,-32 3 1 15,-15 16-4-15,-25 6-1 16</inkml:trace>
  <inkml:trace contextRef="#ctx0" brushRef="#br5" timeOffset="247514.157">15571 11516 57 0,'0'0'38'15,"13"-24"1"-15,17-8-1 16,28 1-16-16,11-20-18 15,12-3-2-15,12-3 0 16,5-4-4-16,7 12-24 16,-15-7-13-16,-4 14 2 15,-24 4-1-15</inkml:trace>
  <inkml:trace contextRef="#ctx0" brushRef="#br5" timeOffset="248550.2163">8407 13063 59 0,'0'0'38'15,"0"0"-2"-15,18 2 2 16,-2-4-33-16,12-4-2 15,9-8-1-15,13 2 1 16,6-7-2-16,9 1-1 16,4 3-3-16,-3-7-9 15,-3 17-25-15,-7 2 1 16,-12 13-2-16,-15 0 1 15</inkml:trace>
  <inkml:trace contextRef="#ctx0" brushRef="#br5" timeOffset="248761.2284">8552 13221 49 0,'-31'6'37'16,"18"1"0"-16,13-7 0 15,18 4-20-15,19-15-15 16,11-2-1-16,18-6 0 15,11-5-2-15,13-1-2 16,-2-12-7-16,11 6-24 16,-16-8-1-16,-10 4-2 15,-16-4 0-15</inkml:trace>
  <inkml:trace contextRef="#ctx0" brushRef="#br5" timeOffset="249008.2425">8995 12652 86 0,'15'-3'39'16,"9"-8"1"-16,15 9-12 16,9-7-24-16,9 7 0 15,1 1 0-15,7 10-1 16,-9 6-1-16,-5 16-1 15,-11 7 0-15,-13 16 0 16,-13 8-2-16,-14 6-1 16,-9 13-5-16,-22-7-32 15,5 4-1-15,-12-15-2 16,8-9 1-16</inkml:trace>
  <inkml:trace contextRef="#ctx0" brushRef="#br6" timeOffset="255435.6101">10008 12964 59 0,'14'-27'38'16,"6"2"-1"-16,2-7 2 15,6 2-32-15,-4-3-3 16,5 7 0-16,0 1-1 16,-4 9-1-16,-3 6 0 15,-5 10-1-15,-7 9 0 16,-8 10 0-16,-3 9-1 15,-8 12 1-15,0 6-1 16,-3 8 0-16,3 3 0 16,-2 4 0-16,8 0 0 15,9-6 0-15,4-6 0 16,9-9-1-16,4-11 2 15,6-11-1-15,6-14 1 0,4-12 0 16,0-17 1-16,1-7 0 16,-1-18 0-16,4-7 1 15,-5-11-2-15,0-1 1 16,-11 2-1-16,-1 1 0 15,-9 7 0-15,-4 11-1 16,-11 11-1-16,-2 13 0 16,-5 10 0-16,5 14-1 15,0 0-2-15,0 0-1 16,11 4-9-16,2-2-25 15,14 6-1-15,-3-5 1 16,9 4-1-16</inkml:trace>
  <inkml:trace contextRef="#ctx0" brushRef="#br6" timeOffset="255676.6239">10934 13021 76 0,'-6'22'41'0,"-8"0"-3"16,7 8 3-16,-3-2-37 16,3 8-1-16,5-3-2 15,3 0-2-15,3-3 0 16,9-11-4-16,10 3-7 15,0-22-29-15,11-8 3 16,0-19-2-16,8-5 1 0</inkml:trace>
  <inkml:trace contextRef="#ctx0" brushRef="#br6" timeOffset="255819.6321">11118 12688 79 0,'-35'-14'40'0,"10"10"-2"15,4 0 0-15,5 2-40 16,16 2-35-16,21-4-1 15,5 3-2-15,7-6 2 16</inkml:trace>
  <inkml:trace contextRef="#ctx0" brushRef="#br6" timeOffset="256038.6446">11629 12727 87 0,'-6'11'41'0,"6"-11"1"15,0 0-2-15,9-11-38 16,13-1-3-16,7 0-1 16,3-1-1-16,7 11-27 15,-9-7-10-15,1 11 0 16,-11-1-1-16</inkml:trace>
  <inkml:trace contextRef="#ctx0" brushRef="#br6" timeOffset="256210.6543">11537 13093 88 0,'-16'13'41'0,"16"-13"0"16,0 0-1-16,36-24-40 15,3-3-2-15,7-17-18 16,15 11-19-16,-3-6 0 15,8 11-3-15,-5-5 2 16</inkml:trace>
  <inkml:trace contextRef="#ctx0" brushRef="#br6" timeOffset="256938.6961">12697 12454 75 0,'-17'-1'39'0,"17"1"0"0,11-13 2 16,16 4-37-16,-1-6-1 15,14 2 0-15,0-1-1 16,6 3 0-16,-2 2-1 15,-4 6 1-15,-7 7-2 16,-9 10 2-16,-14 5-2 16,-11 11 1-16,-15 7 0 15,-10 5-1-15,-7 4 0 16,-7 5 0-16,-2-1 1 15,2 0-1-15,3-4 0 16,8-9 0-16,13-6 1 16,13-8-1-16,15-8 1 15,16-10-2-15,16-10 0 16,12-10-2-16,12-1-1 0,7-12-5 15,15 12-13-15,-7-13-18 16,6 9 0-16,-12-7 0 16,-2 13 1-16</inkml:trace>
  <inkml:trace contextRef="#ctx0" brushRef="#br6" timeOffset="257321.718">13585 12675 65 0,'-20'0'38'15,"-9"-5"0"-15,4 3 1 16,-7-7-28-16,4 10-5 15,-6-1-2-15,6 8 0 16,-6 5-1-16,7 7 0 0,1 4 0 16,9 5-1-16,8-2 0 15,9-1 0-15,12-8-1 16,12-8 1-16,15-13-1 15,11-13-1-15,13-12 1 16,1-11 0-16,0-12-1 16,2-4 1-16,-8-5-1 15,-8 0 1-15,-15 4-1 16,-13 3 0-16,-15 8 1 15,-9 11-1-15,-11 11 1 16,-7 12-1-16,-3 13 0 16,-4 13 0-16,4 11 0 15,5 11 0-15,6 8-2 16,7 4-1-16,12 5-5 0,-4-11-16 15,21 15-16-15,-4-11 0 16,10 4-2-16,-8-10 0 16</inkml:trace>
  <inkml:trace contextRef="#ctx0" brushRef="#br6" timeOffset="257689.739">12809 13101 64 0,'-23'6'39'0,"10"-12"-1"15,30 0 2-15,9-13-31 16,28-1-3-16,16-9-1 15,19 0-1-15,11-2 0 16,12 1-2-16,5 2 0 16,-2 5-1-16,-6 7-2 15,-9 1-2-15,-10 11-3 16,-15-9-27-16,-3 14-7 15,-24-4 1-15,-10 7-2 16</inkml:trace>
  <inkml:trace contextRef="#ctx0" brushRef="#br6" timeOffset="258111.7632">13565 13138 58 0,'5'-14'38'16,"-5"14"-1"-16,0 0 1 15,-15 10-29-15,-8 3-4 16,6 11 1-16,-8 5-2 15,3 10-1-15,-2 0 1 16,7 10-1-16,2-1-1 16,9 7 0-16,5-5 0 15,9 3-1-15,6-5-1 16,8-7 0-16,3-3-2 15,5-15-2-15,9-2-6 16,-7-24-28-16,9-2-1 16,-12-18-2-16,1-5 1 0</inkml:trace>
  <inkml:trace contextRef="#ctx0" brushRef="#br6" timeOffset="258292.7735">13369 13441 91 0,'-26'16'41'16,"8"-9"1"-16,18-7-2 15,11 6-38-15,20-16-2 16,14-8 0-16,14-7-1 16,14-3-3-16,-1-14-33 15,19 9-3-15,-6-8 0 16,2 8-1-16</inkml:trace>
  <inkml:trace contextRef="#ctx0" brushRef="#br6" timeOffset="258771.8009">14790 12768 86 0,'0'0'41'0,"0"0"2"15,16 2-3-15,15-7-35 16,8-7-3-16,11-2-1 0,11-2-1 16,4-3-2-16,9 5-4 15,-7-9-31-15,10 14-3 16,-10-6-1-16,0 9-1 15</inkml:trace>
  <inkml:trace contextRef="#ctx0" brushRef="#br6" timeOffset="259492.8422">16061 12441 73 0,'0'0'38'0,"15"-27"1"15,5 12-1-15,1-6-35 16,10 1-1-16,0 0 0 16,2 6 0-16,-4 2-1 15,-4 9 0-15,-8 6 0 16,-6 9 0-16,-9 6 0 15,-6 8 1-15,-6 8-2 16,0 6 2-16,-4 8-1 16,2 2-1-16,1 4 1 15,5-3 0-15,6-2-1 16,8-3 0-16,9-10 1 15,5-10-1-15,10-11 1 16,6-11 0-16,8-15 0 0,2-8 1 16,0-11-1-16,1-5 0 15,-5-10 0-15,-6-2 1 16,-5-4 0-16,-10 3-2 15,-5-2 1-15,-7 5 0 16,-6 4-1-16,-2 5 1 16,-1 9-1-16,-2 8-2 15,1 7-1-15,-1 12-2 16,16 5-8-16,-16-5-26 15,23 22 0-15,-6-10-2 16,11 9 1-16</inkml:trace>
  <inkml:trace contextRef="#ctx0" brushRef="#br6" timeOffset="264592.1338">17144 12647 10 0,'0'0'31'0,"13"-21"0"16,-3 13 1-16,-9-14-11 16,11 11-3-16,-18-12-3 15,12 10-2-15,-13-9-5 0,5 4-2 16,-9-1-2-16,2 3 0 15,-5 3-2-15,-2 4 1 16,-1 4-1-16,-2 9 0 16,-4 6 0-16,2 12 0 15,-2 9 0-15,2 12-1 16,2 9 1-16,1 10-2 15,-1 7 1-15,4 4-2 16,8-2 1-16,2-6-3 16,7-3-1-16,-1-14-3 15,12 2-10-15,-9-25-22 16,11-2 3-16,-15-23-3 15,18 2 1-15</inkml:trace>
  <inkml:trace contextRef="#ctx0" brushRef="#br6" timeOffset="264758.1433">16828 12847 70 0,'-14'-16'41'16,"14"16"-2"-16,3-15 2 16,22 16-23-16,7-9-15 15,6-3-4-15,15 7-17 16,-4-13-19-16,7 9-2 15,-10-4-2-15,3 9 0 16</inkml:trace>
  <inkml:trace contextRef="#ctx0" brushRef="#br6" timeOffset="265652.1945">8812 14608 59 0,'0'0'39'16,"0"0"1"-16,14 0 0 16,11-3-33-16,-2-7-4 15,11 6 0-15,5-2-1 16,11 3 0-16,2 0-2 15,4 0 0-15,-1 7-4 16,-9-9-11-16,4 17-23 16,-15-5-1-16,-2 7-1 0,-18-7 0 15</inkml:trace>
  <inkml:trace contextRef="#ctx0" brushRef="#br6" timeOffset="265855.2061">8857 14801 57 0,'-36'22'38'15,"8"-10"1"-15,22 2 0 16,6-14-31-16,32-2-7 16,14-13 0-16,15-5 1 15,10-5-3-15,7-6-2 16,7 8-7-16,-7-12-27 0,2 5 1 15,-13 0-3-15,-10 7 1 16</inkml:trace>
  <inkml:trace contextRef="#ctx0" brushRef="#br6" timeOffset="266162.2236">9317 14422 56 0,'-12'13'42'0,"12"-13"-1"15,-2 13 1-15,15-12-21 16,16-1-18-16,11-1 0 16,15 3 0-16,1 3 0 0,7 5-1 15,-6 3 0-15,-5 8-1 16,-9 7 0-16,-16 10 0 15,-16 11 0-15,-18 6-2 16,-14 10 1-16,-17 3-2 16,-9 3 0-16,-4-5-2 15,1 2-2-15,-1-24-13 16,19 1-24-16,8-21 1 15,19-10-2-15,5-14 2 16</inkml:trace>
  <inkml:trace contextRef="#ctx0" brushRef="#br6" timeOffset="268556.3606">10166 14697 50 0,'8'-15'39'0,"4"-12"-2"15,12 2-4-15,-3-19-22 0,13 4-6 16,2-12 1-16,7 6-3 16,1 0 1-16,-3 6-3 15,-3 10 0-15,-3 6 0 16,-5 12-1-16,-3 3 0 15,-4 11 0-15,-5 3 1 16,-2 6-1-16,0 1 0 16,1 5 0-16,-3 2 0 15,-3 7 0-15,1 4 1 16,-5 5-1-16,-1 8 0 15,-5 4 0-15,-2 6 0 16,-3 5 0-16,1-4-1 16,0 0 1-16,7-6 0 15,5-7 0-15,6-11-1 16,8-11 2-16,8-14-1 0,8-13 0 15,6-11 2-15,3-15-1 16,0-6 2-16,-4-10-2 16,-2-6 2-16,-8-6-1 15,-5-1 0-15,-16-4 0 16,-2 5-1-16,-8-2 0 15,-5 4-1-15,-3 8 0 16,-2 7-3-16,5 14-1 16,-6 1-4-16,8 30-20 15,0 0-11-15,20 3-2 16,-11 12 0-16</inkml:trace>
  <inkml:trace contextRef="#ctx0" brushRef="#br6" timeOffset="268812.3752">11501 14573 79 0,'-12'27'42'16,"-11"1"-1"-16,11 17-5 15,-12-6-33-15,5 5-1 16,3-1 0-16,9 1-2 16,7-6 0-16,9-8-3 15,14-10-2-15,2-26-17 16,16-2-19-16,1-24 1 15,10-4-1-15,-5-18 1 0</inkml:trace>
  <inkml:trace contextRef="#ctx0" brushRef="#br6" timeOffset="268955.3834">11615 14327 73 0,'-49'-11'42'16,"12"12"-2"-16,1-3 1 16,21 1-37-16,15 1-9 15,-15 1-32-15,35 1-3 16,4-10-1-16,17 6 1 15</inkml:trace>
  <inkml:trace contextRef="#ctx0" brushRef="#br6" timeOffset="269229.3991">12354 14410 73 0,'0'0'39'16,"0"0"0"-16,13-5-4 15,1-5-33-15,8 1-1 16,4 0-3-16,1-1-1 15,4 8-6-15,-11-4-27 0,5 9-1 16,-13-3-2-16,-3 14 0 16</inkml:trace>
  <inkml:trace contextRef="#ctx0" brushRef="#br6" timeOffset="269399.4086">12293 14653 72 0,'-8'14'42'0,"8"-14"-1"16,0 0 1-16,26-13-32 15,5-5-11-15,16-3-2 16,5-15-7-16,19 12-29 16,-7-8 0-16,16 6-2 15,-3-4 0-15</inkml:trace>
  <inkml:trace contextRef="#ctx0" brushRef="#br6" timeOffset="269975.4416">13390 14230 73 0,'0'0'41'0,"-13"-20"-1"16,27 4 1-16,3-4-36 15,17-4-2-15,14-5 0 16,7 9 0-16,2 0 0 16,-1 10-1-16,-7 7 0 15,-7 11-1-15,-18 12 0 16,-13 9-1-16,-23 10 0 15,-12 5 0-15,-16 8 0 0,-4 3 1 16,-6 1 0-16,3-2 0 16,3-6 1-16,9-3-1 15,11-9 0-15,15-5 0 16,12-9-1-16,13-9 0 15,16-6-1-15,10-9-1 16,14-1-1-16,8-9 0 16,12-4-2-16,3-9-3 15,15 6-11-15,-9-19-21 16,10 6 0-16,-9-13-1 15,-1 7 2-15</inkml:trace>
  <inkml:trace contextRef="#ctx0" brushRef="#br6" timeOffset="270156.4521">14422 14185 71 0,'-37'21'38'16,"0"14"-2"-16,-11 0-4 16,9 15-29-16,-5 3-2 15,2 2 0-15,7 4-2 16,1-7-2-16,12 1-12 15,3-15-21-15,13-6 0 16,2-16-1-16,4-16 1 16</inkml:trace>
  <inkml:trace contextRef="#ctx0" brushRef="#br6" timeOffset="270322.4616">14159 14439 79 0,'-5'-27'41'0,"5"14"0"16,-9-4 0-16,9 17-34 15,0 0-3-15,14 14 0 16,2 2-3-16,6-2-3 15,9 7-5-15,-1-11-27 16,19 13-6-16,-4-13-1 16,11 8-1-16</inkml:trace>
  <inkml:trace contextRef="#ctx0" brushRef="#br6" timeOffset="270583.4765">14925 14088 77 0,'-17'21'40'0,"-1"2"-1"16,7 13 1-16,-8 9-38 15,6 1-2-15,6 7 0 16,4 0-2-16,6 2-3 16,-1-21-21-16,20 7-10 15,0-18-2-15,17-7-2 16,1-23 1-16</inkml:trace>
  <inkml:trace contextRef="#ctx0" brushRef="#br6" timeOffset="270997.5002">15450 13992 80 0,'-22'-8'42'16,"-15"1"-1"-16,4 18 2 16,-16 3-41-16,7 1-1 15,7 3-1-15,7 4 1 16,8 1-1-16,12-3-1 15,11 1 1-15,15-4-1 16,12-4 2-16,7-2-1 16,10-2 0-16,1 0 0 15,-1 2 0-15,0 4 0 16,-9 3-1-16,-7 6 1 15,-11 6 0-15,-11 6 0 0,-11 4 0 16,-12 3 1-16,-7-3-1 16,-5 0 1-16,-3-10 0 15,0-7 0-15,0-11-1 16,6-14 1-16,4-15 0 15,13-14 0-15,7-13-1 16,9-13 0-16,6-6 0 16,8-6 0-16,4 3-2 15,2 4-3-15,4 17-14 16,-15-5-19-16,9 24-1 15,-13 1-3-15,7 18 3 16</inkml:trace>
  <inkml:trace contextRef="#ctx0" brushRef="#br6" timeOffset="271334.5195">15876 13982 83 0,'-26'6'40'0,"4"13"1"15,-15-5-5-15,6 14-30 16,0 5-2-16,7 9 0 16,3 4-1-16,12 2-2 15,9-2 1-15,14-5-1 16,14-7 0-16,10-12 0 15,12-11 0-15,4-15 0 16,3-12 0-16,-5-8 0 0,-5-10 0 16,-9-5 0-16,-13-5-1 15,-15-1 0-15,-13 3-3 16,-15-3-4-16,-2 15-11 15,-24-7-18-15,7 23-6 16,-11 0 1-16,6 21-1 16</inkml:trace>
  <inkml:trace contextRef="#ctx0" brushRef="#br6" timeOffset="271787.5454">13694 14865 51 0,'0'0'40'15,"0"0"0"-15,41-1 0 16,5-22-20-16,23 5-18 16,28-6 0-16,26-3 1 0,19-7-1 15,18 1 0-15,14-2-1 16,10 1 1-16,6 4-2 15,0 6 0-15,-2 4 0 16,-4 5-1-16,-9 1 1 16,-8 3 0-16,-13 0 0 15,-8 0-1-15,-10-2-1 16,-18-7-5-16,-11 8-31 15,-29-9 0-15,-17 7-2 16,-30-3 1-16</inkml:trace>
  <inkml:trace contextRef="#ctx0" brushRef="#br6" timeOffset="272169.5672">14927 14850 53 0,'11'-6'42'0,"-11"6"-2"0,0 0 1 15,17 27-21-15,-20-6-20 16,1 10 1-16,0 9 0 16,-3 8-1-16,0 7-2 15,2 0-1-15,8 4-3 16,-2-21-21-16,20 6-9 15,2-22-3-15,16-5-1 16</inkml:trace>
  <inkml:trace contextRef="#ctx0" brushRef="#br6" timeOffset="272529.5878">15467 14810 60 0,'-13'-5'42'0,"13"5"0"15,3-9 0-15,21 1-24 16,-2-7-16-16,11 3 2 16,2 0-2-16,3 1 2 15,-2 8-3-15,-8 8 0 16,-12 6-1-16,-7 10-2 15,-13 6 2-15,-10 9-2 16,-12 5 2-16,-5 8-1 16,-7-2 1-16,3-2-1 15,3-4 2-15,10-5 0 16,9-8-1-16,13-8 1 0,13-10-1 15,16-12 0-15,15-6-3 16,9-14-4-16,20 8-9 16,-13-19-23-16,21 6-2 15,-3-12-2-15,12 4 1 16</inkml:trace>
  <inkml:trace contextRef="#ctx0" brushRef="#br6" timeOffset="272936.6111">17126 14142 66 0,'0'0'44'0,"8"12"-2"15,4-19 1-15,24 5-20 16,6-13-21-16,15-2 1 15,11-3-2-15,6-2 0 16,2-3-1-16,-1 4-1 0,-2 3-1 16,-14 1-3-16,-1 17-13 15,-25-13-23-15,-2 14-1 16,-19-4-1-16,0 6 0 15</inkml:trace>
  <inkml:trace contextRef="#ctx0" brushRef="#br6" timeOffset="273537.6455">18626 13690 66 0,'10'-21'40'0,"11"12"0"0,2-14 0 15,18 6-26-15,-1-5-10 16,12 5-2-16,0 3 1 15,2 8-1-15,-11 8 0 16,-6 11-1-16,-16 8 0 16,-13 11 0-16,-16 7-1 15,-12 9 1-15,-11 3 0 16,-8 1 1-16,0-1-1 15,1-1 1-15,5-7-1 16,7-4 0-16,12-12-1 16,16-5 1-16,19-13-1 15,17-4 0-15,17-12 1 16,13-10-2-16,15-7 0 0,10-8 0 15,8-3-2-15,2-7 0 16,-1 4-6-16,-18-16-26 16,3 12-5-16,-22-5-1 15,-7 10 0-15</inkml:trace>
  <inkml:trace contextRef="#ctx0" brushRef="#br6" timeOffset="273805.6606">19533 13555 88 0,'-36'35'41'16,"-5"-5"1"-16,11 14-1 16,-6-9-35-16,17 7-3 0,15-3-1 15,19-3 1-15,14-10-1 16,20-9-1-16,23-13 0 15,18-13-1-15,13-10-1 16,7-11 0-16,5-4-3 16,-6-10-2-16,-6 4-4 15,-26-14-15-15,-4 15-10 16,-34-7-4-16,-12 14-1 15,-23-5 0-15</inkml:trace>
  <inkml:trace contextRef="#ctx0" brushRef="#br6" timeOffset="273942.6685">19958 13559 97 0,'-67'57'41'15,"16"15"1"-15,2-10-1 16,21 5-36-16,6-8-8 0,12-13-4 16,21 6-21-16,-4-21-13 15,13-1-1-15,-6-12-2 16,6 2 1-16</inkml:trace>
  <inkml:trace contextRef="#ctx0" brushRef="#br6" timeOffset="275073.7334">13033 16046 63 0,'-12'-5'39'0,"12"5"0"15,12-33-3-15,9 10-31 16,2-9-1-16,6 3-1 15,1-2 0-15,4 6-2 16,-4 5 0-16,-7 9-1 16,-9 15 1-16,-7 14-1 15,-10 9 0-15,-7 12 1 16,-4 7-1-16,-3 12 1 15,-4 4 0-15,7-2-1 16,2-4 1-16,8-6-1 0,10-11 0 16,9-8 0-16,8-11 0 15,8-18 0-15,6-17 1 16,6-10 0-16,2-10-1 15,0-10 1-15,-3-6-1 16,-8-6 2-16,-5-3-1 16,-9 1-1-16,-3 4 0 15,-10 3-1-15,-5 9-1 16,-1 2-3-16,3 24-15 15,-6-11-21-15,2 28 1 16,12-21-3-16,8 25 2 16</inkml:trace>
  <inkml:trace contextRef="#ctx0" brushRef="#br6" timeOffset="275308.7466">13833 16113 69 0,'-16'16'40'0,"7"12"0"16,-11-12-3-16,9 14-35 16,-1-2 1-16,10 4-1 15,3-4-1-15,6-4-2 16,8-4 0-16,2-13-6 15,21 0-31-15,-11-25-1 16,8 1-2-16,-5-19 0 16</inkml:trace>
  <inkml:trace contextRef="#ctx0" brushRef="#br6" timeOffset="275444.7546">13934 15734 69 0,'-43'-15'41'15,"12"13"-4"-15,4 4-5 16,11-5-69-16,16 3-2 15,0 0-1-15,27 5 0 16</inkml:trace>
  <inkml:trace contextRef="#ctx0" brushRef="#br6" timeOffset="275761.7726">14450 15911 75 0,'0'0'41'16,"-11"-2"-1"-16,22 9-6 16,11-12-32-16,2-5-2 15,12 2-1-15,7-4-2 0,5 6-3 16,-4-11-28-16,11 17-4 15,-13-10-2-15,-1 11 0 16</inkml:trace>
  <inkml:trace contextRef="#ctx0" brushRef="#br6" timeOffset="275918.7817">14475 16167 52 0,'-22'28'41'0,"12"-19"-1"15,28-7 1-15,18-32-25 16,17-2-18-16,29 6-28 15,1-23-8-15,14 11-1 16,-4-8-1-16</inkml:trace>
  <inkml:trace contextRef="#ctx0" brushRef="#br6" timeOffset="280773.0593">15212 15659 43 0,'0'0'34'16,"0"0"3"-16,0 0-6 0,15-23-25 16,2 13-3-16,3-4 0 15,9-1 0-15,1-2-2 16,5 3 2-16,-3 1-2 15,-3 2 1-15,-4 8-2 16,-9 5 0-16,-7 8 0 16,-9 9 0-16,-9 6 0 15,-9 6-2-15,-4 7 2 16,-1 0-1-16,-1 0 0 15,5-3 2-15,4-7-1 16,11-5 0-16,5-9 0 16,8-7 0-16,14-11 0 15,5-3 0-15,6-4 0 16,-1 1 0-16,1 0 0 15,-3 5 1-15,-3 4-1 0,-7 8 1 16,-12 9 0-16,-5 6-1 16,-11 7 1-16,-7 7 1 15,-6 1-2-15,-1 1 1 16,-3-1-2-16,2-11-3 15,11 4-7-15,-3-25-21 16,14-5-3-16,13-23-2 16,13-6 0-16</inkml:trace>
  <inkml:trace contextRef="#ctx0" brushRef="#br6" timeOffset="281118.0791">15965 15410 63 0,'-20'17'40'0,"-11"1"-3"15,4 18 1-15,-12 0-35 16,5 11-3-16,9 7 3 16,5 4-2-16,6 2 1 15,8 2-2-15,9-5 1 16,9-9 1-16,9-8-1 15,7-6 0-15,5-12-1 16,1-12 0-16,1-8 1 16,-1-7-1-16,-5-11 0 15,-11-3 0-15,-5-5 0 16,-12-1-1-16,-9-4 1 15,-7 1-2-15,-5 3 1 16,-4 0-2-16,2 10-1 0,-1 2-3 16,23 13-8-16,-21-15-17 15,21 15-3-15,17-2-3 16,11 5 1-16</inkml:trace>
  <inkml:trace contextRef="#ctx0" brushRef="#br6" timeOffset="281434.0971">16318 15581 74 0,'-15'-15'39'0,"2"18"-2"16,-12-8-8-16,9 15-24 15,-12 4-2-15,2 12 0 16,2 7-1-16,5 6-1 15,2 2 0-15,9 4 1 0,8-3-1 16,12-3 1-16,8-9-2 16,9-10 1-16,7-12 0 15,6-11-1-15,1-12 0 16,-3-10 0-16,-4-7 1 15,-10-6-2-15,-10-1 0 16,-12 1-1-16,-9 2-1 16,-15 3-3-16,-2 18-8 15,-17-12-20-15,4 25-5 16,-10-2 0-16,8 21-1 15</inkml:trace>
  <inkml:trace contextRef="#ctx0" brushRef="#br6" timeOffset="281764.116">15483 16361 55 0,'0'0'41'0,"16"-4"0"15,13-14 0-15,30 1-31 0,-1-12-7 16,15 0 1-16,8-1-1 16,0 3-1-16,2 2-3 15,-6 1-2-15,-3 9-3 16,-18-9-21-16,-3 26-10 15,-19-7-3-15,-2 12 0 16</inkml:trace>
  <inkml:trace contextRef="#ctx0" brushRef="#br6" timeOffset="282028.1311">15779 16512 63 0,'-5'13'40'0,"5"14"-1"15,-5-7 0-15,5 6-36 16,-1 6-3-16,3 2 1 15,3 3-2-15,2-4-3 16,12 8-22-16,-7-22-10 16,15 7-3-16,-3-18 0 15</inkml:trace>
  <inkml:trace contextRef="#ctx0" brushRef="#br6" timeOffset="282388.1516">16074 16490 64 0,'-11'-14'39'16,"22"8"-1"-16,-3-21-4 15,13 6-30-15,5 0-2 16,4 3 2-16,-1 2-2 15,-1 8 1-15,-7 5-2 16,-2 10 0-16,-14 12 0 16,-6 9 0-16,-13 8 0 15,-4 8-1-15,-4 3 0 16,-4 4 1-16,-2 0-1 0,4-4 1 15,4-8-1-15,8-8 1 16,12-9 0-16,12-14-1 16,10-12 1-16,11-11-3 15,12-7-2-15,-1-21-27 16,27 13-8-16,-9-14 0 15,15 3-3-15</inkml:trace>
  <inkml:trace contextRef="#ctx0" brushRef="#br6" timeOffset="286242.3722">18160 15767 73 0,'22'3'39'0,"-8"-8"-2"16,14 10-8-16,-3-9-29 15,12-7-2-15,15 2-7 16,-4-13-25-16,18 5-1 16,-7-9-2-16,9 7 0 15</inkml:trace>
  <inkml:trace contextRef="#ctx0" brushRef="#br6" timeOffset="286797.4039">19330 15444 66 0,'0'-13'38'0,"13"9"0"16,-4-12-2-16,15 0-34 15,0-2-1-15,11-1-1 0,6-1 1 16,5 2-1-16,1 3 1 15,-3 3-1-15,-5 7 1 16,-5 8 0-16,-8 5 0 16,-11 7-1-16,-11 10 1 15,-9 7 0-15,-13 8 0 16,-7 5 0-16,-7 5 0 15,-4 3-1-15,-1 0 2 16,4-3-1-16,8-7 1 16,11-8-2-16,16-9 1 15,19-11 0-15,19-17 0 16,15-15 0-16,17-6-2 15,8-11 0-15,13-4-3 16,-2-7 0-16,8 5-5 0,-17-8-29 16,5 16 0-16,-20-5-1 15,-7 11 1-15</inkml:trace>
  <inkml:trace contextRef="#ctx0" brushRef="#br6" timeOffset="287053.4186">20298 15340 64 0,'-26'14'39'15,"-4"-6"-1"-15,5 16 2 16,-4-2-33-16,6 8-2 16,2 1-1-16,9 6-1 15,4-1 1-15,12 1-2 16,10-7 0-16,17-10-2 0,18-13 1 15,16-16-1-15,15-10-1 16,4-16 1-16,10-5-4 16,-2-12-1-16,2 7-15 15,-26-13-19-15,-3 15 1 16,-28-7-2-16,-11 17 1 15</inkml:trace>
  <inkml:trace contextRef="#ctx0" brushRef="#br6" timeOffset="287196.4267">20586 15390 81 0,'-36'77'40'0,"0"-11"-1"16,22 8-4-16,6-15-32 16,8-15-6-16,24-2-34 0,-2-30-1 15,14-3-3-15,-2-20 1 16</inkml:trace>
  <inkml:trace contextRef="#ctx0" brushRef="#br6" timeOffset="288630.5086">13250 17511 56 0,'11'-24'39'16,"6"13"-2"-16,-5-18-3 16,8 8-29-16,3-2-3 15,5 6 0-15,-5 0-1 16,-2 6 0-16,-4 8 0 15,-5 5 0-15,-4 10-1 16,-8 6 1-16,-1 4-1 16,-3 6 1-16,-3 3-1 15,1 1 0-15,2 4 0 16,1 1 1-16,1 1-2 15,2-38 2-15,0 0-1 0,8 54-1 16,-8-54 1-16,0 0 1 16,15 51 1-16,-15-51-2 15,0 0 0-15,0 0 1 16,35 53 0-16,-8-44 0 15,-8-11 1-15,12-4-2 16,-7-18 0-16,7-5 2 16,-2-10-1-16,5-7 0 15,-4-4 0-15,-2 5-1 16,-1 2 0-16,-3 7 0 15,-7 2 0-15,-3 10-1 16,-5 2 1-16,-3 8-1 16,0 1 0-16,-2 3-1 15,7 3-1-15,0-7-4 16,16 18-16-16,-7-15-15 0,12 6-2 15,-4-3 1-15,9 6 0 16</inkml:trace>
  <inkml:trace contextRef="#ctx0" brushRef="#br6" timeOffset="288908.5247">14030 17605 55 0,'0'0'40'0,"-12"8"0"16,14 3 0-16,-9 4-35 0,7-15-2 15,0 0-1-15,0 0 0 16,8 55-1-16,-8-55-1 15,0 0 0-15,16 56-2 16,-16-56 1-16,0 0-10 16,0 0-27-16,65 57-1 15,-28-58-1-15,3-18 1 16</inkml:trace>
  <inkml:trace contextRef="#ctx0" brushRef="#br6" timeOffset="289059.5333">14137 17346 68 0,'-50'-4'41'15,"-1"-3"-2"-15,15 7-4 0,7 5-35 16,12-4-7-16,17-1-31 16,22 2 0-16,13 1-3 15,6-13 2-15</inkml:trace>
  <inkml:trace contextRef="#ctx0" brushRef="#br6" timeOffset="289384.5517">14637 17576 51 0,'-21'-2'42'0,"21"2"-2"16,-15-2 2-16,15 2-27 15,19-12-13-15,2 4 0 16,8-1-1-16,9-3 0 15,8 0 0-15,8-1-2 16,0 3-1-16,2 3-2 16,0 9-3-16,-16 0-29 15,5 9-3-15,-20 0-1 16,0 6 0-16</inkml:trace>
  <inkml:trace contextRef="#ctx0" brushRef="#br6" timeOffset="289614.565">14753 17738 71 0,'0'0'44'0,"-10"8"-2"16,10-8 1-16,21 1-39 15,12-8-1-15,1-3-1 16,14-7 0-16,11 0-1 15,10 1-1-15,-7-5-1 16,1 4-2-16,-2 4-1 16,-7-2-4-16,10 14-28 15,-21-2-6-15,0 5 0 16,-16 0-1-16</inkml:trace>
  <inkml:trace contextRef="#ctx0" brushRef="#br6" timeOffset="295780.9177">16571 17135 40 0,'10'-15'33'16,"3"8"-12"-16,-12-11 6 15,-1 18-16-15,1-18-2 16,-1 18-1-16,-17-8-2 16,3 10 0-16,-10 3-2 15,-2 4 1-15,-5 6-2 0,-4 7 0 16,-3 8-1-1,-4 13 1-15,-2 4 0 0,0 8 0 16,0 9-1-16,5 4 1 16,6 1-1-16,33-69 0 15,-23 73-1-15,23-73 0 16,5 68-1-16,-5-68 1 15,29 51-1-15,18-15 0 16,19-19 0-16,15-14 0 16,2-18 0-16,5-9 0 15,-17-13 0-15,-16-6 0 16,-37-1 0-16,-27 15 0 15,-23 7 0-15,-20 10 0 16,-16 11 0-16,-7 6 0 0,2 9-1 16,5 0 1-1,12 3-3-15,14-3-1 0,27 8-11 16,15-22-25-16,29 14 0 15,13-20-1-15,29-5 0 16</inkml:trace>
  <inkml:trace contextRef="#ctx0" brushRef="#br6" timeOffset="296487.9582">17490 17283 61 0,'12'-4'38'15,"-12"4"0"-15,5 14-12 16,-16 3-19-16,2 11-2 15,-8 4-2-15,2 7 0 16,-6 1-1-16,4 2 1 16,-1-3-2-16,5-7 1 15,2-5 0-15,6-3-1 0,6-13 0 16,-1-11 0-16,21-4 0 15,-4-10 0-15,7-11-1 16,1-6 1-16,1-3 0 16,0-4-1-16,-4 3 0 15,0 0 1-15,-8 6-1 16,0 6 0-16,-7 9 1 15,-7 14-1-15,0 0 0 16,0 0 1-16,5 21-1 16,-4-4 1-16,1 3-1 15,3-1 0-15,4 1 1 16,9-6 0-16,6-4 0 15,5-5 0-15,5-7 0 16,8-6 0-16,1-10 0 0,1-3 0 16,1-3 0-16,-4-3-1 15,-8 2 0-15,-5 5 0 16,-8 2 0-16,-6 10 1 15,-14 8-1-15,5 21 1 16,-14 1-1-16,-6 11 0 16,-2 9 0-16,-4 3 0 15,3 2-2-15,1-5 0 16,6-4-3-16,6-12-3 15,26 1-18-15,-9-20-16 16,27-14 1-16,1-13-2 16</inkml:trace>
  <inkml:trace contextRef="#ctx0" brushRef="#br6" timeOffset="297048.9903">18909 16819 55 0,'11'0'38'15,"-11"0"-1"-15,-1 32-7 16,-24-11-19-16,3 16-4 15,-16 8-2-15,-8 18-1 0,-18 15-1 16,-10 17 1-16,-17 15-2 16,41-54-3-16,-6 4 2 15,10 0 0-15,-3 3 0 16,6-8-3-16,4 0-1 15,11-8-11-15,28-47-25 16,-32 76 4-16,28-56-5 16,17 8-1-16</inkml:trace>
  <inkml:trace contextRef="#ctx0" brushRef="#br6" timeOffset="297550.0187">19055 17334 45 0,'6'-25'37'0,"8"7"-6"16,-20-3 0-16,6 21-14 15,-9-12-6-15,9 12-3 16,-29 16-2-16,11 1-1 15,-8 9-1-15,2 0-1 16,-3 4-1-16,7 0 0 0,5-3-1 16,10-3 0-16,10-9 0 15,10-5 0-15,12-5-1 16,6-5 1-16,5-2-1 15,5 1 0-15,-5-1 1 16,-3 7 0-16,-11 5-1 16,-4 3 1-16,-13 9-1 15,-9 3 1-15,-10 4-1 16,-8 5 0-16,20-34 0 15,0 0 2-15,-45 54-2 16,45-54-1-16,0 0 0 16,-45 46 0-16,45-46-3 15,0 0-29-15,0 0-6 16,-46 40-3-16,46-40 0 15</inkml:trace>
  <inkml:trace contextRef="#ctx0" brushRef="#br6" timeOffset="298374.0661">19936 17393 30 0,'13'-7'34'0,"-13"7"2"16,0 0-15-16,0 0-3 15,0 0-6-15,-28 0-2 16,14 12-3-16,-6 0 0 16,4 7-2-16,-4 3-1 15,8 5 0-15,0 1-1 16,6 2-1-16,6-2 0 15,6-4-1-15,7-2 0 0,9-5 0 16,2-4-1-16,5-11 0 16,1-3 1-16,1-11-1 15,-2-5 0-15,-2-8 0 16,-4-4 0-16,-7-3 0 15,-5-1 0-15,-8 4 0 16,-4 3 0-16,-5 5 1 16,-5 10-1-16,-3 4 0 15,-1 6 1-15,-1 5-1 16,4 5 1-16,5 2-1 15,7-11 1-15,6 16-1 16,8-11 1-16,9-3-1 16,8-3 0-16,6-4 1 15,3-2-1-15,0 1 0 0,-4 5 1 16,-1 2-2-16,-11 6 2 15,-6 7-1-15,-13 7 0 16,-8 4 1-16,-5 1-1 16,-7 4 0-16,-3-6 0 15,1-2 1-15,5-6 0 16,12-16-1-16,-14 4 1 15,19-14 0-15,4-7 0 16,8-10 0-16,3-4 0 16,5 1 0-16,-3-3 0 15,4 4-1-15,-5 4 0 16,-1 1-2-16,2 6-2 15,-6 0-2-15,13 16-19 16,-16-10-11-16,18 6-5 0,-7-9 0 16,18 1-1-16</inkml:trace>
  <inkml:trace contextRef="#ctx0" brushRef="#br6" timeOffset="298902.0963">21470 16839 67 0,'-17'-7'39'15,"5"20"-13"-15,-20-7 8 16,6 19-22-16,-22 4-5 15,3 12-1-15,-11 9-1 16,4 14-1-16,-1 9-1 16,3 6 0-16,8 3 0 15,11-2-1-15,17 1 0 16,15-12-1-16,21-4 0 15,17-20 0-15,13-14-1 16,8-14 2-16,4-12-2 16,1-14 0-16,-6-13 0 15,-12-2 1-15,-17-8-1 0,-11-2 0 16,-18 6 1-16,-15-2-1 15,-11 5 0-15,-17 5-1 16,-6 8 1-16,-1 1 0 16,-2 9-2-16,1 7 0 15,8 3-1-15,6 7-2 16,17 11-22-16,1-5-10 15,29 2-4-15,0-12-1 16,26-1-1-16</inkml:trace>
  <inkml:trace contextRef="#ctx0" brushRef="#br6" timeOffset="299554.1336">21790 17330 48 0,'7'-12'40'0,"-9"-2"0"15,2 14 0-15,0 0-21 16,0 11-14-16,-6 10-2 16,-2 9-1-16,-5 8 0 15,-3 6 0-15,0 5-1 0,-1-7 1 16,3-4-1-16,3-6 0 15,6-9-1-15,6-12 1 16,-1-11-1-16,25-14 0 16,-2-11 0-16,7-8 0 15,1-6 1-15,2-2-1 16,-2-3 0-16,0 3 0 15,-7 3 0-15,-2 6 0 16,-7 8 0-16,-5 12 0 16,-10 12 0-16,0 0 1 15,10 11-1-15,-10 5 0 16,0 6 1-16,1-1-1 15,6 2 0-15,3-8 1 16,8-4 0-16,7-8-1 16,9-9 1-16,4-6-1 0,5-3 1 15,-2-1-1-15,1-2 0 16,-5 1 1-16,-8 3-1 15,-6 7 0-15,-9 10 0 16,-14-3 1-16,6 24-1 16,-11-2 1-16,0 8-1 15,-5 3 0-15,1 7-1 16,0-2 0-16,5 0-3 15,0-7-2-15,12 6-14 16,-11-14-17-16,22-8-4 16,-4-15-2-16,19-9 1 15</inkml:trace>
  <inkml:trace contextRef="#ctx0" brushRef="#br6" timeOffset="299989.1582">22897 17287 22 0,'-14'-22'37'0,"14"22"1"15,9-23 0-15,4 19-15 16,-18-9-10-16,5 13-6 15,0 0-2-15,0 0-1 16,-24 8 0-16,5 8-1 16,-4 2 1-16,-5 2-2 15,4 3 1-15,4-1-1 0,5 1-1 16,7-2 0-16,8-2 0 15,9-7 0-15,10-1-1 16,8-5 0-16,3 0 0 16,2-3 0-16,-3 2 1 15,-2 0-1-15,-8 6 1 16,-5-1 0-16,-9 9-1 15,-8 3 1-15,-7 4 0 16,-4 3-1-16,-2 3 0 16,0 0 0-16,-4-2-2 15,6-5-1-15,10-8-5 16,-9-10-13-16,25-1-12 15,-11-18-9-15,17-8-1 0,-4-17 1 16</inkml:trace>
  <inkml:trace contextRef="#ctx0" brushRef="#br6" timeOffset="300260.1739">23154 17070 73 0,'0'0'41'0,"0"13"-1"0,0-13-1 16,0 0-36-16,-8 14-3 15,8-14-1-15,18 6-3 16,-4-10-4-16,22 8-21 16,-13-14-9-16,17 4-2 15,-6-6-1-15</inkml:trace>
  <inkml:trace contextRef="#ctx0" brushRef="#br6" timeOffset="300576.192">23689 16729 72 0,'0'0'42'16,"0"0"-2"-16,0 0-3 15,0 19-32-15,-1 0-2 16,-4 6-1-16,1 10-1 15,-1 4-1-15,-2 4 0 16,5 6-3-16,-5-7-4 16,14 14-27-16,-14-19-7 15,15 3-1-15,-6-16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22:35.10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1378 3617 34 0,'29'-9'24'16,"7"7"0"-16,-1-4-4 16,-7 2-16-16,8 4 0 15,-3 2-1-15,2 5-1 16,-3-1 2-16,5 3-1 15,4-4 2-15,5 5 0 16,3-9 1-16,10 5-1 16,2-9 0-16,12 2-1 15,3-5-1-15,8 3 0 16,0-3-1-16,4 5 0 15,5-1-2-15,1 2 0 0,1 3 0 16,5-1-1-16,0 3 1 16,5 0-1-16,4-1 1 15,4-4-1-15,2 0 1 16,4-3 0-16,2-2 0 15,2-1 1-15,4 1-1 16,-1-1 1-16,-2 1-1 16,1 3 2-16,-2-1-2 15,8 3 1-15,2-4-2 16,-1 2 2-16,3-4-2 15,6-1 2-15,6-2-1 16,7-1 0-16,1-5 0 16,2 1 1-16,3-1 1 15,2 3-1-15,2 1 1 16,-1 4-1-16,-5 3 0 0,2 2-1 15,1 3 1-15,-1 1-1 16,1 2 1-16,-2-1-1 16,3 2-1-16,2-4 1 15,0-1 0-15,1-2 0 16,3-2-1-16,3-1 1 15,-1-2-1-15,-1-3 1 16,2 2 0-16,3-1-1 16,0 1 1-16,1 0 0 15,-1 3-2-15,3 1 2 16,1-1 0-16,1 4 0 15,0-1 0-15,1 1 0 16,1 1 0-16,-2-2 0 16,4 0 2-16,-2-1-2 0,-4 1 1 15,4-2-1-15,-5-1 1 16,1 2-1-16,-2-1 1 15,1 1 0-15,-3-2-1 16,-5 5 0-16,4 0 0 16,-4 0 0-16,4 1 1 15,-4 2-1-15,1-2 0 16,0 1 0-16,1-1 0 15,-2-1 0-15,0 0 0 16,2-3 0-16,1-2 1 16,-2 3-1-16,1-6 0 15,2 1 1-15,1-2-1 16,0 1 0-16,1-3 0 15,3 2 1-15,-2-1-1 0,4-1-1 16,-1 3 1-16,-1-1-1 16,4 1 1-16,-1 0-1 15,0 2 1-15,1-1-1 16,-3 0 1-16,1 0-1 15,0 0 1-15,-2-1 0 16,2-1 0-16,-3 0 0 16,-3 1 0-16,-2-1 0 15,0 1 1-15,-3-1-1 16,-2 4 0-16,-9 1 1 15,-4 4-1-15,-2 1 0 16,-4 1 0-16,-5-1 1 16,-5 3-1-16,-4 0 1 0,-1-1-1 15,0 1 0 1,-2-2 0-16,-1-1 1 0,-5 0-1 15,0-1 0-15,1 1 1 16,-1-1-1-16,-2 2 0 16,0-2 0-16,-3-2 0 15,1 1 0-15,4-1 1 16,2-3-1-16,1 0 0 15,-2-1 1-15,2-2-1 16,4 1 1-16,-2-2 0 16,6 5-1-16,-1-3 0 15,-2 4 1-15,0 2 0 16,3 2-1-16,0 1 0 15,0 3 0-15,1 0 1 0,0-1-1 16,0 1 0 0,5-3 0-16,3-3 0 0,2 0 0 15,0-3 0-15,7 1 0 16,1-3-1-16,3-1 1 15,4 1-1-15,-7-2 1 16,3 0-1-16,-6 0-1 16,-5 3-1-16,-15-4-1 15,-1 10-5-15,-19-8-23 16,-8 7-1-16,-12 0-2 15,-14 0 0-15</inkml:trace>
  <inkml:trace contextRef="#ctx0" brushRef="#br1" timeOffset="9091.52">5102 1240 54 0,'-52'9'34'15,"52"-9"0"-15,-46 10-1 16,46-10-23-16,0 0-1 15,-49 13-2-15,49-13-1 16,0 0-1-16,0 0-1 16,0 0-1-16,0 0 1 15,0 0-1-15,0 0 0 16,0 0 0-16,64 11-1 15,-64-11 1-15,89-10-1 0,-33 4-1 16,5-1 1-16,9 0-1 16,3-1 0-16,5 0-1 15,6-2 1-15,3 0-1 16,2-3 0-16,4 0 0 15,-3-1-1-15,2 1 1 16,-7-1-1-16,-1 2 1 16,-7 1-1-16,-6-1 0 15,-7 1 1-15,-9 1 0 16,-8 2 0-16,-47 8 1 15,74-14 0-15,-74 14-2 16,46-9 2-16,-46 9 0 16,0 0 0-16,0 0 0 15,0 0-1-15,0 0 1 0,0 0 0 16,0 0 1-16,0 0-1 15,-68-21 0-15,68 21 0 16,-58-9 1-16,58 9-1 16,-66-11 0-16,66 11-1 15,-72-18 1-15,72 18 0 16,-73-16 0-16,73 16 0 15,-67-17-2-15,67 17 1 16,-60-14-1-16,60 14 1 16,0 0 0-16,-54-11 0 15,54 11 0-15,0 0 0 16,0 0 1-16,56-4-1 15,-56 4 1-15,71 0-1 16,-71 0 0-16,95 6 0 0,-47 0-1 16,4 1 1-16,-2 2 0 15,-2 3 1-15,-48-12-1 16,80 32 0-16,-80-32 1 15,0 0 0-15,64 85-1 16,-98-26 0-16,-22 8 0 16,-22-4-1-16,-11-17 1 15,2-4-4-15,16-9-1 16,25-18-30-16,28-17-3 15,27-6-1-15,-9 8-2 16</inkml:trace>
  <inkml:trace contextRef="#ctx0" brushRef="#br1" timeOffset="9760.5582">7052 899 89 0,'-54'-20'36'0,"54"20"0"16,0 0 2-16,0 0-34 16,-49-64-1-16,49 64 2 15,0 0-1-15,18-62 1 16,-18 62-2-16,0 0 0 15,38-60 0-15,-38 60-2 16,0 0 1-16,47-30-1 16,-47 30 0-16,0 0-1 15,0 0 0-15,57 23 0 16,-57-23 0-16,0 0 0 15,37 69 0-15,-37-69 0 0,23 63 0 16,-23-63 1-16,28 63 0 16,-28-63 1-16,35 53-1 15,-35-53 1-15,0 0-1 16,66 38 1-16,-66-38 0 15,48-11-1-15,-48 11 0 16,45-38 0-16,-45 38 0 16,36-62 0-16,-36 62 0 15,30-70-1-15,-30 70 0 16,20-75-1-16,-20 75-2 15,13-66-2-15,-13 66-1 16,0 0-4-16,24-68-11 16,-24 68-20-16,0 0 1 15,0 0 1-15,52-25-1 0</inkml:trace>
  <inkml:trace contextRef="#ctx0" brushRef="#br1" timeOffset="9995.5717">7748 763 92 0,'0'0'38'16,"0"0"0"-16,0 0 2 16,-22 63-33-16,22-63-3 15,0 0 0-15,-21 54 0 16,21-54-1-16,0 0 0 15,-15 64-2-15,15-64 0 16,0 0-3-16,7 56-3 16,-7-56-29-16,0 0-6 0,50 22 0 15,-50-22-1-15</inkml:trace>
  <inkml:trace contextRef="#ctx0" brushRef="#br1" timeOffset="10175.582">8003 653 123 0,'0'0'43'16,"-30"-70"1"-16,30 70-2 16,0 0-41-16,-48-40-4 15,48 40-24-15,0 0-14 0,0 0-1 16,-49-22-1-16,49 22-2 15</inkml:trace>
  <inkml:trace contextRef="#ctx0" brushRef="#br1" timeOffset="11513.6585">8918 691 88 0,'0'0'39'0,"0"0"0"16,-47 15 0-16,47-15-33 15,0 0-2-15,0 0-1 0,0 0-1 16,0 0-1-16,0 0 0 16,0 0-1-16,0 0-2 15,0 0-1-15,66-45-4 16,-66 45-24-16,53-20-7 15,-53 20-2-15,52-9 1 16</inkml:trace>
  <inkml:trace contextRef="#ctx0" brushRef="#br1" timeOffset="11705.6695">8976 782 96 0,'0'0'39'15,"-50"33"0"-15,50-33 0 0,0 0-36 16,0 0-1-16,0 0-2 15,0 0-4-15,0 0-32 16,0 0-3-16,84 7 1 16,-84-7-2-16</inkml:trace>
  <inkml:trace contextRef="#ctx0" brushRef="#br1" timeOffset="12054.6895">9657 560 103 0,'-12'-65'40'16,"12"65"1"-16,0 0-2 15,11-59-37-15,-11 59-1 16,0 0 0-16,41-57 1 16,-41 57 1-16,0 0-2 15,67-39 1-15,-67 39 0 16,0 0-1-16,65-1 0 15,-65 1 0-15,0 0-1 16,50 50 0-16,-50-50 0 16,16 60 0-16,-16-60-1 15,6 72-2-15,-6-72-3 0,-3 80-25 16,3-80-10-16,5 76 1 15,-5-76-2-15</inkml:trace>
  <inkml:trace contextRef="#ctx0" brushRef="#br1" timeOffset="12239.7">10060 982 127 0,'-18'67'47'15,"18"-67"-5"-15,0 0-7 16,-48 58-36-16,48-58-10 15,0 0-19-15,0 0-11 16,0 0-1-16,-47 51-2 16,47-51 1-16</inkml:trace>
  <inkml:trace contextRef="#ctx0" brushRef="#br1" timeOffset="13820.7905">19969 1489 73 0,'0'0'36'16,"-7"-11"0"-16,7 11-1 16,20-3-28-16,2-1-2 15,0 1-1-15,14 2 0 16,7-2-1-16,14 3-1 15,13-1 0-15,13-2-1 16,8-3 1-16,12-4-1 16,7-8 1-16,10-2 0 0,-1-7 0 15,-61 14-1-15,1-2 0 16,-6 2 0-16,1 0 0 15,-54 13-1-15,84-30 1 16,-84 30-1-16,50-27 1 16,-50 27-1-16,0 0 2 15,0 0-2-15,0 0 2 16,-64-51 0-16,64 51 0 15,-84-14 0-15,84 14 0 16,-94-13-1-16,44 8 0 16,50 5 0-16,-86-5-1 15,86 5 1-15,-51-3-1 16,51 3 0-16,0 0-1 15,0 0 2-15,47 13-1 0,26 9 0 16,20 3 0-16,14 9 0 16,-14 5-1-16,-16 7 1 15,-47 3 0-15,-40 0 1 16,-48-2-3-16,-15-2 3 15,-11-2-2-15,-2-7 0 16,5-5-3-16,7-20-9 16,25 3-27-16,10-10-2 15,39-4 1-15,0-19-3 16</inkml:trace>
  <inkml:trace contextRef="#ctx0" brushRef="#br1" timeOffset="14496.8291">21495 1183 79 0,'0'0'38'16,"-7"-48"0"-16,7 48 0 16,0 0-32-16,41-78-1 15,-41 78-1-15,0 0-1 16,70-49 0-16,-70 49-2 15,55-22 1-15,-55 22-1 16,48-14 1-16,-48 14 0 16,0 0 0-16,55 21 0 15,-47-5 0-15,2 38 0 16,-14 11-2-16,-10 11 2 0,-5-2-3 15,10-2 1-15,2-5-1 16,18-9 2-16,16-27-1 16,12-14 1-16,5-18 1 15,7-15 1-15,-3-15 0 16,-48 31-1-16,50-49 2 15,-50 49-2-15,46-62 0 16,-46 62-2-16,32-78 0 16,-32 78 0-16,26-75 0 15,-26 75-3-15,11-74 1 16,-11 74-4-16,16-90 1 15,-16 90-13-15,8-55-21 16,-8 55-4-16,0 0 3 16,0 0-1-16</inkml:trace>
  <inkml:trace contextRef="#ctx0" brushRef="#br1" timeOffset="14857.8498">22681 1287 95 0,'-3'-47'39'15,"3"47"2"-15,0 0-1 16,-27-46-33-16,27 46-1 15,0 0 0-15,0 0-2 0,-66-34-1 16,43 38-2-16,-21 17 0 16,1 16 0-16,-2 14-2 15,14 12 1-15,3 6-1 16,15 9 1-16,3-3-2 15,12-7 2-15,3-6 0 16,-1-6-1-16,3-9-1 16,1-6-2-16,0-4-1 15,-10-19-11-15,10-2-22 16,-8-16-3-16,0 0 1 15,-14-13 1-15</inkml:trace>
  <inkml:trace contextRef="#ctx0" brushRef="#br1" timeOffset="15022.8592">22201 1656 107 0,'-19'-13'41'15,"0"1"0"-15,19 12-1 16,-9-11-34-16,27 8-4 16,12-2 0-16,16-5-3 15,15-5-2-15,10-6-4 16,28-3-31-16,-14-3-2 15,15 6 0-15,-14-3-2 16</inkml:trace>
  <inkml:trace contextRef="#ctx0" brushRef="#br1" timeOffset="15232.8712">23033 1375 109 0,'0'0'39'0,"0"0"2"15,20-4-3-15,8-5-37 16,0 0 0-16,5-2-2 16,2-3-3-16,9-1-28 15,-16 6-7-15,2 5 0 16,-14 1-2-16</inkml:trace>
  <inkml:trace contextRef="#ctx0" brushRef="#br1" timeOffset="15398.8807">22927 1576 110 0,'-23'20'40'0,"18"-3"0"16,5-17-1-16,41 9-39 16,7-11-3-16,8-16-18 15,21 3-18-15,0-8 0 16,9 0-1-16,-5-6-1 15</inkml:trace>
  <inkml:trace contextRef="#ctx0" brushRef="#br1" timeOffset="15884.9085">23625 1204 110 0,'0'0'41'0,"-31"-53"1"16,31 53-2-16,0 0-39 16,0 0-1-16,33-81 2 15,-33 81 0-15,0 0-1 16,70-32 0-16,-70 32 0 15,57-8 1-15,-57 8 0 0,51-5 1 16,-51 5-1-16,0 0-1 16,50 23 1-16,-40 12 0 15,-24 10-2-15,-20 11 0 16,-23 4 0-16,-7-4 0 15,0-3 0-15,20-3 0 16,36-18 0-16,20-6 0 16,21-6-2-16,18-10 0 15,18-8-2-15,11-10-3 16,22-7-15-16,-14-11-19 15,14-5-2-15,-102 31 2 16,92-42-1-16</inkml:trace>
  <inkml:trace contextRef="#ctx0" brushRef="#br1" timeOffset="16298.9322">24480 1159 108 0,'0'0'42'16,"0"0"0"-16,6-69 0 16,-6 69-38-16,0 0-1 15,0 0 1-15,-61-22-1 16,61 22-1-16,-48 15 0 15,34 4-1-15,-29 15-1 16,21 3 2-16,9 1-4 16,21-1 2-16,7-11 0 15,21 1 0-15,-2-4-1 16,7 0 1-16,-6 0 0 15,-3 6-1-15,-9 0 1 16,-12 6-1-16,-11-1 0 16,-14 4 0-16,-15-1 0 0,-8 1 0 15,-7-5 0-15,-4-5 1 16,0-6 0-16,1-8 0 15,6-11 0-15,10-13 0 16,13-10 1-16,13-14-1 16,16-15 0-16,11-13 0 15,-22 62 0-15,39-71 1 16,-39 71-1-16,50-80-2 15,-50 80-4-15,59-75-18 16,-59 75-16-16,56-69-2 16,-56 69 1-16,53-52-3 15</inkml:trace>
  <inkml:trace contextRef="#ctx0" brushRef="#br1" timeOffset="17238.986">23713 1921 88 0,'0'0'37'16,"0"0"-2"-16,0 0 3 15,-3 12-31-15,3-12-3 16,-6 22 1-16,-3-9 0 16,3 6-1-16,-3-4-1 15,3 4 0-15,-3-4 0 16,3 0-1-16,6-15-1 15,-4 12 1-15,4-12-2 16,14-7 1-16,0-2-1 16,5-7 1-16,1 2-1 15,-2-7 1-15,3 4-1 16,-1 0 1-16,-4 2-1 0,-2 3 0 15,-14 12 0-15,15-15 1 16,-15 15-1-16,0 0 1 16,2 10-1-16,-4 1 1 15,-2 0 0-15,3 2 0 16,1-2-1-16,5 0 1 15,-5-11 0-15,25 13 0 16,0-15 0-16,7-2-1 16,9-7 1-16,3-2 0 15,1-1 0-15,-1-2-1 16,-4 1 2-16,-4 2-2 15,-9 4 0-15,-9 3 0 16,-18 6 0-16,0 0 0 0,-2 23 0 16,-12-6 0-16,-4 6 0 15,0 5 0-15,-3 1 0 16,3 0-5-16,7-2 0 15,5-9-6-15,24 4-12 16,-8-24-17-16,29 2-2 16,-2-19 0-16,20-1 0 15</inkml:trace>
  <inkml:trace contextRef="#ctx0" brushRef="#br1" timeOffset="17439.9975">24793 1578 107 0,'-3'11'41'0,"-22"6"0"0,1 18-2 15,-13 5-35-15,-4 9-2 16,-4 7 1-16,-2 10-2 16,0 3-1-16,3-4-3 15,12 0-1-15,-2-15-20 16,22 4-16-16,2-15-2 15,21-3 2-15,6-20-3 16</inkml:trace>
  <inkml:trace contextRef="#ctx0" brushRef="#br1" timeOffset="17788.0174">24876 1900 104 0,'-22'-5'41'15,"6"12"1"-15,-9-1-2 16,12 9-34-16,-4 0-4 15,5 6 1-15,3 0-1 16,4 3-1-16,1 2 1 16,7-2-2-16,2-5 1 15,3 2-1-15,2-4 0 16,2-2-1-16,-1-1 2 15,1-3-1-15,-3 1 0 16,-4 2 0-16,-5 1 0 16,-6 5 1-16,-4-2-1 15,-4 4 0-15,-4-2-1 16,-1-1 0-16,-1-1-1 15,0-7-1-15,7 0-3 16,-10-21-16-16,23 10-17 0,-17-15-4 16,13 3 2-16,-4-14-2 15</inkml:trace>
  <inkml:trace contextRef="#ctx0" brushRef="#br1" timeOffset="22949.3124">15351 795 37 0,'0'0'33'15,"-63"-43"1"-15,63 43-1 16,-77-43-21-16,29 25 0 16,-3-3-1-16,-3 6-8 15,-5 0-3-15,-5 3 0 16,-3 3-1-16,-5 5 2 15,1 5 0-15,-9 3 1 16,0 8 0-16,-4 3 0 0,-2 7 0 16,-4 6 1-16,-2 4 2 15,1 8-3-15,0 4 0 16,32-9-1-16,-118 83 1 15,22 13-3-15,23 5 2 16,10-18-2-16,31 0-1 16,25-4 1-16,20-3-1 15,26-16 2-15,9-1-2 16,8-2 3-16,9-2-2 15,10 1 2-15,13-1-1 16,11-5 0-16,15-6 1 16,14-6-1-16,13-4 2 15,17-7-1-15,9-9 1 16,11-9-2-16,13-12 1 0,12-11 0 15,5-7 0-15,12-11-1 16,-1-8-1-16,10-7 0 16,1-8-1-16,0-6 1 15,-3-6 0-15,-7-5 0 16,-2-7 0-16,-6-3 1 15,-10-5 0-15,-10-6 1 16,-11-2-1-16,-12-9 2 16,-7-1 1-16,-11-5-1 15,-16-3 0-15,-11-9 0 16,-10 0 1-16,-18-4-1 15,-8-5 2-15,-23 48-3 16,-1-6 1-16,-11 0 1 16,-5-5-1-16,-10 6-1 15,-8-7-1-15,-19 4 2 0,-8 0-2 16,-13 5 1-16,-12 2-1 15,-13-16 0-15,-11 9-2 16,-7 7 0-16,-2-2-8 16,-3 5-28-16,-3-4-4 15,4 8 3-15,2 5-3 16</inkml:trace>
  <inkml:trace contextRef="#ctx0" brushRef="#br1" timeOffset="23257.3301">14923 769 64 0,'0'0'36'0,"0"0"1"16,0 0 1-16,0 0-29 16,0 0 1-16,0 0-2 15,0 0-2-15,0 0-1 16,-16 68 0-16,19-17-2 15,-6 34 1-15,-4 13-4 16,0 19-2-16,-3-1-6 16,-7-2-28-16,8-1-5 15,-9-22 2-15,9-22-3 0</inkml:trace>
  <inkml:trace contextRef="#ctx0" brushRef="#br1" timeOffset="23758.3589">14803 1873 71 0,'0'0'37'16,"-12"-13"-3"-16,12 13 3 16,0 0-31-16,14-6-2 15,4 9 0-15,1 2 0 16,10 5 0-16,4 6-2 0,8 4 1 15,6 5-2 1,5 10 1-16,6 2-1 0,4 6-1 16,4 2-1-16,-1-1-2 15,7 3-3-15,-8-16-12 16,6 10-20-16,-8-20 0 15,-1 0-1-15,-9-14 1 16</inkml:trace>
  <inkml:trace contextRef="#ctx0" brushRef="#br1" timeOffset="24698.4126">16532 190 80 0,'0'0'39'0,"34"-69"-1"16,-34 69 0-16,0 0-31 15,0 0-3-15,0 0 0 16,0 0 0-16,0 0 0 16,0 0-1-16,0 0-1 15,-39 78 1-15,39-78-1 16,-40 97 0-16,23-40 0 15,-3 2-1-15,7 2-1 16,1 1 0-16,6 1 0 16,5 0 0-16,4-6-2 15,11-1-1-15,-14-56-3 16,50 85-3-16,-50-85-27 0,67 49-4 15,-67-49 1 1,78 12-1-16</inkml:trace>
  <inkml:trace contextRef="#ctx0" brushRef="#br1" timeOffset="24930.4259">16517 643 106 0,'-49'-5'40'16,"49"5"2"-16,-85-10-2 15,85 10-38-15,-54-5-1 16,54 5-1-16,0 0 1 16,0 0 0-16,0 0-2 15,59-25-3-15,-59 25-2 0,92-26-12 16,-33 12-22-16,0-1 1 15,6 0-1-15,-2 2-2 16</inkml:trace>
  <inkml:trace contextRef="#ctx0" brushRef="#br1" timeOffset="25202.4415">17026 661 97 0,'0'0'41'0,"0"0"-1"16,0 0-1-16,0 0-34 15,0 0-2-15,0 0 0 16,0 0-1-16,46 25-2 15,-46-25-2-15,0 0-3 16,67-19-7-16,-67 19-28 16,0 0 0-16,66-11-1 15,-66 11 0-15</inkml:trace>
  <inkml:trace contextRef="#ctx0" brushRef="#br1" timeOffset="25381.4517">17113 826 102 0,'0'0'41'0,"-56"48"2"15,56-48-2-15,0 0-37 0,0 0-2 16,-33 61-1-16,33-61-4 16,0 0-4-16,51 4-32 15,-51-4-3-15,67-18 1 16,-67 18-2-16</inkml:trace>
  <inkml:trace contextRef="#ctx0" brushRef="#br1" timeOffset="26705.5274">17737 596 67 0,'-8'-55'38'16,"8"55"-1"-16,0 0 2 16,0 0-30-16,0 0-5 15,0 0 0-15,0 0 0 16,0 0-1-16,0 0-3 15,0 0 1-15,0 0-1 16,-7 82 0-16,7-82 0 16,0 71-4-16,0-71-10 15,6 77-24-15,-6-77 1 16,12 80-2-16,-12-80 4 15</inkml:trace>
  <inkml:trace contextRef="#ctx0" brushRef="#br1" timeOffset="27125.5515">18096 597 88 0,'0'0'41'0,"0"0"-2"16,23-75 2-16,-23 75-39 16,0 0 1-16,0 0-1 15,60-58 0-15,-60 58 0 0,0 0-1 16,60-10 0-16,-60 10 0 15,0 0 0-15,58 26 0 16,-58-26-1-16,0 0 1 16,26 67 0-16,-26-67 0 15,-7 65-1-15,7-65 2 16,-20 76-2-16,20-76 2 15,-33 83-1-15,33-83 1 16,-33 83-2-16,33-83 1 16,-19 72 0-16,19-72-5 15,0 0 2-15,15 62-3 16,-15-62-1-16,0 0-10 15,81 1-24-15,-81-1 0 16,81-26-2-16,-81 26 5 0</inkml:trace>
  <inkml:trace contextRef="#ctx0" brushRef="#br1" timeOffset="27536.575">18929 649 86 0,'0'0'41'0,"0"0"-1"15,0 0 1-15,0 0-35 16,0 0-2-16,0 0 1 16,0 0-1-16,0 0-2 15,-54-29 0-15,54 29 0 16,0 0-2-16,-59 42 1 15,59-42-2-15,0 0 1 0,0 0 0 16,-48 67-1-16,48-67 0 16,0 0 1-16,0 0 1 15,13 63-1-15,-13-63 1 16,0 0-1-16,0 0 0 15,59 45 0-15,-59-45-1 16,0 0 1-16,0 0 1 16,0 0 0-16,43 68 2 15,-43-68-3-15,0 0 1 16,-21 62-2-16,21-62 1 15,0 0-4-15,-47 65-3 16,47-65-15-16,0 0-19 16,0 0 0-16,0 0-3 15,0 0 3-15</inkml:trace>
  <inkml:trace contextRef="#ctx0" brushRef="#br1" timeOffset="27934.5977">19124 795 83 0,'0'0'41'16,"0"0"-1"-16,0 0 0 16,45-29-36-16,-45 29-1 15,0 0 1-15,0 0-1 16,47-20 0-16,-47 20 0 15,0 0-1-15,0 0 0 0,67-43 0 16,-67 43-1-16,0 0 1 16,50-51-1-16,-50 51 0 15,0 0 1-15,0 0-2 16,42-64 1-16,-42 64 0 15,0 0 0-15,0 0-1 16,0 0 1-16,0 0 0 16,-61 15-2-16,61-15 2 15,0 0-1-15,-47 65 0 16,47-65-1-16,-15 54-1 15,15-54 0-15,6 55-4 16,-6-55 0-16,0 0-17 16,58 68-18-16,-58-68 1 15,70 20-2-15,-70-20 2 0</inkml:trace>
  <inkml:trace contextRef="#ctx0" brushRef="#br1" timeOffset="28186.6121">19998 540 110 0,'0'0'41'15,"0"0"3"-15,21-59-2 16,-21 59-39-16,0 0 0 16,0 0-1-16,-68 13 0 15,68-13-2-15,-58 45 2 16,58-45-2-16,-54 64 1 15,54-64-2-15,-34 69 1 16,34-69-2-16,-7 65 0 0,7-65-3 16,0 0-17-16,44 68-20 15,-44-68-2-15,68 15 2 16,-21-21-2-16</inkml:trace>
  <inkml:trace contextRef="#ctx0" brushRef="#br1" timeOffset="42446.4278">11558 3981 16 0,'0'0'20'16,"0"0"-6"-16,0 0-12 15,-11-5-18-15,11 5-5 16</inkml:trace>
  <inkml:trace contextRef="#ctx0" brushRef="#br1" timeOffset="49363.8232">4601 3266 31 0,'0'0'28'0,"0"0"1"15,6-12-2-15,-6 12-17 16,0 0-4-16,0 0-2 16,-4-10-2-16,4 10 0 15,0 0-4-15,0 0 3 16,0 0 2-16,12 4 0 15,-12-4-1-15,0 0 1 0,0 0 0 16,10 13-1-16,-10-13 4 16,5 14-4-16,-1-3-1 15,1 7-1-15,3 0 1 16,-1 5-1-16,2 0 0 15,3 2 0-15,1 0 0 16,-1-1 0-16,6-1 0 16,0 0 0-16,4-2 0 15,2-1 0-15,-1 2 1 16,6 1-1-16,0-1 1 15,2 3-2-15,0-1 3 16,2 3-3-16,3-1 2 16,2 2-1-16,3-4 1 0,2 1-1 15,3-4 2 1,3 0-2-16,3-1 1 0,5-2 0 15,5-1 0-15,2 1 0 16,3-3 0-16,0 1 0 16,2-2 0-16,2 3-1 15,1-2 1-15,-2 0-1 16,2-4 1-16,3 2-1 15,2 0 1-15,3-3 0 16,3-2-1-16,-2-1 1 16,4-3 0-16,-1 0 1 15,2-2-1-15,-2 2 0 16,0-2 0-16,3 2-1 15,-1-2 1-15,1 4-1 16,0-2 1-16,1 0-1 16,-3-2 0-16,1 0 0 0,-3-2 0 15,2-3 0-15,-3 0 0 16,4-3 0-16,-6-2 1 15,0 2 0-15,-3-1-1 16,1 4 1-16,-6-1-1 16,-1 5 0-16,-5 2 1 15,-2-1-1-15,1 2 0 16,-1 1 0-16,-1-1 0 15,-2-4 0-15,-3-2 0 16,-3 0 1-16,-4-4-1 16,0-1 0-16,-3-3-1 15,-6-3 1-15,-6 1 1 16,-4-2-2-16,-5 0 2 0,-5 2-1 15,-6 1 1-15,-7 1-1 16,-8-1 1-16,-1 11 0 16,-10-18-1-16,-1 10 1 15,-6 1 0-15,-4-1-1 16,-1-4 1-16,-4 3-1 15,-2 1 1-15,-1-3-1 16,-1 2 1-16,1 0 0 16,2 0-1-16,2-3 1 15,1 4 0-15,2 0-1 16,6 1 0-16,2 5 0 15,14 2 0-15,-14 3 0 16,14-3 0-16,6 21 0 16,3-7-1-16,5 2 1 0,8 4 0 15,4-3 1-15,3-1-1 16,7 0 1-16,1-1-1 15,0 0 0-15,-5 1 0 16,0-1 0-16,-8 4 0 16,-10 6 0-16,-13 7 0 15,-15 4 1-15,-13 7-1 16,-13 3 1-16,-17 1 0 15,-9 3-1-15,-9-1-1 16,-3-5 0-16,5-5-1 16,4-14-5-16,20 0-21 15,4-26-9-15,25-4 1 16,10-21-1-16</inkml:trace>
  <inkml:trace contextRef="#ctx0" brushRef="#br1" timeOffset="50106.8659">8780 4824 60 0,'0'-14'34'16,"2"-1"0"-16,-7-7 0 15,4 5-26-15,-12-6-3 16,3 4 0-16,-9-2 0 0,-1 10-1 16,-7 3-1-16,-6 8 0 15,-5 9-1-15,-5 11 0 16,-3 7 0-16,1 9 0 15,-1 7-1-15,8 2 0 16,6 2 0-16,11 1 0 16,12-6-1-16,14-6 0 15,15-11 0-15,15-10 1 16,11-12 0-16,10-11-1 15,7-16 1-15,2-10 0 16,6-15 0-16,-6-5 1 16,-6-4-1-16,-10 2-1 15,-14 3 1-15,-7 5 0 16,-10 11-1-16,-11 14 0 0,-7 23 1 15,-19 5-1-15,1 23 0 16,-7 12 1-16,0 13-2 16,0 6 1-16,7 6-1 15,4-3 0-15,12-3-1 16,7-14-5-16,21-3-6 15,5-28-23-15,19-6 0 16,3-18 0-16,17-8-3 16</inkml:trace>
  <inkml:trace contextRef="#ctx0" brushRef="#br1" timeOffset="50328.8786">9445 4690 82 0,'-16'7'39'0,"16"-7"-2"15,0 0 0-15,27-18-34 16,4 7-1-16,8-1 0 16,4-1-2-16,2 0-3 15,5 12-9-15,-13-11-22 16,2 15-1-16,-17-3-2 15,-9 11 1-15</inkml:trace>
  <inkml:trace contextRef="#ctx0" brushRef="#br1" timeOffset="50475.887">9339 4955 89 0,'-30'19'38'16,"22"0"0"-16,8-19 0 16,-39-10-44-1,119-1-31 1,1-17-1-16,21 2-2 15,-4-12-1-15</inkml:trace>
  <inkml:trace contextRef="#ctx0" brushRef="#br1" timeOffset="51151.9255">10570 4367 81 0,'0'0'39'0,"-10"-27"-2"16,20 14 2-16,2-6-34 15,19-5-1-15,10-5-1 16,8 1 1-16,8 2-2 15,0 4-1-15,-2 4 0 16,-5 8 0-16,-8 11-1 16,-12 11 0-16,-16 15-1 15,-16 12 0-15,-18 10 1 16,-15 10-1-16,-13 6 1 0,-9 6-1 15,-8 1 1-15,0-1-1 16,1-7 1-16,11-8 0 16,10-9-1-16,17-7 1 15,20-13 0-15,20-13 1 16,20-16-1-16,23-13-1 15,14-11 0-15,10-7-2 16,12-4-2-16,-3-12-6 16,8 10-25-16,-14-7 0 15,-4 16-2-15,-22-2 1 16</inkml:trace>
  <inkml:trace contextRef="#ctx0" brushRef="#br1" timeOffset="51729.9588">11420 4472 78 0,'0'0'37'0,"-14"5"0"16,8 6 0-16,-18-3-32 15,8 14-2-15,-8 5 0 16,0 7 0-16,-3 4-1 15,1 4 0-15,3-4-1 16,6-4 1-16,6-7-2 16,9-10 1-16,2-17 0 15,23-4-1-15,3-18 1 16,7-8-1-16,6-8 1 15,2-6 0-15,-1-2 0 0,-4 0-1 16,-5 9 1-16,-7 7-1 16,-10 7 0-16,-4 8 0 15,-10 15 0-15,0 0 0 16,-8 15-1-16,3 2 1 15,2 6 0-15,4 2-1 16,6-4 1-16,5 0 0 16,9-5 1-16,4-10-1 15,9-7 1-15,3-6-1 16,4-8 1-16,0-6 0 15,0-2 0-15,-5-4 1 16,-5 1-1-16,-6 2 0 16,-3 3 0-16,-6 6 0 15,-6 4-1-15,-10 11 0 16,0 0 0-16,-5 20 0 0,-4 7 0 15,-1 6 0-15,-4 10-2 16,0 4 1-16,2 6-2 16,5-5 0-16,7-3-3 15,5-15-3-15,23-2-19 16,-9-28-9-16,27-5 1 15,-2-26-1-15,18-7 2 16</inkml:trace>
  <inkml:trace contextRef="#ctx0" brushRef="#br1" timeOffset="51917.9695">12498 3962 106 0,'-14'-9'37'16,"-1"33"1"-16,-19 8-2 0,-1 24-34 15,-6 11-1-15,1 13-2 16,1 13 0-16,0 0-3 15,7 7-2-15,3-13-5 16,22 6-26-16,-3-21 0 16,23-3 1-16,-2-29-1 15</inkml:trace>
  <inkml:trace contextRef="#ctx0" brushRef="#br1" timeOffset="54202.1002">12938 4021 78 0,'-19'-8'37'0,"19"8"-1"16,-4-17 1-16,16 4-31 16,0-1-3-16,11-1 0 15,4 0-2-15,2 1 0 16,-1 3 0-16,-3 4 0 15,-4 3 0-15,-7 8-1 16,-14-4 1-16,-4 25 1 0,-13-1-1 16,-7 5 2-16,-10 4-1 15,2 1 0-15,-3 0-1 16,2-2 1-16,8-2 0 15,8-6-1-15,14-8 0 16,17-5-1-16,15-6-3 16,8-13-8-16,18 6-24 15,-3-13-5-15,9 5 1 16,-5-7-2-16</inkml:trace>
  <inkml:trace contextRef="#ctx0" brushRef="#br1" timeOffset="55954.2004">12739 4440 66 0,'0'0'36'16,"0"-13"0"-16,0 13 0 16,-11-12-24-16,11 12-8 15,-25 4-1-15,9 10 0 16,-9 3 0-16,0 7-1 0,-2 5 0 15,0 0 0-15,7 2-1 16,5 1 0-16,9-5-1 16,12-4 1-16,10-6-1 15,12-3 0-15,4-4 1 16,6 4-1-16,-2 1 0 15,-1 1 1-15,-7 7 0 16,-16 7 0-16,-9 5-1 16,-15 4 1-16,-11 3-1 15,-8-1 2-15,-3-5-3 16,2-6-1-16,5-5-8 15,6-22-26-15,21-3-1 16,0-23-3-16,19-6 0 0</inkml:trace>
  <inkml:trace contextRef="#ctx0" brushRef="#br2" timeOffset="61265.5042">1020 5798 80 0,'0'0'34'0,"-16"-12"-1"0,3 25-4 16,-19 0-21-16,3 12-3 15,-14 8 1-15,1 10-1 16,-8 6 1-16,3 4-2 15,1-2 1-15,9-2-2 16,6-7-1-16,14-4 0 16,18-9-1-16,17-8-1 15,14-4-1-15,11-4 1 16,11 4 0-16,7 1 0 15,3 5 0-15,-7 5 0 16,-9 5 0-16,-16 11 0 16,-18 4 0-16,-15 7 1 15,-19 0 0-15,-15 2 0 16,-7-3-1-16,-6-7 0 15,3-2-5-15,-6-22-27 0,24-1-7 16,3-16 1-16,24-6-3 16</inkml:trace>
  <inkml:trace contextRef="#ctx0" brushRef="#br2" timeOffset="61820.5359">659 7460 93 0,'-5'-16'38'0,"5"16"-1"16,0 0 1-16,-9 20-32 16,-3 6 0-16,4 12-3 15,-3 8-1-15,1 8 1 16,3 0-2-16,3 4 1 15,5-8 0-15,12-7 0 16,4-13-2-16,10-14 0 0,7-18 1 16,9-13-1-16,5-15 0 15,3-8 0-15,-3-9 0 16,-1-6 0-16,-7-1 1 15,-4 4 0-15,-10 6 0 16,-9 11 0-16,-8 10-1 16,-9 23 1-16,0 0 0 15,-15 23-1-15,1 13 1 16,0 12-1-16,4 5-1 15,1 5-1-15,11 6-4 16,-2-13-26-16,23 5-6 16,0-16-2-16,13 2-1 15</inkml:trace>
  <inkml:trace contextRef="#ctx0" brushRef="#br2" timeOffset="62398.569">584 8624 72 0,'-14'0'39'15,"14"0"-2"-15,0 0-1 16,32-12-14-16,-5-7-19 16,9 1-2-16,4-5 1 15,1 4-1-15,-5 5 0 16,-4 11 0-16,-9 11 0 15,-9 14 0-15,-13 15 0 16,-9 14 0-16,-7 9 0 16,-6 5 0-16,-2 4 0 15,2 1-1-15,4-9 1 16,10-9 0-16,10-13 0 15,17-16-1-15,10-17 1 16,15-15 0-16,12-19 0 0,5-9 1 16,0-10-1-16,-3-5 0 15,-9-4 0-15,-8 3 1 16,-16 5-2-16,-14 6 2 15,-16 8-2-15,-7 8 0 16,-4 7 0-16,1 2 0 16,1 4-3-16,7-2-3 15,25 11-30-15,-1-7-3 16,25 12-1-16,0-2-2 15</inkml:trace>
  <inkml:trace contextRef="#ctx0" brushRef="#br2" timeOffset="62968.6016">987 9872 90 0,'8'-18'36'16,"-7"-8"0"-16,12 15-3 15,-20-8-24-15,7 19-2 16,-13-7-2-16,-1 21 0 15,-9 6-2-15,-5 14 1 16,-2 11-1-16,-2 8-1 16,-1 4 0-16,4 2 0 15,6-2-1-15,9-6-1 16,12-10 1-16,13-14-2 15,16-16 2-15,15-18 0 16,11-18 0-16,10-14 0 16,-1-15 0-16,2-4 2 15,-6-6-2-15,-11 0 1 16,-13 8-1-16,-18 10 0 15,-14 15 0-15,-14 18-1 0,-10 20 0 16,-7 18 1-16,-7 18-2 16,2 11 0-16,5 11-1 15,9 3-1-15,16 3-4 16,7-14-15-16,29 3-18 15,-3-21-1-15,26-5-3 16,-3-16 1-16</inkml:trace>
  <inkml:trace contextRef="#ctx0" brushRef="#br2" timeOffset="63413.6269">1089 10757 97 0,'-7'-11'36'0,"-5"33"1"0,-16 7-9 16,2 25-22-16,-10 7-1 15,2 16-2-15,0 3 0 16,9 9-2-16,6-5 1 15,11-2-2-15,11-9 0 16,8-11-1-16,16-14-1 16,3-15-1-16,11-10-6 15,-11-26-27-15,13-4-1 16,-17-20-1-16,1-3-2 15</inkml:trace>
  <inkml:trace contextRef="#ctx0" brushRef="#br2" timeOffset="63576.6364">743 11202 99 0,'-24'7'40'15,"4"-5"2"-15,27 11-3 16,5-13-34-16,27-10-2 16,24-8-3-16,12-9 0 15,19 1-18-15,-5-14-18 16,14 5-4-16,-9-8 0 15,3 9-2-15</inkml:trace>
  <inkml:trace contextRef="#ctx0" brushRef="#br2" timeOffset="64299.6776">1419 6492 94 0,'-10'-10'37'16,"10"10"-1"-16,10-26 1 15,2 13-34-15,14-2-2 16,5-3-3-16,11 11-6 15,-7-4-28-15,10 11 1 16,-10 1-1-16,1 9 0 16</inkml:trace>
  <inkml:trace contextRef="#ctx0" brushRef="#br2" timeOffset="64465.6872">1542 6685 85 0,'-24'25'38'15,"5"-12"-2"-15,12 2 2 16,7-15-21-16,17 3-18 15,18-3-6-15,8-12-29 16,19 2-2-16,4-3 2 16,8 6-2-16</inkml:trace>
  <inkml:trace contextRef="#ctx0" brushRef="#br2" timeOffset="64765.7044">1530 7875 83 0,'6'-24'35'16,"9"1"0"-16,1-7 0 0,7 2-33 15,7-1 0-15,5 4-2 16,3 5-4-16,-8 3-28 15,10 8-1-15,-10 4-1 16,-1 8-2-16</inkml:trace>
  <inkml:trace contextRef="#ctx0" brushRef="#br2" timeOffset="64938.7143">1580 8004 92 0,'12'1'36'15,"13"-12"-2"-15,8-9-18 0,15 3-49 16,2-2-2-16,8 3-1 16,-6 2 0-16</inkml:trace>
  <inkml:trace contextRef="#ctx0" brushRef="#br2" timeOffset="65275.7335">1661 8713 89 0,'17'-19'37'0,"12"5"-1"16,-7-2 0-16,2 2-34 16,8 7-6-16,-9-7-24 15,8 15-7-15,-8-1-1 16,-1 11-1-16</inkml:trace>
  <inkml:trace contextRef="#ctx0" brushRef="#br2" timeOffset="65440.743">1619 8920 99 0,'1'12'37'0,"-1"-12"2"16,33-4-5-16,3 6-46 15,8-23-25-15,12 2 1 16,0-4-2-16,5 8 0 15</inkml:trace>
  <inkml:trace contextRef="#ctx0" brushRef="#br2" timeOffset="65774.7619">1601 10095 89 0,'19'-19'37'16,"1"-6"-1"-16,9 4 0 0,-2 0-36 15,3-3-9-15,10 14-25 16,-6-1-1-16,-5 15-2 15,-11 3 1-15</inkml:trace>
  <inkml:trace contextRef="#ctx0" brushRef="#br2" timeOffset="65929.7709">1611 10307 75 0,'0'0'40'15,"0"0"-3"-15,17-5 3 16,12-5-20-16,15-6-55 15,-2-10-2-15,8 6 0 0,-4-7-2 16</inkml:trace>
  <inkml:trace contextRef="#ctx0" brushRef="#br2" timeOffset="66298.7919">1517 11242 65 0,'11'-7'35'0,"-11"7"-1"16,19-6-2-16,-5 11-37 15,-14-5-22-15,22 10-5 16,-10-4-2-16,4 4 0 15</inkml:trace>
  <inkml:trace contextRef="#ctx0" brushRef="#br2" timeOffset="66479.8024">1441 11572 86 0,'2'15'38'15,"8"-23"0"-15,22-7-1 16,6-11-43-16,9-21-30 15,19-4-1-15,1-12-2 16,6 1 0-16</inkml:trace>
  <inkml:trace contextRef="#ctx0" brushRef="#br2" timeOffset="67372.8535">2462 6550 59 0,'0'0'35'0,"16"0"-1"16,-6 0-1-16,-11-13-20 15,15 11-2-15,-15-15-1 16,1 17-3-16,-4-29 1 15,-3 17-3-15,-10-3 1 16,-5 6-2-16,-6 3 0 16,-1 10-2-16,-3 6 1 15,0 13-1-15,0 7-1 0,4 10 2 16,7 3-2-16,8 2 1 15,12-7-1-15,9-7 1 16,14-13 0-16,12-21-1 16,10-17 0-16,14-21-1 15,2-20 1-15,3-13-1 16,-5-10 1-16,-4-5-1 15,-10-2 1-15,-12 4-1 16,-13 10-1-16,-14 13 2 16,-12 15 1-16,-8 19-2 15,-13 22 0-15,-3 26 0 16,-3 22 0-16,4 21 0 15,7 18 0-15,9 11 0 16,14 9-5-16,4-12-13 16,29 13-21-16,-4-19-2 0,21-5-2 15,-4-16 1-15</inkml:trace>
  <inkml:trace contextRef="#ctx0" brushRef="#br2" timeOffset="68040.8917">2070 8009 108 0,'2'-21'38'15,"13"-5"0"-15,13 8-7 0,0-13-28 16,4 1 0-16,2 2-1 15,-2 6-1-15,-6 5 1 16,-7 7 0-16,-5 9-1 16,-14 1 0-16,7 27 0 15,-11 0 1-15,-2 5-1 16,-3 8 0-16,4 3 0 15,3 2-1-15,3-3 0 16,8-4-1-16,10-8 2 16,7-6-1-16,8-12 0 15,7-13 0-15,5-11 2 16,1-13 1-16,-3-10-1 15,-3-7 0-15,-8-9 0 0,-7-3 0 16,-10-5 0-16,-7 3-1 16,-9 5-1-16,-2 4-1 15,-3 10-1-15,-4 6-3 16,6 19-3-16,-9-2-27 15,12 14-6-15,9 18 0 16,5 4-1-16</inkml:trace>
  <inkml:trace contextRef="#ctx0" brushRef="#br2" timeOffset="68262.9044">2984 7930 112 0,'-13'14'40'16,"4"11"1"-16,-4-3-1 15,8 3-38-15,-4 6 0 16,7 0-2-16,4-1-1 16,4-3-3-16,11-2-2 15,-3-21-27-15,20 1-6 16,-6-21 0-16,7-6-1 15</inkml:trace>
  <inkml:trace contextRef="#ctx0" brushRef="#br2" timeOffset="68395.9118">3075 7575 117 0,'-39'-18'40'16,"8"13"-2"-16,-2 11-6 16,9-1-65-16,6 19-6 0,5-8-1 15,14 8-2-15</inkml:trace>
  <inkml:trace contextRef="#ctx0" brushRef="#br2" timeOffset="69062.9501">2167 8862 96 0,'9'-15'38'16,"6"9"1"-16,-8-10-3 15,6 15-26-15,-13 1-5 16,22-15-1-16,-5 6-1 16,3-2-1-16,2 2 0 0,4 1-1 15,-2 0 0 1,-1 3 1-16,-2 3-1 0,-2 4 0 15,-4 10-1-15,-6 7 2 16,-7 7-1-16,-2 10-1 16,-6 4 1-16,1 5-1 15,-2 3 1-15,1 1 0 16,5-4-1-16,5-8 0 15,8-10 0-15,8-6 0 16,7-15 0-16,6-13 0 16,4-10 1-16,0-11-1 15,-2-7 1-15,-2-6 0 16,-6-5-1-16,-9-2 1 15,-6 3-1-15,-5 3 1 0,-7 1-1 16,-2 5 0-16,1 1 0 16,1 7 0-16,4 5 0 15,3 1-2-15,7 11-2 16,0-1-4-16,14 20-16 15,-9-9-15-15,14 15-3 16,-6-2 1-16,10 11-2 16</inkml:trace>
  <inkml:trace contextRef="#ctx0" brushRef="#br2" timeOffset="69330.9654">3240 8751 55 0,'-5'-21'38'0,"2"8"0"15,-16-2 1-15,2 19-11 16,-19-5-16-16,6 16-4 16,-9 5-1-16,5 19-2 15,-2 8-1-15,7 12-2 16,5 7 0-16,7 5-1 15,9 1 0-15,9-2-2 16,11-5-2-16,5-16-4 16,16 2-17-16,-10-28-14 15,8-1-1-15,-13-22-1 16,4-2-1-16</inkml:trace>
  <inkml:trace contextRef="#ctx0" brushRef="#br2" timeOffset="69475.9737">2996 9164 105 0,'-13'-14'41'0,"-1"-7"1"16,17 10-2-16,-3-5-32 15,23 3-3-15,9 3-3 16,9-4-8-16,20 7-30 16,-14-7-4-16,10 11-2 15,-9-3 0-15</inkml:trace>
  <inkml:trace contextRef="#ctx0" brushRef="#br2" timeOffset="70236.0171">2702 9938 100 0,'-3'-12'38'0,"-11"-4"1"15,14 16-5-15,-24-11-28 16,5 12-1-16,-8 6-1 16,1 11 0-16,-6 10-1 0,2 6 0 15,-1 8 0-15,7 1-1 16,5 0 0-16,9 0-1 15,12-7 0-15,15-12 0 16,12-11-1-16,11-14 1 16,7-12-1-16,3-10 0 15,-1-12 1-15,1-6 0 16,-11-5 0-16,-9 2 0 15,-10 0 0-15,-10 7 0 16,-10 6 1-16,-3 8-2 16,-8 11 0-16,-3 12 0 15,2 11 0-15,-1 8-2 16,4 12 0-16,1 4-2 0,12 10-8 15,-5-15-20-15,17 9-10 16,0-12 0-16,12-4-1 16</inkml:trace>
  <inkml:trace contextRef="#ctx0" brushRef="#br2" timeOffset="70895.0549">2845 10144 90 0,'0'0'35'0,"-3"-10"-4"15,3 10 0-15,0 0-22 16,0 0 0-16,6-12-2 15,-6 12 0-15,0 0 0 0,0 0-2 16,-6 15-1-16,4-2-1 16,0 2-1-16,3 1-1 15,6 1-2-15,0-4-3 16,13 10-14-16,-8-18-21 15,13 2-2-15,-7-10 0 16,6 2 0-16</inkml:trace>
  <inkml:trace contextRef="#ctx0" brushRef="#br2" timeOffset="71676.0996">2658 10743 76 0,'-17'-8'37'15,"2"28"-1"-15,-11 7 2 16,3 19-30-16,-12 9-4 15,8 16 0-15,-6 5 0 16,10 7-1-16,-1 1 0 16,14-2-2-16,6-9 0 0,13-8-2 15,10-16 0-15,7-17-3 16,14-9-8-16,-7-30-26 15,11-3 0-15,-8-21-2 16,0 1 2-16</inkml:trace>
  <inkml:trace contextRef="#ctx0" brushRef="#br2" timeOffset="71819.1078">2498 11235 92 0,'-40'-1'40'0,"12"8"0"16,8-8 0-16,20 1-35 15,30-13-3-15,11-10-5 16,25 0-28-16,-1-13-7 15,17 2-1-15,3-9-1 16</inkml:trace>
  <inkml:trace contextRef="#ctx0" brushRef="#br2" timeOffset="72563.1504">3361 6409 102 0,'0'0'38'15,"-10"9"1"-15,10-9-6 16,20 0-28-16,2-6-2 15,8-6-2-15,7-1-2 16,9 6-6-16,-11-5-28 16,10 8-3-16,-11 2-1 15,-7 11 0-15</inkml:trace>
  <inkml:trace contextRef="#ctx0" brushRef="#br2" timeOffset="72721.1594">3427 6649 103 0,'-12'4'37'16,"12"-4"3"-16,19-13-3 15,16-8-32-15,11 0-6 16,10-12-17-16,17 12-20 16,-3-1-1-16,6 8 1 15,-8 6-4-15</inkml:trace>
  <inkml:trace contextRef="#ctx0" brushRef="#br2" timeOffset="73141.1834">3733 7843 105 0,'13'-19'39'16,"8"6"0"-16,-2-3-2 16,6 2-36-16,6 5-4 15,2-7-9-15,1 16-26 16,-4-3 0-16,-1 8 0 15,-10 1-1-15</inkml:trace>
  <inkml:trace contextRef="#ctx0" brushRef="#br2" timeOffset="73292.1921">3762 8039 105 0,'-23'12'37'0,"23"-12"3"16,0 0-5-16,38-7-39 15,13-5-32-15,6-11-3 16,11 1 1-16,-5 1-1 15</inkml:trace>
  <inkml:trace contextRef="#ctx0" brushRef="#br2" timeOffset="73637.2117">3702 8935 98 0,'0'0'37'0,"7"-19"1"15,11 5-2-15,10-9-37 16,3 0 1-16,11 1-6 15,-5-8-18-15,11 12-14 16,-10 5 1-16,-6 11 0 16,-13 2-1-16</inkml:trace>
  <inkml:trace contextRef="#ctx0" brushRef="#br2" timeOffset="73780.22">3724 9080 103 0,'-12'18'39'15,"12"-18"1"-15,13 8-3 16,9-9-39-16,11-20-33 15,26 2-4-15,0-2 1 16,4 2-2-16</inkml:trace>
  <inkml:trace contextRef="#ctx0" brushRef="#br2" timeOffset="74110.2387">3558 9967 91 0,'13'-6'37'0,"7"-14"-1"16,9 3 1-16,-2-8-34 0,15-5-3 15,5 3-5-15,-6-3-29 16,9 6-2-16,-9 2 0 16,-3 10-1-16</inkml:trace>
  <inkml:trace contextRef="#ctx0" brushRef="#br2" timeOffset="74275.2481">3600 10148 111 0,'-2'19'40'15,"2"-19"-1"-15,40-11-3 16,8-3-49-16,4-18-24 16,19 4-3-16,-4-8 1 15,6 10-1-15</inkml:trace>
  <inkml:trace contextRef="#ctx0" brushRef="#br2" timeOffset="74637.269">3447 11107 76 0,'-13'1'40'0,"13"-1"-3"16,0 0 2-16,11-14-31 15,10 3-8-15,5-6-3 16,16 6-14-16,-1-10-18 15,5 9-1-15,-8-6 0 16,0 13-1-16</inkml:trace>
  <inkml:trace contextRef="#ctx0" brushRef="#br2" timeOffset="74808.2788">3410 11360 92 0,'-13'13'40'15,"13"-13"0"-15,28-8-2 16,8-17-40-16,16 2-24 15,5-20-12-15,14 3-1 16,-1-10-1-16,7 4 1 16</inkml:trace>
  <inkml:trace contextRef="#ctx0" brushRef="#br2" timeOffset="76138.3548">5023 5736 81 0,'0'0'38'0,"0"0"-1"16,-17 6 2-16,-5 11-29 15,-4 14-5-15,-14 12 0 16,-5 18-2-16,-14 15 1 16,-4 13-1-16,-6 8 0 15,-3 5-1-15,3-5 0 16,6-5 0-16,11-11-2 15,11-18-1-15,17-11-7 0,6-29-28 16,19-9-4-16,11-24 1 16,12-9-2-16</inkml:trace>
  <inkml:trace contextRef="#ctx0" brushRef="#br2" timeOffset="76378.3686">4427 6017 107 0,'-8'-14'40'0,"8"14"1"15,19 7-1-15,8 11-35 16,10 1-2-16,22 10-1 0,12 3 0 16,10 7 1-1,4 4-2-15,2 2-1 0,-2 0 0 16,-4-2-1-16,-5-1-2 15,-15-6-4-15,1 8-21 16,-20-22-12-16,1 0-1 16,-14-13-2-16,0-4 1 15</inkml:trace>
  <inkml:trace contextRef="#ctx0" brushRef="#br2" timeOffset="77499.4325">4463 7457 94 0,'-13'-5'38'15,"13"5"1"-15,-3-33-2 0,20 11-31 16,13-10-2-16,15-4-2 15,9-2 1-15,7 1-1 16,1 5-1-16,-1 7 1 16,-8 13-1-16,-8 13 0 15,-16 17 0-15,-10 13 0 16,-21 15 0-16,-10 8 0 15,-12 10-1-15,-3 4 1 16,-2-3-1-16,5-2-1 16,6-7-2-16,9-16-7 15,24 3-28-15,1-19-3 16,18 1 1-16,2-13-2 15</inkml:trace>
  <inkml:trace contextRef="#ctx0" brushRef="#br2" timeOffset="77666.442">4933 8092 107 0,'-25'20'40'0,"-3"-8"1"16,14-2-2-16,14-10-39 15,0 0-4-15,23-10-33 16,-3 1-3-16,7 5-1 15,-7 0 0-15</inkml:trace>
  <inkml:trace contextRef="#ctx0" brushRef="#br2" timeOffset="79421.5424">4186 8733 63 0,'0'0'35'0,"0"0"-1"16,-9-12-5-16,9 12-17 15,0 0-5-15,0 0-1 16,5-15-1-16,-5 15-2 15,19-20 0-15,-3 8-2 0,1-3 1 16,2 1 0-16,3-2-1 16,3 3 1-16,0-2-2 15,2 5 1-15,2 1 0 16,2 2-1-16,0 2 0 15,1 2 0-15,-3 3 0 16,-5 3 1-16,-6 9-1 16,-6 6 0-16,-11 10 0 15,-10 4 1-15,-10 10 0 16,-7 7 0-16,-7 8 1 15,-4 2-1-15,-3-1 2 16,3 2-2-16,4-8 2 16,8-5-2-16,8-6 0 15,9-11 0-15,15-12 0 0,12-7-1 16,12-14 0-16,12-7-1 15,13-5-2-15,3-9-6 16,15 4-27-16,-7-6-3 16,2 8 0-16,-7-1-2 15</inkml:trace>
  <inkml:trace contextRef="#ctx0" brushRef="#br2" timeOffset="79917.571">5194 8577 88 0,'-37'-7'38'15,"-4"15"1"-15,-11 3 0 16,5 2-36-16,-9 13 0 16,11 2-1-16,6-2-1 15,12 3 0-15,13-5-1 16,16-3 0-16,18-3 0 15,18-6 1-15,12-2-2 16,8 1 2-16,8 0 0 16,0 2 0-16,-2 2 0 15,-11 6-1-15,-11 5 2 16,-18 5-3-16,-16 7 3 15,-17 3-2-15,-12 1 0 0,-14-3 1 16,-6-3-1-16,-6-7 1 16,3-8 0-16,4-11 1 15,6-14-1-15,10-17 0 16,9-16 0-16,18-13 0 15,11-13-2-15,12-6 1 16,7-5-2-16,11-3-2 16,6 10-2-16,-11-2-22 15,12 25-13-15,-16 9 2 16,-1 20-2-16,-17 6 0 15</inkml:trace>
  <inkml:trace contextRef="#ctx0" brushRef="#br2" timeOffset="81419.6569">4382 9715 91 0,'0'-18'38'0,"0"18"-1"15,14-22 1-15,-1 12-33 16,3-3-2-16,7 1-1 15,2 2 1-15,1 6-1 0,1 4 0 16,-1 7-1-16,-5 5 0 16,0 6 1-16,-5 8-1 15,-8 5 0-15,-7 7 0 16,-9 2 0-16,-6 5 0 15,-10 6 0-15,-4 0-1 16,-5 1 2-16,-4-2-1 16,0-2 0-16,3-9 0 15,5-5 1-15,7-8-1 16,12-4 0-16,8-8 1 15,13-10-1-15,12-5 0 16,15-7-1-16,10-4 0 16,11-1 0-16,7-1-1 15,-2 0-1-15,3 7-5 0,-13-8-17 16,3 24-15-16,-18-2-3 15,1 12 1-15,-18-3-3 16</inkml:trace>
  <inkml:trace contextRef="#ctx0" brushRef="#br2" timeOffset="82193.7012">4359 10965 78 0,'-5'-20'41'16,"5"8"-1"-16,-6-2-1 15,6 14-33-15,0 0-1 16,7 14-1-16,-4 4-1 15,0 11-1-15,-3 9 0 16,-1 6-3-16,-1 6 1 16,0 7-2-16,0 2 0 15,-1-3-4-15,4 2-1 16,-6-15-30-16,19 0-2 15,-5-20 0-15,13-5-1 0</inkml:trace>
  <inkml:trace contextRef="#ctx0" brushRef="#br2" timeOffset="82591.724">4762 10905 65 0,'-11'1'40'0,"11"-1"-1"16,0 0 0-16,17 2-11 16,5-14-25-16,11 1-1 15,10-4 0-15,5 1 0 0,0 2 0 16,-1 3-1-16,-5 7 0 15,-7 7 0-15,-15 10 0 16,-12 7 0-16,-13 9-1 16,-14 10 0-16,-11 3-1 15,-5 5 0-15,-8 2 1 16,-1-1-1-16,3-5 1 15,10-3-1-15,8-10 3 16,13-5-2-16,15-14 1 16,16-11 0-16,21-12-1 15,13-12-1-15,18-7-4 16,0-17-17-16,20 4-16 15,-11-12-2-15,4 2-2 16,-9-8 1-16</inkml:trace>
  <inkml:trace contextRef="#ctx0" brushRef="#br2" timeOffset="83546.7786">5726 8837 88 0,'-10'-17'37'0,"10"17"1"16,-9-16-2-16,9 16-30 15,0 0-2-15,0 0 0 16,0 0-2-16,-8 22 0 15,6 0 1-15,-3 6-2 16,2 3 2-16,0 1-2 16,0-2 0-16,2-1-1 15,2-6 0-15,3-9 0 16,-4-14 1-16,22-1-1 15,-4-12 0-15,3-8 0 0,0-6 0 16,2-6 1-16,-5-1-2 16,2 0 1-16,-6 5-1 15,-3 2 2-15,-6 6-2 16,1 4 2-16,-6 17-2 15,-1-13 1-15,1 13 1 16,0 0-1-16,0 0 1 16,1 12 0-16,-1-12 0 15,13 15 0-15,-1-6 1 16,-1-2-2-16,6-3 2 15,-1-2-2-15,5-5 0 16,-2-1 0-16,0-3 0 16,3-4 0-16,-4 0 0 15,0-1 0-15,-3 1 0 0,-2 0 0 16,-2 4 1-16,-1 5 0 15,-10 2-1-15,13 16 1 16,-11 4 0-16,-4 5 0 16,-2 5 0-16,1 2-1 15,0 2 0-15,0-6-1 16,3-5-1-16,0-23-3 15,25 12-8-15,-5-39-22 16,22-1-6-16,-2-18 0 16,11-4-2-16</inkml:trace>
  <inkml:trace contextRef="#ctx0" brushRef="#br2" timeOffset="83748.7901">6665 8287 69 0,'0'0'39'16,"-9"17"-1"-16,-5 0 1 15,1 18-17-15,-8 6-19 16,-1 16-1-16,-7 11 0 16,-2 9-1-16,0 10-3 15,-2-8-9-15,10 6-26 16,1-15-1-16,16-8 1 15,3-22-3-15</inkml:trace>
  <inkml:trace contextRef="#ctx0" brushRef="#br2" timeOffset="84058.8079">6751 8674 97 0,'-21'8'41'15,"-7"-3"-1"-15,9 10 0 16,1-7-37-16,7 4 0 15,11-12-1-15,-3 21-1 16,3-21 1-16,26 20-1 16,-7-10 1-16,5 4-1 15,-5 2 2-15,2 6-2 16,-9 5 1-16,-6 4-2 15,-10 1 2-15,-9 5-2 16,-4 0 0-16,-7-5-2 16,-1 3-3-16,-7-25-14 15,13 10-20-15,-6-17-3 16,13 2 1-16,-1-15-2 0</inkml:trace>
  <inkml:trace contextRef="#ctx0" brushRef="#br2" timeOffset="84893.8556">5244 9907 73 0,'10'-5'38'15,"-10"5"0"-15,0 0 0 16,0 0-23-16,-4 12-6 0,-8 4-3 15,2 9-2-15,-3 2-1 16,-1 6 0-16,1-2-1 16,4 3 0-16,0-3-1 15,4-6 0-15,4-5 0 16,2-4-1-16,-1-16-1 15,13 9 1-15,-2-15 0 16,2-5 0-16,1-5 0 16,2-7 0-16,-3-2 1 15,0-2-1-15,-2-1 1 16,-1 2-1-16,-4 4 1 15,-1 4-1-15,-4 6 1 16,-1 12 0-16,3-11-1 16,-3 11 1-16,2 15-1 0,3-1 0 15,-1 0 0-15,4 3 0 16,3 1 0-16,4-5 1 15,6-3-1-15,4-8 0 16,6-9 0-16,4-7 1 16,0-8-1-16,1-5 1 15,-3-3-1-15,-1-3 1 16,-8 2-1-16,-3 3 1 15,-7 7 0-15,-6 4-1 16,-8 17 0-16,0 0 0 16,0 0 0-16,-4 26 0 15,-3 7-1-15,-1 3 0 16,1 6-1-16,3-3-1 15,6 2-2-15,3-19-5 0,19 4-19 16,-2-32-12-16,17-8 2 16,1-21-3-16,13-6 3 15</inkml:trace>
  <inkml:trace contextRef="#ctx0" brushRef="#br2" timeOffset="85055.8649">6174 9440 91 0,'-10'5'38'0,"-17"16"1"16,-3 22 0-16,-10 16-34 15,4 8-2-15,5 6-1 16,3 7-1-16,9 1-2 16,6-9-3-16,21 1-32 15,-3-18-2-15,13-7 0 0,3-18-2 16</inkml:trace>
  <inkml:trace contextRef="#ctx0" brushRef="#br2" timeOffset="85377.8833">6330 9865 106 0,'-27'11'40'16,"-9"-7"2"-16,9 10-2 15,-5-5-37-15,14 0-1 16,18-9 0-16,-6 17 0 15,19-13-1-15,8 1-1 16,7-2 1-16,4 2-1 0,0-2 0 16,-4 4 1-16,-3 6-1 15,-7 5 1-15,-12 7-1 16,-6 5 1-16,-11 1-1 15,-5 1 0-15,1-1-1 16,-3-7-1-16,6-7-2 16,12-17-6-16,0 0-20 15,7-32-12-15,14 2 1 16,-2-16-1-16,7-2 1 15</inkml:trace>
  <inkml:trace contextRef="#ctx0" brushRef="#br2" timeOffset="85761.9053">6495 9425 94 0,'0'0'40'16,"-11"0"0"-16,11 0-1 15,0 0-35-15,0 0-1 16,0 0-1-16,15 4 0 15,-2-6-1-15,5 2 1 16,-1 0 0-16,2 0-1 16,-3-1 1-16,0 3-1 15,-3-1 1-15,-2 3-1 16,-11-4 0-16,11 15 0 15,-12 0-1-15,-6 2 1 16,-6 5 0-16,-1 7-1 16,-2-2 0-16,-3 6 1 0,3-3 0 15,3-1 0-15,7-6 0 16,8-6-1-16,10-7 1 15,8-11-2-15,15-1-2 16,0-15-9-16,18 14-17 16,-10-19-11-16,10 11-2 15,-6-9-1-15,2 13 0 16</inkml:trace>
  <inkml:trace contextRef="#ctx0" brushRef="#br2" timeOffset="86940.9727">5899 11014 71 0,'0'0'41'16,"-12"-15"-2"-16,-5 19 1 15,-8-1-32-15,-2 15-2 16,-9 2-2-16,3 7-2 16,-5 3 2-16,4 3-4 15,4-5 2-15,15-3-1 16,9-7 0-16,12-6 0 15,12-8 0-15,11-4-1 16,8-3 0-16,2-2 1 16,0 2-1-16,-7 3 1 15,-6 6-1-15,-12 6 1 16,-15 7 0-16,-12 6-1 15,-10 5 0-15,-7 2 0 0,-3-1 0 16,2-3-2-16,5-4-1 16,4-13-3-16,27-1-19 15,0-21-15-15,19-6 0 16,4-13-2-16,15 0 1 15</inkml:trace>
  <inkml:trace contextRef="#ctx0" brushRef="#br2" timeOffset="87293.9927">6027 11217 79 0,'-6'10'39'0,"6"-10"0"16,0 0-1-16,0 0-33 15,16-9-2-15,6-2 0 16,8 1-1-16,-1-5 1 0,4 2-1 15,-5-2 0-15,-4 2 0 16,-8-1 0-16,-7 0 0 16,-5-1 0-16,-11 5 1 15,-5-2-1-15,-7 4 0 16,-3 1 0-16,-8 7 0 15,1 3 0-15,-4 7-1 16,2 8-1-16,4 4 0 16,3 6 0-16,7 1-1 15,10 4 1-15,12-4-2 16,12-4 0-16,10-5-1 15,15-6-3-15,4-16-5 16,19 8-19-16,-9-20-12 16,8 2 1-16,-11-14-1 0</inkml:trace>
  <inkml:trace contextRef="#ctx0" brushRef="#br2" timeOffset="87512.0054">6552 11006 98 0,'-14'9'42'0,"-9"-1"-1"16,3 13-2-16,-4 3-34 15,2 7-2-15,1 1 0 16,4 4-1-16,7-2 0 16,7-4-2-16,7-9 1 15,14-7-1-15,12-11-3 16,7-12-3-16,15 5-13 0,-7-18-21 15,14 5-2-15,-3-11-1 16,7 7 0-16</inkml:trace>
  <inkml:trace contextRef="#ctx0" brushRef="#br2" timeOffset="87666.0141">7035 11196 107 0,'-10'17'43'16,"-9"-12"2"-16,8 2-4 15,-12-7-42-15,9-11-8 16,14 11-20-16,-9-10-14 15,9 10-1-15,-19-17 0 16,9 9-1-16</inkml:trace>
  <inkml:trace contextRef="#ctx0" brushRef="#br3" timeOffset="153103.757">10543 5699 73 0,'-38'-1'39'15,"12"1"-1"-15,6-12 1 16,19-1-28-16,9-11-8 15,21-2-1-15,16-7 0 16,11 1 0-16,6-1 0 16,2 4-1-16,2 5-1 15,-5 9 1-15,-9 8-1 16,-10 10 0-16,-14 17 1 15,-12 9-1-15,-9 18-1 16,-12 9 4-16,-5 11-1 16,-5 9 0-16,-1 6 0 15,3 0-1-15,7-2 1 0,7-8-1 16,13-14 2-16,18-14-4 15,12-18 2-15,17-23 0 16,14-24 0-16,10-19 2 16,3-20-2-16,1-12-1 15,-7-12 1-15,-11-6-1 16,-13-5 0-16,-16 4-1 15,-18 6 0-15,-14 9-1 16,-12 14 2-16,-7 10-1 16,0 14-2-16,-2 15-1 15,11 23-4-15,-8 12-29 16,22 21-4-16,-4 0 1 15,22 19-1-15</inkml:trace>
  <inkml:trace contextRef="#ctx0" brushRef="#br3" timeOffset="153419.7751">12374 5789 100 0,'-27'0'38'0,"-17"2"0"16,1 18-4-16,-14 2-28 15,4 17-3-15,-2 8 2 0,5 12-3 16,6 9 2-16,9 6-3 15,12 0 1-15,8-1-1 16,12-3-3-16,10-6 0 16,12-7-1-16,3-14-3 15,7 1-14-15,-6-26-17 16,5-3-1-16,-14-19 0 15,-4-2 0-15</inkml:trace>
  <inkml:trace contextRef="#ctx0" brushRef="#br3" timeOffset="153569.7837">11819 6292 112 0,'-26'-30'39'0,"21"8"2"16,6-4-7-16,21 3-29 16,21-2-1-16,23-2-3 0,18-1-5 15,2-8-31-15,24 3-5 16,-1-8 1-16,13 5-4 15</inkml:trace>
  <inkml:trace contextRef="#ctx0" brushRef="#br3" timeOffset="153773.7953">13145 5790 108 0,'0'0'40'16,"0"0"1"-16,13-17-3 15,21 2-40-15,8-5-2 0,7-3-5 16,16 8-28-16,-13-3-5 16,-1 14 4-16,-15-1-3 15</inkml:trace>
  <inkml:trace contextRef="#ctx0" brushRef="#br3" timeOffset="153931.8043">13083 6003 116 0,'-41'34'40'16,"13"-17"2"-16,28-4-2 15,12-10-37-15,37-24-5 16,34 4-12-16,7-17-23 16,25 1-3-16,1-7 1 15,16-3-4-15</inkml:trace>
  <inkml:trace contextRef="#ctx0" brushRef="#br3" timeOffset="154696.8481">14379 5570 75 0,'9'-25'39'16,"16"1"-1"-16,2-13 0 15,21-1-25-15,-3-10-8 16,11 4-3-16,0-2 1 15,-1 6-1-15,-6 8 0 16,-10 14-1-16,-10 12 0 16,-11 18 0-16,-14 20 0 15,-12 16 0-15,-7 18-1 16,-8 17 1-16,-2 11 1 15,4 5 0-15,6 2-1 16,11-5 0-16,16-10 1 16,16-15 0-16,20-22 0 15,18-23 0-15,16-23 0 0,13-19-1 16,5-21 0-16,5-19 2 15,-10-17-2-15,-7-8-1 16,-16-6 1-16,-19-6-1 16,-18-3-1-16,-20 4 0 15,-15 8 1-15,-14 12-3 16,-4 15 1-16,-6 9-3 15,6 23-3-15,-5 5-28 16,23 20-5-16,1 17 1 16,21 11-1-16</inkml:trace>
  <inkml:trace contextRef="#ctx0" brushRef="#br3" timeOffset="154929.8613">15971 5740 103 0,'-25'19'39'16,"9"6"2"-16,-8-8-1 16,10 11-35-16,-7-2-2 15,6 6-3-15,6 1 2 16,6 0-3-16,14-3 1 15,8-11-4-15,24 0-28 16,-1-21-7-16,18-6-1 16,-3-15 0-16</inkml:trace>
  <inkml:trace contextRef="#ctx0" brushRef="#br3" timeOffset="155072.8694">16125 5409 91 0,'-61'-26'41'15,"0"-1"0"-15,16 15-5 16,8 16-35-16,9-9-37 15,28 5-5-15,25-5 1 16,18 3-2-16</inkml:trace>
  <inkml:trace contextRef="#ctx0" brushRef="#br3" timeOffset="156048.9253">16771 5414 93 0,'-6'-15'37'0,"6"15"0"16,-8-10-8-16,12 23-24 15,-15 9-3-15,4 14 1 16,-2 11-2-16,0 12 3 0,-4 7-3 15,1 5-1-15,3 3-1 16,2-7-2-16,8 2-6 16,-5-21-24-16,14-8-2 15,-3-20-3-15,10-9-1 16</inkml:trace>
  <inkml:trace contextRef="#ctx0" brushRef="#br3" timeOffset="156214.935">16634 5707 96 0,'-25'-23'38'0,"-5"0"2"15,15 14-4-15,0-2-29 16,15 11-2-16,27-6-3 16,16 2-3-16,19 6-8 0,1-11-28 15,30 8-2-15,3-7-1 16,14 5-1-16</inkml:trace>
  <inkml:trace contextRef="#ctx0" brushRef="#br3" timeOffset="156642.9592">17800 5446 92 0,'-37'-12'40'0,"0"15"0"15,-17 3 0-15,7 15-35 0,-19 13 0 16,4 16-1-16,1 6-1 16,5 2 1-16,10 0 0 15,15-4-2-15,15-9 1 16,21-12-2-16,25-14 0 15,16-20 2-15,17-17-3 16,10-12 0-16,6-12-1 16,0-13 1-16,-3-9-1 15,-6 2 0-15,-15-1 2 16,-11 10-3-16,-12 12 2 15,-15 13 0-15,-17 28 0 16,0 0 0-16,-21 32 0 16,0 13-1-16,-1 13 1 15,5 3 0-15,7 5-2 16,10-5-1-16,20-5-3 0,9-23-23 15,33-6-11-15,4-24 2 16,18-14-4-16,1-19 0 16</inkml:trace>
  <inkml:trace contextRef="#ctx0" brushRef="#br3" timeOffset="156830.9702">18687 4892 95 0,'-36'35'38'16,"-16"23"2"-16,7 27-1 15,-14 11-35-15,15 8-2 0,8 7-1 16,8-5 0 0,16-1-6-16,-4-15-30 0,22-9-3 15,-1-26 1-15,10-13-2 16</inkml:trace>
  <inkml:trace contextRef="#ctx0" brushRef="#br3" timeOffset="156996.9797">18268 5450 111 0,'-13'-14'42'0,"4"0"1"16,24 20-2-16,4-6-38 16,31-4-3-16,24 10-9 15,6-13-29-15,25 6-4 16,-1-10 1-16,6 1-4 0</inkml:trace>
  <inkml:trace contextRef="#ctx0" brushRef="#br3" timeOffset="157912.032">19967 4294 68 0,'-75'-3'38'0,"-6"-2"0"16,1 16 1-16,-1-9-23 15,8 11-11-15,6-5-1 16,14 2-2-16,11-2 1 15,9 5-1-15,8 0-1 16,3 4-1-16,1 10 1 16,-2 12-1-16,-5 12 0 15,-2 22 0-15,-9 17 2 16,0 15-1-16,-3 13 0 15,4 10 0-15,5 8 0 0,1 7 0 16,4 0 2-16,4-6-1 16,8-9 0-16,2-6-1 15,2-12 1-15,5-17-1 16,10-18 0-16,8-21-1 15,17-20-1-15,16-26-2 16,23-19-3-16,13-27-28 16,36-4-5-16,3-17 0 15,19 2-3-15</inkml:trace>
  <inkml:trace contextRef="#ctx0" brushRef="#br3" timeOffset="158543.0681">19576 5276 97 0,'0'0'39'16,"18"-22"2"-16,5 13-3 15,-2-10-36-15,10-1-1 16,6 3 0-16,3 2 0 16,-5 4-1-16,-3 4 1 15,-5 8-1-15,-11 7 1 16,-8 13 0-16,-7 10 0 15,-8 10 0-15,-7 11 0 16,-1 6 0-16,-2 5-1 16,9 0 0-16,4 0 1 15,11-10-2-15,14-9 1 16,15-18 0-16,13-14 1 15,9-16 0-15,4-11-1 0,3-13 1 16,-4-14 0-16,-11-4 1 16,-8-6-1-16,-18-3 0 15,-9-1 0-15,-11 1 0 16,-10 2-1-16,-3 3-2 15,2 8 2-15,2 6-3 16,6 3 2-16,16 14-5 16,-1-3-31-16,24 18-4 15,-1-4 2-15,13 12-2 16</inkml:trace>
  <inkml:trace contextRef="#ctx0" brushRef="#br3" timeOffset="158752.0801">20648 5369 81 0,'-24'10'41'0,"16"5"-2"15,8-15 1-15,15 5-20 16,10-13-19-16,9-1-4 15,12 4-2-15,-4-12-29 16,15 13-4-16,-14-7 0 16,-1 10-2-16</inkml:trace>
  <inkml:trace contextRef="#ctx0" brushRef="#br3" timeOffset="158912.089">20553 5656 73 0,'-23'27'39'0,"17"-17"-2"16,27-5 1-16,16-20-19 15,20-14-28-15,29 1-27 16,-2-9 1-16,14-4-2 16,-7-9-1-16</inkml:trace>
  <inkml:trace contextRef="#ctx0" brushRef="#br3" timeOffset="159248.1084">21277 5313 110 0,'-30'30'39'16,"7"17"1"-16,-11-11-10 0,18 10-25 15,6 1-1-15,14-4-1 16,9-6 0-16,14-13-1 16,11-14 0-16,13-13-1 15,7-12 0-15,4-13 0 16,1-10 0-16,-2-8-1 15,-5-5 1-15,-9-2-1 16,-11 2 1-16,-11 4-1 16,-9 9 0-16,-9 7 0 15,-7 10 0-15,0 21 0 16,-13-1-1-16,3 22 1 15,0 10 0-15,6 10-2 16,5 9-1-16,7 2 0 16,8 8-4-16,-1-19-25 0,25 7-7 15,-7-17-1-15,15-5-1 16</inkml:trace>
  <inkml:trace contextRef="#ctx0" brushRef="#br3" timeOffset="159451.1201">22336 5054 81 0,'-9'16'40'0,"-13"13"-1"16,1 25 0-16,-14 2-12 15,3 16-25-15,4 7 2 16,5-1-4-16,7 4-3 15,4-15-3-15,15 0-30 16,-7-23-2-16,11-5-2 0,-6-23 1 16</inkml:trace>
  <inkml:trace contextRef="#ctx0" brushRef="#br3" timeOffset="159610.1292">22111 5401 114 0,'-4'-18'41'15,"-3"1"1"-15,7 17-2 16,15-6-37-16,8 0-4 15,15 10-8-15,3-9-28 16,21 7-3-16,0-6 0 16,15 5-2-16</inkml:trace>
  <inkml:trace contextRef="#ctx0" brushRef="#br3" timeOffset="159986.1507">23021 5273 117 0,'-44'-2'40'15,"0"16"1"-15,-22-7-7 16,5 18-28-16,-1 7-1 16,5 9 0-16,5 4-2 15,13 0 1-15,10-1-4 16,19-4 0-16,21-8 0 15,18-11 0-15,14-12 0 16,9-10 0-16,9-15 0 0,2-11 0 16,2-10 0-16,-9-3 0 15,-7-4 0-15,-11 2 0 16,-9 4 0-16,-7 6 0 15,-10 12 0-15,-12 20 0 16,0 0 0-16,-8 22 0 16,-2 9 0-16,-1 3-6 15,8 15-8-15,-8-16-17 16,20 8-10-16,0-17-1 15,22-5-1-15,-3-16 1 16</inkml:trace>
  <inkml:trace contextRef="#ctx0" brushRef="#br3" timeOffset="160187.1622">23837 4697 85 0,'-33'34'42'0,"-19"17"1"16,1 28-2-16,-13 2-13 15,11 19-26-15,6 8 0 16,13-1-2-16,14-2-2 16,4-16-8-16,23 3-28 15,-5-23-3-15,12-9 1 16,-4-24-1-16</inkml:trace>
  <inkml:trace contextRef="#ctx0" brushRef="#br3" timeOffset="160353.1717">23415 5286 94 0,'-16'-26'42'0,"16"26"-1"16,-2-12 0-16,24 20-16 16,12-9-25-16,14 0-5 15,31 7-33-15,-5-15-3 16,16 4 0-16,1-14-2 15</inkml:trace>
  <inkml:trace contextRef="#ctx0" brushRef="#br3" timeOffset="161119.2155">23834 4392 72 0,'-14'-5'38'0,"14"5"-1"16,0 0 1-16,14 9-14 15,9-5-23-15,18 2-1 16,10 1 0-16,10 3 1 16,5 1 0-16,3 2 1 0,-2-3 0 15,-6 1 1-15,-16-1 0 16,-7 4 1-16,-16 3-1 15,-11 2 0-15,-16 7-1 16,-8 10 0-16,-6 10-1 16,-4 15 0-16,-2 16 0 15,0 18-1-15,0 12 1 16,3 14-1-16,5 13 1 15,-2 1 1-15,0 0 1 16,3-5-1-16,0-11 1 16,-1-12 1-16,0-17-4 15,1-19 0-15,-2-21 0 16,3-16 0-16,1-17 0 15,-3-14 0-15,-2-13 0 16,0-10 0-16,-2-5 0 0,-6-12-11 16,14 8-27-16,-12-9-3 15,9 10-1-15,-4-5-1 16</inkml:trace>
  <inkml:trace contextRef="#ctx0" brushRef="#br4" timeOffset="172691.8774">15054 4204 87 0,'-9'-13'40'16,"1"-13"-1"-16,14 9 1 0,-2-17-24 15,16 11-14-15,13 1 0 16,7 2-1-16,4 2 1 15,0 7-1-15,-2 5 0 16,-7 10 0-16,-9 9 0 16,-12 17-1-16,-14 12 1 15,-12 13 0-15,-12 5-1 16,-1 5-1-16,0 2 0 15,3-10-4-15,21 7-15 16,0-28-18-16,23-4-3 16,5-22 0-16,24 1-1 15</inkml:trace>
  <inkml:trace contextRef="#ctx0" brushRef="#br4" timeOffset="172859.8868">15378 4914 109 0,'-42'42'42'16,"2"-22"0"-16,18-1-4 15,22-19-44-15,0 0-13 16,22-15-15-16,-7-10-9 16,9 1 1-16,-9-7-2 15</inkml:trace>
  <inkml:trace contextRef="#ctx0" brushRef="#br4" timeOffset="173517.9244">11577 5310 74 0,'6'-27'38'0,"2"12"0"0,-9-3-1 16,1 18-28-16,0 0-2 16,-9 20 0-16,1-1-1 15,3 9-1-15,-1 0-1 16,5 3-1-16,2-2-1 15,8-8 1-15,10-17-1 16,14-21 0-16,17-28-2 16,19-28 0-16,30-27-4 15,12-38-10-15,34-5-7 16,-4-30-19-16,14-6-3 15,-4-3-1-15,2 11 0 16</inkml:trace>
  <inkml:trace contextRef="#ctx0" brushRef="#br4" timeOffset="174245.9663">17606 4905 78 0,'0'0'38'16,"0"0"-1"-16,4 11 1 15,-7-1-34-15,6 12 0 16,-8-1 3-16,2 7-2 16,-2-4 0-16,3 2-2 0,2-11 0 15,0-15 1-15,24-15-2 16,10-24-1-16,18-21-5 15,7-27-10-15,30 6-15 16,-10-21-11-16,8 7-1 16,-10 0-3-16</inkml:trace>
  <inkml:trace contextRef="#ctx0" brushRef="#br4" timeOffset="174554.9839">18476 4419 89 0,'-23'26'40'0,"10"14"-1"16,-9-9 2-16,21 3-35 16,0-13-2-16,20-12 0 15,14-27-1-15,22-28 0 16,25-20-4-16,10-29-7 15,19 4-10-15,-13-27-20 16,8 1-2-16,-22-4-2 16,-9 7-1-16</inkml:trace>
  <inkml:trace contextRef="#ctx0" brushRef="#br4" timeOffset="175601.0438">9157 7316 81 0,'-31'3'39'16,"-1"-6"-2"-16,11 6 2 16,-2-9-32-16,23 6 0 15,0 0-2-15,37-10-1 16,10-2-1-16,13 4-2 15,11-2 0-15,10 1-1 16,3 4-2-16,-4-3-3 16,2 22-15-16,-24-11-19 15,-10 17 1-15,-23-4-1 16,-8 9 1-16</inkml:trace>
  <inkml:trace contextRef="#ctx0" brushRef="#br4" timeOffset="175782.0539">9036 7636 97 0,'-19'6'34'0,"19"-6"1"16,16-9-9-16,24-7-25 15,17-5-1-15,16 0-5 16,5-10-21-16,12 7-7 15,1-6-1-15,2 4-1 16</inkml:trace>
  <inkml:trace contextRef="#ctx0" brushRef="#br4" timeOffset="176102.0724">9497 7120 96 0,'-40'-3'37'0,"11"7"1"15,7-7-2-15,22 3-32 16,0 0 0-16,35 7-1 16,6-3 0-16,17 5 0 15,7 5-1-15,8 8 1 16,1 8-1-16,-7 9-1 15,-11 11 1-15,-20 7-2 16,-21 8 1-16,-24 6-1 0,-21 0 0 16,-19-2-1-16,-10-7 0 15,-6-9-1-15,5-6-6 16,1-25-14-16,24-7-18 15,15-23 1-15,26-13-3 16,18-18 2-16</inkml:trace>
  <inkml:trace contextRef="#ctx0" brushRef="#br4" timeOffset="177419.1478">10325 7352 93 0,'3'-24'38'0,"9"2"1"16,5-8-2-16,4 6-31 15,11-4-4-15,2 9 2 16,-2 5-1-16,-2 11-1 15,-8 7-1-15,-5 17-3 16,-12 11 3-16,-5 12-2 0,-8 13 1 16,-4 11-1-16,-3 7 1 15,-1 1-1-15,6-3 2 16,5-8 1-16,11-12-2 15,12-11 1-15,11-24 0 16,9-18 1-16,12-23-1 16,5-16 0-16,5-13 1 15,-3-10-1-15,-7-8 1 16,-6 1 0-16,-12 0 0 15,-8 3 0-15,-13 10-1 16,-5 7 0-16,-5 9-1 16,-3 9 0-16,2 12-3 0,0 3-3 15,14 24-15-15,-14-8-18 16,22 21 0-16,-7-1-3 15,9 10 0-15</inkml:trace>
  <inkml:trace contextRef="#ctx0" brushRef="#br4" timeOffset="177633.16">11206 7524 95 0,'-15'8'39'0,"5"12"1"15,-10-4-1-15,11 14-32 16,-9 4-3-16,11 7-1 15,0 2-2-15,6 4 1 16,8-2-2-16,4-6-1 16,11-7-4-16,2-22-10 0,23-3-21 15,-5-20-5-15,11-10 2 16,-5-21-2-16</inkml:trace>
  <inkml:trace contextRef="#ctx0" brushRef="#br4" timeOffset="177786.1688">11365 7204 115 0,'-38'-13'40'0,"-2"5"-3"16,15 9-4-16,28 9-57 16,-3-10-14-16,33 5 0 15,5-6-1-15,14 3-1 16</inkml:trace>
  <inkml:trace contextRef="#ctx0" brushRef="#br4" timeOffset="177963.1789">11906 7235 98 0,'-20'37'36'16,"-11"3"1"-16,9 12-1 16,1 6-34-16,2 10-2 15,3 5-1-15,3-3-2 16,15 5-28-16,-7-12-7 15,12-4 1-15,0-16-2 16</inkml:trace>
  <inkml:trace contextRef="#ctx0" brushRef="#br4" timeOffset="178136.1888">11708 7584 101 0,'-27'-35'40'16,"15"14"1"-16,2-3-2 15,10 24-33-15,30-15-4 16,8 5-4-16,21 10-14 15,1-14-17-15,25 13-7 16,4-4 0-16,8 5-3 16</inkml:trace>
  <inkml:trace contextRef="#ctx0" brushRef="#br4" timeOffset="178705.2213">12761 7418 90 0,'0'0'38'0,"-26"-21"2"15,12 18-1-15,-16 1-33 16,7 7-1-16,-6 7-2 16,0 9 1-16,-6 11-2 15,-1 8 1-15,4 5-1 16,7 6 0-16,5-5 0 15,11-1-1-15,13-11 0 16,15-9-1-16,13-18 1 16,14-15-1-16,8-14 0 15,1-9 1-15,1-7-1 16,-4-5 0-16,-7 2 0 15,-10 4 0-15,-14 4 1 16,-8 11-1-16,-13 22 0 16,0 0 0-16,-20 2 0 15,1 17 0-15,4 7-1 0,1 1 0 16,14 1-2-16,11-8-1 15,20-1-8-15,4-26-10 16,27 1-18-16,-1-22-1 16,14-6-1-16,-3-20 2 15</inkml:trace>
  <inkml:trace contextRef="#ctx0" brushRef="#br4" timeOffset="178865.2305">13429 6959 109 0,'-23'-2'39'15,"-12"11"1"-15,4 29-2 16,-11 16-34-16,11 14-4 0,2 7 0 15,8 6-2-15,8 4-1 16,8-11-11-16,17 9-17 16,-7-22-10-16,12-6 1 15,-6-20 0-15</inkml:trace>
  <inkml:trace contextRef="#ctx0" brushRef="#br4" timeOffset="179038.2404">13203 7325 101 0,'-24'-26'42'15,"12"17"2"-15,3-3-3 16,9 12-26-16,27-4-16 16,3-7-10-16,27 16-11 15,-2-19-19-15,22 9 1 0,7-15-2 16,16 9 0-16</inkml:trace>
  <inkml:trace contextRef="#ctx0" brushRef="#br4" timeOffset="184953.5787">15343 7305 103 0,'11'-19'39'0,"14"7"3"16,7-16-3-16,14-7-35 15,7 2-3-15,4-1-1 16,4 8-2-16,-8 3-4 16,1 22-23-16,-23 1-10 15,-8 16 1-15,-19 2-2 16</inkml:trace>
  <inkml:trace contextRef="#ctx0" brushRef="#br4" timeOffset="185110.5877">15453 7448 86 0,'-40'17'39'16,"14"3"-1"-16,3-11 2 15,23-9-27-15,0 0-12 16,39 0-6-16,20-3-21 16,2-17-12-16,22-2 0 15,2-6-2-15,13 0 1 16</inkml:trace>
  <inkml:trace contextRef="#ctx0" brushRef="#br4" timeOffset="185764.6251">16552 7181 86 0,'-11'-13'36'0,"6"-11"0"15,13 2 1-15,5-10-30 16,13-1-2-16,6-6 0 15,7 6 0-15,2-5-2 16,1 4 0-16,1 1 0 16,-1 8-1-16,-7 5-1 15,-5 10 0-15,-6 6 0 16,-10 7-1-16,-3 9 1 15,-9 13-1-15,-7 11 0 16,-3 8 1-16,-5 8-1 16,-4 9 0-16,1 5 0 15,2 3-1-15,5-2 1 16,5-5 0-16,13-10 0 15,12-8 0-15,13-12 0 0,9-16 1 16,9-16 0-16,6-14 1 16,3-22-1-16,2-11 2 15,-5-15-1-15,-7-11 0 16,-11-6-1-16,-12-2 1 15,-12 0-1-15,-11 6 0 16,-9 12-1-16,-8 10-2 16,-6 17-1-16,-1 13-1 15,7 21-5-15,-3-1-14 16,24 26-17-16,0 2-1 15,19 15 1-15,6-2-1 16</inkml:trace>
  <inkml:trace contextRef="#ctx0" brushRef="#br4" timeOffset="186088.6436">17969 7137 92 0,'-8'-16'38'0,"-6"0"0"16,3 9 0-16,-8-3-28 15,5 18-3-15,-7 4-1 16,0 13-2-16,-7 11 0 15,4 8-2-15,-4 9 0 16,3 6-1-16,3 3 0 0,3 1-1 16,10-4 0-16,7-6-3 15,9-4 0-15,1-12-3 16,11 0-11-16,-9-25-15 15,8 2-8-15,-18-14 0 16,21-7-1-16</inkml:trace>
  <inkml:trace contextRef="#ctx0" brushRef="#br4" timeOffset="186238.6522">17656 7547 104 0,'-27'-23'41'0,"16"8"0"16,3-8 0-16,23 14-30 16,7-11-7-16,15 3-3 15,16 2-7-15,0-8-10 16,24 18-10-16,-12-8-14 15,8 8-3-15,-7-1-1 0,-1 5 0 16</inkml:trace>
  <inkml:trace contextRef="#ctx0" brushRef="#br2" timeOffset="192036.9839">13634 7510 86 0,'-1'-13'39'16,"-4"0"0"-16,5 13 0 16,-11-13-32-16,11 13-5 15,0 0 0-15,14-8-2 16,4 10-2-16,4-3-2 15,13 5-4-15,2-11-7 16,24 8-21-16,-7-9-1 16,12 0-1-16,-5-8 3 15</inkml:trace>
  <inkml:trace contextRef="#ctx0" brushRef="#br2" timeOffset="192473.0088">14253 7333 57 0,'0'0'36'0,"0"0"0"15,-14-5-1-15,-2 4-14 16,2 13-15-16,-9-1 0 15,3 11-2-15,-7-1-1 16,5 5-1-16,1 0 0 16,7-1 0-16,6-4 0 15,8-6-1-15,0-15 0 16,26 6 0-16,0-19 0 15,8-6 0-15,8-5 1 0,1-6-2 16,-3 3 2 0,0-1-1-16,-7 6 0 0,-6 7 0 15,-10 9-1-15,-17 6 1 16,7 19-2-16,-14 4 2 15,-6 6-2-15,-2 2 1 16,4 1-1-16,0 0 2 16,7-4-2-16,7-10-1 15,17-9-1-15,5-19-5 16,24-5-29-16,0-22-2 15,16-6 2-15,-4-20-1 16</inkml:trace>
  <inkml:trace contextRef="#ctx0" brushRef="#br2" timeOffset="192653.0191">14852 6744 103 0,'-36'42'36'16,"6"18"1"-16,-5 7-1 15,5 12-34-15,9 1-2 16,10 0-2-16,7-5-1 15,4-14-8-15,17-6-26 16,-2-16-1-16,8-10 1 16,1-22-3-16</inkml:trace>
  <inkml:trace contextRef="#ctx0" brushRef="#br2" timeOffset="192804.0277">14743 7123 106 0,'-27'-22'40'0,"12"14"1"15,-1 0-2-15,16 8-29 16,13 0-8-16,12 0-6 15,24 3-32-15,5-7-4 16,23 1 0-16,8-8-2 16</inkml:trace>
  <inkml:trace contextRef="#ctx0" brushRef="#br2" timeOffset="193416.0627">18409 7204 89 0,'0'0'41'15,"-10"-19"0"-15,10 19 0 16,14-25-17-16,9 11-21 16,7 1-1-16,8 4 0 0,4 2-2 15,2 3-3-15,7 13-11 16,-7-9-25-16,11 9-2 15,-7-4 1-15,7 4-2 16</inkml:trace>
  <inkml:trace contextRef="#ctx0" brushRef="#br2" timeOffset="193840.087">19479 6963 117 0,'-49'19'41'16,"-14"2"0"-16,4 15 0 15,-5 0-37-15,9 5-1 16,4 2-1-16,14 1-1 15,12-4 0-15,20-5 0 16,16-10-1-16,19-12-1 16,18-15 2-16,8-8-1 15,11-11 1-15,-1-5 1 16,-3-10-2-16,-4-3 0 15,-11 1 0-15,-11 0 0 16,-14 8 0-16,-8 4 0 16,-10 11 0-16,-5 15 0 15,-11-2 0-15,2 14 0 0,1 12 0 16,2 3 0-16,11 6 0 15,8 0-3-15,12-2-2 16,9-19-14-16,18 4-20 16,5-19-3-16,18-9 1 15,5-19-2-15</inkml:trace>
  <inkml:trace contextRef="#ctx0" brushRef="#br2" timeOffset="194034.0981">20487 6530 110 0,'-47'37'42'0,"-15"15"-2"0,2 17 2 16,-2 4-37-16,11 10-1 16,14 0-4-16,12 1 0 15,17-3-4-15,5-17-29 16,22-4-8-16,1-20 0 15,10-13 0-15</inkml:trace>
  <inkml:trace contextRef="#ctx0" brushRef="#br2" timeOffset="194200.1076">20105 6867 126 0,'0'0'41'0,"14"-8"0"15,17 3-3-15,25 5-39 16,16 6-5-16,-5-11-32 0,21 7-2 15,-11-13 0-15,-1 3-2 16</inkml:trace>
  <inkml:trace contextRef="#ctx0" brushRef="#br2" timeOffset="194756.1393">12728 7946 70 0,'-40'5'37'16,"14"-4"1"-16,0-15 0 16,19-3-28-16,7-23-2 15,29-7-1-15,18-16-1 16,31-5-2-16,19-8 0 15,20-6-5-15,23 4-27 16,3-2-9-16,5 15-1 16,-16 6-1-16</inkml:trace>
  <inkml:trace contextRef="#ctx0" brushRef="#br2" timeOffset="195021.1544">13952 7397 96 0,'0'0'42'0,"13"5"0"15,12-27-1-15,21-6-36 16,14-13-2-16,17-12-3 0,13-2-12 16,-1-17-24-16,2 6-3 15,-14-3 0-15,-6 14-3 16</inkml:trace>
  <inkml:trace contextRef="#ctx0" brushRef="#br2" timeOffset="195870.2031">10503 9124 83 0,'15'-23'40'0,"0"-11"-2"16,20 2 2-16,0-10-36 16,10 3 0-16,1-1-2 15,3 11 1-15,-9 5-2 0,-5 15 1 16,-12 9-1-16,-10 13 0 15,-13 15 1-15,-9 11-2 16,-11 12 2-16,-6 10-2 16,-5 11 1-16,1 0 0 15,1 1-2-15,9-3 2 16,13-7-1-16,13-12 0 15,14-13 1-15,17-19 0 16,13-21 0-16,14-17 1 16,6-19-1-16,1-11 1 15,-2-14 0-15,-6-7 0 16,-14-4 0-16,-8 0-1 15,-18 2-2-15,-11 5 2 16,-12 11-2-16,-7 6 0 0,-3 10-1 16,-4 11 0-16,6 11-4 15,4 6-1-15,22 21-30 16,-5-5-4-16,21 17 1 15,3-5-2-15</inkml:trace>
  <inkml:trace contextRef="#ctx0" brushRef="#br2" timeOffset="196087.2155">11770 9119 91 0,'-24'31'39'0,"-9"-2"-1"0,8 11 2 16,2-2-35-16,2 7 0 15,7-2-2-15,8 3 0 16,10-7-3-16,6-7-2 16,16-9-5-16,0-22-32 15,17-8-1-15,-3-20 1 16,6-7-2-16</inkml:trace>
  <inkml:trace contextRef="#ctx0" brushRef="#br2" timeOffset="196223.2233">11791 8811 104 0,'-45'-23'39'0,"12"13"-1"16,6 3-6-16,4-1-69 0,23 8-1 16,18-9-3-16,18 4 0 15</inkml:trace>
  <inkml:trace contextRef="#ctx0" brushRef="#br2" timeOffset="196574.2434">13524 8885 99 0,'-13'-3'40'15,"5"-10"2"-15,8 13-2 16,22-22-38-16,11 10 0 16,13 1-5-16,8-4 1 15,12 6-5-15,1-4 0 16,14 8-33-16,-17 0 0 15,-1 9 3-15,-20 0-3 16</inkml:trace>
  <inkml:trace contextRef="#ctx0" brushRef="#br2" timeOffset="196717.2516">13627 9146 102 0,'-31'18'40'0,"18"-19"0"16,36-7-3-16,18-14-41 15,25-17-33-15,29 3-3 16,6-9 1-16,14 1-2 15</inkml:trace>
  <inkml:trace contextRef="#ctx0" brushRef="#br2" timeOffset="197311.2855">15305 8732 90 0,'25'-34'39'0,"5"-10"-1"16,15 12 1-16,-5 1-34 15,11 2-1-15,-3 5-2 16,-1 11 0-16,-9 13-1 16,-9 14 0-16,-12 14 0 15,-8 10-1-15,-13 17 2 16,-5 7-1-16,-5 11 1 15,-6 4-1-15,4 1 1 16,2-5-1-16,7-3 1 16,12-14-1-16,12-16 1 15,14-15-1-15,16-23 0 16,13-17 1-16,7-18 0 15,5-15 0-15,1-15-2 16,-8-6 2-16,-11-5-1 0,-11 0 0 16,-18 1-1-16,-12 6 0 15,-13 8-1-15,-10 8 1 16,-5 9-1-16,0 13 0 15,4 14-3-15,4 5-4 16,21 23-30-16,-5-4-4 16,24 16 1-16,0-2-1 15</inkml:trace>
  <inkml:trace contextRef="#ctx0" brushRef="#br2" timeOffset="197610.3026">16914 8787 97 0,'-7'-30'38'15,"1"8"2"-15,-13-2-2 16,3 11-32-16,-13 11-1 15,0 17-1-15,-9 10 0 16,-1 14-1-16,1 10 0 16,6 11-1-16,4 3 0 15,10 6-2-15,13-1 0 16,7-8-3-16,18-1-3 15,-3-21-15-15,14 8-16 16,-8-21-4-16,3 0 1 16,-13-17-1-16</inkml:trace>
  <inkml:trace contextRef="#ctx0" brushRef="#br2" timeOffset="197747.3105">16588 9260 117 0,'-30'-26'40'0,"16"8"1"16,9-15-5-16,22 7-31 15,19-3-3-15,14-3-5 16,26 11-34-16,-7-11-3 15,14 5-1-15,-8-4-1 16</inkml:trace>
  <inkml:trace contextRef="#ctx0" brushRef="#br2" timeOffset="198062.3283">17422 8907 115 0,'0'0'42'16,"19"13"0"-16,7-18-2 15,23-9-37-15,9 6-4 16,7-6-5-16,13 8-32 0,-10-10-2 15,2 9-2-15,-6-5 0 16</inkml:trace>
  <inkml:trace contextRef="#ctx0" brushRef="#br2" timeOffset="198876.3751">18862 8729 46 0,'13'-17'34'0,"1"0"4"16,-11-5-2-16,-3 10-9 15,-21-8-10-15,0 10-11 16,-13 5-1-16,-3 8 0 15,-11 10-1-15,1 13 0 16,-6 10 1-16,5 10-2 16,4 4 2-16,9 3-2 15,8-3 0-15,17-3-2 0,12-9 2 16,16-14-2-16,15-15 0 15,16-11-1-15,12-13 1 16,7-8-1-16,6-12-1 16,-7-3 2-16,-1-2-2 15,-13 0 1-15,-9 7-1 16,-14 2 1-16,-13 7-1 15,-12 8 1-15,-5 16 0 16,-14-7 0-16,2 18 2 16,-5 11-2-16,5 10 2 15,1 4-2-15,10 8 1 16,7-1-3-16,12-1 0 15,13-9-4-15,14-2-8 16,5-28-25-16,19-6-1 0,-2-26 0 16,18-9-2-16</inkml:trace>
  <inkml:trace contextRef="#ctx0" brushRef="#br2" timeOffset="199062.3855">19869 8077 92 0,'-25'-6'38'16,"-13"17"0"-16,0 29 1 15,-13 23-28-15,9 15-9 16,2 12-1-16,7 1 0 16,12 5 1-16,11-5-3 15,15-3-2-15,4-21-31 0,19-7-3 16,-4-24-1-16,8-13 0 15</inkml:trace>
  <inkml:trace contextRef="#ctx0" brushRef="#br2" timeOffset="199243.3959">19390 8579 120 0,'0'0'42'0,"11"5"1"15,41-8-4-15,20-11-43 16,16-14-24-16,24 6-12 15,5-6-2-15,12 3 0 16,-9 0-2-16</inkml:trace>
  <inkml:trace contextRef="#ctx0" brushRef="#br2" timeOffset="200293.4559">10670 10537 83 0,'-14'-5'40'16,"14"5"-2"-16,-7-19 2 15,23 3-33-15,-5-6-1 16,11-1-3-16,3-3 2 15,4 3-3-15,0 1 1 16,0 9-1-16,-6 8-1 16,-3 12 0-16,-10 11-1 15,-7 15 1-15,-8 7-2 16,-4 12 2-16,-3 9-3 15,-2 6 3-15,-1-1-2 0,5 0 2 16,6-6-2-16,6-5 1 16,12-10 0-16,6-12 1 15,11-15-1-15,11-14 1 16,4-15 0-16,7-16 1 15,-4-12 0-15,1-9-1 16,-7-15 2-16,-5-2-2 16,-12-5 1-16,-8 2 0 15,-11 2 0-15,-2 4-3 16,-10 11 2-16,2 7-1 15,-1 8 1-15,7 11-3 16,10 11 0-16,7 5-4 16,22 20-17-16,-4-5-15 15,17 12-6-15,-6-4 3 0,14 13-4 16</inkml:trace>
  <inkml:trace contextRef="#ctx0" brushRef="#br2" timeOffset="200532.4698">11745 10744 99 0,'-27'23'40'15,"9"12"2"-15,-8-10-2 16,4 8-36-16,10-4 0 15,7 3-1-15,7-7-2 0,6-2-1 16,14-8-2-16,7-12-3 16,16 2-22-16,-6-21-14 15,10-2 1-15,-6-16-2 16,1-4 1-16</inkml:trace>
  <inkml:trace contextRef="#ctx0" brushRef="#br2" timeOffset="200669.4776">11866 10397 103 0,'-27'-15'41'15,"-5"2"0"-15,18 11-3 16,5-6-38-16,9 8-34 16,16-3-6-16,5 1 0 15,13 3-2-15</inkml:trace>
  <inkml:trace contextRef="#ctx0" brushRef="#br2" timeOffset="201202.5081">13463 10400 71 0,'-21'-10'42'16,"21"10"-3"-16,4-24 2 15,25 14-18-15,13-8-21 16,18 2-3-16,12 1 0 15,6 1-3-15,9 12-33 16,-16 1-1-16,-6 11-1 16,-21 6 0-16</inkml:trace>
  <inkml:trace contextRef="#ctx0" brushRef="#br2" timeOffset="201380.5183">13526 10739 101 0,'-16'13'42'16,"16"-13"0"-16,21-10 0 15,21-5-34-15,25-14-7 16,21-5-4-16,12-11-8 16,15 11-28-16,2-5-2 15,13 9-1-15,-9 0 0 16</inkml:trace>
  <inkml:trace contextRef="#ctx0" brushRef="#br2" timeOffset="202524.5837">15100 10090 96 0,'-11'-13'39'0,"20"0"0"0,8-16-1 16,18 1-35-16,13-7-1 15,13 3 0-15,5-1 1 16,2 11-2-16,-5 7 1 16,-7 14-1-16,-16 14-1 15,-12 15 0-15,-21 16 0 16,-15 9 1-16,-17 13-2 15,-10 4 1-15,-13 6 0 16,-3-1 1-16,-1-5-1 16,9-3 2-16,11-14-3 15,12-5 2-15,20-17 0 16,19-15-2-16,24-15-2 15,18-20-6-15,35-5-30 16,6-22-2-16,19-4 3 16,-1-15-3-16</inkml:trace>
  <inkml:trace contextRef="#ctx0" brushRef="#br2" timeOffset="202885.6043">16351 9878 109 0,'-73'10'40'0,"-2"17"0"16,-4-5-1-16,10 9-34 15,10-1-3-15,17 0 1 16,22-4-1-16,22-4-1 16,22-8 0-16,25-2 0 15,16-2-1-15,11 4 1 0,5 5-1 16,-4 8-1-16,-10 11-1 15,-16 9 2-15,-22 12-2 16,-22 6 2-16,-21 2-1 16,-16-1 1-16,-13-6-1 15,-9-10 3-15,0-17-1 16,2-15 0-16,9-22 0 15,17-21-1-15,10-21 3 16,19-20-4-16,14-16 2 16,13-10-2-16,8-4 0 15,4-3-6-15,14 22-30 16,-16-1-4-16,2 27 0 15,-12 10 0-15</inkml:trace>
  <inkml:trace contextRef="#ctx0" brushRef="#br2" timeOffset="203304.6283">17109 10414 98 0,'-10'-7'40'16,"10"7"1"-16,21-10-1 15,17 5-33-15,7-5-3 16,17 2-1-16,9-5 1 16,10 1-4-16,4 2 3 15,1-1-3-15,-6 4 1 16,-10 0-3-16,-7 7-2 15,-17-4-2-15,-1 15-35 16,-24-12 2-16,-1 5-3 16,-20-4 1-16</inkml:trace>
  <inkml:trace contextRef="#ctx0" brushRef="#br2" timeOffset="203769.6549">18870 9350 90 0,'-36'19'38'0,"-19"11"-1"15,-2 25 1-15,-13 7-31 16,7 24 0-16,4 10 0 16,8 18-2-16,10 4-1 15,17 7 0-15,16-3-3 0,21-6 0 16,22-10-7-16,10-24-24 15,31-7-12-15,4-26 4 16,17-8-4-16,-1-24 1 16</inkml:trace>
  <inkml:trace contextRef="#ctx0" brushRef="#br2" timeOffset="204259.683">19090 9901 108 0,'-14'0'40'0,"0"-5"1"15,14 5-1-15,9-10-33 16,14-2-5-16,15-4-1 15,9 1 0-15,3 3 0 16,4 5 0-16,-7 4-1 16,-5 9 1-16,-14 14 0 15,-16 11 0-15,-15 9 0 16,-15 10 1-16,-14 5-1 15,-10 5 0-15,-2-2-1 0,-3-3 1 16,3-6-1-16,10-8 1 16,9-9-1-16,14-9 1 15,22-9-2-15,14-13 2 16,18-9 1-16,16-9-5 15,16-6 1-15,12-12-3 16,15 2-6-16,-9-15-28 16,17 7 0-16,-10-10-2 15,3 9-1-15</inkml:trace>
  <inkml:trace contextRef="#ctx0" brushRef="#br2" timeOffset="204424.6924">20158 9862 99 0,'-44'34'35'16,"1"17"1"-16,-9 2-1 15,2 13-34-15,2 0-2 16,-1 3 0-16,6 0-6 16,0-15-23-16,19-4-6 15,2-19 2-15,16-12-4 16</inkml:trace>
  <inkml:trace contextRef="#ctx0" brushRef="#br2" timeOffset="204605.7028">19834 10084 117 0,'-5'-15'43'0,"-7"1"-2"15,12 14-1-15,-10 14-35 0,15 6-1 16,8 6-3 0,10 4 0-16,10 4-4 0,9-6-4 15,17 11-16-15,-1-20-18 16,16 1 0-16,-4-14-2 15,7-6 1-15</inkml:trace>
  <inkml:trace contextRef="#ctx0" brushRef="#br2" timeOffset="204792.7135">20648 9859 111 0,'-18'7'40'16,"-10"7"0"-16,8 17 0 15,-10 11-36-15,10 7-2 0,2 8 0 16,6 4-2-1,9 2-4-15,3-12-12 0,14 8-24 16,2-19 0-16,15-4-2 16,-3-22 0-16</inkml:trace>
  <inkml:trace contextRef="#ctx0" brushRef="#br2" timeOffset="205139.7333">20900 9876 111 0,'14'-2'40'0,"-2"-10"2"16,16 5-2-16,-2 2-36 0,12-6 0 15,1-3-1-15,1 7 0 16,-6 2-1-16,-5 8-1 15,-9 6 1-15,-10 8-1 16,-10 10-1-16,-13 7 2 16,-8 7-2-16,-6 4 0 15,-2 2 0-15,1 1 0 16,5-2 0-16,3-3 0 15,12-6 0-15,13-7 0 16,10-9 0-16,13-10-2 16,11-6-2-16,5-21-8 15,23 0-26-15,-4-16-5 16,13 0 1-16,-3-17-1 15</inkml:trace>
  <inkml:trace contextRef="#ctx0" brushRef="#br2" timeOffset="205438.7504">21534 9322 85 0,'13'29'41'0,"9"-5"0"15,16 10 2-15,3-11-17 16,11 17-20-16,-2-1-1 16,-1 13-1-16,-11 7 0 15,-8 11-4-15,-15 7 0 0,-13 6 0 16,-13 9 0-16,-14-5 0 15,-5 1 0-15,-7-9 0 16,-1-2-4-16,-8-23-15 16,12 2-23-16,-5-19-1 15,12-7-2-15,-7-16 1 16</inkml:trace>
  <inkml:trace contextRef="#ctx0" brushRef="#br2" timeOffset="206332.8013">10759 11857 83 0,'3'-13'40'0,"3"-10"-2"16,22 6-5-16,-8-11-29 15,12 3 0-15,-2-3-1 16,7 9 2-16,-10 7-3 15,1 8 1-15,-11 10 0 16,-6 13 0-16,-8 9-1 16,-6 13-2-16,-6 7 1 15,-3 10-1-15,-1 8 1 16,1 3-3-16,8 0 2 15,6-7-2-15,11-8 2 0,7-11 2 16,10-16-1-16,10-17 0 16,8-23 1-16,7-16 0 15,3-18 0-15,1-12-1 16,-5-11 1-16,-5-5 1 15,-7-2-2-15,-7 0 0 16,-11 6-1-16,-9 9 1 16,-7 8-2-16,-5 12 0 15,2 15-4-15,-2 9-3 16,11 25-9-16,-14-7-25 15,29 27 0-15,-6-7 3 16,18 12-4-16</inkml:trace>
  <inkml:trace contextRef="#ctx0" brushRef="#br2" timeOffset="206543.8136">11996 11977 83 0,'-24'18'41'15,"5"7"-1"-15,-9-2 1 16,12 13-35-16,-5-2-2 15,11 4-1-15,1 0-1 16,9 0 0-16,8-4-3 16,8-12-3-16,16 5-17 15,1-29-20-15,10-11 1 16,-3-15-2-16,8-8 0 15</inkml:trace>
  <inkml:trace contextRef="#ctx0" brushRef="#br2" timeOffset="206670.8209">12032 11698 98 0,'-37'-21'39'0,"14"8"-3"16,14 3-35-16,6-1-41 16,23 4 1-16,11-5-3 15</inkml:trace>
  <inkml:trace contextRef="#ctx0" brushRef="#br2" timeOffset="207023.8411">13640 11739 100 0,'0'0'40'16,"3"-11"-2"-16,15-6-4 16,18 2-35-16,12 2-2 0,10-9-4 15,13 14-13 1,-6-7-20-16,1 9 2 0,-13 0-1 15,-7 11 1-15</inkml:trace>
  <inkml:trace contextRef="#ctx0" brushRef="#br2" timeOffset="207166.8492">13850 11895 94 0,'-35'24'37'16,"8"-17"5"-16,27-7-4 16,18-6-39-16,23-24-11 15,33 2-29-15,9-8 2 16,16 0-2-16,3 0 1 15</inkml:trace>
  <inkml:trace contextRef="#ctx0" brushRef="#br2" timeOffset="208109.9032">14874 11433 83 0,'0'0'40'15,"3"-28"-1"-15,23 8 1 16,6-6-38-16,22-1 0 16,10-1-1-16,6 8 1 15,-4 6-1-15,-5 9 0 16,-9 14-1-16,-15 12 1 15,-20 15-1-15,-22 11 2 16,-22 11-1-16,-13 6 3 16,-16 3-2-16,-1 4 2 15,-1-8-2-15,9-7 0 16,10-12 0-16,19-10-2 0,25-16 1 15,25-14-4-15,27-14 1 16,16-15-4-16,22-5-1 16,9-18-10-16,22 6-23 15,-7-12 0-15,4 6-1 16,-19-4 1-16</inkml:trace>
  <inkml:trace contextRef="#ctx0" brushRef="#br2" timeOffset="208435.9216">16019 11254 89 0,'-44'-9'39'15,"5"13"0"-15,-2-5 0 0,10 11-36 16,7 1 0-16,10 6 0 16,8 2-1-16,13 5-1 15,12 0 0-15,11 3 0 16,6 3 0-16,5 2 0 15,4 3 0-15,-1 1 0 16,-4 4-1-16,-8 3 3 16,-11 0-3-16,-9 3 2 15,-12-5-1-15,-12 0-1 16,-9-9 0-16,-8-4 0 15,-7-10 1-15,2-9-3 16,-3-11 2-16,10-12 1 16,6-12-1-16,15-10 0 15,12-11-2-15,13-10-2 16,14 5-5-16,-3-13-29 0,21 14-4 15,-6-3-1-15,6 16 0 16</inkml:trace>
  <inkml:trace contextRef="#ctx0" brushRef="#br2" timeOffset="208714.9378">16696 11641 101 0,'0'0'41'0,"8"-14"2"15,12-7-3-15,21 2-40 16,14-2-3-16,7-4-4 16,25 4-31-16,-9-2-3 15,12 8 0-15,-2-6-1 16</inkml:trace>
  <inkml:trace contextRef="#ctx0" brushRef="#br2" timeOffset="209172.9639">17753 11379 86 0,'5'-20'40'16,"12"5"0"-16,3-6 0 15,18 5-35-15,-1-3-2 16,7 5 0-16,0 4-1 16,-2 6-1-16,-6 8 0 0,-8 7 0 15,-13 9 0-15,-13 8 0 16,-17 10-1-16,-10 6 1 15,-12 3 0-15,-6 4 1 16,-2-1-2-16,2-5 3 16,6-1-2-16,13-10 2 15,20-12-2-15,21-9 0 16,23-14-1-16,21-11-2 15,19-8-1-15,11-12-5 16,20 4-11-16,-4-22-22 16,6 10 0-16,-13-10 0 15,-2 5 0-15</inkml:trace>
  <inkml:trace contextRef="#ctx0" brushRef="#br2" timeOffset="209382.976">18685 11252 95 0,'-34'25'41'0,"-3"-2"1"16,12 14-2-16,-8 5-35 15,18-4-1-15,8 2-2 16,8 0 0-16,5-3 0 16,14-5-1-16,10-8-1 15,12-9-1-15,14-8-2 16,5-16-1-16,12-5-4 15,-10-23-27-15,15 1-6 16,-12-17 1-16,0 4-2 16</inkml:trace>
  <inkml:trace contextRef="#ctx0" brushRef="#br2" timeOffset="209529.9842">19031 11221 102 0,'-57'53'40'16,"-4"8"3"-16,15 14-3 16,12 0-35-16,10 4-2 15,20-4-5-15,8-19-16 16,20 3-21-16,6-22-4 15,15-8 2-15,-5-17-3 16</inkml:trace>
  <inkml:trace contextRef="#ctx0" brushRef="#br2" timeOffset="210331.0302">10998 13223 81 0,'13'-37'42'15,"14"1"-2"-15,4-13 1 16,17 5-36-16,-4 0-2 16,3 10-1-16,-7 11-1 15,-4 17 1-15,-12 16-1 16,-11 18 0-16,-16 17 0 15,-10 15 0-15,-8 10 0 16,-6 7 0-16,2 3 0 16,1-4-1-16,11-8 1 15,13-9-1-15,17-18 0 16,18-20 0-16,16-22 1 15,12-21-1-15,9-20 1 16,5-14 0-16,-3-12 0 16,-11-7 0-16,-7-6 0 0,-18 4 0 15,-18 8-1-15,-8 6-1 16,-15 12-1-16,-7 9-2 15,-2 19-7-15,-9 2-29 16,21 21-2-16,0 0 0 16,6 17-1-16</inkml:trace>
  <inkml:trace contextRef="#ctx0" brushRef="#br2" timeOffset="210548.0426">12172 13313 77 0,'-25'28'41'0,"2"10"-1"0,-2-6 1 16,12 8-34-16,1-7-2 16,14 1-1-16,11-5-2 15,9-6-3-15,7-7-2 16,3-18-5-16,16-3-32 15,-14-20-1-15,7-4-1 16,-13-18 1-16</inkml:trace>
  <inkml:trace contextRef="#ctx0" brushRef="#br2" timeOffset="210675.0499">12178 12951 92 0,'-24'-8'39'0,"5"6"-6"0,8 0-32 15,11 2-39-15,20-8-2 16,12 1-2-16</inkml:trace>
  <inkml:trace contextRef="#ctx0" brushRef="#br2" timeOffset="211052.0715">14084 12984 90 0,'5'-21'40'16,"16"6"1"-16,6-15-2 15,3 2-38-15,21 0-2 16,3 1-2-16,8 14-4 16,-15-3-32-16,12 13 1 15,-13 2-2-15,-7 15 0 16</inkml:trace>
  <inkml:trace contextRef="#ctx0" brushRef="#br2" timeOffset="211209.0803">14153 13227 90 0,'-22'19'41'15,"22"-19"-2"-15,14-3 0 16,22-18-39-16,21-15-10 16,19 6-29-16,6-10 0 15,11 6-1-15,-3-5 0 16</inkml:trace>
  <inkml:trace contextRef="#ctx0" brushRef="#br2" timeOffset="212808.1719">15573 12555 78 0,'10'-12'41'0,"-8"-3"-2"15,-2 15 0-15,0 0-35 16,0 0 0-16,-12 16-1 16,-2 10-1-16,-6 9 1 0,-6 10-1 15,-5 8 0-15,4 9 0 16,2 2 0-16,7-3-1 15,15-8 1-15,16-10 0 16,19-17 0-16,21-17-1 16,26-21-1-16,17-18 0 15,14-12-1-15,5-14-3 16,9-1-4-16,-14-14-30 15,5 10-4-15,-25-2 1 16,-15 16-1-16</inkml:trace>
  <inkml:trace contextRef="#ctx0" brushRef="#br2" timeOffset="212981.1818">16115 12565 95 0,'-45'53'41'0,"-1"0"1"15,15 14-2-15,7-4-39 16,14-3-3-16,16 1-3 15,7-15-16-15,19 5-18 16,2-18-1-16,15-3-1 16,6-18-1-16</inkml:trace>
  <inkml:trace contextRef="#ctx0" brushRef="#br2" timeOffset="213567.2153">16816 12826 82 0,'0'0'42'15,"-9"-11"-1"-15,9 11 0 16,-15 2-35-16,5 9-4 15,-6 4 1-15,-2 11-2 16,-3 2 0-16,-2 5 0 16,0 2 0-16,4-3-1 15,4-2 1-15,7-7 0 16,11-10 0-16,8-11-1 15,10-13 0-15,7-8 0 16,5-8 1-16,3-6-1 16,-1-1 0-16,-3-3 0 0,-5 4 0 15,-5 6 1-15,-8 6-1 16,-5 6 0-16,-9 15 0 15,2-10 0-15,-2 10 0 16,0 10 0-16,0-10 0 16,14 16 0-16,5-10 0 15,3-1-1-15,7-2 2 16,4-3-1-16,6-2 0 15,-2-3 0-15,-3-1 1 16,-3 1-1-16,-6-2 1 16,-4 0-1-16,-6-1 0 15,-3-2 1-15,-12 10-1 16,9-11 0-16,-9 11 0 15,0 0 0-15,-4 22-1 0,-1 2 1 16,0 6-3-16,-2 2 0 16,12 4-4-16,-8-16-16 15,31 2-17-15,-4-21-1 16,25-8 0-16,7-26 0 15</inkml:trace>
  <inkml:trace contextRef="#ctx0" brushRef="#br2" timeOffset="213762.2265">17989 12408 104 0,'-50'53'41'0,"-4"22"1"0,-10-2-3 15,6 11-37-15,9 1-3 16,10-2-1-16,10-1-4 15,4-23-20-15,27 2-16 16,6-22 2-16,19-8-2 16,4-22 0-16</inkml:trace>
  <inkml:trace contextRef="#ctx0" brushRef="#br2" timeOffset="214085.245">18116 12844 91 0,'-37'6'40'15,"3"17"1"-15,-6-7-1 16,6 8-36-16,9 2-1 0,6 1 0 16,9-3-1-16,11 2 0 15,9-8-1-15,12-6 0 16,7-3-1-16,1 0 1 15,2-4-1-15,-3 3 1 16,-8 1 0-16,-8 5 0 16,-10 4 0-16,-10 8-1 15,-9 0 1-15,-10 5-1 16,-2 0 0-16,-1-2-1 15,3 0-2-15,0-12-5 16,19 6-19-16,-6-21-15 16,13-2 0-16,12-20-2 15,7-1 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1T01:34:08.4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1367 3293 37 0,'15'0'24'0,"7"3"-2"16,-5-2 3-16,5-3-15 15,7 6-3-15,0-4-3 0,9 4-2 16,3-6-1-16,7 2 0 16,8 0-1-16,10-2 0 15,5 1 0-15,3 0 1 16,7 2-2-16,5 2 1 15,5 0 0-15,6 0-1 16,4 2 1-16,3-1 1 16,7 0-2-16,6-2 1 15,1-2 1-15,7 0 0 16,2 0-1-16,4 0 1 15,-2 3-1-15,-1-1 0 16,1 1 1-16,3 2-1 16,0-2 0-16,-5-3 0 15,3 0 0-15,3-3 1 0,3-4-1 16,2-3 1-16,-2-1 0 15,1-3 0-15,-5 1 1 16,3 2-1-16,2-3 0 16,0 7 1-16,-5-2-1 15,-2 6 0-15,0 0 0 16,2 5-1-16,3-1 1 15,2-1-1-15,1 0 0 16,7-5 1-16,2-1-1 16,9-2 0-16,4-3 1 15,2-2-1-15,-1-4 1 16,4 2-1-16,-5-1 0 15,-3 2 0-15,-8 2 0 0,-3 2-1 16,-4 3 1-16,-6 0-1 16,-2 4 0-16,-7-2 0 15,-3 3 1-15,1 1-1 16,1-1 0-16,1 0 1 15,-1 1 0-15,-3-1-1 16,2 0 1-16,5-2 0 16,3 0 0-16,4 0 0 15,-1-1 0-15,1 2 0 16,2-3 0-16,6 4 0 15,-2-2 0-15,-2 4 0 16,-2-1 0-16,-2 3 0 16,1-1 0-16,-2 3 0 15,0-1 0-15,-7 2 0 0,-2 2 1 16,3-2-1-1,0 0 0-15,0 0 0 0,-1 0 0 16,0-1 0-16,1 1 0 16,5-3 0-16,4 2 0 15,4-2 0-15,-2 1 0 16,2-2 0-16,0 3 0 15,6-1 0-15,-2-2 0 16,-1 4 0-16,-4 0 0 16,-1-1 0-16,2 2 0 15,-2 0 0-15,-1-3 0 16,-3 3 1-16,0-2-2 15,2 0 2-15,3 1-1 16,-2-1 0-16,2-2 0 0,-4 1-1 16,3 0 1-16,5 0 0 15,-2-1 1-15,0-3-2 16,-6 3 1-16,3-2-1 15,5 4 1-15,0-5 0 16,4 3-1-16,-4-2 1 16,2 1-1-16,4 1 1 15,1-1-1-15,0 2 1 16,-6-2 0-16,0 4 0 15,3-3 0-15,-4 1 0 16,-2 2 0-16,-4 0 0 16,-2 0 1-16,3 3-1 15,-2-2 0-15,-2 2 0 16,0-2 0-16,-3 1 1 15,3 1-1-15,1-3 0 0,-2 1 0 16,-4 0 1-16,-2-2-1 16,0 0 1-16,-3 1-1 15,0 0 0-15,-7-2 1 16,-3 3-1-16,-1-2 0 15,-3-1 1-15,2 0-1 16,3-2 0-16,0 2 1 16,-2-6-1-16,4 2 1 15,-1 0-1-15,0-2 1 16,8 0 0-16,-4 0-1 15,0-1 1-15,2-1 0 16,2 1 0-16,4-2 0 16,3-2 0-16,5 0 0 15,2-3 0-15,1-3 1 0,6 2 0 16,1-4 1-16,5 2 0 15,-1-4-1-15,3 7 0 16,-2-4 0-16,2 6-1 16,-1 1 0-16,0 2-1 15,-2 4 0-15,4 1-1 16,-1 2 0-16,3-2 1 15,-2 7 0-15,4-3-1 16,2 2 0-16,-4-4 0 16,6 6-1-16,-8-8-8 15,2 4-22-15,-11-3-1 16,-9-1-2-16,-15-2 0 15</inkml:trace>
  <inkml:trace contextRef="#ctx0" brushRef="#br0" timeOffset="1838.1052">9440 991 80 0,'0'0'21'16,"0"0"3"-16,0 0-1 15,0 0-15-15,-51-7-2 16,51 7 0-16,0 0 0 15,0 0-1-15,0 0-1 16,0 0-1-16,0 0 0 16,0 0 0-16,-47-13-2 15,47 13 1-15,0 0-1 16,0 0 0-16,50-9 0 16,-50 9-1-16,68-11 2 15,-68 11-1-15,95-13 0 16,-40 6 0-16,4-1 0 0,7-1-1 15,0 4 0-15,2-3 0 16,2 1 0-16,0 0 0 16,0-1-1-16,-7 1 1 15,-3 0-1-15,-6 2 2 16,-9 1-1-16,-45 4 1 15,75-7-1-15,-75 7 1 16,0 0 0-16,48-13-1 16,-48 13 1-16,0 0 0 15,0 0 0-15,0 0 0 16,-57-40 1-16,57 40 0 15,-59-21 0-15,59 21 1 16,-70-22-2-16,70 22 0 16,-69-20 0-16,69 20 0 0,-60-15-2 15,60 15 1-15,0 0 0 16,-46-3-1-16,46 3 0 15,0 0 1-15,0 0 0 16,0 0 0-16,68 32 0 16,-68-32-1-16,65 24 1 15,-65-24 0-15,72 28 1 16,-72-28-2-16,58 36 2 15,-58-36-1-15,0 0 1 16,34 62 1-16,-34-62-2 16,0 0 0-16,-40 67-4 15,40-67-24-15,-46 40-10 16,46-40 1-16,-47 42-2 15</inkml:trace>
  <inkml:trace contextRef="#ctx0" brushRef="#br0" timeOffset="4063.2324">10772 912 25 0,'0'0'31'15,"0"0"3"-15,0 0-1 16,0 0-10-16,0 0-11 15,0 0-3-15,0 0 1 16,36-55-4-16,-36 55-1 16,0 0-2-16,0 0-1 15,0 0-1-15,0 0 0 16,-29 55 2-16,29-55-1 15,0 0 0-15,-28 76-1 16,19-32 0-16,-2 17-1 16,9 1 3-16,4-4-2 15,-2-58 1-15,0 0 0 16,33 54 0-16,-33-54 1 15,0 0-1-15,61-5 0 0,-61 5 0 16,57-44 0-16,-57 44-1 16,58-59 0-16,-58 59-1 15,60-66 1-15,-60 66-1 16,49-68 1-16,-49 68-1 15,45-55 1-15,-45 55 0 16,0 0-1-16,0 0 2 16,0 0-1-16,0 0 0 15,0 0-1-15,0 0 0 16,51 30-3-16,-51 34 0 15,2 11-5-15,0-9-27 16,17-5-4-16,-19-61 1 16,0 0 0-16</inkml:trace>
  <inkml:trace contextRef="#ctx0" brushRef="#br0" timeOffset="4308.2464">11479 1093 86 0,'0'0'37'0,"0"0"1"16,0 0 0-16,0 0-34 15,0 0-4-15,0 0 0 16,0 0-1-16,55-55-5 15,-55 55-17-15,0 0-14 0,60-14 0 16,-60 14 0-16,0 0 0 16</inkml:trace>
  <inkml:trace contextRef="#ctx0" brushRef="#br0" timeOffset="4475.256">11660 1077 95 0,'-53'42'37'15,"53"-42"1"-15,-57 36-1 16,57-36-33-16,-46 35-3 15,46-35 0-15,0 0 0 16,0 0-5-16,0 0-14 16,0 0-17-16,58 32-1 15,-58-32-2-15,76-8 0 16</inkml:trace>
  <inkml:trace contextRef="#ctx0" brushRef="#br0" timeOffset="5069.29">12107 1082 80 0,'18'-64'39'16,"-18"64"-1"-16,16-56 1 15,-16 56-35-15,0 0-1 16,10-58-1-16,-10 58 1 16,0 0-2-16,0 0-1 15,0 0 1-15,0 0-3 16,-27 78-2-16,14-9-6 15,-5 1-25-15,10 7-1 16,1-2 0-16,4-23-3 16</inkml:trace>
  <inkml:trace contextRef="#ctx0" brushRef="#br0" timeOffset="5399.3088">12545 994 88 0,'0'0'39'16,"16"-54"-1"-16,-16 54 2 16,0 0-36-16,0 0-1 15,0 0-1-15,0 0 0 16,0 0 1-16,-49-20-1 15,49 20 1-15,0 0 0 16,-34 58-1-16,34-58 0 0,0 0 0 16,19 56 0-16,-19-56-2 15,0 0 0-15,70 35-2 16,-70-35-2-16,77 2-1 15,-77-2-5-15,92-19-16 16,-44 3-14-16,0-3 0 16,-1-4 1-16,-1-6 0 15</inkml:trace>
  <inkml:trace contextRef="#ctx0" brushRef="#br0" timeOffset="5593.3199">13020 738 94 0,'0'0'38'16,"-55"23"2"-16,55-23-3 0,-61 51-32 15,61-51-2-15,-76 99 0 16,26-3-2-16,13 5-1 16,13-1-3-16,12-11-4 15,11-29-30-15,10-14 0 16,16-17-1-16,2-21-1 15</inkml:trace>
  <inkml:trace contextRef="#ctx0" brushRef="#br0" timeOffset="6232.3565">13231 1082 58 0,'0'0'39'16,"0"0"0"-16,0 0 1 16,0 0-14-16,0 0-20 15,0 0 0-15,0 0 0 16,0 0-2-16,0 0 0 15,-53 16-1-15,31 22-2 16,1 8 2-16,-3 2-3 16,4 4 0-16,-3-21-1 15,16-1 0-15,6-15 1 16,12-13 0-16,-11-2 0 0,0 0 0 15,0 0 1 1,50-41 0-16,-50 41-1 0,0 0 1 16,47-60-1-16,-47 60 0 15,0 0 1-15,48-64-2 16,-48 64 1-16,0 0-1 15,37-73 2-15,-37 73 0 16,0 0 0-16,0 0 0 16,0 0-1-16,0 0 2 15,47-48-1-15,-47 48 0 16,0 0 1-16,0 0-2 15,0 0 1-15,63 8-1 16,-63-8 1-16,0 0 0 16,59-6 0-16,-59 6-1 0,0 0 0 15,64-25 1 1,-64 25-1-16,0 0 1 0,59-27-1 15,-59 27 1-15,0 0 0 16,0 0 1-16,0 0-4 16,20 29 2-16,-20 11-2 15,-6 16 0-15,-3 6-3 16,5-1-4-16,8-18-26 15,8-7-5-15,18-16 0 16,-30-20-1-16</inkml:trace>
  <inkml:trace contextRef="#ctx0" brushRef="#br0" timeOffset="6478.3706">14202 728 86 0,'0'0'41'0,"33"-64"0"15,-33 64 0-15,0 0-16 16,0 0-23-16,0 0 0 16,-18 30 0-16,-20 69 0 15,-17 33-4-15,1 20 1 16,-3-2-3-16,0-29-4 15,27-21-30-15,3-26-2 16,34-37-1-16,4-23 0 16</inkml:trace>
  <inkml:trace contextRef="#ctx0" brushRef="#br0" timeOffset="6827.3905">14323 1114 110 0,'0'0'42'0,"0"0"0"15,14-66-1-15,-14 66-39 16,0 0 1-16,0 0-1 16,0 0 0-16,0 0 0 15,0 0-1-15,0 0 0 16,-46 57-1-16,46-57 0 15,0 0 0-15,10 53 0 16,-10-53 0-16,33 31 1 16,0 8 0-16,0-1-1 0,-3-7 1 15,-8 6-1-15,-8 1 1 16,-22 4-1-16,-13 4 1 15,-17-7-2-15,-4 1 1 16,0-8-1-16,3-7-3 16,12-10-4-16,-2-16-32 15,28-10-2-15,6-14 1 16,19-7-2-16</inkml:trace>
  <inkml:trace contextRef="#ctx0" brushRef="#br0" timeOffset="9263.5299">1580 1095 53 0,'0'0'37'0,"12"-55"0"16,-12 55-1-16,0 0-11 15,0 0-17-15,0 0-2 16,0 0-2-16,0 0-1 15,0 0 0-15,0 0 0 16,-15 28 0-16,6 35-1 16,0 8 1-16,-4 1-2 15,12 4 2-15,-13-30-3 16,25 1 2-16,7-20-3 15,16-15 3-15,7-21-1 16,-41 9 0-16,54-25 2 0,-54 25-2 16,66-42 1-16,-66 42-2 15,70-59 2-15,-70 59-2 16,72-70 1-16,-72 70-1 15,63-75 0-15,-63 75 0 16,55-75 1-16,-55 75 0 16,42-58 0-16,-42 58-1 15,0 0 2-15,0 0-1 16,57-18 1-16,-49 56 0 15,-12 22-2-15,1 18 0 16,-6 11-1-16,-5-18 3 16,7 3-5-16,10-15 0 15,16-34-5-15,-8-24-13 16,25-8-18-16,-13-11-3 0,10-6 0 15,-33 24-1-15</inkml:trace>
  <inkml:trace contextRef="#ctx0" brushRef="#br0" timeOffset="9548.5462">2556 1155 99 0,'0'0'40'0,"0"0"-1"15,0 0 0-15,0 0-35 16,0 0-3-16,44-34-1 15,-44 34 0-15,0 0 1 16,61-27-2-16,-61 27-5 16,50-17-27-16,-50 17-6 15,48-15-1-15,-48 15 0 16</inkml:trace>
  <inkml:trace contextRef="#ctx0" brushRef="#br0" timeOffset="9735.5567">2656 1335 109 0,'-38'19'39'0,"24"4"2"0,10-9 0 16,23-18-37-16,-19 4-1 16,0 0-1-16,53-11-3 15,-53 11-4-15,64-23-21 16,-64 23-17-16,74-29 1 15,-74 29-3-15,86-37 3 16</inkml:trace>
  <inkml:trace contextRef="#ctx0" brushRef="#br0" timeOffset="10255.5865">3459 1026 89 0,'0'0'39'16,"0"0"1"-16,19-62 1 16,-19 62-37-16,0 0-1 15,0 0 0-15,0 0-2 16,0 0 3-16,0 0-3 15,0 0 0-15,13 74-1 16,-19-3 0-16,3 9-4 16,1 1-3-16,13 0-25 15,-20-29-8-15,19-5 1 0,4-23 0 16</inkml:trace>
  <inkml:trace contextRef="#ctx0" brushRef="#br0" timeOffset="10546.6033">3847 1042 99 0,'0'0'41'0,"18"-55"2"15,-18 55-3-15,0 0-35 16,0 0-2-16,0 0 2 15,0 0-1-15,0 0-1 16,0 0 0-16,0 0 0 0,-43 62 0 16,43-62 0-16,0 0-3 15,29 60 0-15,-29-60-2 16,51 25-3-16,-51-25 0 15,66 5-4-15,-66-5-18 16,84-19-16-16,-84 19 1 16,85-42-2-16,-40 15 4 15</inkml:trace>
  <inkml:trace contextRef="#ctx0" brushRef="#br0" timeOffset="10743.6145">4300 814 79 0,'-59'27'42'16,"59"-27"1"-16,-64 54 0 0,16 1-15 15,-13 36-26-15,16 13 2 16,9-1-2-16,21 2 0 16,0-47-5-16,25-1-1 15,16-13-17-15,-1-25-18 16,19-9-3-16,-3-13 1 15,10-8-1-15</inkml:trace>
  <inkml:trace contextRef="#ctx0" brushRef="#br0" timeOffset="11404.6523">4526 1169 77 0,'0'0'41'16,"0"0"-1"-16,0 0 1 15,0 0-16-15,0 0-19 16,0 0-2-16,-24-12-1 15,15 49 0-15,-7 5-2 16,2 16 1-16,-8-4-2 16,-9-12 1-16,10 7-2 15,8 0 1-15,11-25 0 16,6-9 0-16,-4-15 0 15,24-6 1-15,-7-14-1 16,-17 20 1-16,0 0 1 0,34-48-1 16,-34 48 0-16,0 0 0 15,33-67 1-15,-33 67-2 16,0 0 1-16,30-64-1 15,-30 64 0-15,0 0 0 16,25-48 0-16,-25 48 0 16,0 0 0-16,0 0 0 15,0 0 0-15,0 0 0 16,0 0 2-16,52-25-2 15,-52 25 0-15,0 0 0 16,51 3 0-16,-51-3 0 16,47-3 0-16,-47 3 0 15,54-13 0-15,-54 13 0 16,57-23 0-16,-57 23 0 0,56-39 0 15,-56 39 0-15,50-34 0 16,-50 34 0-16,0 0 0 16,53-28 0-16,-53 28 0 15,0 0 0-15,37 19 0 16,-30 14 0-16,-7 10-7 15,-2 5-1-15,13 5-16 16,-12-12-9-16,5-24-10 16,-4-17 2-16,0 0 0 15</inkml:trace>
  <inkml:trace contextRef="#ctx0" brushRef="#br0" timeOffset="11654.6665">5531 788 99 0,'28'-62'42'16,"-28"62"2"-16,0 0-2 16,0 0-20-16,0 0-20 15,-20 36 2-15,-16 61-4 16,-10 28 0-16,1 13 0 15,0 2-6-15,-3-31 0 16,20-13-19-16,5-27-12 16,31-37-5-16,4-18 1 15,18-14-1-15</inkml:trace>
  <inkml:trace contextRef="#ctx0" brushRef="#br0" timeOffset="12005.6867">5770 1202 119 0,'0'0'40'16,"0"0"4"-16,0 0-8 15,0 0-31-15,-11-21-1 16,-11 52-1-16,-3 4-1 15,9 3 0-15,3-6-2 16,17-4 0-16,-2-28 0 16,30 11 0-16,3-6 0 15,5 0 0-15,-6 5 0 0,-2 2 0 16,-8 5 0-16,-6 6 0 15,-12 5 0-15,-10 4 0 16,-6 1 0-16,-11 0 0 16,-2-1 0-16,-9-6 0 15,4 1 0-15,-6-14-7 16,14-1-27-16,-10-19 5 15,30 7-14-15,-22-24 0 16,22 2-1-16</inkml:trace>
  <inkml:trace contextRef="#ctx0" brushRef="#br0" timeOffset="13942.7975">20589 999 88 0,'0'0'37'15,"0"0"-3"-15,0 0-3 16,0 0-28-16,0 0 1 16,0 0-2-16,0 0 1 15,0 0-1-15,51-56 0 16,-51 56-1-16,0 0 1 15,52-34-1-15,-52 34 0 16,0 0 0-16,50-30 0 16,-50 30 1-16,0 0-2 15,0 0 3-15,49 8-1 0,-49-8 0 16,0 0-1-16,29 78 0 15,-29-12 0-15,3 9 0 16,2 0-1-16,9 2 0 16,1-25 0-16,17-5 1 15,6-21 0-15,8-24 1 16,-46-2 0-16,54-14 0 15,-54 14 1-15,55-37 0 16,-55 37-1-16,55-53-2 16,-55 53 1-16,43-67-2 15,-43 67 2-15,37-70-2 16,-37 70 2-16,28-104-3 15,-28 104 3-15,20-79 0 16,-20 79-2-16,11-71 1 0,-11 71-2 16,18-54-4-16,-18 54-9 15,0 0-15-15,0 0-13 16,53-61 0-16,-53 61-1 15,50-6 2-15</inkml:trace>
  <inkml:trace contextRef="#ctx0" brushRef="#br0" timeOffset="14192.8118">21757 981 99 0,'0'0'42'16,"-66"36"0"-16,66-36-3 16,0 0-31-16,0 0-6 15,0 0-1-15,0 0-3 16,0 0-3-16,0 0-29 15,65 6-8-15,-65-6 1 16,62-17-2-16</inkml:trace>
  <inkml:trace contextRef="#ctx0" brushRef="#br0" timeOffset="14393.8233">21635 1308 113 0,'-39'33'42'0,"16"-16"1"16,40-19-2-16,-17 2-38 15,0 0-2-15,72-29-2 16,-72 29-5-16,83-31-12 16,-83 31-11-16,95-37-10 15,-45 19-2-15,6 3-1 16,0 1 0-16</inkml:trace>
  <inkml:trace contextRef="#ctx0" brushRef="#br0" timeOffset="15068.8618">23137 747 69 0,'0'0'38'0,"46"-41"0"15,-46 41-1-15,0 0-22 16,0 0-9-16,0 0 0 15,0 0-1-15,0 0 0 16,-46 55 0-16,46-55 0 16,-91 91-1-16,9-5-1 15,-10 8-2-15,3 10 2 16,-2-3-3-16,6-15 1 15,19-16-6-15,19-20-4 16,42-25-27-16,5-25-3 16,0 0-2-16,23-13 0 15</inkml:trace>
  <inkml:trace contextRef="#ctx0" brushRef="#br0" timeOffset="15361.8787">22722 934 101 0,'-12'-63'42'0,"12"63"0"16,0 0 0-16,-28-55-39 15,28 55-1-15,0 0 0 16,0 0 2-16,0 0-1 15,0 0 1-15,22 81-3 16,28-28 1-16,2 14-1 16,23 5 1-16,6-1-3 15,9-2-1-15,0-21-2 0,1-21-5 16,-7-8-19-16,-27-9-12 15,0-2-2-15,-22-4 0 16,-9 1 1-16</inkml:trace>
  <inkml:trace contextRef="#ctx0" brushRef="#br0" timeOffset="18178.0395">5618 3519 48 0,'0'0'31'0,"3"-11"0"15,-3 11 0-15,0 0-21 16,5 19 0-16,-4 3-4 15,7 14-1-15,-8 10 0 16,7 19-2-16,-7 11 1 16,0 16-2-16,-7 6 0 15,-2 6-3-15,-4-3 1 16,-1-3-1-16,4-6-3 15,0-15-4-15,14-9-27 0,-3-14 1 16,16-9-2-16,-1-15 2 16</inkml:trace>
  <inkml:trace contextRef="#ctx0" brushRef="#br0" timeOffset="19268.1021">5453 4064 15 0,'0'0'25'16,"-12"0"1"-16,12 0-5 15,0 0-4-15,0 0-3 16,14 15-3-16,-14-15-1 16,30 11-2-16,-9-6-2 15,10 5-2-15,4-3-1 16,9 2 0-16,4-2-2 15,10 0 0-15,7-3 0 0,8-1 0 16,13-1 0-16,9-2 1 16,8-1-1-16,10 0 0 15,8 1 0-15,9 0-1 16,10 1 1-16,7 2-1 15,7-2 0-15,7 2 1 16,9-1-1-16,4 0 0 16,9-1 0-16,7-2 1 15,2-2 0-15,8 3-1 16,-1-4 1-16,13 1 0 15,3 0 0-15,7 3-1 16,9-1 1-16,7 2-1 16,4-1 0-16,13-1 0 15,5 0 1-15,6 1-1 0,2-2 0 16,5 1 0-16,0 0 1 15,4 1 0-15,-2 1-1 16,3 2 1-16,3-2 0 16,0 1-1-16,3-1 1 15,5 0 0-15,-1-2 0 16,-2-2-1-16,8-3 1 15,-4-1 0-15,2-1 0 16,0 0 0-16,-1 0 0 16,0 2-1-16,0 0 1 15,-1 2-1-15,-2 1 0 16,-2 3-1-16,-4 2 1 15,-4-4-1-15,-5-1 1 16,-4 1 0-16,-1-3-1 16,-8-1 2-16,-6 1-1 0,-4-1 1 15,-9 1-1-15,-9 4 1 16,-10 1 0-16,-4 3 0 15,-14 2 0-15,-7 2-1 16,-7 0 1-16,-5 1-1 16,-4-2 1-16,-5-3-1 15,-2 0 1-15,-3-6 0 16,3 0-1-16,-3-5 1 15,0-2 0-15,-6-1 0 16,1-1 0-16,-4 0-1 16,-5 1 1-16,-10 2 0 15,-14 2-1-15,-12-1-1 16,-8 7 0-16,-19-4-2 15,-11 7-1-15,-18-6 0 0,-6 4-1 16,-16-6 1-16,-6 4 0 16,-12-5 1-16,-3 0 1 15,-5 0 1-15,-5 1 1 16,-1 1-1-16,3 9-11 15,-14-4-19-15,21 6 0 16,-10-1-3-16,0 2 1 16</inkml:trace>
  <inkml:trace contextRef="#ctx0" brushRef="#br0" timeOffset="20055.1471">23836 3651 46 0,'3'-13'30'15,"-6"-2"4"-15,3 4-2 16,-6-8-12-16,6 19-7 16,-9-19-5-16,9 19-1 15,-8-12-3-15,8 12 0 16,0 0-1-16,-1 22 0 15,4 2-1-15,3 13 0 16,3 18 0-16,-2 13 0 16,-1 13-1-16,-1 10 0 0,-5 8-1 15,-4 2 0-15,0-3-1 16,-6-6-2-16,3-10-2 15,-4-21-7-15,13-3-24 16,-3-23-1-16,14-8-1 16,1-24 1-16</inkml:trace>
  <inkml:trace contextRef="#ctx0" brushRef="#br0" timeOffset="20388.1662">23559 4238 64 0,'-47'42'33'16,"2"-3"-1"-16,11-3 1 15,9-17-20-15,22 3-6 16,13-26-1-16,25-13 0 16,22-22-2-16,25-18 0 15,13-16 0-15,18-12-1 16,0-9-2-16,5-2 1 15,-5 3-2-15,-14 7-1 16,-13 19-2-16,-24 6-4 16,-9 24-28-16,-26 9-1 15,-11 20 0-15,-16 8-2 0</inkml:trace>
  <inkml:trace contextRef="#ctx0" brushRef="#br0" timeOffset="21392.2236">5700 3946 16 0,'16'-6'28'15,"2"1"-1"-15,-3-1 1 16,0-2-11-16,5 7-7 15,-2-6-4-15,5 7 2 0,-4-4-6 16,2 0-1-16,-3 1 1 16,1 1 1-16,-7-6 1 15,4 8 1-15,-16 0 1 16,15-8 2-16,-15 8-1 15,0 0 1-15,-7-15-2 16,7 15 0-16,-27 9-2 16,5 9 0-16,-14 12-2 15,-10 18 0-15,-13 13-1 16,-13 14 0-16,-3 8-1 15,0 3-1-15,4-1-2 16,6-16-6-16,24-6-29 16,9-26 2-16,25-16-3 15,7-21-1-15</inkml:trace>
  <inkml:trace contextRef="#ctx0" brushRef="#br0" timeOffset="25404.4531">14957 1136 76 0,'0'0'39'16,"0"0"0"-16,0 0 0 15,0 0-18-15,-5-56-18 16,5 56 0-16,0 0-2 16,0 0-1-16,0 0-4 15,59-48-12-15,-59 48-23 16,0 0 0-16,0 0 1 15,60-5-3-15</inkml:trace>
  <inkml:trace contextRef="#ctx0" brushRef="#br0" timeOffset="25581.4632">14963 1351 95 0,'0'0'38'16,"0"0"1"-16,0 0-1 15,0 0-35-15,0 0-8 16,0 0-19-16,70-63-13 15,-70 63 0-15,64-37-2 16,-64 37 0-16</inkml:trace>
  <inkml:trace contextRef="#ctx0" brushRef="#br0" timeOffset="26165.4966">15713 976 103 0,'-54'5'40'0,"54"-5"2"16,0 0-3-16,0 0-38 16,0 0-1-16,0 0 1 0,0 0 0 15,0 0 0-15,-2-54-1 16,2 54 0-16,0 0 1 15,58-30-2-15,-58 30 2 16,0 0 0-16,66-25-1 16,-66 25 0-16,0 0 1 15,54 0 0-15,-54 0 0 16,0 0 0-16,0 0-1 15,20 60 1-15,-20-60-1 16,-7 54 0-16,15-38-1 16,-16 49 1-16,1-3-1 15,10-1 1-15,-3-61 0 16,0 0 1-16,29 53 1 15,-29-53-1-15,0 0 2 16,70 1-3-16,-70-1 2 0,57-33-1 16,-57 33 1-16,55-62-2 15,-55 62 0-15,50-77 0 16,-50 77 0-16,47-75 0 15,-47 75-2-15,38-72-2 16,-38 72-4-16,29-62-29 16,-29 62-4-16,0 0 2 15,37-60-3-15</inkml:trace>
  <inkml:trace contextRef="#ctx0" brushRef="#br0" timeOffset="26432.5118">16508 1008 91 0,'0'0'42'0,"0"0"0"15,0 0-1-15,0 0-22 16,0 0-16-16,-11 58-1 15,11-58 0-15,0 0-2 16,-10 36 0-16,4 0-2 16,5 2 0-16,12-6-2 15,-11-32-3-15,0 0-20 16,0 0-13-16,55 27 0 15,-55-27-2-15,0 0 3 16</inkml:trace>
  <inkml:trace contextRef="#ctx0" brushRef="#br0" timeOffset="26576.5201">16756 876 115 0,'0'0'43'16,"0"-65"0"-16,0 65-1 16,-5-55-39-16,5 55-6 15,0 0-5-15,-18-58-32 16,18 58-3-16,0 0-1 15,0 0-1-15</inkml:trace>
  <inkml:trace contextRef="#ctx0" brushRef="#br0" timeOffset="27855.5933">9899 3778 80 0,'0'0'36'0,"-26"-7"-1"16,26 7 0-16,-36-1-29 0,12 8 0 15,-7-1-1-15,5 12-1 16,-6 3 0-16,5 6-1 15,1 3-1-15,7 6 1 16,2 1-2-16,13 0 0 16,4-6 0-16,14-6-1 15,10-11 0-15,12-10 1 16,12-17-1-16,9-16 0 15,10-14 1-15,2-12 0 16,1-10 0-16,-2-4 0 16,-7-3-1-16,-9 1 1 15,-12 4 0-15,-13 11 1 16,-8 9-1-16,-12 12 1 15,-10 18-2-15,-8 17 2 16,-12 18-1-16,-4 18 0 0,-5 15 0 16,-1 11-2-16,3 6 1 15,7 2-1-15,12-2-1 16,11-9-2-16,21-8-3 15,6-26-16-15,29-1-17 16,-2-22 1-16,20-6-1 16,-3-20 0-16</inkml:trace>
  <inkml:trace contextRef="#ctx0" brushRef="#br0" timeOffset="28052.6045">10641 3707 83 0,'-23'11'40'0,"16"3"-2"15,7-14 0-15,14-3-21 16,15-7-19-16,10-5-2 16,15 5-6-16,-5-11-25 15,14 8-1-15,-14-7-1 16,4 14-2-16</inkml:trace>
  <inkml:trace contextRef="#ctx0" brushRef="#br0" timeOffset="28202.6131">10637 3906 101 0,'-33'30'38'16,"8"-19"0"-16,25-11-1 0,32-1-37 16,13-25-5-16,31 4-29 15,5-18-3-15,17 7 0 16,-3-13-2-16</inkml:trace>
  <inkml:trace contextRef="#ctx0" brushRef="#br0" timeOffset="28802.6474">11895 3399 89 0,'10'-10'38'16,"-18"-4"-2"-16,-3 18 1 0,-14-3-26 15,-4 10-7-15,-7 6 0 16,-3 8-3-16,-1 4 1 15,3 6-1-15,6-1 1 16,10 2-2-16,11-4 1 16,10-4-1-16,16-4 0 15,13-7 1-15,12-4-1 16,6-4 0-16,5-3 0 15,-4-2 1-15,-1 3-1 16,-9 3 1-16,-10 1-1 16,-14 8 1-16,-16 6-1 15,-10 3 1-15,-15 4-1 16,-4 3 0-16,-5-1-1 15,0-4 0-15,7 1-3 16,4-18-7-16,21 4-25 0,4-17-3 16,22-7 0-16,5-13-1 15</inkml:trace>
  <inkml:trace contextRef="#ctx0" brushRef="#br0" timeOffset="29004.6589">12239 3752 90 0,'-20'5'40'0,"10"5"0"16,10-10-1-16,0 0-22 16,28-8-16-16,1-2-2 15,13-2-2-15,-2-1-3 16,17 8-29-16,-19-8-2 0,2 12-2 15,-18-5 0-15</inkml:trace>
  <inkml:trace contextRef="#ctx0" brushRef="#br0" timeOffset="29157.6677">12195 3944 104 0,'-24'10'39'16,"23"5"0"-16,1-15-2 15,33-14-35-15,10 10-12 16,5-19-26-16,18 4-3 15,-2-11 1-15,9 5-2 16</inkml:trace>
  <inkml:trace contextRef="#ctx0" brushRef="#br0" timeOffset="30417.7398">13197 3491 96 0,'0'0'38'0,"0"0"1"15,0 0-3-15,2-20-30 16,16 5-3-16,9-2 0 16,5-1-1-16,5-1-1 15,4 3 0-15,0 3 0 16,2 8 0-16,-7 5 0 15,-8 10 0-15,-9 7-1 16,-9 9 1-16,-9 7 0 16,-7 4-1-16,-4 1 1 15,-5-1-1-15,2-2-1 16,-2-6-4-16,16 8-20 15,-5-23-14-15,13 3-1 0,0-15-1 16,15 4-1-16</inkml:trace>
  <inkml:trace contextRef="#ctx0" brushRef="#br0" timeOffset="30607.7507">13485 3980 114 0,'-23'-10'41'0,"23"10"-1"16,-2-30-4-16,1-4-46 16,42 11-27-16,-10-6-3 15,12 12-1-15,-11-5-1 0</inkml:trace>
  <inkml:trace contextRef="#ctx0" brushRef="#br1" timeOffset="40976.3437">1755 3990 5 0,'-14'1'13'0,"14"-1"-8"16,0 0 19-16,-15-10 1 15,15 10-1-15,0 0-1 16,0 0-1-16,3-12 0 16,15 19 0-16,-7-18 0 15,27 11-21-15,4-2 1 16,16-2 0-16,15-3 0 15,14-4-1-15,11-2 0 16,17-4 0-16,3 0 0 16,4 0-1-16,-1 1 1 15,0 1-2-15,-5 2 2 16,-2 3-1-16,-5 3 0 15,-7 0 0-15,-4 1-1 16,-7-1 1-16,-4 1 0 0,-1-2-1 16,-6 1 1-16,-4-1-1 15,-8 0 1-15,-4 4-1 16,-7 0 1-16,-6 4 0 15,-7 2 0-15,-5 3 0 16,-7 0 0-16,-8-1 0 16,-6 2 0-16,-3-2 0 15,-4-3-1-15,-11-1 2 16,11 0-1-16,-11 0 0 15,0 0 1-15,0 0-1 16,3-14 1-16,-3 14-1 16,-10-17 1-16,1 6-1 15,-6 0 0-15,-5-3 1 16,-8-3-2-16,-11 0 2 0,-8 2-2 15,-6 2 2-15,-8 1 0 16,-2 5 0-16,1 1 1 16,2 6-1-16,8 0 2 15,10 7-3-15,12-2 2 16,14 4-2-16,16-9 1 15,10 16-1-15,17-9-1 16,13 0 1-16,13 0 0 16,10 0-1-16,7 1 1 15,3 0 0-15,0 1 0 16,-6 4 0-16,-10 3 0 15,-13 8 0-15,-19 4 0 16,-18 5 1-16,-22 6-2 16,-17 5 1-16,-21 3-2 0,-6-4 0 15,-4 7-2-15,-5-19-25 16,15 10-9-16,2-22-1 15,25 0-1-15</inkml:trace>
  <inkml:trace contextRef="#ctx0" brushRef="#br1" timeOffset="42363.4229">1510 4607 16 0,'0'0'33'16,"-26"-11"1"-16,1 5 0 15,3 10-11-15,-17-10 1 16,9 19-12-16,-18-5-1 15,7 11-5-15,-15-6-2 16,13 14-1-16,0-1 0 16,8 8-1-16,5-1 0 15,7 1 0-15,10-1 0 16,15-2-1-16,12-3 0 0,9-6 1 15,9-9-1-15,9-10 0 16,6-11 1-16,8-9-1 16,0-14 1-16,0-7-2 15,-6-6 2-15,-3-5-2 16,-8 1 2-16,-8 2-2 15,-7 5 2-15,-8 7-2 16,-4 10 1-16,-10 7 0 16,-1 17 1-16,-11 3-2 15,-1 17 1-15,0 13 0 16,-2 9-1-16,1 8 0 15,5 4 0-15,5 2-1 16,7-2-1-16,10-10-1 16,16 6-22-16,1-35-10 0,25-1-3 15,-1-21-1-15,17-3-1 16</inkml:trace>
  <inkml:trace contextRef="#ctx0" brushRef="#br1" timeOffset="42562.4345">1993 4683 93 0,'0'0'36'0,"0"0"0"15,21-4 0-15,9-9-34 16,13-4-2-16,9 4-2 15,3-10-10-15,5 8-23 16,-7-4-1-16,-2 13-1 0,-11-2 0 16</inkml:trace>
  <inkml:trace contextRef="#ctx0" brushRef="#br1" timeOffset="42743.4448">1983 4857 78 0,'-40'28'39'16,"10"-16"-3"-16,22 0 2 15,8-12-24-15,29-13-13 16,22-6-2-16,8-17-25 16,24 4-9-16,-2-15-1 15,14 4-1-15,-5-10 0 16</inkml:trace>
  <inkml:trace contextRef="#ctx0" brushRef="#br1" timeOffset="42967.4576">2786 4286 86 0,'-15'12'38'0,"-10"2"-1"16,10 12 1-16,-8-3-28 16,9 14-5-16,-1-1 0 15,3 10-2-15,-1 2 0 16,3 8-1-16,1-1-2 15,2 0 0-15,6 1-3 16,-4-12-23-16,18 10-6 16,-8-20-7-16,16-2 1 0,-5-19-3 15</inkml:trace>
  <inkml:trace contextRef="#ctx0" brushRef="#br1" timeOffset="43134.4672">2857 4637 99 0,'-15'4'38'16,"-1"-5"-1"-16,16 1-24 16,0 0-48-16,13-19 0 15,10 9-4-15,1-8 1 16</inkml:trace>
  <inkml:trace contextRef="#ctx0" brushRef="#br1" timeOffset="43494.4878">3320 4380 93 0,'-19'4'38'0,"-10"-4"2"16,5 11-1-16,-9 4-34 15,8 3 0-15,1 1-2 16,4 5-1-16,4 0 0 15,9 4 0-15,8-4-1 16,8 0-1-16,10-5 1 16,10-6-1-16,8-6 1 0,4-3-1 15,3-5 0-15,-2-2 0 16,-1 2 0-16,-8 1 1 15,-7 6-1-15,-11 2 1 16,-12 8-1-16,-10 7 0 16,-9 0 0-16,-4 4 0 15,-2-2-1-15,-3-2-2 16,5-2-2-16,-1-16-10 15,21-5-23-15,0 0-2 16,7-14 0-16,4-16-1 16</inkml:trace>
  <inkml:trace contextRef="#ctx0" brushRef="#br1" timeOffset="43659.4972">3310 4377 112 0,'-16'0'41'0,"-5"-8"0"15,21 8-3-15,0 0-36 16,25-14-2-16,7 9-3 15,6-17-24-15,16 17-11 16,0-10-1-16,11 13-1 16,-5-5-2-16</inkml:trace>
  <inkml:trace contextRef="#ctx0" brushRef="#br1" timeOffset="44233.53">3822 4579 101 0,'-9'24'38'16,"-8"-7"1"-16,5 12-6 15,-5-5-29-15,4 4 0 16,-1-3-2-16,3 2 0 15,0-5-1-15,4-1 0 16,4-7-1-16,3-14 0 16,10-1 0-16,4-13 0 15,3-7 0-15,4-4 0 16,0-5 1-16,1-1-1 15,-2-3 0-15,-2 6 1 16,-5 5-1-16,-5 7 1 16,-4 5-1-16,-4 11 0 0,0 0 1 15,0 0-1-15,-1 14 0 16,3-3 0-16,1 2 0 15,5 1 0-15,3-4 0 16,5-2 0-16,0-3 0 16,7-5 0-16,1-4 1 15,0-4-1-15,0-7 1 16,6-4-1-16,1-7 0 15,1 0 1-15,0-1-1 16,-1-1 0-16,-4 5 1 16,-1 3 0-16,-9 7-1 15,-3 11 1-15,-14 2 0 16,-1 25 0-16,-12-1 0 0,-2 8-1 15,0 3-1 1,1-1-1-16,6 1-3 0,3-15-5 16,25 4-23-16,-1-25-8 15,19-3 1-15,4-19-2 16</inkml:trace>
  <inkml:trace contextRef="#ctx0" brushRef="#br1" timeOffset="44419.5407">4707 4209 104 0,'-35'50'39'16,"-18"5"0"-16,12 21-1 16,-2 2-36-16,3 10-1 15,3 1-1-15,8 2-2 0,11-3-4 16,-4-16-28-16,22-3-5 15,0-19-1-15,16-11 0 16</inkml:trace>
  <inkml:trace contextRef="#ctx0" brushRef="#br1" timeOffset="44767.5606">4762 4576 95 0,'-14'7'39'0,"-10"-2"1"16,4 15-1-16,-11 0-33 0,6 4-1 16,3 0-3-16,3 3 0 15,5-1 0-15,6-2-2 16,11-6 1-16,10-2-1 15,4-5 0-15,10-3 0 16,2-2 0-16,3-2 0 16,-4-1 0-16,-2 4 1 15,-9 4-1-15,-8 2 1 16,-10 6-1-16,-8-1 0 15,-5 2-1-15,-3-5-2 16,5 3-3-16,-7-18-25 16,19 0-8-16,0-14-2 15,15-5 0-15</inkml:trace>
  <inkml:trace contextRef="#ctx0" brushRef="#br1" timeOffset="45116.5805">4866 4259 96 0,'0'0'39'0,"0"0"1"15,0 0-2-15,35-22-34 16,-4 11 1-16,-2 0-1 16,4 2-1-16,-6 0 0 15,-2 7-1-15,-6 2 0 0,-5 7-1 16,-9 5 1-16,-10 6 0 15,-5 4-1-15,-4 2 0 16,-2 4-1-16,3-2 0 16,3 2-1-16,5-4 0 15,10-6-1-15,11-10-5 16,17 5-23-16,-1-23-7 15,15 5-3-15,-1-15-3 16</inkml:trace>
  <inkml:trace contextRef="#ctx0" brushRef="#br1" timeOffset="46871.6809">16305 1699 60 0,'-17'-22'37'0,"0"7"-1"15,-16 3-1-15,3 8-9 16,-20 4-22-16,-2 11-1 16,-13 6 0-16,-3 9-1 15,-5 6 0-15,-3 6 0 16,-1 5 0-16,9 5 0 15,4 2 0-15,11 7-1 16,9-1 1-16,8 6-2 16,13 4 0-16,11 11 0 15,13 6-1-15,13 5 2 16,15-2-1-16,17-5 1 15,17-8-1-15,19-11 2 16,19-15-1-16,12-20 0 0,9-18-1 16,2-17-2-16,3-14 2 15,-7-13-2-15,-8-13 2 16,-17-11-1-16,-17-8 1 15,-16-8-1-15,-15-9 2 16,-17-6 1-16,-16-7-1 16,-19-4 1-16,-20 4-2 15,-17 0 1-15,-17 13-3 16,-19 8 3-16,-12 18-3 15,-10 13 1-15,3 21-4 16,-4 9-24-16,26 19-8 16,6 7-1-16,24 11-1 15</inkml:trace>
  <inkml:trace contextRef="#ctx0" brushRef="#br1" timeOffset="47155.697">16272 1687 102 0,'0'0'40'15,"0"0"-2"-15,0 0-1 16,-12 29-33-16,1 3-2 0,-4 9 0 16,-2 2-2-16,1 6-1 15,3 4-1-15,5 0-1 16,5-15-9-16,16 3-25 15,-1-11-2-15,17-4 0 16,-4-11-1-16</inkml:trace>
  <inkml:trace contextRef="#ctx0" brushRef="#br1" timeOffset="47455.7143">16194 2148 92 0,'0'0'38'16,"-10"-12"0"-16,10 12 1 15,0 0-32-15,0 0-3 16,0 0 0-16,10 19 0 15,4-3-2-15,10-1-1 16,4 5 0-16,8 0-1 16,6-2-1-16,2-2-1 15,9 4-6-15,-10-11-28 16,13 9-4-16,-20-12 0 15,4 6-2-15</inkml:trace>
  <inkml:trace contextRef="#ctx0" brushRef="#br1" timeOffset="52239.988">17305 1188 63 0,'36'-74'35'16,"-36"74"-1"-16,0 0-5 15,0 0-18-15,0 0-3 16,0 0 0-16,-17-16-2 15,-3 63-1-15,-8 20-1 16,-5 13-1-16,-3 3-2 16,3 10 0-16,-2 3 1 15,11-1-2-15,10-24-2 0,8-12 1 16,11-12-1-16,5-18-2 15,16-12-8-15,-3-23-24 16,18-11 0-16,-8-15-1 16,9-5 1-16</inkml:trace>
  <inkml:trace contextRef="#ctx0" brushRef="#br1" timeOffset="52420.9983">17159 1518 92 0,'-44'5'39'15,"-3"-1"0"-15,17 6-1 16,-1-8-32-16,31-2-3 15,0 0 0-15,41-17-2 0,16-2-1 16,17-11-3-16,19-3-5 16,-47 13-27-16,9-1-4 15,1 0 1-15,3-1 0 16</inkml:trace>
  <inkml:trace contextRef="#ctx0" brushRef="#br1" timeOffset="52601.0086">17706 1360 89 0,'-28'18'38'0,"4"-5"-1"16,15 2 1-16,9-15-34 16,0 0-2-16,26-3-2 15,7-8-2-15,11 0-6 0,-44 11-19 16,48-19-8-16,-3 5-2 15,-5 8-2-15</inkml:trace>
  <inkml:trace contextRef="#ctx0" brushRef="#br1" timeOffset="52783.019">17463 1691 98 0,'-27'24'38'16,"10"-15"0"-16,28-2 0 15,26-16-37-15,7-10-1 16,19-5-3-16,9-18-12 15,20 0-21-15,-5-8-2 16,11 1 0-16,-12-2-1 16</inkml:trace>
  <inkml:trace contextRef="#ctx0" brushRef="#br1" timeOffset="52984.0305">18312 1227 98 0,'0'0'41'0,"-38"-15"0"15,7 30-1-15,-3 8-38 16,4 12 0-16,-3 5-1 16,8 18 1-16,8-13-5 15,6 0-1-15,13-4-32 16,-3-5-4-16,14-4 1 15,-3-11-3-15</inkml:trace>
  <inkml:trace contextRef="#ctx0" brushRef="#br1" timeOffset="53306.049">18549 1259 73 0,'0'0'41'16,"-8"-15"-1"-16,-12 23 1 15,-3 17-14-15,0 14-24 16,-2 15-2-16,11 5 1 16,15-5-3-16,21-8 3 0,9-14-1 15,7-9-1-15,6-13 1 16,3-13 0-16,-2-12 0 15,0-11-1-15,-6-10 1 16,-39 36-1-16,27-51 1 16,-27 51-4-16,16-62 0 15,-16 62-4-15,5-70-17 16,-5 70-17-16,-13-64 1 15,13 64-2-15,-24-54 4 16</inkml:trace>
  <inkml:trace contextRef="#ctx0" brushRef="#br1" timeOffset="53757.0748">19302 1181 106 0,'0'0'41'16,"-52"-35"2"-16,52 35-2 15,0 0-36-15,-47 11-4 0,47-11-1 16,0 0 1-16,-34 22-1 15,17-1 1-15,8 2-2 16,7-1 1-16,8-2-1 16,16 3 2-16,-2-4-1 15,7 2 1-15,-9 0-2 16,-9 5 1-16,-11 0 0 15,-7 1 1-15,-8 1-1 16,-6-5-1-16,3 2-1 16,-2-9-2-16,11 0-5 15,-5-16-28-15,16 0-4 16,16-18-1-16,9 3 0 15</inkml:trace>
  <inkml:trace contextRef="#ctx0" brushRef="#br1" timeOffset="54118.0952">19390 1280 102 0,'-14'10'40'0,"6"11"2"15,7-4-2-15,16-12-37 16,1-3-1-16,16-5 0 15,-32 3 1-15,0 0-2 16,62-19 1-16,-62 19-1 16,56-24 1-16,-56 24-1 15,55-29 1-15,-55 29 0 16,48-32 0-16,-48 32-1 15,0 0 1-15,50-48-1 0,-50 48 1 16,0 0 0-16,0 0-2 16,0 0 0-16,-39-20 0 15,11 37-2-15,-15 12 1 16,10 8-1-16,5 5-2 15,21 1-1-15,21-6-10 16,15-18-20-16,23-11-8 16,-1-10 1-16,22-10 0 15</inkml:trace>
  <inkml:trace contextRef="#ctx0" brushRef="#br1" timeOffset="54335.1078">20164 1183 82 0,'58'-69'43'16,"-58"69"0"-16,0 0 2 15,0 0-22-15,0 0-16 16,-32-13-3-16,-6 42-1 16,-9 13-2-16,17 12 0 15,-1-10-2-15,35-4-1 16,25-10-4-16,-29-30-11 15,67 8-15-15,-67-8-11 16,94-16 1-16,-44 2-2 16</inkml:trace>
  <inkml:trace contextRef="#ctx0" brushRef="#br2" timeOffset="59831.4222">1134 5592 80 0,'-20'-6'38'0,"-16"0"-3"0,-6 15 2 15,-18 5-33 1,2 13 0-16,-10 6 0 0,1 11-1 15,-3 6 1-15,7 1-1 16,7-3 0-16,10-2-1 16,11-6 0-16,23-6-1 15,15-8 1-15,24-9-2 16,19-3-1-16,13-2 1 15,11 0 0-15,14 2 0 16,-3 2 0-16,0 5 0 16,-15 5 0-16,-14 7 1 15,-21 9-1-15,-23 6 1 16,-21 2-1-16,-21 1 1 15,-11-1-1-15,-9-4 0 0,0-7-2 16,1-13-2 0,16-2-7-16,7-24-26 0,30 0-2 15,-3-17 1-15,29 2-2 16</inkml:trace>
  <inkml:trace contextRef="#ctx0" brushRef="#br2" timeOffset="60454.4578">606 7291 79 0,'3'-22'38'15,"-5"1"-2"-15,3 8 2 16,-7-7-28-16,6 20-2 16,0 0-3-16,0 0-1 0,-16 14-1 15,11 11-1-15,-5 9 0 16,4 7 0-16,-1 8-1 15,-1 3 1-15,4 1-1 16,6 0 0-16,5-8 0 16,4-9 0-16,11-13-1 15,6-12 0-15,6-20 0 16,5-14 1-16,7-16-1 15,1-11 0-15,2-10 1 16,-5-2-1-16,-9-3 2 16,-4 9-1-16,-9 8 1 15,-6 13-1-15,-12 14 0 16,-4 21 0-16,-17 15 0 15,2 20-1-15,0 13-1 16,-2 8-2-16,8 13-2 0,-1-13-19 16,21 17-14-16,0-17-2 15,20-4-1-15,-1-16-1 16</inkml:trace>
  <inkml:trace contextRef="#ctx0" brushRef="#br2" timeOffset="61092.4943">584 8402 93 0,'-20'0'39'16,"20"0"-1"-16,8-15-1 15,12 2-34-15,-1 0-2 16,4 1 0-16,2-1 0 15,3 4 0-15,-4 3 0 16,-3 6 0-16,-3 5 0 16,-5 3 0-16,-7 7 0 0,-3 6 0 15,-3 4 0-15,-4 7 0 16,-3 3 0-16,-4 7 0 15,0 0-1-15,0 1 1 16,1-2-1-16,4-5 0 16,5-3 0-16,3-8 0 15,8-8 0-15,6-4 0 16,2-10 1-16,7-5-1 15,-2-5 1-15,6-5-1 16,-4-6 1-16,-2-6 0 16,3-9 0-16,-3-4-1 15,-2-5 2-15,-3-3-1 16,-4-1 0-16,0-1 0 15,-8 5 1-15,0 6-1 16,-6 8-1-16,-3 8 0 0,1 8-2 16,2 12-2-16,15-4-6 15,-1-3-27-15,24 7-4 16,2-10 1-16,20 3-3 15</inkml:trace>
  <inkml:trace contextRef="#ctx0" brushRef="#br2" timeOffset="61883.5396">890 9398 72 0,'4'-11'36'0,"-16"-7"-2"15,2 10 0-15,-14-7-25 16,5 11-3-16,-9-3 0 0,3 11-2 15,-9 6 1-15,3 11 0 16,-4 8-1-16,4 12 0 16,0 6 0-16,5 5-1 15,4 1 0-15,9 2 0 16,8-7-1-16,12-9-1 15,12-15 0-15,9-15 0 16,10-18 0-16,9-16-1 16,2-15 1-16,4-12-1 15,-4-5 0-15,1-3 0 16,-15 3 1-16,-6 10 0 15,-11 11-1-15,-11 20 0 16,-7 16 0-16,-12 23-1 16,-1 15 0-16,-2 10-2 0,6 10-2 15,-1-6-10-15,22 22-23 16,-3-16-2-16,19 5 1 15,2-11-2-15</inkml:trace>
  <inkml:trace contextRef="#ctx0" brushRef="#br2" timeOffset="62324.5648">878 10381 71 0,'0'0'37'0,"12"1"-2"16,-18 9 2-16,0 18-27 16,-10 5-3-16,-2 18-1 0,-4 7-1 15,-1 13-1-15,-1 3-1 16,3 3-1-16,6-4-1 15,10-5 0-15,9-10-3 16,9-18-2-16,18-9-3 16,-4-24-31-16,22-4 3 15,-7-20-2-15,4 0 0 16</inkml:trace>
  <inkml:trace contextRef="#ctx0" brushRef="#br2" timeOffset="62484.5739">743 10766 107 0,'-34'-4'39'15,"34"4"1"-15,0 0-2 16,16-16-35-16,29-7-2 0,16-10-6 16,29 2-32-16,-12-11-1 15,21 5-2-15,-12-6-2 16</inkml:trace>
  <inkml:trace contextRef="#ctx0" brushRef="#br2" timeOffset="63069.6073">1546 6190 106 0,'-9'14'40'16,"9"-14"0"-16,18-5-1 15,2-4-37-15,10-4-2 16,12 0-1-16,2-7-3 15,12 13-27-15,-11-8-7 16,2 14 0-16,-12-3-1 0</inkml:trace>
  <inkml:trace contextRef="#ctx0" brushRef="#br2" timeOffset="63226.6164">1605 6455 99 0,'-17'18'39'0,"17"-18"1"15,0 0-2-15,32-17-30 16,15-7-8-16,15 2-6 15,1-11-29-15,14 10-4 16,-3-4 1-16,1 15-2 16</inkml:trace>
  <inkml:trace contextRef="#ctx0" brushRef="#br2" timeOffset="63653.6408">1509 7529 88 0,'10'-1'37'0,"-10"1"0"15,21-1 0-15,-21 1-28 16,30-3-2-16,-6-2-2 15,8 2-2-15,6-6-1 16,9 0-1-16,2 1-4 16,-2-12-10-16,4 14-24 15,-13-4-1-15,-4 11 0 16,-21-2-2-16</inkml:trace>
  <inkml:trace contextRef="#ctx0" brushRef="#br2" timeOffset="63812.6499">1582 7769 104 0,'4'15'38'16,"18"-27"1"-16,20-4-3 16,14-7-38-16,1-9-31 15,11 3-4-15,-3-3 0 16,2 7-2-16</inkml:trace>
  <inkml:trace contextRef="#ctx0" brushRef="#br2" timeOffset="64240.6744">1467 8534 96 0,'-11'5'38'0,"11"-5"1"16,11-3-2-16,9-9-34 15,17-5-3-15,14-10-2 16,15 6-3-16,-6-12-13 16,12 12-19-16,-10 2 1 15,-8 14-3-15,-19 6 2 16</inkml:trace>
  <inkml:trace contextRef="#ctx0" brushRef="#br2" timeOffset="64405.6838">1535 8771 101 0,'0'0'38'15,"11"1"2"-15,13-17-2 16,20 0-36-16,6-3-2 16,4-4-7-16,8 8-28 15,-6-2-4-15,-2 12 1 16,-12 2-2-16</inkml:trace>
  <inkml:trace contextRef="#ctx0" brushRef="#br2" timeOffset="64743.7032">1472 9571 101 0,'16'-15'38'16,"-2"-3"1"-16,10 5-4 0,5-4-34 16,5-2-1-16,7 4-3 15,-6-3-2-15,11 17-8 16,-21-10-23-16,5 15 0 15,-15-3-2-15,-4 13 3 16</inkml:trace>
  <inkml:trace contextRef="#ctx0" brushRef="#br2" timeOffset="64879.7109">1507 9697 96 0,'-7'16'36'0,"7"-16"2"16,23-7-2-16,13-10-36 15,4-14-30-15,18 8-5 16,-1-6-1-16,2 6-2 15</inkml:trace>
  <inkml:trace contextRef="#ctx0" brushRef="#br2" timeOffset="65208.7296">1491 10644 95 0,'18'-22'38'16,"5"9"-1"-16,0-14-5 15,6 8-33-15,6 4-4 16,-5-4-26-16,7 16-4 15,-11 1-1-15,-3 15-2 16</inkml:trace>
  <inkml:trace contextRef="#ctx0" brushRef="#br2" timeOffset="65360.7384">1503 10881 100 0,'0'0'39'16,"23"-20"1"-16,20-5-3 15,7-7-38-15,7-21-33 16,17 2-4-16,-3-8 0 15,5 3-3-15</inkml:trace>
  <inkml:trace contextRef="#ctx0" brushRef="#br2" timeOffset="66157.784">2742 6061 96 0,'-15'-14'38'0,"-1"9"1"15,-12 2 0-15,-6 17-32 16,-10 3-2-16,-1 12-1 15,-5 9-2-15,2 9 1 0,6 6-2 16,7 3 1-16,11-6-1 16,14-2 1-16,17-17 0 15,18-15 0-15,17-21-1 16,14-18 1-16,9-23-1 15,7-15 1-15,-1-14-2 16,0-10 1-16,-13-6-1 16,-9-2-1-16,-19 5 0 15,-10 8 1-15,-16 13-1 16,-11 16 0-16,-8 15 2 15,-7 23-2-15,-6 21 1 16,4 27 1-16,1 20 1 16,1 16 0-16,10 21-2 15,3 6-1-15,14 8-3 0,2-14-15 16,25 11-19-16,-3-20-3 15,15-3-1-15,-2-19 0 16</inkml:trace>
  <inkml:trace contextRef="#ctx0" brushRef="#br2" timeOffset="67142.8404">2246 7508 95 0,'10'-22'36'0,"4"-10"3"15,8 1-5-15,4-8-28 16,7 4 0-16,-1 3-3 16,-1 8 0-16,-7 5-1 15,-4 16 1-15,-9 12-2 16,-8 16 1-16,-10 10-1 15,-6 9 0-15,-6 10 0 0,1 8 0 16,1 3 0-16,6-4 0 16,7-5 0-16,10-6 0 15,15-11-1-15,12-11 1 16,10-13 0-16,8-14 0 15,2-13-1-15,2-12 1 16,-1-13 1-16,-7-5-1 16,-7-8 0-16,-9-5 0 15,-14-2 0-15,-6 1 0 16,-8-1 0-16,-5 4 0 15,-4 8-1-15,-1 6 0 16,0 12-2-16,-1 5-1 16,8 22-6-16,-6-11-28 15,21 28-3-15,-8-3 0 0,14 13-2 16</inkml:trace>
  <inkml:trace contextRef="#ctx0" brushRef="#br2" timeOffset="67343.8519">3156 7549 103 0,'-9'18'39'0,"-12"-2"1"16,6 11-2-16,-7 0-30 15,6 3-5-15,3 1-1 16,6 1-1-16,12-8-2 15,5-9-3-15,19-4-5 0,3-21-28 16,16-6-1-16,0-22 0 16,6-4-2-16</inkml:trace>
  <inkml:trace contextRef="#ctx0" brushRef="#br2" timeOffset="67463.8587">3317 7147 92 0,'-43'-26'38'0,"6"13"-2"15,3 15-14-15,4 10-34 16,13 2-26-16,8-2 0 15,14 8-2-15</inkml:trace>
  <inkml:trace contextRef="#ctx0" brushRef="#br2" timeOffset="68130.8967">2252 8466 92 0,'-17'-5'37'0,"17"5"0"15,10-22 1-15,17 3-34 16,12-7-1-16,12-1 0 15,5 0-1-15,4 2 0 16,-5 6 0-16,-4 7 0 16,-12 10-1-16,-10 10 1 15,-16 10-2-15,-12 14 1 16,-11 9 0-16,-9 8 0 15,-1 2 0-15,-3 5 0 0,6-4 0 16,8-4 0-16,9-10-1 16,10-7 2-16,16-15-1 15,7-9 0-15,15-14 0 16,1-8 0-16,1-12 0 15,0-6 0-15,-6-7 0 16,-7-6 0-16,-8-2 0 16,-11-1 0-16,-10 2-1 15,-9 0 0-15,-4 3 0 16,-2 5 0-16,-1 5-2 15,1 3-1-15,5 9-3 16,-3-3-20-16,19 19-13 16,-14 6 0-16,31 0-2 15,-10 7-1-15</inkml:trace>
  <inkml:trace contextRef="#ctx0" brushRef="#br2" timeOffset="68409.9126">3515 8401 87 0,'-11'-13'37'16,"-12"-5"2"-16,1 11 0 15,-15 2-28-15,3 10-6 16,-9 6-1-16,3 16 0 15,-6 12-1-15,6 13 0 16,2 5-2-16,8 9 1 16,4 6 0-16,11-4-2 0,12-3-1 15,5-12-4-15,19 1-19 16,-4-28-13-16,15-3-2 15,-7-21 0-15,7-5-2 16</inkml:trace>
  <inkml:trace contextRef="#ctx0" brushRef="#br2" timeOffset="68567.9219">3161 8730 113 0,'3'-18'41'16,"25"4"0"-16,7-10-1 15,8 4-38-15,11 0-3 16,3-9-11-16,8 17-25 0,-11 1-5 15,-4 13 2-15,-17 5-3 16</inkml:trace>
  <inkml:trace contextRef="#ctx0" brushRef="#br2" timeOffset="69731.9884">2812 9339 64 0,'-18'-4'37'16,"-11"-5"-1"-16,-1 10 2 15,-12-7-21-15,6 14-7 16,-11-3-2-16,8 11-1 15,-5 1-1-15,7 11-2 16,1 4-1-16,10 8 0 16,4 1-1-16,14 3-1 15,9-5 1-15,14-2-2 16,11-10 1-16,13-9 0 0,8-15 0 15,6-11 0-15,2-13 1 16,-1-9-1-16,-2-12 1 16,-8-5-1-16,-8-4 0 15,-7-1 0-15,-8 3 0 16,-8 8-1-16,-4 6 0 15,-9 14 0-15,0 21 0 16,-14 21 0-16,-1 22-1 16,-3 17-1-16,-1 14 0 15,1 7-4-15,12 20-21 16,-5-15-11-16,18 3-3 15,4-22 0-15,17-4-1 16</inkml:trace>
  <inkml:trace contextRef="#ctx0" brushRef="#br2" timeOffset="70325.0224">2761 10279 96 0,'5'-13'40'16,"-6"-3"-1"-16,1 16-2 15,0 0-32-15,0 0 0 16,-22 28-3-16,6 7 2 16,-8 10-3-16,-2 15 0 15,-7 10 0-15,2 13 0 16,-1 0-2-16,10 0 2 15,7-7-1-15,11-8-1 16,17-11-2-16,9-23-3 16,17-4-29-16,-4-28-4 15,14-3 1-15,-13-19-1 16</inkml:trace>
  <inkml:trace contextRef="#ctx0" brushRef="#br2" timeOffset="70500.0324">2520 10709 111 0,'-27'1'41'0,"8"-11"0"15,19 10-1-15,29-18-37 16,16-3-3-16,20-3-3 16,7-13-11-16,19 11-24 15,-3-8-2-15,13 10-2 16,-13-4 0-16</inkml:trace>
  <inkml:trace contextRef="#ctx0" brushRef="#br2" timeOffset="71482.0886">3695 6153 103 0,'0'0'39'0,"14"-10"1"15,1-16-4-15,15 10-32 16,7-2-2-16,7-3-3 15,7 6-3-15,-3-6-7 16,4 14-25-16,-12-1-3 16,-1 13 1-16,-16-2-1 15</inkml:trace>
  <inkml:trace contextRef="#ctx0" brushRef="#br2" timeOffset="71635.0971">3795 6335 76 0,'-41'26'39'0,"19"-2"-2"0,12-16 2 16,25 0-15-16,16-15-24 15,19-11-4-15,26 2-30 16,0-11-4-16,10 6 1 16,-2-2-2-16</inkml:trace>
  <inkml:trace contextRef="#ctx0" brushRef="#br2" timeOffset="72039.1204">3751 7501 101 0,'0'0'38'16,"0"0"2"-16,32-21-3 15,-2 2-35-15,16-2-3 0,8 2-1 16,1-5-5-16,11 12-27 16,-13-1-5-16,-6 8 1 15,-16 4 0-15</inkml:trace>
  <inkml:trace contextRef="#ctx0" brushRef="#br2" timeOffset="72189.129">3836 7681 104 0,'6'13'37'0,"27"-25"-1"16,14-7-6-16,16-4-66 16,-1-5-1-16,10 3-1 15,-5-1-1-15</inkml:trace>
  <inkml:trace contextRef="#ctx0" brushRef="#br2" timeOffset="72519.1479">3883 8432 92 0,'0'0'38'0,"-2"-20"0"15,18 6 0-15,1-10-35 16,14 3-3-16,7 2-3 16,-1-4-5-16,13 11-28 15,-11 0 0-15,0 8-2 16,-12 3 0-16</inkml:trace>
  <inkml:trace contextRef="#ctx0" brushRef="#br2" timeOffset="72687.1575">3921 8614 99 0,'-16'9'38'0,"16"-9"2"16,22-9-3-16,21-18-36 16,9 4-6-16,0-11-30 15,17 6-3-15,-5-3-1 16,0 13-1-16</inkml:trace>
  <inkml:trace contextRef="#ctx0" brushRef="#br2" timeOffset="73008.1759">3688 9289 94 0,'0'0'38'0,"12"-12"0"16,14 4-1-16,1-5-35 15,10-3-2-15,6 6-4 16,-6-8-24-16,7 12-9 15,-7-1 0-15,-3 10-2 16</inkml:trace>
  <inkml:trace contextRef="#ctx0" brushRef="#br2" timeOffset="73188.1861">3804 9447 93 0,'-18'19'40'16,"5"-14"0"-16,13-5 0 15,17-1-24-15,10-13-16 16,14-3-4-16,6-15-17 15,12 12-16-15,1-10-3 16,7 9 1-16,-8-6-3 16</inkml:trace>
  <inkml:trace contextRef="#ctx0" brushRef="#br2" timeOffset="73646.2121">3499 10518 89 0,'0'0'38'0,"23"-12"-1"15,-1-4-1-15,11 2-37 16,5 1-5-16,-1-11-12 15,11 14-18-15,-10 1 0 0,0 10-2 16,-11 1 2-16</inkml:trace>
  <inkml:trace contextRef="#ctx0" brushRef="#br2" timeOffset="73806.2215">3504 10778 100 0,'0'0'38'0,"0"0"0"16,32-16-6-16,9 0-44 15,6-18-24-15,15 2-2 16,0-4-1-16,7 1 0 16</inkml:trace>
  <inkml:trace contextRef="#ctx0" brushRef="#br3" timeOffset="78931.5146">4608 5672 77 0,'-15'-1'38'15,"1"-12"-1"-15,17 1 1 16,2-15-33-16,20 0-1 15,14-8-1-15,12 0-1 16,8-3 1-16,3 6-1 16,2 3-1-16,-1 13 1 15,-10 8 0-15,-10 16-1 16,-14 15 0-16,-14 14 0 15,-15 13 0-15,-12 7 0 16,-9 10-1-16,-5 2 1 16,-2 3 1-16,-1-10-3 0,10-1-1 15,5-16-9-15,19 3-24 16,2-16-4-16,16-6 2 15,5-10-4-15</inkml:trace>
  <inkml:trace contextRef="#ctx0" brushRef="#br3" timeOffset="79091.5238">5134 6399 107 0,'-20'23'40'0,"-1"-16"-1"15,21-7-2-15,0 0-42 16,0 0-30-16,25-19-4 0,-5 0 0 15,7 4-2-15</inkml:trace>
  <inkml:trace contextRef="#ctx0" brushRef="#br3" timeOffset="80923.6286">4848 7125 83 0,'5'-12'37'0,"-5"12"-1"16,0 0 1-16,0 0-32 16,-2 18 0-16,1 2-2 15,-6 10-1-15,-1 7-1 16,-4 6 1-16,0 7-2 15,0 5-2-15,-4-3-2 16,5 7-5-16,-4-11-26 16,14-4-1-16,2-15 0 15,14-2-2-15</inkml:trace>
  <inkml:trace contextRef="#ctx0" brushRef="#br3" timeOffset="81219.6455">5159 7173 86 0,'0'-11'37'0,"-11"4"0"16,11 7 1-16,-25 19-32 15,10 1 0-15,-1 6-1 16,3 6-1-16,-1 0-1 15,5 3 0-15,9-6-1 16,13-4 0-16,7-10 0 0,17-8-2 16,14-15 1-16,16-10-2 15,10-8-1-15,7-10-3 16,5 2-4-16,-14-13-28 15,11 5-1-15,-25-7 1 16,-4 10-3-16</inkml:trace>
  <inkml:trace contextRef="#ctx0" brushRef="#br3" timeOffset="81389.6552">5508 7051 105 0,'-39'43'38'15,"-3"-4"0"-15,11 16-4 0,5-5-31 16,9 2-1-16,5 1-3 15,6-4-2-15,10 8-6 16,-3-14-27-16,14 4-1 16,-5-14-1-16,10 0-2 15</inkml:trace>
  <inkml:trace contextRef="#ctx0" brushRef="#br3" timeOffset="82583.7234">5428 7949 79 0,'0'0'36'16,"0"0"-2"-16,-23 28 1 15,-4 5-31-15,-10 14-2 16,-13 12 0-16,-9 18 0 15,-14 8 1-15,-2 5-1 16,-6 0 0-16,10-10-1 16,7-10-2-16,12-17-4 15,26-11-29-15,5-28-2 0,21-14 0 16,4-23-3-16</inkml:trace>
  <inkml:trace contextRef="#ctx0" brushRef="#br3" timeOffset="82844.7384">4866 8107 101 0,'0'0'40'16,"14"7"2"-16,0 1-1 15,16 11-37-15,6-1-1 16,11 3-1-16,7 5 0 0,6-2-1 15,6-1 0-15,6 2 0 16,-2 0-1-16,0 0 0 16,-7-1-1-16,-8-1 0 15,-5-2-3-15,-9-4 0 16,-8 1-3-16,-18-13-30 15,4 9-2-15,-19-14-1 16,0 0 0-16</inkml:trace>
  <inkml:trace contextRef="#ctx0" brushRef="#br3" timeOffset="84136.8124">4652 9112 78 0,'0'0'37'16,"2"-19"-2"-16,-2 19 2 16,-7 16-31-16,5 7-1 15,-6 8-1-15,5 16 1 16,-5 11-2-16,3 10 0 15,-1 5-1-15,2 3 0 16,0-4-1-16,4-4-2 16,9-9-3-16,-1-22-29 15,20-6-3-15,0-24-1 16,13-7-3-16</inkml:trace>
  <inkml:trace contextRef="#ctx0" brushRef="#br3" timeOffset="84325.8232">5093 9368 99 0,'-18'1'36'15,"18"-1"1"-15,0 0-6 16,-15-22-45-16,31 15-22 15,2-10-1-15,14 3 0 16,0-4 0-16</inkml:trace>
  <inkml:trace contextRef="#ctx0" brushRef="#br3" timeOffset="84679.8434">5586 9079 78 0,'-31'-7'37'0,"11"14"1"16,-12 0 0-16,7 9-30 15,-11 1-2-15,8 13 0 16,-1-2-3-16,11 5 1 16,8-3-2-16,10-1-1 15,14-12 1-15,16-4-2 16,13-10 1-16,12-8-1 15,1-7 0-15,7-3 0 16,-1-1 1-16,-6 3-1 16,-12 6 0-16,-14 12 0 15,-15 12 0-15,-15 11 0 0,-14 12 0 16,-10 6 0-16,-11 6 1 15,-2 3-1-15,-2-4 0 16,1-9-2-16,12-7-2 16,3-26-26-16,23-9-7 15,-1-12-2-15,17-8-1 16</inkml:trace>
  <inkml:trace contextRef="#ctx0" brushRef="#br3" timeOffset="84889.8554">5649 9010 111 0,'-15'-5'41'0,"15"5"1"16,0 0-3-16,18-16-36 15,8 7 0-15,10-3-3 16,7 3 0-16,1-2-3 15,12 10-5-15,-17-3-30 16,18 14-2-16,-16-3-1 16,8 8-2-16</inkml:trace>
  <inkml:trace contextRef="#ctx0" brushRef="#br3" timeOffset="89683.1296">4524 10266 73 0,'4'-12'34'16,"-4"12"3"-16,6-16-2 16,-6 16-30-16,0 0 0 15,2 15-1-15,-7 4-1 16,0 18 1-16,-9 6-2 15,3 13-1-15,-5 9 0 16,1 8 0-16,0 1-3 16,1-7-1-16,11 1-6 15,-1-17-26-15,18-8 0 0,2-20-3 16,18-12 1-16</inkml:trace>
  <inkml:trace contextRef="#ctx0" brushRef="#br3" timeOffset="90053.1508">5097 10317 66 0,'-13'-17'38'0,"13"17"1"16,-27-8-2-16,12 17-17 15,-6 12-17-15,3 10 1 16,0 10-1-16,5 14 1 16,1 3-2-16,7 6 0 0,10-3-1 15,15-2 1-15,9-11-1 16,15-13 0-16,15-20 0 15,11-17-1-15,7-20 1 16,3-16 0-16,-1-15 0 16,-10-13-2-16,-12-8 2 15,-17-4-1-15,-20 4 0 16,-26 1-3-16,-20 10 0 15,-21 5-3-15,-8 20 0 16,-15 3-8-16,4 30-23 16,-5 2-2-16,15 17 1 15,11 6 1-15</inkml:trace>
  <inkml:trace contextRef="#ctx0" brushRef="#br3" timeOffset="92785.307">6137 10325 70 0,'-13'-7'35'0,"2"6"1"15,-11-3 0-15,4 9-29 16,-8 1-1-16,1 9 0 15,-4 1-3-15,5 6 2 16,1-1-3-16,3 4 2 16,8 0-3-16,8-6 2 15,10-5-3-15,10-3 0 16,9-4 0-16,9-3 0 15,3-4 0-15,1-1 0 16,-1 2 0-16,-2 2 0 16,-13 10 0-16,-10 4 0 15,-12 9 0-15,-14 5 0 16,-7 2 0-16,-12 4 0 0,3-3-1 15,-2-7-1-15,11-5-4 16,3-23-17-16,18 1-14 16,16-21 0-16,19-4-2 15,4-13 1-15</inkml:trace>
  <inkml:trace contextRef="#ctx0" brushRef="#br3" timeOffset="93142.3275">6386 10516 90 0,'-10'25'37'0,"-3"-11"1"16,17 4-3-16,-4-18-32 16,29-4 0-16,3-13-1 0,7-3 1 15,4-6-2-15,-1-4 1 16,0 0 0-16,-3 3-2 15,-11 1 2-15,-10 8-2 16,-11 3 3-16,-7 15-2 16,-21-7 1-16,-2 14 0 15,-8 7-2-15,-3 4 3 16,-3 8-3-16,5 5 2 15,0 0-2-15,9 6 0 16,13-2-1-16,5 0 0 16,14-5-1-16,10-7-3 15,14-3-3-15,3-20-16 16,21 5-14-16,0-18 0 15,11 1-2-15,-2-14 2 0</inkml:trace>
  <inkml:trace contextRef="#ctx0" brushRef="#br3" timeOffset="93326.338">7100 10381 95 0,'-19'7'39'0,"-15"1"2"16,2 14 1-16,-5 1-37 15,4 7-1-15,3 1-2 16,8 1 0-16,13-4 0 15,14-4-1-15,18-9-2 16,14-15-4-16,20-2-32 16,-4-20-2-16,18-1-2 0,-6-15 0 15</inkml:trace>
  <inkml:trace contextRef="#ctx0" brushRef="#br3" timeOffset="94233.3899">6373 9217 77 0,'0'0'37'15,"-6"-18"0"-15,6 18-1 16,-10 5-29-16,7 15-2 15,-9 2-1-15,3 9 0 16,-5 0-1-16,5 8-1 16,-1-5 0-16,6-1 0 15,0-7-1-15,9-9 0 16,-5-17 0-16,21-3 0 15,-4-14-1-15,5-8 0 16,-1-10 1-16,2-2-1 16,-1-1 1-16,-6 2-1 0,2 1 0 15,-7 6 0-15,-3 7 0 16,-1 6 1-16,-7 16-1 15,0 0 1-15,0 0-1 16,0 0 1-16,1 14-1 16,-1 0 1-16,0 2 0 15,2 1-1-15,1 0 1 16,3 1-1-16,0-6 1 15,5 1-1-15,1-6 0 16,6-5 1-16,2-10-1 16,3-8 1-16,5-2-1 15,1-9 1-15,-1 0-1 16,1-3 1-16,-5 5-1 15,-4 5 1-15,-6 10 0 0,-14 10-1 16,8 13 0-16,-14 16 1 16,-6 7-2-16,-2 9 1 15,-1 4-2-15,0 1-2 16,10 2-3-16,-4-21-30 15,20 1-2-15,2-27 0 16,19-9-2-16</inkml:trace>
  <inkml:trace contextRef="#ctx0" brushRef="#br3" timeOffset="94446.4019">7308 8784 92 0,'-27'30'38'16,"-13"9"2"-16,-2 21-1 0,-11 8-30 15,7 4-8-15,3 4 0 16,7-3-2-16,10-3-1 16,10-8-2-16,18-4-5 15,1-23-29-15,23-3 1 16,3-25-1-16,14-8-1 15</inkml:trace>
  <inkml:trace contextRef="#ctx0" brushRef="#br3" timeOffset="94762.4201">7430 9123 97 0,'-19'11'39'0,"-11"-1"1"16,5 17-1-16,-9-3-34 0,10 5-2 15,5-4-1-15,9-3-1 16,6 0 1-16,12-1-1 15,9-6 0-15,5-4 0 16,3 0 0-16,1-1 0 16,-2 1 0-16,-4 5 0 15,-7 1-1-15,-9 6 1 16,-9 6-1-16,-5 1 0 15,-9 1 1-15,-2-1-1 16,2-3-1-16,-1-9-2 16,7-3-2-16,13-15-16 15,0-15-18-15,8-14-1 16,17 0 0-16,-1-19-2 15</inkml:trace>
  <inkml:trace contextRef="#ctx0" brushRef="#br3" timeOffset="95256.4482">7635 8789 87 0,'-19'0'38'0,"19"0"1"15,0 0 1-15,15-9-34 16,1-1-2-16,8 2-1 16,1 0 0-16,2 1-1 15,-3 3-1-15,-1 4 1 16,-5 6-1-16,-7 4 0 15,-7 5 2-15,-9 11-2 16,-8 0 1-16,-5 6-1 16,-4 1 1-16,-1-1-2 0,-3-1 2 15,5-2-2-15,5-5 1 16,7-5-1-16,10-9 0 15,12-8-2-15,13-4-1 16,6-9-3-16,16 4-6 16,-5-14-26-16,17 6-2 15,-5-9 0-15,6 9-1 16</inkml:trace>
  <inkml:trace contextRef="#ctx0" brushRef="#br3" timeOffset="96231.5042">5906 7287 79 0,'0'0'37'16,"7"-18"-1"-16,-7 18 2 15,0-10-28-15,0 10-3 16,0 0-2-16,0 0 0 15,-14 24-2-15,5-3 1 16,-5 3-2-16,3 4 0 16,-4 2-1-16,4 0 1 15,1-4-1-15,3-5 0 16,6-8 0-16,1-13-1 15,15 0 1-15,1-14-1 16,4-8 0-16,3-6 0 16,0-3 0-16,1-6 1 15,2-1-1-15,-4 6 0 16,-5 3 0-16,-3 5 1 0,-6 9 0 15,-8 15-1-15,0 0 1 16,0 0-1-16,0 0 0 16,-8 21 1-16,3-5-1 15,1 2 0-15,6-4 0 16,3-1 0-16,5-7 0 15,9-5 1-15,9-7-1 16,2-5 0-16,6-6 1 16,4-3 0-16,-2 0-1 15,-2 2 1-15,-6 1-1 16,-5 7 1-16,-10 8 0 15,-15 2-1-15,3 22 0 16,-12 4-1-16,-8 4 2 16,0 2-2-16,0 8 0 15,0-5-1-15,8-1-2 0,6-10-3 16,18 0-12-16,4-25-18 15,18-2-4-15,1-20 1 16,16-3-1-16</inkml:trace>
  <inkml:trace contextRef="#ctx0" brushRef="#br3" timeOffset="96421.515">6786 6912 112 0,'-31'33'40'0,"1"20"-1"16,-8-1-1-16,3 12-37 15,4 3-1-15,4 1-2 16,9-1-1-16,4-10-5 0,19 7-29 16,-1-21-1-16,15 0 0 15,4-22-1-15</inkml:trace>
  <inkml:trace contextRef="#ctx0" brushRef="#br3" timeOffset="96751.5339">6999 7181 103 0,'-20'5'40'0,"-10"1"0"16,8 13 0-16,-8-3-36 15,9 8-1-15,5-1 0 16,8 1-1-16,4-2 1 0,9-5-2 15,5 1 0-15,9-6-1 16,-1 0 1-16,7-4 0 16,-3 0 0-16,-3 1 0 15,-4 1-1-15,-5 3 1 16,-10 2 0-16,-6 3 0 15,-6 1-1-15,-3 2 1 16,-3-2-2-16,-2-3 0 16,4 0-4-16,-2-10-4 15,18-6-29-15,0 0-3 16,0 0 1-16,6-11-3 15</inkml:trace>
  <inkml:trace contextRef="#ctx0" brushRef="#br4" timeOffset="107672.1585">9947 5006 59 0,'-1'-17'34'16,"-9"-7"0"-16,-1 7-1 15,-16-8-18-15,2 11-12 16,-12 4 1-16,-2 10 0 15,-9 6 1-15,-8 16-1 16,-5 7 1-16,-1 9-2 16,0 6 1-16,9 6-2 15,4-2 1-15,14 3-2 16,15-4 0-16,17-7-1 15,15-1 0-15,13-5 0 0,13-5 0 16,11-1 0-16,2-3 0 16,0-1 0-16,-7-2 0 15,-8 6 0-15,-12 1 0 16,-16 5 0-16,-20 7 0 15,-13 4 3-15,-12 1-3 16,-8-1 2-16,-5-2-3 16,3-10-1-16,12-1-7 15,7-20-26-15,28-12-3 16,16-14 0-16,21-7-1 15</inkml:trace>
  <inkml:trace contextRef="#ctx0" brushRef="#br4" timeOffset="107890.171">10148 5502 93 0,'0'0'38'16,"3"-12"-1"-16,14 3-2 15,6-6-34-15,12-2-1 16,6 4-3-16,-2-4-3 16,12 13-30-16,-17 0 0 15,-1 14-1-15,-13-2-1 16</inkml:trace>
  <inkml:trace contextRef="#ctx0" brushRef="#br4" timeOffset="108041.1796">10221 5735 92 0,'-34'20'38'16,"16"2"3"-16,4-18-4 15,14-4-32-15,33-9-3 16,4-16-7-16,22 7-29 16,6-14-6-16,12 3 3 15,2-2-4-15</inkml:trace>
  <inkml:trace contextRef="#ctx0" brushRef="#br4" timeOffset="109091.2397">10928 5484 67 0,'1'-17'37'16,"-1"17"-2"-16,0-14 1 15,0 14-30-15,-1 15-1 16,-2 6-2-16,-7 3 0 15,2 12 0-15,-3 3-1 16,0 7 2-16,2-3-2 16,5 1 2-16,4-10-3 15,11-5 4-15,6-14-3 16,11-14 2-16,9-13-3 15,9-13-2-15,4-9 2 16,5-7-3-16,-3-3 4 0,-1 0-4 16,-6 1 3-16,-7 12-3 15,-11 6 2-15,-5 8 0 16,-22 17 0-16,11 3 0 15,-17 15 0-15,-4 6 0 16,0 5-1-16,1 2 1 16,3 4-2-16,6-2-1 15,11-2-3-15,6-24-12 16,18 1-19-16,6-18-1 15,12-4 0-15,-2-17 0 16</inkml:trace>
  <inkml:trace contextRef="#ctx0" brushRef="#br4" timeOffset="109302.2518">11925 4946 85 0,'-11'13'37'0,"-13"12"1"15,5 24-1-15,-8 13-34 16,5 13-1-16,3 9 1 15,0 5-2-15,5 5 1 16,4-4-1-16,7-6-4 16,5-13-2-16,12-9-32 15,-3-18 3-15,5-13-2 16,-2-20 0-16</inkml:trace>
  <inkml:trace contextRef="#ctx0" brushRef="#br4" timeOffset="109468.2613">11704 5438 97 0,'-13'6'39'16,"2"-4"0"-16,18 10-1 16,14-6-37-16,8-9-5 15,26 3-32-15,1-10-1 16,19 2-1-16,4-13-1 15</inkml:trace>
  <inkml:trace contextRef="#ctx0" brushRef="#br4" timeOffset="109874.2845">12699 5280 85 0,'8'-10'37'0,"-8"-2"0"15,0 12 1-15,-4 12-35 16,-1 9 0-16,-6 6 0 0,-1 13-2 15,-2 3 0-15,-1 7-1 16,-1 4-1-16,5-3-1 16,4 2-2-16,2-10 1 15,13-1-9-15,-8-15-22 16,11-6-2-16,-11-21 0 15,22 4 1-15</inkml:trace>
  <inkml:trace contextRef="#ctx0" brushRef="#br4" timeOffset="110010.2921">12583 5610 85 0,'-13'-6'38'15,"-4"-1"-1"-15,17 7 2 0,-7-13-31 16,25 4-4 0,11-4-3-16,12-9-4 0,27-5-33 15,0-10-1-15,17 2-1 16,-1-14-1-16</inkml:trace>
  <inkml:trace contextRef="#ctx0" brushRef="#br4" timeOffset="110210.3037">13484 4885 95 0,'-28'11'39'16,"5"20"0"-16,-13 1-1 15,3 11-37-15,3 9 0 16,1 7-3-16,8 2 1 15,4-5-5-15,18 6-9 0,7-24-23 16,18-5 1-16,8-26-1 16,20-9 0-16</inkml:trace>
  <inkml:trace contextRef="#ctx0" brushRef="#br4" timeOffset="110391.314">13854 4901 93 0,'-33'3'37'0,"4"31"1"16,-19 8 1-16,3 21-37 15,-6 11 0-15,4 10-2 16,3 6 0-16,4-6-6 16,18 10-9-16,2-16-21 0,19-8-2 15,4-15 1-15,15-9-1 16</inkml:trace>
  <inkml:trace contextRef="#ctx0" brushRef="#br4" timeOffset="110722.333">13692 5486 103 0,'0'-12'40'0,"12"-6"0"16,19 7-3-16,8-13-35 15,6 4-1-15,1 2 1 0,-4 5-1 16,-9 10 1-16,-9 11-1 16,-16 10 1-16,-15 11-1 15,-15 9 1-15,-11 7 0 16,-9 1 0-16,2 5-1 15,-1-1 0-15,7-10 3 16,14-5-4-16,13-10 2 16,21-9-2-16,13-9-2 15,23 1-10-15,2-25-25 16,19 6-3-16,1-13-2 15,15 6-1-15</inkml:trace>
  <inkml:trace contextRef="#ctx0" brushRef="#br4" timeOffset="111344.3686">14589 5375 76 0,'-24'11'39'15,"-14"2"-1"-15,-1 14 0 16,-11 1-23-16,1 12-11 15,1-1 1-15,5 8-1 16,6 0-1-16,9-3 2 16,11-3-3-16,15-10 2 15,14-9-2-15,17-13 1 16,14-15-2-16,10-15 0 15,7-9 0-15,1-8-2 0,-1-4 2 16,-6-6-3-16,-8 2 3 16,-14 6-2-16,-14 9 2 15,-13 10-1-15,-13 9 0 16,-7 15 0-16,-6 11 0 15,-1 7-1-15,4 11 1 16,1 3-1-16,13 3 0 16,9 2-2-16,16-5-1 15,11-19-3-15,28-1-31 16,-2-21-1-16,22-8-1 15,-5-21 0-15</inkml:trace>
  <inkml:trace contextRef="#ctx0" brushRef="#br4" timeOffset="111560.3809">15325 4769 97 0,'-44'34'39'0,"0"32"1"15,-9 10-1-15,6 26-36 16,-1 3 0-16,9 4-2 15,9-2 0-15,8-4-3 16,13-9-1-16,6-20-8 16,22-7-28-16,-1-27 3 15,16-10-3-15,-7-28 0 16</inkml:trace>
  <inkml:trace contextRef="#ctx0" brushRef="#br4" timeOffset="111730.3906">14948 5382 110 0,'-16'4'41'0,"16"-4"1"16,0 0-3-16,41-17-38 16,11-4-4-16,20 4-12 15,2-22-21-15,18 4-5 16,-6-11 2-16,4 6-3 15</inkml:trace>
  <inkml:trace contextRef="#ctx0" brushRef="#br4" timeOffset="112097.4116">15726 4711 98 0,'-16'12'38'15,"-1"-12"2"-15,17 0-1 16,0 0-37-16,22 7 0 16,-3-10 0-16,6 4 0 15,0-3 0-15,5 3 0 16,-3 0-1-16,-2 4 0 15,-8 1 0-15,-9 8 0 16,-14 5 0-16,-8 5 0 0,-9 7 0 16,-8 5 0-16,-1 0 0 15,2 3-1-15,5-1 0 16,7-2 1-16,10-6 0 15,14-5-1-15,16-8-1 16,10-10-5-16,25 7-27 16,-9-22-6-16,14 6 0 15,-5-18-2-15</inkml:trace>
  <inkml:trace contextRef="#ctx0" brushRef="#br4" timeOffset="114793.5658">17413 4366 46 0,'-31'-1'33'0,"-3"2"1"16,-10-3-1-16,0 7-22 16,-13-10-2-16,5 8 0 15,-12-6-2-15,8 6-1 16,-8-4-1-16,7 3 0 15,0-2-1-15,9 1-1 16,4-2 0-16,10 1-1 16,6-1-1-16,6 1 0 0,7-1-1 15,15 1 0-15,-14 1-1 16,14-1 1-16,-7 10 0 15,7-10-1-15,-3 27 1 16,-2-3 0-16,4 8 0 16,-5 13 1-16,5 15-1 15,-5 13 0-15,2 13 2 16,-1 14-2-16,-3 10 1 15,-2 9-1-15,-3 2 1 16,-2-4-2-16,-3-2 2 16,0-9 2-16,0-9-2 15,0-11 0-15,4-12 1 16,-2-8-1-16,4-10 0 15,4-6 0-15,3-11 1 16,3-4-4-16,3-8 2 0,3-3 1 16,3-7-1-16,2-4 0 15,-9-13 0-15,22 11 1 16,-9-7-1-16,4-4 1 15,3 0-1-15,1-2 1 16,4 1-1-16,8 0 0 16,5-2 1-16,7-3-2 15,11-3 0-15,5-9-3 16,15 6-6-16,0-17-27 15,14 5-3-15,-10-4 1 16,-2 8-3-16</inkml:trace>
  <inkml:trace contextRef="#ctx0" brushRef="#br4" timeOffset="115476.6049">17551 5226 70 0,'-15'-17'38'0,"-2"11"-2"16,-10-4 2-16,-1 15-31 16,-10 3-1-16,2 18 0 15,-10 6-1-15,6 13-1 16,-4 5-1-16,7 7 0 15,4-1-1-15,13-2 0 16,8-8 0-16,15-9 0 0,14-16-1 16,15-13 0-16,12-19 0 15,13-16 1-15,4-18-1 16,6-13 0-16,1-17 0 15,0-6 2-15,-7-6-3 16,-8 0 0-16,-13 4 0 16,-10 11 0-16,-9 13-1 15,-12 18 1-15,-9 25-1 16,-12 23-1-16,-3 23 3 15,-6 21-2-15,0 18 2 16,6 10-2-16,5 6 0 16,7-3-3-16,17-2-2 15,2-21-10-15,22 0-23 16,-2-22 0-16,15-7 0 0,-7-20-1 15</inkml:trace>
  <inkml:trace contextRef="#ctx0" brushRef="#br4" timeOffset="115658.6153">18100 5347 97 0,'-20'9'39'0,"20"-9"0"15,0 0-2-15,13 6-38 16,5-6-2-16,6-9-5 15,9 9-29-15,-6-7 0 16,5 9-1-16,-7-5-1 16</inkml:trace>
  <inkml:trace contextRef="#ctx0" brushRef="#br4" timeOffset="115818.6245">18136 5550 93 0,'-25'20'39'0,"5"-17"1"15,20-3-1-15,0-10-35 16,26-10-3-16,19-5-4 15,4-11-25-15,18 7-11 16,-1-7 1-16,7 10-3 16</inkml:trace>
  <inkml:trace contextRef="#ctx0" brushRef="#br4" timeOffset="116475.6621">18561 5134 78 0,'24'-14'39'0,"-3"-10"-3"15,9 4 2-15,-8-5-33 16,6 5-1-16,-3-1-3 16,-1 9 2-16,-8 3 0 15,-2 9-3-15,-14 0 2 16,5 27-1-16,-13 3 2 15,0 11-2-15,-4 7 1 16,0 11-1-16,0 0 1 0,7 1-1 16,5-4 1-16,8-9-1 15,10-9 0-15,11-13 0 16,9-17 0-16,9-11 0 15,5-17 0-15,5-10 0 16,-3-15 0-16,-3-6 0 16,-3-8-1-16,-11-2 2 15,-11-1-3-15,-6 3 1 16,-8 6-1-16,-10 8 1 15,-2 10-2-15,-5 10 0 16,2 12-1-16,3 13-3 16,-3 13-3-16,-5 0-28 15,22 17-1-15,-1-4-2 16,11 11 1-16</inkml:trace>
  <inkml:trace contextRef="#ctx0" brushRef="#br4" timeOffset="116703.6751">19523 5336 85 0,'-19'13'39'16,"0"15"-1"-16,-7-7 2 15,13 10-32-15,-8-4-3 16,7 1-1-16,7 1-1 15,6-5-3-15,11-4-2 16,9-13-4-16,21-6-30 0,-4-17-3 16,18-6-1-16,-7-17 0 15</inkml:trace>
  <inkml:trace contextRef="#ctx0" brushRef="#br4" timeOffset="116838.6828">19675 4915 99 0,'-41'-8'38'0,"13"11"0"15,3-2-6-15,7-10-67 16,33 7-5-16,7-12 1 16,20 1-2-16</inkml:trace>
  <inkml:trace contextRef="#ctx0" brushRef="#br4" timeOffset="117107.6982">20308 4511 98 0,'-13'22'40'0,"-14"1"0"16,4 24-2-16,-9 6-36 15,-1 15 1-15,-5 11 1 16,6 8-1-16,-4 5 0 15,11 0-1-15,8-5 0 16,7-8-3-16,12-11 1 16,7-17-5-16,15-6-6 15,-5-29-27-15,18-5-3 0,-11-25 0 16,6-3 0-16</inkml:trace>
  <inkml:trace contextRef="#ctx0" brushRef="#br4" timeOffset="117271.7076">19988 5048 109 0,'-22'-5'39'0,"22"5"3"16,12-5-3-16,19-4-39 16,21-3-2-16,13-15-17 15,17 13-18-15,-4-10-5 16,10 5 2-16,-13-2-4 15</inkml:trace>
  <inkml:trace contextRef="#ctx0" brushRef="#br4" timeOffset="117639.7286">20785 4916 66 0,'0'0'40'16,"0"0"-2"-16,5 31 2 16,-10-9-17-16,0 11-21 15,-2 10 0-15,-2 5 0 16,-4 7 0-16,2-1-3 15,2 1-1-15,0-9-2 16,9 0-5-16,-4-22-11 16,15-3-19-16,-11-21 3 15,27-1-2-15,-13-18 2 16</inkml:trace>
  <inkml:trace contextRef="#ctx0" brushRef="#br4" timeOffset="117761.7356">20802 5194 101 0,'-10'-27'40'0,"6"15"0"15,-5-8-2-15,9 20-31 0,20-17-5 16,3 6-4-16,25 8-34 15,-3-13-4-15,14 4-1 16,2-9 0-16</inkml:trace>
  <inkml:trace contextRef="#ctx0" brushRef="#br4" timeOffset="118173.7592">21650 4455 80 0,'4'-22'37'0,"-4"22"-1"16,0 0 1-16,-14 23-31 15,-2 10-5-15,-2 14 1 0,-6 11-3 16,2 2 1-16,1 7-3 15,3-8-2-15,18 0-19 16,2-22-11-16,20-14 0 16,8-22-2-16,20-15 2 15</inkml:trace>
  <inkml:trace contextRef="#ctx0" brushRef="#br4" timeOffset="118356.7696">21999 4457 89 0,'-48'55'37'0,"-9"13"1"15,1 20-1-15,-7 3-30 16,11 5-4-16,6 2-1 0,12-7-5 16,18-1-29-16,-1-19-6 15,18-4 2-15,1-20-3 16</inkml:trace>
  <inkml:trace contextRef="#ctx0" brushRef="#br4" timeOffset="118723.7906">21818 5069 105 0,'0'0'38'0,"11"3"2"16,-11-3-2-16,31-13-36 0,-13 8-2 15,5 2 1-15,-1-1-1 16,1 3 1-16,-2 2 0 16,-4 3-1-16,-1 0 2 15,-4 6-1-15,-5 2 1 16,-5 4-2-16,-7 4 3 15,-4 5-2-15,-9 4 1 16,-6 4-1-16,-5 0 0 16,3-2 0-16,0-1-1 15,5-5 1-15,10-5-1 16,12-5 0-16,16-6-1 15,14-9-1-15,13-2-4 16,4-14-8-16,18 9-24 16,-4-12-1-16,8 8-1 15,-9-10-1-15</inkml:trace>
  <inkml:trace contextRef="#ctx0" brushRef="#br4" timeOffset="119150.8151">22550 5107 105 0,'-27'-22'38'0,"12"15"3"15,-13-3-3-15,-1 11-33 16,-3 4-2-16,0 14 0 0,-4 6 1 15,-1 10-2 1,3 6 1-16,6 3-2 0,3-3 1 16,11-1-2-16,12-6 1 15,12-9-1-15,12-12 0 16,12-14 1-16,8-13 0 15,5-6-1-15,1-7 1 16,1-7 0-16,-7-1 0 16,-5 0-1-16,-10 3 0 15,-7 9 0-15,-12 6 0 16,-8 17 0-16,0 0-1 15,-23 22 0-15,6 4 0 16,1 5-2-16,7 5 0 16,1-2-2-16,16 0-2 15,10-18-2-15,24 5-18 0,-4-30-12 16,24-3 1-16,-6-21-1 15,15-7 1-15</inkml:trace>
  <inkml:trace contextRef="#ctx0" brushRef="#br4" timeOffset="119345.8262">23164 4686 107 0,'-43'51'39'0,"2"22"1"15,-8 2 0-15,9 14-38 16,1 4 1-16,9-1-3 15,9 0-2-15,5-13-3 16,18 2-22-16,-4-23-11 0,17-3-1 16,-6-25-1-16,10-9 0 15</inkml:trace>
  <inkml:trace contextRef="#ctx0" brushRef="#br4" timeOffset="119525.8365">22884 5095 100 0,'0'0'41'0,"-14"3"0"16,25 3-2-16,4-3-23 16,14-12-18-16,19 4-11 15,0-14-23-15,14 2-5 16,-2-10 1-16,12 3-2 15</inkml:trace>
  <inkml:trace contextRef="#ctx0" brushRef="#br4" timeOffset="119886.8572">23345 4722 101 0,'-15'4'39'15,"15"-4"1"-15,0-13-1 16,19 3-36-16,6 0-1 16,5 3 0-16,1 2 1 15,-3 2-2-15,-3 7 1 0,-8 2 0 16,-8 4 0-16,-9 4 0 15,-8 7 0-15,-8 0-1 16,-6 4 1-16,-4 0 0 16,1 0-1-16,3 1-1 15,3-3 1-15,10-1-1 16,15-8-1-16,17-2-3 15,6-9-3-15,27 10-20 16,-10-21-13-16,16 7 1 16,-9-13-3-16,8 5-1 15</inkml:trace>
  <inkml:trace contextRef="#ctx0" brushRef="#br4" timeOffset="120598.8979">23835 4477 96 0,'0'0'37'0,"-13"-7"2"16,13 7-1-16,0 0-33 16,0 0-2-16,26-13-1 15,-2 9 0-15,5-2 0 16,4-1 0-16,2 0 0 15,-1 1 0-15,-6 2-1 16,-5 4 1-16,-10 5-1 0,-5 10 1 16,-8 8 0-16,-8 12-1 15,-4 14 0-15,1 15 1 16,-3 14 0-16,2 14-1 15,2 14 1-15,-2 11-2 16,-3 4 2-16,3 4-1 16,0-2 0-16,-8-8 0 15,-3-7 0-15,-5-17 1 16,-2-13-2-16,-3-17 0 15,-1-15 0-15,-3-17 0 16,1-20 0-16,0-11 0 16,0-12 0-16,0-11 0 15,4-10 0-15,0 1-3 16,4-3 0-16,3 4 0 15,3 8-1-15,2 1-2 0,8 15-1 16,-7-8-19-16,19 17-13 16,-13 4-1-16,13-4 1 15,0 0-3-15</inkml:trace>
  <inkml:trace contextRef="#ctx0" brushRef="#br4" timeOffset="121817.9676">9796 6889 69 0,'-4'-21'37'0,"4"21"-1"16,-33-8 1-16,7 23-15 16,-18 4-16-16,0 16 0 15,-13 4-1-15,5 10 0 16,-2 3-2-16,9 0 0 15,13-5-2-15,13-1-1 16,18-11 1-16,17-8-2 16,17-9 2-16,10-3-2 15,9-3 1-15,3 1 0 16,-4 1 0-16,-8 3 2 15,-14 10-2-15,-14 6 2 16,-22 13-2-16,-11 4 1 16,-15 2 0-16,-7 4-1 15,-2-5 0-15,0-10-1 0,12-8-4 16,10-31-12-16,20-2-21 15,27-28-2-15,18-5-1 16,10-19 0-16</inkml:trace>
  <inkml:trace contextRef="#ctx0" brushRef="#br4" timeOffset="122005.9784">10120 7415 109 0,'0'0'39'0,"0"0"1"15,15-13-3-15,19-4-39 16,3-6-1-16,16 13-20 0,-7-8-14 16,0 12-2-16,-12 2 0 15,-4 12 0-15</inkml:trace>
  <inkml:trace contextRef="#ctx0" brushRef="#br4" timeOffset="122149.9866">10133 7604 109 0,'-25'18'39'16,"5"-19"1"-16,20 1-2 15,23-21-38-15,12-6-5 16,23 3-33-16,0-9-1 16,16 7 0-16,-2-5-2 15</inkml:trace>
  <inkml:trace contextRef="#ctx0" brushRef="#br4" timeOffset="122615.0131">11047 7051 94 0,'19'-19'37'15,"-10"4"-1"-15,-9 15 2 16,-1 13-32-16,-7 19-2 16,-9 13-2-16,1 14-1 15,-8 8 0-15,4 5-2 16,2 3 1-16,6-2-2 15,8-7-1-15,7-19-7 0,20-7-28 16,5-23 2-16,16-10-2 16,7-19-1-16</inkml:trace>
  <inkml:trace contextRef="#ctx0" brushRef="#br4" timeOffset="122847.0265">11515 7087 109 0,'-31'18'40'0,"-9"1"0"15,7 18-4-15,-5 2-31 16,16 4-4-16,15-7 1 16,13-1-1-16,17-8 0 15,15-11-1-15,18-11 0 0,11-15 2 16,9-6-3-16,4-14-2 15,10 0-10-15,-15-19-24 16,-1 6-2-16,-20-9 0 16,-3 8-1-16</inkml:trace>
  <inkml:trace contextRef="#ctx0" brushRef="#br4" timeOffset="123005.0355">11848 7103 108 0,'-33'67'38'15,"1"-2"1"-15,12 6-2 16,3-13-35-16,15 2-3 15,13-6-3-15,7-22-17 16,16 1-18-16,3-17 1 0,18-6-2 16,0-16 0-16</inkml:trace>
  <inkml:trace contextRef="#ctx0" brushRef="#br4" timeOffset="123230.0484">12471 7165 83 0,'-40'33'38'0,"-17"7"0"16,3 13-1-16,-9 0-17 16,6 12-19-16,1-3 0 15,11-2-2-15,9-7-1 16,10-12-1-16,20-7-4 15,6-34-15-15,13 11-17 0,5-30 2 16,12-6-1-16,-2-14 1 16</inkml:trace>
  <inkml:trace contextRef="#ctx0" brushRef="#br4" timeOffset="123358.0557">12208 7373 99 0,'-11'-10'39'0,"11"10"1"16,-9 13 0-16,20 6-33 16,6 0-4-16,15-3-3 15,18 7-8-15,7-14-30 16,19 1-2-16,5-12 0 15,11-4-2-15</inkml:trace>
  <inkml:trace contextRef="#ctx0" brushRef="#br4" timeOffset="123891.0862">12994 7130 100 0,'13'-14'39'16,"-13"-1"0"-16,0 15-2 15,0 0-32-15,-15 15-3 0,-3 12 0 16,-2 8-3-16,-5 10 0 15,-3 10-1-15,2 4 0 16,4 1-1-16,12 3-2 16,6-18-9-16,22 0-25 15,12-19 2-15,21-10-2 16,3-20 1-16</inkml:trace>
  <inkml:trace contextRef="#ctx0" brushRef="#br4" timeOffset="124201.1039">13377 7120 106 0,'-29'9'39'0,"-5"5"1"16,7 20-3-16,-2 3-33 0,8 9-3 15,8-1 1-15,18 1-1 16,11-3 1-16,9-8-2 15,14-8 0-15,12-13 2 16,2-12-1-16,4-9 0 16,-5-9 0-16,-9-9 0 15,-10-7 0-15,-14-6 0 16,-13 0 0-16,-18-3-2 15,-9 5-1-15,-12 0 0 16,0 10-4-16,-5-4-7 16,14 21-26-16,-1-1-2 15,25 10 2-15,0 0-1 0</inkml:trace>
  <inkml:trace contextRef="#ctx0" brushRef="#br4" timeOffset="124514.1218">14381 6983 103 0,'0'0'39'15,"-9"20"1"-15,-11 1-2 0,4 9-33 16,-5 12-2-16,4 10-2 15,-3 4-1-15,5 6-1 16,1-2-2-16,3-4-4 16,11 9-11-16,-6-20-22 15,14-2 0-15,-6-19 0 16,10-3 1-16</inkml:trace>
  <inkml:trace contextRef="#ctx0" brushRef="#br4" timeOffset="124658.1301">14210 7381 108 0,'-4'-16'40'15,"1"-5"3"-15,16 10-2 0,13-8-38 16,4-1-3 0,23 6-33-16,-6-9-6 0,14 5-1 15,-7-5-1-15</inkml:trace>
  <inkml:trace contextRef="#ctx0" brushRef="#br4" timeOffset="125336.1688">13796 6685 69 0,'0'0'36'0,"-16"-16"-1"16,16 16 1-16,4 11-16 15,13 17-14-15,7 5-3 16,13 16-1-16,3 8-1 15,5 14 1-15,-3 9-2 0,-5 8-1 16,-14 4 0-16,-15 6 0 16,-17 6 0-16,-17-1-1 15,-12-2 1-15,-13-8-2 16,1-12-3-16,-4-17-30 15,19-15 0-15,8-26-1 16,27-23-1-16</inkml:trace>
  <inkml:trace contextRef="#ctx0" brushRef="#br4" timeOffset="126016.2077">11256 6559 46 0,'-19'8'30'0,"-7"6"2"15,-10 6 2-15,-14-3-21 16,6 16-1-16,-20 2 1 15,8 20-2-15,-11 6-3 16,13 20 0-16,7 11-3 16,19 17-2-16,17 11-2 15,24 8-2-15,26 7-13 16,15-15-24-16,25-9 0 15,7-15-2-15,15-21 0 16</inkml:trace>
  <inkml:trace contextRef="#ctx0" brushRef="#br4" timeOffset="127188.2748">15193 6400 65 0,'-23'-2'35'16,"-8"9"-2"-16,-5 14 1 0,-13 13-24 15,8 19-2-15,-12 10-3 16,9 22 2-16,-2 7-3 16,6 9 2-16,6 8-3 15,9 0-1-15,7-3-2 16,10-5-1-16,13-9-1 15,9-18-4-15,17-9-5 16,2-25-27-16,25-16 1 16,4-25 0-16,14-13 0 15</inkml:trace>
  <inkml:trace contextRef="#ctx0" brushRef="#br4" timeOffset="127467.2907">15383 6769 74 0,'0'0'36'16,"4"-13"0"-16,-4 13-1 15,0 0-26-15,-8 26-4 16,-5-8-1-16,4 10 0 16,-3 1-3-16,0 1-1 15,8 2-3-15,0-11-6 16,16-1-26-16,1-13 0 15,10-3 0-15,1-13-1 16</inkml:trace>
  <inkml:trace contextRef="#ctx0" brushRef="#br4" timeOffset="127647.301">15678 6700 88 0,'-26'37'34'0,"-8"11"1"15,2 14-1-15,-5 4-31 16,3 7-2-16,5 4-3 15,5-9-7-15,11 0-26 16,5-8 0-16,9-10-1 16,5-15 0-16</inkml:trace>
  <inkml:trace contextRef="#ctx0" brushRef="#br4" timeOffset="128041.3236">15700 7185 102 0,'0'0'37'0,"-5"-11"2"16,10-7-2-16,18 3-34 15,0-5 0-15,8 4-1 16,0-3 0-16,4 9 0 15,-2 3 0-15,-3 11 0 16,-9 7-1-16,-10 7 0 16,-8 9 0-16,-13 7 1 0,-5 3-1 15,-7 2-1-15,-3-2 1 16,-3 0-1-16,7-8 0 15,2-4 0-15,8-3 0 16,11-10 0-16,0-12 0 16,31 5 1-16,-1-10-1 15,11-4-2-15,6-2-1 16,3-7-1-16,9 5-8 15,-4-13-27-15,14 0-1 16,-6-9 1-16,9 5-2 16</inkml:trace>
  <inkml:trace contextRef="#ctx0" brushRef="#br4" timeOffset="128218.3337">16714 7008 97 0,'-41'45'37'16,"-7"3"1"-16,4 10-3 15,-8-2-31-15,10 3-2 16,9-4-3-16,7-8-4 16,16-1-28-16,0-15-4 15,15-13 0-15,-5-18-1 16</inkml:trace>
  <inkml:trace contextRef="#ctx0" brushRef="#br4" timeOffset="128383.3431">16465 7153 107 0,'0'0'41'0,"-15"-8"-1"15,24 18-1-15,2-4-34 16,19 4-2-16,13 2-4 16,7-9-6-16,20 10-30 15,-4-11-3-15,13 4 0 16,-7-7-2-16</inkml:trace>
  <inkml:trace contextRef="#ctx0" brushRef="#br4" timeOffset="129143.3866">17448 6754 86 0,'4'-17'36'0,"-4"17"0"15,0-14 2-15,0 14-32 16,-17 17-1-16,8 6 0 16,-6 7-2-16,3 13 1 15,-2 6-2-15,4 8 0 16,0 5-1-16,5 3 0 0,3-2-2 15,5-4-4-15,14 1-9 16,-1-18-24-16,13-4 1 16,-1-18-1-16,13-6-2 15</inkml:trace>
  <inkml:trace contextRef="#ctx0" brushRef="#br4" timeOffset="129322.3967">17759 7063 112 0,'-15'0'37'16,"15"0"-1"-16,-20 6-7 16,20-6-34-16,7 9-12 0,5-11-20 15,10 1 1-15,3-8-2 16,11 1 2-16</inkml:trace>
  <inkml:trace contextRef="#ctx0" brushRef="#br4" timeOffset="129645.4153">18147 6880 102 0,'-22'11'37'16,"-8"3"1"-16,6 13-3 15,-4-8-31-15,9 7 0 16,6 1-1-16,8 2 0 15,8-6-1-15,11 1-1 16,9-5 0-16,10-3 0 0,5-2-1 16,2 0 1-16,-2-2-1 15,-3 4 0-15,-8-1 0 16,-7 6 1-16,-12 3-1 15,-11 3-1-15,-9-1 1 16,-6 2-1-16,-4-1 0 16,-5-7-4-16,6 1-1 15,-7-19-21-15,28-2-12 16,-18-8 0-16,27-9 0 15,-2-14 1-15</inkml:trace>
  <inkml:trace contextRef="#ctx0" brushRef="#br4" timeOffset="129825.4256">18202 6853 118 0,'-19'-4'41'0,"19"4"0"16,-17 5-1-16,17-5-37 15,16 3-2-15,8-8-2 16,16 2-2-16,0-9-5 15,22 10-30-15,-9-9-2 16,13 8 0-16,-5-8-1 16</inkml:trace>
  <inkml:trace contextRef="#ctx0" brushRef="#br4" timeOffset="130036.4377">18943 6909 96 0,'-29'26'37'16,"0"11"2"-16,-9-1-2 15,3 5-29-15,-3 3-5 16,3 4-1-16,6-1 0 16,3-6-3-16,6-2-2 15,1-18-18-15,18 2-17 16,1-23-1-16,4 9 2 15,3-24-4-15</inkml:trace>
  <inkml:trace contextRef="#ctx0" brushRef="#br4" timeOffset="130186.4461">18645 7093 113 0,'0'0'40'15,"0"0"1"1,6 15-1-16,15-6-35 0,10 3-3 16,16 0-3-16,5-3-3 15,16 1-32-15,-6-4-5 16,6 3 2-16,-11-7-3 15</inkml:trace>
  <inkml:trace contextRef="#ctx0" brushRef="#br4" timeOffset="131492.5209">19629 6814 55 0,'6'-22'36'0,"3"7"-1"16,-7-2 2-16,-2 17-20 16,0 0-5-16,0 0-1 15,-11 21-3-15,1 8-2 16,-6 7-3-16,-2 9 0 15,-2 5-3-15,0 3 0 16,2 1-3-16,3-7-3 16,16 8-28-16,-3-21-5 15,13-2 3-15,6-13-5 16</inkml:trace>
  <inkml:trace contextRef="#ctx0" brushRef="#br4" timeOffset="131848.5413">19929 6872 101 0,'-12'3'38'0,"-7"6"0"16,2 12-1-16,-6 10-33 15,7 4-1-15,4 3-1 16,9 7 1-16,4 0-1 15,10 1 0-15,5-7 0 16,13-5-2-16,7-13 2 16,5-9 0-16,5-14-1 15,4-8 1-15,-1-15-1 16,0-13 0-16,-9-8 0 0,-8-4 0 15,-12 1-1-15,-16 0 0 16,-14 8-1-16,-15 6 0 16,-13 14 0-16,-11 8-1 15,-2 10 0-15,-1 8-2 16,15 11-4-16,2-14-29 15,35-2-1-15,0 0-1 16,40 0-1-16</inkml:trace>
  <inkml:trace contextRef="#ctx0" brushRef="#br4" timeOffset="132400.5729">20490 6376 103 0,'-4'-13'38'16,"4"13"1"-16,19-13-1 15,-5 6-35-15,1 6-2 16,0 2 1-16,1 5 1 16,-6 7-2-16,-3 2 1 15,-4 2-1-15,-5 5 1 16,-6 1-1-16,-2 5 1 15,-5-2 0-15,1 0 1 16,-1-3-1-16,1-2 1 16,8-4-2-16,4-3 2 15,2-14-2-15,23 12 0 0,1-9-3 16,9-6-3-16,10 6-3 15,-6-14-32-15,16 9 0 16,-6-8-2-16,9 3 1 16</inkml:trace>
  <inkml:trace contextRef="#ctx0" brushRef="#br4" timeOffset="133310.625">20916 6134 62 0,'-15'-4'32'16,"15"4"0"-16,-12-3 0 16,12 3-23-16,-10-10-2 15,10 10-2-15,0 0 0 16,-13-9 0-16,13 9-1 15,0 0 0-15,0 0 0 16,0 0 0-16,0 0 0 16,0 0-1-16,0 0 0 15,0 0 0-15,0 0 0 16,0 0-2-16,0 0 1 15,0 0 0-15,0 0-1 0,26 23 0 16,-3-2 0-16,8 8 0 16,11 8 0-16,4 10 0 15,3 11-1-15,-3 10 1 16,-7 9 1-16,-12 12-1 15,-15 9 1-15,-19 6-1 16,-19 6 1-16,-14 0-3 16,-11-8 2-16,-1-7-3 15,-5-18-5-15,19-12-31 16,-5-25-2-16,20-17-1 15,7-27-2-15</inkml:trace>
  <inkml:trace contextRef="#ctx0" brushRef="#br4" timeOffset="134452.6903">9740 8598 89 0,'3'-19'37'0,"-3"19"0"16,-16-21-7-16,3 24-25 15,-18 8-2-15,-3 13-1 16,-3 8 0-16,0 7 1 15,-3 9 0-15,5 2-1 16,6 1 1-16,9-4-2 16,12-3 2-16,11-7-2 15,19-7 1-15,7-7-1 16,11-8-1-16,10-2 0 15,-2-2 0-15,3 2 1 16,-7 1-1-16,-7 3 1 16,-17 5 0-16,-11 9-1 15,-13 6 1-15,-16 3-1 16,-11 3 1-16,-6-4-1 0,-2-2 0 15,1-7-2-15,12-6-4 16,4-26-21-16,22 2-12 16,13-31 0-16,22-2-2 15,10-14 1-15</inkml:trace>
  <inkml:trace contextRef="#ctx0" brushRef="#br4" timeOffset="134640.701">10206 8971 101 0,'-17'4'40'16,"17"-4"-1"-16,0 0 0 0,16-15-37 16,13-3-4-16,9-8 0 15,15 8-7-15,-9-9-27 16,10 9-4-16,-13 2 1 15,-4 12-2-15</inkml:trace>
  <inkml:trace contextRef="#ctx0" brushRef="#br4" timeOffset="134791.7097">10189 9232 102 0,'0'0'38'0,"28"-2"-2"15,9-20-9-15,8-9-64 16,25 2 0-16,4-7-1 0,10 2-2 15</inkml:trace>
  <inkml:trace contextRef="#ctx0" brushRef="#br4" timeOffset="135615.7568">11155 8650 65 0,'7'-16'38'0,"4"6"0"15,-11 10 0-15,0 0-26 16,0 0-5-16,-5 20-2 16,-6 3-3-16,1 15 0 15,-6 7 0-15,-3 13-1 16,-4 10 0-16,-1 8-2 15,2 1 1-15,0-2-3 16,11 2-6-16,6-24-28 0,20-8 0 16,5-22-1-16,21-18-1 15</inkml:trace>
  <inkml:trace contextRef="#ctx0" brushRef="#br4" timeOffset="135872.7715">11691 8706 86 0,'-11'-3'38'0,"-8"3"0"16,2 12 1-16,-3 5-35 16,1 10-1-16,-3 6 2 15,7 3-2-15,3 3 1 16,8 1-1-16,11-8 1 15,15-5-2-15,17-13 2 0,16-17-4 16,21-13-2-16,10-15-1 16,15-5-6-16,-10-15-29 15,8 4-4-15,-13-9 1 16,-10 7-2-16</inkml:trace>
  <inkml:trace contextRef="#ctx0" brushRef="#br4" timeOffset="136060.7823">12000 8630 94 0,'-50'59'42'0,"16"10"0"16,-2-2-1-16,17 6-38 15,5-4 0-15,10 1-3 0,11-4-1 16,7-14-5-16,20-4-30 15,6-25-4-15,17-9 0 16,1-22-1-16</inkml:trace>
  <inkml:trace contextRef="#ctx0" brushRef="#br4" timeOffset="136357.7992">12521 8581 88 0,'-29'17'40'16,"0"27"2"-16,-9 2-1 15,15 16-35-15,-2 4 0 16,13 6-2-16,7-4 0 0,13-6-1 16,15-13 0-16,12-15-2 15,12-18 0-15,8-16-1 16,-1-18 1-16,3-15-1 15,-12-14-1-15,-8-9 1 16,-15-2-2-16,-14-8 0 16,-10 4-4-16,-19-8-2 15,7 19-30-15,-18 1-4 16,8 19 2-16,-9 7-3 15</inkml:trace>
  <inkml:trace contextRef="#ctx0" brushRef="#br4" timeOffset="137060.8393">14391 8559 52 0,'5'-20'39'0,"-6"0"-2"15,1 9 1-15,-9 1-12 16,9 10-22-16,-14 26 0 15,9 5 0-15,-6 11 0 16,2 12-2-16,-1 7 1 16,0 4-2-16,4 0 0 15,-1-5-4-15,8-1-4 0,-5-19-30 16,13-5-1-16,-2-22 0 15,10-7-2-15</inkml:trace>
  <inkml:trace contextRef="#ctx0" brushRef="#br4" timeOffset="137210.848">14301 8820 100 0,'-24'-2'40'16,"-1"-6"0"-16,25 8 0 16,0 0-36-16,31-10-3 15,21 0-8-15,9-14-31 16,26 5-4-16,2-8 2 15,18 4-1-15</inkml:trace>
  <inkml:trace contextRef="#ctx0" brushRef="#br4" timeOffset="142738.1642">15471 8035 7 0,'0'0'24'15,"4"-11"1"-15,-4 11-5 16,0 0-5-16,-8-18-3 15,8 18 0-15,-20 6-2 16,10 6 0-16,-12-1-1 16,3 13-1-16,-10 2 0 15,-1 15-2-15,-11 7 2 16,3 22-3-16,-8 9 0 15,4 23 0-15,3 2 0 0,9 11-2 16,9 1-1-16,14 2-1 16,22-3-5-16,6-19-31 15,27-13 1-15,9-21-2 16,16-11-2-16</inkml:trace>
  <inkml:trace contextRef="#ctx0" brushRef="#br4" timeOffset="143489.2071">15850 8203 62 0,'0'0'35'0,"0"0"0"16,0 0-1-16,-11-2-20 15,2 18-10-15,0 3-3 16,1 6 0-16,2 7-1 15,3 2-3-15,5 11-6 16,-5-7-24-16,14 2-1 16,2-6-1-16,8-3 1 0</inkml:trace>
  <inkml:trace contextRef="#ctx0" brushRef="#br4" timeOffset="143721.2204">15671 8689 90 0,'-24'11'37'16,"9"-11"0"-16,15 0-1 15,18-13-33-15,14-3-3 16,18-8 0-16,9-4-3 15,14 5-5-15,-9-10-26 0,12 10-2 16,-9 5 0-16,-6 9-1 16</inkml:trace>
  <inkml:trace contextRef="#ctx0" brushRef="#br4" timeOffset="144059.2397">15811 8843 85 0,'-22'10'36'0,"8"-14"0"16,14 4 1-16,4-21-34 16,15 9 0-16,8-5-2 15,7 2 2-15,-1 0-2 16,2 3 1-16,-5 7-2 0,-5 8 1 15,-11 7 2-15,-8 7-3 16,-11 6 3-16,-9 6-2 16,-10 4 2-16,-5 3-2 15,-1-1 2-15,3-2-1 16,3-5 0-16,9-4 0 15,9-7-2-15,13-7 0 16,19-8-2-16,7-11-2 16,20 1-13-16,-4-16-21 15,22-2-1-15,-5-14 1 16,9 2-2-16</inkml:trace>
  <inkml:trace contextRef="#ctx0" brushRef="#br4" timeOffset="144255.251">16634 8563 81 0,'-32'31'36'0,"-7"6"-1"16,-1 11 1-16,-6 3-32 15,4 7-3-15,2-4 2 16,6 1-3-16,7-2-4 15,2-18-27-15,16-5-3 16,3-18-1-16,6-12-1 16</inkml:trace>
  <inkml:trace contextRef="#ctx0" brushRef="#br4" timeOffset="144397.2591">16371 8837 97 0,'0'-15'39'16,"-5"-2"2"-16,5 17-2 16,0 0-31-16,19-4-2 15,4 6-4-15,11-2-4 16,18 8-30-16,0-12-6 15,17 2-2-15,-3-10-1 16</inkml:trace>
  <inkml:trace contextRef="#ctx0" brushRef="#br4" timeOffset="145056.2968">17269 8041 86 0,'13'-15'35'0,"12"6"1"15,2-10-1-15,4 8-31 16,3-1-2-16,0 6 1 16,-7 3-1-16,-5 5 1 15,-11 5-1-15,-7 5 0 16,-13 7 1-16,-6 6-1 15,-10 0 1-15,-3 5-1 16,0-4 1-16,4 2-2 16,4-6 1-16,12-5-2 15,15-6 1-15,16-7-1 16,11-5 0-16,7-2 0 0,6-2 0 15,-1-1 0-15,-1 4 1 16,-11 4-1-16,-13 6 1 16,-14 7-1-16,-17 7 1 15,-13 7 0-15,-11 1-1 16,-5 5 1-16,-1-2-1 15,1-4-2-15,12-1-3 16,3-17-21-16,27 4-13 16,-3-15 1-16,30 1-3 15,-6-8 1-15</inkml:trace>
  <inkml:trace contextRef="#ctx0" brushRef="#br4" timeOffset="145275.3093">17297 8597 109 0,'-8'-11'40'0,"23"0"0"16,9-12-3-16,15 0-35 15,11-4 0-15,12 2-1 16,5 2-2-16,-2 1-2 15,7 11-9-15,-12-6-25 16,0 13-3-16,-16-1 0 16,-6 11-1-16</inkml:trace>
  <inkml:trace contextRef="#ctx0" brushRef="#br4" timeOffset="145621.3289">17453 8757 102 0,'-22'2'38'16,"22"-2"1"-16,0 0-1 16,19-15-35-16,5 3-2 15,13 0 2-15,0-2-1 16,0 6 0-16,-2 2-1 15,-9 8 0-15,-9 6-1 16,-12 8 1-16,-16 7 1 16,-11 6 0-16,-9 3 1 15,-5 3-1-15,-3-2 1 16,5 0-1-16,5-6 1 0,12-7-2 15,16-8 0-15,16-7-1 16,19-10-2-16,16-9-1 16,19-1-7-16,1-18-28 15,19 1-4-15,-7-12 1 16,8 5-3-16</inkml:trace>
  <inkml:trace contextRef="#ctx0" brushRef="#br4" timeOffset="145870.3433">18536 8313 98 0,'-17'14'38'0,"-11"5"1"16,-2 17-1-16,-12 6-36 15,0 8 0-15,-9 6-1 16,2 4 0-16,7-1-1 16,9-5-3-16,10-6-2 15,4-22-15-15,20-7-17 16,-1-19 0-16,26 0-1 15,-9-16-1-15</inkml:trace>
  <inkml:trace contextRef="#ctx0" brushRef="#br4" timeOffset="146004.3509">18263 8606 110 0,'0'0'41'0,"-10"-14"1"0,10 14-1 15,5 10-34-15,16-1-4 16,9 1-3-16,10-4-4 16,18 6-29-16,-6-12-8 15,15 4 0-15,-6-12-3 16</inkml:trace>
  <inkml:trace contextRef="#ctx0" brushRef="#br4" timeOffset="146583.3839">19248 7875 89 0,'0'0'38'15,"-8"10"-2"-15,1 10 2 16,-10 12-27-16,1 4-11 16,1 8-1-16,2 3 0 15,5 6-1-15,1-5-2 16,12 3-4-16,2-17-21 0,20-6-7 15,3-13 0-15,14-8-1 16</inkml:trace>
  <inkml:trace contextRef="#ctx0" brushRef="#br4" timeOffset="147214.4202">19657 7974 82 0,'-15'-10'39'0,"-14"4"-2"15,1 17 2-15,-10 7-23 16,10 8-13-16,-1 2 0 15,6 6-1-15,4-1 1 16,10 4-2-16,8-7 1 0,15-4-2 16,11-7 1-16,12-9 0 15,11-8-1-15,1-7-1 16,5-7 1-16,-2-9-1 15,-1-8-1-15,-12-2 2 16,-6-3-2-16,-14 3 2 16,-12-3-1-16,-9 3 1 15,-8 2 0-15,-4 4 1 16,-8 9 0-16,2 1-1 15,0 8 0-15,6 2 0 16,14 5 1-16,0 0 0 16,14 1-1-16,11 0 1 15,12-1 0-15,6-1-1 16,3-2 1-16,0-3 0 0,-2 0 0 15,-6 2 0-15,-9 0-1 16,-7 3 1-16,-22 1 0 16,11 4 0-16,-11-4 0 15,-23 21 1-15,0-1-1 16,-3 9 1-16,-2 3-1 15,3 5-1-15,3 2 0 16,12 0 0-16,7 0 1 16,15-6-2-16,12-5 2 15,14-13-2-15,11-10 1 16,6-7 1-16,0-8-1 15,-3-9 0-15,-6-8 1 16,-7-7 0-16,-16 0 0 16,-15-3-1-16,-13 3-2 0,-15 1-1 15,-6 6-2-15,-12 1-2 16,6 25-22-16,-14-6-12 15,12 15 2-15,-6 4-1 16,10 13 0-16</inkml:trace>
  <inkml:trace contextRef="#ctx0" brushRef="#br4" timeOffset="147454.4339">19478 8508 86 0,'-30'11'41'0,"30"-11"-1"16,0 0 1-16,49-8-20 0,15-12-19 16,20-8 0-16,16-1 0 15,9-2-2-15,4 2-2 16,-1 4-2-16,-6 12-4 15,-26-2-29-15,-10 20-3 16,-25-1-1-16,-15 18 0 16</inkml:trace>
  <inkml:trace contextRef="#ctx0" brushRef="#br4" timeOffset="147672.4463">19930 8632 99 0,'-14'6'40'15,"-4"-1"0"-15,11 12 0 16,-6 3-35-16,9 14-2 16,1 4 2-16,2 10-3 15,1 4-1-15,3-2-5 16,16 6-28-16,-13-13-7 15,12 0-2-15,-4-17-1 16</inkml:trace>
  <inkml:trace contextRef="#ctx0" brushRef="#br4" timeOffset="150913.6318">20596 7794 85 0,'28'-18'36'0,"11"10"2"16,2 2 1-16,16 24-31 15,-10 1-3-15,10 23 0 16,-6 13-1-16,-4 23-1 16,-13 19-1-16,-12 15-2 15,-21 4 3-15,-14 9-2 16,-16-1 0-16,-13-3-1 15,-12-9 1-15,-4-18-2 16,4-15-6-16,-4-37-17 16,22-11-14-16,6-29-2 15,16-18-2-15,11-27 1 0</inkml:trace>
  <inkml:trace contextRef="#ctx0" brushRef="#br4" timeOffset="151838.6845">9847 10260 67 0,'0'0'39'15,"-33"-12"1"-15,5 28 2 16,-14-2-23-16,-4 22-12 15,-7 2-4-15,6 9 1 16,4-1-3-16,9 1 1 16,9-5-2-16,18-6 1 15,15-7-1-15,17-5 0 16,14-7 0-16,6-3 0 15,7 0 0-15,-2-2 1 16,-2 5-1-16,-12 2 0 0,-11 5 0 16,-14 8 0-16,-16 2 0 15,-11 3 1-15,-10 3-1 16,-5-3-1-16,-1-3-1 15,4-10-1-15,14-2-8 16,1-23-25-16,28-6-4 16,13-20 0-16,22-5-1 15</inkml:trace>
  <inkml:trace contextRef="#ctx0" brushRef="#br4" timeOffset="152025.6954">10245 10678 100 0,'-18'13'40'0,"12"1"1"15,6-14-1-15,19-7-36 16,6-9-4-16,15-6-1 16,11 1-2-16,-1-8-6 15,15 16-23-15,-18-6-7 16,-4 14-1-16,-18 3-1 15</inkml:trace>
  <inkml:trace contextRef="#ctx0" brushRef="#br4" timeOffset="152175.704">10248 10896 85 0,'-37'21'40'0,"23"0"0"16,14-21 1-16,14 1-24 0,15-20-17 16,14-19-22-1,18 9-16-15,6-13-2 0,18-1-1 16,1-6 0-16</inkml:trace>
  <inkml:trace contextRef="#ctx0" brushRef="#br4" timeOffset="152551.7255">11259 10358 93 0,'25'-51'39'0,"-2"16"1"16,-17 5-9-16,-6 30-26 15,-13 3-1-15,1 27 1 16,-6 11-3-16,-7 16-1 15,2 8-1-15,0 8 0 16,8 5-4-16,2-7 0 16,23-1-29-16,-7-19-5 15,17-7-1-15,3-19-1 0</inkml:trace>
  <inkml:trace contextRef="#ctx0" brushRef="#br4" timeOffset="152805.74">11817 10343 96 0,'-24'15'40'0,"-12"4"2"16,4 18 1-16,-12 0-38 15,13 3 0-15,10-3-3 16,16-4 1-16,13-8-1 15,19-11-1-15,15-13-1 16,18-14 0-16,13-8-3 0,7-17-3 16,13 4-10-16,-16-23-15 15,7 10-8-15,-18-11-3 16,-5 8 0-16,-20-2 1 15</inkml:trace>
  <inkml:trace contextRef="#ctx0" brushRef="#br4" timeOffset="152948.7482">12142 10222 103 0,'-52'72'41'15,"-6"1"-1"-15,11 12 0 16,-4-6-38-16,18-5-8 16,32 7-19-16,4-20-14 15,24-4 0-15,7-20-3 0,22-8 2 16</inkml:trace>
  <inkml:trace contextRef="#ctx0" brushRef="#br4" timeOffset="153255.7658">12541 10407 104 0,'-41'21'42'16,"6"23"0"-16,-4-2-2 15,13 14-35-15,6-1-2 16,18 0 0-16,13-5-1 15,14-12 0-15,15-15-1 16,12-15 0-16,7-18-1 0,6-13 0 16,-6-15-1-16,-5-11 1 15,-14-5-1-15,-13-2 0 16,-18 0-1-16,-19 1-3 15,-13 13-1-15,-21 0-11 16,7 28-8-16,-20-2-15 16,10 16-1-16,3 2-2 15,17 10 2-15</inkml:trace>
  <inkml:trace contextRef="#ctx0" brushRef="#br4" timeOffset="153690.7906">14401 10337 87 0,'0'0'38'15,"0"0"1"-15,19 17-4 16,-35 3-26-16,12 17-3 16,-10 5-3-16,1 12-1 15,0 4-2-15,1 2-2 16,5 7-8-16,-11-15-25 15,20-3-4-15,-7-15 0 16,12-9-1-16</inkml:trace>
  <inkml:trace contextRef="#ctx0" brushRef="#br4" timeOffset="153859.8003">14247 10627 116 0,'0'0'41'0,"-9"-18"1"15,33 18-9-15,7-12-31 16,21-5-6-16,26 9-12 15,-6-23-8-15,26 15-12 16,-6-10-5-16,9 8-2 16,-3 0 1-16</inkml:trace>
  <inkml:trace contextRef="#ctx0" brushRef="#br4" timeOffset="154361.8289">16074 10121 89 0,'-15'0'39'0,"15"0"1"0,0 0 0 16,33-2-20-16,9-11-17 15,14-2-1-15,14-8 1 16,15 2-1-16,4-3 0 15,1 7 0-15,-6 1-1 16,-11 8 0-16,-12 5 0 16,-13 11 0-16,-18 11-1 15,-20 7 1-15,-16 15-1 16,-13 8-1-16,-11 12 0 15,-11 10 0-15,2 6-1 16,-3 1 0-16,9 2-3 16,5-13-5-16,30 4-18 15,1-29-11-15,32-7-2 16,9-27-1-16,22-12 0 0</inkml:trace>
  <inkml:trace contextRef="#ctx0" brushRef="#br4" timeOffset="154692.8479">17362 10072 95 0,'-48'-11'39'0,"6"19"2"16,-11 5-1-16,14 18-24 15,5-3-12-15,7 4-2 16,18-3-1-16,18 1 1 15,15-6-2-15,18-3 1 16,13-4-1-16,9-2 0 16,0-1-1-16,-1-1 3 15,-7 4-2-15,-12 5 1 0,-16 7-1 16,-19 6 0-16,-18 6-1 15,-13 1 1-15,-11 1-1 16,-3-4 0-16,-1-4-1 16,1-14-2-16,14-7-7 15,-3-31-7-15,34 5-9 16,-6-30-13-16,20-2 0 15,-2-18-4-15,2-4 7 16</inkml:trace>
  <inkml:trace contextRef="#ctx0" brushRef="#br4" timeOffset="154835.8559">17347 10084 126 0,'0'0'44'0,"0"0"-2"16,18 13 1-16,18-19-43 0,14-9-6 16,25 9-11-16,-4-22-7 15,17 15-16-15,-10-10-1 16,-1 11-4-16,-14-3 2 15</inkml:trace>
  <inkml:trace contextRef="#ctx0" brushRef="#br4" timeOffset="155653.9029">9942 11501 64 0,'-12'-20'40'16,"1"11"-1"-16,-12 0 1 16,0 14-25-16,-14 4-10 15,-3 12 0-15,0 8-1 16,-1 9 1-16,1 2-2 15,5 3 1-15,9-4-1 16,13-3 0-16,13-8-1 16,16-7 1-16,16-8-2 15,13-1-1-15,5-5 1 16,5 3-1-16,-4 5 0 15,-5 3-2-15,-12 11 3 16,-15 12-4-16,-18 6 4 16,-12 6-3-16,-14 5 2 15,-8-1-3-15,0-3 3 0,-1-11-2 16,9-9-2-16,10-32-7 15,33-2-17-15,1-34-13 16,28-9-1-16,6-22-1 16,21-4 1-16</inkml:trace>
  <inkml:trace contextRef="#ctx0" brushRef="#br4" timeOffset="155826.9128">10373 11749 105 0,'-10'17'42'0,"12"-2"2"16,-2-15-4-16,41-11-39 15,-7-3-2-15,19-6-3 16,7 5-1-16,-6-13-21 0,4 19-15 16,-15-1-2-16,-11 17 2 15,-18 1 2-15</inkml:trace>
  <inkml:trace contextRef="#ctx0" brushRef="#br4" timeOffset="155969.9209">10350 12010 74 0,'-30'22'42'0,"10"-15"-1"16,20-7 0-16,14-12-20 15,12-5-21-15,29 1-6 16,2-14-26-16,24 14-3 16,-8-8-3-16,15 3-5 15</inkml:trace>
  <inkml:trace contextRef="#ctx0" brushRef="#br4" timeOffset="156578.9558">11534 11568 82 0,'34'-24'40'16,"12"5"0"-16,-4-7 0 15,13 8-34-15,-12-2-3 16,5 7-1-16,-7 5 0 15,-3 12 0-15,-11 9-1 0,-10 11 0 16,-12 8 1-16,-10 8 1 16,-13 9-1-16,-12 7-2 15,-13 4 2-15,-6 6-1 16,-4-1 1-16,1-2-1 15,4-5 1-15,8-3-3 16,11-10 2-16,18-8-1 16,20-14-1-16,17-14-1 15,25-11-3-15,11-19-6 16,31 2-11-16,-2-29-14 15,16 6-6-15,2-14-1 16,7 2 3-16</inkml:trace>
  <inkml:trace contextRef="#ctx0" brushRef="#br4" timeOffset="157229.9931">13401 11583 82 0,'-11'-18'40'0,"-6"10"1"16,-15 1 0-16,9 12-33 15,-17 5-3-15,6 8 0 0,0 8 0 16,9 7 0-16,4-3-2 16,13 6 0-16,17-10-1 15,13 0 0-15,12-10-2 16,10-2 1-16,5-10-1 15,5 0 0-15,-2-3 0 16,-5 0 0-16,-12 6 0 16,-9 5-2-16,-17 10 2 15,-14 3-2-15,-11 11 2 16,-10-1-3-16,-1 7 2 15,-3-8-4-15,6 2-2 16,0-23-8-16,28 2-19 16,-8-29 1-16,27-1-9 15,-3-22-1-15</inkml:trace>
  <inkml:trace contextRef="#ctx0" brushRef="#br4" timeOffset="157405.0031">13376 11626 109 0,'-14'3'45'16,"2"-6"-1"-16,23 3-1 15,12-10-39-15,15-8-4 16,21-1-3-16,5-9-6 16,17 14-21-16,-13-18-5 15,20 20 10-15,-20-14-14 16,3 11-5-16,-13-2 0 16</inkml:trace>
  <inkml:trace contextRef="#ctx0" brushRef="#br4" timeOffset="158299.054">14542 11710 69 0,'20'-11'39'0,"-7"-7"-1"16,1 13-1-16,-14 5-21 15,0 0-13-15,-17 16 0 16,8 9 1-16,-9 7 1 16,-1 6-3-16,-5 4 1 15,5 1-1-15,3-3-1 16,7-5-1-16,5-5 1 15,5-13-3-15,10-9 3 16,5-8-1-16,6-9 0 16,1-9 0-16,3-6 1 15,-2-5-1-15,-3-5 0 16,-1-1 3-16,-6-2-3 15,-3 4 3-15,-4 4-2 16,-2 4 2-16,-4 5-3 16,-1 7 4-16,0 13-4 0,0 0 1 15,0 0 0-15,0 0 0 16,14 17 0-16,-3-7-1 15,3 1 0-15,7-1 1 16,7-2-1-16,2-5 0 16,5-4 1-16,2-2-1 15,0-8 0-15,-1-1 1 16,-4-1 0-16,-2 1-2 15,-8-3 1-15,-3 5-1 16,-6 0 1-16,-13 10-2 16,12-14 2-16,-12 14 0 15,3 10-1-15,-3 4 1 16,1 9-1-16,0 5-2 15,2 7 0-15,-1-1-3 0,7 9-1 16,-4-15-10-16,21 10-8 16,-17-26-6-16,23 6-4 15,-8-20-5-15,10-4 0 16</inkml:trace>
  <inkml:trace contextRef="#ctx0" brushRef="#br4" timeOffset="158659.0748">15345 11681 90 0,'0'0'41'0,"-14"8"-1"16,18 5 0-16,-4-13-35 16,15 13 0-16,4-7-2 0,13 1 0 15,-1-5-1-15,7-2 0 16,0-4-2-16,-1-1 0 15,-4-5 0-15,-8 1-2 16,-7-2 2-16,-14-2-1 16,-8 1 1-16,-10 2-2 15,-9 2 2-15,-7 4 0 16,-5 8 1-16,-6 7 1 15,1 7-1-15,3 12 2 16,4 4-2-16,7 3-1 16,9 2 2-16,14-4-3 15,16-6 0-15,16-12-5 16,20-6-2-16,5-29-10 15,33 4-11-15,-10-26-2 0,25 0-9 16,-10-14-2 0,3 2 1-16</inkml:trace>
  <inkml:trace contextRef="#ctx0" brushRef="#br4" timeOffset="161388.2309">12647 11543 72 0,'0'-22'38'0,"-6"-3"-2"0,9 13-2 16,-13-9-24-16,10 21-3 15,0 0 0-15,-5 20-1 16,-1 15-2-16,0 21 1 16,-3 13-2-16,-4 18-3 15,-3 14 0-15,-9 7-2 16,3 6-4-16,-8-19-12 15,19 8-21-15,-10-26-3 16,14-6-1-16,2-30 3 16</inkml:trace>
  <inkml:trace contextRef="#ctx0" brushRef="#br4" timeOffset="162247.28">16242 11184 78 0,'-3'-20'39'0,"3"20"-3"16,0 0-4-16,0 0-24 15,-16 23-3-15,9 12-1 16,-1 12-1-16,0 11 0 16,2 12-2-16,-2 7 3 15,3 5-2-15,2-2-3 16,1 0 0-16,-2-6-2 15,7-4-5-15,-12-21-22 16,14-2-9-16,-6-17-2 16,6-8 2-16</inkml:trace>
  <inkml:trace contextRef="#ctx0" brushRef="#br4" timeOffset="162766.3095">16073 11753 68 0,'-20'-25'40'15,"11"12"-1"-15,-4-1 1 16,13 14-21-16,4-10-15 15,15 2-1-15,10-1-1 16,12 1-2-16,7-3 1 16,9-2-1-16,6 2 0 15,3 0-1-15,1 1 1 16,-5 2 0-16,-4 3-1 15,-7 3 1-15,-10 4 0 0,-10 5-1 16,-11 4 1 0,-9 2 0-16,-8 5 1 0,-10 5 1 15,-4 8-1-15,-5 3-1 16,-4 7 1-16,-1 0 0 15,1 2 0-15,2-2 0 16,4-4 0-16,6-4-3 16,4-13 3-16,8-8 1 15,7-12-1-15,5-10-1 16,5-11 1-16,3-9-1 15,-2-7 1-15,1-6 0 16,-3-3 0-16,-5 0 0 16,-6 2 0-16,-4 7 0 15,-5 5-1-15,-4 7 1 16,3 9-1-16,1 3 0 0,0 13 1 15,19-4-2-15,0 9 1 16,7 1-2-16,10 3-2 16,2-6-3-16,14 11-12 15,-14-16-10-15,13 10-11 16,-15-6-1-16,3 6 0 15,-14-6 1-15</inkml:trace>
  <inkml:trace contextRef="#ctx0" brushRef="#br4" timeOffset="163134.3308">17043 11689 94 0,'0'0'40'0,"-15"7"0"16,15-7-3-16,18 7-33 0,1-10 0 15,10-3-1-15,10 0-1 16,5-4 0-16,8 1 0 15,0-5-1-15,0 1-1 16,-5-1 0-16,-5 1 1 16,-9-1-1-16,-14 0 0 15,-9 1 0-15,-13 3 0 16,-12 3 1-16,-8 5-1 15,-9 3 0-15,-8 6-1 16,-5 8 1-16,-3 7 2 16,-1 6-2-16,6 8 2 15,7 3-2-15,8 3-1 16,11-2 1-16,14-2-1 15,18-5-1-15,17-10-5 16,20-3-1-16,3-23-14 0,29 4-8 16,-7-21-9-16,13-1 0 15,-5-13-1-15,-2-1 2 16</inkml:trace>
  <inkml:trace contextRef="#ctx0" brushRef="#br4" timeOffset="163435.348">17845 11557 101 0,'-31'4'40'0,"-10"2"1"16,8 20-6-16,-7-6-31 15,9 3 1-15,9 2-2 16,10 2 1-16,10-2-2 16,14 0 1-16,5-4-2 15,7-2 1-15,5-1-1 16,1-1-3-16,-1 0 2 0,-2-3-2 15,-4 1 2-15,-7-2-2 16,-4 4 2-16,-9-3-3 16,-6 1 3-16,-8 0 0 15,-6-1 0-15,-5 1-1 16,-3-4-1-16,-4-2-1 15,4 1-2-15,-4-14-8 16,29 4-11-16,-31-6-12 16,31 6-6-16,-5-30 0 15,15 8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2T02:41:30.79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859 4887 56 0,'0'0'35'15,"-16"-11"0"-15,2 5-1 16,14 6-23-16,-34 10-4 16,16 7 1-16,-11 0-5 15,6 7 0-15,-5 2-1 16,4 5 1-16,3-2-2 15,6-1-1-15,7-4 2 16,8-4-3-16,8-6 2 16,8-4-2-16,7-4 1 0,5-4-1 15,2 0 1-15,3 0 0 16,-3 0 0-16,-1 2 0 15,-6 6 0-15,-8 5 1 16,-7 2-1-16,-6 6 1 16,-9 4-1-16,-3 1 1 15,-4-1-1-15,-1-4-1 16,1-1-3-16,1-14-2 15,16 3-20-15,-2-23-9 16,14-6-1-16,5-18-1 16,13-6 1-16</inkml:trace>
  <inkml:trace contextRef="#ctx0" brushRef="#br0" timeOffset="233.0133">1321 4602 78 0,'0'0'37'0,"-12"3"-2"16,1 15 2-16,-12 6-32 15,13 13-1-15,-5 8-1 16,4 9 0-16,2 10-1 16,2 6 0-16,-2 4 0 15,3 1-2-15,1-3 1 16,3-5-3-16,1-6 0 15,-3-16-7-15,15-5-26 16,-11-21-1-16,9-5-1 16,-9-14-1-16</inkml:trace>
  <inkml:trace contextRef="#ctx0" brushRef="#br0" timeOffset="406.0232">1131 5076 69 0,'-25'-17'36'0,"6"11"0"15,4 1-1-15,15 5-21 16,3 14-8-16,16-7-3 15,13 1-4-15,6-4-2 16,19 5-7-16,-4-12-25 16,18 3 1-16,-1-9-3 15,8 5 2-15</inkml:trace>
  <inkml:trace contextRef="#ctx0" brushRef="#br0" timeOffset="1285.0735">1887 5043 70 0,'-28'4'36'16,"-1"9"0"-16,-10-1 2 15,3 15-29-15,-12-6-1 16,10 11-3-16,-4 2 0 16,7 6-2-16,2-1 2 15,7 2-3-15,7-7-1 16,11-3 1-16,8-10-1 15,12-7 1-15,12-14-1 16,10-10-1-16,14-11 1 16,3-9-1-16,4-5 1 15,1-2-1-15,-7-4 0 16,-5 2 1-16,-12 4-2 15,-9 6 2-15,-11 7-2 16,-11 10 2-16,-1 12-2 0,-22 1 1 16,3 13 1-16,0 4-1 15,1 9 0-15,7 1 0 16,0 2 1-16,11 2-2 15,11-6 3-15,7-5-2 16,15-7 0-16,5-9 0 16,9-8 1-16,4-9-1 15,3-5 1-15,-1-5-1 16,1-4-1-16,-5-1 2 15,-7 1-2-15,-6 4 2 16,-8 6-1-16,-11 4 0 16,-8 9 1-16,-9 3-1 0,-4 19 1 15,-10 5 0 1,-4 9 0-16,-3 1-2 0,3 4 2 15,-2 2-1-15,3-5-1 16,6-5 1-16,2-7 0 16,9-10 1-16,0-13-1 15,16-7 1-15,-3-11 0 16,6-7-1-16,-1-6 1 15,1-1 0-15,-2-3-1 16,-1 4 1-16,-2 6-1 16,-3 6 1-16,-4 7-1 15,-7 12 0-15,13-5 0 16,-13 5 0-16,22 9-1 15,-3-4 1-15,10-6-1 16,7-6-1-16,14-9-2 16,3-12 0-16,14-5-4 0,-3-18-2 15,13 3-8-15,-16-23-14 16,6 10-3-16,-20-14 17 15,5 17 10-15,-21 3 5 16,-15 11 4-16,-8 21 3 16,-22 9 10-16,6 35 14 15,-21 10 4-15,7 34-15 16,-16 4-7-16,8 19-5 15,-1 6-1-15,9 4-1 16,5 1-1-16,8-5-3 16,7-8-1-16,3-15-6 15,14-8-28-15,-5-20-2 16,4-11-1-16,-14-32 0 0</inkml:trace>
  <inkml:trace contextRef="#ctx0" brushRef="#br0" timeOffset="1450.0829">2890 5099 113 0,'-14'-21'41'16,"14"21"0"-16,3-17-2 16,16 13-37-16,11-3-5 15,11-13-12-15,25 10-25 16,9-13-3-16,21 6 0 15,8-10-1-15</inkml:trace>
  <inkml:trace contextRef="#ctx0" brushRef="#br0" timeOffset="3147.18">6600 5208 32 0,'-46'1'28'16,"2"5"2"-16,1-1-1 16,-4-4-21-16,12 8 0 0,-1-9-1 15,13 5 0-15,-2-7 0 16,25 2 0-16,-10-5 0 15,23 2-1-15,6-5-2 16,15 0-1-16,7-4 0 16,15 4-1-16,7-3 0 15,12 1 0-15,7-1-3 16,15 4 2-16,8-1-2 15,5 2 2-15,8 0-1 16,5 3 0-16,6-1-1 16,4 2 1-16,0-2 1 15,-1-2 1-15,0-1-2 16,0-1 2-16,3-3-3 15,-3-1 3-15,-4-2-1 16,-3 1 1-16,-7 0-2 0,-4 0 0 16,-10 2 1-16,-10 2-2 15,-16 3 1-15,-16 3 0 16,-13 1-1-16,-17 4 1 15,-15 1 0-15,-17-3 1 16,0 0-1-16,-31 14 0 16,0-12 1-16,-7-2-1 15,-6-2 1-15,-4-4 0 16,-4-2-1-16,2-3 1 15,-3-3 0-15,-1 0-1 16,-2-2 1-16,-1-3-1 16,2 3 1-16,-1 2-1 15,3 1 0-15,2 2 0 16,7 2 1-16,7 2-1 0,7 5 0 15,10-2 0-15,10 4 0 16,10 0 0-16,18 5 0 16,12-2 1-16,13 2-1 15,10 2 0-15,13 3 0 16,7 1 0-16,3 0 0 15,-5 3 0-15,-2 3 0 16,-15 4 0-16,-14 1 0 16,-16 7 0-16,-18 5 2 15,-18 6-2-15,-20 5 2 16,-16 8-2-16,-19-1 1 15,-6 1-1-15,-6-4 1 16,2-4-2-16,6-7-4 0,5-22-18 16,24-2-16-1,12-18 1-15,27-9-3 0,10-12 2 16</inkml:trace>
  <inkml:trace contextRef="#ctx0" brushRef="#br0" timeOffset="3746.2143">8344 5808 69 0,'2'-24'36'16,"-3"8"-2"-16,-17-4 2 16,0 14-30-16,-20-3 1 15,-1 16-4-15,-10 5 1 16,-2 11 1-16,-6 6 1 15,2 10-2-15,-1 5 1 16,4 9-2-16,10 1 2 16,12-3-2-16,12-3 0 15,16-4-2-15,17-12-1 0,16-12 1 16,18-17 0-16,11-13 0 15,9-14 1-15,6-10-1 16,-1-9-2-16,-4-7 3 16,-8-5-3-16,-7 6 0 15,-13 2 0-15,-9 8 1 16,-15 5-2-16,-7 11 1 15,-11 23 2-15,0 0-1 16,-21 19 2-16,5 9 0 16,-3 17 0-16,3 7-1 15,3 6 0-15,6 2-2 16,8-1-2-16,9-17-10 15,22 3-25-15,2-20-3 16,17-8 1-16,-3-19-2 0</inkml:trace>
  <inkml:trace contextRef="#ctx0" brushRef="#br0" timeOffset="3930.2248">8932 5916 108 0,'0'0'37'0,"-10"9"0"15,10-9-2-15,22 1-37 16,1-8 2-16,12 0-5 16,-1-5-2-16,17 8-30 15,-11-6 1-15,3 7 0 16,-14 1-2-16</inkml:trace>
  <inkml:trace contextRef="#ctx0" brushRef="#br0" timeOffset="4095.2342">8921 6129 88 0,'-35'24'37'15,"7"-13"2"-15,19 0-1 16,9-11-23-16,18-15-12 16,24-4-4-16,14-11-3 15,25 6-30-15,2-10-3 16,17 4 0-16,-2-7-1 15</inkml:trace>
  <inkml:trace contextRef="#ctx0" brushRef="#br0" timeOffset="4425.2531">9841 5701 86 0,'-37'12'39'0,"-10"-2"0"16,5 12 4-16,-8 7-38 15,13 3 0-15,1 3 1 16,11 7 0-16,4 3-1 15,12-1-1-15,12-3 0 16,12-7-3-16,13-7 2 16,10-9-2-16,12-11 0 15,5-9 0-15,0-13-1 16,2-13 1-16,-5-8-3 15,-7-5 4-15,-8-8-4 0,-10-4 0 16,-13 3-1-16,-11 1 0 16,-11 6-2-16,-11 10 0 15,-5 12 0-15,-8 6-5 16,11 27-25-16,-10-5-4 15,16 15 0-15,2-3 0 16</inkml:trace>
  <inkml:trace contextRef="#ctx0" brushRef="#br0" timeOffset="4606.2635">10582 5834 100 0,'-40'10'35'15,"9"-3"-2"-15,15-2-30 16,16-5-41-16,10-11 1 16,17-1-3-16</inkml:trace>
  <inkml:trace contextRef="#ctx0" brushRef="#br0" timeOffset="4928.2819">10905 5697 95 0,'-52'26'42'0,"-3"-7"-2"0,21 7 0 16,7-9-37-16,19 2 3 15,15-7-4-15,15-5 2 16,17-3-2-16,10-2-1 15,9-1-1-15,2 0 1 16,-2 1 0-16,-7 6-2 16,-9 4 4-16,-12 8-3 15,-18 7 2-15,-13 6-2 16,-15 2 2-16,-6 1-3 15,-5 2 0-15,-2-6-4 16,10 6-13-16,-10-21-21 16,20-4-2-16,9-13 0 15,4-15-1-15</inkml:trace>
  <inkml:trace contextRef="#ctx0" brushRef="#br0" timeOffset="5115.2926">10981 5708 110 0,'-17'-1'39'0,"-2"-7"3"15,19 8 0-15,11-1-40 16,16-3-2-16,13 2-3 16,11-3-2-16,17 17-10 15,-2-18-21-15,19 11-6 16,-10-6 1-16,5 7-1 15</inkml:trace>
  <inkml:trace contextRef="#ctx0" brushRef="#br0" timeOffset="5626.3218">11629 5796 98 0,'-24'30'41'16,"-10"-5"1"-16,9 13-5 15,-9-10-28-15,8 3-5 16,1-5 2-16,8-1-5 15,5-9 3-15,12-16-3 16,10 4 0-16,11-15-1 16,7-6-1-16,4-10 2 15,2-2-3-15,2-3 3 16,-1-4-3-16,-7 6 1 15,-9 3-1-15,-7 8 1 0,-5 3 1 16,-7 16-2-16,0 0 2 16,0 0 0-16,0 0 0 15,10 8 3-15,4 2-3 16,5-3 3-16,5 1-2 15,4-4 2-15,0-3-2 16,5-2-1-16,-3-1 1 16,-1-3 0-16,-4-5 1 15,-5 1-4-15,-1-3 3 16,-3-3-3-16,-1 0 2 15,-2 2-2-15,-3 2 2 16,-10 11-2-16,14 2 3 16,-11 8 2-16,-7 10-3 15,-2 8 2-15,-4 4 0 0,-2 5-1 16,4 2-1-16,0-7-4 15,13 5-7-15,-10-22-11 16,28 4-17-16,-8-18-4 16,14-6-1-16,0-16 1 15</inkml:trace>
  <inkml:trace contextRef="#ctx0" brushRef="#br0" timeOffset="6770.3872">12720 5646 73 0,'11'-19'37'0,"-11"19"-1"15,-11-3 1-15,-3 12-32 16,-14 3-1-16,-1 13 1 15,-9 2-1-15,0 7 3 16,-1 2-4-16,5-2 1 0,4-4 0 16,11 0-1-16,11-10-2 15,15-10 3-15,15-5-4 16,8-7 1-16,7-3-1 15,5-1 1-15,-4 3-2 16,1 1 2-16,-12 5 1 16,-9 9-2-16,-16 7 2 15,-14 7-2-15,-13 5 3 16,-6 3-4-16,-5-3 3 15,0-1-3-15,7-5-3 16,5-16-3-16,24-9-31 16,0 0-1-16,20-28-1 15,9-9-1-15</inkml:trace>
  <inkml:trace contextRef="#ctx0" brushRef="#br0" timeOffset="6964.3983">12802 5602 99 0,'0'0'40'16,"0"0"0"-16,19 2-3 15,18-10-39-15,5-11-10 16,14 5-26-16,2-9 0 15,10 3-1-15,-7-6-1 16</inkml:trace>
  <inkml:trace contextRef="#ctx0" brushRef="#br0" timeOffset="7332.4194">13328 5260 93 0,'15'-18'39'16,"13"9"0"-16,-8-6-2 15,4 7-33-15,-1 1-1 16,1 8 0-16,-7 5 0 15,-4 7-1-15,-9 4 0 0,-6 9 0 16,-12 6-1-16,-6 4 1 16,-11 6 0-16,-4 3-1 15,-3-4 0-15,1 1 0 16,6-5 0-16,5-4 0 15,11-7 0-15,15-9-2 16,19-7-1-16,10-11-3 16,27 6-15-16,1-17-20 15,19 4-1-15,-1-8 0 16,12 7-2-16</inkml:trace>
  <inkml:trace contextRef="#ctx0" brushRef="#br0" timeOffset="7489.4284">14019 5629 111 0,'-18'13'43'0,"-12"-11"0"15,11 1-1-15,-8-3-39 16,13-10-3-16,14 10-4 16,-14-32-10-16,14 32-25 15,7-23-3-15,-7 23 0 16,9-24-2-16</inkml:trace>
  <inkml:trace contextRef="#ctx0" brushRef="#br0" timeOffset="9272.5304">18669 5532 26 0,'-62'-7'30'16,"5"0"2"-16,13-1-1 16,8 5-20-16,9-10-3 15,15 5-3-15,9-5 0 0,17 2-2 16,10 1-1-16,14 0-1 15,8 2-1-15,11 2 1 16,14 2 0-16,10 6 1 16,8-1 1-16,13 3-1 15,12-4 2-15,21 5 1 16,11-7-2-16,21-1 0 15,10-6 0-15,20 0 0 16,13-5 0-16,13 1-1 16,10-3 0-16,3 2-1 15,5-1 1-15,5 4-1 16,-4 0 0-16,-3 6 0 15,-2-2 0-15,-7 1 1 16,-12 3-1-16,-6 1 0 16,-11 2-1-16,-16 4 1 0,-16-3 0 15,-15 4 0-15,-22-2-1 16,-18 2 1-16,-20-1-1 15,-20 0 0-15,-22-4 1 16,-17 0 1-16,-20-4-2 16,-15 4 1-16,-15-14 0 15,-13 2 0-15,-15-4 0 16,-9-5-1-16,-14 0 1 15,-9-3-1-15,-8 0 1 16,-2 2 0-16,-3-1-2 16,-1 1 3-16,5 2-3 15,10 3 2-15,13 0-3 16,14 2 2-16,17 2-2 15,16 3 3-15,14 10-1 0,25-13-1 16,10 13 1-16,11 4 0 16,10 6 2-16,10 5-1 15,4 4 1-15,1 4-2 16,-3 4 2-16,-3-1-2 15,-6 2 1-15,-3-3-1 16,-14 1 0-16,-9-2 1 16,-14-1-1-16,-14 1 1 15,-16-3-1-15,-21 4 0 16,-20 3 0-16,-19 3 1 15,-14 2-1-15,-13-1-1 16,0 0-3-16,-2-11-12 16,20 5-22-16,9-19-1 15,24-7 0-15,17-18-3 0</inkml:trace>
  <inkml:trace contextRef="#ctx0" brushRef="#br0" timeOffset="11345.6489">18823 6068 79 0,'11'-16'37'0,"-4"-4"-1"16,5 5 0-16,-8-6-29 16,16 3-3-16,3-4 0 15,6 2 0-15,4 1-4 16,1-1 2-16,0 6-3 15,0 5 2-15,-9 7 0 0,-2 8 0 16,-8 6 0-16,-5 16-1 16,-10 7 3-16,-5 10-3 15,-3 8 3-15,-1 3-3 16,-1 4 0-16,2-1 0 15,7-5 0-15,7-6 1 16,5-11-1-16,13-12 1 16,5-14-1-16,8-13 2 15,5-15-1-15,4-12 1 16,-1-13 0-16,-4-7-1 15,-3-8 1-15,-9-2-1 16,-9 0 1-16,-7 2-1 16,-8 5-3-16,-5 9 3 15,-5 10-4-15,-2 4 2 16,1 15-5-16,6 14-1 0,0 0-29 15,0 0-3-15,21 26 2 16,-1-8-3-16</inkml:trace>
  <inkml:trace contextRef="#ctx0" brushRef="#br0" timeOffset="11677.6679">20077 6069 93 0,'-15'-10'36'16,"-8"-1"1"-16,2 12 0 15,-6 2-32-15,3 12 0 16,-4 4-1-16,4 15 0 15,-3 5-2-15,8 9 1 16,0 4-1-16,9 1-1 16,4 3 0-16,5-4 0 15,5-4-2-15,3-8 0 16,6-3-4-16,-7-10-1 15,11 3-14-15,-14-20-17 16,-3-10-1-16,0 0-3 16,0 0 5-16</inkml:trace>
  <inkml:trace contextRef="#ctx0" brushRef="#br0" timeOffset="11827.6765">19751 6397 99 0,'-12'-17'38'16,"12"17"2"-16,-1-19-2 15,14 13-32-15,9-2-2 16,10-1-2-16,12-2-2 15,7-11-10-15,11 10-26 16,0-11-3-16,10 5 0 16,-5-7-2-16</inkml:trace>
  <inkml:trace contextRef="#ctx0" brushRef="#br0" timeOffset="12045.689">20567 6034 111 0,'-10'2'39'0,"10"-2"0"16,12-11-3-16,5 3-36 15,6 1-2-15,2-3-2 16,8 11-10-16,-5-11-23 15,1 6-1-15,-7-3 1 16,-2 7-3-16</inkml:trace>
  <inkml:trace contextRef="#ctx0" brushRef="#br0" timeOffset="12224.6992">20551 6194 99 0,'-21'20'39'15,"14"1"0"-15,7-21-1 16,11 13-32-16,12-16-6 15,10-8-2-15,15 3-8 16,-2-16-26-16,10 3-2 16,-3-10 1-16,5 4-3 15</inkml:trace>
  <inkml:trace contextRef="#ctx0" brushRef="#br0" timeOffset="12696.7262">21027 5932 103 0,'-10'1'40'0,"10"-1"1"15,17-10-3-15,7-2-30 16,3 1-6-16,5 1 1 15,1-1-2-15,-1 5 1 16,-5 1-3-16,-2 4 3 16,-5 5 1-16,-7 5-2 15,-9 8 2-15,-5 5-2 16,-6 7 1-16,-2 7-1 15,-2 4 1-15,0 5-2 16,3 0-1-16,5 0 1 16,5-5 0-16,6-4-1 0,8-8 1 15,7-9 0-15,6-9 0 16,0-12 0-16,4-11 1 15,0-13 0-15,-1-11 0 16,-5-7 1-16,-1-5-2 16,-5-8 0-16,-4 0 0 15,-2-1 0-15,-2 4-3 16,-6 10 0-16,0 7 0 15,-3 9-2-15,6 15-3 16,-6-6-7-16,15 22-23 16,-9-3-3-16,17 10 1 15,-3-5 0-15</inkml:trace>
  <inkml:trace contextRef="#ctx0" brushRef="#br0" timeOffset="12908.7383">21865 5917 110 0,'-18'10'38'16,"3"-6"2"-16,15-4-2 15,18 11-36-15,4-9-1 16,9 3-2-16,2-4-4 15,10 11-30-15,-10-10-3 16,4 5-1-16,-16-5-1 16</inkml:trace>
  <inkml:trace contextRef="#ctx0" brushRef="#br0" timeOffset="13063.7472">21786 6189 115 0,'-8'21'39'0,"8"-21"2"16,19 11-3-16,10-15-40 15,11-11-30-15,17 4-6 16,-1-8-1-16,10 0-2 16</inkml:trace>
  <inkml:trace contextRef="#ctx0" brushRef="#br0" timeOffset="13606.7783">22438 5972 108 0,'-2'-10'37'0,"2"10"3"15,34-14-2-15,-9 4-34 16,12 3-1-16,3-5 0 15,6 5 0-15,-6 1-1 16,1 2 1-16,-10 2-1 16,-3 3-1-16,-9 3 1 15,-19-4-1-15,10 23 0 16,-22-4-1-16,-11 5 1 15,-7 7 0-15,-7 3-1 16,-3 6 1-16,-1-1-1 16,5 2 0-16,8-2 0 0,11-5-1 15,17-7-1-15,16-10-4 16,29 2-17-16,1-25-17 15,25-3-1-15,4-16 0 16,17-2-1-16</inkml:trace>
  <inkml:trace contextRef="#ctx0" brushRef="#br0" timeOffset="13981.7997">23369 5891 120 0,'-44'0'41'0,"-1"12"0"15,-13-3-3-15,5 8-34 16,2 2-2-16,10 4 1 0,3 1-2 15,15 0 1-15,13-1-1 16,12-1-1-16,16-3 2 16,11-3-2-16,9-1 0 15,0 2 0-15,5-1 0 16,-5 2 0-16,-6-2 0 15,-7 5 0-15,-13-1 0 16,-11 1 0-16,-10 0 0 16,-7-1 0-16,-9-3 0 15,-6-6 0-15,1-3 0 16,2-5 0-16,5-8 0 15,8-6 0-15,12-10 0 16,9-9 0-16,12-6-2 16,10-5-1-16,5-1-1 0,6-9-4 15,13 16-28-15,-13-7-5 16,2 12 0-16,-11 2 0 15</inkml:trace>
  <inkml:trace contextRef="#ctx0" brushRef="#br0" timeOffset="14732.8427">23705 6071 102 0,'0'0'38'15,"0"0"1"-15,-11 6-1 16,1 10-31-16,-6-3-4 16,2 7 0-16,-3 1 0 15,0 2 0-15,2 1-1 16,5-1 0-16,4-6-1 0,5-3 1 15,1-14-2-15,15 4 1 16,-1-12-1-16,6-6 1 16,2-7 0-16,1-5-1 15,0-3 1-15,-2-1-1 16,-1 2 1-16,-2 1-1 15,-6 7 1-15,-3 4-1 16,-9 16 0-16,0 0 1 16,11 1-1-16,-11 14 1 15,0 2-1-15,1 3 1 16,3 0-1-16,3 1 1 15,4-4 1-15,5-7-2 16,6-5 0-16,7-5 0 16,1-8 0-16,6-5 0 0,-1-4 0 15,0-4 0-15,-3-1 0 16,-2 0 0-16,-7 3 0 15,-5 4 0-15,-6 4 0 16,-12 11 0-16,0 0 0 16,-8 17 0-16,-4 4 0 15,-4 6 0-15,4 6 0 16,-3 2 0-16,5 4 0 15,5-7-5-15,17 7-11 16,-4-24-12-16,25 2-14 16,2-16-1-16,17-6 0 15,-1-14 2-15</inkml:trace>
  <inkml:trace contextRef="#ctx0" brushRef="#br0" timeOffset="14912.853">24655 5710 108 0,'-21'-4'41'0,"0"23"0"15,-11 8 1-15,2 16-36 16,-5 12-3-16,0 9-1 16,3 10-2-16,0-1-1 15,10 8-7-15,-9-14-30 16,22 2-3-16,0-15 0 15,17-7-1-15</inkml:trace>
  <inkml:trace contextRef="#ctx0" brushRef="#br0" timeOffset="15266.8732">24736 6023 116 0,'-32'19'42'0,"-10"-4"0"15,17 10-1-15,-3-8-38 16,12 5-1-16,9-5 0 16,8 1 0-16,9-4-1 15,11-1 0-15,3 1-1 16,4-2 1-16,-3-2 1 15,-1-1-2-15,-2 2 0 16,-10 0 0-16,-6 3 0 16,-9 2 0-16,-10 0 0 0,-4 3 0 15,-7 0 0-15,-4 2 0 16,-2 0 0-16,-1-6 0 15,11 7-14-15,-9-20-10 16,26 8-18-16,3-10-2 16,20-2 0-16,8-6-1 15</inkml:trace>
  <inkml:trace contextRef="#ctx0" brushRef="#br0" timeOffset="15434.8828">24922 6412 128 0,'-25'-10'44'0,"10"2"-1"0,-6-8-3 15,10-2-42-15,11 5-4 16,-7-14-13-16,7 27-23 16,7-22-1-16,-7 22 0 15,-4-10-1-15</inkml:trace>
  <inkml:trace contextRef="#ctx0" brushRef="#br0" timeOffset="17348.9923">15009 1009 24 0,'-23'-74'32'0,"23"74"1"16,-43-64-2-16,43 64-23 16,-58-49 4-16,58 49 6 15,-79-29-2-15,34 26-7 16,-5 6-2-16,-3 9-2 15,-5 6 1-15,-5 12-4 16,44 7-1-16,-119 61-1 16,4 19 2-16,6 15-2 0,0 2-1 15,18 9 1-15,19 1 0 16,23-4 0-16,34-25 0 15,14-7 1-15,20 3-1 16,18-1 1-16,23-8 0 16,22-4 0-16,22-3 1 15,20-16-2-15,22-5 2 16,17-20-2-16,15-22 2 15,15-27-1-15,11-27 0 16,5-27 0-16,5-24-1 16,-6-22 1-16,-6-21 0 15,-15-8 1-15,-14-15-1 16,-28-6 0-16,-23-10 1 15,-68 82-1-15,2-8 1 16,-19 3-1-16,-4-5 0 0,-18 9 1 16,-4-2-2-16,-21 4 1 15,-5-2-1-15,-12 10-2 16,-3-23-6-16,-10 18-30 15,-9 0-3-15,-5 14 1 16,-4 0-2-16</inkml:trace>
  <inkml:trace contextRef="#ctx0" brushRef="#br0" timeOffset="17605.0069">15044 688 95 0,'0'0'40'15,"-21"63"0"-15,21-63-4 16,0 0-34-16,2 60 1 16,-2-60-1-16,-4 69 0 15,-10 36-2-15,2 14 1 16,1 11-2-16,-2-6-1 15,11 11-9-15,-4-3-28 16,10-13 0-16,5-44 0 16,4-18-2-16</inkml:trace>
  <inkml:trace contextRef="#ctx0" brushRef="#br0" timeOffset="17906.0242">14969 1778 85 0,'10'-4'38'0,"-10"4"0"16,19-3-1-16,-19 3-33 15,19 19-1-15,-8 0 2 16,10 8-2-16,-2 5 0 16,11 6-2-16,5 5 1 15,11 2-3-15,8 0 0 16,4-5-2-16,12 4-6 0,-6-7-30 15,12 3 1-15,-5-6-1 16,2-3-2-16</inkml:trace>
  <inkml:trace contextRef="#ctx0" brushRef="#br0" timeOffset="18674.0681">14598 3043 74 0,'10'-8'36'0,"-9"-3"-1"16,-1 11 1-16,0 0-30 16,-17 8 0-16,-7 8 0 15,-1 16 0-15,-9 8-2 16,-3 18 1-16,-4 10-1 15,5 9 0-15,-2 5-1 16,8 5-1-16,9-7-1 16,12-3-2-16,11-9 0 15,10-17-4-15,17-3-8 16,1-27-25-16,14-8-1 15,-6-21 0-15,7-6-1 16</inkml:trace>
  <inkml:trace contextRef="#ctx0" brushRef="#br0" timeOffset="18843.0778">14387 3338 99 0,'-29'-15'38'0,"19"12"1"15,7-10-1-15,27 2-35 16,13-7-2-16,14-7-4 15,19 8-13-15,1-17-22 16,10 10 1-16,-3-6-2 16,-1 13 0-16</inkml:trace>
  <inkml:trace contextRef="#ctx0" brushRef="#br0" timeOffset="19058.0901">14841 3403 103 0,'-11'18'39'0,"11"-18"0"16,0 0-2-16,22-5-37 16,10-13-3-16,10 3-1 15,1-10-4-15,16 11-29 16,-15-7 0-16,0 13 0 15,-16 4-3-15</inkml:trace>
  <inkml:trace contextRef="#ctx0" brushRef="#br0" timeOffset="19228.0998">14791 3736 105 0,'0'0'41'0,"0"0"-2"15,25-25 0-15,-2-3-38 16,20-4-4-16,4-11-3 15,12 6-31-15,-5-7-1 16,4 11-1-16,-11-4-1 16</inkml:trace>
  <inkml:trace contextRef="#ctx0" brushRef="#br0" timeOffset="19943.1407">15332 3230 102 0,'17'-10'37'0,"-2"-15"1"16,12 20-10-16,-2-16-25 16,7 7-1-16,-5 1 1 15,-2 10-1-15,-6 6 0 16,-9 15 0-16,-6 7 0 15,-10 12 0-15,-9 6 0 16,-6 5 0-16,-2 3 0 16,-1 2 0-16,0-6 0 15,5-4-1-15,8-10 0 16,11-10-2-16,13-12-1 0,11-15-2 15,16-4-5-15,-1-25-27 16,19 5-4-16,-5-23 2 16,10 6-2-16</inkml:trace>
  <inkml:trace contextRef="#ctx0" brushRef="#br0" timeOffset="20211.156">15793 3164 99 0,'-24'29'37'15,"-4"-4"2"-15,10 19-1 16,-3-6-34-16,6 8 0 15,3-3 0-15,6 0-1 16,6-6 0-16,7-3 0 16,8-12-1-16,7-7-1 15,4-11 1-15,2-10-1 0,2-10 0 16,1-10 0-16,-5-8-2 15,-3-8 1-15,-8 0-1 16,-9-7-2-16,-2 8 0 16,-6-2-3-16,2 21-11 15,-15-6-22-15,15 28-1 16,-30-3 0-16,15 27-1 15</inkml:trace>
  <inkml:trace contextRef="#ctx0" brushRef="#br0" timeOffset="20662.1818">15305 4046 86 0,'-29'0'39'15,"-8"-1"-1"-15,2 17 2 16,-6-2-26-16,8 5-11 16,3-1 0-16,5 3-1 15,11-3-1-15,5 1 0 16,9-2 0-16,5-2 0 0,4-1-1 15,5-1 0-15,1-2 1 16,0 4-1-16,-2-1 0 16,-1 2 0-16,-6 1 1 15,-6 4-2-15,-4 0 1 16,-7 2 0-16,-3 0 0 15,-4-1-1-15,4-1-1 16,0-9-3-16,7 6-4 16,-7-18-28-16,14 0-3 15,15-12 1-15,5-1-2 16</inkml:trace>
  <inkml:trace contextRef="#ctx0" brushRef="#br0" timeOffset="21029.2028">15352 4257 93 0,'-1'13'38'16,"1"-13"-1"-16,0 0 2 16,13 4-34-16,3-8-1 15,5-7-1-15,8 0 0 16,1-6 0-16,2-3 0 15,-2 0-2-15,-1-1 0 16,-7 0 1-16,-8 3-1 16,-10 3 0-16,-10 3 0 15,-10 4-1-15,-5 7 2 16,-8 3-2-16,-2 9 1 0,-4 5 0 15,1 7-1 1,5 4 1-16,6 5-1 0,8 1 0 16,8 2-2-16,12-3 1 15,10-4-1-15,11-7-2 16,9-11-2-16,16-3-4 15,-8-22-24-15,20 3-5 16,-7-18 1-16,9 1-1 16</inkml:trace>
  <inkml:trace contextRef="#ctx0" brushRef="#br0" timeOffset="21241.2149">15994 3988 103 0,'-21'-12'40'16,"1"20"1"-16,-17 0-2 15,7 13-30-15,-10 9-4 0,4 10-1 16,1 4-1-16,7 6-1 15,10-3 0-15,8-2-2 16,17-8 0-16,14-12-1 16,20-7-1-16,12-18-3 15,14-5-4-15,-3-24-17 16,18 7-14-16,-4-14-1 15,2 6-1-15,-17-5 2 16</inkml:trace>
  <inkml:trace contextRef="#ctx0" brushRef="#br0" timeOffset="21383.2231">16377 4176 122 0,'-30'11'41'0,"14"9"3"16,-7-15-4-16,9 0-38 0,5 0-3 16,9-5-6-16,0 0-20 15,0 0-14-15,5-11-2 16,-5 11 0-16,5-11-1 15</inkml:trace>
  <inkml:trace contextRef="#ctx0" brushRef="#br0" timeOffset="22408.2817">8735 6874 90 0,'1'13'36'15,"-2"13"0"-15,2 27 1 16,-4 22-34-16,2 30-1 15,-3 31-1-15,0 28 0 16,-6 24 0-16,-1 15-1 16,-2 1 0-16,0-10-2 15,4-18 0-15,1-38-22 16,15-25-13-16,2-40 0 15,13-34-2-15,1-36 1 16</inkml:trace>
  <inkml:trace contextRef="#ctx0" brushRef="#br0" timeOffset="23082.3202">8173 7968 60 0,'0'0'34'16,"0"-14"0"-16,0 14-1 15,15-12-26-15,-15 12-1 16,25-11-1-16,-6 7-1 0,13 4-1 16,8 1-1-16,12 2-1 15,13 1 0-15,12 0 0 16,12 1 0-16,18 2 0 15,15-2 0-15,18-1 0 16,15 1 0-16,15-3 0 16,20 0-1-16,15 1 1 15,21-2-1-15,14 2 0 16,13-2 0-16,19 1-1 15,17-2 1-15,12 0 0 16,12-2 0-16,19 0 0 16,10-2 1-16,16 0 0 15,14-3 0-15,10 1 0 0,46 1 1 16,-23 1 0-16,15 3 0 15,4 3-1-15,10 2 1 16,34 3-1-16,-25 2 0 16,8 0 1-16,15 2-1 15,-9-1 1-15,4-2-1 16,6-5 0-16,1-1 1 15,-33-4-1-15,26-3 1 16,-5-1-1-16,-56-3 0 16,38-1-1-16,-17 2 1 15,-14 1-1-15,-26 4 1 16,-17 2-1-16,-24 3 1 15,-21 7-1-15,-28 3 0 16,-23 2-2-16,-26 2-4 0,-37-8-25 16,-15 4-9-16,-37-8-1 15,-28 0 1-15</inkml:trace>
  <inkml:trace contextRef="#ctx0" brushRef="#br0" timeOffset="23549.3469">24654 7429 104 0,'16'1'38'0,"-20"22"1"16,1 32-10-16,-8 7-24 15,6 27-1-15,-6 15-2 0,-1 21-1 16,-3 12 0-16,0 2-1 15,0-1 0-15,0-15-3 16,7-7-3-16,-6-30-15 16,19-10-18-16,2-29 1 15,18-20-2-15,6-29 1 16</inkml:trace>
  <inkml:trace contextRef="#ctx0" brushRef="#br0" timeOffset="23736.3576">24969 7723 109 0,'-124'68'40'16,"-3"37"0"-16,-17 20-3 15,6 11-36-15,9 14-16 16,3-19-24-16,23-8-1 15,9-27-2-15,20-17 1 16</inkml:trace>
  <inkml:trace contextRef="#ctx0" brushRef="#br0" timeOffset="24444.3981">9143 7559 83 0,'-20'-8'39'0,"-11"20"-1"16,-19 21-1-16,-9 23-26 16,-21 24-11-16,-15 17 0 15,-8 19-3-15,-6 8 0 16,7 8-8-16,3-20-27 15,25-22 1-15,21-31-2 16,34-35 1-16</inkml:trace>
  <inkml:trace contextRef="#ctx0" brushRef="#br0" timeOffset="25030.4317">11195 6944 91 0,'-29'-2'37'0,"-12"20"0"16,-22 10 1-16,-4 15-32 15,-12 4-2-15,8 11-2 16,-1-1 2-16,15 2-2 16,13-7-1-16,21-5 0 15,21-7-1-15,20-10 0 16,24-7 0-16,11-10 1 0,17-2-1 15,6-5 0-15,-3 0 1 16,-3 4 0-16,-14 4-1 16,-13 7 2-16,-21 11-2 15,-17 9 2-15,-25 5-1 16,-15 7 0-16,-12 0 0 15,-3-1-1-15,0-6-1 16,10-12-3-16,18-4-11 16,8-28-24-16,33-9-1 15,17-23-1-15,32-9 0 16</inkml:trace>
  <inkml:trace contextRef="#ctx0" brushRef="#br0" timeOffset="25219.4425">11807 7393 103 0,'-25'8'42'0,"9"1"-1"16,-2-11-2-16,18 2-36 16,13-9-3-16,12-3-1 15,14-3-2-15,1-6-5 16,20 10-28-16,-12-3-3 15,4 9-1-15,-15 0 0 16</inkml:trace>
  <inkml:trace contextRef="#ctx0" brushRef="#br0" timeOffset="25370.4511">11730 7670 100 0,'-36'24'38'16,"22"-8"1"-16,14-16-4 15,23-15-38-15,33-6-32 16,6-12-3-16,24 0 0 15,4-7-1-15</inkml:trace>
  <inkml:trace contextRef="#ctx0" brushRef="#br0" timeOffset="26096.4926">13080 7459 80 0,'-41'-2'39'0,"-13"0"-1"15,1 11 1-15,-8-2-33 16,4 17-1-16,5 4-1 15,9 9 0-15,8 5-1 16,13 4-1-16,12-1 0 16,16-5 0-16,13-8 0 15,23-11-1-15,14-16 1 0,15-18-1 16,13-18 0-16,10-18 0 15,-1-14 1-15,1-13 0 16,-8-9 0-16,-12-4 0 16,-17-2 0-16,-13 2 1 15,-20 8-1-15,-13 13 0 16,-14 8-1-16,-8 22 0 15,-12 20 0-15,-5 21-1 16,-5 27 1-16,0 23-3 16,-1 15 1-16,8 12-1 15,6 10 0-15,14-4-1 16,16-2-2-16,14-13-3 15,24-2-10-15,2-30-18 16,28-4-6-16,-2-20 0 0,11-10 0 16</inkml:trace>
  <inkml:trace contextRef="#ctx0" brushRef="#br0" timeOffset="26293.5039">13957 7400 104 0,'-12'11'40'0,"0"-6"1"15,12-5-2-15,28 3-40 16,-4-8 0-16,11-2-2 16,2-7-3-16,14 12-13 15,-9-11-20-15,3 6 0 16,-13-2 0-16,-2 9 0 15</inkml:trace>
  <inkml:trace contextRef="#ctx0" brushRef="#br0" timeOffset="26443.5125">14043 7535 102 0,'-30'25'39'15,"2"-12"2"-15,18 2-2 16,10-15-36-16,16-4-3 16,20-5-7-16,2-13-30 15,25 4-3-15,4-12 1 16,16 3-3-16</inkml:trace>
  <inkml:trace contextRef="#ctx0" brushRef="#br0" timeOffset="26833.5348">15005 6868 105 0,'-14'-18'40'0,"14"-12"-1"15,29 2 0-15,19-5-38 16,14-1 1-16,11 4-1 16,4 5 1-16,-3 8 0 0,-8 10 0 15,-13 10 0-15,-16 14 0 16,-22 12 0-16,-15 9 0 15,-17 10-1-15,-14 7 0 16,-7 5-3-16,-1 0-1 16,6 7-12-16,-4-15-24 15,22 4-2-15,2-11-1 16,25-5-2-16</inkml:trace>
  <inkml:trace contextRef="#ctx0" brushRef="#br0" timeOffset="26992.5439">15435 7630 114 0,'-51'28'41'0,"4"-18"-3"16,15-16-16-16,40-6-62 15,-3-13-2-15,22-1-1 16,6-6-1-16</inkml:trace>
  <inkml:trace contextRef="#ctx0" brushRef="#br1" timeOffset="74979.2886">714 7056 86 0,'-17'-5'37'0,"-7"-1"-1"15,4 14-3-15,-17-8-23 0,7 15-3 16,-14 1-2-16,4 9-2 16,-7 3-1-16,3 3 0 15,5-1-2-15,4 2 1 16,14-3-1-16,10 1 0 15,18-2-1-15,11-4 1 16,13 0 1-16,10 0-1 16,0 1 1-16,3-4 0 15,-8 6 0-15,-6 0 0 16,-11 1 0-16,-11 4 0 15,-9 0 0-15,-14-1 0 16,-4-1-1-16,-4-2-1 0,2-5-3 16,-5-18-17-16,26-5-18 15,-15 5 1-15,15-5-1 16,17-12-2-16</inkml:trace>
  <inkml:trace contextRef="#ctx0" brushRef="#br1" timeOffset="75467.3165">399 8274 62 0,'10'-23'37'15,"-10"0"1"-15,3 12 0 16,-11-1-16-16,8 12-15 15,-21 13-2-15,8 7-1 16,-3 4-1-16,3 11 0 16,-2-2-1-16,5 8 0 15,8-8-1-15,6 2 1 16,14-13 0-16,11-9-1 15,9-13 0-15,9-12 0 16,9-10-1-16,1-12 0 16,-1-6 0-16,-2-4 0 15,-9 0 0-15,-10 5 0 0,-8 8-1 16,-14 9 1-16,-7 11 1 15,-6 11-1-15,-17 15 0 16,2 10 0-16,-7 10 1 16,6 10-2-16,3 5 0 15,3 2-2-15,10 6-4 16,4-13-26-16,20 6-5 15,2-15-1-15,13 6-3 16</inkml:trace>
  <inkml:trace contextRef="#ctx0" brushRef="#br1" timeOffset="75966.345">352 9255 102 0,'0'0'39'0,"0"0"2"15,23-30-5-15,9 12-32 16,7-5-1-16,-1 1-1 15,-1 3 0-15,-5 8 0 16,-6 5-1-16,-8 11 0 16,-8 12 0-16,-8 15 0 15,-11 10-1-15,-6 11 1 16,-5 6-1-16,0 3 0 15,2-1 1-15,3-5-1 0,8-8 1 16,10-14 0-16,12-15 1 16,17-18-2-16,8-16 1 15,10-14 0-15,2-10 0 16,-1-10-1-16,-4-6 1 15,-8-1-1-15,-14 4 1 16,-14 6-1-16,-11 4 1 16,-10 6 0-16,-6 8-1 15,-4 4-1-15,7 6 0 16,2 0-2-16,11 6-3 15,6-5-12-15,26 19-22 16,-2-1-2-16,20 14 1 0,-1 7-2 16</inkml:trace>
  <inkml:trace contextRef="#ctx0" brushRef="#br1" timeOffset="76444.3724">823 10294 86 0,'11'-49'39'0,"3"6"-2"15,-13-1 3-15,3 8-34 16,-14 8-2-16,-5 8 0 0,-9 12-2 16,-8 14 2-16,-6 11 0 15,-2 16 0-15,-4 9-2 16,5 11 2-16,0 8-2 15,10 2 1-15,8-4-1 16,16-7 0-16,14-14-2 16,17-12 0-16,15-22 0 15,13-15 0-15,9-21 1 16,6-9 0-16,1-13-1 15,-2-4 1-15,-10-2-1 16,-13 6 1-16,-12 7 1 16,-14 11-1-16,-14 16-1 15,-15 17 0-15,-11 17-1 0,-8 15-1 16,-4 19-1-16,-3 7 0 15,6 17-3-15,1-1-2 16,21 16-15-16,-5-18-17 16,25 5-1-16,0-14 1 15,18 0-1-15</inkml:trace>
  <inkml:trace contextRef="#ctx0" brushRef="#br1" timeOffset="76767.3908">948 10891 95 0,'0'0'39'0,"-19"-18"1"15,19 18-1-15,-20 27-34 16,5 7 0-16,-7 13-2 16,0 16-2-16,-6 10 0 15,1 12 0-15,2-1 0 16,5-1-2-16,9-8 1 15,6-14-2-15,14-13 0 16,6-21-2-16,18-11-9 16,-9-30-24-16,23-4-3 15,-14-23 0-15,2 3 0 16</inkml:trace>
  <inkml:trace contextRef="#ctx0" brushRef="#br1" timeOffset="76917.3994">729 11207 102 0,'-41'-3'42'0,"26"10"0"16,15-7-1-16,10-9-36 15,24-9-3-15,21-12-5 16,31 4-16-16,-6-17-20 16,23 1-4-16,-8-13 2 15,6 2-4-15</inkml:trace>
  <inkml:trace contextRef="#ctx0" brushRef="#br1" timeOffset="77397.4269">1018 7504 104 0,'9'3'39'16,"6"-12"1"-16,17 1-5 16,-2-2-39-16,7-14-18 15,17 10-15-15,-4-5-2 0,4 7 1 16,-10 3-2-16</inkml:trace>
  <inkml:trace contextRef="#ctx0" brushRef="#br1" timeOffset="77571.4368">1208 7604 112 0,'-21'4'40'16,"21"-4"0"-16,0 0-1 16,20-19-38-16,8 3-3 15,13-5-4-15,13 12-19 16,-6-10-13-16,9 11-2 15,-6-2 0-15,1 14 0 16</inkml:trace>
  <inkml:trace contextRef="#ctx0" brushRef="#br1" timeOffset="77826.4514">1253 8214 107 0,'0'0'39'16,"0"0"2"-16,21-8-4 15,1-5-36-15,8-1-2 16,6 3-2-16,0-4-3 15,9 11-16-15,-13-7-17 0,2 10 0 16,-15-3 0-16,-3 12 0 16</inkml:trace>
  <inkml:trace contextRef="#ctx0" brushRef="#br1" timeOffset="77968.4595">1348 8276 110 0,'-20'16'40'0,"2"-12"2"16,18-4-6-16,10 0-32 15,13-9-2-15,12-4-5 16,3-4-4-16,21 7-31 15,-10-1-2-15,8 10 0 16,-8 1-2-16</inkml:trace>
  <inkml:trace contextRef="#ctx0" brushRef="#br1" timeOffset="78286.4777">1276 9088 103 0,'0'0'39'16,"34"-16"0"0,-9-5-2-16,8 3-35 0,8-2-2 15,5-1-4-15,8 13-18 16,-13-6-16-16,-2 12-1 15,-16 1 0-15,-3 12-1 16</inkml:trace>
  <inkml:trace contextRef="#ctx0" brushRef="#br1" timeOffset="78437.4864">1348 9287 108 0,'0'0'40'16,"0"0"0"-16,19-8-2 15,15-19-37-15,8 14-10 0,1-11-28 16,10 12-3-1,-5-2 0-15,4 14-1 0</inkml:trace>
  <inkml:trace contextRef="#ctx0" brushRef="#br1" timeOffset="78704.5016">1458 10038 100 0,'-13'0'39'16,"13"0"0"-16,12-4-2 15,15-2-36-15,7-5-6 16,2-12-30-16,18 13-2 16,-3-8-1-16,2 8 0 15</inkml:trace>
  <inkml:trace contextRef="#ctx0" brushRef="#br1" timeOffset="78871.5112">1518 10216 115 0,'-16'6'41'15,"16"-6"1"-15,15-3-4 0,8-9-40 16,21 5-16-16,-1-14-20 16,14 7-3-16,-6-7 1 15,9 12-1-15</inkml:trace>
  <inkml:trace contextRef="#ctx0" brushRef="#br1" timeOffset="79188.5293">1604 11034 103 0,'-13'3'39'15,"13"-3"1"-15,22-11-5 16,3 1-34-16,9 0-4 16,5-10-6-16,13 10-27 15,-13-6-3-15,6 11 2 16,-15-2-4-16</inkml:trace>
  <inkml:trace contextRef="#ctx0" brushRef="#br1" timeOffset="79335.5377">1561 11266 67 0,'0'0'40'16,"28"-17"-4"-16,14-15-9 16,11-9-44-16,7-12-18 15,17 3-4-15,-1-12 1 16</inkml:trace>
  <inkml:trace contextRef="#ctx0" brushRef="#br1" timeOffset="79907.5705">2562 10051 90 0,'-5'-26'38'0,"0"9"-1"16,-15-4 1-16,-1 13-31 15,-11 0-2-15,-2 13-2 16,-6 5 0-16,-1 13 1 16,-1 10-1-16,8 5 0 15,0 2-1-15,10 4 1 16,11-5-1-16,9-3 0 15,19-14 0-15,14-13-1 16,15-14 0-16,13-12 0 16,8-12 0-16,2-7 1 15,-3-5-1-15,-3 1 0 16,-13 0 0-16,-11 10 0 15,-17 11 0-15,-20 19-1 0,0 0-1 16,-12 14-1-16,-3 17-1 16,-7 10-3-16,7 16-4 15,-7-3-13-15,16 20-19 16,-1-4 1-16,13 10-3 15,0-5 3-15</inkml:trace>
  <inkml:trace contextRef="#ctx0" brushRef="#br1" timeOffset="80243.5897">2715 10715 93 0,'6'-16'40'15,"-11"3"0"-15,5 13 0 16,-23 18-33-16,4 10-2 15,-10 13-2-15,-1 15-1 16,-4 11-1-16,1 8-1 16,0 6 0-16,8 3-1 15,11-7 1-15,10-6-2 16,13-11 0-16,6-18-3 15,15-3-9-15,-8-27-23 16,12-6-4-16,-12-22 0 16,1-5 0-16</inkml:trace>
  <inkml:trace contextRef="#ctx0" brushRef="#br1" timeOffset="80395.5984">2490 11082 114 0,'8'-14'44'0,"4"-8"-1"15,20 9-7-15,5-6-34 16,11-8-6-16,19 9-24 15,-8-19-13-15,12 5-1 16,-7-11-2-16,4-1 0 16</inkml:trace>
  <inkml:trace contextRef="#ctx0" brushRef="#br1" timeOffset="81183.6434">2066 9078 88 0,'0'0'36'0,"3"-20"1"15,7-1-1-15,9 3-32 16,1-4 0-16,4 2 0 15,-1-2-1-15,-4 9 1 16,0 1-1-16,-5 7 0 16,-14 5-1-16,9 12 0 15,-15 4-1-15,-2 11 1 16,-2 3-1-16,1 5-1 15,0 2 0-15,2 7 1 16,4-4-1-16,9 1 0 16,3-8 1-16,7-4-1 15,10-12 1-15,3-9 0 0,4-10 0 16,4-8 1-16,-3-11-1 15,1-8 1-15,-6-7-1 16,-4-5 0-16,-6 2 0 16,-9-5 0-16,-4 2 0 15,-3 0-1-15,-3 2-2 16,-4 6-2-16,5 8-3 15,-8-4-13-15,19 22-20 16,-12 8 0-16,12 3-2 16,-2 7 0-16</inkml:trace>
  <inkml:trace contextRef="#ctx0" brushRef="#br1" timeOffset="81459.6592">2859 8967 90 0,'-24'10'39'0,"6"11"-1"15,-8 1 2-15,13 14-31 16,-13 1-2-16,10 14-2 15,-4 4-2-15,7 3 0 16,3 2-2-16,4-3-1 16,5-3-2-16,1-12-4 15,13 3-26-15,-10-23-7 16,9-5 0-16,-12-17-2 15</inkml:trace>
  <inkml:trace contextRef="#ctx0" brushRef="#br1" timeOffset="81627.6688">2628 9353 113 0,'0'0'41'0,"1"-18"1"16,20 13-1-16,5-11-36 16,9 2-3-16,8 0-2 15,3-4-3-15,8 11-14 16,-10-17-22-16,5 11-3 15,-13-8 0-15,-3 6-2 16</inkml:trace>
  <inkml:trace contextRef="#ctx0" brushRef="#br1" timeOffset="82496.7185">2005 8228 81 0,'0'0'37'0,"14"-1"0"16,-14 1 0-16,31-17-31 15,-11 4-1-15,4 2 0 16,0-4-1-16,4 1 1 15,-8 2-1-15,1 0-1 16,-5 1 0-16,-4 5 0 16,-12 6 0-16,11-6-1 15,-11 6-1-15,0 0 0 16,0 0-1-16,-1 13 0 15,-1-1 0-15,2 0-1 16,-2 2 1-16,4 4-1 16,1 4 1-16,2 2 0 0,-1 3 0 15,2 5 1-15,1-1-1 16,0 2 0-16,4-7 0 15,0-2 1-15,4-5 0 16,3-11 0-16,6-10 0 16,6-16 0-16,1-8 0 15,5-12 0-15,-2-8 0 16,-3-9 1-16,-5 2-1 15,-7 0 0-15,-10 5 0 16,-6 8 0-16,-8 6-2 16,-1 8 1-16,2 13-2 15,4 13-1-15,9-11-3 16,6 7-4-16,26 14-20 0,-5-9-11 15,14 10 1-15,0-7-2 16,6 6 2-16</inkml:trace>
  <inkml:trace contextRef="#ctx0" brushRef="#br1" timeOffset="82761.7337">2891 8314 101 0,'0'0'40'0,"-8"27"1"0,-8-5-2 15,9 8-34-15,-13 4-2 16,6 1-2-16,3 1-1 15,2-6 0-15,15-10-3 16,8-19-5-16,24-4-27 16,-1-22-5-16,16-4 1 15,-5-17-1-15</inkml:trace>
  <inkml:trace contextRef="#ctx0" brushRef="#br1" timeOffset="82895.7414">3085 8112 104 0,'-32'-7'41'0,"-1"-6"-1"16,9 6-2-16,2 2-39 15,6-6-33-15,16 11-4 0,8-17-2 16,9 11-1-16</inkml:trace>
  <inkml:trace contextRef="#ctx0" brushRef="#br1" timeOffset="83812.7938">2532 7456 88 0,'-10'-24'38'16,"-4"6"-1"-16,-19-9 3 16,4 12-31-16,-19-1-2 15,-1 10-2-15,-6 7-1 16,3 14 0-16,-1 10-1 15,7 13 0-15,7 9-1 16,15 5 0-16,13-3 0 16,15-1-1-16,17-13 0 15,16-12 0-15,14-19 1 16,16-18-2-16,9-19 2 15,2-17-2-15,1-15 1 16,-5-8 2-16,-9-8-3 16,-10-3 0-16,-14 0 0 15,-9 4 0-15,-16 10 0 16,-12 11 0-16,-8 15 0 0,-5 16 0 15,-8 24 0-15,0 22 0 16,-3 24 0-16,3 17 0 16,4 15 0-16,4 7-4 15,12 20-13-15,-4-18-12 16,22 8-14-16,0-16 0 15,18-4-1-15,1-16 1 16</inkml:trace>
  <inkml:trace contextRef="#ctx0" brushRef="#br1" timeOffset="84217.817">3353 7507 81 0,'-12'-1'41'0,"12"1"-2"16,15-17 1-16,8 7-16 15,5-7-24-15,5-4-3 16,9 5-3-16,-5-8-10 15,8 15-22-15,-7-2 0 16,1 11 0-16,-13 0-1 16</inkml:trace>
  <inkml:trace contextRef="#ctx0" brushRef="#br1" timeOffset="84368.8256">3477 7625 105 0,'-32'18'38'0,"14"-1"0"0,18-17-6 15,0 0-30-15,33-11-4 16,9-5-6-16,15 6-26 15,-1-3-3-15,5 6-1 16,-1 1 0-16</inkml:trace>
  <inkml:trace contextRef="#ctx0" brushRef="#br1" timeOffset="84713.8454">3436 8280 108 0,'-12'-17'41'0,"14"7"0"15,1-8-1-15,13 1-38 16,10 1-1-16,10-1 0 15,7 3-2-15,2 2-2 16,7 8-2-16,-11-6-17 16,4 14-19-16,-17 0 1 15,-4 8-1-15,-17 2 1 16</inkml:trace>
  <inkml:trace contextRef="#ctx0" brushRef="#br1" timeOffset="84864.854">3447 8413 105 0,'0'0'39'0,"0"0"0"15,12 0-1-15,17-13-38 16,13-7-4-16,19 13-27 16,-11-9-7-16,9 9-1 15,-11 1-1-15</inkml:trace>
  <inkml:trace contextRef="#ctx0" brushRef="#br1" timeOffset="85185.8724">3391 9114 111 0,'0'0'41'0,"0"0"-1"0,21-24-2 15,7 10-37-15,7-1-2 16,4-2-3-16,8 10-11 16,-7-7-23-16,1 11-3 15,-12-2 2-15,-5 12-2 16</inkml:trace>
  <inkml:trace contextRef="#ctx0" brushRef="#br1" timeOffset="85337.881">3410 9283 113 0,'0'0'40'0,"13"-2"1"16,15-8-4-16,3-2-41 16,5-13-32-16,16 12-5 0,-5-5 1 15,3 11-2-15</inkml:trace>
  <inkml:trace contextRef="#ctx0" brushRef="#br1" timeOffset="85653.8991">3274 10121 78 0,'31'-21'35'16,"7"0"-3"-16,4 6-7 16,-1-6-53-16,2 6-4 15,-1 0-2-15,-4 9 0 16</inkml:trace>
  <inkml:trace contextRef="#ctx0" brushRef="#br1" timeOffset="85826.909">3261 10341 99 0,'0'0'38'0,"0"0"1"16,31-6-3-16,16-21-39 15,14 7-32-15,-2-3-2 16,7 4 0-16,-8-2-1 15</inkml:trace>
  <inkml:trace contextRef="#ctx0" brushRef="#br1" timeOffset="86141.927">3265 11105 76 0,'0'0'39'16,"5"15"-4"-16,12-20 1 16,15-4-36-16,7 2-6 15,0-14-10-15,12 7-18 16,-3-6 0-16,-1 4-2 15,-9-3 2-15</inkml:trace>
  <inkml:trace contextRef="#ctx0" brushRef="#br1" timeOffset="86301.9362">3424 11060 92 0,'-12'7'38'16,"12"-7"2"-16,-1-13-5 15,16 4-47-15,7-20-24 16,14 2-1-16,1-14-2 15,11 2 1-15</inkml:trace>
  <inkml:trace contextRef="#ctx0" brushRef="#br1" timeOffset="86936.9725">2882 8993 69 0,'0'0'35'0,"0"0"-1"16,0 0 3-16,0 0-27 0,0 0-4 15,15-3 0-15,-15 3-1 16,14 6-1-16,-14-6 0 16,23 7-1-16,-9-3 0 15,3 3 0-15,-1-2 0 16,3 1-1-16,-4-3-1 15,-1-1 1-15,-3-1 0 16,-11-1-1-16,16 4-1 16,-16-4 0-16,0 0-2 15,0 0 0-15,0 0-3 16,0 0-3-16,2 13-26 15,-2-13-5-15,0 0 1 16,0 0-1-16</inkml:trace>
  <inkml:trace contextRef="#ctx0" brushRef="#br1" timeOffset="89157.0995">4221 7003 104 0,'6'-23'39'0,"15"0"0"15,3-13-1-15,22-8-35 16,1 4-1-16,7 2-1 16,3 6 0-16,-2 6 0 15,-6 12 1-15,-10 16-2 0,-14 15 1 16,-15 16-1-16,-14 17 0 15,-16 8-1-15,-8 11-1 16,-7-2-4-16,9 11-23 16,-8-13-11-16,14-5 2 15,6-13-2-15</inkml:trace>
  <inkml:trace contextRef="#ctx0" brushRef="#br1" timeOffset="89316.1086">4739 7552 119 0,'-33'22'41'0,"-6"-12"1"16,6-1-7-16,15 3-61 0,1-15-12 16,17 3-4-16,0 0 0 15,12-6-1-15</inkml:trace>
  <inkml:trace contextRef="#ctx0" brushRef="#br1" timeOffset="90226.1606">4814 7967 63 0,'20'-21'37'0,"-12"1"-2"15,-1 5 2-15,-18 1-26 16,11 14-2-16,-33 7-2 0,5 13 0 15,-15 12-2-15,-6 13-2 16,-8 10 0-16,-6 9-2 16,-4 8 0-16,5 2-1 15,6-3-1-15,5-7-3 16,16-7-3-16,4-23-8 15,20-5-23-15,11-29 1 16,0 0-2-16,25-30 1 16</inkml:trace>
  <inkml:trace contextRef="#ctx0" brushRef="#br1" timeOffset="90397.1704">4382 8124 103 0,'5'18'41'15,"-3"2"0"-15,16 18 0 0,2-2-36 16,21 1-3-16,18-3-1 15,11-5-3-15,15 5-14 16,-4-15-23-16,11 1-3 16,-10-8 0-16,-2-1-1 15</inkml:trace>
  <inkml:trace contextRef="#ctx0" brushRef="#br1" timeOffset="92219.2746">4088 9000 83 0,'4'-12'37'15,"6"0"-2"-15,-1-16-3 16,9 11-26-16,4-6-2 16,9 1-1-16,-4 0-1 15,9 4 0-15,-2 2-2 16,-1 3 1-16,-2 8-1 0,-8 9 1 15,-9 12 1-15,-10 8 0 16,-11 11 0-16,-11 10 0 16,-9 8 0-16,-5 4 1 15,-7 3-1-15,2-1-1 16,3-7 0-16,8-6 0 15,12-10 0-15,12-9-1 16,12-15 0-16,14-11-3 16,16-9-2-16,4-15-8 15,16 4-25-15,-3-14 0 16,13 2 0-16,-7-8-1 15</inkml:trace>
  <inkml:trace contextRef="#ctx0" brushRef="#br1" timeOffset="92617.2974">4900 8871 95 0,'-34'-4'39'16,"6"14"1"-16,-16-1-2 15,3 6-33-15,1 0-1 16,5 1-2-16,7 3 1 15,8-1-2-15,11 2-1 16,10-5 0-16,15-3 0 16,9 6 0-16,7-2-1 15,4 4 1-15,1 0 0 16,-4 2-1-16,-3 1 1 0,-9 5 0 15,-9 1 0-15,-10-2 0 16,-11-1 0-16,-9-4 0 16,-7-7 0-16,-3-8 0 15,-1-10 1-15,4-9-1 16,4-13 0-16,12-13 0 15,16-8 0-15,10-10-1 16,17-3 0-16,6-1-1 16,8 3-1-16,4 2-2 15,2 17-9-15,-18 1-23 16,2 16-2-16,-17 9 1 15,-6 12-1-15</inkml:trace>
  <inkml:trace contextRef="#ctx0" brushRef="#br1" timeOffset="93982.3755">4114 9886 62 0,'-2'-14'33'0,"-1"1"0"15,-3-2 0-15,6 15-23 16,-16-23-3-16,16 23-2 16,-28-5-1-16,12 13 0 15,-9 6 0-15,3 11 0 16,-8 8-1-16,3 9 1 15,1 5-1-15,6 6 0 16,5-2-1-16,12-2-1 16,6-6 0-16,13-8 0 15,13-11-1-15,9-13 0 16,8-13 1-16,5-12 0 15,0-13 0-15,-3-8-1 16,-5-10 2-16,-5-3-2 0,-13-3 1 16,-13 0-1-16,-8 5 1 15,-15 7-2-15,-8 7 1 16,-7 9-2-16,-6 10 1 15,-1 5-4-15,8 18-7 16,-2-6-25-16,20 7 0 16,7-11 0-16,16 13-3 15</inkml:trace>
  <inkml:trace contextRef="#ctx0" brushRef="#br1" timeOffset="94150.3851">4599 9931 96 0,'-17'6'32'16,"5"-2"-14"-16,12-4-17 16,-14-9-37-16,22-4-1 15,10 5 0-15</inkml:trace>
  <inkml:trace contextRef="#ctx0" brushRef="#br1" timeOffset="94450.4023">4879 9788 96 0,'-22'8'38'16,"-9"-2"1"-16,5 13-3 15,-4 0-31-15,9 6-1 0,1 3-2 16,11 3 0-16,6-1 0 15,10 0-1-15,8-2-1 16,8-8 0-16,7-1 0 16,2-4 0-16,2-1-1 15,-3-4 0-15,-2 2-1 16,-8-2 0-16,-5 5-3 15,-10-5-3-15,-1 15-16 16,-16-15-14-16,3 6 1 16,-10-7-1-16,3 2 2 15</inkml:trace>
  <inkml:trace contextRef="#ctx0" brushRef="#br1" timeOffset="94651.4138">4868 9858 110 0,'3'-11'41'15,"-6"-8"0"-15,3 19 0 16,18-37-36-16,5 17-3 16,14-2-3-16,1-7-3 15,19 16-22-15,-7-10-13 16,10 13-3-16,-9 2 1 15,4 15-2-15</inkml:trace>
  <inkml:trace contextRef="#ctx0" brushRef="#br1" timeOffset="96955.5455">3963 10865 83 0,'-6'-13'37'0,"13"-2"0"0,3-8-1 16,16-2-32-1,10-9-1-15,9 1-1 0,2-2 1 16,4 9-2-16,-6 5 1 16,-4 11-1-16,-16 11-1 15,-7 17 1-15,-19 16-1 16,-13 14 1-16,-18 11 1 15,-8 7-1-15,-15 5 0 16,0 1-1-16,0-4 1 16,8-6-1-16,9-12 1 15,12-7-2-15,18-14 1 16,20-13-1-16,18-10-1 15,15-14-2-15,15-7-3 16,3-21-19-16,16 3-11 0,-3-13 0 16,5 1-2-16,-11-9 3 15</inkml:trace>
  <inkml:trace contextRef="#ctx0" brushRef="#br1" timeOffset="97239.5618">4621 10796 90 0,'-38'10'38'0,"7"14"0"16,-7-1 0-16,7 11-33 15,2 0-1-15,11 8-1 16,6-1 0-16,12 1-2 16,9-6 0-16,18-9-2 15,10-8 2-15,12-11-2 16,12-13 2-16,0-12 1 15,-1-7-1-15,-3-8 2 0,-9-7-2 16,-15-2 1-16,-14 2-2 16,-15 0 1-16,-16 9-4 15,-12 0-1-15,-1 11-3 16,-12-4-12-16,13 21-20 15,-4-3 0-15,15 12-1 16,13-7 1-16</inkml:trace>
  <inkml:trace contextRef="#ctx0" brushRef="#br1" timeOffset="97623.5838">5305 10840 91 0,'-18'-3'38'16,"-11"-2"0"-16,6 9 0 16,-8-3-34-16,6 10 1 15,-2 1-2-15,5 7 0 16,5-1-1-16,6 4 0 15,9-3-1-15,9-2-1 16,9-2 1-16,5-2 0 16,3-4-1-16,4-1 0 15,-3 1 1-15,-6 1-1 16,-5 3 0-16,-8 4-1 15,-11 4 1-15,-6 2-1 16,-9 1 1-16,-3 0-3 16,2-1 1-16,-1-7-2 0,9 0-3 15,-2-18-18-15,15 2-16 16,15-12 2-16,8-2-3 15,-1-12 1-15</inkml:trace>
  <inkml:trace contextRef="#ctx0" brushRef="#br1" timeOffset="98558.6372">5393 9962 71 0,'0'0'37'0,"0"0"-1"16,-13 8 2-16,-2 6-22 15,3 10-12-15,-7 6-1 0,3 6 0 16,-3-2-1-16,3 5 1 16,6-6-2-16,2-5 1 15,5-8-1-15,9-8 0 16,-6-12 0-16,24-4 0 15,-4-9 0-15,3-7-1 16,3-4 1-16,-2-3-1 16,0-5 1-16,-3 1-1 15,-3-1 0-15,-4 5 0 16,-4 4 0-16,-3 5 1 15,-6 6-1-15,-1 12 0 16,0 0 1-16,0 0 0 16,-8 15-1-16,7-1 1 15,3 2-1-15,4-3 1 0,4-3 0 16,8-3-1-16,6-7 1 15,5-2-1-15,5-6 1 16,0-3-1-16,2 0 1 16,-3-2 0-16,-4 0-1 15,-7 5 1-15,-5 2-1 16,-7 5 1-16,-10 1-1 15,2 16 0-15,-13 5 0 16,-3 3-1-16,-2 6 0 16,1 4-2-16,1 3-1 15,3-5-2-15,12 6-8 16,-4-24-26-16,27 1 2 15,0-20-1-15,16-4 0 0</inkml:trace>
  <inkml:trace contextRef="#ctx0" brushRef="#br1" timeOffset="98875.6554">6147 9897 97 0,'-25'2'39'0,"5"11"0"15,-11-6-1-15,15 6-33 16,-9 2-2-16,6 0-1 15,5 2 0-15,7-1-1 16,6-3 0-16,8-1 0 16,8-2-1-16,4-2 0 15,7-3 1-15,-2 1-1 0,-2 0 1 16,-2 3-1-1,-7 3 0-15,-9 6 1 0,-8 1-1 16,-6 3 1-16,-7 3-2 16,-2-3 0-16,3-1-1 15,-1-7-3-15,8 2-3 16,-2-23-22-16,22 4-9 15,-1-18-1-15,18 0 1 16,0-13 0-16</inkml:trace>
  <inkml:trace contextRef="#ctx0" brushRef="#br1" timeOffset="99040.6648">6303 9834 103 0,'0'0'38'15,"-14"8"1"-15,14-8-4 16,14 2-36-16,2-13-4 15,17 4-32-15,-5-8 0 16,12 3-1-16,-6-7-1 16</inkml:trace>
  <inkml:trace contextRef="#ctx0" brushRef="#br1" timeOffset="99393.685">6656 9550 82 0,'5'-9'40'0,"1"-4"-2"16,11 7 2-16,-9-6-35 15,14 4 1-15,-5-2-2 16,3 5 0-16,-6 4-1 15,-3 4-1-15,-11-3-1 16,3 24 1-16,-10-4 0 16,-5 4 0-16,-5 2 0 15,1 4 0-15,-2-4-1 16,4 1 1-16,8-5-1 16,3-5 0-16,11-6-1 15,11-7 0-15,6-4-4 16,5-13-4-16,17 11-22 15,-13-17-10-15,6 6-2 0,-9-12 0 16,3 6 1-16</inkml:trace>
  <inkml:trace contextRef="#ctx0" brushRef="#br1" timeOffset="100244.7337">5353 8900 85 0,'0'0'37'16,"-15"1"1"-16,9 12-1 15,-16-4-30-15,10 12-1 16,-4 0-3-16,2 4-1 16,-1-1-1-16,5-3 0 15,2-3 0-15,6-6 0 16,2-12 0-16,13 3 0 15,1-11-1-15,8-8 1 16,-2-1 0-16,1-7-1 16,2-2 1-16,-1 0-1 15,-5 2 1-15,-2 3-1 16,-4 3 1-16,-3 6 0 15,-8 12-1-15,0 0 1 0,0 0 0 16,2 11-1-16,-3 3 0 16,-1 3 0-16,0 0 1 15,5-1-1-15,1-1 1 16,-4-15-1-16,25 11 1 15,-4-14 0-15,6-11 0 16,2-2 0-16,4-5 0 16,-2 0 1-16,0-3-3 15,-4 3 3-15,-5 4-3 16,-7 5 3-16,-15 12-2 15,13 9 1-15,-17 6-1 16,-2 9 0-16,-3 6 1 16,0 1-3-16,2 6 1 0,0-5-4 15,9 6-6-15,-5-23-16 16,21 4-13-16,-5-16 0 15,17-3-1-15,-1-15 0 16</inkml:trace>
  <inkml:trace contextRef="#ctx0" brushRef="#br1" timeOffset="100648.7568">6108 8832 89 0,'0'0'39'15,"0"0"-1"-15,-28 7 2 16,11 10-34-16,-9 0-1 15,4 5-1-15,-1-1-1 16,6 5-1-16,3-7 0 16,7-2-1-16,7-17-1 15,17 14 1-15,8-14-1 16,7-1 0-16,3-2 0 15,3 0 0-15,-6 4 1 16,0 5-1-16,-15 7 1 16,-10 8-1-16,-13 5 0 15,-8 3 0-15,-4 2-1 16,-7-3-2-16,6 2-3 0,-6-20-13 15,24 4-20-15,1-14 0 16,11-16-1-16,7-9-1 16</inkml:trace>
  <inkml:trace contextRef="#ctx0" brushRef="#br1" timeOffset="100829.7671">6320 8705 103 0,'-15'8'40'0,"11"6"1"15,4-14-3-15,0 0-38 0,28-3-4 16,0-14-8-16,23 6-26 16,-1-13-1-16,12-2 0 15,0-11-3-15</inkml:trace>
  <inkml:trace contextRef="#ctx0" brushRef="#br1" timeOffset="100978.7757">6884 8315 105 0,'-32'31'40'0,"-10"6"1"15,7 18-2-15,5 7-40 16,2 0-6-16,20 17-31 16,-5-7-3-16,16 3 1 15,6-9-3-15</inkml:trace>
  <inkml:trace contextRef="#ctx0" brushRef="#br2" timeOffset="113088.4683">9399 8757 50 0,'7'-17'36'16,"-7"17"-1"-16,9-18 0 16,-9 18-13-16,-7 15-15 15,-2 10-3-15,-8 1 1 16,2 9-3-16,-10 6 1 15,2 8-2-15,-5 0 1 16,2 2 0-16,-1-5 0 16,6-6-1-16,1-7 0 15,7-9 0-15,6-8-1 16,7-16 1-16,5-10-1 15,6-17 0-15,7-10 0 0,3-12 1 16,2-8-2-16,1-2 1 16,-4-2-1-16,-3 4 1 15,-4 8-1-15,-4 10 2 16,-5 11-1-16,-6 17 0 15,2 11 1-15,-12 14 1 16,5 6-1-16,3 13 0 16,3 0 1-16,8 2-1 15,5-4 1-15,14-8-2 16,7-13 1-16,15-9-1 15,7-12 1-15,8-10-1 16,2-5-1-16,-3-4 2 0,-4 0-2 16,-7 3 1-1,-11 9 0-15,-14 5 1 0,-8 10-1 16,-18 3 0-16,1 30 1 15,-10 1-1-15,-4 10 0 16,-2 4-2-16,6 13-3 16,-3-7-10-16,14 9-21 15,-3-13-1-15,18 1-2 16,0-17 0-16</inkml:trace>
  <inkml:trace contextRef="#ctx0" brushRef="#br2" timeOffset="113439.4884">10094 8983 87 0,'-9'16'36'0,"-3"-2"1"0,13 8 0 15,2-9-31-15,13-4-2 16,9-9-2-16,14-8 0 15,7-8 0-15,4-10-2 16,2-5 0-16,-5-3 0 16,-7-3-1-16,-12 2 2 15,-13 7-2-15,-17 8 2 16,-16 8-1-16,-13 14 1 15,-13 12 3-15,-7 13-2 16,-4 6 1-16,4 10-2 16,8 3 2-16,14 0-1 15,18-6 0-15,19-11-2 0,24-10-1 16,17-20-4-16,27-2-17 15,8-29-16-15,14-7-2 16,2-19 1-16,3-1-3 16</inkml:trace>
  <inkml:trace contextRef="#ctx0" brushRef="#br2" timeOffset="113628.4992">11028 8325 92 0,'-29'18'38'15,"-1"27"0"-15,-9 10 0 16,0 24-34-16,-2 6 0 15,7 12-3-15,4 2 1 16,5-3-3-16,11-4-2 16,6-22-17-16,18 2-15 0,-2-28-3 15,12-12-2-15,-2-22 1 16</inkml:trace>
  <inkml:trace contextRef="#ctx0" brushRef="#br2" timeOffset="114121.5274">10669 8853 100 0,'-22'11'38'16,"2"-4"2"-16,20-7-3 16,32 2-34-16,12-19-2 15,24-12-3-15,10-10 1 16,16-10-2-16,8-10 0 15,5-4-1-15,-14 2 1 0,-10 5 0 16,-18 3 1-16,-20 9 2 16,-20 14 1-16,-20 12 0 15,-20 18 2-15,-20 13 1 16,-10 22-1-16,-7 10 1 15,-2 15-1-15,-2 8 1 16,6 9 0-16,7 2-1 16,11-1-1-16,10-5 1 15,11-8-1-15,10-12 0 16,8-8-1-16,12-15 0 15,4-15-1-15,7-11 1 16,1-13-1-16,2-11 0 16,-2-10 0-16,-2-6-1 15,0-4 2-15,-10 3-3 0,-1 6 3 16,-8 6-3-16,-4 11 3 15,-6 14-1-15,0 0-1 16,-1 18 0-16,1 4-2 16,6 8 1-16,2 0-3 15,11 6-3-15,0-19-13 16,23 10-18-16,-10-19 1 15,16-1-1-15,-7-14 3 16</inkml:trace>
  <inkml:trace contextRef="#ctx0" brushRef="#br2" timeOffset="114440.5456">11759 8850 87 0,'-8'-19'36'0,"8"19"1"16,-22-15-7-16,10 29-16 0,-15 3-5 16,8 11-4-16,-3 4 1 15,4 11-2-15,2-1 0 16,6 3-1-16,8-6-1 15,8-3-1-15,8-10 0 16,10-10-1-16,5-13 1 16,5-12-2-16,2-10 1 15,2-11 0-15,-4-6-1 16,-3-7 0-16,-7-3-1 15,-7-1 0-15,-7 4-1 16,-9 6 2-16,-4 7-3 16,-7 7 1-16,0 13-2 15,-2 3-1-15,10 22-8 16,2-15-15-16,0 24-7 0,7-12-2 15,15 13 0-15,1-10 2 16</inkml:trace>
  <inkml:trace contextRef="#ctx0" brushRef="#br2" timeOffset="114777.5649">12200 8910 59 0,'14'-15'40'0,"-5"11"-2"16,-15-12 1-16,6 16-11 16,-37-8-17-16,11 12-4 15,-9 5-2-15,-2 8 0 16,-1 9-2-16,4 6-1 15,4 4 2-15,11 1-3 16,12-6 0-16,12-4 0 16,16-14 0-16,13-13-1 0,12-12 1 15,7-16-1-15,7-15-1 16,3-11 1-16,-5-8-1 15,-4-4 2-15,-6 1-2 16,-11 3 1-16,-7 8-1 16,-11 13 0-16,-14 16 2 15,-5 25-1-15,-14 4 0 16,-4 24-1-16,-8 20-1 15,-5 6-4-15,13 21-12 16,-16-17-13-16,18 9-10 16,3-12 0-16,19-2-2 15</inkml:trace>
  <inkml:trace contextRef="#ctx0" brushRef="#br2" timeOffset="115206.5894">13262 8449 85 0,'22'-15'39'0,"-22"15"0"16,15 10-1-16,-25 19-33 15,-5 20 1-15,-9 11-1 16,-2 9-2-16,-2 5-1 16,6-3-2-16,9 2-3 15,1-22-19-15,21 0-17 16,1-18 0-16,21-11-2 15,3-17 0-15</inkml:trace>
  <inkml:trace contextRef="#ctx0" brushRef="#br2" timeOffset="116354.6551">15270 8695 65 0,'9'-24'39'0,"4"10"0"16,0-12 0-16,7 14-12 15,0-13-23-15,2 3-2 16,-2 2 1-16,2 5-1 16,-6 9-1-16,-1 9 0 15,-7 12 0-15,-7 14 0 16,-3 9 2-16,-7 15-2 15,-1 7 1-15,0 6-1 16,3 1 0-16,5-5 0 16,9-5 0-16,12-13 0 15,14-16 0-15,13-15-1 16,12-20 1-16,9-12 0 15,5-18-1-15,0-10 1 16,-5-6-1-16,-10-4 1 16,-11-1-1-16,-12 2 2 0,-17 1-3 15,-6 8 2-15,-13 4 0 16,-1 9-1-16,-3 6 0 15,3 5-1-15,7 10-1 16,9 5-3-16,13 12-3 16,-4-6-26-16,22 12-6 15,-2-5 0-15,13 6-1 16</inkml:trace>
  <inkml:trace contextRef="#ctx0" brushRef="#br2" timeOffset="116542.6659">16331 8704 76 0,'-22'11'37'0,"14"2"0"16,8-13-1-16,16 11-16 15,12-15-20-15,5-4-5 16,20 7-24-16,-9-5-6 15,6 5 1-15,-8-3-4 16</inkml:trace>
  <inkml:trace contextRef="#ctx0" brushRef="#br2" timeOffset="116723.6762">16300 8992 103 0,'-15'16'36'0,"15"-16"2"15,0 0-4-15,29-7-35 16,12-18-2-16,23 0-2 15,5-16-6-15,15 6-25 16,-4-9 1-16,1 7-2 16,-10-2 2-16</inkml:trace>
  <inkml:trace contextRef="#ctx0" brushRef="#br2" timeOffset="117061.6955">16971 8667 99 0,'-11'13'37'0,"-16"1"2"16,12 10-3-16,-16-5-26 15,14 11-6-15,1-1 1 16,8 2-1-16,7 0 0 15,7-1-2-15,10-4 2 0,12-8-3 16,8-7 1-16,6-8-1 16,3-7 0-16,6-11-1 15,0-10 0-15,1-5 1 16,-5-7-2-16,-4-4 2 15,-3-5-2-15,-6 2 2 16,-5-1-2-16,-3 8 1 16,-8 6 0-16,-5 11 0 15,-13 20 0-15,0 0-1 16,5 18 0-16,-11 8-1 15,-2 16 1-15,3 0-3 16,8 7 0-16,1-9-4 16,19 5-13-16,-8-23-13 15,19-2-4-15,2-19-1 16,15-10 0-16</inkml:trace>
  <inkml:trace contextRef="#ctx0" brushRef="#br2" timeOffset="117248.7062">17907 8556 110 0,'-16'18'38'15,"2"8"1"-15,-10 8-4 16,0 13-31-16,-1 6 0 16,7 5-3-16,-1-1-1 15,4-4-2-15,7-3-2 16,1-19-13-16,10-1-19 15,-5-20-3-15,2-10 1 16,0 0-1-16</inkml:trace>
  <inkml:trace contextRef="#ctx0" brushRef="#br2" timeOffset="117377.7136">17729 8819 109 0,'-1'-17'37'0,"1"17"2"16,15-22-5-16,10 13-30 16,7 5-8-16,-2-5-28 15,19 7-5-15,-5-5-1 16,11 6-2-16</inkml:trace>
  <inkml:trace contextRef="#ctx0" brushRef="#br2" timeOffset="117759.7355">18523 8704 85 0,'-20'-13'40'0,"-4"8"0"15,-1 10 1-15,-13-7-18 16,-1 18-18-16,-5 1 0 15,4 12-1-15,4 2 1 16,6 3-2-16,9-1 1 16,13-3-4-16,12-6 0 15,12-10 0-15,14-9 0 16,11-11 0-16,5-11 0 15,3-7 0-15,-1-6 0 16,-1-1 0-16,-8 2 0 16,-5 1 0-16,-8 7 0 15,-11 7 0-15,-15 14 0 0,11-3 0 16,-11 3 0-16,-6 23-2 15,6-8 0-15,-4 1-4 16,16 7-6-16,-12-23-13 16,27 6-16-16,-5-13 0 15,17-2 0-15,6-19-2 16</inkml:trace>
  <inkml:trace contextRef="#ctx0" brushRef="#br2" timeOffset="117932.7454">19028 8433 78 0,'-12'-22'40'0,"0"22"1"16,-14 9 0-16,4 27-11 15,-11 4-24-15,7 10-2 0,-1 10 0 16,3 3-4-16,9 0 0 16,5-6-5-16,23 0-17 15,-13-19-17-15,14-6-1 16,-3-19-1-16,12-11-1 15</inkml:trace>
  <inkml:trace contextRef="#ctx0" brushRef="#br2" timeOffset="118090.7544">18819 8614 95 0,'-20'-14'42'0,"-2"-1"1"16,22 15-1-16,-16-2-14 16,16 2-27-16,29 2-4 15,-1-9-10-15,25 7-21 16,-12-10-9-16,11 2 0 0,-2-11-2 15</inkml:trace>
  <inkml:trace contextRef="#ctx0" brushRef="#br2" timeOffset="118645.7862">20017 8558 77 0,'12'-15'39'16,"-9"3"-1"-16,-3 12 1 15,0 0-23-15,-10 14-13 16,-4 4-1-16,1 8 0 15,-3 7 0-15,2 9 1 16,-5 6 0-16,7 5-2 16,0 0 1-16,5-2-3 15,8 7-6-15,-5-16-28 16,14-1-2-16,-5-18-2 15,7-4-1-15</inkml:trace>
  <inkml:trace contextRef="#ctx0" brushRef="#br2" timeOffset="118813.7958">19805 8884 86 0,'-26'-16'40'16,"17"5"1"-16,3-5-3 16,18 8-8-16,8-10-29 15,17 0-1-15,16-2-5 16,6-13-3-16,25 10-30 15,-14-10-2-15,11 3 1 16,-7-6-3-16</inkml:trace>
  <inkml:trace contextRef="#ctx0" brushRef="#br2" timeOffset="119179.8167">20490 8280 75 0,'-24'17'39'15,"-9"4"0"-15,4 17 0 16,-9 0-22-16,7 12-11 15,-4 5-1-15,4 9 1 16,3 2 0-16,4 1-2 16,5-4 0-16,7-3-1 15,6-7 1-15,6-8-3 16,7-10 2-16,6-9-3 15,4-14 0-15,9-9 1 16,4-12-1-16,2-5 0 16,2-5 0-16,-2-1-1 15,-3-4 2-15,-3 4-1 16,-8 4 0-16,-4 9 0 0,-14 7 0 15,0 0-1-15,5 22-2 16,-12-2-1-16,7 7-2 16,-7-12-12-16,21 22-14 15,-12-21-10-15,16 5 2 16,0-15-1-16,12-1 2 15</inkml:trace>
  <inkml:trace contextRef="#ctx0" brushRef="#br2" timeOffset="119531.8368">20619 8899 104 0,'0'0'37'0,"-3"15"2"0,19-5-6 15,3-10-28-15,7 3-2 16,7-8 1-16,5 1-2 15,0-5 0-15,3-3 0 16,-7-6-1-16,-5 1 1 16,-8-3-3-16,-9 0 1 15,-10 0-1-15,-10 4 1 16,-8 3-1-16,-9 5 2 15,-7 7-1-15,-5 9 0 16,-5 7 2-16,-1 6-1 16,6 5 1-16,4 4-1 15,5 1 1-15,14-1-3 16,19-3 0-16,10-10-2 15,21-2-3-15,2-18-14 0,24 6-16 16,-6-14-4-16,11-1 1 16,-9-9-1-16</inkml:trace>
  <inkml:trace contextRef="#ctx0" brushRef="#br2" timeOffset="119848.855">21088 8827 113 0,'-13'10'38'0,"-9"-7"0"15,12 15-3-15,-8-5-31 16,4 4-1-16,2 8-1 15,5-1-1-15,-1-1 1 16,5 3 0-16,2-5 0 16,3-1 0-16,4-7-1 0,4-10 1 15,5-9-1-15,7-8 1 16,4-6-1-16,3-6-1 15,2-7 1-15,0-2 1 16,0 1-3-16,0 5 2 16,-7 5-2-16,-2 7 2 15,-5 8 0-15,-4 12 1 16,-1 10-4-16,-5 3-2 15,4 14-3-15,-10-12-12 16,13 15-18-16,-10-7-6 16,8 5 0-16,2-14-1 15</inkml:trace>
  <inkml:trace contextRef="#ctx0" brushRef="#br2" timeOffset="125910.2017">20992 9332 92 0,'-14'-11'36'16,"-2"19"0"-16,-16-1-1 16,-1 11-30-16,-4 3-2 15,1 8 1-15,-3-4 0 16,8 5-1-16,4-6-1 15,11 0 0-15,8-4 0 16,9-4-2-16,7-4 1 16,9-2-1-16,7-3 1 15,3 1-1-15,1-1 0 16,-1 1 1-16,-4 4-1 0,-6 2 1 15,-7 4 0-15,-9 4 0 16,-8 8 0-16,-9 0 1 16,-5 2-1-16,-2-2 0 15,-1-1-1-15,4-6-2 16,8-3-5-16,12-20-28 15,0 0-4-15,20-31 0 16,13 4-2-16</inkml:trace>
  <inkml:trace contextRef="#ctx0" brushRef="#br2" timeOffset="126143.215">21322 9472 102 0,'0'0'39'0,"0"0"0"16,0 0-2-16,11 2-35 16,6-10-1-16,8 0-2 15,4-3-1-15,8 4-3 16,-4-11-13-16,10 16-19 15,-7-7 0-15,1 8-1 16,-10-3 0-16</inkml:trace>
  <inkml:trace contextRef="#ctx0" brushRef="#br2" timeOffset="126323.2253">21405 9621 96 0,'-35'16'39'0,"12"2"1"15,0-12-1-15,21 10-22 16,2-16-16-16,25-15-1 15,8 6-2-15,7-13-12 16,14 13-23-16,-2-11-1 16,9 10-2-16,-4-4 0 15</inkml:trace>
  <inkml:trace contextRef="#ctx0" brushRef="#br2" timeOffset="139769.9944">21865 9507 76 0,'-18'17'31'15,"8"12"1"-15,-8-5 2 16,14 14-22-16,-8-12-5 16,12 13 0-16,-2-12-3 15,9 5-1-15,2-10 0 16,10-4-1-16,4-15 0 15,8-7 0-15,5-15 0 16,3-7 0-16,2-10 0 16,1-6-2-16,-2-3 0 0,-3 2 0 15,-5 3 0 1,-6 6 0-16,-7 6 0 0,-7 8 0 15,-12 20 1-15,0 0 0 16,-3 12 1-16,-11 14 0 16,-3 11 0-16,-1 7 0 15,1 5 0-15,5-3-2 16,9 0-1-16,6-18-6 15,22-4-29-15,-2-23-3 16,16-7 0-16,8-16-1 16</inkml:trace>
  <inkml:trace contextRef="#ctx0" brushRef="#br2" timeOffset="140318.0257">22770 8986 78 0,'0'0'36'16,"4"-15"0"-16,-4 15-3 15,-14 12-23-15,7 10-3 16,-9 2-1-16,1 21 0 15,-11 8-1-15,3 14-1 16,-5 7 0-16,-1 9 1 16,2 1-3-16,2 3 1 0,7-7-1 15,6-8-1-15,11-11-2 16,8-15-1-16,14-7-6 15,-2-24-29-15,20-6-1 16,-5-24-1-16,5-2-2 16</inkml:trace>
  <inkml:trace contextRef="#ctx0" brushRef="#br2" timeOffset="140491.0356">22574 9455 86 0,'-47'-5'41'15,"15"12"0"-15,2-4 0 16,20 22-15-16,10-25-21 15,17 9-4-15,19-11-1 16,13-10-5-16,24 6-30 0,-3-12-6 16,6 4 1-16,-7-4-3 15</inkml:trace>
  <inkml:trace contextRef="#ctx0" brushRef="#br2" timeOffset="140822.0546">23133 9368 92 0,'0'0'38'0,"-8"22"0"15,-1 7 1-15,-11 0-32 16,4 9-4-16,-2 4-1 15,2 5 1-15,1 0-2 16,2-3-1-16,9-2-3 16,-2-13-6-16,14 3-26 15,-7-15-1-15,8-4-2 16,-9-13 0-16</inkml:trace>
  <inkml:trace contextRef="#ctx0" brushRef="#br2" timeOffset="140973.0632">23029 9635 78 0,'-20'-20'40'0,"6"12"-1"16,-4-4 2-16,18 12-15 15,-20 1-17-15,20-1-5 16,13 2-5-16,5-15-16 16,20 8-21-16,-2-8-4 15,14 0 2-15,1-9-4 16</inkml:trace>
  <inkml:trace contextRef="#ctx0" brushRef="#br2" timeOffset="141423.0889">23814 8980 81 0,'7'-14'38'16,"-7"14"-1"-16,0 0 0 15,-16 1-26-15,3 21-5 16,-10 3-1-16,0 14 0 16,-8 5-2-16,-1 8 0 15,0 1-2-15,2 0-2 16,8-3-2-16,3-15-2 15,25 4-15-15,-6-39-18 16,41 13 1-16,-3-32-3 16,20-7 2-16</inkml:trace>
  <inkml:trace contextRef="#ctx0" brushRef="#br2" timeOffset="141603.0992">24151 8977 83 0,'-31'23'39'0,"-15"21"-2"15,-4 26-2-15,-22 4-20 16,5 20-6-16,-7 1-4 15,8 9 0-15,9-7-3 16,11-4-1-16,17-10-5 16,5-23-10-16,28-1-22 15,5-26-3-15,17-8-1 16,1-25 0-16</inkml:trace>
  <inkml:trace contextRef="#ctx0" brushRef="#br2" timeOffset="141926.1177">23788 9654 115 0,'-14'4'41'0,"14"-4"1"16,0 0-2-16,19 2-37 15,3-10-1-15,8 0-1 16,8-3 1-16,-4 4-1 15,-4 1 0-15,-4 2 0 16,-8 2 0-16,-18 2 0 16,5 15 0-16,-20 1-1 15,-13 8 1-15,-7 6 1 16,-3 6-2-16,-1 0 0 15,4 1 0-15,3-1 0 16,17-4 0-16,11-8 0 0,20-8-2 16,14-15-3-1,24 1-8-15,0-21-24 0,23 3-6 16,-7-19 2-16,18 5-2 15</inkml:trace>
  <inkml:trace contextRef="#ctx0" brushRef="#br2" timeOffset="142277.1378">24483 9496 80 0,'-39'5'41'16,"5"14"1"-16,-15 2 0 16,15 23-17-16,-12-8-19 15,7 8-1-15,4-2 0 16,12 0-1-16,7-4-1 0,12-9-1 15,12-9-2-15,14-13 0 16,7-10 0-16,8-12 0 16,5-9 0-16,0-4 0 15,-1-8 0-15,-1-2 0 16,-4-1 0-16,-6 3 0 15,-7 4 0-15,-5 7 0 16,-7 6 0-16,-11 19 0 16,0 0 0-16,-9 12 0 15,-8 18 0-15,-5 12 0 16,-1 7 0-16,0-1 0 15,4 7-5-15,6-15-6 16,22 2-29-16,-5-19-2 16,21-5-1-16,5-26-1 15</inkml:trace>
  <inkml:trace contextRef="#ctx0" brushRef="#br2" timeOffset="142775.1663">24882 9008 107 0,'14'-10'41'0,"10"8"1"16,-4-13-5-16,10 4-31 16,-3 0-3-16,1 4 0 15,-5-1-1-15,-3 4-1 16,-20 4-1-16,9 15 1 15,-20 4 0-15,-8 6 0 16,-13 7-1-16,-7 8 1 16,3-1 0-16,-4 1-1 15,6-3 1-15,11-5-1 16,12-5 0-16,15-10 0 0,17-10-2 15,16-7 0-15,9-2-1 16,3-9-1-16,10 10-11 16,-14-16-25-16,8 7-3 15,-16-9 1-15,-4 12-1 16</inkml:trace>
  <inkml:trace contextRef="#ctx0" brushRef="#br2" timeOffset="143338.1985">24969 9072 85 0,'15'-4'30'0,"-15"4"4"15,0 0 1-15,-15 11-21 16,2 20-4-16,-19 3-3 16,1 22-1-16,-16 4-1 15,6 12 1-15,-3 3-2 16,5 8 0-16,6-3-1 15,10-5 0-15,13-9-2 16,10-9-1-16,14-8-1 16,1-12-1-16,12-6-2 15,-3-16-2-15,15 1-11 0,-12-26-19 16,14-1-6-16,-10-19 1 15,9 1 0-15</inkml:trace>
  <inkml:trace contextRef="#ctx0" brushRef="#br2" timeOffset="143560.2112">24741 9610 97 0,'-33'0'42'0,"20"4"1"15,13-4-1-15,18-11-21 16,24-10-21-16,19 1-1 0,11 1-3 16,6-7-6-16,7 13-28 15,-15-4-6-15,-3 11 2 16,-19-1-3-16</inkml:trace>
  <inkml:trace contextRef="#ctx0" brushRef="#br2" timeOffset="145854.3424">8432 9970 81 0,'4'-15'37'16,"13"-1"-2"-16,-1-14 2 0,13 2-33 16,-1-7-1-16,5 5 0 15,1-3 0-15,-2 9-1 16,-5 4 0-16,-5 11-1 15,-8 10 0-15,-6 14 0 16,-8 10 0-16,-8 8-1 16,-3 6 0-16,-1 7 1 15,0 5-1-15,2-1 1 16,4-1-1-16,7-4 0 15,8-10 1-15,9-3 0 16,8-11 0-16,7-12 1 16,5-12 0-16,6-9 0 15,-1-18 1-15,2-6-1 16,-2-12 1-16,-4-7-1 15,-6-4 0-15,-7-2 0 0,-6 1-2 16,-7 4 0-16,-4 9-1 16,-7 7 0-16,-2 9-1 15,-1 12-2-15,1 19 1 16,0 0-3-16,21 9-9 15,-5-3-23-15,17 13-1 16,1-8 1-16,12 2-1 16</inkml:trace>
  <inkml:trace contextRef="#ctx0" brushRef="#br2" timeOffset="146081.3554">9475 9899 100 0,'-15'13'39'15,"1"-13"0"-15,14 0-2 16,5-11-33-16,14-1-3 16,6 1-2-16,5-2-1 15,5 7-3-15,-6-5-8 16,8 19-24-16,-14-2 0 15,-2 14-1-15,-16 0 0 16</inkml:trace>
  <inkml:trace contextRef="#ctx0" brushRef="#br2" timeOffset="146215.363">9492 10122 86 0,'-32'12'38'0,"12"3"0"0,3-15 1 16,17 0-23-16,19-14-13 16,10-3-3-16,17 6-17 15,5-14-20-15,19 1-1 16,3-6-1-16,11 6-1 15</inkml:trace>
  <inkml:trace contextRef="#ctx0" brushRef="#br2" timeOffset="147350.428">10401 9733 61 0,'0'0'37'0,"0"0"0"15,-12-6 0-15,3-5-13 16,9 11-17-16,-15 19-4 15,8 0 0-15,-6 8 0 16,6 6-2-16,-2 2 1 16,6 3-1-16,3-1 0 15,7-4 1-15,7-13-1 16,10-8 0-16,11-16 0 15,5-11 0-15,10-11 0 0,6-10-1 16,0-7 1-16,1-2-1 16,-2 1 1-16,-7 4-1 15,-10 5-1-15,-5 9 2 16,-13 5-2-16,-7 11 1 15,-13 10 0-15,0 0 0 16,0 17 0-16,-5 7 0 16,-5 7 2-16,1 5-2 15,1 6 0-15,3 0 0 16,8 1-2-16,4-8-1 15,12-2-5-15,-1-26-17 16,25-2-14-16,-1-18 0 16,15-7-1-16,-1-17 2 15</inkml:trace>
  <inkml:trace contextRef="#ctx0" brushRef="#br2" timeOffset="147529.4382">11401 9587 97 0,'-22'26'37'0,"-7"6"0"16,1 18-11-16,-2-2-23 15,4 7 0-15,7 3-4 16,2 0 0-16,8 0-4 16,1-13-4-16,16-2-27 15,-3-13 1-15,8-8-2 16,-3-15 1-16</inkml:trace>
  <inkml:trace contextRef="#ctx0" brushRef="#br2" timeOffset="147695.4477">11241 9881 89 0,'-16'-16'37'0,"5"12"0"15,11 4 0-15,0 0-31 16,0 0-4-16,28-2-2 16,11 4-5-16,2-14-15 15,19 7-17-15,3-10 1 16,10 4-2-16,-1-8 2 15</inkml:trace>
  <inkml:trace contextRef="#ctx0" brushRef="#br2" timeOffset="148093.4705">11944 9749 86 0,'-27'-4'38'16,"4"8"0"-16,-12-5 1 16,8 10-31-16,-12-1-1 15,9 13-1-15,-6 2-2 16,9 6 0-16,0-1-1 15,11 5-1-15,6-5 0 16,10-1 0-16,12-12-1 16,11-7-1-16,10-10 1 15,8-9-1-15,3-8 1 16,5-9-1-16,-5-2 0 15,-1-5 0-15,-6 4 1 16,-9 3-1-16,-9 4 0 0,-8 7 0 16,-11 17 0-1,0 0 0-15,-14 13 0 0,-2 12 0 16,1 10 0-16,-2 5 0 15,6 3 0-15,6 0-1 16,11-5-2-16,11-13-1 16,18-11-2-16,7-27-13 15,24 2-10-15,-4-27-12 16,15-6 1-16,-6-17-1 15,2-3 2-15</inkml:trace>
  <inkml:trace contextRef="#ctx0" brushRef="#br2" timeOffset="148272.4807">12564 9323 93 0,'-19'35'39'0,"-10"9"1"16,8 20-1-16,-3 5-34 16,3 11 0-16,8 2-2 15,3 2-1-15,5 0-3 16,4-9-2-16,8-1-7 15,-8-26-21-15,15 0-9 16,-9-24 1-16,8-8-1 16</inkml:trace>
  <inkml:trace contextRef="#ctx0" brushRef="#br2" timeOffset="148454.4911">12402 9759 101 0,'-13'-25'40'0,"-3"-2"2"15,16 27-2-15,-4-17-32 0,23 13-2 16,8-2-2-16,13-1-3 15,14-3-2-15,9-3-2 16,9 3-5-16,-6-13-26 16,11 13-7-16,-13-6-2 15,-1 7 0-15</inkml:trace>
  <inkml:trace contextRef="#ctx0" brushRef="#br2" timeOffset="158731.0789">8402 10822 82 0,'0'0'37'0,"-17"-7"-1"15,29-1-2-15,-2-12-30 16,19-4-1-16,5-6 0 15,11-1-1-15,1-1 1 16,7 3-2-16,-5 3 1 16,-5 10-1-16,-9 13 0 15,-10 14 0-15,-12 14-1 16,-10 13 1-16,-10 13-1 15,-4 8 1-15,-5 2-1 16,5 1-1-16,2-8 1 16,10-5 0-16,8-15 0 0,12-11 0 15,7-16 1-15,11-11 0 16,2-16 1-16,8-5 2 15,-6-10-2-15,2-6 1 16,-9-6-1-16,-7 1 1 16,-7 0-2-16,-8 1-1 15,-8 3-1-15,0 2-1 16,-4 10-1-16,0 5-2 15,-1 25-13-15,8-12-21 16,5 22-1-16,-13-10 0 16,24 31 0-16</inkml:trace>
  <inkml:trace contextRef="#ctx0" brushRef="#br2" timeOffset="158987.0935">9465 10783 77 0,'0'0'39'0,"-17"-23"-1"16,6 28-2-16,-13-7-21 16,5 19-9-16,-8 3-1 15,7 12-2-15,-1 7 0 16,1 3-1-16,6 5-1 15,4-1-2-15,7-3 0 16,4-4-3-16,10-1-6 16,-6-18-28-16,13-1-2 15,-6-15-1-15,5 0 0 16</inkml:trace>
  <inkml:trace contextRef="#ctx0" brushRef="#br2" timeOffset="159130.1017">9296 11025 85 0,'0'-14'39'16,"3"-6"-1"-16,16 2 4 15,3-2-38-15,15-5-5 16,16 7-25-16,-3-11-11 16,7 9 0-16,-4-5-2 15</inkml:trace>
  <inkml:trace contextRef="#ctx0" brushRef="#br2" timeOffset="159340.1137">9868 10886 106 0,'-11'15'40'0,"-6"-11"1"16,17-4-1-16,0 0-39 16,24-3-1-16,3-5-3 15,5-3-1-15,10 9-7 16,-9-11-27-16,12 10-2 15,-11-5 0-15,0 9 0 16</inkml:trace>
  <inkml:trace contextRef="#ctx0" brushRef="#br2" timeOffset="159507.1233">9971 10976 107 0,'-21'16'40'0,"-1"-9"1"0,15 8-9 16,7-15-28-16,13-7-3 15,14-2-1-15,8-9-4 16,19 8-20-16,-5-15-15 15,9 1 0-15,-4-9-3 16,5 4 2-16</inkml:trace>
  <inkml:trace contextRef="#ctx0" brushRef="#br2" timeOffset="159903.1459">10452 10669 81 0,'-10'5'42'15,"-6"-10"-2"-15,16 5 2 16,-9-12-26-16,20 2-11 0,0-5-1 15,11 3 0-15,-2 1-1 16,3 5-1-16,-1 2 0 16,-1 6-1-16,-4 6 0 15,-5 9 0-15,-6 10-1 16,-4 4 1-16,-4 8-1 15,-1 4 0-15,1 3 0 16,1 0 0-16,3-3 0 16,10-4 0-16,5-10 1 15,8-9-1-15,8-9 1 16,1-12-1-16,3-12 1 15,3-10-1-15,-1-13 1 16,-6-11-1-16,-2-6 1 0,-4-5-2 16,-3-1 1-16,-3-1-1 15,-2 7-1-15,-5 8-2 16,-2 13-1-16,-5 7-5 15,8 27-12-15,-15-2-20 16,-1 19 1-16,-3-2-2 16,5 12 2-16</inkml:trace>
  <inkml:trace contextRef="#ctx0" brushRef="#br2" timeOffset="160114.158">11109 10823 82 0,'-5'13'42'0,"5"6"1"16,-8-8 0-16,10 17-21 0,-7-12-17 15,5 6-1-15,2 1-2 16,1 2-2-16,7 4 0 16,0-4-3-16,7 3 0 15,5-9-3-15,11-1-7 16,-11-21-22-16,16-3-6 15,-5-15-1-15,5-7 0 16</inkml:trace>
  <inkml:trace contextRef="#ctx0" brushRef="#br2" timeOffset="160256.1661">11300 10614 109 0,'-34'-4'41'0,"0"2"2"16,9 10-4-16,0 1-40 0,6-12-13 15,31 7-25-15,-12-4-3 16,23-6 0-16,-6-3-1 15</inkml:trace>
  <inkml:trace contextRef="#ctx0" brushRef="#br2" timeOffset="160602.1859">11864 10622 58 0,'0'0'39'0,"0"-12"-1"15,0 12-15-15,0 0 10 16,1 16-22-16,-11-7-2 16,3 17-2-16,-5 0-3 15,1 9-1-15,-4 4-3 16,2 0-1-16,2 8-3 15,0-15-9-15,13 9-26 16,-2-16-3-16,11-5 2 16,0-13-1-16</inkml:trace>
  <inkml:trace contextRef="#ctx0" brushRef="#br2" timeOffset="160775.1958">11785 10769 107 0,'-21'-8'39'0,"21"8"1"16,-15-3-6-16,15 3-31 15,22 1-3-15,10-6-2 16,15 4-4-16,1-13-24 16,22 11-8-16,-2-11-1 15,7 6-1-15</inkml:trace>
  <inkml:trace contextRef="#ctx0" brushRef="#br2" timeOffset="161135.2164">12380 10647 65 0,'-21'0'41'16,"2"9"-2"-16,-9-4 2 15,8 17-10-15,-12-6-24 16,4 7-2-16,-1-1 0 16,7 4-2-16,3 0 0 15,10-4 0-15,7-2-1 16,14-7-1-16,10-7 1 15,9-8-1-15,9-10 0 16,2-3-1-16,5-8 1 16,-3-5-1-16,-2-3 1 15,-9 2-1-15,-7-1 0 16,-8 7 0-16,-5 6 0 0,-8 5 0 15,-5 12 0-15,-10 13-1 16,-1 7 0-16,0 4 0 16,1 7 0-16,8-2-2 15,6 1-1-15,5-12-1 16,17 0-8-16,-3-26-24 15,23-3-5-15,-2-20 0 16,19-6-1-16</inkml:trace>
  <inkml:trace contextRef="#ctx0" brushRef="#br2" timeOffset="161315.2267">12910 10352 107 0,'-36'33'40'0,"4"19"5"15,-5-2-5-15,17 10-35 0,-2 3-3 16,9-3-1-16,10-1-3 15,3-12-5-15,17 3-13 16,-8-21-21-16,10-6-1 16,-19-23 0-16,18 8 0 15</inkml:trace>
  <inkml:trace contextRef="#ctx0" brushRef="#br2" timeOffset="161451.2345">12673 10622 116 0,'14'-17'40'0,"5"-4"2"16,24 14-12-16,1-3-35 15,-2-9-29-15,12 11-6 16,-9-5-1-16,3 8-1 0</inkml:trace>
  <inkml:trace contextRef="#ctx0" brushRef="#br2" timeOffset="162494.2941">8526 11778 76 0,'8'-22'40'16,"11"4"0"-16,2-10 0 15,10 4-32-15,-2-6-5 16,6 7-2-16,-2-1 1 15,-4 8 0-15,-5 6-1 0,-7 10 0 16,-5 6 0-16,-7 9 0 16,-8 7 0-16,-4 8 1 15,-6 6-1-15,2 3-1 16,-1 1 1-16,3 0-2 15,7-2 2-15,9-6-1 16,7-7 0-16,10-7-1 16,11-15 2-16,5-8-1 15,7-10 2-15,2-10 1 16,1-7-2-16,-6-7 1 15,-6-3-1-15,-5-3 0 16,-12 4-1-16,-7 0 1 16,-9 7-2-16,-5 6-3 15,0 7 0-15,-4 3-5 0,14 18-26 16,-10 0-6-16,5 10 0 15,-5-10-1-15</inkml:trace>
  <inkml:trace contextRef="#ctx0" brushRef="#br2" timeOffset="162713.3067">9465 11721 91 0,'0'0'39'15,"-2"11"4"-15,-15-9-8 16,8 18-28-16,-4 0-2 15,4 6-2-15,-1 4-1 16,4 2-1-16,1 0 0 0,10-5-5 16,8-4-1-16,2-20-30 15,21-1-6-15,0-18 0 16,9-8-1-16</inkml:trace>
  <inkml:trace contextRef="#ctx0" brushRef="#br2" timeOffset="162863.3152">9592 11475 99 0,'-27'0'39'16,"-1"-5"-1"-16,17 13-10 16,11-8-62-16,11-5-5 15,19 0 0-15,5-6-2 16</inkml:trace>
  <inkml:trace contextRef="#ctx0" brushRef="#br2" timeOffset="163064.3267">10057 11565 98 0,'-9'10'41'0,"9"-10"1"16,0 0-2-16,10-17-39 15,12 3-2-15,13-1-1 16,0-1-3-16,10 15-10 15,-9-6-26-15,0 10 1 16,-14 3-1-16,-6 13 1 16</inkml:trace>
  <inkml:trace contextRef="#ctx0" brushRef="#br2" timeOffset="163201.3346">10056 11756 101 0,'-29'13'41'0,"14"1"3"16,4-13-2-16,11-1-37 15,32-13-5-15,1-3-5 16,23 2-32-16,-4-8-6 15,6 4 2-15,-3-7-3 16</inkml:trace>
  <inkml:trace contextRef="#ctx0" brushRef="#br2" timeOffset="164266.3955">10783 11572 73 0,'0'0'41'15,"0"-13"-2"-15,10 2 2 16,1-15-29-16,13 2-10 16,0-1-1-16,6 0 0 15,1 4 0-15,-1 7 0 16,-6 7-1-16,-2 13 1 15,-12 11 0-15,-8 12 0 16,-7 10 0-16,-3 6 2 0,-6 6-1 16,3 6 1-1,2-1-1-15,4-5-2 0,14-9 2 16,10-10-2-16,13-12 2 15,11-13-4-15,11-13 3 16,7-14-1-16,2-10 1 16,0-5 1-16,-11-8-1 15,-6 0 1-15,-13-4-1 16,-13 4 1-16,-16 4-1 15,-5 7-2-15,-7 7 0 16,-5 6-2-16,13 19-1 16,-17-13-3-16,28 32-24 15,-11-19-11-15,21 30 1 16,-1-13-2-16</inkml:trace>
  <inkml:trace contextRef="#ctx0" brushRef="#br2" timeOffset="164552.4119">11973 11579 89 0,'-9'-19'39'0,"9"19"0"16,-30-20-7-16,12 24-26 15,-7 4 0-15,2 14 0 16,-3 7-2-16,3 11 1 16,-1 8-3-16,6 2-1 15,4 2 1-15,6 2-2 0,7-4 0 16,3-10-4-16,12 0-2 15,-6-27-20-15,17 4-14 16,-13-20 0-16,8-1-3 16,-11-15 3-16</inkml:trace>
  <inkml:trace contextRef="#ctx0" brushRef="#br2" timeOffset="164696.4201">11731 11843 90 0,'-27'-5'42'16,"12"8"-1"-16,2-7 0 15,26 3-34-15,7-7-5 16,12-6 0-16,22 2-11 15,-3-12-28-15,19 1-4 16,1-8 0-16,9 3-2 16</inkml:trace>
  <inkml:trace contextRef="#ctx0" brushRef="#br2" timeOffset="164906.4321">12425 11612 99 0,'-13'21'43'15,"-3"-12"1"-15,18 0-1 16,-2-9-37-16,23-4-5 16,7-1-2-16,4-5-3 15,13 6-13-15,-6-14-24 16,12 5-2-16,-3-8-1 15,5 3 0-15</inkml:trace>
  <inkml:trace contextRef="#ctx0" brushRef="#br2" timeOffset="165771.4816">13342 11423 67 0,'0'0'38'0,"-4"-23"-2"16,4 23-5-16,-22-18-23 16,9 14-1-16,-13-4-1 15,5 8-1-15,-11-1-1 0,0 10 0 16,-4 6-1-16,0 9 1 15,0 3-1-15,5 6 0 16,4 0-1-16,6 3 1 16,11-3-2-16,9-7 1 15,13-5-2-15,13-12 1 16,8-10-1-16,15-8 1 15,6-12-1-15,3-7 0 16,0-3 0-16,-4-4 0 16,-7 0 0-16,-8 3 0 15,-12 6 1-15,-12 8-1 16,-14 18 0-16,0 0 0 15,-20 2 0-15,0 19 1 16,2 4-1-16,-1 6 0 16,6 3-1-16,4 0 0 0,13-1-2 15,9-15-3-15,27 4-24 16,1-24-12-16,20-6 1 15,6-19-1-15</inkml:trace>
  <inkml:trace contextRef="#ctx0" brushRef="#br2" timeOffset="165972.4931">14095 10986 96 0,'-28'31'40'0,"-12"6"0"16,7 23-6-16,-3 0-31 15,6 6-2-15,5 1 0 0,7-3-2 16,13-3-4-16,-1-17-30 16,21-4-5-16,-3-19 1 15,8-3-2-15</inkml:trace>
  <inkml:trace contextRef="#ctx0" brushRef="#br2" timeOffset="166136.5025">13803 11322 79 0,'0'0'42'15,"-8"-12"-1"-15,28 12 1 16,8-14-25-16,12 7-18 16,19 18-29-16,4-22-9 0,11 7-1 15,-8-7-2-15</inkml:trace>
  <inkml:trace contextRef="#ctx0" brushRef="#br2" timeOffset="171231.7939">8653 12667 67 0,'0'-15'41'16,"10"1"-2"-16,4-12 2 16,9 8-28-16,1-14-11 15,5 1 0-15,3-2-1 16,2 5 0-16,-2 4 0 15,0 7 1-15,-6 4-2 16,-3 6 1-16,-4 5-1 16,-3 6 2-16,-8 8-2 15,-3 6 2-15,-8 11-2 16,-5 6 0-16,-2 10 0 15,-5 8 0-15,1 6 0 0,-2 4-1 16,1 0 1-16,5-1-1 16,6-9 1-16,7-7 0 15,8-12 1-15,9-13-1 16,7-17 1-16,15-18-1 15,6-17 1-15,10-19-1 16,8-13 1-16,4-9-1 16,1-5-1-16,-4-4 0 15,-6 10 0-15,-11 6-2 16,-12 18-2-16,-14 13-1 15,-10 25-1-15,-14 9-1 16,-15 16-1-16,-10 3 0 16,5 19 0-16,-10-6 0 15,10 9 3-15,-3-9-1 16,13 5-7-16,5-13-17 0,6-10 0 15,10-1 0-15</inkml:trace>
  <inkml:trace contextRef="#ctx0" brushRef="#br2" timeOffset="171479.8081">9696 12640 75 0,'-9'30'39'0,"-2"0"1"16,4 11-1-16,-1 2-35 16,2 9-1-16,3-2-1 0,1 0 0 15,6-3-2-15,6-11-1 16,5-9-3-16,2-30-22 15,16-8-13-15,1-22 0 16,10-9-1-16</inkml:trace>
  <inkml:trace contextRef="#ctx0" brushRef="#br2" timeOffset="171637.8171">9908 12314 83 0,'-40'3'41'15,"-3"0"-2"-15,14 8 1 16,6-3-36-16,23-8-8 0,0 0-33 15,28-19-2-15,6 7 0 16,1-8-2-16</inkml:trace>
  <inkml:trace contextRef="#ctx0" brushRef="#br2" timeOffset="171897.832">10239 12446 92 0,'-20'2'42'16,"10"5"1"-16,-2-13-2 0,12 6-37 15,4-10-2-15,8 3-2 16,9 0-1-16,2 0-1 15,6 4-2-15,0-8-5 16,14 15-29-16,-14-8-4 16,4 14 2-16,-17-5-1 15</inkml:trace>
  <inkml:trace contextRef="#ctx0" brushRef="#br2" timeOffset="172042.8403">10232 12657 88 0,'-30'16'40'0,"14"1"-1"16,4-13 2-16,12-4-39 15,27-9-1-15,7-9-4 0,21 6-31 16,0-17-5-16,11 5 0 16,3-8-1-16</inkml:trace>
  <inkml:trace contextRef="#ctx0" brushRef="#br2" timeOffset="173616.9303">11106 12466 73 0,'-6'-13'38'0,"1"-7"1"16,13 3-1-16,-7-12-32 15,20 8-3-15,7-3 0 16,7 3 0-16,0 5 0 16,5 5-2-16,-5 5 0 0,-5 9 0 15,-7 11-1-15,-12 8 2 16,-11 9-2-16,-8 10 2 15,-12 4-1-15,-6 4 0 16,-3 3 1-16,-5-1 0 16,7-6-1-16,5-4 0 15,9-7 0-15,9-8-1 16,18-8 0-16,11-13 0 15,16-7-3-15,13-14-2 16,15 4-10-16,3-19-24 16,9-1-2-16,-3-12 0 15,3 1 1-15</inkml:trace>
  <inkml:trace contextRef="#ctx0" brushRef="#br2" timeOffset="173987.9515">11924 12229 83 0,'-37'6'41'0,"-7"-1"-2"15,8 6 1-15,-5 2-36 16,14-4-2-16,11 2 0 16,12 3 0-16,8 1 0 15,10-1-1-15,11 1 0 16,11 0-1-16,3 2 1 15,3 4 1-15,1 1-2 16,-6 5 2-16,-7 3-2 16,-8 3 0-16,-13 5 0 0,-9 2 1 15,-9 1-1-15,-11-3 0 16,-5-2 0-16,-2-10 0 15,-2-7 0-15,3-10 1 16,3-14-1-16,5-11 0 16,7-16 1-16,8-10-1 15,9-11 0-15,5-6-1 16,7 1-1-16,4-5-2 15,8 18-7-15,-11-3-29 16,15 17 1-16,-9 3-3 16,4 17 1-16</inkml:trace>
  <inkml:trace contextRef="#ctx0" brushRef="#br2" timeOffset="174265.9674">12381 12514 76 0,'0'0'43'0,"0"0"0"15,15 15 0-15,2-24-20 16,16 1-20-16,8 2-2 16,11 0-1-16,5 2-3 15,5-10-9-15,11 6-27 16,-7-9-4-16,3 6 1 0,-5-8-3 15</inkml:trace>
  <inkml:trace contextRef="#ctx0" brushRef="#br2" timeOffset="175120.0163">13656 11778 57 0,'-11'-8'39'16,"-8"21"-2"-16,-13 5 2 16,-5 23-19-16,-12 4-15 15,-1 22-2-15,-6 11 1 16,5 13-1-16,6-1 0 15,15 7 0-15,12-7-1 16,18-7 0-16,18-13-1 0,19-21-3 16,29-9-9-16,7-23-29 15,20-10 0-15,-5-16 0 16,13-5-2-16</inkml:trace>
  <inkml:trace contextRef="#ctx0" brushRef="#br2" timeOffset="177207.1357">13862 12048 66 0,'0'0'37'0,"-10"-14"-2"15,10 14 0-15,-23 9-30 16,7 10 0-16,-8 4-1 15,3 14 1-15,-3 1 0 16,6 8-1-16,-1 0-1 16,12 0 1-16,4-5-2 15,12-7 0-15,9-10 0 16,11-11-1-16,9-12 0 15,6-8 0-15,2-13 0 16,-2-8-1-16,-2-8 1 0,-8-6-1 16,-5-1 0-16,-9-2-1 15,-10 2 0-15,-12 3 0 16,-7 6-1-16,-10 7-1 15,-4 11-1-15,-5-1-3 16,7 24-14-16,-9-9-16 16,13 9-1-16,4-1-2 15,13-6 1-15</inkml:trace>
  <inkml:trace contextRef="#ctx0" brushRef="#br2" timeOffset="177391.1462">14333 12200 85 0,'-19'6'37'16,"6"-1"-3"-16,3-5-4 15,1-15-65-15,12 4-1 16,-1-9-3-16,17 5 1 15</inkml:trace>
  <inkml:trace contextRef="#ctx0" brushRef="#br2" timeOffset="177875.1739">14633 12037 80 0,'-21'0'40'15,"5"9"-1"-15,-8-9 0 0,11 4-35 16,-4 4 0-16,6 5-1 15,5 2-1-15,7 6 1 16,7-3-2-16,7 2 1 16,6 1-1-16,5-2 0 15,0-1 0-15,4 0-1 16,-1 1 0-16,-3 0 1 15,-7 0-1-15,-6 2 0 16,-9 1 1-16,-5-1-1 16,-9 1 0-16,-5-2 0 15,-2-5-1-15,-2-5-1 16,3-4-1-16,1-10-1 15,15 4-3-15,-14-26-3 16,22 14-9-16,-11-21-19 0,17 4 1 16,-10-13 0-16,13 8 6 15,-11-13 16-15,7 9 12 16,-4 9 8-16,-9-8 10 15,11 20 20-15,-15-4 2 16,4 21 0-16,5-15-4 16,7 22-14-16,-12-7-13 15,12-4-4-15,9 7-9 16,-5-14-29-16,18 8-2 15,-5-10-2-15,14 6 1 16</inkml:trace>
  <inkml:trace contextRef="#ctx0" brushRef="#br2" timeOffset="178082.1857">15325 11974 82 0,'-12'14'39'15,"-13"1"0"-15,3 13-1 16,-17 3-36-16,4 8 0 15,0 7 0-15,1 8-1 16,-1 2-1-16,2-5-1 16,10-1-5-16,-1-20-13 15,19-1-17-15,0-19-2 16,5-10 0-16,11-16-1 15</inkml:trace>
  <inkml:trace contextRef="#ctx0" brushRef="#br2" timeOffset="178240.1948">15079 12200 65 0,'-3'-12'41'0,"-2"-3"0"16,5 15 2-16,0 0-18 15,5 17-17-15,9-2-4 16,14 3-2-16,4 1-2 16,9-5-2-16,13 10-16 15,-6-22-21-15,11 5-3 16,-9-13 0-16,3 3-2 15</inkml:trace>
  <inkml:trace contextRef="#ctx0" brushRef="#br2" timeOffset="179606.2729">15761 11948 76 0,'-5'-11'38'0,"5"11"-1"16,19-13-1-16,-4 0-32 15,13 1-2-15,4-5 0 16,5 6 2-16,1-4-3 16,0 6 2-16,-8 6-2 15,-7 6-1-15,-10 8 1 16,-15 8 0-16,-13 13 1 15,-11 4-3-15,-9 8 3 16,-4 5-3-16,-3-3 3 16,5 1 0-16,8-7-1 15,13-5 0-15,14-10-2 0,19-12-1 16,15-8-2-16,13-18-3 15,20 7-10-15,-3-24-21 16,12 5 1-16,-6-15-1 16,3 8 2-16</inkml:trace>
  <inkml:trace contextRef="#ctx0" brushRef="#br2" timeOffset="179885.2889">16399 11949 77 0,'0'0'36'16,"-29"0"0"-16,10 17-3 16,-20-5-21-16,9 13-5 15,-2-1-2-15,5 12-1 16,3-2-1-16,10 4 0 15,6-3-1-15,12-2 0 16,13-9-1-16,9-8 1 0,10-10-1 16,11-13-1-16,4-10 1 15,2-10-1-15,-5-8 0 16,-5-2 1-16,-9-3-2 15,-10 0 0-15,-11 4-1 16,-15 4-1-16,-11 9-1 16,-10 0-2-16,1 11-2 15,-12-6-16-15,17 14-14 16,-6-9 0-16,23 13-2 15,-14-17 2-15</inkml:trace>
  <inkml:trace contextRef="#ctx0" brushRef="#br2" timeOffset="180170.3052">16731 11595 74 0,'0'0'40'15,"0"0"-1"-15,0 0 1 16,16 6-29-16,-1 5-7 15,5 3-1-15,4 10 2 16,-2 5-1-16,2 10 0 16,-5 7-2-16,-4 5-1 15,-8 5 0-15,-7 5-1 16,-11 1 1-16,-4-1-3 15,-7-2 1-15,-2-8-3 16,2-4-1-16,-6-17-8 16,15 4-25-16,-9-21-2 15,11-3 0-15,-3-13-2 0</inkml:trace>
  <inkml:trace contextRef="#ctx0" brushRef="#br2" timeOffset="181139.3606">8945 13634 69 0,'6'-14'39'15,"1"-8"-1"-15,8 2 0 16,-3-9-35-16,9 2 0 16,-2-2-1-16,4 6 1 15,-6 1-1-15,3 8 0 16,-7 4-1-16,1 9 0 15,-14 1 1-15,10 15-1 16,-9 4-1-16,-3 8 1 16,-2 9-1-16,0 7 1 15,-1 9-1-15,-2 4 0 16,3-1 0-16,1 1 1 15,3-5-1-15,8-6 1 0,6-10 0 16,5-12 0-16,6-15 0 16,7-15 1-16,4-14 0 15,1-12-1-15,3-15 1 16,-3-7-1-16,-4-7 1 15,-7 0-2-15,-4-2 1 16,-5 5-2-16,-8 9 1 16,-5 8-2-16,-1 12-1 15,-3 8-2-15,0 22-4 16,0-14-21-16,16 26-10 15,-6-3 0-15,11 11-1 16</inkml:trace>
  <inkml:trace contextRef="#ctx0" brushRef="#br2" timeOffset="181348.3725">9841 13652 76 0,'-8'16'39'0,"4"10"0"15,-17-4-1-15,7 10-33 16,2 1-2-16,3 6 0 15,2 0-1-15,4 1 0 16,7-8-3-16,2-10-1 16,16-2-5-16,-9-24-30 15,22-4-1-15,-4-22-3 16,11-8 1-16</inkml:trace>
  <inkml:trace contextRef="#ctx0" brushRef="#br2" timeOffset="181492.3808">9935 13348 71 0,'-41'-13'40'0,"-3"3"-1"15,10 10-1-15,3 3-29 16,18-8-17-16,13 5-29 16,29 0-1-16,8 0-2 15,6-6 0-15</inkml:trace>
  <inkml:trace contextRef="#ctx0" brushRef="#br2" timeOffset="181682.3916">10400 13469 82 0,'0'0'41'16,"10"-5"-2"-16,9-4 1 16,-8-3-39-16,15-12-5 15,14 14-28-15,-8-10-5 16,-1 12-3-16,-8 0 0 15</inkml:trace>
  <inkml:trace contextRef="#ctx0" brushRef="#br2" timeOffset="181849.4012">10355 13733 76 0,'-14'24'43'0,"14"-24"-2"16,0 0 2-16,26-14-28 15,18-27-18-15,28 5-15 16,2-16-23-16,20 1 0 15,1-4-1-15,9 8 0 16</inkml:trace>
  <inkml:trace contextRef="#ctx0" brushRef="#br2" timeOffset="182356.4302">11162 13425 60 0,'-28'-2'41'0,"12"2"-2"15,2-10 2-15,14 10-23 16,11-23-15-16,11-1-1 15,8-4 0-15,10 2 1 16,7-4-2-16,5 6 2 16,-1 3-2-16,-4 6 1 0,-7 10-1 15,-8 12 0-15,-16 8 0 16,-12 12-1-16,-23 7 2 15,-10 10-2-15,-10 7 2 16,-8 7-1-16,-2 0 0 16,1-5 0-16,9-2 0 15,11-6 0-15,19-9-1 16,18-12 0-16,21-12-1 15,19-15-1-15,18-6-3 16,9-17-3-16,19 7-15 16,-8-25-18-16,13 5 0 15,-13-10-1-15,0 4 1 16</inkml:trace>
  <inkml:trace contextRef="#ctx0" brushRef="#br2" timeOffset="182694.4495">12016 13217 66 0,'-38'0'41'15,"-11"2"1"-15,8 9 0 16,-4 1-22-16,6 8-17 15,8 0 0-15,14 3-1 16,9-1 1-16,12 2-2 16,10-3 0-16,9 1 0 15,10-4 0-15,7 5 0 16,0 3-1-16,-3 3 0 15,-3 3 0-15,-9 6 1 16,-7 2-1-16,-12 2 0 16,-12-1 0-16,-6-5 0 15,-5-8 1-15,-2-5-1 0,-5-14 0 16,1-12 1-16,4-15-1 15,5-14 0-15,4-13 0 16,4-12-1-16,7-5-1 16,7-7-1-16,9 6-4 15,-3-11-15-15,12 22-20 16,-4 1 0-16,13 17 0 15,-1 5 0-15</inkml:trace>
  <inkml:trace contextRef="#ctx0" brushRef="#br2" timeOffset="182901.4614">12320 13406 103 0,'-9'22'43'15,"-2"-19"1"-15,11-3-4 16,23-4-40-16,3-11-2 15,10 6-2-15,0-19-11 16,21 18-26-16,-9-13 0 16,11 8-3-16,-4-5 2 15</inkml:trace>
  <inkml:trace contextRef="#ctx0" brushRef="#br2" timeOffset="184303.5416">13309 13078 78 0,'0'0'38'16,"0"0"0"-16,-10 31-2 15,-4 7-33-15,-4 7-2 16,-1 8 0-16,0 4-1 15,4-6-3-15,7 7-7 16,-1-19-26-16,23-6-1 16,5-21-2-16,18-9 1 15</inkml:trace>
  <inkml:trace contextRef="#ctx0" brushRef="#br2" timeOffset="184570.5568">13752 13037 60 0,'-22'7'40'16,"-12"6"-2"-16,1 22 3 15,-9 0-19-15,8 20-18 16,2 2-1-16,14 3 0 16,11-4 0-16,17-8-1 15,18-11 0-15,14-14 0 16,10-20-1-16,7-13 1 15,2-16 0-15,1-11-1 16,-15-7 0-16,-13-3-1 16,-20 0-2-16,-20 4-3 15,-13 17-11-15,-26-5-23 16,-5 17 0-16,-21-1-4 15,3 14 2-15</inkml:trace>
  <inkml:trace contextRef="#ctx0" brushRef="#br2" timeOffset="185299.5985">9256 14624 62 0,'5'-15'41'16,"1"-15"-3"-16,14 4 2 0,-2-11-34 15,11-4-1-15,2-4-1 16,4 7 0-16,0 3-1 15,-3 8-1-15,-5 10 0 16,0 13 0-16,-12 12-1 16,-7 16 0-16,-11 12-1 15,-3 9 1-15,-7 11-1 16,-2 6 0-16,-3 5 0 15,3-4 0-15,1 0 0 16,12-9 0-16,7-8 0 16,5-11 0-16,11-14 1 15,9-15-1-15,5-12 1 16,9-15 1-16,-2-13 0 15,-2-4 0-15,-2-8-1 0,-8-4 1 16,-5 0-1-16,-9 2 0 16,-9 3 0-16,-7 10-1 15,-5 5-1-15,0 7-2 16,0 10-2-16,1 1-3 15,19 23-18-15,-15-11-16 16,28 12 0-16,-5-4-1 16,15 7 2-16</inkml:trace>
  <inkml:trace contextRef="#ctx0" brushRef="#br2" timeOffset="185509.6105">10180 14673 65 0,'-14'19'39'16,"3"9"0"-16,-2-6 0 15,7 11-33-15,-4-6-2 16,8 3-1-16,2-3-1 16,5 0-1-16,5-5-1 15,6-9-4-15,12 2-14 16,-1-21-20-16,8-5-2 15,-2-16-1-15,7-6 2 16</inkml:trace>
  <inkml:trace contextRef="#ctx0" brushRef="#br2" timeOffset="185645.6183">10351 14464 56 0,'-45'-27'41'16,"7"12"-1"-16,0-1 0 0,12 14-22 16,4-6-19-16,14-7-30 15,30 9-6-15,3-8-3 16,18 3-1-16</inkml:trace>
  <inkml:trace contextRef="#ctx0" brushRef="#br2" timeOffset="185832.629">10791 14475 62 0,'0'0'40'0,"0"0"-1"15,6-10 0-15,13 0-29 16,12-11-13-16,-2-9-6 15,11 12-28-15,-6-2-1 0,-1 12-1 16,-8 2 0-16</inkml:trace>
  <inkml:trace contextRef="#ctx0" brushRef="#br2" timeOffset="186005.6389">10817 14698 59 0,'-20'33'41'0,"2"-11"-1"15,13-2 1-15,5-20-23 16,0 0-16-16,37-18-1 15,1-3-1-15,11 1-6 16,0-18-20-16,15 9-13 16,0-15 0-16,8 4-2 0</inkml:trace>
  <inkml:trace contextRef="#ctx0" brushRef="#br2" timeOffset="186185.6492">11564 14216 57 0,'-16'37'41'16,"-12"7"0"-16,8 13 0 15,-13-1-22-15,14 7-15 16,3 1-2-16,9-4-2 16,11-4-5-16,1-23-25 15,22 2-10-15,1-21-1 16,18-8 0-16</inkml:trace>
  <inkml:trace contextRef="#ctx0" brushRef="#br2" timeOffset="186577.6716">12051 14278 61 0,'-27'-10'42'0,"-18"2"0"16,2 23 0-16,-9-5-22 16,4 18-16-16,8 2-1 15,11 6-1-15,8-1 0 16,16 0 0-16,11-4-1 15,13-4 0-15,13-4-1 16,11-4 1-16,2 0-1 16,1-1 0-16,2 1 1 15,-6 0-1-15,-10 7 0 0,-6 1 0 16,-13 2 0-16,-9 3-1 15,-13-3 1-15,-6-2-1 16,-7-5 1-16,-5-6-1 16,-1-7 1-16,-2-10-1 15,2-12 1-15,6-9 1 16,6-10-1-16,8-10 1 15,8-7-2-15,6-5 1 16,8-2-2-16,4 1-1 16,12 12-10-16,-12-10-28 15,15 18-1-15,-6-5-1 16,8 13 1-16</inkml:trace>
  <inkml:trace contextRef="#ctx0" brushRef="#br2" timeOffset="187326.7145">12576 14404 75 0,'-8'10'39'0,"3"4"-1"15,-8-2-7-15,4 11-28 16,-5 3 0-16,4 4 0 15,0 0-1-15,3 1 1 16,4-5-1-16,4-5 0 16,5-10-1-16,6-7 1 0,2-13-2 15,5-3 1-15,2-9 0 16,-3-4 0-16,1-5-1 15,-4 1 1-15,-1 1-1 16,-5 4 1-16,-3 4-1 16,-3 10 0-16,-3 10 1 15,0 0 0-15,0 0-1 16,-1 22 1-16,3-6 0 15,5 0-1-15,5-2 1 16,6-6 0-16,8-8 0 16,7-7 1-16,6-6-1 15,1-3 1-15,0-4 0 16,-2-1-1-16,-7 2 1 15,-5 6-1-15,-13 9 0 0,-13 4 0 16,-3 24-1-16,-10 4 1 16,-6 8-2-16,2 2 1 15,-1 3-2-15,7-5 0 16,10-3-3-16,8-22-7 15,28-2-29-15,-4-29-1 16,26-7-1-16,2-23 1 16</inkml:trace>
  <inkml:trace contextRef="#ctx0" brushRef="#br2" timeOffset="187484.7235">13450 14037 61 0,'-52'58'41'0,"0"25"-2"0,-9 7 1 16,8 22-18-16,3-13-21 15,4-6-6-15,21 3-20 16,1-26-15-16,28-9 0 16,4-26-2-16</inkml:trace>
  <inkml:trace contextRef="#ctx0" brushRef="#br2" timeOffset="187793.7412">13547 14454 59 0,'-35'18'40'16,"7"10"0"-16,2-9 1 16,19 8-19-16,2-11-20 0,14-5 1 15,6-4 0-15,11 0 0 16,3-3 0-16,6 0 0 15,-3 7-1-15,-6 4 0 16,-11 7 0-16,-8 9 0 16,-12 7-2-16,-11 2 0 15,-7 5 0-15,-7-3-2 16,2-5 0-16,-1-10-4 15,20-1-8-15,-6-31-28 16,26-4-1-16,7-22-1 16,23-4 2-16</inkml:trace>
  <inkml:trace contextRef="#ctx0" brushRef="#br2" timeOffset="187929.749">13869 14636 93 0,'-9'21'44'0,"-11"-11"-2"15,9-1-4-15,-7-3-52 16,2-21-28-16,16 15-1 15,-2-29-1-15,9 14 0 16</inkml:trace>
  <inkml:trace contextRef="#ctx0" brushRef="#br3" timeOffset="193066.0427">17192 10284 82 0,'-2'-14'37'0,"2"14"-3"15,-16-7-1-15,2 16-26 16,-10-1-3-16,-5 12 1 16,-8 1-2-16,0 7 0 0,-8 4-1 15,6 2 0 1,2 0-1-16,12-2 3 0,6-2-3 16,16-1 1-16,16-4-2 15,12-2 1-15,11-2-1 16,7 1 0-16,3 0 0 15,3 2 0-15,-7 3 0 16,-8 1 0-16,-12 3 0 16,-11 5 1-16,-14 0-1 15,-9 0 1-15,-8-2-2 16,-7-6 0-16,3-4-3 15,-3-16-10-15,27-8-18 16,-13-7-7-16,25-11 1 16,9-17-1-16</inkml:trace>
  <inkml:trace contextRef="#ctx0" brushRef="#br3" timeOffset="193261.0539">17672 10589 97 0,'0'0'37'0,"0"0"-1"16,0 0-6-16,30-8-29 16,-3 4-4-16,2-8-7 15,13 10-25-15,-9-6 0 16,3 8-1-16,-10-3 0 15</inkml:trace>
  <inkml:trace contextRef="#ctx0" brushRef="#br3" timeOffset="193419.0629">17750 10737 70 0,'-29'31'36'0,"2"-8"-1"16,13 1 1-16,14-24-18 16,-2 19-18-16,24-12-8 15,6-14-26-15,18-2 0 16,3-9 0-16,8 0-2 15</inkml:trace>
  <inkml:trace contextRef="#ctx0" brushRef="#br3" timeOffset="193825.0862">18265 10566 58 0,'-11'6'36'0,"0"6"-1"15,-4-4 1-15,7 18-12 16,-13-10-15-16,11 12-2 15,-5-1-1-15,9 7 0 16,-3-4-2-16,9 5 0 16,2-8-1-16,10-2-1 15,6-12 0-15,7-8-1 16,7-12 0-16,7-9 0 15,4-13-1-15,4-5 0 16,-3-9 0-16,-3-1 0 16,-4-1 1-16,-8 4-1 15,-7 6 0-15,-7 10 0 0,-10 11 0 16,-5 14 0-16,-14 11 0 15,4 11 0-15,-3 8 1 16,4 7-1-16,5 1-1 16,8-1-1-16,11-6-2 15,8-14-4-15,27 2-16 16,-4-26-15-16,21-3 0 15,-5-18-1-15,13-5 1 16</inkml:trace>
  <inkml:trace contextRef="#ctx0" brushRef="#br3" timeOffset="194027.0977">19266 10148 78 0,'-6'-20'40'0,"-9"13"-3"0,0 26 2 16,-11 7-15-16,0 21-20 15,-4 11-3-15,7 14 3 16,-4 7-3-16,6 5 2 15,5-2-3-15,5-7 0 16,6-5-4-16,0-20-14 16,14 1-18-16,-6-24-3 15,7-7 0-15,-10-20-1 16</inkml:trace>
  <inkml:trace contextRef="#ctx0" brushRef="#br3" timeOffset="194185.1068">19049 10594 82 0,'-24'-15'41'16,"13"13"-1"-16,-3-8 1 15,16 22-11-15,12-15-27 16,8-3-4-16,16 6-8 16,-2-15-27-16,16 9-4 15,-1-9 0-15,15 5-3 16</inkml:trace>
  <inkml:trace contextRef="#ctx0" brushRef="#br3" timeOffset="194561.1283">19932 10529 72 0,'21'-23'38'15,"-7"0"-1"-15,4 14 1 16,-8-7-16-16,0 24-16 16,-14 7-3-16,-1 8-1 15,-4 8 0-15,-3 7-1 16,1 4 0-16,-1 2 0 0,3-2-2 15,2-5-1-15,11 1-8 16,-5-16-24-16,15-5-3 16,-3-14-1-16,8-4-1 15</inkml:trace>
  <inkml:trace contextRef="#ctx0" brushRef="#br3" timeOffset="194711.1368">19972 10657 80 0,'-12'4'39'0,"1"-5"-2"16,11 1 2-16,11-5-16 15,10-3-24-15,21 1-7 16,4-16-26-16,19 2-4 16,4-13 1-16,11 0-2 15</inkml:trace>
  <inkml:trace contextRef="#ctx0" brushRef="#br3" timeOffset="194899.1476">20695 10173 111 0,'-24'8'38'16,"-5"-1"1"-16,10 12-2 15,-11-8-35-15,11 7-1 16,9 1-3-16,3 1-2 16,13 5-5-16,-6-12-20 15,22 4-10-15,0-12 0 16,13 3-2-16,-3-13 2 0</inkml:trace>
  <inkml:trace contextRef="#ctx0" brushRef="#br3" timeOffset="195078.1578">20861 10290 101 0,'-26'36'34'16,"-6"19"4"-16,-10-1-9 16,-1 18-21-16,-5-1-5 15,4 3 1-15,5-3-4 16,4-10-4-16,18-2-23 15,2-20-11-15,18-11 1 16,5-17-2-16</inkml:trace>
  <inkml:trace contextRef="#ctx0" brushRef="#br3" timeOffset="195458.1796">20836 10669 108 0,'-13'7'40'0,"12"6"1"15,1-13-2-15,10-4-35 16,3-2-2-16,7 1 0 16,0-2 0-16,-1 3 0 15,-4 3-1-15,-1 3 0 16,-14-2 0-16,7 21-1 15,-14-7 1-15,-6 7 0 16,-5-1-1-16,-2 5 0 0,-4 0 0 16,1-1 0-16,1-1 1 15,3-1-1-15,4-1 0 16,6-3 0-16,5-4 0 15,9-1 0-15,5-5-1 16,10-6-1-16,8 1-3 16,3-14-8-16,18 9-14 15,-7-15-14-15,11 4 1 16,-1-8-2-16,11 3 2 15</inkml:trace>
  <inkml:trace contextRef="#ctx0" brushRef="#br3" timeOffset="195845.2017">21642 10642 80 0,'-21'-7'41'0,"5"11"-2"15,-12-5 1-15,5 13-13 16,-8-2-23-16,-2 7 0 15,-2 5-2-15,2 7 1 16,2 2-1-16,5 2 0 16,4 1-1-16,11-3 0 15,6-5 1-15,11-7-1 16,8-9-1-16,12-9 1 15,6-9 0-15,4-6-1 16,2-10 1-16,0-3-1 16,0-6 0-16,-3 3 0 15,-5 1 0-15,-6 4 0 0,-7 8 0 16,-6 10-1-16,-11 7 1 15,5 16 0-15,-7 5-1 16,-3 3-1-16,4 4-1 16,0-4-2-16,13 2-3 15,-12-26-12-15,43 14-19 16,-11-26-2-16,19-5 0 15,3-17 1-15</inkml:trace>
  <inkml:trace contextRef="#ctx0" brushRef="#br3" timeOffset="196040.2129">22271 10325 82 0,'-19'-3'42'16,"-4"20"-2"-16,-12 6 2 0,4 23-11 16,-10 0-29-16,7 11 2 15,5 3-4-15,5 2 1 16,5 3-3-16,9-10-1 15,8 4-10-15,-5-26-13 16,12 5-14-16,-1-18-1 16,8-6 0-16,-12-14 0 15</inkml:trace>
  <inkml:trace contextRef="#ctx0" brushRef="#br3" timeOffset="196214.2228">21997 10652 112 0,'-19'-6'40'0,"19"6"2"15,0 0-3-15,15 2-36 0,4-2-4 16,10-4-2-16,12 6-12 16,-7-17-22-16,18 2-3 15,0-14 0-15,10-1-2 16</inkml:trace>
  <inkml:trace contextRef="#ctx0" brushRef="#br3" timeOffset="196597.2447">22631 10203 113 0,'-23'8'40'0,"-1"-8"-1"0,9 9 0 16,15-9-37-16,0 0-1 15,0 0 1-15,15 5 0 16,5-5 0-16,4 3 0 16,4-3 0-16,-2 4 0 15,1-2-1-15,-5 4 1 16,-2-3-1-16,-10 3 1 15,-6 5-1-15,-4-1 1 16,-10 5-4-16,-1 1 4 16,-8 5-2-16,1-2 0 15,-2 6-2-15,4-5 4 16,4 1-4-16,3-2 2 15,15-3-2-15,7-9-3 0,14 7-16 16,0-26-10-16,20 7-10 16,-1-14 0-16,9 4-3 15,-6-8 2-15</inkml:trace>
  <inkml:trace contextRef="#ctx0" brushRef="#br3" timeOffset="196747.2533">23028 10394 122 0,'-29'12'42'0,"-10"-9"0"15,8 2-4-15,-7-1-45 16,1-13-24-16,13 11-11 16,-11-5 1-16,4 8-3 15,-11-4 2-15</inkml:trace>
  <inkml:trace contextRef="#ctx0" brushRef="#br3" timeOffset="197581.301">17456 11564 77 0,'10'-20'37'0,"3"6"0"15,-15-5-9-15,2 19-20 16,-20-16-1-16,-1 17-2 15,-11 3-1-15,-5 11 0 16,-9 6-1-16,0 7 0 0,-3 6 0 16,4 3 1-16,7-3-2 15,10 1 2-15,10-3-3 16,12-4 2-16,12-10-2 15,17-2 1-15,8-8-1 16,12-2-1-16,4-2 0 16,4-3 1-16,-4 6 0 15,-7-1-3-15,-11 6 3 16,-15 6-3-16,-16 7 2 15,-19 4-2-15,-10 6 3 16,-12 0-4-16,-1-1 3 16,-3-2 0-16,8-5-1 15,7-9-1-15,8-1-3 16,11-19-5-16,25 8-12 15,-6-22-17-15,22 0-1 0,1-12-1 16,18 4 0-16</inkml:trace>
  <inkml:trace contextRef="#ctx0" brushRef="#br3" timeOffset="197790.313">17693 11790 66 0,'0'0'39'0,"-11"9"-1"15,11-9 0-15,15 3-17 16,-6-11-18-16,13 0 0 16,8 1-4-16,6-3 1 15,7 15-15-15,-7-11-23 0,1 9 1 16,-11-3-1-16,-2 11 1 15</inkml:trace>
  <inkml:trace contextRef="#ctx0" brushRef="#br3" timeOffset="197949.3221">17735 11972 76 0,'-26'18'39'0,"4"-9"0"16,22-9 0-16,0 0-26 16,21-11-11-16,17-3-4 15,8-15-12-15,16 10-23 16,-2-7 0-16,10 7-3 15,-9-1 1-15</inkml:trace>
  <inkml:trace contextRef="#ctx0" brushRef="#br3" timeOffset="198744.3675">18459 11598 76 0,'0'-22'36'15,"6"10"1"-15,-14-1-3 16,8 13-27-16,0 0-2 15,0 0-1-15,-2 25-1 16,0 3 1-16,-3 4-2 16,1 12 1-16,-1 4-3 15,-1 2-1-15,4 4-3 16,-4-11-10-16,19 7-19 15,-8-16-6-15,16-5 0 16,-1-17-2-16</inkml:trace>
  <inkml:trace contextRef="#ctx0" brushRef="#br3" timeOffset="199135.3899">19021 11516 63 0,'-10'-23'38'15,"-15"6"-1"-15,-2 15 1 16,-11 1-18-16,2 16-17 15,-1 4 0-15,7 11 0 16,3 1-1-16,12 5 1 16,7-1-2-16,17-2 3 15,10-3-3-15,12-1 2 16,7-5-2-16,8-3 2 15,3 0-2-15,0-2-2 16,-3 0 1-16,-12-1-2 0,-7 3 2 16,-15 0-3-16,-10-1 3 15,-15 1-2-15,-10-1 2 16,-10-3 0-16,-5-4 0 15,-1-6 0-15,0-8 0 16,6-7 0-16,13-10 0 16,11-12 0-16,13-6-2 15,13-6 1-15,16-1-4 16,3-10-5-16,20 15-18 15,-10-10-10-15,6 12 0 16,-7 1-1-16</inkml:trace>
  <inkml:trace contextRef="#ctx0" brushRef="#br3" timeOffset="199376.4037">19576 11574 65 0,'-10'30'39'15,"-9"-2"-2"-15,-1 14 3 16,-14-6-21-16,0 14-15 16,-6-4 0-16,4 4-3 15,3-6 0-15,4-5-4 16,11-6-3-16,3-23-19 15,15-10-10-15,14-3-2 16,11-12-2-16,-3-17 2 16</inkml:trace>
  <inkml:trace contextRef="#ctx0" brushRef="#br3" timeOffset="199526.4123">19419 11730 95 0,'-21'-2'40'16,"7"14"2"-16,-3-5-5 16,17 15-28-16,2-5-5 15,17 2-3-15,12 0-3 16,10-11-14-16,19 7-21 15,-2-10-5-15,10 2 2 16,-2-9-4-16</inkml:trace>
  <inkml:trace contextRef="#ctx0" brushRef="#br3" timeOffset="200621.4749">19866 11674 85 0,'-10'-4'39'0,"10"4"-2"16,13-13 1-16,-4-1-32 15,13 3-3-15,5-2-1 0,4 2 0 16,1-2 0-16,1 5-1 15,-2 2 0-15,-3 5-1 16,-7 6 1-16,-10 4 0 16,-6 6-1-16,-10 5 3 15,-10 4-1-15,-6 8 1 16,-8 1-2-16,-3 4-1 15,-3-1 2-15,4 1-2 16,4-5 2-16,9-2-4 16,8-8 2-16,20-6-3 15,13-8 1-15,10-11-2 16,21-3-4-16,1-21-16 15,24 4-14-15,-8-13 2 16,9 3-4-16,-17-7 6 16</inkml:trace>
  <inkml:trace contextRef="#ctx0" brushRef="#br3" timeOffset="200893.4905">20541 11620 100 0,'-13'5'34'0,"-13"-5"-4"16,11 18 2-16,-13-4-23 16,10 12-1-16,-2 4-3 15,6 5-1-15,3 3 0 16,6 2-2-16,3-5 1 15,9 0-1-15,7-10 0 16,6-7-3-16,8-15 3 16,6-10-1-16,2-14 0 15,4-8 0-15,2-12-1 16,-8-5 0-16,-2-3-1 15,-8-4-2-15,-4 6-2 0,-13 1-2 16,2 18-9-16,-26-7-8 16,8 21-17-16,-10-2 1 15,8 14-1-15,-5 0 2 16</inkml:trace>
  <inkml:trace contextRef="#ctx0" brushRef="#br3" timeOffset="201178.5068">20785 11361 91 0,'0'0'39'16,"9"-12"1"-16,10 13-1 0,-2-2-33 15,10 2-2-15,5 2-1 16,5 7 0-16,-2 5-1 15,1 10 0-15,-8 12 0 16,-9 8 2-16,-14 13-3 16,-10 11 2-16,-14 7-2 15,-9 4-1-15,-9 3-1 16,-5-5-3-16,3 0-2 15,-10-21-15-15,22 1-16 16,-6-27-8-16,14-7 4 16,1-20-1-16</inkml:trace>
  <inkml:trace contextRef="#ctx0" brushRef="#br3" timeOffset="201726.5381">18510 11182 72 0,'-21'6'38'15,"0"13"-1"-15,-15 5-3 16,7 24-25-16,-17 12-2 16,7 19 0-16,-2 15-2 0,10 18-2 15,11 4 0-15,14 5-2 16,20-1-2-16,19-18-4 15,28-7-17-15,10-28-19 16,22-16 3-16,7-28-4 16,14-16 2-16</inkml:trace>
  <inkml:trace contextRef="#ctx0" brushRef="#br3" timeOffset="206947.8367">21271 11604 57 0,'17'-2'38'15,"-17"2"-2"-15,9 14 1 16,-9-14-18-16,0 31-9 16,-2-9-5-16,2 8 1 15,-4 1-3-15,4 0-3 16,1 1 0-16,-1-4-4 15,7 3-5-15,-7-12-30 16,11 1 3-16,-11-20-5 0,14 12 4 16</inkml:trace>
  <inkml:trace contextRef="#ctx0" brushRef="#br3" timeOffset="207113.8462">21267 11753 92 0,'0'0'41'0,"-23"-5"-2"15,23 5-1-15,0 0-30 16,0 0-3-16,25 3-3 15,-2-8-6-15,13 6-17 16,-1-15-19-16,10 3 2 16,-7-8-4-16,8 3 3 15</inkml:trace>
  <inkml:trace contextRef="#ctx0" brushRef="#br3" timeOffset="207533.8703">21814 11294 85 0,'-3'-15'38'15,"3"15"0"-15,-4-15-2 16,4 15-29-16,0 0-3 15,-12 18 0-15,3 2-1 16,-3 10-1-16,-3 7-2 16,-1 2-2-16,2 7-3 15,-6-11-29-15,20 3-4 16,0-15 0-16,15-6-1 15</inkml:trace>
  <inkml:trace contextRef="#ctx0" brushRef="#br3" timeOffset="207744.8823">22140 11297 95 0,'-23'30'38'0,"3"16"2"15,-13 4-3-15,5 10-31 16,-6 6-3-16,0 9 1 15,-2-1-3-15,-2-5-4 16,9 7-7-16,-4-21-27 16,22-1-2-16,-2-19-2 15,19-5 1-15</inkml:trace>
  <inkml:trace contextRef="#ctx0" brushRef="#br3" timeOffset="208115.9035">22046 11736 109 0,'0'0'40'16,"-3"12"2"-16,3-12-12 15,21-12-26-15,-3 4-2 16,11 2-1-16,-2-1 1 15,1 2-3-15,-3 2 3 16,-2 3-1-16,-6 3 1 16,-5 4 0-16,-7 4 0 0,-7 7 1 15,-9 0-2-15,-3 4-1 16,-3 0 1-16,-2 5-4 15,-1-3 4-15,1-1-4 16,8-1 3-16,1-6-2 16,10-4 2-16,12-4 1 15,10-6-2-15,7-8-2 16,10-1-1-16,2-17-10 15,18 6-25-15,-14-12 1 16,12 4-4-16,-13-8 0 16</inkml:trace>
  <inkml:trace contextRef="#ctx0" brushRef="#br3" timeOffset="208570.9296">21899 11038 64 0,'-27'7'36'16,"-12"7"1"-16,1 19 1 15,-12 14-27-15,7 30-2 16,-5 10-1-16,10 23 1 16,3 5-3-16,15 12-1 15,13-5-3-15,18-5-3 16,26-6-21-16,10-31-17 15,21-11 0-15,5-27-5 16,15-15 3-16</inkml:trace>
  <inkml:trace contextRef="#ctx0" brushRef="#br3" timeOffset="209374.9756">22703 11470 78 0,'0'0'36'16,"-7"14"-1"-16,-15 6-1 15,0 9-31-15,-10 5-2 16,-4 7 1-16,-1 0-1 0,-2 3 1 15,6-1-4 1,2-11-2-16,12-1-2 0,3-22-8 16,23 4-6-16,-7-23-5 15,20 1 15-15,-5-16 4 16,4-4 6-16,5-1 5 15,-10-7 3-15,10 13 7 16,-23-10 9-16,15 21 4 16,-24-4-14-16,8 17-5 15,0 0-3-15,-3 20-3 16,3 0 0-16,8 1-3 15,10 6-5-15,-2-10-23 16,25 4-11-16,-2-9 3 16,22-2-5-16,-5-11 2 0</inkml:trace>
  <inkml:trace contextRef="#ctx0" brushRef="#br3" timeOffset="209721.9954">23075 11478 80 0,'-25'10'40'16,"7"10"-2"-16,-7 2 2 15,9 16-30-15,-6-5-4 16,6 5 1-16,1-1-2 15,10 1 0-15,6-8-2 16,8-5 1-16,8-11-3 0,8-10 0 16,8-9 0-16,1-9-3 15,2-9 3-15,-4-9-3 16,-4-5 3-16,-7-3-3 15,-7 0 3-15,-10 0-3 16,-4 3 2-16,-9 2-2 16,0 10 0-16,-5 4-3 15,14 21-25-15,-22-6-11 16,20 17 1-16,2-11-2 15</inkml:trace>
  <inkml:trace contextRef="#ctx0" brushRef="#br3" timeOffset="209902.0057">23426 11687 101 0,'-17'-7'37'16,"10"-4"-8"-16,7 0-28 15,-6-4-39-15,25 4-1 16,-1-9-2-16</inkml:trace>
  <inkml:trace contextRef="#ctx0" brushRef="#br3" timeOffset="210231.0245">23713 11454 98 0,'-17'8'40'16,"-7"-5"0"-16,6 12 0 15,4-3-36-15,-1 8-2 16,4-1-1-16,3 5 0 16,5 0 0-16,7 0 0 15,5-3-1-15,5-3 1 16,5-2-1-16,0-3 1 15,1-1-1-15,0-2 2 16,-3 0-1-16,-4 2 1 16,-6 2-1-16,-6 4 1 15,-8 3-2-15,-4 0 0 16,-4-1 0-16,-1-2-4 15,-1-1 0-15,-2-10-6 16,15 3-25-16,-9-19-8 0,13 9 2 16,5-30 0-16</inkml:trace>
  <inkml:trace contextRef="#ctx0" brushRef="#br3" timeOffset="210397.034">23737 11519 110 0,'0'0'42'16,"0"0"1"-16,0 0-3 15,23-8-37-15,-2 5-5 16,4-2-3-16,12 10-28 16,-8-8-8-16,8 8 0 0,-6-7-2 15</inkml:trace>
  <inkml:trace contextRef="#ctx0" brushRef="#br3" timeOffset="210600.0456">24430 11459 114 0,'-33'19'40'0,"-1"17"2"16,-14-7-13-16,-2 13-25 16,-5 2-3-16,2 5 2 15,0-1-4-15,6-6-2 16,18 1-7-16,-4-19-30 15,25-2 0-15,8-22-3 16,0 0 2-16</inkml:trace>
  <inkml:trace contextRef="#ctx0" brushRef="#br3" timeOffset="210742.0538">24118 11680 100 0,'-5'-21'41'15,"5"21"2"-15,-1-12-2 16,1 12-33-16,16 14-3 16,5-3-1-16,9 3-5 15,6-4-4-15,18 10-27 16,-10-15-7-16,17 2-4 15,-9-10-2-15</inkml:trace>
  <inkml:trace contextRef="#ctx0" brushRef="#br3" timeOffset="211313.0864">24659 11470 81 0,'1'-19'41'15,"19"4"-2"-15,4-9 1 16,21 3-31-16,4 1-6 16,3 5 0-16,-1 5 0 15,-6 8 0-15,-8 6-1 16,-15 10 0-16,-17 8-1 15,-16 9 1-15,-18 6 0 0,-10 4 0 16,-13 2 0-16,-4 2 1 16,3-3-2-16,4-6 2 15,13-6-2-15,17-8 0 16,19-4-5-16,18-11-1 15,28 1-28-15,0-18-11 16,27 2 4-16,-4-10-5 16</inkml:trace>
  <inkml:trace contextRef="#ctx0" brushRef="#br3" timeOffset="211591.1023">25217 11526 97 0,'-44'26'40'0,"-9"-3"1"16,12 15-5-16,1-10-30 15,12 2 0-15,9-5-3 16,16 4 2-16,12-10-3 16,14-1 2-16,11-10-2 15,4-6 0-15,4-5-1 16,1-6-2-16,-5-6 1 15,-3-6-1-15,-10 0 1 16,-10-6-3-16,-8 4 0 16,-8-4-3-16,0 10-6 15,-17-10-26-15,11 12-4 16,-9-3 1-16,16 18-2 15</inkml:trace>
  <inkml:trace contextRef="#ctx0" brushRef="#br3" timeOffset="212073.1299">25175 11129 99 0,'0'0'40'0,"8"-15"0"15,11 9-1-15,1-5-36 16,7 3-1-16,4 0 0 15,2 3 0-15,-9 3 0 16,3 4-1-16,-12 5 0 16,-7 3 1-16,-12 4-1 15,-10 5 1-15,-9-1 0 16,-5 5-1-16,0-3 0 15,1 0 1-15,5-1-2 16,8-4 1-16,14-5-1 16,0-10-2-16,34 15-5 15,-20-24-11-15,38 10-24 0,-4-9-1 16,8 3-1-16,-5-5-1 15</inkml:trace>
  <inkml:trace contextRef="#ctx0" brushRef="#br3" timeOffset="213987.2394">16464 12666 68 0,'-23'-11'38'0,"23"11"-2"15,-22-18-10-15,22 18-16 16,-20-11-4-16,20 11 0 16,-24-5-1-16,9 10-2 15,-8 1 1-15,-4 9-1 16,-3 2-1-16,-4 7 0 15,2 3 0-15,2 1 0 16,1 1-1-16,8-1 0 16,9-3-1-16,10-2 0 15,8-3 0-15,8 1 0 16,5-4 0-16,3 3-1 0,3 0 1 15,-3 1 0-15,-3 1 0 16,-3 2 0-16,-10 2 0 16,-9 1 1-16,-11 4 0 15,-6-1 0-15,-7 2-1 16,-6 0 1-16,1-3-1 15,0-7-1-15,8-2-2 16,4-12-3-16,23 3-21 16,-3-11-13-16,29-20 1 15,-1-4-3-15</inkml:trace>
  <inkml:trace contextRef="#ctx0" brushRef="#br3" timeOffset="214194.2512">16583 12869 79 0,'0'0'39'16,"0"0"-2"-16,25-8 1 16,-2-1-36-16,2-2-3 15,9 6-4-15,-4-9-16 16,8 14-15-16,-8-1 0 15,-1 9-2-15,-12 1 0 16</inkml:trace>
  <inkml:trace contextRef="#ctx0" brushRef="#br3" timeOffset="214333.2592">16556 13180 83 0,'-18'12'40'0,"7"-18"-2"16,23-1 0-16,12-11-36 15,20-14-9-15,26 7-30 16,4-8 0-16,13 6-3 15,1 3 0-15</inkml:trace>
  <inkml:trace contextRef="#ctx0" brushRef="#br3" timeOffset="215714.3382">17327 12724 79 0,'-14'-23'39'16,"27"9"-1"-16,2-6 0 15,5 2-36-15,16 3-2 16,5 2 1-16,0 5 0 16,-3 6 0-16,-5 4-1 15,-9 6 1-15,-10 4 0 0,-5 4-1 16,-9 2 1-16,-6 1 0 15,-3-4 0-15,-1-1 0 16,-3-3 0-16,13-11-1 16,-9 11 0-16,9-11 0 15,12-2 1-15,4 0-1 16,7 1 0-16,1 2 0 15,2 4 0-15,-1 5 0 16,-4 5 1-16,-7 5 0 16,-10 6-1-16,-5 8 1 15,-11 1 0-15,-6 7 0 16,-9-1 0-16,-5 0 0 15,-4-4-1-15,0-3 1 0,6-7-2 16,2-12-1-16,13-1-6 16,0-27-20-16,15 13-11 15,24-35 0-15,13 3-2 16</inkml:trace>
  <inkml:trace contextRef="#ctx0" brushRef="#br3" timeOffset="216096.36">18196 12598 77 0,'0'0'39'0,"-28"-8"0"15,14 13 0-15,-9 3-33 0,2 9-3 16,-4 7 1-16,-1 15-1 15,-4 10 0-15,-1 13 0 16,0 3 0-16,5 6-1 16,2-3 0-16,8-2 0 15,10-11-1-15,10-9 0 16,14-16 0-16,10-16-1 15,7-14 0-15,7-12 0 16,0-10-1-16,-3-6 1 16,-6-3-1-16,-11-3 0 15,-14 3 0-15,-13 4-1 16,-10 6 0-16,-10 4 0 15,-4 9 0-15,-1-1-2 16,5 8-1-16,6-10-9 0,19 11-23 16,16-12-2-16,16 2 0 15,5-12 0-15</inkml:trace>
  <inkml:trace contextRef="#ctx0" brushRef="#br3" timeOffset="216389.3768">18623 12698 94 0,'-16'7'40'0,"-15"4"1"15,2 16-3-15,-9 0-34 16,3 12 0-16,3 4-1 16,4 5 0-16,11 3-1 15,12-4 0-15,13-4-1 16,13-6 0-16,10-9 1 15,6-13-2-15,9-12 1 0,-2-12-1 16,2-11 0-16,-7-9 0 16,-10-5 0-16,-11-7-1 15,-11 0-1-15,-11-5-1 16,-8 5-4-16,-16-9-10 15,11 21-10-15,-13-8-15 16,8 13 0-16,1-2-1 16,14 14 1-16</inkml:trace>
  <inkml:trace contextRef="#ctx0" brushRef="#br3" timeOffset="217600.446">19193 12615 73 0,'0'0'38'16,"5"-13"0"-1,-5 13-1-15,0 0-31 0,0 26-3 16,-5-2 0-16,1 11-1 15,-3 6-1-15,1 8 0 16,4 7-3-16,-3 1-1 16,13 6-9-16,-8-13-25 15,14 1 1-15,-4-14-2 16,9-5 1-16</inkml:trace>
  <inkml:trace contextRef="#ctx0" brushRef="#br3" timeOffset="217756.455">19108 12914 96 0,'-6'-15'40'0,"21"10"1"0,8-5-2 16,21-3-37-16,21 8-15 15,2-15-25-15,21-1-1 16,-1-4-2-16,5 0-3 15</inkml:trace>
  <inkml:trace contextRef="#ctx0" brushRef="#br3" timeOffset="221376.662">20095 12618 64 0,'4'-15'37'0,"-4"15"-2"15,9-18 2-15,-9 18-29 16,0 0-3-16,0 0-1 15,0 0 1-15,-13-3-2 16,6 16 0-16,0 7 0 16,-3 8-2-16,0 10 1 0,1 6-2 15,-1 4-1-15,6 8-2 16,0-9-4-16,16 7-18 15,-4-20-12-15,20-3 0 16,1-21-1-16,14-5 1 16</inkml:trace>
  <inkml:trace contextRef="#ctx0" brushRef="#br3" timeOffset="221992.6973">20578 12650 72 0,'-6'-18'37'15,"6"18"-2"-15,-27-7 3 0,12 19-31 16,-9 6-2-1,2 8-1-15,-1 6-1 0,6 7 0 16,1 2-1-16,9 2 0 16,8-3-1-16,12-3 1 15,6-7-1-15,8-9 0 16,6-12 0-16,6-9 0 15,3-10 0-15,0-12-1 16,-4-8 0-16,-4-5 0 16,-6-5 0-16,-7 0 0 15,-6 2 0-15,-11 3 0 16,-10 5 0-16,-4 5 0 15,-9 7 1-15,-1 5-1 16,1 8 0-16,0 1 0 16,6 6 0-16,13-2 0 15,0 0 0-15,15 8 0 0,11-6 0 16,9-4 0-16,6-1 0 15,5-2 0-15,0 0 0 16,0-2 1-16,-5 0-1 16,-6 1 1-16,-12 4 0 15,-5 2-1-15,-18 0 1 16,6 12-1-16,-16 5 1 15,-9 8-1-15,3 5 1 16,-5 8-1-16,5 3 0 16,3 7 1-16,10-2-1 15,5-2 1-15,14-9 0 16,13-9 0-16,8-15-1 15,8-11 1-15,4-13 0 0,-1-12 0 16,-2-13 0-16,-7-6 0 16,-10-2-1-16,-11-3-1 15,-21 6-2-15,-16-1-3 16,-7 20-12-16,-33-5-21 15,0 19-2-15,-13 3-1 16,-2 13 0-16</inkml:trace>
  <inkml:trace contextRef="#ctx0" brushRef="#br3" timeOffset="222704.738">16390 13677 73 0,'0'-16'40'16,"-15"1"-2"-16,-1 18 1 16,-18 7-34-16,3 10-2 15,-5 7-1-15,0 9 1 16,-1 6-1-16,7 1 0 0,4 1 0 15,8 0 1-15,12-9-3 16,9-3 3-16,8-6-3 16,11-6 1-16,3-6-1 15,4 0 1-15,-1-3 0 16,0 1-2-16,-10 5 1 15,-7 0-1-15,-11 6 2 16,-11 6 0-16,-12 6 0 16,-4-2-1-16,-8 1 0 15,-2-2 1-15,3-4-2 16,3-9-2-16,11-5-4 15,5-23-12-15,27 3-21 16,2-19-1-16,19-2-1 16,7-14 0-16</inkml:trace>
  <inkml:trace contextRef="#ctx0" brushRef="#br3" timeOffset="222900.7492">16632 13953 83 0,'0'0'39'0,"0"0"0"15,9-16-1-15,11 0-37 16,10-5-1-16,6-2-1 16,5 2-1-16,-4-6-7 15,10 15-27-15,-19 0-2 16,-3 15 0-16,-25-3-1 15</inkml:trace>
  <inkml:trace contextRef="#ctx0" brushRef="#br3" timeOffset="223051.7578">16627 14165 90 0,'5'11'40'0,"8"-18"1"16,23-3-4-16,15-15-37 16,10-15-7-16,25 6-27 15,-4-12-4-15,11 6-2 16,-2-3-3-16</inkml:trace>
  <inkml:trace contextRef="#ctx0" brushRef="#br3" timeOffset="223809.8012">17795 13590 70 0,'9'-23'40'0,"6"7"-1"15,-6-6 0-15,4 7-32 16,-8 1-2-16,-5 14-2 16,0 0 1-16,-6 28-1 15,-10 6-1-15,-8 15 1 16,-6 9-2-16,-3 10 2 15,0 0-2-15,7 2 1 16,6-8-1-16,18-10 0 16,14-16-1-16,19-13 1 15,19-18 0-15,17-14-2 0,15-9 1 16,5-11-3-16,8-6 0 15,-6-7-3-15,6 8-12 16,-23-15-21-16,-1 11-2 16,-21-10 0-16,-10 11 0 15</inkml:trace>
  <inkml:trace contextRef="#ctx0" brushRef="#br3" timeOffset="223998.812">18248 13652 95 0,'-31'47'41'0,"-5"-5"0"15,15 17-4-15,1-9-35 0,12 2 0 16,8-1-3-16,8-4-1 16,11-3-2-16,2-14-10 15,22 5-25-15,-6-19-1 16,23-3-1-16,-3-21 0 15</inkml:trace>
  <inkml:trace contextRef="#ctx0" brushRef="#br3" timeOffset="224343.8317">18947 13523 89 0,'-19'-12'40'16,"-12"8"2"-16,3 28-1 15,-17 15-36-15,4 20-1 16,-3 13-1-16,3 13 1 0,-1 5-2 16,7 2 0-16,7-4-1 15,12-10 0-15,11-14-1 16,14-17 0-16,11-18 1 15,13-21-2-15,7-16 1 16,7-17 0-16,-1-10-1 16,-2-11 2-16,-5-5-1 15,-10-1-1-15,-12 4 0 16,-15 4-1-16,-9 11-1 15,-12 8 0-15,-5 12-1 16,-4 5-3-16,9 15-8 16,-6-15-7-16,25 8-17 15,11 2-1-15,18-5 0 16,8-13 0-16</inkml:trace>
  <inkml:trace contextRef="#ctx0" brushRef="#br3" timeOffset="224666.8502">19430 13622 96 0,'-41'16'42'0,"1"19"1"16,-17-3-2-16,6 11-36 16,6 4-1-16,10 7-1 15,9-2-1-15,14-2-2 16,17-4 1-16,15-9-1 15,13-7 0-15,9-12-1 16,9-11 1-16,4-9 0 16,-2-11 1-16,-5-10-1 0,-14-10 1 15,-7-5 0-15,-12-9-1 16,-11-4 1-16,-10-5-2 15,-8-1-1-15,-4 2-1 16,-2 6-2-16,2 14-2 16,-6 4-7-16,24 31-7 15,-30-3-9-15,29 28-11 16,-1 2-1-16,14 11 2 15</inkml:trace>
  <inkml:trace contextRef="#ctx0" brushRef="#br3" timeOffset="225229.8824">19878 13879 92 0,'0'-18'40'0,"0"18"2"15,-16-7-1-15,4 7-35 16,-8 13-2-16,0 11-1 15,-7 8-2-15,0 8 1 16,1 7-1-16,0 0 0 16,6-3-1-16,9-4-1 15,6-10 1-15,12-13 0 16,8-12 0-16,10-17 0 15,6-13 1-15,4-8 0 16,-1-11 0-16,0-6 0 16,-5-3 0-16,-2 4 0 0,-10 5 0 15,-3 9 0-15,-10 11-1 16,-1 14 0-16,-3 10 0 15,-8 12 0-15,7 11 0 16,-2 4 0-16,7 2-1 16,5 2 1-16,7-6 0 15,6-9 0-15,7-8 1 16,7-9-1-16,2-9 1 15,3-11 0-15,1-4 1 16,-2-8-1-16,-5 3 1 16,-4 4-1-16,-7 2-1 15,-5 10 1-15,-19 14 0 16,0 0-1-16,3 32-1 15,-15 6 1-15,-5 7-2 16,1 4-1-16,5 5-2 0,-1-7-4 16,6 0-3-16,9-18-2 15,26-2-3-15,-4-30-6 16,28 8-2-16,-9-28-6 15,21 5-10-15,-5-10 4 16</inkml:trace>
  <inkml:trace contextRef="#ctx0" brushRef="#br3" timeOffset="225364.8901">20710 14118 103 0,'-20'22'42'16,"-6"-14"0"-16,9-5-10 16,17-3-45-16,-23-16-7 15,23 16-14-15,8-25-10 16,-3 9-2-16,-3-10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22/04/2015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customXml" Target="../ink/ink12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3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4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customXml" Target="../ink/ink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8.jpg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086478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present a question which does not fit any of the 4 equations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solve the “oddballs”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set a due date, have some HRT and some time for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issue textbooks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has sourced us some textbooks.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54960" y="1465560"/>
              <a:ext cx="1252800" cy="353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9200" y="1459440"/>
                <a:ext cx="1264680" cy="355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240" y="411120"/>
              <a:ext cx="8746920" cy="6048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360" y="398160"/>
                <a:ext cx="8773200" cy="607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42120" y="5363280"/>
              <a:ext cx="34200" cy="105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30600" y="5357520"/>
                <a:ext cx="57240" cy="106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139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0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173271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040" y="190440"/>
              <a:ext cx="8840880" cy="629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6320" y="173880"/>
                <a:ext cx="8859600" cy="632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28520" y="3042360"/>
              <a:ext cx="505800" cy="136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4200" y="3030840"/>
                <a:ext cx="513360" cy="137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16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8680" y="285480"/>
              <a:ext cx="8342640" cy="170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3200" y="270360"/>
                <a:ext cx="8367120" cy="173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38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160" y="1230840"/>
              <a:ext cx="8436600" cy="119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20" y="1221120"/>
                <a:ext cx="8446680" cy="1368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b="17999"/>
          <a:stretch/>
        </p:blipFill>
        <p:spPr>
          <a:xfrm>
            <a:off x="76201" y="338138"/>
            <a:ext cx="19050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17999"/>
          <a:stretch/>
        </p:blipFill>
        <p:spPr>
          <a:xfrm rot="20862701">
            <a:off x="7086600" y="39411"/>
            <a:ext cx="1905000" cy="9525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69560" y="247680"/>
              <a:ext cx="8996040" cy="61678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0560" y="235440"/>
                <a:ext cx="9014400" cy="618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65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9800" y="152400"/>
            <a:ext cx="1676400" cy="1098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228600" y="609600"/>
            <a:ext cx="1995488" cy="6858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6919912" y="609600"/>
            <a:ext cx="1995488" cy="6858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05200" y="43560"/>
              <a:ext cx="9154440" cy="4847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2600" y="28800"/>
                <a:ext cx="9171000" cy="48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84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600"/>
            <a:ext cx="1483931" cy="941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228600" y="533399"/>
            <a:ext cx="1995488" cy="685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41422" b="12696"/>
          <a:stretch/>
        </p:blipFill>
        <p:spPr>
          <a:xfrm>
            <a:off x="6767512" y="533400"/>
            <a:ext cx="1995488" cy="6858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0360" y="239040"/>
              <a:ext cx="9267480" cy="4239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600" y="223200"/>
                <a:ext cx="9286200" cy="425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70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0"/>
            <a:ext cx="3076575" cy="148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669" y="685800"/>
            <a:ext cx="1483931" cy="9419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025" y="114300"/>
            <a:ext cx="3076575" cy="14859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9800" y="247680"/>
              <a:ext cx="9064080" cy="5129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040" y="237600"/>
                <a:ext cx="9083520" cy="515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55360" y="3562920"/>
              <a:ext cx="6029280" cy="23677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2400" y="3551400"/>
                <a:ext cx="6057000" cy="239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748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4630</TotalTime>
  <Words>238</Words>
  <Application>Microsoft Office PowerPoint</Application>
  <PresentationFormat>On-screen Show (4:3)</PresentationFormat>
  <Paragraphs>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144</cp:revision>
  <dcterms:created xsi:type="dcterms:W3CDTF">2006-08-16T00:00:00Z</dcterms:created>
  <dcterms:modified xsi:type="dcterms:W3CDTF">2015-04-22T03:18:28Z</dcterms:modified>
</cp:coreProperties>
</file>