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61" r:id="rId2"/>
    <p:sldId id="257" r:id="rId3"/>
    <p:sldId id="258" r:id="rId4"/>
    <p:sldId id="334" r:id="rId5"/>
    <p:sldId id="335" r:id="rId6"/>
    <p:sldId id="336" r:id="rId7"/>
    <p:sldId id="337" r:id="rId8"/>
    <p:sldId id="338" r:id="rId9"/>
    <p:sldId id="33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9" autoAdjust="0"/>
    <p:restoredTop sz="94660"/>
  </p:normalViewPr>
  <p:slideViewPr>
    <p:cSldViewPr>
      <p:cViewPr varScale="1">
        <p:scale>
          <a:sx n="75" d="100"/>
          <a:sy n="75" d="100"/>
        </p:scale>
        <p:origin x="103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01T20:09:47.16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13316 4256 66 0,'-21'-4'35'15,"21"4"2"-15,-18-18 0 0,18 18-21 16,-5-20-9-16,5 20-2 15,0-20 0-15,0 20-1 16,-18 6-1-16,-3 16-1 16,-15 15-2-16,-12 11-1 15,-9 12-1-15,-7 3-3 16,3 10-6-16,-7-11-26 15,17-4-1-15,7-20 0 16,23-13-1-16</inkml:trace>
  <inkml:trace contextRef="#ctx0" brushRef="#br0" timeOffset="156.0089">12938 4487 93 0,'23'-19'40'0,"-16"-1"0"16,7 21-1-16,-14-1-31 16,12 22-3-16,5-3-2 15,12 2-2-15,18-2-4 16,15-11-7-16,33 8-27 15,7-16-3-15,23 3 1 16,-5-12-3-16</inkml:trace>
  <inkml:trace contextRef="#ctx0" brushRef="#br0" timeOffset="623.0356">11175 6332 89 0,'17'-32'37'0,"-10"3"0"16,5 13 2-16,-10 1-32 15,-2 15-2-15,0 0 0 16,0 32 0-16,-9-6-1 15,1 8-1-15,1-5 0 16,7-2 0-16,17-16-1 16,27-27 1-16,36-41-3 15,38-37 3-15,48-33-5 16,32-37-7-16,37-11-31 15,0-27 0-15,-4 2-5 16,-32 10 0-16</inkml:trace>
  <inkml:trace contextRef="#ctx0" brushRef="#br0" timeOffset="2028.116">10519 7999 85 0,'0'0'39'0,"0"0"1"16,0 0-1-16,0 0-34 15,0 0-2-15,-10 32 1 0,5 1-2 16,-4 13 1-16,0 11-2 15,-3-1 0-15,4 1 0 16,10-17 0-16,25-31 1 16,34-42 0-16,42-48 1 15,54-41-2-15,44-41 0 16,41-22-7-16,13-36-29 15,17 1-2-15,-18-4-3 16,-20 26-2-16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01T20:10:01.119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1978 713 76 0,'0'0'38'0,"0"0"-1"16,18-53 0-16,-18 53-30 15,0 0-2-15,0 0-1 16,-54-41 0-16,54 41 0 16,-60 9-1-16,60-9-1 15,-80 32 0-15,80-32-1 16,-81 45 0-16,81-45 0 0,-76 56-1 15,76-56 0-15,-62 67-1 16,62-67-1-16,-37 76 1 16,37-76 2-16,-2 75-1 15,2-75 1-15,38 72 0 16,-38-72-1-16,67 59 1 15,-67-59 2-15,96 74-3 16,-8-17 2-16,-16-1-3 16,-22 5 1-16,-45-21 0 15,-19 13 0-15,-33-3-1 16,-9-5 1-16,-7-12-1 15,2-10-2-15,14-9-7 16,7-18-27-16,27-4-2 16,12-15 1-16,29-1-2 0</inkml:trace>
  <inkml:trace contextRef="#ctx0" brushRef="#br0" timeOffset="323.0185">2797 1184 87 0,'0'0'41'15,"0"0"-1"-15,0 0 2 16,-75-18-35-16,56 31 0 0,-55 19-3 16,1 15 0-16,1 7-2 15,8-10-1-15,22 9-2 16,33-1 1-16,32-15-3 15,36-20-1-15,20-11-1 16,5-16-6-16,-28-1-27 16,-2 1-1-16,5-6 0 15,2 0 0-15</inkml:trace>
  <inkml:trace contextRef="#ctx0" brushRef="#br0" timeOffset="697.0399">3319 1253 93 0,'0'0'41'0,"0"0"2"0,0 0-2 15,0 0-24-15,-9-17-14 16,-50 43-1-16,-6 16 0 16,-6 9 0-16,14 1-1 15,14 1-2-15,20 1 1 16,14-8 0-16,25-16 0 15,10-13-1-15,15-15 1 16,10-17 0-16,3-13 0 16,-54 28 1-16,66-42-1 15,-66 42 2-15,58-55-2 16,-58 55 2-16,57-58-1 15,-57 58 0-15,43-55-1 16,-43 55 1-16,0 0-2 0,25-60 1 16,-25 60-1-16,-5 12 0 15,-3 15-1-15,-6 13-1 16,9 6-1-16,11 0-5 15,7-21-27-15,31-24-5 16,-44-1 0-16,56-24 1 16</inkml:trace>
  <inkml:trace contextRef="#ctx0" brushRef="#br0" timeOffset="897.0513">3964 888 108 0,'16'-65'41'16,"-16"65"2"-16,0 0-1 0,0 0-37 15,-27 14-2-15,-12 53 0 16,-7 35-2-16,9 30-1 16,-3 3-1-16,10-28-3 15,31-12-29-15,21-32-8 16,31-40-1-16,8-17 0 15</inkml:trace>
  <inkml:trace contextRef="#ctx0" brushRef="#br0" timeOffset="1949.1115">4492 1313 104 0,'0'0'40'0,"23"-50"2"15,-23 50-3-15,0 0-33 16,0 0-1-16,0 0 0 15,-68-35-1-15,49 44-1 16,-40 17 0-16,-10 5-3 16,10 7 2-16,-3 7-2 15,15 8 2-15,7-1-4 16,25-4 2-16,30-25 0 15,14-13 2-15,18-12-2 16,5-9 0-16,8-13 0 16,3-6 0-16,-63 30 0 15,66-37 0-15,-66 37 0 16,56-41 0-16,-56 41 0 15,51-35 0-15,-51 35 0 16,23-20 0-16,-7 14 0 0,-16 6 0 16,-5 30 0-16,-8 0 0 15,-2 12 0-15,1 7 0 16,1-3-3-16,17-11 1 15,19-17-2-15,14-12 0 16,22-10 0-16,5-14-1 16,11-9 0-16,3-13 1 15,-78 40 1-15,80-42 1 16,-80 42 3-16,74-49 1 15,-74 49 1-15,58-41 1 16,-58 41 0-16,0 0 1 16,46-46 0-16,-46 46-1 15,-10 3-2-15,-9 20 0 16,-10 7-1-16,-1 16 0 0,1-1-1 15,14 1 0-15,5-11-1 16,5-5 1-16,6-7 0 16,4-9 0-16,-5-14 1 15,20-4-1-15,-5-13 2 16,3-12-2-16,1-9 0 15,-19 38 0-15,21-49 0 16,-21 49 0-16,32-57 0 16,-32 57 0-16,30-61 0 15,-30 61 0-15,38-56 0 16,-38 56 0-16,37-52 0 15,-37 52 0-15,50-41 0 16,-50 41 0-16,56-42 0 16,-56 42 0-16,65-29 0 15,-65 29 0-15,61-23 0 0,-61 23 0 16,52-9 0-16,-52 9 0 15,0 0 0-15,62-3 0 16,-62 3 0-16,0 0 0 16,0 0 0-16,0 0 0 15,0 0 0-15,0 0 0 16,12 61 0-16,-12-61 0 15,0 0 0-15,0 0 0 16,0 0 0-16,13 61 0 16,-13-61 0-16,0 0 0 15,0 0 0-15,64 44 0 16,-38-36 0-16,23 21 0 0,-18-17 0 15,6 17 0-15,-24 3 0 16,-16 6 0-16,-25 6 0 16,-6 1 0-16,1-10 0 15,0-6 0-15,11-9 0 16,1-17-14-16,21-3-6 15,3-29-10-15,23 2-14 16,3-15 2-16,-29 42-2 16,63-52 4-16</inkml:trace>
  <inkml:trace contextRef="#ctx0" brushRef="#br0" timeOffset="2726.1559">7206 1580 44 0,'12'7'34'15,"-3"1"3"-15,-9-8-4 16,-5 14-5-16,-25-18-6 15,5 2-12-15,-18-9-3 16,1-2-2-16,-10-9-1 16,-1-6 0-16,53 28 0 15,-59-40 0-15,59 40-1 16,-72-56-1-16,72 56 0 0,-71-68-1 15,71 68 0-15,-72-83-2 16,72 83 2-16,-59-98-2 16,29 43 1-16,6-4 0 15,5 0 0-15,8-1 0 16,1 0 1-16,7 2 0 15,4 5-1-15,-1 53 0 16,21-88 0-16,-21 88-1 16,0 0 1-16,51-55 0 15,-51 55 0-15,0 0-1 16,0 0 2-16,35 78 0 15,-62-11 1-15,7 52-1 16,-16 13 0-16,-3 9 1 16,-3-6-2-16,9-43 3 15,33-23-3-15,41-25 0 0,37-36-3 16,29-23-1-16,-40 1-4 15,8-8-15-15,10-8-17 16,3-1-4-16,9-4 2 16,-1-4-2-16</inkml:trace>
  <inkml:trace contextRef="#ctx0" brushRef="#br0" timeOffset="3285.1879">8119 1029 98 0,'0'0'38'16,"0"0"1"-16,-22-78-1 15,22 78-34-15,0 0-1 16,-29-68 0-16,29 68 0 16,0 0-1-16,0 0 1 15,0 0-2-15,0 0 1 0,0 0 1 16,-21 28-1-16,28 42-1 15,9 26 0-15,1 6 0 16,8 8 0-16,-12-24 0 16,15-6 0-16,0-24-1 15,8-40 2-15,4-29-1 16,-40 13 0-16,0 0 2 15,74-66-2-15,-74 66 1 16,53-75-2-16,-30 26 0 16,3-3 0-16,-1-3 0 15,-3-12 0-15,-4 2 0 16,-2 6 0-16,0 2-3 15,-16 57-3-15,28-98-2 16,-28 98-14-16,31-68-18 0,-31 68-3 16,0 0 1-16,45-45-1 15</inkml:trace>
  <inkml:trace contextRef="#ctx0" brushRef="#br0" timeOffset="3704.2119">8974 1084 106 0,'0'0'40'0,"0"0"1"16,0 0-1-16,0 0-36 15,0 0-1-15,0 0 0 16,0 0 0-16,0 0 0 0,59 44-2 15,-59-44 1-15,0 0-1 16,69-21 0-16,-69 21 0 16,49-29 0-16,-49 29-1 15,0 0 1-15,56-54 0 16,-56 54 0-16,0 0-1 15,0 0 2-15,0 0-2 16,0 0 0-16,0 0 0 16,-62-37 0-16,62 37 0 15,-56 35 0-15,59-18 0 16,-54 42 0-16,6 4 0 15,25 5 0-15,27-8 0 16,29-27 0-16,-36-33-6 16,78 19-3-16,-23-19-8 15,2-6-12-15,11-7-14 0,3-2 2 16,-4-5-1-16,-3-2 1 15</inkml:trace>
  <inkml:trace contextRef="#ctx0" brushRef="#br0" timeOffset="3891.2226">9779 1131 115 0,'0'0'43'0,"0"0"2"16,45-44-4-16,-45 44-36 15,0 0 1-15,0 0-6 16,-54 14 0-16,39-2 0 16,-39 28 0-16,11 12 0 15,20-7 0-15,28-1 0 16,24-13-5-16,-29-31-3 15,60-6-11-15,-60 6-14 16,100-21-10-16,-45-3-1 0,8-7 1 16</inkml:trace>
  <inkml:trace contextRef="#ctx0" brushRef="#br0" timeOffset="4093.2341">10453 683 120 0,'0'0'43'0,"24"-59"1"15,-24 59-1-15,0 0-41 16,0 0 1-16,-46 25-3 15,46-25 0-15,-24 65 0 16,-17 50 0-16,3 19-2 16,11 0-4-16,20-11-10 15,5-40-12-15,9-36-16 0,12-20 2 16,-19-27-2-16,0 0 2 15</inkml:trace>
  <inkml:trace contextRef="#ctx0" brushRef="#br0" timeOffset="4882.2793">10291 1072 79 0,'0'0'43'0,"0"0"-1"16,-36-53 0-16,36 53-13 15,0 0-27-15,0 0 1 16,0 0-1-16,0 0 0 15,73-42-1-15,-73 42 0 16,76-4-1-16,-76 4 2 0,91-9-2 16,-44 2 1-16,0 0 0 15,-47 7-1-15,85-15 1 16,-85 15 0-16,65-4 0 15,-65 4 1-15,0 0-2 16,0 0 0-16,0 0 0 16,25 63 0-16,-45-5 0 15,-6 13 0-15,0 1 0 16,11-2 0-16,11-15 0 15,16-29 0-15,-12-26 0 16,0 0 0-16,60-1 0 16,-60 1-2-16,52-35 2 15,-52 35-2-15,48-52 2 16,-48 52-2-16,41-63 2 0,-41 63-1 15,30-80 0-15,-30 80 2 16,16-66 0-16,-16 66-1 16,0 0 0-16,8-73 0 15,-8 73 1-15,0 0-1 16,0 0 0-16,0 0 1 15,0 0-1-15,0 0 1 16,0 0-1-16,55-17-1 16,-55 17 1-16,0 0 0 15,73 37 0-15,-73-37 1 16,55 27 0-16,-55-27 1 15,53 28-2-15,-53-28 0 16,0 0 0-16,32 47 0 16,-6-3 0-16,-12 5 0 15,-21 2 0-15,-2 2 0 0,-13-21 0 16,15 2 0-16,2-17 0 15,5-17 0-15,0 0 0 16,0 0 0-16,0 0 0 16,49-51 0-16,-49 51 0 15,29-49 0-15,-29 49 0 16,33-55 0-16,-33 55 0 15,34-66 0-15,-34 66 0 16,36-58 0-16,-36 58 0 16,45-51-5-16,-45 51-8 15,55-49-9-15,-55 49-6 16,67-37-7-16,-67 37-8 0,75-22 1 15,-75 22 1-15</inkml:trace>
  <inkml:trace contextRef="#ctx0" brushRef="#br0" timeOffset="5221.2986">11929 905 122 0,'0'0'43'0,"0"0"2"15,0 0-5-15,0 0-35 16,0 0-5-16,0 0 0 16,0 0 0-16,0 0 0 15,0 0 0-15,-61 54 0 16,61-54 0-16,0 0 0 15,0 0 0-15,-42 66 0 16,42-66 0-16,0 0 0 16,0 0 0-16,47 66 0 15,-47-66 0-15,50 32 0 0,-50-32 0 16,51 32 0-16,-30-19 0 15,14 24 0-15,-21-6 0 16,-14 7 0-16,-24 1 0 16,-17-12 0-16,1 8 0 15,9-12-3-15,31-23-13 16,22 0-4-16,27-5-7 15,-49 5-6-15,55-15-4 16,9 1-7-16,21 4 3 16,0-3 7-16</inkml:trace>
  <inkml:trace contextRef="#ctx0" brushRef="#br0" timeOffset="5340.3055">12479 1440 129 0,'-32'8'43'0,"11"-2"-6"16,4-6-8-16,10-17-51 15,19 6-19-15,0 7-5 16,17 4 0-16,2 6 0 15</inkml:trace>
  <inkml:trace contextRef="#ctx0" brushRef="#br1" timeOffset="10103.5779">1061 2503 50 0,'1'-13'31'16,"-1"13"2"-16,0 0 0 0,0 0-22 15,9 15-1-15,-12 3-2 16,7 22-1-16,-6 4-1 15,2 24-1-15,-6 8-2 16,3 10 1-16,-1 4-3 16,2 0 1-16,3-5-3 15,1-16-7-15,19-5-26 16,-2-28 0-16,9-12-1 15,1-27-2-15</inkml:trace>
  <inkml:trace contextRef="#ctx0" brushRef="#br1" timeOffset="10465.5986">1070 2524 98 0,'-28'-9'37'0,"28"9"1"16,-18 0-2-16,35 0-33 15,14-6-2-15,19-4 0 16,10-3 1-16,15 1-1 16,7-2 0-16,7 0-1 15,0 3 1-15,-3 6-1 16,-12 10 0-16,-14 15 0 15,-17 16 0-15,-20 16 2 16,-22 12-1-16,-21 17 1 16,-19 9-1-16,-15 8 1 0,-11 0-1 15,-7-3 1-15,-2-12-2 16,5-13 0-16,10-12-2 15,8-26-3-15,27-8-23 16,5-32-10-16,24-8 1 16,9-27-2-16,25-3 0 15</inkml:trace>
  <inkml:trace contextRef="#ctx0" brushRef="#br1" timeOffset="10666.6101">1967 2720 91 0,'-5'23'37'15,"-1"18"2"-15,-11-6-2 0,8 8-32 16,-10 7-1-16,5 5 0 16,0-1-2-16,4 0 0 15,-1-4-3-15,4-12-3 16,12 2-6-16,-8-22-25 15,21-6-2-15,-2-22 0 16,14-7-1-16</inkml:trace>
  <inkml:trace contextRef="#ctx0" brushRef="#br1" timeOffset="10824.6191">1996 2431 98 0,'-44'-43'37'0,"11"24"0"15,-3 7-2-15,21 17-35 0,7 8-3 16,8-13-20-16,34 21-13 15,4-10 0-15,26 7-2 16,6-3 1-16</inkml:trace>
  <inkml:trace contextRef="#ctx0" brushRef="#br1" timeOffset="11162.6385">2688 2626 86 0,'-45'12'38'15,"-1"16"1"-15,-14-13 0 16,4 14-20-16,-3-3-15 15,7 1 0-15,7 2-2 16,9 2 1-16,16-5-2 16,13 2 1-16,17-6-2 0,18-2 0 15,15-5 0-15,13-2 0 16,6 0 0-16,1-4 0 15,-4 5 1-15,-5-1-1 16,-13 5 1-16,-14 4 0 16,-16 6-1-16,-14 3 1 15,-15-1 0-15,-8 3-1 16,-2-1-1-16,-5-7-1 15,10-4-3-15,0-14-2 16,23-7-13-16,2-12-19 16,28-9 0-16,-1-24-1 15,20-5 0-15</inkml:trace>
  <inkml:trace contextRef="#ctx0" brushRef="#br1" timeOffset="11380.6509">3178 2171 96 0,'-2'-19'38'16,"-1"30"1"-16,-18 11 0 15,-2 32-34-15,-2 14-2 16,3 18 0-16,2 11-1 16,2 12 0-16,3 2-1 15,7-3 1-15,2-3-3 16,6-15 0-16,6-11-5 15,-3-29-18-15,12-4-15 16,-4-27 1-16,6-12-2 16,-6-24 2-16</inkml:trace>
  <inkml:trace contextRef="#ctx0" brushRef="#br1" timeOffset="11560.6612">2915 2693 103 0,'-14'-7'39'15,"2"1"-1"-15,12 6 0 16,24 10-37-16,10-7 0 15,17-2-3-15,11-1-1 16,16 2-2-16,5-12-8 16,16 12-25-16,-9-10 0 15,6 10 0-15,-11-5 0 16</inkml:trace>
  <inkml:trace contextRef="#ctx0" brushRef="#br1" timeOffset="11928.6823">3884 2667 89 0,'-21'4'38'0,"-17"-5"-1"16,-1 14 3-16,-14-5-32 15,1 18-1-15,-5 3-1 16,-2 12-1-16,0 3 0 16,7 4-1-16,5 1-1 15,14-2 0-15,11-5-2 16,16-7 0-16,20-10-1 15,14-15 0-15,15-10 0 16,9-9 0-16,9-14 0 16,0-11 1-16,1-6-2 15,-6-5 2-15,-8-1-2 0,-7 2 0 16,-12 6 0-16,-11 4 0 15,-11 16 1-15,-7 18-1 16,-13 1 2-16,-8 21-1 16,0 12 0-16,-4 7 1 15,5 6-2-15,3 3 0 16,10 2-2-16,7-11-3 15,19-1-3-15,4-30-29 16,29-1-2-16,-3-25 0 16,19-2 0-16</inkml:trace>
  <inkml:trace contextRef="#ctx0" brushRef="#br1" timeOffset="12281.7025">4286 2668 102 0,'-15'19'41'0,"-18"0"-1"15,9 26 0-15,-7-1-35 16,5 7-1-16,1 2-1 15,5 2 0-15,7-4-1 16,6-6-1-16,7-8 0 16,8-14-1-16,7-14 1 15,9-15 0-15,5-12 0 16,2-15-1-16,4-14 1 15,2-8 0-15,-1-4 0 16,0-3-1-16,-5 6 1 16,-7 6-1-16,-4 11 0 15,-5 16 0-15,-5 15 0 0,-10 8 1 16,12 30-1-16,-7 5 1 15,0 13-2-15,5 1 0 16,5 7-3-16,6-6 0 16,13 0-6-16,-1-24-21 15,30 7-10-15,0-26 0 16,16-3 0-16,-3-18 1 15</inkml:trace>
  <inkml:trace contextRef="#ctx0" brushRef="#br1" timeOffset="12499.7149">5260 2718 117 0,'-35'-3'42'16,"-18"-9"-1"-16,4 21 2 16,-4-3-41-16,-1 8 2 0,0 8-3 15,7 9 1-15,9 2-1 16,10 4 1-16,17 0-2 15,15-1-3-15,14-6 0 16,12-7-2-16,21 2-8 16,-1-26-25-16,23 3-4 15,-2-24 2-15,10 5-2 16</inkml:trace>
  <inkml:trace contextRef="#ctx0" brushRef="#br1" timeOffset="12869.7361">5503 2791 113 0,'-28'25'43'0,"-6"-11"-3"0,19 11 1 16,-3-13-38-16,21 2 0 16,14-10-2-16,10-3 1 15,10-6-1-15,7-9 0 16,3-5-1-16,2-6-1 15,-2-4 1-15,-4-4-1 16,-8-4 1-16,-10 0-1 16,-11 0 1-16,-9 3 0 15,-13 6 1-15,-11 12 0 16,-13 12 0-16,-10 13 1 15,-8 14-1-15,-5 13 3 16,1 13-4-16,2 6 0 16,9 1 0-16,15 0 0 15,16-8 0-15,22-6 0 0,25-10 0 16,21-15-6-16,31 4-18 15,8-29-16-15,26 2-1 16,3-21-1-16,18 2-2 16</inkml:trace>
  <inkml:trace contextRef="#ctx0" brushRef="#br1" timeOffset="13273.7592">7031 2567 111 0,'0'0'39'16,"-22"-4"-1"-16,16 22-1 16,-8 0-35-16,1 10 1 15,0 5-2-15,-1 12 1 16,4 6-1-16,3 3 0 15,7 0-1-15,7-4-1 0,11-3-2 16,6-13-4-16,19 1-28 16,-10-26-3-16,14-4 0 15,-11-23-1-15</inkml:trace>
  <inkml:trace contextRef="#ctx0" brushRef="#br1" timeOffset="13420.7676">7039 2327 116 0,'-41'-28'37'15,"17"24"-1"-15,7-2-5 16,17 6-65-16,26 0-4 16,15 0 1-16,31 10-3 15</inkml:trace>
  <inkml:trace contextRef="#ctx0" brushRef="#br1" timeOffset="13754.7867">7900 2469 93 0,'-41'-2'40'0,"-1"15"1"15,-13-11-2-15,6 15-20 16,-3 0-15-16,6 7-1 16,4 5-1-16,12 4 0 15,11 2-1-15,10-2 1 16,19-1-2-16,13-6 2 15,14-1-2-15,10-7 1 0,7-2 0 16,-2-3 0 0,-2 0 0-16,-9 2-1 0,-12 3 1 15,-15 2-1-15,-21 3 2 16,-12 2-2-16,-9 0 0 15,-5 2 0-15,-3 1-3 16,0-9-1-16,9 5-4 16,-7-16-24-16,29 11-8 15,5-19 0-15,0 0-1 16</inkml:trace>
  <inkml:trace contextRef="#ctx0" brushRef="#br1" timeOffset="14340.8203">9058 2566 82 0,'-3'-36'36'15,"-1"9"1"-15,-12-1-1 16,2 10-30-16,-13 2 1 15,1 19-2-15,-11 6 0 16,0 18 0-16,-7 9 0 16,1 11 0-16,0 3-2 15,7 5 1-15,7-4-2 16,13 2 1-16,15-10-1 15,15-10 1-15,21-15-2 16,14-12 0-16,13-11-2 16,7-10 1-16,4-11 0 15,0-8-1-15,-9-8 1 16,-7 0-1-16,-16 0 2 15,-13 4-3-15,-14 3 3 0,-13 10-1 16,-10 12 0-16,-10 15 0 16,-6 15 0-16,-4 8 1 15,2 16-1-15,5 9-1 16,11 11-5-16,5-12-10 15,27 10-23-15,6-19 0 16,26 2-2-16,8-21-2 16</inkml:trace>
  <inkml:trace contextRef="#ctx0" brushRef="#br1" timeOffset="14752.8438">10684 2387 91 0,'-42'-12'37'16,"4"24"2"-16,-16 2-1 0,8 19-31 16,-10 10-1-16,9 10 0 15,1 1-3-15,12 5 1 16,10-1-2-16,18-4 0 15,21-13-3-15,23-7-2 16,33 0-24-16,9-28-12 16,28 5-1-16,-3-20 1 15,12 7-3-15</inkml:trace>
  <inkml:trace contextRef="#ctx0" brushRef="#br1" timeOffset="15207.8698">10727 2851 32 0,'-16'-5'21'16,"16"5"0"-16,-13-2-5 15,13 2-37-15,3-10 0 16,-5 0-2-16,2 10 1 16</inkml:trace>
  <inkml:trace contextRef="#ctx0" brushRef="#br1" timeOffset="16068.9191">10226 2306 65 0,'2'-11'35'0,"-9"-1"0"15,7 12 0-15,-25-3-24 16,2 9-6-16,-14 0 0 0,-2 14 0 15,-11 3-1-15,-1 8-1 16,0 4 0-16,4 4-1 16,10-1 0-16,13 1-1 15,12-3-1-15,17-5 0 16,17-1 0-16,14-8 0 15,10 1-1-15,5-2 2 16,1-1-1-16,-4-1 2 16,-7 1-1-16,-8 0 2 15,-19 4-2-15,-18 2 1 16,-12-2-1-16,-12 0 1 15,-5 0-3-15,-4-8-4 16,11 3-29-16,-4-20-5 16,20 0 1-16,4-19-1 0</inkml:trace>
  <inkml:trace contextRef="#ctx0" brushRef="#br1" timeOffset="16810.9615">11382 2514 72 0,'8'-17'38'16,"-15"-8"-2"-16,2 9 1 0,-19-9-22 15,0 10-11-15,-12 2-1 16,-1 7 0-16,-7 5 0 16,-5 13 0-16,-3 4 0 15,1 15 0-15,1 1 0 16,6 8-1-16,5 1 0 15,9 3 0-15,14-3-1 16,11-4 1-16,18-9-1 16,13-10 1-16,17-8-2 15,11-12 1-15,8-11 0 16,8-12-1-16,-1-10 1 15,1-8-1-15,-8-5 1 0,-10-4-2 16,-10 1 2-16,-8 4 0 16,-15 6 0-16,-9 9 0 15,-12 14-1-15,-10 12 0 16,-10 15 0-16,-5 19 0 15,-2 11 0-15,-2 9-1 16,5 10-1-16,3 3 1 16,13-1-3-16,12-7-1 15,26 2-11-15,5-30-19 16,27-2-6-16,0-28 2 15,19-5 0-15</inkml:trace>
  <inkml:trace contextRef="#ctx0" brushRef="#br1" timeOffset="17014.9732">12107 1993 102 0,'-14'-45'38'16,"-1"25"2"-16,-18 20-1 16,4 31-32-16,-14 15-4 15,5 20-2-15,0 17 0 16,3 16-2-16,7 5-1 15,14 2 0-15,15 0-2 16,8-14-6-16,24 3-26 16,1-26 0-16,20-5-2 15,0-31 0-15</inkml:trace>
  <inkml:trace contextRef="#ctx0" brushRef="#br1" timeOffset="17413.996">12484 2439 101 0,'-27'-22'39'15,"-18"5"1"-15,1 28-2 16,-17 0-33-16,6 20-2 16,0 7 0-16,5 8 1 15,5 4-2-15,10-1 1 16,12 0-1-16,16-8 1 15,14-10-2-15,15-8 1 16,12-12-1-16,13-10-2 16,7-14 2-16,6-9-1 15,1-11 0-15,-3-11-1 16,-4-7 1-16,-6-3-1 15,-11 2 2-15,-12 1-1 16,-11 9 0-16,-7 9 0 0,-12 15 0 16,-9 17 0-16,-6 16 0 15,-7 12-1-15,3 13 0 16,2 7 0-16,5 6-2 15,9-1 0-15,13 1-1 16,9-14-2-16,25 1-13 16,-2-25-19-16,22 2-1 15,-7-25 0-15,14 1 1 16</inkml:trace>
  <inkml:trace contextRef="#ctx0" brushRef="#br1" timeOffset="17714.0132">12965 2521 103 0,'-39'-1'37'16,"16"23"2"-16,-12-3-4 0,5 18-30 15,5 5-1-15,3 4 0 16,4-1-2-16,7 0 1 16,9-10 0-16,4-2-1 15,4-15 1-15,8-9-2 16,3-14 1-16,1-12-2 15,2-9 2-15,-1-16-2 16,-4-5 1-16,1-9-1 16,-2-1 1-16,-5 2-2 15,-2 5 2-15,2 8-1 16,9 6 0-16,7 9 0 15,12 11 0-15,15 5-4 16,20 16-9-16,6-12-26 16,33 12-3-16,1-11 0 0,19 5-2 15</inkml:trace>
  <inkml:trace contextRef="#ctx0" brushRef="#br1" timeOffset="18448.0552">1201 4035 82 0,'10'-7'39'0,"-5"-5"-2"0,-5 12 2 16,0 0-18-16,0 0-19 15,9 25 0-15,-4 6-1 16,-4 11 0-16,1 14 0 15,-4 11-1-15,0 9 0 16,-2 6 0-16,0 0-1 16,1-2-2-16,1-13-3 15,17-2-30-15,-7-25-3 16,15-8 1-16,-3-22 0 15</inkml:trace>
  <inkml:trace contextRef="#ctx0" brushRef="#br1" timeOffset="18781.0742">1269 4013 112 0,'-10'-5'38'0,"10"5"2"15,0 0-4-15,28-8-33 16,19 1-2-16,19-3 0 15,14 0 0-15,13 2 1 16,3 1-1-16,-2 10 0 16,-7 12-1-16,-13 12 0 15,-19 14 2-15,-20 18-2 16,-26 10 0-16,-27 11 0 15,-19 10 0-15,-20 2-1 16,-15 1 1-16,-10-5 0 16,-4-10-1-16,2-12 1 0,7-13-1 15,18-16-2-15,13-22-1 16,26-10-5-16,9-30-28 15,37-8-3-15,12-20 1 16,24-5-1-16</inkml:trace>
  <inkml:trace contextRef="#ctx0" brushRef="#br1" timeOffset="18998.0866">2208 4199 99 0,'18'7'37'16,"-23"3"1"-16,2 20 0 15,-17 3-34-15,8 10-1 16,-2 3-1-16,1 9 0 0,0-1 0 15,4 1 0-15,3-8-2 16,6-5 0-16,1-10-2 16,7-10-2-16,10-6-23 15,-4-26-12-15,12-5 1 16,-6-21-2-16,9 0 2 15</inkml:trace>
  <inkml:trace contextRef="#ctx0" brushRef="#br1" timeOffset="19131.0942">2221 4033 109 0,'-33'-40'39'15,"9"20"0"-15,-3 1-2 16,18 5-36-16,9 14-8 16,23-4-30-16,19 7-2 0,6-7 1 15,23 9-2-15</inkml:trace>
  <inkml:trace contextRef="#ctx0" brushRef="#br1" timeOffset="19482.1143">2911 4116 105 0,'-47'9'39'0,"0"10"1"16,-17-6-2-16,3 8-34 16,5 2-2-16,9 5 0 15,5 4-1-15,10-1 0 16,13-1 0-16,19-2-2 15,17-9 2-15,16-3-2 16,15-6 1-16,9-8 0 0,9-6-1 16,-3 2 2-16,-2-1-1 15,-7 3 0-15,-13 5 0 16,-14 8 1-16,-20 9-1 15,-14 10 2-15,-13 5-1 16,-10 6-1-16,-7 0 1 16,-2 3-1-16,0-6 0 15,2-5-1-15,14-6-3 16,7-18-5-16,28-4-29 15,0-19-2-15,22-3-1 16,5-17-1-16</inkml:trace>
  <inkml:trace contextRef="#ctx0" brushRef="#br1" timeOffset="20057.1472">3412 4229 93 0,'-14'7'40'15,"-13"-1"-1"-15,5 17 0 16,-10 4-28-16,11 6-8 15,-1 7 0-15,5 10-1 16,1 6 0-16,5 4-1 16,3-3 1-16,5 0-2 15,-1-2 1-15,4-9 0 16,-1-9-1-16,1-9 0 15,4-15 0-15,-4-13 0 16,0 0-1-16,14-33 1 16,-9 1 0-16,0-9 0 0,1-8 0 15,2-9 0-15,1-6 1 16,5-2-1-16,-1 3 0 15,5 4 1-15,3 7-1 16,7 8 1-16,6 8-1 16,2 12 0-16,2 10 0 15,1 10 0-15,2 8-1 16,-3 4 0-16,-3 6 0 15,-3 2 1-15,-8 6-1 16,-11 5 0-16,-12 1 0 16,-10 0 1-16,-12 2 0 15,-9 1 0-15,-10-1 0 16,-8 2 1-16,-5-2 0 0,1 0-1 15,0 0 0 1,3 5 1-16,5 6-1 0,2 6 1 16,5 9-1-16,5 14 1 15,-1 10 0-15,4 9-1 16,3 7 1-16,0 2-1 15,6-2-1-15,1-12-3 16,7-4-6-16,-3-28-26 16,20-11-5-16,-5-41 0 15,23-5-1-15</inkml:trace>
  <inkml:trace contextRef="#ctx0" brushRef="#br1" timeOffset="20320.1623">3959 3579 104 0,'-7'18'42'15,"5"24"0"-15,-12 7-1 16,9 19-38-16,-10 18 1 15,-3 18-1-15,-4 9 0 16,-1 4-2-16,-2-2-1 16,3-4-1-16,1-8-3 15,3-17-7-15,17-8-28 16,-9-25-3-16,15-7 0 15,4-27-1-15</inkml:trace>
  <inkml:trace contextRef="#ctx0" brushRef="#br1" timeOffset="20875.194">4678 4230 66 0,'-8'-18'40'0,"-15"-1"-3"16,0 14 2-16,-20-3-12 15,3 17-21-15,-15 5-1 16,0 16-1-16,-6 7-1 15,0 10 0-15,0 3-1 16,10 6 0-16,9 0-1 16,12-3 0-16,16-6 0 15,18-6-1-15,16-14 0 16,21-7 0-16,12-14 0 15,10-13 0-15,4-12 1 16,1-5-1-16,-1-13 0 16,-6 0 1-16,-11-3-1 0,-9 1 1 15,-11 2 0-15,-12 8 0 16,-7 6-1-16,-7 10 2 15,-4 13-2-15,-18 12-1 16,1 12 1-16,-2 7-1 16,3 16-3-16,2-1-2 15,12 14-6-15,-2-20-18 16,30 10-10-16,4-20-1 15,24 0 0-15,7-23 0 16</inkml:trace>
  <inkml:trace contextRef="#ctx0" brushRef="#br1" timeOffset="21116.2078">5390 4315 71 0,'-15'-35'40'16,"0"19"-1"-16,-17 1 2 15,2 29-12-15,-10-1-24 16,0 16-2-16,-3 10 0 15,1 9-1-15,3 3 0 16,9 4-2-16,12-2 1 16,11-5-2-16,17-11 0 15,17-11-2-15,18-7-3 16,7-27-17-16,28 4-18 15,-4-20 1-15,16 0-1 16,-9-18 0-16</inkml:trace>
  <inkml:trace contextRef="#ctx0" brushRef="#br1" timeOffset="21486.2289">5672 4417 92 0,'-32'15'39'0,"16"4"0"15,3-10-1-15,13-9-33 16,24 12-2-16,5-14-1 15,7-6-1-15,8-6 0 16,6-5 1-16,-1 0 0 16,-5-6-1-16,-5-2 0 15,-8-2 0-15,-9 0 1 16,-10 1-1-16,-12 3 1 15,-10 5-1-15,-10 4 0 16,-13 11 0-16,-5 9 1 0,-10 12-1 16,-6 12 0-16,1 8 0 15,1 9 0-15,9 5-1 16,9 5-1-16,14-2 1 15,18-5-1-15,17-5-1 16,16-14-2-16,19-6-1 16,12-20-3-16,19 2-10 15,-3-27-20-15,18 0-2 16,-11-18 1-16,7 0-1 15</inkml:trace>
  <inkml:trace contextRef="#ctx0" brushRef="#br1" timeOffset="21980.2572">6436 4283 94 0,'-30'-14'39'16,"2"29"2"-16,-14 3-4 0,9 12-23 15,-10 5-11-15,7 9 0 16,0 0-1-16,7 2-1 16,6-5 0-16,4-5-1 15,10-8 0-15,8-12 1 16,1-16-1-16,19-4 0 15,2-15 1-15,4-14-1 16,1-6 1-16,3-7 1 16,-1-6-1-16,0 3 0 15,-5 4 0-15,-4 5 0 16,-6 9 0-16,-2 9 0 15,-11 22-1-15,0 0 1 16,11 2-2-16,-9 16 2 16,1 6-2-16,2 3 0 15,3-2 0-15,2-3 0 0,8-6 0 16,1-5 0-16,7-13 1 15,3-8 1-15,1-8 0 16,5-7 1-16,-3-5 0 16,-1-2 0-16,1-2 0 15,-7 4 0-15,-2 4 0 16,-6 7-2-16,-4 9 0 15,-13 10 0-15,12 12 0 16,-11 13 0-16,-4 9 0 16,-1 6-2-16,-2 7 0 15,-1 4-2-15,4 3-2 16,-2-6-3-16,15 5-11 15,-14-27-13-15,22 3-7 16,-7-22 0-16,20-3 0 0</inkml:trace>
  <inkml:trace contextRef="#ctx0" brushRef="#br1" timeOffset="22348.2783">7032 4301 88 0,'-19'27'38'16,"-8"-11"0"-16,18 8 1 15,-2-20-24-15,22 5-12 16,7-9 0-16,15-6-1 16,6-7 0-16,7-5 1 15,3-9-2-15,7-4 0 0,-8-4 0 16,-5-1 1-16,-12 0-1 15,-10 1 0-15,-16 5 1 16,-12 9-1-16,-16 7 1 16,-13 11-1-16,-14 15 1 15,-5 9-1-15,-6 11-1 16,3 12 1-16,7 4-1 15,11 5-1-15,9 1-1 16,11-3 0-16,22-4-3 16,16-10-2-16,21 1-7 15,-3-31-14-15,23 5-12 16,0-26 2-16,19 0-2 15,-5-18 1-15</inkml:trace>
  <inkml:trace contextRef="#ctx0" brushRef="#br1" timeOffset="22694.298">7694 4181 113 0,'-14'11'39'16,"-19"3"0"-16,5 24-8 15,-19 0-26-15,8 5-2 16,-5 2 0-16,9 2-1 15,6-5 0-15,11-5-2 16,9-9 1-16,12-16-1 16,12-12 1-16,9-11-1 15,9-14 2-15,8-8 0 16,6-8-1-16,-3-4 1 15,-2-1-1-15,-2 5 1 16,-7 10-1-16,-7 8 1 0,-8 14-2 16,-18 9 1-16,12 18-2 15,-13 5 1-15,-4 11-1 16,1 3 0-16,1 3 0 15,6-4-3-15,6-2 0 16,5-13-4-16,17-1-9 16,-4-27-6-16,27 1-18 15,-5-23 1-15,17-3 0 16,-4-22 2-16</inkml:trace>
  <inkml:trace contextRef="#ctx0" brushRef="#br1" timeOffset="22889.3092">8556 3670 111 0,'-30'37'39'0,"-20"13"2"0,7 31-5 16,-12 3-32-16,3 12 0 16,5 0-3-16,6-1-3 15,16-2-3-15,3-22-9 16,23 4-15-16,-6-35-12 15,18-8 1-15,-13-32-1 16,24 0 2-16</inkml:trace>
  <inkml:trace contextRef="#ctx0" brushRef="#br1" timeOffset="23055.3187">8126 4078 101 0,'-28'-37'42'0,"18"20"0"16,-1 2-1-16,26 24-14 15,11-5-25-15,14 4-2 0,23 5-5 16,9-12-7-16,28 16-15 15,-5-20-13-15,18 4-3 16,-5-17 0-16,6 0-1 16</inkml:trace>
  <inkml:trace contextRef="#ctx0" brushRef="#br1" timeOffset="23573.3483">9743 4078 75 0,'6'-18'40'16,"-6"18"-1"-16,0 0 0 15,10 7-10-15,-21 5-25 16,-2 13-2-16,-4 7 0 15,0 13 0-15,-2 5-2 16,5 5 0-16,1 5 0 16,8-4-3-16,11 1-3 15,5-26-16-15,26 9-18 16,-3-29 0-16,20-2-1 15,-8-20 2-15</inkml:trace>
  <inkml:trace contextRef="#ctx0" brushRef="#br1" timeOffset="23707.356">9772 3800 104 0,'-29'-28'33'16,"15"12"-26"-16,14 16-6 15,15-1-37-15,22 1-3 16</inkml:trace>
  <inkml:trace contextRef="#ctx0" brushRef="#br1" timeOffset="24030.3745">10442 3975 103 0,'-49'-2'38'16,"10"7"2"-16,-9-14-5 16,19 6-31-16,-3 0-2 15,8 8 0-15,9 5 0 16,11 11 0-16,6 7-1 15,6 8 1-15,4 7-1 16,4 6 1-16,0 2-1 16,3-3-1-16,-2-2 1 15,-3-6-1-15,-2-6 0 16,-8-5-1-16,-5-9 1 15,-6-8-2-15,-6-4 1 16,-7-3-1-16,-5-4 0 16,-5-5-2-16,3 3 0 15,-4-8-6-15,18 12-20 0,-7-12-9 16,20 9 1-16,-3-15-2 15</inkml:trace>
  <inkml:trace contextRef="#ctx0" brushRef="#br1" timeOffset="24659.4104">11872 3835 110 0,'-24'5'37'0,"-17"-5"0"0,9 30-7 16,-13-2-24-16,5 13-2 15,-3 4-1-15,11 8 0 16,3-1-1-16,14-1 0 16,15-5-1-16,13-10 1 15,15-13-2-15,16-12 1 16,8-14 0-16,4-10 0 15,4-10 1-15,0-6-1 16,-9-7 0-16,-6 1 0 16,-11-2 0-16,-10 5 0 15,-9 3 0-15,-6 9-1 16,-7 7 0-16,-2 13 0 15,0 0 0-15,-12 28 0 16,6 4-1-16,0 4-1 0,8 11-2 16,4 0-3-16,16 10-11 15,-2-18-19-15,26 5-4 16,3-18 0-16,18-4-2 15</inkml:trace>
  <inkml:trace contextRef="#ctx0" brushRef="#br1" timeOffset="25009.4305">13114 3808 103 0,'5'-11'38'16,"-5"29"0"-16,-13-1-1 15,4 22-33-15,-3 6 1 0,5 12-2 16,0 4 0-16,5 4 0 16,6-3-1-16,5-4 0 15,1-9 0-15,9-10-1 16,1-15 0-16,10-16 0 15,8-16 0-15,2-15 1 16,6-14-1-16,2-10 2 16,1-11-3-16,2-7 1 15,-4-3-3-15,-6 0-1 16,-3 11-2-16,-14-1-5 15,6 30-15-15,-22-6-15 16,7 26 1-16,-15 8-2 16,13 5 0-16</inkml:trace>
  <inkml:trace contextRef="#ctx0" brushRef="#br1" timeOffset="25375.4514">13808 4020 105 0,'-5'11'40'16,"13"14"1"-16,-8-25-1 16,19 18-36-16,3-13 0 15,9-3-1-15,5-9-1 16,5-4 0-16,3-10-1 15,-3-5 0-15,1-2 0 16,-8-5-1-16,-10-1 1 16,-10-2-1-16,-9 5 1 0,-15 3-1 15,-11 11 0-15,-8 8 1 16,-10 13-1-16,-7 9 1 15,-3 16-1-15,0 13 1 16,3 9-1-16,9 5 0 16,14 3 0-16,12-3-1 15,24-3-2-15,15-14-3 16,29 1-12-16,-1-28-19 15,34-2-2-15,1-21-2 16,17-3 0-16</inkml:trace>
  <inkml:trace contextRef="#ctx0" brushRef="#br1" timeOffset="25577.463">14685 3865 110 0,'-42'5'40'0,"-17"1"0"16,8 18 0-16,-12 7-36 15,15 6 0-15,7 2-2 16,12 4 0-16,15-3 0 15,24-4-2-15,19-8-1 16,17-16-3-16,21-2-6 16,-1-29-14-16,28 4-14 15,-8-25-1-15,15 1-1 16,-11-24 0-16</inkml:trace>
  <inkml:trace contextRef="#ctx0" brushRef="#br1" timeOffset="25772.4741">15417 3388 114 0,'-6'-12'41'16,"-23"10"0"-16,1 31-1 15,-26 11-32-15,12 12-6 16,-2 15 0-16,4 9 0 16,-1 5-1-16,9 3-2 15,6-1 0-15,6-6-3 16,10 1-8-16,-10-28-17 15,19 6-11-15,-8-25 0 16,11-2-2-16,-2-29 1 16</inkml:trace>
  <inkml:trace contextRef="#ctx0" brushRef="#br1" timeOffset="26529.5174">14868 3810 89 0,'0'0'40'0,"-4"-13"1"16,21 17-2-16,1-13-16 15,15 9-22-15,8 0 0 16,9 1 0-16,7 0-1 16,4-1 0-16,1 0 1 15,-2-1-1-15,-8-2 0 16,-8 0 1-16,-10-2 1 15,-7 2-1-15,-12-2 1 16,-15 5 0-16,0 0-1 16,0 0 1-16,-15 26-1 15,-5-4 0-15,-7 11-1 0,-2 8 1 16,1 8-1-16,1 2 0 15,8-2 1-15,7-1-1 16,15-8 0-16,10-11 0 16,15-14 1-16,13-11-1 15,10-18-1-15,5-10 1 16,5-13-1-16,-5-10 0 15,-2-8 0-15,-13-5-1 16,-9-1 0-16,-17 1 0 16,-12 9 1-16,-14 8 0 15,-10 12 1-15,-3 12-1 16,-7 13 2-16,6 12-1 15,3 11 1-15,10 7 0 16,9 4-1-16,11 2 1 16,9-5-1-16,8-3 0 0,7-7 0 15,4-5 0-15,2-4 0 16,-2-5 1-16,-7-2-1 15,-5 1 0-15,-6 6 1 16,-8 4-1-16,-9 10 1 16,-8 11-1-16,-6 13 0 15,-5 9 0-15,1 7 0 16,-2 3-1-16,7 4 0 15,2-8 0-15,7-8 2 16,7-16-1-16,9-22 1 16,8-16 0-16,4-18 1 15,9-21 0-15,0-16 1 16,4-9-1-16,4-6-2 15,0 3 0-15,1 5 0 0,-1 10 0 16,0 13 0-16,-3 11-3 16,7 25-10-16,-12-3-9 15,19 28-15-15,-11-9-4 16,15 18 0-16,1-9-2 15</inkml:trace>
  <inkml:trace contextRef="#ctx0" brushRef="#br1" timeOffset="26667.5253">16917 4045 130 0,'-15'-22'43'16,"-2"10"-4"-16,-7-10-4 16,16-1-52-16,-19 5-24 0,13 14-2 15,-7-3 0-15,10 14-3 16</inkml:trace>
  <inkml:trace contextRef="#ctx0" brushRef="#br2" timeOffset="31587.8067">11945 1641 81 0,'0'0'34'0,"-8"10"0"16,-8-12-2-16,4-4-29 15,-4-2-1-15,1 1 1 16,-5-1-2-16,-4 1 0 16,-6 3 0-16,-4 1 0 15,-9 2 0-15,-2 5 0 16,-10 0 0-16,-6 2 1 15,-7-1-1-15,-5 2 0 16,-6-5 0-16,-4-1 0 16,-6 1 0-16,-6-1 0 15,-7-1 0-15,-6 4-1 16,-4-4 1-16,-7 5-1 0,-9-1 1 15,-9 2-1-15,-3 0 0 16,-4 1 0-16,-3 0 0 16,-8-1 1-16,-1 0-1 15,-4 0 0-15,3-3 1 16,1 3-1-16,-5-3 1 15,-1 1 0-15,-3 0 0 16,4-1 0-16,-5 3 0 16,-6 2 0-16,-4 3-1 15,-1 1 0-15,-6 3 1 16,0-1-2-16,-4 1 2 15,1-1-2-15,-2-4 2 16,2-2-2-16,1-2 2 16,5-3-1-16,1-3 0 0,3 1 0 15,1 1 0-15,4 0-1 16,3-1 1-16,1 5-1 15,-2 1 1-15,0 2-1 16,7 2 1-16,-1-1 0 16,1-1-1-16,5-2 1 15,4-1 1-15,9-4-1 16,7-1 1-16,2-4-1 15,6-3 1-15,7-1 0 16,8 0 0-16,0-1 0 16,7-2-1-16,0 4 0 15,1-1 0-15,0 3 1 16,3 1-2-16,0-1 1 15,3 3 0-15,4-1 1 0,5-1-1 16,6-2 1-16,13-3-3 16,5-7-2-16,25 1-31 15,-3-4-3-15,20 3 0 16,2-3-2-16</inkml:trace>
  <inkml:trace contextRef="#ctx0" brushRef="#br3" timeOffset="37021.1175">1703 5573 71 0,'-26'-8'36'0,"4"13"1"16,-21-8-2-16,6 15-20 15,-21-9-5-15,6 11-2 16,-9-6-2-16,7 7-2 16,1-1-1-16,7 2-1 15,8 4-2-15,13 3 1 16,8 2-1-16,10 9 0 15,13-1 1-15,6 2 0 16,13 2 1-16,5-3-2 16,6-4 1-16,7-4 0 0,3-4 0 15,1-7-1-15,0-3 0 16,-6 0 0-16,-3 0 0 15,-11 5 0-15,-12 2 0 16,-11 9 0-16,-17 8 0 16,-9 4 1-16,-14 5-1 15,-8 0 1-15,-3 0-1 16,-1-4 0-16,4-6-2 15,6-14-1-15,17-5-6 16,4-25-28-16,31-7-1 16,9-21-1-16,25-4-2 15</inkml:trace>
  <inkml:trace contextRef="#ctx0" brushRef="#br3" timeOffset="37633.1525">2045 5813 72 0,'-9'13'38'16,"-7"-2"0"-16,3 13 1 16,-3-7-16-16,2 17-20 15,-3 8 2-15,4 6-2 16,-4 6 2-16,4 3-3 15,-1-2 0-15,2-1-1 16,1-5 0-16,4-8 0 16,1-10 0-16,3-9 0 15,3-22-1-15,0 0 1 16,4-15 0-16,2-16-1 0,2-13 1 15,1-9 0-15,3-9-2 16,2-12 2-16,3-2-2 16,2 4 0-16,3 5 0 15,2 8 0-15,4 10-1 16,2 10 1-16,2 13 1 15,1 13-2-15,-1 13 2 16,-2 9 0-16,-2 9-1 16,-1 9 1-16,-6 7 1 15,-7 5 1-15,-7 5 0 16,-6 3-1-16,-8 1 0 15,-7 3 1-15,-9-1 0 16,-6-6-1-16,-5-4-1 16,1-6 0-16,-6-4 1 15,0-5-1-15,0-6 0 0,1-3 1 16,4 3-1-16,-3 5 0 15,2 10-1-15,0 13 1 16,-1 17-1-16,-1 17 2 16,0 14-1-16,2 6 1 15,3 6-3-15,4-4 1 16,10-4-4-16,-1-28-14 15,26-3-17-15,0-38-3 16,21-13 0-16,7-32-2 16</inkml:trace>
  <inkml:trace contextRef="#ctx0" brushRef="#br3" timeOffset="38034.1754">2406 6087 93 0,'-4'22'38'0,"3"-9"1"16,15 2 0-16,2-22-25 15,12 4-10-15,14-11 0 16,10-7-1-16,5-7 0 15,5-7-1-15,-6-8-1 16,-1 4-1-16,-12-3 0 16,-9 4 0-16,-18 2 0 15,-11 8 0-15,-16 7-1 16,-12 8 1-16,-11 16 1 0,-10 10 1 15,-8 14 0-15,-4 9 0 16,2 13 0-16,3 10 0 16,7 4 0-16,13 3-1 15,12 0 1-15,18-8-2 16,20-10 0-16,18-12-4 15,20-10-4-15,4-29-16 16,28-1-16-16,-4-23-2 16,12-3 1-16,-7-16-2 15</inkml:trace>
  <inkml:trace contextRef="#ctx0" brushRef="#br3" timeOffset="38388.1957">3177 5986 111 0,'-30'28'39'0,"-2"-11"2"15,26 3-2-15,6-20-34 16,20 3-2-16,19-13 0 16,15-5-2-16,11-7 1 15,7-6-1-15,3-4-2 16,-5-3 0-16,-10 5 0 15,-15 1 0-15,-16 4 0 16,-15 5 1-16,-19 4-1 16,-14 9 2-16,-18 8 0 15,-10 13 1-15,-9 5 0 16,-5 7 0-16,1 5 0 0,6 9-1 15,7 1 1-15,14 5 1 16,17 0-3-16,19-4 0 16,24-4-5-16,14-9-3 15,30 8-17-15,-5-23-10 16,20 1-7-16,-2-19 1 15,14 1-1-15</inkml:trace>
  <inkml:trace contextRef="#ctx0" brushRef="#br3" timeOffset="38756.2167">4100 5836 118 0,'-44'-18'39'0,"2"22"1"16,-18 2-8-16,4 26-27 15,1 12 1-15,5 14-2 0,10 4 1 16,11 6-2-16,14-3 0 15,18-13-3-15,17-13 0 16,16-20 0-16,13-22 0 16,12-26 0-16,6-17 0 15,6-23 0-15,-1-18 0 16,-6-7 0-16,-7-10 0 15,-13 1 0-15,-8 8 0 16,-14 10 0-16,-15 19 0 16,-9 22 0-16,-11 22 0 15,-10 28 0-15,-8 32 0 16,-4 25 0-16,2 21 0 15,1 12 0-15,11 13-3 16,8-8-6-16,29 10-14 0,-3-34-7 16,42 0-7-16,7-27-5 15,31-12-3-15,9-22 3 16</inkml:trace>
  <inkml:trace contextRef="#ctx0" brushRef="#br3" timeOffset="39139.2386">5518 5833 95 0,'13'-27'38'15,"6"11"0"-15,-10-9-3 16,7 11-29-16,-17 3 0 16,1 11-2-16,-2 11 0 15,-7 14 0-15,-4 10 0 16,-4 11-3-16,1 8 2 15,0 6-3-15,4 6 0 16,9-6-4-16,14 0-6 0,-4-29-24 16,26-1-5-16,-5-28-1 15,13-8-1-15</inkml:trace>
  <inkml:trace contextRef="#ctx0" brushRef="#br3" timeOffset="39295.2476">5641 5556 88 0,'-38'-21'40'15,"-2"3"-1"-15,14 17-1 16,7-5-26-16,19 6-24 16,14 9-23-16,19-7-5 15,23 10 2-15,6-6-3 16</inkml:trace>
  <inkml:trace contextRef="#ctx0" brushRef="#br3" timeOffset="39612.2657">6256 5656 76 0,'-33'5'40'15,"-1"12"-1"-15,-12-8 1 16,6 26-21-16,1-10-14 16,-3 4 0-16,7 2 1 15,10 4-3-15,10-3 1 16,11-5-1-16,18-4 0 15,15-11-2-15,14-2 2 16,13-3-3-16,1-4 0 16,2 3 0-16,-8 3 0 15,-9 7 0-15,-15 10 0 0,-22 6 1 16,-18 4-1-16,-16 4 0 15,-6-2-1-15,-5-3-2 16,5-2-6-16,-1-25-15 16,24 2-15-16,12-10-3 15,19-21 0-15,10-8-1 16</inkml:trace>
  <inkml:trace contextRef="#ctx0" brushRef="#br3" timeOffset="40198.2992">7806 5729 94 0,'7'-20'37'16,"-7"20"-2"-16,0-23-2 15,-13 21-30-15,-10 0 2 16,0 10 0-16,-11 1-1 0,-4 14-1 15,-2 5 0-15,-2 8 2 16,4 6-1-16,4 9-1 16,8 2 1-16,6 1-2 15,12-3 1-15,12-7-1 16,15-14 0-16,10-9-1 15,13-17-1-15,11-18 0 16,8-16-1-16,5-16 2 16,3-12-1-16,-6-7-1 15,-6-6 1-15,-1 1-1 16,-16 5 0-16,-5 10 0 15,-14 12 2-15,-6 17-2 16,-15 26 1-16,-4 11 0 16,-7 25 0-16,-4 14 1 15,2 14 0-15,-1 4-2 0,12 12-7 16,1-21-13-16,32 5-11 15,-1-25-10-15,27-10 1 16,2-20-2-16</inkml:trace>
  <inkml:trace contextRef="#ctx0" brushRef="#br3" timeOffset="40792.3332">9601 5555 97 0,'0'0'37'15,"-24"-1"1"-15,12 14-5 0,-18-5-28 16,-2 9-1-16,-3-1 0 15,3 5-2-15,2 2 1 16,7 3-1-16,8 1-1 16,10-2 3-16,11-1-4 15,7-1 3-15,11-2-2 16,5-1 1-16,4-1-1 15,3-3 0-15,-3-2 0 16,-5 1-2-16,-8 0 4 16,-7 4-4-16,-8-2 4 15,-13 4-4-15,-8-1 4 16,-8 5-3-16,-9-2 3 15,0 1-3-15,0-1-1 16,3-5 0-16,8 1-3 0,7-12-3 16,20 9-17-16,-5-16-15 15,33-9-1-15,-1-9 0 16,19 3-1-16</inkml:trace>
  <inkml:trace contextRef="#ctx0" brushRef="#br3" timeOffset="41062.3486">10377 5624 69 0,'-30'-13'40'0,"4"20"-1"16,-20 2 1-16,3 22-11 15,-21-5-23-15,5 13 1 0,0-1-1 16,6 6-1-16,8 0-1 16,12-2-1-16,20-2 0 15,21-16-2-15,27-6-2 16,15-11-4-16,32 2-15 15,-3-26-13-15,23 3-10 16,1-12 3-16,8 2-3 16</inkml:trace>
  <inkml:trace contextRef="#ctx0" brushRef="#br3" timeOffset="41457.3712">10999 5637 91 0,'-36'-15'40'0,"12"16"2"15,-11-6-2-15,1 18-23 16,-8-9-14-16,-3 11 0 15,-3 3 0-15,-2 8 2 16,-1 5-3-16,3 4 2 16,7 3-1-16,7-1-1 15,13 1-2-15,7-8 0 16,19-6 0-16,13-9 0 15,18-9 0-15,12-10 0 16,7-7 0-16,6-8 0 16,0-6 0-16,-4-3 0 15,-6-4 0-15,-12 7 0 16,-13-1 0-16,-11 13 0 15,-15 13 0-15,0 0 0 0,-20 9 0 16,2 12 0-16,-1 7 0 16,4 2 0-16,7 5 0 15,8-10 0-15,16 0-8 16,8-25-11-16,31 4-9 15,-9-25-12-15,28-10-3 16,-3-18-1-16,11-8 3 16</inkml:trace>
  <inkml:trace contextRef="#ctx0" brushRef="#br3" timeOffset="41640.3817">11558 5135 85 0,'-26'-7'40'16,"-1"36"0"-16,-18 11 2 15,5 32-20-15,-2 3-17 0,3 10-1 16,7 3-3-16,10-2 3 15,14-3-3-15,10-12-3 16,21-6-6-16,0-26-16 16,25-2-15-16,2-23-1 15,13-5-1-15,2-18-2 16</inkml:trace>
  <inkml:trace contextRef="#ctx0" brushRef="#br3" timeOffset="42008.4027">11943 5572 82 0,'-46'7'41'0,"0"19"0"16,-17 1 1-16,10 13-13 0,-6 1-25 16,8 1 1-16,9 1 0 15,11-3-1-15,13-5-2 16,16-12-2-16,16-8 0 15,13-12 0-15,17-13 0 16,5-8 0-16,8-11 0 16,-5-9 0-16,1-4 0 15,-7-2 0-15,-11 3 0 16,-10 4-3-16,-13 9 4 15,-9 8-4-15,-3 20 3 16,-24-4 0-16,6 18 0 16,-4 13 0-16,0 6-1 15,7 5 1-15,3 1-2 16,9-1-1-16,11-2-2 15,3-18-8-15,27 7-11 0,-14-30-11 16,21-1-5-16,-4-20 1 16,13-1-1-16</inkml:trace>
  <inkml:trace contextRef="#ctx0" brushRef="#br3" timeOffset="42300.4194">12300 5594 111 0,'-20'23'39'16,"-8"4"0"-16,11 15-5 15,-10 0-29-15,3 5-1 16,2-2 0-16,6-1 0 15,5-10 0-15,10-7-1 16,2-16 1-16,10-11-2 0,1-13-2 16,5-12 2-1,1-13-2-15,3-8 0 0,-1-7 0 16,0-2 0-16,4-3 0 15,-4 3 0-15,4 6 0 16,-1 11 0-16,2 8 0 16,3 10 0-16,7 11-5 15,-2 1-5-15,17 19-7 16,-15-17-11-16,25 18-14 15,-5-11-2-15,12 2-1 16,-1-6 2-16</inkml:trace>
  <inkml:trace contextRef="#ctx0" brushRef="#br3" timeOffset="43781.5042">1046 7795 87 0,'0'0'37'0,"-14"-3"1"15,29-10-1-15,3-18-21 16,19-7-13-16,5-7 1 16,14-3-3-16,3-2 1 15,-2 7-1-15,-8 8 1 16,-5 13-1-16,-9 12 0 15,-9 18 0-15,-12 16 0 16,-12 15 0-16,-8 14 1 16,-3 9 0-16,-5 6 0 15,0 4 0-15,1-6-1 0,11 0 0 16,9-10 0-16,9-14 0 15,13-20 0-15,6-14 0 16,16-18 0-16,6-13 0 16,4-20 0-16,-2-16 1 15,-1-13-1-15,-8-7 1 16,-8-1-2-16,-8-2 0 15,-11 4 0-15,-10 7 0 16,-7 11 0-16,-4 11 0 16,-2 15 0-16,3 10 0 15,-3 24-6-15,19-18-6 16,14 35-15-16,-10-9-15 15,19 11 2-15,-3-5-2 16,14 7 1-16</inkml:trace>
  <inkml:trace contextRef="#ctx0" brushRef="#br3" timeOffset="44162.526">2316 7588 103 0,'-16'26'38'0,"0"-10"2"16,21 3-2-16,-5-19-29 15,30 9-4-15,9-17-1 16,13-5 0-16,6-6-1 16,4-6-1-16,-1-6 0 15,-4-2-1-15,-10-1 1 16,-10 0-2-16,-16-1 1 15,-10 4 2-15,-17 1-3 0,-10 9 0 16,-15 8 0-16,-9 9 0 16,-8 14 0-16,-5 15 0 15,-2 15 0-15,2 10 0 16,8 12 0-16,11 4-2 15,15-1 2-15,24-4 2 16,22-9-4-16,26-17 1 16,25-17-4-16,20-28-6 15,31-7-14-15,-1-33-13 16,15-7-3-16,-7-23 0 15,1-4 0-15</inkml:trace>
  <inkml:trace contextRef="#ctx0" brushRef="#br3" timeOffset="44345.5364">3590 6853 120 0,'-56'41'40'0,"-11"13"1"16,5 28-3-16,-6 8-35 16,15 6 0-16,11 2-2 15,13 0 0-15,20-8-3 16,16-9-2-16,28-7-11 15,2-28-20-15,24-4-6 16,-1-24 1-16,16-10-1 16</inkml:trace>
  <inkml:trace contextRef="#ctx0" brushRef="#br3" timeOffset="44668.5549">3865 7361 107 0,'-38'16'42'15,"-12"7"-1"-15,5 22 1 16,-11 1-30-16,10 9-7 15,8 4-1-15,12 1-2 16,10-6-2-16,17-7 0 16,14-11 0-16,16-16 0 15,15-16 0-15,7-16 0 16,10-16 0-16,5-12 0 15,-2-12 0-15,-8-7 0 16,-9-1 0-16,-15-1 0 16,-19 1 0-16,-15 9 0 15,-17 11 0-15,-13 13 0 0,-11 13 0 16,0 9 0-1,6 14-6-15,1-2-12 0,31 22-10 16,-3-11-9-16,29 8-5 16,13-11 0-16,22 1 0 15</inkml:trace>
  <inkml:trace contextRef="#ctx0" brushRef="#br3" timeOffset="44930.5699">4593 7365 105 0,'-32'-7'41'15,"9"14"2"-15,-14 0-2 16,9 12-28-16,-14 7-7 16,2 10 0-16,2 6-6 0,6 6 0 15,4 1 0-15,10-1 0 16,14-3 0-16,13-9 0 15,15-8 0-15,12-15 0 16,14-6-3-16,10-23-9 16,24 4-15-16,-14-28-9 15,16 2-7-15,-12-13 2 16,3 4-1-16</inkml:trace>
  <inkml:trace contextRef="#ctx0" brushRef="#br3" timeOffset="45097.5794">5018 7372 122 0,'-34'12'42'0,"11"13"1"16,-10 0-2-16,12 5-36 15,-9 15-3-15,4 0-2 0,5 3 0 16,8-2 0-16,10-6 0 16,8-9-4-16,15-7-8 15,-3-31-14-15,17-1-14 16,-3-23-2-16,14-7-1 15,-7-16-1-15</inkml:trace>
  <inkml:trace contextRef="#ctx0" brushRef="#br3" timeOffset="45246.588">5036 6944 119 0,'-25'-1'40'0,"-5"3"1"16,15 11-3-16,0 0-40 15,15-13-25-15,18 8-14 0,8-13 1 16,15 3 0-16,1-17-1 15</inkml:trace>
  <inkml:trace contextRef="#ctx0" brushRef="#br3" timeOffset="45465.6005">5528 6736 98 0,'0'0'41'0,"-9"38"0"16,-7-7 0-16,14 14-25 16,-14 9-10-16,5 10 0 15,0 7-3-15,4 7-2 16,-3 1 1-16,6-2-2 15,0-1 0-15,0-8-3 16,4-5-1-16,-3-13-6 16,13 0-13-16,-18-32-11 0,17-2-8 15,-9-16 0-15,15-11-1 16</inkml:trace>
  <inkml:trace contextRef="#ctx0" brushRef="#br3" timeOffset="46082.6358">5316 7297 89 0,'-11'12'39'0,"1"-4"-1"16,16 7 2-16,7-19-24 16,18 8-12-16,6-8-1 15,11-3 0-15,9-8-1 16,6-1 1-16,-2-5-1 15,3 2 0-15,-9-3 0 0,-7 6 1 16,-11 4-1-16,-13 8 1 16,-10 7-1-16,-12 12 0 15,-9 8-2-15,-8 11 0 16,-4 4 0-16,-1 8 0 15,-2 1 0-15,6 1 0 16,8-5 0-16,4-7 0 16,9-12 0-16,10-12 0 15,6-15 0-15,7-13 0 16,3-11 0-16,2-9 0 15,2-10 0-15,-2-3 0 16,-2 3 0-16,-7 6 0 16,-5 10 0-16,-9 12 0 0,-10 18 0 15,0 11 0-15,-10 21 0 16,-10 20 0-16,-8 18 0 15,-8 19 0-15,-3 13 0 16,-7 9 0-16,-2 4 0 16,2-6 0-16,2-5 0 15,4-11 0-15,9-21 0 16,7-20-2-16,10-25 1 15,14-27 1-15,0 0 0 16,5-35 0-16,7-13 0 16,3-16 1-16,5-10 1 15,0-9-2-15,3 1 0 16,0 1 0-16,0 9-4 15,-2 0-4-15,13 22-8 0,-16-9-10 16,33 29-5-16,-8-4-12 16,30 7-2-16,10-5 2 15</inkml:trace>
  <inkml:trace contextRef="#ctx0" brushRef="#br3" timeOffset="46553.6627">7155 7193 99 0,'-3'-20'38'0,"5"9"2"16,-2 11-2 0,-2-10-33-16,-4 20-2 0,1 16 0 15,-3 8 0-15,0 13-1 16,-4 8 0-16,3 7-1 15,3 2-1-15,3 0-1 16,6-5-2-16,4-24-8 16,21-1-27-16,-6-26-2 15,16-10 0-15,2-23 0 16</inkml:trace>
  <inkml:trace contextRef="#ctx0" brushRef="#br3" timeOffset="46704.6714">7191 6914 101 0,'-31'0'35'0,"8"8"-1"16,10-2-12-16,13 14-57 16,13-12 0-16,21 3 0 15,9-1-3-15</inkml:trace>
  <inkml:trace contextRef="#ctx0" brushRef="#br3" timeOffset="47034.6902">7803 7110 109 0,'-54'18'39'16,"5"7"2"-16,-8-9-4 16,14 6-31-16,2 0-2 0,14 7-2 15,12-8 1-15,15 4-2 16,16-3 1-16,16-3-1 15,13-2-1-15,9-1 1 16,0 2-1-16,1-3 2 16,-8 4-2-16,-8-1 1 15,-18 4 0-15,-14 4-1 16,-18 0 0-16,-15 2 0 15,-6-5 0-15,-5-3-1 16,3-2-2-16,-1-11-2 16,18 4-11-16,-7-25-20 15,24 14-6-15,19-31 1 16,16 9-3-16</inkml:trace>
  <inkml:trace contextRef="#ctx0" brushRef="#br3" timeOffset="47672.7267">9385 7107 111 0,'-22'-2'38'16,"-15"-5"2"-16,9 12-6 15,-12-3-27-15,5 10-1 16,-2 4-2-16,3 16-1 15,-1 2 0-15,9 8-1 16,4-1 0-16,4 3-1 16,10-6 0-16,6-2 0 0,11-11 1 15,8-11-2-15,9-13 0 16,10-11 0-16,5-12 0 15,4-8 0-15,2-11 0 16,1-2 0-16,-4-3 0 16,-5 1 0-16,-5 5 0 15,-9 8 0-15,-9 14 0 16,-16 18 0-16,11 3 0 15,-15 24 0-15,-5 9 0 16,0 9 0-16,1 7 0 16,5 1 0-16,14 3-7 15,7-19-12-15,30 3-9 16,-2-28-7-16,30-4-8 0,5-15-1 15,15-6 1-15</inkml:trace>
  <inkml:trace contextRef="#ctx0" brushRef="#br3" timeOffset="48168.7551">10469 7066 83 0,'15'-11'38'16,"0"6"0"-16,-15 5-2 16,14-1-16-16,-14 1-12 15,-9 14-2-15,0-1 0 16,2 11-1-16,-6 4-2 15,4 9-1-15,-3 5 0 16,5 5 0-16,3 1 0 16,4 0-1-16,4-5 0 15,9-6-1-15,6-8 2 16,6-13-2-16,9-14 0 15,4-12 0-15,5-17 0 0,4-7 0 16,0-11 0-16,-6-6 0 16,-5-2 0-16,-6-3 0 15,-3 3 0-15,-12 6 0 16,0 12-6-16,-17-1-12 15,15 25-11-15,-19-3-12 16,6 14 0-16,0 0-1 16,23 23 2-16</inkml:trace>
  <inkml:trace contextRef="#ctx0" brushRef="#br3" timeOffset="48570.7781">11071 7229 115 0,'0'12'39'0,"0"-12"1"16,18 9-2-16,5-14-33 16,14 1-2-16,9-8 0 15,7-1 0-15,1-4-1 16,-4-1 0-16,-5-3-1 15,-8 1 1-15,-14 0 0 16,-11 2-2-16,-14 2 0 16,-12 7 0-16,-13 4 0 15,-6 8 0-15,-8 7 0 16,-5 10 0-16,-1 8 0 15,2 7 0-15,6 5 0 16,11 4 0-16,11-1 0 16,14-1 0-16,20-5 0 0,18-9 0 15,22-7 0-15,17-14-5 16,21-2-6-16,-4-19-11 15,22 8-8-15,-17-23-10 16,9 4-1-16,-20-10 1 16,-9 3 2-16</inkml:trace>
  <inkml:trace contextRef="#ctx0" brushRef="#br3" timeOffset="48761.789">12067 7143 125 0,'-23'-3'42'16,"-16"1"0"-16,6 14-1 16,-17-2-36-16,12 13-5 15,3 2 0-15,7 6 0 16,6 3 0-16,12 0 0 0,12-4 0 15,15-4 0-15,16-7 0 16,14-13-2-16,19-8-3 16,5-18-3-16,18 1-9 15,-15-29-7-15,21 10-12 16,-16-22-4-16,5 0 0 15,-17-13 2-15</inkml:trace>
  <inkml:trace contextRef="#ctx0" brushRef="#br3" timeOffset="48949.7998">12700 6677 103 0,'-29'16'40'15,"3"27"1"-15,-16 8 0 16,15 21-21-16,-11 3-16 16,8 9-2-16,1 1-1 15,9-2-1-15,7-5-1 16,2-9-3-16,11-7-3 0,-2-25-9 15,18 6-13-15,-15-33-11 16,12-3-2-16,-7-17 0 16,8-9 1-16</inkml:trace>
  <inkml:trace contextRef="#ctx0" brushRef="#br3" timeOffset="49913.8549">12377 7065 118 0,'3'21'41'16,"1"-5"0"-16,19 7-1 15,-1-10-35-15,21-1-2 0,8-3 0 16,7-8-2-16,4-2 0 16,1-4 1-16,-3-3-2 15,-6-2 0-15,-11 0 0 16,-10 2 0-16,-12 0 0 15,-21 8 0-15,0 0 0 16,-12 5 0-16,-13 8 0 16,-9 7 0-16,-3 8 0 15,-1 5 0-15,3 7 0 16,4 1 0-16,8 2 0 15,8 0 0-15,11-5 0 16,11-10 0-16,10-7 0 16,9-10 0-16,5-13 0 15,8-9 0-15,1-13 0 16,3-5 0-16,-2-13 0 0,-4-5 0 15,-7-1 0-15,-9-1 0 16,-9 3 0-16,-5 6 0 16,-9 5 0-16,-4 9 0 15,-4 12 0-15,10 14 0 16,-14-5 0-16,14 5 0 15,7 20 0-15,7-8 0 16,11 2 0-16,7-1 0 16,5-3 0-16,4 1 0 15,-2-1 0-15,-1 2 0 16,-10 4 0-16,-5 4 0 15,-13 4 0-15,-11 4 0 16,-7 1 0-16,-9 3 0 16,-2 2 0-16,-4-1 0 0,3-3 0 15,2-4 0-15,5-4 0 16,6-7 0-16,7-15 0 15,0 0 0-15,16 2 0 16,4-18 0-16,4-7 0 16,4-6 0-16,4-9 0 15,2-4 0-15,1-3 0 16,2 4 0-16,-5 0 0 15,-2 5 0-15,0 3 0 16,1 8 0-16,0 8 0 16,-1 4 0-16,5 12 0 15,-3-6 0-15,11 13-9 16,-7-11-7-16,17 20-6 15,-13-17-3-15,21 22-4 0,-19-15 0 16,12 20 3-16,-18-4-1 16,-9 7 35-16,5 10 4 15,-24-12 6-15,10 16 5 16,-26-22 4-16,13 14 4 15,-19-26 1-15,17 14 0 16,-3-22-32-16,0 0 0 16,0 0-5-16,9-13-6 15,-9 13-9-15,-5-27-8 16,5 27-8-16,-18-34-3 15,0 14-4-15,-2-8 1 16</inkml:trace>
  <inkml:trace contextRef="#ctx0" brushRef="#br4" timeOffset="121331.9398">1263 9238 44 0,'11'-22'32'0,"2"5"2"0,-5-9-1 16,1 15-12-16,-16-17-5 15,9 15-6-15,-22-4-2 16,-2 12-1-16,-19 2-2 15,-4 12-2-15,-12 6 0 16,-4 6-1-16,-2 9-1 16,1 10 0-16,4 5 0 15,7 4 0-15,10-1 0 16,11 1-1-16,13-8 1 15,11-1-1-15,12-11 0 16,13-9 1-16,16-17-1 16,17-18 0-16,15-16 1 0,9-16 0 15,7-13 0 1,4-9-1-16,-2-3 1 0,-9 2-1 15,-10 9 1-15,-16 10 0 16,-15 19-1-16,-17 20 0 16,-12 24 1-16,-15 22 0 15,-11 22 0-15,-7 14 0 16,-3 11-1-16,1 8 0 15,6-1-3-15,9-10-2 16,23 0-8-16,6-33-23 16,33-9-2-16,12-30 1 15,25-10-3-15</inkml:trace>
  <inkml:trace contextRef="#ctx0" brushRef="#br4" timeOffset="121608.9556">2354 9106 103 0,'-28'-18'38'16,"5"9"1"-16,-11-6 0 16,-4 8-35-16,2 2 1 15,0 12-1-15,-7 8-1 16,-1 14 0-16,-7 11-1 15,0 12-1-15,1 5 0 16,9 4-1-16,6-1 0 16,14-4 0-16,19-8-1 15,18-15 0-15,23-11-4 16,15-29-12-16,26 1-20 0,5-18-2 15,17 0 1-15,-3-18-3 16</inkml:trace>
  <inkml:trace contextRef="#ctx0" brushRef="#br4" timeOffset="121886.9715">2796 9120 104 0,'-13'3'38'15,"-11"-6"1"-15,2 11 0 16,-16 5-33-16,3 4-1 16,-10 6-1-16,2 10 0 0,-5 5-2 15,7 8 0-15,4 1-1 16,12-2 0-16,15-3-1 15,15-6 0-15,19-9-2 16,13-14-1-16,17-5-7 16,-3-21-27-16,25 3-1 15,-10-18 0-15,12 2-2 16</inkml:trace>
  <inkml:trace contextRef="#ctx0" brushRef="#br4" timeOffset="122276.9938">3045 9257 101 0,'-11'11'36'0,"13"0"1"15,-2-11-2-15,23 2-30 16,4-12 0-16,11 2-2 15,6-6 0-15,3-4-1 16,3-2-1-16,-3-2 1 16,-7-2-1-16,-6 1 0 15,-12 1 1-15,-13-1-1 16,-14 4 0-16,-10 5 1 15,-17 5-1-15,-11 10 1 16,-9 9-1-16,-6 12 1 16,-2 13-1-16,2 11 1 0,4 7 0 15,10 4-1 1,19 0 0-16,13-5 1 0,23-13-2 15,20-15 0-15,25-18-3 16,16-24-2-16,25-11-4 16,-1-30-25-16,23-1-5 15,-9-19 0-15,6 1-2 16</inkml:trace>
  <inkml:trace contextRef="#ctx0" brushRef="#br4" timeOffset="122467.0047">3938 8615 109 0,'-36'6'37'16,"6"22"3"-16,-14 9-1 15,13 13-32-15,-7 13-2 16,3 10-1-16,5 5-1 16,4 3-1-16,5 4 0 0,9-6-3 15,11-2-6-15,1-26-19 16,20 2-12-16,2-23-2 15,20-10 0-15,-4-26-3 16</inkml:trace>
  <inkml:trace contextRef="#ctx0" brushRef="#br4" timeOffset="123421.0593">3943 9191 118 0,'-17'16'40'0,"18"6"0"16,-1-22-7-16,29-2-29 0,5-6-2 15,9-4 0 1,4-7 0-16,4-6-2 0,0-4 1 16,-4-1-2-16,-11 1 2 15,-9 3-1-15,-14 2 1 16,-9 3-1-16,-13 10 1 15,-12 6 0-15,-10 7 0 16,-11 11 0-16,-2 5 0 16,-3 11 0-16,5 4 0 15,5 10 0-15,11 0-1 16,13 0 1-16,14-2-1 15,17-8 1-15,15-8-1 16,10-8-1-16,13-16 1 16,1-11 0-16,6-9 0 0,-4-6-1 15,-3-3 1-15,-8-2 0 16,-10 5 0-16,-10 3-1 15,-13 10 1-15,-15 12 0 16,0 0 0-16,-13 28 0 16,-2 1 0-16,-7 9 0 15,3 3 0-15,-2 4-1 16,8-3 1-16,1-5 0 15,9-10 0-15,5-14 0 16,9-16-1-16,7-16 1 16,3-11 0-16,3-15 0 15,3-7 0-15,-1-3-1 16,1 1 1-16,-2 4 0 15,-3 11 0-15,-3 8 0 16,-3 15 0-16,3 9-1 0,3 10 1 16,3 8 0-16,6 4 0 15,5 1 0-15,8-2 0 16,6-2 1-16,6-8-2 15,1-5 1-15,0-6 0 16,-3-6 0-16,-11-5 1 16,-6-5-1-16,-12 1 0 15,-11 0 0-15,-10 3 0 16,-16 5 1-16,-10 11-1 15,-10 8 1-15,-7 8-1 16,-8 14 1-16,-5 9-1 16,3 10 1-16,2 3-1 15,7 7 1-15,11-6-1 16,11-3 1-16,16-14-1 0,14-10 0 15,17-19 0-15,12-21 0 16,6-11 0-16,5-15-1 16,3-7 2-16,-4-7-1 15,-5 2 0-15,-9 4 0 16,-8 10 0-16,-15 15 0 15,-9 13 2-15,-5 13-2 16,-19 22 0-16,4 9 0 16,-5 7 0-16,4 9-2 15,4 4 1-15,9-6-1 16,13-2-4-16,4-25-11 15,30 4-11-15,-1-33-13 16,27-10 1-16,-3-24-1 16,15-8 1-16</inkml:trace>
  <inkml:trace contextRef="#ctx0" brushRef="#br4" timeOffset="123608.07">5892 8516 91 0,'-23'27'41'0,"-21"22"1"15,1 33-2-15,-17 2-21 16,10 21-13-16,-2 0-2 15,11-1-2-15,8-10-1 16,8-11-4-16,15-11-6 16,0-33-15-16,23-4-15 15,-13-35-1-15,30-11 0 16,-15-27 0-16</inkml:trace>
  <inkml:trace contextRef="#ctx0" brushRef="#br4" timeOffset="123946.0893">5433 8892 109 0,'-11'26'41'15,"2"0"1"-15,27 4-2 16,9-13-30-16,18-8-8 16,13-6 0-16,7-6-2 15,8-6-1-15,5-11-2 16,3-4 0-16,-9-3-1 15,-8 2 0-15,-10 3 1 16,-9 9 0-16,-14 9 1 16,-15 12 1-16,-11 15 2 15,-13 11 0-15,-8 13 1 0,-6 5 0 16,-6 11 0-16,1 0-1 15,5-3 0-15,4-4-1 16,6-9 0-16,9-9-2 16,5-17 0-16,11-13-3 15,6-25-5-15,14-3-12 16,-10-27-16-16,8-7 0 15,-10-22-1-15,3-7 2 16</inkml:trace>
  <inkml:trace contextRef="#ctx0" brushRef="#br4" timeOffset="124059.0958">5963 8553 108 0,'-33'8'36'16,"12"1"-4"-16,21-9-30 0,0 0-41 16,39 12 0-16,9-17-2 15</inkml:trace>
  <inkml:trace contextRef="#ctx0" brushRef="#br4" timeOffset="124855.1413">6826 8808 65 0,'-21'-12'38'16,"4"13"-1"-16,-18-4 3 15,-1 17-15-15,-20-7-17 16,3 17-1-16,-8 2-2 16,4 15-1-16,0 4 1 15,11 4-2-15,10 4-2 16,21 3 1-16,17-7-1 15,17-8-1-15,19-11 0 16,16-12 1-16,9-13-2 16,6-12 1-16,1-12-1 15,-7-12 0-15,-9-6-1 0,-13-5 0 16,-19-2 0-16,-14 1 0 15,-14 4 1-15,-10 2 0 16,-8 8 0-16,-4 10 2 16,-1 4-1-16,6 8 1 15,9 2 0-15,14 5 1 16,0 0-1-16,29 14 1 15,8-7-1-15,9 0 0 16,7 0 0-16,4-2 0 16,0 4 0-16,-5-4-1 15,-9 6 1-15,-11-1-1 16,-12 5 1-16,-15 3-1 0,-11 6 0 15,-9 7 1 1,-13 1-1-16,-1 1 1 0,0 1-1 16,1-3 0-16,12-7 0 15,10-7 0-15,6-17 0 16,29-5 0-16,8-17 0 15,12-13 1-15,9-2 0 16,0-8-1-16,3-3 1 16,-5 3-1-16,-9 2 1 15,-8 19 1-15,-15 10-1 16,-10 15-1-16,-14 16 1 15,-8 13-1-15,-6 13-2 16,-5 2-4-16,13 20-12 16,-13-24-10-16,19 11-13 15,1-18-1-15,24 0-1 0,11-20 1 16</inkml:trace>
  <inkml:trace contextRef="#ctx0" brushRef="#br4" timeOffset="125232.1629">8488 8774 77 0,'0'0'41'0,"-15"-19"-2"16,15 19 2-16,-27 7-13 16,8 15-25-16,-5 9 1 15,-4 9-3-15,1 8 2 16,1 7-2-16,5 0-1 15,10-5-2-15,14-2-4 16,4-24-15-16,26 0-18 16,4-21-1-16,17-8 0 15,-2-23 0-15</inkml:trace>
  <inkml:trace contextRef="#ctx0" brushRef="#br4" timeOffset="125382.1715">8482 8532 103 0,'-36'-11'37'0,"11"14"-1"15,14 3-6-15,22-11-64 16,21 13-4-16,10-5 0 16,26 6 0-16</inkml:trace>
  <inkml:trace contextRef="#ctx0" brushRef="#br4" timeOffset="125683.1887">9062 8725 103 0,'-34'9'39'0,"3"8"2"0,-11-14-3 16,11 7-32-16,-1-3-1 15,8 3-2-15,6 2 0 16,10 3-1-16,11-3 1 16,12 6-3-16,13 0 2 15,9 2-2-15,7 2 2 16,5 1-2-16,0 2 1 15,-2 2 0-15,-11 5-1 16,-9 0 1-16,-17 4-1 16,-13 0 0-16,-13-1 1 15,-11 1-2-15,-3-4-2 16,-8-11-3-16,14 7-16 15,-13-29-17-15,17 1-2 16,-2-19 0-16,17-3-3 0</inkml:trace>
  <inkml:trace contextRef="#ctx0" brushRef="#br2" timeOffset="129056.3816">9868 8474 61 0,'6'-20'38'0,"2"7"0"16,-8-1 1-16,0 14-15 15,0 0-18-15,0 0 0 16,0 0-2-16,-1 19 0 16,-1 7-2-16,4 12-1 15,-6 13 0-15,3 15 0 16,-6 9 0-16,-1 12 0 15,-1 3-1-15,1-1-2 0,3 1-5 16,-2-20-31-16,18-6 0 16,-3-27-1-16,15-15-2 15</inkml:trace>
  <inkml:trace contextRef="#ctx0" brushRef="#br2" timeOffset="129373.3997">9910 8532 102 0,'-34'-22'39'16,"20"14"2"-16,5-6-2 16,9 14-36-16,39-15 0 15,10 10-1-15,13-1 0 0,9 7-1 16,5 8 1-16,-2 10-1 15,-6 11 0-15,-13 11-1 16,-18 12 2-16,-19 13-1 16,-22 7 0-16,-21 7 0 15,-19 0 1-15,-15 1-2 16,-12-5 1-16,-4-8-1 15,7-12-2-15,6-17-2 16,24-9-9-16,6-32-26 16,36-7-2-16,10-29 1 15,34-7-3-15</inkml:trace>
  <inkml:trace contextRef="#ctx0" brushRef="#br2" timeOffset="129607.4131">10630 8606 104 0,'-22'2'38'15,"13"18"3"-15,-12-6-11 16,8 15-26-16,-2 5 1 16,3 11-1-16,-1 4 0 15,3 7-2-15,0 1 1 16,4-1-2-16,5-1 0 15,-2-7-2-15,7-7-4 16,1-20-10-16,11 3-23 16,-3-23-3-16,11-4 1 15,-6-18-1-15</inkml:trace>
  <inkml:trace contextRef="#ctx0" brushRef="#br2" timeOffset="129787.4234">10570 8614 106 0,'-14'-17'39'0,"14"17"2"15,4-22-4-15,15 13-35 16,10-4 0-16,14 0-2 16,4 2 0-16,5-1-3 15,6 10-6-15,-13-6-28 16,10 12-3-16,-18-1 0 15,-2 9-1-15</inkml:trace>
  <inkml:trace contextRef="#ctx0" brushRef="#br2" timeOffset="129997.4354">10648 8772 96 0,'0'0'41'0,"-12"7"-1"15,36-8 0-15,15-12-36 16,8-1-1-16,8-3-1 15,5 2 0-15,0 0-3 16,-4 0-2-16,-3 21-20 16,-21-9-17-16,-8 15 0 15,-27-1-2-15,-5 15 2 16</inkml:trace>
  <inkml:trace contextRef="#ctx0" brushRef="#br2" timeOffset="130184.4461">10480 9251 95 0,'0'20'41'15,"0"-20"1"-15,44-8-1 16,-4-14-27-16,22-9-11 16,10-10 0-16,12-5-4 15,3 1-2-15,-2-15-11 16,11 13-25-16,-16-4-2 15,-3 8-1-15,-19-4-1 16</inkml:trace>
  <inkml:trace contextRef="#ctx0" brushRef="#br2" timeOffset="130388.4578">11389 8620 75 0,'-18'2'40'16,"7"12"0"-16,-9 0 0 16,11 19-20-16,-6-2-14 15,2 11-1-15,-2 3 0 16,-1 8-2-16,-1 1 0 15,5 1-2-15,1 1-1 16,2-10-2-16,9-1-6 16,-5-22-29-16,23-5-4 15,0-20 0-15,14-8-1 16</inkml:trace>
  <inkml:trace contextRef="#ctx0" brushRef="#br2" timeOffset="130575.4685">11391 8553 100 0,'-23'-9'40'0,"23"9"1"16,-14-4-2-16,33 4-36 16,9-6-3-16,10-4-3 15,15 1-2-15,-3-11-26 16,17 11-8-16,-10-11 0 15,4 12-1-15</inkml:trace>
  <inkml:trace contextRef="#ctx0" brushRef="#br2" timeOffset="130778.4801">11384 8789 85 0,'-34'33'41'0,"4"-14"1"15,23 0 0-15,7-19-20 16,38-6-20-16,14-11-3 15,15-3 1-15,10-4-3 16,7-6-1-16,15 8-15 16,-12-14-22-16,4 11 2 15,-16-9-2-15,-3 8 0 16</inkml:trace>
  <inkml:trace contextRef="#ctx0" brushRef="#br2" timeOffset="130950.4899">12202 8511 88 0,'-19'26'41'0,"-14"1"0"0,5 18 1 16,-11 7-26-16,8 9-11 15,1 3-1-15,4 4-1 16,9-1-1-16,7-7-3 16,15-5-1-16,8-23-16 15,27-4-21-15,-3-21-3 16,20-9 0-16,0-20-1 15</inkml:trace>
  <inkml:trace contextRef="#ctx0" brushRef="#br2" timeOffset="131438.5179">12618 8579 103 0,'-31'11'42'0,"2"20"1"0,-14 2-2 16,11 9-37-16,-4 6 1 15,4 4-2-15,6-1 0 16,2-3-1-16,5-3 1 15,6-8-3-15,6-8 2 16,4-12-2-16,3-17 0 16,15-1 0-16,2-22 1 15,5-11-1-15,5-10-2 16,2-12 2-16,3-5-1 15,0-3 1-15,-3 0-1 16,-2 8 0-16,-5 11 0 16,-2 13 1-16,-5 17 0 15,0 16 0-15,-4 17 0 16,-3 16 0-16,0 12 2 0,-2 9-2 15,1 6 2-15,-1-1-2 16,4-3 2-16,2-9-2 16,5-10 3-16,4-13-3 15,6-13 0-15,7-20 0 16,4-13-2-16,2-11 2 15,0-12-1-15,-4-8 0 16,-4-5 0-16,-6-1 0 16,-8 3-2-16,-7 4 1 15,-4 12-2-15,-11 4-5 16,4 35-9-16,-11-28-14 15,11 28-10-15,0 0 0 16,15 25-1-16</inkml:trace>
  <inkml:trace contextRef="#ctx0" brushRef="#br2" timeOffset="131656.5303">13409 8517 69 0,'12'2'43'0,"-20"10"-2"15,3 17 2-15,-10-4-14 16,8 22-23-16,-9 9 0 15,2 6-3-15,0 4 1 16,3 0-3-16,-1-4-1 16,6-9-3-16,7-2-4 15,-6-29-19-15,19-1-16 16,-14-21 0-16,33-10-2 15,-14-19 2-15</inkml:trace>
  <inkml:trace contextRef="#ctx0" brushRef="#br2" timeOffset="131844.5411">13466 8434 107 0,'-20'-4'42'0,"20"4"1"16,-10 9-2-16,31-10-39 15,6-2-2-15,11 0-1 16,6-1-3-16,4-8-4 15,16 8-29-15,-15-11-5 16,6 8 1-16,-16-4-1 16</inkml:trace>
  <inkml:trace contextRef="#ctx0" brushRef="#br2" timeOffset="132055.5531">13629 8647 97 0,'-46'24'42'15,"17"-1"1"-15,4-14-1 16,25-9-30-16,0 0-9 15,32-8-1-15,4-5-1 16,9 0-1-16,10-2 0 16,1 0-2-16,1 4-2 15,-5-5-4-15,0 19-17 16,-21-12-17-16,-9 12 1 15,-22-3-3-15,-4 17 3 16</inkml:trace>
  <inkml:trace contextRef="#ctx0" brushRef="#br2" timeOffset="132227.563">13514 8944 98 0,'-49'48'43'15,"6"-15"0"-15,28 1-1 16,15-34-21-16,0 0-19 16,31 2-1-16,16-14-1 15,11-8-1-15,6-10-4 16,14 4-8-16,-14-24-15 15,16 11-15-15,-15-14 1 16,5 6-3-16,-14-10 3 16</inkml:trace>
  <inkml:trace contextRef="#ctx0" brushRef="#br2" timeOffset="132415.5737">14230 8501 99 0,'-2'10'42'0,"-16"3"1"16,3 21-1-16,-12-5-34 16,5 22-3-16,0 5 0 15,2 8-2-15,4 4 0 16,3 0-3-16,9 1 1 15,2-7-4-15,7-5-1 16,-1-22-10-16,21 4-17 16,-12-30-12-16,15-5 1 15,-8-23-1-15,10-10 1 16</inkml:trace>
  <inkml:trace contextRef="#ctx0" brushRef="#br2" timeOffset="132715.5909">14138 8405 105 0,'0'0'43'15,"-14"10"1"-15,26 5-1 16,6-7-38-16,16 3-2 16,12-1 0-16,7 4-1 15,8 1-1-15,4 5 0 16,-2 6 0-16,0 8 0 15,-9 7 2-15,-14 10-3 16,-9 6 0-16,-18 5 0 16,-18 4 0-16,-15 2 0 15,-16-4 0-15,-15 2 0 16,-11-7 0-16,-10-7 0 15,1-8 0-15,0-16-5 16,14-1-8-16,-2-29-22 16,29-1-8-16,4-26-1 0,27-10-1 15</inkml:trace>
  <inkml:trace contextRef="#ctx0" brushRef="#br4" timeOffset="136570.8114">15583 8902 70 0,'10'-20'36'0,"2"1"0"16,-8-6-2-16,8 7-21 15,-15-7-6-15,5 8 0 16,-9-6-4-16,-4 10 2 16,-11 1-3-16,-2 12 1 15,-9 3-1-15,-4 9 0 16,-4 9 2-16,-1 7-3 15,0 1 2-15,5 5-2 16,8 0 1-16,11-2-1 16,10-4 1-16,12-9-2 15,19-7 1-15,12-11-1 16,14-11 0-16,6-9 1 0,9-12-2 15,2-5 2-15,-4-2-1 16,-7-1 0-16,-10 2 0 16,-12 8 1-16,-5 5-2 15,-13 9 2-15,-15 15-1 16,0 0 0-16,-14 27 1 15,-5 1-2-15,0 12 2 16,0 1-4-16,3 6 1 16,3-2-4-16,18 7-9 15,4-24-23-15,22-5-2 16,7-17 1-16,18-8-1 15</inkml:trace>
  <inkml:trace contextRef="#ctx0" brushRef="#br4" timeOffset="136871.8286">16292 8647 103 0,'-24'2'38'0,"3"13"2"16,-12-4-2-16,5 10-34 15,0-2-1-15,7 3 0 16,3-2 1-16,9 4-3 15,5-2 2-15,10-2-3 16,7 2 2-16,8-2-2 16,4 2 1-16,-2 3-2 15,2 0 1-15,-6 0 0 16,-8 4 0-16,-9 1 1 15,-7 2-1-15,-12 4 0 0,-7-4-1 16,-3-2 0-16,-1-4-3 16,2-14-4-16,13-1-30 15,-1-15-2-15,14 4 1 16,15-34-2-16</inkml:trace>
  <inkml:trace contextRef="#ctx0" brushRef="#br4" timeOffset="140718.0486">2471 10923 73 0,'5'-26'33'0,"6"2"2"16,-11-11-5-16,2 12-19 15,-13-10-3-15,1 8 0 16,-14 0-2-16,-6 12-2 15,-12 6 0-15,-7 14-1 16,-8 7 0-16,-7 14-1 16,-8 10 0-16,0 10-1 15,0 7 0-15,6 7-1 16,7 0 1-16,15 0-2 0,15-3 1 15,19-4-1-15,19-8 1 16,19-9 0-16,18-15 1 16,17-13-1-16,13-15 1 15,11-17-1-15,6-20 1 16,-1-14 2-16,-2-15-2 15,-6-9 1-15,-11-7 0 16,-11 2 1-16,-13 4-1 16,-14 9 1-16,-15 13-2 15,-11 11 0-15,-11 21 0 16,-9 20 0-16,-8 26 0 15,-7 26-1-15,-6 23-1 16,0 18 1-16,2 14-1 16,6 8-2-16,11 3 0 0,13-4-2 15,19-13-3-15,12-30-12 16,29-2-18-16,2-36-4 15,20-7 1-15,-4-30-1 16</inkml:trace>
  <inkml:trace contextRef="#ctx0" brushRef="#br4" timeOffset="140944.0615">3331 10945 112 0,'0'10'41'15,"0"-10"1"-15,20-2-2 16,3-9-38-16,15-4-1 0,14-2-2 16,4-2-1-16,5 3-3 15,-4-6-10-15,3 20-22 16,-18-5-4-16,-4 19 2 15,-21-3-2-15</inkml:trace>
  <inkml:trace contextRef="#ctx0" brushRef="#br4" timeOffset="141101.0705">3353 11272 94 0,'-41'23'41'16,"23"-3"1"-16,18-20-2 16,25-16-31-16,22-4-8 15,19-11-4-15,31 5-22 16,3-19-13-16,22 9-1 0,2-9-1 15,15 7 0-15</inkml:trace>
  <inkml:trace contextRef="#ctx0" brushRef="#br4" timeOffset="141763.1084">5362 10780 91 0,'-14'-22'37'0,"4"9"1"15,-18-4 1-15,5 12-32 16,-16 1-2-16,5 10-1 15,-7 12 0-15,3 9-1 16,0 14-1-16,3 6 0 16,7 6 0-16,7 4-3 0,11 0 2 15,14-5-2-15,14-10 1 16,15-12-3-16,21-15 0 15,19-22-3-15,23-12-10 16,1-28-21-16,22-12-1 16,-4-20 0-16,9-10-3 15</inkml:trace>
  <inkml:trace contextRef="#ctx0" brushRef="#br4" timeOffset="142131.1294">6136 10091 112 0,'-37'54'41'0,"-11"11"0"15,5 24-1-15,3 0-38 16,-1 6 2-16,5 3-3 0,6-2 2 16,4-6-3-16,7-5 1 15,6-13 0-15,11-16-2 16,7-10 1-16,4-18-1 15,12-13 1-15,5-17 1 16,6-14 0-16,5-11-1 16,3-8 1-16,1-5 1 15,-1-3-2-15,-1 5 2 16,-8 4-3-16,-3 11 1 15,-9 9-1-15,-4 10 1 16,-6 15-1-16,-4 6 0 16,0 11-2-16,0-2-1 15,8 8-2-15,0-9-4 0,17 10-13 16,-9-23-19-16,22 3 3 15,-4-17-2-15,12-4 3 16</inkml:trace>
  <inkml:trace contextRef="#ctx0" brushRef="#br4" timeOffset="142484.1496">6691 10725 92 0,'-11'-21'38'16,"11"21"0"-16,-35-18 2 16,12 30-32-16,-9 3 0 15,1 15-2-15,-7 4-1 16,4 10-1-16,0 2-1 15,5 4-1-15,11-5 0 16,10-5-2-16,11-11 1 0,13-13-2 16,16-16 2-16,9-11-1 15,11-10 0-15,4-13 0 16,2-6 0-16,-3-7 2 15,-5 1-2-15,-11 3 1 16,-11 7-2-16,-11 10 1 16,-13 11-1-16,-4 15 1 15,-18 9 0-15,-2 12 0 16,-3 13 0-16,2 2 0 15,3 9-2-15,4-3-1 16,12 1-2-16,9-12-4 16,24 2-9-16,-5-26-16 15,29 0-6-15,-6-17-1 16,17 0 0-16</inkml:trace>
  <inkml:trace contextRef="#ctx0" brushRef="#br4" timeOffset="142822.169">7301 10733 107 0,'-10'10'40'0,"-13"-2"1"15,4 18-1-15,-3 3-36 16,0 3-1-16,2 8-1 16,4 0 0-16,0-2 0 15,7-3-2-15,5-8 1 16,6-6-2-16,-2-21 2 15,22 7 0-15,-2-20-1 16,6-10 1-16,0-9 1 16,8-6 0-16,-6-6-1 0,2 0 1 15,-2 2-2-15,-4 5 1 16,-6 8-1-16,-3 12 0 15,-4 13-1-15,-11 4 1 16,14 28-2-16,-8 1 0 16,2 8-2-16,4 2 0 15,13 5-4-15,-2-16-8 16,28 9-15-16,-7-21-12 15,15-1 4-15,-3-16-2 16</inkml:trace>
  <inkml:trace contextRef="#ctx0" brushRef="#br4" timeOffset="143333.1982">8044 10729 104 0,'-8'-20'41'16,"-20"2"1"-16,0 17 0 0,-18 6-35 16,5 13-1-16,-6 4-3 15,8 9 1-15,2 3-2 16,13 3-1-16,9 0 0 15,15-7 1-15,15-7-2 16,13-8 0-16,11-10 0 16,7-11 0-16,7-10 0 15,-1-9 0-15,-5-9 0 16,-3-6 0-16,-8-1 0 15,-7 1 0-15,-8 4 0 16,-11 6 0-16,-6 12 0 16,-4 18 0-16,-16 8 0 0,-2 23 0 15,-6 20 0 1,-4 17 0-16,-2 15 0 0,-1 11-2 15,1 10 2-15,2 5-2 16,3-8 2-16,6-8-1 16,3-12 1-16,2-17 0 15,3-19 1-15,1-20-1 16,10-25 1-16,-13-17 0 15,10-20 1-15,1-17-2 16,2-13 0-16,4-11 0 16,5-1 0-16,2 0 0 15,5 8 0-15,5 9 0 16,4 10 0-16,5 10-3 15,9 17-3-15,-5 2-5 16,23 17-8-16,-14-12-5 16,23 14-12-16,-12-11-6 15,12 4-1-15,-9-9 2 0</inkml:trace>
  <inkml:trace contextRef="#ctx0" brushRef="#br4" timeOffset="143693.2188">8498 10727 122 0,'-15'20'41'0,"-4"-7"2"16,20 9-10-16,-1-22-29 16,26 16 0-16,3-17-2 15,6-5 0-15,11-9-1 16,1-6 0-16,5-2-1 0,-5-5 2 15,-8-4-2 1,-6 5 0-16,-13-3 0 0,-10 7 0 16,-17 7 0-16,-12 12 0 15,-14 10 0-15,-10 8 0 16,-5 11 0-16,-2 12 0 15,4 7 0-15,7 5 0 16,10 3 0-16,14-7 0 16,18-6 0-16,13-7 0 15,24-11-3-15,8-17-9 16,35 2-7-16,-8-29-6 15,34 4-18-15,-8-15 0 16,20-2-1-16,-3-10 2 16</inkml:trace>
  <inkml:trace contextRef="#ctx0" brushRef="#br4" timeOffset="144429.2609">9942 10578 93 0,'-14'3'39'0,"-15"-2"1"15,5 14-1-15,-18 2-33 16,10 8-2-16,1 0 0 15,5 9-1-15,3 1 0 16,11 0-1-16,10-1 0 16,13-3 0-16,8-5 0 15,16-7-1-15,11-9 0 16,5-8 1-16,4-11-1 15,-1-6-1-15,-2-9 1 16,-7-10-1-16,-7 0 0 16,-15-4-1-16,-9 0 1 0,-13 2-1 15,-9 5-1-15,-7 7 1 16,-7 10-1-16,-4 8 0 15,2 10-1-15,1-1-2 16,12 14-7-16,1-18-12 16,26 10-15-16,7-14 0 15,26-4-2-15,9-15 2 16</inkml:trace>
  <inkml:trace contextRef="#ctx0" brushRef="#br4" timeOffset="144671.2747">10948 9911 101 0,'-44'-33'39'16,"-4"19"2"-16,-9 14-2 16,5 32-34-16,-7 17-1 15,6 22-1-15,3 13-1 16,10 17 1-16,7 4-3 15,16 3 1-15,8-2-2 16,11-12-1-16,14-11-4 16,-1-26-13-16,19-3-20 15,-5-24-3-15,4-8 2 16,-10-22-3-16</inkml:trace>
  <inkml:trace contextRef="#ctx0" brushRef="#br4" timeOffset="144834.2841">10403 10544 120 0,'-12'-1'43'15,"12"1"1"-15,17-6-2 16,18 9-40-16,21-16-4 16,24 6-8-16,-3-19-17 15,22 13-14-15,-6-7-3 16,6 8-1-16,-10-2 1 15</inkml:trace>
  <inkml:trace contextRef="#ctx0" brushRef="#br2" timeOffset="148430.4897">11581 10761 81 0,'-4'-10'37'0,"8"-2"0"0,5-15-1 15,7-2-31-15,6-9 0 16,8 2 0-16,0-2 0 15,0 7-1-15,-4 4 0 16,-2 6-1-16,-8 10-1 16,-3 10 0-16,-13 1-1 15,5 23 0-15,-12 1 0 16,2 7 0-16,-3 10-1 15,3 2 0-15,4 6 0 16,5-2 1-16,4 3-1 16,7-11 0-16,10-7 1 15,6-10 0-15,9-15 0 16,2-15 1-16,4-19-1 15,-1-13 0-15,-4-15 1 0,-3-8-1 16,-8-5 0-16,-9-1-1 16,-10 1 1-16,-4 8-1 15,-6 6 0-15,-4 13-2 16,1 12 0-16,1 4-4 15,11 23-11-15,-10 2-25 16,32 0 0-16,-10 2-1 16,13 15 1-16</inkml:trace>
  <inkml:trace contextRef="#ctx0" brushRef="#br2" timeOffset="148827.5125">12499 10495 97 0,'1'11'39'0,"-1"-11"1"16,15 6-2-16,5-9-35 16,8 0 0-16,1-4 0 15,4 2 0-15,0-7-1 16,-3 3-1-16,-5-4 0 15,-3 1-1-15,-7-1 1 16,-8-3-1-16,-10 2 1 16,-4 0-1-16,-11 2 1 15,-2 4-1-15,-8 5 0 16,-5 9 1-16,-5 9-1 15,0 12 0-15,-2 10 0 16,6 13 1-16,5 2-1 0,11 3 1 16,13-2-1-16,17-6 1 15,17-13-1-15,19-16-1 16,20-17-1-16,12-25-4 15,19-6-8-15,-3-29-25 16,9-4 0-16,-10-19-3 16,0 0 3-16</inkml:trace>
  <inkml:trace contextRef="#ctx0" brushRef="#br2" timeOffset="148993.5219">13326 9879 104 0,'-34'21'39'0,"9"27"2"15,-9 6-2-15,16 19-33 16,-5 10-4-16,8 8 1 0,5 5-2 15,4-2-1-15,9-4-3 16,1-9-2-16,20-1-34 16,-7-22 0-16,11-7-1 15,-3-23-1-15</inkml:trace>
  <inkml:trace contextRef="#ctx0" brushRef="#br2" timeOffset="149310.5401">13598 10456 107 0,'-26'1'40'16,"6"19"1"-16,-17-3-3 16,15 16-34-16,1 5-1 0,6 7 1 15,7 2-1-15,7 1 0 16,10-5-2-16,11-6 0 15,9-10 0-15,10-12-1 16,4-12 1-16,3-13-1 16,0-11 0-16,-3-8 0 15,-3-12 0-15,-9-6-1 16,-10-3 0-16,-12-2-2 15,-8 1-2-15,-9-2-4 16,2 20-10-16,-14-7-20 16,10 19-3-16,-8 1 2 15,18 20-1-15</inkml:trace>
  <inkml:trace contextRef="#ctx0" brushRef="#br2" timeOffset="149572.5551">14358 10376 92 0,'-20'-13'38'16,"2"12"2"-16,-16-3-2 15,6 22-27-15,-11 0-5 16,3 15 0-16,-2 5-2 15,6 6 0-15,10 2-2 16,11 0 0-16,15-3-1 16,16-10-1-16,19-6-3 15,15-16-2-15,17-1-7 0,-1-22-28 16,16-4-1-16,-7-18 0 15,2 3-1-15</inkml:trace>
  <inkml:trace contextRef="#ctx0" brushRef="#br2" timeOffset="149745.565">14773 10379 107 0,'-13'12'38'15,"-10"6"2"-15,8 23-5 16,-5 3-31-16,2 6 0 16,4 6-2-16,3 1 0 15,9-2-2-15,4-10-2 16,12-5-5-16,-8-20-31 15,21-12-2-15,-3-25 0 0,8-6-1 16</inkml:trace>
  <inkml:trace contextRef="#ctx0" brushRef="#br2" timeOffset="149888.5731">14802 9955 112 0,'-23'-22'39'0,"-1"7"0"15,24 15-5-15,-3 11-52 16,17-18-20-16,23 3 0 15,3-11-1-15,20 3-1 16</inkml:trace>
  <inkml:trace contextRef="#ctx0" brushRef="#br2" timeOffset="150082.5842">15379 9662 108 0,'-11'23'39'0,"2"23"2"16,-15 10-4-16,5 18-30 15,1 14-3-15,4 15 1 16,2 3-3-16,6 4-1 15,9-1-2-15,1-12-1 16,10-1-10-16,-10-25-27 16,14-11-2-16,-6-23 0 15,7-12-2-15</inkml:trace>
  <inkml:trace contextRef="#ctx0" brushRef="#br2" timeOffset="150699.6195">15192 10344 114 0,'-15'16'39'16,"17"6"3"-16,8-19-10 16,27 2-29-16,9-6-2 15,10-3 0-15,5-4 1 16,4-7-3-16,1-2 2 15,-2-3-1-15,-12 3 2 16,-10 3-1-16,-17-1 2 16,-6 7-1-16,-19 8 0 15,0 0 0-15,-17 6-1 16,-4 11 0-16,-3 7-1 15,0 6 1-15,4 6-2 0,6 2 2 16,5 0-2-16,11-3 3 16,9-8-2-16,11-9 0 15,9-14 0-15,6-12 0 16,4-11 1-16,0-10-1 15,1-10 2-15,-4-7-2 16,-4 3 2-16,-8 5-2 16,-8 9 0-16,-5 14 0 15,-13 15 0-15,-10 27 0 16,-6 20 0-16,-12 21-2 15,-6 22 1-15,-7 15 0 16,-4 13-2-16,-3 2 2 16,4 0-1-16,3-4 1 15,5-17-1-15,6-15 1 0,5-25-1 16,6-20 1-16,5-26 1 15,14-13 0-15,-10-33 0 16,10-12 0-16,3-15 1 16,6-13 1-16,7-11-1 15,7-4 1-15,8 6-2 16,1 4 1-16,7 10-3 15,3 5-5-15,15 24-11 16,-9-1-22-16,10 22-2 16,-4 1 1-16,12 10-2 15</inkml:trace>
  <inkml:trace contextRef="#ctx0" brushRef="#br2" timeOffset="150834.6273">16369 10639 121 0,'11'18'44'0,"-11"-18"0"0,-11 20-1 15,-9-22-40-15,7-3-5 16,13 5-14-16,-20-2-25 15,20 2-2-15,-18-13-2 16,18 13-1-16</inkml:trace>
  <inkml:trace contextRef="#ctx0" brushRef="#br4" timeOffset="154503.8371">5392 11497 26 0,'10'-12'31'16,"-10"12"1"-16,14-17-2 16,-3 18-13-16,-12-11-1 15,1 10-11-15,15-2-2 16,1 0 0-16,1-6 0 15,12 5 1-15,1-8 0 16,11 3 0-16,2-5-1 16,10 0 0-16,3-1-1 15,6 4 0-15,9-1-1 16,5 2-1-16,10 0 1 15,4 0-1-15,10-1 0 0,8 0 0 16,11-2 0-16,14-3 0 16,11-1 0-16,7-2 1 15,11-2-1-15,14 2 0 16,8-1 0-16,9 2 0 15,6 2 0-15,3 5 1 16,3 0-1-16,4 1 0 16,3 1 0-16,-1 2 0 15,1 1 0-15,5-2 0 16,5-1 0-16,0 1 0 15,9-2 0-15,1 0 2 16,4 3-1-16,6-1 0 16,7 2 0-16,-6 4-1 15,4 1 0-15,-1 2 0 16,-2 5 0-16,2-1-2 0,-3 1 2 15,-4-1-1-15,3-2 1 16,3-3 0-16,-1-4 0 16,8-4 1-16,-1-5 0 15,0-3 1-15,5-8 0 16,-3-1 0-16,-4-2-1 15,-5-2 1-15,-4-1-1 16,-13 1 1-16,-11 2-1 16,-10 2-2-16,-17 4 0 15,-18 2-1-15,-19 8-3 16,-30-5-11-16,-22 15-19 15,-27-2-1-15,-19 9-1 16,-28-2 0-16</inkml:trace>
  <inkml:trace contextRef="#ctx0" brushRef="#br4" timeOffset="155336.8848">6278 11846 62 0,'-6'-14'37'15,"6"14"1"-15,-1-24-1 16,1 24-25-16,-1-22-5 15,1 22 1-15,-16-15-3 16,2 23 1-16,-11 5-2 16,-8 7-3-16,-7 11 2 15,-8 8-2-15,1 8 1 16,-1 6-1-16,6 3 0 15,12-3-1-15,14-4 0 16,18-7 0-16,19-11-1 16,22-18-1-16,22-13-3 15,9-25-5-15,26-5-27 16,-10-23-3-16,10-5 1 0,-11-16-1 15</inkml:trace>
  <inkml:trace contextRef="#ctx0" brushRef="#br4" timeOffset="155727.9071">6786 11395 87 0,'-26'-16'38'0,"5"19"0"16,-7 3 1-16,11 20-32 16,-3 6-3-16,7 13 0 15,-1 7-1-15,2 11 1 16,-2 8-3-16,1 6 0 15,-2 5 0-15,-1-1-1 16,-1-4 0-16,-1-4 0 16,3-12 0-16,7-12-1 0,5-15 1 15,7-18 0-15,9-18 0 16,8-17 0-16,7-12 1 15,2-12-1-15,5-4 1 16,-1-3-1-16,-1 4 0 16,-2 7 0-16,-2 11 1 15,-6 9-1-15,-4 13 1 16,-7 12-1-16,-2 10 0 15,-7 10 0-15,2 9 0 16,-5 3-2-16,7 6 0 16,3-7-2-16,10 3-3 15,-2-23-11-15,21 7-22 16,-3-21 0-16,12-4 0 15,-3-19 0-15</inkml:trace>
  <inkml:trace contextRef="#ctx0" brushRef="#br4" timeOffset="156110.929">7346 11857 88 0,'-6'-12'41'15,"-16"1"-2"-15,0 15 1 16,-13 3-34-16,1 14 0 16,-5 5-3-16,2 9-2 15,-2 7 1-15,9 2-2 16,6 3 2-16,9 1-1 15,10-5 1-15,13-5-1 16,11-13 0-16,13-11-1 16,12-13 1-16,5-14-1 15,7-11 0-15,-2-12 0 0,-2-4 0 16,-6-5 0-16,-6 0 0 15,-11 3 1-15,-11 0-1 16,-6 9 2-16,-11 8-2 16,-4 10 0-16,-8 11 0 15,-4 8 0-15,-5 12 0 16,4 12 0-16,0 8 0 15,4 1-3-15,9 3 0 16,6-2 1-16,14-8-2 16,9-8-3-16,23-3-9 15,-3-26-20-15,20 0-4 16,0-19 0-16,8 1-1 15</inkml:trace>
  <inkml:trace contextRef="#ctx0" brushRef="#br4" timeOffset="156448.9484">8042 11877 85 0,'-23'7'39'0,"4"14"-1"15,-13-1 1-15,7 7-33 16,-3 2-2-16,7 5 0 16,4-3-2-16,5-4 1 15,4-5-1-15,7-4 0 16,1-18-1-16,17 2 0 15,0-17 0-15,6-9 0 16,1-7-1-16,6-4 1 16,1-3-1-16,-2 0 3 15,0 3-3-15,-5 7 3 16,-4 7-3-16,-5 10 2 0,-1 10-2 15,-14 1 0-15,10 26 0 16,-7-3-3-16,2 8 2 16,2-1-4-16,7 4 2 15,4-8-4-15,10 3-1 16,0-23-17-16,19 7-16 15,-4-16 1-15,14-3 0 16,-8-16 1-16</inkml:trace>
  <inkml:trace contextRef="#ctx0" brushRef="#br4" timeOffset="156944.9767">8629 11823 80 0,'-13'-15'43'0,"-16"3"-3"16,-3 15 4-16,-16-2-32 16,3 20-5-16,-2 3-3 0,5 7-2 15,6 4 0-15,9 3-2 16,17-2 1-16,14-8-2 15,15-6 1-15,14-10 1 16,14-10-1-16,3-12 1 16,5-7-1-16,3-11 0 15,-7-8 0-15,-3-1 3 16,-13-1-3-16,-6 1 3 15,-10 5-3-15,-5 8 3 16,-10 8-3-16,-4 16 2 16,-9 9-2-16,-6 16-3 15,-2 19 3-15,-3 16-2 16,-2 16 2-16,-1 11-2 0,2 7 1 15,1 4 0 1,2-4 0-16,3-7 1 0,3-11-1 16,6-15 1-16,1-17-1 15,1-17 0-15,4-27 1 16,0 0-1-16,-1-24 1 15,-1-13 1-15,1-13 0 16,2-13 0-16,2-12-1 16,4-6 1-16,4-1-1 15,1 3 1-15,10 8-2 16,-1 8-1-16,9 11-1 15,0 9-3-15,10 26-6 16,-11-5-13-16,14 20-17 16,-9-5 1-16,13 11-2 0,-6-8 2 15</inkml:trace>
  <inkml:trace contextRef="#ctx0" brushRef="#br4" timeOffset="157309.9976">9049 11846 87 0,'-15'3'41'0,"19"8"1"16,-4-11-2-16,26 11-31 16,-4-11-4-16,13 2-1 15,2-3-1-15,5-3-1 16,-3-5-1-16,-3-3 3 15,-2-3-4-15,-7-3 3 16,-8-3-3-16,-9-1 1 0,-6-3-1 16,-8 3 1-16,-8 4-1 15,-8 6-2-15,-8 7 3 16,-7 11 0-16,-2 12 0 15,-1 8-1-15,1 12 1 16,5 4-1-16,12 4 1 16,9-1-2-16,22-5-1 15,13-8-4-15,24-6-3 16,10-24-8-16,30 4-15 15,7-19-11-15,24-4-1 16,0-12 1-16</inkml:trace>
  <inkml:trace contextRef="#ctx0" brushRef="#br4" timeOffset="157831.0274">10235 11796 45 0,'19'-22'37'0,"-4"4"2"16,-13-4-1-16,-2 22-14 0,-14-25-10 15,2 19-7-15,-9-1-1 16,2 11 0-16,-6 3-2 15,0 12 2-15,1 6-2 16,1 5-1-16,2 2 0 16,5 5-1-16,7-2 1 15,7 1-4-15,11-7 2 16,13-6-3-16,9-10 3 15,12-11-1-15,3-5 1 16,2-10-1-16,-1-5 0 16,-5-7 0-16,-13-1 0 15,-13-3 3-15,-14 5-3 16,-13 1 2-16,-14 1-3 15,-7 7 3-15,-3 3-4 16,0 3 4-16,5 4-5 0,12-2 0 16,18 7-4-16,10-20-11 15,30 14-20-15,2-11-6 16,21 3 3-16,4-12-4 15</inkml:trace>
  <inkml:trace contextRef="#ctx0" brushRef="#br4" timeOffset="158080.0417">10976 11282 88 0,'-13'-9'39'15,"-11"1"0"-15,5 24-4 16,-11 3-27-16,3 23 0 0,-6 10-2 15,5 13 1-15,-3 10-3 16,9 7-2-16,3 0-1 16,9-4-2-16,7-5-1 15,3-17-7-15,21 4-17 16,-12-30-18-16,12-9 2 15,-8-22-1-15,4-5 1 16</inkml:trace>
  <inkml:trace contextRef="#ctx0" brushRef="#br4" timeOffset="158237.0506">10618 11744 93 0,'-30'-15'42'16,"14"14"4"-16,6-5-4 0,27 12-22 16,7-8-18-16,14 0-4 15,17 2-6-15,3-11-6 16,32 12-18-16,-8-16-13 15,17 8 3-15,0-9-4 16</inkml:trace>
  <inkml:trace contextRef="#ctx0" brushRef="#br4" timeOffset="158645.074">11797 11339 98 0,'6'-16'40'0,"-7"0"1"16,1 16-9-16,-9 10-28 15,1 17 1-15,-6 8-1 16,3 15 0-16,-4 8-2 16,2 10 2-16,3 4-3 0,6-1 0 15,1-2-1-15,6-10-1 16,6-6-3-16,4-19-7 15,17 3-21-15,-9-24-11 16,8-6 1-16,-8-17 0 16</inkml:trace>
  <inkml:trace contextRef="#ctx0" brushRef="#br4" timeOffset="159013.095">11682 11662 108 0,'-35'-3'42'0,"16"14"2"16,-1-11-3-16,20 0-37 15,0 0-1-15,31 7-1 16,10-11-1-16,10-3-1 0,13 2 0 16,7-2-1-16,7 1-2 15,1-3-1-15,-2 6-1 16,-12-1-2-16,-6 7-1 15,-17-3 0-15,-8 6 2 16,-16-1 3-16,-18-5 1 16,7 18 4-16,-7-18 0 15,-22 23 4-15,4-9 0 16,3 7 1-16,-5 0-2 15,6 7-2-15,1-2-1 16,7 3-3-16,5-1 2 16,2-1-5-16,10-2 1 0,0-13-7 15,15 6-15-15,-8-20-15 16,10-5-2-16,-5-17 1 15,12-6 0-15</inkml:trace>
  <inkml:trace contextRef="#ctx0" brushRef="#br4" timeOffset="159631.1304">12399 11424 98 0,'-10'14'42'16,"-3"-5"1"-16,18 10-1 15,-5-19-37-15,22 22-2 16,3-12-1-16,6 4 1 15,0 1-2-15,0 2 1 16,-4 3-2-16,-4 3 1 0,-8 3 0 16,-11 4 2-1,-5 1-2-15,-5 6 1 0,-4-3-1 16,-4-2-1-16,1-4 1 15,3-5-2-15,4-7 2 16,6-16-3-16,0 0 2 16,16-5 0-16,2-13-1 15,1-6 2-15,7-4-2 16,-1-4 2-16,1-2-1 15,-5 3 0-15,-3 7 0 16,-4 5-2-16,-5 7 2 16,-9 12 0-16,0 0 0 15,0 0 0-15,-9 17 1 16,3 0 0-16,3 2-1 0,3 2 2 15,3-2-2-15,7-5 2 16,6 0-2-16,6-8 2 16,6-7-2-16,5-4-2 15,6-4 2-15,-2-5-1 16,-3-1 1-16,0-2 0 15,-6-1 0-15,-6 4-1 16,-6 4 2-16,-16 10-1 16,10-5 0-16,-10 5 3 15,-10 22-3-15,0 4 0 16,-3 4 0-16,-2 3-2 15,3 5 0-15,1 0-2 16,6 1-2-16,0-9-6 16,15 3-3-16,-10-33-11 15,30 18-5-15,-11-27-8 0,16-1-4 16,-1-17 3-16</inkml:trace>
  <inkml:trace contextRef="#ctx0" brushRef="#br4" timeOffset="159981.1504">13252 11650 71 0,'-12'19'44'0,"-4"-3"-2"16,16 6 2-16,0-22-18 16,12 19-21-16,10-12-1 15,10-2 0-15,7-7-2 16,9-6-1-16,-1-6-1 15,1-4-1-15,-6-5 1 16,-4-2-1-16,-11-2 1 0,-10 2-1 16,-16 3 1-16,-11 8 0 15,-17 9 1-15,-14 9 0 16,-11 12 1-16,-7 10 1 15,1 12-1-15,3 8-1 16,8 3 1-16,14 2-2 16,15-4 1-16,22-6-2 15,24-7-1-15,17-13-4 16,20-5-1-16,9-16-4 15,19 4-7-15,-11-24-9 16,23 16-9-16,-17-15-6 16,-2 9-1-16,-15-4 3 15</inkml:trace>
  <inkml:trace contextRef="#ctx0" brushRef="#br4" timeOffset="160116.1581">14065 11917 113 0,'-20'4'44'16,"11"5"0"-16,-14-11-1 16,23 2-40-16,-15-10-4 15,10-3-6-15,5 13-6 16,-9-21-7-16,24 24-13 15,-15-3-13-15,14-12 0 16,-14 12 1-16</inkml:trace>
  <inkml:trace contextRef="#ctx0" brushRef="#br3" timeOffset="168397.6318">1379 10374 66 0,'-1'-30'34'15,"-8"0"1"-15,3 10-2 16,-11-4-16-16,4 18-8 16,-14 4-4-16,2 13-2 15,-10 11-3-15,-1 13 0 0,-10 12 0 16,1 12 0-16,-4 11 0 15,3 8 0-15,2 7 0 16,8 6 1-16,6 4-2 16,9 0 0-16,12-1 1 15,9-3-1-15,15-6 0 16,10-11-1-16,12-13 2 15,9-16 0-15,10-17 0 16,1-17 1-16,1-17-1 16,1-11-1-16,-9-9 1 15,-11-7 0-15,-12 1 0 16,-12 3 0-16,-12 4 0 15,-13 9 1-15,-9 8-1 16,-9 9 1-16,-6 13 0 0,-5 11-1 16,-3 11 0-16,6 12 0 15,0 11 0-15,9 7 0 16,6 8-1-16,7 3 0 15,13-1 1-15,12-5-1 16,12-4 1-16,10-7-1 16,14-10 1-16,8-10-2 15,11-13 2-15,9-11 0 16,6-10-1-16,3-9 1 15,-3-7 0-15,-3-4-1 16,-7-1 2-16,-14-2-1 16,-8 4 0-16,-13 3 1 15,-13 4-1-15,-12 4 0 16,-11 2 1-16,0 0-1 15,-14 18 0-15,2-2 1 0,2 6-2 16,0 7 1-16,7 4 0 16,8 9 0-16,9 3 0 15,11 2-1-15,11-1 1 16,11-1-1-16,11-4 1 15,12-8 0-15,7-10 0 16,8-8 0-16,2-10 0 16,-1-9 0-16,-1-10 0 15,-1-4 0-15,-10-5 1 16,-8 0-2-16,-12 1 1 15,-11 5 0-15,-10 4 0 16,-10 8 0-16,-13 12 0 16,-7 11 0-16,-9 10 0 0,-2 9 1 15,-5 12-1-15,0 5 0 16,3 4 0-16,5 2 0 15,6-3-1-15,11-3 1 16,10-6 0-16,13-7 0 16,16-12-1-16,12-8 2 15,15-10-2-15,5-8 1 16,8-9 1-16,4-4-1 15,-3-5-1-15,-2-3 1 16,-9 2 0-16,-12 2 0 16,-11 2 0-16,-9 3-1 15,-13 5 1-15,-12 4 1 16,-9 2-1-16,-15-2 0 15,13 16 0-15,-12-4 1 0,4 4-1 16,-1 2 1-16,10 3-1 16,7 2 0-16,9-1 1 15,8 2-1-15,14-3 1 16,9-4-1-16,10-5 0 15,11-4 1-15,2-2-1 16,10-6 0-16,2-5 0 16,-1-3 0-16,-3 0-1 15,-7-7 1-15,-4-5 0 16,-4-5-1-16,-10-6 1 15,-1-7 0-15,-3-2-1 16,-5-4 1-16,-4 1 0 16,-2 3-1-16,-8 7 1 15,-3 12 0-15,-11 10 1 0,-7 15-1 16,-8 8 1-16,-6 11 0 15,-5 10 0-15,2 5 0 16,-1 4-1-16,8 1 1 16,11-5-1-16,11-7 1 15,18-8-1-15,17-11-1 16,23-13 0-16,11-13 0 15,18-10-1-15,6-9 0 16,5-2 0-16,2-3 0 16,-3 2 0-16,-12 3 1 15,-14 5 1-15,-11 7 0 16,-18 2 1-16,-6 7-1 15,-14-1 2-15,-14 8 0 16,-10 0 0-16,-4 6-1 0,-6 2 0 16,2 7 0-16,0 3 0 15,3 7 1-15,2 4-2 16,9 4 0-16,8 0 0 15,6 2 1-15,10-4-2 16,4-3 1-16,8-8 0 16,6-10 0-16,5-9 0 15,8-13 0-15,4-10 0 16,2-14 0-16,-1-10 1 15,4-6 0-15,-2-5-1 16,-7-1 2-16,-6 2-2 16,-10 4 1-16,-9 10-1 15,-12 14 2-15,-14 13-2 16,-12 15 0-16,-8 16 0 15,-5 12 1-15,-4 14 0 0,1 9 0 16,1 3-1-16,9 2 0 16,12-6 1-16,16-7-2 15,13-11 2-15,18-12-1 16,17-16 0-16,14-14 0 15,11-12 0-15,4-9 1 16,3-5-1-16,-3-9 0 16,-5-1 0-16,-7 0 0 15,-14 3 1-15,-10 5-2 16,-18 6 1-16,-11 5-1 15,-14 11 1-15,-11 11 1 16,-14 13-1-16,-10 15 1 0,-7 11 0 16,-5 10 0-1,1 12 0-15,-1 7 1 0,9 3-2 16,6 1 0-16,11-3 0 15,10-9 0-15,14-7-1 16,12-11 1-16,13-9-1 16,11-13-1-16,9-14 2 15,8-10-1-15,5-14 1 16,7-9 0-16,2-11 0 15,2-5 0-15,-7-1 0 16,-6 0 0-16,-9 1 0 16,-10 8 0-16,-12 11 0 15,-16 13 0-15,-15 15 0 16,-17 14 0-16,-10 14 0 15,-8 11 2-15,-7 12-2 16,-4 7 1-16,3 0-1 0,9-1 0 16,8-6 0-16,17-11 0 15,24-8-1-15,17-16-1 16,23-13 1-16,15-14 0 15,21-11 0-15,10-10 1 16,11-11-1-16,0-4 0 16,-5-2 1-16,-7-1 0 15,-12 7 1-15,-12 5-2 16,-20 11 1-16,-15 7 0 15,-18 12 1-15,-16 15-1 16,-15 14 0-16,-12 11 0 16,-11 6 0-16,-7 10 1 15,-1 3-1-15,2 2 1 0,4-1 0 16,13-4 0-16,9-6-1 15,12-7-1-15,16-9 0 16,16-10 2-16,13-11-2 16,9-7 0-16,7-9 0 15,3-10-1-15,4-5 2 16,-2-4 0-16,-4-2 0 15,-9-1-1-15,-13 0 1 16,-9 3 0-16,-12 1 0 16,-15 8 0-16,-14 6 1 15,-9 7 0-15,-12 7 0 16,-7 14 1-16,-6 6-1 15,0 8 0-15,0 4 0 16,7 6 0-16,8 0-1 0,6-1 0 16,13-6-1-16,11-9 0 15,15-8 0-15,13-12 0 16,11-14 0-16,10-12 0 15,5-12 0-15,4-11 0 16,2-5 0-16,-6-5 0 16,-3-2 0-16,-9 0 3 15,-13 6-3-15,-12 5 2 16,-11 9-1-16,-13 9 2 15,-14 6-2-15,-10 9 2 16,-9 10-1-16,-10 12-2 16,0 0 2-16,0 0 1 15,0 0-1-15,6 12-1 16,9-12 1-16,11-6-1 15,14-12 0-15,9-10-1 0,9-12 0 16,6-11-1-16,3-9 1 16,-1-8-1-16,-7-4 1 15,-9-4 0-15,-14 0 2 16,-14-1 0-16,-14 3 1 15,-14 3 1-15,-12 3-1 16,-11 10 1-16,-13 7 0 16,-4 14 0-16,-11 10-1 15,-1 13-1-15,-2 11 0 16,2 9 0-16,5 5 0 15,8 2-1-15,7-3 0 16,12-8 0-16,14-9-1 16,9-10 0-16,11-16 0 15,7-9 0-15,2-12 0 0,3-11 1 16,-4-7 1-16,-4-5 0 15,-8-3 1-15,-10-5-1 16,-14 0 1-16,-10 4-1 16,-15 3 1-16,-13 6-1 15,-12 11-1-15,-10 11 0 16,-7 11 0-16,-7 18 1 15,-4 10-1-15,-2 15 0 16,5 6 1-16,5 8-1 16,9 4 0-16,9-1 0 15,13 0 0-15,12-7-1 16,14-5 0-16,10-9 0 15,14-8 1-15,3-9-1 16,4-9 0-16,0-8 0 0,-2-8 1 16,-7-4 0-16,-6-1 1 15,-14-2-1-15,-12 3 1 16,-12 5-1-16,-13 6 1 15,-11 7-1-15,-10 11 1 16,-8 10-1-16,-7 11 0 16,0 9 0-16,0 11 0 15,0 8 1-15,4 4-1 16,9 2 0-16,10-2 0 15,11-3 0-15,13-9 0 16,15-10 1-16,11-13-2 16,13-13 0-16,10-9 0 15,3-13 0-15,5-6 0 0,-4-6 1 16,-10-2 0-16,-10 0-1 15,-10 5 1-15,-17 6-1 16,-14 7 2-16,-15 13-1 16,-16 8 0-16,-10 11-1 15,-9 11 1-15,-7 8 0 16,-4 5 0-16,-3 6 0 15,4 2-1-15,4 2 1 16,13-4 0-16,10-3 0 16,14-3 0-16,10-5 1 15,14-4-1-15,12-5 0 16,13-4 0-16,4-6 0 15,5-5 0-15,-1-8-1 16,-2-2 0-16,-6-7 0 16,-6-4 0-16,-11-4 0 0,-8-3 2 15,-10-1-1-15,-12 0 0 16,-4 7 1-16,-7 1 0 15,-6 10 0-15,-4 12 0 16,-4 9 0-16,0 13-1 16,1 13 1-16,0 9 0 15,0 11 0-15,4 6 0 16,6 2-1-16,10-4 1 15,10-8-1-15,13-13 0 16,11-14 0-16,16-18-1 16,11-19 0-16,10-17-1 15,3-11 1-15,4-10 0 16,-6-5 0-16,-7-2 1 15,-10 5-1-15,-15 3 1 0,-11 11 0 16,-15 15 1-16,-16 13 0 16,-11 14-1-16,-13 17 1 15,-7 12-1-15,-4 15 1 16,-4 9 0-16,-2 5 1 15,4 0-1-15,7-4 0 16,13-7 0-16,14-9 0 16,12-11-1-16,13-13 0 15,18-15-1-15,10-13 0 16,10-10-1-16,3-12 1 15,3-7 0-15,-7-6 0 16,-5-1 1-16,-10 4-1 16,-18 4 1-16,-13 10 1 15,-14 10 0-15,-15 14-1 0,-13 14 1 16,-13 12 0-16,-8 14 0 15,-8 10 0-15,1 8 0 16,0 9 0-16,1 4-1 16,9 0 1-16,11-4 0 15,14-6-1-15,19-6 0 16,12-9-1-16,18-13 1 15,11-11-1-15,16-11 1 16,7-12-1-16,5-11 1 16,0-8-1-16,-1-11 1 15,-4-4-1-15,-9-4 1 16,-7 0 0-16,-12 3 0 15,-8 2 0-15,-13 6 1 0,-7 6-2 16,-5 13 2-16,-9 9 0 16,-2 9-1-16,-2 11 0 15,3 9 1-15,3 10-1 16,6 6 0-16,5 4 0 15,9-1 0-15,7 0 0 16,11-3-1-16,4-11 1 16,9-6-1-16,4-12 1 15,2-11-1-15,3-9 1 16,-2-10 0-16,-5-5 0 15,-9-4 0-15,-9 2 0 16,-12 0 1-16,-11 5-1 16,-9 8 0-16,-8 8 0 15,-12 8 1-15,-6 12-1 0,0 8 0 16,0 10 1-1,6 3-1-15,3 9 1 0,14 2-1 16,4 0 0-16,17-2 0 16,14-9 0-16,9-7-1 15,12-10 1-15,6-12-1 16,8-12 1-16,3-12-1 15,-4-10 1-15,-3-6 0 16,-3-6 0-16,-10-1 0 16,-11 2 1-16,-6 5-1 15,-14 8 1-15,-8 9-1 16,-10 11 1-16,-5 14-1 15,-9 10 0-15,1 13 0 16,-1 10 0-16,7 9 0 16,7 2 1-16,12 0-2 0,8-1 2 15,18-8-2-15,13-8 1 16,16-12 0-16,10-13 0 15,14-9-1-15,-2-18 2 16,6-11-1-16,1-8 0 16,-5-6 1-16,-6-2 0 15,-10-3 0-15,-10 4-1 16,-16 5 1-16,-18 9-1 15,-13 10 0-15,-19 17 0 16,-18 12 0-16,-17 17 0 16,-14 13 0-16,-4 15 0 15,-2 14-2-15,5 8 1 16,10 13-8-16,14-12-7 15,39 14-20-15,19-26-5 0,31-13-3 16,23-29-1-16</inkml:trace>
  <inkml:trace contextRef="#ctx0" brushRef="#br1" timeOffset="203732.6528">826 13305 46 0,'0'0'33'0,"0"0"3"15,0 0-3-15,-6-10-20 0,6 10-6 16,-9 10 0-16,7 3-3 16,-2 2 0-16,3 8-2 15,-3 4 0-15,6 8-1 16,-3 5 0-16,2 8-1 15,1 2 0-15,-1 2-1 16,-1 4-2-16,-1-8-1 16,4 1-6-16,-6-22-24 15,10-3 0-15,-7-24-2 16,0 0 1-16</inkml:trace>
  <inkml:trace contextRef="#ctx0" brushRef="#br1" timeOffset="204248.6824">625 13302 55 0,'-18'3'37'0,"-1"-8"0"16,19 5-1-16,-10-11-14 15,25 0-19-15,8-7-1 16,15-3-1-16,9-5 1 15,6-1-2-15,6 0 1 16,3 2-1-16,-5 6 1 16,0 4 0-16,-10 8-1 15,-8 7 1-15,-7 10-1 16,-10 10 1-16,-10 7-1 15,-3 10 1-15,-9 8-1 0,-2 7 0 16,-5 4 0-16,-3 1 0 16,1 1 0-16,2-4 1 15,3-7-1-15,-1-9 0 16,8-8 0-16,3-10 1 15,8-12-1-15,6-14 1 16,4-7-1-16,5-13 1 16,1-5 0-16,5-5-1 15,-4-2 0-15,1 1 0 16,-7 6 0-16,-4 8 1 15,-6 10-1-15,-15 13 0 16,14 8 0-16,-15 14 0 16,-6 11 1-16,1 6-2 15,-2 5 1-15,2 1-2 0,5 1-1 16,2-13-2-16,12 1-2 15,-3-26-15-15,20 0-13 16,-3-21-1-16,16-3-2 16,-6-16 3-16</inkml:trace>
  <inkml:trace contextRef="#ctx0" brushRef="#br1" timeOffset="204445.6936">1795 13325 81 0,'-13'-13'37'15,"7"28"0"-15,-18-1-2 16,6 13-32-16,-3 7 0 15,5 3-2-15,3 2 0 16,4 5-1-16,5-4-1 16,4-6-1-16,12-3-2 0,-2-13-4 15,13-1-26-15,-6-21 0 16,9-2-2-16,-6-20 1 15</inkml:trace>
  <inkml:trace contextRef="#ctx0" brushRef="#br1" timeOffset="204579.7013">1738 13114 46 0,'-16'-11'25'16,"16"11"-2"-16,-15 18-18 16,17-2-24-16,15 8-5 15,4-2-2-15,12 1 0 16</inkml:trace>
  <inkml:trace contextRef="#ctx0" brushRef="#br1" timeOffset="204925.7211">2298 13221 70 0,'0'0'36'0,"-29"9"-1"16,10 4 2-16,-10-6-29 16,6 9-1-16,-6-1-3 15,7 4 0-15,2-1-1 16,4 2-2-16,4 0 0 15,9-1 0-15,5-2-1 16,7-2 1-16,8 0-2 16,3-6 1-16,2 0 0 15,2-2 0-15,1 0 0 0,-5-2 0 16,-1-1 0-16,-6 2 1 15,-13-6-1-15,4 19 0 16,-14-6 0-16,-6 2 0 16,-4 3 0-16,-4-1-2 15,-1 1-2-15,1-10-4 16,15 5-28-16,-5-17-1 15,14 4-2-15,13-22 1 16</inkml:trace>
  <inkml:trace contextRef="#ctx0" brushRef="#br1" timeOffset="205734.7674">2987 13433 30 0,'5'-16'32'0,"-5"16"2"16,4-21-1-16,-4 21-12 15,0 0-12-15,0 0-3 16,0 0 0-16,-10 14-2 15,2-3-1-15,2 8 0 16,-3 3 0-16,2 3 0 16,-4-1-1-16,5 3 1 15,-3-3-2-15,5-4 1 16,1-6-1-16,3-14 0 15,0 0 0-15,0 0-1 16,13-19 1-16,-2-5 0 16,-1-4 0-16,4-2 0 0,-1-3-1 15,-1 3 1-15,2 1-1 16,-4 8 0-16,-3 6 1 15,-7 15-1-15,11-9 1 16,-11 9 0-16,2 19-1 16,1-2 1-16,-2 4 0 15,1 0 0-15,4 0 0 16,3 0 0-16,5-6-1 15,5-7 1-15,6-8-1 16,9-8 1-16,3-10 0 16,2-4-1-16,4-5 1 15,-3-3-1-15,-5 1 1 16,-2 5-1-16,-11 6 0 15,-4 5 1-15,-7 12-1 0,-11 1 0 16,3 29 0-16,-10-2 0 16,-1 11 0-16,-1 5 0 15,0 4-1-15,4 1-1 16,4-2-1-16,3-11-3 15,16 2-5-15,-7-24-26 16,22 1 0-16,-4-26-2 16,13 1 2-16</inkml:trace>
  <inkml:trace contextRef="#ctx0" brushRef="#br1" timeOffset="206101.7884">3671 13421 67 0,'-11'10'37'15,"14"6"-1"-15,-3-16 1 16,17 11-33-16,0-8 0 16,10-2-1-16,1-7 1 15,9 0-2-15,-5-6 0 16,3-2-1-16,-6-6 1 15,-4 1-1-15,-6-2 0 16,-9 1 0-16,-6 1 1 16,-12 4-1-16,-7 3 0 15,-10 11 1-15,-7 6-1 16,-3 8 0-16,-5 8 0 15,-1 9-1-15,5 6 0 16,5 3 1-16,8 3-1 16,7-4 1-16,11 1-3 0,14-10 0 15,16-2-3-15,6-19-9 16,23 7-23-16,0-20 0 15,16 2-1-15,-6-14 0 16</inkml:trace>
  <inkml:trace contextRef="#ctx0" brushRef="#br1" timeOffset="206480.81">4261 13357 77 0,'-22'5'38'15,"-9"-2"0"-15,3 14-1 0,-6-2-32 16,6 9 1-16,-5 1-2 15,9 8 0-15,1-1-1 16,10 2-1-16,5-4 0 16,11-4-1-16,8-4 0 15,10-9-1-15,8-10 0 16,5-7 1-16,7-11-1 15,-2-6 0-15,2-4 0 16,-6-4 0-16,-4-1 0 16,-9 1 0-16,-5 5 0 15,-11 4 0-15,-4 6 0 16,-2 14 0-16,-12-3 0 15,1 13-1-15,-1 9 1 16,0 6-1-16,3 6-1 16,5 0-1-16,5 2-1 0,6-7-2 15,14 4-6-15,-6-22-22 16,26 3-3-16,-5-21-2 15,12 0 1-15</inkml:trace>
  <inkml:trace contextRef="#ctx0" brushRef="#br1" timeOffset="206811.829">4696 13400 75 0,'-13'6'37'16,"-10"1"0"-16,6 15 0 16,-5-1-32-16,8 11 0 15,-1 1-1-15,5 6-1 16,5-6 0-16,1 2-1 15,9-10 0-15,4-3-1 0,5-11 0 16,3-11 0-16,4-13 0 16,3-7-1-16,3-6 1 15,2-9-1-15,-3-1 1 16,0 0-1-16,-2 2 0 15,-4 5 0-15,-5 8 0 16,-2 8 0-16,-13 13-1 16,14 1 1-16,-11 11-2 15,0 9 0-15,2 6-2 16,-2-2-2-16,12 14-8 15,-11-14-24-15,22 2 1 16,-4-15-2-16,15-3 2 16</inkml:trace>
  <inkml:trace contextRef="#ctx0" brushRef="#br1" timeOffset="207141.8478">5348 13250 86 0,'-19'16'38'16,"-14"-2"1"-16,7 11-1 15,-1-4-34-15,6 4-1 16,3-3-1-16,11-1 0 16,9-5-1-16,13-8-1 15,10-3 0-15,10-8 0 16,5-2 0-16,4-2 0 15,0 1 0-15,-4 2 0 16,-8 8 1-16,-10 7 0 16,-16 11-1-16,-13 12 1 0,-15 6 0 15,-9 5 0-15,-6 4 0 16,-6-2 0-16,4-3-3 15,1-11-3-15,21 2-14 16,-1-32-20-16,18-3-1 16,13-18-2-16,18-9 1 15</inkml:trace>
  <inkml:trace contextRef="#ctx0" brushRef="#br1" timeOffset="207974.8955">6301 13433 51 0,'0'0'36'0,"0"-15"0"16,0 15-1-16,-4-13-25 15,4 13-1-15,0 0-3 16,0 0-2-16,-9 4 0 15,5 7 0-15,-2 4-2 0,4 11 1 16,-3 5-1-16,5 5 0 16,1 3-1-16,6 3 1 15,5-3-1-15,3-5 0 16,6-12 0-16,6-12 0 15,0-14 0-15,6-12 0 16,2-16 0-16,-2-7 0 16,0-6 0-16,-1-5-1 15,-5-1 1-15,-4 6 0 16,-1 5-1-16,-9 8 0 15,-1 14 0-15,-12 18 0 16,10 16 0-16,-10 24 0 16,-4 24 0-16,-4 14-1 15,-6 21 1-15,2 10-1 16,-4 5 1-16,-2 2 1 0,-3-7-1 15,0-10 1-15,0-19-1 16,3-16 0-16,1-21 0 16,0-15-1-16,2-20-1 15,1-22-3-15,13-13-5 16,-8-29-18-16,19-1-11 15,-5-22 0-15,14 0-2 16,0-10 2-16</inkml:trace>
  <inkml:trace contextRef="#ctx0" brushRef="#br1" timeOffset="208719.9381">7168 13448 62 0,'14'-8'37'15,"-14"-5"0"-15,0 13 1 16,-25-12-32-16,10 13-1 16,-9 1 1-16,-3 10-1 15,-2 1 0-15,4 10 0 16,-3 5-2-16,7 4 0 15,4 2-1-15,8 3 0 16,5-4-1-16,11 1 0 16,9-9 0-16,9-7-1 15,6-7 0-15,4-11-1 16,1-8 1-16,3-10-1 15,-1-7 0-15,-6-6 0 0,-5-5 1 16,-10-2-1-16,-4 0 1 16,-8 0 0-16,-4 5-1 15,-5 1 1-15,-4 7 0 16,1 7 0-16,-4 4 0 15,11 14 0-15,0 0 0 16,0 0 1-16,0 0-1 16,18 6 0-16,2-1 1 15,6 0 0-15,6-3-1 16,3-1 1-16,4-3 0 15,-2-1-1-15,-1-3 1 16,-4 4-1-16,-5-1 1 16,-3 3-1-16,-9 4 1 0,-15-4-1 15,8 23 1-15,-13 0-1 16,-8 5 1-16,3 5-1 15,-4 6 0-15,1 4 1 16,4-3-1-16,6-2 0 16,5-10 0-16,12-8 1 15,7-14-1-15,10-15 1 16,10-12-1-16,3-11 1 15,3-8-1-15,-4-4 1 16,0 1-1-16,-5 1 1 16,-9 8 0-16,-7 8-1 15,-10 12 1-15,-12 14-1 16,0 0 0-16,-9 26 0 15,-2 4-1-15,-2 6-1 0,4 8-4 16,-4-11-7-16,19 23-11 16,-12-24-15-16,21 5-2 15,4-16-2-15,19-3 1 16</inkml:trace>
  <inkml:trace contextRef="#ctx0" brushRef="#br1" timeOffset="209244.9681">9045 13292 68 0,'0'0'38'0,"-24"-7"0"16,6 19-1-16,-11-4-32 15,1 10 0-15,-10 6-1 16,4 11 1-16,-7 2-1 16,5 8 0-16,3-2-2 15,10 1 0-15,8-4-1 16,14-7-1-16,15-8-3 15,10-13-1-15,24-5-4 16,2-22-19-16,25 8-12 16,1-16-1-16,12 1 0 15</inkml:trace>
  <inkml:trace contextRef="#ctx0" brushRef="#br1" timeOffset="209650.9914">9515 13375 75 0,'-16'-3'38'16,"-8"-5"1"-16,5 9-1 15,-4-3-33-15,2 7-1 16,-5 1 1-16,3 12-1 16,-8 3-1-16,3 14 1 15,-4 2-2-15,4 7 1 16,3-2-2-16,7 2 1 15,9-6-1-15,9-5 0 16,12-13-1-16,12-13 0 16,10-13 1-16,9-11-1 15,6-12 0-15,-2-6 0 16,0-6 0-16,-6-1 0 0,-5 1 0 15,-8 7 0-15,-9 6 0 16,-12 9 0-16,-7 19-1 16,0 0 1-16,-14 18 0 15,1 9-1-15,-3 8 1 16,4 3-2-16,4 5 0 15,3-5-2-15,12 0-1 16,4-19-3-16,26 6-14 16,-13-25-18-16,22-6 0 15,-3-16 0-15,11-2 1 16</inkml:trace>
  <inkml:trace contextRef="#ctx0" brushRef="#br1" timeOffset="210004.0115">9954 13411 82 0,'-19'-3'41'0,"8"13"-2"16,-12-2 1-16,5 12-35 16,0 0-1-16,3 9-1 15,3-2-1-15,3 2 1 16,4-4-2-16,6-2 1 15,2-7-1-15,8-7 0 16,3-10 0-16,6-8 0 16,3-11 0-16,4-6-1 15,-1-9 1-15,1-3-1 16,2-4 0-16,-3-1 1 15,1 4-1-15,-6 6 1 16,-3 6-1-16,-5 11 1 0,-1 9-1 16,-12 7 0-16,10 22 0 15,-10 4 0-15,-1 12 0 16,0 3-1-16,1 8-2 15,-1-6-2-15,9 9-10 16,-10-26-12-16,22 7-14 16,-3-18 0-16,13-5-2 15,7-20 2-15</inkml:trace>
  <inkml:trace contextRef="#ctx0" brushRef="#br1" timeOffset="211642.1052">11263 13306 42 0,'-24'-1'37'0,"-1"9"-1"16,-6-8 2-16,4 16-23 15,-11-12-5-15,13 14-2 16,-11-2-2-16,9 10-2 16,-2 1 0-16,9 8-1 15,1-3-2-15,7 2 1 16,5-4-1-16,12-4 1 15,5-9-1-15,6-6 0 16,9-12 1-16,4-11-1 16,4-11 0-16,3-7 0 15,4-8 0-15,-4-2-1 16,-1-6 1-16,-3 2-1 0,-6 5 1 15,-1 5 0 1,-9 8-1-16,-5 11 0 0,-11 15 0 16,0 0 1-16,3 30-2 15,-9 1 1-15,-1 8-1 16,1 5 0-16,4 5-2 15,0-5-1-15,12 0-3 16,0-21-14-16,23 6-18 16,-1-16-1-16,17-5 0 15,-4-18 0-15</inkml:trace>
  <inkml:trace contextRef="#ctx0" brushRef="#br1" timeOffset="211911.1206">11942 13267 69 0,'-3'-20'38'0,"-1"10"0"16,-11-4 1-16,15 14-33 16,-30-1-2-16,6 16 0 15,-12 5 0-15,1 12 0 16,-5 5-1-16,3 8 0 15,1-1 0-15,8 5-1 16,6-5-1-16,8-8-1 16,18-6-1-16,12-13-2 15,17-7-3-15,4-20-9 16,21 8-24-16,-3-17 0 15,11 4-2-15,-7-9 1 16</inkml:trace>
  <inkml:trace contextRef="#ctx0" brushRef="#br1" timeOffset="212263.1408">12281 13375 64 0,'-1'-12'38'0,"1"12"0"16,-15-8-1-16,-5 0-29 16,9 9 0-16,-10-4-1 15,2 10-1-15,-4 0-2 16,0 7 0-16,-4 3-1 0,4 8 0 15,-1 2-1-15,3 6-1 16,4 0 0-16,1 0 0 16,8-3-1-16,7 0 0 15,10-8-1-15,5-8 0 16,13-6-2-16,3-11-2 15,13-3-2-15,-2-19-12 16,19 7-20-16,-16-13 0 16,13 7-1-16,-15-7 1 15</inkml:trace>
  <inkml:trace contextRef="#ctx0" brushRef="#br1" timeOffset="212633.1619">12449 13458 82 0,'-14'7'39'16,"12"6"-1"-16,2-13 0 15,0 0-35-15,13 12-1 16,5-9 0-16,2-4 0 16,6-1 0-16,3-5-1 15,3-3 0-15,1-2 0 16,-4-3 0-16,-4-4-1 15,-3 0 1-15,-7-4-1 16,-6 1 1-16,-9 0 0 16,-8 7 0-16,-8 3 0 15,-4 11 0-15,-7 7 0 16,-3 8 0-16,-5 11 0 15,3 7 0-15,1 6-1 16,5 3 1-16,8-2-1 0,10-8 0 16,10-6 0-16,15-10-1 15,13-12-1-15,12-15-1 16,21-7-4-16,3-22-4 15,18 7-22-15,-12-21-6 16,7 5 0-16,-12-13 0 16</inkml:trace>
  <inkml:trace contextRef="#ctx0" brushRef="#br1" timeOffset="212813.1722">13135 12922 92 0,'-18'20'40'16,"-8"5"1"-16,7 24-1 15,-9 0-35-15,9 15-3 16,-2 4 0-16,4 2-2 0,5 0 0 15,6-4-3-15,11-3-1 16,1-13-4-16,20 4-25 16,-12-25-8-16,15 0 1 15,-6-22-1-15</inkml:trace>
  <inkml:trace contextRef="#ctx0" brushRef="#br1" timeOffset="213805.229">13188 13371 63 0,'-5'11'39'0,"5"-11"0"16,-8 23 1-16,8-23-20 0,14 8-18 16,5-6 0-16,6-4 0 15,4-5 0-15,5-2-1 16,2-7 0-16,-3-1 0 15,-3-4 0-15,-8 3 0 16,-4-3 0-16,-11 4 0 16,-6-2-1-16,-9 8 1 15,-8 3 0-15,-4 6 0 16,-4 7 0-16,-2 7 0 15,-3 6 0-15,8 6-1 16,0 3 1-16,9 5 0 16,6 0-1-16,9-2 0 15,9-3 0-15,8-8 0 16,12-5 0-16,6-7 0 0,8-5-1 15,2-6 1-15,2-4-1 16,-1-5 1-16,-6 2 0 16,-8-2-1-16,-7 2 1 15,-6 3 0-15,-11 5 0 16,-11 3 0-16,0 0 0 15,-11 24 0-15,-4-4 0 16,1 6 0-16,-1 4 0 16,2 1 0-16,3-1-1 15,4-4 1-15,9-8 0 16,-3-18 0-16,22 8 0 15,-4-20 0-15,4-13 0 16,1-9-1-16,0-3 1 16,-2-12-1-16,1 2 1 15,-5-2-1-15,-2 6 1 0,-3 6 0 16,-1 6-1-16,-2 10 1 15,1 6 0-15,1 11 1 16,0 6-1-16,3 2 0 16,4 2 1-16,5 2-1 15,5-2-1-15,1-2 1 16,2-4 0-16,-1-3 0 15,1-4 0-15,-2-1 0 16,-3-3 0-16,-8-2 1 16,-5 3-1-16,-5-2 1 15,-8 12-1-15,0 0 1 16,-20-2 0-16,2 17 0 15,-8 4 0-15,1 9 0 16,-2 4 0-16,1 4 0 0,5 0 0 16,6 0 0-16,7-4 0 15,10-8 0-15,12-9-1 16,6-8 0-16,9-10 0 15,8-10 0-15,2-10 0 16,4-10 0-16,0-3 0 16,0-7 0-16,-5 0 1 15,0-1-1-15,-11 6 0 16,-5 8 1-16,-11 11-1 15,-11 19 0-15,0 0 0 16,0 0 1-16,-22 32-1 16,8 3 0-16,3 3-1 15,-1 0-1-15,12-1 0 0,7-10-3 16,16-1-7-16,-2-30-9 15,27 7-15-15,-8-28-5 16,18-2 1-16,-2-17 0 16</inkml:trace>
  <inkml:trace contextRef="#ctx0" brushRef="#br1" timeOffset="213978.2389">14815 12788 85 0,'-25'45'39'15,"-14"11"1"-15,6 18 0 16,-6 7-34-16,5 1-4 15,9-1-1-15,3-6-4 16,15-6-4-16,-5-26-23 0,23-2-10 16,-4-25 2-16,12-7-3 15</inkml:trace>
  <inkml:trace contextRef="#ctx0" brushRef="#br1" timeOffset="214152.2488">14612 13041 93 0,'-27'-20'40'16,"16"19"2"-16,-3 0-2 15,14 1-33-15,11 17-6 16,11-10-2-16,17 1-5 16,-5-15-15-16,21 12-18 15,-3-12-1-15,8 7-1 16,-9-10 0-16</inkml:trace>
  <inkml:trace contextRef="#ctx0" brushRef="#br1" timeOffset="214466.2668">14886 13198 94 0,'-22'22'39'0,"17"3"3"16,5-13-3-16,12-4-36 16,17-8 0-16,12-5-2 15,9-6 1-15,8-10-1 16,1-3-1-16,-3-3 1 15,-9-3-1-15,-9-1 0 16,-15 4 0-16,-17 7 0 16,-17 7 1-16,-19 12 0 15,-13 10 1-15,-6 12 0 0,-8 8 0 16,2 10 0-16,5 1-1 15,8 2-1-15,17-4-2 16,20-6-2-16,23-2-5 16,7-23-13-16,39 8-18 15,0-22-1-15,26-1-2 16,7-12 1-16</inkml:trace>
  <inkml:trace contextRef="#ctx0" brushRef="#br1" timeOffset="215209.3093">16198 12642 76 0,'0'0'38'0,"-7"-17"-1"16,7 17 1-16,0 0-35 15,0 0-1-15,4 11 1 16,-1 17 0-16,-7 9 0 16,0 20 1-16,-3 9-1 15,3 9 0-15,-3 5-1 16,4 3 1-16,0-7-1 15,5-8-2-15,1-12 1 16,6-14-2-16,5-17 2 16,0-13-2-16,5-13 1 15,-3-12 0-15,1-10 0 0,-2-6 1 16,-4-6-1-16,-1-1 1 15,-1-1-1-15,-2 4 0 16,0 9 0-16,1 7 0 16,-8 17 0-16,21-2 0 15,-7 18-1-15,2 6 2 16,-1 11-1-16,-1 3 0 15,-4 4 0-15,-5-1 0 16,-7-1 0-16,-10-4-1 16,-6-5 1-16,-8-7-1 15,-7-7 1-15,-3-12-3 16,2-4-1-16,1-18-8 15,19 8-13-15,-5-19-15 0,23 3 1 16,0-8-1-16,24 5 0 16</inkml:trace>
  <inkml:trace contextRef="#ctx0" brushRef="#br1" timeOffset="215735.3394">16834 13078 85 0,'0'0'40'0,"4"-17"-1"15,-4 17 2-15,-21-5-35 16,6 7-2-16,-5 3-2 16,-1 9 1-16,-5 4-1 15,5 4 1-15,2 5-2 0,5 0 1 16,9-4-1-16,11-1 0 15,11-7 0-15,8-8 0 16,10-7-1-16,10-9-1 16,2-7 1-16,1-8 0 15,-2-4 0-15,-3-4-1 16,-7-1 1-16,-6 3-1 15,-6 6 1-15,-11 10-1 16,-13 14 1-16,0 0 0 16,-7 38-1-16,-12 7 1 15,-5 21 0-15,-7 15-1 16,-5 19 1-16,-2 10-1 15,-1 4 1-15,1 1 0 16,2-4 0-16,7-15-1 0,5-13 1 16,3-21 0-16,5-24 0 15,7-23 0-15,9-15 0 16,-3-37-1-16,6-11 2 15,1-14-1-15,2-13 1 16,3-11-2-16,4-2 1 16,2 0-3-16,2 8-1 15,-1 0-6-15,17 24-10 16,-14-8-10-16,17 28-10 15,-4-2-2-15,13 14 2 16</inkml:trace>
  <inkml:trace contextRef="#ctx0" brushRef="#br1" timeOffset="216271.37">18242 13029 70 0,'0'0'37'0,"-31"-7"0"15,12 13 1-15,-16-5-30 16,6 12-2-16,-11 1 0 16,4 11-1-16,-4 3-1 15,3 8 0-15,2-2-1 16,7 7 0-16,8-3-1 15,16-5-2-15,15-6 1 0,18-10-3 16,19-9 0-16,14-15-2 16,19-6-3-16,2-23-9 15,22 2-18-15,-11-21-4 16,9-1 0-16,-15-16 1 15</inkml:trace>
  <inkml:trace contextRef="#ctx0" brushRef="#br1" timeOffset="216645.3914">18779 12433 90 0,'-31'27'41'16,"-8"9"-2"-16,11 25 0 16,-9 4-30-16,11 15-7 15,1 4 0-15,11 6-1 0,0-2 0 16,5-2-1-16,3-6 1 15,6-11 0-15,3-10 0 16,6-17-1-16,4-13 0 16,4-15-1-16,5-14 2 15,4-13-1-15,3-10 0 16,-2-7 1-16,1-4-1 15,-2-3 1-15,-3 3-1 16,-7 7 0-16,-3 8 1 16,-13 19-1-16,11-3 0 15,-8 18 0-15,-3 9-1 16,3 7 1-16,3 6-2 15,8-1-2-15,12 2-1 16,5-14-3-16,22 8-11 0,-6-26-11 16,25 3-7-16,-7-22-1 15,16-1-1-15,-11-12 3 16</inkml:trace>
  <inkml:trace contextRef="#ctx0" brushRef="#br1" timeOffset="217028.4133">19478 13109 85 0,'-33'-14'36'0,"3"12"2"16,-12-4 1-16,8 11-31 15,-9 4-2-15,6 9-2 16,1 5 0-16,5 6-1 16,3 1 0-16,10 7 0 15,5-5-2-15,13 1 0 16,12-8 0-16,10-5-1 15,9-8 0-15,7-8-1 0,5-10 1 16,5-8-1-16,-2-8 1 16,-4-2 0-16,-4-6 0 15,-6 0 0-15,-4-1 1 16,-8 3-1-16,-8 5 0 15,-5 8 1-15,-7 15-1 16,0 0-1-16,-16 5 1 16,2 13 0-16,-2 7 0 15,1 7-1-15,5 0-1 16,1-1-1-16,12-2-1 15,4-10-2-15,19 0-4 16,-1-25-10-16,27 13-8 0,-10-26-10 16,15 1 0-1,-8-9 2-15,11 3 1 0</inkml:trace>
  <inkml:trace contextRef="#ctx0" brushRef="#br1" timeOffset="217358.4322">19949 13159 89 0,'-21'2'37'0,"3"17"1"15,-7-2 0-15,9 11-30 16,-10 0-4-16,9 6-1 15,-1-3-1-15,3-1 0 16,5-5-1-16,4-4 0 16,6-9 1-16,0-12-2 15,15-1 1-15,1-15 0 16,6-6-1-16,5-5 1 15,2-7 0-15,0-5-1 16,1 0 1-16,-3 0-1 0,-3 4 0 16,-4 8 1-16,-3 8-1 15,-8 6 0-15,-9 13 0 16,6 11-1-16,-9 9 0 15,0 8-1-15,0 7-2 16,1 0 0-16,7 5-3 16,2-13-7-16,23 10-10 15,-6-20-14-15,20 1-1 16,-1-15 1-16,17-3 1 15</inkml:trace>
  <inkml:trace contextRef="#ctx0" brushRef="#br1" timeOffset="217846.4601">20520 13145 95 0,'-23'-26'40'0,"2"17"1"15,-15-4-3-15,0 16-33 16,-7 6 0-16,4 11-2 16,-4 5-1-16,6 8 0 15,4 4 0-15,10 0-1 16,8-1-1-16,14-6 1 15,11-5-1-15,12-10 0 16,12-10-1-16,4-9 1 16,8-9-1-16,3-8 1 15,-4-6 0-15,-1-3 0 16,-7-1 0-16,-5 5-1 15,-10 1 1-15,-8 7-1 16,-14 18 1-16,0 0-1 0,-18 12-1 16,-7 18 2-16,-9 13-1 15,-8 14 1-15,-2 13-1 16,-1 9 1-16,1 2 0 15,2 1 0-15,7-4-1 16,7-10 1-16,10-13 0 16,9-13 0-16,6-17 1 15,3-25-1-15,12-4 1 16,0-19 0-16,3-16 0 15,2-10 0-15,3-14 0 16,2-7-1-16,7-6 0 16,-3-1-1-16,4 6-2 15,-6 3-3-15,6 19-8 16,-13-6-7-16,19 31-12 15,-15-2-7-15,11 19 0 0,-5-1 0 16</inkml:trace>
  <inkml:trace contextRef="#ctx0" brushRef="#br1" timeOffset="218169.4786">20841 13055 77 0,'11'6'39'15,"-2"11"0"-15,-10-3 0 16,2 10-25-16,-9 5-10 16,0 5-1-16,-6 3-2 15,0-1-2-15,4 1-1 16,1-12-4-16,14 4-15 15,-5-29-18-15,24 5 1 16,0-25-3-16,19-4 4 16</inkml:trace>
  <inkml:trace contextRef="#ctx0" brushRef="#br1" timeOffset="218608.5037">21046 12806 100 0,'-26'10'40'0,"18"13"1"16,-2-9-2-16,5 8-36 15,17 0-2-15,6 3 0 16,3 5 0-16,1 1 0 16,-2 5 0-16,-4 3-1 15,-7 3 1-15,-5 5 0 16,-9-2-1-16,-5 0 0 15,-4-8 1-15,-1-1-1 16,3-10 0-16,0-6 0 16,10-10 0-16,2-10 0 15,21-16 0-15,3-6 1 0,10-7-1 16,5-5 1-16,5-4-1 15,0-3 1-15,-1 4-1 16,-5 6 0-16,-8 9 1 16,-6 12-2-16,-12 11 1 15,-12-1-1-15,6 30-1 16,-12-3 0-16,2 4 0 15,-1 3-2-15,5 2-1 16,4-8-3-16,16 6-8 16,-6-22-10-16,27 6-12 15,-8-14 1-15,16-1-2 16,-7-18 2-16</inkml:trace>
  <inkml:trace contextRef="#ctx0" brushRef="#br1" timeOffset="219094.5315">21761 13112 87 0,'-20'-27'39'0,"1"14"0"16,-16-3 0-16,9 17-30 15,-8 4-4-15,2 12-1 16,0 7-1-16,6 10-1 16,6 4 0-16,11 1-1 15,8-3-1-15,12-3 0 16,11-8 1-16,7-7-2 15,8-11 1-15,6-8 0 16,-1-11 0-16,1-6 1 16,-4-7-1-16,-4-5 0 15,-6 2 0-15,-8-1 0 16,-6 4 0-16,-13 7-1 15,-2 18 1-15,-17-2 0 0,-5 21-1 16,-10 18 0-16,-8 16 1 16,-9 21 0-16,-3 14-1 15,-1 11 1-15,1 5-1 16,3 3 0-16,5-9 0 15,8-7 0-15,9-16 0 16,10-20 1-16,8-24-1 16,9-31 0-16,0 0 2 15,9-28 0-15,-2-17 0 16,2-13 1-16,-1-15-1 15,6-5 0-15,1-5 1 16,2 7-1-16,7 2-1 16,4 7 0-16,10 11-2 15,1 3-4-15,20 27-10 0,-16-11-7 16,20 23-18-16,-12-6 0 15,5 8-3-15,-6-7 2 16</inkml:trace>
  <inkml:trace contextRef="#ctx0" brushRef="#br1" timeOffset="220445.6088">1514 14497 65 0,'0'0'37'0,"2"-23"0"15,-2 23-3-15,-28 0-27 16,7 5-2-16,-8 2-1 16,-2 7 0-16,-7 8-2 15,0 8 1-15,-1 1-1 16,6 3 0-16,4-1-1 15,8-1 1-15,9-6-2 16,10-4 1-16,10-7-1 16,12-5 0-16,9-6-1 0,3-2 1 15,5 1 0-15,2-1-1 16,-3 4 0-16,-4 4 1 15,-10 9-1-15,-9 6 0 16,-11 7 0-16,-10 8 0 16,-9-1 1-16,-5 2-1 15,-4-4 1-15,1-6-2 16,6-9-1-16,5-13-1 15,14-9-6-15,5-20-23 16,18 0-4-16,1-24-2 16,18 6 0-16</inkml:trace>
  <inkml:trace contextRef="#ctx0" brushRef="#br1" timeOffset="221023.6418">1832 14643 58 0,'0'0'36'0,"0"0"-3"16,0 0-1-16,0 0-26 16,3 12 0-16,-7 1-1 15,4 14-1-15,-8 1 0 16,3 13-2-16,-5 0 1 15,2 5-1-15,-5-1-1 16,4-1 0-16,1-7-1 16,3-7-1-16,3-11 2 0,2-19-1 15,0 0 0-15,13-15 0 16,-7-14 0-16,1-11 2 15,-1-4-1-15,-5-10 1 16,-1-2-1-16,-2-5 1 16,1 0-1-16,3 4 0 15,4 6 1-15,4 7-2 16,7 9 0-16,6 5 0 15,7 14 0-15,5 11 0 16,1 12-1-16,-2 12 1 16,-1 7 0-16,-5 8 0 15,-8 7 0-15,-7 5 0 16,-8 4-1-16,-14 2-1 15,-7 1 2-15,-9-3-2 0,-9-1 2 16,-4-3-2-16,-7-5 1 16,0-1 0-16,1-3 1 15,1-2 0-15,4 7 0 16,4 4 0-16,2 9 0 15,9 8 1-15,1 6-2 16,5 6 1-16,6 2-2 16,-1-3-3-16,14 3-9 15,-8-31-19-15,21-7-5 16,-2-31-2-16,19-11 0 15</inkml:trace>
  <inkml:trace contextRef="#ctx0" brushRef="#br1" timeOffset="221459.6668">2172 14811 70 0,'0'0'40'0,"30"-14"-1"16,-13-7-4-16,13 2-30 15,2-10-1-15,9-2-2 16,1-4 1-16,-1 2-1 15,-7-1-1-15,-2 7 0 0,-10-1 0 16,-9 7 0 0,-10 5 0-16,-3 16 0 0,-23-11 0 15,-1 14 0-15,-3 7 0 16,-2 9-1-16,-8 9 1 15,2 7 0-15,1 9-1 16,3 6 1-16,7 0-1 16,5 1-1-16,10 0 0 15,11-7 0-15,12-8 0 16,14-12-2-16,16-8 0 15,5-18-7-15,22 2-9 16,-15-26-16-16,20 4-5 16,-13-17 1-16,6 7 0 15</inkml:trace>
  <inkml:trace contextRef="#ctx0" brushRef="#br1" timeOffset="221827.6878">2745 14691 79 0,'-13'21'40'16,"-3"-11"-1"-16,14 5 0 15,2-15-37-15,13 3 0 16,7-10 0-16,12-3-2 16,2-5 2-16,6 0-1 15,0-4-1-15,0-2 0 16,-5-1 1-16,-9 3-1 15,-10-2 1-15,-6 2-1 16,-12 2 1-16,-9 1-1 16,-9 1 1-16,-5 7-1 0,-8 6 0 15,-4 8 0-15,-1 13 1 16,-1 5-1-16,2 11 0 15,5 6 1-15,4 5-2 16,12-1-1-16,12 0 1 16,9-7-3-16,17-7-1 15,10-12-2-15,19-4-2 16,1-21-12-16,27 7-16 15,-9-19-1-15,14 4-3 16,-11-13 5-16</inkml:trace>
  <inkml:trace contextRef="#ctx0" brushRef="#br1" timeOffset="222247.7118">3426 14605 70 0,'-29'-15'38'0,"17"18"1"15,-10-9-4-15,10 17-27 16,-12-1-2-16,5 7-1 15,-4 5-2-15,3 7 0 16,1 1-2-16,2 4-1 16,5-3 0-16,3 0-1 15,8-5 1-15,6-8-1 16,9-9 0-16,12-15 0 15,9-14 3-15,9-16 0 16,7-20 0-16,5-11 0 16,4-16 0-16,0-8 0 15,-3-6 1-15,-6 0 0 16,-13 5-2-16,-8 12 1 0,-12 13-1 15,-11 16 1-15,-11 22-1 16,-11 22 0-16,-10 24-2 16,-7 24 0-16,-1 22 0 15,-2 21 0-15,3 17 0 16,3 8 0-16,5 1-2 15,13-8-3-15,12-5-3 16,1-26-9-16,24 1-10 16,-15-34-11-16,21-12-6 15,-9-24 0-15</inkml:trace>
  <inkml:trace contextRef="#ctx0" brushRef="#br1" timeOffset="223990.8115">5423 14557 48 0,'3'-12'34'15,"-3"12"2"-15,-12-12-20 16,12 12 7-16,-24 9-18 15,1 3 0-15,-8 2 2 16,-1 11-2-16,-5 3 0 16,0 8 1-16,1 2-3 15,5 2-1-15,3 0 0 16,14 1-1-16,9-10-1 0,15-1-1 15,12-11 0-15,12-8-1 16,13-10 1-16,9-9 0 16,1-9 2-16,1-10-1 15,-3-4 1-15,-9-7-1 16,-10 0 1-16,-13-3 0 15,-14 3 0-15,-9 3 2 16,-14 7-2-16,-5 3 0 16,-7 6 0-16,-2 8 0 15,1 4-1-15,1 5 1 16,6 6 0-16,11 2-1 15,9-6 0-15,8 11 1 16,12-8-1-16,9-5 0 16,9-2 0-16,7-4 0 0,4-2 1 15,0 1 0-15,-3 4-1 16,-3 7 1-16,-6 9 0 15,-7 11 0-15,-9 12-2 16,-6 10 2-16,-9 9-2 16,-3 3 0-16,-7 2 0 15,-3-2-1-15,-3-5 1 16,2-8 0-16,0-12 1 15,3-13-2-15,5-18 2 16,0 0 1-16,11-36-1 16,4-4 2-16,2-9 0 15,3-11 1-15,-1-10-1 16,-1 1 0-16,-1 3 0 15,-3 5 0-15,-4 9-1 0,-6 11-1 16,2 5-2-16,2 9-2 16,10 12-4-16,-2-6-10 15,24 25-13-15,-8-9-10 16,20 10-1-16,-2-6 1 15</inkml:trace>
  <inkml:trace contextRef="#ctx0" brushRef="#br1" timeOffset="224419.8361">5367 15233 59 0,'-40'8'40'16,"23"0"0"-16,3-20 0 15,32-8-34-15,2-2-1 16,18 1-1-16,11-5 0 15,12 4 0-15,8 2-1 16,7 3 0-16,5 3-1 16,-1 6 0-16,-1 3-1 0,0 3 0 15,-3 2-1-15,-6-1-1 16,-7 1-2-16,-10-7-5 15,3 13-12-15,-29-23-12 16,2 10-9-16,-21-12-2 16,-1 4-1-16</inkml:trace>
  <inkml:trace contextRef="#ctx0" brushRef="#br1" timeOffset="224970.8676">7397 14550 60 0,'0'0'38'16,"5"-13"0"-16,-5 13-12 16,-22 0-10-16,7 3-10 15,-11-2 0-15,2 7-1 16,-7 5 0-16,2 7-1 15,-1 4-1-15,3 6 0 16,3 3-2-16,6 5 1 16,9-1-2-16,14-1 0 15,9-5-1-15,13-10-1 16,12-6-1-16,12-16-3 15,13-4-1-15,0-28-15 0,23 0-16 16,-14-15-1 0,8-2-1-16,-15-15 1 0</inkml:trace>
  <inkml:trace contextRef="#ctx0" brushRef="#br1" timeOffset="225328.8881">7901 14100 50 0,'-15'-3'40'15,"6"25"-1"-15,-11 6 2 16,7 29-17-16,-3 1-20 15,2 11 1-15,-2 4-2 16,2 2 1-16,0-2-2 16,5-3 0-16,2-9-1 15,6-11-1-15,0-12 0 16,4-11 0-16,3-8 0 0,-6-19-1 15,19 6 2-15,-6-17-1 16,1-7 1-16,1-2 1 16,2-3-1-16,1-2 0 15,0 4 0-15,-1 4 1 16,-3 7-2-16,0 9 0 15,-3 8 0-15,0 8 0 16,-2 8-2-16,5 1-1 16,3 4-1-16,3-7-5 15,14 9-7-15,-10-27-12 16,21 9-12-16,-2-21-2 15,9 1 2-15,-9-14 2 16</inkml:trace>
  <inkml:trace contextRef="#ctx0" brushRef="#br1" timeOffset="225695.9091">8418 14576 93 0,'-12'-11'40'0,"-12"-1"1"16,5 19-13-16,-8-6-24 16,0 11 0-16,-1 8-1 15,1 5-1-15,1 8 0 16,6 2-1-16,3 1 1 15,6 1-2-15,8-6 1 16,7-4-1-16,8-10 0 16,9-8-1-16,9-11 2 15,6-12-1-15,3-5 1 16,2-7 0-16,-3-4 0 15,-4-1 0-15,-8 1-1 0,-7 5 2 16,-11 6-2-16,-6 8 0 16,-2 11 0-16,-22 3 0 15,6 10 0-15,-2 6-1 16,1 3 0-16,2 4 0 15,12 1-2-15,5-6-2 16,14 1-1-16,3-17-7 16,21 11-9-16,-13-25-8 15,25 6-10-15,-8-13-1 16,6 5 2-16</inkml:trace>
  <inkml:trace contextRef="#ctx0" brushRef="#br1" timeOffset="226034.9285">8819 14671 56 0,'5'-18'39'15,"-5"18"1"-15,-10-6-1 16,10 18-13-16,-13-6-22 15,3 11-1-15,-1 2 0 16,2 10-2-16,0 4 1 16,1 2-1-16,1-1 1 15,3 0-2-15,3-6 1 16,7-11 0-16,-6-17 0 15,25-1 0-15,-3-20 0 16,5-11 0-16,1-7 0 16,1-8 1-16,-1-2-2 15,-3 3 1-15,-6 3 0 16,-4 8 0-16,-7 13-1 15,-5 10 0-15,-3 12 1 16,-7 13-1-16,3 10-1 0,-3 7-2 16,6 6-1-16,3-2-4 15,14 12-7-15,-4-22-8 16,31 10-15-16,-3-17-3 15,22-2-3-15,6-13 3 16</inkml:trace>
  <inkml:trace contextRef="#ctx0" brushRef="#br1" timeOffset="226707.967">9546 14617 83 0,'-28'-4'41'16,"3"11"-2"-16,-15-5-6 16,6 15-28-16,-3 2 0 15,3 8-2-15,3 3 0 16,4 5-2-16,7-4 1 15,10-1-2-15,6-5 2 16,11-2-2-16,10-10 1 16,7-9-1-16,6-11 0 0,5-6 1 15,0-9 0-15,-2-6 0 16,-3-3 0-16,-3-2 0 15,-8-4 0-15,-3 5 0 16,-7 1-1-16,-4 5 1 16,-5 12-1-16,0 14-1 15,-13 7 1-15,0 21-1 16,-1 19 0-16,-5 20 0 15,-5 17 0-15,2 15 1 16,-1 10-1-16,4 3 0 16,6-5 1-16,2-7-1 15,6-13 1-15,5-18-1 16,4-21 1-16,2-19 0 15,-6-29 0-15,17-6 0 16,-12-22 0-16,0-14 1 0,-3-16-1 16,-1-8 0-16,0-12-1 15,-1 0 0-15,5 2 0 16,-2 2-2-16,8 9-1 15,-1 3-2-15,13 17-3 16,-4-10-10-16,23 28-6 16,-12-10-13-16,21 12-1 15,-4-5 1-15</inkml:trace>
  <inkml:trace contextRef="#ctx0" brushRef="#br1" timeOffset="226897.9778">10040 14598 55 0,'16'8'41'15,"-16"-8"-1"1,-19 29 2-16,0-14-15 0,5 13-24 15,-7 1 1-15,5 7-3 16,-1-3 1-16,7 2-2 16,6-4 0-16,4-5-2 15,10-5-3-15,-10-21-6 16,35 17-14-16,-20-30-15 15,14 0-1-15,-7-16-1 16,8-1 3-16</inkml:trace>
  <inkml:trace contextRef="#ctx0" brushRef="#br1" timeOffset="227304.001">10155 14500 72 0,'0'0'43'16,"0"0"-2"-16,4 15 3 0,-4-15-30 15,17 11-10-15,-4-2 0 16,3 5-1-16,-1 1 0 15,-1 5-1-15,-3 3 0 16,-7 6-2-16,-5 2 1 16,-2 3-1-16,-10 2 0 15,2-3 0-15,-1-6-1 16,4-1 1-16,3-11-1 15,5-15 1-15,14-4 0 16,1-13 1-16,6-9-1 16,5-4 1-16,3-4-1 15,1-5 1-15,1 1 0 16,-4 3-1-16,-3 8 0 0,-5 8 0 15,-4 7 0 1,-1 11 0-16,-14 1 1 0,15 26-1 16,-11-1-1-16,-3 4-1 15,8 3-2-15,-1-2-3 16,12 5-3-16,-1-19-7 15,23 10-7-15,-13-27-12 16,22 6-4-16,-2-17-3 16,11 4 4-16</inkml:trace>
  <inkml:trace contextRef="#ctx0" brushRef="#br1" timeOffset="227785.0286">11024 14612 88 0,'1'-17'41'16,"-10"-5"0"-16,6 12-3 0,-16-5-34 15,-3 9-1-15,-9 7 0 16,0 11 0-16,-8 10 0 15,5 9-1-15,-4 7 0 16,8 1-1-16,11-1-1 16,9-4 0-16,10-9 1 15,11-10-2-15,12-11 1 16,7-14 1-16,3-7-1 15,2-7 1-15,-1-7-1 16,-5 1 1-16,-6-1-1 16,-7 5 1-16,-9 10-1 15,-7 16-1-15,0 0 1 16,-20 19-1-16,3 12 0 15,-5 15-1-15,-2 14 1 16,0 14-1-16,0 6 1 0,1 3-1 16,4-2 1-16,2-6 0 15,3-7 0-15,2-13 1 16,6-17-1-16,1-17 1 15,5-21 0-15,0-10 1 16,4-17-1-16,-3-11 0 16,1-15 1-16,3-8-1 15,3-7 0-15,0-1-1 16,3 4 1-16,0 4-1 15,5 14-4-15,-6-5-6 16,16 31-9-16,-16-11-6 16,21 22-13-16,-3-4-3 15,20 8 1-15</inkml:trace>
  <inkml:trace contextRef="#ctx0" brushRef="#br1" timeOffset="228477.0681">12056 14573 79 0,'2'-13'38'16,"-19"-4"-9"-16,17 17 1 16,-30-8-23-16,7 10 0 15,-7 0-2-15,-5 13 1 16,-4 3-1-16,-3 13-2 0,3 4 0 15,4 4-1-15,6-1 0 16,9-1-1-16,12-6 0 16,13-10-1-16,16-14 1 15,16-17 0-15,10-13 0 16,10-11 0-16,4-11 0 15,7-7 1-15,-9-9-1 16,-3-1 0-16,-7 1 0 16,-11 3-1-16,-13 5 1 15,-9 9-1-15,-9 11 0 16,-7 13 1-16,0 20-1 15,-22 11 0-15,6 21 0 16,-3 16 0-16,0 11 0 16,6 10-1-16,6 3 0 0,8-2-2 15,14-4-2-15,8-14-3 16,20-5-5-16,-6-27-7 15,28 4-7-15,-17-32-9 16,17 1-4-16,-11-17 2 16,-2-1 0-16</inkml:trace>
  <inkml:trace contextRef="#ctx0" brushRef="#br1" timeOffset="228664.0788">12670 14509 88 0,'0'0'41'16,"-27"-2"1"-16,16 21-1 15,-3 4-37-15,0 11-1 16,2 3-2-16,-1 6 0 15,6 0-1-15,3-1-2 16,4-7 0-16,7-8-3 0,8-6-2 16,-4-25-12-16,22 8-14 15,-9-25-8-15,13-2 0 16,-6-18 2-16</inkml:trace>
  <inkml:trace contextRef="#ctx0" brushRef="#br1" timeOffset="229017.099">12842 14291 91 0,'0'13'42'0,"0"-13"0"16,4 33-1-16,-2-10-38 16,10 5-1-16,2 5 1 15,2 5-1-15,-3 5-1 16,-1 2 1-16,-5 0-1 0,-5 3 0 15,-4-4-1-15,-4-6-1 16,-2-7 1-16,0-8-1 16,1-8 1-16,7-15-1 15,0 0 1-15,0-16 1 16,12-10-1-16,4-8 2 15,2-8-2-15,3-7 1 16,0-3 0-16,0 3 0 16,-2 0 0-16,-5 9-2 15,1 5 0-15,-3 8-2 16,4 15-4-16,-4-4-8 15,15 24-7-15,-16-17-7 16,22 20-12-16,-5-9-3 0,12 9 2 16</inkml:trace>
  <inkml:trace contextRef="#ctx0" brushRef="#br1" timeOffset="229513.1274">13479 14635 78 0,'0'0'38'0,"0"0"-2"15,20-15-5-15,12 3-26 16,7-9-1-16,11 2-1 15,0-4 0-15,0 2-1 16,-5-2 1-16,-6 6 0 16,-12-2-1-16,-13 9 0 15,-16-1 0-15,-13 9 0 16,-19 1-1-16,-7 5 1 15,-7 3-1-15,-8 6 0 16,-1 3 0-16,-2 7 0 16,8 3 0-16,10 2 0 0,8 4 0 15,18 1 0-15,12-1-1 16,15-1-1-16,21-4-1 15,12-9-2-15,23 1-7 16,-5-21-10-16,31 10-8 16,-13-22-11-16,12 2 0 15,-11-13-1-15</inkml:trace>
  <inkml:trace contextRef="#ctx0" brushRef="#br1" timeOffset="229716.139">14223 14503 61 0,'-21'-2'39'0,"-11"-2"0"16,7 17 1-16,-18-11-16 15,18 20-20-15,-8 2-1 16,5 8 0-16,5-1-1 0,10 0 0 16,9-1-1-16,10-7 0 15,16-8-3-15,8-10-1 16,22-5-8-16,-1-26-9 15,28 3-19-15,-12-22 1 16,20 2-2-16,-9-20-1 16</inkml:trace>
  <inkml:trace contextRef="#ctx0" brushRef="#br1" timeOffset="229896.1493">14753 14097 83 0,'-33'54'40'0,"6"21"0"16,-9-1 1-16,15 13-36 0,-4-4-5 15,3-4 0-15,9-4-5 16,-3-21-14-16,21 5-21 16,-11-28 1-16,14-6-3 15,-8-25 0-15</inkml:trace>
  <inkml:trace contextRef="#ctx0" brushRef="#br1" timeOffset="230271.1708">14459 14351 91 0,'0'0'43'0,"-8"13"0"16,22 0 0-16,1-2-34 16,22-13-7-16,7-4-1 15,13-3-1-15,1-8 0 0,6 1 0 16,-2-6-2-16,-1 2 0 15,-3 1-1-15,-9 0 1 16,-5 5-1-16,-7 3-1 16,-7 8 1-16,-8 3-1 15,-7 10 1-15,-6 6 0 16,-4 9 1-16,-5 6 0 15,-1 8 1-15,-3 5 1 16,0 2 0-16,1 1 1 16,-1-2 0-16,-1-5 0 15,2-4-1-15,-1-6 0 16,4-9-2-16,0-21-6 15,5 17-6-15,-12-32-6 0,23 7-12 16,-15-19-5-16,17-2-2 16,-8-15 2-16</inkml:trace>
  <inkml:trace contextRef="#ctx0" brushRef="#br1" timeOffset="230437.1803">15307 13996 106 0,'-30'-6'43'16,"14"12"0"-16,-8-10-3 15,24 4-39-15,-24-7-9 16,5-5-12-16,19 12-18 16,-12-4-4-16,12 4-2 15,0 0 2-15</inkml:trace>
  <inkml:trace contextRef="#ctx0" brushRef="#br1" timeOffset="231269.2278">15467 14343 81 0,'19'0'40'0,"-19"0"-2"16,20 0-4-16,-20 0-28 15,-15 11-2-15,-2 2 0 16,-3 8-1-16,-3 5-1 16,1 5 0-16,1 5 0 15,6 1 0-15,6 0-2 16,9-2 1-16,9-7 0 15,12-6-1-15,4-7 0 16,4-9-1-16,5-9 1 16,-1-11-1-16,0-10 1 15,-1-9-1-15,-7-5 0 16,-7-8 0-16,-2-2 0 0,-6-2 0 15,-3 1 0-15,-4 2 0 16,-1 11 1-16,-2 4-1 16,-2 13 2-16,2 19-1 15,-10-8 0-15,10 8 1 16,-5 20 0-16,7-3 0 15,9-4 0-15,7-1-1 16,10-6 1-16,10-6 0 16,9-5 0-16,2-5-1 15,2-3 1-15,-3 0 0 16,-5 6 0-16,-7 4 1 15,-13 8-1-15,-12 8 0 16,-12 12-1-16,-9 8 1 16,-9 7 0-16,-4 3-1 15,-1 2 1-15,1-2-1 0,4-7 0 16,5-10 0-16,14-10 0 15,13-16 0-15,11-16 0 16,10-8 0-16,11-12 1 16,4-7 0-16,2-3 0 15,0 1-1-15,-6 7 2 16,-6 13-1-16,-12 15 0 15,-9 18 0-15,-13 16 0 16,-7 17 0-16,-11 14-1 16,-4 4 0-16,-2 8-5 15,0-3-2-15,14 2-8 16,-5-27-4-16,30 2-6 0,-3-33-4 15,33 5-9-15,-2-21-4 16,20 0 5-16</inkml:trace>
  <inkml:trace contextRef="#ctx0" brushRef="#br1" timeOffset="231406.2357">16741 14638 87 0,'-16'-8'41'0,"1"13"3"16,-19-12-4-16,11 12-22 16,-1-7-27-16,-7-13-7 15,20 19-10-15,-13-17-17 16,24 13 0-16,0 0-2 15,0 0 2-15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01T20:17:41.372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2599 1142 62 0,'0'0'35'0,"-17"-64"0"16,17 64-1-16,0 0-28 16,0 0-3-16,0 0 0 15,0 0 0-15,0 0 0 16,0 0 2-16,0 0-1 15,0 0 0-15,-7 24-2 16,16 35 1-16,3 13-2 16,2 17 2-16,-16-10-3 15,7 23-2-15,2 6 2 16,1 5 0-16,-4-6 1 15,0 10-2-15,-1 8 2 0,-1 14 0 16,-6 9 0-16,0 8 1 16,-3 6-2-16,-1 14 2 15,-6 6-1-15,0 13 1 16,1 6-1-16,-3 6 0 15,-1 9 0-15,1 7-1 16,1 7 2-16,0 4-2 16,3 5 1-16,1 9-1 15,1 2 2-15,6 7-1 16,3 5 2-16,5 7 0 15,5 5-2-15,5 5 1 16,0 0 0-16,1 0-1 16,1 2-2-16,-2 1 2 15,-7 3-1-15,-4 2-1 0,-11 6 1 16,-9 8 1-16,-9 3-3 15,-3 2 3-15,-3 1-2 16,-5-9 1-16,8-11-3 16,1-10 0-16,14-21-2 15,11-22 0-15,21-19-6 16,8-33-30-16,22-19 2 15,7-34-4-15,18-23 3 16</inkml:trace>
  <inkml:trace contextRef="#ctx0" brushRef="#br0" timeOffset="1134.0649">1316 11764 75 0,'10'8'38'16,"2"-8"-2"-16,3 3 0 15,-5-9-33-15,9 6-2 16,3-1-1-16,5 1 0 16,9 0 0-16,7 0 1 15,9 1-1-15,11 1 0 16,9 1 0-16,11 1 0 15,7 2 0-15,11 1 1 16,9 0-1-16,12 1 0 0,7-2 1 16,8-1-1-16,13-2 0 15,14-2 1-15,16-5 0 16,13-2-1-16,20-3 1 15,12 1-1-15,18-2 0 16,19 1 0-16,14 1 0 16,11 3 1-16,16 2-1 15,5 0 0-15,5 2 1 16,11 0 0-16,4-2 0 15,11-2-1-15,13-3 1 16,13-4 0-16,12-3 0 16,15-1-1-16,14-3 1 15,8 2-1-15,13 4 1 0,3 3-1 16,5 5 1-16,37 6-1 15,-33 6 0-15,3 1 1 16,-1 6 0-16,7-4 0 16,34 2-1-16,-26-6 0 15,4-2 0-15,7-4 1 16,0-2-1-16,5-2-1 15,48-2 1-15,-41 1-1 16,-36 2 1-16,32 3 1 16,-4 3 0-16,-7 4 2 15,-7 3-1-15,-7 0 2 16,-51 2-2-16,40 1 1 15,-4-10-1-15,0-3-2 16,-3-8 0-16,-45-13-5 0,42-2-28 16,-22-21-9-16,-11-3 2 15,-29-13-4-15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01T20:17:58.956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4044 7394 94 0,'7'-33'36'0,"-4"-2"1"15,9 14-2-15,-5 3-28 16,7 18-3-16,-3 16 0 16,3 23-1-16,-7 23 0 15,-2 24-2-15,-7 14 0 16,-2 16 0-16,-3 7-2 15,-2-6 1-15,5-6-5 16,3-21-3-16,19-20-28 0,0-32-2 16,19-20 0-16,3-37-1 15</inkml:trace>
  <inkml:trace contextRef="#ctx0" brushRef="#br0" timeOffset="293.0168">4587 7309 103 0,'-48'33'38'15,"-12"13"1"-15,3 22-1 16,-5-2-31-16,10 4-2 16,4-11-2-16,16-7 0 15,9-10-1-15,13-14 0 0,15-11-1 16,15-9 0-16,12-10-1 15,4-2 1-15,6-5-1 16,4 2 1-16,2 4-2 16,-1 7 1-16,-5 10-2 15,-5 4 0-15,-4 11-1 16,-2 1-2-16,2 11-5 15,-12-12-28-15,20 7-1 16,-9-15-1-16,14-6 1 16</inkml:trace>
  <inkml:trace contextRef="#ctx0" brushRef="#br0" timeOffset="496.0284">5112 7706 110 0,'-23'33'39'16,"-6"3"1"-16,10 22-2 15,-4 1-36-15,11 2 0 16,4 2-3-16,8-9-1 16,5-7-2-16,6-18-6 15,16-8-27-15,-4-35-2 16,13-13 2-16,-3-25-2 15</inkml:trace>
  <inkml:trace contextRef="#ctx0" brushRef="#br0" timeOffset="909.052">5114 7265 113 0,'-21'0'39'0,"1"6"-1"16,20 12-1-16,11-2-37 16,12-1-1-16,13 2 0 15,10-2 0-15,10 6-1 16,1 5 1-16,-2 7 1 15,-7 11 1-15,-11 11 0 16,-10 10 2-16,-18 7-1 16,-7 7 2-16,-15-4-2 15,-3 3 1-15,-5-11 0 16,5-10-2-16,2-17 0 15,10-17 0-15,4-23 0 16,20-13 0-16,5-15 0 16,5-16 0-16,5-13 0 15,0-4 0-15,4-1 0 0,-7 8 0 16,-3 11 0-16,-10 13-1 15,-7 16 0-15,-12 14 0 16,11 28 0-16,-12 8 0 16,-3 13-2-16,1 4 0 15,4 8-3-15,2-4-2 16,16 4-16-16,-5-23-17 15,17-2-1-15,-3-19 1 16,15-9-2-16</inkml:trace>
  <inkml:trace contextRef="#ctx0" brushRef="#br0" timeOffset="1247.0714">5989 7824 107 0,'0'0'40'15,"-6"23"1"-15,6-23-2 16,31 14-36-16,-1-16 0 15,14-6-1-15,5-6 0 16,7-2 0-16,-8-5-1 16,0-1 0-16,-10-1 0 15,-13 0-1-15,-13 1 2 16,-16 5-2-16,-15 4 0 15,-11 5 0-15,-11 9 1 16,-4 8-1-16,-5 14 1 16,1 11-1-16,4 7 1 15,9 8-1-15,7 3 0 0,12 3 0 16,16-2-2-16,15-13-2 15,24-11-3-15,6-25-17 16,26-3-14-16,-3-22-2 16,16-3 1-16,-10-25-1 15</inkml:trace>
  <inkml:trace contextRef="#ctx0" brushRef="#br0" timeOffset="1720.0984">6627 7622 106 0,'-14'13'39'15,"-9"3"2"-15,8 23-2 16,-10 5-30-16,8 10-5 15,0 3-1-15,6 9-1 16,1-4 0-16,4-6-1 0,3-7 0 16,3-11 0-16,4-14-1 15,-4-24 0-15,22-9 2 16,-3-19-2-16,0-14 1 15,2-9 0-15,2-10 0 16,-3-3 1-16,-2 2-2 16,-3 10 0-16,-1 8 0 15,-8 11 0-15,-1 17 0 16,-5 16 0-16,5 10 0 15,-3 13 0-15,3 7 0 16,-1 2 0-16,6 1 0 16,2-6 0-16,7-8 0 15,5-12 0-15,6-14 0 16,5-12 0-16,1-11 0 15,2-5 0-15,-2-6 0 0,-5 3 0 16,-4 1 0-16,-6 8 0 16,-8 12 0-16,-13 17 0 15,5 19 0-15,-10 16 0 16,-5 15 0-16,0 9 0 15,1 15-6-15,1-2-3 16,16 12-10-16,-11-22-21 16,30-1-2-16,0-26 0 15,26-6 1-15</inkml:trace>
  <inkml:trace contextRef="#ctx0" brushRef="#br0" timeOffset="2333.1335">7752 7664 92 0,'-10'11'38'16,"-19"-9"0"-16,4 6 1 15,-17-6-31-15,2 7-3 16,-4 4 0-16,1 9 0 15,-5 7 0-15,4 7-1 16,5 6 0-16,9 1-2 16,6 0 0-16,12 0 0 15,12-8-1-15,13-8-1 16,15-14 1-16,10-12 0 15,10-11 0-15,5-10 1 16,3-9-2-16,0-11 0 16,-9-4 0-16,-4-2 0 15,-9 3 0-15,-10 7 0 16,-8 3 0-16,-10 14 0 0,-6 19 0 15,0 0 0-15,-15 17 0 16,5 11 0-16,3 6 0 16,4 5 0-16,12-1-4 15,7-5 1-15,16-9-3 16,5-22-4-16,25-1-12 15,-6-31-17-15,20-9 0 16,-9-25 0-16,7-4 0 16</inkml:trace>
  <inkml:trace contextRef="#ctx0" brushRef="#br0" timeOffset="2500.143">8403 7185 106 0,'-20'-34'39'16,"2"31"1"-16,-13 18-1 0,6 29-31 16,-6 18-3-16,5 24-2 15,2 13-1-15,4 9-1 16,7 8-3-16,4-4-2 15,9-6-2-15,-3-20-9 16,13-4-24-16,-9-31-1 16,11-12 0-16,-9-28-1 15</inkml:trace>
  <inkml:trace contextRef="#ctx0" brushRef="#br0" timeOffset="2817.1612">8093 7599 116 0,'0'21'41'15,"-2"-5"2"-15,17 12-2 0,4-17-36 16,17 0-3-16,9-9 0 16,7-5 0-16,2-5-1 15,0-2 1-15,-6-1-2 16,-4 0 0-16,-10 3 0 15,-7 5 0-15,-11 6 0 16,-6 9 0-16,-9 9 0 16,-6 9 0-16,-6 9 0 15,-4 6 0-15,0 10 0 16,-2 5-2-16,3 2-1 15,5-9-1-15,11-4-2 16,1-22-7-16,25-1-18 16,-5-35-10-16,18-10 2 15,-6-29-1-15,7-15 2 0</inkml:trace>
  <inkml:trace contextRef="#ctx0" brushRef="#br0" timeOffset="2951.1688">8696 7233 132 0,'-13'9'39'16,"0"7"-4"-16,6 8-29 15,18 5-43-15,2-8-3 16,22 6-1-16,5-7-2 16</inkml:trace>
  <inkml:trace contextRef="#ctx0" brushRef="#br0" timeOffset="3184.1822">9319 7509 119 0,'-50'26'43'0,"-13"-3"1"15,6 18-2-15,-8 5-38 16,12 11-1-16,9 5-3 16,11 8 0-16,19-3 0 15,19-9 0-15,25-13 0 16,14-30-8-16,29 0-18 15,-6-36-15-15,20-12-2 16,-4-28-1-16,7-13 0 16</inkml:trace>
  <inkml:trace contextRef="#ctx0" brushRef="#br0" timeOffset="3741.214">10929 7214 111 0,'4'-10'40'0,"-8"-3"-1"15,4 13-1-15,0 0-34 0,-14 35-3 16,-1 6 2-16,-3 25-1 16,-11 16 0-16,-1 15-1 15,-5 6 0-15,4 8-2 16,2-7 0-16,12-14-1 15,14-16-2-15,10-32-5 16,28-19-27-16,-1-31-4 16,23-14 2-16,-5-31-2 15</inkml:trace>
  <inkml:trace contextRef="#ctx0" brushRef="#br0" timeOffset="3938.2253">10868 7203 129 0,'-19'-7'41'16,"19"7"-1"-16,10-4 0 15,20-5-38-15,24-5-1 16,18-3-1-16,16 0-1 16,5-1-1-16,9 6-2 15,-9 0-6-15,1 19-26 16,-29-4-3-16,-7 20 0 15,-31-2-1-15</inkml:trace>
  <inkml:trace contextRef="#ctx0" brushRef="#br0" timeOffset="4132.2364">11008 7550 115 0,'-32'23'39'0,"11"-16"1"0,32-3-1 16,19-14-38-16,21-6 0 15,15-4-2-15,13-2 0 16,5 3-2-16,-2-1-2 15,-6 14-3-15,-18-3-6 16,-6 23-23-16,-35 1 0 16,-16 19 1-16,-30 0-1 15</inkml:trace>
  <inkml:trace contextRef="#ctx0" brushRef="#br0" timeOffset="4302.2461">11111 7864 104 0,'-75'37'37'0,"22"4"1"16,4-21-2-16,27 4-27 15,22-24-4-15,15 10-2 0,27-19-2 16,24-6 0-1,21-7-3-15,11-5 0 0,13 3-3 16,4-7-2-16,7 14-8 16,-15-11-24-16,4 11 2 15,-21-4-1-15,-9 6 0 16</inkml:trace>
  <inkml:trace contextRef="#ctx0" brushRef="#br0" timeOffset="4756.2721">12140 7602 103 0,'-16'-13'38'0,"-17"-6"3"16,9 15-1-16,-13 0-33 15,1 10-2-15,-4 8-1 16,-1 14 0-16,-2 7-1 16,3 10 0-16,3 4-1 15,8-1 0-15,10 2-1 0,13-6 1 16,16-13-2-16,16-12 0 15,12-13 0-15,15-14 0 16,9-12 0-16,5-7 0 16,-2-11 0-16,-6-1 0 15,-12-2 0-15,-8 4 0 16,-14 6 0-16,-11 8 0 15,-14 23 0-15,-15-2 0 16,-9 25 0-16,-5 16 0 16,-8 16 0-16,-6 18 0 15,1 10 0-15,-1 9 0 16,5-1 0-16,8-1 0 15,7-10-2-15,10-13 2 0,15-16 0 16,13-25-1-16,15-23 1 16,18-22 1-16,12-23-1 15,9-19 0-15,5-14-1 16,4-16-3-16,7-1-6 15,-12-16-7-15,14 21-8 16,-30-11-9-16,7 23-7 16,-15 6-1-16,4 22 2 15</inkml:trace>
  <inkml:trace contextRef="#ctx0" brushRef="#br0" timeOffset="5155.2949">12903 7527 109 0,'0'0'41'15,"-18"-13"1"-15,18 13-1 16,-28 21-37-16,7 5 1 16,-6 11-2-16,1 8 0 15,-2 8-1-15,2 1 0 16,7 1-1-16,9-9 1 15,14-9-2-15,14-18 0 16,18-15 0-16,14-15 0 16,10-14 0-16,9-13 0 15,1-8 0-15,1-5 0 16,-8 0 0-16,-8 5 0 15,-19 9 0-15,-13 9 0 16,-11 16 0-16,-12 12 0 16,-9 18 0-16,-8 9 0 0,4 6 0 15,-4 6 0-15,12 5-5 16,5-5 0-16,18 4-7 15,2-21-5-15,26 7-7 16,-8-29-15-16,23 2-1 16,-4-20-2-16,9-2 3 15</inkml:trace>
  <inkml:trace contextRef="#ctx0" brushRef="#br0" timeOffset="5489.314">13686 7560 109 0,'-39'2'41'15,"3"24"1"-15,-13-1-2 16,11 14-35-16,-2 3-1 15,7 5 0-15,9-2-2 0,9-1 0 16,11-12-1-16,18-10 0 16,10-14 0-16,12-11 0 15,8-15-1-15,5-10 0 16,4-9 0-16,-1-7 0 15,-3 0 2-15,-10 4-2 16,-8 3 0-16,-12 11 0 16,-8 15 0-16,-11 11 0 15,-15 17 0-15,0 13 0 16,-3 7 0-16,4 6 0 15,4 2-3-15,8-6 1 16,15-5-3-16,12-19-7 16,23-1-5-16,0-32-9 15,23-5-15-15,0-23 0 0,15-9-1 16,-6-17 3-16</inkml:trace>
  <inkml:trace contextRef="#ctx0" brushRef="#br0" timeOffset="5672.3245">14552 7131 120 0,'-25'2'40'16,"-3"34"2"-16,-14 13-3 15,3 21-36-15,-9 13-1 16,0 8-2-16,5 4 0 16,7-2-3-16,10-11 0 15,6-12-2-15,13-6-5 16,-2-33-13-16,18-5-16 15,-9-26-1-15,21-8 0 0,-16-22 0 16</inkml:trace>
  <inkml:trace contextRef="#ctx0" brushRef="#br0" timeOffset="5979.342">14158 7425 117 0,'-22'4'43'0,"24"16"0"16,0-5-1-16,6 3-38 15,23-6-1-15,11-2-2 16,12-8 1-16,4-6-2 15,5-3 0-15,2-4-2 16,0-3 1-16,-7 0 0 16,-8 0-1-16,-11 5 0 15,-11 6 0-15,-13 7 0 0,-9 12 1 16,-8 11 0-16,-11 13 0 15,-9 13 1-15,-5 11 0 16,-3 5 1-16,2 1-1 16,5 0 1-16,8-10-2 15,5-12-2-15,21-15-9 16,-11-33-7-16,49-7-21 15,-16-28 0-15,16-15-1 16,0-26-2-16</inkml:trace>
  <inkml:trace contextRef="#ctx0" brushRef="#br0" timeOffset="6108.3494">14915 6981 129 0,'-40'4'43'16,"6"20"-4"-16,-2 10-10 0,7-6-67 15,19 18-2-15,2-9-4 16,16 5 0-16</inkml:trace>
  <inkml:trace contextRef="#ctx0" brushRef="#br0" timeOffset="6821.3902">15170 7463 99 0,'-26'7'41'15,"-12"-3"2"-15,7 11-3 0,-9 3-27 16,8 10-11-16,5 5 0 16,3 10 0-16,6 4 0 15,10 0 0-15,10-2-1 16,15-7 0-16,9-8-1 15,11-14 0-15,8-13-1 16,2-15-1-16,2-13-1 16,-1-14 0-16,-4-7 0 15,-8-7 0-15,-8-4 0 16,-12-3 0-16,-5 5 2 15,-7 5 1-15,-7 12 1 16,-1 9 1-16,-5 11 1 16,9 18 0-16,-14-4 0 0,13 17 0 15,3 5-1-15,7 3 1 16,6-1-2-16,7 2 1 15,6-5-1-15,7-1-1 16,1-2 1-16,-2 1 0 16,-2 1 0-16,-10 5 1 15,-7 2-2-15,-9 8 0 16,-13 4 0-16,-11 3 0 15,-6 2 0-15,-5 0 0 16,1-1 0-16,3-8 0 16,5-7 0-16,7-7 0 15,13-17 0-15,18 4 0 16,7-19 0-16,9-6 0 15,9-9 0-15,4-2 0 0,-1-1 0 16,2 3 0 0,-10 7 0-16,-9 7 0 0,-6 10 0 15,-11 11 0-15,-8 8 0 16,-5 6 0-16,-5 7 0 15,-5-1 0-15,4 3 0 16,0-5-4-16,12 2-9 16,-5-25-3-16,24 25-5 15,-9-30-13-15,26 4-6 16,-1-18-1-16,16 0 1 15,-2-17 2-15</inkml:trace>
  <inkml:trace contextRef="#ctx0" brushRef="#br0" timeOffset="7151.4091">16330 7411 105 0,'0'0'41'16,"-33"-5"0"-16,14 11 0 16,-17-3-32-16,2 12-3 15,-6 1-2-15,2 5 0 16,-1 1-2-16,10 5 0 15,11 0-2-15,12-2 0 16,16-3 0-16,20-5 0 16,16-6 0-16,9-2 0 15,7-3 0-15,1-3 0 16,-5 1 0-16,-10 3 0 15,-17 6 0-15,-17 6 0 16,-18 4 0-16,-15 6 0 16,-15 2 0-16,-13 1 0 0,-3 5 0 15,-19-15-14-15,7 13-5 16,-22-27-7-16,20 15-10 15,-26-16-8-15,0 1 0 16,-15-4 0-16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01T20:18:18.54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4494 1689 56 0,'-15'0'32'15,"2"0"0"-15,2-1-1 16,11 1-17-16,0 0-5 16,0 0-3-16,2-15-1 15,-2 15-2-15,16-14-1 16,-5 9 0-16,-11 5-2 15,23-3 1-15,-10 6-1 16,3 1 0-16,4 3 0 0,7 1 1 16,7-2-1-16,12 0 2 15,10-3-1-15,8-2 0 16,11-3 1-16,12-4 0 15,7-2-1-15,9-1 1 16,9 0-1-16,2 1 0 16,2 0 0-16,5 3 0 15,2-1-1-15,3 6 1 16,7-1-1-16,2 1 0 15,3 0 0-15,5 0 0 16,9-1 1-16,9-1-1 16,6-1 0-16,2 1-1 15,2 1 1-15,4 2-1 16,-1-1 1-16,1 3-1 15,-3 2 1-15,-1 1-1 0,0 0 1 16,2-2 0-16,0 1-1 16,6-4 1-16,3-1 0 15,3 0 0-15,7-3 0 16,2-2 0-16,2 0 0 15,2 2 0-15,-2-2 0 16,-2 3 0-16,-1 2 1 16,-2 1-2-16,-2 1 1 15,-4 2 0-15,1 0 0 16,2 0 0-16,4 3 0 15,2-4-1-15,7-3 1 16,7-1 1-16,1 1-1 0,6-4 0 16,0-3 1-16,3-1-1 15,-5-3 1-15,-7 0 0 16,-3-2 0-16,-2 1 0 15,-8-1 1-15,-1 0-2 16,2-4 1-16,1-3 0 16,6-2-1-16,-1 0 1 15,2-5-1-15,-4-1 1 16,-7 0-1-16,-101 13 0 15,2 0 1-15,-7 2-1 16,-4 2 1-16,-12-1-1 16,-3 1 1-16,-13 3-2 15,-2 4-3-15,27-3-3 16,-17 12-28-16,-33 8-3 15,-9 6 0-15,-22 4-2 0</inkml:trace>
  <inkml:trace contextRef="#ctx0" brushRef="#br1" timeOffset="4590.2625">655 2685 98 0,'0'-28'39'0,"11"5"0"15,-4-13-2-15,14 1-34 0,5-6 0 16,12-6-2-16,5-2 1 16,8 4 0-16,-1 1 0 15,0 9-1-15,-8 10 0 16,-10 15 0-16,-12 16 1 15,-16 19-1-15,-12 17-1 16,-14 21 1-16,-7 12 0 16,-2 9 1-16,-1 5-2 15,6-4 2-15,11-6-1 16,14-15 0-16,15-23 1 15,23-24 0-15,13-24-1 16,15-22-1-16,7-19 1 16,5-14-1-16,-4-12 2 15,-5-3-2-15,-18 3 1 16,-14 6-2-16,-16 7 2 0,-11 8-1 15,-11 11 0-15,-4 9 0 16,-1 7-1-16,0 5-1 16,12 9-2-16,5-9-6 15,22 22-26-15,-8-8-6 16,15 15 1-16,-4-5-1 15</inkml:trace>
  <inkml:trace contextRef="#ctx0" brushRef="#br1" timeOffset="4954.2833">1705 2542 97 0,'-13'9'38'0,"18"6"2"0,-5-15-1 15,24-3-35-15,2-3 0 16,8-3-1-16,7-3 0 15,5-2-1-15,1-3-1 16,-1-3 0-16,-7-2 0 16,-2-2 0-16,-12-4-1 15,-10 2 1-15,-11-3-1 16,-9 1 0-16,-14 6 0 15,-10 2 0-15,-7 8 0 16,-3 9 0-16,-6 11 1 16,1 12-1-16,5 12-1 15,6 15 1-15,13 6 0 16,12 4 0-16,17 0-2 0,17-7-1 15,25-7-8-15,-3-28-25 16,32-11-4-16,0-33 0 16,12-11 0-16</inkml:trace>
  <inkml:trace contextRef="#ctx0" brushRef="#br1" timeOffset="5108.2921">2583 1816 108 0,'-39'46'40'16,"-16"24"1"-16,5 32-3 15,-16 23-34-15,16-2-4 16,15 4-5-16,3-14-31 16,26-6-4-16,6-24 1 0,19-9-4 15</inkml:trace>
  <inkml:trace contextRef="#ctx0" brushRef="#br1" timeOffset="6039.3454">22418 11969 80 0,'8'-21'38'0,"-8"21"-1"16,6-20 2-16,-6 20-32 15,-19 6-3-15,1 17 1 0,-8 8 0 16,-5 21 1-16,-9 13-2 16,-1 13 0-16,-2 8-1 15,4 7-1-15,5 0-1 16,11-3-1-16,12-6-2 15,11-16-2-15,15-7-6 16,-1-20-29-16,22-10-1 16,-10-22 1-16,8-5-2 15</inkml:trace>
  <inkml:trace contextRef="#ctx0" brushRef="#br1" timeOffset="6409.3666">22205 12516 85 0,'-31'-35'38'0,"-11"0"0"15,7 15 2-15,-9 5-30 16,15 13-3-16,3 3-1 0,14 11-1 15,9-2-2-15,12 0-1 16,15-1-2-16,17-4-1 16,13 0-1-16,10-5-2 15,11 0-1-15,3-8-3 16,4 3 1-16,-3-7-1 15,-4 1 2-15,-10-6-1 16,-6 0 3-16,-14-3 1 16,-8-2 4-16,-10 0 1 15,-14-1 2-15,-4 7 1 16,-15-3 1-16,6 19 0 15,-27-2 1-15,7 16-1 0,-11 9-1 16,0 14 0-16,-6 8-2 16,3 9-2-16,0 2 1 15,9 0-3-15,7-3-2 16,9-11-5-16,26-2-25 15,-5-25-7-15,21-7 0 16,1-24 0-16</inkml:trace>
  <inkml:trace contextRef="#ctx0" brushRef="#br1" timeOffset="6993.4">22905 12108 105 0,'-19'-21'39'15,"19"21"2"-15,-19-7-3 16,19 7-33-16,5 11-3 0,5 4-1 15,4 7 0-15,-1 9 1 16,0 6-1-16,-2 8 2 16,-7 3-2-16,0 11 2 15,-9-3-2-15,-5 1 0 16,-7-6-1-16,4-6 1 15,-2-10-1-15,2-10-1 16,8-12 1-16,5-13-2 16,5-15 2-16,12-9 1 15,6-10-1-15,5-6 0 16,5-7 1-16,1-5-1 15,5 0 1-15,-5 6-1 16,0 8 1-16,-7 7-1 16,-8 14 0-16,-3 13 1 0,-16 4-1 15,14 29 0-15,-14 2 1 16,-3 4 0-16,1 4 0 15,0 1 0-15,6-3-1 16,2-7 2-16,8-8-2 16,5-9 2-16,9-9-2 15,9-9-2-15,5-7 4 16,1-7-4-16,1-1 2 15,0-4-1-15,-8 5 1 16,-6 3-1-16,-9 10 1 16,-9 9 2-16,-10 9 0 15,-12 13-2-15,-4 6 0 16,-3 3 0-16,1 4-3 15,2 0 0-15,6 1-3 0,3-15-7 16,21 8-11-16,-16-32-5 16,45 16-4-16,-19-25-1 15,18 2-8-15,-6-17 2 16</inkml:trace>
  <inkml:trace contextRef="#ctx0" brushRef="#br1" timeOffset="7347.4202">23792 12377 106 0,'0'0'41'15,"-18"-3"0"-15,19 16-2 16,-1-13-35-16,17 16-1 16,6-5-1-16,7 0 0 15,5-2-1-15,9-2 1 16,1-3-2-16,3-5 1 0,-3-9-1 15,-4-2 0-15,-5-8 0 16,-10-4-1-16,-10-5 2 16,-12-1-1-16,-19 6 0 15,-13 8 1-15,-16 15 0 16,-15 14 2-16,-11 15-2 15,-3 17 2-15,2 9-2 16,7 6 2-16,18 2-3 16,22-7 0-16,31-15 0 15,33-17-7-15,43-11-5 16,18-33-10-16,51 6-7 15,4-32-6-15,43 6-4 16,6-15-8-16,26-1 2 16</inkml:trace>
  <inkml:trace contextRef="#ctx0" brushRef="#br2" timeOffset="59476.4018">2363 8124 80 0,'0'0'36'0,"-2"-12"0"15,2 12 1-15,15-12-28 16,5 0-4-16,7-3-2 16,11-1 0-16,6-2 0 15,5 0-1-15,2 3 0 16,0 1-1-16,-2 5-1 0,-5 5 1 15,-9 2-1-15,-6 4 0 16,-10 3 0-16,-9 3 0 16,-7 4 1-16,-10 3 0 15,-14 1 1-15,-8 4-1 16,-17-3 1-16,-12 3-1 15,-12-2 2-15,-3 3-1 16,-3-4 1-16,6-5-2 16,7-2 1-16,10-3-1 15,16-2 0-15,19-3-1 16,18-2-1-16,21-6-1 15,17 4-5-15,6-12-24 16,25 8-7-16,-1-9-2 16,10 4-1-16</inkml:trace>
  <inkml:trace contextRef="#ctx0" brushRef="#br2" timeOffset="60497.4602">2769 3259 90 0,'-13'-16'37'0,"-6"8"0"15,-16 1 1-15,-5 7-33 16,-12 1 0-16,2 9-2 16,-6-3 1-16,4 5-1 15,5-2-1-15,7 4-1 16,15-5 1-16,25-9-1 0,0 0-1 15,26-2 0-15,19-11 0 16,16-5 0-16,6-2 0 16,11-2 1-16,1 0-2 15,-4 0 1-15,-11 8 0 16,-9 3-1-16,-18 5 1 15,-19 8 1-15,-18-2-1 16,-15 24 1-16,-16-7 0 16,-12 6 1-16,-10-2-1 15,-5 1 1-15,-1-4-1 16,8-4 0-16,5-4-2 15,6-9-3-15,24 7-14 16,5-20-17-16,30 8-6 16,10-7-1-16,15 2-2 0</inkml:trace>
  <inkml:trace contextRef="#ctx0" brushRef="#br2" timeOffset="64796.7061">2708 8178 29 0,'0'0'16'0,"0"0"-3"16,0 0-6-16,0 0-20 15,-10-2 3-15,10 2 2 16,0 0 3-16,0 0 6 16,0 0 5-16,0 0 4 15,0 0 8-15,0 0 0 16,0 0-2-16,0 0-5 15,0 0-3-15,0 0-2 16,0 0-3-16,0 0-1 16,0 0 1-16,0 0 0 15,0 0 2-15,0 0 0 16,15 0 1-16,-15 0 1 15,0 0-1-15,0 0 1 16,12-5-3-16,-12 5 0 0,11-2-2 16,-11 2-1-16,17-2-1 15,-4 0 0-15,4-1 1 16,8-4-2-16,2-6 2 15,12-5-1-15,8-7 0 16,12-4 0-16,13-9 1 16,11-6-1-16,12-8 0 15,12-8 1-15,17-1-1 16,13-7 1-16,9-1-1 15,10-2 0-15,9-2-1 16,9-1 1-16,11 1 0 16,5 3 1-16,7-1-1 15,5 0 1-15,8-4-1 16,11-5 2-16,13 0-1 0,8-8 0 15,19-4-1-15,10-7 2 16,15-5-2-16,13-7 2 16,13 2-1-16,5-6-2 15,9-1 3-15,7-1-2 16,3-1-1-16,7-3 1 15,4 1-1-15,9-1-1 16,7-5 1-16,6-3 0 16,5-3-1-16,3-1 2 15,2 0 0-15,2 1 0 16,-2 2 1-16,-3 0 2 15,-5 1-2-15,-9 5 2 16,-4 8-1-16,-4 3 2 16,-6 6-1-16,-9 0-1 0,-6 4 1 15,40-3-2-15,-43 4 1 16,-5 1-1-16,2-7 0 15,-6 0-3-15,-1-6 1 16,-7-6 1-16,-6-1-2 16,-53 2 2-16,28 5-2 15,-18 9 3-15,-20 4-2 16,-23 15 2-16,-25 14-1 15,-31 21-3-15,-33 14-1 16,-26 30-12-16,-41 2-21 16,-25 19-1-16,-35 8-2 15,-23 12 1-15</inkml:trace>
  <inkml:trace contextRef="#ctx0" brushRef="#br2" timeOffset="66599.8092">446 8275 60 0,'7'-12'35'16,"0"-5"0"-16,9 3 0 15,-7-20-11-15,18 3-16 16,-9-6-2-16,8 2-1 15,-3-2-2-15,5 7-1 16,-10 4 1-16,1 5-2 16,-9 13 0-16,-10 8-1 15,9 23 0-15,-11 8-1 16,-5 14 2-16,-3 14 0 15,0 12 0-15,1 12 0 16,5 5 0-16,8-2-1 16,9-7 0-16,8-10 1 15,8-15 0-15,12-18 0 16,8-27 0-16,14-19 1 0,-1-26-1 15,1-18 1-15,-3-16 1 16,-6-10-2-16,-8-10 2 16,-13-3-1-16,-14 3-1 15,-12 6 1-15,-10 11-2 16,-7 12 1-16,-5 14-1 15,-1 10 0-15,2 15-3 16,9 7-2-16,5 15-8 16,14 7-19-16,13 10-8 15,-2-2 1-15,17 11-2 16</inkml:trace>
  <inkml:trace contextRef="#ctx0" brushRef="#br2" timeOffset="66937.8286">1409 8488 97 0,'0'0'38'0,"-13"30"0"16,-6-10-1-16,2 11-33 0,-3 5 0 15,5 6-1-15,1 0-1 16,4 1 0-16,6-8 0 16,10-7-3-16,14-11-3 15,5-22-16-15,21-6-17 16,2-19-2-16,13-9 1 15,-3-17-3-15</inkml:trace>
  <inkml:trace contextRef="#ctx0" brushRef="#br2" timeOffset="67071.8362">1608 8138 111 0,'-46'-15'41'16,"15"11"-1"-16,-3 0-3 16,14-6-48-16,20 10-18 15,0 0-10-15,0 0-2 0,22-9-3 16</inkml:trace>
  <inkml:trace contextRef="#ctx0" brushRef="#br2" timeOffset="69529.9768">2746 3162 4 0,'12'-6'20'15,"-1"8"0"-15,-11-2-1 16,0 0-13-16,17 11-2 15,-17-11-12-15,12 25-8 16,-12-25-3-16,8 24-1 16</inkml:trace>
  <inkml:trace contextRef="#ctx0" brushRef="#br2" timeOffset="69759.99">2845 3359 99 0,'9'-17'38'16,"4"4"1"-16,-7-10-3 16,9 3-36-16,0 4-2 15,3-8-5-15,16 17-14 16,-5-10-15-16,15 9-1 15,2-5-1-15,14 5 1 16</inkml:trace>
  <inkml:trace contextRef="#ctx0" brushRef="#br2" timeOffset="69927.9996">5159 3126 87 0,'157'9'37'16,"-4"-12"-2"-16,2-4-5 15,13-2-61-15,1-11-1 16,13-2-3-16,1-5-1 16</inkml:trace>
  <inkml:trace contextRef="#ctx0" brushRef="#br2" timeOffset="70087.0087">8934 3011 103 0,'164'0'40'16,"6"2"0"-16,-11-11-3 15,6-5-43-15,15 7-30 16,-5-16-3-16,13 4 0 16,-5-10-2-16</inkml:trace>
  <inkml:trace contextRef="#ctx0" brushRef="#br2" timeOffset="70243.0176">12724 2901 101 0,'141'11'40'0,"-3"4"-2"15,-6-12-4-15,-4-9-62 16,10 13-10-16,-1-18 0 16,4 5-3-16</inkml:trace>
  <inkml:trace contextRef="#ctx0" brushRef="#br2" timeOffset="70410.0272">15570 2965 103 0,'62'15'39'0,"0"3"-1"16,-4-7-8-16,-7-7-66 0,19 2-3 16,1-10 1-16,10 3-2 15</inkml:trace>
  <inkml:trace contextRef="#ctx0" brushRef="#br2" timeOffset="70576.0367">17066 3071 94 0,'55'0'38'15,"5"8"0"-15,-16-16-2 16,8 1-37-16,-2 0-6 16,-9-10-29-16,13 3-1 15,-8-7 0-15,5 1-2 16</inkml:trace>
  <inkml:trace contextRef="#ctx0" brushRef="#br2" timeOffset="73104.1813">470 3429 105 0,'-14'0'37'0,"14"0"1"16,11-21-1-16,9 1-35 16,0-2 1-16,7 1-2 15,0 1 0-15,1 5 1 16,-2 6-1-16,-4 12 0 15,-6 13-1-15,-6 13 1 16,-7 15-1-16,-8 13-1 16,-3 11 2-16,-2 5-1 15,-2 5 0-15,3 1-1 16,5-7 2-16,8-8-1 15,8-13 1-15,13-16 1 16,8-16-1-16,10-18 0 16,8-18 0-16,6-19 1 0,4-17 0 15,7-13 0-15,-8-12 0 16,-3-7 0-16,-13-8 0 15,-6 1 0-15,-14 5-1 16,-12 10-1-16,-8 11 0 16,-8 12-3-16,-2 18 0 15,-4 10-2-15,10 26-22 16,0 0-12-16,12 32-2 15,-4-8 1-15,17 21-1 16</inkml:trace>
  <inkml:trace contextRef="#ctx0" brushRef="#br2" timeOffset="73440.2005">1750 3730 101 0,'0'-31'39'16,"-12"-13"0"-16,2 13-3 16,-11-3-33-16,-1 7 1 15,-7 5-1-15,1 15 1 16,-10 13 0-16,2 17-3 15,-2 12 1-15,2 17-1 16,3 12 0-16,1 16-1 16,4 11 1-16,5 8-1 0,4-2 0 15,6 1 0-15,4-5-2 16,3-10-1-16,8-8-3 15,-3-22-5-15,11-4-26 16,-10-26-2-16,8-7 0 16,-8-16-1-16</inkml:trace>
  <inkml:trace contextRef="#ctx0" brushRef="#br2" timeOffset="73601.2097">1251 4188 121 0,'-8'-23'40'15,"8"23"2"-15,18-16-2 16,12 11-36-16,7-6-2 15,11-4-2-15,9 1-5 0,-1-12-32 16,21 8-5-16,-9-5 0 16,7 9-2-16</inkml:trace>
  <inkml:trace contextRef="#ctx0" brushRef="#br2" timeOffset="76993.4037">17379 2987 13 0,'0'0'31'16,"0"0"-1"-16,0 0 0 15,5 20-12-15,-5-20 1 16,-5 21 0-16,-3-5-13 16,7 6-4-16,-4 6 0 15,0 10 0-15,0 7-2 16,-3 7 1-16,3 5 0 0,1 5-1 15,-2 2 0-15,5 5 0 16,1 1 0-16,2 2 0 16,0 2 1-16,3 3-2 15,-2 5 1-15,1 2 1 16,-1 5-1-16,-2 5 1 15,2 2 0-15,-2 4 0 16,0 2 0-16,1 3 0 16,2 0 1-16,3 5-1 15,-1 0 1-15,3 7-2 16,-1 0 2-16,2 2-2 15,-1 3 1-15,-1 1 0 0,-1 3 0 16,-3 4 0-16,-1-1 0 16,-5-4 0-16,-1 1 0 15,1-1 2-15,-2-4-2 16,1 2 1-16,-1-1-2 15,2-3 3-15,0 1-3 16,0-1 1-16,5 1-1 16,-3 5-1-16,0 2 0 15,-1-3 0-15,1 0 1 16,2 3 0-16,-7 0-1 15,5 1 1-15,-3 0 0 16,0-1 0-16,2-3 1 16,2 2-2-16,1 0 2 15,0-3-2-15,4-1 2 16,-2 2 0-16,3-3 0 0,-3 1-2 15,0-2 1-15,1 5 1 16,-4 0 0-16,1-3 0 16,0-2 0-16,-1-1-1 15,0-2 0-15,5-3 2 16,-4-2-2-16,6-4 2 15,-2-4-3-15,1-4 2 16,0-3-3-16,1-6 1 16,-2-4 1-16,-2-6-2 15,0-7 1-15,-4-1-1 16,-4 0 0-16,0-2 0 15,-5 2 2-15,-3 2 0 16,-4 4 0-16,-2 1 2 16,0-4-1-16,-1-12-3 0,10-13-2 15,-4-29-33-15,26-22 1 16,7-34-3-16,19-32 0 15</inkml:trace>
  <inkml:trace contextRef="#ctx0" brushRef="#br2" timeOffset="81435.6578">17547 12177 57 0,'23'-38'34'16,"4"7"0"-16,-8-9-8 15,7 20-17-15,-14-8 1 16,6 18-1-16,-18 10-1 15,0 0-1-15,-8 21-2 16,-8 12-1-16,-12 12-1 16,-4 14 1-16,-6 13-2 0,-5 11 0 15,1 6 0-15,-2 7-1 16,2 5 0-16,12-5 0 15,9-7-1-15,17-9-1 16,12-13 1-16,11-18-1 16,20-11-4-16,5-29-7 15,18-3-25-15,-8-25-2 16,3-7-2-16,-17-16 1 15</inkml:trace>
  <inkml:trace contextRef="#ctx0" brushRef="#br2" timeOffset="81617.6682">17274 12528 100 0,'-35'2'42'0,"30"8"1"0,16-12-1 16,33-15-38-16,11 1-1 15,22-7-3-15,9 1-3 16,-1-14-12-16,15 19-18 15,-17-8-9-15,5 14 2 16,-12-1-5-16</inkml:trace>
  <inkml:trace contextRef="#ctx0" brushRef="#br1" timeOffset="90840.1957">890 4762 35 0,'7'-11'27'0,"-7"11"3"0,0-24-8 16,0 24-1-16,-2-15-11 15,2 15 0-15,-11-7-1 16,11 7 0-16,-27 18-1 16,11 8-1-16,-14 7-2 15,-1 18 0-15,-4 10-1 16,1 17-1-16,-2 10 1 15,5 5-2-15,5 1 1 16,10-4-3-16,15-6 0 16,12-16-4-16,23-6-20 15,4-26-13-15,18-9-1 16,9-21-1-16,8-7 1 15</inkml:trace>
  <inkml:trace contextRef="#ctx0" brushRef="#br1" timeOffset="91982.261">977 5293 70 0,'-2'-10'36'0,"2"10"-2"15,8-26 1-15,6 12-29 16,-2-6-1-16,8 1-1 15,0-2-1-15,5 5 1 16,-5 1-2-16,2 6 0 16,-4 4 1-16,-4 9-1 15,-9 9 0-15,-3 6-1 16,-7 9 1-16,1 9-1 15,-4 3 0-15,6 7 0 16,-1 0-1-16,6-3 1 16,11-3 0-16,5-11 0 15,8-12 0-15,7-14 1 16,6-15 0-16,7-13-1 15,-1-10 1-15,-1-10 0 0,-6-6-1 16,-6-1 1-16,-10 2-2 16,-9 5 0-16,-13 5 0 15,-3 10 0-15,-8 7-1 16,0 7 0-16,10 15-3 15,-10-18 0-15,24 21-11 16,1-14-23-16,22 8 0 16,-1-9-2-16,19 6 0 15</inkml:trace>
  <inkml:trace contextRef="#ctx0" brushRef="#br1" timeOffset="92545.2932">1942 4654 72 0,'-16'-16'36'15,"16"16"-2"-15,0 0 3 16,0 0-27-16,0 0-3 15,26 28-2-15,-7-3-1 16,7 14 1-16,-4 11-1 16,6 14-1-16,-9 10 1 15,-5 9-3-15,-10 9 1 16,-9 3-1-16,-12 0 1 15,-8-2-2-15,-7-9 1 0,-6-10-3 16,-2-8-2-16,-5-26-15 16,10-5-20-16,-1-22 0 15,12-11-1-15,3-23-2 16</inkml:trace>
  <inkml:trace contextRef="#ctx0" brushRef="#br1" timeOffset="93454.3452">783 9156 81 0,'-11'-17'36'0,"11"17"-1"15,-29-12 1-15,11 16-28 16,-10-1-1-16,3 14-2 15,-8 12-1-15,2 16-1 16,-3 15 1-16,1 15-2 16,6 10 0-16,6 12 0 15,8 2-1-15,10 2 0 16,13-10-1-16,12-12-3 15,19-9-6-15,4-28-26 16,25-9-3-16,4-29 0 16,10-5-1-16</inkml:trace>
  <inkml:trace contextRef="#ctx0" brushRef="#br1" timeOffset="93973.3749">1080 9530 64 0,'0'0'34'0,"11"-26"1"16,-11 26 2-16,8-23-24 16,-8 23-4-16,3-10 0 15,-3 10-3-15,0 0 0 16,-16 25-1-16,1-5-1 0,0 9-2 15,-2 4 1-15,-1 7-2 16,2 2 1-16,6 3 0 16,5-4-1-16,12-4 1 15,12-7-2-15,8-12 1 16,10-13 0-16,6-12 0 15,7-12 0-15,1-12-1 16,0-5 0-16,-7-7 0 16,-9 1 0-16,-5 2 1 15,-9 6-1-15,-6 7 0 16,-9 9 1-16,-6 18-1 15,0 0 1-15,-10 18-1 16,1 10 1-16,3 10-1 16,1 6-1-16,0 3-1 0,6 5-2 15,1-10-3-15,22-1-25 16,-12-20-7-16,17 0-2 15,-3-21 1-15</inkml:trace>
  <inkml:trace contextRef="#ctx0" brushRef="#br1" timeOffset="94559.4084">1701 9080 89 0,'-7'-13'37'16,"7"13"0"-16,13 0 1 16,7 14-31-16,0-1-2 15,12 10 0-15,2 6-1 16,6 13 1-16,-5 9-2 15,3 10 0-15,-7 9 0 16,-7 9-1-16,-13 5 1 16,-9 7-1-16,-17 3-1 15,-10 0 1-15,-14-4-1 16,-7-5-1-16,-5-11 0 15,-1-8-2-15,6-16-4 0,-4-30-16 16,27-8-18-16,7-26-2 16,21-17-1-16,11-28-1 15</inkml:trace>
  <inkml:trace contextRef="#ctx0" brushRef="#br1" timeOffset="108306.1947">5156 6568 94 0,'-27'14'37'0,"10"6"-1"0,-10 2-1 15,6 16-28-15,-8-3 0 16,7 8-1-16,0-2-1 15,7-5-2-15,5-2 0 16,10-8-1-16,6-11-1 16,12-11 0-16,10-12-1 15,5-12 1-15,7-6-1 16,0-3 0-16,1-7 0 15,-3-4 0-15,-5 0-1 16,-9 6 1-16,-9 2-1 16,-3 5 0-16,-9 5 1 15,-4 11-2-15,1 11 2 16,-9 11 1-16,4 23 0 15,5 22-1-15,-1 24 1 0,3 15 1 16,-1 16-2-16,5 7 2 16,-2 5-2-16,-2-2 1 15,-7-10-1-15,-4-13 1 16,-5-19-1-16,-6-14 1 15,-5-18-1-15,-4-20-1 16,1-23-2-16,-1-24-3 16,11-16-9-16,-8-30-22 15,18-13-3-15,-1-23 1 16,20-4-1-16</inkml:trace>
  <inkml:trace contextRef="#ctx0" brushRef="#br1" timeOffset="109020.2356">5640 6516 81 0,'38'-6'39'0,"-17"-3"0"16,0 16 0-16,-21-7-15 16,14 13-19-16,-14 3 0 15,1 10 0-15,-2 6-2 16,0 7 0-16,-1 7-1 15,0 3 0-15,0-2 0 16,1 0-1-16,0-6-1 16,-1-6 1-16,2-12-1 15,2-11 0-15,-2-12 1 16,10-22 0-16,-2-9-1 15,2-10 2-15,0-7-2 0,-2-7 0 16,-2-3 0 0,-2 4-2-16,0 5 2 0,-3 11-2 15,-1 11 0-15,0 6-1 16,6 8 0-16,3 5-2 15,13 7 0-15,2-6-1 16,15 4-1-16,3-9 0 16,17 1-2-16,2-9 1 15,11 0 1-15,-10-3 2 16,3 3 2-16,-11-1 2 15,-8 0 2-15,-12 9 3 16,-19-1 3-16,-15 13 0 16,0 0 1-16,-17 9 0 15,-13 2 0-15,2 12-1 0,-8 4-2 16,5 11 0-1,-2 5-2-15,7-1 1 0,6 2-2 16,6-3 1-16,13-6-2 16,6-5 1-16,9-12-2 15,8-14 0-15,7-11 0 16,5-12 0-16,1-11 0 15,-1-6 0-15,-2-6 0 16,-5-1 0-16,-8 2 0 16,-5 3-3-16,-6 8 3 15,-4 9-2-15,-4 21 2 16,0 0-1-16,-13 9 0 15,10 15 0-15,2 8 0 16,2 1-1-16,8 6-1 16,5-7-1-16,9-1-4 0,-2-24-12 15,26 4-12-15,-6-23-7 16,10-8 0-16,-4-14-2 15</inkml:trace>
  <inkml:trace contextRef="#ctx0" brushRef="#br1" timeOffset="109358.2549">6908 6129 108 0,'-32'9'40'0,"3"21"0"16,-9-3-2-16,12 13-31 16,-7 4-2-16,10-1-1 15,4-3-1-15,13-8-1 16,12-9-1-16,11-15 0 15,12-17 0-15,10-13-1 0,8-14 1 16,2-13-1-16,2-9 0 16,-7-6 0-16,-6-3-2 15,-8 4 2-15,-9 6-2 16,-11 8 2-16,-9 16-3 15,-7 12 3-15,-8 21 0 16,-1 17-1-16,0 13 3 16,1 14-2-16,4 6 0 15,8 5-1-15,9 2 0 16,3-9-3-16,17-2-8 15,-5-25-20-15,17-2-8 16,-4-22-1-16,9-5 0 16</inkml:trace>
  <inkml:trace contextRef="#ctx0" brushRef="#br1" timeOffset="109539.2652">7430 5947 99 0,'-12'14'40'16,"-8"2"2"-16,10 20-1 15,-12-9-20-15,10 15-19 16,4 0 0-16,12 0-2 15,4 2-2-15,2-7-3 16,9 3-7-16,-10-22-21 16,15 4-8-16,-10-17 1 15,6-4-2-15</inkml:trace>
  <inkml:trace contextRef="#ctx0" brushRef="#br1" timeOffset="109681.2734">7404 5838 102 0,'-18'-31'38'0,"-7"4"-1"16,9 21-4-16,0 10-31 15,2-6-24-15,21 17-14 16,-2-3 0-16,13 4-3 16,1-10 1-16</inkml:trace>
  <inkml:trace contextRef="#ctx0" brushRef="#br1" timeOffset="110520.3214">7717 5913 94 0,'1'20'39'0,"-8"-10"1"15,13 6-1-15,-6-16-21 0,16 4-14 16,6-10-4-16,7-8 2 16,2-5-2-16,4-8 1 15,2-6-2-15,-8-5 0 16,-4 1 0-16,-9 2 0 15,-8 5 2-15,-9 9-3 16,-7 8 3-16,-10 14-3 16,-8 13 3-16,-2 11 1 15,-5 10 1-15,6 7-1 16,1 6 1-16,11 0-1 15,7-1 1-15,11-9-1 16,14-8 0-16,9-14-2 16,12-14 0-16,8-14 0 0,7-11-1 15,-2-13 1-15,2-8-1 16,-4-6-1-16,-4-2 0 15,-9 6 1-15,-8 4 0 16,-10 8-1-16,-8 9 3 16,-8 10-3-16,-2 15 2 15,-14 11 1-15,1 7-1 16,2 10 3-16,0 3-3 15,3 4 2-15,6-2-1 16,2-2 1-16,4-7-2 16,7-12 3-16,4-12-3 15,3-9 0-15,4-13 0 16,0-8-1-16,-2-3 0 15,0-5 0-15,-4 3 2 0,-4 0-4 16,-3 10 4-16,-3 5-4 16,-6 20 4-16,0 0-1 15,0 0 0-15,1 21 0 16,2 2 0-16,3 2 2 15,5 2-2-15,0-4 3 16,8-10-3-16,3-4 1 16,7-18 0-16,1-13 1 15,2-14-2-15,1-11-2 16,-2-14 4-16,1-10-4 15,-4-1 4-15,2-5-2 16,-9 8 0-16,-2 10 0 16,-5 13 0-16,-8 21 0 15,-6 25 0-15,4 26 0 0,-10 25-2 16,-2 16 2-16,1 10-1 15,-1 11 1-15,3 3-2 16,8-9 2-16,4-12-5 16,3-22 0-16,12-10-9 15,-10-35-5-15,13 3-10 16,-13-37-5-16,3-4-7 15,-12-19-1-15,-2-4 4 16</inkml:trace>
  <inkml:trace contextRef="#ctx0" brushRef="#br1" timeOffset="110665.3297">8662 5423 90 0,'-31'11'42'0,"-1"-1"2"15,18 17-2-15,2-17-11 16,22-2-28-16,18-11-3 16,15-14-3-16,17-2-7 0,1-24-5 15,22 13-12-15,-9-23-15 16,22 3-2-16,2-6 0 15,7 2-1-15</inkml:trace>
  <inkml:trace contextRef="#ctx0" brushRef="#br1" timeOffset="111622.3844">9932 5123 76 0,'-5'-16'35'0,"5"16"-1"16,-17-20-3-16,17 20-13 16,-19 1-11-16,8 6-1 15,-7 2-1-15,0 14 0 16,-3 5 0-16,2 11-1 15,2 3 0-15,7 3-1 16,3 0-1-16,10-3-1 16,9-9 0-16,9-10 0 15,5-12-1-15,12-16 1 16,3-18-1-16,4-10 1 15,0-11-1-15,-4-7 0 0,-9-3-1 16,-4-1 3-16,-12 2-3 16,-8 4 1-16,-10 12-2 15,-8 10 3-15,-7 9-3 16,-1 11 3-16,-3 8-1 15,4 5 0-15,1 6 0 16,9-1 2-16,7 1-2 16,10-5 2-16,11-6-2 15,11-7 1-15,5-7 0 16,9-3-3-16,3-2 3 15,1 3-2-15,-2 1 1 16,-3 8-1-16,-10 10 2 16,-4 10-1-16,-10 7 2 15,-12 11-2-15,-3 2 1 16,-5 5-1-16,-5-1 2 0,0-3-2 15,-3-8 2-15,1-8-2 16,6-19 1-16,0 0 0 16,4-11-1-16,6-17 2 15,3-11-3-15,4-6 2 16,2-8-2-16,-1-3 2 15,2 1-2-15,1 2 1 16,-5 7-1-16,0 7-1 16,2 11-1-16,-6 1-3 15,13 21-6-15,-14-9-8 16,20 25-7-16,-14-15-8 15,20 16-7-15,-5-8-2 16,12 5 3-16</inkml:trace>
  <inkml:trace contextRef="#ctx0" brushRef="#br1" timeOffset="112039.4082">11475 4405 78 0,'-24'17'42'15,"7"9"-2"-15,-16-2 2 16,5 19-17-16,-9-4-22 15,3 3 1-15,8-3-2 0,6-4 1 16,14-11-2-16,15-11 0 16,18-11 0-16,12-11-1 15,9-7 1-15,4-5-1 16,0-1 0-16,-6 5 0 15,-6 7 0-15,-12 7 0 16,-14 13 1-16,-17 9-1 16,-12 11 0-16,-4 3 0 15,-3 0 0-15,1-3-1 16,6-8-1-16,15-22-1 15,0 0-3-15,24-34-6 16,23-2-9-16,-7-35-10 16,19 1-8-16,-6-24 0 15,7-1 0-15,-12-15 2 16</inkml:trace>
  <inkml:trace contextRef="#ctx0" brushRef="#br1" timeOffset="112227.419">11981 3828 111 0,'-3'-19'40'16,"0"32"2"-16,-11 12-1 15,12 21-30-15,-12 14-9 16,3 13 1-16,-2 9-3 15,1 4 1-15,4 4-2 16,0-4 0-16,8-6-1 16,4-12-3-16,6-13-1 15,3-21-7-15,20-5-11 16,-12-37-12-16,19-5-4 15,-6-22-2-15,10-4 2 0</inkml:trace>
  <inkml:trace contextRef="#ctx0" brushRef="#br1" timeOffset="113122.4702">12242 4223 121 0,'-23'-7'40'0,"11"21"1"16,-15-5-5-16,9 13-33 16,-3 6 1-16,4 10-2 15,-2 2 1-15,3 7-2 16,4-1 1-16,8-2 0 15,4-5-2-15,7-7 0 16,8-12 0-16,10-14 0 16,9-13 0-16,2-15 0 15,2-11 0-15,0-10 0 16,-1-10 0-16,-6-3 0 0,-10-2 0 15,-11 0 0-15,-13 9 0 16,-8 8 0-16,-8 11 0 16,-4 14 0-16,-4 12 0 15,5 9 0-15,4 9 0 16,10 6 0-16,10 3 0 15,8-1 0-15,12-5 0 16,6-4-2-16,6-11 2 16,1-4 0-16,-1-9 0 15,-1-7 2-15,-3-5-2 16,-6-6 0-16,-3-1 0 15,0 1 0-15,-6-1 0 16,0 6 0-16,-6 4 0 16,2 11 0-16,-11 9 0 0,9 17 0 15,-9 11 0-15,-1 11 0 16,-3 11 0-16,1 5 0 15,-1 6 0-15,1-2 0 16,-1-5 0-16,2-6 0 16,1-13 0-16,6-11 0 15,-5-24 0-15,17-3 0 16,-3-22 0-16,-3-11 0 15,6-10 0-15,-7-12 0 16,3-7 0-16,-7-6 0 16,-2 6 0-16,0 7 0 15,-3 6 0-15,-1 12 0 16,4 8 0-16,3 13 0 15,6 13 0-15,6 11 0 0,4 5 0 16,6 5 0-16,0 4 0 16,3 0 0-16,-4 3 0 15,-1 2 0-15,-9 0 0 16,-6 1 0-16,-9-1 0 15,-11 0 0-15,-7-2 0 16,-7-2 0-16,-2-2 0 16,-6-1 0-16,1-2 0 15,0 2 0-15,2 1 0 16,0 7 0-16,2 13 0 15,-1 14 0-15,-1 19 0 16,-3 13 0-16,1 12 0 16,1 6 0-16,0 1 0 0,4-5 0 15,5-5-6-15,5-26-4 16,10-14-1-16,-6-36-6 15,28-6-6-15,-17-45-7 16,28 1-4-16,-12-39-1 16,19-12-5-16,8-18 4 15</inkml:trace>
  <inkml:trace contextRef="#ctx0" brushRef="#br1" timeOffset="113662.5011">13288 4042 85 0,'0'0'39'16,"0"0"1"-16,0 0 0 15,24-8-19-15,-5-14-17 16,5-2-2-16,6-8 1 0,2-2-1 15,0-3 0-15,-2-1 0 16,-6 3-1-16,-5 2 0 16,-10 4 0-16,-9 8 0 15,-9 10 0-15,-11 7 0 16,-9 11 0-16,-7 14 0 15,-7 11 0-15,3 11 0 16,0 9 0-16,9 5 1 16,7 2 0-16,16-5-2 15,15-3 0-15,16-16-4 16,24-8-4-16,10-27-6 15,28 4-7-15,-9-36-11 16,29 1-12-16,-8-20 1 16,10-3-1-16,3-14 3 0</inkml:trace>
  <inkml:trace contextRef="#ctx0" brushRef="#br1" timeOffset="113955.5178">14179 3545 109 0,'0'0'40'0,"0"0"0"15,17-29-4-15,12 0-39 16,7 15-19-16,-7-16-16 15,15 10 0-15,-7-6-1 16,6 15-1-16</inkml:trace>
  <inkml:trace contextRef="#ctx0" brushRef="#br1" timeOffset="114114.5269">14297 3616 126 0,'-12'18'41'0,"12"-18"1"15,0 0-11 1,43-9-37-16,-15-22-23 0,25 13-12 15,-4-13 0-15,12 7-2 16,3-10 1-16</inkml:trace>
  <inkml:trace contextRef="#ctx0" brushRef="#br1" timeOffset="114781.5651">15607 3002 107 0,'-27'-17'39'15,"4"15"2"-15,-15-7-5 16,7 15-30-16,-17 11-2 16,-1 18 0-16,-2 12 0 15,-1 14-1-15,0 8-1 16,7 7 1-16,8-5 0 15,14-3-2-15,19-14 1 16,18-17-2-16,21-22 0 16,16-23 0-16,14-26 0 15,10-19 0-15,3-7 0 16,-2-12 0-16,-10 0 0 15,-10 2 0-15,-15 8 0 16,-12 12 0-16,-17 19 0 16,-10 17 0-16,-2 14 0 0,-25 20 0 15,7 10 0-15,1 12 0 16,7 9 0-16,5 2 0 15,14-1 0-15,13-11-6 16,25-4-7-16,2-27-7 16,29 2-8-16,-11-35-6 15,22 1-5-15,-10-23-4 16,5 0 3-16</inkml:trace>
  <inkml:trace contextRef="#ctx0" brushRef="#br1" timeOffset="115030.5793">16426 2770 80 0,'-9'-21'38'0,"9"21"1"16,-21-15 2-16,8 27-18 0,-9-3-17 16,-5 20 0-16,-12 6 0 15,0 14-2-15,-9 3 2 16,6 4-3-16,6-3 0 15,10-1-3-15,13-11 0 16,14-16 0-16,22-16-4 16,19-20-7-16,25-2-8 15,-4-29-11-15,23 8-11 16,-5-24-1-16,9 5-1 15,-11-9-1-15</inkml:trace>
  <inkml:trace contextRef="#ctx0" brushRef="#br1" timeOffset="115313.5955">16832 2651 62 0,'-11'2'37'0,"11"-2"0"16,0 0 2-16,0 0-16 15,0 0-15-15,-14 14 1 16,-3-7-2-16,-4 10 1 15,-13 4-1-15,-2 9-1 16,-5 2-1-16,-2 9-1 16,4-2-1-16,7 1-3 15,8 0 0-15,13-5 0 16,15-4 0-16,13-11-2 15,18-5-4-15,4-16-5 16,22 3-8-16,-14-24-9 16,23 6-8-16,-11-23-6 0,5 3-2 15,-13-10 1-15</inkml:trace>
  <inkml:trace contextRef="#ctx0" brushRef="#br1" timeOffset="118919.8018">16987 2047 92 0,'0'0'37'0,"-13"21"-1"16,7 18-3-16,-7 15-42 15,-6-9-28-15,9 13 1 16,0-9-3-16,6-3 3 0</inkml:trace>
  <inkml:trace contextRef="#ctx0" brushRef="#br1" timeOffset="119320.8247">17298 2445 89 0,'-17'-4'39'0,"17"4"0"16,-19 11 0-16,17 6-34 15,-7 6-2-15,1 9 2 0,-3 5-1 16,2 4 1-16,-3 1-2 15,4-4 1-15,1-5-1 16,6-14 1-16,1-19-3 16,21 0-2-16,1-22 1 15,8-11-1-15,5-10 1 16,2-1-1-16,0-3 1 15,0 7-2-15,-5 4 3 16,-3 14 0-16,-3 10-1 16,-5 12 1-16,-3 12-1 15,0 2 0-15,-2 9-1 16,-2 0-2-16,4 5-2 15,-5-16-12-15,13 17-23 16,-8-17-3-16,13 5 1 0,-4-14-3 16</inkml:trace>
  <inkml:trace contextRef="#ctx0" brushRef="#br3" timeOffset="124670.1307">5175 7341 22 0,'-19'50'20'0,"-16"7"1"16,-4 27-1-16,-14 17-17 16,-15 22-1-16,-13 32 3 15,-19 21 5-15,-12 30 1 16,-27 22 1-16,-9 26 1 15,-24 15-1-15,1 21 0 16,-14-14-2-16,14-4-1 16,8-32-6-16,27-26-1 15,38-47-10-15,26-48-24 16,54-52-2-16,28-55-1 15,44-42 3-15</inkml:trace>
  <inkml:trace contextRef="#ctx0" brushRef="#br3" timeOffset="125068.1534">9011 6024 61 0,'38'-5'29'0,"-23"23"-1"16,-25 15-2-16,-17 23-30 15,-22 16 2-15,-18 25 4 16,-15 30 3-16,-27 25-1 16,-12 33 0-16,-28 30 0 0,-20 34 2 15,-24 30-2-15,-14 36 2 16,-25 24-2-16,-7 28-1 15,-9 13 0-15,-2 11 2 16,1-12-3-16,17-14 0 16,22-40 0-16,32-39-2 15,44-60-5-15,39-71-5 16,55-64-25-16,48-70-2 15,55-69 1-15,39-65-1 16</inkml:trace>
  <inkml:trace contextRef="#ctx0" brushRef="#br3" timeOffset="125451.1754">12341 6123 67 0,'-250'368'38'16,"-20"23"-3"-16,-10 29 1 15,-17 41-21-15,16-23-5 16,5-15-4-16,26-56-1 16,34-9-5-16,42-53-1 15,45-55-6-15,42-67-29 16,62-102-1-16,33-30 1 15,50-60-4-15</inkml:trace>
  <inkml:trace contextRef="#ctx0" brushRef="#br3" timeOffset="125872.1994">15877 4792 71 0,'-173'286'35'0,"-10"33"-1"16,-27 27 3-16,-12 31-27 15,-21 17-4-15,-13 65-2 16,-13-28-1-16,-4 17 0 16,-4 51-1-16,9-43-1 15,17-26-1-15,28-30 3 16,39-58-4-16,42-102-1 15,56-32-7-15,36-89-17 16,66-113-13-16,34-30 1 16,43-56 0-16</inkml:trace>
  <inkml:trace contextRef="#ctx0" brushRef="#br3" timeOffset="126262.2217">16637 8124 86 0,'-140'250'37'0,"-16"36"-1"15,-20 24 2-15,-1 21-30 16,-18 4-7-16,8-10-1 15,8-21-7-15,10-36-30 16,29-44-2-16,17-57 2 16,32-62-5-16</inkml:trace>
  <inkml:trace contextRef="#ctx0" brushRef="#br3" timeOffset="126788.2518">14033 4516 44 0,'-68'90'29'15,"-15"46"2"-15,-17 36-4 16,-10 39-35-16,-14 27-18 0,-19 16 0 15,-7 15 2-15,-14-5-3 16</inkml:trace>
  <inkml:trace contextRef="#ctx0" brushRef="#br3" timeOffset="127785.3089">5614 8873 50 0,'21'-20'28'16,"-1"-3"2"-16,-3-2 0 15,-9-7-21-15,3 7-3 16,-10-9 0-16,1 14 2 16,-14-1 0-16,-1 15 1 15,-17 3-1-15,1 16 0 16,-14 7-1-16,4 15-2 15,-9 5 0-15,5 6-2 0,5 3 0 16,9-1-1-16,8-4 0 16,15-3-1-16,16-7 0 15,9-11-1-15,18-14 0 16,11-11 0-16,4-12 1 15,4-14-1-15,0-10-1 16,-5-8 1-16,-5-4 0 16,-8 1 0-16,-12 2-1 15,-6 6 1-15,-8 10-1 16,-5 11 1-16,-7 20 0 15,0 0 0-15,1 17 0 16,-3 15 0-16,3 11-1 16,1 4-3-16,10 8 0 15,-3-11-8-15,19 8-21 16,-4-17-7-16,13-4 2 0,0-24-1 15</inkml:trace>
  <inkml:trace contextRef="#ctx0" brushRef="#br3" timeOffset="128125.3283">6330 8707 67 0,'-22'4'37'16,"-1"18"0"-16,5 17 0 15,-11 3-22-15,8 16-8 16,-3 1 0-16,10 5-3 15,1-9 2-15,7-2-3 16,1-16 0-16,10-6-1 16,1-15 0-16,4-12 0 0,1-17 0 15,0-12 0-15,-1-8-1 16,2-8-1-16,-6-5 1 15,-1-5 0-15,-5-3-2 16,-1 2 1-16,2 6-2 16,3 2 2-16,6 6-3 15,5 1 1-15,9 9-3 16,7-2-2-16,14 14-9 15,-9-10-21-15,18 12-1 16,-9-6-1-16,2 13 0 16</inkml:trace>
  <inkml:trace contextRef="#ctx0" brushRef="#br3" timeOffset="128455.3472">6613 8732 103 0,'-5'27'39'15,"-3"-11"1"-15,13 5-4 16,4-10-32-16,14-6-2 15,10-7-1-15,5-4 1 16,5-6-2-16,2-7 1 16,-2-2-1-16,-4-1 1 15,-9-2-2-15,-9 2 2 16,-11 2-1-16,-14 3 1 15,-8 6-1-15,-11 6 0 16,-6 9 0-16,-7 8 0 16,1 12 1-16,-1 8-1 0,4 7 2 15,6 4-2-15,9 0 0 16,7-6-1-16,17-5-1 15,12-17-7-15,27 0-13 16,1-26-15-16,19-2-2 16,2-14-2-16,10-2 1 15</inkml:trace>
  <inkml:trace contextRef="#ctx0" brushRef="#br3" timeOffset="128779.3657">7336 8611 98 0,'-27'6'40'0,"-11"0"-1"16,4 15 0-16,-5 0-33 15,5 14-1-15,1 2 0 0,8 7-2 16,5-1 1-16,9-2-2 16,12-8 0-16,11-10-1 15,13-15 0-15,9-16 0 16,8-14-2-16,3-12 2 15,0-9-2-15,-2-4 2 16,-6-3-2-16,-3 4 2 16,-12 6-1-16,-6 12 0 15,-7 14 0-15,-9 14 0 16,-1 20-1-16,-5 14 1 15,0 12-1-15,1 1-3 16,8 12-5-16,-3-16-7 16,20 6-18-16,-10-26 0 15,23-2-7-15,4-20-2 16</inkml:trace>
  <inkml:trace contextRef="#ctx0" brushRef="#br3" timeOffset="132578.583">8237 8533 70 0,'5'-16'37'16,"-5"16"-1"-16,3-11 0 15,0 23-21-15,-13 3-11 16,6 11-1-16,-1 1 0 16,2 9 0-16,-2-2 1 0,6 2 0 15,0-6-1 1,8-4 0-16,5-14-1 0,10-7 0 15,6-14 0-15,8-12-1 16,9-9 0-16,4-8-1 16,1-7 1-16,-1-3-1 15,-2-3 1-15,-7 4-1 16,-5 5 0-16,-13 9 1 15,-6 6-1-15,-9 12 0 16,-9 15 0-16,0 0 1 16,-2 29-2-16,-8 2 1 15,4 9-2-15,-3 5-1 16,8 6-3-16,0-7-4 15,17 3-28-15,-3-12-2 16,16-5 1-16,0-17-1 0</inkml:trace>
  <inkml:trace contextRef="#ctx0" brushRef="#br3" timeOffset="132929.6031">9057 8404 89 0,'-12'2'37'0,"-9"4"1"16,4 16 0-16,-2 3-33 15,5 12 0-15,-2 1-1 16,4 9 1-16,-1-4-2 16,6 2 1-16,2-9-2 15,2-4 0-15,6-11-1 16,-3-21 0-16,23 5 0 0,-2-23 0 15,3-13 0-15,7-9-1 16,0-10 1-16,3 0-1 16,-4-5 1-16,-1 9-1 15,-7 7 0-15,-4 9 1 16,-6 15-1-16,-12 15 0 15,16 16 0-15,-11 10-1 16,2 12-2-16,1 0-1 16,10 10-3-16,-1-7-3 15,21 5-27-15,-10-17-4 16,18-2 2-16,-4-16-1 15</inkml:trace>
  <inkml:trace contextRef="#ctx0" brushRef="#br3" timeOffset="133297.6241">9715 8415 82 0,'-22'-10'38'16,"3"23"-1"-16,-15 4 2 16,11 21-28-16,-11 0-3 15,11 11-2-15,1-5-1 16,10-2 0-16,10-12-2 15,15-12 0-15,11-21-1 16,12-17-1-16,10-22 1 16,8-12-1-16,2-18 0 15,2-6-1-15,-5-12 2 16,-5-2-1-16,-7 5 0 15,-9 8 1-15,-10 14-1 16,-10 17 0-16,-9 19-1 0,-3 29 1 16,-23 19-2-16,2 25 0 15,-3 21-1-15,-2 14 0 16,7 11-2-16,0 3-2 15,15 2-2-15,0-21-12 16,27 1-19-16,-1-22-3 16,18-9 1-16,-3-24 0 15</inkml:trace>
  <inkml:trace contextRef="#ctx0" brushRef="#br3" timeOffset="133897.6585">10240 8335 94 0,'-10'31'40'0,"-1"-7"1"16,18 5-2-16,5-9-31 16,13-9-6-16,11-10 1 15,7-8-2-15,1-6 0 16,3-10 0-16,-4-5-1 15,-4-3 1-15,-12 2-1 16,-9 0 1-16,-13 3-1 16,-10 4 0-16,-9 8 0 15,-11 6 1-15,-5 9-1 16,-4 9 1-16,-3 10 0 15,3 6 0-15,4 6 0 16,9 2 0-16,12 0 0 16,12-2 0-16,12-7 0 0,17-7 0 15,7-10-1-15,13-10 0 16,7-7 0-16,-1-8 0 15,-1-1 0-15,-7-4 1 16,-6 4-1-16,-10 3 0 16,-8 8 0-16,-11 10 0 15,-12 9 0-15,-8 11 1 16,-6 9-1-16,-3 4 0 15,-1 3 0-15,2 0 0 16,3-4 0-16,5-6 1 16,7-13-1-16,9-11 1 15,4-15 0-15,6-11 0 16,3-10 0-16,-2-6 0 0,2-10 1 15,-5-4-1-15,-1-1 1 16,-3 0-2-16,-1 6 0 16,0 3 0-16,5 8 0 15,4 0-8-15,14 18-7 16,-6-14-12-16,32 21-16 15,9-8 0-15,29 4 0 16,12-7 0-16</inkml:trace>
  <inkml:trace contextRef="#ctx0" brushRef="#br3" timeOffset="134482.6919">11824 8217 100 0,'10'-10'41'0,"10"1"0"15,0-10-1-15,16-1-38 16,10-2-4-16,9-8-3 16,22 7-30-16,-11-6-5 15,7 10 2-15,-11-3-2 16</inkml:trace>
  <inkml:trace contextRef="#ctx0" brushRef="#br3" timeOffset="134629.7003">12051 8493 106 0,'-40'40'42'0,"36"-14"0"16,22-36-1-16,38-23-43 0,32-13-34 16,7-23-4-1,19-2 0-15,0-11-3 0</inkml:trace>
  <inkml:trace contextRef="#ctx0" brushRef="#br3" timeOffset="148613.5002">13105 7964 63 0,'0'0'38'0,"-34"-6"-2"16,7 19 2-16,-21 5-19 15,3 24-14-15,-13 6 0 16,2 14-1-16,4 3-1 15,6 1-1-15,10-5 0 0,20-8-1 16,17-21 0-16,21-20 1 16,25-24-2-16,16-23 1 15,13-18-1-15,11-14 1 16,2-10 0-16,-6-6 0 15,-9-4 0-15,-14 4 0 16,-21 5 0-16,-14 11 0 16,-20 15 0-16,-13 16-1 15,-9 16 1-15,-10 20-1 16,-1 21 0-16,2 18 1 15,-1 17-1-15,6 14 0 16,7 6 0-16,11 1-1 16,10-1-1-16,10-9-3 15,16-2-2-15,-1-25-30 16,21-1-1-16,2-24-1 0,9-5-2 15</inkml:trace>
  <inkml:trace contextRef="#ctx0" brushRef="#br3" timeOffset="148809.5114">13715 7968 102 0,'-28'21'40'0,"-13"8"-1"16,11 17-1-16,-5 6-35 15,8 6-3-15,7-4 2 16,8-1-2-16,8-8-1 15,9-16-3-15,18-11-5 16,0-24-28-16,21-9-2 16,-4-20 0-16,9-13 0 0</inkml:trace>
  <inkml:trace contextRef="#ctx0" brushRef="#br3" timeOffset="148929.5182">13701 7689 101 0,'-24'5'33'0,"10"3"-27"16,14-8-5-16,13 14-38 15,23-5-2-15</inkml:trace>
  <inkml:trace contextRef="#ctx0" brushRef="#br3" timeOffset="149260.5372">14314 7760 98 0,'-17'18'39'0,"-12"-11"0"16,-4 13-1-16,-6-3-34 15,-5 6-2-15,0 2 0 16,6 3 1-16,4-2-2 15,12 3 1-15,14-7-1 16,13-3 0-16,18-8-1 16,15-7 1-16,14-7-1 15,8 0 0-15,4-2 0 16,-1 1 0-16,-10 4 0 16,-9 7 0-16,-16 9 0 15,-18 8-1-15,-17 9 1 16,-16 4-1-16,-9 1 0 0,-7-2-1 15,5 0-2-15,-2-14-6 16,19-6-28-16,7-22 0 16,22-2-1-16,11-24-2 15</inkml:trace>
  <inkml:trace contextRef="#ctx0" brushRef="#br3" timeOffset="149831.5698">14798 7697 97 0,'-11'18'39'15,"-14"-1"1"-15,10 19-2 16,-3 2-34-16,3 8 1 16,0 8-1-16,8 7-2 0,-1-1 1 15,5 1-2-15,1-8 0 16,4-5 0-16,2-8-1 15,0-10 0-15,3-16 0 16,-7-14 0-16,18-13-1 16,-8-17 1-16,-3-9 0 15,0-10 0-15,-5-8 0 16,2-10 0-16,-3-7 0 15,1 1 1-15,1 7-1 16,5 12 0-16,5 5 1 16,3 12-1-16,7 9 1 15,6 16-1-15,4 13 0 16,5 9 1-16,-1 9-1 15,-3 5 1-15,-1 5-1 16,-9 4 0-16,-7 6 0 0,-10 4 0 16,-14 3-1-16,-10 5 1 15,-8 1 0-15,-9-3-1 16,-7-1 1-16,3-5-2 15,-3-5 2-15,2-6 0 16,6-8 0-16,8-10-1 16,3-4 1-16,7-3 0 15,5 1 0-15,1 8 0 16,3 10 0-16,2 14 0 15,-3 19 0-15,2 12 1 16,-6 11 0-16,2 3-2 16,3 1-1-16,2-15-4 15,17-3-20-15,-1-40-12 16,19-22-1-16,5-34-2 0,23-19 0 15</inkml:trace>
  <inkml:trace contextRef="#ctx0" brushRef="#br3" timeOffset="150028.5811">15444 7173 125 0,'-11'30'41'0,"-16"23"0"15,8 32-2-15,-4 12-38 16,5 11-1-16,4 4-1 15,2 0-2-15,8 1-5 16,-4-17-31-16,18-5-2 0,-4-23 0 16,13-12-1-16</inkml:trace>
  <inkml:trace contextRef="#ctx0" brushRef="#br3" timeOffset="150642.6162">15991 7656 100 0,'-18'-5'39'0,"-12"-2"0"15,-1 19-3-15,-15-5-30 16,6 12-1-16,-7 3-1 16,1 13-1-16,4 2 1 15,8 6-2-15,5 0 1 0,10 1-1 16,10-4-1-16,14-3 1 15,13-10-2-15,15-12 1 16,12-11-2-16,11-11 0 16,8-9 0-16,0-9-2 15,-3-4 1-15,-5-9-1 16,-13 3 1-16,-12-3 0 15,-15 6 1-15,-15 4 0 16,-11 9 1-16,-11 11 0 16,-8 8 1-16,-2 9 0 15,-2 11 0-15,5 11 0 16,7 6-2-16,9 3-1 15,16 10-6-15,2-11-28 16,30 5-4-16,1-13 1 0,20-2-2 16</inkml:trace>
  <inkml:trace contextRef="#ctx0" brushRef="#br3" timeOffset="151092.642">16587 7643 103 0,'-11'-10'39'15,"-14"-1"1"-15,3 19-2 16,-9 3-32-16,-5 14-2 15,-5 7 0-15,1 10-1 16,0 3 0-16,10 3-1 16,8 0-1-16,14-6 0 15,13-6-2-15,13-13-3 0,24-3-8 16,0-23-26-16,24 0-1 15,-8-19-1-15,12-1-2 16</inkml:trace>
  <inkml:trace contextRef="#ctx0" brushRef="#br3" timeOffset="151447.6623">16691 7719 109 0,'-24'15'38'15,"12"7"1"-15,12-22 0 16,7 16-37-16,16-15-1 0,11-5 0 15,9-7 0-15,5-2 0 16,6-6 0-16,-3-3-1 16,-5-2 1-16,-8 0-1 15,-9 0 1-15,-10 0 0 16,-12 4 1-16,-12 2-1 15,-9 3 1-15,-11 9-1 16,-11 6 0-16,-7 10 1 16,-5 12-1-16,1 8 0 15,2 10 0-15,8 4-1 16,9 6 0-16,14-2 0 15,17-4-2-15,16-11-3 16,23 0-11-16,-2-24-22 16,23-6-1-16,-5-15-2 15,10-5 0-15</inkml:trace>
  <inkml:trace contextRef="#ctx0" brushRef="#br3" timeOffset="151948.6909">17272 7557 118 0,'-34'10'39'16,"1"19"1"-16,-5-5-3 15,5 14-34-15,0 1 0 16,10 3-1-16,5-5 0 16,7-4 0-16,6-9-1 15,10-9 0-15,-5-15 0 16,26-2 0-16,-7-18-1 15,1-4 1-15,0-10-1 16,1-4 0-16,-1-4 0 0,-7 4 1 16,0 2-1-16,-5 6 0 15,-3 6 0-15,-1 8-1 16,-4 16 1-16,11-8 0 15,-11 8 0-15,18 16 0 16,-6-1 1-16,-2 2-1 16,2-1 0-16,-2 1 1 15,3-2-1-15,-3-4 2 16,2-5-2-16,4-8 0 15,3-10 0-15,6-4 0 16,2-4 0-16,3-5 0 16,-1-2 0-16,0 0 0 15,-5 4 0-15,-4 5 0 16,-7 10 0-16,-13 8 0 0,3 13 0 15,-10 8 0-15,-3 9 0 16,-3 4 0-16,3 7 0 16,-1-1 0-16,8 0-2 15,-2-14-14-15,24 6-18 16,-9-23-8-16,17 0 0 15,-4-18-2-15</inkml:trace>
  <inkml:trace contextRef="#ctx0" brushRef="#br3" timeOffset="152753.737">17645 7623 118 0,'-11'9'40'0,"19"3"-1"15,4-16-8-15,13 4-27 16,7-10-1-16,5-1 0 15,1-5-1-15,1-6-1 16,-3-2 0-16,-3-2-1 16,-11 0 1-16,-9 3-1 15,-6 2 0-15,-9 5 1 16,-9 3-1-16,-8 8 0 15,-6 8 1-15,-7 8 0 16,0 7 0-16,1 8 0 16,-1 5 0-16,9 5 0 15,7 1 0-15,10-1 0 16,14-4-1-16,11-8 0 0,10-9 0 15,9-10 0-15,5-10 0 16,2-10 1-16,2-7-1 16,-4-7 0-16,-2-1 2 15,-6 2-2-15,-11 0 0 16,-4 6 0-16,-12 6 0 15,-8 16 0-15,0 0 0 16,-18 10 0-16,3 12 0 16,-4 7 0-16,0 2 0 15,1 4 0-15,6-1 0 16,4-5 0-16,8-7 0 15,0-22 0-15,25 5 0 16,1-23 0-16,2-9 0 16,2-9 0-16,3-6 0 15,-1-4 0-15,-5 6 0 0,-6 3 0 16,-7 12 0-16,-9 11 0 15,-5 14 0-15,-14 16 0 16,0 10 0-16,-3 9 0 16,3 3 0-16,7 2 0 15,3-4 0-15,12-7 0 16,13-13 0-16,9-16 0 15,9-15 0-15,3-12 0 16,8-14 0-16,0-11 0 16,-1-9 0-16,-5-2 0 15,-6 2 0-15,-7 9 0 16,-9 9 0-16,-12 20 0 15,-10 23 0-15,0 0 0 16,-24 44 0-16,8 8 0 0,-2 11 0 16,1 7 0-16,8 2 0 15,6-10 0-15,14-9 0 16,1-25-13-16,21-4-5 15,-9-41-10-15,17-4-14 16,-8-30 1-16,5-11-1 16,-11-21 2-16</inkml:trace>
  <inkml:trace contextRef="#ctx0" brushRef="#br3" timeOffset="152918.7464">18526 7121 139 0,'-24'48'44'0,"9"-10"-1"15,31 5-14-15,19-18-29 16,28-7 0-16,27-15 0 0,10-13 0 15,20 0-6-15,-16-23-18 16,5 8-18-16,-22-11-1 16,-17 2-1-16,-36 0-1 15</inkml:trace>
  <inkml:trace contextRef="#ctx0" brushRef="#br3" timeOffset="153384.7731">13687 9379 92 0,'10'-18'42'0,"22"0"2"15,2-18-2-15,22-3-23 16,1-5-19-16,7-2-3 15,9 12-13-15,-16-1-22 16,2 22-3-16,-22 6-1 16,-6 20-1-16</inkml:trace>
  <inkml:trace contextRef="#ctx0" brushRef="#br3" timeOffset="153534.7816">13735 9739 122 0,'-29'20'43'0,"25"-8"0"0,17-29-1 16,22-11-42-16,30-10-7 15,7-19-32-15,31 8-2 16,4-14-1-16,17 7-1 16</inkml:trace>
  <inkml:trace contextRef="#ctx0" brushRef="#br3" timeOffset="154086.8132">15169 9176 99 0,'-32'-17'39'0,"-4"11"2"16,-12-4-2-16,-2 15-33 15,-5 5-2-15,0 19-1 16,4 16 0-16,5 16 0 16,5 12 0-16,16 8 0 15,11-3-1-15,18-7 1 16,21-16-1-16,20-29 1 15,20-28-1-15,17-33-2 0,12-33 0 16,6-26 0-16,-1-18 0 16,-8-15 0-16,-10-9 0 15,-19-2 0-15,-19-1 0 16,-16 16 0-16,-18 19 0 15,-12 22 0-15,-14 28 0 16,-6 39 0-16,-6 37 0 16,-3 41 0-16,6 40 0 15,4 25 0-15,14 16 0 16,16 3 0-16,21-3-12 15,8-32-7-15,29-8-23 16,4-39 0-16,17-22-1 16,1-36-3-16</inkml:trace>
  <inkml:trace contextRef="#ctx0" brushRef="#br3" timeOffset="155235.8789">16835 8258 55 0,'1'-18'36'0,"-1"18"-1"15,-23-4 2-15,1 19-17 16,-20-3-9-16,2 25 0 15,-21 13-2-15,2 26-1 16,-8 16-1-16,7 21-2 16,6 10 0-16,16 10-1 15,19 3-1-15,21-4-2 16,25-16-2-16,24-22-4 15,28-15-32-15,3-33-2 16,18-14 0-16,-2-31-4 0</inkml:trace>
  <inkml:trace contextRef="#ctx0" brushRef="#br3" timeOffset="158193.0481">17187 8400 90 0,'8'-30'36'0,"-2"10"0"15,-12-2 1-15,6 22-31 16,-24-7-2-16,-8 31 1 16,-10 12-1-16,-8 16 0 15,-10 11 0-15,-3 11-1 16,0-2 1-16,10-1-1 15,13-9-1-15,18-10 0 16,17-14 0-16,19-16-2 16,21-9 0-16,17-11 0 0,14-3 0 15,0-1 0-15,0 3 0 16,-7 7 1-16,-14 9-1 15,-15 16 1-15,-21 9-1 16,-25 14 0-16,-17 5 0 16,-11 5 1-16,-12-2-1 15,-1-7-1-15,9-11-2 16,6-22-2-16,27-11-26 15,10-35-7-15,33-9-2 16,10-26 0-16</inkml:trace>
  <inkml:trace contextRef="#ctx0" brushRef="#br3" timeOffset="158533.0675">17364 8051 111 0,'-17'-7'39'0,"23"18"4"15,5-3-6-15,24 15-33 16,11 9 0-16,13 18-1 15,5 12 0-15,-1 19-1 16,-8 14 2-16,-11 15-3 16,-21 15 1-16,-18 11 0 0,-25 8-2 15,-18 3 0-15,-24-7 0 16,-7-11 0-16,-3-16 0 15,-2-22 0-15,16-19-9 16,5-41-29-16,35-23-4 16,13-37 0-16,33-24-1 15</inkml:trace>
  <inkml:trace contextRef="#ctx0" brushRef="#br4" timeOffset="180322.3138">2954 8236 38 0,'0'0'25'16,"0"0"-1"-16,0 0-1 15,-15 6-12-15,15-6-15 16,0 0 0-16,0 0 3 15,0 0 1-15,0 0 3 16,0 0 2-16,0 0 1 16,11 5 0-16,-11-5 0 15,18-2-1-15,-5 2-6 16,1-2-5-16,6 7-3 15,-3-3-1-15,9 7 0 0,-3-5 2 16,14 8 2-16,-2-5 3 16,11-1 5-16,10-1 4 15,2-5 2-15,15 0 0 16,3-8-1-16,11 4-1 15,5-7-1-15,8 2-4 16,5 0 0-16,-1 2-3 16,8 0 1-16,2 1-1 15,9 2 0-15,2-3 1 16,4 0 0-16,5-8 0 15,8 1 2-15,13-4 0 16,7-7 0-16,8 1 2 16,3-2-2-16,8 3 1 0,2 0-1 15,4 5-1-15,-1 2 0 16,1 7-1-16,0 4-1 15,1 3 1-15,3 3 0 16,3-1-1-16,5 2 2 16,5 1 0-16,4-4 1 15,5-3 1-15,4-2 0 16,10-2 0-16,4-2 0 15,-4-1 0-15,8-1 0 16,3 3-1-16,0-1-1 16,2 5 1-16,3 1-1 15,-6 3 0-15,4 1 0 16,5 0 1-16,-7 2 0 15,1-1 0-15,3-3 0 0,0 1 1 16,-2-4-1 0,9 0 1-16,-3-2-1 0,1 0 0 15,3-2-1-15,0 0 1 16,-3 1-1-16,5 1 1 15,-5 1-1-15,-5 0 1 16,-4 1 0-16,-4-1-1 16,-6 2 1-16,2-1 0 15,-7 1-1-15,-5-1 1 16,-4-1 0-16,-2 0 0 15,-11 1 0-15,-7-1 0 16,-10 0 0-16,-12 5-1 16,-8 1 0-16,-15-2-9 15,-12 6-20-15,-19 1-1 0,-11 1-2 16,-14-3 0-16</inkml:trace>
  <inkml:trace contextRef="#ctx0" brushRef="#br4" timeOffset="182459.436">17627 3062 76 0,'0'0'34'0,"0"0"-7"16,0 0 2-16,0 0-23 16,0 0-3-16,0-15 0 0,0 15-1 15,13-12-1-15,-13 12-1 16,15-11 1-16,-15 11-1 15,15-7 0-15,-15 7 1 16,13-4-1-16,-13 4 0 16,14 2 1-16,-14-2-1 15,19 5 1-15,-4-3 0 16,3 0 0-16,3 0 0 15,2-2 1-15,3 1-1 16,0-1 0-16,3 2 0 16,0 1 0-16,1 0 0 15,-1 1-1-15,1 2 0 16,-2 0 0-16,2 2 0 0,-1-1 0 15,2-1 0-15,0 0 0 16,2-2 0-16,-2 2 0 16,0-2 0-16,1 0 0 15,-3 3 0-15,-1 1 0 16,-3 3 0-16,-2 1 0 15,-2 2 1-15,0 1-1 16,-1 4 0-16,-1 0 0 16,3 1 0-16,1-3 1 15,-1 3-1-15,0 0 1 16,2-1-1-16,-2 0 0 15,2 0 1-15,-4 2-1 16,-2-2 0-16,1 3 0 16,-3 2 0-16,-1 1 0 0,-1-1 0 15,-3 3 1-15,0 0-1 16,-2 1 1-16,-2-1-2 15,-1 1 2-15,-1 1-1 16,-4-1 1-16,-1 2-1 16,-1-4 0-16,-5 4 1 15,-2-2-1-15,1-1 1 16,-6 2-1-16,-1-1 0 15,-4 2 0-15,0 2 1 16,-3-1-1-16,-3 4 1 16,-4-3 0-16,-2 3-1 15,-2-2 1-15,-2 3-1 16,-2-4 1-16,-3 3-1 15,-4-3 0-15,-1 3-1 16,0-3 1-16,-5 0 0 0,-1 1 0 16,3-2 0-16,-1-2 1 15,5-5-1-15,6-2 1 16,10-3-1-16,3-1 1 15,9-3 0-15,7-3-1 16,8 1 0-16,5-2 0 16,3 2 0-16,4 0-1 15,4-3 1-15,2 4 0 16,2-1 0-16,2-3 0 15,5 1-1-15,4-3 1 16,5-4 0-16,7-2 0 16,4 0-1-16,7-4 1 15,6-2 0-15,2-1 0 16,0 1 0-16,-6 0 0 0,-1 3 0 15,-10 3 0-15,-4 6 0 16,-15 6 0-16,-7 6 0 16,-11 4-1-16,-9 4 0 15,-10 4 1-15,-7 5 0 16,-13 4-1-16,-7 2 1 15,-4 1 2-15,-8 2-2 16,-3 4 2-16,0 0-2 16,0 6 2-16,2 3-2 15,4 2 2-15,-1 4-2 16,9 6-1-16,1 5 1 15,3 3 0-15,4 2 1 16,2 4 0-16,3 3 0 0,6 2 0 16,8 2 0-16,7 3 1 15,10-2-1-15,6 3 0 16,9-1 1-16,9-1-2 15,7 3 2-15,2-7-3 16,-2 0 3-16,-2-5-2 16,-9-1 1-16,-10-1-1 15,-14 0-1-15,-18 3 1 16,-21 0 0-16,-15 5-1 15,-10-2 0-15,-7-2-1 16,2-26-8-16,22-9-18 16,3-32-10-16,25-24-1 15,18-35-2-15,27-34 2 16</inkml:trace>
  <inkml:trace contextRef="#ctx0" brushRef="#br4" timeOffset="184314.5421">4099 8319 38 0,'25'-4'28'16,"1"-5"1"-16,8-7-2 15,10 2-17-15,-1-14-5 16,16-3 0-16,7-15 0 16,15 1 0-16,8-9-1 0,8-2-1 15,9-9 0-15,7-1 0 16,7-6-1-16,9 5 2 15,1-1-2-15,3 2-2 16,1-3 0-16,7 3 1 16,5 1-1-16,4 2 0 15,0 1 0-15,3-3 0 16,6-2-1-16,8-1 2 15,5-2 0-15,3 2-1 16,-1 2 2-16,6 4-2 16,1 4 1-16,-5 9-1 15,-6 6 1-15,-4 12-1 16,-7 7 0-16,-8 9 0 15,-8 5 0-15,-11 8 0 16,-5 2 1-16,2 5 0 0,-6-1 0 16,1 6 1-16,-4-2 0 15,0 1 0-15,-1 1 0 16,1 4 1-16,-4 1-2 15,-2 3 1-15,-8 3-1 16,-4 3 0-16,-7 0-1 16,1-3 1-16,-4-4 0 15,2-6 0-15,-2-7 0 16,6-9 0-16,-2-9 0 15,5-8 1-15,-2-9-2 16,2-6 0-16,-1-8 0 16,-4 1-1-16,-5-4 1 0,-3-3-1 15,-7 0 1-15,-9 1-2 16,-5-3 3-16,-11 5-2 15,-12 3 2-15,-9 3 0 16,-10 5 0-16,-6 7 1 16,-8 5-1-16,-2 5 0 15,-5 6 0-15,-4 14 0 16,6-13 0-16,-6 13-1 15,0 0 0-15,0 0 0 16,0 0 0-16,0 0 1 16,0 0-1-16,0 0 1 15,-10 12-1-15,10-12 0 16,-10 10 1-16,10-10-1 15,-10 16 0-15,5-3 0 16,2 2 0-16,0 6 0 0,2 4-1 16,1 4 1-16,4 5 0 15,0 1 0-15,1 6-1 16,4-2 1-16,5 0 0 15,1-2 0-15,7-1 0 16,3-3 2-16,8-3-2 16,9-2 2-16,5-5-2 15,14-4 2-15,5-2-1 16,7-6 0-16,7-5 0 15,4-5-1-15,3-2-1 16,7-5 0-16,4-7 0 16,5 1 0-16,3-6 0 15,6 0 0-15,4-3 1 16,4-1-2-16,9-1 2 0,7 1 0 15,-3 4 0-15,1-1 0 16,3 2 0-16,4 2 0 16,3 3 0-16,-3 2 0 15,-2 3 0-15,-3 3 0 16,0 3 0-16,0 1 0 15,-1 5-1-15,-6 3 1 16,-5 4 0-16,-5 3 0 16,-4 6-1-16,-3 6 0 15,1 7 1-15,-9 4 2 16,-4 8-3-16,-5 7 1 15,-5 12-3-15,-10 2-5 16,0 18-25-16,-21-1-1 16,-12 13-4-16,-15-1 0 0</inkml:trace>
  <inkml:trace contextRef="#ctx0" brushRef="#br4" timeOffset="186588.6722">3637 13789 67 0,'0'0'38'0,"-22"-23"-2"15,7 20 2-15,-19 3-33 16,-3 6-1-16,-7 6-1 16,-7 14 0-16,-9 8-1 15,3 9 1-15,1 3-1 16,3 5 0-16,13-5-1 15,14-3 0-15,19-9 0 16,25-8-1-16,21-15 1 16,20-13-2-16,17-11 3 15,12-12 0-15,8-15-1 16,3-4 1-16,-9-6 0 15,-9 0-1-15,-15 2 1 16,-15 9 0-16,-18 5-1 0,-14 15 0 16,-19 19-1-16,0 0 0 15,-23 26 0-15,3 12 0 16,1 13-1-16,3 9-1 15,7 8-1-15,8-3-2 16,20 4-6-16,3-27-22 16,25-1-7-16,1-29-1 15,20-9-1-15</inkml:trace>
  <inkml:trace contextRef="#ctx0" brushRef="#br4" timeOffset="186776.683">4462 13850 93 0,'8'15'40'0,"1"-17"0"16,24-4-3-16,20-11-41 15,-3-19-7-15,15 10-28 16,-4-6 0-16,3 10-1 15,-12 0 0-15</inkml:trace>
  <inkml:trace contextRef="#ctx0" brushRef="#br4" timeOffset="186926.6916">4498 14164 86 0,'-38'19'40'0,"31"-7"-1"16,12-28 0-16,28-14-41 15,37-8-35-15,5-16-1 16,24-1 0-16,8-11-3 15</inkml:trace>
  <inkml:trace contextRef="#ctx0" brushRef="#br4" timeOffset="187436.7207">5817 13709 41 0,'16'-30'36'16,"1"10"3"-16,-12-1-3 16,-5 21-10-16,0 0-20 15,0 0-2-15,0 13 0 16,-3 12 0-16,-2 5-2 15,1 8 1-15,0 7-1 16,2 4 0-16,0-3-1 16,5 2 1-16,-2-5-1 15,4-8-1-15,-1-11 0 0,5-12 1 16,-9-12 1-16,16-16-1 15,-3-11 0-15,-2-14 0 16,2-8 1-16,-2-8-1 16,3 1 0-16,1-3-1 15,-2 7-1-15,2 9 0 16,0 13-1-16,1 6-1 15,4 20-3-15,2-5-4 16,21 22-26-16,-11-11-3 16,16 8-1-16,-4-13 1 15</inkml:trace>
  <inkml:trace contextRef="#ctx0" brushRef="#br4" timeOffset="187624.7315">6576 13483 82 0,'-24'19'41'0,"-1"3"-2"16,7 22 0-16,-12 0-35 15,8 9-1-15,4 2-1 16,6 4-1-16,8-1-1 16,5-10-2-16,13-4-7 15,-3-26-27-15,20-7-3 16,0-24-1-16,14-12-1 15</inkml:trace>
  <inkml:trace contextRef="#ctx0" brushRef="#br4" timeOffset="187766.7396">6688 13274 80 0,'-10'17'35'0,"4"0"-25"16,17 2-10-16,13-8-37 15,9 4-2-15</inkml:trace>
  <inkml:trace contextRef="#ctx0" brushRef="#br4" timeOffset="188052.756">7125 13426 77 0,'-16'27'41'16,"-22"-5"0"-16,1 10 0 15,-17-6-32-15,11 2-5 16,2-6-1-16,9 0 0 0,10-3-1 16,17-4-1-16,14-4 0 15,17-5-1-15,12-1 0 16,6 0 0-16,4 3 0 15,1 4 0-15,-5 6 0 16,-8 7 1-16,-13 10-1 16,-15 3 0-16,-14 5 0 15,-9 3 0-15,-6-7-1 16,-2-4 0-16,2-11-3 15,2-21-7-15,19-3-17 16,5-22-14-16,16-10 1 16,5-17-3-16</inkml:trace>
  <inkml:trace contextRef="#ctx0" brushRef="#br4" timeOffset="188360.7736">7385 13614 60 0,'-3'21'42'15,"3"-21"-1"-15,-3 21 0 16,3-21-17-16,32-21-21 15,-1 1-1-15,15-1 0 16,-1-2 0-16,2 0-1 16,-4 1 1-16,-6-1-1 15,-14 6 0-15,-12 3 0 16,-11 14 0-16,-27-11 1 15,-4 12-1-15,-7 7-1 16,-5 8 0-16,-1 11 1 16,3 6-1-16,6 10 0 15,11 3 0-15,10 0-1 0,19-5-1 16,16-8-2-16,27-7-9 15,6-31-20-15,35-8-10 16,7-28 1-16,29-12-1 16</inkml:trace>
  <inkml:trace contextRef="#ctx0" brushRef="#br4" timeOffset="188550.7844">8753 12997 78 0,'-87'76'43'16,"-7"21"-2"-16,-16 0 2 0,9 16-26 15,4-12-17 1,8-9-3-16,32-3-21 0,8-27-18 16,33-8 0-16,12-21-1 15,24-9 0-15</inkml:trace>
  <inkml:trace contextRef="#ctx0" brushRef="#br4" timeOffset="189051.8131">8682 13531 65 0,'20'-2'40'0,"-20"2"-1"16,12 20 2-16,-26 2-30 16,10 12-7-16,-9-1-1 15,6 9 0-15,-7-2 0 16,4 4 0-16,-2-6-1 15,5-1 0-15,-1-9 0 16,5-6 0-16,0-10 0 0,3-12-1 16,0 0 1-16,20-21-2 15,-6-7 1-15,3-10 0 16,0-5 0-16,1-7-1 15,1 1 0-15,-3 0 0 16,1 8 0-16,-2 4 0 16,5 12-1-16,-1 4-1 15,8 10-2-15,1 1-4 16,22 19-14-16,-15-17-17 15,17 12-3-15,-1-11 0 16,6 4 1-16</inkml:trace>
  <inkml:trace contextRef="#ctx0" brushRef="#br4" timeOffset="189405.8333">9301 13447 70 0,'-14'14'42'0,"-8"-4"0"16,5 14 1-16,-6-11-24 15,8 18-13-15,-3 3-2 16,7 7 0-16,5 1-1 15,8 3-1-15,3-5-1 16,10-4 1-16,7-11-1 16,11-11 0-16,5-15-1 15,8-17 1-15,2-10-1 16,1-14 1-16,-2-10-1 15,-3-4 0-15,-6 0 1 16,-5 3-1-16,-10 8 0 16,-7 13 0-16,-7 15 0 15,-9 17 0-15,0 20-1 0,-8 12 1 16,1 10-1-16,-1 6-1 15,6 6-1-15,1-7-3 16,14 4-7-16,-7-30-10 16,29 5-8-16,-9-33-4 15,22-2-3-15,-2-21-5 16</inkml:trace>
  <inkml:trace contextRef="#ctx0" brushRef="#br4" timeOffset="189721.8514">10015 13416 75 0,'-22'17'43'0,"5"16"-2"15,-13 3 3-15,17 10-25 16,-14 0-14-16,8 2-1 0,2-4-1 16,8-6-1-16,8-11 0 15,9-13-1-15,13-17 0 16,8-17 0-16,8-12 0 15,2-9-1-15,5-7 1 16,0-4 0-16,-4 5 0 16,-5 5-1-16,-11 17 1 15,-6 11 0-15,-18 14-1 16,10 25 0-16,-13 8-1 15,-4 9-1-15,4 9-4 16,-12-6-9-16,20 15-8 16,-26-23-7-16,21 9-5 15,-20-21-2-15,5 2-7 16,-23-10 1-16</inkml:trace>
  <inkml:trace contextRef="#ctx0" brushRef="#br4" timeOffset="190137.8752">4762 14881 75 0,'23'-2'41'0,"-3"-13"-2"16,17 2-8-16,6-3-35 15,0-7-1-15,14 16-22 16,-11-9-10-16,6 16-2 15,-19 0 1-15</inkml:trace>
  <inkml:trace contextRef="#ctx0" brushRef="#br4" timeOffset="190276.8832">4846 15098 71 0,'-34'23'41'16,"8"-16"-1"-16,26-7-1 16,21-4-38-16,23-26-11 15,33 4-29-15,2-11-1 16,22 4-2-16,3-8 2 15</inkml:trace>
  <inkml:trace contextRef="#ctx0" brushRef="#br4" timeOffset="191635.9609">6245 14743 45 0,'0'0'41'0,"15"-21"-1"15,8 5-1-15,-3-9-15 0,9-1-23 16,6-2 1-16,5-1-1 15,-1 2 0-15,-1 5-1 16,-6 7 1-16,-6 8 0 16,-7 11 0-16,-5 12 0 15,-12 7 0-15,-4 16 0 16,-7 9-1-16,-1 8 0 15,1 6 0-15,4 2-1 16,5-2 1-16,8-6-1 16,11-12 1-16,10-13 0 15,14-20 2-15,5-17-1 16,8-19 1-16,5-17 1 15,-4-11-1-15,-3-10 1 16,-12-4-1-16,-10 0 0 0,-13 5-1 16,-9 7-1-16,-12 13 0 15,-3 8-2-15,0 17-2 16,0 7-2-16,16 21-10 15,-11-11-16-15,29 22-7 16,0-5-3-16,16 9 3 16</inkml:trace>
  <inkml:trace contextRef="#ctx0" brushRef="#br4" timeOffset="191921.9773">7599 14816 41 0,'3'-13'39'0,"-12"-8"2"0,6 6-1 16,-15-15-15-16,7 13-19 16,-11 2-1-16,3 9-1 15,-4 11-1-15,-3 12 0 16,2 13-1-16,0 15-1 15,1 12 0-15,3 9-1 16,6 6 0-16,6 2-2 16,4-4-1-16,8-12-3 15,11-1-6-15,-9-32-18 16,18-2-9-16,-8-26-3 15,9 0 2-15</inkml:trace>
  <inkml:trace contextRef="#ctx0" brushRef="#br4" timeOffset="192064.9854">7313 15100 72 0,'-33'-13'41'15,"22"9"0"-15,3-14-1 16,25 3-34-16,10-3-5 16,13-9-8-16,26 5-30 15,-4-10-3-15,15 6-2 16,-5-5 1-16</inkml:trace>
  <inkml:trace contextRef="#ctx0" brushRef="#br4" timeOffset="192274.9975">8067 14832 81 0,'2'-11'44'0,"18"8"-2"16,0-13 0-16,19-13-42 15,8 23-23-15,-4-15-17 16,9 11-1-16,-3-4-2 16,5 8 1-16</inkml:trace>
  <inkml:trace contextRef="#ctx0" brushRef="#br4" timeOffset="195929.2065">8668 14676 75 0,'19'-23'42'0,"3"-12"-2"16,10 3 1-16,12-7-39 15,-3 0 0-15,-1 5 0 16,1 8-1-16,-8 7 1 16,-6 16-1-16,-10 12-1 0,-7 15 1 15,-8 16 0-15,-11 14 0 16,-3 10 0-16,-3 14-1 15,-2 3 1-15,5 2-1 16,7-4 0-16,10-9 0 16,12-16 1-16,15-16-1 15,9-25 1-15,13-23 0 16,5-20 0-16,3-15 0 15,0-15 1-15,-10-8 0 16,-11-6-1-16,-8-1 0 16,-15 5 1-16,-9 4-1 15,-8 11-1-15,-6 4-1 16,-2 15-1-16,0 5-3 15,7 31-10-15,0-16-26 0,15 27-1 16,-3 1-1-16,14 13 1 16</inkml:trace>
  <inkml:trace contextRef="#ctx0" brushRef="#br4" timeOffset="196124.2176">9773 14872 60 0,'-8'38'42'0,"-13"-7"-1"15,7 11 1-15,-12-12-23 16,8 8-16-16,2-4-2 16,7-4-1-16,9-1-6 15,0-29-33-15,19 16-2 0,9-28-1 16,15-9 1-16</inkml:trace>
  <inkml:trace contextRef="#ctx0" brushRef="#br4" timeOffset="196259.2253">9861 14568 87 0,'-51'-12'38'16,"5"10"-14"-16,10 3-27 16,17-2-35-16,19 1-3 15,9-16 2-15</inkml:trace>
  <inkml:trace contextRef="#ctx0" brushRef="#br4" timeOffset="196552.2421">10172 14128 81 0,'14'-2'43'0,"5"-3"-1"16,18 17 1-16,-3 6-39 15,12 14 0-15,4 13-1 16,-2 18 0-16,-9 14-2 16,-10 18 0-16,-12 7-1 15,-16 13 0-15,-14 4-1 16,-18 1-1-16,-7-3-2 15,-12-19-6-15,10-2-31 0,-16-27-2 16,13-15 0-16,2-29-1 16</inkml:trace>
  <inkml:trace contextRef="#ctx0" brushRef="#br4" timeOffset="197092.273">6343 14277 47 0,'-38'52'41'0,"-5"31"0"16,-15 13-2-16,5 29-20 15,-9 0-13-15,24 6-3 16,18-1-1-16,32-15-4 15,36-10-35-15,16-35-4 16,42-14 0-16,26-29-1 16</inkml:trace>
  <inkml:trace contextRef="#ctx0" brushRef="#br4" timeOffset="197702.3079">11627 14022 69 0,'0'0'39'16,"-18"24"-2"-16,-34 27 1 15,-16 39-35-15,-33 28 0 16,-17 31-2-16,-21 26 2 16,-9 17-1-16,-4 7 1 15,10-6-3-15,23-14-3 16,11-36-24-16,42-15-10 15,21-44-3-15,43-29-2 16</inkml:trace>
  <inkml:trace contextRef="#ctx0" brushRef="#br4" timeOffset="198186.3356">11813 14450 45 0,'0'0'41'15,"-14"25"-1"-15,-11 8 0 16,-4 34-14-16,-22 1-20 15,4 18-1-15,-8 11 0 16,3 10-2-16,1-1 0 16,13-2-2-16,12-9 0 15,17-12-1-15,18-19-1 16,15-18-2-16,22-17-4 0,-1-28-34 15,21-6 1-15,-11-23-3 16,4-5 1-16</inkml:trace>
  <inkml:trace contextRef="#ctx0" brushRef="#br4" timeOffset="198355.3452">11390 14998 78 0,'-52'6'45'0,"30"11"-2"15,22-17 2-15,31-1-32 16,28-17-11-16,27-7-2 15,20-3-3-15,7-11-5 16,17 16-32-16,-17-7-4 16,1 15 0-16,-20 2-1 0</inkml:trace>
  <inkml:trace contextRef="#ctx0" brushRef="#br4" timeOffset="201352.5167">3643 14871 27 0,'14'-13'36'15,"-11"-4"1"-15,-3 17 0 16,-8-27-20-16,-7 24-8 16,-12-4-1-16,-5 14-1 15,-12 2-2-15,-4 11-2 16,-11 4 0-16,0 11-1 15,-1 2 0-15,10 2-1 16,10 3 0-16,12-4 0 16,23-5 0-16,19-7 0 15,22-10 0-15,19-9-1 16,11-15 1-16,14-7-1 15,3-17 1-15,3-4-1 16,-6-3 1-16,-9-4-1 0,-14-4 2 16,-12 6 0-16,-15 6 0 15,-16 15 1-15,-14 20-3 16,-16 3 1-16,-12 22-1 15,-5 19 1-15,-2 14-3 16,1 8 0-16,8 7-2 16,7-5-4-16,27 2-16 15,3-28-15-15,32-9-2 16,6-27-3-16,20-14 1 15</inkml:trace>
  <inkml:trace contextRef="#ctx0" brushRef="#br0" timeOffset="300282.1751">2462 5528 75 0,'0'0'37'15,"0"0"-1"-15,34 0 2 16,-3-9-25-16,18-3-8 16,14-4-2-16,7 4-1 15,5-5 0-15,1 2-1 0,-10 5 0 16,-9 1-2-16,-17 10 1 15,-14 7-2-15,-25 9 1 16,-22 8 0-16,-15 6 0 16,-17 1 1-16,-12 1 0 15,-6 1 1-15,2-10 0 16,5-8 0-16,11-11-1 15,19-17-5-15,32-7-28 16,10-19-4-16,30-6 0 16,13-10-3-16</inkml:trace>
  <inkml:trace contextRef="#ctx0" brushRef="#br0" timeOffset="301611.2511">2996 4839 64 0,'-9'-25'37'0,"20"6"0"16,4-16 0-16,16 11-18 15,5-18-14-15,4 3-3 16,0 2 1-16,-3 6-1 16,-7 10 1-16,-7 10-2 0,-11 14 0 15,-10 15 0-15,-12 14-1 16,-8 12 1-16,-4 9-1 15,-1 9 1-15,3 2-1 16,8-1 1-16,8-7 0 16,16-7 0-16,13-16 0 15,19-14 1-15,12-19-1 16,9-15 1-16,7-16 0 15,-4-13-1-15,-2-9 0 16,-14-9 0-16,-11-2 0 16,-15 1-1-16,-13-1 1 15,-8 9-2-15,-12 9 1 16,0 7-2-16,-3 14-2 15,1 7-3-15,9 18-13 0,1 13-19 16,13 9 0-16,0-2-1 16,13 14 1-16</inkml:trace>
  <inkml:trace contextRef="#ctx0" brushRef="#br0" timeOffset="301971.2717">3986 4804 92 0,'-16'-8'37'16,"-10"-5"1"-16,8 14-3 16,-10-5-30-16,3 11 0 0,-4 5-2 15,3 9 0-15,4 2 0 16,6 4-1-16,6 0-1 15,11-1 0-15,9-5 0 16,8-8-1-16,11-6 0 16,8-7 0-16,3-5 1 15,1-7-1-15,1-5 0 16,-3-4 0-16,-8-1 0 15,-7-1 0-15,-10 1 0 16,-8 5-1-16,-8 4 0 16,2 13-1-16,-16-6-1 15,5 11-2-15,5 15-5 16,-8-7-27-16,20 14 0 15,-4-10-1-15,15 7-1 0</inkml:trace>
  <inkml:trace contextRef="#ctx0" brushRef="#br0" timeOffset="302610.3083">4356 4805 95 0,'-11'16'36'15,"-2"-11"-1"-15,17 9-3 0,-4-14-28 16,11-3-1-16,3-3 0 15,8-1-1-15,1-5 0 16,5-2-1-16,0-1 1 16,0 1-1-16,-4 3 0 15,-2 2 0-15,-7-1 0 16,-5 5-1-16,-10 5 1 15,0 0-1-15,0 0 1 16,0 0-1-16,-11-1 0 16,11 1 0-16,0 0 0 15,-13 2 0-15,13-2 0 16,0 0-1-16,0 0 1 15,11-2 1-15,-11 2-1 16,0 0 1-16,10-2 0 16,-10 2 0-16,0 0 1 0,0 0-1 15,-3 11 0-15,-2 3 0 16,0 1 0-16,1 4 0 15,-1 8-1-15,0 2 0 16,2 4 0-16,-1-2 0 16,4 1 0-16,0-5 0 15,3-5 0-15,3-7 1 16,-6-15-1-16,23 4 0 15,-1-17 1-15,4-10 0 16,3-10-1-16,1-4 1 16,3-5 0-16,-4-2-2 15,-5 0 0-15,-5 5-2 16,-7 11-3-16,-10-1-8 15,10 26-19-15,-20-8-7 0,8 11 0 16,0 0-1-16</inkml:trace>
  <inkml:trace contextRef="#ctx0" brushRef="#br0" timeOffset="303083.3353">5233 4679 94 0,'-15'4'39'0,"-7"-11"1"16,22 7-1-16,-34-1-35 15,20 7-1-15,0 3 0 0,4 7-1 16,0 7-1-16,1 6 1 15,3 2-1-15,0 4 0 16,4-7-1-16,3 1 1 16,1-8-1-16,10-7 1 15,1-12 0-15,4-10 0 16,6-10-1-16,-1-7 1 15,1-6 0-15,1-2 0 16,-5 1-1-16,-4 2 0 16,-2 8 0-16,-13 22 0 15,0 0 0-15,0 20 0 16,-15 21-1-16,-7 15 1 15,-5 15 1-15,-4 11-1 16,-4 5 1-16,1 2-1 16,-2-5 1-16,3-9-1 0,3-13 2 15,10-13-3-15,2-18-1 16,3-21-2-16,15-10-9 15,1-33-17-15,21-4-10 16,-1-25-1-16,16-3-1 16</inkml:trace>
  <inkml:trace contextRef="#ctx0" brushRef="#br0" timeOffset="303398.3533">5463 4779 94 0,'-1'17'40'0,"10"6"0"16,-9-23-1-16,32 7-34 15,-4-13-1-15,9-1-1 16,4-10-1-16,8-5 0 16,0-2 0-16,2-5 0 15,-7 0-1-15,-4 1 1 16,-13 2-1-16,-7 3 0 15,-13 7 0-15,-7 16 0 16,-24-4 0-16,-5 20-1 16,-8 9 1-16,-3 12-1 15,-1 9-1-15,0 4 0 16,13 9-1-16,8-6-3 15,25 8-10-15,1-20-23 16,32 1-2-16,7-13-1 16,26 4-1-16</inkml:trace>
  <inkml:trace contextRef="#ctx0" brushRef="#br0" timeOffset="304489.4158">2940 5555 62 0,'32'-6'28'16,"-3"-3"-1"-16,-1-4-7 15,1 2-21-15,-6 1 0 16,-7 3-1-16,2 3 2 16,-8-1 0-16,-10 5 1 15,19-4-1-15,-19 4 2 16,23-7 0-16,-8 0 0 15,8 0-1-15,8-5 0 0,7 4 0 16,9-1-1-16,7 0 1 16,10 2 0-16,10 1 1 15,6 1 1-15,16 4-1 16,5 1 1-16,12 0 0 15,11-2 0-15,17 3-1 16,8-3 0-16,12-1-1 16,12 1-1-16,11-1-1 15,10-3 1-15,12 1 0 16,11-3 1-16,15 0 0 15,8-2 3-15,18 3-2 16,5-3 1-16,9 5 0 16,6-3 0-16,6 7 0 15,0-2-1-15,1 2-1 16,3 1 0-16,2 1-1 0,1 1 1 15,9-2-1-15,0 2 0 16,8-1 0-16,2 2 0 16,2 7 0-16,-2 0 0 15,-4 4 1-15,-6 3-1 16,-4 5 0-16,-8 2 0 15,-1 1 1-15,1-1 0 16,-1 0 0-16,1-3-1 16,5-3 1-16,5-2 0 15,0-2 1-15,-4-6-1 16,1-1 0-16,-6-2-1 15,-10-3 1-15,-7-1 0 16,-8-1-2-16,-12-1 2 16,-10 1-2-16,-12 0 1 0,-15-1-1 15,-14 1 1-15,-8 1-1 16,-17-1 0-16,-18-2-4 15,-5 4-27-15,-32-9-3 16,-13 0-1-16,-22-5-2 16</inkml:trace>
  <inkml:trace contextRef="#ctx0" brushRef="#br0" timeOffset="428175.4902">3206 8423 39 0,'21'-10'27'0,"-21"10"1"15,22-4-2-15,-8 7-16 16,-14-3-8-16,24 3-2 15,-8 0 0-15,6 2 0 16,4-2 2-16,6-1 0 16,2-5 1-16,8 2 0 0,3-8 0 15,8 3 1-15,0-6-1 16,12 5-1-16,2-1-1 15,5 1 0-15,5 4-1 16,5 1 0-16,3-2 0 16,4 1 0-16,3-2 0 15,7-2 0-15,7-4 0 16,5 0 1-16,2-7 1 15,9 2-1-15,0-4 1 16,12-1-1-16,2 2 1 16,1 1 0-16,0 1-1 15,2 4-1-15,0 2 2 16,7 3-2-16,-1 0 0 15,-4 3 0-15,-1 0 0 0,4 2-2 16,3-3 2-16,0-4 0 16,-3-2 2-16,-1 0-1 15,4-3-1-15,4 1 1 16,0 1-1-16,-3-1 1 15,-7 5-1-15,-1 3 1 16,3 5-2-16,-3 0 1 16,-6 9-1-16,-3-4-1 15,-6 4 2-15,3-5-2 16,0 3 2-16,1-4 2 15,-4-4-2-15,2-2 1 16,3-5-1-16,5-7-11 16,12 1-20-16,-4 1 0 15,4-3-2-15,1 3-1 16</inkml:trace>
  <inkml:trace contextRef="#ctx0" brushRef="#br0" timeOffset="429626.5732">17499 10963 53 0,'8'-24'36'0,"1"5"0"15,-8-1 0-15,-1 20-24 16,-2-22-7-16,2 22-1 15,0 0-2-15,0 0 1 16,-18 11-1-16,14 15-4 16,-4 7 1-16,5 13-1 15,0 13 1-15,-2 9 0 16,3 10 0-16,-2 3 0 15,0 1 0-15,-2-4 3 0,-1-5-1 16,1-8 2 0,-1-14-2-16,0-11 1 0,4-13-2 15,2-10 1-15,1-17-2 16,0 0 1-16,0 0-2 15,-8-14 0-15,1-1 2 16,-6-5-2-16,-3 0 2 16,-3 1 0-16,-3-1 1 15,-2 6 0-15,0 2 0 16,-3 5 0-16,1 5 0 15,-1 2 0-15,-4 2 1 16,-3 2-1-16,-9 0 0 16,-10 1 0-16,-13-3 0 15,-17 1-1-15,-13-3 0 16,-17-2-1-16,-15 3-3 0,-22-7-31 15,-2 10-1-15,-13-3-2 16,0 2 1-16</inkml:trace>
  <inkml:trace contextRef="#ctx0" brushRef="#br0" timeOffset="432314.7269">19347 4365 78 0,'10'-21'37'16,"5"7"-2"-16,-3-7 0 15,12 5-33-15,-6 2-2 0,5 0 1 16,-1 3 0-16,3 6 0 15,-10 7 0-15,1 9 0 16,-7 7 0-16,-4 11-1 16,-7 14 1-16,-4 9-1 15,-1 12 1-15,-2 9-1 16,0 2 1-16,4-1-1 15,5-7 1-15,7-10 0 16,6-14 1-16,14-13 1 16,4-24 0-16,11-15 0 15,2-26 1-15,5-5-1 16,-4-16 1-16,-1-7-2 15,-6-4 1-15,-9-2-2 16,-6 0 1-16,-8 4-1 0,-8 11-1 16,-3 5 0-16,-1 14-3 15,-2 1-1-15,11 12-4 16,-4-2-26-16,23 18-5 15,-3-4-1-15,16 11 0 16</inkml:trace>
  <inkml:trace contextRef="#ctx0" brushRef="#br0" timeOffset="432885.7596">20520 4528 88 0,'-21'-26'38'15,"5"14"-1"-15,-13-10-1 16,3 17-32-16,1 4-1 15,3 17 0-15,-3 7 0 16,4 17-1-16,-1 9-1 16,7 10 0-16,0 8-1 15,6 4 1-15,0 3-1 16,4-8-1-16,6-1-2 0,1-13-3 15,7 2-5-15,-9-26-24 16,15-2 0-16,-15-26-2 16,20 6-1-16</inkml:trace>
  <inkml:trace contextRef="#ctx0" brushRef="#br0" timeOffset="433043.7686">20243 4922 91 0,'-22'-19'37'0,"9"13"1"15,-7-7-3-15,20 13-28 16,0 0-4-16,20-11-1 15,9 7-5-15,6-17-11 16,20 13-23-16,0-16-1 16,12 6-2-16,1-9 1 15</inkml:trace>
  <inkml:trace contextRef="#ctx0" brushRef="#br0" timeOffset="433230.7793">20970 4696 83 0,'0'0'40'0,"14"-3"-3"16,16-8-2-16,18-16-63 15,-6-2-8-15,17 1-2 16,0-7-1-16</inkml:trace>
  <inkml:trace contextRef="#ctx0" brushRef="#br0" timeOffset="433944.8202">21578 4395 65 0,'9'-18'36'15,"7"3"-1"-15,7-9 1 16,11 11-19-16,0-15-16 16,6 5 2-16,-6-4-1 15,4 7 2-15,-10 4-2 0,-2 8 1 16,-10 2 0-16,-4 11-1 15,-9 7 0-15,-6 10 0 16,-8 11-1-16,-1 10 0 16,-6 10 0-16,3 10 0 15,1 4 0-15,5 4-1 16,8 0 0-16,12-7 0 15,16-9 1-15,10-15 1 16,12-18-1-16,8-16 2 16,5-25-1-16,3-14 1 15,-1-18-1-15,-9-11 0 16,-11-11 1-16,-9-4-1 15,-11-4-1-15,-13 3 0 0,-10 7-1 16,-8 7-1-16,-8 15-1 16,-4 11-1-16,3 21-4 15,-5-1-9-15,20 31-20 16,-3 0-3-16,15 16-1 15,2-1 0-15</inkml:trace>
  <inkml:trace contextRef="#ctx0" brushRef="#br0" timeOffset="434163.8327">22612 4571 105 0,'-19'15'39'0,"9"16"0"15,-11-11-4-15,9 18-32 16,5-5-2-16,5 3 0 16,7-3-5-16,-2-11-29 15,18 4-5-15,-4-20-1 16,12-4-1-16</inkml:trace>
  <inkml:trace contextRef="#ctx0" brushRef="#br0" timeOffset="434320.8417">22788 4210 109 0,'-24'-19'43'0,"7"15"-1"0,-5-2-5 16,8 12-30-16,14-6-44 15,0 0-4-15,12 2 0 16,-12-2-2-16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01T20:21:42.340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2592 1558 100 0,'5'-24'39'16,"-20"-4"2"-16,-1 14-7 16,-23-1-26-16,-4 11-2 15,-12 8-1-15,-4 15-1 16,-4 9-1-16,-3 14-1 15,5 11 0-15,4 9-1 16,10 4 1-16,12-1-2 16,19-8 1-16,17-7-1 15,23-12 0-15,20-15 0 16,20-21 0-16,16-18 1 15,11-16-1-15,5-11 1 16,-2-9-1-16,-3-5 1 16,-14-1-1-16,-11 1 1 0,-16 9 2 15,-13 9-3-15,-13 13 0 16,-10 7 0-16,-14 19 0 15,1 9 0-15,-10 23 0 16,-5 16-2-16,-1 12 2 16,1 5-3-16,9 6-1 15,5-8-8-15,25 1-19 16,1-26-11-16,21-11 0 15,6-22-1-15,20-13 0 16</inkml:trace>
  <inkml:trace contextRef="#ctx0" brushRef="#br0" timeOffset="171.0097">3358 1631 104 0,'-24'6'42'0,"18"7"1"15,6-13-3-15,22 14-26 16,15-23-18-16,8-7-2 15,23 1-22-15,-10-6-12 16,7 6 0-16,-15-1 0 16,-4 12-2-16</inkml:trace>
  <inkml:trace contextRef="#ctx0" brushRef="#br0" timeOffset="329.0188">3418 1907 119 0,'-30'38'42'15,"7"-18"1"-15,27-9-1 16,17-20-41-16,20-10-3 0,26-8-13 15,-3-16-10-15,23 2-17 16,3-6 1-16,18 1-4 16,1-5 2-16</inkml:trace>
  <inkml:trace contextRef="#ctx0" brushRef="#br0" timeOffset="1019.0582">5199 1511 105 0,'-19'-11'41'0,"19"11"2"0,-3-16-2 16,3 16-24-16,23-21-14 15,-5 3-1-15,-18 18-1 16,40-22 1-16,-40 22-2 15,43-21 0-15,1 11 0 16,0 13 0-16,-5 8 0 16,-1 12 0-16,-10 14 0 15,-6 10 0-15,-21 9 0 16,-7 8-2-16,4-3 2 15,-4-6-1-15,6-4 1 16,11-11 0-16,12-13 0 16,14-13 0-16,9-21 1 0,12-15 1 15,5-15-2-15,2-13 0 16,-4-8 0-16,-8-13 0 15,-53 71 0-15,45-73 0 16,-45 73 0-16,28-78 0 16,-28 78 0-16,21-63 0 15,-21 63 0-15,12-58 0 16,-12 58-15-16,0 0-16 15,34-56-10-15,-34 56-1 16,43-4-3-16,-7 16 2 16</inkml:trace>
  <inkml:trace contextRef="#ctx0" brushRef="#br0" timeOffset="1327.0759">6755 1418 114 0,'-16'-43'40'16,"-2"29"0"-16,-17 8-6 15,1 19-29-15,-13 12 0 16,5 12 0-16,-5 9-3 16,17 15 0-16,5 6-1 15,7 3-1-15,8-2-1 16,5-3-4-16,13 1-14 0,-7-21-19 15,16 1-2-15,-4-20 0 16,10-7-2-16</inkml:trace>
  <inkml:trace contextRef="#ctx0" brushRef="#br0" timeOffset="1494.0854">6420 1791 125 0,'3'-14'41'15,"5"-4"1"-15,23 5-2 16,2-2-39-16,21-13-7 15,26 1-21-15,-6-9-13 16,12 6-2-16,-5 0 0 16,8 2-1-16</inkml:trace>
  <inkml:trace contextRef="#ctx0" brushRef="#br0" timeOffset="1687.0965">7361 1588 116 0,'-19'4'44'15,"19"-4"0"-15,0 0-3 16,44-38-31-16,8 20-20 16,1-19-16-16,24 9-14 15,-9 3-4-15,7 4 0 16,-9 5-1-16</inkml:trace>
  <inkml:trace contextRef="#ctx0" brushRef="#br0" timeOffset="2305.1318">8100 1364 97 0,'0'0'39'0,"35"-57"3"15,-35 57-3-15,0 0-25 16,57-48-9-16,-57 48-2 16,0 0 1-16,67-36-2 15,-67 36 0-15,0 0-1 16,86-6 0-16,-51 22-1 15,-6 19 0-15,-17 14 0 16,-6 13 0-16,-13 4-1 0,4 3 1 16,3-7-1-16,21-11 1 15,12-17 0-15,13-16 0 16,12-13 1-16,7-15 0 15,2-17 1-15,-1-13-1 16,-66 40 2-16,64-54-3 16,-64 54 0-16,46-72 0 15,-46 72 0-15,36-76 0 16,-36 76 0-16,22-78 0 15,-22 78 0-15,18-71 0 16,-18 71-4-16,10-60-9 16,-10 60-15-16,0 0-9 15,31-75-5-15,-31 75 0 16,0 0-2-16</inkml:trace>
  <inkml:trace contextRef="#ctx0" brushRef="#br0" timeOffset="2500.143">9252 1425 111 0,'-23'25'42'16,"10"10"-1"-16,-7-1 0 16,20-5-37-16,-4 5-2 15,8 1-1-15,9-4-3 16,10-9-4-16,21-8-19 15,-6-17-16-15,21-6 1 16,-4-13-1-16,10-9-1 16</inkml:trace>
  <inkml:trace contextRef="#ctx0" brushRef="#br0" timeOffset="2643.1511">9694 1295 126 0,'-18'-65'42'0,"18"65"1"15,-19-63-5-15,19 63-60 16,-31-52-20-16,31 52 0 15,0 0-1-15,-53-37 0 16</inkml:trace>
  <inkml:trace contextRef="#ctx0" brushRef="#br0" timeOffset="3073.1757">5969 2199 105 0,'-20'-13'40'15,"20"13"2"-15,25-25-3 16,31 9-35-16,29 0 0 0,42-2 0 15,39-3-1-15,39 0 1 16,45-1-1-16,35-5-2 16,30-6 0-16,14-3 0 15,4-2-1-15,-8-2-1 16,-18 4-1-16,-33-1 0 15,-37 11-5-15,-50-6-12 16,-37 22-14-16,-64 7-10 16,-43 16 1-16,-50 1-1 15</inkml:trace>
  <inkml:trace contextRef="#ctx0" brushRef="#br0" timeOffset="3460.1979">7573 2403 69 0,'42'-31'39'0,"1"-12"-1"15,8 11 1-15,-15-9-11 16,3 15-25-16,-10 5 1 0,-9 15 0 15,-20 6 0-15,-7 27 0 16,-26 14-1-16,-6 22 0 16,-11 10 0-16,-2 10 0 15,2 7-2-15,10 2 2 16,13-7-2-16,19-12 0 15,27-17-3-15,20-22-5 16,33-7-19-16,-6-30-13 16,13-6-4-16,-13-19 0 15,-2-2 0-15</inkml:trace>
  <inkml:trace contextRef="#ctx0" brushRef="#br0" timeOffset="3640.2082">7457 2649 130 0,'-32'2'44'16,"41"8"0"-16,25-25-7 15,46-9-37-15,24-7 0 16,19-12-3-16,19 15-16 16,-10-23-11-16,12 21-14 15,-19-2-1-15,-11 19-1 16,-24 0 0-16</inkml:trace>
  <inkml:trace contextRef="#ctx0" brushRef="#br1" timeOffset="7210.4124">3506 1147 68 0,'23'-56'37'0,"-23"56"-11"16,0 0 0-16,0 0 2 15,0 0-18-15,0 0-1 16,5-22-2-16,-36 80 0 16,-19 22-3-16,-2 23 1 15,-18-7-3-15,15 17 1 16,6 0-1-16,24-14-2 15,26-30-2-15,18-24 0 16,27-23-3-16,9-27-6 16,22-11-27-16,-7-20-1 15,8-7 0-15,-17-13 0 0</inkml:trace>
  <inkml:trace contextRef="#ctx0" brushRef="#br1" timeOffset="7384.4223">3524 1356 118 0,'-53'-18'43'15,"-8"6"1"-15,61 12-3 16,0 0-37-16,0 0-2 16,0 0-4-16,0 0-11 15,6-47-28-15,-6 47-2 16,87-19-1-16,-27 9 1 15</inkml:trace>
  <inkml:trace contextRef="#ctx0" brushRef="#br1" timeOffset="10291.5886">9575 729 72 0,'34'-95'36'0,"-34"95"0"16,41-60-1-16,-41 60-24 15,62-25-9-15,-62 25-1 16,85 16 2-16,-35 6-2 16,-1 10 2-16,4 9 0 15,-3 10 0-15,20 35 0 16,20 42-1-16,-9 11 0 15,-24 7-4-15,-43-25 2 16,-33-9-11-16,-42-22-27 16,-5-17 1-16,0-32-1 15,9-12-1-15</inkml:trace>
  <inkml:trace contextRef="#ctx0" brushRef="#br1" timeOffset="10801.6178">5770 1143 92 0,'0'0'39'16,"1"-57"-2"-16,-1 57 3 0,0 0-36 15,-40 18 0-15,-30 52-1 16,-7 45 0-16,-18 9-2 16,17 24-1-16,22 24-2 15,27 14-4-15,42 9-1 16,33-55-30-16,48-12 0 15,18-32-2-15,39-20 0 16</inkml:trace>
  <inkml:trace contextRef="#ctx0" brushRef="#br1" timeOffset="11297.6461">11729 541 78 0,'0'0'38'15,"20"-57"0"-15,-20 57 1 16,0 0-25-16,0 0-10 16,-55 37 1-16,55-37 0 15,-36 76 1-15,-27 43-3 16,1 31-1-16,0 9-2 15,20 1-1-15,15-32-7 16,28-40-30-16,43-33-2 16,5-36 1-16,7-16-2 15</inkml:trace>
  <inkml:trace contextRef="#ctx0" brushRef="#br1" timeOffset="11457.6553">11618 1160 111 0,'0'0'40'16,"-34"-60"3"-16,34 60-1 15,-4-60-40-15,4 60-5 16,29-64-34-16,-29 64-4 16,59-56 0-16,-59 56-2 15</inkml:trace>
  <inkml:trace contextRef="#ctx0" brushRef="#br1" timeOffset="11837.677">7325 3119 78 0,'-8'-32'39'0,"23"3"-2"16,3-19 1-16,29 3-15 15,7-21-19-15,31-8-2 16,29-13-1-16,20-9-4 15,33 5-18-15,9-15-17 16,28 5 0-16,1-4-2 16,15 11 0-16</inkml:trace>
  <inkml:trace contextRef="#ctx0" brushRef="#br1" timeOffset="12172.6962">11057 1501 103 0,'0'-10'42'0,"0"10"0"16,0 0 0-16,67-62-31 15,-13 31-9-15,11-4-2 0,13-3-5 16,13-12-22-16,3-5-15 16,14-15 1-16,-3 0-1 15,1 2-2-15</inkml:trace>
  <inkml:trace contextRef="#ctx0" brushRef="#br1" timeOffset="12840.7344">11603 928 86 0,'0'0'38'16,"-62"-5"0"-16,62 5-4 15,-53-4-28-15,53 4 0 16,0 0 0-16,-50 12-1 0,50-12-1 15,0 0-1-15,0 0 0 16,0 0 0-16,53 34-1 16,-53-34-2-16,74 11 0 15,-25-8-3-15,3 0-5 16,4-3-29-16,6-2-4 15,2-1 1-15,2-4-2 16</inkml:trace>
  <inkml:trace contextRef="#ctx0" brushRef="#br1" timeOffset="14513.8301">1104 4407 92 0,'18'-15'36'0,"19"-1"1"15,-7-14-2-15,13 1-31 16,4-4 0-16,4 2-1 16,-5 0-1-16,-6 8 1 15,-7 5-2-15,-11 8 0 16,-6 10 1-16,-6 14-1 15,-8 13-1-15,-9 14 1 16,-1 12-1-16,-2 14 1 16,1 4-1-16,6 5 0 15,5-3 0-15,8-7 1 16,12-18 0-16,19-18 0 0,9-24 1 15,15-25 0-15,8-19 0 16,3-22 1-16,-4-16 0 16,-5-8 0-16,-9-10-1 15,-16 2 0-15,-16 4-1 16,-16 8-1-16,-12 12 0 15,-10 15-1-15,-3 12-1 16,0 11-3-16,15 30-3 16,-16-18-29-16,32 33-2 15,-1-8 1-15,25 19-2 16</inkml:trace>
  <inkml:trace contextRef="#ctx0" brushRef="#br1" timeOffset="14777.8452">2826 4282 83 0,'-13'7'39'16,"-10"-7"-1"-16,5 10 2 15,-12-2-21-15,3 14-15 16,-3 6 0-16,6 14-1 15,-7 10-1-15,7 12-1 16,2 7 0-16,6 6-1 16,5-3-2-16,8-8 0 15,9-2-5-15,-3-22-29 16,19-4-4-16,-6-22 1 0,10-7-2 15</inkml:trace>
  <inkml:trace contextRef="#ctx0" brushRef="#br1" timeOffset="14926.8537">2476 4691 118 0,'-12'-3'42'0,"7"-11"0"16,29 10-4-16,13-13-37 15,15-5-3-15,24 5-35 16,-2-16-3-16,16 8-1 15,-5-11-2-15</inkml:trace>
  <inkml:trace contextRef="#ctx0" brushRef="#br1" timeOffset="15939.9117">3562 4381 98 0,'-13'9'40'0,"13"-9"-1"16,15-6-2-16,12-8-36 15,11-1-6-15,5-11-28 16,22 6-4-16,0-7 0 15,8 8-3-15</inkml:trace>
  <inkml:trace contextRef="#ctx0" brushRef="#br1" timeOffset="16412.9387">4382 4103 106 0,'0'0'38'16,"-6"-10"1"-16,4-7-8 16,2 17-28-16,20-19-1 15,-5 10 0-15,3-2 0 16,2 4-1-16,-1 1 0 15,2 5-1-15,-3 8 1 16,-3 5 0-16,-5 10-1 0,-1 7 0 16,-6 12 0-16,-3 7 1 15,0 6-2-15,-1 0 1 16,1 1-1-16,3-4 1 15,3-10 0-15,11-10 0 16,4-13 1-16,12-19-1 16,4-16 2-16,2-11 1 15,3-15-1-15,-3-9 1 16,-5-11-1-16,-5-5 0 15,-8-6-1-15,-8 3 1 16,-7 6-2-16,-2 6-1 16,-2 10 0-16,-4 8-2 15,6 20-3-15,0 2-6 16,13 29-26-16,-17-10-2 0,34 32 1 15,-15-8-2-15</inkml:trace>
  <inkml:trace contextRef="#ctx0" brushRef="#br1" timeOffset="16608.9499">5332 4313 92 0,'-8'31'39'0,"-10"-11"1"15,9 13-1-15,-8-13-25 16,4 11-11-16,9 3-2 15,7 4 0-15,8 0-3 16,8-3-4-16,24-3-31 16,-7-13-2-16,13-1 0 0,-2-24-2 15</inkml:trace>
  <inkml:trace contextRef="#ctx0" brushRef="#br1" timeOffset="16751.9581">5470 4084 115 0,'-43'-40'39'0,"13"14"0"15,0 11-11-15,4-7-64 16,26 22-3-16,5-26-2 16,23 14-1-16</inkml:trace>
  <inkml:trace contextRef="#ctx0" brushRef="#br1" timeOffset="18111.0358">11388 3767 62 0,'3'-22'36'16,"1"6"-1"-16,-16-8 2 0,7 11-17 15,-21-6-12 1,1 5-2-16,-9 1 0 0,-1 11-1 16,-10 5 0-16,-4 15 0 15,-3 7-2-15,2 13 0 16,-1 8 0-16,7 10-1 15,7 1-1-15,17 1 0 16,11-5-1-16,19-9 1 16,18-13 0-16,14-15-1 15,17-19 1-15,10-17 0 16,7-12 0-16,5-14-1 15,-4-6 1-15,-7-4 0 16,-12 1 0-16,-11 8 0 16,-14 8-1-16,-13 11 1 15,-14 15-1-15,-6 13 0 16,-29 24 0-16,6 9 0 0,-1 9-1 15,5 8 1-15,7 4-2 16,13-2-1-16,23-5-4 16,8-26-16-16,36 0-15 15,3-29-1-15,24-10 0 16,-1-25-1-16</inkml:trace>
  <inkml:trace contextRef="#ctx0" brushRef="#br1" timeOffset="18318.0477">12442 3191 103 0,'-11'-19'41'0,"-15"16"-1"16,2 34 0-16,-16 6-27 0,6 26-12 16,0 13 1-16,3 13-1 15,6 7-1-15,0 9 0 16,10-1-2-16,8-10-2 15,10 1-7-15,-7-24-26 16,14-3-3-16,-9-27 0 16,7-8-1-16</inkml:trace>
  <inkml:trace contextRef="#ctx0" brushRef="#br1" timeOffset="18502.0582">11935 3634 125 0,'1'-15'45'0,"31"19"-3"0,11-11 1 15,27 3-43-15,13-2 0 16,14-1-2-16,9 6-5 16,-14-10-24-16,13 20-10 15,-25-13-2-15,-5 14-1 16,-21-7-1-16</inkml:trace>
  <inkml:trace contextRef="#ctx0" brushRef="#br2" timeOffset="27071.5484">8279 4186 98 0,'-5'-17'38'16,"19"9"1"-16,2-13-1 15,16 2-33-15,-1-5-2 16,12-5-4-16,7 10-5 16,-10-9-30-16,9 18-2 15,-15-3 0-15,-2 19-1 16</inkml:trace>
  <inkml:trace contextRef="#ctx0" brushRef="#br2" timeOffset="27221.5569">8318 4361 82 0,'-30'23'39'0,"17"0"-1"15,13-23 1-15,13 13-21 16,21-14-25-16,13-18-29 16,24 1-2-16,1-13 0 15,17-3-2-15</inkml:trace>
  <inkml:trace contextRef="#ctx0" brushRef="#br2" timeOffset="28654.6389">10665 3727 88 0,'15'-3'37'0,"-15"3"1"16,9 17 0-16,-21 7-32 15,1 15-1-15,-7 9-1 16,2 8-1-16,-8 6-2 16,4 3 0-16,0-3-4 15,4-8-1-15,17 3-32 16,-6-26-2-16,18-7 0 15,-13-24-2-15</inkml:trace>
  <inkml:trace contextRef="#ctx0" brushRef="#br2" timeOffset="28821.6485">10526 4005 113 0,'-18'-10'41'0,"18"10"0"16,0 0-1-16,13-15-36 15,6 9-5-15,9-9-5 16,19 10-25-16,-14-14-7 15,7 10-3-15,-7-8-1 16</inkml:trace>
  <inkml:trace contextRef="#ctx0" brushRef="#br2" timeOffset="29689.6981">9153 4082 99 0,'0'-21'38'16,"0"21"1"-16,6-32-3 16,8 11-33-16,0-3-1 15,11-1 0-15,1-2 0 16,-1 4-1-16,0 5 1 15,-2 7-1-15,-3 7 0 16,-5 8 0-16,-8 12-1 16,-5 12 1-16,-8 14 0 15,-1 7 0-15,-3 10-1 16,-2 4 0-16,4 3 0 15,5 0 0-15,5-5-1 16,11-10 1-16,6-13 0 16,13-13 0-16,6-17 1 0,8-16-1 15,5-17 1 1,0-13 1-16,-2-16-1 0,-5-10 2 15,-6-7-2-15,-4-3 0 16,-11 1-2-16,-9 5 1 16,-6 12-1-16,-7 6-3 15,-1 20-3-15,-8 0-12 16,8 30-20-16,-11 7 0 15,9 18 0-15,-1-5-2 16</inkml:trace>
  <inkml:trace contextRef="#ctx0" brushRef="#br2" timeOffset="29880.709">9989 4118 86 0,'-8'25'40'0,"-10"-11"-1"15,8 16 1-15,-13-15-22 16,2 19-15-16,7-1 0 15,8-1-2-15,6 2-1 16,8-7-4-16,14 0-5 16,0-21-29-16,22-1-2 15,-3-20-1-15,7-3 1 16</inkml:trace>
  <inkml:trace contextRef="#ctx0" brushRef="#br2" timeOffset="30023.7172">10182 3892 103 0,'-29'-22'41'0,"-9"-3"1"0,9 15-4 15,-2 1-32-15,-3-1-26 16,34 10-18-16,-24-3-3 16,24 3-1-16,-12 0-1 15</inkml:trace>
  <inkml:trace contextRef="#ctx0" brushRef="#br2" timeOffset="30757.7592">6037 4065 75 0,'7'-16'39'0,"-4"-7"-2"16,-3 23 2-16,7-25-20 15,-7 25-14-15,2 14-2 16,-2 10 0-16,0 11-1 15,-5 12 0-15,2 9-2 16,-2 5-2-16,0 8 0 16,0-3-2-16,3 1-3 15,-8-17-29-15,17-2-3 16,-7-25 1-16,10-6-1 15</inkml:trace>
  <inkml:trace contextRef="#ctx0" brushRef="#br2" timeOffset="30925.7688">6033 4315 80 0,'-32'-28'41'0,"14"17"-1"15,-11-3 1-15,17 19-18 16,12-5-18-16,0 0-2 16,11-16-3-16,20 3-2 15,22-1-4-15,-2-15-22 16,29 11-11-16,-7-13 0 15,11 11-2-15,-11-9 1 16</inkml:trace>
  <inkml:trace contextRef="#ctx0" brushRef="#br2" timeOffset="31329.7919">6650 4142 110 0,'0'0'39'0,"6"-37"1"16,11 20-6-16,-1-12-30 15,8 6-1-15,-2 0 1 16,1 8-1-16,-6 9-1 16,-6 11 0-16,-7 12-1 15,-6 13 0-15,-6 10-1 16,-3 11 1-16,-3 9-2 15,1 1 0-15,2 2 1 16,7-3-2-16,6-9 1 16,13-8 0-16,7-15 1 0,12-14-2 15,6-18 3-15,9-13-1 16,-2-14 2-16,2-14 0 15,-6-11 0-15,-5-7 0 16,-13-4 0-16,-5-3-1 16,-11 1 0-16,-6 4-1 15,-4 8-1-15,-3 7-2 16,3 15-3-16,-4 3-9 15,17 26-23-15,-12 6-3 16,17 13 0-16,-3 3 0 16</inkml:trace>
  <inkml:trace contextRef="#ctx0" brushRef="#br2" timeOffset="31570.8057">7581 4246 119 0,'-23'28'42'0,"-15"-9"-1"16,10 17-1-16,-2-3-38 16,5 5-2-16,8-2 0 15,13 5-1-15,8-3-1 16,9-7-2-16,20-2-4 15,-1-24-9-15,27 5-18 16,-16-24-6-16,11-1-1 16,-10-20 1-16</inkml:trace>
  <inkml:trace contextRef="#ctx0" brushRef="#br2" timeOffset="31736.8152">7705 3954 120 0,'-20'-21'42'15,"-8"-1"0"-15,15 22-2 16,-7-4-36-16,10 6-5 15,10-2-8-15,0 0-19 16,11 8-11-16,-11-8-4 16,0 15 0-16,-5-4-2 15</inkml:trace>
  <inkml:trace contextRef="#ctx0" brushRef="#br2" timeOffset="32561.8624">1898 6154 89 0,'-1'-11'38'16,"13"3"0"-16,-4-10 2 15,12 15-23-15,-1-14-13 16,3 1-1-16,3-1 0 16,0 5-1-16,-3 4 0 15,-1 6 0-15,-7 9-1 16,-1 11 1-16,-8 11-2 15,-5 10 1-15,-3 13-1 16,-4 10 1-16,-4 9-1 16,3 4 1-16,0-1-1 15,6-2 2-15,7-11-2 16,8-14 2-16,12-14-2 15,7-16 2-15,13-23-1 0,6-14-1 16,6-17 1-16,3-15-1 16,-2-10 3-16,-4-9-3 15,-12-5 0-15,-7-1 0 16,-14 4 0-16,-12 4 0 15,-11 9 0-15,-7 8 0 16,-3 12 0-16,-3 10 0 16,4 13 0-16,5 7-4 15,16 12-3-15,4-3-10 16,31 16-23-16,-3-5-2 15,22 15 0-15,4-9-1 16</inkml:trace>
  <inkml:trace contextRef="#ctx0" brushRef="#br2" timeOffset="32884.8809">3463 6414 110 0,'-27'-34'39'16,"2"8"1"-16,-12-8-3 15,5 11-32-15,-1 6-1 16,4 15 0-16,-2 13-2 15,4 18 1-15,0 17-2 16,6 13 2-16,1 13-2 16,5 12 1-16,2 4-1 0,4 0-1 15,8 0-3-15,2-12-1 16,13 1-14-16,-7-23-21 15,11-6-1-15,-6-25 0 16,8-11-2-16</inkml:trace>
  <inkml:trace contextRef="#ctx0" brushRef="#br2" timeOffset="33062.891">3028 6798 131 0,'-14'-20'44'0,"14"20"-3"15,20-29-2-15,24 10-39 16,5-5 0-16,16-8-2 15,20 6-12-15,-5-18-11 16,14 16-15-16,-8-3-5 0,6 8 2 16,-11 1-2-16</inkml:trace>
  <inkml:trace contextRef="#ctx0" brushRef="#br2" timeOffset="33813.934">6355 6187 108 0,'-22'-2'41'0,"22"2"1"15,0 0-1-15,34-25-37 16,5 10-1-16,16-1-1 16,5-2-2-16,5 5-1 15,5 5-3-15,-11-6-12 16,8 24-22-16,-26-4-3 15,-5 14 0-15,-21-5-2 16</inkml:trace>
  <inkml:trace contextRef="#ctx0" brushRef="#br2" timeOffset="33966.9428">6349 6538 119 0,'-20'27'43'0,"20"-27"-1"16,15 3-2-16,32-22-40 15,22-12-3-15,34-2-12 16,4-19-16-16,20 5-11 15,5-5 0-15,15 6-1 16</inkml:trace>
  <inkml:trace contextRef="#ctx0" brushRef="#br2" timeOffset="34849.9933">7959 6031 99 0,'0'0'38'16,"5"-27"2"-16,9 11-1 16,4-7-37-16,16-7 2 15,9-9-3-15,4 1-1 16,3 0 0-16,-3 8 0 15,-6 6-1-15,-9 16 1 16,-11 15 1-16,-11 16-2 16,-15 17 4-16,-9 19-1 15,-9 15 0-15,-4 7 0 16,-2 9 0-16,5-5 0 0,11-6 0 15,8-4-2-15,18-16 0 16,13-14 1-16,20-21 0 16,14-16 0-16,7-17 0 15,9-14 1-15,0-17-1 16,-5-12 1-16,-11-12-1 15,-9-4 0-15,-20-3-2 16,-9-1 2-16,-11 1-3 16,-11 5 2-16,-7 8-4 15,-4 8 1-15,0 14-4 16,0 9-1-16,11 27-13 15,0 0-18-15,11 10 1 16,0 7-3-16,15 15 2 16</inkml:trace>
  <inkml:trace contextRef="#ctx0" brushRef="#br2" timeOffset="35065.0056">9273 6301 109 0,'-33'24'39'0,"3"11"2"16,-7-8-3-16,3 9-34 16,10 0-2-16,11-3 1 15,12-3-4-15,14-10-1 16,25 1-18-16,6-27-17 15,20-5-2-15,-1-15-1 16,10-6 0-16</inkml:trace>
  <inkml:trace contextRef="#ctx0" brushRef="#br2" timeOffset="35217.0143">9524 5812 109 0,'-39'-13'39'0,"-2"3"-3"15,11-2-23-15,5 8-48 16,25 4-3-16,3-14-1 15,17 5-5-15</inkml:trace>
  <inkml:trace contextRef="#ctx0" brushRef="#br2" timeOffset="35582.0351">10533 5806 86 0,'-17'-14'37'0,"17"14"1"0,-15 12 0 15,9 17-25-15,-5 1-8 16,-2 10-4-16,-3 11 3 15,1 12-3-15,-3 7 2 16,-1 4-5-16,8 2 0 16,-3-12-10-16,14 0-24 15,-1-17-2-15,9-12 0 16,0-16-1-16</inkml:trace>
  <inkml:trace contextRef="#ctx0" brushRef="#br2" timeOffset="35751.0448">10358 6144 116 0,'-17'-18'40'0,"17"18"0"16,8-17-2-16,17 10-36 16,23 1-5-16,14-14-13 15,26 11-21-15,0-9-2 16,20 8 0-16,-5-6-1 15</inkml:trace>
  <inkml:trace contextRef="#ctx0" brushRef="#br2" timeOffset="36135.0668">11637 5925 78 0,'-22'-6'39'0,"-16"-2"1"15,-4 15-1-15,-18-5-16 16,3 21-16-16,-10 8 1 15,4 9-3-15,3 5 2 16,13 2-3-16,12-3-2 16,16-5 1-16,23-13-3 15,19-11 0-15,16-15 0 16,15-9 0-16,12-13 0 15,0-7 0-15,1-5 0 16,-5-3 0-16,-7 2 0 16,-13 8 0-16,-10 3 0 15,-15 13 0-15,-17 11 0 16,4 14 0-16,-15 14 0 15,-2 6 0-15,2 7 0 16,3-1 0-16,11 5-4 0,8-10-4 16,23 0-11-16,-1-30-13 15,26-4-9-15,4-27 0 16,16-6 0-16</inkml:trace>
  <inkml:trace contextRef="#ctx0" brushRef="#br2" timeOffset="36326.0777">12389 5457 78 0,'-29'35'41'16,"-14"21"-2"-16,1 26 3 16,-10 0-15-16,5 17-22 0,10 7-1 15,8-5-2 1,10-3-2-16,5-14-4 0,18 0-16 15,-9-27-19-15,13-11-2 16,-8-20 1-16,7-15-1 16</inkml:trace>
  <inkml:trace contextRef="#ctx0" brushRef="#br2" timeOffset="36486.0868">11966 5968 127 0,'10'-32'40'15,"21"17"3"-15,8-9-4 16,29 0-35-16,-1 9-9 15,8-17-10-15,17 9-25 16,-14 0-3-16,2 8 2 0,-18-4-3 16</inkml:trace>
  <inkml:trace contextRef="#ctx0" brushRef="#br2" timeOffset="37167.1258">2103 7366 86 0,'-21'-10'35'15,"-17"11"3"-15,-5 29 0 16,-20 22-29-16,-1 32-3 0,-3 22-1 15,5 29 1 1,3 15-1-16,16 20-1 0,10 0-1 16,24 0-1-16,21-16-1 15,23-20-5-15,29-23-2 16,11-33-30-16,34-24-3 15,13-32-1-15,19-22-1 16</inkml:trace>
  <inkml:trace contextRef="#ctx0" brushRef="#br2" timeOffset="37889.1671">2591 8269 100 0,'0'0'38'0,"-10"-17"1"15,25 1-2-15,6-11-34 16,13-6 0-16,11-2 0 15,5 1-1-15,-3 5 1 16,-3 6 0-16,-8 8-1 16,-8 14 0-16,-8 16 0 15,-9 11-2-15,-8 14 1 16,-8 15-1-16,-2 9 1 0,4 10-1 15,2 4 0-15,7-1 0 16,9-7 1-16,13-10 0 16,9-13 0-16,16-19 0 15,8-20 1-15,5-21-1 16,0-19 1-16,2-18 0 15,-11-12 0-15,-8-8 1 16,-12-5-3-16,-13-5 0 16,-7 1 0-16,-9 4 0 15,-4 8 0-15,-1 6 0 16,4 12-5-16,-3 4-6 15,25 22-17-15,-6 1-13 16,19 18-1-16,5-1-1 16,20 12 1-16</inkml:trace>
  <inkml:trace contextRef="#ctx0" brushRef="#br2" timeOffset="38256.1881">5876 8118 100 0,'34'-25'40'0,"16"2"0"16,2-8-4-16,15 3-37 15,1 1-3-15,-3-4-19 16,1 17-15-16,-14 5 1 15,-6 10-2-15,-24 4 0 16</inkml:trace>
  <inkml:trace contextRef="#ctx0" brushRef="#br2" timeOffset="38406.1967">6043 8353 111 0,'-10'13'39'16,"25"-6"0"-16,13-22-10 15,18-7-36-15,35-1-28 16,-1-10-4-16,16 0 1 15,2-4-2-15</inkml:trace>
  <inkml:trace contextRef="#ctx0" brushRef="#br2" timeOffset="38940.2272">8077 7873 75 0,'-14'-15'38'0,"14"15"1"16,-16-12-1-16,15 26-14 16,-6-4-20-16,-1 10 0 15,2 6-1-15,3 14-1 16,-1 5 0-16,4 6 0 0,2 1-1 15,9-1 0-15,7-7 0 16,7-10 0-16,7-12 0 16,11-17 0-16,5-15-1 15,7-15 1-15,4-14 1 16,-2-9-1-16,-4-5 0 15,-2-3 1-15,-7 3-1 16,-9 5 0-16,-7 9 0 16,-8 6 0-16,-7 20-1 15,-13 13 0-15,15 9-1 16,-11 14 0-16,-1 13 0 15,2 5-2-15,4 4 0 16,5 0-2-16,6-2-1 16,3-17-9-16,23 3-13 15,-8-23-12-15,16-8 0 0,-3-24 0 16,10-3 3-16</inkml:trace>
  <inkml:trace contextRef="#ctx0" brushRef="#br2" timeOffset="39119.2374">9424 7592 111 0,'-10'28'38'0,"-6"17"1"15,-19 5-8-15,0 20-28 16,-2 5-1-16,8 2-1 15,4-2-2-15,4-8-4 16,15-4-7-16,-2-21-24 16,20-8-3-16,-7-20 1 15,13-7-2-15</inkml:trace>
  <inkml:trace contextRef="#ctx0" brushRef="#br2" timeOffset="39263.2457">9207 7989 93 0,'-13'-30'41'15,"18"10"1"-15,2-4-2 16,17 20-20-16,8-9-21 15,7-9-12-15,21 13-23 16,-6-9-5-16,13 9 1 16,-2-3-2-16</inkml:trace>
  <inkml:trace contextRef="#ctx0" brushRef="#br2" timeOffset="39789.2758">10457 7806 72 0,'4'-18'39'0,"-1"8"0"16,-15-4 1-16,-5 18-15 15,-18-7-18-15,-7 13-1 16,-9 3-1-16,-2 12-1 15,-9 7 0-15,9 14-1 0,0 4-2 16,15 1 0-16,11 3 0 16,15-6-1-16,21-5 0 15,11-10 0-15,19-12-1 16,10-15 1-16,11-17 0 15,6-12 1-15,1-10 0 16,-4-8 1-16,-5-7-1 16,-8-3 0-16,-8-2 0 15,-11 4 1-15,-4 7-2 16,-13 12 0-16,-4 10 0 15,-10 20 0-15,0 0 0 16,-4 34 0-16,-2 3-3 0,1 10 0 16,5 5-1-16,9-6-4 15,18 4-8-15,-6-33-12 16,31 4-15-16,-1-26 2 15,21-9 0-15,0-24 1 16</inkml:trace>
  <inkml:trace contextRef="#ctx0" brushRef="#br2" timeOffset="39992.2874">11515 7231 114 0,'-38'13'41'0,"-8"38"0"15,-16 19-2-15,11 24-35 16,-15 8-1-16,13 10-2 15,10-1-1-15,13-7 0 0,15-10-3 16,13-17-3-16,21-6-14 16,-5-27-20-16,20-17-2 15,-10-21 0-15,9-11 0 16</inkml:trace>
  <inkml:trace contextRef="#ctx0" brushRef="#br2" timeOffset="40157.2968">11042 7799 105 0,'-28'1'41'15,"19"14"2"-15,9-15-3 16,27 4-23-16,19-6-17 16,17-9-4-16,18 6-12 15,-4-23-22-15,21 6-4 0,-7-11 1 16,7 1-2-16</inkml:trace>
  <inkml:trace contextRef="#ctx0" brushRef="#br2" timeOffset="40442.3131">11957 6890 98 0,'4'16'42'15,"6"1"1"-15,16 24-2 16,2 3-18-16,15 21-22 15,6 13 1-15,5 14-1 16,-6 8 1-16,-3 7-2 0,-9 0 0 16,-7-2-1-16,-17-9 1 15,-12-6 1-15,-11-11-1 16,-16-15-2-16,-3-7-2 15,-9-23-10-15,10 4-10 16,-18-21-18-16,20-5-1 16,-4-19-2-16,9-5 3 15</inkml:trace>
  <inkml:trace contextRef="#ctx0" brushRef="#br1" timeOffset="77930.4573">1391 9490 45 0,'0'0'29'0,"8"12"1"15,7-7-1-15,6-10-16 16,10 1-10-16,6-2 0 16,14 0 0-16,11-7 1 15,9-1 0-15,6-2-1 16,9 3 1-16,5 2-2 15,9 4 0-15,9 0-1 16,5 4 0-16,8 4 0 16,4 0-1-16,16 2 0 15,12-3 0-15,14 0 1 16,8-3-1-16,14-4 1 15,12-2-1-15,9-3 2 0,15 1-1 16,7-1 0-16,7 5 0 16,9 4 0-16,9 3 0 15,4 2-1-15,11 2 0 16,8 0 0-16,9-2 0 15,10-3 1-15,17-6-1 16,7-5 0-16,17-9 1 16,11-3 0-16,9-4-1 15,11-3 1-15,8-2-1 16,9 1 0-16,2 2 0 15,48 5 0-15,-43 4 0 16,5 3 0-16,2 2 0 16,7 3 0-16,5-1 0 15,10 3 1-15,41-1 0 0,-59-3 0 16,51 2 0-16,39-4 1 15,-9 4 0-15,16-2 0 16,14 2-1-16,34 0 1 16,-52 0-1-16,42-2 0 15,6 3 1-15,12-1-2 16,-3 2 1-16,0 0-1 15,-3 1 0-15,4 5-7 16,-23-5-28-16,-12 3-2 16,-40-5-1-16,-78-3-2 15</inkml:trace>
  <inkml:trace contextRef="#ctx0" brushRef="#br1" timeOffset="78564.4936">1226 10318 97 0,'24'-7'37'16,"-24"7"3"-16,18 5-2 16,-31 12-31-16,8 14-4 15,-2 13-2-15,-3 13-1 16,2 10 0-16,-1 8 0 15,4 5-2-15,5-4-1 16,8 5-6-16,-6-19-28 16,16-4-1-16,-6-21-1 15,12-12 1-15</inkml:trace>
  <inkml:trace contextRef="#ctx0" brushRef="#br1" timeOffset="79053.5216">997 10367 103 0,'-34'-8'38'0,"7"1"4"16,27 7-3-16,0 0-32 16,18 2-5-16,31-15 0 15,13-4-1-15,17-11 0 16,7 1-1-16,2-7 1 15,1 1-1-15,-4 4 0 16,-11 6 1-16,-10 9-1 16,-15 12 1-16,-12 11-1 0,-12 15 1 15,-11 12-3-15,-14 12 3 16,-7 9-3-16,-10 12 3 15,-5 7-2-15,-3 6 2 16,-4 2-2-16,-1-5 2 16,8-7-1-16,2-8 2 15,5-13-2-15,8-15 1 16,11-17 0-16,8-20 0 15,13-21 0-15,8-14-1 16,6-13 1-16,5-7 0 16,1 1-1-16,-2-3 1 15,-5 10-1-15,-5 11 0 16,-9 16 0-16,-10 19 0 15,-5 18 0-15,-8 13 0 0,-2 11-1 16,-4 5 0 0,5 8-2-16,1-4-2 0,10 5-8 15,-9-21-24-15,20 2-1 16,-6-20-2-16,16-4-1 15</inkml:trace>
  <inkml:trace contextRef="#ctx0" brushRef="#br1" timeOffset="79668.5567">2177 10660 103 0,'0'0'38'16,"-6"17"1"-16,6-17-3 15,18 8-33-15,1-10 0 0,8-3-2 16,7-4 1-16,5-6-2 15,0-2 1-15,-2-3-1 16,-4 0 1-16,-7 1-1 16,-11 4 1-16,-11 3-1 15,-4 12 1-15,-24-7-1 16,0 13 0-16,-7 7 0 15,-3 9 0-15,-1 8 1 16,3 5 0-16,3 5-1 16,9 0 1-16,12-2 0 15,13-8 0-15,15-8 0 16,14-13-1-16,16-11 1 15,8-13-1-15,8-6 1 16,0-9-1-16,-1 0 1 16,-9-4-1-16,-10 6 1 0,-10 0 0 15,-13 7-1-15,-12 8 1 16,-11 13-1-16,0 0 1 15,-23 18-1-15,2 11 0 16,-3 4 1-16,-4 11-1 16,3-1 0-16,3 1 0 15,8-5 1-15,7-13-1 16,15-14 1-16,12-18-1 15,11-16 0-15,13-15 1 16,2-8-1-16,1-7 1 16,1-2 0-16,-1 2 0 15,-9 10 0-15,-9 12 0 16,-10 17 1-16,-7 17 0 15,-10 14-2-15,-4 17 0 0,-6 8 0 16,-1 7 0-16,3 0-4 16,11 4-9-16,-7-23-25 15,27-5-4-15,5-26-1 16,24-10-3-16</inkml:trace>
  <inkml:trace contextRef="#ctx0" brushRef="#br1" timeOffset="81397.6556">4658 10524 41 0,'-24'-11'34'16,"1"9"1"-16,-13 3 1 15,3 18-10-15,-16-4-12 16,9 17-6-16,-6-1-1 15,10 12-1-15,5-3-1 16,9 5-1-16,15-9 0 16,14-5-1-16,19-17-1 15,20-14 0-15,24-20 0 16,19-20-1-16,13-21 1 0,10-18-3 15,2-15 3-15,-2-12-2 16,-11-6 2-16,-18 1-2 16,-23 7 2-16,-23 12-2 15,-23 14 1-15,-19 23 1 16,-20 24-2-16,-12 34 1 15,-10 35 0-15,-7 28-1 16,1 28 0-16,2 17 1 16,15 11-2-16,16-1-1 15,26 1-5-15,15-29-30 16,39-14-4-16,13-27 1 15,27-20-3-15</inkml:trace>
  <inkml:trace contextRef="#ctx0" brushRef="#br1" timeOffset="82254.7047">6791 10324 90 0,'-15'0'39'16,"4"-11"-2"-16,25 3 2 15,4-11-33-15,30-6-1 16,10-4-3-16,13 0 1 16,9 1-2-16,1 5-1 15,3 11-6-15,-22 4-30 16,-4 17-2-16,-25 5 0 15,-14 16 0-15</inkml:trace>
  <inkml:trace contextRef="#ctx0" brushRef="#br1" timeOffset="82422.7143">6863 10649 108 0,'-18'13'41'0,"18"-13"1"16,16-21-3-16,24-13-36 15,23-4-2-15,23-3-4 16,6-12-33-16,27 13-2 15,-8-4-4-15,5 13 2 16</inkml:trace>
  <inkml:trace contextRef="#ctx0" brushRef="#br1" timeOffset="83440.7725">8837 10167 71 0,'-18'-10'38'0,"-3"6"-1"15,-12 3 1-15,4 20-15 16,-8-3-20-16,-3 10 1 16,-5 6-1-16,4 9 1 15,-2 2-1-15,11 2-1 16,7-7 0-16,16-1 0 15,14-14-2-15,16-11 2 16,15-12-2-16,15-12 1 16,9-12 1-16,2-9-3 15,1-4 2-15,-6-4 0 16,-9-1 0-16,-7 5 0 15,-13 6 1-15,-10 8-2 16,-9 7 1-16,-9 16 1 16,0 0-2-16,-18 10 0 0,5 11 1 15,2 5-1-15,1 2-1 16,7 4 0-16,6-2 0 15,14-9 1-15,13-4-2 16,15-15 1-16,13-10-1 16,8-13 0-16,7-5 0 15,-1-8-1-15,-2-2 1 16,-7-1-1-16,-10 7 2 15,-16 6 0-15,-17 9 1 16,-20 15 1-16,0 0 1 16,-6 21 0-16,-13 6-2 15,-6 9 3-15,2 2-3 16,-1 5 2-16,2-4-2 0,6-1 2 15,7-6-2-15,7-11 1 16,4-9 0-16,-2-12 0 16,22-8 1-16,-6-12-3 15,6-11 3-15,3-7-1 16,-4-8 1-16,3-8-1 15,-3-4 1-15,1 2-2 16,-3 3 1-16,0 3 0 16,2 13-3-16,-4 4-1 15,8 17-4-15,-3-4-13 16,13 29-16-16,-6-4-6 15,14 13 2-15,-7-3-1 16</inkml:trace>
  <inkml:trace contextRef="#ctx0" brushRef="#br1" timeOffset="83771.7914">10013 10168 90 0,'-10'11'40'16,"10"6"2"-16,0-17-2 15,15 26-18-15,4-26-19 16,13-4 0-16,6-5-1 15,6-5 0-15,4-3-1 16,0-4-1-16,-1-3 1 16,-7-1-1-16,-10 4 0 15,-12 0 0-15,-12 6 0 16,-13 4 0-16,-12 9 1 15,-13 7-1-15,-9 10 1 0,-9 10 0 16,-3 7 0-16,-1 10-1 16,3 5-1-16,12-2 2 15,13 1-2-15,15-5 1 16,24-9-4-16,17-14-1 15,26 0-10-15,4-25-21 16,23 0-4-16,-1-17-4 16,13-2 3-16</inkml:trace>
  <inkml:trace contextRef="#ctx0" brushRef="#br1" timeOffset="84094.8099">10779 10097 113 0,'-34'-7'41'0,"-3"14"1"15,-12 0-1-15,6 8-36 16,-9 8-1-16,6 12-2 0,7 3-1 15,10 3 1-15,10-2-2 16,14-3 1-16,15-6-1 16,9-10 0-16,13-13-1 15,12-11 2-15,6-12 0 16,3-11-1-16,1-7 2 15,-4-8-2-15,-5 0 0 16,-8-1 0-16,-4 5 0 16,-12 4 0-16,-9 14 0 15,-12 20 0-15,0 0 0 16,-7 15 0-16,-4 18 0 15,2 5 0-15,0 12-5 16,-1-9-9-16,19 11-27 16,-8-16-1-16,18-1-2 0,2-17 1 15</inkml:trace>
  <inkml:trace contextRef="#ctx0" brushRef="#br1" timeOffset="84649.8417">12128 9916 95 0,'0'0'38'0,"-9"23"1"16,0 4-2-16,-18-4-32 15,11 11-1-15,-4 3 0 16,5 8 0-16,1-3 0 15,8 0-1-15,10-6-1 16,7-6 0-16,11-8 0 16,11-11-1-16,7-13 0 15,6-11-1-15,1-9 1 16,2-7-1-16,-3-8 0 0,-7-6 1 15,-4 0-1-15,-9 1 0 16,-5 6 1-16,-6 4-1 16,-7 9 0-16,-4 10 1 15,-4 13-1-15,0 10 0 16,-3 14 0-16,1 9 0 15,2 4-2-15,3 2-1 16,10 6-3-16,-3-16-16 16,21 6-15-16,-6-17-6 15,13-5 3-15,0-16-2 16</inkml:trace>
  <inkml:trace contextRef="#ctx0" brushRef="#br1" timeOffset="85010.8623">12951 9931 77 0,'0'0'40'0,"-21"-7"-1"15,8 23 2-15,-10-2-14 16,-1 14-23-16,-2 5-1 16,3 10 1-16,-1-2-2 15,5 5 0-15,3-3 0 16,3-6 0-16,6-8-1 15,9-11 1-15,-2-18-1 16,28 4 0-16,-1-22-1 16,5-7 1-16,4-12 0 15,5-3-1-15,-2-6 0 16,-3 4 0-16,-2 3 1 0,-11 8-1 15,-3 7 0-15,-7 12 0 16,-13 12 0-16,10 13-1 16,-9 9 0-16,4 3-1 15,6 6-2-15,0-1-1 16,12 7-6-16,-5-19-10 15,24 12-17-15,-7-16-2 16,10 5 0-16,-5-17 0 16</inkml:trace>
  <inkml:trace contextRef="#ctx0" brushRef="#br1" timeOffset="85380.8835">13579 9955 105 0,'-11'-21'40'0,"-14"3"2"15,4 21-2-15,-14 0-31 16,0 19-3-16,-2 9-2 15,6 10-1-15,1 4-1 16,10 6 0-16,10-6 0 16,14-7-2-16,11-14 0 15,18-15 0-15,13-19 0 16,12-16 0-16,12-18 0 15,-1-17 0-15,4-11 0 16,-6-9 0-16,-5-3 0 16,-11 3 0-16,-14 11 0 15,-15 12 0-15,-15 19 0 16,-13 23 0-16,-16 23 0 15,-9 23 0-15,-10 21 0 0,-2 18 0 16,3 11 0-16,6 1 0 16,14 5-5-16,12-17-4 15,28 7-13-15,-4-28-21 16,32-5 0-16,-4-28-1 15,15-7 1-15</inkml:trace>
  <inkml:trace contextRef="#ctx0" brushRef="#br1" timeOffset="85978.9177">14038 10002 95 0,'-25'19'40'16,"-3"-5"1"-16,18 11-1 15,10-25-25-15,3 19-11 0,23-14-2 16,12 0 0-16,8-6-1 15,2-3 0-15,0-8 0 16,-2-6-1-16,-7-4 0 16,-11-3 0-16,-12-3 0 15,-9 0 0-15,-9 0 0 16,-9 2 0-16,-9 6 0 15,-2 5 0-15,-3 10 1 16,-4 10-1-16,1 11 1 16,3 10 0-16,3 14 0 15,8 5 0-15,8 6 0 16,12 0 0-16,8-5 0 15,12-4 0-15,10-11-1 16,11-13 0-16,8-13 0 0,0-11 1 16,1-12-1-16,-3-6 0 15,-7-5 0-15,-7 0 0 16,-9 1 0-16,-11 6 0 15,-11 11 0-15,-8 11 0 16,-14 10 0-16,-4 14 0 16,-8 13-1-16,-3 7 1 15,0 7-1-15,0 1 1 16,8-5-1-16,9-4 1 15,8-16 0-15,12-12 0 16,8-16 1-16,11-15-1 16,7-16 2-16,-1-11-2 15,7-11 3-15,1-7-3 16,2-5 0-16,1 0 0 0,0 5 0 15,0 6 0-15,-1 17-3 16,-9-3-11-16,12 30-19 16,-24-4-9-16,2 21-1 15,-24-6-2-15,-4 31 2 16</inkml:trace>
  <inkml:trace contextRef="#ctx0" brushRef="#br1" timeOffset="86783.9637">4725 11670 43 0,'0'0'32'16,"0"0"4"-16,-34 2-1 0,-3 29-13 15,-18 0-13-15,4 17-2 16,-9 1 2-16,13 10-1 16,-2-7 0-16,17 1-3 15,11-17 0-15,23-13-2 16,17-22 0-16,25-22-2 15,21-24 1-15,15-16 0 16,8-17-1-16,2-9 0 16,-3-5 0-16,-8 0 0 15,-14 8-1-15,-21 13 1 16,-25 19-1-16,-14 20 1 15,-19 26-1-15,-11 26 1 16,-7 24-1-16,0 20 2 0,1 19-3 16,7 6 0-16,19 9-3 15,13-11-6-15,37 4-28 16,6-30-3-16,36-10 0 15,11-25-4-15</inkml:trace>
  <inkml:trace contextRef="#ctx0" brushRef="#br1" timeOffset="87014.9769">6703 11499 100 0,'-24'5'43'0,"7"5"1"15,-3-14-2-15,20 4-31 16,0 0-13-16,27-13-1 16,13 6-3-16,5-14-17 15,14 25-18-15,-5-10-1 16,5 12 0-16,-11-10-1 15</inkml:trace>
  <inkml:trace contextRef="#ctx0" brushRef="#br1" timeOffset="87167.9857">6608 11756 112 0,'-45'33'44'16,"10"-18"-3"-16,26-2 2 16,9-13-43-16,47-19-3 0,24 8-10 15,2-16-28-15,20 5-1 16,1-7-1-16,14 3-1 15</inkml:trace>
  <inkml:trace contextRef="#ctx0" brushRef="#br1" timeOffset="87896.0273">8521 11371 71 0,'3'-15'37'15,"-4"5"-1"-15,-15-7 2 16,6 5-31-16,-23-1-2 15,-2 11 0-15,-12 5 1 16,-4 16 0-16,-7 11 0 16,1 11-1-16,-1 8-1 15,13 6 0-15,7 1-2 16,18-3 2-16,17-10-3 15,24-13 1-15,21-15-1 16,22-19-1-16,18-19 0 16,9-14 1-16,7-13-1 0,-6-6-1 15,-4-4 2-15,-18 1-1 16,-13 5 0-16,-20 8 0 15,-17 12 0-15,-15 11 0 16,-15 18 0-16,-9 16 0 16,-8 13 0-16,-1 13-1 15,4 13-2-15,4 3-1 16,14 8-5-16,3-17-10 15,28 6-21-15,0-17-2 16,20-6 0-16,0-19 0 16</inkml:trace>
  <inkml:trace contextRef="#ctx0" brushRef="#br1" timeOffset="88196.0445">9188 11314 101 0,'0'0'40'0,"-18"-6"0"16,10 22-3-16,-6 1-34 15,1 10 0-15,1 5 0 16,3 7 0-16,7 0-1 16,2 1 0-16,4-6 0 15,10-4 0-15,6-10 0 16,8-10-1-16,5-17 0 15,8-9 0-15,3-12 0 16,2-12-1-16,2-5-1 16,-4-8-2-16,-3 1 0 15,-8-1-3-15,-4 17-7 0,-20-6-11 16,8 27-17-16,-21 1 0 15,4 14-1-15,-1 11 2 16</inkml:trace>
  <inkml:trace contextRef="#ctx0" brushRef="#br1" timeOffset="88684.0724">10099 11235 86 0,'-17'-8'39'16,"-18"-3"1"-16,1 16-1 15,-24-2-29-15,6 12-2 16,-5 4-2-16,4 12-1 0,4 2-1 16,10 8-1-16,13-1-2 15,14 0 1-15,19-6-2 16,11-6 1-16,16-10-1 15,13-8 0-15,9-13 0 16,2-9 0-16,3-7 0 16,-5-7 0-16,-10-7 0 15,-8-1-1-15,-10-2 1 16,-12 4-1-16,-8 3 1 15,-4 10-1-15,-4 19 1 16,-18-3 0-16,0 28-1 16,-4 20 1-16,-6 22 1 15,-2 21 1-15,-4 16-2 16,-4 12 0-16,-4 8 0 0,0-2 1 15,-2-8-1-15,2-10 1 16,3-20 0-16,3-24-3 16,4-27 3-16,8-26-2 15,14-29 0-15,4-25-3 16,15-14-3-16,-1-31-9 15,25 1-17-15,-11-24-10 16,16 9 0-16,-6 0 0 16</inkml:trace>
  <inkml:trace contextRef="#ctx0" brushRef="#br1" timeOffset="89045.093">10271 11460 71 0,'0'0'41'15,"20"-13"0"-15,-7-2 0 16,17 15-17-16,-1-17-21 16,8 0-1-16,3 2 0 15,6 2-1-15,-6 3 0 16,3-1-1-16,-8 1 0 15,-3-3 0-15,-10-1 1 16,-8-2-1-16,-10-2 0 16,-7-3 1-16,-6 0-1 15,-6 4 0-15,-7 2 2 16,-4 7-1-16,-5 9 0 0,1 12 0 15,-1 11 1-15,3 11-1 16,4 8 0-16,7 8 0 16,12 0-2-16,8-7-2 15,20 5-11-15,-5-23-24 16,27-3-5-16,6-20 1 15,16-9-2-15</inkml:trace>
  <inkml:trace contextRef="#ctx0" brushRef="#br1" timeOffset="90262.1627">11413 11271 55 0,'12'-12'40'0,"8"4"-2"16,-4-7 2-16,9 12-15 0,1-14-20 15,1 0-2 1,-4-1 1-16,6 3-1 0,-6 2-2 16,-3 4 1-16,-5 6-1 15,-5 5 1-15,-10-2-1 16,2 26 0-16,-11 0 0 15,0 8 1-15,-6 6-2 16,3 9 2-16,1 1-2 16,4 2 2-16,12-6-2 15,9-5 1-15,13-12 0 16,12-12 1-16,10-17-1 15,9-13 0-15,2-16 0 16,2-12 0-16,-9-8 0 16,-4-10-1-16,-12-1 1 15,-12 0-1-15,-9 4 0 0,-10 6 1 16,-6 7-2-16,-3 10 0 15,-1 12-2-15,-3 10-2 16,7 11-11-16,2 15-22 16,12 5-5-16,0-4 1 15,11 9-1-15</inkml:trace>
  <inkml:trace contextRef="#ctx0" brushRef="#br1" timeOffset="90622.1832">12461 11213 67 0,'-26'12'42'0,"8"7"-2"0,4-8 1 16,20 3-14-16,10-13-23 15,14-2-1-15,12-6-1 16,7-6-1-16,6-1 1 15,2-4-2-15,-5-4 1 16,-7-1-1-16,-15 0 1 16,-11 3-1-16,-15 0 0 15,-13 4 1-15,-10 5-1 16,-5 4 1-16,-6 8-1 15,-5 9 1-15,0 9-1 16,2 10 0-16,7 8 1 16,7 5-1-16,9 0 1 15,13-2-1-15,18-5-2 16,13-15-3-16,31-5-7 0,-3-25-24 15,26-13-6-15,-2-17 1 16,13-7-1-16</inkml:trace>
  <inkml:trace contextRef="#ctx0" brushRef="#br1" timeOffset="90805.1937">13386 10743 107 0,'-30'34'42'16,"-13"14"0"-16,5 25-1 15,-14 8-35-15,15 4-4 16,7-2-1-16,10-2-3 15,17-8-3-15,4-21-11 16,28-4-24-16,0-22-2 0,17-14-1 16,1-20-1-16</inkml:trace>
  <inkml:trace contextRef="#ctx0" brushRef="#br1" timeOffset="91089.21">13560 10556 104 0,'20'14'42'15,"17"17"1"-15,-3-1-1 16,14 11-36-16,-11 11-2 0,2 12-1 15,-10 7-2-15,-8 5-1 16,-11 8 0-16,-13 2-2 16,-11 4-1-16,-16-7-2 15,-3 3-8-15,-25-23-15 16,8 5-14-16,-14-20 0 15,7-5-1-15,-5-19 0 16</inkml:trace>
  <inkml:trace contextRef="#ctx0" brushRef="#br1" timeOffset="91569.2374">8068 10790 78 0,'-46'27'40'0,"-5"29"-1"16,-18 17 0-16,3 35-24 15,-3 7-11-15,11 17 0 16,16 2-3-16,27-2-3 15,31-1-7-15,20-25-29 16,51-13-2-16,23-30 0 16,40-12-2-16</inkml:trace>
  <inkml:trace contextRef="#ctx0" brushRef="#br1" timeOffset="92024.2634">14331 11214 94 0,'18'10'43'16,"-18"-10"1"-16,-6 12-2 15,-12-12-33-15,-3-2-14 16,21 2-29-16,-20 3-8 15,20-3 0-15,-5-9-1 16</inkml:trace>
  <inkml:trace contextRef="#ctx0" brushRef="#br1" timeOffset="92432.2868">15482 10317 102 0,'7'-22'40'15,"-15"4"2"-15,8 18-5 16,-28 15-34-16,3 16-1 15,-7 23-1-15,-8 25 2 16,-14 22-2-16,-7 19-1 16,-8 16 0-16,1 4 2 15,9-5-1-15,15-10 0 16,22-16-1-16,23-23-2 15,32-26-1-15,19-31-3 16,31-15-26-16,1-33-10 0,4-11 1 16,-13-20-2-16</inkml:trace>
  <inkml:trace contextRef="#ctx0" brushRef="#br1" timeOffset="92608.2968">14984 10957 119 0,'-46'16'42'0,"29"-3"1"16,48 1 1-16,25-18-41 15,48-8-3-15,33-3-5 16,12-16-12-16,23 13-21 16,-15-9-3-16,0 10-3 15,-23 0-2-15</inkml:trace>
  <inkml:trace contextRef="#ctx0" brushRef="#br2" timeOffset="118458.7754">4611 12893 53 0,'6'-25'37'0,"1"5"-1"16,-7-5 1-16,0 9-25 15,-17-6-3-15,4 13-1 16,-17 1-1-16,-3 10-2 16,-7 8-1-16,-5 13-1 15,-3 10-1-15,-1 11 0 16,5 5-1-16,10 4 0 15,13 2 0-15,10-1 0 16,17-11-1-16,20-13 1 16,19-19 0-16,21-23 0 15,15-20 0-15,11-18-1 16,-2-17 1-16,1-8 0 15,-8-8 0-15,-13 0 0 0,-19 7 0 16,-18 15 0-16,-18 13-1 16,-15 19 1-16,-13 21 0 15,-8 22-1-15,-7 21 0 16,2 21 0-16,5 15-1 15,9 7-3-15,20 13-8 16,5-20-22-16,35 4-7 16,19-21 0-16,35-11-2 15</inkml:trace>
  <inkml:trace contextRef="#ctx0" brushRef="#br2" timeOffset="118824.7963">7089 12711 81 0,'0'0'40'16,"0"0"-2"-16,0 0-3 16,29-17-34-16,9 3 0 0,6-2-2 15,12-6-2-15,6 10-7 16,-6-9-27-16,5 10-1 15,-10 2 0-15,-8 11-1 16</inkml:trace>
  <inkml:trace contextRef="#ctx0" brushRef="#br2" timeOffset="118958.804">7190 12954 83 0,'-27'30'40'0,"16"-23"-2"16,30-8 0-16,18-15-42 15,23-24-34-15,36-2 0 16,8-11-2-16,16-2 0 0</inkml:trace>
  <inkml:trace contextRef="#ctx0" brushRef="#br2" timeOffset="120275.8793">8346 12640 59 0,'-15'4'38'0,"15"-4"-2"15,15-19-1-15,10 4-26 16,4-14-4-16,12 0 0 15,-2-9-1-15,9-1 0 16,-2-5-1-16,-1 5 0 0,-6 2-1 16,-7 7-1-16,-12 6 1 15,-3 7-2-15,-17 17 1 16,0 0-1-16,0 11 0 15,-13 14 1-15,-1 10 0 16,-2 11 0-16,4 8 0 16,-1 7-1-16,5 3 0 15,8 1 0-15,7-2 1 16,11-9-1-16,6-11 0 15,15-12 0-15,2-19 2 16,10-14 0-16,3-16 0 16,0-15 0-16,-2-14-1 15,-7-8 2-15,-5-9-1 16,-9-4-1-16,-10 1 0 0,-6-1-1 15,-7 6-1-15,-1 7-1 16,0 11-1-16,-2 6-4 16,11 23-3-16,-8-4-29 15,19 26 1-15,-5 1-2 16,7 17 0-16</inkml:trace>
  <inkml:trace contextRef="#ctx0" brushRef="#br2" timeOffset="120854.9125">9406 12663 65 0,'0'0'39'15,"-12"7"1"-15,14 4-1 16,-2-11-29-16,-7 27-1 15,-3-5-2-15,2 8-2 16,-3 1-2-16,-2 7-1 16,1-1-1-16,4-2-1 0,6-3-1 15,6-14-2-15,14-8-4 16,4-25-9-16,17 4-23 15,2-24 0-15,9 1-2 16,-6-17 1-16</inkml:trace>
  <inkml:trace contextRef="#ctx0" brushRef="#br2" timeOffset="120997.9206">9551 12429 88 0,'-38'-8'40'0,"-5"-1"2"16,10 15-1-16,3 2-37 15,13 6-2-15,12 6-7 16,3-10-32-16,26 3-3 15,5-12 1-15,14-2-3 16</inkml:trace>
  <inkml:trace contextRef="#ctx0" brushRef="#br2" timeOffset="121431.9455">10386 12284 74 0,'8'-17'38'16,"-8"17"0"-16,0 11 0 15,-7 10-34-15,-2 9-1 16,-2 14 1-16,-5 6-1 15,3 12-1-15,-3 3-1 16,1-1-3-16,9 3-5 0,-6-14-31 16,16-6 0-16,0-18-2 15,10-8 1-15</inkml:trace>
  <inkml:trace contextRef="#ctx0" brushRef="#br2" timeOffset="121598.955">10254 12567 94 0,'-31'-13'41'0,"9"14"1"15,4-9-3-15,18 8-33 16,14-1-3-16,15-7-5 16,23 5-7-16,4-16-31 15,23 4 0-15,2-9-1 16,8 3-1-16</inkml:trace>
  <inkml:trace contextRef="#ctx0" brushRef="#br2" timeOffset="122026.9795">10901 12253 100 0,'-8'-24'40'15,"19"11"1"-15,0-12-11 16,10 8-27-16,4 3 0 15,1 7 0-15,-2 7-1 16,0 9 0-16,-3 9-1 16,-4 9 0-16,-4 9 0 0,-6 9 0 15,-4 10 0-15,1 5-1 16,-4 5 0-16,3-1 0 15,-2-1 0-15,6-7 0 16,4-7 0-16,4-14-1 16,8-13 1-16,5-18 1 15,2-16 0-15,4-15 0 16,0-16 0-16,-2-11 0 15,-3-12 0-15,-4-8 0 16,-4-1-1-16,-4 3 0 16,-7 5 0-16,-1 9-1 15,-3 15-1-15,-2 11-2 16,6 19-2-16,-5 2-11 15,14 28-24-15,-2-3 0 16,13 16-1-16,-2-6 1 0</inkml:trace>
  <inkml:trace contextRef="#ctx0" brushRef="#br2" timeOffset="122249.9923">12030 12220 88 0,'-14'-8'40'0,"-14"1"0"16,3 14 2-16,-11 3-37 15,6 18-1-15,-1 9 0 16,4 16-1-16,-4 10-1 16,6 8-2-16,5 2 1 15,5 2-2-15,4-1-2 16,7-13-4-16,16 2-25 0,-6-32-10 15,13-5 2-15,0-25-2 16</inkml:trace>
  <inkml:trace contextRef="#ctx0" brushRef="#br2" timeOffset="122415.0017">11701 12544 103 0,'-16'-7'43'16,"6"-6"0"-16,26 10-1 15,6-9-40-15,26-8-5 16,23 9-17-16,3-20-20 15,14 5-1-15,-1-11-2 16,10 2 0-16</inkml:trace>
  <inkml:trace contextRef="#ctx0" brushRef="#br2" timeOffset="122680.0169">12283 11713 96 0,'20'18'43'0,"4"-1"-1"16,18 12-2-16,9 3-35 16,-2 15-3-16,-3 4 1 15,-7 19-3-15,-6 9 1 16,-11 4-2-16,-13 12 1 0,-15 4 0 15,-12 0-1-15,-13-4-2 16,-6 3-5-16,-20-23-28 16,12 0-6-16,-10-19 0 15,9-9 0-15</inkml:trace>
  <inkml:trace contextRef="#ctx0" brushRef="#br2" timeOffset="123213.0473">8449 11844 83 0,'-56'61'41'16,"-10"19"-1"-16,5 26-1 15,2 9-35-15,18 15-3 16,14-2 2-16,27 3-1 15,24-9-3-15,27-24-13 16,30-6-26-16,14-19-1 16,23-10 0-16,13-18 0 15</inkml:trace>
  <inkml:trace contextRef="#ctx0" brushRef="#br2" timeOffset="123685.0743">8516 13204 73 0,'10'17'41'16,"10"-9"-3"-16,28 6 2 15,20-12-37-15,33 0 1 16,28-10 0-16,26 1-1 15,28-9-1-15,24-2 1 16,21-3-2-16,17-1-1 16,12 3 1-16,8-1 0 15,5 3-1-15,12-2 0 16,-1-2 1-16,4-2-1 0,1-5 0 15,-5-7-2-15,-6 3-3 16,-26-12-24-16,-8 13-10 16,-34-4 0-16,-31 13-2 15</inkml:trace>
  <inkml:trace contextRef="#ctx0" brushRef="#br2" timeOffset="124168.102">10929 13505 65 0,'-7'-13'39'0,"21"2"-1"15,7-7 1-15,14 2-35 16,15-10-1-16,12 3 0 16,2-2-1-16,5 5 0 15,-8 5-1-15,-7 11 1 16,-17 8-1-16,-18 16 0 15,-25 11 0-15,-21 13 2 16,-19 10-1-16,-10 11 1 0,-13 1 0 16,2 3 0-16,6-7 0 15,15-6 0-15,17-12 0 16,20-9-1-16,24-17-1 15,25-13 0-15,32-17-2 16,19-12-3-16,28 2-18 16,-1-23-19-16,21 0 0 15,0-12-3-15,9-1 2 16</inkml:trace>
  <inkml:trace contextRef="#ctx0" brushRef="#br2" timeOffset="124363.1131">13338 12674 103 0,'-17'4'42'16,"-5"-3"-6"-16,1-6-32 15,5 1-46-15,6-13 0 16,13 1-4-16</inkml:trace>
  <inkml:trace contextRef="#ctx0" brushRef="#br2" timeOffset="125037.1517">14115 11858 69 0,'0'0'39'0,"1"-12"-1"16,-7 23 1-16,-16 4-34 16,4 18 0-16,-10 9 1 15,-1 18-1-15,-8 10-2 16,0 12 2-16,-6 5-3 15,4 2 1-15,11-3-1 16,5-8-1-16,14-8-1 16,14-17-2-16,18-10-7 15,3-25-30-15,24-11-2 16,1-20 2-16,5-9-4 15</inkml:trace>
  <inkml:trace contextRef="#ctx0" brushRef="#br2" timeOffset="125196.1608">13816 12336 100 0,'-49'-1'42'0,"31"9"0"16,18-8-1-16,28-5-38 16,38-7-2-16,24-12-7 15,32 8-31-15,-7-11-4 16,11 9 0-16,-11-7-3 15</inkml:trace>
  <inkml:trace contextRef="#ctx0" brushRef="#br2" timeOffset="126976.2626">5329 14147 69 0,'-31'7'41'15,"-23"3"-2"-15,-4 22 1 16,-22 6-37-16,1 15 0 15,-1 7 0-15,8 4 1 16,9 3-2-16,18-4 1 16,20-6-2-16,26-9 1 15,28-9-1-15,23-11 0 16,25-4-1-16,13 2 1 15,9-1-1-15,1 4-1 16,-8 4 1-16,-14 11-1 16,-25 6 1-16,-24 13 0 15,-29 7 1-15,-28 5-2 16,-24 1 2-16,-11 2 1 0,-12-13-1 15,1-9-1-15,4-14-4 16,13-24-2-16,31-9-18 16,11-38-17-16,31-8-1 15,14-23-3-15,33-5 2 16</inkml:trace>
  <inkml:trace contextRef="#ctx0" brushRef="#br2" timeOffset="127187.2747">5977 14742 80 0,'12'-11'42'0,"3"9"0"15,-3-11 1-15,20 4-42 16,2 1-1-16,5 0-2 15,9 6-6-15,-9-4-31 16,13 12 0-16,-9-6-3 16,3 9 1-16</inkml:trace>
  <inkml:trace contextRef="#ctx0" brushRef="#br2" timeOffset="127344.2836">6009 15020 80 0,'-49'32'44'16,"9"-18"-1"-16,40-14-1 15,20 2-42-15,23-25-6 0,39 4-33 16,-1-17-1-16,28 9-3 16,8-10 1-16</inkml:trace>
  <inkml:trace contextRef="#ctx0" brushRef="#br2" timeOffset="127819.3108">8077 14185 74 0,'8'-13'40'16,"-10"27"-1"-16,-13 2-2 15,3 14-34-15,-4 7-2 16,3 3-2-16,5 7-2 15,5-7-1-15,13 1-9 16,4-21-26-16,24-11 1 16,8-20-1-16,22-12 1 15</inkml:trace>
  <inkml:trace contextRef="#ctx0" brushRef="#br2" timeOffset="128008.3216">8771 14074 77 0,'-46'59'40'16,"-10"27"0"-16,-23 10-1 0,-4 16-35 15,-2-1-2-15,9 2 0 16,11-7-3-16,13-9-2 16,23-9-10-16,17-31-27 15,30-10 0-15,14-27-2 16,25-14 1-16</inkml:trace>
  <inkml:trace contextRef="#ctx0" brushRef="#br2" timeOffset="128359.3417">8766 14763 81 0,'-15'0'41'0,"15"0"1"0,5-12 0 15,15-2-40-15,13 2-1 16,16-1 1-16,-3 7-1 15,5 5 1-15,-7 6-1 16,-2 10-1-16,-10 2 1 16,-12 8 0-16,-14 2 0 15,-11 4 0-15,-12 1 0 16,-10 4 0-16,-6 0 0 15,-4-2 0-15,1 0 1 16,0-2-1-16,8-2 0 16,6-2 0-16,12-8-1 15,13-5 1-15,17-8-2 16,8-8-2-16,17-7-1 15,8-13-4-15,23 6-17 0,-10-18-17 16,20 6-1-16,-6-8-1 16,4 8 1-16</inkml:trace>
  <inkml:trace contextRef="#ctx0" brushRef="#br2" timeOffset="128502.3499">9647 15065 93 0,'-29'31'44'0,"9"-1"1"15,-6-15-2-15,14-24-42 16,12 9-6-16,-13-33-23 15,32 11-16-15,-1-13 0 16,19 4-1-16,5-10 1 16</inkml:trace>
  <inkml:trace contextRef="#ctx0" brushRef="#br2" timeOffset="128996.3781">10765 14168 61 0,'6'-19'38'0,"-6"19"-1"15,-11-10 3-15,1 18-34 16,-13 9-1-16,3 17 0 15,-8 8 1-15,1 19 0 16,-7 9-1-16,2 15 0 16,-1 7-2-16,4 8 0 15,3 1-2-15,7-2 0 0,9-7-1 16,10-11-2-1,17-13-1-15,9-21-1 0,18-13-3 16,-1-35-18-16,15-4-17 16,-4-23 1-16,1-5-2 15,-12-18 2-15</inkml:trace>
  <inkml:trace contextRef="#ctx0" brushRef="#br2" timeOffset="129163.3877">10466 14695 81 0,'-58'1'43'16,"26"9"-1"-16,12-8 1 15,34-6-29-15,26-2-13 16,26-7-3-16,28-1-2 0,12-9-5 16,29 8-29-16,-1-4-5 15,11 11 1-15,-13-3-2 16</inkml:trace>
  <inkml:trace contextRef="#ctx0" brushRef="#br2" timeOffset="129306.3959">11563 14898 92 0,'-43'32'42'15,"0"-20"1"-15,18-5-5 16,25-7-58-16,-13-22-22 16,30-1-1-16,2-16-1 15,16 5 1-15</inkml:trace>
  <inkml:trace contextRef="#ctx0" brushRef="#br2" timeOffset="129728.42">12750 13857 71 0,'-12'-16'37'0,"-8"19"0"16,-18 8 2-16,-10 27-36 15,-6 14 1-15,-2 26 0 16,-8 19 1-16,8 19 0 15,5 8-1-15,17 5-1 16,15-1-2-16,23-8 0 16,25-13-2-16,21-21-4 15,27-12-8-15,11-35-28 16,24-10 0-16,-4-26 0 15,11-8-1-15</inkml:trace>
  <inkml:trace contextRef="#ctx0" brushRef="#br2" timeOffset="130162.4448">13172 14386 83 0,'-12'9'42'15,"2"17"-1"-15,-14-3-1 16,-1 14-35-16,-3 5-1 16,-1 8-1-16,1 2 0 15,6-1-2-15,6-5 0 16,15-7 0-16,12-10-1 15,14-8-1-15,16-14 1 0,11-11 0 16,13-9 0-16,4-8 2 16,5-10-2-16,-4-6 2 15,-4-6-2-15,-8 2 2 16,-12 0-1-16,-8 6 0 15,-13 6-1-15,-11 7 1 16,-14 22-1-16,0 0 0 16,-19 25 0-16,4 9 0 15,-2 12-1-15,2 0-2 16,9 7 0-16,8-8-3 15,19-4-2-15,2-26-13 16,30 0-20-16,-3-25-2 16,19-7 1-16,-1-21 3 15</inkml:trace>
  <inkml:trace contextRef="#ctx0" brushRef="#br2" timeOffset="130329.4544">14166 14344 88 0,'-26'43'39'0,"-7"5"0"16,5 21 0-16,0 0-36 15,5 5-3-15,6-1 1 16,3-6-4-16,11-3-5 16,-7-19-32-16,19-4 1 15,-4-23-4-15,9-5 2 16</inkml:trace>
  <inkml:trace contextRef="#ctx0" brushRef="#br2" timeOffset="130485.4633">13958 14750 93 0,'-9'-22'45'0,"17"9"0"15,3-10-2-15,21-12-42 16,9 11-5-16,6-14-12 16,24 16-24-16,0-8-1 15,14 10-3-15,-1-6 1 16</inkml:trace>
  <inkml:trace contextRef="#ctx0" brushRef="#br2" timeOffset="131031.4945">14812 14470 78 0,'5'-21'42'0,"-2"-10"-2"16,12 11 1-16,4-6-37 15,2 6-1-15,0 4 0 16,-1 6-2-16,0 3 0 0,-4 8 0 16,-4 6-1-16,-2 9 1 15,-4 10-1-15,-3 9 1 16,-3 10-1-16,-2 7 2 15,0 8-2-15,4 3 1 16,3-1-1-16,8-4 0 16,10-8 0-16,10-13-1 15,12-14 1-15,5-15-1 16,11-15 3-16,2-16-2 15,2-11 1-15,-4-9 1 16,-8-11-1-16,-10-2 1 16,-12-4-1-16,-10 1 0 15,-11 5 0-15,-10 7-1 16,-4 8 0-16,-5 9 0 15,-1 10-1-15,1 7-2 0,9 13-1 16,0 0-3-16,26 7-13 16,-7-11-18-16,23 8-3 15,2-13-1-15,17 5 0 16</inkml:trace>
  <inkml:trace contextRef="#ctx0" brushRef="#br2" timeOffset="131467.5195">15837 13481 67 0,'32'10'41'16,"1"0"-1"-16,12 14 0 15,-3 6-28-15,15 15-6 16,-1 8-2-16,-1 13 0 15,-11 12-2-15,-8 11 0 0,-12 13-2 16,-13 7 1-16,-18 8-2 16,-11-1 2-16,-12 1-2 15,-7-9-1-15,-4-8-1 16,-2-19-3-16,14-3-15 15,-9-31-20-15,19-10 0 16,2-27-2-16,17-10 1 16</inkml:trace>
  <inkml:trace contextRef="#ctx0" brushRef="#br2" timeOffset="134933.7177">16340 13152 54 0,'-2'-13'39'16,"-3"-1"-1"-16,5 14 1 15,3-15-17-15,-3 15-20 16,24-7 0-16,2 0 0 15,14-3 1-15,12-2-1 16,14-5 0-16,9-1 0 16,10-3 0-16,5 2-1 15,1 3 0-15,-3 11 0 16,-10 5 0-16,-12 9 0 0,-15 12-1 15,-9 10 1-15,-15 15-1 16,-12 13 1-16,-11 13-1 16,-4 23 0-16,-5 19 0 15,-5 21 1-15,-4 17-2 16,-3 16 1-16,-1 12-1 15,-7 6 1-15,2 1 0 16,-6-10-1-16,1-12 1 16,4-18-1-16,1-19 1 15,9-24 0-15,8-25 1 16,10-20-3-16,7-26 2 15,7-19 0-15,2-20-2 16,-1-12 1-16,-5-11-1 16,-14-9-1-16,-14 0-1 0,-15-1-1 15,-13 17-3-15,-24 0-3 16,-1 25-27-16,-30 4 0 15,-3 18-1-15,-15 2 1 16</inkml:trace>
  <inkml:trace contextRef="#ctx0" brushRef="#br2" timeOffset="137802.8818">4229 13777 58 0,'14'1'35'0,"0"7"0"15,-14-8-6-15,0 0-19 16,0 0-2-16,-9 15-2 16,-10-15-1-16,-1 2-1 15,-13-3-1-15,-6 1-1 16,-11 0 0-16,-8 6 0 15,-10 3 1-15,-5 7-1 16,-2 4 0-16,-1 6 0 16,3 0 1-16,7 1-1 0,9-4 0 15,14-1-1-15,9-7 0 16,15-3 0-16,5-4-1 15,14-8 0-15,2 19 0 16,5-1-2-16,2 6 1 16,1 14 0-16,-1 20 0 15,-4 20 0-15,-5 26-1 16,-5 19-1-16,-4 19 2 15,-9 15 0-15,-4 15-1 16,-1 3-1-16,-2 4 1 16,4-10 0-16,-2-8 2 15,4-9-1-15,4-15 1 16,5-15-2-16,5-19 3 15,6-19-1-15,6-22 1 16,9-21-1-16,12-24 0 0,16-20 1 16,16-21 0-16,17-10 0 15,19-6-1-15,11-3-1 16,12 6-5-16,-2-9-13 15,17 23-21-15,-18 0-3 16,-7 12-1-16,-19 0-1 16</inkml:trace>
  <inkml:trace contextRef="#ctx0" brushRef="#br3" timeOffset="338021.3337">1361 5172 37 0,'0'0'27'0,"1"-19"1"15,-1 19-3-15,21-18-18 16,-8 9-6-16,0 2 1 16,5 1-2-16,-2 4 1 15,-2 2-1-15,1 1-1 16,-1 1 3-16,0 2-2 15,0-1 2-15,0 2-1 16,-3-1-1-16,5 2 1 16,-5-2-1-16,3 4 0 15,0 0-1-15,0 0 1 16,-1 1-1-16,2 1 1 15,1 0 0-15,1-2-1 0,7 0 1 16,-1-4 1-16,9-1 0 16,2-2 0-16,5-6 0 15,4 2 0-15,-2-3 1 16,2 1-1-16,-2 0 0 15,-2 1 0-15,-5 2 0 16,-5 0 0-16,-2 2-1 16,0 0 0-16,-4 1 0 15,3-1 1-15,-2-1 0 16,4-1 0-16,-3-1 0 15,4 1 0-15,-2-4 1 16,1 2-1-16,-2 2 0 16,1 1-1-16,-2 2 1 15,0 1-1-15,0 4 0 0,2 0-1 16,-2 2 1-16,2-1 1 15,4-1-1-15,-1-1 0 16,6 0 0-16,3-3 1 16,0-2-1-16,3-1 1 15,-1 0-1-15,2-2 0 16,-1 1 0-16,0 2 0 15,-2 2 0-15,2 1 0 16,-3 3 0-16,3-3 0 16,0 3 0-16,2-2 0 15,2-2 0-15,5-2 0 16,-1-2 1-16,4-4-1 15,-2-2 1-15,5-3-1 16,-5 2 1-16,4-2 0 0,-6-1-1 16,0 2 1-16,-3 2-1 15,-1 1 1-15,-3 0-1 16,-1 3 1-16,-3 2-1 15,2-1 0-15,-2 1-2 16,1-1 2-16,0-2-1 16,2 1 0-16,2-2-1 15,0-3 2-15,1-1-2 16,3 1 1-16,-4-1 1 15,3 2 0-15,-3 0 0 16,1 1 0-16,-1 4 0 16,-3 1 0-16,-5 1 0 15,-4 2 0-15,1 0 0 16,-4 3 0-16,1-3 0 15,0-1 0-15,1-1 0 0,6-3 0 16,1-5 1-16,6-1-1 16,4-4 1-16,2-2 0 15,-2 1-1-15,0 2 1 16,-1 3 0-16,-1 0 0 15,-11 7 0-15,1 3 0 16,-11 3-1-16,-3 3 1 16,-4 0 0-16,-4 0-1 15,-14-6 0-15,15 9 1 16,-15-9-1-16,13 5 1 15,-13-5-1-15,21-4 1 16,-6 0 0-16,5-3-1 0,2-3 1 16,1 1-1-16,0 0 0 15,-2-1-2-15,-3 6-2 16,-18 4-4-16,21-3-21 15,-21 3-3-15,-9 10-1 16,-4-3 0-16</inkml:trace>
  <inkml:trace contextRef="#ctx0" brushRef="#br3" timeOffset="339763.4333">10984 4545 57 0,'14'-12'36'0,"8"7"-2"15,5-8 0-15,21 8-28 16,10-4 0-16,23 4-2 15,13-4-1-15,19 3 0 16,8-5-1-16,13-1 0 16,11-9 0-16,5-2 1 15,2-7-1-15,-3-2 1 16,-9-3-1-16,-14 2 0 15,-18 4-2-15,-25 3-1 16,-24 18-8-16,-36-3-27 0,-23 11 1 16,-9 15-2-16,-15 0 0 15</inkml:trace>
  <inkml:trace contextRef="#ctx0" brushRef="#br0" timeOffset="403582.0835">13021 7775 36 0,'-14'3'33'0,"4"2"2"16,10-5-1-16,0 0-15 16,-5-11-8-16,30 8-1 15,5-10-2-15,27 7-2 16,17-9-2-16,30 3-1 15,22-11 0-15,27-5-1 16,24-9 0-16,20-7-1 16,15-4 0-16,11-11 0 15,-1 2 0-15,-17 2 1 0,-16 7-2 16,-22 6 1-16,-29 16-3 15,-34 4-2-15,-25 22-15 16,-38-1-19-16,-21 12 3 16,-20-11-5-16,-21 21 4 15</inkml:trace>
  <inkml:trace contextRef="#ctx0" brushRef="#br0" timeOffset="404085.1123">13787 7249 89 0,'65'-30'38'15,"-8"-4"-2"-15,-1 10 0 16,-15 0-33-16,-7 8-2 15,-14 2 1-15,-20 14-1 16,0 0 0-16,-30 15 1 16,-25 11-1-16,-18 16-1 15,-22 7 1-15,-16 15 0 0,-12 9 0 16,0 7 0-16,2 1 1 15,14 1-1-15,21-13 0 16,27-4 1-16,26-13-2 16,32-14 1-16,30-17 0 15,25-12-1-15,22-14 1 16,21-7-1-16,13-4 1 15,10-1 1-15,6 0-1 16,-1 3 0-16,-4 5 0 16,-2 7-1-16,-9 9-2 15,-12-1-6-15,-1 14-28 16,-22-8-4-16,0 6 0 15,-18-4-3-15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01T20:25:37.48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1653 1368 90 0,'0'0'36'16,"45"-52"3"-16,-45 52-3 15,0 0-28-15,0 0-1 16,0 0-1-16,-52-29-1 16,18 37 0-16,-23 9-1 15,-13 14-2-15,-7 11 1 16,-6 8-2-16,13 5 0 15,15 3-1-15,29-1 1 0,44-18-1 16,20-11 0-16,28-19 1 16,20-20-1-16,21-26 1 15,-45 13 0-15,-1-11 0 16,6-4-1-16,1-8 1 15,-4-8-1-15,-2-6 1 16,-4 0-1-16,-4-6 1 16,-14-11-2-16,-8-1 3 15,-4 8-1-15,-7 5 1 16,-21 66-2-16,14-92 0 15,-14 92 0-15,0 0 0 16,0 0 0-16,0 0 0 16,-20 70 0-16,1 35-3 15,16 38-3-15,21 22-8 0,-6-36-25 16,40-8-5-16,16-38 2 15,12-48-1-15</inkml:trace>
  <inkml:trace contextRef="#ctx0" brushRef="#br0" timeOffset="203.0116">2626 1423 116 0,'-8'-63'43'0,"8"63"0"16,0 0-1-16,33-57-39 15,-33 57-5-15,0 0-2 0,73-36-5 16,-73 36-30-16,59-11-1 16,-59 11-1-16,63 7-1 15</inkml:trace>
  <inkml:trace contextRef="#ctx0" brushRef="#br0" timeOffset="346.0198">2647 1612 119 0,'-14'25'42'0,"16"-13"1"15,30-7-3-15,19-16-47 16,24-19-30-16,31 0-4 16,11-9-1-16,-50 16-1 15</inkml:trace>
  <inkml:trace contextRef="#ctx0" brushRef="#br0" timeOffset="1134.0648">4511 1225 62 0,'11'-75'38'0,"-11"75"-1"16,0 0 1-16,20-64-13 16,-20 64-23-16,13 15-2 15,10 33 4-15,-4 36-4 16,-7 29 1-16,-13 22-1 15,2 18 1-15,-3 2-4 16,-5-18-6-16,11-37-28 16,-5-26 0-16,13-16 0 15,-1-35-2-15</inkml:trace>
  <inkml:trace contextRef="#ctx0" brushRef="#br0" timeOffset="1893.1083">4654 1170 108 0,'0'0'44'15,"-29"-75"-1"-15,29 75 0 16,3-58-42-16,-3 58 0 15,52-33 0-15,-5 30 0 16,13 5 0-16,19 3-1 16,10-1 1-16,20 2-2 15,15 0 1-15,14 2 1 0,15-2 0 16,9 2-1-16,15-3 1 15,5-2-2-15,11-1 1 16,0-3 0-16,0-2 0 16,0-3-1-16,-6-1 0 15,-6-1-1-15,-12-1 1 16,-10-2 0-16,-13 1 1 15,-14 0 0-15,-17-1-1 16,-15 1 1-16,-12 1 0 16,-15 2 0-16,-15 2 0 15,-58 5 0-15,78-2 0 16,-78 2 0-16,0 0 0 15,0 0 0-15,0 0 1 16,0 0 0-16,18 69 0 16,-18-69 0-16,3 58-1 0,-16 28 1 15,-1 7 0-15,0-5-1 16,5 6-1-16,6 9 1 15,-3 0 0-15,2-2-1 16,3-33 1-16,6-11-1 16,6-13 0-16,4-10 0 15,5-7 0-15,3-11 0 16,-3-6 0-16,1-2 0 15,-5-3 0-15,-2-1 1 16,-14-4 0-16,14 2 0 16,-14-2 0-16,0 0 0 15,0 0 1-15,-15-14-1 16,4 7 0-16,-3 0 1 15,-3 4-1-15,-2-1 1 0,-3 7-1 16,-2 1 1-16,-2 5-1 16,-3 3-1-16,-3 4-2 15,-4-2-2-15,3 1-3 16,-11-12-5-16,10 11-13 15,-20-24-5-15,10 3-6 16,-21-17 0-16,-1-2 2 16</inkml:trace>
  <inkml:trace contextRef="#ctx0" brushRef="#br0" timeOffset="2396.137">4323 2171 92 0,'26'-9'38'0,"16"8"2"16,-4-12-10-16,17 11-25 16,5-5-1-16,17 1 0 0,13-5 0 15,18 0 0-15,17-2-1 16,20-7-1-16,14 3 1 15,19-8-2-15,16 5 1 16,9-1 0-16,11 4-1 16,3 3-1-16,2 5 1 15,-3 5-2-15,-8 3 2 16,-10 3-2-16,-15 4 1 15,-15-1-2-15,-19-1 0 16,-20-1-3-16,-18 0-2 16,-29-16-15-16,2 9-17 15,-26-14 1-15,-2 5-3 16,-14-9 1-16</inkml:trace>
  <inkml:trace contextRef="#ctx0" brushRef="#br0" timeOffset="2907.1663">9626 1355 76 0,'5'-48'41'15,"-5"48"-2"-15,0 0 2 0,21-58-22 16,-21 58-15-16,22-16 0 16,-10 30-3-16,3 25 1 15,-8 24-3-15,-8 18 0 16,-5 13-2-16,-5 2-5 15,4 1-29-15,-9-28-3 16,9-11 1-16,-3-19-1 16</inkml:trace>
  <inkml:trace contextRef="#ctx0" brushRef="#br0" timeOffset="3080.1762">9574 1589 116 0,'-14'0'42'16,"0"0"0"-16,23 12-1 0,11-9-41 15,22-16-13-15,45 1-11 16,1-11-16-16,38 0-1 16,15-10-3-16,30 0 1 15</inkml:trace>
  <inkml:trace contextRef="#ctx0" brushRef="#br0" timeOffset="4395.2514">10878 1859 88 0,'-29'-11'37'16,"11"6"-1"-16,3-3 1 16,15 8-33-16,0 0-4 15,23-15 0-15,2 8 1 16,12 0 0-16,10 5-1 15,7 0 1-15,12 4-1 16,12 0 0-16,10 5 0 16,12 0 0-16,10 3 1 15,12-1-1-15,14-2 1 16,17-2-1-16,16-3 1 15,14-2 0-15,17-2 0 16,16-4 0-16,10-3-1 16,11 1 2-16,2-1-2 0,1-1 1 15,-9 2 0-15,-8 2 0 16,-16 4 0-16,-17 1-1 15,-20 6 1-15,-16-1-3 16,-20 4 3-16,-15 2-2 16,-21 0 2-16,-14 0-2 15,-19 1 2-15,-13-1-2 16,-14-2 2-16,-10-1 1 15,-13-2-1-15,-15-5 0 16,0 0 0-16,0 0 1 16,-15 3-1-16,3-5-1 15,-1-5 1-15,1 0-1 16,2-3 0-16,6-5 1 15,3-8-1-15,5-9 1 0,3-5 0 16,4-9 0-16,1-11 0 16,-12 57 1-16,14-78 0 15,-14 78-2-15,19-96 1 16,-11 39 0-16,-1-5 0 15,2 2-1-15,-1-2 2 16,-2-1-2-16,-1-26 0 16,2 18 1-16,-4-4-1 15,-2 5 0-15,2-3 0 16,1 13 0-16,0-2 0 15,-3 6 0-15,-1 56 0 16,1-85 0-16,-1 85-1 16,-1-58 1-16,1 58 0 15,0 0 0-15,0 0-1 16,0 0 0-16,0 0 0 0,0 0 0 15,0 0 2-15,0 0-1 16,0 0-1-16,0 0 2 16,0 0-1-16,0 0 1 15,0 0 1-15,0 0-1 16,0 0 0-16,0 0-1 15,0 0 1-15,0 0 0 16,0 0-1-16,0 0 0 16,-51 42-1-16,51-42 0 15,-49 14-1-15,49-14 1 16,-76 22 0-16,25-7 0 15,-11 3 1-15,-12 2 0 16,-8 3 0-16,-14 2 0 16,-9 4 0-16,-15 3-1 0,-11 4 2 15,-11 3 0-15,-12 1-1 16,-10 4 0-16,66-14 0 15,-263 70 0-15,-3-7 0 16,16 2 1-16,23-10-3 16,21-18 2-16,34-4-1 15,47-7 1-15,74-18-2 16,24-4-1-16,30 0-7 15,12-12-21-15,34 2-10 16,18-10-1-16,31-14-1 16</inkml:trace>
  <inkml:trace contextRef="#ctx0" brushRef="#br1" timeOffset="10304.5894">8536 888 91 0,'0'0'38'0,"0"0"-1"15,0 0-3-15,0 0-30 16,15-60-1-16,-15 60 0 15,0 0-1-15,0 0 0 16,0 0 0-16,50-46 0 16,-50 46 1-16,0 0-2 0,0 0 1 15,0 0-1-15,0 0 0 16,48-12 1-16,-48 12-1 15,0 0-1-15,0 0 0 16,0 0 1-16,26 67-1 16,-26-67 1-16,0 0-1 15,21 54 1-15,-21-54-1 16,0 0 2-16,0 0-2 15,50 41 0-15,-50-41 0 16,0 0 2-16,51-21-1 16,-51 21-1-16,0 0 0 15,51-58-2-15,-51 58-4 16,0 0-21-16,41-72-13 0,-41 72-1 15,0 0-2 1,25-65 2-16</inkml:trace>
  <inkml:trace contextRef="#ctx0" brushRef="#br1" timeOffset="10574.6048">9177 769 73 0,'0'0'40'16,"0"0"-2"-16,0 0 2 15,29 65-18-15,-29-65-18 16,0 0 0-16,0 0-1 0,-17 65-1 15,17-65-2-15,0 0 0 16,-1 55-6-16,1-55-30 16,0 0-4-16,0 0 1 15,0 0-2-15</inkml:trace>
  <inkml:trace contextRef="#ctx0" brushRef="#br1" timeOffset="10724.6134">9332 741 117 0,'0'0'42'15,"-8"-61"0"-15,8 61-2 16,0 0-42-16,-37-68-35 0,37 68-3 16,0 0 0-16,0 0-4 15</inkml:trace>
  <inkml:trace contextRef="#ctx0" brushRef="#br1" timeOffset="11608.664">6672 2086 71 0,'24'-23'38'16,"-12"2"-2"-16,2 18 1 16,-14 3-16-16,-14 14-14 15,-8 12-2-15,0 14-1 0,-8 12-1 16,1 13-1-16,0 6 0 15,5 9-1-15,5-4-1 16,12-8-1-16,7-4-3 16,5-23-10-16,19 2-22 15,-7-29-2-15,15-5 0 16,-9-24-1-16</inkml:trace>
  <inkml:trace contextRef="#ctx0" brushRef="#br1" timeOffset="11758.6725">6489 2387 118 0,'-32'-13'40'15,"19"16"2"-15,13-3-3 16,23-18-35-16,20 7-5 0,16-17-14 16,37 7-21-16,-2-9-5 15,19 4-1-15,6-6-2 16</inkml:trace>
  <inkml:trace contextRef="#ctx0" brushRef="#br1" timeOffset="12793.7317">13735 2039 91 0,'11'-1'37'16,"-11"1"0"-16,-8 17-1 16,-16 4-32-16,-1 12 0 15,-10 5 0-15,-2 18-1 16,-5 7 0-16,4 12 0 15,5 1-1-15,11 0 1 16,11-6-2-16,14-4 0 0,16-9-3 16,12-19-2-1,21-4-23-15,-2-30-13 0,10-4 2 16,-10-23-4-16,0-3 3 15</inkml:trace>
  <inkml:trace contextRef="#ctx0" brushRef="#br1" timeOffset="12934.7398">13509 2378 101 0,'-42'4'41'0,"12"-7"0"16,30 3 0-16,30-17-31 16,26-8-12-16,42 2-20 15,5-24-16-15,21 12-5 16,0-8 1-16,14 6-2 0</inkml:trace>
  <inkml:trace contextRef="#ctx0" brushRef="#br1" timeOffset="14767.8447">16015 349 87 0,'0'0'29'0,"-47"26"2"15,47-26-1-15,0 0-20 0,0 0-1 16,0 0-2-16,0 0-2 15,0 0-2-15,0 0 0 16,0 0-2-16,0 0 0 16,51 2 0-16,-51-2 0 15,59-5 0-15,-59 5-1 16,73-5 1-16,-73 5-1 15,79 3 1-15,-79-3-2 16,84 14 2-16,-84-14-1 16,83 23 0-16,-83-23 0 15,71 32 0-15,-71-32 1 16,49 36 0-16,-49-36-1 15,0 0 1-15,37 64-1 16,-37-64 2-16,0 0-2 0,-12 68 1 16,12-68 1-16,0 0-1 15,-64 69 1-15,64-69-1 16,-67 46 0-16,67-46 0 15,-77 47 1-15,77-47-1 16,-74 45 0-16,74-45 0 16,-62 51 0-16,62-51-1 15,0 0 1-15,-51 73 0 16,51-73-1-16,0 0 0 15,17 59 1-15,-17-59-1 16,0 0 0-16,68 47 0 16,-68-47 0-16,60 26 0 15,-60-26 0-15,48 34 0 16,-6-6 1-16,-33 10-2 0,-16 9 1 15,-26 0-1-15,-15-7 2 16,-1 5-2-16,10 1 1 16,12-8-1-16,32-7 0 15,17-6 1-15,14-2-1 16,9-1 0-16,7 1 1 15,2-2 0-15,-3 5 0 16,-10 2-1-16,-12 6 0 16,-20 6 1-16,-18 7 0 15,-19 1 0-15,-12 1-1 16,-12-2 0-16,-5-10-3 15,9-7-8-15,-7-29-23 16,29-10-6-16,9-28 0 16,36-13-1-16</inkml:trace>
  <inkml:trace contextRef="#ctx0" brushRef="#br1" timeOffset="15569.8905">17040 994 77 0,'0'0'40'16,"0"0"0"-16,-48 10-1 15,48-10-20-15,0 0-17 16,0 0 0-16,0 0-1 15,46-50 1-15,-46 50-2 16,0 0 2-16,62-42-1 16,-62 42 0-16,48-25 0 15,-48 25 0-15,46-13 0 16,-46 13 0-16,0 0 1 15,56 28-1-15,-41-9-1 16,4 47 2-16,-14 16-2 0,-7 16 1 16,-4 0 0-16,6-21-1 15,10-12-1-15,26-24 3 16,16-39-1-16,10-21 0 15,-62 19 1-15,71-38-1 16,-71 38 1-16,69-65-1 16,-69 65 1-16,66-83-2 15,-43 37 1-15,7-18-1 16,-10 9 0-16,1 1-3 15,-21 54 1-15,26-102-4 16,-26 102-3-16,23-81-17 16,-23 81-17-16,20-62 1 15,-20 62-1-15,0 0 1 16</inkml:trace>
  <inkml:trace contextRef="#ctx0" brushRef="#br1" timeOffset="15865.9075">18351 1053 89 0,'58'-2'40'15,"-58"2"1"-15,0 0-1 16,0 0-33-16,0 0-4 15,0 0 1-15,0 0-1 16,0 0 0-16,-49 0-1 16,17 49 0-16,-4 11-1 15,9 20 1-15,0-3-4 0,10 5 0 16,8-5-3-16,9-12-1 15,11-22-9-15,-13-17-24 16,17-14-1-16,-15-12 0 16,14-17 0-16</inkml:trace>
  <inkml:trace contextRef="#ctx0" brushRef="#br1" timeOffset="16006.9155">18162 1348 108 0,'-14'-14'40'0,"14"14"0"15,7-10-2-15,15 4-35 16,-22 6-4-16,55-13-9 15,-55 13-26-15,77-27-4 16,-77 27 2-16,93-25-3 0</inkml:trace>
  <inkml:trace contextRef="#ctx0" brushRef="#br1" timeOffset="16200.9266">18944 1140 128 0,'0'0'45'0,"0"0"-2"15,0 0-11-15,0 0-34 16,0 0-5-16,50 26-13 16,-50-26-21-16,0 0-1 15,65-15 0-15,-65 15-1 0</inkml:trace>
  <inkml:trace contextRef="#ctx0" brushRef="#br1" timeOffset="16834.9629">19534 1069 72 0,'0'0'39'15,"0"0"-1"-15,0 0 1 16,-21-54-20-16,21 54-15 15,0 0-1-15,0 0 1 16,66-63 0-16,-66 63 0 16,50-29-2-16,-50 29 0 15,54-20 0-15,-54 20-1 16,48-13-2-16,-48 13 2 15,0 0 0-15,47 33 1 0,-18 10 0 16,-33 30-2-16,-7 24 2 16,-12 3-2-16,8-8 2 15,7-9-2-15,22-11 1 16,14-24-2-16,25-26 3 15,9-21 0-15,3-19 0 16,-65 18 0-16,71-44 1 16,-71 44-1-16,65-67-2 15,-65 67 0-15,59-85 0 16,-39 38 0-16,2-3 0 15,-4 3 0-15,1-2 0 16,-19 49-4-16,24-121-3 16,-24 121-3-16,20-86-12 15,-20 86-19-15,22-68-4 0,-22 68 0 16,0 0 2-16</inkml:trace>
  <inkml:trace contextRef="#ctx0" brushRef="#br1" timeOffset="17068.9763">20633 1031 110 0,'0'0'43'16,"21"64"1"-16,-30-25-1 15,-7 11-37-15,-15 1-4 16,2-1 0-16,4-1-1 15,16 0-1-15,9-6-1 16,15-2-2-16,14-12-6 0,-3-29-12 16,22 1-20-16,-6-16-1 15,9-11-1-15,-51 26 0 16</inkml:trace>
  <inkml:trace contextRef="#ctx0" brushRef="#br1" timeOffset="17218.9848">20854 1082 118 0,'-12'-68'45'15,"12"68"-1"-15,-10-57-2 16,10 57-46-16,0 0-12 16,-1-66-16-16,1 66-13 15,0 0 0-15,0 0-1 0</inkml:trace>
  <inkml:trace contextRef="#ctx0" brushRef="#br1" timeOffset="18445.055">1962 3862 70 0,'-14'-13'38'0,"-14"-8"-1"16,7 10 1-16,-19-8-14 15,9 19-17-15,-13 4-2 0,0 16-2 16,-5 11 0-16,-2 16 0 15,1 12-1-15,4 13 0 16,4 7-1-16,10 2 0 16,12-8 1-16,18-6-1 15,16-16-1-15,23-23 0 16,17-28 1-16,21-28 1 15,19-29 0-15,12-22-1 16,0-23 1-16,3-18-1 16,-5-16 1-16,-9-5 0 15,-14 1-1-15,-20 11-1 16,-18 16 1-16,-15 19 0 15,-16 22 1-15,-17 29-2 16,-11 36 0-16,-14 40 0 0,-8 31 0 16,-3 30 0-16,1 19 0 15,3 16 0-15,7 8 0 16,15 2 0-16,15-9-2 15,13-20-3-15,25-8-6 16,1-30-25-16,29-9-6 16,2-30 0-16,10-10-2 15</inkml:trace>
  <inkml:trace contextRef="#ctx0" brushRef="#br1" timeOffset="18633.0657">2849 4003 127 0,'0'0'41'15,"11"-23"0"-15,18 17-9 16,8-14-33-16,10-4-2 16,11 3-3-16,-3-9-22 15,10 22-12-15,-18-1 0 16,2 17-1-16,-23 3 0 15</inkml:trace>
  <inkml:trace contextRef="#ctx0" brushRef="#br1" timeOffset="18776.0739">2906 4414 87 0,'-30'34'42'16,"8"-22"1"-16,22-12-4 16,28-20-14-16,16-22-58 0,36 2-7 15,4-12-1-15,23 6-1 16</inkml:trace>
  <inkml:trace contextRef="#ctx0" brushRef="#br1" timeOffset="20241.1577">4321 3900 93 0,'-5'-28'39'0,"19"-1"1"15,4-19-2-15,18-3-33 16,9-8-2-16,11-1-1 15,2 1 0-15,1 8 0 16,-7 10-2-16,-8 18 1 16,-11 15 0-16,-14 19-1 15,-14 21 1-15,-15 16-2 16,-10 25 2-16,-5 12-1 15,-2 13 1-15,-1 5-1 16,6 0 1-16,10-3 0 16,17-11-1-16,16-15-1 15,15-20 2-15,17-23-1 16,13-26 1-16,8-19 1 15,5-24 0-15,-1-21 1 0,-4-16 0 16,-7-10 0-16,-14-11 0 16,-8-2 0-16,-11-1-1 15,-13 8-1-15,-7 6-1 16,-9 16-1-16,-2 16-2 15,-8 10-2-15,6 32-10 16,-11 1-25-16,16 28-2 16,-5 2 1-16,17 19-2 15</inkml:trace>
  <inkml:trace contextRef="#ctx0" brushRef="#br1" timeOffset="20450.1697">5757 4006 108 0,'-21'31'42'16,"-10"-4"-1"-16,6 15-1 16,-6-4-37-16,12 9-1 15,7-1-2-15,13-4-3 16,14 1-3-16,4-18-31 15,29-3-4-15,3-22 0 16,17-9 0-16</inkml:trace>
  <inkml:trace contextRef="#ctx0" brushRef="#br1" timeOffset="20592.1778">5981 3577 121 0,'-63'-23'40'15,"9"10"-9"-15,6 11-29 16,17-5-44-16,15 11 1 15,16-4-3-15</inkml:trace>
  <inkml:trace contextRef="#ctx0" brushRef="#br1" timeOffset="21148.2096">6521 4313 113 0,'-22'-1'41'15,"22"1"0"-15,-13-10-6 16,17-16-61-16,24 12-13 15,1-15-2-15,16 7 0 0,-4-9 0 16</inkml:trace>
  <inkml:trace contextRef="#ctx0" brushRef="#br1" timeOffset="21455.2271">7601 3092 113 0,'2'-37'40'0,"0"24"0"15,-21 12-1-15,1 32-38 0,-16 27 1 16,-5 26 0-16,-11 21 0 15,-7 24 0-15,-2 16-1 16,4 6 0-16,13 0-1 16,13-16-1-16,21-17-1 15,18-22-2-15,26-23-2 16,8-40-28-16,30-14-6 15,-6-31 0-15,5-14-1 16</inkml:trace>
  <inkml:trace contextRef="#ctx0" brushRef="#br1" timeOffset="21629.2371">7222 3722 128 0,'-36'10'44'0,"12"-9"-1"0,33 9-3 15,34-14-40-15,20-11 0 16,34-4-6-16,9-18-20 15,27 9-14-15,-4-7-4 16,14 5 1-16,-5-5-2 16</inkml:trace>
  <inkml:trace contextRef="#ctx0" brushRef="#br1" timeOffset="22080.2629">10407 3522 89 0,'-1'-29'38'0,"5"10"0"16,-6-1 1-16,2 20-35 15,0 0-1-15,2 30 0 16,-6 7 0-16,-3 16-1 16,-6 11 0-16,-1 10-3 15,-1 11-3-15,-7-11-23 16,16 7-11-16,-8-20 0 15,13-7-2-15,-1-26 1 16</inkml:trace>
  <inkml:trace contextRef="#ctx0" brushRef="#br1" timeOffset="22245.2723">10234 3826 108 0,'-23'-8'42'16,"23"8"0"-16,0 0 0 15,37-8-35-15,7 5-8 16,23-11-2-16,35 6-33 15,-3-17-3-15,20 4-3 16,-2-12 0-16</inkml:trace>
  <inkml:trace contextRef="#ctx0" brushRef="#br1" timeOffset="22629.2943">12600 2951 109 0,'0'0'39'15,"-20"29"0"-15,-3 11-2 16,-13 11-38-16,-1 10 0 0,3 6-1 15,1 3-2-15,11 5-5 16,0-16-26-16,25-5-4 16,10-25 2-16,27-15-2 15</inkml:trace>
  <inkml:trace contextRef="#ctx0" brushRef="#br1" timeOffset="22822.3053">13139 2932 112 0,'-62'48'41'15,"-12"38"0"-15,-22 9-3 16,-4 22-36-16,-1 9 0 16,10 4-1-16,8-2-3 0,17-7-2 15,31-2-22-15,7-31-14 16,32-12 1-16,16-28-2 15,24-11-1-15</inkml:trace>
  <inkml:trace contextRef="#ctx0" brushRef="#br1" timeOffset="23183.326">12990 3692 116 0,'-23'7'41'16,"-1"-10"2"-16,24 3-3 0,0 0-40 15,25-20-1-15,13 6 1 16,9 3 0-16,-1 3 0 16,-1 5 1-16,-2 6 0 15,-6 6-1-15,-9 7 1 16,-18 7 0-16,-10 6 0 15,-14 2 1-15,-10 7-1 16,-12 7 1-16,-8 0-1 16,0 0 1-16,1 0-1 15,7-5 1-15,9-3-2 16,16-4 0-16,22-13 0 15,20-11-2-15,23-11-1 16,15-13-5-16,24 8-18 16,-5-23-15-16,18 5-1 0,-8-11 0 15,3 11-1-15</inkml:trace>
  <inkml:trace contextRef="#ctx0" brushRef="#br1" timeOffset="23334.3346">13863 4081 127 0,'-28'20'45'0,"11"2"-3"15,-1-24-3-15,18 2-46 16,8-11-23-16,0-12-11 16,17 3-3-16,0-10 0 15,16 6-2-15</inkml:trace>
  <inkml:trace contextRef="#ctx0" brushRef="#br1" timeOffset="23831.3631">15156 2867 80 0,'14'-42'37'0,"-3"18"1"15,-16 2 1-15,5 22-31 16,-29 22-1-16,5 22 0 16,-15 15 0-16,-2 26-1 15,-7 14-1-15,-4 16-2 16,2 5 0-16,7 4-1 15,9-4 0-15,11-5-2 16,14-10 0-16,12-19-2 16,20-13-2-16,9-26-6 0,27-2-27 15,-10-29-4-15,12-5 1 16,-8-27-2-16</inkml:trace>
  <inkml:trace contextRef="#ctx0" brushRef="#br1" timeOffset="24002.3728">14804 3453 118 0,'-49'-12'42'16,"22"21"1"-16,6-2-2 16,25 5-39-16,21-1-3 15,22-4-1-15,30-2-2 16,15-11-7-16,28 11-26 15,-3-13-4-15,14 10 2 16,-9-6-4-16</inkml:trace>
  <inkml:trace contextRef="#ctx0" brushRef="#br1" timeOffset="24152.3814">15769 3867 128 0,'-51'25'44'0,"13"1"-2"15,1-23-4-15,8-16-53 16,29 13-26-16,-1-32-2 15,12 9-1-15,2-12-1 16</inkml:trace>
  <inkml:trace contextRef="#ctx0" brushRef="#br1" timeOffset="25017.4309">17133 2360 83 0,'-23'-23'36'0,"-7"32"0"15,-19 17 1-15,-13 26-34 16,-6 23 1-16,-4 19 1 15,-6 15 1-15,4 22 0 16,5 11-1-16,9 6 1 16,13-5-1-16,19-1-4 15,21-12-2-15,18-9-3 16,33-6-23-16,9-34-13 15,27-16 2-15,7-31-4 0,15-13 1 16</inkml:trace>
  <inkml:trace contextRef="#ctx0" brushRef="#br1" timeOffset="25474.457">17134 3221 106 0,'0'0'39'0,"8"-22"1"16,22 13-2-16,2-6-38 0,16 0 1 15,7 2-1-15,-1 5 2 16,-6 8-1-16,-6 11 0 15,-13 9-1-15,-12 12 1 16,-13 10 0-16,-12 10 1 16,-11 9 0-16,-2 6-2 15,-3 2 2-15,3-1-2 16,5-4 1-16,13-4 0 15,9-12 0-15,16-9-1 16,12-17 1-16,9-13 0 16,8-16 0-16,7-15 0 15,0-13 0-15,-5-12 0 16,-3-10-1-16,-10-9 1 15,-8-8-1-15,-7-3 0 16,-7 2-1-16,-7 3-1 0,-5 10 0 16,-3 7-3-16,4 17-4 15,-9-1-18-15,16 28-14 16,-14 11 0-16,27 4-1 15,-11 7 1-15</inkml:trace>
  <inkml:trace contextRef="#ctx0" brushRef="#br1" timeOffset="26002.4872">18660 3361 97 0,'2'-16'40'0,"-15"-6"-1"15,0 18 1-15,-12 1-36 16,-5 14-1-16,-5 11 1 16,-2 13-1-16,-4 12 0 15,3 9-1-15,4 9 0 16,5 5-1-16,10 4 0 15,8 1-1-15,10 0-1 16,3-11-4-16,13 9-10 16,-11-22-24-16,13-2-1 15,-10-19-1-15,5-3 0 16</inkml:trace>
  <inkml:trace contextRef="#ctx0" brushRef="#br1" timeOffset="26169.4968">18197 3873 115 0,'-20'-25'42'0,"22"15"0"15,3-11-2-15,19 6-37 16,21-2-4-16,11-4-2 16,17 9-15-16,-3-13-20 15,19 9-4-15,-12-8 0 16,8 5-1-16</inkml:trace>
  <inkml:trace contextRef="#ctx0" brushRef="#br1" timeOffset="26339.5065">19175 3508 115 0,'-18'1'41'16,"18"-1"2"-16,0 0-4 15,18-17-41-15,25 14-28 16,1-20-10-16,15 8-1 15,-5-11-1-15,12 4 0 16</inkml:trace>
  <inkml:trace contextRef="#ctx0" brushRef="#br1" timeOffset="26922.5399">19728 3250 102 0,'27'-25'40'16,"-4"-14"0"-16,14 8-1 0,-9 3-37 15,14-11-1-15,0 5 1 16,-2 7-1-16,-6 6 1 16,-4 11 0-16,-8 10-1 15,-5 10 1-15,-9 11-1 16,-8 14-1-16,-5 10 1 15,-6 10 0-15,0 10-1 16,1 6 0-16,3 2 0 16,8-1 0-16,8-4 1 15,9-9 0-15,15-12-1 16,11-13 1-16,12-16 1 15,8-17-1-15,2-18 0 16,1-14 0-16,-1-19 0 16,-5-11 1-16,-8-12-1 15,-10-6 0-15,-11-5-1 0,-5 0 0 16,-9 8-1-16,-6 8-1 15,-6 17-1-15,-6 5-6 16,12 33-16-16,-16-4-15 16,4 17-3-16,10 19 2 15,4 8-2-15</inkml:trace>
  <inkml:trace contextRef="#ctx0" brushRef="#br1" timeOffset="27135.552">21102 3382 109 0,'-39'16'40'16,"9"18"1"-16,-7-9-1 15,6 11-38-15,12 4 0 16,10 2-2-16,13 4-3 15,4-16-29-15,26 9-8 16,-2-22 1-16,18-3-3 16</inkml:trace>
  <inkml:trace contextRef="#ctx0" brushRef="#br1" timeOffset="27285.5606">21175 3057 112 0,'-17'-13'37'0,"4"11"-8"0,13 2-28 15,13 3-40-15,4-9-1 16,15 6-1-16</inkml:trace>
  <inkml:trace contextRef="#ctx0" brushRef="#br1" timeOffset="27608.5791">21351 2302 96 0,'0'0'41'0,"20"-14"0"16,11 39 0-16,-2 14-32 15,10 17-5-15,1 14-1 16,2 21 2-16,-7 18-3 15,-6 13 1-15,-10 10-1 16,-12 3 0-16,-8-1 0 16,-9-5-1-16,-10-9 0 15,-10-10-1-15,-3-18 2 16,1-17-5-16,5-15-1 15,-2-28-14-15,21-1-20 16,-7-26-5-16,15-5 0 16,9-27-2-16</inkml:trace>
  <inkml:trace contextRef="#ctx0" brushRef="#br2" timeOffset="113721.5045">21372 2389 57 0,'-11'-16'32'0,"-7"3"-1"16,-6-3-1-16,-6 9-26 16,-13-3-5-16,-8 2 1 15,-7 5 0-15,-7 0 2 16,-7 0-1-16,-4 2 0 15,-10-1 1-15,-2 2-1 16,-9-1 0-16,-3 0 0 16,-6 1 0-16,-4-1 0 15,-3 1-1-15,-1-2 0 16,-2-1 0-16,1-4 0 0,5 2 1 15,2-2-1-15,3-4 0 16,2 3 0-16,3-3 0 16,2 2 0-16,2 2 0 15,-2 2 0-15,3 4-1 16,-4 2 1-16,0 2-1 15,3 6 1-15,-1 1-1 16,-1 3 1-16,3 3 0 16,3 1 0-16,-1 4-1 15,0 3 1-15,3 5 0 16,0 2 0-16,0 5 0 15,1 3 1-15,-2 5-2 16,2 0 2-16,-2 5 1 16,4-2 1-16,0 4 0 0,4-1-1 15,5-1 0-15,7 1-1 16,5 0 1-16,4 0 0 15,7-1-2-15,6 3-1 16,3-2 0-16,6 2 1 16,5 2 0-16,2 1 0 15,6-1-1-15,4 1 1 16,6 3 0-16,7-2-1 15,6-1 2-15,4-1-2 16,14 1 2-16,4 0-2 16,14 4 1-16,5 1 0 15,7 1-1-15,7-1 1 16,10 1-1-16,7-3 1 0,10 2 0 15,10-5-1-15,12-5 0 16,11-4 0-16,10-2-1 16,15-7 0-16,11 1 1 15,11-7-2-15,8-2 1 16,9-5 0-16,10-4 0 15,7-7 1-15,7-3 0 16,6-9 0-16,8-7 1 16,5-9 1-16,1-6 0 15,7-9 1-15,-7-10 0 16,3-6 1-16,-4-11-1 15,-6-6 0-15,-10-13 2 16,-9-8-2-16,-10-9 0 16,-9-5 0-16,-13-9 0 0,-15-9-1 15,-21-5 1-15,-14-3 0 16,-23 0 0-16,-17 0 1 15,-31 2-1-15,-25 3 1 16,-29-1 0-16,-30 10-1 16,-33 2 2-16,-22 13-3 15,-21 2 1-15,-17 9-2 16,-5 7-5-16,-11 1-30 15,23 14-2-15,8-1 0 16,27 10-3-16</inkml:trace>
  <inkml:trace contextRef="#ctx0" brushRef="#br2" timeOffset="114135.5282">20940 1824 86 0,'33'-16'36'16,"-4"-5"0"-16,9 9 1 15,1-4-36-15,6 3-2 16,8 1-1-16,-3-2-3 15,5 9-3-15,-13-14-16 16,7 14-10-16,-12-5-2 16,-1 6 1-16,-12-2 1 15</inkml:trace>
  <inkml:trace contextRef="#ctx0" brushRef="#br2" timeOffset="114323.5389">20993 1938 95 0,'-19'20'38'0,"8"-10"0"16,26 1-2-16,18-10-36 16,18-3-3-16,21 2-19 15,3-14-13-15,12 1 0 16,-3-8-3-16,6 3 0 15</inkml:trace>
  <inkml:trace contextRef="#ctx0" brushRef="#br2" timeOffset="114803.5664">22280 1610 91 0,'-44'-3'36'0,"-1"9"1"15,-20 5-2-15,6 13-27 16,-11 4-2-16,8 12-1 16,4 1 0-16,15 4-3 0,17-2 1 15,22-1-2-15,28-14 1 16,18-11-1-16,22-15 0 15,14-11 0-15,7-16-1 16,3-13 1-16,-3-8-1 16,-9-8 1-16,-14-2-1 15,-16 0 1-15,-16 7 0 16,-15 7-1-16,-11 17 0 15,-18 18 0-15,-9 17 0 16,-10 20-1-16,-1 15 0 16,0 9 0-16,10 11 0 15,6-1-5-15,29 0-29 16,5-15-2-16,31-2-1 15,11-23-1-15</inkml:trace>
  <inkml:trace contextRef="#ctx0" brushRef="#br2" timeOffset="115050.5805">23501 1210 86 0,'26'-81'41'0,"-26"81"0"15,6-85 0-15,-6 85-20 16,-20-14-19-16,-19 39 0 16,-10 34-1-16,-11 35 1 15,-7 17-3-15,6-2 1 16,8 1-4-16,16-9-3 0,45-33-28 15,-8-20-5-15,21-14 2 16,0-19-3-16</inkml:trace>
  <inkml:trace contextRef="#ctx0" brushRef="#br2" timeOffset="115201.5891">23094 1372 124 0,'29'-1'40'16,"20"1"-3"-16,42 4-36 15,13-4-41-15,18 3-3 16,-3-3 0-16</inkml:trace>
  <inkml:trace contextRef="#ctx0" brushRef="#br2" timeOffset="116192.6458">2057 6175 38 0,'14'-36'32'0,"-14"-2"3"16,-5 8-3-16,-19-8-12 15,2 22 1-15,-28-5-8 16,4 24-1-16,-16 5-3 15,4 23-2-15,-8 14-2 16,7 16-1-16,5 9-1 16,10 8-1-16,15-3-1 15,15-4 0-15,24-14-1 16,23-21 1-16,24-28 0 0,18-28-1 15,16-29 1-15,6-19 0 16,3-23-1-16,3-13 0 16,-10-11 0-16,-14-1 0 15,-19 1-1-15,-12 19 1 16,-16 18 0-16,-12 21 0 15,-13 29 1-15,-7 28 0 16,-23 39 1-16,-4 30 0 16,-4 32 0-16,-1 17-1 15,8 20 0-15,7 4-3 16,19-1-2-16,11-20-8 15,32-5-26-15,12-33 0 16,21-20-3-16,8-35 0 16</inkml:trace>
  <inkml:trace contextRef="#ctx0" brushRef="#br2" timeOffset="116372.6561">3047 6170 115 0,'4'15'40'0,"11"-16"1"15,24 1-3-15,13-10-40 16,9-10-4-16,14 8-30 16,-8-10-2-16,-1 7-1 15,-15 0-1-15</inkml:trace>
  <inkml:trace contextRef="#ctx0" brushRef="#br2" timeOffset="116523.6648">3023 6545 119 0,'-33'27'39'0,"30"-11"-1"15,23-11-17-15,26-27-60 16,35-5 0-16,7-16-2 16,31-3-1-16</inkml:trace>
  <inkml:trace contextRef="#ctx0" brushRef="#br2" timeOffset="117140.7">4655 5958 102 0,'4'-17'38'0,"-3"-10"-1"15,9 8-3-15,4-3-35 0,9 0 0 16,11-4-1-16,4 5 1 15,2-1 2-15,1 6-2 16,-6 9 3-16,1 10-1 16,-14 16 3-16,-7 12-1 15,-16 14 0-15,-10 17 0 16,-11 15-1-16,-3 12 0 15,-6 6 1-15,4 2-2 16,10-5-1-16,11-8 2 16,16-12 0-16,18-19 0 15,20-25 0-15,17-22 0 16,14-24 0-16,11-23 0 15,-1-21 0-15,-2-14-1 0,-11-12 0 16,-12-3-1-16,-18 0-1 16,-19 5 0-16,-16 12-2 15,-16 13 0-15,-6 19-3 16,-8 15-1-16,6 29-12 15,-5 1-21-15,23 23 2 16,2 0-2-16,22 16 0 16</inkml:trace>
  <inkml:trace contextRef="#ctx0" brushRef="#br2" timeOffset="117319.7103">5983 6360 110 0,'-20'27'41'16,"-8"-6"-1"-16,13 9-1 15,4-5-38-15,6 8 1 16,10-1-3-16,4-4-9 16,15 4-29-16,8-16 0 15,16-1 0-15,-1-18-2 16</inkml:trace>
  <inkml:trace contextRef="#ctx0" brushRef="#br2" timeOffset="117475.7192">6175 5618 99 0,'-44'-10'33'0,"19"10"-31"16,25 0-5-16,14 4-35 15,28-12-1-15</inkml:trace>
  <inkml:trace contextRef="#ctx0" brushRef="#br2" timeOffset="117672.7305">7108 5468 101 0,'-56'44'40'16,"-1"22"1"-16,-10 3-3 16,7 22-35-16,1 13 0 15,14 11 0-15,6 6-1 16,15-2-3-16,24 3-23 15,7-24-10-15,21-11-8 0,3-27 4 16,14-19-3-16</inkml:trace>
  <inkml:trace contextRef="#ctx0" brushRef="#br2" timeOffset="117829.7395">6693 6078 119 0,'-20'-11'42'0,"31"19"-1"16,16-7-3-16,35-9-54 15,32 8-23-15,11-11-2 16,35 6-1-16,13-14-1 0</inkml:trace>
  <inkml:trace contextRef="#ctx0" brushRef="#br2" timeOffset="118858.7983">9952 5457 80 0,'0'0'38'16,"0"0"-1"-16,16 34 0 16,-24 11-32-16,10 11-1 15,1 10 0-15,-1 18 0 16,-6 8 0-16,-4 7-2 15,-1-1-3-15,-7-8-4 16,12-4-29-16,-13-20-2 16,10-9-2-16,-5-23-1 15</inkml:trace>
  <inkml:trace contextRef="#ctx0" brushRef="#br2" timeOffset="119016.8074">9773 6022 115 0,'-9'-21'41'0,"5"0"2"16,29 13-3-16,11-7-39 15,30 1 0-15,32 4-23 16,17-22-15-16,30 2-6 16,8-13 0-16,20-2-2 15</inkml:trace>
  <inkml:trace contextRef="#ctx0" brushRef="#br2" timeOffset="119385.8285">12728 5020 91 0,'-2'-25'37'0,"2"25"1"0,0 0 2 16,-7 25-37-16,-12 16 0 16,-3 13-3-16,-4 11 1 15,-2 4-3-15,4 5-2 16,0-15-8-16,22-3-26 15,10-26 1-15,28-16-1 16,14-30 1-16</inkml:trace>
  <inkml:trace contextRef="#ctx0" brushRef="#br2" timeOffset="119564.8387">13312 5032 88 0,'-43'73'39'16,"-24"17"0"-16,-4 31 1 15,-16 7-28-15,6 13-7 16,4 3 1-16,5-3-4 15,11-8-2-15,8-17-3 16,27-10-32-16,6-27-2 16,24-10-2-16,5-28-3 15</inkml:trace>
  <inkml:trace contextRef="#ctx0" brushRef="#br2" timeOffset="119863.8558">13177 5882 115 0,'0'0'40'16,"24"4"1"-16,6-17-3 16,22-2-36-16,8-1-3 15,5 3 3-15,-3 5-1 16,-9 12-1-16,-18 13 2 15,-20 13-2-15,-23 14 3 16,-20 12-3-16,-19 6 3 16,-7 5-3-16,-3 0 3 15,5-7-3-15,14-10 0 16,26-17 0-16,33-14-5 15,27-31-25-15,41-1-10 16,12-13-1-16,31-3-1 16,2-8-1-16</inkml:trace>
  <inkml:trace contextRef="#ctx0" brushRef="#br2" timeOffset="120008.8641">14426 6251 118 0,'-41'23'42'15,"-3"-17"-1"-15,16-2-4 16,15 14-54-16,16-46-22 15,31-5-3-15,14-14 1 16,18-3-2-16</inkml:trace>
  <inkml:trace contextRef="#ctx0" brushRef="#br2" timeOffset="120256.8783">15373 5120 96 0,'-9'-40'41'0,"-13"3"0"16,7 25 0-16,-16-5-28 15,-1 40-12-15,0 21 3 16,-7 25-2-16,-6 21 2 16,-2 21-3-16,0 14 3 15,7 9-2-15,12 2 0 16,11-8-2-16,18-11-2 15,13-25-6-15,32-11-30 16,-2-35-3-16,16-15-1 16,-4-31-2-16</inkml:trace>
  <inkml:trace contextRef="#ctx0" brushRef="#br2" timeOffset="120430.8882">14938 5653 117 0,'-19'20'41'16,"8"-1"1"-16,35 5 2 15,14-5-44-15,32-17-9 16,31 12-30-16,3-8-1 16,13 5-1-16,-2-7-1 15</inkml:trace>
  <inkml:trace contextRef="#ctx0" brushRef="#br2" timeOffset="120572.8964">15909 6184 131 0,'-50'19'45'16,"10"-3"-5"-16,2-13-9 15,-8-21-50-15,46 6-21 16,4-14-3-16,20 6-1 16,4-9 0-16</inkml:trace>
  <inkml:trace contextRef="#ctx0" brushRef="#br2" timeOffset="122383.9999">17143 5686 80 0,'-20'-14'38'0,"-2"11"-3"16,-19-3 4-16,1 10-31 0,-22 7-4 15,-4 9 4-15,-9 4-4 16,5 13 2-16,-1 4-2 15,10 8 0-15,11 4-1 16,16 0-1-16,22-5 0 16,24-7-3-16,22-13 3 15,21-9-2-15,16-18 1 16,13-14 0-16,6-13 0 15,4-11 1-15,-7-7-2 16,-12-1 3-16,-14 1-3 16,-12 6 2-16,-18 11-2 15,-17 12 2-15,-14 15-1 16,-11 16-2-16,-10 14 3 0,-6 14-4 15,3 7 2-15,3 8-4 16,10 9-5-16,2-9-30 16,24 1-3-16,11-17 1 15,22-3-2-15</inkml:trace>
  <inkml:trace contextRef="#ctx0" brushRef="#br2" timeOffset="122535.0086">17861 6108 124 0,'-10'-24'34'16,"9"-4"-31"-16,-1 6-12 16,16-12-30-16,7-9-1 0</inkml:trace>
  <inkml:trace contextRef="#ctx0" brushRef="#br2" timeOffset="122788.0231">18981 4896 88 0,'-25'-9'39'0,"-22"11"0"16,-5 29 2-16,-18 11-32 15,-1 24-7-15,3 16 1 16,2 16 0-16,2 13 0 15,7 6 0-15,12 2 1 0,13-3-2 16,15-5-1-16,12-13-1 16,15-12-5-16,4-26-30 15,22-12-3-15,-6-29-1 16,12-13-3-16</inkml:trace>
  <inkml:trace contextRef="#ctx0" brushRef="#br2" timeOffset="122954.0325">18205 5579 111 0,'-20'16'42'0,"29"13"-1"16,15-13-1-16,19-3-41 15,44 4-7-15,10-15-29 0,30 6-4 16,-1-10 1-16,10 14-2 15</inkml:trace>
  <inkml:trace contextRef="#ctx0" brushRef="#br2" timeOffset="123112.0416">19478 6192 127 0,'-34'19'45'16,"9"-3"-4"-16,0-23-3 15,11-14-53-15,11 4-25 16,1-16-3-16,14 4 0 15,-8-5-1-15</inkml:trace>
  <inkml:trace contextRef="#ctx0" brushRef="#br2" timeOffset="124438.1174">2490 8404 98 0,'-46'-1'36'16,"1"17"2"-16,-19 6-3 16,4 17-29-16,-9 11-2 15,5 17 1-15,4 5-1 0,10 9-1 16,12 2 0-1,20-4-1-15,21-15 0 0,24-20-1 16,26-21 0-16,25-30-1 16,22-25 0-16,12-27 0 15,11-24 0-15,-1-19 0 16,-3-8 0-16,-12-8 0 15,-16 1 1-15,-21 5 0 16,-17 10 0-16,-20 19 1 16,-19 21 0-16,-12 20 1 15,-13 24-1-15,-10 29 0 16,-10 31-1-16,-5 26 1 15,1 23-2-15,1 14 0 16,8 12 0-16,11 6-2 16,17-7 0-16,12-14-7 15,36-10-28-15,-2-28-4 0,26-15 0 16,1-27-1-16</inkml:trace>
  <inkml:trace contextRef="#ctx0" brushRef="#br2" timeOffset="124615.1276">3606 8501 106 0,'9'10'40'0,"5"-6"-1"15,20-1-1-15,6-12-38 16,16-7-4-16,13 11-21 15,1-15-13-15,-2 8 0 0,-15-1-2 16,-7 12 1-16</inkml:trace>
  <inkml:trace contextRef="#ctx0" brushRef="#br2" timeOffset="124756.1356">3558 8990 115 0,'-24'25'41'0,"31"-12"-2"15,16-28-3-15,28-16-68 16,24-12-8-16,9-10 0 15,18-2-1-15</inkml:trace>
  <inkml:trace contextRef="#ctx0" brushRef="#br2" timeOffset="125407.1729">5250 8235 94 0,'27'-20'37'16,"3"-12"0"-16,17 6-1 15,-2-7-33-15,7 3 1 16,-2 2-1-16,-1 6 0 16,-10 6-2-16,-3 10 1 15,-14 18-1-15,-9 12-1 16,-16 13 1-16,-6 16-1 15,-11 15 0-15,0 14 1 0,-2 6-1 16,9 3 2-16,7-5 0 16,15-5 0-16,16-15 0 15,20-14 0-15,16-25-1 16,12-20 0-16,9-24 0 15,6-18 0-15,-1-17-1 16,-4-14 0-16,-13-9 0 16,-12-7 1-16,-15-5-1 15,-16 3-1-15,-10 9 0 16,-15 9-3-16,-3 21-4 15,-14 3-27-15,12 22-6 16,-9 6 1-16,14 26-1 16</inkml:trace>
  <inkml:trace contextRef="#ctx0" brushRef="#br2" timeOffset="125607.1843">6783 8415 91 0,'-14'17'39'0,"3"13"1"15,-11-3-1-15,11 5-31 16,-8 6-4-16,6 3-1 16,7 1-2-16,8-7-1 15,15-3-3-15,5-22-33 16,24-4-4-16,0-20 1 15,16-13-2-15</inkml:trace>
  <inkml:trace contextRef="#ctx0" brushRef="#br2" timeOffset="125757.1929">6963 7795 108 0,'-24'-8'34'0,"24"8"-30"15,1-10-4-15,33-3-38 16,6-9-3-16</inkml:trace>
  <inkml:trace contextRef="#ctx0" brushRef="#br2" timeOffset="125982.2057">7934 7321 105 0,'-27'40'41'15,"-17"11"-1"-15,6 31-2 16,-12 12-33-16,2 22-2 15,-4 14 0-15,7 8-1 16,6 2-2-16,11-5-2 16,17-6-8-16,2-29-29 15,27-10-2-15,1-32 0 16,16-18 0-16</inkml:trace>
  <inkml:trace contextRef="#ctx0" brushRef="#br2" timeOffset="126155.2156">7505 8129 115 0,'-14'9'42'0,"14"-9"2"16,34 10-4-16,13-18-39 15,26-7-4-15,34 9-33 16,0-17-4-16,16 4 1 15,-1-8-2-15</inkml:trace>
  <inkml:trace contextRef="#ctx0" brushRef="#br2" timeOffset="126606.2414">10682 7632 79 0,'-3'13'39'0,"-6"5"-1"16,3 15 0-16,-10 3-16 15,2 13-22-15,3 15-1 16,-1 6-1-16,4 7-1 16,-1-4-5-16,16 6-28 15,-7-17-1-15,13-5 0 16,-1-16-1-16</inkml:trace>
  <inkml:trace contextRef="#ctx0" brushRef="#br2" timeOffset="126776.2512">10618 8012 88 0,'-28'-21'42'0,"16"18"-1"16,1-2 0-16,23 13-19 16,23-8-23-16,17-17-20 15,36 5-17-15,14-13-3 16,28-4 0-16,7-12-2 15</inkml:trace>
  <inkml:trace contextRef="#ctx0" brushRef="#br2" timeOffset="127087.269">12570 7222 88 0,'4'19'33'0,"-10"9"-1"16,-9 16 0-16,-15 7-30 16,-1 9-3-16,1 5-1 0,0-7-5 15,19-2-25-15,5-16 1 16,20-12-4-16,16-24 2 15</inkml:trace>
  <inkml:trace contextRef="#ctx0" brushRef="#br2" timeOffset="127275.2797">13290 7039 101 0,'-38'17'39'0,"-13"35"-1"16,-29 21 0-16,-7 34-23 15,-17 15-14-15,-3 18-2 16,3 4 0-16,10-2-3 15,19-5-2-15,16-18-23 0,30-5-10 16,17-33-1-16,28-18-1 16</inkml:trace>
  <inkml:trace contextRef="#ctx0" brushRef="#br2" timeOffset="127627.2998">12996 7847 97 0,'-15'11'39'16,"16"5"1"-16,-1-16-3 16,34 10-34-16,1-11-1 0,14 2 1 15,3-3 0-15,3-1-1 16,-6 0 1-16,-2 0-1 15,-8 1 0-15,-12 5 0 16,-17 5-1-16,-18 7 0 16,-16 3 0-16,-11 9 0 15,-10 6-1-15,-7 6 0 16,-2 3 0-16,4-1-1 15,8-3 1-15,14-1 0 16,18-9 0-16,19-7-2 16,22-13-1-16,15-13-4 15,29 4-26-15,-5-24-6 16,24 3-2-16,-7-13-1 15</inkml:trace>
  <inkml:trace contextRef="#ctx0" brushRef="#br2" timeOffset="128182.3316">14320 7685 96 0,'-24'-7'39'16,"-19"0"0"-16,-4 18-2 15,-16 4-31-15,-2 16-1 16,-1 7-2-16,7 6 1 16,10 0-2-16,17 2 0 15,18-5 0-15,28-9-1 16,21-9 0-16,23-12 0 15,20-8 0-15,12-11-1 16,7-10 1-16,-4-6-1 16,-6-6 1-16,-11-3 0 0,-20-1-1 15,-19 2 1-15,-17 8 0 16,-18 7-1-16,-17 13 1 15,-12 14-1-15,-9 11 0 16,-3 10 0-16,2 12 0 16,8 8 0-16,14 2-4 15,15-11-8-15,34 6-28 16,6-22-2-16,32-6 0 15,12-20-2-15</inkml:trace>
  <inkml:trace contextRef="#ctx0" brushRef="#br2" timeOffset="128445.3466">15583 6952 109 0,'-31'20'41'0,"5"23"0"15,-14 10-1-15,4 19-37 16,-5 6-1-16,0 16 0 16,-3 8 0-16,4 5-1 15,5-2-1-15,8-4-1 16,15-12 0-16,8-8-1 15,18-6-9-15,-4-31-27 16,22-13-3-16,-6-20 0 16,10-8 0-16</inkml:trace>
  <inkml:trace contextRef="#ctx0" brushRef="#br2" timeOffset="128613.3562">15132 7686 114 0,'-24'1'42'0,"2"-2"0"16,22 1-1-16,31-11-37 15,18-5-5-15,25 2-5 16,7-14-31-16,22 3-4 16,-2-10 1-16,13 5-3 15</inkml:trace>
  <inkml:trace contextRef="#ctx0" brushRef="#br2" timeOffset="129047.3811">16113 6834 111 0,'15'-6'39'15,"1"-8"2"-15,19 10-1 0,-6 3-36 16,9-4-1-16,-4 5 0 16,-2 5 0-16,-15 10 0 15,-13 7-1-15,-15 8-1 16,-17 6 0-16,-12 4 0 15,-7 4 2-15,-3 1-3 16,5-1 0-16,9-1 0 16,19-8 0-16,21-6 0 15,22-8-2-15,27 7-12 16,3-21-26-16,24 2-2 15,1-9 0-15,9 1-1 16</inkml:trace>
  <inkml:trace contextRef="#ctx0" brushRef="#br2" timeOffset="133353.6274">2188 9489 53 0,'-12'16'30'16,"0"1"0"-16,1-2 0 15,0-9-15-15,4 5-14 16,7-11 2-16,-10 16-1 16,10-16 2-16,-2 12 1 15,2-12-1-15,5 12 0 16,-5-12-1-16,18 16 0 15,-3-6 0-15,10 2-3 16,6-1 1-16,8 1 0 16,13-1-1-16,13 0 1 15,16-5 0-15,11-1 0 0,18-7 0 16,17-1 0-16,19-5 0 15,13-4 0-15,15-3-1 16,16 2 1-16,10-1-2 16,14 0 1-16,17 0 0 15,4 1-1-15,21 2 0 16,14 0 0-16,15-1 1 15,14-3-1-15,16-5 1 16,17-3-1-16,50-3 2 16,-18-4-1-16,15-3 1 15,8-2 0-15,10-1 0 16,7 0-1-16,6 3 1 15,50 0 0-15,-75 2-1 16,37 4 0-16,1-2 0 0,4 0 0 16,-2 0 0-16,5-3 0 15,35-4 1-15,-80-2 0 16,30 1-2-16,-9 0 2 15,-18 1-2-15,-14 5 3 16,-19 4-3-16,-22 6 3 16,-63 7-3-16,10 5 2 15,-27 2 0-15,-25 1 0 16,-21 4 0-16,-24-3-1 15,-23 1 1-15,-22-5-1 16,-21 1-1-16,-21-4 0 16,-18 0 0-16,-18-4-1 15,-19 0 1-15,-17-3-1 16,-15 2 1-16,-10-4-1 0,-9 3 2 15,-6-3 0-15,-1 0 0 16,1-2 0-16,0 0 1 16,4-3-1-16,5-3 0 15,2-3 0-15,8-6 1 16,3-4 0-16,1-2 1 15,5-8-1-15,3-5-1 16,2-3 1-16,-4-5 0 16,3-2 0-16,-3-8-1 15,1-2 0-15,-7-2 0 16,1 1 0-16,-6 2 1 15,-1-3-1-15,-2 1 0 16,-3 2 1-16,-1 2 0 16,0 5 0-16,-6-2-1 0,0 2 1 15,-3 2-1-15,-1 2 2 16,-3 2-2-16,1 2 0 15,-2 5 0-15,1 3 0 16,-1 6 0-16,1 3-1 16,-2 4 2-16,3 6-2 15,-3 5 1-15,0 5-1 16,-1 6 2-16,1 3-1 15,-1 6 0-15,2 3 0 16,2 2 0-16,2 4 0 16,2 0 0-16,13 0 0 15,-14 1 0-15,14-1 0 16,0 0 0-16,0 0 0 15,0 0 0-15,-11 5 0 16,11-5 0-16,-22 10 1 0,2-1-1 16,-4 1 0-16,-8 1 0 15,-7 3 0-15,-7-3 0 16,-7 2 0-16,-6-4 0 15,-9-1 1-15,-7-4-1 16,-11 3 0-16,-9-5 0 16,-10 2 0-16,-9-1 0 15,-10 1 0-15,-14 3 0 16,-10 0 2-16,-7 3-2 15,-7 0 1-15,-15 4 0 16,-2-1 0-16,-11 0-1 16,-7 0 2-16,-7-1-2 15,-3 0 0-15,-9-3 1 16,-3-3-1-16,-2-1 0 0,0-2 0 15,-8-1 1-15,-1 1-1 16,-2 0 1-16,-5 2-1 16,-5 0 0-16,-4 4 0 15,-6 3 0-15,-8 2-1 16,3-2 1-16,-6 2 0 15,4-1-1-15,4 2 1 16,1-5-1-16,5 1 1 16,10-3-1-16,-2 0 1 15,7 1-1-15,4-1 0 16,-7 2 1-16,-1 4-1 15,1 4 0-15,-10 3 1 16,-1 5-1-16,-2 2 1 16,-3 2 0-16,-3 4 0 15,9-2 0-15,1 2 0 0,5-3 0 16,10-3 1-16,5-4-1 15,7-3 1-15,13-5-1 16,8-2 1-16,7-2-1 16,6 1 1-16,3-1 0 15,6 0-1-15,3 2 1 16,3 1-2-16,3 1 1 15,4 5 0-15,4-3 0 16,12-3 0-16,8 5 0 16,7-5 0-16,14-2 0 15,13-4 0-15,16-1 0 16,12-3 0-16,13-4 0 0,7 1 0 15,13-3 0-15,8 0 0 16,4 0 0-16,3-1-1 16,1 5 1-16,0-1 0 15,-1 1 0-15,1 3 0 16,1-1 0-16,2-2 1 15,3 1-1-15,5-1 0 16,3-2 0-16,14-1 0 16,-14 2 0-16,14-2 0 15,0 0 0-15,0 0 0 16,0 0 1-16,0 0-1 15,0 0 0-15,0 0 0 16,-9 15 0-16,5 0 0 16,0 13 0-16,-2 14 0 15,-1 14 0-15,0 14 1 0,-3 21-1 16,0 15 0-16,1 22 0 15,-5 15-1-15,0 14 2 16,-1 9-2-16,-1 8 1 16,0 4-1-16,1-2 2 15,0-11-1-15,5-18 0 16,7-16-2-16,7-17-5 15,-4-29-27-15,20-12-3 16,-6-34 0-16,7-15-2 16</inkml:trace>
  <inkml:trace contextRef="#ctx0" brushRef="#br3" timeOffset="137379.8577">2940 10046 80 0,'-10'-44'38'15,"-14"6"-4"-15,-4 19 1 16,-22 8-29-16,-4 28-1 16,-12 18-1-16,-6 25 0 15,-8 22-2-15,0 33 2 16,-3 20-2-16,6 20 1 15,11 7-2-15,21 9 0 16,20-3-2-16,27-8-2 16,31-8-5-16,18-37-31 15,37-18 1-15,10-31-4 16,22-18 1-16</inkml:trace>
  <inkml:trace contextRef="#ctx0" brushRef="#br3" timeOffset="138023.8945">4025 10293 70 0,'-18'-9'41'15,"-21"1"-4"-15,-5 18 4 16,-19-1-16-16,-3 20-19 15,-12 11-4-15,-1 11 1 16,-4 8-3-16,6 8 2 0,4 1-2 16,11 0 0-16,17-7 1 15,20-4 0-15,22-14 0 16,18-7-1-16,29-14 1 15,20-10-1-15,18-5 1 16,13-5-1-16,6-2 0 16,-3 2 0-16,-10 5 1 15,-9 7-2-15,-22 11 1 16,-23 12-2-16,-29 10 2 15,-26 13-1-15,-25 7 0 16,-17 5 0-16,-5-2 1 16,-4-4-1-16,6-12 0 15,9-15-1-15,24-16-4 16,14-34-10-16,37-9-24 15,13-26 1-15,31-7-3 0,10-20 1 16</inkml:trace>
  <inkml:trace contextRef="#ctx0" brushRef="#br3" timeOffset="138241.907">4593 10818 87 0,'-23'11'40'0,"17"3"0"15,6-14 0-15,13-3-19 16,12-7-20-16,12 0-1 16,14-4-1-16,2-1-2 15,9 14-12-15,-14-15-22 0,6 16-2 16,-17-4 0-16,-6 12-2 15</inkml:trace>
  <inkml:trace contextRef="#ctx0" brushRef="#br3" timeOffset="138397.9159">4600 11101 103 0,'-42'22'39'16,"21"0"-1"-16,21-22 0 16,22-9-38-16,30-1-12 15,10-23-23-15,27 3-3 16,9-10 0-16,22 0-2 15</inkml:trace>
  <inkml:trace contextRef="#ctx0" brushRef="#br3" timeOffset="138976.949">6148 10610 66 0,'18'-17'39'0,"-11"-2"-1"16,-7 19 1-16,1-13-12 15,2 23-21-15,-18 12-2 16,4 11-1-16,-3 9 0 16,-1 10 0-16,1 4-1 15,5 6-1-15,4 2 1 16,9-4-2-16,8-9 0 15,10-12-1-15,12-12 2 16,8-14-3-16,5-15 3 16,6-13 0-16,1-14-1 15,2-9 2-15,-2-9-1 0,-7-3 2 16,-6 0-3-16,-7 3 3 15,-9 10-3-15,-6 10 0 16,-8 12 0-16,-11 15 0 16,-1 13 0-16,-5 9 0 15,-1 11 0-15,4-2-1 16,4 3-2-16,8-8 0 15,15-2-9-15,-1-27-24 16,34-7-5-16,3-21 1 16,18-8-2-16</inkml:trace>
  <inkml:trace contextRef="#ctx0" brushRef="#br3" timeOffset="139180.9607">7459 10047 95 0,'-24'12'40'0,"-14"13"0"16,5 28 0-16,-13 17-24 15,7 10-13-15,4 12-2 16,9 8 1-16,6 0-2 16,12-2 0-16,8-6-4 15,5-13-1-15,19-6-28 16,-6-31-9-16,13-9 2 15,-11-25-1-15</inkml:trace>
  <inkml:trace contextRef="#ctx0" brushRef="#br3" timeOffset="139349.9703">7169 10576 114 0,'-30'-11'42'0,"20"19"-1"16,10-8 0-16,17 9-40 15,20-4-5-15,13-16-14 16,33 7-20-16,8-12-3 15,27 2 0-15,13-9-2 16</inkml:trace>
  <inkml:trace contextRef="#ctx0" brushRef="#br3" timeOffset="139683.9894">9018 10308 107 0,'8'-13'40'16,"5"16"0"-16,-13-3-9 16,-5 30-25-16,-1 6-5 15,-1 12 1-15,-4 6-2 16,0 6 0-16,3 3-2 15,1-4-1-15,11-1-6 0,-3-20-29 16,16-4-2-16,-2-22 1 16,13-7-1-16</inkml:trace>
  <inkml:trace contextRef="#ctx0" brushRef="#br3" timeOffset="139855.9993">8944 10563 86 0,'-36'2'41'0,"17"12"-1"16,5-11 2-16,21 10-18 15,13-16-22-15,19-8-3 16,22-5-5-16,1-18-15 0,23 4-19 16,2-17-2-16,15 4 3 15,-3-14-4-15</inkml:trace>
  <inkml:trace contextRef="#ctx0" brushRef="#br3" timeOffset="140066.0113">10128 9769 109 0,'-19'6'40'0,"-12"-3"1"16,4 17-2-16,-10 3-37 15,5 20 1-15,-4 11-2 16,1 12-1-16,4 10-5 15,3-4-8-15,24 7-27 0,8-17 1 16,21-5-3-16,11-23 1 16</inkml:trace>
  <inkml:trace contextRef="#ctx0" brushRef="#br3" timeOffset="140284.0238">10620 9764 93 0,'-38'42'42'15,"-20"16"1"-15,-5 33-2 16,-18-6-21-16,5 25-16 16,-1 6-2-16,10 2 0 15,11-3-4-15,10-13 1 0,24-8-8 16,7-31-25-16,31-7-7 15,9-28-1-15,21-14-1 16</inkml:trace>
  <inkml:trace contextRef="#ctx0" brushRef="#br3" timeOffset="140646.0445">10493 10426 94 0,'-17'9'42'16,"13"5"-1"-16,4-14-1 15,0 0-29-15,18-6-9 16,2 2 0-16,4 0 0 16,3 2-1-16,-3-1 0 0,4 4 0 15,1 2 0-15,-4 1-1 16,-4 2 1-16,-3 2 0 15,-10 4-1-15,-9 5 1 16,-14 3-1-16,-13 5 1 16,-7 4-1-16,-7 4 1 15,-2 3 0-15,0 1 0 16,7-1 0-16,9-3 0 15,16-8-1-15,15-4 0 16,21-9-3-16,17-18-8 16,23 2-11-16,-3-21-17 15,17-1-3-15,-2-17 0 16,10-1-2-16</inkml:trace>
  <inkml:trace contextRef="#ctx0" brushRef="#br3" timeOffset="141270.0802">11474 10298 94 0,'-22'18'40'16,"-18"1"-1"-16,9 14 0 16,-19 0-33-16,4 12-1 15,-2-1-1-15,8 7 0 16,10-3-2-16,10-2 1 15,13-5-1-15,16-8-1 16,19-13 0-16,13-16-1 16,12-9 1-16,11-15-1 0,5-13 0 15,0-10 1-15,-5-7-1 16,-8-5 0-16,-10-1 2 15,-12 0-2-15,-10 9 1 16,-12 10-1-16,-9 15 1 16,-3 22 0-16,-19 7-1 15,0 23 0-15,-2 14 0 16,5 11 0-16,3 6-1 15,12-1 0-15,16-2-2 16,12-14-3-16,31-4-12 16,1-32-21-16,28-8-3 15,-3-30 0-15,15-9-1 0</inkml:trace>
  <inkml:trace contextRef="#ctx0" brushRef="#br3" timeOffset="141456.0908">12478 9697 81 0,'-41'38'41'15,"-19"24"0"-15,2 30 0 16,-12 4-17-16,16 15-20 16,12 5-3-16,13-3 1 15,16-7-3-15,15-17-2 16,28-4-25-16,2-30-12 15,10-13 0-15,-2-24-2 16,6-14 0-16</inkml:trace>
  <inkml:trace contextRef="#ctx0" brushRef="#br3" timeOffset="141621.1002">12126 10278 90 0,'-29'2'42'0,"6"-4"0"15,23 2-2-15,23-8-20 16,20-11-24-16,38 4-32 15,2-19-4-15,20 2 0 16,-2-12-1-16</inkml:trace>
  <inkml:trace contextRef="#ctx0" brushRef="#br3" timeOffset="141974.1204">12905 9593 89 0,'-24'8'40'16,"4"-10"-2"-16,20 2 1 15,0 0-33-15,20-11-5 16,8 7 2-16,8 4-1 15,0-2 1-15,2 6-1 16,-6 2 1-16,-3 5 0 16,-16 3 0-16,-11 7 1 15,-13 2-1-15,-8 2 0 0,-13 4 0 16,2 4 0-16,-4-2-2 15,6 0 0-15,11-1 0 16,10-5-2-16,21-2-1 16,7-14-8-16,34 6-27 15,-6-19-5-15,17 2 0 16,0-16-2-16</inkml:trace>
  <inkml:trace contextRef="#ctx0" brushRef="#br3" timeOffset="142365.1428">13523 9196 77 0,'-1'-15'42'0,"23"19"-1"15,1 2 1-15,20 22-17 16,0 8-20-16,5 17 0 15,1 11-1-15,0 19 1 16,-10 12-2-16,-4 16 0 16,-13 11 0-16,-13 7-3 15,-18 4 0-15,-16 1 0 0,-19-3 0 16,-14-6 0-16,-9-14 0 15,-2-16 0-15,0-16 0 16,5-21-3-16,18-10-9 16,1-37-11-16,32-5-18 15,4-23-4-15,18-11 0 16,4-24-1-16</inkml:trace>
  <inkml:trace contextRef="#ctx0" brushRef="#br3" timeOffset="394307.5531">6029 8961 61 0,'14'-5'33'16,"2"2"-2"-16,-16 3-9 0,33-7-15 15,-10 6-3-15,10 3-1 16,5-2-1-16,6 3-1 16,2-2-1-16,4-1 0 15,4-1 0-15,3-1 1 16,-1 0-1-16,1 2 0 15,1 0 1-15,4 4 0 16,3-1 0-16,4 5-1 16,2-1 2-16,8 2-1 15,3-4 0-15,6-1 0 16,3-5 0-16,10 1 0 15,6-7 0-15,4-3 0 16,2-5 1-16,6-1-1 16,-1 1 0-16,5 1 0 0,-1 1-1 15,-1 1 1-15,-6 2-3 16,-2 2 3-16,-3 3-3 15,2-1 2-15,2-2-2 16,1-3 3-16,-2-4-3 16,3 0 3-16,2-4 0 15,5-3-1-15,1 0 1 16,3-1 0-16,0 2 0 15,-5 0-1-15,1 4 1 16,-1 4-1-16,-1 1 0 16,2 4 0-16,-2-2 0 15,-3 5-1-15,0-1 1 16,-2-2 0-16,1-1 0 15,5-3 0-15,-2 2 0 16,-3-4 0-16,-6 2 0 0,3 1-1 16,-5 0 1-16,-2 3 0 15,-1 5 0-15,-5 2 0 16,-6 1 0-16,-2 4 0 15,-2 1 0-15,-4 0-1 16,2-1 1-16,-5 0 0 16,-3-4 0-16,1-1 0 15,-3-2 0-15,3-1 0 16,-5 0 0-16,1 0 0 15,-2-1 0-15,-2 0 0 16,1 3 0-16,-4-1 0 16,0-2 0-16,1 0 0 0,5-2 0 15,1 2 0-15,-1-2 0 16,0-1 0-16,0 0 0 15,-1-1 0-15,-1 4 0 16,-2-1 1-16,-1-1-1 16,5 0 0-16,0-1 0 15,8-2 0-15,4-3 0 16,2-1 1-16,6-4-1 15,1-2 1-15,6 3-1 16,1-2 1-16,-5 3-1 16,3 1 1-16,-2 4-1 15,-1 3 1-15,-3 1-1 16,-4 2 0-16,-7 0 1 15,-8 3-1-15,-7 1 0 16,-7 2 0-16,-13 0 0 0,-10 2 0 16,-9 0-1-16,-14-1-1 15,1 11-14-15,-19-13-16 16,6 10-2-16,-6-10-2 15,-22 5 0-15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01T20:28:30.25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1794 1730 76 0,'-12'2'38'16,"12"-2"-2"-16,0-21 2 15,14-3-25-15,21-16-9 16,-35 40 0-16,53-59-1 0,-53 59 1 16,72-70-2-16,-72 70 0 15,79-70-1-15,-79 70 0 16,75-64 0-16,-75 64-1 15,66-44 1-15,-26 26-2 16,-1 27 2-16,-16 23-1 16,-13 31 1-16,-19 29 0 15,-3 17-2-15,2 5 2 16,17-2-2-16,18-23 2 15,18-10-1-15,21-29 1 16,21-17 0-16,10-26-1 16,7-18 2-16,1-24-1 15,1-20 2-15,-10-13-1 16,-11-16 0-16,-20-9 0 15,-40 44-1-15,-4-8 2 0,-7 3-3 16,-3-2 0-16,-8 1-1 16,-1 1 0-16,-4 8-4 15,4 46 1-15,-8-81-6 16,8 81-27-16,1-61-2 15,-1 61-2-15,0 0 1 16</inkml:trace>
  <inkml:trace contextRef="#ctx0" brushRef="#br0" timeOffset="621.0355">3986 1528 63 0,'0'0'34'0,"0"0"-1"16,7 15 1-16,-2-5-26 15,-5-10-2-15,9 12 0 16,-9-12 1-16,0 0 0 16,0 0-1-16,9-6-1 15,-9 6 0-15,-9-15 0 16,-4 6-2-16,-2 5 1 15,-10 6-2-15,-7 6 0 16,-6 11 0-16,-6 12-1 16,-6 15 0-16,4 10 0 15,-2 8 1-15,5 9-2 0,9 7 1 16,5 0-3-1,12 0 3-15,12-1-2 0,9-5 0 16,7-2-3-16,12-7-2 16,-1-11-4-16,16 1-18 15,-11-29-12-15,6-1 1 16,-10-30-2-16,1-4 2 15</inkml:trace>
  <inkml:trace contextRef="#ctx0" brushRef="#br0" timeOffset="788.045">3446 2066 116 0,'-33'-8'42'16,"33"8"0"-16,0 0 0 0,33-5-39 16,26-8-2-16,23-6-2 15,24-1-3-15,4-14-11 16,13 10-24-16,-16-2-3 15,3 7-1-15,-24 2-1 16</inkml:trace>
  <inkml:trace contextRef="#ctx0" brushRef="#br0" timeOffset="3688.2109">5218 1238 95 0,'0'0'42'15,"0"0"0"-15,-47-16 0 16,47 16-26-16,0 0-13 16,0 0-1-16,0 0 0 15,69-40-3-15,-69 40 1 16,74-13-1-16,-74 13-2 15,86-7-3-15,-35 0-30 16,-3 3-2-16,-1-1-2 16,-47 5 1-16</inkml:trace>
  <inkml:trace contextRef="#ctx0" brushRef="#br0" timeOffset="3854.2204">5250 1550 115 0,'-19'32'43'15,"12"-13"-1"-15,30-7-1 16,11-18-39-16,31-9-1 15,20-6-1-15,14-14-6 16,-40 17-31-16,0-1-2 16,2-2 0-16,3 1-3 15</inkml:trace>
  <inkml:trace contextRef="#ctx0" brushRef="#br0" timeOffset="4469.2556">6944 1167 105 0,'-75'-12'39'16,"75"12"0"-16,-52-20 0 16,52 20-36-16,0 0 0 15,0 0-1-15,-11-66-1 0,11 66 2 16,0 0-1-16,62-58-1 15,-62 58-1-15,52-30 2 16,-52 30-2-16,51-20 1 16,-51 20 0-16,0 0-1 15,57 13 1-15,-65 10 0 16,26 37-1-16,-7 27 1 15,-15 11-2-15,-12-1 2 16,8-1-2-16,16 0 2 16,15-18-1-16,28-36 1 15,16-26 0-15,10-19 1 16,5-20 0-16,5-17 0 15,-87 40 1-15,87-58-3 0,-87 58 0 16,74-79 0-16,-74 79 0 16,65-88 0-16,-42 39 0 15,1 0 0-15,-24 49 0 16,38-96-5-16,-38 96-2 15,24-95-16-15,-24 95-16 16,35-72-4-16,-35 72 1 16,35-56-1-16</inkml:trace>
  <inkml:trace contextRef="#ctx0" brushRef="#br0" timeOffset="4695.2685">8293 1326 115 0,'-27'39'41'0,"4"7"0"16,-7 2-4-16,11 5-36 15,4-6 0-15,9 0-1 16,3-2-2-16,5-10-4 15,19-10-32-15,-2-16-3 16,21-9 2-16,-2-14-3 16</inkml:trace>
  <inkml:trace contextRef="#ctx0" brushRef="#br0" timeOffset="4845.2771">8581 1262 102 0,'-8'-82'44'15,"8"82"-2"-15,-25-72-4 16,25 72-51-16,-36-64-27 15,36 64-2-15,0 0-2 16,-50-66 0-16</inkml:trace>
  <inkml:trace contextRef="#ctx0" brushRef="#br0" timeOffset="7284.4166">9543 977 94 0,'0'0'40'16,"22"-61"2"-16,-22 61-3 0,0 0-35 16,0 0-1-16,0 0-1 15,0 0 1-15,38 38-1 16,-38 25 0-16,-2 25 0 15,-7 6-1-15,5 11 0 16,-16-18-2-16,10 3 0 16,-1-12-4-16,1-34-10 15,16-8-22-15,-6-19-4 16,11-8 2-16,-11-9-2 15</inkml:trace>
  <inkml:trace contextRef="#ctx0" brushRef="#br0" timeOffset="7467.4271">9435 1399 115 0,'0'0'41'15,"-48"-33"1"-15,9 10-1 16,39 23-35-16,0 0-2 16,0 0-2-16,23-54 0 15,-23 54-6-15,73-26 0 16,-14 11-18-16,7-3-19 15,10 2-2-15,5 0-1 16,3-6 2-16</inkml:trace>
  <inkml:trace contextRef="#ctx0" brushRef="#br0" timeOffset="7967.4557">11064 1287 76 0,'0'0'40'0,"-10"-50"-1"15,10 50 1-15,0 0-21 16,-46-49-10-16,46 49-2 15,-50-33-1-15,50 33-2 16,-73-5 1-16,23 20-2 16,-32 19 0-16,3 16 1 15,2 9-4-15,8-3 0 16,22 11 0-16,27-2 0 15,25-18 0-15,27-17 0 16,19-14 0-16,11-14 0 0,9-10 0 16,2-12 0-16,-2-10 0 15,-1-11 0-15,-70 41 0 16,65-42 0-16,-65 42 0 15,49-47 0-15,-49 47 0 16,0 0 0-16,56-62 0 16,-56 62 0-16,15-39 0 15,-1 34 0-15,-14 5 0 16,18 35 0-16,-8-2 0 15,8 15 0-15,7 1-4 16,10 0-3-16,21-8-15 16,-6-21-20-16,24-10 1 0,-7-16-2 15,19-10 1-15</inkml:trace>
  <inkml:trace contextRef="#ctx0" brushRef="#br0" timeOffset="8184.4681">12213 717 104 0,'0'0'42'16,"0"0"0"-16,0 0 0 15,0 0-39-15,-25-4 0 16,-20 87-1-16,-7 48-1 15,-1 16-3-15,8-11-4 16,33-23-32-16,17-33-3 0,17-22 0 16,1-38-1-16</inkml:trace>
  <inkml:trace contextRef="#ctx0" brushRef="#br0" timeOffset="8380.4793">11969 1256 131 0,'-46'-37'45'0,"46"37"0"15,0 0-11-15,-35-61-34 16,35 61 0-16,0 0 0 16,46-54 0-16,-46 54-4 15,75-24-25-15,-23 19-14 16,5 0-3-16,11-2 1 0,-4 4-1 15</inkml:trace>
  <inkml:trace contextRef="#ctx0" brushRef="#br1" timeOffset="12491.7144">12513 385 83 0,'0'0'38'16,"0"0"0"-16,33-63-1 0,-33 63-31 16,0 0-2-16,0 0 1 15,49-24-2-15,-49 24 0 16,56 15-1-16,-56-15 0 15,77 41 0-15,-77-41-1 16,84 75-1-16,-84-75 1 16,82 108-1-16,-74-62 1 15,46 109 0-15,-8 19 0 16,-30 5-1-16,-27-2 1 15,-43-43-1-15,-14-14 0 16,-8-28-4-16,10-50-11 16,28-14-23-16,4-23-2 15,22-15 0-15,11-18-2 16</inkml:trace>
  <inkml:trace contextRef="#ctx0" brushRef="#br1" timeOffset="13182.754">6972 669 81 0,'0'0'37'0,"0"0"-1"16,0 0-1-16,0 0-25 15,0 0-1-15,0 0-2 16,-71 11 1-16,36 30-3 16,-43 84 1-16,-2 28-4 15,14 29 1-15,2-2-2 0,28-4 1 16,29-11-3-16,33-12-1 15,46-56-2-15,17-32-8 16,23-11-25-16,-2-30-3 16,11-10 0-16,-16-17-2 15</inkml:trace>
  <inkml:trace contextRef="#ctx0" brushRef="#br1" timeOffset="15333.877">13459 301 104 0,'0'0'40'0,"0"0"0"16,0 0-5-16,-37-55-32 15,37 55-1-15,0 0 0 16,0 0 0-16,55-47-1 15,-55 47 1-15,0 0 0 0,67-28-1 16,-67 28 0-16,48 0 0 16,-48 0 0-16,0 0 1 15,51 40-1-15,-51-40-1 16,12 55 2-16,-12-55-1 15,-10 72 0-15,10-72 0 16,-24 82 0-16,24-82 1 16,-34 80 0-16,34-80 0 15,-26 72 1-15,26-72-3 16,-6 55 0-16,6-55 0 15,0 0 0-15,0 0 0 16,62 37 0-16,-62-37 0 16,57-10 0-16,-57 10 0 15,67-13 0-15,-67 13 0 0,66-14 0 16,-66 14 0-16,65-12 0 15,-65 12 0-15,52-4 0 16,-52 4 0-16,0 0 0 16,53 8 0-16,-53-8 0 15,0 0-2-15,0 0-17 16,50 14-22-16,-50-14-2 15,0 0-1-15,0 0 0 16</inkml:trace>
  <inkml:trace contextRef="#ctx0" brushRef="#br1" timeOffset="16220.9277">3521 679 87 0,'0'0'40'0,"0"0"0"16,0 0 0-16,0 0-35 15,54-57-2-15,-54 57 2 16,0 0-3-16,49-26-1 15,-49 26 1-15,0 0-2 16,57-16 2-16,-57 16-1 0,0 0 0 16,57 8-1-16,-57-8 1 15,0 0 2-15,0 0-2 16,33 72 1-16,-33-72-1 15,-2 61 0-15,2-61 1 16,-9 68-1-16,9-68 0 16,-12 68 1-16,12-68-1 15,-1 59 0-15,1-59 0 16,0 0-1-16,0 0-1 15,48 53-4-15,-48-53-23 16,60-4-14-16,-60 4-2 16,73-14 0-16,-73 14 0 15</inkml:trace>
  <inkml:trace contextRef="#ctx0" brushRef="#br1" timeOffset="17068.9762">2264 3777 87 0,'-8'-20'38'0,"14"-1"0"16,2-13 0-16,14 6-31 15,4-12-2-15,10 0-1 16,-3 3-1-16,4 6 0 15,-6 9-2-15,-3 14 0 16,-6 14 0-16,-8 16-1 16,-5 16 0-16,-9 14 0 15,-5 15 0-15,-2 14 1 0,1 7-1 16,-3 2 0-16,11-2 1 15,6-7 0-15,9-13-1 16,12-16 1-16,10-24 1 16,12-21-1-16,7-27 1 15,6-23 0-15,1-21 0 16,-3-17 0-16,-8-15 0 15,-6-8 0-15,-12-9-1 16,-10 1 0-16,-12 7-1 16,-8 10 1-16,-7 14-1 15,-6 13-1-15,0 16-2 16,0 15-1-16,7 26-3 15,0 11-10-15,21 21-21 16,-6 6-4-16,18 20 2 0,1-4-2 16</inkml:trace>
  <inkml:trace contextRef="#ctx0" brushRef="#br1" timeOffset="17377.9939">3850 3635 90 0,'-24'-28'38'0,"3"19"-1"16,-14 3 2-16,-1 22-32 15,-3 14-1-15,7 20-2 0,-6 17 1 16,8 17-2-16,3 7 0 16,9 7-1-16,8-1-2 15,9-8-1-15,8-8-1 16,4-16-3-16,11-8-5 15,-6-32-28-15,11-4-3 16,-8-26 1-16,0-2-2 16</inkml:trace>
  <inkml:trace contextRef="#ctx0" brushRef="#br1" timeOffset="17536.003">3483 4180 114 0,'-6'-17'40'15,"26"11"2"-15,4-16-4 0,14-1-38 16,20-6-4-16,0-10-34 15,22 7-2-15,-2-9-1 16,2 7-2-16</inkml:trace>
  <inkml:trace contextRef="#ctx0" brushRef="#br1" timeOffset="18009.03">4289 2921 102 0,'0'0'40'0,"-14"-10"1"15,14 10-2-15,12-12-39 16,6 4 2-16,9 2-2 16,4-1 2-16,0 4-1 15,2 7 1-15,-6 1 0 0,-3 9 0 16,-9 4 0-16,-10 7 0 15,-12 3 0-15,-5 7-1 16,-6-3 1-16,-2-1-1 16,-1 1 0-16,5-5 0 15,6-4-1-15,11-7 1 16,14-5-2-16,15-8-1 15,18 6-12-15,5-18-25 16,22 7-3-16,4-14 1 16,18 4-3-16</inkml:trace>
  <inkml:trace contextRef="#ctx0" brushRef="#br1" timeOffset="18325.0481">5371 3560 97 0,'0'-11'36'0,"23"0"1"16,17-13-4-16,10-4-34 15,26 5-7-15,-1-9-27 16,11 12 0-16,-13-1 0 16,-9 19-2-16</inkml:trace>
  <inkml:trace contextRef="#ctx0" brushRef="#br1" timeOffset="18482.0571">5348 3916 108 0,'-24'30'41'16,"24"-30"0"-16,26 6-2 15,24-38-39-15,30-15-9 16,29 2-29-16,8-12-2 16,16 4 0-16,3-6-1 0</inkml:trace>
  <inkml:trace contextRef="#ctx0" brushRef="#br2" timeOffset="22784.3031">6717 3378 110 0,'14'-28'39'0,"0"-15"1"15,10 11-2-15,0-8-35 0,9 4 0 16,2 0-1-16,4 5 0 15,1 9-1-15,-2 11 0 16,-6 11-1-16,-3 8 1 16,-6 10-1-16,-6 14 0 15,-7 14 0-15,-4 11 0 16,-6 13 1-16,0 10-2 15,-5 5 1-15,4 5-1 16,7-2 1-16,4-12-1 16,9-10 1-16,4-16-1 15,9-16 2-15,7-23 0 16,5-22 0-16,2-23 0 15,0-20 0-15,0-13 2 16,-7-11-2-16,-3-9 1 16,-9-1-1-16,-8 1 1 0,-6 8-2 15,-5 10 1-15,-8 18-1 16,-1 8-1-16,-3 16-2 15,4 9 0-15,0 18-4 16,11-10-12-16,17 26-20 16,-10-7-1-16,17 16 1 15,-3-5-2-15</inkml:trace>
  <inkml:trace contextRef="#ctx0" brushRef="#br2" timeOffset="22963.3134">7960 3587 96 0,'-6'38'39'0,"-12"-10"0"15,9 14-1-15,-9-15-23 0,4 11-12 16,10-2-2-16,7 0 0 16,11-7-3-16,5-9-6 15,19 0-27-15,-3-27-4 16,11-4 0-16,-7-23-1 15</inkml:trace>
  <inkml:trace contextRef="#ctx0" brushRef="#br2" timeOffset="23108.3217">8096 3254 102 0,'-28'-24'40'16,"-3"-3"0"-16,13 17-4 16,6-3-31-16,8-2-39 15,27 7-5-15,5-9 1 16,18 12-3-16</inkml:trace>
  <inkml:trace contextRef="#ctx0" brushRef="#br2" timeOffset="23316.3336">8713 3148 107 0,'-14'22'40'16,"6"21"0"-16,-6-5-2 15,11 12-35-15,-8 12-1 16,4 8-1-16,0 5-1 15,1 0-3-15,3 4-7 16,-7-19-26-16,13-3-3 16,-6-23 0-16,6-7-2 0</inkml:trace>
  <inkml:trace contextRef="#ctx0" brushRef="#br2" timeOffset="23469.3423">8553 3555 100 0,'-14'-18'41'15,"-4"-4"1"-15,18 22 0 16,-7-14-25-16,7 14-16 15,38 6-10-15,-7-20-24 16,31 13-6-16,-2-14-2 16,28 3-1-16</inkml:trace>
  <inkml:trace contextRef="#ctx0" brushRef="#br2" timeOffset="24046.3753">9956 3283 77 0,'-2'-28'39'0,"-2"17"-1"15,-13-8 1-15,17 19-14 16,-34-2-21-16,9 12-1 16,-5 8-1-16,-5 13 1 15,-4 12 0-15,-1 11-1 16,2 2 1-16,6 4-1 15,7 0 1-15,11-8-2 16,12-10 1-16,14-16-2 16,17-16 1-16,12-19-1 15,15-14 0-15,10-14 1 16,2-10-1-16,-2-5 1 15,-4-2-1-15,-9 1 1 0,-12 3 0 16,-11 12 0-16,-18 13-1 16,-12 25 0-16,-10-2 0 15,-6 27 0-15,-6 12 0 16,1 12 0-16,7 9-1 15,9 2-1-15,13 1-1 16,11-10-2-16,27-2-6 16,3-37-21-16,30 1-8 15,-5-31-3-15,17-8 1 16,-8-26 2-16</inkml:trace>
  <inkml:trace contextRef="#ctx0" brushRef="#br2" timeOffset="24232.386">10852 2741 101 0,'-50'35'40'0,"-2"36"2"16,-14 19-5-16,17 23-32 16,-8 0-3-16,12 8 0 15,11-4-2-15,15-12-4 16,20-2-26-16,4-30-9 15,15-14 1-15,2-34-3 16</inkml:trace>
  <inkml:trace contextRef="#ctx0" brushRef="#br2" timeOffset="24392.3951">10455 3275 119 0,'-26'-27'42'0,"26"27"0"0,-13-2-2 15,30 2-37-15,21 4-5 16,16-15-14-16,29 8-24 15,-3-12-2-15,21 9 1 16,-1-10-3-16</inkml:trace>
  <inkml:trace contextRef="#ctx0" brushRef="#br2" timeOffset="24833.4203">11317 2429 103 0,'4'-25'39'15,"2"-4"1"-15,18 28-5 16,18 8-33-16,6 23 0 16,16 16-1-16,8 15 2 0,3 21-2 15,-2 19 1-15,-8 17-1 16,-12 13 0-16,-13 3 0 15,-21 3 0-15,-21-6 0 16,-21 2-1-16,-18-9-2 16,-11-9-1-16,-5-6-16 15,-12-31-19-15,7-14-3 16,-1-33 1-16,16-17-1 15</inkml:trace>
  <inkml:trace contextRef="#ctx0" brushRef="#br2" timeOffset="25384.4519">7241 2491 77 0,'-18'-19'36'0,"-19"10"-2"16,0 33 1-16,-26 9-23 15,-1 36-1-15,-21 9-4 16,-2 29 1-16,-9 20-1 15,4 23-1-15,7 15-2 16,28 14 0-16,25 7-2 16,35 4-2-16,39 1-5 0,33-24-12 15,55-4-22-15,27-37-4 16,38-23 0-16,11-37-3 15</inkml:trace>
  <inkml:trace contextRef="#ctx0" brushRef="#br2" timeOffset="25947.4841">12846 2230 99 0,'-14'-10'38'15,"-17"10"1"-15,6 37-8 16,-18 17-27-16,-1 29 1 15,-7 20-1-15,0 23 0 16,-1 15-1-16,7 12 0 16,10 2 0-16,15-6-2 15,20-15-1-15,20-19-2 16,26-13-10-16,9-32-26 15,29-13-2-15,4-30 0 0,10-6-2 16</inkml:trace>
  <inkml:trace contextRef="#ctx0" brushRef="#br2" timeOffset="26403.5101">12978 3043 104 0,'-9'-29'41'16,"34"7"-2"-16,7-16 0 16,26 0-34-16,2 3-4 15,7-2 0-15,2 7 1 16,-7 9-1-16,-12 13 1 0,-9 18 0 15,-19 13-1-15,-14 14 0 16,-12 12 0-16,-9 13 0 16,-10 13 0-16,-1 9 0 15,-4 5-1-15,5-3-1 16,10-3 2-16,11-7-1 15,11-11 0-15,12-18 0 16,15-18 1-16,13-22-1 16,7-20 1-16,7-18 1 15,-2-25-2-15,1-11 1 16,-7-12 0-16,-6-7 0 15,-8-9-1-15,-7-4-1 16,-9 2 0-16,-8 10-2 16,-5 18 0-16,-8 6-3 0,2 25-5 15,-7-1-11-15,1 39-20 16,0 0 2-16,11 27-2 15,-2-1 3-15</inkml:trace>
  <inkml:trace contextRef="#ctx0" brushRef="#br2" timeOffset="26653.5244">14252 3277 113 0,'-36'12'41'15,"8"15"2"-15,-1-5-3 0,16 8-38 16,-1 11-1-16,8 4 0 16,10 4-1-16,4 0-3 15,13 0-4-15,1-22-18 16,22-1-15-16,-4-21 0 15,11-6-1-15,-5-26 0 16</inkml:trace>
  <inkml:trace contextRef="#ctx0" brushRef="#br2" timeOffset="26789.5322">14400 2868 107 0,'-40'-29'40'0,"9"15"-2"0,6 17-22 15,7-1-49-15,18-2-7 16,0 0 0-16,27 17-2 15</inkml:trace>
  <inkml:trace contextRef="#ctx0" brushRef="#br2" timeOffset="27096.5498">15111 2841 93 0,'-2'23'38'16,"-6"4"2"-16,11 20-2 15,-13 3-26-15,16 10-9 16,-4 7-2-16,1 1-1 16,-2-1-3-16,-4-10-5 15,8 8-25-15,-13-25-6 16,3 1 1-16,-7-25-2 15</inkml:trace>
  <inkml:trace contextRef="#ctx0" brushRef="#br2" timeOffset="27261.5592">15009 3140 116 0,'-7'-15'41'16,"7"15"0"-16,11 3-2 16,12 0-38-16,16-1-3 15,13-13-11-15,27 11-24 16,-1-15-3-16,19 10 0 15,-1-12-2-15</inkml:trace>
  <inkml:trace contextRef="#ctx0" brushRef="#br2" timeOffset="27666.5824">16180 2867 106 0,'-36'5'40'16,"-20"-1"1"-16,0 22-2 15,-16 4-30-15,7 4-4 16,2 10 0-16,10 4-1 16,7 5-1-16,15-2 0 15,15-6-3-15,18-7 0 16,18-13 0-16,18-11 0 15,14-14 0-15,14-17 0 16,5-13 0-16,5-12 0 16,-1-6 0-16,-3-7 0 15,-7-1 0-15,-16 7 0 16,-11 5 0-16,-14 12 0 0,-11 10 0 15,-13 22 0 1,0 0 0-16,-23 33 0 0,1 10 0 16,0 9 0-16,5 11 0 15,3 0 0-15,17 9-10 16,5-21-6-16,28-1-22 15,-1-28-4-15,26-9-1 16,5-33 0-16</inkml:trace>
  <inkml:trace contextRef="#ctx0" brushRef="#br2" timeOffset="27870.5941">17164 2301 81 0,'-52'39'42'16,"-2"28"1"-16,-13 6-1 0,10 27-20 15,4-10-18-15,13 8-1 16,9-3-2-16,14-12-1 16,17 3-10-16,1-24-28 15,19-2-3-15,-5-28 0 16,9-1-1-16</inkml:trace>
  <inkml:trace contextRef="#ctx0" brushRef="#br2" timeOffset="28035.6035">16662 2852 119 0,'-20'-4'41'0,"22"22"0"16,9-15-2-16,37-6-40 0,6 9-8 15,11-19-28-15,23 3-4 16,0-17-2-16,15 5 0 15</inkml:trace>
  <inkml:trace contextRef="#ctx0" brushRef="#br2" timeOffset="28913.6537">17437 2048 96 0,'-7'-18'40'0,"7"18"1"15,19-26-3-15,13 26-34 16,6 7-2-16,11 18 1 16,2 7 0-16,3 18-1 15,-1 14 0-15,-5 21-1 16,-8 14 1-16,-11 13 1 0,-19 10 0 15,-16 8-1-15,-16 4-1 16,-15 2 2-16,-17-4 0 16,-12-12-1-16,-10-11-2 15,1-16-3-15,7-10-5 16,-2-35-17-16,29-5-15 15,-1-32-2-15,27-10-1 16,6-22-2-16</inkml:trace>
  <inkml:trace contextRef="#ctx0" brushRef="#br2" timeOffset="40490.3159">2548 5995 91 0,'-18'7'35'0,"1"-10"2"16,17 3 0-16,-7-21-32 15,20 6 0-15,9-12-3 0,15-3 1 16,6-1-2-16,9 0 2 16,3 1-4-16,0 4 1 15,-4 6-1-15,-9 12-1 16,-10 13 2-16,-14 19 1 15,-14 13 1-15,-8 17-1 16,-16 14 2-16,-1 13-1 16,-3 7 0-16,3 4 0 15,3-5 1-15,11-6-2 16,12-14-1-16,16-18 1 15,17-23 0-15,18-22 0 16,11-22 1-16,13-22-1 16,2-18 2-16,1-15-1 15,-7-11 0-15,-8-8 1 16,-14-4-3-16,-10 0-1 0,-18 4 0 15,-12 9 0-15,-8 12-1 16,-7 11-1-16,-3 16-1 16,0 15-2-16,4 29 0 15,0 0-7-15,23 18-26 16,-7 12-2-16,12 19 1 15,0 0 1-15</inkml:trace>
  <inkml:trace contextRef="#ctx0" brushRef="#br2" timeOffset="40751.3308">4256 6137 98 0,'-7'-15'38'0,"7"15"1"15,-32-2-7-15,10 33-23 16,-15 7-4-16,4 14 0 16,-7 11-2-16,4 11 1 15,-1 3-2-15,8 1 0 16,10 0-2-16,3-11-2 15,12 6-12-15,1-29-22 16,11-7-3-16,-5-19 0 16,8-8-2-16</inkml:trace>
  <inkml:trace contextRef="#ctx0" brushRef="#br2" timeOffset="40904.3395">3847 6544 101 0,'-5'-23'39'0,"5"-5"1"15,23 11-1-15,2-6-23 16,21 0-17-16,16 8-26 15,0-23-10-15,17 7-4 16,-9-7 0-16,3 3-1 16</inkml:trace>
  <inkml:trace contextRef="#ctx0" brushRef="#br2" timeOffset="41301.3623">4646 5428 82 0,'0'0'41'15,"0"0"-1"-15,32-6 0 16,-6-10-27-16,9 15-12 16,2-2-1-16,1 5 1 15,-3 0 1-15,-10 7-1 16,-14 6 0-16,-12 8 0 15,-17 3 1-15,-10 8 0 0,-12-2 0 16,-2 5 0-16,0 0 0 16,5-3-1-16,12-4 0 15,17-7 0-15,24-8-1 16,24-11-1-16,30-2-5 15,-2-17-24-15,35 6-10 16,-6-10-1-16,13 6-2 16,-8-8 0-16</inkml:trace>
  <inkml:trace contextRef="#ctx0" brushRef="#br2" timeOffset="41655.3825">5669 6195 90 0,'-14'15'40'16,"14"-15"2"-16,13 5-4 16,12-15-24-16,16-1-18 0,21 9-11 15,2-13-24-15,9 12 1 16,-12-4-1-16,-4 10-2 15</inkml:trace>
  <inkml:trace contextRef="#ctx0" brushRef="#br2" timeOffset="41812.3915">5726 6440 113 0,'-17'20'43'0,"17"-20"-1"16,44 1 0-16,17-6-42 15,26-25-8-15,35 9-25 16,-6-16-8-16,10 7-1 15,-14-4-1-15</inkml:trace>
  <inkml:trace contextRef="#ctx0" brushRef="#br2" timeOffset="50196.871">7583 4186 53 0,'4'-19'30'16,"7"2"0"-16,0 1-1 15,0 0-20-15,0 7-6 16,-3-4 0-16,-8 13 2 15,13-14 0-15,-13 14 1 16,0 0-1-16,0 0 0 16,0 0-1-16,5 17-1 15,-5-17-2-15,18 17 0 16,4-10-1-16,6 2 0 15,7 0 0-15,3 0 1 16,8 0-1-16,1 2 0 16,1 3 0-16,3 1 0 15,-2 4 0-15,-3 2 0 16,2 2 0-16,0 1 0 0,3 2-1 15,4-3 0-15,6-1 0 16,3 0 0-16,6-1 1 16,3-3-1-16,4 1 0 15,1 1 0-15,2-2 1 16,3 2 0-16,-2 0-1 15,0 1 2-15,5 1-2 16,1-1 1-16,3-1 0 16,4-3 0-16,6-4 0 15,5-3 0-15,4-4 0 16,6-5 0-16,2-3 0 15,0-5 0-15,0-1 0 16,1-3 0-16,0 1 0 16,-3 2 0-16,-4-2 0 15,-2 0 0-15,-3 3 1 0,1-1-1 16,-4 3 0-16,4-2-1 15,-3-3 2-15,0 1-2 16,6-2 2-16,-4-4-1 16,4-1 0-16,-2-5 1 15,4-2 0-15,-7-4 1 16,-2-4-1-16,-4-1 2 15,-8-4-1-15,-5-2 1 16,-7-6 0-16,-4 0 0 16,-4-8-1-16,3 2-1 15,2-3 1-15,2 0-2 16,1 1 1-16,-4 3-3 15,-1 8-1-15,-15-4-16 16,-6 21-18-16,-24-10 1 0,-17 16-3 16,-24-5 2-16</inkml:trace>
  <inkml:trace contextRef="#ctx0" brushRef="#br2" timeOffset="51216.9294">7798 4342 2 0,'0'0'20'0,"4"-22"2"0,-4 22 2 15,17-18-15-15,-12 3 3 16,14 12 1-16,-13-7 3 15,16 11-1-15,-12-7-2 16,12 13-4-16,-6-6-4 16,4 8-2-16,-1 4-2 15,2 3-2-15,1 0 1 16,2 2-1-16,4 1 1 15,3 4-1-15,4-2 2 16,5 3 0-16,6-4 0 16,10 1 2-16,6-3-2 15,5 4 3-15,7-3-3 16,3 5 1-16,7-4-2 15,1 1 0-15,3 2 0 0,1 2 0 16,5 0-1-16,3-2 1 16,5-1 0-16,5 0 0 15,4-4 0-15,8-1 0 16,9-5 1-16,7-4-1 15,4-2 1-15,7-3 0 16,6-2 0-16,4 2 0 16,5-6 0-16,0 3 0 15,-2 0-1-15,5-2 0 16,0 1 0-16,-1-4 1 15,-3-3-1-15,6-2 0 16,-5-4 1-16,7-3-1 16,-4-1 1-16,1-2 0 15,0-5-1-15,3 2 1 0,-1-2 0 16,-1 2-1-16,-3 0 1 15,0 1 0-15,2-2-1 16,-4-1 0-16,-2 2 1 16,-1-3 0-16,-3-1-1 15,3-1 2-15,-4-6-1 16,1-2 1-16,-1-5 0 15,2-1 0-15,-2-7 0 16,-6-4 0-16,-1-1 0 16,-2-5-1-16,-3-1 1 15,-5 2-2-15,-8 2 2 16,-8 0-2-16,-11 9 0 15,-11 3-1-15,-13 6-2 16,-24-5-11-16,-12 18-22 0,-27-6 0 16,-13 10-3-16,-25-4 2 15</inkml:trace>
  <inkml:trace contextRef="#ctx0" brushRef="#br2" timeOffset="52017.9752">10506 2984 68 0,'0'0'32'16,"-7"-10"0"-16,21 5-4 16,4-13-24-16,15-1 2 15,11-5-1-15,18 0-1 16,5-12 0-16,22 3 0 15,8-10 0-15,17 4-1 0,10-1 0 16,10 2-2-16,3 1 0 16,2 7 1-16,-1 5-1 15,-6 10 0-15,-5 7-1 16,-9 6 0-16,-7 3 0 15,-8 4 0-15,-8-2 1 16,-4 0-1-16,-4-5 2 16,-4-2-1-16,-4-4 1 15,-6 0 0-15,-8-4-1 16,-12 5 0-16,-11 4 0 15,-13 4-1-15,-19 9-1 16,-10 5-1-16,-9 11-4 16,-13-10-9-16,7 17-22 15,-9-10-1-15,9 7 0 0,-3-11-1 16</inkml:trace>
  <inkml:trace contextRef="#ctx0" brushRef="#br2" timeOffset="52901.0257">10537 2852 62 0,'0'0'30'0,"-5"-13"-1"0,15 7-1 16,-5-13-22-16,13 7-1 16,1-7 0-16,10 5 0 15,1-9-1-15,15 4-1 16,4-6 0-16,12-2-1 15,15-7 0-15,12-5-1 16,16-5 0-16,14-2 0 16,11-4-1-16,7-1 0 15,10 3 1-15,7 3-1 16,1 6 0-16,2 5 0 15,-1 8 1-15,-2 3-2 16,4 2 2-16,1 0-1 0,4 5 1 16,0 3 0-1,1 1 0-15,5-1 1 0,3 0-1 16,-1 2 1-16,0 1 0 15,1 5-1-15,-1-2 0 16,-3 1 0-16,-4 1 0 16,0 3-1-16,-2 1 0 15,-4 2 1-15,-2 3-2 16,-7 1 2-16,-3 2-2 15,1 7 2-15,1 1-2 16,-4 0 0-16,-7 0 0 16,4 1 0-16,-4 0 1 15,0 2-1-15,-9-2 0 16,-9-4 0-16,-11 2 0 15,-11 2 1-15,-12-1 0 0,-12 3-1 16,-10-1 1-16,-8 1 0 16,-9 1-1-16,-2 2 0 15,-1 4-1-15,-5-2-4 16,14 7-29-16,-12-14-1 15,8 4-1-15,-8-14-1 16</inkml:trace>
  <inkml:trace contextRef="#ctx0" brushRef="#br2" timeOffset="54637.125">7131 6114 81 0,'16'-35'39'0,"12"3"-1"16,10-9-2-16,10 0-27 15,-1 0-5-15,4 8-1 16,-5 1-2-16,-3 11 0 15,-9 5-3-15,-8 10 3 16,-13 10-1-16,-9 9 0 16,-5 11 2-16,-8 5 0 15,-3 16 0-15,-3 8-1 16,-3 9 1-16,4 6-2 15,5 2 2-15,3 1-1 16,10-3-1-16,7-7 1 16,13-13-1-16,13-17 2 15,11-18 0-15,12-15 0 0,9-22 0 16,5-12 0-16,0-18 0 15,1-11 0-15,-4-10-2 16,-11-4 2-16,-5-6-3 16,-11 1-1-16,-11 10 0 15,-9 9 0-15,-8 13-1 16,-8 9-1-16,-1 19 0 15,-6 8-6-15,7 33-22 16,-9-3-5-16,10 17-2 16,-3 0 0-16</inkml:trace>
  <inkml:trace contextRef="#ctx0" brushRef="#br2" timeOffset="54910.1406">8443 6211 82 0,'7'11'39'0,"-4"0"-1"15,-13 0 1-15,8 15-24 16,-7 0-11-16,-5 6-2 15,-2 5-1-15,-2 7 1 16,4-1-1-16,5 0 0 16,3-8-2-16,9-7-3 15,19-4-26-15,-3-23-8 0,18-4 1 16,0-20-3-16</inkml:trace>
  <inkml:trace contextRef="#ctx0" brushRef="#br2" timeOffset="55057.149">8705 5895 102 0,'-29'-16'36'16,"6"13"2"-16,-1 7-9 16,3-10-60-16,21 6-4 15,0 0-3-15,36-7 0 16</inkml:trace>
  <inkml:trace contextRef="#ctx0" brushRef="#br2" timeOffset="55479.1732">8968 5322 94 0,'0'0'39'16,"0"0"1"-16,0 0-1 15,19 7-36-15,15-14-1 0,9 0-1 16,9 2 1-16,-2-1 0 16,-2 5-1-16,-9 7-1 15,-4 2 1-15,-18 11-1 16,-16 6 1-16,-16 6 0 15,-11 7 0-15,-10 0 0 16,-5 4 1-16,2-2-1 16,5-1 0-16,12-6 0 15,15-8 0-15,23-5-2 16,20-15-6-16,35 2-31 15,-3-17-3-15,17 6 0 16,-1-9-2-16</inkml:trace>
  <inkml:trace contextRef="#ctx0" brushRef="#br2" timeOffset="57578.2932">9845 5867 108 0,'0'0'36'16,"17"-3"2"-16,-17 3-5 15,5 26-31-15,-2 7 1 16,0 9-3-16,-4 8 2 16,-1 11-2-16,-6 7 1 15,-6 0-4-15,7 5-7 16,-10-16-26-16,11-2-2 15,-6-16 0-15,10-12 0 16</inkml:trace>
  <inkml:trace contextRef="#ctx0" brushRef="#br2" timeOffset="57745.3028">9777 6185 91 0,'-22'-26'41'16,"-4"2"0"-16,13 13-1 16,8-5-19-16,23 14-17 15,20 1-1-15,26-3-3 16,24 5-8-16,4-14-28 15,23 2-5-15,0-8 0 16,1 1-2-16</inkml:trace>
  <inkml:trace contextRef="#ctx0" brushRef="#br2" timeOffset="59553.4062">10894 5941 94 0,'7'-21'35'16,"8"9"3"-16,-5-10-4 15,19 4-28-15,2-7-4 16,8 1 0-16,4-2 0 0,1 7-3 15,-4-1 2-15,-3 12-3 16,-11 6 2-16,-11 8 0 16,-11 12 0-16,-11 10 2 15,-9 6 0-15,-9 11 0 16,-6 12 1-16,-1 0-1 15,3 3 1-15,6 0-4 16,5-3 4-16,16-8-2 16,12-8 0-16,16-13 1 15,12-19-1-15,12-12 1 16,11-15-1-16,8-13 1 15,-1-14 0-15,0-9 0 16,-5-9-2-16,-8-2 2 16,-8-6-3-16,-10 0 0 0,-14 5-1 15,-13 8-1-15,-6 13-1 16,-9 9 0-16,-2 14-1 15,-3 7-7-15,15 31-21 16,-11-4-4-16,10 20-2 16,1-4 0-16</inkml:trace>
  <inkml:trace contextRef="#ctx0" brushRef="#br2" timeOffset="59764.4183">11944 6031 109 0,'-13'20'39'15,"2"-9"0"-15,3 17-4 16,-6-3-31-16,2 9-1 16,-2 2-2-16,4 4-1 15,5 2-4-15,0-13-19 16,19 5-15-16,-1-19-1 15,15-5 0-15,1-18-1 16</inkml:trace>
  <inkml:trace contextRef="#ctx0" brushRef="#br2" timeOffset="59933.4279">12219 5608 101 0,'-48'-34'39'0,"4"24"-1"0,-6 5-1 15,15 17-37-15,11 4-11 16,10-8-25-16,26 8-3 15,11-9 0-15,20 4-2 16</inkml:trace>
  <inkml:trace contextRef="#ctx0" brushRef="#br2" timeOffset="62213.5584">12826 5895 97 0,'-33'5'37'0,"-13"-2"1"16,5 15-6-16,-16-5-25 16,9 8-2-16,1 0 0 15,10 5-1-15,5-3-1 16,13 5 0-16,14-6-1 15,17-5-1-15,17-5 0 16,12-7 0-16,12-7 0 16,9-5-1-16,1-6 1 15,1-2-1-15,-1-4 1 16,-11-2-1-16,-9-1 0 15,-9 1 0-15,-13 0-1 16,-8 3 1-16,-10 6-2 0,-3 12 2 16,-17-9 0-16,3 18 0 15,-4 9 0-15,1 10 0 16,6 4 0-16,4 4-3 15,14 5-2-15,0-18-18 16,26 5-16-16,2-19 0 16,21-6-1-16,0-23-1 15</inkml:trace>
  <inkml:trace contextRef="#ctx0" brushRef="#br2" timeOffset="70800.0495">13826 5265 87 0,'49'-33'37'16,"-13"-5"-2"-16,-1 15 1 15,-16-2-31-15,0 11-2 16,-19 14 0-16,10-4 0 15,-18 21 0-15,-8 17 0 16,-12 12 1-16,-9 15-1 0,-14 14-1 16,-10 17 0-16,-12 11 2 15,-2 9-1-15,-1 1 0 16,11-1 0-16,12-9-1 15,19-8 0-15,30-17-1 16,26-20-1-16,30-16-4 16,20-24-2-16,25-8-12 15,-10-35-6-15,13 1-12 16,-19-24-3-16,-11 0-2 15,-23-13 2-15</inkml:trace>
  <inkml:trace contextRef="#ctx0" brushRef="#br2" timeOffset="70971.0593">13464 5644 100 0,'-75'5'41'0,"32"13"3"16,21-9-3-16,44-1-28 16,30-9-11-16,35-6-3 15,30-1-4-15,4-19-15 16,19 12-17-16,-12-6-5 15,0 6 0-15,-19-2-2 16</inkml:trace>
  <inkml:trace contextRef="#ctx0" brushRef="#br2" timeOffset="71874.1109">14859 5843 106 0,'0'0'38'0,"3"-13"0"15,2 27-7-15,-5-14-26 16,-1 20-5-16,-4-1 2 15,1 11-2-15,-6 4 1 0,0 7-3 16,-2 3 1 0,-2-2-2-16,1 6-5 0,-3-20-6 15,13 5-22-15,-8-17-1 16,14-4-1-16,-3-12 4 15,5-12 28-15,-2-4 6 16,-3-9 5-16,4 6 9 16,-13-9 22-16,10 6 2 15,-9-4 1-15,9 12-1 16,-4-7-28-16,18 8-3 15,8-1-2-15,13 4-2 16,11 2-4-16,7-9-12 16,20 16-10-16,-14-15-11 15,12 10-5-15,-10-8-2 0,0 5-3 16</inkml:trace>
  <inkml:trace contextRef="#ctx0" brushRef="#br2" timeOffset="73377.1969">16178 5859 93 0,'-14'-18'36'0,"4"8"1"15,-14-7-4-15,9 9-25 16,-9-5-2-16,2 10-1 16,-5 1-1-16,3 7-3 0,-7 7 3 15,2 10-3-15,1 3 2 16,0 9-3-16,2 3 2 15,5 4-2-15,6-2 2 16,5-2-1-16,10-7-1 16,10-7 1-16,8-11 0 15,10-11 0-15,10-13 0 16,10-13 0-16,5-7-1 15,5-7 2-15,0-4-2 16,-2 4 1-16,-8 3-1 16,-8 9 2-16,-10 12-3 15,-14 17 2-15,-7 10 0 16,-13 16-2-16,-8 9 2 15,-3 7-3-15,0 3 3 0,1 1-3 16,10-3 1-16,8-11-4 16,14-1-8-16,3-29-6 15,34 1-11-15,-7-24-10 16,23-7-1-16,-3-15 0 15,9-8 0-15</inkml:trace>
  <inkml:trace contextRef="#ctx0" brushRef="#br2" timeOffset="73760.2188">17083 5188 99 0,'-11'5'38'16,"8"13"1"-16,-12 1-7 16,5 17-27-16,-3 12-2 15,-5 14 0-15,-6 12-1 16,-6 15 1-16,-10 6-1 15,-4 4 0-15,-2 1 0 16,2-8-1-16,5-6-1 16,5-13-2-16,15-10-4 0,1-29-13 15,32-2-18-15,-4-30-2 16,18-11 0-16,-1-20-1 15</inkml:trace>
  <inkml:trace contextRef="#ctx0" brushRef="#br2" timeOffset="73926.2283">16810 5713 113 0,'-34'-7'40'0,"11"19"1"16,-2-6-4-16,17 14-33 16,14-2-4-16,19-3 0 15,23 1-7-15,4-16-9 16,28 13-15-16,-5-12-11 0,17 6 2 15,-8-7-2-15</inkml:trace>
  <inkml:trace contextRef="#ctx0" brushRef="#br2" timeOffset="74093.2378">17326 6069 113 0,'-41'15'41'15,"12"-2"-2"-15,6-10-6 16,8-16-50-16,26 9-18 15,-2-12-4-15,16 4-1 16,2-9-2-16</inkml:trace>
  <inkml:trace contextRef="#ctx0" brushRef="#br2" timeOffset="74677.2712">17601 5844 106 0,'-4'-11'39'16,"13"7"2"-16,-2-9-3 15,15 2-33-15,-4-4-3 16,6 3-3-16,4-4 2 15,1 2-2-15,-1 2 2 16,-4 7-3-16,-2-2 2 16,-6 10-2-16,-2 6 3 15,-9 1 1-15,-7 12-1 16,-6 3 0-16,-6 8 1 15,-1 1 0-15,-4 7 0 16,1 0-1-16,3 1 1 16,5-2-3-16,4-5 2 15,12-7 0-15,8-9-1 16,9-11 1-16,7-11 0 0,6-12 0 15,0-11 0-15,3-8 1 16,-3-8-3-16,-5-5 4 16,-3-6-4-16,-6-1-1 15,0-1 0-15,-10 6-1 16,-2 12-1-16,-3 5-2 15,6 18-2-15,-12-4-12 16,16 33-5-16,-19-3-13 16,11 16-2-16,-4-3 0 15,11 5 2-15</inkml:trace>
  <inkml:trace contextRef="#ctx0" brushRef="#br2" timeOffset="74911.2846">18414 5985 126 0,'-18'3'42'16,"8"11"0"-16,-14-9-10 16,5 11-29-16,-3 6-2 15,6 5 0-15,5 2 0 16,3 2-1-16,13 3-2 15,8-8-4-15,17 4-9 16,-5-25-9-16,24 7-16 16,-10-22-1-16,9-1-2 15,-7-20 2-15</inkml:trace>
  <inkml:trace contextRef="#ctx0" brushRef="#br2" timeOffset="75044.2922">18557 5727 112 0,'-25'-28'39'0,"10"16"1"16,-5 2-2-16,9 11-42 15,11 18-11-15,0-19-14 16,6 17-10-16,-6-17 1 16,17 23-4-16</inkml:trace>
  <inkml:trace contextRef="#ctx0" brushRef="#br2" timeOffset="78859.5105">19718 5559 88 0,'9'-19'37'0,"5"11"1"16,-15-5-4-16,1 13-29 15,0 0-1-15,9 24-1 16,-11 5 0-16,1 13-1 16,-6 8 2-16,0 8-1 0,-3 5 0 15,-2 7-2-15,0-1-1 16,-4-6-2-16,9 7-10 15,-14-23-22-15,13 0-5 16,-7-17 0-16,7-5-1 16</inkml:trace>
  <inkml:trace contextRef="#ctx0" brushRef="#br2" timeOffset="79047.5212">19476 5913 91 0,'-27'-20'40'0,"1"-2"0"15,13 15 0-15,1-4-23 16,25 10-12-16,15-1-2 15,23-3-2-15,18-2-3 16,14-4-2-16,19 7-13 0,-7-19-12 16,11 15-11-16,-13-7-1 15,-5 10-1-15,-21-4 0 16</inkml:trace>
  <inkml:trace contextRef="#ctx0" brushRef="#br2" timeOffset="80037.5778">21249 5697 64 0,'-2'-18'36'15,"1"6"-1"-15,-12-9 2 16,1 10-22-16,-19-4-7 16,7 7-3-16,-13-1-1 15,0 10 0-15,-7 2 0 16,0 9 0-16,-2 10 0 15,2 8 1-15,1 1-2 16,6 9 1-16,5-2 0 16,11 2-1-16,8-1 1 0,10-4-1 15,13-10-1-15,10-5-1 16,16-9 1-16,7-10-1 15,10-8-3-15,3-6 3 16,4-9-3-16,-2-2 3 16,-5-8-2-16,-6 6 0 15,-10-2-1-15,-9 7 1 16,-7 2 1-16,-10 8-2 15,-11 11 2-15,0 0 0 16,1 25 2-16,-6 0 0 16,-5 12 0-16,0 6-1 15,1 7-1-15,2-2-1 16,10 4-4-16,-2-23-12 15,27 5-9-15,-8-28-14 16,23-11-3-16,1-20 1 0,16-6 0 16</inkml:trace>
  <inkml:trace contextRef="#ctx0" brushRef="#br2" timeOffset="81775.6773">21336 5161 94 0,'29'-4'38'16,"-10"-3"2"-16,11 6-2 16,-5-5-35-16,10 1-2 15,5 0 0-15,5 0 1 16,-1 2-1-16,-4 1-1 0,-5 2 1 15,-9 6 0 1,-11 3 0-16,-10 8 1 0,-13 2-1 16,-10 8 0-16,-8 3 0 15,-4 2 0-15,1 0 0 16,3 2-1-16,8-4 0 15,15-5 0-15,15-4-3 16,17-13-3-16,32 6-14 16,-1-21-17-16,21 3-2 15,2-16-1-15,11-2 0 16</inkml:trace>
  <inkml:trace contextRef="#ctx0" brushRef="#br2" timeOffset="82037.6922">22527 4923 75 0,'-16'-13'39'0,"16"13"0"16,-22 17-1-16,13 12-14 16,-11 2-19-16,-7 19-2 15,-6 10 1-15,-9 16-1 16,-7 11 1-16,-7 9-2 15,-1 4 1-15,6-5 0 16,7-5-1-16,13-11-2 16,16-10-1-16,15-17-1 15,23-7-9-15,1-33-10 16,27 3-16-16,-8-22-4 15,7-1 0-15,-9-17 0 16</inkml:trace>
  <inkml:trace contextRef="#ctx0" brushRef="#br2" timeOffset="82202.7017">22018 5528 109 0,'-38'6'41'0,"15"-6"0"16,23 0-1-16,26 9-38 15,27-16-2-15,32 4-6 16,1-19-12-16,28 13-16 15,-17-13-6-15,4 6 0 16,-13-11-1-16</inkml:trace>
  <inkml:trace contextRef="#ctx0" brushRef="#br2" timeOffset="82683.7292">22885 4696 102 0,'-11'-2'39'0,"11"2"2"15,0 0-3-15,25-9-34 0,-11 12-3 16,4 0 0-16,6 0 1 15,0 4-1-15,0 1 0 16,2 3 0-16,-4 0-1 16,-4 4 1-16,-7 1-1 15,-11 2 0-15,-12 4 0 16,-10 2-1-16,-11 2 1 15,-9 3 1-15,-8-1-1 16,1 2 1-16,2-5-1 16,11 2 1-16,16-5 2 15,19-2-2-15,22-6 1 16,20-3-4-16,25 7-9 15,-5-21-8-15,21 14-12 16,-15-13-10-16,3 4-1 0,-13-4-1 16</inkml:trace>
  <inkml:trace contextRef="#ctx0" brushRef="#br2" timeOffset="84245.8185">2834 8004 91 0,'0'0'37'0,"0"0"0"16,4-13 0-16,-1-6-28 15,16-1-3-15,0-8-2 16,12-4-2-16,1-2 0 16,4 1-1-16,2 4 0 15,-1 5 0-15,-8 7-1 16,-4 10 1-16,-8 13 0 15,-8 10-1-15,-12 14 0 16,-3 8 1-16,-9 16-1 0,-4 8 0 16,2 10 0-16,-3 3-1 15,6 2 1-15,4 0-1 16,12-6 1-16,9-7-1 15,9-16 1-15,14-15 1 16,10-18 0-16,11-17 1 16,4-21 0-16,4-17 0 15,2-18 0-15,-1-15 1 16,-5-10-1-16,-8-8 0 15,-7-4-1-15,-10 3 0 16,-12 4 0-16,-6 12-1 16,-6 14-1-16,-10 14-1 15,0 15 0-15,-1 14-3 16,1 19-4-16,0 0-14 0,26 34-17 15,-10-8 0-15,13 12 0 16,3-5-1-16</inkml:trace>
  <inkml:trace contextRef="#ctx0" brushRef="#br2" timeOffset="84625.8403">4374 8263 89 0,'0'-23'36'0,"3"1"0"15,-14-13-6-15,6 11-21 16,-10-5-3-16,2 13 1 16,-8 2-3-16,-1 13 1 15,-7 6-2-15,-1 16 1 16,-6 17-2-16,-2 15 0 15,-4 13-1-15,0 9 0 16,6 8-1-16,2 1 2 16,9 1-1-16,10-2-2 15,12-8-1-15,7-15-3 16,15-8-7-16,-6-31-12 15,17-1-15-15,-10-24-2 16,8-6 0-16,-15-19 1 0</inkml:trace>
  <inkml:trace contextRef="#ctx0" brushRef="#br2" timeOffset="84799.8502">3892 8552 110 0,'-23'-11'41'0,"-2"0"0"16,25 11 0-16,0 0-36 15,36-17-2-15,11 3-2 16,9-6-3-16,21 0-2 15,2-9-11-15,21 14-7 16,-12-14-17-16,10 10-3 16,-14 1-1-16,4 4 1 15</inkml:trace>
  <inkml:trace contextRef="#ctx0" brushRef="#br2" timeOffset="85039.864">5317 8154 98 0,'0'0'38'16,"-12"-4"1"-16,26 2-4 15,8-6-34-15,11-2-1 16,14 4-5-16,-5-10-22 0,16 12-11 16,-7-1 0-16,2 2-2 15</inkml:trace>
  <inkml:trace contextRef="#ctx0" brushRef="#br2" timeOffset="85226.8746">5270 8357 111 0,'-2'17'41'0,"14"-17"1"16,32-2-3-16,23-12-41 16,17-9-4-16,23 9-13 15,-11-15-9-15,14 10-12 16,-12-4-1-16,3 6-2 0,-12 0 1 15</inkml:trace>
  <inkml:trace contextRef="#ctx0" brushRef="#br2" timeOffset="86896.9702">6387 8007 75 0,'0'0'37'0,"13"-18"-1"15,2 13-2-15,-6-11-24 16,13 5-4-16,-1-8 0 16,11 3-2-16,1-2 0 15,2 3-2-15,-2 1 0 16,-3 5 0-16,-4 4-1 15,-6 8 0-15,-9 9 0 16,-9 11-1-16,-7 8 0 16,-9 14 1-16,-5 8-1 15,0 9 0-15,-3 4 0 0,2 3 0 16,6-3 1-16,8-2-1 15,11-13 1-15,11-11 0 16,12-18 0-16,14-18 0 16,10-20 0-16,14-15 1 15,5-20-1-15,2-12 2 16,-5-10-2-16,-7-4 1 15,-8-3-1-15,-14 3 1 16,-15 1-1-16,-17 9 1 16,-8 9-2-16,-11 10 1 15,-2 10-2-15,3 8-1 16,3 14-2-16,4 3-4 15,20 29-13-15,-16-16-16 16,36 32-5-16,-7-10 1 0,13 11 0 16</inkml:trace>
  <inkml:trace contextRef="#ctx0" brushRef="#br2" timeOffset="90795.1931">4382 7234 92 0,'9'-11'37'15,"9"4"2"-15,-7-5-1 16,8 6-26-16,-3-3-10 15,-1 2 0-15,2 1-1 16,0 1 0-16,-4 3 0 16,1 3 0-16,-4 0-1 15,-10-1 2-15,16 17-1 16,-15-2 0-16,-8 4 0 15,-3 10-1-15,-9 1 1 16,-2 3 1-16,-2 1-1 16,1-2 0-16,4-3 0 0,6-4-1 15,13-6 1-15,13-11 1 16,17-7-4-16,17-16-17 15,19 5-19-15,1-11-4 16,11 1 2-16,-1-7-4 16</inkml:trace>
  <inkml:trace contextRef="#ctx0" brushRef="#br2" timeOffset="91523.2348">7449 8367 90 0,'-17'30'37'0,"-6"-6"1"16,9 10-2-16,-6-2-32 15,17-5-2-15,9-8-1 16,14-5-3-16,17 1-19 16,8-21-16-16,15-4 0 15,0-17-2-15,11 0 1 0</inkml:trace>
  <inkml:trace contextRef="#ctx0" brushRef="#br2" timeOffset="91673.2434">7774 8070 86 0,'-41'-6'40'15,"3"-1"-1"-15,14 11 0 16,9-13-25-16,3 0-44 16,34 6-8-16,1-10-1 15,17-1-1-15</inkml:trace>
  <inkml:trace contextRef="#ctx0" brushRef="#br2" timeOffset="92168.2717">7973 7267 105 0,'17'-2'41'16,"-5"-7"0"-16,11 5-1 15,-2-6-36-15,6-1-1 16,0 1-1-16,2 4 0 15,-1 4-1-15,-4 3 0 16,-4 7-1-16,-9 8-1 16,-8 6 1-16,-9 6 0 15,-12 6 1-15,-7 3 0 16,-8 4 0-16,-3 0-1 15,1-2 2-15,7-5 0 16,8-6-2-16,15-5 1 16,16-12-1-16,20-10-3 15,24 4-10-15,2-21-26 0,25 4-3 16,-4-10 1-16,11 5-2 15</inkml:trace>
  <inkml:trace contextRef="#ctx0" brushRef="#br2" timeOffset="92537.2928">9298 7788 91 0,'7'-20'39'16,"-7"0"-1"-16,0 20 1 15,0 0-30-15,0 13-7 16,-7 11 0-16,0 9 1 15,-8 15-2-15,-1 5-2 16,-4 5-2-16,-1-2-2 16,8 10-25-16,-9-18-7 15,11-2-2-15,-3-16-1 16</inkml:trace>
  <inkml:trace contextRef="#ctx0" brushRef="#br2" timeOffset="92711.3027">9129 8003 121 0,'0'0'40'0,"0"0"1"16,20 14-7-16,28-14-34 16,10-12-8-16,25 5-29 15,1-10-4-15,16-3 1 16,-1-7-3-16</inkml:trace>
  <inkml:trace contextRef="#ctx0" brushRef="#br2" timeOffset="93496.3476">10608 7570 105 0,'-31'-1'39'16,"6"-10"2"-16,26-1-2 15,11-6-36-15,27-4-1 16,22-1-1-16,14 0 0 16,10 0 0-16,5 5 0 15,-4 6 0-15,-7 5 0 16,-15 9-1-16,-20 11 1 15,-27 11 0-15,-25 14-1 16,-25 10 1-16,-15 11 0 0,-18 7 1 16,-7 3-1-16,-3-2 1 15,7-1-1-15,12-7 0 16,24-8 0-16,22-16 0 15,25-11-1-15,27-11 0 16,22-10-1-16,17-4-1 16,8-8-3-16,14 6-8 15,-14-17-25-15,12 10-4 16,-19-7 0-16,-1 7-1 15</inkml:trace>
  <inkml:trace contextRef="#ctx0" brushRef="#br2" timeOffset="93649.3564">11752 8049 114 0,'-14'9'43'16,"-7"-11"-2"-16,6-2-4 15,2-8-66-15,4-9-11 16,15 7-1-16,2-7-2 15</inkml:trace>
  <inkml:trace contextRef="#ctx0" brushRef="#br2" timeOffset="95488.4616">12207 7761 74 0,'0'0'38'0,"-2"-20"-1"16,12 10 2-16,-2-11-26 16,15 4-9-16,2-6-2 15,7-2 0-15,3 2 0 16,5 0-1-16,-1 1 1 0,0 6-2 15,-4 5 1-15,-6 6 0 16,-10 6-1-16,-9 8 1 16,-8 9 0-16,-10 9-1 15,-9 10 1-15,-7 8 0 16,-5 7 0-16,0 4 0 15,2 0 0-15,6 5 0 16,8-10-1-16,12 0 1 16,15-18 0-16,16-5 0 15,16-18 0-15,17-13 0 16,13-15 0-16,11-10 0 15,0-11 1-15,-4-8-1 16,-8-5 0-16,-18-4-1 16,-17 3 1-16,-20 4-2 0,-22 5 1 15,-16 6-1-15,-15 8-1 16,0 5 0-16,-3 14-2 15,1 1-1-15,17 17-3 16,-2-6-27-16,30 14-5 16,8-4 1-16,15 6-1 15</inkml:trace>
  <inkml:trace contextRef="#ctx0" brushRef="#br2" timeOffset="95737.4758">13334 7869 91 0,'0'0'39'0,"-6"21"1"15,-10-7-2-15,7 11-33 16,-14 3-3-16,1 9 0 15,-4 2 0-15,4-1-2 16,5-2-1-16,9-11-3 16,24 2-29-16,0-25-6 15,22-8 1-15,6-20-3 16</inkml:trace>
  <inkml:trace contextRef="#ctx0" brushRef="#br2" timeOffset="95887.4844">13617 7574 85 0,'-38'-22'40'0,"-10"5"1"15,13 12-1-15,-2-5-22 16,13 0-26-16,24 10-29 16,0 0-3-16,33-4-1 15,-4-1-1-15</inkml:trace>
  <inkml:trace contextRef="#ctx0" brushRef="#br2" timeOffset="96713.5316">14093 7690 76 0,'9'-20'37'16,"0"3"-1"-16,-16-6-3 0,0 13-26 15,-15-3-2-15,-1 12 1 16,-14 1-1-16,-4 14 0 15,-12 6-1-15,-2 12-1 16,-5 4 0-16,6 6 0 16,4-1-1-16,13 1 0 15,15-4-1-15,19-6 0 16,21-8 0-16,21-12 0 15,19-10 0-15,16-9-1 16,7-11 1-16,8-5 0 16,0-8 0-16,-9-3-1 15,-8-1 0-15,-13 0 0 16,-16 4 1-16,-18 6-2 15,-13 8 1-15,-12 17 0 0,-21-4-1 16,-7 17 1-16,-1 9-1 16,-3 7 0-16,8 4 0 15,9 0-1-15,13 0-2 16,14-15-5-16,30 1-28 15,6-22-3-15,25-6 0 16,5-21-1-16</inkml:trace>
  <inkml:trace contextRef="#ctx0" brushRef="#br2" timeOffset="96919.5434">15137 7076 109 0,'-31'8'40'0,"-16"17"0"16,2 22-2-16,-12 8-35 0,4 16-3 15,2 9 0-15,6 8-1 16,5 0 0-16,10-5-4 16,12-1-9-16,1-19-24 15,22-5-1-15,-3-21-1 16,16-13 0-16</inkml:trace>
  <inkml:trace contextRef="#ctx0" brushRef="#br2" timeOffset="97087.553">14729 7450 95 0,'-19'-6'42'16,"1"-1"0"-16,18 7-1 0,8 17-24 16,21-18-18-16,24 5-10 15,10-14-26-15,21 3-5 16,1-8 1-16,10 4-2 15</inkml:trace>
  <inkml:trace contextRef="#ctx0" brushRef="#br2" timeOffset="97938.6017">16930 7409 98 0,'17'-16'37'15,"-9"-1"1"-15,5 18-4 0,-13-1-31 16,-8 24-1-16,-3 5 0 15,-2 17 0-15,-6 10-1 16,-1 8 0-16,1 6-3 16,0-1-1-16,11 6-20 15,-6-16-14-15,9-7 1 16,0-16-3-16,8-14 1 15</inkml:trace>
  <inkml:trace contextRef="#ctx0" brushRef="#br2" timeOffset="98121.6122">16841 7682 107 0,'-14'-23'41'0,"-6"-2"0"16,20 25-2-16,-23-12-33 0,23 12-2 16,26 4-2-16,14-3-2 15,21 2-2-15,11-12-9 16,28 10-27-16,3-12-3 15,13 3 1-15,-5-11-2 16</inkml:trace>
  <inkml:trace contextRef="#ctx0" brushRef="#br2" timeOffset="99485.6902">20303 7494 89 0,'19'-19'36'0,"-10"-6"1"16,-2 8-1-16,-16-6-29 16,-2 12-4-16,-12 3 0 15,-6 9 0-15,-14 6 1 16,-8 9 1-16,-8 6-1 15,-3 11 0-15,-4 5 0 16,5 6 0-16,7 2-2 0,13-2 1 16,15-3-2-1,19-4 0-15,21-9 0 0,21-12-1 16,20-10 0-16,13-11 0 15,16-13 0-15,3-5 1 16,-1-10-1-16,-8-1 0 16,-10-4 1-16,-13 2-1 15,-20 3 1-15,-13 5 0 16,-17 8-1-16,-5 20 0 15,-30-9 0-15,7 18 0 16,-1 13 1-16,1 7-1 16,9 8 0-16,9 1-1 15,13 5-2-15,11-8-3 16,24 7-21-16,-3-22-12 0,20-3-3 15,1-19 1-15,10-8-2 16</inkml:trace>
  <inkml:trace contextRef="#ctx0" brushRef="#br2" timeOffset="99891.7134">20978 6897 117 0,'0'0'40'0,"0"0"0"0,6-10-1 16,6 12-35-16,18-11-3 15,8 2-1-15,7 2 1 16,4 2-1-16,-3 0 1 16,-4 5-1-16,-5 2 0 15,-10 7 1-15,-12 7 0 16,-14 7-1-16,-14 4 1 15,-12 7-1-15,-10 3 1 16,-2-1-1-16,1 0 1 16,6-4-1-16,11-5 0 15,19-8-1-15,19-8 0 16,23-4-3-16,11-16-11 15,20 10-22-15,1-15-3 16,9 8 0-16,-8-8-2 0</inkml:trace>
  <inkml:trace contextRef="#ctx0" brushRef="#br2" timeOffset="100342.7392">22205 6950 101 0,'13'-28'37'0,"0"17"1"16,-13 11-2-16,0 0-28 16,-15 17-4-16,-4 12 0 15,-8 6 0-15,-3 15-1 16,-8 7 0-16,1 10 0 15,-4 4-1-15,3 9 0 16,1 0-1-16,5 1 0 0,9-5-1 16,9-8-2-16,11-4-2 15,7-17-3-15,24-3-30 16,-8-23-3-16,16-10-1 15,-4-18-1-15</inkml:trace>
  <inkml:trace contextRef="#ctx0" brushRef="#br2" timeOffset="100526.7498">21833 7392 103 0,'-43'7'42'0,"8"-3"0"15,35-4-1-15,0 0-25 16,48-11-15-16,26-1-1 0,17-6-5 15,22 4-19-15,-7-16-16 16,12 0-1-16,-12-6 1 16,-1 2-2-16</inkml:trace>
  <inkml:trace contextRef="#ctx0" brushRef="#br2" timeOffset="101025.7783">22847 6501 95 0,'0'0'41'0,"16"-10"-1"16,6 12 1-16,-4-14-21 16,10 12-17-16,4-3 0 15,4 6 0-15,-2-2-2 16,-2 3 1-16,-4 2-1 15,-10 3-1-15,-8 4 0 16,-8 2 2-16,-12 4-2 0,-9 1 1 16,-9 3-1-16,-7 3 2 15,-3 0-2-15,2 1 0 16,2-1 0-16,11 0 0 15,8-1 0-15,20-2 0 16,14-4 0-16,16-4 0 16,17 0 0-16,7-7-2 15,17 7-34-15,-16-15-5 16,4 5-2-16,-16-9 0 15</inkml:trace>
  <inkml:trace contextRef="#ctx0" brushRef="#br1" timeOffset="118286.7656">17658 7077 75 0,'-7'-15'37'0,"5"1"-1"16,7 5 1-16,-1-11-20 15,16 6-13-15,-1-3 0 16,10 0-2-16,8-3 0 16,7 6 0-16,6 2-1 15,5 7 0-15,-3 7 0 16,-2 10 1-16,-9 11-1 15,-11 8 0-15,-16 15-1 16,-17 12 0-16,-16 5 1 16,-13 9 0-16,-11 3 0 15,-6 1 0-15,-5-6 0 0,7-2 0 16,4-10 1-16,14-10-1 15,9-8 0-15,17-13 0 16,13-12 0-16,19-10 0 16,19-11 0-16,17-9-1 15,13-1-1-15,7-6-2 16,6 4-4-16,-11-8-29 15,12 13-4-15,-16-4 1 16,-4 10-2-16</inkml:trace>
  <inkml:trace contextRef="#ctx0" brushRef="#br1" timeOffset="118789.7943">18750 7304 83 0,'-11'20'37'0,"-8"-3"-2"0,-2 9 1 15,-8-2-30-15,2 4-3 16,-3 0 0-16,1 1-3 16,7-3-1-16,1-8-4 15,15 1-5-15,6-19-11 16,0 0-12-16,19-10 1 15,9 2 12-15,-9-16 11 16,6 1 7-16,-3 2 5 16,-12-8 7-16,4 16 12 15,-17-5 12-15,3 18 0 16,-17-14-13-16,17 14-10 15,-18 12-5-15,18-12-4 16,-3 20-2-16,14-19-7 0,20 3-29 16,10-12-2-16,15-5 1 15,4-12-2-15</inkml:trace>
  <inkml:trace contextRef="#ctx0" brushRef="#br1" timeOffset="118994.8061">19211 6799 105 0,'-18'14'37'0,"-4"3"1"16,6 13-2-16,-4-1-35 15,6 10 0-15,3 6-3 16,2-2 0-16,11 5-9 0,-3-12-25 15,16-6 0-15,6-17-1 16,13-10-1-16</inkml:trace>
  <inkml:trace contextRef="#ctx0" brushRef="#br1" timeOffset="119178.8166">19519 6787 109 0,'-23'32'38'15,"-14"8"2"-15,-3 22-2 16,-17 13-35-16,10 9-2 15,-2 7 1-15,2 5-3 16,7 6-1-16,1-11-9 16,16 2-25-16,0-16-3 15,18-10 1-15,3-17-2 0</inkml:trace>
  <inkml:trace contextRef="#ctx0" brushRef="#br1" timeOffset="119518.836">19328 7425 111 0,'-7'14'39'0,"7"-14"1"16,1 11-1-16,-1-11-37 15,29-3 0-15,-6 0 0 16,3 1 0-16,-7 4 0 0,-3 3-1 16,-16-5-1-16,11 25 1 15,-18-5-1-15,-10 9 1 16,-4 2-1-16,-6 7 0 15,-1-1 1-15,3 1-1 16,2-5 0-16,11-5 1 16,9-7-2-16,3-21-3 15,31 12-7-15,-6-28-26 16,16-2-3-16,-2-14 0 15,9 2-2-15</inkml:trace>
  <inkml:trace contextRef="#ctx0" brushRef="#br1" timeOffset="120037.8657">19786 7372 113 0,'0'0'42'15,"0"0"1"-15,-12 9-4 16,12-9-37-16,-11-3-39 16,-7-1-4-16,7 3 0 15,-4-8-2-15</inkml:trace>
  <inkml:trace contextRef="#ctx0" brushRef="#br3" timeOffset="159354.1145">2838 10168 102 0,'-1'-34'37'0,"10"2"2"16,6-15-1-16,17 2-35 16,5-6-1-16,12-4 0 15,7 1 0-15,4 9 0 16,-6 7-1-16,-4 15 1 15,-7 16-1-15,-11 19-1 16,-16 15 1-16,-12 24 0 0,-10 17 0 16,-6 12 0-16,-6 9-2 15,6 3 1-15,3 0-1 16,12-9 1-16,12-9-2 15,13-21 2-15,13-22-1 16,11-17 2-16,13-26 1 16,4-19-2-16,0-22 4 15,-1-16-2-15,-6-15 1 16,-9-8-1-16,-13-6 1 15,-17 1-3-15,-13 4 1 16,-13 14-1-16,-11 13-1 16,-5 14-1-16,0 21-2 15,0 11-1-15,19 20-7 16,-15 14-25-16,35 14-3 15,4 0 0-15,20 13 0 0</inkml:trace>
  <inkml:trace contextRef="#ctx0" brushRef="#br3" timeOffset="159621.1298">4442 10117 100 0,'-23'-12'38'0,"4"10"2"15,-8-5-1-15,6 8-35 16,-7 8 0-16,6 14 0 16,-2 15-1-16,4 13-1 15,4 10-1-15,3 11 0 0,5 3-2 16,7 3 0-16,7 0-6 15,0-16-12-15,10-1-19 16,-3-16-2-16,9-6 1 16,-12-21-2-16</inkml:trace>
  <inkml:trace contextRef="#ctx0" brushRef="#br3" timeOffset="159771.1383">4109 10506 109 0,'-12'-22'40'0,"3"-2"1"16,20 13-2-16,15-5-35 15,9-5-7-15,21 8-22 0,1-19-16 16,16 2 3-16,-3-11-3 16,7 0 0-16</inkml:trace>
  <inkml:trace contextRef="#ctx0" brushRef="#br3" timeOffset="160161.1606">4738 9338 74 0,'0'0'41'0,"0"0"-3"16,32-4 0-16,-8-13-14 16,11 11-23-16,2 0 1 15,0 7-1-15,-6 4 1 16,-3 8 1-16,-10 8-1 15,-10 8 1-15,-19 8 1 16,-11 6 0-16,-14 3 0 16,-3 0 0-16,-3-5 0 15,4-3-2-15,14-5 0 16,15-10-2-16,27-11-2 15,20-19-7-15,35 7-15 16,8-20-17-16,24-1-2 0,7-10-1 16,19 4 0-16</inkml:trace>
  <inkml:trace contextRef="#ctx0" brushRef="#br3" timeOffset="160523.1814">5933 9854 106 0,'-23'15'40'0,"8"-14"2"16,15-1-3-16,19-9-35 16,20-8-3-16,19 0-2 15,8-6-3-15,15 13-27 16,-7-12-8-16,1 15-1 15,-17 1 0-15</inkml:trace>
  <inkml:trace contextRef="#ctx0" brushRef="#br3" timeOffset="160673.1899">5858 10250 89 0,'0'0'40'16,"28"-16"-2"-16,24-10-1 15,26-8-52-15,6-20-25 16,19 2 2-16,0-9-3 15</inkml:trace>
  <inkml:trace contextRef="#ctx0" brushRef="#br3" timeOffset="161191.2196">6779 9802 101 0,'18'-19'39'0,"2"-8"1"15,15 6-2-15,-11-7-34 16,8 5-3-16,1 5 0 16,-3 7 0-16,-7 11 0 15,-8 14 0-15,-10 9 0 0,-5 12 0 16,-8 11 0-16,-7 13 0 15,0 9 0-15,-7 7 1 16,2 1-1-16,5-2 0 16,7-10 0-16,8-4 0 15,16-18 0-15,16-18-1 16,15-22 1-16,19-18 0 15,6-22 0-15,6-12 0 16,2-14 0-16,-7-9 0 16,-9-5 0-16,-17-1 1 15,-14 3-1-15,-24 8-3 16,-12 9 1-16,-11 13-2 15,-11 12-1-15,0 8-2 16,6 25-8-16,-5-5-24 16,19 21-4-16,4-2 2 0,20 12-2 15</inkml:trace>
  <inkml:trace contextRef="#ctx0" brushRef="#br3" timeOffset="161401.2316">7892 10094 112 0,'-16'28'41'0,"-11"-6"0"16,11 12 0-16,-6 0-41 15,7 3 1-15,4 6-1 16,9 0-1-16,11 1-5 15,1-17-19-15,24 3-17 0,0-21 2 16,19-9-3-16,-2-23 0 16</inkml:trace>
  <inkml:trace contextRef="#ctx0" brushRef="#br3" timeOffset="161545.2398">8052 9636 108 0,'-44'-3'38'16,"6"8"-7"-16,7-2-30 16,15-9-37-16,14-9-5 15,26 2-1-15</inkml:trace>
  <inkml:trace contextRef="#ctx0" brushRef="#br3" timeOffset="161912.2608">8356 9222 112 0,'0'0'42'0,"-11"-5"0"16,11 5-2-16,15-9-39 15,9 0-1-15,10 4 1 16,3 4-1-16,1 8 0 16,-3 5 1-16,-4 6-1 15,-7 9 1-15,-13 2-1 16,-13 9 1-16,-17-2 0 0,-9 4 0 15,-10 1 0-15,-3-3 0 16,0-4 0-16,5-2 0 16,10-7-1-16,16-5 1 15,23-4-1-15,17-9-2 16,24 2-6-16,5-21-21 15,28 10-12-15,-3-12-1 16,15 5-1-16,-3-8-1 16</inkml:trace>
  <inkml:trace contextRef="#ctx0" brushRef="#br3" timeOffset="162107.272">9338 9494 82 0,'-10'22'41'0,"-6"1"-1"16,7 15 2-16,-6-7-21 15,1 21-18-15,2 6 0 16,2 8-1-16,-1 6-3 16,-4-6-4-16,13 3-33 15,-12-15-3-15,10-4 1 16,-8-23-1-16</inkml:trace>
  <inkml:trace contextRef="#ctx0" brushRef="#br3" timeOffset="162266.2811">9084 9914 123 0,'-12'-4'43'15,"2"-6"1"-15,20 10-2 16,9-5-39-16,18-8-8 16,31 10-13-16,8-19-22 15,23 3-4-15,15-13 1 16,26 4-2-16</inkml:trace>
  <inkml:trace contextRef="#ctx0" brushRef="#br3" timeOffset="162994.3227">10505 9292 100 0,'29'-15'42'16,"7"-10"0"-16,20 3-1 16,0-7-35-16,11 1-4 0,9 4-1 15,0 3 0-15,-5 11 0 16,-11 8-1-16,-12 9 1 15,-13 9-1-15,-17 8 0 16,-13 12 0-16,-20 9 0 16,-14 8 0-16,-20 10 2 15,-16 9-1-15,-12 4 1 16,-6 3 0-16,3-3 0 15,7-6 0-15,16-12 0 16,17-7 0-16,26-19-1 16,33-15-1-16,29-17-1 15,25-17-2-15,22-3-4 16,5-20-18-16,27 12-16 15,-6-14-1-15,10 11-1 0,-19-2-1 16</inkml:trace>
  <inkml:trace contextRef="#ctx0" brushRef="#br3" timeOffset="163412.3466">11974 9500 88 0,'-6'-26'37'0,"-1"9"3"15,-15-5 0-15,-2 14-35 16,-14 5 1-16,-4 14-1 16,-11 8 1-16,-3 15-1 15,-4 6 0-15,3 8-1 16,5 1-1-16,14 1 0 0,16-4 0 15,18-8-1-15,23-13 1 16,19-11-3-16,20-14 0 16,14-11 0-16,9-10 0 15,2-6 0-15,-2-7 0 16,-8-3 0-16,-15 0 0 15,-11 5-2-15,-18 4 1 16,-15 7-1-16,-17 10 1 16,-7 12 1-16,-13 11 1 15,-4 9 0-15,2 13-1 16,1 7 0-16,10 12-3 15,8-5-3-15,26 14-18 16,4-27-16-16,28-1-4 16,9-22 1-16,21-10-2 0</inkml:trace>
  <inkml:trace contextRef="#ctx0" brushRef="#br4" timeOffset="195740.1957">13251 9541 99 0,'12'-19'37'0,"2"-15"2"16,14 9-9-16,-1-18-26 15,12 3-1-15,3-2 1 16,3 8-3-16,-2 7 1 15,-4 11-1-15,-9 11 0 16,-5 16 0-16,-14 14-1 16,-11 13 0-16,-10 13 1 15,-10 9 1-15,-1 4-1 16,-3 3 1-16,10-1 0 15,5-3 0-15,13-5 0 16,17-11 0-16,19-11-2 16,12-17 2-16,15-17-2 15,8-17 1-15,5-20-1 0,-2-14 0 16,-5-19 0-16,-11-10 0 15,-14-9 1-15,-16 1-1 16,-13 3 0-16,-16 10-1 16,-7 11 2-16,-10 11-2 15,-2 18 1-15,-1 10-2 16,17 23-2-16,-11-2-3 15,29 23-25-15,0-11-8 16,20 14 2-16,-1-4-3 16</inkml:trace>
  <inkml:trace contextRef="#ctx0" brushRef="#br4" timeOffset="195973.209">14464 9593 89 0,'-2'29'38'0,"-6"-6"0"16,7 13 2-16,-9-9-33 16,3 13-1-16,-5-7-1 15,5 0-2-15,-1-4-2 16,3-7-3-16,18 0-10 15,-1-25-24-15,14-7-3 16,3-20 1-16,11-8-3 16</inkml:trace>
  <inkml:trace contextRef="#ctx0" brushRef="#br4" timeOffset="196094.2159">14659 9179 90 0,'-27'-21'38'16,"-2"7"-3"-16,5 3-11 15,10 6-50-15,4-3-11 16,20-1 0-16,8-8-3 15</inkml:trace>
  <inkml:trace contextRef="#ctx0" brushRef="#br4" timeOffset="196506.2395">15277 8621 95 0,'0'0'39'0,"0"0"1"15,-1 13-2-15,-14 10-30 16,-4 17-4-16,-9 13 0 15,-7 22-1-15,-11 22 0 0,-3 14-2 16,1 11 2-16,4 0-1 16,10-5-1-16,16-11 0 15,16-15-1-15,23-22-2 16,23-19-4-16,7-36-27 15,20-8-6-15,-7-25-1 16,8-9-1-16</inkml:trace>
  <inkml:trace contextRef="#ctx0" brushRef="#br4" timeOffset="196680.2494">14996 9281 113 0,'-42'8'40'15,"24"7"0"1,18-15-3-16,11-12-35 0,37-4-2 15,17-11-5-15,20 10-31 16,-9-13-3-16,9 12 0 16,-9-7-3-16</inkml:trace>
  <inkml:trace contextRef="#ctx0" brushRef="#br4" timeOffset="197792.313">16492 9196 96 0,'0'0'37'15,"9"-13"1"-15,-9 13-1 16,-9 28-30-16,4-1-5 15,-2 10-1-15,-1 9-2 16,-1 10-1-16,-4 3-4 16,12 12-29-16,-11-11 1 15,9 1-3-15,-3-18 0 16</inkml:trace>
  <inkml:trace contextRef="#ctx0" brushRef="#br4" timeOffset="197957.3225">16392 9477 118 0,'-18'-14'40'15,"18"14"1"-15,-14-3-6 16,25 11-32-16,17-2-3 16,17-12-16-16,27 8-20 15,4-13-4-15,19 0 0 16,4-12-3-16</inkml:trace>
  <inkml:trace contextRef="#ctx0" brushRef="#br4" timeOffset="199992.4389">17581 8825 91 0,'16'-18'37'16,"-8"-4"0"-16,3 14-7 0,-11-12-19 15,0 20-3-15,-2-14-4 16,2 14 0-16,-15 15 0 15,4 5-4-15,-3 6 2 16,3 5-4-16,2 6 1 16,3 0-5-16,16 7-21 15,-2-13-10-15,18-5 0 16,5-15-2-16,15-5 1 15</inkml:trace>
  <inkml:trace contextRef="#ctx0" brushRef="#br4" timeOffset="200187.45">18177 8635 111 0,'0'0'38'0,"-37"22"1"0,5 20-8 16,-13 10-26-16,-4 15-3 15,0 10 1-15,-3 9-2 16,5 5 0-16,4-5-2 15,9 2-5-15,3-20-30 16,22 1-3-16,2-19 1 16,16-9-2-16</inkml:trace>
  <inkml:trace contextRef="#ctx0" brushRef="#br4" timeOffset="200501.468">18079 9232 116 0,'0'0'39'0,"0"0"0"16,16-10-1-16,11-3-37 16,5-2-1-16,5 2 1 15,3 3 0-15,-3 8 1 16,-8 10-1-16,-10 14 0 15,-12 9 1-15,-16 9 0 16,-13 11 0-16,-12-2-1 16,0 6 1-16,-1-8-1 15,7-7 0-15,14-13 0 16,19-13 1-16,23-17-3 15,22-13-1-15,25 1-17 16,6-21-19-16,17 5-3 0,2-9-1 16,5 7-1-16</inkml:trace>
  <inkml:trace contextRef="#ctx0" brushRef="#br4" timeOffset="202132.5613">19320 8995 83 0,'-10'-21'35'0,"-4"10"-1"15,-13-5-5-15,3 16-21 16,-11 1-1-16,0 14 0 16,-8 5-2-16,1 10 0 0,-1 6-1 15,9 9-1-15,1 2 0 16,10 4-1-16,9-3 0 15,14-1-1-15,9-6-1 16,15-9 1-16,13-15 0 16,9-9 0-16,7-18 0 15,9-13 0-15,-1-12 1 16,4-8-1-16,-6-10 1 15,-3 0-1-15,-12 4-1 16,-7 4 1-16,-10 9 0 16,-10 14 0-16,-17 22-1 15,0 0 0-15,-3 21 0 16,-7 15-1-16,4 14-3 15,-3-2-8-15,17 17-25 16,0-10-3-16,21 4 0 0,5-13-2 16</inkml:trace>
  <inkml:trace contextRef="#ctx0" brushRef="#br4" timeOffset="202907.6056">20017 9357 106 0,'-12'5'41'0,"-4"-7"1"15,5 9-1-15,-7-8-30 16,2-1-13-16,16 2-7 15,-14-5-28-15,23 4-2 16,-2-10 0-16,12 7-2 16</inkml:trace>
  <inkml:trace contextRef="#ctx0" brushRef="#br4" timeOffset="203371.6321">20770 8385 83 0,'14'-7'36'0,"-14"7"1"16,-1 26-2-16,-14 0-29 15,2 14-1-15,-9 8-1 16,0 19 2-16,-13 8 0 15,1 15-2-15,-4 2 0 16,1 9-1-16,1-3 1 16,8-1-2-16,9-9 0 0,7-9-2 15,16-11-1-15,7-17-4 16,22-8-3-16,-2-29-29 15,16-7-1-15,-5-24-1 16,2-5 0-16</inkml:trace>
  <inkml:trace contextRef="#ctx0" brushRef="#br4" timeOffset="203539.6418">20420 9033 105 0,'-59'0'40'0,"23"12"0"15,13-9 0-15,23-3-27 16,36 1-12-16,17-20-4 15,24 3-8-15,8-18-26 16,15 0-3-16,-5-5 0 0,5 4-2 16</inkml:trace>
  <inkml:trace contextRef="#ctx0" brushRef="#br4" timeOffset="204155.677">21291 8308 78 0,'-21'-4'40'0,"21"4"-2"16,-9-11 2-16,9 11-20 16,9-5-16-16,4-3-1 15,3 1 0-15,4 2 0 0,0 2-1 16,1 4-1-16,-2 2 0 15,0 4 0-15,-3 4-1 16,-2 2 1-16,-7 6-1 16,-5 4 0-16,-6 5 0 15,-7 0 0-15,-6 6 0 16,-4-1 1-16,-6 1-1 15,-2-1 0-15,3-3 0 16,5-6 1-16,5-2-1 16,7-6 0-16,9-16 1 15,26 11-1-15,10-16-1 16,11-6 0-16,10 0-4 0,-1-14-28 15,12 11-7 1,-10-7 0-16,2 7-2 0</inkml:trace>
  <inkml:trace contextRef="#ctx0" brushRef="#br4" timeOffset="205663.7632">21903 8144 36 0,'0'0'29'16,"0"0"1"-16,8-12-1 15,-8 12-16-15,0 0 0 16,-5-16 1-16,5 16-2 15,0 0-4-15,0 0-2 16,0 0-1-16,0 0-1 16,19 2-2-16,-2 4 1 15,6 5-1-15,10 7 0 16,7 6 0-16,10 14 0 15,1 13-1-15,2 14 1 16,-2 15 0-16,-11 16 0 0,-11 14 0 16,-17 20-1-16,-18 10 0 15,-21 13 0-15,-14 0 1 16,-12-1-1-16,-9-8-1 15,-5-10 1-15,5-18-4 16,1-36-25-16,22-17-7 16,6-34-2-16,18-22-2 15,10-29-2-15</inkml:trace>
  <inkml:trace contextRef="#ctx0" brushRef="#br4" timeOffset="208485.9247">13078 8674 58 0,'17'-15'34'0,"2"0"-1"16,0 1 0-16,-9-1-31 15,3 5 2-15,-3-3 0 16,2 11 2-16,-12 2 0 15,0 0 1-15,-19 23-2 0,-1 7 2 16,-14 9-1-16,-8 23-2 16,-14 17 1-16,-3 27-1 15,-4 18 1-15,4 22-1 16,6 9 0-16,13 9-1 15,17-6-2-15,23-11 1 16,28-19-2-16,18-28-1 16,23-19-7-16,2-38-31 15,25-13-2-15,-1-25 0 16,9-10-2-16</inkml:trace>
  <inkml:trace contextRef="#ctx0" brushRef="#br0" timeOffset="215256.3119">13224 10283 43 0,'0'0'34'15,"-18"-11"-1"-15,18 11 2 16,-20-17-26-16,20 17-1 15,-4-17-2-15,4 17 0 16,7-20-2-16,-7 20-2 16,17-16 0-16,-5 11 0 15,3 5-1-15,5 5 0 16,3 0-1-16,5 4 2 15,2 1-1-15,12-1 0 16,9-2 0-16,10-1 1 16,11-7-1-16,11-3 1 0,10-5-1 15,10 1 0-15,7-2 1 16,6-2-1-16,6 4 0 15,-3 1-1-15,6 4 1 16,3-1 0-16,7 2-1 16,8-3 1-16,6-4 0 15,4-1 0-15,10-6 0 16,11-4 0-16,4-2 0 15,3-3 0-15,0 2 0 16,2 1 0-16,-4 2 0 16,2 4-1-16,1 0 1 15,1 0-1-15,2 2 0 0,5 0 0 16,4-3 1-16,4-4-2 15,5-1 2-15,4-2-1 16,3 1 0-16,-3-1 0 16,-1 1 0-16,-2 1 0 15,-2 3 0-15,-5 5 0 16,-7 4 1-16,-3 1-1 15,-6 3 0-15,-4 1 0 16,0 1 1-16,-8 1-1 16,-1-2 1-16,-3 0-1 15,-3-2 0-15,-4-1 1 16,-7-1 0-16,-2 0-1 15,-6-1 1-15,-4 2-1 16,-4 0 1-16,-7 0-1 16,-3 1 0-16,-6 1 0 0,-2 1 0 15,-10 0 0-15,-13 2 0 16,-9-2 0-16,-19 4 0 15,-16 0-1-15,-19 1 1 16,-15 1 0-16,-16-1 0 16,-24 2-1-16,1-1 1 15,-5-1 0-15,1 0-1 16,4 0 1-16,6 0-1 15,4 2 0-15,13-2-1 16,-11 5-7-16,17 7-26 16,-6-12-2-16,-3 10-1 15,3-10-1-15</inkml:trace>
  <inkml:trace contextRef="#ctx0" brushRef="#br0" timeOffset="228804.0868">17758 10995 33 0,'2'-26'34'15,"-4"4"1"-15,-6 5 1 16,-12 2-16-16,4 18-10 16,-16 5-3-16,3 16-3 15,-12 3 1-15,6 13-2 16,-4 3 1-16,9 8-2 15,4 0 1-15,15 1-3 16,12-8 2-16,14-7 0 16,22-15 0-16,16-17-1 0,15-20 0 15,13-21 0-15,12-25 2 16,5-19 0-16,-6-24-1 15,-4-11 1-15,-15-9 0 16,-11-4-2-16,-18 4 3 16,-15 16-1-16,-19 24-1 15,-14 26-1-15,-13 41 0 16,-12 42 0-16,-10 44 0 15,-2 34 1-15,2 23-4 16,9 11-1-16,16 14-5 16,9-14-30-16,30-9-3 15,11-29 0-15,25-22-3 16</inkml:trace>
  <inkml:trace contextRef="#ctx0" brushRef="#br0" timeOffset="229847.1465">3334 13127 70 0,'-21'-8'39'15,"20"-2"-2"-15,-2-19 2 16,18 8-26-16,2-17-10 16,8-3-2-16,10-2 1 15,4 2-1-15,3 4 0 16,-2 9 0-16,-1 10-1 15,-7 11 1-15,-8 15-1 16,-5 15 1-16,-11 16-1 16,-7 14 1-16,-3 12-1 0,-4 8 0 15,0 6 0-15,4-2 1 16,7-2-2-16,8-9 2 15,12-18-1-15,17-17 0 16,11-21 2-16,13-23-1 16,6-24 1-16,5-16 0 15,-6-20 1-15,-6-12-1 16,-13-7 0-16,-17-3 0 15,-16 1-1-15,-17 7 0 16,-11 9-2-16,-10 12 0 16,-4 15-1-16,-4 9-1 15,8 20-4-15,4-1-20 16,15 23-14-16,13 11 2 15,16 10-3-15,6-5 2 0</inkml:trace>
  <inkml:trace contextRef="#ctx0" brushRef="#br0" timeOffset="230140.1632">4919 12898 86 0,'-10'-14'39'0,"-15"-4"0"16,6 15 0-16,-8 3-36 15,2 15 0-15,-2 14-1 0,6 16 1 16,2 12-2-16,5 14 0 15,9 5-1-15,7 3-1 16,11 1-2-16,2-9-1 16,14-2-7-16,-8-25-28 15,13-4 2-15,-12-24-4 16,5-7 2-16</inkml:trace>
  <inkml:trace contextRef="#ctx0" brushRef="#br0" timeOffset="230291.1719">4703 13323 70 0,'-51'-17'42'0,"13"16"0"15,2-11 0-15,21 18-18 16,15-6-20-16,33-18-3 16,19 5-8-16,2-15-32 0,28 7 0 15,0-14-3-15,18 4 0 16</inkml:trace>
  <inkml:trace contextRef="#ctx0" brushRef="#br0" timeOffset="230876.2053">5303 12177 89 0,'14'-26'40'15,"5"15"1"-15,-2-7-3 16,-3 6-36-16,12 2-2 16,2 3 1-16,-4 7 0 15,-3 9-1-15,-7 9 1 16,-7 9 0-16,-9 10-1 15,-10 6 1-15,-6 6 0 16,-3 2 0-16,-4 1 0 16,1 0 0-16,8-7-1 15,9-8-1-15,14-13 0 16,15-15-1-16,24-4-12 15,6-25-24-15,24 3 0 0,0-14-2 16,13 7-1-16</inkml:trace>
  <inkml:trace contextRef="#ctx0" brushRef="#br0" timeOffset="231110.2187">5941 12795 87 0,'12'-10'40'0,"12"2"-1"15,-2-12 0-15,12 3-39 0,3 2-3 16,-1-7-8-16,8 15-26 15,-8-3-2-15,-1 12-1 16,-9-1 1-16</inkml:trace>
  <inkml:trace contextRef="#ctx0" brushRef="#br0" timeOffset="231253.2269">5911 13088 96 0,'-31'31'41'0,"9"-20"-1"15,22-11-1-15,33-7-43 16,9-21-33-16,32 3-3 15,6-14 0-15,21 1-1 16</inkml:trace>
  <inkml:trace contextRef="#ctx0" brushRef="#br0" timeOffset="231758.2558">6809 12497 85 0,'22'-34'41'15,"6"-7"-1"-15,10 7 1 0,-1 7-38 16,7-7-2-16,2 5 0 16,-1 13 0-16,-10 8 0 15,-7 13 0-15,-11 10 0 16,-7 15 0-16,-12 11-1 15,-7 15 1-15,-5 10-1 16,-2 11 1-16,2 1-1 16,1 5 0-16,8-2 1 15,9-5 0-15,11-13 1 16,18-13-1-16,8-21 1 15,16-19 0-15,5-22-1 16,5-15 1-16,1-19-1 16,-4-13 0-16,-6-9 0 0,-12-6 1 15,-13 1-2-15,-13 2-1 16,-9 10-2-16,-13 8 0 15,4 17-8-15,-15 4-28 16,14 21-4-16,-1 11 2 16,0 0-3-16</inkml:trace>
  <inkml:trace contextRef="#ctx0" brushRef="#br0" timeOffset="231960.2673">7988 12732 86 0,'-15'39'41'0,"-8"-9"2"16,15 10-2-16,-6 1-38 16,13-8 0-16,8-2-3 15,9-6-1-15,13 0-8 16,-3-20-31-16,25-3 0 15,0-21-2-15,13-7 0 16</inkml:trace>
  <inkml:trace contextRef="#ctx0" brushRef="#br0" timeOffset="232475.2968">8400 11816 100 0,'0'0'41'0,"0"0"1"16,19-5 0 0,6-4-42-16,8 4 3 0,4 4-3 15,1 3 1-15,-3 5 0 16,-4 3-3-16,-5 4 2 15,-11 3-1-15,-11 4 2 16,-11 4-2-16,-10 3 2 16,-8 1-2-16,-8 3 3 15,2 0-1-15,-2 3 0 16,9-4 1-16,9-2-2 15,14-6 1-15,16-7 0 16,14-8-2-16,18-2-4 16,6-19-22-16,22 8-15 15,2-14 1-15,16 5-3 16,-4-5 1-16</inkml:trace>
  <inkml:trace contextRef="#ctx0" brushRef="#br0" timeOffset="232785.3145">9408 12203 83 0,'-14'0'41'15,"11"25"-2"-15,-8 1-1 16,10 18-35-16,-2 13-1 15,3 7-1-15,1 7 0 16,-1-1-3-16,6 6-4 16,-13-15-33-16,11 3 1 15,-5-18-4-15,5-8 2 16</inkml:trace>
  <inkml:trace contextRef="#ctx0" brushRef="#br0" timeOffset="232960.3245">9262 12624 101 0,'-9'-12'45'0,"0"-8"0"0,19 8-1 16,8-8-42-16,16-4-4 16,22 3-13-16,6-17-25 15,22 3-3-15,2-11-1 16,17 5-1-16</inkml:trace>
  <inkml:trace contextRef="#ctx0" brushRef="#br0" timeOffset="233400.3497">10372 11807 91 0,'0'0'44'0,"9"-21"-2"15,21 14 1-15,10-4-40 16,14 3 1-16,9 3-2 16,1 6 0-16,-3 3 0 15,-9 11 0-15,-14 7-1 16,-16 10-2-16,-24 7 2 15,-19 11-2-15,-21 6 2 16,-10 11-1-16,-7 2 1 16,0 1-2-16,7-5 2 0,8-1 1 15,15-8-2-15,22-7 1 16,23-12-1-16,25-14 0 15,23-10-4-15,15-9-1 16,21-2-7-16,-3-14-29 16,25 1-1-16,-8-11-1 15,0 6 0-15</inkml:trace>
  <inkml:trace contextRef="#ctx0" brushRef="#br0" timeOffset="233797.3724">11542 12242 90 0,'-16'-19'41'0,"-14"-5"0"16,1 10 1-16,-19 0-38 15,2 12-1-15,-6 9 1 16,-2 13 0-16,2 7-1 15,6 9 0-15,12 0-1 16,8 4 0-16,17-3-1 16,18-7 0-16,14-11 0 15,19-11-1-15,11-11 0 16,8-8 0-16,5-11 0 15,0-9 0-15,-4-7 0 16,-9-2 0-16,-11 2 0 16,-14 3 0-16,-10 6 1 0,-9 7-1 15,-9 22 0-15,0 0 0 16,-16 18 0-16,6 14 0 15,0 10-2-15,6 4 0 16,7 11-6-16,-3-16-17 16,26 11-18-16,2-22 1 15,20-4-3-15,8-21 3 16</inkml:trace>
  <inkml:trace contextRef="#ctx0" brushRef="#br0" timeOffset="234384.406">12352 12181 90 0,'-19'-19'40'0,"-11"-5"1"15,0 11-1-15,-9 3-36 16,-2 9-1-16,-4 10 0 0,1 15 0 15,-2 10 0-15,8 6 0 16,9 5 0-16,12-2-1 16,14-4 0-16,20-14 0 15,20-12-1-15,15-20 0 16,17-19-1-16,8-17 1 15,8-16 0-15,-1-14-1 16,-4-11 0-16,-8-8 1 16,-14-7-1-16,-9-6 1 15,-15 3-1-15,-15 9 1 16,-10 15-1-16,-13 21 1 15,-15 34-1-15,-13 30 1 0,-9 37 0 16,-5 32-1 0,1 26 1-16,6 21-1 0,14 7-1 15,14-2-1-15,21-10-3 16,12-25-11-16,32-2-17 15,-2-32-9-15,13-13-3 16,-7-23 0-16</inkml:trace>
  <inkml:trace contextRef="#ctx0" brushRef="#br2" timeOffset="238737.655">2781 13946 49 0,'3'-24'40'0,"-18"0"-3"16,-7 17 0-16,-20 5-15 15,-12 23-17-15,-12 22-3 16,-1 26 0-16,-7 30-1 15,3 26 0-15,6 18-1 16,12 14 0-16,19 5 0 0,25 0-1 16,27-16 0-16,26-20-2 15,25-23-7-15,11-39-28 16,30-15-1-16,4-29-2 15,13-14 0-15</inkml:trace>
  <inkml:trace contextRef="#ctx0" brushRef="#br2" timeOffset="239322.6884">3237 14953 59 0,'-19'-15'40'0,"5"-16"1"16,17 0 0-16,4-13-37 15,16-6 0-15,13-5-1 16,6 3 1-16,3 2-1 16,-2 11 1-16,-7 9-2 0,-2 13-1 15,-11 13 1-15,-6 15-1 16,-10 13-1-16,-6 14 1 15,-3 11-2-15,-4 9-1 16,4 9 1-16,2 6-1 16,4 1 0-16,6-1 0 15,9-7 1-15,7-6-1 16,9-14 3-16,6-18 0 15,6-20-1-15,2-22 2 16,2-19-1-16,-1-18 0 16,-9-18 2-16,-3-12 0 15,-11-9 0-15,-11-4-1 16,-7 0-2-16,-11 4-2 15,1 14-3-15,-13 2-8 16,21 33-17-16,-13-2-11 0,15 29-2 16,-9 14 1-16</inkml:trace>
  <inkml:trace contextRef="#ctx0" brushRef="#br2" timeOffset="240179.7374">4318 14138 61 0,'6'-15'40'15,"-1"-11"-1"-15,10 9 1 16,-4-5-35-16,12-1-1 16,5 1-1-16,4 6 1 15,-6 8-2-15,1 7 0 16,-11 6-2-16,-7 13 1 15,-9 8-1-15,-10 7 0 16,-9 3 0-16,-5 4 0 16,-1 0 1-16,-1-4-1 15,6-5 0-15,10-7 0 0,12-8 0 16,20-8-1-16,14-4-2 15,15-15-3-15,22 10-20 16,-2-15-13-16,17 6 0 16,-7-9-2-16,2 14 1 15</inkml:trace>
  <inkml:trace contextRef="#ctx0" brushRef="#br2" timeOffset="240390.7495">4894 14524 65 0,'-8'18'41'16,"8"-18"-3"-16,14 6 2 15,9-11-37-15,12-12-6 16,17 5-6-16,-4-10-28 15,13 10 0-15,-8-5-2 16,0 11 1-16</inkml:trace>
  <inkml:trace contextRef="#ctx0" brushRef="#br2" timeOffset="240557.7591">4940 14831 72 0,'-22'31'40'15,"4"-19"-1"-15,27-1-1 16,18-20-35-16,17-12-3 0,23 1-15 15,2-17-23-15,19 9 0 16,-1-12-2-16,13 10 1 16</inkml:trace>
  <inkml:trace contextRef="#ctx0" brushRef="#br2" timeOffset="241081.789">6393 14444 61 0,'-1'-38'40'0,"1"14"-1"16,-14-4 2-16,3 16-35 16,-9 4-1-16,-1 10 0 15,-6 12-2-15,2 16 1 16,-3 9-2-16,5 12 1 15,4 2-1-15,12 2 0 16,6-1-2-16,15-3 2 16,10-11-2-16,12-12 1 15,13-12 0-15,4-12 0 16,8-14 0-16,2-10-1 0,0-14 2 15,-1-12-2-15,-6-5 2 16,-6-5-3-16,-10-3 2 16,-4 1-2-16,-9 8 2 15,-5 5-1-15,-11 14 0 16,-8 17 0-16,-3 14 0 15,-13 29 1-15,2 10-1 16,-3 14 0-16,1 11 0 16,2 7 0-16,9 1-4 15,6-5-1-15,17-1-8 16,-4-30-12-16,24 1-19 15,-6-25 0-15,16-9-2 16</inkml:trace>
  <inkml:trace contextRef="#ctx0" brushRef="#br2" timeOffset="241477.8117">7206 13882 75 0,'0'0'40'0,"0"0"1"15,17-13-1-15,9 9-37 16,3 0 0-16,3 5-1 0,0 1 0 16,-5 8 0-16,-5 1 1 15,-8 8-1-15,-9 5 0 16,-10 6 0-16,-9 2 0 15,-3 3 0-15,-3-3 0 16,1-2-2-16,2-2 1 16,11-8-1-16,9-5-1 15,13-9-1-15,17-5-3 16,8-12-9-16,25 6-27 15,-7-10-1-15,16 6-2 16,-6-7 1-16</inkml:trace>
  <inkml:trace contextRef="#ctx0" brushRef="#br2" timeOffset="241795.8299">8140 14180 65 0,'6'-11'41'0,"-6"11"-2"16,5 20 2-16,-2 10-37 16,-11 12-1-16,-1 13 0 0,-2 8-2 15,-2 5-1-15,5 3-3 16,-1-9-6-16,12 4-31 15,2-19 0-15,10-5-1 16,2-21 0-16</inkml:trace>
  <inkml:trace contextRef="#ctx0" brushRef="#br2" timeOffset="241961.8394">8069 14613 87 0,'-20'0'43'0,"1"-8"1"15,19 8-1-15,12-21-39 16,21 1-5-16,23-4-3 0,7-17-15 15,22 12-24-15,-3-12 1 16,15 11-2-16,-5-7 0 16</inkml:trace>
  <inkml:trace contextRef="#ctx0" brushRef="#br2" timeOffset="242463.8681">9349 13871 81 0,'13'-18'43'0,"9"-10"-3"16,16 5 1-16,10-5-39 16,10 5 0-16,6 4 0 15,-6 12 0-15,-8 9 0 16,-13 13-1-16,-16 14 0 15,-16 17 0-15,-24 12 0 16,-18 12-1-16,-13 11 1 0,-9 5 0 16,-3 3 0-16,6-4 0 15,11-9 0-15,16-9 0 16,19-14 0-16,25-15 0 15,24-17-1-15,26-15-1 16,23-13-2-16,13-17-5 16,24 7-13-16,-7-17-21 15,10 4-1-15,-13-6-1 16,-4 14 0-16</inkml:trace>
  <inkml:trace contextRef="#ctx0" brushRef="#br2" timeOffset="242914.8939">10613 14225 76 0,'-27'-25'43'0,"-16"1"-1"16,-1 16 1-16,-10 4-38 16,-5 17-1-16,-4 10 0 15,5 13-1-15,2 7 0 16,12 5-1-16,10-2-1 15,19-2 1-15,15-9-1 16,17-8 0-16,18-14 0 0,13-15 0 16,8-10-1-1,9-11 1-15,-1-12-1 0,0-3 1 16,-10-2-1-16,-9 2 0 15,-12 5 1-15,-9 8-1 16,-10 8 0-16,-14 17 0 16,0 12 0-16,-13 17 1 15,-2 13-1-15,-1 10 0 16,0 6-2-16,3 1 0 15,7 7-6-15,6-19-6 16,23 5-14-16,-2-27-17 16,26-11 2-16,9-21-3 15,25-9 3-15</inkml:trace>
  <inkml:trace contextRef="#ctx0" brushRef="#br2" timeOffset="243545.93">11591 13609 57 0,'-43'9'42'15,"-16"-5"0"-15,1 18 2 16,-13-8-19-16,9 16-19 15,-1 1-1-15,14 5-2 16,15 3 0-16,20-1-1 0,18 0-1 16,24-6-1-16,20-4 0 15,17 2 0-15,5-2-1 16,4-1 1-16,-2 4-1 15,-9 8 1-15,-13 6-1 16,-22 6 1-16,-21 13 0 16,-20 3 0-16,-25 4 1 15,-10 2 0-15,-14-6-1 16,2-6 1-16,2-13-2 15,6-15-1-15,21-17-3 16,13-27-6-16,44-1-14 16,-1-31-18-16,31-10-1 15,9-20 0-15,19-2 0 16</inkml:trace>
  <inkml:trace contextRef="#ctx0" brushRef="#br2" timeOffset="243943.9527">11921 13261 95 0,'-14'-22'42'0,"24"14"2"15,11-8-5-15,23 20-37 0,16 9 0 16,11 14-1-16,1 16 1 15,4 18 0-15,-5 22 0 16,-12 20-2-16,-19 19 1 16,-18 14-1-16,-25 14-1 15,-18 9 2-15,-25 3-2 16,-19-5 0-16,-11-15 0 15,-9-16 0-15,9-18 0 16,5-26-2-16,15-22-4 16,10-41-7-16,46-19-14 15,-9-19-17-15,34-27 1 16,10-27-1-16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02/04/2015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customXml" Target="../ink/ink3.xml"/><Relationship Id="rId7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4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35614672"/>
              </p:ext>
            </p:extLst>
          </p:nvPr>
        </p:nvGraphicFramePr>
        <p:xfrm>
          <a:off x="214283" y="762000"/>
          <a:ext cx="8750332" cy="49544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Preview the Mechanics External Standard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learning 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Maths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numbers, Physics scalars and Physics vectors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 Physics Vector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the similarities and differences between distance and displacement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similarities and differences are between distance and displacement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Extend the above to speed &amp;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vel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speed and velocity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Introduce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sym typeface="Symbol" panose="05050102010706020507" pitchFamily="18" charset="2"/>
                        </a:rPr>
                        <a:t>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sym typeface="Symbol" panose="05050102010706020507" pitchFamily="18" charset="2"/>
                        </a:rPr>
                        <a:t> and what it means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sym typeface="Symbol" panose="05050102010706020507" pitchFamily="18" charset="2"/>
                        </a:rPr>
                        <a:t>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sym typeface="Symbol" panose="05050102010706020507" pitchFamily="18" charset="2"/>
                        </a:rPr>
                        <a:t> means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Begin proving four equations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four equations are and where they come from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a little “ditty” about the four equations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nice way to do Physics at the end of the term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767760" y="1509840"/>
              <a:ext cx="1125360" cy="14889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53000" y="1495440"/>
                <a:ext cx="1145880" cy="1518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0486114"/>
              </p:ext>
            </p:extLst>
          </p:nvPr>
        </p:nvGraphicFramePr>
        <p:xfrm>
          <a:off x="533400" y="533400"/>
          <a:ext cx="8094663" cy="46435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Quantities and Units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the 11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Significant Figures and Decimal Places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the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Techniques to reduce uncertainty/error in measurements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the 25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Plotting graphs and straightening curved graphs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the 27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Discussion, control of variables, conclusion to the practical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08080" y="222840"/>
              <a:ext cx="7678440" cy="5438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5120" y="208080"/>
                <a:ext cx="7695360" cy="5459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3174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73760" y="388080"/>
              <a:ext cx="7844760" cy="3921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7280" y="374760"/>
                <a:ext cx="7857000" cy="3939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455840" y="76200"/>
              <a:ext cx="4468320" cy="5270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447560" y="65760"/>
                <a:ext cx="4493160" cy="554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160560" y="467280"/>
              <a:ext cx="8791200" cy="52218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51560" y="453240"/>
                <a:ext cx="8803800" cy="5240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72635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6960" y="174240"/>
              <a:ext cx="7833600" cy="5711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1840" y="160200"/>
                <a:ext cx="7854120" cy="5738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15992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22640" y="125640"/>
              <a:ext cx="8076600" cy="4076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6440" y="116640"/>
                <a:ext cx="8099280" cy="4090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2257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41520" y="61560"/>
              <a:ext cx="7747920" cy="5477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28560" y="45720"/>
                <a:ext cx="7768440" cy="5496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01705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1626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4326</TotalTime>
  <Words>271</Words>
  <Application>Microsoft Office PowerPoint</Application>
  <PresentationFormat>On-screen Show (4:3)</PresentationFormat>
  <Paragraphs>50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128</cp:revision>
  <dcterms:created xsi:type="dcterms:W3CDTF">2006-08-16T00:00:00Z</dcterms:created>
  <dcterms:modified xsi:type="dcterms:W3CDTF">2015-04-01T23:54:12Z</dcterms:modified>
</cp:coreProperties>
</file>