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ink/ink1.xml" ContentType="application/inkml+xml"/>
  <Override PartName="/ppt/ink/ink2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99" r:id="rId2"/>
    <p:sldId id="260" r:id="rId3"/>
    <p:sldId id="606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794" autoAdjust="0"/>
    <p:restoredTop sz="94660"/>
  </p:normalViewPr>
  <p:slideViewPr>
    <p:cSldViewPr>
      <p:cViewPr varScale="1">
        <p:scale>
          <a:sx n="51" d="100"/>
          <a:sy n="51" d="100"/>
        </p:scale>
        <p:origin x="78" y="3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6312" units="in"/>
          <inkml:channel name="Y" type="integer" max="16520" units="in"/>
          <inkml:channel name="F" type="integer" max="255" units="dev"/>
          <inkml:channel name="T" type="integer" max="2.14748E9" units="dev"/>
        </inkml:traceFormat>
        <inkml:channelProperties>
          <inkml:channelProperty channel="X" name="resolution" value="2540.01343" units="1/in"/>
          <inkml:channelProperty channel="Y" name="resolution" value="2540.36597" units="1/in"/>
          <inkml:channelProperty channel="F" name="resolution" value="3.97878E-7" units="1/dev"/>
          <inkml:channelProperty channel="T" name="resolution" value="1" units="1/dev"/>
        </inkml:channelProperties>
      </inkml:inkSource>
      <inkml:timestamp xml:id="ts0" timeString="2015-03-26T20:19:05.064"/>
    </inkml:context>
    <inkml:brush xml:id="br0">
      <inkml:brushProperty name="width" value="0.05292" units="cm"/>
      <inkml:brushProperty name="height" value="0.05292" units="cm"/>
    </inkml:brush>
  </inkml:definitions>
  <inkml:trace contextRef="#ctx0" brushRef="#br0">2292 6831 75 0,'0'-12'32'15,"-3"0"-3"-15,-11 3-4 16,14 9-23-16,-23-3 0 15,12 6-1-15,-4 1 0 16,6 2 0-16,-2 0-1 16,11-6 0-16,-15 10 0 15,15-10 0-15,0 0 2 16,0 0-1-16,0 0 0 15,0 0 0-15,0 0 0 0,15-1 0 16,-15 1 1-16,11-6-1 16,-11 6 0-16,10-4 0 15,-10 4 0-15,0 0 1 16,0 0 1-16,0 0-1 15,0 0 1-15,0 0 0 16,0 0-1-16,0 0 1 16,0 0 0-16,-14-6-1 15,14 6-1-15,-11-1 0 16,11 1 1-16,-19 4-1 15,4 2 0-15,0 5 1 16,-6 2-1-16,-3 6 1 16,-10 6 0-16,1 8 0 15,-5 3 0-15,6 7 0 0,3 4-1 16,6 0 0-16,9 2 0 15,13-2-1-15,12-3-1 16,9-8-1-16,16-7-3 16,4-20-8-16,20-2-22 15,-3-15-3-15,10-6 1 16,0-14-1-16</inkml:trace>
  <inkml:trace contextRef="#ctx0" brushRef="#br0" timeOffset="256.0146">2759 6606 93 0,'-17'-3'37'15,"-8"1"-1"-15,8 12 2 16,-4 7-35-16,6 17 0 15,-2 7 0-15,4 18 0 16,-2 9-1-16,1 12 0 16,1 7-2-16,-3 2-3 15,7 1-1-15,-6-13-5 16,16 3-23-16,-7-21-5 15,14-9 0-15,-2-20-1 16</inkml:trace>
  <inkml:trace contextRef="#ctx0" brushRef="#br0" timeOffset="662.0377">2634 7397 93 0,'0'0'35'15,"0"0"2"-15,0 0 0 16,-1-15-33-16,8-5-1 16,9-3 0-16,4-4-1 0,4 2 0 15,1-1-1-15,1 8 1 16,-2 4-1-16,1 14 1 15,-3 10-1-15,-7 11 0 16,-6 10-1-16,-1 10 1 16,-6 4-1-16,1 1 0 15,-2-2-1-15,1-11-2 16,9-4-6-16,-11-29-25 15,33-4-2-15,-4-29-2 16,10-12 0-16</inkml:trace>
  <inkml:trace contextRef="#ctx0" brushRef="#br0" timeOffset="863.0493">3400 6586 107 0,'-13'27'40'16,"1"22"2"-16,-11 1-4 15,2 14-33-15,-2 9-2 16,1 1 0-16,4 8-3 16,0-1-2-16,10 0-6 15,-7-22-27-15,30-1-5 16,0-23 0-16,16-7 0 15</inkml:trace>
  <inkml:trace contextRef="#ctx0" brushRef="#br0" timeOffset="1473.0837">3625 7081 89 0,'-28'17'38'0,"0"17"1"16,-7 2 1-16,7 24-18 15,0-14-19-15,9 7 0 16,7-4-1-16,10-2 0 15,8-9 0-15,12-10-2 16,10-15 1-16,8-10-1 16,7-15-1-16,1-11 0 15,1-15 0-15,-2-9 0 16,-6-6 0-16,-7-5 0 15,-8 3 0-15,-7 2 1 16,-8 5 0-16,-11 11 1 16,-5 14 0-16,-7 12 0 0,-4 10 0 15,2 9 0-15,3 7 1 16,3 4-1-16,9 4 0 15,12-4 0-15,7-5 0 16,13-6-1-16,9-7 0 16,10-4 1-16,4-3-1 15,1-1 0-15,-2 0 0 16,-3 3 0-16,-9 6 1 15,-7 7-1-15,-12 8 0 16,-9 10 0-16,-14 6 0 16,-6 7 0-16,-8 2 0 15,-2 2 0-15,1-4 0 0,-2-4 0 16,6-8-1-1,5-11 1-15,9-17 0 0,0 0 0 16,18-20 1-16,2-10-1 16,4-8 0-16,2-6 1 15,3-4-1-15,-1 1 1 16,-3 3-1-16,-2 6 0 15,-3 8-1-15,-2 8-2 16,1 10-3-16,-9-8-12 16,18 20-18-16,-8-8-5 15,11 10 1-15,-4-7-1 16</inkml:trace>
  <inkml:trace contextRef="#ctx0" brushRef="#br0" timeOffset="1663.0951">4669 7109 87 0,'-3'22'40'0,"-13"-3"-1"16,2 14 2-16,-14-11-12 15,8 11-26-15,-4 3-1 16,9-1-1-16,1 0-1 16,5-3-3-16,9-4-2 15,0-28-13-15,19 22-21 16,-5-26-2-16,12-4 2 15,-3-19-3-15</inkml:trace>
  <inkml:trace contextRef="#ctx0" brushRef="#br0" timeOffset="2031.1161">4871 6967 89 0,'0'0'39'16,"-1"12"0"-16,2 5 2 16,-1-17-18-16,-5 27-18 15,10-9-1-15,3 7 0 16,-1 0-1-16,-1 6 0 15,-5 0-1-15,0 6-1 16,-6-3 1-16,-3 0-2 16,2-5 0-16,-2-5 0 15,5-7 0-15,3-17 0 16,0 0 0-16,21-11 0 15,0-11 0-15,3-8 0 16,5-1 0-16,2-3 0 16,-1 3 0-16,-1 5 0 15,-7 11 0-15,-1 7 0 0,-8 11 0 16,-4 9 0-16,-3 8 0 15,-2 6 0-15,1 1 0 16,2 3-4-16,8 3-3 16,-7-20-13-16,26 8-20 15,-13-16-3-15,17-1 2 16,-6-17-3-16</inkml:trace>
  <inkml:trace contextRef="#ctx0" brushRef="#br0" timeOffset="2367.1353">5438 7146 109 0,'-11'19'38'16,"12"5"1"-16,-1-14-5 0,14 4-29 15,8-11-1-15,7-1-1 16,3-11-1-16,2-3 0 15,1-9-1-15,-3-2 0 16,-5-5 0-16,-6-2-1 16,-5 1 1-16,-9 3-1 15,-7 3 1-15,-10 10 0 16,-12 10 1-16,-7 10 0 15,-8 12 0-15,-2 8 0 16,-3 7 0-16,5 6 1 16,7 0-3-16,7-1 0 15,17-2-5-15,7-20-10 16,32 9-13-16,0-23-14 15,29-3 0-15,7-15-2 0,23 0 2 16</inkml:trace>
  <inkml:trace contextRef="#ctx0" brushRef="#br0" timeOffset="2999.1715">6678 7335 77 0,'11'0'37'16,"-11"0"-1"-16,0 0 0 15,0 0-26-15,0 0-7 16,-20-17-1-16,6 8 1 16,-8-4 0-16,-3-1 0 15,-6-7 0-15,0-2 1 16,-10-7-2-16,1-5 0 15,-5-12-1-15,2-7 0 16,1-10 0-16,4-8-2 0,5-6 2 16,7-2-3-16,8 5 2 15,10 5-1-15,8 10 2 16,11 14-2-16,4 16 2 15,7 19-1-15,1 20 1 16,0 16 2-16,-8 18-1 16,-6 15 1-16,-11 12-2 15,-8 10 1-15,-11 8-2 16,-7 0 2-16,-4-1-1 15,1-1-2-15,4-12 2 16,10-12-1-16,12-13 1 16,20-18-1-16,18-18-1 15,18-18-1-15,26-8-7 0,8-31-11 16,34 0-18-16,0-16-2 15,18 2 0-15,-4-6-1 16</inkml:trace>
  <inkml:trace contextRef="#ctx0" brushRef="#br0" timeOffset="3433.1963">7402 6892 70 0,'30'-19'37'0,"-13"-4"0"16,5 9-6-16,-26-14-6 15,1 17-14-15,-17-5-4 16,1 7-1-16,-9 3-2 15,-1 9-1-15,-7 11 0 16,-2 8-1-16,-2 15 0 16,0 11 0-16,5 5 0 15,7 7-1-15,7 1 0 16,13-3 0-16,18-10-1 15,17-11-1-15,21-17-1 0,17-19-3 16,26-10-2-16,3-26-5 16,21 2-8-16,-15-25-19 15,10 0 0-15,-19-11 0 16,-7 5 2-16</inkml:trace>
  <inkml:trace contextRef="#ctx0" brushRef="#br0" timeOffset="3767.2154">7994 6605 93 0,'-35'23'38'16,"-8"5"3"-16,7 22 0 15,-4 0-19-15,6 11-17 16,3 5-2-16,4 6 0 16,5 0-1-16,1 3-2 0,7-6 2 15,6-6-2-15,4-10 1 16,5-11-1-16,6-12 1 15,7-13-1-15,7-16 1 16,9-15 1-16,0-7-2 16,1-5 0-16,5-6 0 15,-2 1 0-15,-5 1 0 16,-4 6 0-16,-5 9 0 15,-4 7 0-15,-1 8 0 16,-6 7 0-16,3 4-2 16,-1 2-2-16,8 2-2 15,-3-8-6-15,20 7-14 16,-15-20-14-16,18-2 0 15,-5-16-2-15,12-4 3 0</inkml:trace>
  <inkml:trace contextRef="#ctx0" brushRef="#br0" timeOffset="3974.2273">8453 6599 86 0,'-17'-4'40'0,"3"27"0"16,-15 8 1-16,9 30-13 15,-10 3-24-15,5 9 0 16,1 5-2-16,5 0-1 15,10-3-1-15,8-3-3 16,15-8-1-16,7-15-3 16,20-5-14-16,-2-27-17 15,15-7-2-15,-4-19 0 0,11-6 0 16</inkml:trace>
  <inkml:trace contextRef="#ctx0" brushRef="#br0" timeOffset="4575.2616">8776 7047 90 0,'0'0'40'0,"-33"-9"1"16,11 22-1-16,-12-3-15 15,5 15-19-15,-8 7-1 16,8 6-4-16,5 4 2 16,8 1-1-16,12-5 0 15,8-5-2-15,15-5 0 16,7-11 0-16,10-13 0 15,6-11 0-15,2-11 0 16,-2-9 0-16,-1-7 0 16,-7-6 0-16,-9-5 0 0,-6-1-2 15,-10 4 2-15,-9 5-1 16,-8 9 0-16,-6 8 1 15,-4 8 0-15,-1 9 0 16,2 8 1-16,5 4-1 16,6 3 0-16,11 3 1 15,9-2 1-15,7-4-2 16,10-1 0-16,4-3 0 15,3 0 0-15,3-1 0 16,-8 3 0-16,-3 2 0 16,-6 9 0-16,-7 2 0 15,-9 7 0-15,-8 9 0 16,-9 2 0-16,-2 3 0 15,-3 0 0-15,-1-4 0 0,3-4 0 16,3-9 0-16,7-11 0 16,2-13 0-16,19-17 0 15,-1-10 0-15,5-12 0 16,6-10 0-16,1-5 0 15,1-3 0-15,-4-1 0 16,-2 7 0-16,-7 10 0 16,-3 7 0-16,-4 13 0 15,-3 9 0-15,2 11 0 16,1 2 0-16,8 15-13 15,-5-17-9-15,21 19-9 16,-11-15-11-16,17 5 0 16,-4-13 0-16,7 2 3 0</inkml:trace>
  <inkml:trace contextRef="#ctx0" brushRef="#br0" timeOffset="4748.2715">9643 6997 126 0,'-16'29'41'16,"-13"-5"2"-16,10 17-3 15,-10-3-37-15,4 7-1 16,6-5-2-16,5 4 0 15,8-6 0-15,5-9-5 16,15-7-3-16,-3-26-13 16,23 2-18-16,-10-23-1 15,12-3-1-15,-5-18 0 16</inkml:trace>
  <inkml:trace contextRef="#ctx0" brushRef="#br0" timeOffset="4886.2792">9749 6693 107 0,'0'0'36'16,"-13"0"-3"-16,14 18-23 15,5-2-41-15,11 4-5 16,4-5-1-16,16 5 0 16</inkml:trace>
  <inkml:trace contextRef="#ctx0" brushRef="#br0" timeOffset="5251.3003">10191 6925 122 0,'-27'20'41'0,"-20"0"2"16,5 9-2-16,-11-1-35 0,7 5-4 15,4 3-2-15,7 1 0 16,12 0 0-16,13-4 0 16,14-9 0-16,14-8 0 15,12-12 0-15,9-12 0 16,8-14 0-16,2-11 0 15,2-11 0-15,2-12 0 16,-7-5 0-16,-4-2 0 16,-4-1 0-16,-7 5 0 15,-5 13 0-15,-11 12 0 16,-7 15 0-16,-8 19 0 15,-18 22 0-15,-2 18 0 16,-13 19 0-16,0 9 0 16,-2 5 0-16,2 3 0 0,12 0 0 15,6-18-18-15,30 4-9 16,-2-30-13-16,28-4-4 15,3-24 0-15,22-9 2 16</inkml:trace>
  <inkml:trace contextRef="#ctx0" brushRef="#br0" timeOffset="5596.32">10625 7117 120 0,'-41'21'41'16,"9"12"2"-16,-3-7-3 15,20 4-35-15,6-9-3 16,15-3-2-16,13-12 2 15,11-6 0-15,10-11-2 0,5-8 0 16,1-8 0-16,-1-5 0 16,-7-4 0-16,-7-2 0 15,-13 5 0-15,-12 5 0 16,-17 11 0-16,-12 10 0 15,-15 10 0-15,-5 13 0 16,-4 10 0-16,0 13 0 16,2-1 0-16,8 7 0 15,13 0 0-15,11-7 0 16,15-5 0-16,17-12 0 15,25-3-11-15,7-29-10 16,36 9-10-16,0-24-10 16,31-1-1-16,3-12-1 15,22-9 2-15</inkml:trace>
  <inkml:trace contextRef="#ctx0" brushRef="#br0" timeOffset="255107.5913">11290 4982 76 0,'-38'-8'37'16,"13"2"-1"-16,1-8 0 15,19 2-35-15,-1-6 0 16,10 1-2-16,7-1 1 16,9 1 0-16,10 2 0 15,8 0-1-15,10 4 2 16,7 0-1-16,9 4 0 15,3 5 1-15,6 3 0 16,3 5-1-16,-3 7 1 16,-2 2 0-16,-5 6-1 15,-3 4 1-15,-5 7-1 16,-3 1-1-16,-5 2 3 0,-5 1-2 15,-4 2 1-15,-5 1-1 16,-6 4 2-16,-6 0-2 16,-11 2 2-16,-8 5-2 15,-13 4 1-15,-12 3 0 16,-14 3-1-16,-6 4 1 15,-11 3 0-15,-9 0 0 16,-9 1 1-16,-1-1 0 16,-2-4 0-16,0 2-1 15,2-6 1-15,7-8-1 16,4-4 1-16,8-10-2 15,7-3-1-15,9-8 1 16,11-6-1-16,6-6 1 16,18-14-1-16,6 12 1 0,14-13-1 15,11-6 1-15,11-1 0 16,9-2 0-16,8-2 0 15,1 0 0-15,0 2 0 16,-4 2 1-16,-8 7-1 16,-10 9 0-16,-18 10 1 15,-15 14 0-15,-21 13 0 16,-18 20 1-16,-19 15 0 15,-14 22 3-15,-11 11-3 16,-3 12 3-16,3 4-4 16,12 1 1-16,19-3-2 15,20-5 1-15,27-10-2 16,26-6-1-16,22-10 0 15,22-7-1-15,13-6 2 16,9 0 0-16,0-6-1 0,-1-4 1 16,-16-5 0-16,-19-1 0 15,-24 1 1-15,-31 1 0 16,-27 1 0-16,-29-3 0 15,-22-4-1-15,-21-10-1 16,7-4-25-16,-5-38-12 16,20-27 0-16,18-36-2 15,28-32 2-15</inkml:trace>
  <inkml:trace contextRef="#ctx0" brushRef="#br0" timeOffset="256008.6428">12684 6124 85 0,'-10'-9'35'0,"-13"1"1"16,-2 16-2-16,-16 3-27 15,0 12-1-15,-11 8 0 16,1 16-1-16,-6 6 0 15,6 10-1-15,6-4-2 16,16-5 2-16,16-9-2 16,19-13 0-16,22-20-1 0,19-20 0 15,17-24 0-15,15-21 0 16,9-19 0-16,6-10-2 15,-7-12 1-15,-5-4 1 16,-16 1-2-16,-13 8 0 16,-19 13 0-16,-17 20 1 15,-19 20-2-15,-18 26 1 16,-16 23 3-16,-7 27-3 15,-1 21 3-15,-4 16-1 16,6 9 1-16,7 6-1 16,10-1-1-16,11-9-2 15,17-6-4-15,8-18-1 16,17-2-9-16,2-26-21 15,17-7-3-15,-2-19 2 16,12-6-1-16</inkml:trace>
  <inkml:trace contextRef="#ctx0" brushRef="#br0" timeOffset="256561.6744">13109 6198 75 0,'28'-21'34'16,"-10"-3"1"-16,-2 6 0 15,-12-6-27-15,2 12-1 16,-13-2 0-16,7 14-2 16,-22 0-1-16,7 11 0 15,-5 5-1-15,3 9 0 16,-3 6-1-16,3 7 1 15,2 4-2-15,3 5 1 16,3 0-1-16,3 4 1 16,3-3-2-16,5-5 3 15,7-9-2-15,6-10 0 16,10-15 0-16,7-11 0 15,11-18 0-15,5-12 0 16,0-10 0-16,3-6-2 0,-3-9 2 16,-4 2 0-16,-11 4-1 15,-3 10 1-15,-12 7-1 16,-7 14 1-16,-11 20-1 15,0 0 0-15,-5 25 1 16,-5 7-1-16,1 7 0 16,-2 4 0-16,2 6-1 15,0-4-1-15,9-1-3 16,-1-16-8-16,14 9-24 15,-4-18-3-15,15-3 0 16,-3-16-1-16</inkml:trace>
  <inkml:trace contextRef="#ctx0" brushRef="#br0" timeOffset="256895.6935">13791 6180 113 0,'-20'39'39'16,"-7"-6"0"-16,16 10-3 15,7-8-34-15,9-8 0 16,14-9-1-16,15-10 1 16,12-12-1-16,6-8 0 15,5-12 0-15,-3-4 0 16,-5-7 0-16,-9 0 0 15,-12 2 0-15,-17 6 0 16,-18 11 0-16,-15 14 0 16,-15 15 0-16,-12 13 0 15,-7 12-1-15,-2 10 1 0,1 6-1 16,14 2 0-16,19-3-2 15,18-13-6-15,34-6-24 16,9-24-8-16,39-3 0 16,19-20-2-16</inkml:trace>
  <inkml:trace contextRef="#ctx0" brushRef="#br0" timeOffset="257504.7284">14983 5908 101 0,'4'-12'38'0,"-4"12"2"15,0 0-2-15,14-3-33 16,-14 3-2-16,-13 26-2 15,3-1 2-15,-1 11-1 16,-4 7 0-16,3 11-1 16,-2 5 0-16,2 1 0 15,2-1-1-15,4-3 1 16,1-7-1-16,3-9 1 0,3-9-1 15,-1-11 0-15,0-20 0 16,0 0 1-16,8-27-1 16,-4-6 0-16,-2-13 1 15,2-13-1-15,1-12 1 16,0-9 0-16,4-8-2 15,3 2 0-15,4 3 0 16,4 9 0-16,5 10 0 16,4 14 0-16,5 15 0 15,1 17-1-15,3 18 2 16,-1 12 1-16,-5 11-1 15,-2 7 2-15,-6 5-2 16,-9 2 1-16,-12 0 1 16,-10 2-1-16,-15 0 0 15,-13-4-1-15,-8 3 0 0,-9-2-4 16,1 5-2-16,-8-13-22 15,19 7-12-15,3-13 1 16,23 1-2-16,14-23 1 16</inkml:trace>
  <inkml:trace contextRef="#ctx0" brushRef="#br0" timeOffset="257897.7509">15563 6228 101 0,'-40'17'38'15,"5"9"1"-15,-15-12-4 16,8 6-28-16,2-5-2 16,12 4-1-16,7-6-1 15,12-2 0-15,9-11-1 16,24 4 0-16,12-15-1 15,12-4 0-15,8-10 0 16,5-9 0-16,3-5 0 16,-5-7-1-16,-5-4 1 15,-9 1-1-15,-15 0 1 16,-12 3-1-16,-10 7 0 15,-11 7 0-15,-6 14 0 16,-10 13 0-16,-4 17 0 16,-2 17 0-16,-1 16-1 15,3 14 1-15,6 9-2 0,7-2-5 16,29 5-24-16,2-23-9 15,27-9 0-15,9-27-2 16,20-14 1-16</inkml:trace>
  <inkml:trace contextRef="#ctx0" brushRef="#br0" timeOffset="258067.7606">16473 5637 110 0,'-30'28'41'0,"-2"37"1"16,-15 11-3-16,10 18-35 15,-4 6-3-15,7 0-3 16,19 3-20-16,1-28-15 0,27-7-4 16,4-28 1-16,23-13-2 15</inkml:trace>
  <inkml:trace contextRef="#ctx0" brushRef="#br0" timeOffset="258231.77">16768 6293 99 0,'-34'59'39'0,"-5"-3"-1"16,2-6-13-16,6-13-51 16,0-2-10-16,20-5-3 15,2-11 1-15</inkml:trace>
  <inkml:trace contextRef="#ctx0" brushRef="#br0" timeOffset="259607.8487">17547 5836 69 0,'-13'16'36'16,"-11"4"1"-16,0 12-1 15,-9-3-12-15,3 12-22 16,-2 0 3-16,8 3-2 16,0-4 0-16,8-1-1 15,3-9-1-15,8-3-1 16,3-9 1-16,5-7-1 0,-3-11 1 15,14-12-1-15,-9-11 1 16,7-10 0-16,-2-11 0 16,4-8 1-16,-2-6-3 15,3-4 4-15,-1 0-4 16,0 6 0-16,-1 9 1 15,-3 11-1-15,-2 10 1 16,-8 26-1-16,13-4 2 16,-11 22-2-16,2 12 4 15,1 4-1-15,4 4 0 16,6 3 0-16,5-7 0 15,11-9 0-15,10-8 1 16,9-15-2-16,8-10-1 0,5-9 2 16,1-9-3-1,-3-4 3-15,-6-3-3 0,-8 5 1 16,-9 3-2-16,-15 11 1 15,-23 14 1-15,0 0-1 16,-13 30 3-16,-11 6-3 16,-5 13 2-16,-5 4 0 15,1 12-1-15,3-2 0 16,11-2-2-16,6-9-5 15,26 0-27-15,1-21-5 16,23-9 0-16,5-21-1 16</inkml:trace>
  <inkml:trace contextRef="#ctx0" brushRef="#br0" timeOffset="260245.8852">18372 5973 113 0,'-42'5'38'15,"3"18"1"-15,-10-2-3 16,3 14-32-16,4 4-1 15,11 4 0-15,9 0-1 16,16-4 0-16,15-5-1 16,16-9 0-16,12-8-1 15,7-9 0-15,7-11 0 16,1-9 0-16,-5-8 1 15,-3-9-2-15,-6-5 1 16,-11-6 0-16,-10-1 0 16,-5-3 0-16,-8 1 1 15,-4 5-1-15,-4 7 0 0,-5 4 0 16,0 10 1-16,-4 8-1 15,13 9 1-15,-14 1-1 16,14-1 1-16,4 15-1 16,7-5 1-16,8-2-1 15,5-2 1-15,7-1-1 16,4-3 1-16,6 2-1 15,-3-1 1-15,0 3-1 16,-8 2 1-16,-4 7 0 16,-9 3-1-16,-10 9 1 15,-9 3-1-15,-11 4 2 16,-7 6-2-16,-5-2 0 15,-1-1 0-15,-2-6 0 16,9-5 0-16,5-10 0 0,14-16 0 16,9-11 0-16,19-18 0 15,12-11 0-15,8-10 0 16,8-4 0-16,1-2 0 15,-1 3 0-15,-7 10 0 16,-12 11 0-16,-13 19 0 16,-24 13 0-16,4 23 0 15,-22 14 0-15,-8 11 0 16,-7 6 0-16,3 10 0 15,-2-8-6-15,18 9-15 16,-1-25-19-16,24-3-2 16,6-21-1-16,23-7-1 15</inkml:trace>
  <inkml:trace contextRef="#ctx0" brushRef="#br0" timeOffset="261034.9303">19943 5705 95 0,'0'0'39'16,"0"0"-1"-16,19 13 0 15,-19-13-35-15,29-1-2 16,-1-6 1-16,5 3-1 16,0-3 0-16,6 0 1 15,-4 3-1-15,-1-4 0 0,-9 10 0 16,-4 9 0-16,-14 9 0 15,-11 7 1-15,-13 8 1 16,-14 10 0-16,-5 7-1 16,-5 5 1-16,-5 3-1 15,5-4 0-15,6-3 0 16,8-5-2-16,17-10-1 15,12-10 0-15,21-11-4 16,13-27-9-16,31-2-23 16,4-23-2-16,19-6 0 15,2-15 0-15</inkml:trace>
  <inkml:trace contextRef="#ctx0" brushRef="#br0" timeOffset="261305.9458">20803 5760 77 0,'0'0'39'16,"-16"5"-2"-16,-9 25 2 15,-19-2-10-15,3 21-23 16,-4 10 0-16,6 4 0 15,9 2-2-15,18-2-2 16,14-10 2-16,21-9-3 16,19-18 0-16,14-17 0 15,7-19 0-15,9-16 1 16,-2-15-2-16,-10-8 0 15,-11-5 0-15,-20-6-2 16,-17 2-3-16,-16-2 3 16,-15 9-5-16,-13 3 1 15,-5 16-4-15,-11-3-8 16,18 28-15-16,-7-8-6 15,18 16 2-15,10-4-2 0</inkml:trace>
  <inkml:trace contextRef="#ctx0" brushRef="#br0" timeOffset="261529.9586">21631 5272 105 0,'-41'24'39'15,"-1"28"1"-15,-18 16-2 16,8 28-33-16,-16 14-1 16,3 16-2-16,1 8-2 15,4-13-18-15,20 3-18 0,6-24-2 16,20-11 0-16,11-27-3 15</inkml:trace>
  <inkml:trace contextRef="#ctx0" brushRef="#br0" timeOffset="261815.975">21591 5799 102 0,'0'0'40'15,"-1"14"4"-15,-1 8-4 0,-14 0-23 16,-8 14-14-16,2 5 3 16,5 9-3-16,0-1-3 15,8 0 0-15,12-7 0 16,14-12 0-16,24-14 0 15,19-17 0-15,22-12 0 16,5-27-22-16,20 2-18 16,-9-19-2-16,3 0-1 15,-15-12 0-15</inkml:trace>
  <inkml:trace contextRef="#ctx0" brushRef="#br0" timeOffset="261988.9849">21946 5748 120 0,'-69'83'42'16,"-4"3"1"-16,17 11-1 15,10-6-39-15,15-12-2 16,21-1-2-16,13-23-7 16,31-7-30-16,2-28-3 15,23-14 1-15,4-24-2 16</inkml:trace>
  <inkml:trace contextRef="#ctx0" brushRef="#br0" timeOffset="262190.9964">22419 5341 109 0,'-28'41'41'0,"-20"21"1"16,2 28 1-16,-15 11-29 15,2 11-11-15,3 12 0 16,3 3-3-16,7-1 0 15,7-16-11-15,21-7-28 16,1-25-1-16,20-13-3 16,4-29-1-16</inkml:trace>
  <inkml:trace contextRef="#ctx0" brushRef="#br0" timeOffset="263189.0535">22446 5843 105 0,'1'-14'36'0,"-1"14"-1"16,0 0-5-16,-1-11-25 15,1 11-2-15,0 0 3 16,-2 30-3-16,-5-4 1 0,0 17-2 16,-7 6 2-16,0 11-3 15,-4 5 2-15,0 0-4 16,7 5-18-16,-1-23-17 15,17-7-3-15,-1-20 0 16,23-11-1-16</inkml:trace>
  <inkml:trace contextRef="#ctx0" brushRef="#br0" timeOffset="263742.0851">22841 5904 109 0,'-1'-14'38'15,"1"14"0"-15,-17-5-2 16,6 8-30-16,-14 5-2 16,0 10 0-16,-5 2-1 15,4 7 0-15,-1 1-1 0,6 2 0 16,8 2-1-16,10-4 0 15,11-1 0-15,9-5-1 16,12-3 0-16,7-2 0 16,5-5 0-16,3 1 0 15,0-2 0-15,-6 2 0 16,-6 2 0-16,-6 4 1 15,-14 4-1-15,-12 3 1 16,-10 2-1-16,-12 1 0 16,-4 0-1-16,-6-5 0 15,1-4-2-15,-3-9-4 16,21-2-22-16,-8-20-8 15,21-4-2-15,0-18 0 16,16 0-1-16</inkml:trace>
  <inkml:trace contextRef="#ctx0" brushRef="#br0" timeOffset="263893.0938">22894 5883 106 0,'-9'-22'41'16,"9"22"1"-16,0 0-1 16,20 6-16-16,3-6-25 15,16-2 0-15,17 0 0 16,4-16-19-16,17 13-21 15,-10-12-2-15,9 9 0 16,-13-4-1-16</inkml:trace>
</inkml:ink>
</file>

<file path=ppt/ink/ink2.xml><?xml version="1.0" encoding="utf-8"?>
<inkml:ink xmlns:inkml="http://www.w3.org/2003/InkML">
  <inkml:definitions>
    <inkml:context xml:id="ctx0">
      <inkml:inkSource xml:id="inkSrc0">
        <inkml:traceFormat>
          <inkml:channel name="X" type="integer" max="27848" units="cm"/>
          <inkml:channel name="Y" type="integer" max="15752" units="cm"/>
          <inkml:channel name="F" type="integer" max="2047" units="dev"/>
          <inkml:channel name="T" type="integer" max="2.14748E9" units="dev"/>
        </inkml:traceFormat>
        <inkml:channelProperties>
          <inkml:channelProperty channel="X" name="resolution" value="1000.64679" units="1/cm"/>
          <inkml:channelProperty channel="Y" name="resolution" value="1000.12701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5-05-19T00:39:03.813"/>
    </inkml:context>
    <inkml:brush xml:id="br0">
      <inkml:brushProperty name="width" value="0.05292" units="cm"/>
      <inkml:brushProperty name="height" value="0.05292" units="cm"/>
      <inkml:brushProperty name="color" value="#00B0F0"/>
    </inkml:brush>
  </inkml:definitions>
  <inkml:trace contextRef="#ctx0" brushRef="#br0">2104 11400 745 0,'0'0'189'15,"0"0"-100"-15,0 0-34 0,0 0-18 0,0 0-8 16,0 0-6-16,0 0-5 0,0 0-6 15,0 0-9-15,0 0-1 0,0 0 0 0,0 0-1 16,4 37 5-16,-4-37-4 0,2 50 3 0,-4-20 0 16,0 1 4-16,0 5-6 0,-1 1 10 15,-3-2-9-15,3 2 5 0,-1-7-6 0,3 3 1 16,-3-6-7-16,2-3 5 0,2-24-8 0,-3 37-10 16,3-37-20-16,0 0-21 0,9 35-31 0,-9-35-32 15,0 0-29-15,0 0-69 0,-2-28-146 16,2 28 152-16,10-35 212 0</inkml:trace>
  <inkml:trace contextRef="#ctx0" brushRef="#br0" timeOffset="187.6129">1940 11386 1072 0,'-31'-9'124'0,"31"9"-47"0,0 0-27 15,0 0-30-15,0 0-14 0,0 0 1 0,0 0 5 16,18-31 0-16,-18 31 2 0,36-28-8 0,-12 15 0 15,5-3-5-15,3 2-1 0,1 4 11 0,3 1-24 16,-6-2 0-16,5 11-38 0,-35 0-38 0,60 4-51 16,-60-4-75-16,48-11-243 0,-9 29 47 0,-39-18 384 15</inkml:trace>
  <inkml:trace contextRef="#ctx0" brushRef="#br0" timeOffset="1047.0447">2474 11487 832 0,'-39'35'73'0,"13"-16"0"0,12 8-1 16,14-27-11-16,-30 47 2 0,30-47-11 0,-20 46-9 16,20-46-5-16,-7 42-4 0,7-42-16 0,5 43-1 15,-5-43-4-15,18 33 3 0,-18-33-11 0,28 26-1 16,-28-26-4-16,45 16 2 0,-45-16-3 0,47 2 1 15,-22-5 1-15,2-6-1 0,-1-2 2 16,1-6-1-16,1-3 0 0,-3-3-3 0,0-1 4 16,-4-6-5-16,0-2 6 0,-3-1-5 0,0 1 4 15,-4 2-4-15,-5-2 4 0,0 6-5 16,-8 1 6-16,-1 25-4 0,0-39 5 0,0 39-3 16,-12-28 3-16,12 28-2 0,0 0 1 0,-26-23-2 15,26 23-1-15,0 0 0 0,-31 0-2 0,31 0 2 16,0 0-1-16,0 0 3 0,-26 27-3 15,26-27 4-15,0 0-3 0,-7 37 2 0,7-37 1 16,9 23-1-16,-9-23-1 0,0 0 3 0,32 26-3 16,-32-26 1-16,38 7 1 0,-13-7-1 0,2-3 0 15,-1-1 0-15,3 0 0 0,-1 1-1 0,-1 1 1 16,-3 2 0-16,-24 0 0 0,41 0 2 0,-41 0 0 16,29 5 3-16,-29-5 1 0,0 0 2 15,23 25-3-15,-23-25 0 0,5 32-5 16,-5-32 3-16,-2 47-6 0,-3-15 4 0,-4 2-3 15,-3 1 3-15,-3 4-5 0,-1-3 10 0,0-4-8 16,2 0 6-16,0-6-1 0,3-1 3 0,11-25-3 16,-14 30 1-16,14-30-5 0,0 0-1 0,0 0-2 15,0 0-1-15,0 0 1 0,0 0 2 0,0 0 3 16,16-32-2-16,-16 32 4 0,23-51-6 16,-9 18 5-16,1-3-7 0,1-1 7 0,0-1-7 15,-2 1 7-15,-2-2-6 0,-1 7 5 0,-2 2-5 16,-1 2 5-16,3 4-5 0,-11 24 3 0,20-45-3 15,-20 45 2-15,24-35-1 0,-24 35 0 0,0 0-1 16,34-26 1-16,-34 26-2 0,0 0 0 16,32 0-1-16,-32 0 1 0,0 0 2 0,32 24-1 15,-32-24 3-15,19 27-3 0,-19-27 3 16,20 32-2-16,-20-32 1 0,16 40-2 0,-16-40 3 16,10 44-4-16,-8-19 3 0,0 1-4 0,-2 1 3 15,-4 1-5-15,-3-2 6 0,0 4-4 0,-4-3 4 16,1-5-2-16,10-22 4 0,-29 45-4 0,29-45 4 15,-31 35-5-15,31-35 4 0,-32 28-5 0,32-28 2 16,-27 16-3-16,27-16-1 0,0 0 1 16,-37 9 0-16,37-9 2 0,0 0 2 0,-34-4 0 15,34 4 2-15,0 0 2 0,-26-3 3 0,26 3 6 16,0 0 2-16,0 0-1 0,-25 3-3 16,25-3-6-16,0 0-2 0,-25 35-4 0,15-10 3 15,-3 7-4-15,1 3 7 0,-2 5 8 0,1 4-28 16,1-5 29-16,1-2-33 0,8-5 1 0,3-32-16 15,1 46-37-15,-1-46-34 0,0 0-45 16,25 7-43-16,7-13-133 0,5-1-83 0,-19-33 176 16</inkml:trace>
  <inkml:trace contextRef="#ctx0" brushRef="#br0" timeOffset="1250.0908">3512 11529 1070 0,'-10'30'58'0,"-10"3"-27"16,6 10 15-16,-7-5 5 0,8 12 10 0,-8-13-18 16,9 7-6-16,-6-6-21 0,6 1 0 0,-1-2-9 15,4-3 3-15,4-6-12 0,5-28 0 0,0 44-6 16,0-44-12-16,14 32-19 0,-14-32-22 0,25 15-32 16,-25-15-37-16,37-10-46 0,-37 10-147 15,34-58-72-15,8 44 199 0</inkml:trace>
  <inkml:trace contextRef="#ctx0" brushRef="#br0" timeOffset="1390.7411">3652 11259 1085 0,'-16'27'87'0,"16"-27"-32"0,-30 17-38 16,30-17-11-16,0 0-4 0,-23 37-9 0,23-37-20 15,2 30-39-15,-2-30-26 0,19 30-61 0,-19-30-20 16,34 13-72-16,-2 3-41 0,-32-16 84 0,67 10 202 15</inkml:trace>
  <inkml:trace contextRef="#ctx0" brushRef="#br0" timeOffset="1593.9703">4121 11469 853 0,'-26'4'146'0,"26"-4"-30"15,-48 24-11-15,48-24-14 0,-53 34-16 0,32-10-4 16,-13-6-10-16,9 12-2 0,-7-2-17 0,8 7 6 15,-7-5-14-15,12 4 0 0,-4-10-3 0,9 1-15 16,14-25-9-16,-13 35-4 0,13-35-4 16,9 25 2-16,-9-25-2 0,30 12 1 0,-5-8-3 15,5-8-15-15,11-3-11 0,0-10-36 0,17 6-55 16,-17-33-97-16,33 12-268 0,-13 2-55 0,-7-14 227 16</inkml:trace>
  <inkml:trace contextRef="#ctx0" brushRef="#br0" timeOffset="1875.4074">4770 11367 1484 0,'0'0'62'0,"0"0"-29"0,0 0-12 15,0 0-5-15,0 0 11 0,0 0 2 0,3 30 1 16,-3-30-8-16,-3 44-6 0,-1-16-10 16,-1 9 2-16,0 2-10 0,-4 3 6 0,0 2-6 15,-4 4 5-15,1-3-6 0,0-1 6 0,1-1-21 16,0-3 6-16,8-3-11 0,-4-7-8 0,10 0-19 16,-3-30-29-16,11 41-61 0,-11-41-60 15,0 0-125-15,35 14-180 0,-35-14 132 0,38-20 373 16</inkml:trace>
  <inkml:trace contextRef="#ctx0" brushRef="#br0" timeOffset="2063.0297">4692 11377 1258 0,'-23'27'262'0,"-7"-18"-198"0,30-9-16 15,-30 30-21-15,30-30-7 0,0 0-8 0,-13 26-4 16,13-26-7-16,0 0 1 0,25 23-2 0,-25-23 0 15,37 9 0-15,-9-11-5 0,8 2-16 0,1-11-23 16,14 8-33-16,-10-22-37 0,23 23-43 0,-23-27-25 16,26 21-120-16,-7 3-150 0,-19-23 105 0,21 33 347 15</inkml:trace>
  <inkml:trace contextRef="#ctx0" brushRef="#br0" timeOffset="2391.1019">4933 11807 976 0,'0'0'50'0,"0"0"-11"15,24 14 14-15,-24-14-5 0,45 7 14 0,-45-7-3 16,55-7-8-16,-27-7 6 0,11 2-21 0,-4-8-9 16,4 6-12-16,0-7-4 0,0 2-4 0,-3-6 5 15,-1 2-4-15,-5-3 1 0,-3 0-8 0,-27 26 2 16,35-39-4-16,-35 39 5 0,14-30 0 0,-14 30 2 15,0 0-1-15,0 0-4 0,-24-27-8 16,24 27-3-16,-36 4-2 0,36-4 2 0,-49 23 5 16,15 0 2-16,2 1 6 0,-3 5 4 15,4 4 15-15,-2-3 2 0,4 7 9 0,-1-9-6 16,9 4-3-16,-2-8-12 0,9 1 0 0,14-25-11 16,-20 37 2-16,20-37-6 0,0 0-1 0,9 30-4 15,-9-30-8-15,25 11-14 0,-25-11-14 0,50-11-29 16,-24-12-49-16,29 16-90 0,-23-19-163 15,14-6-106-15,18 18 186 0</inkml:trace>
  <inkml:trace contextRef="#ctx0" brushRef="#br0" timeOffset="2728.273">5731 11571 1109 0,'0'0'241'0,"-39"7"-164"0,9-3-14 0,30-4 1 16,-42 21-13-16,42-21-10 0,-37 25-12 0,37-25-8 15,-29 29-8-15,29-29-3 0,-19 30-5 0,19-30-1 16,-9 27-3-16,9-27 0 0,0 0-2 0,5 32 1 16,-5-32-1-16,0 0 1 0,0 0-1 0,36 26 1 15,-36-26 1-15,32-4 0 0,-32 4 1 0,42-12-3 16,-17 2 4-16,0-3-2 0,3-3 2 16,0 2 0-16,-3 0 3 0,0 4-1 15,-25 10 3-15,35-18-1 0,-35 18-1 0,0 0 0 0,27 2 1 16,-27-2 1-16,0 0 0 0,5 24 2 15,-5-24-4-15,-5 41 2 0,-2-13-5 0,-4 4 5 0,-5 0-5 0,-1-1 4 0,-1 1-6 16,2-4 1-16,16-28-5 0,-20 37-6 0,20-37-13 16,0 0-12-16,0 0-24 15,0 0-20-15,50 16-36 0,-41-50-68 0,35 24-118 16,-7-20-238-16,-1-21 58 0,20 17 450 0</inkml:trace>
  <inkml:trace contextRef="#ctx0" brushRef="#br0" timeOffset="2899.1627">6385 11127 1166 0,'-34'27'319'15,"8"31"-238"-15,-15-7 1 0,7 18-39 0,-5-4-12 16,7 5 4-16,-3-3-15 0,8 2 6 0,4-7-16 16,6-4 2-16,4-9-13 0,6-7 2 0,5-5-12 15,2-12-7-15,11 5-45 0,-11-30-53 0,21 32-15 0,-21-32-79 0,32 7-88 16,-32-7-204-16,29-18 33 0,1 21 463 15</inkml:trace>
  <inkml:trace contextRef="#ctx0" brushRef="#br0" timeOffset="3062.005">6040 11458 1309 0,'0'0'297'0,"0"0"-219"0,0 0-44 16,-22 30-16-16,22-30-10 0,0 0-2 15,30 20-3-15,-30-20 0 0,45 2-2 0,-17-6-1 16,7-5-3-16,1-3-16 0,10 0-24 0,-9-15-43 16,18 18-65-16,-27-35-118 0,20 20-290 0,0 4 54 15,-14-18 384-15</inkml:trace>
  <inkml:trace contextRef="#ctx0" brushRef="#br0" timeOffset="3233.9511">6718 11444 1594 0,'-37'22'108'0,"17"11"-28"16,-10-12-18-16,5 7-6 0,0-7-17 0,25-21-10 16,-38 36-16-16,38-36-7 0,0 0-11 0,0 0-9 15,0 0-14-15,0 0-8 0,0 0-9 0,0 0-12 16,0 0-37-16,30-36-77 0,12 40-170 16,-10-22-238-16,-7 1 37 0,12 18 468 0</inkml:trace>
  <inkml:trace contextRef="#ctx0" brushRef="#br0" timeOffset="3364.0449">6691 11858 1547 0,'-39'11'138'16,"39"-11"-65"-16,-30 28-12 0,30-28-18 15,0 0-15-15,0 0-3 0,0 0-22 0,0 0-15 16,0 0-17-16,-19-39-25 0,19 39-67 0,5-60-145 16,0 34-339-16,8-2 10 0,-6-9 360 0</inkml:trace>
  <inkml:trace contextRef="#ctx0" brushRef="#br0" timeOffset="3948.4662">7182 11342 1085 0,'0'0'117'0,"0"0"-49"0,0 0-27 15,0 0-16-15,0 0-6 0,0 0-7 0,11 32 1 0,-11-32-3 16,-6 26 2-16,6-26-2 0,-10 39 5 16,10-39-3-16,-15 48 7 0,3-22 1 0,3 9 7 15,-5 1 0-15,5 4 7 0,-5 2-10 0,7 4 1 0,-2-4-13 16,0-3 0-16,2-2-11 0,4-3 4 0,-1-5-8 15,2-4-1-15,2-25-19 0,2 35-16 0,-2-35-31 16,0 0-32-16,35 32-52 0,-35-32-61 16,25-14-98-16,2 12-150 0,-24-29 205 0,31 23 258 15</inkml:trace>
  <inkml:trace contextRef="#ctx0" brushRef="#br0" timeOffset="4128.5716">7187 11473 1027 0,'0'0'177'15,"-28"-29"-51"-15,28 29-30 0,0 0-31 32,0 0-25-32,0 0-20 0,0 0-9 0,0 0-7 15,0 0-1-15,30-17-1 0,-30 17-3 0,32-14 1 16,-32 14-10-16,42-20-14 0,-42 20-19 0,50-19-29 16,-50 19-30-16,55-21-34 0,-55 21-25 0,53-21-48 15,-53 21-37-15,39-29-145 0,0 44 216 0,-39-15 175 0</inkml:trace>
  <inkml:trace contextRef="#ctx0" brushRef="#br0" timeOffset="4331.6636">7162 11684 896 0,'-31'2'85'0,"31"-2"-43"0,0 0-10 15,0 0-6-15,0 0 4 0,37 14 6 16,-37-14 2-16,42-11-2 0,-42 11-9 15,55-24-12-15,-23 8-7 0,5-2-8 0,0 2-1 16,1-1-12-16,-1 3-18 0,-7-6-25 0,7 11-29 16,-37 9-14-16,46-16-14 0,-46 16-6 0,0 0-28 15,32-3-85-15,-32 3-97 0,0 0 284 0</inkml:trace>
  <inkml:trace contextRef="#ctx0" brushRef="#br0" timeOffset="4487.9965">7171 11906 787 0,'0'0'208'0,"0"0"-104"0,0 0-38 0,0 0-12 16,0 0-13-16,0 0 2 0,0 0-3 0,41 5-9 16,-41-5-6-16,53-33-10 0,-19 6-3 15,7 3-9-15,5-6 2 0,3-2-8 0,4-2-11 16,-1-11-37-16,10 13-53 0,-20-23-63 16,18 25-69-16,-19-10-94 0,-11-9-79 0,23 27 290 15</inkml:trace>
  <inkml:trace contextRef="#ctx0" brushRef="#br0" timeOffset="4659.8683">7876 11282 914 0,'-12'29'155'0,"-15"-15"-42"15,17 19-11-15,-15-12-22 0,14 13-14 0,-10-8-23 16,10 11-3-16,-5-3-16 0,7 4-1 0,1-1-12 16,1 6 1-16,3-1-11 0,2 2 4 15,0-4-8-15,2-3 6 0,0-1-9 0,-1-12-22 16,8 10-17-16,-7-34-5 0,12 53-46 0,-12-53-37 15,20 37-92-15,-20-37-240 0,0 0 25 0,39 28 340 16</inkml:trace>
  <inkml:trace contextRef="#ctx0" brushRef="#br0" timeOffset="5003.6199">7965 11761 1184 0,'0'0'64'16,"0"0"-36"-16,0 0 5 0,0 0 8 0,0 0 3 16,46 14-3-16,-46-14-4 0,55-14-7 0,-23 0-9 15,5 0-10-15,-2-2-6 0,-1-1-5 0,-2 1 3 16,-2-2-4-16,-30 18 2 0,44-31-1 0,-44 31 3 16,25-27-2-16,-25 27 2 0,0 0 0 0,9-30 2 15,-9 30-2-15,0 0-1 0,0 0-3 16,-37-19-1-16,37 19 0 0,-39 5 3 0,14 4 3 15,0 2 4-15,-2 4 6 0,-3 3 2 16,4 7 6-16,-4-1-2 0,1 6 5 0,-1-2-3 0,7 6 2 16,-2-6-9-16,8 2 1 0,1-4-9 0,3 3 1 15,13-29-8-15,-9 44 3 0,9-44-6 16,13 33 2-16,-13-33-4 0,33 21-7 0,-2-15-12 16,-1-12-20-16,16 6-30 0,-7-19-29 15,24 19-67-15,-24-32-74 0,32 18-121 0,-5 0-119 16,-20-18 252-16</inkml:trace>
  <inkml:trace contextRef="#ctx0" brushRef="#br0" timeOffset="5207.0615">8643 11621 1234 0,'-43'-8'119'0,"10"7"-32"16,33 1-6-16,-52 16-17 0,52-16-16 15,-49 31-14-15,49-31-3 0,-50 37-7 0,31-10 2 16,19-27-5-16,-37 45-1 0,21-18-7 0,5-2 1 15,11-25-5-15,-11 42-1 0,11-42-7 0,6 33 2 16,-6-33-5-16,28 25 1 0,-28-25-4 0,44 10-4 16,-15-10-11-16,1-10-14 0,11 6-27 15,-10-20-34-15,21 18-74 0,-27-36-128 0,12 14-239 16,11 3 22-16,-15-22 421 0</inkml:trace>
  <inkml:trace contextRef="#ctx0" brushRef="#br0" timeOffset="5410.1052">9072 11185 1250 0,'-22'53'181'0,"-10"-35"-110"0,11 21-24 0,-11-6-2 15,9 11-4-15,-7 2-22 0,5 5 5 0,-1 2-10 16,3 3 7-16,2-6-10 0,5 2 5 0,3-6-12 16,6-4 1-16,2-6-7 0,3-6 0 0,7 1-41 15,-5-31 8-15,11 46-17 0,-11-46-16 0,16 30-5 16,-16-30-54-16,0 0-88 0,0 0-188 15,25 4-62-15,-25-4 202 0</inkml:trace>
  <inkml:trace contextRef="#ctx0" brushRef="#br0" timeOffset="5816.4246">8712 11587 1328 0,'0'0'93'0,"0"0"-55"15,0 0 3-15,7 30 9 0,-7-30 1 0,34 11-1 16,-34-11-4-16,46 3-1 0,-21-10-5 0,7 7-7 16,-6-3-9-16,4 3-5 0,-3-4-7 0,-2 4-3 15,-25 0 0-15,40-4-7 0,-40 4-1 0,30 4 1 16,-30-4-1-16,0 0 0 0,29 11 0 0,-29-11 0 16,0 0-1-16,17 28 2 0,-17-28-2 15,6 31 3-15,-6-31-4 0,0 37 3 16,0-37-2-16,-9 43 1 0,9-43 0 0,-14 42-1 15,14-42-2-15,-14 35 3 0,14-35-3 0,-13 35 5 16,13-35-4-16,0 0 1 0,-10 32 0 0,10-32-1 16,0 0 2-16,0 0-2 0,0 0-3 0,0 0-2 15,0 0-2-15,0 0 2 0,0 0 4 16,24-28 0-16,-24 28 2 0,30-41-3 0,-12 17 1 16,-2-1-2-16,2 0 4 0,-18 25-2 0,33-45 4 15,-33 45-3-15,25-37 3 0,-25 37-3 0,14-29 3 16,-14 29-3-16,0 0 1 0,0 0-2 0,11-26-8 15,-11 26-10-15,0 0-16 0,0 0-19 16,0 0-27-16,7-25-27 0,-7 25-41 0,0 0-47 16,41-1-56-16,-41 1-122 0,0 0-56 15,41-11 285-15</inkml:trace>
  <inkml:trace contextRef="#ctx0" brushRef="#br0" timeOffset="6019.5544">9614 11621 1165 0,'-22'38'156'0,"-10"-24"-42"0,22 20-11 16,-20-13-25-16,10 11-15 0,-6-9-20 15,8 5-9-15,18-28-16 0,-32 44-4 0,32-44-9 16,-19 40-1-16,19-40-4 0,-4 28-1 0,4-28-7 16,0 0-3-16,14 29-12 0,-14-29-5 0,0 0-16 15,27 1-13-15,-27-1-28 0,30-23-52 0,4 2-317 16,-8 5-84-16,-12-15 128 0</inkml:trace>
  <inkml:trace contextRef="#ctx0" brushRef="#br0" timeOffset="6175.9591">9653 11305 1562 0,'0'0'147'0,"-15"27"-105"0,15-27-12 15,-30 17-14-15,30-17-9 16,0 0-6-16,0 0-4 0,0 0-8 0,0 0-12 15,-7 28-25-15,7-28-36 0,28 13-71 0,-28-13-120 16,0 0-286-16,45-14 54 0,-45 14 370 0</inkml:trace>
  <inkml:trace contextRef="#ctx0" brushRef="#br0" timeOffset="6504.3446">10104 11488 865 0,'0'0'156'16,"-30"22"-36"-16,5-17-5 0,25-5-11 0,-37 33-29 15,21-8-13-15,-10-7-4 0,8 15-1 0,-11-7-4 16,8 8-6-16,-5-6-11 0,6 6-4 0,-1-8-10 16,5 0 1-16,16-26-9 0,-27 44-1 15,27-44-8-15,-8 30-2 0,8-30-5 0,0 0 1 16,19 27-2-16,-19-27-5 0,34 2-8 16,-34-2-11-16,56-16-20 0,-26-7-28 0,20 12-36 15,-20-24-61-15,29 28-62 0,-33-27-58 0,15 8-129 16,5 19 6-16,-30-28 380 0</inkml:trace>
  <inkml:trace contextRef="#ctx0" brushRef="#br0" timeOffset="6691.9086">10301 11580 785 0,'0'0'187'15,"0"0"-42"-15,0 0-7 0,0 0-13 0,0 0-29 16,0 0-31-16,-25 12-14 0,25-12-6 0,-14 29 0 16,14-29-11-16,-16 49-7 0,5-23-13 0,4 6-2 15,-4-4-8-15,4 2 3 0,-1-4-6 0,2-1 4 16,6-25-5-16,-5 41 1 0,5-41-26 15,0 28-1-15,0-28-3 0,0 0-10 16,0 0-6-16,0 0-20 0,37 21-43 0,-37-21-75 16,30-34-204-16,-5 22-123 0,-11-21 141 0</inkml:trace>
  <inkml:trace contextRef="#ctx0" brushRef="#br0" timeOffset="6832.5312">10527 11295 1777 0,'-33'1'57'0,"33"-1"-42"16,-27 4-2-16,27-4-12 0,0 0-14 0,-25 3-16 16,25-3-20-16,0 0-31 0,0 0-37 15,0 0-69-15,0 0-102 0,-8-24-251 0,8 24 68 16,0 0 381-16</inkml:trace>
  <inkml:trace contextRef="#ctx0" brushRef="#br0" timeOffset="7207.4657">10798 11170 1024 0,'-26'-11'122'0,"26"11"-27"15,0 0-14-15,2 30 3 0,-2-30 12 0,-9 37-39 16,9-37 26-16,-13 58-39 0,1-24-1 0,5 11-1 16,-7 1-13-16,1 3 2 0,-4 3-12 0,1 2 3 15,-2-3-14-15,2 0 3 0,2-5-11 0,1-4 3 16,6-6-10-16,0-6-1 0,7-6-11 15,0-24-4-15,6 37-14 0,-6-37-15 0,14 25-30 16,-14-25-29-16,25 7-44 0,-25-7-42 16,30-20-48-16,-30 20-144 0,12-38-27 0,15 34 264 15</inkml:trace>
  <inkml:trace contextRef="#ctx0" brushRef="#br0" timeOffset="7770.8649">10607 11591 1223 0,'-44'-20'177'0,"44"20"-56"0,0 0-31 15,0 0-26-15,0 0-26 0,0 0-13 16,0 0-7-16,28 11-1 0,-28-11-7 0,44-4-4 16,-13-3-4-16,2 0-1 0,4-2-1 0,2-1 3 15,2 3 0-15,0 0-6 0,-2 1-8 0,-6-1-17 16,1 6-4-16,-9-6-5 0,7 7 3 16,-7-6 3-16,1 6 3 0,-26 0 1 0,34-5 6 15,-34 5 7-15,0 0 6 0,0 0 8 16,0 0 15-16,0 0 13 0,0 0 13 0,0 0 8 15,0 0-3-15,0 0-3 0,-14 33-7 0,14-33-3 16,-27 34-9-16,27-34-2 0,-35 39-7 0,17-13-2 16,-2-1-4-16,4 3 5 0,1-2-2 0,0-1 5 15,15-25-6-15,-16 37-1 0,16-37-5 0,0 0 0 16,9 30-2-16,-9-30 2 0,0 0 0 0,41 10-1 16,-41-10-1-16,44-14 0 0,-15-1-1 0,-1-1-1 15,2-5 0-15,2-2-2 0,-2-4 2 0,2 1-2 16,-4 1 3-16,-3 1-2 0,-25 24 2 0,41-32-3 15,-41 32 2-15,28-20-2 0,-28 20 0 0,0 0-1 16,0 0-3-16,0 0-2 0,0 0-3 0,0 0-1 0,5 27-3 16,-13-2 3-16,-3 11-5 0,-5 3 3 0,-2 11-4 31,-3-1 5-31,2 11-34 0,-8 1 9 16,6 12-1-16,-8 1-2 0,1 3 53 0,-2 2-34 15,0-5 42-15,-2 4 4 0,2-10-12 0,5-4 26 16,0-11-27-16,11-15 1 0,-2-8 2 0,6-5 0 15,10-25-1-15,0 0-2 0,0 0-6 0,0 0 0 16,0 0-2-16,0 0-4 0,5-51 2 0,7 14-3 16,2-4 10-16,2-1-4 0,-5 3 11 15,3-3-6-15,-3-2 1 0,-1 0-4 0,1-5 4 0,-2 3-7 16,2-2-8-16,-3 3 19 0,1 6-25 0,-2 4 24 16,0 8-12-16,-7 27-5 0,13-37 1 0,-13 37-8 15,0 0-13-15,30-31-18 0,-30 31-33 0,32-22-54 16,12 33-131-16,-44-11-349 0,57-25 46 0,-8 20 274 15</inkml:trace>
  <inkml:trace contextRef="#ctx0" brushRef="#br0" timeOffset="8820.2608">1863 12552 1113 0,'36'-9'90'16,"-36"9"-13"-16,0 0-11 0,0 0-9 0,0 0-6 15,0 0-10 1,26 0-8-16,-26 0-7 0,0 0-2 0,6 27-5 16,-6-27-3-16,0 46-7 0,0-15 2 0,-2 3-4 15,0 3 11-15,-1 5-5 0,-1 7 9 16,-3 2-7-16,3 6 4 0,-3-3-13 0,2-1-13 0,2-2 22 0,1-5-27 0,0-7 26 15,4-6-13-15,3-6-14 0,-5-27-20 16,18 38-21-16,-18-38-26 0,30 22-39 0,-30-22-35 16,37-4-79-16,-37 4-167 0,27-49-62 0,8 29 267 15</inkml:trace>
  <inkml:trace contextRef="#ctx0" brushRef="#br0" timeOffset="9007.6724">2157 12427 1036 0,'-37'-28'289'16,"37"28"-187"-16,0 0-31 0,0 0-24 0,0 0-19 16,0 0-11-16,0 0-10 0,0 0-4 0,0 0 0 15,0 0-1-15,30 19 0 16,-30-19-2-16,46-7-5 0,-19-2-13 0,5 4-16 16,-6-11-25-16,15 13-29 0,-16-17-33 0,19 24-39 15,-44-4-58-15,50-35-235 0,-18 45 52 0,-32-10 352 16</inkml:trace>
  <inkml:trace contextRef="#ctx0" brushRef="#br0" timeOffset="9195.2024">2048 12832 1386 0,'-41'4'106'0,"41"-4"-50"0,0 0-28 15,0 0-12-15,0 0-7 0,0 0-4 0,0 0 5 16,32-27-6-16,-32 27 1 0,49-28-5 0,-17 12 0 15,2 0-2-15,1 4-14 0,-3-5-23 16,9 9-28-16,-16-13-47 0,22 27-43 0,-47-6-59 16,59-27-246-16,-20 38 21 0,-39-11 331 0</inkml:trace>
  <inkml:trace contextRef="#ctx0" brushRef="#br0" timeOffset="9539.0306">2568 12825 975 0,'-16'28'246'0,"16"-28"-181"0,0 0-1 16,0 0-26-16,-21 25 8 0,21-25-9 0,0 0-7 15,-14 23-7-15,14-23-11 0,-9 35-4 0,9-35 1 16,-9 41 4-16,9-41 5 0,-7 44-5 0,7-44-13 16,-7 44 28-16,3-18-34 0,4-26 34 15,-7 49-12-15,7-49-7 0,0 34 3 0,0-34-7 16,0 0-2-16,0 0-5 0,0 0 0 0,0 0 0 15,0 0 1-15,0 0 3 0,0 0-1 0,0 0 2 16,31-25-2-16,-23 1 3 0,3-3 12 0,0-1-28 16,-1 0 28-16,-3 1-28 0,2-1 20 15,-3-2 9-15,-1 6-2 0,-3-1 11 0,-2 25-10 16,3-39 0-16,-3 39-6 0,2-24-6 16,-2 24 0-16,0 0-5 0,0 0-3 0,0 0 2 15,0 0-4-15,0 0-3 0,0 0-4 0,32 3-16 16,-32-3-14-16,35 12-25 0,-35-12-25 0,52 13-47 15,-52-13-50-15,62 1-80 0,-32 7-221 0,-2-21 74 16,23 26 374-16</inkml:trace>
  <inkml:trace contextRef="#ctx0" brushRef="#br0" timeOffset="9726.5605">3181 12843 1047 0,'0'0'282'16,"0"0"-234"-16,-39 31-18 0,39-31 10 0,-21 43-7 15,14-15 3-15,-7-2-10 0,5 4-5 0,-4-2 12 16,4 2-35-16,-1-3 24 0,5 3-33 16,-1-2 10-16,3-2 3 0,3-26-5 0,5 37-2 15,-5-37-20-15,0 0-24 0,28 34-40 0,-28-34-54 16,30 0-77-16,-30 0-159 0,23-44-92 0,11 30 250 16</inkml:trace>
  <inkml:trace contextRef="#ctx0" brushRef="#br0" timeOffset="9851.6087">3282 12494 1380 0,'-35'-16'75'0,"35"16"-21"0,-48-3-17 0,48 3-9 15,-37 9-20-15,37-9-5 0,0 0-16 0,-27 14-24 16,27-14-57-16,0 0-102 0,0 0-332 0,39 15 21 16,-39-15 298-16</inkml:trace>
  <inkml:trace contextRef="#ctx0" brushRef="#br0" timeOffset="10429.6878">4199 12647 1547 0,'0'0'49'0,"0"0"-41"0,0 0-10 0,0 0 7 15,25-9 7-15,-25 9 5 0,48-36-4 16,-20 16-2-16,2-3-9 0,4 0 2 0,0 6-3 16,1-1 1-16,-1 4-1 0,-6 2-1 0,-1 3-1 15,-27 9 1-15,44-9-1 0,-44 9 2 0,32 5 1 16,-32-5 4-16,0 0 2 0,21 25 1 0,-21-25 1 15,0 35-4-15,-5-8 1 0,-9 3-5 0,-2 0 3 16,-6 5-4-16,-1-2 7 16,-1 1-6-16,-5-1 6 0,-1 2-4 0,2 2 4 15,-4 0-3-15,4 0 7 0,-1-3-6 0,8-2 8 16,2-4-5-16,4-4 1 0,15-24-7 0,-16 34 0 16,16-34-6-16,0 0-15 0,0 0 16 0,22 28-18 15,-22-28 16-15,39 0 1 0,-11-5-5 0,2-8 13 16,9 3-32-16,-2-11-3 0,11 5-43 0,-12-16-38 15,20 23-62-15,-29-31-116 0,8 13-209 16,11 10 10-16,-19-20 414 0</inkml:trace>
  <inkml:trace contextRef="#ctx0" brushRef="#br0" timeOffset="10789.1852">4936 12628 1102 0,'0'0'102'0,"0"0"-18"0,44-5 3 0,-44 5-7 15,39-29-16-15,-39 29-11 0,50-24-18 0,-50 24-13 16,48-21-11-16,-48 21-5 0,46-13-4 0,-46 13-1 16,37-7 0-16,-37 7-1 0,28 0 1 15,-28 0-2-15,0 0 1 0,27 13-1 16,-27-13 1-16,0 0 0 0,4 30 2 0,-4-30 0 15,-9 33 1-15,9-33-2 0,-23 46 3 0,7-23-4 16,-4 3 6-16,-3 1-3 0,2 2 8 0,-6 0 2 16,1 2 7-16,-3-1 1 0,3 2 5 0,-1-2-3 15,4 2 5-15,4-4-7 0,3-2 0 0,16-26-11 16,-18 39-3-16,18-39-8 0,0 0-15 16,11 26 14-16,-11-26-17 0,28 9 17 0,-3-12 1 15,7-3-3-15,7-8 6 0,7-2-37 0,-2-13-24 16,20 13-76-16,-23-32-94 0,40 32-115 0,-12-14-207 15,-5-8 82-15,21 22 464 0</inkml:trace>
  <inkml:trace contextRef="#ctx0" brushRef="#br0" timeOffset="11492.4982">6351 12547 868 0,'0'0'124'0,"0"0"-34"0,-25-11-12 16,25 11-12-16,0 0-19 0,-24 43-5 0,24-43-5 15,-30 51 1-15,10-25-9 0,2 11 2 0,-3-3-6 16,5 3 4-16,-5-4-4 0,5 2 5 0,-2-3-6 16,4 1 4-16,-4-4-5 0,6-1-2 15,12-28-8-15,-21 44 0 0,21-44-8 0,-13 26 0 16,13-26-5-16,0 0-3 0,0 0-1 15,0 0 2-15,0 0 2 0,0 0 0 0,29-17 3 16,-29 17-3-16,32-41 2 0,-13 11-5 0,2-5 2 16,1 0-8-16,1-2 7 0,0-2-5 0,-2 2 10 15,0 4-6-15,-3-3 7 0,-4 5-6 0,-2-3 4 16,-1 6-3-16,-4 2 4 0,-7 26-3 0,9-36 3 16,-9 36 1-16,0 0 3 0,0 0 2 15,0 0 2-15,0 0-1 0,0 0-6 0,0 0-2 16,0 0-2-16,0 0-1 0,0 0 1 0,-2 36 2 15,2-36-2-15,2 37 2 0,-2-37-1 0,11 29-1 16,-11-29 0-16,26 18 0 0,-26-18 0 16,46 12 3-16,-21-12 2 0,5 0 2 0,0-5 2 15,4-2 0-15,1-5 2 0,1-2 0 0,1-7-1 16,2-1-4-16,-4-1-1 0,-1 2-4 16,-6 2 3-16,-3 1-2 0,-25 18 3 0,32-26 2 15,-32 26 1-15,0 0 1 0,0 0 4 0,0 0-3 16,0 0 0-16,0 0-3 0,0 0-4 0,0 0-4 15,0 0-2-15,7 28-1 0,-14-3-4 0,-4 8-4 16,2 2-3-16,-3 8 6 0,0-3-6 0,1 1 11 16,2-3-13-16,0-4 2 0,6 1-13 15,-4-5-3-15,14 4-19 0,-7-34-11 0,10 51-29 16,-10-51-32-16,25 37-57 0,-25-37-116 16,0 0-180-16,48 15 30 0,-48-15 445 0</inkml:trace>
  <inkml:trace contextRef="#ctx0" brushRef="#br0" timeOffset="12313.9684">7249 12640 1231 0,'-26'-23'78'0,"26"23"-37"16,-38 0 5-16,14 0-1 0,24 0-12 0,-45 20-7 16,45-20 5-16,-49 33 2 0,49-33 7 0,-50 46-2 15,29-18-1-15,-4-1-6 0,6 6 1 16,-3-1-8-16,6 1 2 0,2-1-12 0,5 1 2 15,2-4-5-15,4-5-1 0,3-24-3 16,5 35-2-16,-5-35-3 0,0 0-16 0,37 23 17 16,-37-23-1-16,45-3 0 0,-17-4 14 0,6-9-13 15,-1-3-3-15,6-10 1 0,2-4-4 0,0-4-1 16,-1 2-6-16,-1-2 3 0,-5 1-5 0,-2-1 9 16,-6 6-4-16,-1-1 9 0,-7 4-3 0,-4 0 1 15,-14 28-1-15,14-43 1 0,-14 43 0 16,-5-24 3-16,5 24 0 0,0 0-2 0,-28-7-2 15,28 7-2-15,-32 17 2 0,32-17-1 0,-37 41 3 16,19-16-2-16,2-1 3 0,2 6-3 0,0-2 4 16,3 0-3-16,0 2 5 0,4 0-4 15,2 0 4-15,5-2-7 0,2-5 4 0,-2-23-2 16,16 41 2-16,-16-41-1 0,30 28 1 0,-30-28 0 16,48 11 3-16,-20-15-1 0,4-3 0 15,1-9 0-15,5-3-3 0,-1-8 4 0,2 3-5 16,-2-4 1-16,-2-2-2 0,-3 1 2 0,-5 3-2 15,-27 26 4-15,39-44-4 0,-39 44 4 0,21-39-2 16,-21 39 2-16,5-28-2 0,-5 28 1 0,0 0-2 16,-5-25 2-16,5 25-2 0,0 0 0 0,0 0 1 15,0 0-4-15,-30 2 2 0,30-2 0 16,-21 28 0-16,21-28 0 0,-25 48 2 16,14-20-4-16,4 0 6 0,0 0-2 0,5 1 3 15,2-5-3-15,6 1-1 0,-6-25-1 0,17 33 3 16,-17-33-1-1,30 25 5-15,-30-25 0 0,41 7 4 0,-16-9 3 0,3-5-1 0,4-5-1 16,0-6-4-16,4-3-2 0,-3-5-4 0,3-4 3 16,-5 2-6-16,1 0 4 0,-3-1-3 0,-3 5 3 15,-26 24-2-15,39-41 0 0,-39 41 0 16,0 0 0-16,23-23-2 0,-23 23 1 0,0 0-7 16,0 0-4-16,0 0 0 0,-14 37-4 15,2-10 6-15,-4 11-1 0,-2 12 6 0,2 11-25 16,-3 6 9-16,1 14 5 0,-3 2-16 0,-2 9 36 0,-4-2-27 0,4-4 10 15,0-2 17-15,2-11-1 0,1-6 18 0,-1-9-11 16,2-6 0-16,1-4-3 0,4-7 7 16,1-13-2-16,13-28 9 0,-14 26-7 0,14-26 6 31,0 0-2-31,0 0-3 0,0 0-1 0,-2-33-6 16,4 4 1-16,2-11-6 0,-1-1 5 0,4-6-9 15,0-1 7-15,2-1-8 0,0-4 6 0,0-1-5 0,2-3 4 16,-1-3-6-16,1-1 5 0,1-3-9 0,1-1-2 15,-1 2 13-15,4 3-23 0,-2 2 13 16,4 8-26-16,-6 10-15 0,6 12-24 0,-13-2-38 16,20 28-62-16,-32-30-126 0,7 32-255 0,26-8 23 15,-26 8 402-15</inkml:trace>
  <inkml:trace contextRef="#ctx0" brushRef="#br0" timeOffset="13011.4548">8818 12614 1257 0,'-24'26'325'0,"24"-26"-281"0,0 0-25 16,0 0-11-16,-6-31-4 0,6 31 5 0,41-46-3 15,-13 16 4-15,6 7-5 0,3 0 7 0,6-2-4 16,-3 4 1-16,5 2-5 0,-6 5-1 16,-4 1-4-16,-1 6 3 0,-6 0-1 0,-28 7 5 0,39 6 4 15,-39-6 1-15,0 0 4 0,18 35-5 0,-22-10 0 16,-5 3-7-16,-7 5 2 0,-7 6-7 0,-7 3 5 0,-3 0-5 15,-5 1 8-15,1-1-1 0,0-2 7 16,-2 3-8-16,5-6 6 0,1 1-8 0,4-4 6 0,5-4-2 16,6-4 3-16,18-26-6 0,-21 41 1 15,21-41-6-15,0 24 1 0,0-24-3 0,0 0 2 16,46 16 0-16,-20-19-1 0,11-4-4 0,6-11-13 16,7-1-25-16,1-18-36 0,20 12-54 0,-23-31-90 15,40 24-168-15,-13-10-139 0,-8-11 122 16,16 21 410-16</inkml:trace>
  <inkml:trace contextRef="#ctx0" brushRef="#br0" timeOffset="13296.9152">9815 12506 1299 0,'-42'6'118'0,"21"18"-32"0,-17-13-15 16,12 15-8-16,-6-6-22 0,4 6-11 16,-4-1-10-16,5 1 3 0,1 2-7 0,3 1 6 15,-4-3-6-15,9 7 1 0,1-4-5 0,6 1 4 31,4-4-5-31,7-1 4 0,0-25-3 0,11 40 1 16,-11-40-1-16,30 32 0 0,-30-32 0 0,46 21-2 0,-21-18-4 16,1-4 0-16,4-3-2 0,4-6-2 0,0-4 1 0,-3-6-3 15,3-6 2-15,-2-2-4 0,0-6 5 0,-4-3-3 32,-1 0 2-32,-4-2-8 0,-2 2 0 0,-5 2-10 15,0-2 2-15,-7-2-8 0,-2 8 3 0,-4-3-5 16,-3 34-1-16,-3-44-7 0,3 44-7 0,-16-28-15 15,16 28-12-15,-25-7-21 0,25 7-17 0,-25 12-25 0,24 15-25 16,1-27-44-16,-27 24-162 0,30 6-56 0,-3-30 215 16</inkml:trace>
  <inkml:trace contextRef="#ctx0" brushRef="#br0" timeOffset="13485.6603">10377 12464 1470 0,'0'0'68'0,"-13"35"-30"0,5-5 7 0,-15 0 3 16,5 13-2-16,-12-3-13 0,3 9 5 16,-3-5-15-16,5 7 2 0,-1-5-13 0,3 4 0 15,1-6-8-15,3-4 2 0,3-1-13 0,4-7-18 16,8-4 10-16,4-28-61 0,12 40-4 0,-12-40-56 16,39 14-73-16,-39-14-103 0,38-35-214 0,6 30 58 15,-12-34 455-15</inkml:trace>
  <inkml:trace contextRef="#ctx0" brushRef="#br0" timeOffset="13782.5827">10901 12431 1453 0,'-51'7'101'0,"17"12"-37"0,-12-3-8 0,12 9-7 16,-5-6-21-16,6 4-5 0,3-6-3 0,3 6 1 15,27-23-3-15,-34 36-1 0,34-36-6 0,0 0 0 16,-8 31-1-16,8-31 4 0,0 0 1 15,31 23 2-15,-31-23-3 0,47 7-1 0,-16-7-4 16,3 0-3-16,3 0-1 0,2-3 1 16,-2 3-2-16,-1 3 1 0,-6 4-2 0,-5 6-3 15,-25-13 1-15,33 33 0 0,-33-33-1 0,16 48 3 16,-14-18-4-16,-4 3 5 0,-5 4-9 0,-7 0 6 16,-4 0-5-16,-3 0-7 0,-4-4 10 15,1-3-12-15,-1-1 13 0,25-29-14 0,-37 37-3 16,37-37-30-16,0 0-27 0,0 0-61 0,0 0-110 15,-11-34-274-15,29-1-31 0,5 1 184 0</inkml:trace>
  <inkml:trace contextRef="#ctx0" brushRef="#br0" timeOffset="13923.371">10922 12425 1828 0,'-81'22'150'15,"81"-22"-81"-15,-34 15-69 0,34-15 0 0,0 0 0 16,0 0 0-16,0 0 0 0,0 0 0 0,46-15 0 15,-10 2 0-15,6-4 0 0,6-10 0 0,12 3 0 16,-1-13-80-16,26 22-140 0,-27-23-421 0,32 4-3 16,1-1 183-16</inkml:trace>
  <inkml:trace contextRef="#ctx0" brushRef="#br0" timeOffset="14876.5356">13356 11439 1328 0,'0'0'85'0,"0"0"-47"15,0 0-21-15,-9 28-3 0,9-28-2 16,-4 27 4-16,4-27-2 0,-3 49 6 0,-1-17-3 16,3 8 1-16,-5 4-10 0,4 7 6 0,-1 2-10 15,3 4 6-15,-4-1-8 0,4 4 5 0,-1 0-13 16,1 1-8-16,-2-1 26 0,2-7-28 0,3-4 20 16,-3-15-37-16,11 1-24 0,-11-35-28 15,27 39-63-15,-27-39-54 0,24-18-290 0,1 18 46 16,-18-32 306-16</inkml:trace>
  <inkml:trace contextRef="#ctx0" brushRef="#br0" timeOffset="15064.0364">13439 11589 1552 0,'-41'0'110'0,"41"0"-71"0,0 0-23 0,0 0-3 16,0 0 2-16,43-27-1 0,-10 8-1 0,6 0-11 15,9-4-1-15,5-2-4 0,2 4 0 16,5-5-16-16,2 4-18 0,-8-2-28 0,11 17-32 16,-24-18-54-16,24 32-94 0,-27-3-248 0,-7-8 0 15,10 25 325-15</inkml:trace>
  <inkml:trace contextRef="#ctx0" brushRef="#br0" timeOffset="15251.5324">13462 12003 1645 0,'0'0'28'15,"28"0"-16"-15,-28 0 10 0,59-28-4 16,-20 1 3-16,9-1-17 0,-1 1-1 0,1-1-6 16,0 2-1-16,-5-2-17 0,4 7-22 0,-13-9-31 15,12 17-36-15,-26-18-58 0,22 31-116 0,-15-6-219 16,-27 6 41-16,0 0 382 0</inkml:trace>
  <inkml:trace contextRef="#ctx0" brushRef="#br0" timeOffset="15423.4469">13343 12461 1624 0,'0'0'49'15,"0"0"-34"-15,20-27 7 0,12 6 3 16,7-18 7-16,12-1-15 0,9-10-6 0,8-4-12 15,2-1-11-15,8-5 7 0,4 8-65 16,-15-15-27-16,25 30-112 0,-39-30-159 0,13 14-152 16,1 14 34-16,-23-19 460 0</inkml:trace>
  <inkml:trace contextRef="#ctx0" brushRef="#br0" timeOffset="15626.6555">14466 11397 1273 0,'-14'32'100'0,"14"-32"-44"0,-26 24-7 0,26-24-10 16,-24 39-10-16,12-11-19 0,1 11-4 0,-1 10-8 15,0 6 8-15,-1 5-10 0,1 0 8 0,-1 8-12 16,3-3 10-16,-1 11-17 0,-6-5-34 0,6 1 16 16,-10-11-45-16,14 1-11 0,-9-21-23 15,21 10-24-15,-10-27-58 0,5-24-227 0,28 48 50 16,-28-48 310-16</inkml:trace>
  <inkml:trace contextRef="#ctx0" brushRef="#br0" timeOffset="15986.0557">14642 12066 1439 0,'0'0'39'0,"-23"25"-28"15,23-25 4-15,26 0 8 0,-26 0 5 0,57-23-5 16,-22 3-4-16,11-2-9 0,0-5 1 0,4 3-11 16,-2-3 2-16,-2-1-5 0,-6 3 5 15,-6 2-3-15,-7 2 4 0,-27 21-3 0,32-31 5 16,-32 31-1-16,0 0 5 0,3-25 0 0,-3 25 0 16,0 0-2-16,-44-9-3 0,19 14-2 0,-7 4 3 15,-5 5 7-15,-4 4 4 0,1 5 12 16,-5 1-2-16,3 6 5 0,-3-3-6 0,6 3-1 15,1 0-8-15,6 0 2 0,3 0-6 0,8 1-19 16,2-1 24-16,6-3-30 0,13-27 25 16,-3 44-10-16,3-44-4 0,32 28 0 0,-6-18-8 15,10-6-6-15,8 5-13 0,2-15-22 0,14 10-23 16,-9-18-36-16,26 21-61 0,-28-37-53 0,38 30-111 16,-18-7-134-16,-7-18 69 0,21 27 400 0</inkml:trace>
  <inkml:trace contextRef="#ctx0" brushRef="#br0" timeOffset="16189.2519">15717 11934 1035 0,'-34'-19'150'0,"34"19"-63"0,-57-18-14 15,31 20-2-15,-13-9-13 0,7 14-13 0,-9-5 1 16,6 13 7-16,-10-4 4 0,12 12 1 0,-8 0-14 16,9 7-6-16,-1 0-11 0,6 5-20 0,4 2 24 15,5 2-32-15,6 1 21 0,5-5-11 16,5-3-11-16,2-32 5 0,25 41-5 0,-25-41 0 15,56 17-4-15,-17-17-9 0,11-7-11 0,5-11-23 16,12 1-35-16,-8-31-38 0,31 25-127 0,-33-33-189 16,17 3-85-16,9 14 131 0</inkml:trace>
  <inkml:trace contextRef="#ctx0" brushRef="#br0" timeOffset="16361.1325">16414 11321 1354 0,'-49'-3'212'0,"24"31"-113"15,-19-5-34-15,10 15-6 0,-10 3-26 0,1 6-9 16,-1 6-16-16,2 11 5 0,1 3-10 0,2 0 8 16,7 3-13-16,4-1 7 0,3-2-9 0,7-4 7 15,2 0-1-15,6-8-31 0,10 1-20 0,-4-15-39 16,20 3-1-16,-16-44-29 0,30 56-57 16,-30-56-104-16,0 0-252 0,46 23 56 0,-46-23 424 15</inkml:trace>
  <inkml:trace contextRef="#ctx0" brushRef="#br0" timeOffset="16759.1171">15846 11851 1355 0,'-27'-9'345'16,"27"9"-293"-16,0 0-31 0,0 0-2 0,0 0 1 15,39 9-2-15,-39-9-1 0,46-3 3 0,-19-1 4 16,3 4 3-16,2-2-3 0,0 1-4 0,-2-1-2 15,2 0-2-15,-6 0-2 0,3 2-2 16,-5 0-5-16,-24 0-1 0,48 4-2 16,-48-4 0-16,39 9 0 0,-39-9-4 0,29 17 0 15,-29-17 0-15,19 32 0 0,-19-32 0 0,7 49 0 16,-7-20 0-16,-5 2 0 0,0 1 0 0,-3-2 0 16,-2 5-11-16,1-5 12 0,-2-2-18 0,1-3 22 15,10-25-6-15,-18 37-1 0,18-37 1 0,0 0-1 16,-20 28 3-16,20-28 0 0,0 0 1 0,0 0-2 15,0 0-2-15,0 0 1 0,0 0-1 0,9-32 3 16,-9 32-1-16,23-51-7 0,-7 23 21 16,4-4-21-16,-2 2 22 0,-3 4-14 0,5 0-3 15,-20 26 3-15,35-44-2 0,-35 44 1 0,32-34-2 16,-32 34-1-16,0 0-3 0,36-32-6 0,-36 32-8 16,0 0-12-16,26-26-9 0,-26 26-14 0,0 0-23 0,30-11-44 15,-30-13-61-15,32 33-107 0,-32-9-265 16,25-23 63-16,5 26 351 0</inkml:trace>
  <inkml:trace contextRef="#ctx0" brushRef="#br0" timeOffset="16969.7203">16799 11842 1412 0,'-25'6'108'16,"18"20"-34"-16,7-26-5 0,-30 42-9 15,30-42-18-15,-34 55-4 0,16-27-3 0,2 7 0 16,0-3-7-16,1 5-24 0,2-3 18 0,3-1-30 15,-1-3 19 1,4-7-8-16,7-23-5 0,-9 40-1 0,9-40-8 16,0 0-8-16,12 32-12 0,-12-32-10 0,0 0-15 15,30-18-29-15,1 11-43 0,-28-37-258 0,31 13-190 16,-1-6 48-16,-2-18 462 0</inkml:trace>
  <inkml:trace contextRef="#ctx0" brushRef="#br0" timeOffset="17079.0969">16947 11624 999 0,'-23'-55'214'0,"23"29"-67"15,-23-18-18-15,23 44-25 0,-24-35-34 0,24 35-13 16,-39-4-18-16,39 4-16 0,-36 16-11 0,36-16-6 16,0 0-16-16,-19 27-21 0,19-27-59 15,0 0-98-15,39 21-291 0,-39-21-82 0,44 8 121 16</inkml:trace>
  <inkml:trace contextRef="#ctx0" brushRef="#br0" timeOffset="17509.7559">17705 11666 1133 0,'0'0'123'0,"-24"-7"-24"0,-1-3-3 0,25 10-12 16,-37 3-25-16,37-3-11 0,-48 11-7 0,23 1-2 15,-10-1-2-15,3 6-2 0,-5 6-8 16,1 2-1-16,-3-1-4 0,2 10 1 0,-2 1-5 15,5 2 3-15,-1 2-8 0,5 1 5 0,2-1-6 16,6 0 3-16,5-6-6 0,6-1-19 0,6-6 19 16,8-1-25-16,-3-25 22 0,27 35-6 0,-27-35-2 15,48 22-1-15,-18-15-5 0,3-6-6 0,10-2-8 16,1-8-13-16,7-2-5 0,-1-6-15 0,9 2-9 16,-10-13 2-16,11 11-49 0,-17-22 14 15,21 25-73-15,-29-23-41 0,22 19-73 0,-11 1-186 0,-18-26 132 16,25 28 338-16</inkml:trace>
  <inkml:trace contextRef="#ctx0" brushRef="#br0" timeOffset="17700.7597">18005 11749 1310 0,'-29'5'144'16,"24"24"-43"-16,-20-8-19 0,15 14-11 0,-12-3-25 16,8 6-10-16,-2 1-13 0,6 5 4 0,-3-2-7 15,4 6-16-15,1-8 22 0,4-1-30 0,1-7 20 16,3-6-9-16,0-26-8 0,7 39-3 0,-7-39-7 15,0 0-9-15,30 23-8 0,-30-23-13 0,37-9-20 16,-21-15-36-16,23 13-71 0,-25-44-129 0,14 11-249 16,11 0 35-16,-14-23 388 0</inkml:trace>
  <inkml:trace contextRef="#ctx0" brushRef="#br0" timeOffset="17826.025">18327 11177 1787 0,'-25'10'51'0,"25"-10"-51"0,-26 18 5 16,26-18-23-16,0 0 3 0,0 0-45 0,0 0-46 15,0 0-82-15,49 21-210 0,-24-23-154 0,0-10 63 16,19 15 473-16</inkml:trace>
  <inkml:trace contextRef="#ctx0" brushRef="#br0" timeOffset="18032.4594">18752 11194 1318 0,'-19'58'126'0,"-24"-10"-23"0,13 22-31 0,-14-4 1 0,10 13-10 15,-8 2-37-15,3 7 3 0,0-4-15 16,2 3 9-16,1-8-17 0,6-10 1 0,5-1-5 16,8-4-24-16,4-10 23 0,4-10-30 0,6-10 5 15,3-34-16-15,5 39-34 0,-5-39-27 16,25 14-76-16,-25-14-119 0,14-39-246 0,13 23 56 15,-17-30 415-15</inkml:trace>
  <inkml:trace contextRef="#ctx0" brushRef="#br0" timeOffset="18204.4009">18272 11737 1743 0,'-37'16'107'0,"37"-16"-81"0,0 0-10 16,9 33 3-16,-9-33-5 0,39 9-7 0,-13-9-4 15,5-2-2-15,2-3 1 0,4-4-1 0,2 2-11 16,0-5-14-16,7 3-19 0,-7-11-29 16,11 15-32-16,-18-21-41 0,23 26-58 0,-34-30-62 15,27 21-136-15,-6 5-59 0,-22-22 249 0</inkml:trace>
  <inkml:trace contextRef="#ctx0" brushRef="#br0" timeOffset="18516.9688">18860 11783 844 0,'-32'15'196'15,"22"28"-11"-15,-24-26-25 0,25 27-18 0,-23-19-42 16,18 15-16-16,-11-11-22 0,13 2-12 0,12-31-17 16,-20 39-11-16,20-39-11 0,0 0-4 15,0 0-1-15,31 12-1 0,-31-12 1 0,53-26-4 16,-16 1 2-16,5-6-5 0,6-5 5 0,2-1-5 16,5 0 5-16,1 2-1 0,1 4 6 0,3 4-4 15,-7 2 3-15,-1 4-7 0,-8 7 0 16,-9 5-2-16,-3 6 0 0,-32 3-1 0,39 9 0 15,-39-9 1-15,16 38-4 0,-17-2 5 0,-8 8-3 16,-7 7 8-16,-9 7-9 0,-5 11-6 16,-7-1 29-16,-2 8-21 0,-6 3 20 0,-2-1-1 15,-7 3-19-15,0 0 6 0,-7-4 1 0,3-1 7 16,1-7-9-16,-1-6 11 0,5-8-13 0,3-6 4 16,4-10-8-16,5-11-5 0,6-7-19 0,3-14-14 15,32-7-33-15,-60-14-162 0,60 14-89 0,-29-3-249 16,24-22 2-16,5 25 411 0</inkml:trace>
</inkml:ink>
</file>

<file path=ppt/media/image1.jpeg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ustomXml" Target="../ink/ink1.xml"/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7.emf"/><Relationship Id="rId5" Type="http://schemas.openxmlformats.org/officeDocument/2006/relationships/customXml" Target="../ink/ink2.xml"/><Relationship Id="rId4" Type="http://schemas.openxmlformats.org/officeDocument/2006/relationships/image" Target="../media/image6.emf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991225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Rectangle 97"/>
          <p:cNvSpPr>
            <a:spLocks noRot="1" noChangeArrowheads="1"/>
          </p:cNvSpPr>
          <p:nvPr/>
        </p:nvSpPr>
        <p:spPr bwMode="auto">
          <a:xfrm>
            <a:off x="990600" y="152400"/>
            <a:ext cx="7386637" cy="6080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rgbClr val="808080"/>
            </a:outerShdw>
          </a:effectLst>
        </p:spPr>
        <p:txBody>
          <a:bodyPr anchor="ctr"/>
          <a:lstStyle/>
          <a:p>
            <a:pPr algn="ctr"/>
            <a:r>
              <a:rPr lang="en-NZ" sz="3200" dirty="0" smtClean="0">
                <a:solidFill>
                  <a:srgbClr val="FFFF00"/>
                </a:solidFill>
                <a:latin typeface="TheSansBold-Plain"/>
              </a:rPr>
              <a:t>10CSC7 31 </a:t>
            </a:r>
            <a:r>
              <a:rPr lang="en-NZ" sz="3200" dirty="0">
                <a:solidFill>
                  <a:srgbClr val="FFFF00"/>
                </a:solidFill>
                <a:latin typeface="TheSansBold-Plain"/>
              </a:rPr>
              <a:t>Here-</a:t>
            </a:r>
            <a:r>
              <a:rPr lang="en-NZ" sz="3200" dirty="0" err="1">
                <a:solidFill>
                  <a:srgbClr val="FFFF00"/>
                </a:solidFill>
                <a:latin typeface="TheSansBold-Plain"/>
              </a:rPr>
              <a:t>Turi</a:t>
            </a:r>
            <a:r>
              <a:rPr lang="en-NZ" sz="3200" dirty="0">
                <a:solidFill>
                  <a:srgbClr val="FFFF00"/>
                </a:solidFill>
                <a:latin typeface="TheSansBold-Plain"/>
              </a:rPr>
              <a:t>-</a:t>
            </a:r>
            <a:r>
              <a:rPr lang="en-NZ" sz="3200" dirty="0" err="1">
                <a:solidFill>
                  <a:srgbClr val="FFFF00"/>
                </a:solidFill>
                <a:latin typeface="TheSansBold-Plain"/>
              </a:rPr>
              <a:t>K</a:t>
            </a:r>
            <a:r>
              <a:rPr lang="en-NZ" sz="3200" dirty="0" err="1">
                <a:solidFill>
                  <a:srgbClr val="FFFF00"/>
                </a:solidFill>
                <a:latin typeface="TheSansBold-Plain"/>
                <a:cs typeface="Times New Roman" panose="02020603050405020304" pitchFamily="18" charset="0"/>
              </a:rPr>
              <a:t>ōkā</a:t>
            </a:r>
            <a:r>
              <a:rPr lang="en-NZ" sz="3200" dirty="0">
                <a:solidFill>
                  <a:srgbClr val="FFFF00"/>
                </a:solidFill>
                <a:latin typeface="TheSansBold-Plain"/>
              </a:rPr>
              <a:t> </a:t>
            </a:r>
            <a:r>
              <a:rPr lang="en-NZ" sz="3200" dirty="0" smtClean="0">
                <a:solidFill>
                  <a:srgbClr val="FFFF00"/>
                </a:solidFill>
                <a:latin typeface="TheSansBold-Plain"/>
              </a:rPr>
              <a:t>2015</a:t>
            </a:r>
            <a:endParaRPr lang="en-AU" sz="4000" dirty="0">
              <a:solidFill>
                <a:srgbClr val="FFFF00"/>
              </a:solidFill>
              <a:latin typeface="TheSansBold-Plain"/>
            </a:endParaRPr>
          </a:p>
        </p:txBody>
      </p:sp>
      <p:graphicFrame>
        <p:nvGraphicFramePr>
          <p:cNvPr id="6" name="Group 247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95066578"/>
              </p:ext>
            </p:extLst>
          </p:nvPr>
        </p:nvGraphicFramePr>
        <p:xfrm>
          <a:off x="214283" y="762000"/>
          <a:ext cx="8750332" cy="4754880"/>
        </p:xfrm>
        <a:graphic>
          <a:graphicData uri="http://schemas.openxmlformats.org/drawingml/2006/table">
            <a:tbl>
              <a:tblPr/>
              <a:tblGrid>
                <a:gridCol w="4716622"/>
                <a:gridCol w="4033710"/>
              </a:tblGrid>
              <a:tr h="47768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C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we will do</a:t>
                      </a:r>
                      <a:endParaRPr kumimoji="0" lang="en-US" sz="36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C0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C000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What we will learn</a:t>
                      </a:r>
                      <a:endParaRPr kumimoji="0" lang="en-US" sz="36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C000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561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Preliminaries and roll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How to start well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7237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NZ" sz="2800" strike="noStrike" kern="1200" dirty="0" smtClean="0">
                          <a:solidFill>
                            <a:schemeClr val="tx1"/>
                          </a:solidFill>
                          <a:effectLst/>
                          <a:latin typeface="TheSansBold-Plain"/>
                          <a:ea typeface="+mn-ea"/>
                          <a:cs typeface="+mn-cs"/>
                        </a:rPr>
                        <a:t>Mark the 17 books that were not marked last period</a:t>
                      </a:r>
                      <a:endParaRPr lang="en-NZ" sz="2800" strike="noStrike" kern="1200" dirty="0" smtClean="0">
                        <a:solidFill>
                          <a:schemeClr val="tx1"/>
                        </a:solidFill>
                        <a:effectLst/>
                        <a:latin typeface="TheSansBold-Plain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That everyone deserves the chance </a:t>
                      </a: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to get more than 0</a:t>
                      </a:r>
                      <a:endParaRPr kumimoji="0" lang="en-US" sz="2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72378">
                <a:tc>
                  <a:txBody>
                    <a:bodyPr/>
                    <a:lstStyle/>
                    <a:p>
                      <a:pPr marL="0" indent="0">
                        <a:buFont typeface="Arial" panose="020B0604020202020204" pitchFamily="34" charset="0"/>
                        <a:buNone/>
                      </a:pPr>
                      <a:r>
                        <a:rPr lang="en-NZ" sz="2800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TheSansBold-Plain"/>
                          <a:ea typeface="+mn-ea"/>
                          <a:cs typeface="+mn-cs"/>
                        </a:rPr>
                        <a:t>Work on our </a:t>
                      </a:r>
                      <a:r>
                        <a:rPr lang="en-NZ" sz="2800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TheSansBold-Plain"/>
                          <a:ea typeface="+mn-ea"/>
                          <a:cs typeface="+mn-cs"/>
                        </a:rPr>
                        <a:t>new title </a:t>
                      </a:r>
                      <a:r>
                        <a:rPr lang="en-NZ" sz="2800" strike="noStrike" kern="1200" baseline="0" dirty="0" smtClean="0">
                          <a:solidFill>
                            <a:schemeClr val="tx1"/>
                          </a:solidFill>
                          <a:effectLst/>
                          <a:latin typeface="TheSansBold-Plain"/>
                          <a:ea typeface="+mn-ea"/>
                          <a:cs typeface="+mn-cs"/>
                        </a:rPr>
                        <a:t>page AND make sure we have the objectives of the unit copied in (possibly from the website)</a:t>
                      </a:r>
                      <a:endParaRPr lang="en-NZ" sz="2800" strike="noStrike" kern="1200" baseline="0" dirty="0" smtClean="0">
                        <a:solidFill>
                          <a:schemeClr val="tx1"/>
                        </a:solidFill>
                        <a:effectLst/>
                        <a:latin typeface="TheSansBold-Plain"/>
                        <a:ea typeface="+mn-ea"/>
                        <a:cs typeface="+mn-cs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What we will be learning next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en-US" sz="2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Plus objectives – if time.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425874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991225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aphicFrame>
        <p:nvGraphicFramePr>
          <p:cNvPr id="4" name="Group 13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962455512"/>
              </p:ext>
            </p:extLst>
          </p:nvPr>
        </p:nvGraphicFramePr>
        <p:xfrm>
          <a:off x="533400" y="152400"/>
          <a:ext cx="8094663" cy="5710375"/>
        </p:xfrm>
        <a:graphic>
          <a:graphicData uri="http://schemas.openxmlformats.org/drawingml/2006/table">
            <a:tbl>
              <a:tblPr/>
              <a:tblGrid>
                <a:gridCol w="4048181"/>
                <a:gridCol w="4046482"/>
              </a:tblGrid>
              <a:tr h="45717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NZ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HW item</a:t>
                      </a:r>
                      <a:endParaRPr kumimoji="0" lang="en-US" sz="3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3C00F"/>
                        </a:solidFill>
                        <a:effectLst>
                          <a:outerShdw blurRad="38100" dist="38100" dir="2700000" algn="tl">
                            <a:srgbClr val="000000"/>
                          </a:outerShdw>
                        </a:effectLst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3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TheSansBold-Plain" pitchFamily="34" charset="0"/>
                        </a:rPr>
                        <a:t>Skills practiced 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Scipad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 pages 10, 11, 12, 14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Zenday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 37</a:t>
                      </a:r>
                      <a:r>
                        <a:rPr kumimoji="0" lang="en-US" sz="20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th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 of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Octember</a:t>
                      </a: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Atoms and atomic structure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Topic Test: Atomic Structure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Wed 22 April 2015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Atoms and atomic structure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C00000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heSansBold-Plain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Scipad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92D050"/>
                          </a:solidFill>
                          <a:effectLst/>
                          <a:latin typeface="TheSansBold-Plain" pitchFamily="34" charset="0"/>
                        </a:rPr>
                        <a:t> pages 67-93 but not 72, 73, 84-89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3C00F"/>
                          </a:solidFill>
                          <a:effectLst/>
                          <a:latin typeface="TheSansBold-Plain" pitchFamily="34" charset="0"/>
                        </a:rPr>
                        <a:t>Due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36ADE5"/>
                          </a:solidFill>
                          <a:effectLst/>
                          <a:latin typeface="TheSansBold-Plain" pitchFamily="34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Fri 5</a:t>
                      </a:r>
                      <a:r>
                        <a:rPr kumimoji="0" lang="en-US" sz="20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th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 of June 2015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Electrical Circuits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1289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latin typeface="TheSansBold-Plain" pitchFamily="34" charset="0"/>
                        </a:rPr>
                        <a:t>Topic Test: Force and Motion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Wed 2 Sept 2015, p 3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20000"/>
                        </a:spcAft>
                        <a:buClr>
                          <a:schemeClr val="hlink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heSansBold-Plain" pitchFamily="34" charset="0"/>
                        </a:rPr>
                        <a:t>How well we learned the Physics of Force and Motion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mc:AlternateContent xmlns:mc="http://schemas.openxmlformats.org/markup-compatibility/2006" xmlns:p14="http://schemas.microsoft.com/office/powerpoint/2010/main">
        <mc:Choice Requires="p14">
          <p:contentPart p14:bwMode="auto" r:id="rId3">
            <p14:nvContentPartPr>
              <p14:cNvPr id="2" name="Ink 1"/>
              <p14:cNvContentPartPr/>
              <p14:nvPr/>
            </p14:nvContentPartPr>
            <p14:xfrm>
              <a:off x="685440" y="914400"/>
              <a:ext cx="7726680" cy="1346040"/>
            </p14:xfrm>
          </p:contentPart>
        </mc:Choice>
        <mc:Fallback xmlns="">
          <p:pic>
            <p:nvPicPr>
              <p:cNvPr id="2" name="Ink 1"/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670320" y="901440"/>
                <a:ext cx="7747920" cy="136980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 xmlns:p14="http://schemas.microsoft.com/office/powerpoint/2010/main">
        <mc:Choice Requires="p14">
          <p:contentPart p14:bwMode="auto" r:id="rId5">
            <p14:nvContentPartPr>
              <p14:cNvPr id="3" name="Ink 2"/>
              <p14:cNvContentPartPr/>
              <p14:nvPr/>
            </p14:nvContentPartPr>
            <p14:xfrm>
              <a:off x="670680" y="3200400"/>
              <a:ext cx="6325200" cy="975600"/>
            </p14:xfrm>
          </p:contentPart>
        </mc:Choice>
        <mc:Fallback xmlns="">
          <p:pic>
            <p:nvPicPr>
              <p:cNvPr id="3" name="Ink 2"/>
              <p:cNvPicPr/>
              <p:nvPr/>
            </p:nvPicPr>
            <p:blipFill>
              <a:blip r:embed="rId6"/>
              <a:stretch>
                <a:fillRect/>
              </a:stretch>
            </p:blipFill>
            <p:spPr>
              <a:xfrm>
                <a:off x="660600" y="3189960"/>
                <a:ext cx="6351120" cy="100188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29951101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P:\Au Y12M02D01\bdays&amp;yr\Whanau\BHND\logo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5991225"/>
            <a:ext cx="4362450" cy="86677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9003825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Waveform">
  <a:themeElements>
    <a:clrScheme name="Waveform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Waveform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aveform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11889</TotalTime>
  <Words>151</Words>
  <Application>Microsoft Office PowerPoint</Application>
  <PresentationFormat>On-screen Show (4:3)</PresentationFormat>
  <Paragraphs>24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10" baseType="lpstr">
      <vt:lpstr>Arial</vt:lpstr>
      <vt:lpstr>Candara</vt:lpstr>
      <vt:lpstr>Symbol</vt:lpstr>
      <vt:lpstr>TheSansBold-Plain</vt:lpstr>
      <vt:lpstr>Times New Roman</vt:lpstr>
      <vt:lpstr>Wingdings</vt:lpstr>
      <vt:lpstr>Waveform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Haggis.Henderson</dc:creator>
  <cp:lastModifiedBy>Haggis.Henderson</cp:lastModifiedBy>
  <cp:revision>516</cp:revision>
  <dcterms:created xsi:type="dcterms:W3CDTF">2006-08-16T00:00:00Z</dcterms:created>
  <dcterms:modified xsi:type="dcterms:W3CDTF">2015-09-02T04:13:30Z</dcterms:modified>
</cp:coreProperties>
</file>

<file path=docProps/thumbnail.jpeg>
</file>