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60" r:id="rId3"/>
    <p:sldId id="534" r:id="rId4"/>
    <p:sldId id="605" r:id="rId5"/>
    <p:sldId id="609" r:id="rId6"/>
    <p:sldId id="611" r:id="rId7"/>
    <p:sldId id="645" r:id="rId8"/>
    <p:sldId id="646" r:id="rId9"/>
    <p:sldId id="606" r:id="rId10"/>
    <p:sldId id="647" r:id="rId11"/>
    <p:sldId id="648" r:id="rId12"/>
    <p:sldId id="649" r:id="rId13"/>
    <p:sldId id="650" r:id="rId14"/>
    <p:sldId id="651" r:id="rId15"/>
    <p:sldId id="652" r:id="rId16"/>
    <p:sldId id="653" r:id="rId17"/>
    <p:sldId id="654" r:id="rId18"/>
    <p:sldId id="655" r:id="rId19"/>
    <p:sldId id="656" r:id="rId20"/>
    <p:sldId id="657" r:id="rId21"/>
    <p:sldId id="658" r:id="rId22"/>
    <p:sldId id="659" r:id="rId23"/>
    <p:sldId id="660" r:id="rId24"/>
    <p:sldId id="661" r:id="rId25"/>
    <p:sldId id="662" r:id="rId26"/>
    <p:sldId id="663" r:id="rId27"/>
    <p:sldId id="664" r:id="rId28"/>
    <p:sldId id="665" r:id="rId29"/>
    <p:sldId id="666" r:id="rId30"/>
    <p:sldId id="667" r:id="rId31"/>
    <p:sldId id="668" r:id="rId32"/>
    <p:sldId id="669" r:id="rId33"/>
    <p:sldId id="670" r:id="rId34"/>
    <p:sldId id="671" r:id="rId35"/>
    <p:sldId id="672" r:id="rId36"/>
    <p:sldId id="673" r:id="rId37"/>
    <p:sldId id="674" r:id="rId38"/>
    <p:sldId id="675" r:id="rId39"/>
    <p:sldId id="676" r:id="rId40"/>
    <p:sldId id="677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43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26T20:19:05.06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2292 6831 75 0,'0'-12'32'15,"-3"0"-3"-15,-11 3-4 16,14 9-23-16,-23-3 0 15,12 6-1-15,-4 1 0 16,6 2 0-16,-2 0-1 16,11-6 0-16,-15 10 0 15,15-10 0-15,0 0 2 16,0 0-1-16,0 0 0 15,0 0 0-15,0 0 0 0,15-1 0 16,-15 1 1-16,11-6-1 16,-11 6 0-16,10-4 0 15,-10 4 0-15,0 0 1 16,0 0 1-16,0 0-1 15,0 0 1-15,0 0 0 16,0 0-1-16,0 0 1 16,0 0 0-16,-14-6-1 15,14 6-1-15,-11-1 0 16,11 1 1-16,-19 4-1 15,4 2 0-15,0 5 1 16,-6 2-1-16,-3 6 1 16,-10 6 0-16,1 8 0 15,-5 3 0-15,6 7 0 0,3 4-1 16,6 0 0-16,9 2 0 15,13-2-1-15,12-3-1 16,9-8-1-16,16-7-3 16,4-20-8-16,20-2-22 15,-3-15-3-15,10-6 1 16,0-14-1-16</inkml:trace>
  <inkml:trace contextRef="#ctx0" brushRef="#br0" timeOffset="256.0146">2759 6606 93 0,'-17'-3'37'15,"-8"1"-1"-15,8 12 2 16,-4 7-35-16,6 17 0 15,-2 7 0-15,4 18 0 16,-2 9-1-16,1 12 0 16,1 7-2-16,-3 2-3 15,7 1-1-15,-6-13-5 16,16 3-23-16,-7-21-5 15,14-9 0-15,-2-20-1 16</inkml:trace>
  <inkml:trace contextRef="#ctx0" brushRef="#br0" timeOffset="662.0377">2634 7397 93 0,'0'0'35'15,"0"0"2"-15,0 0 0 16,-1-15-33-16,8-5-1 16,9-3 0-16,4-4-1 0,4 2 0 15,1-1-1-15,1 8 1 16,-2 4-1-16,1 14 1 15,-3 10-1-15,-7 11 0 16,-6 10-1-16,-1 10 1 16,-6 4-1-16,1 1 0 15,-2-2-1-15,1-11-2 16,9-4-6-16,-11-29-25 15,33-4-2-15,-4-29-2 16,10-12 0-16</inkml:trace>
  <inkml:trace contextRef="#ctx0" brushRef="#br0" timeOffset="863.0493">3400 6586 107 0,'-13'27'40'16,"1"22"2"-16,-11 1-4 15,2 14-33-15,-2 9-2 16,1 1 0-16,4 8-3 16,0-1-2-16,10 0-6 15,-7-22-27-15,30-1-5 16,0-23 0-16,16-7 0 15</inkml:trace>
  <inkml:trace contextRef="#ctx0" brushRef="#br0" timeOffset="1473.0837">3625 7081 89 0,'-28'17'38'0,"0"17"1"16,-7 2 1-16,7 24-18 15,0-14-19-15,9 7 0 16,7-4-1-16,10-2 0 15,8-9 0-15,12-10-2 16,10-15 1-16,8-10-1 16,7-15-1-16,1-11 0 15,1-15 0-15,-2-9 0 16,-6-6 0-16,-7-5 0 15,-8 3 0-15,-7 2 1 16,-8 5 0-16,-11 11 1 16,-5 14 0-16,-7 12 0 0,-4 10 0 15,2 9 0-15,3 7 1 16,3 4-1-16,9 4 0 15,12-4 0-15,7-5 0 16,13-6-1-16,9-7 0 16,10-4 1-16,4-3-1 15,1-1 0-15,-2 0 0 16,-3 3 0-16,-9 6 1 15,-7 7-1-15,-12 8 0 16,-9 10 0-16,-14 6 0 16,-6 7 0-16,-8 2 0 15,-2 2 0-15,1-4 0 0,-2-4 0 16,6-8-1-1,5-11 1-15,9-17 0 0,0 0 0 16,18-20 1-16,2-10-1 16,4-8 0-16,2-6 1 15,3-4-1-15,-1 1 1 16,-3 3-1-16,-2 6 0 15,-3 8-1-15,-2 8-2 16,1 10-3-16,-9-8-12 16,18 20-18-16,-8-8-5 15,11 10 1-15,-4-7-1 16</inkml:trace>
  <inkml:trace contextRef="#ctx0" brushRef="#br0" timeOffset="1663.0951">4669 7109 87 0,'-3'22'40'0,"-13"-3"-1"16,2 14 2-16,-14-11-12 15,8 11-26-15,-4 3-1 16,9-1-1-16,1 0-1 16,5-3-3-16,9-4-2 15,0-28-13-15,19 22-21 16,-5-26-2-16,12-4 2 15,-3-19-3-15</inkml:trace>
  <inkml:trace contextRef="#ctx0" brushRef="#br0" timeOffset="2031.1161">4871 6967 89 0,'0'0'39'16,"-1"12"0"-16,2 5 2 16,-1-17-18-16,-5 27-18 15,10-9-1-15,3 7 0 16,-1 0-1-16,-1 6 0 15,-5 0-1-15,0 6-1 16,-6-3 1-16,-3 0-2 16,2-5 0-16,-2-5 0 15,5-7 0-15,3-17 0 16,0 0 0-16,21-11 0 15,0-11 0-15,3-8 0 16,5-1 0-16,2-3 0 16,-1 3 0-16,-1 5 0 15,-7 11 0-15,-1 7 0 0,-8 11 0 16,-4 9 0-16,-3 8 0 15,-2 6 0-15,1 1 0 16,2 3-4-16,8 3-3 16,-7-20-13-16,26 8-20 15,-13-16-3-15,17-1 2 16,-6-17-3-16</inkml:trace>
  <inkml:trace contextRef="#ctx0" brushRef="#br0" timeOffset="2367.1353">5438 7146 109 0,'-11'19'38'16,"12"5"1"-16,-1-14-5 0,14 4-29 15,8-11-1-15,7-1-1 16,3-11-1-16,2-3 0 15,1-9-1-15,-3-2 0 16,-5-5 0-16,-6-2-1 16,-5 1 1-16,-9 3-1 15,-7 3 1-15,-10 10 0 16,-12 10 1-16,-7 10 0 15,-8 12 0-15,-2 8 0 16,-3 7 0-16,5 6 1 16,7 0-3-16,7-1 0 15,17-2-5-15,7-20-10 16,32 9-13-16,0-23-14 15,29-3 0-15,7-15-2 0,23 0 2 16</inkml:trace>
  <inkml:trace contextRef="#ctx0" brushRef="#br0" timeOffset="2999.1715">6678 7335 77 0,'11'0'37'16,"-11"0"-1"-16,0 0 0 15,0 0-26-15,0 0-7 16,-20-17-1-16,6 8 1 16,-8-4 0-16,-3-1 0 15,-6-7 0-15,0-2 1 16,-10-7-2-16,1-5 0 15,-5-12-1-15,2-7 0 16,1-10 0-16,4-8-2 0,5-6 2 16,7-2-3-16,8 5 2 15,10 5-1-15,8 10 2 16,11 14-2-16,4 16 2 15,7 19-1-15,1 20 1 16,0 16 2-16,-8 18-1 16,-6 15 1-16,-11 12-2 15,-8 10 1-15,-11 8-2 16,-7 0 2-16,-4-1-1 15,1-1-2-15,4-12 2 16,10-12-1-16,12-13 1 16,20-18-1-16,18-18-1 15,18-18-1-15,26-8-7 0,8-31-11 16,34 0-18-16,0-16-2 15,18 2 0-15,-4-6-1 16</inkml:trace>
  <inkml:trace contextRef="#ctx0" brushRef="#br0" timeOffset="3433.1963">7402 6892 70 0,'30'-19'37'0,"-13"-4"0"16,5 9-6-16,-26-14-6 15,1 17-14-15,-17-5-4 16,1 7-1-16,-9 3-2 15,-1 9-1-15,-7 11 0 16,-2 8-1-16,-2 15 0 16,0 11 0-16,5 5 0 15,7 7-1-15,7 1 0 16,13-3 0-16,18-10-1 15,17-11-1-15,21-17-1 0,17-19-3 16,26-10-2-16,3-26-5 16,21 2-8-16,-15-25-19 15,10 0 0-15,-19-11 0 16,-7 5 2-16</inkml:trace>
  <inkml:trace contextRef="#ctx0" brushRef="#br0" timeOffset="3767.2154">7994 6605 93 0,'-35'23'38'16,"-8"5"3"-16,7 22 0 15,-4 0-19-15,6 11-17 16,3 5-2-16,4 6 0 16,5 0-1-16,1 3-2 0,7-6 2 15,6-6-2-15,4-10 1 16,5-11-1-16,6-12 1 15,7-13-1-15,7-16 1 16,9-15 1-16,0-7-2 16,1-5 0-16,5-6 0 15,-2 1 0-15,-5 1 0 16,-4 6 0-16,-5 9 0 15,-4 7 0-15,-1 8 0 16,-6 7 0-16,3 4-2 16,-1 2-2-16,8 2-2 15,-3-8-6-15,20 7-14 16,-15-20-14-16,18-2 0 15,-5-16-2-15,12-4 3 0</inkml:trace>
  <inkml:trace contextRef="#ctx0" brushRef="#br0" timeOffset="3974.2273">8453 6599 86 0,'-17'-4'40'0,"3"27"0"16,-15 8 1-16,9 30-13 15,-10 3-24-15,5 9 0 16,1 5-2-16,5 0-1 15,10-3-1-15,8-3-3 16,15-8-1-16,7-15-3 16,20-5-14-16,-2-27-17 15,15-7-2-15,-4-19 0 0,11-6 0 16</inkml:trace>
  <inkml:trace contextRef="#ctx0" brushRef="#br0" timeOffset="4575.2616">8776 7047 90 0,'0'0'40'0,"-33"-9"1"16,11 22-1-16,-12-3-15 15,5 15-19-15,-8 7-1 16,8 6-4-16,5 4 2 16,8 1-1-16,12-5 0 15,8-5-2-15,15-5 0 16,7-11 0-16,10-13 0 15,6-11 0-15,2-11 0 16,-2-9 0-16,-1-7 0 16,-7-6 0-16,-9-5 0 0,-6-1-2 15,-10 4 2-15,-9 5-1 16,-8 9 0-16,-6 8 1 15,-4 8 0-15,-1 9 0 16,2 8 1-16,5 4-1 16,6 3 0-16,11 3 1 15,9-2 1-15,7-4-2 16,10-1 0-16,4-3 0 15,3 0 0-15,3-1 0 16,-8 3 0-16,-3 2 0 16,-6 9 0-16,-7 2 0 15,-9 7 0-15,-8 9 0 16,-9 2 0-16,-2 3 0 15,-3 0 0-15,-1-4 0 0,3-4 0 16,3-9 0-16,7-11 0 16,2-13 0-16,19-17 0 15,-1-10 0-15,5-12 0 16,6-10 0-16,1-5 0 15,1-3 0-15,-4-1 0 16,-2 7 0-16,-7 10 0 16,-3 7 0-16,-4 13 0 15,-3 9 0-15,2 11 0 16,1 2 0-16,8 15-13 15,-5-17-9-15,21 19-9 16,-11-15-11-16,17 5 0 16,-4-13 0-16,7 2 3 0</inkml:trace>
  <inkml:trace contextRef="#ctx0" brushRef="#br0" timeOffset="4748.2715">9643 6997 126 0,'-16'29'41'16,"-13"-5"2"-16,10 17-3 15,-10-3-37-15,4 7-1 16,6-5-2-16,5 4 0 15,8-6 0-15,5-9-5 16,15-7-3-16,-3-26-13 16,23 2-18-16,-10-23-1 15,12-3-1-15,-5-18 0 16</inkml:trace>
  <inkml:trace contextRef="#ctx0" brushRef="#br0" timeOffset="4886.2792">9749 6693 107 0,'0'0'36'16,"-13"0"-3"-16,14 18-23 15,5-2-41-15,11 4-5 16,4-5-1-16,16 5 0 16</inkml:trace>
  <inkml:trace contextRef="#ctx0" brushRef="#br0" timeOffset="5251.3003">10191 6925 122 0,'-27'20'41'0,"-20"0"2"16,5 9-2-16,-11-1-35 0,7 5-4 15,4 3-2-15,7 1 0 16,12 0 0-16,13-4 0 16,14-9 0-16,14-8 0 15,12-12 0-15,9-12 0 16,8-14 0-16,2-11 0 15,2-11 0-15,2-12 0 16,-7-5 0-16,-4-2 0 16,-4-1 0-16,-7 5 0 15,-5 13 0-15,-11 12 0 16,-7 15 0-16,-8 19 0 15,-18 22 0-15,-2 18 0 16,-13 19 0-16,0 9 0 16,-2 5 0-16,2 3 0 0,12 0 0 15,6-18-18-15,30 4-9 16,-2-30-13-16,28-4-4 15,3-24 0-15,22-9 2 16</inkml:trace>
  <inkml:trace contextRef="#ctx0" brushRef="#br0" timeOffset="5596.32">10625 7117 120 0,'-41'21'41'16,"9"12"2"-16,-3-7-3 15,20 4-35-15,6-9-3 16,15-3-2-16,13-12 2 15,11-6 0-15,10-11-2 0,5-8 0 16,1-8 0-16,-1-5 0 16,-7-4 0-16,-7-2 0 15,-13 5 0-15,-12 5 0 16,-17 11 0-16,-12 10 0 15,-15 10 0-15,-5 13 0 16,-4 10 0-16,0 13 0 16,2-1 0-16,8 7 0 15,13 0 0-15,11-7 0 16,15-5 0-16,17-12 0 15,25-3-11-15,7-29-10 16,36 9-10-16,0-24-10 16,31-1-1-16,3-12-1 15,22-9 2-15</inkml:trace>
  <inkml:trace contextRef="#ctx0" brushRef="#br0" timeOffset="255107.5913">11290 4982 76 0,'-38'-8'37'16,"13"2"-1"-16,1-8 0 15,19 2-35-15,-1-6 0 16,10 1-2-16,7-1 1 16,9 1 0-16,10 2 0 15,8 0-1-15,10 4 2 16,7 0-1-16,9 4 0 15,3 5 1-15,6 3 0 16,3 5-1-16,-3 7 1 16,-2 2 0-16,-5 6-1 15,-3 4 1-15,-5 7-1 16,-3 1-1-16,-5 2 3 0,-5 1-2 15,-4 2 1-15,-5 1-1 16,-6 4 2-16,-6 0-2 16,-11 2 2-16,-8 5-2 15,-13 4 1-15,-12 3 0 16,-14 3-1-16,-6 4 1 15,-11 3 0-15,-9 0 0 16,-9 1 1-16,-1-1 0 16,-2-4 0-16,0 2-1 15,2-6 1-15,7-8-1 16,4-4 1-16,8-10-2 15,7-3-1-15,9-8 1 16,11-6-1-16,6-6 1 16,18-14-1-16,6 12 1 0,14-13-1 15,11-6 1-15,11-1 0 16,9-2 0-16,8-2 0 15,1 0 0-15,0 2 0 16,-4 2 1-16,-8 7-1 16,-10 9 0-16,-18 10 1 15,-15 14 0-15,-21 13 0 16,-18 20 1-16,-19 15 0 15,-14 22 3-15,-11 11-3 16,-3 12 3-16,3 4-4 16,12 1 1-16,19-3-2 15,20-5 1-15,27-10-2 16,26-6-1-16,22-10 0 15,22-7-1-15,13-6 2 16,9 0 0-16,0-6-1 0,-1-4 1 16,-16-5 0-16,-19-1 0 15,-24 1 1-15,-31 1 0 16,-27 1 0-16,-29-3 0 15,-22-4-1-15,-21-10-1 16,7-4-25-16,-5-38-12 16,20-27 0-16,18-36-2 15,28-32 2-15</inkml:trace>
  <inkml:trace contextRef="#ctx0" brushRef="#br0" timeOffset="256008.6428">12684 6124 85 0,'-10'-9'35'0,"-13"1"1"16,-2 16-2-16,-16 3-27 15,0 12-1-15,-11 8 0 16,1 16-1-16,-6 6 0 15,6 10-1-15,6-4-2 16,16-5 2-16,16-9-2 16,19-13 0-16,22-20-1 0,19-20 0 15,17-24 0-15,15-21 0 16,9-19 0-16,6-10-2 15,-7-12 1-15,-5-4 1 16,-16 1-2-16,-13 8 0 16,-19 13 0-16,-17 20 1 15,-19 20-2-15,-18 26 1 16,-16 23 3-16,-7 27-3 15,-1 21 3-15,-4 16-1 16,6 9 1-16,7 6-1 16,10-1-1-16,11-9-2 15,17-6-4-15,8-18-1 16,17-2-9-16,2-26-21 15,17-7-3-15,-2-19 2 16,12-6-1-16</inkml:trace>
  <inkml:trace contextRef="#ctx0" brushRef="#br0" timeOffset="256561.6744">13109 6198 75 0,'28'-21'34'16,"-10"-3"1"-16,-2 6 0 15,-12-6-27-15,2 12-1 16,-13-2 0-16,7 14-2 16,-22 0-1-16,7 11 0 15,-5 5-1-15,3 9 0 16,-3 6-1-16,3 7 1 15,2 4-2-15,3 5 1 16,3 0-1-16,3 4 1 16,3-3-2-16,5-5 3 15,7-9-2-15,6-10 0 16,10-15 0-16,7-11 0 15,11-18 0-15,5-12 0 16,0-10 0-16,3-6-2 0,-3-9 2 16,-4 2 0-16,-11 4-1 15,-3 10 1-15,-12 7-1 16,-7 14 1-16,-11 20-1 15,0 0 0-15,-5 25 1 16,-5 7-1-16,1 7 0 16,-2 4 0-16,2 6-1 15,0-4-1-15,9-1-3 16,-1-16-8-16,14 9-24 15,-4-18-3-15,15-3 0 16,-3-16-1-16</inkml:trace>
  <inkml:trace contextRef="#ctx0" brushRef="#br0" timeOffset="256895.6935">13791 6180 113 0,'-20'39'39'16,"-7"-6"0"-16,16 10-3 15,7-8-34-15,9-8 0 16,14-9-1-16,15-10 1 16,12-12-1-16,6-8 0 15,5-12 0-15,-3-4 0 16,-5-7 0-16,-9 0 0 15,-12 2 0-15,-17 6 0 16,-18 11 0-16,-15 14 0 16,-15 15 0-16,-12 13 0 15,-7 12-1-15,-2 10 1 0,1 6-1 16,14 2 0-16,19-3-2 15,18-13-6-15,34-6-24 16,9-24-8-16,39-3 0 16,19-20-2-16</inkml:trace>
  <inkml:trace contextRef="#ctx0" brushRef="#br0" timeOffset="257504.7284">14983 5908 101 0,'4'-12'38'0,"-4"12"2"15,0 0-2-15,14-3-33 16,-14 3-2-16,-13 26-2 15,3-1 2-15,-1 11-1 16,-4 7 0-16,3 11-1 16,-2 5 0-16,2 1 0 15,2-1-1-15,4-3 1 16,1-7-1-16,3-9 1 0,3-9-1 15,-1-11 0-15,0-20 0 16,0 0 1-16,8-27-1 16,-4-6 0-16,-2-13 1 15,2-13-1-15,1-12 1 16,0-9 0-16,4-8-2 15,3 2 0-15,4 3 0 16,4 9 0-16,5 10 0 16,4 14 0-16,5 15 0 15,1 17-1-15,3 18 2 16,-1 12 1-16,-5 11-1 15,-2 7 2-15,-6 5-2 16,-9 2 1-16,-12 0 1 16,-10 2-1-16,-15 0 0 15,-13-4-1-15,-8 3 0 0,-9-2-4 16,1 5-2-16,-8-13-22 15,19 7-12-15,3-13 1 16,23 1-2-16,14-23 1 16</inkml:trace>
  <inkml:trace contextRef="#ctx0" brushRef="#br0" timeOffset="257897.7509">15563 6228 101 0,'-40'17'38'15,"5"9"1"-15,-15-12-4 16,8 6-28-16,2-5-2 16,12 4-1-16,7-6-1 15,12-2 0-15,9-11-1 16,24 4 0-16,12-15-1 15,12-4 0-15,8-10 0 16,5-9 0-16,3-5 0 16,-5-7-1-16,-5-4 1 15,-9 1-1-15,-15 0 1 16,-12 3-1-16,-10 7 0 15,-11 7 0-15,-6 14 0 16,-10 13 0-16,-4 17 0 16,-2 17 0-16,-1 16-1 15,3 14 1-15,6 9-2 0,7-2-5 16,29 5-24-16,2-23-9 15,27-9 0-15,9-27-2 16,20-14 1-16</inkml:trace>
  <inkml:trace contextRef="#ctx0" brushRef="#br0" timeOffset="258067.7606">16473 5637 110 0,'-30'28'41'0,"-2"37"1"16,-15 11-3-16,10 18-35 15,-4 6-3-15,7 0-3 16,19 3-20-16,1-28-15 0,27-7-4 16,4-28 1-16,23-13-2 15</inkml:trace>
  <inkml:trace contextRef="#ctx0" brushRef="#br0" timeOffset="258231.77">16768 6293 99 0,'-34'59'39'0,"-5"-3"-1"16,2-6-13-16,6-13-51 16,0-2-10-16,20-5-3 15,2-11 1-15</inkml:trace>
  <inkml:trace contextRef="#ctx0" brushRef="#br0" timeOffset="259607.8487">17547 5836 69 0,'-13'16'36'16,"-11"4"1"-16,0 12-1 15,-9-3-12-15,3 12-22 16,-2 0 3-16,8 3-2 16,0-4 0-16,8-1-1 15,3-9-1-15,8-3-1 16,3-9 1-16,5-7-1 0,-3-11 1 15,14-12-1-15,-9-11 1 16,7-10 0-16,-2-11 0 16,4-8 1-16,-2-6-3 15,3-4 4-15,-1 0-4 16,0 6 0-16,-1 9 1 15,-3 11-1-15,-2 10 1 16,-8 26-1-16,13-4 2 16,-11 22-2-16,2 12 4 15,1 4-1-15,4 4 0 16,6 3 0-16,5-7 0 15,11-9 0-15,10-8 1 16,9-15-2-16,8-10-1 0,5-9 2 16,1-9-3-1,-3-4 3-15,-6-3-3 0,-8 5 1 16,-9 3-2-16,-15 11 1 15,-23 14 1-15,0 0-1 16,-13 30 3-16,-11 6-3 16,-5 13 2-16,-5 4 0 15,1 12-1-15,3-2 0 16,11-2-2-16,6-9-5 15,26 0-27-15,1-21-5 16,23-9 0-16,5-21-1 16</inkml:trace>
  <inkml:trace contextRef="#ctx0" brushRef="#br0" timeOffset="260245.8852">18372 5973 113 0,'-42'5'38'15,"3"18"1"-15,-10-2-3 16,3 14-32-16,4 4-1 15,11 4 0-15,9 0-1 16,16-4 0-16,15-5-1 16,16-9 0-16,12-8-1 15,7-9 0-15,7-11 0 16,1-9 0-16,-5-8 1 15,-3-9-2-15,-6-5 1 16,-11-6 0-16,-10-1 0 16,-5-3 0-16,-8 1 1 15,-4 5-1-15,-4 7 0 0,-5 4 0 16,0 10 1-16,-4 8-1 15,13 9 1-15,-14 1-1 16,14-1 1-16,4 15-1 16,7-5 1-16,8-2-1 15,5-2 1-15,7-1-1 16,4-3 1-16,6 2-1 15,-3-1 1-15,0 3-1 16,-8 2 1-16,-4 7 0 16,-9 3-1-16,-10 9 1 15,-9 3-1-15,-11 4 2 16,-7 6-2-16,-5-2 0 15,-1-1 0-15,-2-6 0 16,9-5 0-16,5-10 0 0,14-16 0 16,9-11 0-16,19-18 0 15,12-11 0-15,8-10 0 16,8-4 0-16,1-2 0 15,-1 3 0-15,-7 10 0 16,-12 11 0-16,-13 19 0 16,-24 13 0-16,4 23 0 15,-22 14 0-15,-8 11 0 16,-7 6 0-16,3 10 0 15,-2-8-6-15,18 9-15 16,-1-25-19-16,24-3-2 16,6-21-1-16,23-7-1 15</inkml:trace>
  <inkml:trace contextRef="#ctx0" brushRef="#br0" timeOffset="261034.9303">19943 5705 95 0,'0'0'39'16,"0"0"-1"-16,19 13 0 15,-19-13-35-15,29-1-2 16,-1-6 1-16,5 3-1 16,0-3 0-16,6 0 1 15,-4 3-1-15,-1-4 0 0,-9 10 0 16,-4 9 0-16,-14 9 0 15,-11 7 1-15,-13 8 1 16,-14 10 0-16,-5 7-1 16,-5 5 1-16,-5 3-1 15,5-4 0-15,6-3 0 16,8-5-2-16,17-10-1 15,12-10 0-15,21-11-4 16,13-27-9-16,31-2-23 16,4-23-2-16,19-6 0 15,2-15 0-15</inkml:trace>
  <inkml:trace contextRef="#ctx0" brushRef="#br0" timeOffset="261305.9458">20803 5760 77 0,'0'0'39'16,"-16"5"-2"-16,-9 25 2 15,-19-2-10-15,3 21-23 16,-4 10 0-16,6 4 0 15,9 2-2-15,18-2-2 16,14-10 2-16,21-9-3 16,19-18 0-16,14-17 0 15,7-19 0-15,9-16 1 16,-2-15-2-16,-10-8 0 15,-11-5 0-15,-20-6-2 16,-17 2-3-16,-16-2 3 16,-15 9-5-16,-13 3 1 15,-5 16-4-15,-11-3-8 16,18 28-15-16,-7-8-6 15,18 16 2-15,10-4-2 0</inkml:trace>
  <inkml:trace contextRef="#ctx0" brushRef="#br0" timeOffset="261529.9586">21631 5272 105 0,'-41'24'39'15,"-1"28"1"-15,-18 16-2 16,8 28-33-16,-16 14-1 16,3 16-2-16,1 8-2 15,4-13-18-15,20 3-18 0,6-24-2 16,20-11 0-16,11-27-3 15</inkml:trace>
  <inkml:trace contextRef="#ctx0" brushRef="#br0" timeOffset="261815.975">21591 5799 102 0,'0'0'40'15,"-1"14"4"-15,-1 8-4 0,-14 0-23 16,-8 14-14-16,2 5 3 16,5 9-3-16,0-1-3 15,8 0 0-15,12-7 0 16,14-12 0-16,24-14 0 15,19-17 0-15,22-12 0 16,5-27-22-16,20 2-18 16,-9-19-2-16,3 0-1 15,-15-12 0-15</inkml:trace>
  <inkml:trace contextRef="#ctx0" brushRef="#br0" timeOffset="261988.9849">21946 5748 120 0,'-69'83'42'16,"-4"3"1"-16,17 11-1 15,10-6-39-15,15-12-2 16,21-1-2-16,13-23-7 16,31-7-30-16,2-28-3 15,23-14 1-15,4-24-2 16</inkml:trace>
  <inkml:trace contextRef="#ctx0" brushRef="#br0" timeOffset="262190.9964">22419 5341 109 0,'-28'41'41'0,"-20"21"1"16,2 28 1-16,-15 11-29 15,2 11-11-15,3 12 0 16,3 3-3-16,7-1 0 15,7-16-11-15,21-7-28 16,1-25-1-16,20-13-3 16,4-29-1-16</inkml:trace>
  <inkml:trace contextRef="#ctx0" brushRef="#br0" timeOffset="263189.0535">22446 5843 105 0,'1'-14'36'0,"-1"14"-1"16,0 0-5-16,-1-11-25 15,1 11-2-15,0 0 3 16,-2 30-3-16,-5-4 1 0,0 17-2 16,-7 6 2-16,0 11-3 15,-4 5 2-15,0 0-4 16,7 5-18-16,-1-23-17 15,17-7-3-15,-1-20 0 16,23-11-1-16</inkml:trace>
  <inkml:trace contextRef="#ctx0" brushRef="#br0" timeOffset="263742.0851">22841 5904 109 0,'-1'-14'38'15,"1"14"0"-15,-17-5-2 16,6 8-30-16,-14 5-2 16,0 10 0-16,-5 2-1 15,4 7 0-15,-1 1-1 0,6 2 0 16,8 2-1-16,10-4 0 15,11-1 0-15,9-5-1 16,12-3 0-16,7-2 0 16,5-5 0-16,3 1 0 15,0-2 0-15,-6 2 0 16,-6 2 0-16,-6 4 1 15,-14 4-1-15,-12 3 1 16,-10 2-1-16,-12 1 0 16,-4 0-1-16,-6-5 0 15,1-4-2-15,-3-9-4 16,21-2-22-16,-8-20-8 15,21-4-2-15,0-18 0 16,16 0-1-16</inkml:trace>
  <inkml:trace contextRef="#ctx0" brushRef="#br0" timeOffset="263893.0938">22894 5883 106 0,'-9'-22'41'16,"9"22"1"-16,0 0-1 16,20 6-16-16,3-6-25 15,16-2 0-15,17 0 0 16,4-16-19-16,17 13-21 15,-10-12-2-15,9 9 0 16,-13-4-1-16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6T00:58:34.92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2200 841 1560 0,'0'0'145'16,"0"0"-118"-16,0 0-25 0,9-25 1 0,-9 25-5 16,0 0 1-16,17-19-2 0,-17 19 8 15,0 0 13-15,0 0 1 0,2 19 6 0,-2-19-10 0,-5 35 2 16,0-9-1-16,3 3 11 0,-5 1-7 0,4 0 9 15,-5 2-14-15,4 3 7 0,-2 2-8 0,-1 4 2 16,3 1-11-16,0 1-12 0,0-1 18 16,1 2-23-16,0 1 22 0,1 1-3 0,-2-2-14 15,2 6 12-15,-2-6-12 0,0-1 9 0,2-1-9 16,-2-2 2-16,2-1-17 0,-1-8-8 16,8 0-47-16,-5-31-53 0,27 26-359 0,-27-26-139 15,21-9 49-15</inkml:trace>
  <inkml:trace contextRef="#ctx0" brushRef="#br0" timeOffset="234.3575">2265 900 1986 0,'0'0'10'16,"0"0"-12"-16,0 0-5 0,19 2 8 0,-19-2 7 15,31-1 7-15,-8-4 1 0,3-1 2 0,4-4-16 16,4 0-2-16,5-3 0 0,6-1 0 16,3-4 0-16,3-3 0 0,1-3 0 0,0 2-19 15,-1 2 2-15,4 5 4 0,-6 1 2 0,1 8-23 16,-13-9-72-16,25-22-338 0,-32 33-194 0,-1 4 8 16,-9 18 496-16</inkml:trace>
  <inkml:trace contextRef="#ctx0" brushRef="#br0" timeOffset="453.1426">2368 1359 1978 0,'0'0'7'0,"0"0"-7"0,0 0-3 15,0 0 4-15,19-11 11 0,0-1-2 16,7-1 2-16,1-1-6 0,4-2-2 0,5 0-4 15,3 0 2-15,1 2-3 0,1-2-12 0,-3 3 21 16,2 1-46-16,-5-3 14 0,8 8-57 16,-17-11-48-16,28 6-428 0,-32 6-74 0,0 6 69 15</inkml:trace>
  <inkml:trace contextRef="#ctx0" brushRef="#br0" timeOffset="635.3589">2194 1789 1906 0,'-3'17'26'0,"3"-17"-13"0,-22 21-5 0,22-21 3 0,0 0 1 15,19 3 3-15,-19-3 0 0,37-3-2 0,-10-3-2 16,6-3 2-16,7-5-9 0,4-1-4 16,4-2 0-16,3 0-2 0,-1-4-22 0,3 3-20 15,-5-9-30-15,12 15-54 0,-32-20-411 0,30 12-73 16,-7-3-1-16</inkml:trace>
  <inkml:trace contextRef="#ctx0" brushRef="#br0" timeOffset="1041.5372">3267 1269 1913 0,'-17'14'20'0,"2"5"1"0,-2 2-8 16,3 4 10-16,-2 2-4 0,3 2 6 0,0 1-13 15,-2 3-11-15,2 0-1 0,-1 0 0 0,5 0 0 16,-1 0 0-16,1-2 0 0,3 2 0 16,-1-2 0-16,3 1 0 0,1-6 0 0,3-5 0 15,0-21 0-15,2 25 0 0,-2-25 0 0,0 0 0 16,0 0 0-16,24 9 0 0,-24-9 0 0,22-14 0 16,-22 14 0-16,29-36 0 0,-10 5 0 15,0-9 0-15,3-5 0 0,1-1 0 0,0-2 0 16,-1-2 0-16,1 1 0 0,-3 0 0 0,-1 3 0 15,-1 4 0-15,-1 6 0 0,-1 3 0 16,-1 8 0-16,-3 6 0 0,-12 19 0 0,16-16 0 16,-16 16 0-16,0 0 0 0,0 0 0 0,13 25 0 15,-10-4 0-15,0 6 0 0,-1 7 0 0,-1 5 0 16,-1 1 0-16,0 5 0 0,0-6 0 0,2 3 0 16,3-4 0-16,1-1 0 0,5-1 0 0,0-1 0 15,5-4 0-15,0-2 0 0,7-3-60 16,-6-24-86-16,24 18-478 0,-20-24-33 0,13 8 98 15</inkml:trace>
  <inkml:trace contextRef="#ctx0" brushRef="#br0" timeOffset="2182.1767">3737 1537 1995 0,'-13'19'5'0,"8"-2"-8"15,6 0 3-15,-1-17 3 0,18 27 6 0,-18-27 0 16,37 16 3-16,-13-13-3 0,5-2-1 0,4-4-8 16,3-3 0-16,2-5 0 0,1-4 0 0,0 0 0 15,0-5 0-15,-4 1 0 0,-6-2 0 16,-4 1 0-16,-7-1 0 0,-6 0 0 16,-3-1 0-16,-6 1 0 0,-5-1 0 0,-4 2 0 15,-4 1 0-15,-3-1 0 0,-4 4 0 0,-5 1 0 16,-1 3 0-16,-4 4 0 0,-2 4 0 0,-1 5 0 15,0 4 0-15,-2 2 0 0,1 5 0 0,-3 5 0 16,1 5 0-16,0 3 0 0,1 5 0 0,6 1 0 16,4 1 0-16,4 2 0 0,7-1 0 15,5-2 0-15,6-1 0 0,6-3 0 0,6-2 0 16,7-3 0-16,8-3 0 0,6-3 0 0,8-6 0 16,8-5 0-16,3-9 0 0,5-7 0 0,3-3 0 15,2-7 0-15,4-2 0 0,-1-1 0 16,-2-5 0-16,-3 2 0 0,-6-2 0 0,-5 2 0 15,-7 0 0-15,-6 2 0 0,-7 2 0 0,-7 4 0 16,-5 2 0-16,-17 17 0 0,15-20 0 16,-15 20 0-16,0 0 0 0,0 0 0 0,-24 1 0 15,24-1 0-15,-37 33 0 0,12-5 0 0,-3 4 0 16,-2 5 0-16,0-1 0 0,2 2 0 0,4 2 0 16,3 0 0-16,3 3 0 0,6-7 0 0,2-2 0 15,4-4 0-15,3-2 0 0,5-5 0 0,1-1 0 16,-3-22 0-16,14 21 0 0,-14-21 0 0,19 3 0 15,-19-3 0-15,26-17 0 0,-12 0 0 16,5-7 0-16,-2-4 0 0,2-5 0 16,0-5 0-16,-2-5 0 0,-2-2 0 0,-2 0 0 15,-3 2 0-15,-3 1 0 0,0 2 0 0,-4 1 0 16,1 3 0-16,-2 3 0 0,2 5 0 0,0 3 0 16,-2 8 0-16,-2 17 0 0,6-23 0 0,-6 23 0 15,0 0 0-15,0 0 0 0,17-6 0 16,-17 6 0-16,33 7 0 0,-9-1 0 0,4 0 0 15,1 2 0-15,5-1 0 0,2 1 0 0,4 1 0 16,1-4 0-16,5 2 0 0,-2-3 0 0,2-1 0 16,-1 2 0-16,-1-2 0 0,-2-2-40 0,-2 1-9 15,-9-4-1-15,-3 2 20 0,-7-1 13 16,-21 1 23-16,28 2 17 0,-28-2 13 0,0 0 12 16,0 0-4-16,0 0-15 0,0 0-29 15,-22-11 0-15,22 11 0 0,-29-11 0 0,11 9 0 16,-2 3 0-16,-3 1 0 0,0 6 0 0,-3-2 0 15,-2 2 0-15,0 5 0 0,2 3 0 0,0 5 0 16,3 2 0-16,0 1 0 0,2 4 0 0,4 2 0 16,3 3 0-16,4-1 0 0,5 5 0 0,4-4 0 15,5 0 0-15,4-5 0 0,4-6 0 0,5-2 0 16,3-3 0-16,3-5 0 0,1-2 0 16,2-6 0-16,0-6 0 0,1-5 0 15,0-3 0-15,-2-4 0 0,0-5 0 0,0-6 0 16,-3-2 0-16,-1-9 0 0,0 3 0 0,-3-1 0 15,0-3 0-15,-2 5 0 0,-2-1 0 0,0-1 0 16,-1 2 0-16,-1 1 0 0,-1 5 0 0,-2 6 0 16,-9 20 0-16,0 0 0 0,10-18 0 15,-10 18 0-15,0 0 0 0,-14 28 0 0,2 1 0 16,-3 10 0-16,0 9 0 0,-4 5 0 0,1 9 0 16,-4 3 0-16,0 8 0 0,-2 4 0 0,0 4 0 15,-4 2 0-15,3-6 0 0,1-3 0 0,1-10 0 16,6-4 0-16,4-3 0 0,3-4 0 15,4-4 0-15,1-2 0 0,2-7 0 0,3-7 0 0,4-7 0 16,-4-26 0-16,12 23 0 16,-12-23 0-16,0 0 0 0,0 0 0 0,0 0 0 15,18-18 0-15,-16-3 0 0,1-8 0 0,0-3 0 16,-2-5 0-16,-1-4 0 0,0-3 0 0,-1-8 0 16,1-6 0-16,2-5 0 0,3-9 0 0,4 0 0 15,5 0 0-15,0 6 0 0,3 13 0 0,-3 5 0 16,4 12 0-16,-2 0 0 0,9 4 0 0,-2-7-2 15,23 24-209-15,-30-31-255 0,30 33-188 16,-4-3 51-16,-1-7 493 0</inkml:trace>
  <inkml:trace contextRef="#ctx0" brushRef="#br0" timeOffset="2916.5868">5814 1371 1539 0,'0'0'237'0,"-38"14"-105"0,38-14-98 0,-26 3-8 16,26-3 4-16,-26 14-3 0,26-14-5 16,-30 25-22-16,13-6 0 0,0 1 0 0,1 6 0 15,0 1 0-15,3 3 0 0,-1 3 0 0,4 4 0 16,0 1 0-16,3 2 0 0,4-4 0 0,2-3 0 15,3-7 0-15,5-3 0 0,4-3 0 16,-11-20 0-16,33 25 0 0,-12-18 0 0,6-8 0 16,2-3 0-16,4-8 0 0,2-7 0 15,0-3 0-15,0-7 0 0,2-5 0 0,-2 0 0 16,0-8 0-16,-1-1 0 0,-4 0 0 0,-2 0 0 16,-8 4 0-16,-2 0 0 0,-3 4 0 0,-5 3 0 15,-3 3 0-15,-3 2 0 0,-3 8 0 0,-1 19 0 16,-2-23 0-16,2 23 0 0,0 0 0 0,0 0 0 15,-17 23 0-15,8 1 0 0,-2 13 0 0,-2 12 0 16,-1 5 0-16,2 8 0 0,-1 7 0 16,1 4 0-16,1 11 0 0,3 8 0 0,1 2 0 15,3 4 0-15,1-5 0 0,-2-4 0 16,1-5 0-16,-3-3 0 0,1-5 0 0,-3-4 0 16,0-9 0-16,0-5 0 0,-3-9 0 0,1-4 0 15,-1-7 0-15,0-8 0 0,1-11 0 0,11-19 0 16,-17 18 0-16,17-18 0 0,0 0 0 0,-15-17 0 15,9-3 0-15,1-9 0 0,0-11 0 16,3-6 0-16,-1-6 0 0,3-4 0 0,3-4 0 16,-2-3 0-16,2-7 0 0,-1 0 0 0,3-3 0 15,2 0 0-15,3 2 0 0,3 5 0 0,3 5 0 16,2 7 0-16,4 9 0 0,0 6 0 0,4 8 0 16,-1 2 0-16,3 6 0 0,0 3 0 0,2 2 0 15,2 1 0-15,5 5 0 16,-1-3 0-16,8 5 0 0,-8-13-87 0,25 34-146 15,-35-37-247-15,26 25-151 0,-5 2 68 0,-8-18 511 16</inkml:trace>
  <inkml:trace contextRef="#ctx0" brushRef="#br0" timeOffset="3057.1933">6794 1767 2047 0,'0'0'0'0,"-36"12"0"0,11-8 0 15,6-7 0-15,1 2 0 0,1-4 0 0,17 5 0 16,-31-12 0-16,31 12 0 0,-17-17 0 0,17 17 0 15,-5-19 0-15,5 19 0 0,10-18 0 16,-20-21-264-16,10 39-425 0,5-27-2 0,-5 27 289 16</inkml:trace>
  <inkml:trace contextRef="#ctx0" brushRef="#br1" timeOffset="6179.8138">2340 2402 1614 0,'0'0'200'0,"25"-3"-151"0,-25 3-30 15,0 0-12-15,0 0-5 0,0 0 2 0,23 4 3 16,-23-4 3-16,35 2 1 0,-11 0-3 0,2-2-2 16,6-2-1-16,7-1 0 0,7-3 0 15,5-3 0-15,6-2-3 0,10 1 1 0,5-4-2 16,8 1 2-16,7 0-2 0,1-2 2 16,4 1-4-16,4 0 3 0,2 2-2 0,3 0 3 15,2 4-4-15,2-1 4 0,1 3-4 0,-3 1 2 16,1 3-1-16,-1-1 0 0,2 5 1 0,0-1-3 15,-1 2 2-15,-2 1-1 0,-1 1 2 0,2 1-1 16,1 1 1-16,-1-1-2 0,0-1 2 0,-1 0-1 16,2 1 2-16,-1-1 1 0,4 0 3 15,-1-2 1-15,1 0 1 0,-4-3-1 0,0 0 0 16,1-1-2-16,-1-2 0 0,-2 2-3 0,-2-1-2 16,-7 2 0-16,-4 0 1 0,-3 1-1 15,-6 1 2-15,-2 1-2 0,-6 0 1 0,-6 2-1 16,-4 1 0-16,-5 0 0 0,-6 0-2 0,-4 1 0 15,-4-2-2-15,-4 1-5 0,-4-2-8 0,-1 3-21 16,-8-9-26-16,13 22-127 0,-38-20-428 16,35-8 0-16,-35 8 153 0</inkml:trace>
  <inkml:trace contextRef="#ctx0" brushRef="#br2" timeOffset="9645.7403">1145 3222 1434 0,'5'-37'249'0,"-5"37"-213"0,0 0-27 15,5-20-7-15,-5 20 14 0,0 0 11 0,0 0 15 16,0 0 1-16,-18-7-10 0,18 7-12 0,0 0-13 15,-15 21-1-15,15-21-2 0,-7 37-16 0,2-13 34 16,5 5-29-16,-1 4 26 0,3 5-9 16,2 2-11-16,-2 3 6 0,1 1-8 0,-1 2 8 15,-2 0-11-15,0-1 10 0,-1 0-9 0,0-3 7 16,-2 0-11-16,1-1 6 0,-1 3-23 0,-1-8-27 16,6 7 3-16,-12-18-70 0,24 27-118 0,-31-30-329 15,19-2-41-15,-2 2 295 0</inkml:trace>
  <inkml:trace contextRef="#ctx0" brushRef="#br2" timeOffset="10164.5477">864 3352 1910 0,'-32'11'40'16,"13"-7"-5"-16,19-4-13 0,-22 2-7 15,22-2-1-15,0 0-3 0,0 0-11 16,0 0 0-16,0 0 0 0,24-28 0 0,-4 12 0 16,8-7 0-16,7-2 0 0,7-1 0 0,4-4 0 15,5-1 0-15,3-1 0 0,2 0 0 0,-1 3 0 16,-1 3 0-16,-2 3 0 0,-4 3 0 0,-5 5 0 16,-1 2 0-16,-6 7 0 0,-2 4 0 0,-4 3 0 15,-6 5 0-15,-6 3 0 0,-1 4 0 16,-5 4 0-16,-2 3 0 0,-4 5 0 0,-2 4 0 15,-4 3 0-15,-4 5 0 0,-2 4 0 0,-2 2 0 16,-2 3 0-16,0 3 0 0,0-2 0 0,-2 0 0 16,1 0 0-16,0-1 0 0,4-2 0 0,-2-3 0 15,3-4 0-15,2-2 0 0,1-4 0 16,2-6 0-16,2-5 0 0,-1-20 0 0,9 25 0 16,-9-25 0-16,17 8 0 0,-17-8 0 15,26-3 0-15,-26 3 0 0,33-21 0 0,-16 3 0 16,3-5 0-16,2-4 0 0,-2-3 0 0,5-3 0 15,-2-2 0-15,1 1 0 0,-1 1 0 0,0 1 0 16,-1 4 0-16,-2 5 0 0,-3 5 0 0,-17 18 0 16,28-22 0-16,-28 22 0 0,0 0 0 0,18 0 0 15,-18 0 0-15,5 22 0 0,-3-4 0 16,1 8 0-16,-3 2 0 0,-2 5 0 0,-1 2 0 16,-2 1 0-16,1 0 0 0,1-5 0 0,3-1 0 15,0-2 0-15,4-2 0 0,4-5 0 16,4-1 0-16,-12-20 0 0,35 25-14 0,-35-25-117 15,56-2-481-15,-38-14-48 0,20 6 62 0</inkml:trace>
  <inkml:trace contextRef="#ctx0" brushRef="#br2" timeOffset="10352.0561">2459 3372 2031 0,'0'0'16'0,"-14"25"-16"16,0-7 0-16,-2 5 0 0,1 4 0 0,2 1 0 15,0 6 0-15,-1 1 0 0,2 2 0 16,1 1 0-16,3-2 0 0,2-2 0 16,1 0 0-16,3-4 0 0,2-2 0 0,4-3 0 15,1-3 0-15,5-3-18 0,-10-19-49 0,26 27-16 16,-32-44-393-16,29 22-167 0,-23-5 9 0,32-33 509 16</inkml:trace>
  <inkml:trace contextRef="#ctx0" brushRef="#br2" timeOffset="10789.5435">2591 3259 1914 0,'0'0'117'0,"0"0"-105"16,0 0-9-16,0 0-2 0,0 0-1 0,6 22 0 16,-6-22 0-16,17 18 0 0,-17-18 0 0,24 21 0 15,-24-21 0-15,25 26 0 0,-25-26 0 16,26 34 0-16,-14-12 0 0,-3 0 0 0,2 3 0 15,-4 1 0-15,-1 1 0 0,-5 4 0 0,-1-1 0 16,-5 2 0-16,0 0 0 0,-2-1 0 0,-3 1 0 16,2-3 0-16,-3 0 0 0,2-5 0 0,2-2 0 15,7-22 0-15,-10 25 0 0,10-25 0 0,0 0 0 16,0 0 0-16,0 0 0 0,0 0 0 0,0 0 0 16,21-25 0-16,-8 5 0 0,2-6 0 15,4-3 0-15,2-3 0 0,1-1 0 16,0-1 0-16,1 0 0 0,0 0 0 0,0 1 0 15,-2 7 0-15,-2 1 0 0,-4 6 0 0,-15 19 0 16,25-28 0-16,-25 28 0 0,20-14 0 0,-20 14 0 16,0 0 0-16,23 0 0 0,-23 0 0 0,17 14 0 15,-17-14 0-15,20 23 0 0,-20-23 0 16,22 32 0-16,-9-13 0 0,-3 0 0 0,3 4 0 16,-1-1 0-16,1 1 0 0,2-1 0 0,1 0 0 15,-1-4 0-15,1 0 0 0,-16-18 0 0,33 29-28 16,-33-29-15-16,33 22-17 0,-33-22-13 0,31 13-22 15,-31-13-25-15,38 6-162 0,-38-6-275 0,28-22 41 16,-28 22 244-16</inkml:trace>
  <inkml:trace contextRef="#ctx0" brushRef="#br2" timeOffset="11289.5588">3387 3476 1574 0,'0'0'133'0,"-3"-40"-36"0,3 40-15 0,-12-35-14 16,12 35-16-16,-19-27-15 0,19 27-33 0,-26-16-4 15,26 16 0-15,-27-2 0 0,27 2 0 0,-30 11 0 16,30-11 0-16,-28 28 0 0,13-8 0 0,1 3 0 15,0 4 0-15,2 2 0 0,2 4 0 0,6-1 0 16,0 1 0-16,4-4 0 0,5-5 0 16,0-2 0-16,6-4 0 0,-11-18 0 15,32 28 0-15,-11-21 0 0,1-3 0 0,1-6 0 16,3-4 0-16,-1-4 0 0,1-5 0 0,1-6 0 16,0-2 0-16,-1-6 0 0,1 2 0 0,-3-5 0 15,-1 0 0-15,-1 1 0 0,-2 0 0 0,-3 3 0 16,-4 1 0-16,-2 3 0 0,-4 4 0 15,-1 3 0-15,-6 17 0 0,3-21 0 0,-3 21 0 16,0 0 0-16,0 0 0 0,-17 16 0 0,8 2 0 16,-2 10 0-16,-1 7 0 0,-4 8 0 0,-1 7 0 15,-1 8 0-15,-1 6 0 0,2 8 0 0,-1 1 0 16,4 5 0-16,1 2 0 0,2-4 0 0,1-1 0 16,3-6 0-16,-1-9 0 0,2-4 0 0,1-8 0 15,0-6 0-15,3-4 0 16,-2-7 0-16,2-6 0 0,2-25 0 0,-1 25 0 15,1-25 0-15,0 0 0 0,0 0 0 0,0 0 0 16,-2-24 0-16,4 2 0 0,-2-9 0 0,2-8 0 16,1-1 0-16,0-4 0 0,2-2 0 0,-1-1 0 15,-1-3 0-15,1-5 0 0,1 1 0 0,-1-4 0 16,4 0 0-16,1 1 0 0,3 6 0 0,0 6 0 16,1 10 0-16,1 5 0 0,1 8 0 15,-1 4 0-15,-14 18 0 0,31-29 0 0,-10 20 0 16,0-4 0-16,9 11-105 0,-16-26-120 0,31 28-405 15,-22-16 13-15,11 8 148 0</inkml:trace>
  <inkml:trace contextRef="#ctx0" brushRef="#br2" timeOffset="11617.7022">4173 3381 1682 0,'-18'-25'351'15,"18"25"-337"-15,-25-10-14 0,25 10 0 0,-27-3 0 16,27 3 0-16,-29 3 0 0,12 3 0 0,0 2 0 15,0 3 0-15,17-11 0 0,-31 22 0 0,31-22 0 16,-24 27 0-16,24-27 0 0,-12 27 0 0,12-27 0 16,-1 24 0-16,1-24 0 0,11 22 0 15,-11-22 0-15,18 18 0 0,-18-18 0 16,25 16 0-16,-25-16 0 0,31 10 0 0,-31-10 0 16,29 9 0-16,-29-9 0 0,28 10 0 0,-28-10 0 15,22 10 0-15,-22-10 0 0,0 0 0 0,20 25 0 16,-20-25 0-16,8 23 0 0,-8-23 0 0,-1 26 0 15,1-26 0-15,-10 32 0 0,10-32 0 0,-18 32 0 16,4-14 0-16,0-1 0 0,-1 0 0 16,15-17 0-16,-30 29 0 0,30-29 0 0,-26 23 0 15,26-23 0-15,0 0 0 0,-21 16 0 0,21-16 0 16,0 0 0-16,0 0 0 0,0 0-86 0,-12-42-304 16,12 42-253-16,15-34-13 0,-5 6 385 0</inkml:trace>
  <inkml:trace contextRef="#ctx0" brushRef="#br2" timeOffset="12086.4558">5222 2956 1921 0,'22'-12'41'0,"-22"12"-20"0,0 0-5 15,0 0 5-15,0 0 1 16,0 0-17-16,-4 20-5 0,0-3 0 0,2 8 0 16,-2 6 0-16,1 4 0 0,-2 6 0 0,1 4 0 15,2 5 0-15,-2 4 0 0,2 3 0 0,-1-1 0 16,1 1 0-16,-2 0 0 0,0 0 0 0,0-3 0 15,-1 1 0-15,-3-4 0 0,4-3 0 0,-3-5 0 16,4-4 0-16,3-5 0 0,-1-7 0 0,5-4 0 16,-4-23 0-16,15 29-79 0,-15-29-81 15,24-3-490-15,-24 3 39 0,15-29 65 0</inkml:trace>
  <inkml:trace contextRef="#ctx0" brushRef="#br2" timeOffset="12258.3217">5097 3404 2047 0,'-13'17'0'0,"13"-17"0"16,0 0 0-16,0 0 0 0,-9 21 0 0,9-21 0 15,0 0 0-15,22 20 0 0,-22-20 0 0,36 10 0 16,-12-10 0-16,6-2 0 0,4-4 0 0,2-5 0 16,7-3 0-16,3-6 0 0,9 3-69 0,-24-28-401 15,31 25-193-15,-14-14 0 0,3-1 482 0</inkml:trace>
  <inkml:trace contextRef="#ctx0" brushRef="#br2" timeOffset="12617.6943">5886 2769 2047 0,'-22'27'0'0,"0"5"0"15,3 4 0-15,0 4 0 0,0 3 0 16,-1 4 0-16,-2 4 0 0,3 4 0 0,1 1 0 15,2 4 0-15,1-5 0 0,3 3 0 0,0-4 0 16,2-4 0-16,3-1 0 0,0-4 0 0,1-4 0 16,1-4 0-16,2-3 0 0,3-6 0 0,4-6 0 15,1-5 0-15,-5-17 0 0,18 16 0 16,-18-16 0-16,29-1 0 0,-10-6 0 0,2-9 0 16,4-3 0-16,0-6 0 0,2-6 0 15,-1 0 0-15,-1-3 0 0,-1 3 0 0,-3 0 0 16,0 3 0-16,-4 2 0 0,-4 3 0 0,-1 4 0 15,-12 19 0-15,16-23 0 0,-16 23 0 0,0 0 0 16,0 0 0-16,0 0 0 0,0 0 0 0,10 21 0 16,-9-3 0-16,-1 4 0 0,0 1 0 0,3 4 0 15,-1-3 0-15,5 1 0 0,3 1 0 16,5-1 0-16,2-4 0 0,6 1 0 0,1-8 0 16,8 5-46-16,-10-22-129 0,36 25-347 0,-30-25-120 15,14 6 53-15</inkml:trace>
  <inkml:trace contextRef="#ctx0" brushRef="#br2" timeOffset="13008.3294">6445 3385 1906 0,'-31'1'54'0,"14"-9"-7"16,-4-1-7-16,3 7-40 0,-3 1 0 0,2 6 0 16,-3 1 0-16,2 6 0 0,-2 2 0 0,3 6 0 15,-2 0 0-15,3 4 0 0,1 2 0 0,2 1 0 16,3 1 0-16,2-1 0 0,4-2 0 0,4-1 0 15,2-2 0-15,5-2 0 0,3-2 0 16,-8-18 0-16,26 30 0 0,-8-19 0 16,3-5 0-16,2-2 0 0,2-8 0 0,2-1 0 15,2-5 0-15,3-4 0 0,0-3 0 0,-2-4 0 16,0-2 0-16,-3 0 0 0,-1-3 0 0,-2-2 0 16,-2 0 0-16,-3 2 0 0,-3 3 0 0,-3 1 0 15,-4 1 0-15,-3 4 0 0,-6 17 0 0,1-25 0 16,-1 25 0-16,0 0 0 0,0 0 0 15,-17-13 0-15,17 13 0 0,-18 13 0 0,18-13 0 16,-22 30 0-16,11-10 0 0,1-1 0 0,2 1 0 16,1 1 0-16,4 0 0 0,2-3 0 0,3 0 0 15,-2-18 0-15,13 29 0 0,-13-29 0 16,23 18 0-16,-23-18 0 0,34 6 0 0,-12-11 0 16,7-2 0-16,0-9 0 0,8 1 0 0,-8-19-128 15,24 24-128-15,-33-34-295 0,30 14-77 16,-7-6 145-16</inkml:trace>
  <inkml:trace contextRef="#ctx0" brushRef="#br2" timeOffset="13195.8598">7120 2896 1955 0,'0'0'55'0,"-25"21"-26"0,6-2-21 16,2 7-8-16,-2 6 0 0,-1 6 0 16,2 4 0-16,0 5 0 0,2 4 0 0,3 1 0 15,2 4 0-15,2-1 0 0,4 0 0 16,2-3 0-16,3-4 0 0,0-2 0 0,3-3 0 15,0-6 0-15,1-3 0 0,-1-6 0 0,2-5 0 16,-5-6-14-16,0-17-51 0,5 18-22 0,7-1-73 16,-31-28-395-16,19 11-43 0,6-18 31 0</inkml:trace>
  <inkml:trace contextRef="#ctx0" brushRef="#br2" timeOffset="13363.1402">6829 3250 2047 0,'-21'-10'0'0,"1"1"0"0,3 8 0 16,-1 1 0-16,18 0 0 0,-22 11 0 0,22-11 0 15,0 0 0-15,-7 21 0 0,7-21 0 0,18 13 0 16,3-7 0-16,4-1 0 0,8-3 0 16,3-3 0-16,5-1 0 0,1-3 0 0,3 2 0 15,-2-4 0-15,7 6 0 0,-9-14-7 0,29 30-272 16,-28-31-395-16,30 10 36 0,-6-4 190 0</inkml:trace>
  <inkml:trace contextRef="#ctx0" brushRef="#br2" timeOffset="14376.2548">8173 3345 1963 0,'-17'-1'33'16,"17"1"-6"-16,-36 0-3 0,16 2-24 16,-3 2 0-16,-1 1 0 0,-2 2 0 15,0 4 0-15,-2 0 0 0,1 5 0 0,-2 2 0 16,0 2 0-16,-3 3 0 0,2 4 0 0,-1-1 0 15,2 6 0-15,1-3 0 0,5-2 0 0,3-3 0 16,6-6 0-16,14-18 0 0,-14 24 0 0,14-24 0 16,0 0 0-16,10 18 0 0,-10-18 0 0,27 4 0 15,-6-7 0-15,7-5 0 0,6-5 0 16,6-8 0-16,2-2 0 0,3-5 0 0,1 2 0 16,-4 0 0-16,-2 1 0 0,-5 2 0 0,-6 2 0 15,-3 2 0-15,-5 2 0 0,-21 17 0 0,26-25 0 16,-26 25 0-16,0 0 0 0,11-19 0 0,-11 19 0 15,0 0 0-15,0 0 0 0,0 0 0 16,-20 3 0-16,20-3 0 0,-19 17 0 16,19-17 0-16,-25 34 0 0,10-10 0 0,2 2 0 15,1 0 0-15,1 1 0 0,4-1 0 0,2-3 0 16,5 0 0-16,3-5 0 0,-3-18 0 0,23 27 0 16,-4-16 0-16,3-5 0 0,3-4 0 0,4-2 0 15,5-5 0-15,3-4 0 0,3-3 0 0,0-5 0 16,3-3 0-16,-2-3 0 0,2-1 0 0,-2-2 0 15,-1 1 0-15,-5-1-41 0,1 5-15 16,-11-7-21-16,4 11 3 0,-15-9-7 0,4 11 27 16,-18 15 20-16,8-26 37 0,-8 26 28 0,0 0 27 15,0 0 17-15,-24-11-4 0,24 11-2 16,-17 9-19-16,17-9-7 0,-22 17-26 0,22-17-17 16,-23 28 0-16,12-11 0 0,1 4 0 0,1 0 0 15,3 4 0-15,-1 4 0 0,4 0 0 0,-2 1 0 16,3 0 0-16,0-1 0 0,1-1 0 15,4-1 0-15,-2-6 0 0,1 1 0 0,1-5 0 16,-3-17 0-16,7 24 0 0,-7-24 0 0,0 0 0 16,0 0 0-16,0 0 0 0,0 0 0 0,17-1 0 15,-17 1 0-15,12-29 0 0,-1 5 0 0,1-5 0 16,2-3 0-16,-2 2 0 0,-1 0 0 0,-3-3 0 16,-3 2 0-16,-1 1 0 0,-1-1 0 15,-1 1 0-15,0 2 0 0,-2-1 0 0,1 1 0 16,0 4 0-16,2 4 0 0,-3 20 0 0,5-28 0 15,-5 28 0-15,0 0 0 0,0 0 0 0,0 0 0 16,22-15 0-16,-22 15 0 0,28 2 0 0,-10 0 0 16,5 2 0-16,0-3 0 0,5 4 0 15,1-7 0-15,8 5 0 0,-1-6 0 0,7 3 0 16,-9-13-87-16,24 26-142 0,-36-42-178 16,35 28-207-16,-18-5 42 0,-10-14 435 0</inkml:trace>
  <inkml:trace contextRef="#ctx0" brushRef="#br2" timeOffset="14726.3633">9180 3378 2047 0,'-18'15'0'0,"1"1"0"0,17-16 0 0,-18 26 0 16,18-26 0-16,-3 20 0 0,3-20 0 0,16 18 0 15,-16-18 0-15,37 10 0 0,-12-9 0 0,4-2 0 16,4-3 0-16,2-2 0 0,1-1 0 0,-1-1 0 15,-2-5 0-15,-4 3 0 0,-2-2 0 0,-5 1 0 16,-5 0 0-16,-17 11 0 0,19-20 0 0,-19 20 0 16,5-20 0-16,-5 20 0 0,-5-22 0 15,5 22 0-15,-17-24 0 0,17 24 0 16,-30-22 0-16,10 12 0 0,-2 4 0 0,2 0 0 16,-3 6 0-16,-1 3 0 0,-1 4 0 0,-1 8 0 15,-3 3 0-15,1 6 0 0,1 2 0 0,1 3 0 16,4 2 0-16,4-2 0 0,5-1 0 0,5-2 0 15,5-2 0-15,5-2 0 0,4-1 0 16,2-3 0-16,-8-18 0 0,36 28 0 0,-12-19 0 16,4-4 0-16,6-1 0 0,-1-4 0 0,7 1 0 15,-2-2 0-15,9 4 0 0,-8-18-163 0,33 33-216 16,-31-33-265-16,21 8 16 0,-1 2 396 0</inkml:trace>
  <inkml:trace contextRef="#ctx0" brushRef="#br2" timeOffset="15507.6295">10559 3362 953 0,'0'0'377'0,"3"25"33"16,-32-21-297-16,29-4-56 0,-17 19-21 0,17-19 3 15,-17 26-6-15,17-26-4 0,-17 30-29 16,8-11 0-16,-2 0 0 0,1 4 0 16,-1 0 0-16,3-1 0 0,-2 1 0 0,3 0 0 15,0-3 0-15,7-20 0 0,-9 29 0 0,9-29 0 16,-1 17 0-16,1-17 0 0,0 0 0 0,0 0 0 15,0 0 0-15,0 0 0 0,22-11 0 0,-22 11 0 16,18-27 0-16,-6 7 0 0,1-4 0 0,1-4 0 16,-1 1 0-16,1 0 0 0,-6 2 0 15,2 1 0-15,-4 0 0 0,-1 1 0 0,-2 1 0 16,0 1 0-16,-1 3 0 0,-2 18 0 0,3-25 0 16,-3 25 0-16,0 0 0 0,0 0 0 0,0 0 0 15,0 0 0-15,0 0 0 0,0 0 0 16,0 0 0-16,8 19 0 0,-8-19 0 0,11 30 0 15,-3-13 0-15,-8-17 0 0,18 33 0 16,-18-33 0-16,23 28 0 0,-23-28 0 0,29 20 0 16,-11-12 0-16,3-4 0 0,3-1 0 0,4-4 0 15,4-4 0-15,3-4 0 0,3-3 0 0,1-2 0 16,-2-3 0-16,-1-4 0 0,-3 2 0 0,-4 0 0 16,-2-1 0-16,-6 1 0 0,-1 2 0 0,-20 17 0 15,24-28 0-15,-24 28 0 0,12-18 0 0,-12 18 0 16,0 0 0-16,0 0 0 0,0 0 0 15,0 0 0-15,0 0 0 0,0 0 0 0,0 0 0 16,-18 13 0-16,10 4 0 0,-2 6 0 16,0 1 0-16,-1 4 0 0,0 0 0 0,4 0 0 15,-2 0 0-15,5 1 0 0,-1-3 0 0,5 1 0 16,0-4 0-16,6 0 0 0,1-5 0 0,8 3 0 16,-15-21 0-16,41 30-26 0,-22-31-101 0,26 24-106 15,-45-23-265-15,53-15-93 0,-17 10 46 16,-7-15 519-16</inkml:trace>
  <inkml:trace contextRef="#ctx0" brushRef="#br2" timeOffset="15898.2567">11597 3360 1958 0,'-3'-17'47'0,"3"17"-23"16,-18-24-6-16,18 24-18 0,-18-13 0 16,18 13 0-16,-21 0 0 0,21 0 0 15,-24 11 0-15,24-11 0 0,-31 27 0 0,16-5 0 16,-5 3 0-16,1 3 0 0,-3 3 0 0,1 1 0 15,2 0 0-15,-1 4 0 0,4-4 0 0,2 1 0 16,3-4 0-16,4-4 0 0,2-2 0 0,5-3 0 16,0-20 0-16,11 29 0 0,-11-29 0 0,26 13 0 15,-6-12 0-15,8-5 0 0,6-6 0 16,2-9 0-16,6-4 0 0,-3-4 0 0,3-5 0 16,-2-4 0-16,-1-2 0 0,-1-1 0 0,-5-1 0 15,-4 1 0-15,-6 3 0 0,-5 1 0 0,-8 2 0 16,-6 3 0-16,-10 4 0 0,-5 2 0 15,-6 4 0-15,-4 3 0 0,-5 2 0 0,0 5 0 16,-5 3 0-16,2 6 0 0,0 3 0 0,1 4 0 16,4 4 0-16,3 1 0 0,21-11 0 15,-27 27 0-15,27-27 0 0,-7 27 0 0,7-27 0 16,12 31 0-16,-12-31 0 0,33 26 0 0,-9-15 0 16,5-5 0-16,5 1 0 0,0-3 0 0,4 0 0 15,0-3 0-15,3 4-17 0,-12-15-125 0,22 29-93 16,-37-38-254-16,25 21-125 0,-11-3 97 0,-11-16 485 15</inkml:trace>
  <inkml:trace contextRef="#ctx0" brushRef="#br2" timeOffset="16210.7581">12077 3280 1819 0,'-18'-9'191'16,"18"9"-173"-16,0 0-11 0,0 0 5 0,0 0-12 15,0 0 0-15,3 22 0 0,-3-22 0 0,8 26 0 16,-3-10 0-16,-2 1 0 0,1 5 0 15,-3 1 0-15,0 1 0 0,-1 2 0 0,2 0 0 16,-4 0 0-16,1 0 0 0,-1-1 0 0,1-1 0 16,1-3 0-16,0-2 0 0,0-19 0 0,3 27 0 15,-3-27 0-15,0 0 0 0,12 21 0 0,-12-21 0 16,20 1 0-16,-20-1 0 0,25-11 0 16,-25 11 0-16,31-28 0 0,-15 9 0 0,2-5 0 15,0 0 0-15,-2-3 0 0,-2 1 0 16,-1 0 0-16,-2 0 0 0,-2-1 0 0,-1 0 0 15,-1 1 0-15,0-1 0 0,-1 2 0 0,-1 2 0 16,0 5 0-16,0 1 0 0,-5 17 0 0,6-17 0 16,-6 17 0-16,0 0 0 0,17 3-12 0,-17-3-150 15,21 21-159-15,-21-21-264 0,0 0-23 0,18 11 250 16</inkml:trace>
  <inkml:trace contextRef="#ctx0" brushRef="#br2" timeOffset="16413.8855">12716 3317 1908 0,'-13'-21'139'0,"13"21"-139"16,0 0 0-16,-24 27 0 0,24-27 0 0,-19 34 0 15,6-14 0-15,2 1 0 0,2 1 0 16,-1 1 0-16,3-1 0 0,1-2 0 0,1 1 0 16,2-2 0-16,2-1 0 0,4-1 0 0,-3-17 0 15,3 28 0-15,-3-28 0 0,11 20 0 0,-11-20 0 16,20 7 0-16,-20-7 0 0,24-13-34 0,5 20-211 15,-29-33-344-15,27 13-57 0,-13-7 114 0</inkml:trace>
  <inkml:trace contextRef="#ctx0" brushRef="#br2" timeOffset="16882.6416">12830 3086 2047 0,'-24'10'0'0,"24"-10"0"0,-15 22 0 0,15-22 0 15,-2 20 0-15,2-20 0 0,2 21 0 16,-2-21 0-16,13 23 0 0,-13-23 0 0,23 22 0 16,-23-22 0-16,28 20 0 0,-28-20 0 0,28 18 0 15,-28-18 0-15,26 20 0 0,-26-20 0 16,17 23 0-16,-17-23 0 0,10 27 0 0,-9-8 0 16,-1 0 0-16,-3 4 0 0,-1-1 0 0,-4 1 0 15,0 0 0-15,-3 0 0 0,0 0 0 0,0-3 0 16,1 0 0-16,10-20 0 0,-13 29 0 15,13-29 0-15,-7 20 0 0,7-20 0 0,0 0 0 16,0 0 0-16,0 0 0 0,0 0 0 0,0 0 0 16,21-11 0-16,-21 11 0 0,28-30 0 0,-11 9 0 15,0 0 0-15,0-2 0 0,-1 0 0 0,0 0 0 16,-1-3 0-16,-3 2 0 0,1-1 0 0,2 1 0 16,-2 3 0-16,-13 21 0 0,23-28 0 15,-23 28 0-15,0 0 0 0,0 0 0 16,17-5 0-16,-17 5 0 0,0 0 0 0,10 26 0 15,-5-9 0-15,0 1 0 0,1 2 0 0,1-1 0 16,3 0 0-16,2-1 0 0,4 3 0 0,1-6 0 16,5 2 0-16,-2-2 0 0,7-2 0 0,-1-2 0 15,4 0 0-15,1-4 0 0,4-1 0 0,-2-3 0 16,4 0-58-16,-7-11-45 0,15 16-50 16,-27-31-76-16,35 29-214 0,-27-17-99 0,-3-7 45 15,10 16 476-15</inkml:trace>
  <inkml:trace contextRef="#ctx0" brushRef="#br2" timeOffset="17320.1684">13695 3416 1569 0,'-18'-45'469'15,"18"45"-460"-15,-20-32-9 0,20 32 0 0,-28-30 0 16,28 30 0-16,-33-26 0 0,33 26 0 16,-33-16 0-16,16 11 0 0,17 5 0 0,-31-2 0 15,12 6 0-15,19-4 0 0,-34 18 0 16,16-3 0-16,0 3 0 0,0 4 0 0,-1 2 0 16,2 2 0-16,0 3 0 0,5-1 0 0,1-1 0 15,5-1 0-15,5-3 0 0,2-1 0 0,5-4 0 16,1-1 0-16,-7-17 0 0,26 23 0 0,-26-23 0 15,34 10 0-15,-15-10 0 0,2-4 0 0,1-2 0 16,0-2 0-16,1-7 0 0,-1 0 0 16,1-5 0-16,1-3 0 0,-2 1 0 0,0 0 0 15,-1 0 0-15,-3 2 0 0,-18 20 0 16,27-27 0-16,-27 27 0 0,0 0 0 0,0 0 0 16,0 0 0-16,0 0 0 0,0 0 0 0,-17 29 0 15,-1-4 0-15,-6 9 0 0,-1 3 0 0,-2 6 0 16,0 4 0-16,3 5 0 0,1 5 0 0,1 6 0 15,0 6 0-15,0 1 0 0,-2 1 0 16,0-3 0-16,1-7 0 0,1-5 0 0,2-8 0 16,1-5 0-16,3-8 0 0,0-6 0 0,2-4 0 15,-1-7 0-15,15-18 0 0,-23 22 0 0,23-22 0 16,-17-1 0-16,17 1 0 0,-12-22 0 0,8 3 0 16,0-5 0-16,4-4 0 0,2-4 0 0,2-1 0 15,2-6 0-15,2-6 0 0,2-3 0 0,3-7 0 16,4-2 0-16,4-2 0 15,4 0 0-15,-1 2 0 0,4 9 0 0,-2 3 0 16,-1 15 0-16,-4 2 0 0,2 16-7 0,-12-11-140 16,24 26-65-16,-31-34-82 0,39 30-172 0,-14-8-75 15,-5-14 162-15</inkml:trace>
  <inkml:trace contextRef="#ctx0" brushRef="#br2" timeOffset="18035.4422">14626 2825 1975 0,'0'0'72'0,"-44"-14"-72"0,44 14 0 0,0 0 0 15,0 0 0-15,-18 3 0 0,18-3 0 0,-13 21 0 16,3-2 0-16,-2 8 0 0,-3 4 0 15,-1 8 0-15,1 3 0 0,-1 4 0 0,-1 5 0 16,-2 2 0-16,2 3 0 0,-1 3 0 0,0-2 0 16,1 1 0-16,0-4 0 0,4 0 0 0,-2-5 0 15,4-3 0-15,0-5 0 0,4-7 0 0,4-7 0 16,3-7 0-16,0-20 0 0,13 26 0 0,-13-26 0 16,23 9 0-16,-23-9 0 0,31-3 0 0,-14-3 0 15,4-8 0-15,2-1 0 0,1-7 0 16,3-5 0-16,0-1 0 0,0-2 0 0,-2 0 0 15,-1 1 0-15,0 1 0 0,-5 3 0 0,-2 3 0 16,-2 3 0-16,-2 2 0 0,-13 17 0 0,21-23 0 16,-21 23 0-16,0 0 0 0,18-6 0 15,-18 6 0-15,0 0 0 0,10 23 0 0,-4-5 0 16,0 2 0-16,0 7 0 0,0 2 0 0,0 4 0 16,1-2 0-16,4 2 0 0,1-4 0 15,8-1 0-15,1-4 0 0,9-2 0 0,0-7 0 16,13 8-104-16,-14-26-75 0,34 29-263 0,-27-29-174 15,12 1 77-15,0 5 373 0</inkml:trace>
  <inkml:trace contextRef="#ctx0" brushRef="#br2" timeOffset="18426.9773">15330 3431 2041 0,'-27'-7'6'15,"3"1"-6"-15,2 2 0 0,-2 4 0 0,2 2 0 16,-2 3 0-16,1 4 0 0,-1 2 0 0,4 2 0 15,-2 3 0-15,4 4 0 0,-1 1 0 0,4 5 0 16,0 2 0-16,3 2 0 0,2-2 0 0,5 0 0 16,4-1 0-16,1-4 0 0,5-2 0 15,1-2 0-15,-6-19 0 0,24 26 0 0,-7-16 0 16,3-5 0-16,2-4 0 0,3-6 0 0,3-3 0 16,4-7 0-16,2-3 0 0,0-5 0 0,1-2 0 15,-2-4 0-15,-1-2 0 0,-3-1 0 0,-1-1 0 16,-1 0 0-16,-3 3 0 0,-3-1 0 15,-4 0 0-15,-4 2 0 0,-5 3 0 0,-1 4 0 16,-7 22 0-16,2-28 0 0,-2 28 0 16,0 0 0-16,-21-9 0 0,21 9 0 0,-24 13 0 15,7 1 0-15,-1 6 0 0,-3 3 0 0,0 5 0 16,2 1 0-16,1 3 0 0,3-2 0 0,5 2 0 16,3-4 0-16,6 0 0 0,2-4 0 0,8-1 0 15,0-5 0-15,10-1 0 0,0-5 0 0,8-1 0 16,1-4 0-16,7 0 0 0,-5-13-78 15,20 18-104-15,-29-38-125 0,35 29-196 0,-20-14-60 16,-2-9 150-16</inkml:trace>
  <inkml:trace contextRef="#ctx0" brushRef="#br2" timeOffset="18741.4272">15914 3407 2032 0,'0'0'15'0,"-27"20"-15"0,27-20 0 16,-20 32 0-16,11-15 0 0,2 2 0 0,1 4 0 16,2 4 0-16,3 0 0 0,-3 3 0 0,3-5 0 15,0-2 0-15,1 0 0 0,1-4 0 0,1 1 0 16,-2-20 0-16,9 29 0 0,-9-29 0 0,11 20 0 16,-11-20 0-16,17 13 0 0,-17-13 0 15,22 0 0-15,-22 0 0 0,26-15 0 0,-26 15 0 16,35-34 0-16,-16 11 0 0,3-3 0 0,-1-1 0 15,-1-1 0-15,0-2 0 0,-3-2 0 0,-1 1 0 16,-2-2 0-16,-2 2 0 0,-2-1 0 0,-3 0 0 16,-1 0 0-16,2 2 0 0,-3 1 0 0,2 7 0 15,-4 2 0-15,-3 20 0 0,8-26 0 0,-8 26 0 16,0 0-112-16,18 9-126 0,-40-23-242 16,22 14-121-16,15 26 67 0,-15-26 453 15</inkml:trace>
  <inkml:trace contextRef="#ctx0" brushRef="#br2" timeOffset="19136.0549">16382 3510 2047 0,'0'0'0'0,"0"0"0"15,0 0 0-15,0 0 0 0,0 0 0 0,0 0 0 0,0 0 0 16,24-19 0-16,-5 17 0 0,1-3 0 0,5 2 0 15,3-2 0-15,0 0 0 0,1-1 0 16,0-1 0-16,1-1 0 16,-2 1 0-16,-1-3 0 0,-3 3 0 0,-2 0 0 15,-2-2 0-15,-20 9 0 0,25-15 0 0,-25 15 0 16,15-17 0-16,-15 17 0 0,5-20 0 0,-5 20 0 16,-11-20 0-16,11 20 0 0,-26-19 0 0,26 19 0 15,-36-11 0-15,13 11 0 0,-3 4 0 0,-3 6 0 16,0 5 0-16,-4 4 0 0,-1 5 0 0,-1 4 0 15,2 3 0-15,0 2 0 0,3 1 0 16,7-1 0-16,4-2 0 0,5-1 0 0,9-4 0 16,5-3 0-16,5-4 0 0,7-2 0 0,6-3 0 15,8-5 0-15,8-4 0 0,9-5 0 16,4-6 0-16,9-2 0 0,1-7 0 0,10 4 0 16,-9-16-21-16,21 22-214 0,-40-38-134 0,29 26-200 15,-20-8 6-15,-12-14 274 0</inkml:trace>
  <inkml:trace contextRef="#ctx0" brushRef="#br3" timeOffset="22601.8037">17227 2748 1376 0,'0'0'422'16,"0"0"-340"-16,0 0-26 0,0 0-8 0,0 0-11 15,0 0-11-15,0 0-26 0,0 0 0 0,0 0 0 16,0 0 0-16,0 0 0 0,0 0 0 16,0 0 0-16,-7 23 0 0,13 1 0 0,3 7 0 15,-2 7 0-15,4 8 0 0,-4 3 0 0,1 6 0 16,-4 3 0-1,-1 3 0-15,-4 4 0 0,-2 4 0 0,-3-1 0 16,-1 1 0-16,-2-1 0 0,0-1 0 0,-1-6 0 16,0-4 0-16,3-7 0 0,2-10 0 0,5-5 0 15,1-10 0-15,6-3 0 0,-7-22-36 16,27 28-94-16,-32-45-404 0,32 17-56 0,-14-20-24 16</inkml:trace>
  <inkml:trace contextRef="#ctx0" brushRef="#br3" timeOffset="22964.49">17842 2913 1599 0,'-28'-9'322'0,"28"9"-285"0,-24 25-22 16,4-8 6-16,-3-1 3 0,2 2 4 15,-1 0-27-15,-1 0-1 0,-1 4 0 0,-1 0 0 16,-3 3 0-16,0 2 0 0,-3-2 0 0,-1 2 0 15,1-1 0-15,0 2 0 0,-2 0 0 16,4 0 0-16,-1-2 0 0,3 0 0 0,4-6 0 16,5-2 0-16,18-18 0 0,-21 25 0 0,21-25 0 15,0 0 0-15,0 0 0 0,5 20 0 0,-5-20 0 16,23 9 0-16,-5-7 0 0,3-1 0 0,3-2 0 16,4 1 0-16,3-2 0 0,1-2 0 0,-1 2 0 15,-1-1 0-15,-1 3 0 0,-2 0 0 0,-1 4 0 16,-4-1 0-16,-4 5 0 0,-18-8 0 15,28 19 0-15,-28-19 0 0,24 27 0 0,-14-9 0 16,0 0 0-16,-2 0 0 0,1 1 0 16,-2-2 0-16,5 0 0 0,-12-17 0 0,26 27 0 15,-26-27-56-15,36 22-107 0,-36-22-415 0,27-8-23 16,-27 8 21-16</inkml:trace>
  <inkml:trace contextRef="#ctx0" brushRef="#br3" timeOffset="23173.6138">18003 3309 2047 0,'0'0'0'16,"0"0"0"-16,0 0 0 0,-19 22 0 0,19-22 0 15,-11 19 0-15,11-19 0 0,-10 34 0 0,5-11 0 16,0 3 0-16,-1 3 0 0,3 3 0 16,-1 1 0-16,0-1 0 0,2 1 0 0,-2-3 0 15,1-3 0-15,0-3 0 0,3-4 0 0,1-1 0 16,-1-19 0-16,10 27 0 0,-10-27 0 0,0 0 0 15,22 14-8-15,-1 5-223 0,-25-38-406 0,26 15 27 16,-16-19 50-16</inkml:trace>
  <inkml:trace contextRef="#ctx0" brushRef="#br3" timeOffset="23595.5216">18143 3188 1982 0,'0'0'65'0,"0"0"-65"15,0 0 0-15,0 0 0 0,0 0 0 0,0 0 0 16,16 18 0-16,-16-18 0 0,18 10 0 16,-18-10 0-16,20 14 0 0,-20-14 0 0,19 20 0 15,-19-20 0-15,15 29 0 0,-10-9 0 16,-3 2 0-16,-1 6 0 0,-3 1 0 0,-2 2 0 16,-3 1 0-16,-3-1 0 0,-1 1 0 0,-2-1 0 15,-1-1 0-15,2-2 0 0,0-3 0 0,4-4 0 16,0-3 0-16,8-18 0 0,-5 24 0 0,5-24 0 15,0 0 0-15,0 0 0 0,0 0 0 16,19 3 0-16,-19-3 0 0,25-20 0 0,-9 2 0 16,3-2 0-16,3-6 0 0,0-3 0 0,3 0 0 15,-2-1 0-15,0 1 0 0,1 2 0 0,-3 1 0 16,-2 2 0-16,1 3 0 0,-5 3 0 0,-15 18 0 16,27-21 0-16,-27 21 0 0,0 0 0 0,0 0 0 15,0 0 0-15,0 0 0 16,16 25 0-16,-16-25 0 0,2 35 0 0,-3-12 0 15,1 2 0-15,-1 0 0 0,1 1 0 0,2 2 0 16,-2-4 0-16,5 2 0 0,-1-3 0 0,4-1 0 16,1-5 0-16,-9-17 0 0,28 25 0 0,-5-9-63 15,-23-16-179-15,46-3-355 0,-46 3-22 0,34-9 94 16</inkml:trace>
  <inkml:trace contextRef="#ctx0" brushRef="#br3" timeOffset="23986.1368">18734 3475 1930 0,'-22'-23'117'0,"22"23"-117"0,0 0 0 15,0 0 0-15,0 0 0 0,0 0 0 0,9 16 0 16,-9-16 0-16,17 10 0 0,-17-10 0 16,25 7 0-16,-8-4 0 0,4-2 0 0,3-2 0 15,3-3 0-15,1-1 0 0,1-1 0 0,-1-1 0 16,-2-1 0-16,-1-1 0 0,-3-2 0 0,-4 3 0 15,-18 8 0-15,28-20 0 0,-28 20 0 0,17-20 0 16,-17 20 0-16,5-18 0 0,-5 18 0 0,-3-21 0 16,3 21 0-16,-11-24 0 0,11 24 0 15,-19-21 0-15,19 21 0 0,-27-12 0 16,27 12 0-16,-32-5 0 0,15 8 0 0,-3 3 0 16,1 4 0-16,-3 4 0 0,-2 4 0 0,1 4 0 15,-3 2 0-15,2 3 0 0,3 1 0 0,4-3 0 16,2-1 0-16,7-1 0 0,3-3 0 0,6 0 0 15,7-2 0-15,-8-18 0 0,29 28 0 0,-10-19 0 16,8-2 0-16,3-4 0 0,7-1 0 16,1-6 0-16,7-2 0 0,-2-9 0 0,10 0 0 15,0-8 0-15,8 11-56 0,-20-34-207 0,29 26-364 16,-29-18 13-16,5 4 128 0</inkml:trace>
  <inkml:trace contextRef="#ctx0" brushRef="#br3" timeOffset="24204.8865">19639 2902 2047 0,'-28'37'0'0,"2"4"0"0,1 1 0 16,1 4 0-16,0 0 0 0,3 3 0 0,0-1 0 16,3 0 0-16,1-1 0 0,2-1 0 0,0 0 0 15,2-5 0-15,2 1 0 0,1-5 0 16,4-1 0-16,1-1 0 0,3-3 0 0,-2-7 0 15,3-4 0-15,1-21 0 0,0 28 0 0,0-28 0 16,0 0-81-16,0 0-141 0,0 0-389 16,0 0-10-16,9-27 110 0</inkml:trace>
  <inkml:trace contextRef="#ctx0" brushRef="#br3" timeOffset="24517.3871">19356 3230 2047 0,'-30'5'0'15,"30"-5"0"-15,-9 18 0 0,9-18 0 0,-2 21 0 16,2-21 0-16,9 23 0 0,-9-23 0 0,22 24 0 16,-22-24 0-16,34 22 0 0,-15-14 0 0,4 1 0 15,2-1 0-15,0-2 0 0,2-1 0 16,-1-1 0-16,-1-2 0 0,-1 0 0 16,0 1 0-16,-1 0 0 0,-4 0 0 0,-2 1 0 15,0-1 0-15,-17-3 0 0,28 13 0 0,-28-13 0 16,17 16 0-16,-17-16 0 0,8 17 0 0,-8-17 0 15,1 22 0-15,-1-22 0 0,-6 30 0 0,0-13 0 16,-2 0 0-16,0 1 0 0,-1 1 0 0,1 0 0 16,0-1 0-16,8-18 0 0,-11 29 0 15,11-29 0-15,-6 22 0 0,6-22 0 0,0 0 0 16,2 16 0-16,-2-16 0 0,0 0 0 0,20-4 0 16,-20 4 0-16,31-17-75 0,-26-21-150 0,33 32-282 15,-27-29-115-15,10 1 76 0,2 10 475 16</inkml:trace>
  <inkml:trace contextRef="#ctx0" brushRef="#br3" timeOffset="24658.0346">19887 2919 2047 0,'-51'22'0'16,"51"-22"0"-16,-30 1 0 0,30-1 0 0,-17 5 0 16,17-5 0-16,0 0 0 0,0 0 0 0,-11 24 0 15,11-24 0-15,14 25-14 0,-14-25-132 0,34 20-476 16,-34-20-17-16,31 24 43 0</inkml:trace>
  <inkml:trace contextRef="#ctx0" brushRef="#br3" timeOffset="24923.6641">20316 3360 2047 0,'-17'4'0'0,"17"-4"0"15,-30 8 0-15,30-8 0 0,-34 6 0 0,16 0 0 16,-2-3 0-16,3 6 0 0,-4-2 0 0,4 3 0 16,-2 1 0-16,1 3 0 0,-1 2 0 0,2 2 0 15,-1 1 0-15,4 2 0 0,1-2 0 16,3 2 0-16,3-2 0 0,5-2 0 0,2 0 0 16,0-17 0-16,16 27 0 0,-16-27 0 15,30 15 0-15,-9-11 0 0,7-4 0 0,1-6 0 16,9-4 0-16,-1-8 0 0,6 1 0 0,-3-12 0 15,15 16-106-15,-30-38-255 0,28 27-302 0,-19-12 45 16,3-5 320-16</inkml:trace>
  <inkml:trace contextRef="#ctx0" brushRef="#br3" timeOffset="25517.4155">21204 3104 1939 0,'1'-19'1'0,"-1"19"1"15,0 0-3-15,0 0 15 0,0 0 9 16,0 0 9-16,0 0 2 0,0 0-31 0,0 0-3 15,-2 33 0-15,-4-13 0 0,-1 6 0 0,0 3 0 16,-2 2 0-16,0 5 0 0,-2 2 0 0,0 1 0 16,2-1 0-16,-1 1 0 0,3-3 0 0,0-2 0 15,3-1 0-15,0-3 0 0,3-1 0 0,1-3 0 16,1-5 0-16,1-1 0 0,-2-20 0 0,15 26 0 16,-15-26 0-16,24 12 0 0,-4-6-77 15,-23-30-352-15,33 24-194 0,-20-18-2 0,14 4 333 16</inkml:trace>
  <inkml:trace contextRef="#ctx0" brushRef="#br3" timeOffset="25720.5438">21127 3095 2047 0,'0'0'0'0,"0"0"0"0,0 0 0 15,0 0 0-15,0 0 0 0,25-6 0 0,-25 6 0 16,34-11 0-16,-11 5 0 0,3-3 0 0,3 1 0 15,5-1 0-15,1 0 0 0,1 0 0 16,2 1 0-16,-1-2 0 0,4 4 0 0,-2-2 0 16,2 4 0-16,-8-7-77 0,22 32-335 15,-34-30-219-15,11 20 22 0,-32-11 292 0</inkml:trace>
  <inkml:trace contextRef="#ctx0" brushRef="#br3" timeOffset="25923.687">21208 3387 2047 0,'-18'8'0'0,"18"-8"0"0,-21 5 0 0,21-5 0 15,0 0 0-15,0 0 0 0,0 0 0 16,24-7 0-16,-7 3 0 0,5 0 0 0,4-1 0 16,4 0 0-16,2-1 0 0,0 0 0 0,3 1 0 15,-1 1 0-15,2 1 0 0,-3 0 0 0,1 4 0 16,-5-4 0-16,3 11-39 0,-15-22-120 15,20 29-470-15,-37-15 23 0,26 6-7 0</inkml:trace>
  <inkml:trace contextRef="#ctx0" brushRef="#br3" timeOffset="26111.159">21148 3699 2047 0,'0'0'0'16,"0"0"0"-16,0 0 0 0,0 0 0 0,0 0 0 15,0 0 0-15,31 0 0 0,-10-2 0 0,6-3 0 16,4 3 0-16,1-4 0 0,2 2 0 0,3-2 0 16,1 2 0-16,-3-3 0 0,4 1 0 0,-3-4 0 15,3 1 0-15,-2-5-11 0,5 11-94 0,-25-33-283 16,28 31-231-16,-17-17 12 0,9 3 291 0</inkml:trace>
  <inkml:trace contextRef="#ctx0" brushRef="#br3" timeOffset="26486.1744">21951 3450 2047 0,'-22'15'0'0,"0"1"0"15,0 2 0-15,1 2 0 0,2 1 0 16,2 2 0-16,-1 0 0 0,2 1 0 0,1-2 0 16,6 0 0-16,3-3 0 0,3 0 0 0,3-19 0 15,-2 29 0-15,2-29 0 0,3 21 0 0,-3-21 0 16,0 0 0-16,23 11 0 0,-23-11 0 0,30-8 0 15,-12 1 0-15,3-6 0 0,2-5 0 0,1-3 0 16,4-2 0-16,-1-2 0 0,-2 2 0 16,1-1 0-16,-4 1 0 0,-3 1 0 0,-2 0 0 15,-5 5 0-15,-12 17 0 0,21-30 0 0,-21 30 0 16,16-23 0-16,-16 23 0 0,9-17 0 16,-9 17 0-16,0 0 0 0,0 0 0 0,0 0 0 15,0 0 0-15,0 0 0 0,0 0 0 0,9 23 0 16,-9-23 0-16,2 33 0 0,-3-14 0 0,0 3 0 15,0 0 0-15,0 2 0 0,-1 0 0 0,2 3 0 16,2-6 0-16,1 2 0 0,0-3 0 16,4 0 0-16,0-2 0 0,3 2 0 0,-10-20 0 15,29 27-17-15,-29-27-185 0,40 15-255 0,-40-15-172 16,27-15 72-16,-7 12 373 0</inkml:trace>
  <inkml:trace contextRef="#ctx0" brushRef="#br3" timeOffset="27665.3756">22384 3493 1514 0,'-25'-8'515'0,"25"8"-497"15,0 0-18-15,11 17 0 0,-11-17 0 0,0 0 0 16,25 16 0-16,-25-16 0 0,28 10 0 0,-10-7 0 16,4 0 0-16,5-3 0 0,1 0 0 0,1-3 0 15,2 0 0-15,-1-2 0 0,-3-2 0 16,-1-1 0-16,-3 1 0 0,-2-1 0 0,-2-2 0 15,-2-1 0-15,-17 11 0 0,21-24 0 16,-21 24 0-16,8-23 0 0,-8 23 0 0,-2-23 0 16,2 23 0-16,-15-23 0 0,15 23 0 0,-19-19 0 15,19 19 0-15,-23-14 0 0,23 14 0 0,-32-5 0 16,13 7 0-16,-1 3 0 0,-2 4 0 0,1 3 0 16,-4 4 0-16,2 2 0 0,-1 4 0 15,1 1 0-15,1 1 0 0,4 0 0 0,2 0 0 16,5 3 0-16,6-3 0 0,4-2 0 0,6-1 0 15,-5-21 0-15,24 29 0 0,-5-20 0 0,8-1 0 16,6-7 0-16,2-4 0 0,5 0 0 0,4-6 0 16,2-2 0-16,3-2 0 0,0-4 0 0,1-1 0 15,-3-1 0-15,-2 1 0 16,-2-1 0-16,-7 5 0 0,-3-2 0 0,-6 5 0 16,-7 0 0-16,-20 11 0 0,26-12 0 0,-26 12 0 15,0 0 0-15,0 0 0 0,0 0 0 0,0 0 0 16,-20 18 0-16,20-18 0 0,-26 32 0 0,10-12 0 15,-2 5 0-15,1 1 0 0,-2 1 0 0,0 2 0 16,3 0 0-16,1-3 0 0,2 2 0 0,2-4 0 16,1-1 0-16,3-3 0 0,2-1 0 15,5-19 0-15,-3 24 0 0,3-24 0 0,0 0 0 16,0 0 0-16,20-2 0 0,-20 2 0 0,27-32 0 16,-8 9 0-16,2-7 0 0,2 0 0 0,0-4 0 15,0-1 0-15,-2-1 0 0,-3 0 0 0,2-1 0 16,-4 3 0-16,-1 1 0 0,-1 2 0 0,-4 3 0 15,-2 4 0-15,-2 5 0 0,-6 19 0 16,6-23 0-16,-6 23 0 0,0 0 0 16,0 0 0-16,0 0 0 0,0 0 0 0,7 17 0 15,-7-17 0-15,15 25 0 0,-15-25 0 0,21 28 0 16,-21-28 0-16,30 29 0 0,-12-16 0 0,1 0 0 16,4-4 0-16,0 1 0 0,2-3 0 0,5-3 0 15,0-1 0-15,0-3 0 0,1-1 0 0,-4-1 0 16,-2-3 0-16,-3-1 0 0,-22 6 0 15,29-15 0-15,-29 15 0 0,0 0 0 0,9-24 0 16,-9 24 0-16,-14-19 0 0,14 19 0 0,-25-18 0 16,25 18 0-16,-31-16 0 0,31 16 0 15,-34-10 0-15,16 10 0 0,-3 3 0 0,2 3 0 16,-3 3 0-16,0 4 0 0,0 2 0 0,-1 3 0 16,2 5 0-16,1 4 0 0,2 2 0 0,3 1 0 15,3 2 0-15,3-3 0 0,4 0 0 0,4-4 0 16,5-2 0-16,4-4 0 0,-8-19 0 15,26 26 0-15,-7-19 0 0,3-2 0 0,3-6 0 16,3-5 0-16,1-5 0 0,-1-6 0 0,3-2 0 16,-1-6 0-16,-3 1 0 0,1-1 0 0,-4-3 0 15,-4 0 0-15,-2-1 0 0,-3 0 0 0,-2 4 0 16,-2-1 0-16,-2 2 0 0,-3 6 0 16,-1 0 0-16,-5 18 0 0,0-17 0 0,0 17 0 15,0 0 0-15,-17 11 0 0,17-11 0 0,-26 35 0 16,8-7 0-16,-3 4 0 0,1 6 0 0,-5 5 0 15,3 6 0-15,-3 3 0 0,-3 5 0 0,-1 3 0 16,-3 4 0-16,2 3 0 0,1-1 0 0,1-1 0 16,-3 0 0-16,3-5 0 0,3-4 0 15,2-7 0-15,1-4 0 0,5-8 0 16,2-5 0-16,4-8 0 0,6-7 0 0,5-17 0 16,0 0 0-16,-7 17 0 0,7-17 0 0,0 0 0 15,16-33 0-15,-5 9 0 0,0-6 0 0,3-4 0 16,1-2 0-16,1-2 0 0,-3 0 0 0,3-4 0 15,-2-2 0-15,0-2 0 0,4-3 0 0,-2-1 0 16,2-2 0-16,0 0 0 0,1 6 0 0,-2 7 0 16,-2 6 0-16,-2 9 0 0,-1 5 0 15,-12 19 0-15,25-27 0 0,-25 27 0 0,31-17 0 16,-14 10 0-16,3 6 0 0,-1-3 0 0,6 5 0 16,-7-7 0-16,10 11-100 0,-28-5-45 15,48-6-25 1,-41-12-13-16,33 25-75 0,-28-25-140 0,10 6-74 0,17 12 152 15</inkml:trace>
  <inkml:trace contextRef="#ctx0" brushRef="#br3" timeOffset="28153.8482">23979 3476 2047 0,'0'0'0'0,"0"0"0"0,-20-21 0 0,20 21 0 16,-21-2 0-16,21 2 0 0,-24 6 0 0,24-6 0 15,-23 17 0-15,23-17 0 0,-27 29 0 16,13-10 0-16,0 4 0 0,-1 1 0 0,1 2 0 15,-1 0 0-15,2 0 0 0,2-2 0 16,3-2 0-16,5-4 0 0,3-1 0 0,0-17 0 16,7 24 0-16,-7-24 0 0,18 11 0 0,-18-11 0 15,32 1 0-15,-15-7 0 0,0-1 0 0,4-5 0 16,1-3 0-16,1-2 0 0,-1-1 0 0,1 0 0 16,-1 0 0-16,1 0 0 0,0-2 0 0,-1 2 0 15,0 0 0-15,-3 2 0 0,-2 4 0 16,-17 12 0-16,27-16 0 0,-27 16 0 0,0 0 0 15,0 0 0-15,0 0 0 0,0 0 0 16,8 29 0-16,-14-9 0 0,-4 4 0 0,-3 5 0 16,0 4 0-16,-2 4 0 0,-1 3 0 0,-1 6 0 15,-1 4 0-15,-3 4 0 0,-1 5 0 0,-1 3 0 0,-1 3 0 16,-3-2 0-16,2-2 0 0,-1-7 0 0,2-4 0 16,1-6 0-16,2 0 0 15,-2-5 0-15,4-1 0 0,0-5 0 0,2-3 0 16,3-8 0-16,14-22 0 0,-23 25 0 0,23-25 0 15,0 0 0-15,-21-1 0 0,21 1 0 0,-10-20 0 16,10 20 0-16,-8-33 0 0,5 9 0 0,1-3 0 16,1-4 0-16,3-7 0 0,2-2 0 0,1-4 0 15,3-5 0-15,2 0 0 0,1 3 0 16,3 2 0-16,2 11 0 0,-4 2 0 0,7 8 0 16,-7-5 0-16,10 12 0 0,-7-9-99 0,13 18-42 15,-19-19-26-15,27 25 19 0,-24-27-19 0,35 32-112 16,-17-17-111-16,2-8-89 0,30 28 303 0</inkml:trace>
  <inkml:trace contextRef="#ctx0" brushRef="#br3" timeOffset="28285.1534">24617 3921 2047 0,'-39'-3'0'0,"39"3"0"0,-32-11 0 0,15 3 0 16,17 8 0-16,-29-19 0 0,29 19 0 0,-15-22 0 15,15 22 0-15,4-22 0 0,-4 22 0 0,12-24 0 16,11 32-201-16,-33-43-159 0,36 22-256 0,-26 13 16 15,13-36 331-15</inkml:trace>
  <inkml:trace contextRef="#ctx0" brushRef="#br2" timeOffset="95316.5633">812 4828 1471 0,'-1'-17'92'0,"1"17"-37"16,0 0-14-16,0 0-7 0,5-21-2 0,-5 21-7 15,0 0-7-15,0 0-6 0,0 0 4 0,0 0 2 16,6 17-1-16,-1 4 5 0,-4 4-13 0,3 7 3 16,-3 6-10-16,0 5 9 0,-1 4-14 0,0 4-7 15,-4 1 26-15,2 2-28 0,-4-2 27 0,0 0-8 16,0-2-14-16,-2-4 7 0,4 1-25 0,-4-9 0 15,7 5-33-15,-8-18-22 0,19 19-95 16,-28-37-236-16,24 14-154 0,-1-3 12 16,-5-18 553-16</inkml:trace>
  <inkml:trace contextRef="#ctx0" brushRef="#br2" timeOffset="95847.8092">598 4931 1651 0,'0'0'96'0,"0"0"-55"0,0 0-27 15,0 0-3-15,0 0 12 0,0 0 9 0,21 1 5 16,-4-4-6-16,2-3-3 0,4-1-7 16,4-5 0-16,5-1-5 0,2-5 2 15,3-1-11-15,5-2-7 0,0-2 0 0,3 1 0 16,2-1 0-16,-4 4 0 0,-3 0 0 0,-2 5 0 15,-6 4 0-15,-5 2 0 0,-7 5 0 0,-3 5 0 16,-17-2 0-16,21 10 0 0,-21-10 0 0,15 27 0 16,-11-8 0-16,0 6 0 0,-4 4 0 0,-1 2 0 15,-3 3 0-15,1 5 0 0,-5 1 0 0,1 3 0 16,-3 3 0-16,2 0 0 0,-3 1 0 16,1 0 0-16,2-2 0 0,-1-4 0 0,4-5 0 15,0-3 0-15,3-5 0 0,2-3 0 0,2-3 0 16,2-5 0-16,-4-17 0 0,15 28 0 15,-15-28 0-15,18 14 0 0,-18-14 0 0,23 2 0 16,-23-2 0-16,27-13 0 0,-27 13 0 0,34-26 0 16,-16 8 0-16,1-5 0 0,2-1 0 15,-2-3 0-15,2-1 0 0,-1 0 0 0,-2 2 0 16,-2 2 0-16,-1 2 0 0,-1 2 0 0,-14 20 0 16,24-27 0-16,-24 27 0 0,0 0 0 0,18-11 0 15,-18 11 0-15,0 0 0 0,3 20 0 0,-4-3 0 16,1 9 0-16,-3 1 0 0,1 7 0 0,-3 0 0 15,-1 2 0-15,-1-2 0 0,2 1 0 0,0-1 0 16,4-1 0-16,-1-5-4 16,8-2-47-16,-3-8-9 0,13 4-41 0,-16-22-91 15,23 5-410-15,-23-5-11 0,35-11 190 0</inkml:trace>
  <inkml:trace contextRef="#ctx0" brushRef="#br2" timeOffset="96050.9696">1974 5006 1915 0,'-22'29'119'16,"22"-29"-106"-16,-28 32-13 0,12-10 0 0,4 3 0 15,-2 3 0-15,1 2 0 0,1 2 0 16,0 1 0-16,1 0 0 0,2 0 0 0,3-3 0 16,2-2 0-16,3-2 0 0,2-3 0 0,3-2 0 15,3-1 0-15,2-3 0 0,-9-17 0 16,23 24 0-16,-23-24-12 0,32 9-26 0,-12-7-23 15,-20-2-30-15,46 1-243 0,-36-24-295 0,12 7 19 16,-7-4 339-16</inkml:trace>
  <inkml:trace contextRef="#ctx0" brushRef="#br2" timeOffset="96191.6374">1924 4915 1407 0,'-25'-29'413'0,"25"29"-380"0,-17 0-18 16,17 0-14-16,0 0 0 0,0 0-1 0,0 0-3 15,14 23 4-15,-14-23-19 0,26 17-27 0,5 5-89 16,-31-22-469-16,38 9-10 0,-7-4 159 0</inkml:trace>
  <inkml:trace contextRef="#ctx0" brushRef="#br2" timeOffset="96504.0844">2585 5058 1932 0,'0'0'43'0,"-30"18"-16"0,12-9-4 0,-2 1-5 15,-1 0-14-15,0 2-4 0,-3-1 0 16,0 1 0-16,1 1 0 0,0 0 0 0,3 1 0 16,3-1 0-16,17-13 0 0,-25 24 0 15,25-24 0-15,-9 21 0 0,9-21 0 0,8 18 0 16,-8-18 0-16,24 20 0 0,-6-11 0 0,4-2 0 16,4-2 0-16,-1 0 0 0,2-1 0 0,1 0 0 15,-3 0 0-15,1 1 0 0,-4 0 0 0,-5 1 0 16,-17-6 0-16,24 14 0 0,-24-14 0 0,0 0 0 15,14 24 0-15,-14-24 0 0,-6 23 0 0,6-23 0 16,-17 29 0-16,2-12 0 0,15-17 0 16,-34 29 0-16,16-15 0 0,18-14 0 0,-32 20 0 15,32-20 0-15,-23 14 0 0,23-14 0 16,0 0 0-16,0 0 0 0,0 0-32 0,0 0-84 16,0 0-403-16,0 0-114 0,19-10 18 0</inkml:trace>
  <inkml:trace contextRef="#ctx0" brushRef="#br2" timeOffset="98006.657">3946 5151 1679 0,'6'-29'61'0,"-6"29"4"0,-5-26-29 0,5 26 6 16,-7-26 3-16,7 26-12 0,-12-23-1 0,12 23-10 16,-20-17 2-16,20 17-16 0,-28-6-8 0,11 7 0 15,-3 5 0-15,-3 5 0 0,-4 5 0 16,-1 4 0-16,-1 4 0 0,-1 5 0 15,3 2 0-15,1 0 0 0,2 0 0 0,3 0 0 16,5-2 0-16,4-3 0 0,5-3 0 0,3-1 0 16,6-3 0-16,5 0 0 0,-7-19 0 0,28 31 0 15,-7-18 0-15,4 1 0 0,3-5 0 0,2 0 0 16,4-3 0-16,0-4 0 0,4-1 0 0,-3-7-31 16,9 9-85-16,-26-27-398 0,27 15-147 0,-11-8 22 15,4-3 554-15</inkml:trace>
  <inkml:trace contextRef="#ctx0" brushRef="#br2" timeOffset="98445.0057">4581 5089 1892 0,'-17'-2'42'0,"17"2"-10"0,-28-9-4 0,28 9 5 16,-27-6-13-16,27 6-20 0,-33-4 0 0,14 7 0 16,-3 2 0-16,-1 4 0 0,-1 3 0 0,-3 4 0 15,1 5 0-15,-3 2 0 0,1 3 0 16,-1 3 0-16,2 3 0 0,0-1 0 0,4 1 0 16,5-3 0-16,2-3 0 0,6-3 0 0,4-3 0 15,6-20 0-15,4 31 0 0,-4-31 0 0,22 21 0 16,-5-14 0-16,5-6 0 0,5-2 0 15,3-5 0-15,3-5 0 0,2-6 0 0,4-2 0 0,0-5 0 16,0-3 0-16,-3 0 0 0,-2 0 0 16,-4-3 0-16,-4 4 0 0,-4-1 0 15,-5 4 0-15,-2 3 0 0,-4 2 0 0,-11 18 0 16,10-26 0-16,-10 26 0 0,0 0 0 0,-4-20 0 16,4 20 0-16,0 0 0 0,-18 3 0 0,18-3 0 15,-17 18 0-15,17-18 0 0,-20 37 0 0,13-16 0 16,-2 5 0-16,3-1 0 0,1 1 0 0,3-2 0 15,1 0 0-15,2-3 0 0,4-1 0 16,-5-20 0-16,17 29-1 0,-17-29-37 0,35 20-28 16,-35-20-41-16,60 19-214 0,-60-19-292 0,54-15 13 15,-21 6 300-15</inkml:trace>
  <inkml:trace contextRef="#ctx0" brushRef="#br2" timeOffset="98976.2744">5055 5089 1937 0,'-13'21'44'16,"13"-21"-38"-16,-29 23 28 0,13-7-29 0,1 4 16 16,2 2-21-16,-2 4 0 0,2 1 0 0,-1 2 0 15,4 0 0-15,0 0 0 0,3-2 0 0,0-2 0 16,3-2 0-16,1-4 0 0,2-1 0 0,1-18 0 16,4 28 0-16,-4-28 0 0,7 17 0 15,-7-17 0-15,0 0 0 0,17 1 0 16,-17-1 0-16,19-18 0 0,-5 1 0 0,2-6 0 15,-1-6 0-15,2-1 0 0,2-1 0 0,-2-1 0 16,0-1 0-16,-2 1 0 0,-1 0 0 0,0 0 0 16,-3 3 0-16,2 3 0 0,-5 5 0 0,-3 4 0 15,-5 17 0-15,8-21 0 0,-8 21 0 0,0 0 0 16,0 0 0-16,0 0 0 0,0 0 0 16,-1 18 0-16,1-18 0 0,-2 30 0 0,1-8 0 15,-1 1 0-15,1 1 0 0,1-1 0 0,0-1 0 16,3-1 0-16,0-3 0 0,-3-18 0 0,12 28 0 15,-12-28 0-15,23 15 0 0,-23-15 0 16,32 3 0-16,-14-8 0 0,2-5 0 0,2-2 0 16,1-4 0-16,-1-2 0 0,0-2 0 0,-1-3 0 15,1 0 0-15,-1-3 0 0,-3 2 0 16,1-1 0-16,-2 3 0 0,-3 4 0 0,-14 18 0 16,22-27 0-16,-22 27 0 0,0 0 0 0,0 0 0 15,0 0 0-15,0 0 0 0,0 0 0 0,0 0 0 16,0 0 0-16,9 31 0 0,-12-7 0 0,-1 5 0 15,-2 3 0-15,0 3 0 0,0 2 0 0,1-2 0 16,2 1 0-16,0-3 0 0,4-1 0 16,2-4 0-16,3 0 0 0,1-5 0 0,7 1 0 15,-2-7-22-15,15 13-138 0,-27-30-168 16,37 2-293-16,-17-5-3 0,5-7 333 0</inkml:trace>
  <inkml:trace contextRef="#ctx0" brushRef="#br2" timeOffset="99320.0253">5823 5208 2047 0,'-21'9'0'0,"21"-9"0"0,-15 21 0 0,15-21 0 16,1 18 0-16,-1-18 0 0,20 12 0 0,-2-10 0 16,5-2 0-16,6-3 0 0,7-4 0 0,3-4 0 15,6-1 0-15,1-3 0 0,4-2 0 16,-2-3 0-16,-5 1 0 0,-5 0 0 15,-8 1 0-15,-8 2 0 0,-22 16 0 0,24-26 0 16,-24 26 0-16,0-23 0 0,0 23 0 0,-18-25 0 16,1 15 0-16,-5 1 0 0,-6 3 0 0,-6 5 0 15,-4 2 0-15,-3 5 0 0,-3 4 0 0,0 2 0 16,3 5 0-16,1 1 0 0,4 5 0 0,6 2 0 16,6 3 0-16,5 1 0 0,5 3 0 15,6-2 0-15,3 0 0 0,6-2 0 0,6-3 0 16,5-2 0-16,7-3 0 0,6-5 0 0,4-4 0 15,9-1 0-15,3-8 0 0,7 1 0 0,-6-19-94 16,33 33-235-16,-44-42-147 0,35 22-171 16,-4 1 147-16,-13-25 500 0</inkml:trace>
  <inkml:trace contextRef="#ctx0" brushRef="#br2" timeOffset="99851.3075">7813 4731 1775 0,'-31'-31'88'0,"19"3"-52"0,-7-5-1 15,5 2-8-15,-5-1 2 0,4 6-7 0,-2 1-13 16,0 9 17-16,-2 3-26 0,2 7 0 0,-1 5 0 16,0 5 0-16,1 5 0 0,-3 7 0 0,1 6 0 15,1 7 0-15,-4 7 0 0,2 5 0 0,0 8 0 16,1 2 0-16,2 3 0 0,4 2 0 15,3 2 0-15,2 1 0 0,2 3 0 0,2 0 0 16,2 1 0-16,3-1 0 0,1-4 0 16,3-5 0-16,4-6 0 0,-2-5 0 0,4-5 0 15,0-8 0-15,7-1-5 0,-18-28-81 0,39 48-135 16,-39-48-414-16,18 15 20 0,-18-15 131 0</inkml:trace>
  <inkml:trace contextRef="#ctx0" brushRef="#br2" timeOffset="101101.2902">7238 5168 2047 0,'-19'-9'0'0,"19"9"0"16,0 0 0-16,20-3 0 0,-3-1 0 16,4-1 0-16,5-1 0 0,-1 1 0 0,7-2 0 15,-2 0 0-15,2-1 0 0,1 1 0 0,-3 1 0 16,0 1 0-16,-2 2 0 0,2 0 0 0,-4 2 0 15,0 1 0-15,-2 1 0 0,-2 3 0 0,-4-1 0 16,-1 5 0-16,-17-8 0 0,27 22 0 0,-27-22 0 16,16 32 0-16,-9-11 0 0,-6-1 0 0,1 2 0 15,-5 2 0-15,-2 2 0 0,-2-1 0 16,0 0 0-16,-3 0 0 0,0-5 0 0,1 1 0 16,-1-4 0-16,10-17 0 0,-15 29 0 0,15-29 0 15,-8 17 0-15,8-17 0 0,0 0 0 16,0 0 0-16,0 0 0 0,0 0 0 0,0 0 0 15,9-23 0-15,1 3 0 0,2-1 0 0,0-6 0 16,4-2 0-16,0-4 0 0,1-1 0 16,0 1 0-16,-1 0 0 0,-1 0 0 0,-2 3 0 15,-2 3 0-15,-1 4 0 0,-3 5 0 0,-7 18 0 16,13-23 0-16,-13 23 0 0,0 0 0 0,0 0 0 16,0 0 0-16,0 0 0 0,0 0 0 0,0 0 0 15,0 0 0-15,17 0 0 0,-17 0 0 0,17 8 0 16,-17-8 0-16,28 6 0 0,-9-5 0 0,1-2 0 15,3-2 0-15,5 0 0 16,0-4 0-16,3 1 0 0,-2-2 0 0,1-2 0 16,1 1 0-16,-5-1 0 0,0 1 0 0,-4 1 0 15,-4 2 0-15,-18 6 0 0,24-8 0 0,-24 8 0 16,0 0 0-16,0 0 0 0,0 0 0 0,0 0 0 16,0 0 0-16,-18 20 0 0,18-20 0 0,-36 32 0 15,14-13 0-15,-3 5 0 0,-1 3 0 0,0-1 0 16,-1 4 0-16,2 2 0 0,2-1 0 15,0 1 0-15,4-1 0 0,4-2 0 0,2-2 0 16,6-4 0-16,2-3 0 0,7 0 0 0,-2-20 0 16,14 29 0-16,-14-29 0 0,35 22 0 0,-12-16 0 15,4-4 0-15,2-6 0 0,3-3 0 16,2-5 0-16,3-5 0 0,-1-5 0 0,2-2 0 16,-4-2 0-16,0-2 0 0,-5-4 0 15,-1 2 0-15,-5 0 0 0,-5-2 0 0,-3 2 0 16,-7 0 0-16,-3 0 0 0,-3 3 0 0,-5 2 0 15,-2 3 0-15,-2 3 0 0,7 19 0 0,-17-27 0 16,17 27 0-16,-21-13 0 0,21 13 0 0,-20-3 0 16,20 3 0-16,0 0 0 0,-17 10 0 0,17-10 0 15,0 0 0-15,0 0 0 0,7 18 0 0,-7-18 0 16,23 10 0-16,-23-10 0 0,36 3 0 16,-11-3 0-16,0-1 0 0,5 0 0 0,-1-1 0 15,2-1 0-15,0 3 0 0,-2-2 0 16,-2 3 0-16,-4 1 0 0,-4 2 0 0,-19-4 0 15,28 10 0-15,-28-10 0 0,0 0 0 0,20 19 0 16,-20-19 0-16,1 21 0 0,-1-21 0 0,-9 29 0 16,2-11 0-16,-4 3 0 0,-3 2 0 0,-2 3 0 15,-1 0 0-15,-2 2 0 0,1 0 0 16,1-3 0-16,0 2 0 0,4-5 0 0,1-2 0 16,4-3 0-16,8-17 0 0,-7 23 0 0,7-23 0 15,0 0 0-15,0 0 0 0,21 12 0 0,-21-12 0 16,28-14 0-16,-10 1 0 0,3-6 0 0,0-1 0 15,3-3 0-15,-1-4 0 0,-3 2 0 0,0-2 0 16,-2 1 0-16,-1 2 0 16,-1-1 0-16,-3 2 0 0,-1 3 0 0,-3-1 0 15,-9 21 0-15,10-26 0 0,-10 26 0 0,0 0 0 16,3-17 0-16,-3 17 0 0,0 0 0 0,0 0 0 16,0 0 0-16,0 0 0 0,-2 20 0 0,2-20 0 15,0 20 0-15,0-20 0 0,5 23 0 0,-5-23 0 16,8 20 0-16,-8-20 0 0,19 17 0 0,-19-17 0 15,26 13 0-15,-26-13 0 0,31 6 0 16,-13-4 0-16,0-2 0 0,3-4 0 0,-1 2 0 16,1-3 0-16,0-3 0 0,0 0 0 0,-1-3 0 15,2-1 0-15,-1-2 0 0,-2-1 0 16,-1 1 0-16,-1 0 0 0,-17 14 0 0,30-26 0 16,-30 26 0-16,22-19 0 0,-22 19 0 0,0 0 0 15,0 0 0-15,0 0 0 0,0 0 0 0,0 0 0 16,11 22 0-16,-15-5 0 0,-2 5 0 15,-3 2 0-15,0 2 0 0,-1-1 0 0,0 3 0 16,2 0 0-16,-1-2 0 0,5 2 0 0,-3-5 0 16,6 2 0-16,-3-4 0 0,5 2 0 0,-1-23-64 15,14 37-124-15,-14-37-50 0,14 25-151 0,-14-25-78 16,0 0-34-16,26 4 302 0</inkml:trace>
  <inkml:trace contextRef="#ctx0" brushRef="#br2" timeOffset="101689.6033">10488 4580 1742 0,'15'17'232'16,"-15"-17"-222"-16,0 0 2 0,0 0 8 0,0 0 1 16,0 0-11-16,0 0-10 0,-18 26 0 15,8-7 0-15,2 4 0 0,-2 6 0 0,0 4 0 16,1 5 0-16,-1 4 0 0,0 5 0 0,-1 3 0 16,0 3 0-16,2 3 0 0,-2 2 0 0,0 0 0 15,0-1 0-15,1-3 0 0,3-5 0 16,0-6 0-16,2-4 0 0,3-5 0 0,4-4 0 15,-1-6 0-15,6-1-10 0,-7-23-62 0,17 32-48 16,-24-49-185-16,28 29-245 0,-21-12-27 0,8-20 165 16</inkml:trace>
  <inkml:trace contextRef="#ctx0" brushRef="#br2" timeOffset="101877.9281">10253 5070 1421 0,'0'0'352'15,"13"36"-78"-15,-13-36-274 0,0 0 0 0,0 0 0 16,0 0 0-16,0 0 0 0,0 0 0 0,0 0 0 16,29 16 0-16,-9-19 0 0,5-2 0 0,5-3 0 15,2-7 0-15,7 2 0 0,3-5 0 16,3 1 0-16,0-3 0 0,3 5-1 0,-10-15-148 16,28 30-360-16,-35-27-133 0,7 10 25 0,-4 2 489 15</inkml:trace>
  <inkml:trace contextRef="#ctx0" brushRef="#br2" timeOffset="102305.9271">11096 4454 1824 0,'-42'11'223'0,"25"11"-223"0,0 6 0 16,1 3 0-16,3 3 0 0,-3 3 0 0,2 3 0 15,-2 0 0-15,1 4 0 0,3-1 0 16,1 2 0-16,1 0 0 0,2-2 0 16,-1 1 0-16,2-1 0 0,0 1 0 0,0 2 0 15,-1-4 0-15,2-2 0 0,1-4 0 0,4-4 0 16,1-7 0-16,4-4 0 0,1-4 0 0,-5-17 0 16,15 20 0-16,-15-20 0 0,21 6 0 0,-21-6 0 15,23-5 0-15,-23 5 0 0,27-16 0 0,-27 16 0 16,29-31 0-16,-13 11 0 0,1-4 0 0,0-1 0 15,1-1 0-15,-2 2 0 0,0-1 0 16,-4 4 0-16,0 1 0 0,-1 2 0 0,-11 18 0 16,16-24 0-16,-16 24 0 0,0 0 0 15,0 0 0-15,0 0 0 0,0 0 0 0,17 7 0 16,-17-7 0-16,8 32 0 0,-4-11 0 0,-3 5 0 16,-1 2 0-16,0 1 0 0,0 2 0 0,0-2 0 15,4 1 0-15,-2-5 0 0,7 0 0 16,1-7 0-16,4 0 0 0,-14-18 0 0,37 28 0 15,-19-24-64-15,18 16-145 0,-32-40-138 0,40 32-160 16,-27-22-61-16,2-9 217 0</inkml:trace>
  <inkml:trace contextRef="#ctx0" brushRef="#br2" timeOffset="102668.1998">11412 5116 1607 0,'8'36'236'0,"-17"-16"-98"16,9-20-116-16,6 21-10 0,-6-21 9 0,18 18-10 16,-18-18-11-16,26 12 0 0,-26-12 0 0,35 4 0 15,-15-4 0-15,4-3 0 0,2 0 0 0,2-4 0 16,1-3 0-16,-1 0 0 0,0-3 0 16,-2-2 0-16,-1 2 0 0,-1-4 0 0,-4 1 0 15,-20 16 0-15,28-32 0 0,-28 32 0 0,12-32 0 16,-12 32 0-16,0-29 0 0,0 29 0 15,-15-29 0-15,15 29 0 0,-27-23 0 0,7 16 0 16,-3 5 0-16,-3 4 0 0,-2 7 0 0,-4 3 0 16,4 3 0-16,-2 6 0 0,-1 3 0 15,3 4 0-15,1 6 0 0,2 1 0 0,4 2 0 16,1 2 0-16,5-1 0 0,4-2 0 0,5-4 0 16,3-2 0-16,7-6 0 0,5-4 0 0,6-3 0 15,7-4 0-15,5-4 0 0,7-4 0 0,4-9 0 0,8 1 0 16,3-12 0-16,10 9 0 0,-14-27-176 15,34 19-372-15,-30-15-108 0,3 3 33 0</inkml:trace>
  <inkml:trace contextRef="#ctx0" brushRef="#br2" timeOffset="103903.5254">13321 4767 1154 0,'0'0'473'0,"-11"-17"-409"16,11 17-38-16,-8-37 12 0,8 37 5 0,-9-40 13 16,7 23-12-16,-8-5-7 0,3 4-8 0,-4 0-6 15,1 1-2-15,-1-1-3 0,11 18-1 0,-25-29-15 16,25 29 0-16,-25-18-2 0,25 18 0 0,-24-6 0 15,24 6 0-15,-28 7 0 0,11 3 0 0,-1 4 0 16,-3 7 0-16,-1 7 0 0,-1 5 0 0,1 6 0 16,1 5 0-16,1 4 0 0,2 4 0 15,-1 4 0-15,3 1 0 0,3-1 0 0,2 1 0 16,3 0 0-16,3-1 0 0,4-6 0 0,1-1 0 16,4-4 0-16,4-7 0 0,4 0 0 15,0-8 0-15,5-1 0 0,-1-7 0 0,7 6-87 16,-23-28-207-16,33 13-334 0,-33-13 10 0,27 0 199 15</inkml:trace>
  <inkml:trace contextRef="#ctx0" brushRef="#br2" timeOffset="104106.6684">12754 5071 1915 0,'-3'28'132'0,"3"-28"-132"15,0 0 0-15,28-5 0 0,-11 4 0 16,2-1 0-16,4 2 0 0,2 0 0 0,0 0 0 16,6 0 0-16,-2 0 0 0,4 0 0 0,-1-2 0 15,4 6 0-15,-6-10-82 0,20 31-172 0,-29-31-415 16,20 13 72-16,-11-8 153 0</inkml:trace>
  <inkml:trace contextRef="#ctx0" brushRef="#br2" timeOffset="104497.2757">13568 5002 1717 0,'-27'-4'330'0,"27"4"-330"15,0 0 0-15,-22 25 0 0,22-25 0 0,-24 21 0 16,24-21 0-16,-24 26 0 0,13-9 0 0,1 4 0 16,0 1 0-16,2 4 0 0,-1-1 0 15,3 0 0-15,3 1 0 0,0 0 0 0,3 0 0 16,1-1 0-16,4-2 0 0,1-2 0 0,3-4 0 15,-9-17 0-15,27 23 0 0,-9-15 0 0,1-3 0 16,4-3 0-16,1-4 0 0,0-4 0 0,1-3 0 16,1-4 0-16,-1-3 0 0,3-4 0 0,-2-3 0 15,1-4 0-15,-4-1 0 0,-1-3 0 16,-2 2 0-16,0 1 0 0,-4 0 0 0,-4 3 0 16,-1 3 0-16,-4 3 0 0,-7 19 0 15,9-28 0-15,-9 28 0 0,0 0 0 0,0 0 0 16,0 0 0-16,0 0 0 0,0 0 0 0,0 0 0 15,0 0 0-15,-8 31 0 0,5-8 0 0,-3 4 0 16,-1 1 0-16,1 1 0 0,0 0 0 0,3 0 0 16,-1-3 0-16,4 0 0 0,1-4 0 15,5-2 0-15,-6-20 0 0,17 32 0 0,-17-32-41 16,36 30-163-16,-41-47-141 0,40 33-184 0,-35-16-50 16,21-23 231-16</inkml:trace>
  <inkml:trace contextRef="#ctx0" brushRef="#br2" timeOffset="104887.9271">14098 5128 2047 0,'0'0'0'0,"0"0"0"0,-13 20 0 16,13-20 0-16,0 0 0 0,10 22 0 0,-10-22 0 15,0 0 0-15,26 17 0 0,-26-17 0 0,30 5 0 16,-13-4 0-16,2-2 0 0,2-2 0 15,1-1 0-15,1-2 0 0,2-1 0 0,1-2 0 16,-3-1 0-16,0 0 0 0,-4-2 0 0,-19 12 0 16,28-23 0-16,-28 23 0 0,15-23 0 15,-15 23 0-15,5-25 0 0,-5 25 0 0,-6-28 0 16,6 28 0-16,-16-24 0 0,16 24 0 0,-22-19 0 16,22 19 0-16,-30-9 0 0,10 9 0 0,1 5 0 15,-4 3 0-15,-2 5 0 0,0 4 0 16,-3 4 0-16,0 5 0 0,0 4 0 0,2 0 0 15,3 5 0-15,4 0 0 0,3 0 0 0,4-1 0 16,5-5 0-16,4-3 0 0,4-5 0 0,-1-21 0 16,23 29 0-16,-1-20 0 0,6-5 0 0,10-7 0 15,5-5 0-15,6-7 0 0,7-7 0 0,4-2 0 16,1-6 0-16,3 0 0 0,-4-9 0 16,8 14-107-16,-28-37-198 0,37 38-215 15,-38-23-101-15,4 1 128 0,6 21 493 0</inkml:trace>
  <inkml:trace contextRef="#ctx0" brushRef="#br2" timeOffset="105044.1854">14920 4718 1918 0,'-57'60'129'0,"38"-17"-129"0,1-1 0 0,0 3 0 16,1 2 0-16,2 4 0 0,1-3 0 0,5 2 0 15,1-5 0-15,3-1 0 0,4-2 0 0,2-5 0 16,5-2 0-16,1-7 0 0,5-1 0 0,-5-9 0 15,20 24-204-15,-27-42-344 0,6 21-116 16,-6-21 34-16</inkml:trace>
  <inkml:trace contextRef="#ctx0" brushRef="#br2" timeOffset="105528.5259">15699 5061 1943 0,'18'0'58'0,"-18"0"-37"16,0 0-6-16,0 0-5 0,0 0-10 0,0 0 0 16,0 0 0-16,0 0 0 0,-18 23 0 0,18-23 0 15,-8 27 0-15,8-27 0 0,-7 31 0 0,5-14 0 16,-1 1 0-16,1 2 0 0,1-2 0 16,1 0 0-16,0-1 0 0,3 0 0 0,-3-17 0 15,12 32-87-15,-12-32-214 0,0 0-331 0,0 0 32 16,24 3 174-16</inkml:trace>
  <inkml:trace contextRef="#ctx0" brushRef="#br2" timeOffset="105700.4028">15766 4584 2047 0,'-43'12'0'0,"25"-6"0"0,18-6 0 0,-28 14 0 15,28-14 0-15,0 0 0 0,-18 26 0 0,18-26-1 16,-3 23-83-16,3-23-52 0,18 24-341 0,-18-24-117 16,0 0 16-16,26 8 402 15</inkml:trace>
  <inkml:trace contextRef="#ctx0" brushRef="#br2" timeOffset="105966.029">16185 4532 1605 0,'-28'0'442'0,"11"10"-442"16,17-10 0-16,-31 33 0 0,17-12 0 16,0 4 0-16,1 6 0 0,2 5 0 0,2 3 0 15,-1 4 0-15,4 3 0 0,0 3 0 0,1 2 0 16,1 2 0-16,2 1 0 0,-1-1 0 15,1 1 0-15,0-1 0 0,-1-2 0 0,3-4 0 16,0-8 0-16,5-3 0 0,-1-5 0 0,3-6 0 16,0-5 0-16,5 0 0 0,-12-20-57 0,33 28-133 15,-42-46-344-15,29 20-67 0,-20-2 27 0</inkml:trace>
  <inkml:trace contextRef="#ctx0" brushRef="#br2" timeOffset="106117.7073">15908 5027 1619 0,'19'-35'428'0,"-19"35"-428"16,16-17 0-16,-16 17 0 0,0 0 0 0,24-4 0 15,-24 4 0-15,36 0 0 0,-11 1 0 0,4 1 0 16,7-1 0-16,1-1 0 0,6 3 0 0,-2-12 0 16,32 30-430-16,-36-33-235 0,14 12 21 15,-10-9 337-15</inkml:trace>
  <inkml:trace contextRef="#ctx0" brushRef="#br2" timeOffset="106700.9476">17204 5019 2047 0,'0'0'0'0,"-2"-17"0"0,2 17 0 0,0 0 0 15,0 0 0-15,0 0 0 0,0 0 0 16,0 0 0-16,0 0 0 0,-20 18 0 0,20-18 0 16,-14 29 0-16,4-11 0 0,4 3 0 0,-1 2 0 15,1 3 0-15,0 3 0 0,1 0 0 0,1 0 0 16,2-2 0-16,2-4 0 0,1-2 0 0,4-4 0 16,-5-17 0-16,14 21 0 0,-14-21 0 0,23 11 0 15,-6-10 0-15,0-3 0 0,2-5 0 16,3-4 0-16,-1-4 0 0,4-5 0 15,0-3 0-15,2-5 0 0,0-2 0 0,0-2 0 0,1 2 0 16,-4-1 0-16,-1 3 0 0,-5 2 0 16,-3 3 0-16,-1 4 0 0,-14 19 0 0,21-27 0 15,-21 27 0-15,0 0 0 0,0 0 0 0,0 0 0 16,0 0 0-16,0 0 0 0,1 17 0 0,-8 3 0 16,-3 4 0-16,-2 6 0 0,0 4 0 0,0 1 0 15,0 0 0-15,2-1 0 0,3-2 0 16,3-2 0-16,3-2 0 0,4-3 0 0,5-6 0 15,4 1 0-15,-12-20 0 0,35 26 0 0,-12-18 0 16,8-4 0-16,-3-12-45 0,21 19-181 0,-32-44-188 16,37 27-209-16,-20-18 52 0,-1-11 404 0</inkml:trace>
  <inkml:trace contextRef="#ctx0" brushRef="#br2" timeOffset="106999.6437">17987 4951 2047 0,'-45'24'0'0,"25"-18"0"16,0-1 0-16,3 4 0 0,17-9 0 0,-24 18 0 16,24-18 0-16,-18 20 0 0,18-20 0 0,-9 22 0 15,9-22 0-15,5 24 0 0,-5-24 0 16,16 22 0-16,-16-22 0 0,27 17 0 0,-9-8 0 16,3 0 0-16,2-3 0 0,2 3 0 0,0-4 0 15,-1-1 0-15,-1 1 0 0,-2 0 0 0,-4 1 0 16,-17-6 0-16,25 16 0 0,-25-16 0 15,0 0 0-15,11 24 0 0,-11-24 0 0,-10 23 0 16,10-23 0-16,-21 25 0 0,3-11 0 0,-1-2 0 16,-3 0 0-16,-1-1 0 0,2 1 0 15,1-4 0-15,1 2 0 0,19-10 0 0,-25 12 0 16,25-12 0-16,0 0 0 0,0 0 0 0,0 0-121 16,-20-17-152-16,47 32-163 0,-39-38-68 0,12 23-38 15,28-14 372-15</inkml:trace>
  <inkml:trace contextRef="#ctx0" brushRef="#br2" timeOffset="107383.3547">18289 5107 2047 0,'0'0'0'16,"2"17"0"-16,-2-17 0 0,0 0 0 0,0 0 0 15,0 0 0-15,0 0 0 0,0 0 0 16,0 0 0-16,18 4 0 0,-18-4 0 15,34-6 0-15,-9 0 0 16,4-2 0-16,4 0 0 0,4-2 0 0,2-1 0 16,-2-1 0-16,2 1 0 0,-4-1 0 0,-3 0 0 15,-4 3 0-15,-5 0 0 0,-6 1 0 0,-17 8 0 16,20-15 0-16,-20 15 0 0,0 0 0 0,0-19 0 16,0 19 0-16,-19-14 0 0,2 10 0 0,-2-1 0 15,-4 4 0-15,-5-1 0 0,0 2 0 16,-3 4 0-16,2 2 0 0,1 4 0 0,-1 2 0 15,1 2 0-15,1 3 0 0,2 4 0 0,2-1 0 16,3 5 0-16,6-3 0 0,1 3 0 0,9-1 0 16,4-1 0-16,4-3 0 0,7-1 0 0,5-1 0 15,4-4 0-15,5 0 0 0,4-7 0 16,8-1 0-16,2-6 0 0,9 1 0 0,1-6 0 16,9 5-31-16,-11-24-161 0,29 37-183 15,-40-42-150-15,16 17-80 0,-3 1 287 0</inkml:trace>
  <inkml:trace contextRef="#ctx0" brushRef="#br2" timeOffset="107727.0866">19036 4951 2047 0,'-31'5'0'16,"0"0"0"-16,2 6 0 0,-2 2 0 0,3 3 0 16,0 2 0-16,5 2 0 0,1 3 0 15,8-1 0-15,3 0 0 0,6 1 0 0,4-1 0 16,3-1 0-16,5-2 0 0,-7-19 0 0,31 27 0 15,-8-19 0-15,2-3 0 0,5-7 0 0,0-3 0 16,0-4 0-16,6-7 0 0,-2-2 0 0,2-5 0 16,-2-5 0-16,0-1 0 0,0-2 0 15,-5-3 0-15,2 0 0 0,-4 0 0 0,-2-1 0 16,-2 0 0-16,-1 0 0 0,-4-3 0 0,-1 1 0 16,-2 3 0-16,-2 4 0 0,-4 4 0 0,-3 9 0 15,-6 17 0-15,0 0 0 0,0 0 0 0,0 0 0 16,-27 10 0-16,11 11 0 0,-4 8 0 0,-3 5 0 15,-2 3 0-15,1 5 0 0,1 3 0 16,0 1 0-16,1 0 0 0,2-1 0 16,6-3 0-16,0-4 0 0,14-3 0 0,-1-11 0 15,22 12-103-15,-21-36-157 0,40 35-212 0,-40-35-125 16,44 6 65-16,5 8 450 0</inkml:trace>
  <inkml:trace contextRef="#ctx0" brushRef="#br2" timeOffset="109055.42">20130 5012 1298 0,'0'0'613'16,"0"0"-564"-16,0 0-26 0,0 0-3 0,10-26-5 15,-10 26 5-15,5-20-11 0,-5 20-9 0,0 0 0 16,0 0 0-16,0 0 0 0,0 0 0 0,0 0 0 15,0 0 0-15,0 0 0 0,5 31 0 16,-9-9 0-16,-1 4 0 0,2 2 0 0,-4 1 0 16,4 2 0-16,-1-2 0 0,1-2 0 0,0-2 0 15,1-5 0-15,2-20 0 0,6 29 0 16,-6-29 0-16,0 0 0 0,23 18 0 0,-23-18 0 16,24 0 0-16,-7-6 0 0,1-2 0 0,6-5 0 15,-1-6 0-15,1 0 0 0,3-5 0 0,-2-2 0 16,2 1 0-16,-3 2 0 0,1 1 0 0,-5 4 0 15,-20 18 0-15,31-28 0 0,-31 28 0 0,17-13 0 16,-17 13 0-16,0 0 0 0,0 0 0 0,0 0 0 16,0 0 0-16,0 0 0 0,0 0 0 15,-10 18 0-15,10-18 0 0,-15 24 0 0,15-24 0 16,-14 34 0-16,8-17 0 0,1 1 0 16,1 0 0-16,2-1 0 0,3 2 0 0,1-3 0 15,2 3 0-15,-4-19 0 0,17 31 0 0,-17-31 0 16,26 25 0-16,-26-25 0 0,31 19 0 0,-12-15 0 15,0-4 0-15,2-1 0 0,1-5 0 16,-1-1 0-16,-1-5 0 0,-1-3 0 0,-2-3 0 16,-2-2 0-16,0-3 0 0,-2-2 0 0,-1-1 0 15,-2-3 0-15,0 0 0 0,-4-1 0 0,-1 2 0 16,-4 1 0-16,0 3 0 0,-2 1 0 0,0 2 0 16,-1 1 0-16,2 2 0 0,-1 1 0 0,1 17 0 15,3-27 0-15,-3 27 0 0,9-19 0 16,-9 19 0-16,0 0 0 0,32-14-76 15,-33-6-128-15,37 37-169 0,-36-17-186 0,14-18-4 16,4 18 292-16</inkml:trace>
  <inkml:trace contextRef="#ctx0" brushRef="#br2" timeOffset="109461.6603">21304 4487 1899 0,'-20'17'148'15,"20"-17"-148"-15,0 0 0 0,0 0 0 0,0 0 0 16,-22-3 0-16,22 3 0 0,-18 24 0 16,7-2 0-16,-2 5 0 0,-2 5 0 0,1 4 0 15,-1 3 0-15,1 3 0 0,-1 1 0 0,0 1 0 16,1 0 0-16,-2 0 0 0,3 1 0 16,-1-3 0-16,2-1 0 0,0-3 0 0,2-2 0 15,4-7 0-15,2-2 0 0,4-6 0 0,4-3 0 16,1-1 0-16,-5-17 0 0,16 20 0 0,-16-20 0 15,24 6 0-15,-7-9 0 0,0-4 0 0,4-3 0 16,1-6 0-16,4-1 0 0,0-6 0 0,2-2 0 16,-1 1 0-16,-2-1 0 0,1 2 0 0,-6-1 0 15,-3 2 0-15,-1 3 0 0,-16 19 0 16,21-28 0-16,-21 28 0 0,0 0 0 16,0 0 0-16,0 0 0 0,0 0 0 0,0 0 0 15,0 0 0-15,8 17 0 0,-11 0 0 0,-2 2 0 16,-1 3 0-16,1 2 0 0,1 0 0 0,3-2 0 15,5 1 0-15,3-4 0 0,5 1 0 0,-12-20 0 16,34 31 0-16,-12-21 0 0,6 3 0 0,-5-14-71 16,20 21-134-16,-33-40-119 0,31 28-297 15,-19-10 85-15,0-12 247 0</inkml:trace>
  <inkml:trace contextRef="#ctx0" brushRef="#br2" timeOffset="110117.9141">21723 5014 1458 0,'15'30'589'15,"-15"-30"-589"-15,0 0 0 0,0 0 0 0,0 0 0 16,23 21 0-16,-23-21 0 0,27 10 0 0,-10-7 0 16,2 0 0-16,1-3 0 0,2-2 0 0,2 0 0 15,3-2 0-15,2-1 0 0,3-3 0 0,-1 0 0 16,-2-2 0-16,1-3 0 0,-5 2 0 15,-1-3 0-15,-3 1 0 0,-3 0 0 16,-18 13 0-16,22-26 0 0,-22 26 0 0,4-24 0 16,-4 24 0-16,-12-20 0 0,12 20 0 0,-23-17 0 15,23 17 0-15,-34-8 0 0,10 7 0 0,1 4 0 16,-1 0 0-16,-2 5 0 0,1 2 0 0,-3 3 0 16,0 1 0-16,0 4 0 0,2 3 0 0,2 2 0 15,2 1 0-15,4-1 0 0,6 1 0 16,5-2 0-16,4-2 0 0,7-1 0 0,3-3 0 15,-7-16 0-15,33 27 0 0,-10-20 0 0,7-2 0 16,4-6 0-16,7-3 0 0,2-3 0 0,2-1 0 16,3-2 0-16,0-3 0 0,0-2 0 0,-4-2 0 15,-2 0 0-15,-2 2 0 0,-4-2 0 0,-5 2 0 16,-4 2 0-16,-4 1 0 16,-5 2 0-16,-18 10 0 0,23-16 0 0,-23 16 0 15,0 0 0-15,0 0 0 0,0 0 0 0,0 0 0 16,0 0 0-16,-26 6 0 0,26-6 0 0,-33 31 0 15,16-11 0-15,-4 3 0 0,-1 4 0 0,3 2 0 16,-2-1 0-16,3 1 0 0,1-3 0 0,2-3 0 16,6-2 0-16,2-4 0 0,7-17 0 0,-3 23 0 15,3-23 0-15,0 0 0 0,18 13 0 16,-18-13 0-16,30-13 0 0,-6-3 0 0,4-5 0 16,6-4 0-16,3-4 0 0,2 0 0 0,-1 0 0 15,0 0 0-15,-3 0 0 0,-1 1 0 0,-2 4 0 16,-7 1 0-16,-3 5 0 0,-4 2 0 15,-18 16 0-15,23-17 0 0,-23 17 0 0,0 0 0 16,0 0 0-16,0 0 0 0,5 18 0 0,-8-1 0 16,-5 6 0-16,-1 1 0 0,0 4 0 15,-1 0 0-15,5-3 0 0,2-1 0 0,6 3 0 16,1-9 0-16,11 11 0 0,-15-29-131 0,34 41-130 16,-34-41-145-16,28-6-193 0,-5 12 86 0,-6-19 377 15</inkml:trace>
  <inkml:trace contextRef="#ctx0" brushRef="#br2" timeOffset="111259.7955">1133 6528 1415 0,'-30'-30'261'0,"30"30"-110"0,0 0-139 16,-32-1-1-16,15 3 4 0,-1 4 8 15,-4 1 0-15,0 7 4 0,-5 0-5 0,1 6 4 16,-4 1-3-16,5 4 5 0,-2 2-18 0,3 5-10 15,3 3 0-15,2 1 0 0,4 2 0 0,4-1 0 16,3-1 0-16,4 0 0 0,3-3 0 0,4-1 0 16,5-2 0-16,1-3 0 0,5-7 0 0,2 1 0 15,2-8 0-15,3-2 0 0,3-5 0 0,1-5 0 16,2-2 0-16,1-6 0 0,-1-3 0 16,0-6 0-16,-3-5 0 0,3-2 0 0,-4-8 0 15,1-1 0-15,-1-3 0 0,-1-2 0 0,-2 0 0 16,-2 1 0-16,-2-3 0 0,-3 1 0 15,-2 3 0-15,-1 3 0 0,-4 3 0 0,-1 1 0 16,-2 5 0-16,-2 2 0 0,-1 21 0 0,2-23 0 16,-2 23 0-16,0 0 0 0,0 0 0 0,0 0 0 15,-10 32 0-15,5-7 0 0,-1 13 0 16,0 9 0-16,0 8 0 0,-1 8 0 0,2 9 0 16,-1 1 0-16,2 7 0 0,3 7 0 0,2 2 0 15,1-1 0-15,2-3 0 0,-2-8 0 0,2-4 0 16,0-6 0-16,-2-5 0 0,-1-5 0 0,-1-8 0 15,-2-3 0-15,-2-6 0 0,-2-6 0 0,-2-6 0 16,-1-4 0-16,9-24 0 0,-24 26 0 16,24-26 0-16,-28 3 0 0,28-3 0 0,-30-17 0 15,13-2 0-15,-4-7 0 0,3-5 0 16,-3-8 0-16,6 1 0 0,0-7 0 0,4 0 0 16,0-4-4-16,3-2-55 0,-1-10-15 0,16 18-97 15,-29-37-134-15,40 35-240 0,-20-8-38 0,5-1 278 16</inkml:trace>
  <inkml:trace contextRef="#ctx0" brushRef="#br2" timeOffset="111687.4234">1826 6759 1972 0,'0'0'34'0,"0"0"-11"16,-20-16-5-16,20 16-18 0,0 0 0 0,-5-23 0 0,5 23 0 16,11-19 0-16,-11 19 0 0,22-19 0 0,-22 19 0 15,32-17 0-15,-13 8 0 0,-1 0 0 0,3 0 0 16,-1 1 0-16,1-2 0 0,1 2 0 0,1-3 0 16,0 1 0-16,-2-3 0 0,2-2 0 15,-4 2 0-15,0-2 0 0,-2 1 0 0,-17 14 0 16,24-25 0-16,-24 25 0 0,11-20 0 0,-11 20 0 15,-4-17 0-15,4 17 0 0,-18-14 0 16,18 14 0-16,-33-10 0 0,12 9 0 0,-3 2 0 16,-3 6 0-16,-1 4 0 0,0 6 0 0,-2 2 0 15,0 7 0-15,-2 0 0 0,2 2 0 0,2 0 0 16,3 2 0-16,5-2 0 0,3 1 0 16,4-3 0-16,6-3 0 0,5-2 0 0,3-3 0 15,7-1 0-15,-8-17 0 0,33 26 0 0,-8-18 0 16,7-3 0-16,5-6 0 0,8-4 0 0,4-7 0 15,10-3 0-15,2-8 0 0,13 4-53 0,-11-23-137 16,30 31-104-16,-37-31-284 0,18 10-29 0,-6 3 283 16</inkml:trace>
  <inkml:trace contextRef="#ctx0" brushRef="#br2" timeOffset="111906.4695">2752 5979 1870 0,'-45'19'174'15,"22"6"-171"-15,-2 1-3 0,2 8 0 0,0 4 0 16,3 5 0-16,-4 6 0 16,5 5 0-16,-1 4 0 0,6 4 0 0,1-1 0 15,4 2 0-15,3-3 0 0,5-1 0 0,3-4 0 16,5-1 0-16,4-5 0 0,3-6 0 0,2-7 0 16,1-6 0-16,3-3 0 0,-1-7 0 0,1 0 0 15,-3-11 0-15,4 6-89 0,-16-32-118 0,30 33-288 16,-30-33-156-16,-5 17 68 0,18-23 562 15</inkml:trace>
  <inkml:trace contextRef="#ctx0" brushRef="#br2" timeOffset="112109.888">2389 6552 1982 0,'0'0'65'15,"0"0"-65"-15,0 0 0 16,20 4 0-16,-3 1 0 0,4-4 0 0,4 0 0 15,4-4 0-15,7-3 0 0,2-4 0 0,5-5 0 16,6-3 0-16,1-1 0 0,2-3 0 0,5-3 0 16,-1 1 0-16,0-3 0 0,1-1 0 0,-5-2 0 15,6 1-29-15,-11-11-82 0,19 30-210 0,-38-36-233 16,21 21-58-16,-19-5 193 0</inkml:trace>
  <inkml:trace contextRef="#ctx0" brushRef="#br2" timeOffset="112281.7927">3370 6005 1807 0,'-17'42'240'0,"-3"-17"-240"0,1 3 0 16,0 4 0-16,0 3 0 0,0 4 0 16,-2 5 0-16,1 6 0 0,1 0 0 0,3 5 0 15,3-3 0-15,2 1 0 0,0-3 0 16,2-2 0-16,3-2 0 0,4-4 0 0,1-1 0 16,2-6 0-16,2-1 0 0,1-5 0 0,3-2 0 15,-2-8-14-15,9 7-100 0,-14-26-135 0,20 25-194 16,-20-25-125-16,0 0 11 0,0 0 456 0</inkml:trace>
  <inkml:trace contextRef="#ctx0" brushRef="#br2" timeOffset="112594.2807">3005 6567 1652 0,'17'23'395'0,"-17"-23"-395"0,0 0 0 16,18 8 0-16,-18-8 0 0,32-1 0 0,-10-4 0 15,6 0 0-15,2-5 0 0,4-3 0 0,4-3 0 16,1-1 0-16,2-3 0 0,-1 1 0 16,0-3 0-16,-1 0 0 0,-1 3 0 0,-3 3 0 15,-2 2 0-15,-5 3 0 0,-5 2 0 0,-2 5 0 16,-21 4 0-16,23 1 0 0,-23-1 0 0,0 0 0 16,10 23 0-16,-10-23 0 0,-7 35 0 15,1-12 0-15,-3 5 0 0,-1 2 0 0,-2 3 0 16,-2-1 0-16,2 2 0 0,0 1 0 15,0-2 0-15,1-1 0 0,5-1 0 0,1-6 0 16,5-1 0-16,0-6 0 0,6 1 0 0,-6-19 0 16,15 23 0-16,-15-23-12 0,29 13-159 0,-32-36-69 15,40 31-208-15,-33-31-178 0,9-8 112 0,12 13 479 16</inkml:trace>
  <inkml:trace contextRef="#ctx0" brushRef="#br2" timeOffset="113063.0324">3669 6179 1458 0,'-44'-11'406'0,"44"11"-263"0,0 0-124 0,-6 17-8 16,6-17-7-16,4 18-2 0,-4-18-1 0,18 22 2 15,-18-22-3-15,29 19 0 0,-11-9 0 0,0-2 0 16,3 1 0-16,1-1 0 0,0-1 0 0,1 1 0 16,1-2 0-16,-1 1 0 0,-1 0 0 15,-2 0 0-15,-3 2 0 0,-17-9 0 0,27 19 0 16,-27-19 0-16,13 26 0 0,-13-26 0 0,5 31 0 15,-5-12 0-15,-4 1 0 0,-2 0 0 0,-2 2 0 16,-1 2 0-16,-3 0 0 0,1 2 0 0,-2 0 0 16,0-3 0-16,-1 3 0 0,2-2 0 0,1-3 0 15,3 0 0-15,2-4 0 16,6-17 0-16,-3 28 0 0,3-28 0 0,0 0 0 16,0 0 0-16,0 0 0 0,0 0 0 0,22 4 0 15,-22-4 0-15,29-29 0 0,-12 7 0 0,6-3 0 16,0-3 0-16,0 0 0 0,0 0 0 0,-1 0 0 15,0 2 0-15,0-1 0 0,-3 2 0 0,1-1 0 16,-2 6 0-16,0 3 0 0,-18 17 0 0,30-23 0 16,-30 23 0-16,20-6 0 0,-20 6 0 15,0 0 0-15,17 15 0 0,-17-15 0 0,9 29 0 16,-6-9 0-16,0 0 0 0,0 2 0 0,1-1 0 16,2 0 0-16,1-1 0 0,4-1 0 0,-11-19 0 15,25 33 0-15,-25-33 0 0,34 28 0 16,-15-19 0-16,4 1-15 0,0-6-31 0,7 3-14 15,-11-17-61-15,25 22-47 0,-27-32-58 0,36 31-90 16,-33-32-49-16,8-1-106 0,8 15 213 16,-26-26 258-16</inkml:trace>
  <inkml:trace contextRef="#ctx0" brushRef="#br2" timeOffset="113516.137">4677 6417 1862 0,'-20'-11'93'0,"20"11"-34"16,-27-24-26-16,27 24-33 0,-33-16 0 0,14 12 0 15,0 7 0-15,-2 4 0 0,-3 4 0 0,2 6 0 16,-2 2 0-16,1 7 0 0,-3 4 0 15,2 4 0-15,-2 1 0 0,6 2 0 16,-1 0 0-16,6-2 0 0,4-5 0 0,7-2 0 16,6-4 0-16,4-5 0 0,6-1 0 0,-12-18 0 15,33 21 0-15,-12-15 0 0,2-5 0 0,2-4 0 16,3-6 0-16,0-4 0 0,4-3 0 0,3-3 0 16,2-4 0-16,0-3 0 0,0 0 0 0,-2-2 0 15,-1 3 0-15,-2 2 0 0,-4 1 0 16,-3 3 0-16,-3 2 0 0,-5 2 0 0,-17 15 0 15,22-13 0-15,-22 13 0 0,0 0 0 0,0 0 0 16,-4 26 0-16,-5-5 0 0,-3 6 0 0,-7 6 0 16,0 5 0-16,-3 8 0 0,-4 1 0 0,1 9 0 15,-3 1 0-15,1 4 0 0,0 6 0 16,2-2 0-16,-2 3 0 0,3-4 0 0,1-2 0 16,2-6 0-16,3-8 0 0,2-6 0 15,1-8 0-15,3-6 0 0,1-3 0 0,0-7 0 16,11-18 0-16,-17 23 0 0,17-23 0 0,0 0 0 15,0 0 0-15,-9-31 0 0,10 8 0 0,2-6 0 16,2-3 0-16,3-2 0 0,0-1 0 0,2-3 0 16,0-6 0-16,-1-4 0 0,0-4 0 0,-1-4 0 15,0-2 0-15,-1 0 0 0,-2-1 0 16,1 4 0-16,-6 3 0 0,5 16-25 0,-11-5-99 16,6 41-33-16,-3-44-29 0,3 44-69 0,3-22-101 15,-3 22-111-15,25-21-6 0,-22-7 470 16</inkml:trace>
  <inkml:trace contextRef="#ctx0" brushRef="#br2" timeOffset="114281.7951">5711 6539 1199 0,'1'-19'620'0,"-1"19"-573"0,14-27-8 15,-14 27-8-15,16-24 0 0,-16 24 0 0,0 0-1 16,0 0-11-16,0 0-19 0,0 0 0 16,0 0 0-16,0 0 0 0,-2 19 0 15,2-19 0-15,-16 29 0 0,6-9 0 0,2 0 0 16,-2 1 0-16,3 1 0 0,1-2 0 0,1 3 0 15,4 2 0-15,1-2 0 0,3 0 0 0,3-2 0 16,-6-21 0-16,16 31 0 0,-16-31 0 0,27 21 0 16,-10-15 0-16,4-2 0 0,2-4 0 0,1-2 0 15,2-5 0-15,-1-2 0 0,2-4 0 16,-4-2 0-16,1-1 0 0,-3-2 0 0,-2-2 0 16,0 1 0-16,-4 0 0 0,0 1 0 0,-3 0 0 15,-2 1 0-15,-3 0 0 0,-3-1 0 0,-4 18 0 16,4-31 0-16,-4 31 0 0,-2-23 0 0,2 23 0 15,0 0 0-15,0 0 0 0,0 0 0 16,0 0 0-16,0 0 0 0,0 0 0 0,0 0 0 16,-11 26 0-16,8-5 0 0,0 2 0 15,0 4 0-15,-1 0 0 0,2-1 0 0,0 3 0 16,2 0 0-16,2-1 0 0,2-2 0 0,4-7 0 16,3-1 0-16,-11-18 0 0,36 25-85 0,-36-25-71 15,54 16-90-15,-51-38-103 0,34 19-216 0,-8-2 51 16,-13-19 383-16</inkml:trace>
  <inkml:trace contextRef="#ctx0" brushRef="#br2" timeOffset="114828.64">6451 6505 1960 0,'0'0'26'0,"0"0"-10"0,-19 9-2 0,19-9 4 15,0 0-5-15,-18 25-13 0,18-25 0 0,-14 34 0 16,7-14 0-16,3 5 0 0,-1 1 0 15,3 3 0-15,1 4 0 0,0 1 0 0,-1 1 0 16,2-2 0-16,0-2 0 0,0 0 0 0,0-3 0 16,2-1 0-16,-1-5 0 0,2-3 0 0,-3-19 0 15,9 25 0-15,-9-25 0 0,0 0 0 0,0 0 0 16,19 8 0-16,-19-8 0 0,14-17 0 0,-14 17 0 16,18-37 0-16,-8 12 0 0,-1-5 0 0,0-2 0 15,-1 1 0-15,0 1 0 16,-1-2 0-16,-2 0 0 0,-1-2 0 0,-1-1 0 15,2-2 0-15,1-1 0 0,1-2 0 0,2 1 0 16,1 0 0-16,1 5 0 0,0 5 0 0,2 4 0 16,0 4 0-16,4 6 0 0,2 1 0 0,0 5 0 15,4 0 0-15,0 4 0 0,4 3 0 0,0 1 0 16,-2 3 0-16,1 2 0 0,-3 4 0 16,-1 4 0-16,-4 3 0 0,-1 4 0 0,-2 3 0 15,-3 2 0-15,-2 4 0 0,-4 1 0 0,-5 1 0 16,-4 3 0-16,-4-3 0 0,-3 2 0 0,-3-2 0 15,-4-1 0-15,-1 1 0 0,-3-3 0 0,-2-2 0 16,-1-2 0-16,-3-2 0 0,-1-2 0 16,-1-1 0-16,-2-2 0 0,2 0 0 0,0-4 0 15,3-1 0-15,5-3 0 0,0 1 0 16,3-2 0-16,18-7 0 0,-30 16 0 0,30-16 0 16,-20 23 0-16,11-5 0 0,1 5 0 0,2 2 0 15,2 6 0-15,2 5 0 0,-1 3 0 0,2 4 0 16,-1 3 0-16,-2-1 0 0,0 0 0 0,-2-2 0 15,4 0 0-15,-4-5 0 0,7 8-55 0,-17-28-146 16,29 33-135-16,-37-44-190 0,24-7-29 0,1 37 182 16</inkml:trace>
  <inkml:trace contextRef="#ctx0" brushRef="#br2" timeOffset="115333.4958">7984 6153 1313 0,'0'0'566'0,"0"0"-512"0,0 0-18 16,0 0-8-16,0 0-6 0,-6 21-8 0,6-21-3 16,-15 24-8-16,6-2-3 0,0 6 0 15,-1 5 0-15,1 7 0 0,1 3 0 0,2 3 0 16,0 2 0-16,0 3 0 0,0-2 0 0,1 2 0 15,0-1 0-15,1-3 0 0,3-2 0 0,0-3 0 16,1-4 0-16,2-3 0 0,2-4 0 0,1-2 0 16,-2-6-9-16,7 1-52 0,-10-24-16 0,22 28-48 15,-34-46-311-15,34 19-108 0,-22-1-40 0,7-30 374 16</inkml:trace>
  <inkml:trace contextRef="#ctx0" brushRef="#br2" timeOffset="115766.6488">7779 6561 2047 0,'0'0'0'16,"6"19"0"-16,-6-19 0 15,0 0 0-15,17 9 0 0,-17-9 0 0,32 6 0 16,-10-5 0-16,6-2 0 0,3-4 0 0,7 0 0 16,1-3 0-16,4-1 0 0,2-1 0 0,0 1 0 15,-2-1 0-15,0 0 0 0,-5 2 0 0,-3 1 0 0,-5 2 0 0,-5 2 0 16,-6 2 0-16,-19 1 0 0,24 4 0 0,-24-4 0 15,0 0 0-15,0 0 0 0,13 20 0 16,-13-20 0-16,-9 25 0 0,9-25 0 0,-22 31 0 16,6-14 0-16,-1 2 0 0,0 1 0 0,-1 1 0 15,1 2 0-15,1 3 0 0,2-1 0 0,0 1 0 16,3-2 0-16,5 0 0 0,3 0 0 0,5-2 0 16,5 0 0-16,6-3 0 0,6-3 0 0,5-3 0 15,6-4 0-15,4-6 0 0,2-3 0 0,4-5 0 16,3-4 0-16,2-7 0 0,0-2 0 15,-4-3 0-15,-3-2 0 0,-8 0 0 0,-4 1 0 16,-10-2 0-16,-6 3 0 0,-5-5 0 16,-5 1 0-16,-3 1 0 0,-7-2 0 0,-3 4 0 15,-6 1 0-15,-3 1 0 0,-4 3 0 0,-2 2 0 16,-6-1 0-16,0 4 0 0,-2 0 0 0,5 7 0 16,-6-10-108-16,20 27-65 0,-23-31-75 0,38 45-82 15,-32-29-85-15,34 3-80 0,-15 25 218 16,15-25 277-16</inkml:trace>
  <inkml:trace contextRef="#ctx0" brushRef="#br2" timeOffset="116287.6919">9861 6412 2040 0,'0'0'7'16,"-24"9"-7"-16,24-9 0 0,-27 13 0 0,27-13 0 16,-33 19 0-16,15-5 0 0,1 1 0 15,17-15 0-15,-30 32 0 0,30-32 0 0,-21 29 0 16,21-29 0-16,-11 24 0 0,11-24 0 16,1 17 0-16,-1-17 0 0,0 0 0 0,28 17 0 15,-28-17 0-15,34 7 0 0,-13-6 0 0,6-1 0 16,0-2 0-16,3 1 0 0,0-2 0 0,2 2 0 15,-2 1 0-15,0 1 0 0,-2 2 0 0,-5 0 0 16,-3 2 0-16,-20-5 0 0,27 15 0 16,-27-15 0-16,13 23 0 0,-13-23 0 0,3 29 0 15,-6-13 0-15,-1 1 0 0,-6 2 0 0,-2-1 0 16,-2-1 0-16,-4 0 0 0,1-3 0 0,0 1 0 16,0-5 0-16,17-10 0 0,-26 17 0 0,26-17 0 15,0 0 0-15,0 0 0 0,0 0 0 16,0 0-91-16,0 0-122 0,22 0-138 0,-29-29-116 15,29 15-98-15,5 4 206 0,-20-27 359 16</inkml:trace>
  <inkml:trace contextRef="#ctx0" brushRef="#br2" timeOffset="116887.0603">10502 6434 2045 0,'-23'6'2'16,"23"-6"-2"-16,0 0 0 0,-24 6 0 0,24-6 0 15,-18 18 0-15,18-18 0 0,-22 34 0 0,12-12 0 16,0 2 0-16,0 4 0 0,2 1 0 0,1 2 0 16,-2 2 0-16,2 2 0 0,1 1 0 0,0-1 0 15,0 0 0-15,1-1 0 0,-1-4 0 0,1-1 0 16,1-3 0-16,0-4 0 0,4-22 0 0,-1 29 0 16,1-29 0-16,0 0 0 15,0 0 0-15,0 0 0 0,0 0 0 0,23 4 0 0,-23-4 0 16,19-22 0-16,-7 1 0 0,0-3 0 0,0-5 0 15,4-3 0-15,-2 1 0 0,1-2 0 0,0-2 0 16,-3 0 0-16,-1-1 0 0,-1-1 0 0,-1 1 0 16,0-1 0-16,-2-2 0 0,2 0 0 0,-3 3 0 15,1 3 0-15,0 7 0 0,-1 5 0 16,-6 21 0-16,10-24 0 0,-10 24 0 0,0 0 0 16,18-11 0-16,-18 11 0 0,17 3 0 0,-17-3 0 15,27 7 0-15,-27-7 0 0,34 14 0 0,-14-3 0 16,0 0 0-16,1 2 0 0,1 2 0 0,1 2 0 15,-1 0 0-15,-2 2 0 0,0-1 0 16,-3 2 0-16,-5-1 0 0,-2 0 0 0,-5 1 0 16,-4-1 0-16,-3 3 0 0,-6-3 0 15,-4 2 0-15,-4 0 0 0,-8 0 0 0,1 1 0 16,-4-2 0-16,-2 0 0 0,-2-2 0 0,-1-1 0 16,0-3 0-16,0 0 0 0,3-1 0 0,1-1 0 15,1 0 0-15,3 3 0 0,1-2 0 0,2 1 0 16,2 2 0-16,-1 1 0 0,3 1 0 0,2 4 0 15,-1 3 0-15,0 3 0 0,0 2 0 16,-1 5 0-16,0 3 0 0,-1 2 0 0,-3 5 0 16,1-3 0-16,-4 3 0 0,3-4 0 0,0-1 0 15,3-4 0-15,2-3 0 0,4-3 0 16,6-3 0-16,0-6 0 0,6 0 0 0,0-21 0 16,12 26 0-16,-12-26-12 0,39 11-166 0,-35-35-43 15,40 29-161-15,-30-29-205 0,10-11 90 0,15 11 328 16</inkml:trace>
  <inkml:trace contextRef="#ctx0" brushRef="#br2" timeOffset="117308.9161">10852 6789 1729 0,'0'0'237'0,"5"-19"-156"15,-5 19-81-15,0 0 0 0,20 0 0 0,-20 0 0 16,29-4 0-16,-12 1 0 0,5-2 0 0,3-1 0 16,3-1 0-16,2-3 0 0,2 0 0 0,1-3 0 15,1 1 0-15,-1 0 0 0,-2-1 0 0,-5 0 0 16,-1 1 0-16,-6 1 0 0,-2-1 0 16,-17 12 0-16,21-21 0 0,-21 21 0 0,9-21 0 15,-9 21 0-15,0-24 0 0,0 24 0 0,-6-24 0 16,6 24 0-16,-13-22 0 0,13 22 0 0,-21-19 0 15,21 19 0-15,-23-10 0 0,23 10 0 16,-27 6 0-16,9 2 0 0,0 4 0 0,-3 5 0 16,-2 3 0-16,1 3 0 0,-1 3 0 0,0 1 0 15,4 1 0-15,0-3 0 0,6 4 0 16,3-1 0-16,3-1 0 0,5-1 0 0,3-5 0 16,4-3 0-16,-5-18 0 0,25 29 0 0,-5-19 0 15,4-3 0-15,4-5 0 0,8-3 0 0,2-5 0 16,6 0 0-16,1-9 0 0,5 8 0 0,-11-19-118 15,24 26-124-15,-39-43-158 0,32 25-205 0,-13-2 73 16,-12-17 383-16</inkml:trace>
  <inkml:trace contextRef="#ctx0" brushRef="#br2" timeOffset="117668.2921">11560 6702 2047 0,'0'0'0'15,"-17"20"0"-15,17-20 0 0,0 0 0 16,0 0 0-16,18 15 0 0,-1-16 0 0,4-6 0 16,7-3 0-16,5-3 0 0,5-4 0 0,2 0 0 15,1 0 0-15,-2-1 0 0,1 0 0 0,-6 1 0 16,-3 0 0-16,-6 0 0 0,-5 1 0 16,-20 16 0-16,28-27 0 0,-28 27 0 0,13-25 0 15,-13 25 0-15,1-26 0 0,-1 26 0 0,-12-22 0 16,12 22 0-16,-23-17 0 0,23 17 0 15,-32-5 0-15,12 8 0 0,-2 3 0 0,-4 3 0 16,-1 5 0-16,1 4 0 0,-2 1 0 0,0 3 0 16,2 1 0-16,3-1 0 0,4 1 0 0,2 0 0 15,3-2 0-15,5 0 0 0,5 1 0 0,4-5 0 16,5 0 0-16,6 0 0 0,-11-17 0 0,35 26 0 16,-11-17 0-16,7-3 0 0,3-5 0 0,7 0 0 15,0-5 0-15,6 3 0 0,-1-6 0 16,5 3 0-16,-11-16-111 0,20 23-78 0,-32-32-49 15,35 37-120-15,-33-20-122 0,12-10 1 16,11 17 288-16</inkml:trace>
  <inkml:trace contextRef="#ctx0" brushRef="#br2" timeOffset="118027.6744">12477 6535 1780 0,'-24'-30'267'0,"24"30"-267"16,-31-14 0-16,8 12 0 0,-2 1 0 0,-1 5 0 15,-2 1 0-15,0 3 0 0,-1 3 0 0,2 5 0 16,3 2 0-16,0 4 0 0,2 2 0 0,2 1 0 15,2 4 0-15,1 4 0 0,1 0 0 0,4-2 0 16,4-1 0-16,4-7 0 0,6-3 0 0,-2-20 0 16,20 24 0-16,-2-19 0 0,3-5 0 15,-1-4 0-15,5-6 0 0,2-3 0 16,2-9 0-16,5-4 0 0,1-9 0 0,4-4 0 16,-1-3 0-16,1-2 0 0,-2 1 0 0,-3-2 0 15,-2-2 0-15,-5-1 0 0,-3-2 0 0,-2 0 0 16,-1 2 0-16,-2 1 0 0,-3 8 0 0,-3 6 0 15,-4 13 0-15,-9 20 0 0,0 0 0 0,0 0 0 16,0 0 0-16,-23 25 0 0,6 6 0 0,-3 9 0 16,-1 9 0-16,3 4 0 0,-1 5 0 15,1 4 0-15,1-1 0 0,0-1 0 0,3-6 0 16,6-6 0-16,9-3 0 0,1-11 0 0,13 0 0 16,-5-16 0-16,16 12-129 0,-26-30-64 15,48 30-58-15,-48-30-9 0,53 5-56 0,-25-7-92 16,-5-15-5-16,32 27 337 0</inkml:trace>
  <inkml:trace contextRef="#ctx0" brushRef="#br2" timeOffset="118152.6706">12925 6855 2047 0,'-56'15'0'16,"30"-13"0"-16,3-2 0 0,0-9 0 0,6 6 0 15,-6-19 0-15,23 22-241 0,-38-22-347 0,38 22-74 16,0 0 107-16</inkml:trace>
  <inkml:trace contextRef="#ctx0" brushRef="#br2" timeOffset="119955.9927">2072 7677 997 0,'0'0'545'0,"0"0"-375"0,0 0-74 15,0 0-27-15,0 0-8 0,0 0-20 0,0 0-10 16,9 22-14-16,-9-22-2 0,-10 35-11 0,1-10-3 16,0 3-1-16,-2 1 0 0,-3 0 0 0,1 0 0 15,-1 1 0-15,2 2 0 0,0-1 0 0,1 1 0 16,1 0 0-16,3 1 0 0,1 2 0 16,2 4 0-16,3 2 0 0,4 5 0 0,0-3 0 15,5 1 0-15,1-8 0 0,4-8 0 0,2-7 0 16,2-7 0-16,4-5 0 0,2-8 0 0,4-7 0 15,1-8 0-15,2-7 0 0,3-11 0 0,0-9 0 16,2-5 0-16,-3-6 0 0,1-1 0 16,-4 2 0-16,-1 2 0 0,-5 1 0 0,-1 4 0 15,-6 3 0-15,-4 4 0 0,-1 7 0 16,-6 6 0-16,-1 3 0 0,-4 21 0 0,3-24 0 16,-3 24 0-16,0 0 0 0,0 0 0 0,0 0 0 15,0 0 0-15,-5 27 0 0,3-2 0 0,-1 8 0 16,1 8 0-16,0 5 0 0,0 2 0 0,2 2 0 15,1-5 0-15,3-3 0 0,3 0 0 0,4-5 0 16,3-5 0-16,1-4 0 0,6-7 0 0,2-6 0 16,3-4 0-16,0-7 0 0,1-5 0 15,0-12 0-15,-2 1 0 0,0-8 0 0,0-8 0 16,0-7 0-16,-1-7 0 0,0-6 0 16,-2-1 0-16,-1-4 0 0,-2-3 0 0,-3 0 0 15,-4 3 0-15,-2 2 0 0,-5 3 0 0,-3 3 0 16,-2 2 0-16,-3 3 0 0,-3 2 0 0,1 6 0 15,-4 1 0-15,4 11 0 0,-4 1 0 0,9 19 0 0,-14-17-37 16,14 17-74-16,0 0-85 0,6 23-114 16,-30-32-162-16,24 9-64 0,7 23 152 0,-7-23 384 15</inkml:trace>
  <inkml:trace contextRef="#ctx0" brushRef="#br2" timeOffset="120400.0015">3267 7467 1912 0,'0'0'91'0,"0"0"-47"0,0 0-44 0,0 0 0 15,0 0 0-15,-9-17 0 0,9 17 0 0,0 0 0 16,0 0 0-16,-20 12 0 0,20-12 0 0,-13 28 0 16,4-7 0-16,1 7 0 0,-1 5 0 0,0 4 0 15,0 6 0-15,2 4 0 0,-3 2 0 16,0 2 0-16,1 1 0 0,-1 0 0 0,-1 1 0 15,1-1 0-15,1-3 0 0,1-2 0 0,1-5 0 16,2-2 0-16,3-1 0 0,-1-6 0 0,3-3 0 16,1-7 0-16,3-5 0 0,-4-18 0 0,10 23 0 15,-10-23 0-15,0 0 0 0,24 1 0 16,-24-1 0-16,26-17 0 0,-9 1 0 0,1-8 0 16,3-5 0-16,0-5 0 0,1 1 0 15,-2-1 0-15,-1 1 0 0,0 3 0 0,-5 0 0 16,-2 3 0-16,-1 4 0 0,-3 2 0 0,-8 21 0 15,8-24 0-15,-8 24 0 0,0 0 0 0,0 0 0 16,0 0 0-16,0 0 0 0,-1 18 0 0,1-18 0 16,-5 35 0-16,1-10 0 0,2 2 0 0,-2 1 0 15,3 1 0-15,1 0 0 0,5-1 0 16,0-1 0-16,4-2 0 0,4-1 0 0,4-2 0 16,1-3 0-16,7-2 0 0,1-9 0 0,4 0-15 15,0-12-59-15,11 14-66 0,-22-32-42 16,29 34-109-16,-41-43-119 0,19 13-125 0,4 7 136 15,-18-29 399-15</inkml:trace>
  <inkml:trace contextRef="#ctx0" brushRef="#br2" timeOffset="121063.5354">3692 8011 1731 0,'0'0'189'15,"-17"-3"-86"-15,17 3-85 0,-12 22-12 0,12-22-6 16,0 21 0-16,0-21 0 0,11 22 0 0,-11-22 0 15,22 19 0-15,-22-19 0 0,34 16 0 16,-14-13 0-16,5 2 0 0,0-5 0 0,2-1 0 16,1-3 0-16,0-3 0 0,0 1 0 0,-3-4 0 15,-2-1 0-15,-2-2 0 0,-21 13 0 0,29-28 0 16,-29 28 0-16,16-28 0 0,-16 28 0 0,4-30 0 16,-4 30 0-16,-8-31 0 0,8 31 0 0,-17-30 0 15,17 30 0-15,-26-27 0 0,26 27 0 0,-31-18 0 16,14 14 0-16,-1 4 0 0,-1 5 0 0,-1 6 0 15,-3 2 0-15,2 8 0 0,-2 2 0 0,4 3 0 16,1 5 0-16,2-1 0 0,4 0 0 0,3 1 0 16,5-1 0-16,4-3 0 0,5-1 0 15,5-3 0-15,2-4 0 0,5-3 0 0,6-3 0 16,4-4 0-16,5-6 0 0,2-2 0 0,2-3 0 16,1-5 0-16,0-4 0 0,1-2 0 15,-1-3 0-15,-2-2 0 0,-2 0 0 0,-1-2 0 16,-2 1 0-16,-5-1 0 0,-3 2 0 0,-4 3 0 15,-18 15 0-15,23-27 0 0,-23 27 0 0,9-17 0 16,-9 17 0-16,0 0 0 0,0 0 0 0,0 0 0 16,0 0 0-16,0 0 0 0,0 0 0 0,-21 6 0 15,21-6 0-15,-16 34 0 0,7-11 0 0,0 1 0 16,1 0 0-16,2-2 0 16,2 0 0-16,3-3 0 0,2 1 0 0,-1-20 0 15,10 25 0-15,-10-25 0 0,17 12 0 0,-17-12 0 16,23-5 0-16,-23 5 0 0,31-25 0 0,-12 7 0 15,0-5 0-15,-1 0 0 0,2-1 0 0,-1-2 0 16,-2 2 0-16,-1 1 0 0,-2 4 0 0,-2 0 0 16,-1 3 0-16,-11 16 0 0,15-26 0 0,-15 26 0 15,0 0 0-15,0 0 0 0,0 0 0 16,0 0 0-16,0 0 0 0,0 0 0 0,14 21 0 16,-14-21 0-16,3 34 0 0,0-16 0 0,1 1 0 15,-1 2 0-15,6-2 0 0,-1-2 0 0,6 1 0 16,-14-18 0-16,32 28 0 0,-13-21 0 15,14 10-137-15,-16-22-23 0,24 25-54 0,-30-39-27 16,36 33-13-16,-20-26-136 0,17-4-14 16,19 22 158-16</inkml:trace>
  <inkml:trace contextRef="#ctx0" brushRef="#br2" timeOffset="121491.2012">5804 7412 1333 0,'-18'-7'555'0,"18"7"-500"0,-27 24-18 15,14-6-7-15,-2 4-12 0,2 5-5 16,2 7-13-16,0 3 6 0,3 7-6 0,-1 5 0 15,2 3 0-15,2 3 0 0,-1 0 0 0,1 0 0 16,1-1 0-16,2-2 0 0,1-4 0 16,1-3 0-16,1-5 0 0,3-2 0 0,0-3 0 0,1-4 0 15,3-3 0-15,-2-3 0 0,3-3-21 16,-9-22-56-16,25 33-12 0,-28-54-170 0,29 37-276 16,-26-16-54-16,8-24 113 0</inkml:trace>
  <inkml:trace contextRef="#ctx0" brushRef="#br2" timeOffset="121678.7144">5579 7941 1983 0,'-30'23'64'0,"30"-23"-64"0,0 0 0 16,0 0 0-16,0 0 0 0,0 0 0 0,19 11 0 16,-2-13 0-16,7-4 0 0,2-2 0 15,6-4 0-15,6-3 0 0,2-3 0 0,2-4 0 16,4-1 0-16,1-4 0 0,3 0 0 0,-2-2 0 15,2 1 0-15,-3-2 0 0,1 6-55 0,-12-11-45 16,22 31-199-16,-46-43-123 0,35 34-88 0,-23-10-70 16,-9-17 500-16</inkml:trace>
  <inkml:trace contextRef="#ctx0" brushRef="#br2" timeOffset="122069.339">6316 7332 1694 0,'17'31'294'0,"-17"-31"-258"16,-23 18-14-16,23-18-21 0,-20 23-1 0,9-6 0 15,-2 3 0-15,1 4 0 0,0 4 0 16,-1 2 0-16,1 4 0 0,-1 4 0 16,2 4 0-16,-1 2 0 0,1 4 0 0,-1-1 0 15,1 2 0-15,0-1 0 0,2 0 0 0,-1-2 0 16,1-3 0-16,1-5 0 0,3-3 0 0,1-4 0 16,3-6 0-16,1-4 0 0,0-21 0 0,7 20 0 15,-7-20 0-15,0 0 0 0,25 4 0 0,-25-4 0 16,23-13 0-16,-23 13 0 0,30-33 0 15,-12 10 0-15,2-4 0 0,-1-1 0 0,1-2 0 16,-3 0 0-16,0 1 0 0,-3 4 0 0,-1 4 0 16,-2 4 0-16,-11 17 0 0,14-20 0 15,-14 20 0-15,0 0 0 0,0 0 0 0,0 0 0 16,0 0 0-16,15 16 0 0,-13 1 0 0,1 6 0 16,-2 3 0-16,0 4 0 0,-1-2 0 0,1 1 0 15,3 0 0-15,1-1 0 0,1-3 0 16,4-1 0-16,-2-2 0 0,7-3 0 0,-15-19 0 15,33 29 0-15,-16-21 0 0,6-2 0 0,-3-6 0 16,11 3-78-16,-13-21-78 0,23 22-49 0,-35-39-64 16,36 26-123-16,-25-11-100 0,-1-15 50 0,19 21 430 15</inkml:trace>
  <inkml:trace contextRef="#ctx0" brushRef="#br2" timeOffset="122428.6968">6724 7918 1636 0,'-36'0'411'0,"36"0"-411"0,-20 28 0 0,20-28 0 16,-10 26 0-16,10-26 0 0,-1 23 0 0,1-23 0 16,8 17 0-16,-8-17 0 0,20 11 0 0,-20-11 0 15,29 6 0-15,-10-7 0 0,3-3 0 16,3-2 0-16,-1-4 0 0,1 0 0 0,2-4 0 16,-1 0 0-16,-1-2 0 0,0-2 0 0,-3 2 0 15,-2-2 0-15,-3 1 0 0,-17 17 0 0,18-29 0 16,-18 29 0-16,3-22 0 0,-3 22 0 15,-7-19 0-15,7 19 0 0,-20-16 0 0,20 16 0 16,-33-8 0-16,14 9 0 0,-2 5 0 0,-1 4 0 16,-2 4 0-16,1 3 0 0,-1 4 0 15,0 3 0-15,4 2 0 0,0 6 0 0,5 1 0 16,0-1 0-16,5 1 0 0,2-2 0 0,3-2 0 16,4 0 0-16,3-3 0 0,4-4 0 0,5-4 0 15,-11-18 0-15,37 21 0 0,-12-17 0 0,7-4 0 16,1-7 0-16,8-3 0 0,1-7 0 0,11 0 0 15,-2-8 0-15,18 9-108 0,-18-23-67 16,34 30-74-16,-37-43-125 0,33 22-111 0,-3 1-19 16,-16-20 353-16</inkml:trace>
  <inkml:trace contextRef="#ctx0" brushRef="#br2" timeOffset="124241.6447">8130 7426 1496 0,'0'0'191'0,"0"0"-160"16,-4-19-5-16,4 19-6 0,0 0 0 0,0 0 8 16,0 0 6-16,0 0 1 0,0 0 1 0,0 0-10 15,0 20-10-15,0-20-3 0,-5 30-5 16,3-7 7-16,-1 4-4 0,3 5 6 0,0 4-6 15,1 2-10-15,1 3 11 0,0 3-12 0,0-1 0 16,0 1 0-16,-1-3 0 0,-1-1 0 0,0-2 0 16,-1 1 0-16,-1-3 0 0,1-1 0 0,-1-4 0 15,-1-6 0-15,2-3 0 0,0-4 0 0,1-18 0 16,1 23 0-16,-1-23 0 16,0 0 0-16,0 0 0 0,0 0 0 0,0 0 0 15,0 0 0-15,0 0 0 0,5-17 0 0,-5 17 0 16,2-25 0-16,1 8 0 0,-1-1 0 0,2-3 0 15,1-1 0-15,1-1 0 0,0-1 0 0,3 0 0 16,-1 1 0-16,3 4 0 0,1 0 0 0,-12 19 0 16,27-27 0-16,-27 27 0 0,30-16 0 0,-30 16 0 15,32-5 0-15,-32 5 0 0,30 5 0 16,-30-5 0-16,29 22 0 0,-29-22 0 0,28 31 0 16,-14-14 0-16,-2 4 0 0,-1-2 0 0,-1 3 0 15,-4-2 0-15,-3-2 0 0,-3 3 0 0,0-21 0 16,-8 34 0-16,-1-17 0 0,9-17 0 15,-26 30 0-15,9-18 0 0,-2-1 0 0,-3-1 0 16,2-3 0-16,-3-2 0 0,1-3 0 0,0-2 0 16,-1-3 0-16,5-1 0 0,-1-3 0 15,19 7 0-15,-26-21 0 0,26 21 0 0,-15-28 0 16,15 28 0-16,0-32 0 0,0 32-15 0,15-38-81 16,11 38-93-16,-28-37-126 0,41 40-118 0,-36-24-48 15,12 1 24-15,14 24 397 0</inkml:trace>
  <inkml:trace contextRef="#ctx0" brushRef="#br2" timeOffset="125019.9483">8597 7918 1729 0,'20'-9'92'16,"-20"9"-42"-16,0 0-5 0,17-23-5 0,-17 23-12 15,17-12-11-15,-17 12-4 0,0 0 0 0,0 0 3 16,0 0-12-16,17-2-4 0,-17 2 0 15,0 0 0-15,4 20 0 0,-4-20 0 0,1 31 0 16,-2-12 0-16,-2 1 0 0,0 2 0 0,-2 2 0 16,0-1 0-16,-1 3 0 0,0-1 0 0,1-1 0 15,0 1 0-15,-1-1 0 0,2-4 0 16,2-3 0-16,2-17 0 0,-1 27 0 0,1-27 0 16,0 0 0-16,0 0 0 0,0 0 0 0,0 0 0 15,19 7 0-15,-19-7 0 0,15-17 0 16,-15 17 0-16,18-35 0 0,-7 12 0 0,-1 0 0 15,-2-2 0-15,1-1 0 0,-2 2 0 0,-1 0 0 16,-1-1 0-16,-1-1 0 0,-2 1 0 0,2 1 0 16,-1-1 0-16,1 5 0 0,1 2 0 0,-5 18 0 15,12-27 0-15,-12 27 0 0,17-12 0 0,-17 12 0 16,22-4 0-16,-22 4 0 0,29 5 0 16,-12 0 0-16,3 0 0 0,2 1 0 0,0 0 0 15,3 1 0-15,-1 2 0 0,2-1 0 0,-1-1 0 16,1 0 0-16,1-1 0 0,1-2 0 15,0-2 0-15,1-1 0 0,-1-4 0 0,1 1 0 16,-1-3 0-16,-2-1 0 0,-2-1-2 0,-6-2 0 16,-18 9 1-16,23-13 5 0,-23 13-3 0,0 0-1 15,0 0 0-15,0 0 0 0,-27-13 0 16,10 13 0-16,-3 0 0 0,-3 2 0 0,-2 3 0 16,-3 2 0-16,-1 2 0 0,-1 2 0 0,-2 2 0 15,2 1 0-15,-1 6 0 0,0-1 0 0,3 5 0 16,0 1 0-16,2-1 0 0,3 0 0 0,5-2 0 15,3-1 0-15,6 0 0 0,4-3 0 0,5-18 0 0,2 30 0 0,-2-30 0 0,22 22 0 16,-4-15 0-16,4-2 0 0,6-4 0 16,1-3 0-16,2-2 0 0,2-5 0 15,1-2 0-15,2-5 0 0,-1-1 0 0,-1-2 0 16,-1-1 0-16,-2 0 0 0,-3-1 0 0,-5 1 0 16,-3-1 0-16,-4 1 0 0,-5 2 0 0,-4-1 0 15,-7 19 0-15,7-29 0 0,-7 29 0 0,-3-20 0 16,3 20 0-16,0 0 0 0,0 0 0 15,-18-11 0-15,18 11 0 0,0 0 0 0,-18 22 0 16,18-22 0-16,-14 32 0 0,7-9 0 0,1 3 0 16,0-1 0-16,1-1 0 0,2-1 0 0,3 0 0 15,3-1 0-15,2-3 0 0,3 0 0 0,-8-19 0 16,26 25 0-16,-9-18 0 0,5-2 0 0,0-10-43 16,12 9-86-16,-19-28-42 0,30 25-53 15,-36-40-122-15,29 13-118 0,-7 3-19 16,-12-21 297-16</inkml:trace>
  <inkml:trace contextRef="#ctx0" brushRef="#br2" timeOffset="125239.3488">9703 7404 1728 0,'-10'38'319'0,"-3"-16"-319"0,2 4 0 16,0 4 0-16,4 3 0 0,1 0 0 0,-1 4 0 15,3 4 0-15,1 1 0 0,3 5 0 0,2 3 0 16,0-3 0-16,1 1 0 0,-1 0 0 0,2-2 0 16,-1-4 0-16,2-1 0 0,-2-6 0 0,3-2 0 15,-2-5 0-15,4-3 0 0,-2-5 0 16,4-1 0-16,-10-19-12 0,21 31-117 16,-21-31-146-16,22 7-93 0,-35-26-104 0,13 19-46 15,24-13 246-15,-31-22 272 0</inkml:trace>
  <inkml:trace contextRef="#ctx0" brushRef="#br2" timeOffset="125514.5035">9890 7753 2047 0,'0'0'0'0,"-25"16"0"0,25-16 0 16,-27 18 0-16,27-18 0 0,-24 23 0 0,24-23 0 16,-21 24 0-16,21-24 0 0,-14 26 0 0,14-26 0 15,-10 23 0-15,10-23 0 0,-1 23 0 0,1-23 0 16,3 21 0-16,-3-21 0 0,10 22 0 0,-10-22 0 15,15 20 0-15,-15-20 0 0,18 15 0 0,-18-15 0 16,19 14 0-16,-19-14 0 0,22 9 0 16,-22-9 0-16,32 5 0 15,-15-4 0-15,2-1 0 0,2 0 0 0,-2-1 0 16,6 1 0-16,-3-5 0 0,4 4 0 0,-2-5 0 16,5 5 0-16,-11-17-120 0,23 27-110 0,-35-40-95 15,35 33-192-15,-18-8-7 0,-11-16 194 0</inkml:trace>
  <inkml:trace contextRef="#ctx0" brushRef="#br2" timeOffset="125890.3841">10243 7940 2047 0,'0'0'0'0,"-28"16"0"0,28-16 0 16,-22 15 0-16,22-15 0 0,0 0 0 15,0 0 0-15,-13 18 0 0,13-18 0 16,0 0 0-16,24 5 0 0,-7-7 0 0,2-6 0 15,2 2 0-15,4-5 0 0,1 0 0 0,4 1 0 16,1-5 0-16,3 3 0 0,-1-4 0 0,0 2 0 16,-3-1 0-16,-4-1 0 0,-3 4 0 0,-23 12 0 15,28-24 0-15,-28 24 0 0,9-20 0 0,-9 20 0 16,0 0 0-16,-10-23 0 0,10 23 0 0,-20-16 0 16,20 16 0-16,-29-13 0 0,11 10 0 15,1 3 0-15,-1 1 0 0,-3 7 0 0,0 3 0 16,1 2 0-16,-2 6 0 0,1 3 0 0,2 1 0 15,0 4 0-15,1 0 0 0,4 0 0 0,0 1 0 16,6-2 0-16,3-1 0 0,4-2 0 0,5-4 0 16,5-2 0-16,-9-17 0 0,30 24 0 15,-9-15 0-15,3-5 0 0,3-2 0 0,7-1 0 16,0-7 0-16,6 2 0 0,0-7 0 16,5 3 0-16,-2-4 0 0,6 6-43 0,-14-20-123 15,22 25-41-15,-34-38-92 0,32 30-149 0,-19-10-52 16,-10-12 117-16</inkml:trace>
  <inkml:trace contextRef="#ctx0" brushRef="#br2" timeOffset="126206.3017">10979 7746 2047 0,'0'0'0'0,"-30"2"0"0,30-2 0 16,-32 14 0-16,15-6 0 0,17-8 0 0,-33 26 0 16,18-9 0-16,0-1 0 0,0 1 0 0,2 0 0 15,2 0 0-15,11-17 0 0,-10 26 0 0,10-26 0 16,2 20 0-16,-2-20 0 0,0 0 0 0,24 18 0 15,-24-18 0-15,21 10 0 0,-21-10 0 0,30 5 0 16,-30-5 0-16,32-1 0 0,-32 1 0 16,31-3 0-16,-31 3 0 0,27 4 0 0,-27-4 0 15,20 12 0-15,-20-12 0 0,12 23 0 0,-12-23 0 16,7 28 0-16,-7-28 0 0,-3 31 0 0,3-31 0 16,-11 33 0-16,11-33 0 0,-19 31 0 15,4-14 0-15,0 0 0 0,-3 0 0 0,0-2 0 16,1 0 0-16,-1-1 0 0,1-2 0 15,17-12 0-15,-32 14 0 0,32-14 0 0,-24 3 0 16,24-3 0-16,-20-14-129 0,20 14-75 0,-16-27-79 16,16 27-156-16,5-20-108 0,-13-11 103 0,8 31 444 15</inkml:trace>
  <inkml:trace contextRef="#ctx0" brushRef="#br2" timeOffset="127221.941">12292 7846 1723 0,'-15'-24'66'0,"15"24"-12"0,0 0-1 16,-22-17 6-16,22 17-15 0,-28-6-10 0,28 6-20 16,-33-1-14-16,12 2 0 0,0 3 0 15,-2 1 0-15,-1 3 0 0,-3 3 0 0,2 1 0 16,-6 3 0-16,1 0 0 0,-3 5 0 0,-1 3 0 16,-1 1 0-16,1 4 0 0,0 0 0 15,6-2 0-15,2-2 0 0,7-2 0 0,5-5 0 16,14-17 0-16,-11 28 0 0,11-28 0 0,14 20 0 15,-14-20 0-15,35 12 0 0,-9-9 0 0,4-6 0 16,5 0 0-16,4-4 0 0,0-4 0 16,4-1 0-16,-1-5 0 0,1-1 0 0,-2-2 0 15,-2-2 0-15,-4-1 0 0,-4 0 0 0,-5 0 0 16,-4 2 0-16,-3 1 0 0,-6 3 0 0,-1 1 0 16,-12 16 0-16,11-27 0 0,-11 27 0 0,-2-19 0 15,2 19 0-15,0 0 0 0,-20-19 0 0,20 19 0 16,-17-1 0-16,17 1 0 0,-19 11 0 15,19-11 0-15,-21 22 0 0,10-5 0 16,3 1 0-16,-1 2 0 0,4 1 0 0,2 2 0 16,1 1 0-16,4-1 0 0,2 1 0 0,5-4 0 15,2-2 0-15,-11-18 0 0,35 28 0 0,-13-20 0 16,5-1 0-16,2-4 0 0,5-3 0 0,0-5 0 16,4 0 0-16,-1-5 0 0,4 1 0 0,-5-7 0 15,4 5-56-15,-15-15-87 0,18 21-36 16,-29-30-35-16,27 32-30 0,-32-27-36 0,14 18-26 15,-23 12-54-15,13-33 96 0,-13 33 264 0,0 0 0 16,7-26 72-16,-7 26 113 0,0 0-158 0,-19 1 341 16,31 25 27-16,-39-36 12 0,37 41 16 15,-10-31-353-15,-26 28-16 0,26-28-10 0,-23 36-43 16,12-13-1-16,4 0 0 0,0 1 0 0,2 2 0 16,1-5 0-16,1 2 0 0,0-2 0 15,3-3 0-15,1-1 0 0,-1-17 0 0,5 21 0 16,-5-21 0-16,0 0 0 0,0 0 0 0,22 8 0 15,-22-8 0-15,0 0 0 0,25-22 0 0,-15 5 0 16,3-3 0-16,1-6 0 0,2 0 0 0,0-3 0 16,0 1 0-16,-2-1 0 0,0 0 0 0,-5 1 0 15,-1 2 0-15,-2 0 0 0,-3 3 0 16,-1 1 0-16,-1 3 0 0,-1-2 0 0,1 5 0 16,-1 16 0-16,-1-27 0 0,1 27 0 15,0 0 0-15,-3-17 0 0,3 17 0 0,0 0 0 16,0 0 0-16,0 0 0 0,0 0 0 0,20 12 0 15,-20-12 0-15,24 12 0 0,-7-8 0 0,6 1 0 16,2-3 0-16,5 0 0 0,2-4 0 0,7 6-33 16,-13-20-129-16,24 29-46 0,-34-37-73 15,35 34-141-15,-22-13-63 0,-7-11 30 0,18 24 455 16</inkml:trace>
  <inkml:trace contextRef="#ctx0" brushRef="#br2" timeOffset="127565.6832">13231 7941 2019 0,'-30'14'28'0,"30"-14"-28"0,-22 27 0 16,22-27 0-16,-6 19 0 0,6-19 0 0,0 0 0 15,18 16 0-15,-18-16 0 0,35 1 0 0,-10-3 0 16,4-7 0-16,2 0 0 0,5-5 0 0,-1 0 0 16,3-2 0-16,-2-2 0 0,1 1 0 0,-2-2 0 15,-5 2 0-15,-3 0 0 0,-5 1 0 0,-22 16 0 16,27-28 0-16,-27 28 0 0,11-22 0 15,-11 22 0-15,-5-21 0 0,5 21 0 0,-21-20 0 16,21 20 0-16,-33-9 0 0,9 9 0 0,-3 7 0 16,-1 4 0-16,-3 6 0 0,-1 4 0 0,-1 4 0 15,-1 4 0-15,0 1 0 0,2 4 0 16,3 1 0-16,5-1 0 0,4 0 0 0,6-4 0 16,5-4 0-16,7-1 0 0,6-5 0 0,5-2 0 15,-9-18 0-15,37 25 0 0,-12-19 0 16,7-6 0-16,6-3 0 0,3-3 0 0,14-1 0 15,3-6 0-15,21 5 0 0,-10-20-104 0,24 22-126 16,-32-35-67-16,35 33-23 0,-28-26-99 0,16-1-38 16,17 25 238-16</inkml:trace>
  <inkml:trace contextRef="#ctx0" brushRef="#br2" timeOffset="128253.192">14869 7849 1217 0,'-13'-18'522'0,"32"15"-420"0,-19 3-51 16,0 0-6-16,-22-23-2 0,22 23-5 0,-19-9-11 16,19 9-25-16,-30-6-2 0,30 6 0 15,-36 1 0-15,16 1 0 0,-1 3 0 0,-1 2 0 16,-1 3 0-16,0 4 0 0,-1 2 0 0,-2 2 0 16,2 3 0-16,-2 3 0 0,3-1 0 0,4 2 0 15,0 0 0-15,6-2 0 0,2-3 0 0,5-2 0 16,6-18 0-16,-2 27 0 0,2-27 0 15,14 18 0-15,-14-18 0 0,31 12 0 0,-10-11 0 16,6-2 0-16,4-5 0 0,1-2 0 0,4-6 0 16,0-3 0-16,2-3 0 0,-2-2 0 0,0-2 0 15,-2 0 0-15,-3-2 0 0,-3 2 0 0,-3 4 0 16,-4-2 0-16,-2 4 0 0,-19 18 0 16,25-31 0-16,-25 31 0 0,0 0 0 0,8-18 0 0,-8 18 0 15,0 0 0-15,0 0 0 16,-19 11 0-16,19-11 0 0,-26 28 0 0,10-9 0 15,0 4 0-15,0 1 0 0,2 6 0 0,1-3 0 16,4 1 0-16,4 0 0 0,2-6 0 0,9 0 0 16,2-4 0-16,-8-18 0 0,31 29 0 0,-6-18 0 15,1-4 0-15,7 1 0 0,-4-15-92 0,19 17-72 16,-27-31-29-16,30 32-75 0,-36-34-134 16,16 7-74-16,3 8 25 0,-16-22 451 0</inkml:trace>
  <inkml:trace contextRef="#ctx0" brushRef="#br2" timeOffset="128815.6739">15329 7862 1629 0,'0'0'364'0,"-6"-19"-310"0,6 19-54 0,-22 3 0 15,22-3 0-15,-21 10 0 0,21-10 0 16,-22 18 0-16,22-18 0 0,-20 32 0 0,11-11 0 16,1 2 0-16,0 4 0 0,1 1 0 0,1 0 0 15,0 1 0-15,0 1 0 0,0 0 0 0,0-1 0 16,0-1 0-16,1-1 0 0,1-4 0 0,1-4 0 15,3-19 0-15,-5 30 0 0,5-30 0 0,0 0 0 16,3 17 0-16,-3-17 0 0,0 0 0 0,19-17 0 16,-19 17 0-16,21-28 0 15,-6 7 0-15,0-5 0 0,2-3 0 0,0-2 0 16,-2 0 0-16,0 1 0 0,0 1 0 0,-4 1 0 16,1-2 0-16,-4 1 0 0,2 1 0 0,0 0 0 15,-2 4 0-15,4 1 0 0,-1 3 0 0,0 3 0 16,-11 17 0-16,22-21 0 0,-22 21 0 0,22-9 0 15,-22 9 0-15,22-3 0 0,-22 3 0 16,26 7 0-16,-26-7 0 0,29 14 0 0,-29-14 0 16,30 18 0-16,-30-18 0 0,28 22 0 0,-28-22 0 15,28 24 0-15,-28-24 0 0,23 23 0 0,-23-23 0 16,14 26 0-16,-14-26 0 0,1 29 0 0,-1-29 0 16,-11 31 0-16,11-31 0 0,-25 30 0 15,8-16 0-15,-3 1 0 0,-2-1 0 0,-2-1 0 16,-4-1 0-16,1 0 0 0,0-3 0 15,-1 2 0-15,3-1 0 0,-1-3 0 0,2 2 0 16,4-2 0-16,1-2 0 0,1 0 0 0,18-5 0 16,-32 7 0-16,32-7 0 0,-27 12 0 0,27-12 0 15,-27 22 0-15,27-22 0 0,-28 36 0 0,14-12 0 16,-3 9 0-16,1 3 0 0,0 6 0 0,0 3 0 16,1-1 0-16,-1 2 0 0,-2 2 0 0,2-1 0 15,0 0 0-15,1-2 0 0,3-4 0 16,5-2 0-16,0-5 0 0,4 1 0 0,0-8 0 15,10 8-47-15,-7-35-144 0,6 48-47 16,-24-56-86-16,35 22-139 0,-17-14-17 0,11-19 177 16</inkml:trace>
  <inkml:trace contextRef="#ctx0" brushRef="#br2" timeOffset="129460.881">15820 7942 2047 0,'0'0'0'0,"-24"18"0"0,24-18 0 16,-16 27 0-16,16-27 0 0,-12 36 0 0,6-15 0 15,2-1 0-15,1 4 0 0,0 2 0 0,1 0 0 16,-2 3 0-16,0 0 0 0,-2-1 0 0,2 1 0 15,0-3 0-15,0-1 0 0,2-4 0 0,2-21 0 16,-1 27 0-16,1-27 0 0,0 0 0 0,2 20 0 16,-2-20 0-16,0 0 0 0,0 0 0 15,11-18 0-15,-11 18 0 0,17-34 0 0,-5 8 0 16,2-2 0-16,-2 1 0 0,1-4 0 0,-2 1 0 16,-1 0 0-16,1 0 0 0,-3-2 0 15,-1 2 0-15,1-1 0 0,-1-1 0 0,2 1 0 16,-2 2 0-16,3 2 0 0,-2 7 0 0,2 3 0 15,-10 17 0-15,21-22 0 0,-21 22 0 16,21-11 0-16,-21 11 0 0,28-4 0 0,-28 4 0 16,28 4 0-16,-28-4 0 0,30 12 0 0,-30-12 0 15,28 18 0-15,-28-18 0 0,20 28 0 0,-10-11 0 16,0 1 0-16,-4 0 0 0,0 2 0 0,-4 0 0 16,-2-1 0-1,-2 1 0-15,-3-1 0 0,-4-1 0 0,0 0 0 0,-5 2 0 16,0-2 0-16,-3 1 0 0,-3-1 0 15,1 1 0-15,-2-3 0 0,-1 1 0 0,2-2 0 16,-2-1 0-16,0-1 0 0,1-3 0 16,3 3 0-16,1-7 0 0,17-6 0 0,-28 8 0 15,28-8 0-15,-20 2 0 0,20-2 0 0,0 0 0 16,-21 2 0-16,21-2 0 0,0 0 0 0,0 0 0 16,0 0 0-16,-19 25 0 0,19-25 0 0,-6 31 0 0,4-11 0 15,-2 4 0-15,0 3 0 0,-2 4 0 16,-2 4 0-16,-4 5 0 0,-2 4 0 0,-1 3 0 15,-4 0 0-15,1 0 0 0,0-6 0 0,3-1 0 16,-1-14-12-16,18 12-149 0,-24-33-54 0,38 31-126 16,-37-39-140-16,21 3-16 0,17 0 158 0</inkml:trace>
  <inkml:trace contextRef="#ctx0" brushRef="#br2" timeOffset="129950.1149">16479 7561 1860 0,'-20'-4'187'15,"20"4"-187"-15,-21 23 0 0,11-5 0 0,1 3 0 0,-1 6 0 0,-2 4 0 16,2 3 0-16,0 3 0 0,-1 2 0 0,0 1 0 16,0 1 0-16,2 3 0 0,0-3 0 15,3 1 0-15,0-2 0 0,1-2 0 0,3-3 0 16,1-4 0-16,2-3 0 0,2-4 0 15,6-1 0-15,2-4 0 0,6-3 0 0,-17-16 0 16,38 19 0-16,-17-16 0 0,7-2-25 0,-3-14-54 16,22 22-144-16,-37-46-147 0,40 33-74 0,-26-22-123 15,-1-13 229-15,19 25 338 0</inkml:trace>
  <inkml:trace contextRef="#ctx0" brushRef="#br2" timeOffset="130138.03">16774 7955 1628 0,'-53'15'419'0,"35"8"-419"16,1 3 0-16,3 0 0 0,0 2 0 0,2 1 0 16,1-2 0-16,3 1 0 0,3-2 0 0,2-3 0 15,5-4 0-15,2-2 0 0,-4-17 0 0,17 23 0 16,-17-23 0-16,28 8 0 0,-11-8 0 0,2-5 0 16,5 3-74-16,-18-33-166 0,41 37-197 15,-45-40-102-15,23 14-10 0,1 7 342 0</inkml:trace>
  <inkml:trace contextRef="#ctx0" brushRef="#br2" timeOffset="130281.9647">16721 7641 1840 0,'-31'-14'207'16,"13"19"-207"-16,18-5 0 0,-20 6 0 0,20-6 0 16,0 0 0-16,0 0 0 0,0 0 0 0,17 20 0 15,-17-20 0-15,29 9-67 0,-2 10-43 0,-23-36-241 16,41 42-138-16,-45-25-60 0,37 0 69 0,-1 22 480 15</inkml:trace>
  <inkml:trace contextRef="#ctx0" brushRef="#br2" timeOffset="133596.7882">17103 8163 2047 0,'0'0'0'0,"0"0"0"0,0 0 0 15,0 0 0-15,0 0 0 0,0 0 0 16,0 0 0-16,19 22 0 0,-19-22 0 0,0 0 0 16,21 15 0-16,-21-15 0 0,26-3 0 0,-9-3 0 15,1-4 0-15,1-2 0 0,0-3 0 0,2-4 0 16,-1 1 0-16,1-2 0 0,-2-1 0 0,0 2 0 15,-4-4 0-15,-1 2 0 0,-2-3 0 0,-2-1 0 16,-3 1 0-16,-1-2 0 0,-3 4 0 16,-2 2 0-16,-4 2 0 0,3 18 0 0,-13-28 0 15,13 28 0-15,-27-15 0 0,9 14 0 16,-5 6 0-16,-5 6 0 0,-2 7 0 0,-5 5 0 16,-1 6 0-16,-2 5 0 0,-3 3 0 0,3 3 0 15,-1 0 0-15,4-1 0 0,3-3 0 0,6-1 0 16,4-5 0-16,8-2 0 0,11-5 0 0,8-1 0 15,9-5 0-15,8 0 0 0,10-7 0 16,7-6 0-16,10-1 0 0,3-7 0 0,7 2 0 16,0-10 0-16,7 6-10 0,-7-25-149 0,28 28-436 15,-31-21-42-15,11 15 69 0</inkml:trace>
  <inkml:trace contextRef="#ctx0" brushRef="#br2" timeOffset="134034.4713">17930 7987 1525 0,'22'11'356'0,"-22"-11"-319"16,-3-21-4-16,3 21 7 0,-11-24-2 0,11 24-20 16,-22-24-18-16,22 24 0 0,-32-17 0 0,11 9 0 15,1 5 0-15,-7 0 0 0,0 5 0 16,-3 1 0-16,-1 7 0 0,1 0 0 0,0 8 0 15,-1 3 0-15,3 4 0 0,1 2 0 16,3 0 0-16,3 1 0 0,3 1 0 0,4-1 0 16,3-3 0-16,7-4 0 0,5-3 0 0,-1-18 0 15,23 29 0-15,-2-21 0 0,5-4 0 0,5-5 0 16,6-6 0-16,4-8 0 0,5-4 0 16,2-8 0-16,2-6 0 0,1-3 0 0,-3-5 0 15,1-4 0-15,-5-2 0 0,-4 1 0 0,-5 3 0 16,-6 4 0-16,-4 1 0 0,-10 2 0 0,-4 1 0 15,-5 2 0-15,-3 2 0 0,-4 2 0 0,-3 2 0 16,-2 6 0-16,0 2 0 0,6 19 0 16,-20-19 0-16,20 19 0 0,-20 6 0 0,20-6 0 15,-25 36 0-15,11-3 0 0,-3 7 0 16,0 7 0-16,2 4 0 0,1 3 0 0,1 0 0 16,6 1 0-16,1-5 0 0,7-2 0 0,3-8 0 15,6-2 0-15,2-9 0 0,12 13-96 0,-24-42-164 16,45 37-330-16,-45-37-45 0,32 22 170 0</inkml:trace>
  <inkml:trace contextRef="#ctx0" brushRef="#br2" timeOffset="134220.7552">18474 8319 1741 0,'-71'41'306'0,"42"-7"-306"0,-2 3 0 16,3-2 0-16,3-2 0 0,5-5 0 16,4-2 0-16,5-9 0 0,21 23-163 0,-27-43-430 15,17 3-79-15,13 17 54 0</inkml:trace>
  <inkml:trace contextRef="#ctx0" brushRef="#br2" timeOffset="137330.389">19306 7583 465 0,'22'-15'376'16,"-22"15"-53"-16,0 0-172 0,2-20-94 15,-2 20 7-15,0 0 0 0,0 0 3 0,4-17 4 16,-4 17-16-16,0 0-5 0,0 0-11 0,0 0-3 16,0 0-6-16,6-20-1 0,-6 20-3 0,0 0 1 15,0 0-4-15,0 0 1 0,0 0-5 0,0 0-3 16,0 0-2-16,2 26-5 0,-1-9 2 0,-1 6-10 16,2 3-1-16,-2 7 0 0,0 3 0 15,-2 4 0-15,-1 5 0 0,-1 0 0 16,-1 1 0-16,-1 1 0 0,-1 1 0 0,-3 3 0 15,-2 0 0-15,-3 0 0 0,-2-4 0 0,3-1-26 16,-2-5-2-16,9-3-8 0,-4-12-58 0,19 15-72 16,-26-35-414-16,18-6-37 0,17 18 118 0</inkml:trace>
  <inkml:trace contextRef="#ctx0" brushRef="#br2" timeOffset="137533.5234">19148 8004 1545 0,'-5'33'491'0,"5"-33"-480"0,-18 9-11 0,18-9 0 15,0 0 0-15,0 0 0 0,0 0 0 16,27 0 0-16,-6-6 0 0,5-4 0 0,7-3 0 16,4-5 0-16,8-4 0 0,4-3 0 0,4-3 0 15,3 0 0-15,-3-6-17 0,11 23-190 0,-21-27-433 16,11 15-19-16,-16-9 136 0</inkml:trace>
  <inkml:trace contextRef="#ctx0" brushRef="#br2" timeOffset="137971.0344">19877 7474 1897 0,'0'0'93'16,"-9"-17"-55"-16,9 17-19 0,0 0-19 16,0 0 0-16,0 0 0 0,-7 24 0 0,3-7 0 15,-1 6 0-15,-1 4 0 0,-2 2 0 0,-1 5 0 16,-2 2 0-16,-1 3 0 0,-2 0 0 0,0 3 0 16,0 0 0-16,0 0 0 0,0-1 0 0,1 0 0 15,-1-2 0-15,1-3 0 0,3-5 0 16,3-5 0-16,3-5 0 0,4-21 0 15,0 29 0-15,0-29 0 0,0 0 0 0,22 18 0 16,-22-18 0-16,26-6 0 0,-26 6 0 0,33-21 0 16,-14 4 0-16,1-2 0 0,1-3 0 0,1-2 0 15,0 0 0-15,0-1 0 0,-2 3 0 0,-3 2 0 16,-17 20 0-16,25-27 0 0,-25 27 0 0,0 0 0 16,17-11 0-16,-17 11 0 0,0 0 0 0,0 0 0 15,-3 29 0-15,1-11 0 0,0 5 0 16,-2 2 0-16,1 2 0 0,-3 1 0 0,1-2 0 15,0 0 0-15,2-2 0 0,3-1 0 0,3-3 0 16,3-1 0-16,-6-19 0 0,21 26 0 16,-21-26 0-16,35 15-30 0,-35-15-96 0,59 13-302 15,-59-13-200-15,48-21 46 0,-23 12 330 0</inkml:trace>
  <inkml:trace contextRef="#ctx0" brushRef="#br2" timeOffset="138314.7672">20221 8006 1995 0,'0'0'32'0,"-21"21"-14"0,21-21-16 0,-9 17-2 15,9-17 0-15,0 0 0 0,9 18 0 16,-9-18 0-16,20 7 0 0,-20-7 0 16,33-1 0-16,-12-3 0 0,2-1 0 0,1-2 0 15,4-4 0-15,-1-2 0 0,0-3 0 0,2-3 0 16,-4-2 0-16,1-1 0 0,-3-1 0 0,-2 3 0 15,-5 1 0-15,-4 2 0 0,-12 17 0 0,6-23 0 16,-6 23 0-16,0 0 0 0,-21-22 0 0,21 22 0 16,-32-1 0-16,12 5 0 0,-5 6 0 15,-2 3 0-15,-5 7 0 0,-1 5 0 0,-2 4 0 16,0 6 0-16,2 3 0 0,2 0 0 0,6 0 0 16,4-2 0-16,6-2 0 0,7-4 0 0,7-3 0 15,6-6 0-15,6-5 0 0,6 0 0 16,3-7 0-16,11-6 0 0,4-4 0 0,4-7 0 15,9-3 0-15,1-6 0 0,11 0 0 0,-10-25-122 16,35 35-373-16,-33-28-176 0,11 12 30 16,-4 10 524-16</inkml:trace>
  <inkml:trace contextRef="#ctx0" brushRef="#br3" timeOffset="141769.9821">922 9132 1583 0,'-32'-15'55'0,"32"15"-32"16,-9-24 0-16,9 24-1 0,-6-19 8 0,6 19 11 15,0 0 5-15,0 0-1 0,0 0-7 16,0 0-7-16,0 0-13 0,0 0-5 0,0 0-6 0,-3 28 3 15,5-7-3-15,3 6 6 0,0 6-7 0,1 5 4 16,0 6-9-16,1 2 7 0,-2 5-9 16,1 0 9-16,-1 4-9 0,-1 0-6 15,-1 0 17-15,1 3-18 0,-1-3 15 0,-1 0-3 16,0-4-13-16,2-5 4 0,0-1-13 0,-1-6 1 16,6-1-18-16,-3-8-2 0,8 1-30 0,-14-31-26 15,37 50-179-15,-37-50-341 0,29 7 30 0,-13-9 291 16</inkml:trace>
  <inkml:trace contextRef="#ctx0" brushRef="#br3" timeOffset="142144.9641">1453 9073 1556 0,'-12'18'62'16,"-14"-6"-10"-16,7 12 5 0,-9-5-12 15,4 10 5-15,-8-1-17 0,2 4 3 0,-6-1-10 16,2 4 7-16,-3-1-9 0,2 4 4 0,-1-3-8 16,3 0 3-16,2-1-21 0,3-4-2 0,4-4 0 15,4 0 0-15,5-6 0 0,4 0 0 0,11-20 0 16,-11 26 0-16,11-26 0 0,0 0 0 0,15 19 0 16,-15-19 0-16,29 2 0 0,-8-6 0 15,1-2 0-15,3-2 0 0,1-2 0 0,3-1 0 16,-1 0 0-16,-1 0 0 0,-1 3 0 15,-3 0 0-15,-1 3 0 0,-2 2 0 0,-2 2 0 16,-1 2 0-16,-17-1 0 0,29 8 0 0,-29-8 0 16,25 15 0-16,-25-15 0 0,23 27 0 0,-23-27 0 15,22 31 0-15,-22-31 0 0,23 31 0 0,-23-31 0 16,29 25 0-16,-10-14-29 0,1-5-19 16,8 1-21-16,-6-14-31 0,25 26-166 0,-47-19-329 15,52-18-17-15,-20 10 285 0</inkml:trace>
  <inkml:trace contextRef="#ctx0" brushRef="#br3" timeOffset="142348.108">1925 9421 1912 0,'-17'17'35'0,"0"6"-10"16,1 2-7-16,1 3-14 0,2 2 22 0,0 4-25 15,2 1 19-15,0 6-14 0,1-1-6 0,3-2 0 16,1-3 0-16,1-5 0 0,4-1 0 0,1-6 0 15,3-4 0-15,-3-19 0 0,11 23 0 0,-11-23 0 16,20 15 0-16,-20-15-19 0,26-2-11 16,-26 2-10-16,37-21-31 0,-30-20-133 0,25 15-439 15,-18-13 12-15,9-4 223 0</inkml:trace>
  <inkml:trace contextRef="#ctx0" brushRef="#br3" timeOffset="142785.6244">2049 9173 1984 0,'-40'18'21'0,"40"-18"-14"0,0 0-2 0,-5 21 3 15,5-21 3-15,0 0 0 0,18 11-11 0,-18-11 0 16,18 8 0-16,-18-8 0 0,23 9 0 0,-23-9 0 16,27 13 0-16,-27-13 0 0,31 20 0 0,-31-20 0 15,28 28 0-15,-16-11 0 0,-2 1 0 16,-4 2 0-16,-3 3 0 0,0 2 0 15,-3 2 0-15,-2 3 0 0,0-1 0 0,-3-1 0 16,-1-3 0-16,-1-2 0 0,-1-2 0 0,2-3 0 16,6-18 0-16,-7 29 0 0,7-29 0 0,0 0 0 15,-1 17 0-15,1-17 0 0,0 0 0 0,0 0 0 16,0 0 0-16,18-6 0 0,-18 6 0 0,17-15 0 16,-17 15 0-16,26-26 0 0,-13 7 0 15,2 1 0-15,-1-2 0 0,2-2 0 0,0-1 0 16,0-2 0-16,0 2 0 0,-2 2 0 0,1 3 0 15,-15 18 0-15,23-24 0 0,-23 24 0 16,0 0 0-16,22-7 0 0,-22 7 0 0,0 0 0 16,17 21 0-16,-17-21 0 0,12 35 0 0,-7-9 0 15,0 2 0-15,-1 1 0 0,0 2 0 0,-1-1 0 16,0 3 0-16,2-3 0 0,0-1 0 16,6 0 0-16,-1-7 0 0,3 0 0 0,-13-22 0 15,35 28 0-15,-15-21-3 0,4 0-52 0,-5-11-34 16,14 15-70-16,-29-40-233 0,32 24-226 0,-12-10 31 15,-3-12 444-15</inkml:trace>
  <inkml:trace contextRef="#ctx0" brushRef="#br3" timeOffset="143176.2184">2746 9454 1942 0,'-29'17'43'0,"29"-17"-19"0,-13 23-4 16,13-23-4-16,0 19-14 0,0-19-2 0,0 0 0 15,17 23 0-15,-17-23 0 0,26 11 0 0,-9-8 0 16,5-3 0-16,1 0 0 0,4-3 0 16,4-1 0-16,2-7 0 0,4-1 0 0,-3-5 0 15,-1 0 0-15,-3 2 0 0,-3-1 0 0,-4 3 0 16,-6-1 0-16,-17 14 0 0,18-24 0 0,-18 24 0 16,3-18 0-16,-3 18 0 0,-13-17 0 0,13 17 0 15,-25-15 0-15,7 12 0 0,-2-1 0 16,-3 3 0-16,-4 2 0 0,1 3 0 0,-2 3 0 15,0 2 0-15,1 4 0 0,0 4 0 16,2 3 0-16,1 3 0 0,4 5 0 0,1 1 0 16,4 3 0-16,0-1 0 0,7 3 0 0,0-3 0 15,6 3 0-15,3-4 0 0,5 0 0 0,5-5 0 16,4-5 0-16,4-3 0 0,4-5 0 0,4-5 0 16,6-6 0-16,3-7 0 0,6-5 0 0,4-7 0 15,4-7 0-15,8-2 0 0,2-8 0 0,5-3 0 16,-4-18-85-16,24 30-282 0,-47-43-171 15,23 23-99-15,-16-2 218 0</inkml:trace>
  <inkml:trace contextRef="#ctx0" brushRef="#br3" timeOffset="143380.4351">3626 8850 1726 0,'10'49'306'15,"-25"-26"-291"-15,-3 4-15 0,-1 6 0 0,2 1 0 31,0 2 0-31,1 4 0 0,0 1 0 0,1 4 0 16,1 0 0-16,3 1 0 0,1 0 0 0,2 1 0 16,0 0 0-16,0 0 0 0,2 1 0 0,1 0 0 15,1-2 0-15,1-3 0 0,3-2 0 0,-2-7 0 16,5-4 0-16,-1-7 0 0,4 0 0 0,-6-23 0 16,15 28-27-16,-15-28-75 0,24 19-153 15,-40-42-230-15,37 23-70 0,-22-18-15 0,-6-19 518 16</inkml:trace>
  <inkml:trace contextRef="#ctx0" brushRef="#br3" timeOffset="143692.935">3387 9301 2034 0,'-26'16'13'16,"26"-16"-13"-16,-11 22 0 0,11-22 0 0,0 0 0 15,10 19 0-15,-10-19 0 0,18 10 0 0,-18-10 0 16,29 2 0-16,-9-3 0 0,3-3 0 0,2 0 0 15,3-6 0-15,3-2 0 0,2-2 0 0,1-2 0 16,1 1 0-16,-2 2 0 0,-3 1 0 16,-3 2 0-16,-3 3 0 0,-4 2 0 15,-2 2 0-15,-18 3 0 0,24 5 0 0,-24-5 0 16,0 0 0-16,16 24 0 0,-16-24 0 0,4 37 0 16,-4-13 0-16,-4 4 0 0,0 2 0 0,-2 1 0 15,2 4 0-15,0 4 0 0,-2-1 0 0,2 0 0 16,-1-1 0-16,2-2 0 0,-1-1 0 0,4-1 0 15,0-5 0-15,2-1 0 0,1-8 0 0,-3-19 0 16,12 23 0-16,-12-23-55 0,0 0-129 16,41 4-186-16,-48-27-201 0,23 4-62 0,0 2 400 15</inkml:trace>
  <inkml:trace contextRef="#ctx0" brushRef="#br3" timeOffset="143850.7769">3914 8974 1548 0,'0'21'499'0,"0"-21"-499"0,-19 16 0 0,19-16 0 16,0 0 0-16,-6 17 0 0,6-17-32 0,0 0-35 15,23 31-79-15,-23-31-348 0,0 0-130 0,23-1 45 16,-23 1 475-16</inkml:trace>
  <inkml:trace contextRef="#ctx0" brushRef="#br3" timeOffset="144152.4582">4548 9299 1655 0,'0'0'234'0,"0"0"-97"16,0 0-116-16,-17-10-21 0,17 10 0 15,-17-19 0-15,17 19 0 0,-19-18 0 16,19 18 0-16,-24-14 0 0,24 14 0 0,-28-6 0 15,28 6 0-15,-30 5 0 0,13 4 0 0,-1 3 0 16,-3 6 0-16,-1 4 0 0,-1 5 0 0,-2 5 0 0,0 3 0 16,1 2 0-16,1 3 0 0,1 0 0 15,4 0 0-15,6-6 0 0,3-3 0 16,7-5 0-16,4-2 0 0,4-3 0 0,6-3 0 16,8-5 0-16,4-4 0 0,8-3 0 0,2-5 0 0,7-2 0 15,-2-4 0-15,8 0 0 0,-5-11 0 0,19 26-229 16,-37-49-199-16,37 34-205 0,-20-10 12 0,-2-18 486 15</inkml:trace>
  <inkml:trace contextRef="#ctx0" brushRef="#br3" timeOffset="144802.31">5847 9111 1840 0,'0'0'29'0,"0"0"-6"0,-5-21-1 15,5 21-3-15,0 0 3 0,1-19 0 0,-1 19 1 16,0 0 4-16,0 0-7 0,0 0-20 0,0 0 0 16,0 0 0-16,0 0 0 0,-6 20 0 0,6-2 0 15,0 10 0-15,0 6 0 0,0 3 0 16,-1 5 0-16,1 1 0 0,-1 3 0 16,-1 2 0-16,2 1 0 0,-2-4 0 0,1 0 0 15,0-1 0-15,1-4 0 0,-2 0 0 0,1-3 0 16,0-5 0-16,1-3 0 0,1-6 0 0,2-4 0 15,-3-19 0-15,11 23 0 0,-11-23-45 0,20 2-43 16,-20-28-107-16,31 24-335 0,-25-28-63 0,7 1-2 16</inkml:trace>
  <inkml:trace contextRef="#ctx0" brushRef="#br3" timeOffset="145036.6889">5880 9078 1864 0,'-17'20'183'0,"17"-20"-183"0,0 0 0 16,0 0 0-16,25 0 0 0,-25 0 0 0,21 1 0 15,-21-1 0-15,24-2 0 0,-24 2 0 0,29-5 0 16,-10 3 0-16,0-2 0 0,2 2 0 0,1-2 0 16,3 0 0-16,2-1 0 0,3 1 0 0,2-2 0 15,3 2-17-15,-6-6-49 0,14 24-102 0,-43-14-439 16,44-5-29-16,-25-1 84 0</inkml:trace>
  <inkml:trace contextRef="#ctx0" brushRef="#br3" timeOffset="145239.8147">6009 9460 1671 0,'-28'-11'346'16,"11"18"-320"-16,17-7-22 0,0 0-4 0,0 0 0 15,0 0 0-15,0 0 0 0,31 13 0 0,-13-15 0 16,4-2 0-16,5-1 0 0,5-3 0 0,2-3 0 16,2-1 0-16,1-1 0 0,-2 1 0 0,-1 1 0 15,-2-1 0-15,-2 3 0 0,-3 0 0 0,0 5-19 16,-8-2-42-16,5 16-63 0,-27-32-219 16,3 22-264-16,0 0-4 0,0 0 330 15</inkml:trace>
  <inkml:trace contextRef="#ctx0" brushRef="#br3" timeOffset="145442.9544">6022 9737 1576 0,'0'0'471'0,"0"0"-471"16,0 0 0-16,0 0 0 0,18 8 0 0,-18-8 0 16,22-7 0-16,-22 7 0 0,31-11 0 0,-11 4 0 15,2-2 0-15,2 1 0 0,2-2 0 0,-1 0 0 16,5 0 0-16,-1-3 0 0,5 3 0 15,0-4 0-15,4 1 0 0,-3-4 0 0,5 4-10 16,-7-7-69-16,18 24-146 0,-32-35-334 0,29 17-37 16,-14-8 19-16</inkml:trace>
  <inkml:trace contextRef="#ctx0" brushRef="#br3" timeOffset="145817.9627">6910 9347 1254 0,'14'33'356'0,"-39"-38"4"0,25 5-313 0,-26 18-17 0,26-18-30 15,-25 23 0-15,25-23 0 0,-28 29 0 0,13-12 0 16,2 1 0-16,1 2 0 0,-1 1 0 16,5 1 0-16,-2 0 0 0,2 3 0 0,2 1 0 15,0 4 0-15,1 1 0 0,1 0 0 16,-2-5 0-16,4-3 0 0,-2-5 0 0,4-18 0 16,4 26 0-16,-4-26 0 0,0 0 0 0,0 0 0 15,18 8 0-15,-18-8 0 0,0 0 0 0,22-14 0 16,-22 14 0-16,23-29 0 0,-9 6 0 15,2-5 0-15,0-2 0 0,2-2 0 0,0 0 0 16,-1-1 0-16,1 4 0 0,-1 2 0 0,-3 3 0 16,2 5 0-16,-3 1 0 0,-13 18 0 0,23-25 0 15,-23 25 0-15,0 0 0 0,22-8 0 0,-22 8 0 16,0 0 0-16,19 18 0 0,-19-18 0 0,14 30 0 16,-5-9 0-16,-3 3 0 0,-1 3 0 15,2 0 0-15,-1 4 0 0,1-3 0 16,1-1 0-16,3 1 0 0,-2-6 0 0,6 1 0 15,-1-6 0-15,5-1 0 0,-19-16 0 0,37 25 0 16,-37-25-145-16,53 22-182 0,-58-40-80 0,39 18-200 16,-34 0 82-16,12-22 490 0</inkml:trace>
  <inkml:trace contextRef="#ctx0" brushRef="#br3" timeOffset="146192.9377">7250 9523 1818 0,'0'0'143'0,"0"0"-86"0,0 0-28 0,0 0-29 16,0 0 0-16,0 0 0 0,0 0 0 0,20 17 0 16,-20-17 0-16,18 13 0 0,-18-13 0 0,30 11 0 15,-11-9 0-15,3-2 0 0,3 0 0 16,2-2 0-16,6-4 0 0,-2-2 0 0,2 0 0 16,0-4 0-16,-4 2 0 0,0-3 0 0,-3 0 0 15,-3-1 0-15,-4 1 0 0,-19 13 0 0,25-21 0 16,-25 21 0-16,7-18 0 0,-7 18 0 0,-1-20 0 15,1 20 0-15,-11-24 0 0,11 24 0 0,-21-22 0 16,21 22 0-16,-28-15 0 0,11 12 0 0,-2 0 0 16,0 3 0-16,0 4 0 15,-2 2 0-15,2 5 0 0,-2 4 0 0,2 5 0 16,-1 4 0-16,1 5 0 0,-1 1 0 0,5 2 0 16,1 0 0-16,2 1 0 0,2-4 0 0,3-1 0 15,6-4 0-15,3-2 0 0,4-5 0 0,-6-17 0 16,23 25 0-16,-23-25 0 0,34 11 0 0,-10-11 0 15,2-1 0-15,0-6 0 0,4-2 0 0,-1-7 0 16,8 7-5-16,-12-26-187 0,31 38-144 16,-42-44-75-16,39 31-80 0,-20 0-20 0,-11-28 411 15</inkml:trace>
  <inkml:trace contextRef="#ctx0" brushRef="#br3" timeOffset="146552.3137">7984 9475 1442 0,'-13'-19'527'15,"13"19"-482"-15,0 0-12 0,-17 2-33 0,17-2 0 16,0 0 0-16,0 0 0 0,0 0 0 0,0 0 0 16,0 0 0-16,-18 19 0 0,18-19 0 0,-7 27 0 15,2-8 0-15,-2 2 0 0,1 2 0 0,0 2 0 16,-1 4 0-16,1 2 0 0,2 0 0 0,-1-2 0 16,0-3 0-16,1-4 0 0,3-4 0 0,1-18 0 15,0 28 0-15,0-28 0 0,0 0 0 16,0 0 0-16,0 0 0 0,0 0 0 15,0 0 0-15,0 0 0 0,0 0 0 0,19-22 0 16,-11 1 0-16,1-7 0 0,2-2 0 0,-1 1 0 16,-1 0 0-16,-3 1 0 0,1 2 0 0,-2 2 0 15,0 1 0-15,0 0 0 0,-2 2 0 0,2 0 0 16,0 2 0-16,-5 19 0 0,10-28 0 0,-10 28 0 16,12-17 0-16,-12 17 0 0,0 0 0 15,27-17 0-15,-27 17 0 0,28-8 0 0,-11 3 0 16,2 2 0-16,-1-5 0 0,5 6 0 0,-3-7 0 15,8 13-39-15,-18-27-210 0,32 36-114 0,-41-40-93 16,30 20-32-16,-6 9 37 0,-20-28 451 0</inkml:trace>
  <inkml:trace contextRef="#ctx0" brushRef="#br3" timeOffset="147302.3159">8710 9387 1805 0,'-21'-12'57'0,"21"12"-18"0,-24-8-1 16,24 8-11-16,-31-9-9 15,12 5-7-15,-3 2 4 0,1 2 3 0,-2 0 1 16,0 5-19-16,0 1 0 0,1 4 0 0,-1 2 0 16,2 3 0-16,1 5 0 0,1 3 0 0,2 2 0 15,3 2 0-15,-2 3 0 0,5 1 0 0,0 1 0 16,4-1 0-16,4-3 0 0,3-2 0 0,5-7 0 16,5-1 0-16,-10-18 0 0,31 25 0 0,-10-15 0 15,3-5 0-15,3-4 0 0,2-3 0 16,3-6 0-16,1-1 0 0,-3-4 0 0,3-3 0 15,-1-4 0-15,-2 0 0 0,-2-4 0 0,-2-1 0 16,-7 3 0-16,-1 0 0 0,-4 1 0 16,-5 3 0-16,1-3 0 0,-6 5 0 0,-4 16 0 15,5-32 0-15,-5 32 0 0,-2-20 0 0,2 20 0 16,0 0 0-16,0 0 0 0,0 0 0 0,0 0 0 16,0 0 0-16,0 0 0 0,-18 32 0 15,15-5 0-15,0 3 0 0,-2 6 0 0,3 3 0 16,-3 2 0-16,1 5 0 0,1 1 0 0,-2 0 0 15,0 2 0-15,-1-1 0 0,-1 1 0 0,-2-2 0 16,1-1 0-16,-2-2 0 0,0 0 0 0,2-4 0 16,-5-4 0-16,0-2 0 0,-2-5 0 0,0-1 0 15,-1-3 0-15,1-2 0 0,-1-5 0 16,16-18 0-16,-31 17 0 0,31-17 0 0,-27-2 0 16,27 2 0-16,-22-17 0 0,22 17 0 15,-23-28 0-15,10 10 0 0,3-1 0 0,-1-4 0 16,1 0 0-16,-1-6 0 0,4 1 0 0,-3-5 0 15,12 10-88-15,-22-26-146 0,38 38-72 0,-40-38-57 16,22 49-8-16,14-20 1 0,-29-9 56 0,35 35 314 16</inkml:trace>
  <inkml:trace contextRef="#ctx0" brushRef="#br3" timeOffset="148005.4388">9332 9365 1341 0,'-20'-17'473'0,"20"17"-361"0,0 0-72 15,0 0-8-15,0 0 4 0,0 0-23 16,0 0-13-16,0 0 0 0,0 0 0 0,-21 14 0 15,21-14 0-15,-20 34 0 0,10-13 0 0,1 5 0 16,-1 3 0-16,2 0 0 0,-1 0 0 0,1 1 0 16,3-1 0-16,1-1 0 0,3-5 0 0,3-3 0 15,-2-20 0-15,14 28 0 0,-14-28 0 0,25 15 0 16,-25-15 0-16,36 1 0 0,-16-5 0 16,2-5 0-16,1-3 0 0,0-4 0 15,2-5 0-15,-2 0 0 0,-1-4 0 0,-2 1 0 16,-1-1 0-16,-2 1 0 0,-3 1 0 0,0 1 0 15,-6 4 0-15,-8 18 0 0,14-27 0 0,-14 27 0 16,0 0 0-16,7-17 0 0,-7 17 0 0,0 0 0 16,0 0 0-16,0 0 0 0,0 17 0 0,0-17 0 15,3 34 0-15,0-7 0 0,1 5 0 16,-2 6 0-16,0 2 0 0,1 4 0 0,1 5 0 16,-1 0 0-16,0 6 0 0,0-2 0 0,-2 4 0 15,-1 1 0-15,-1 0 0 0,-2 1 0 0,-3-2 0 16,-3 0 0-16,-2-3 0 0,-1-3 0 0,-3-3 0 15,1-6 0-15,-3-4 0 0,-2 0 0 16,-1-7 0-16,-2-2 0 0,-1-7 0 0,0-5 0 16,-3-4 0-16,3-7 0 0,-1-6 0 15,-1-3 0-15,0-7 0 0,1-1 0 0,0-5 0 16,3-3 0-16,1-5 0 0,1-5 0 0,4 0 0 16,-2-9 0-16,5 2 0 0,-8-18-47 0,24 22-191 15,-36-46-104-15,43 41-87 0,-31-28-4 0,11-3 2 16,25 42 305-16</inkml:trace>
  <inkml:trace contextRef="#ctx0" brushRef="#br2" timeOffset="151235.8489">10972 9352 1772 0,'0'0'74'16,"0"0"-20"-16,-6-23-4 0,6 23-12 0,0 0-3 15,0 0-11-15,0 0-24 0,0 0 0 0,0 0 0 16,0 0 0-16,0 0 0 0,-16 22 0 15,16-22 0-15,-12 37 0 0,7-12 0 0,-1 2 0 16,0 0 0-16,1 1 0 0,1 0 0 0,2-1 0 16,0 0 0-16,1-2 0 0,1 1 0 0,-1-1 0 15,2 2 0-15,0-4 0 0,3 0-33 0,-4-23-20 16,10 40-42-16,-10-40-84 0,19 26-353 16,-19-26-45-16,0 0 34 0</inkml:trace>
  <inkml:trace contextRef="#ctx0" brushRef="#br2" timeOffset="151438.992">11035 9108 1447 0,'0'0'373'16,"-22"11"-337"-16,5-10-11 0,-1 1-6 0,18-2-4 16,-31 15-6-16,31-15 0 0,-17 16-5 15,17-16-1-15,0 0-9 0,-1 19 0 0,1-19-11 16,22 10-13-16,1-3-21 0,-23-7-37 15,58 9-248-15,-37-18-233 0,13 8 12 0,-6-1 278 16</inkml:trace>
  <inkml:trace contextRef="#ctx0" brushRef="#br2" timeOffset="151767.117">11463 9235 1947 0,'0'0'25'0,"-33"7"-2"16,33-7-3-16,-30 7-2 0,30-7-4 0,-29 14-14 15,29-14 0-15,-30 21 0 0,30-21 0 0,-31 32 0 16,16-14 0-16,3 2 0 0,2 3 0 16,4 0 0-16,2 0 0 0,3 0 0 15,5-2 0-15,3-2 0 0,4-2 0 0,-11-17 0 16,32 29 0-16,-13-19 0 0,2-4 0 0,3-1 0 16,3-3 0-16,3-1 0 0,-2-1 0 0,2-1 0 15,-5 0 0-15,-2-3 0 0,0 3 0 0,-3-2 0 16,-2 1 0-16,-18 2 0 0,26-2 0 0,-26 2 0 15,0 0 0-15,0 0 0 0,0 0 0 0,0 0 0 16,2 17 0-16,-2-17 0 0,-16 25 0 16,2-5 0-16,-5 4 0 0,0 2 0 0,-3 3 0 15,0 0 0-15,-1-1 0 0,1 0 0 0,0-3 0 16,4-2 0-16,5-3 0 0,2-2 0 16,11-18 0-16,-8 25 0 0,8-25 0 0,8 18-35 15,-8-18-80-15,36 16-325 0,-36-16-156 0,20-16 2 16,-20 16 328-16</inkml:trace>
  <inkml:trace contextRef="#ctx0" brushRef="#br2" timeOffset="152439.0054">13105 9310 1349 0,'-12'-31'500'0,"12"31"-438"0,0-18-17 16,0 18-6-16,0-19-3 0,0 19-20 0,0 0-16 15,-8-19 0-15,8 19 0 0,0 0 0 0,-23-6 0 16,23 6 0-16,-27 7 0 0,10 3 0 16,-1 2 0-16,-3 6 0 0,-2 2 0 0,1 5 0 15,1 1 0-15,-1 4 0 0,2 2 0 0,2-1 0 16,5-1 0-16,0 0 0 0,6-4 0 0,6-4 0 16,2-2 0-16,8-3 0 0,-9-17 0 0,29 32 0 15,-5-19 0-15,2-3 0 0,7-2 0 16,2-4 0-16,6-3 0 0,3-5 0 15,6 2 0-15,-4-9-79 0,11 10-26 0,-20-30-136 16,26 26-359-16,-21-18 28 0,11 5 123 0</inkml:trace>
  <inkml:trace contextRef="#ctx0" brushRef="#br2" timeOffset="153083.1443">13642 9301 1629 0,'0'0'156'0,"-20"-8"-99"0,20 8-11 15,-39-6 2-15,22 7-7 0,-5-1-12 16,3 4-4-16,-1-1-9 0,0 4-16 0,1 3 0 15,-1 1 0-15,3 4 0 0,-1 1 0 0,1 3 0 16,3 4 0-16,-2 1 0 0,2 2 0 0,2 2 0 16,5-1 0-16,1-1 0 0,3-1 0 0,7-4 0 15,1-1 0-15,5-2 0 0,-10-18 0 0,26 26 0 16,-6-15 0-16,2-3 0 0,1-5 0 16,4-4 0-16,-2-4 0 0,2-4 0 0,1-5 0 15,-1-3 0-15,-3-2 0 0,1 0 0 0,-1-3 0 16,-5 0 0-16,0-2 0 0,-4 0 0 15,0-3 0-15,-4 2 0 0,-3-1 0 0,-2 2 0 0,-2 1 0 16,-3 3 0-16,-1 0 0 0,-1 1 0 16,1 19 0-16,-10-29 0 0,10 29 0 0,-16-18 0 15,16 18 0-15,-18-6 0 0,18 6 0 16,0 0 0-16,-22 4 0 0,22-4 0 0,0 0 0 16,0 0 0-16,-6 20 0 0,6-20 0 0,0 0 0 15,16 20 0-15,-16-20 0 0,28 8 0 0,-9-6 0 16,3-3 0-16,1 0 0 0,3-2 0 0,2 0 0 15,0-1 0-15,-1 2 0 0,-3 2 0 0,-1 1 0 16,-2 2 0-16,-4 3 0 0,-17-6 0 0,22 14 0 16,-22-14 0-16,9 20 0 0,-9-20 0 15,-1 31 0-15,-3-13 0 0,-2 2 0 16,-1 2 0-16,-3 1 0 0,-1 0 0 0,-2 2 0 16,-2 1 0-16,2-3 0 0,-2-2 0 0,5-1 0 15,10-20 0-15,-14 25 0 0,14-25 0 0,0 0 0 31,0 0 0-31,0 0 0 0,22 4 0 0,-22-4 0 16,29-17 0-16,-11 1 0 0,3-3 0 16,1-5 0-16,1-4 0 0,1 0 0 0,0-3 0 15,-1 0 0-15,-1 4 0 0,-1 0 0 0,-2 3 0 16,-3 2 0-16,-3 4 0 0,-13 18 0 0,19-24 0 16,-19 24 0-16,0 0 0 0,0 0 0 0,0 0 0 15,0 0 0-15,0 0 0 0,0 0 0 0,5 29 0 16,-7-9 0-16,-1 4 0 0,0 4 0 0,0 1 0 15,0 2 0-15,4-1 0 0,0-2 0 16,6-1 0-16,1-6 0 0,5 1 0 16,-13-22 0-16,40 43-131 0,-40-43-164 0,46 24-125 15,-46-24-160-15,38-7 41 0,-3 20 458 0</inkml:trace>
  <inkml:trace contextRef="#ctx0" brushRef="#br2" timeOffset="153416.1674">14664 9361 1256 0,'-10'-17'320'0,"-7"-9"151"0,17 26-471 0,0 0 0 15,0 0 0-15,0 0 0 0,0 0 0 16,0 0 0-16,-4 17 0 0,4-17 0 0,-1 28 0 16,1-7 0-16,-1 0 0 0,0 5 0 15,-2 0 0-15,2 2 0 0,-1 0 0 0,0-1 0 16,1-1 0-16,1-4 0 0,3 0 0 0,-1-3 0 15,-2-19 0-15,7 25 0 0,-7-25 0 0,0 0 0 16,15 20 0-16,-15-20 0 0,0 0 0 0,17-5 0 16,-17 5 0-16,18-21 0 0,-6 4 0 0,4-4 0 15,1-5 0-15,1-4 0 0,2-1 0 0,1-3 0 16,0 1 0-16,0 2 0 0,-1-1 0 16,-2 3 0-16,-4 1 0 0,-1 4 0 0,-2 1 0 15,-2 3 0-15,-1 0 0 0,-8 20 0 0,12-28 0 16,-12 28-123-16,-9-18-164 0,31 40-117 0,-45-34-64 15,23 12-72-15,4 30 316 0,-25-33 224 0</inkml:trace>
  <inkml:trace contextRef="#ctx0" brushRef="#br2" timeOffset="154074.1211">15104 9438 1414 0,'0'0'633'15,"0"0"-633"-15,-11 18 0 0,11-18 0 0,0 0 0 16,0 0 0-16,0 0 0 0,0 0 0 16,18 10 0-16,-18-10 0 0,23-3 0 0,-23 3 0 15,34-7 0-15,-14 1 0 0,2-2 0 0,0-3 0 16,-2 0 0-16,1 0 0 0,-3-1 0 0,-18 12 0 16,28-22 0-16,-28 22 0 0,19-19 0 0,-19 19 0 15,10-17 0-15,-10 17 0 0,4-17 0 0,-4 17 0 16,-4-17 0-16,4 17 0 0,0 0 0 15,-15-21 0-15,15 21 0 0,-17-6 0 16,17 6 0-16,-22 8 0 0,22-8 0 0,-28 20 0 16,28-20 0-16,-32 30 0 0,16-10 0 0,2 0 0 15,0 3 0-15,1 1 0 0,3-1 0 0,2-1 0 16,3 0 0-16,5-4 0 0,2 0 0 0,-2-18 0 16,15 26 0-16,-15-26 0 0,25 17 0 0,-6-14 0 15,1-2 0-15,5-1 0 0,0-2 0 16,4-3 0-16,2-3 0 0,2-6 0 0,3-1 0 15,-2-4 0-15,1 1 0 0,-1 0 0 0,-1-1 0 16,-3 4 0-16,-5 1 0 0,-5 4 0 0,-20 10 0 16,19-11 0-16,-19 11 0 0,0 0 0 0,0 0 0 15,0 0 0-15,-2 21 0 0,2-21 0 16,-14 35 0-16,2-8 0 0,-1-1 0 0,-2 1 0 16,2 1 0-16,2-3 0 0,1 2 0 15,3-2 0-15,1-3 0 0,2-4 0 0,4-18 0 16,-1 28 0-16,1-28 0 0,2 18 0 0,-2-18 0 15,0 0 0-15,0 0 0 0,0 0 0 0,17-9 0 16,-17 9 0-16,17-23 0 0,-8 5 0 0,2-4 0 16,-3-1 0-16,2 0 0 0,1 1 0 0,-4 0 0 15,2 1 0-15,-2 2 0 0,-1-1 0 16,-6 20 0-16,12-31 0 0,-12 31 0 0,15-27 0 16,-15 27 0-16,17-18 0 0,-17 18 0 15,22-15 0-15,-22 15 0 0,29-13 0 0,-11 7 0 16,5 0 0-16,4-1 0 0,6 1 0 0,0-6 0 15,8 6 0-15,-4-9 0 0,12 17-69 0,-19-30-169 16,38 33-84-16,-46-39-83 0,32 18-74 0,-5 12 10 16,-26-28 405-16</inkml:trace>
  <inkml:trace contextRef="#ctx0" brushRef="#br2" timeOffset="154433.5286">16313 8945 1325 0,'14'16'502'16,"-14"-16"-450"-16,0 0-1 0,21-9-6 0,-21 9 0 16,21 2-18-16,-21-2-27 0,0 0 0 0,22 23 0 15,-22-23 0-15,12 35 0 0,-9-12 0 16,1 5 0-16,-4 3 0 0,-1 2 0 0,-4 6 0 16,-3 0 0-16,-3 3 0 0,-3 1 0 0,-2 3 0 15,-2 0 0-15,-1 3 0 0,-1-5 0 16,3 2 0-16,0-5 0 0,6-2 0 0,-1-5 0 15,12 8-81-15,-24-36-205 0,47 39-124 0,-41-46-80 16,18 1-80-16,28 28 361 0,-28-28 209 0</inkml:trace>
  <inkml:trace contextRef="#ctx0" brushRef="#br2" timeOffset="154636.6219">16184 9354 1652 0,'-37'-3'395'0,"37"3"-395"0,0 0 0 16,0 0 0-16,0 0 0 0,0 0 0 0,7 20 0 16,-7-20 0-16,28 8 0 0,-5-10 0 0,6 1 0 15,5-2 0-15,2-1 0 0,2 0 0 16,1-3 0-16,4 3 0 0,-1-3 0 0,4 5 0 16,-6-5 0-16,13 16-129 0,-33-37-232 0,44 39-165 15,-27-22-107-15,1 2 236 0</inkml:trace>
  <inkml:trace contextRef="#ctx0" brushRef="#br2" timeOffset="155011.6277">16788 9445 1569 0,'-32'20'398'0,"6"9"-318"0,26-29-80 15,-13 19 0-15,13-19 0 0,0 0 0 0,8 20 0 16,-8-20 0-16,24 9 0 0,-4-8 0 0,4-1 0 15,3-1 0-15,1-5 0 0,2 1 0 0,0-5 0 16,-1 2 0-16,0-2 0 0,-2-1 0 16,1 0 0-16,-5-3 0 0,-3-2 0 15,0 1 0-15,-4-2 0 0,-2 0 0 0,-14 17 0 16,20-34 0-16,-20 34 0 0,3-32 0 0,-5 15 0 16,2 17 0-16,-15-32 0 0,15 32 0 0,-22-27 0 15,22 27 0-15,-29-16 0 0,11 15 0 0,-3 7 0 16,-1 5 0-16,-3 5 0 0,-2 4 0 15,-1 5 0-15,0 2 0 0,-2 4 0 0,4 0 0 16,3 2 0-16,1-1 0 0,6-1 0 0,2-4 0 16,7-2 0-16,4-4 0 0,7-1 0 0,4-3 0 15,-8-17 0-15,32 25 0 0,-7-15 0 0,6-8 0 16,11 1 0-16,1-8 0 0,12 2 0 0,-9-23-122 16,28 34-180-16,-36-48-95 0,35 25-232 0,-14 1 116 15,-6-21 430-15</inkml:trace>
  <inkml:trace contextRef="#ctx0" brushRef="#br2" timeOffset="155527.269">17689 9336 1219 0,'0'0'544'0,"10"17"-260"16,-10-17-284-16,-19-6 0 0,19 6 0 0,-26-8 0 16,26 8 0-16,-31-6 0 0,14 7 0 0,-2 0 0 15,1 4 0-15,-3 2 0 0,0 4 0 0,-1 2 0 16,0 6 0-16,0 0 0 0,1 1 0 0,3 3 0 15,3 2 0-15,2-4 0 0,2 0 0 0,4-3 0 16,7-18 0-16,-1 24 0 0,1-24 0 0,14 18 0 16,-14-18 0-16,32 6 0 15,-9-8 0-15,2-2 0 0,6-5 0 0,-2-2 0 16,3-4 0-16,0-6 0 0,2-4 0 0,2-6 0 16,0-3 0-16,1-1 0 0,-1-2 0 0,1-1 0 15,-3 1 0-15,-4-1 0 0,-2 1 0 0,-2 0 0 16,-3 1 0-16,-4-1 0 0,-2 1 0 0,-7 1 0 15,0 4 0-15,-3 4 0 0,-5 8 0 0,-2 19 0 16,0 0 0-16,0 0 0 0,-21 0 0 16,8 17 0-16,-2 11 0 0,-7 9 0 0,0 6 0 15,-3 5 0-15,2 1 0 0,3 2 0 0,0 0 0 16,4-1 0-16,2-4 0 0,5-3 0 0,4-5 0 16,8-2 0-16,3-8 0 0,9 0 0 0,-15-28 0 15,43 43-25-15,-43-43-220 0,61 30-95 16,-61-30-30-16,61-1-51 0,-23 8 8 15,-9-30 181-15,36 34 232 0</inkml:trace>
  <inkml:trace contextRef="#ctx0" brushRef="#br2" timeOffset="157136.627">18890 9313 1279 0,'23'6'602'0,"-23"-6"-546"0,0 0-20 16,0 0-5-16,0 0-2 0,0 0-15 0,0 0-14 15,0 0 0-15,0 0 0 0,0 0 0 0,-9 20 0 16,5-3 0-16,-5 4 0 0,-2 4 0 0,0 2 0 16,0 2 0-16,0 2 0 0,2-2 0 0,1-4 0 15,5-2 0-15,0-4 0 0,4-2 0 16,-1-17 0-16,9 25 0 0,-9-25 0 0,19 13 0 16,-19-13-54-16,34 5-60 0,-37-38-296 0,32 27-216 15,-17-21 33-15,6-2 344 0</inkml:trace>
  <inkml:trace contextRef="#ctx0" brushRef="#br2" timeOffset="157574.1554">18938 9082 1714 0,'8'29'298'0,"-28"-23"-273"0,20-6-15 0,-20 6-10 16,20-6 0-16,0 0 0 0,0 0 0 0,0 0 0 15,0 0 0-15,20 9 0 0,-20-9 0 0,34 1 0 16,-13-1 0-16,3-1 0 0,1 0 0 0,0 0 0 15,1-1 0-15,-1 1 0 0,1 1 0 16,-3 0 0-16,-1 1 0 0,-3 3 0 0,0 1 0 16,-19-5 0-16,23 17 0 0,-23-17 0 15,11 23 0-15,-11-23 0 0,3 32 0 0,-4-11 0 16,-3 2 0-16,-2 1 0 0,0 1 0 0,-4 1 0 16,2 0 0-16,-3 0 0 0,0-1 0 0,1-3 0 15,2-1 0-15,2-3 0 0,6-18 0 0,-5 29 0 16,5-29 0-16,0 0 0 0,5 22 0 15,-5-22 0-15,0 0 0 0,24 4 0 0,-24-4 0 16,24-11 0-16,-7 2 0 0,3-4 0 0,2-6 0 16,1 0 0-16,1-2 0 0,-2 1 0 0,1 1 0 15,-2 2 0-15,-3 0 0 0,-18 17 0 0,28-24 0 16,-28 24 0-16,18-14 0 0,-18 14 0 0,0 0 0 16,0 0 0-16,0 0 0 0,0 0 0 15,0 0 0-15,5 17 0 0,-5-17 0 16,-5 28 0-16,2-10 0 0,0 0 0 0,3-18 0 15,-3 35 0-15,3-35 0 0,4 33 0 0,-4-33 0 16,16 30 0-16,-16-30-40 0,37 32-110 0,-37-32-187 16,42 0-211-16,-22-4-67 0,7-8 259 0</inkml:trace>
  <inkml:trace contextRef="#ctx0" brushRef="#br2" timeOffset="157788.9664">20335 8878 2032 0,'-49'2'15'16,"32"4"-15"-16,-3 4 0 0,1 6 0 0,-3 4 0 15,1 6 0-15,-3 3 0 0,2 5 0 16,-2 2 0-16,3 1 0 0,1 2 0 0,4 2 0 16,0 2 0-16,1-2 0 0,4 0 0 0,2-1 0 15,0 0 0-15,3-2 0 0,4-1 0 0,0-3 0 16,7-4 0-16,-2-8 0 0,6 7-21 0,-9-29-147 15,22 45-196-15,-22-45-242 0,0 19 13 0,0-19 299 16</inkml:trace>
  <inkml:trace contextRef="#ctx0" brushRef="#br2" timeOffset="158229.5021">19886 9270 2047 0,'0'0'0'0,"0"0"0"0,0 0 0 0,3 20 0 16,-3-20 0-16,24 6 0 0,-6-4 0 16,6-1 0-16,3-4 0 0,5 1 0 0,0-4 0 15,5 0 0-15,-1-1 0 0,2-1 0 0,-3 0 0 16,3 1 0-16,-3-2 0 0,1 2 0 0,-4 1 0 16,-1 0 0-16,-6 2 0 0,-4 2 0 0,-21 2 0 15,27-1 0-15,-27 1 0 0,0 0 0 0,0 0 0 16,0 0 0-16,0 0 0 0,0 0 0 15,6 23 0-15,-6-23 0 0,-14 27 0 0,2-10 0 16,-2 3 0-16,0 0 0 0,0 4 0 0,-1 3 0 16,1 3 0-16,0 3 0 0,2-3 0 15,2-1 0-15,5-1 0 0,2-6 0 0,3-4 0 16,0-18 0-16,11 25 0 0,-11-25 0 0,25 11 0 16,-8-11 0-16,4-5 0 0,3-7 0 0,3-3 0 0,0-7 0 15,3-6 0-15,-1-1 0 16,-1-5 0-16,0 1 0 0,-7 2 0 0,-4 2 0 15,-7 2 0-15,-5 3 0 0,-8 2 0 0,-3 3 0 16,-6 2 0-16,-6 1 0 0,-3 7 0 0,-6-1 0 16,0 9 0-16,-5 0 0 0,6 15 0 0,-20-22-228 15,34 42-134-15,-42-42-99 0,27 19-139 0,8 11 205 16,-19-33 395-16</inkml:trace>
  <inkml:trace contextRef="#ctx0" brushRef="#br3" timeOffset="163452.671">1155 10615 1541 0,'0'0'267'16,"-5"-18"-238"-16,5 18-5 0,1-17 0 0,-1 17-5 16,0 0 7-16,6-21-3 0,-6 21 1 15,0 0-1-15,0 0 0 0,0 0-3 0,0 0-16 16,0 0-4-16,0 0 0 0,0 0 0 16,0 0 0-16,2 22 0 0,-4-4 0 0,1 4 0 15,-2 7 0-15,0 5 0 0,1 4 0 0,-1 8 0 16,2 5 0-16,0 3 0 0,0 2 0 0,1-1 0 15,-3-3 0-15,2 0 0 0,1-2 0 0,-1-5 0 16,6 0-32-16,-4-10-18 0,10 2-42 0,-11-37-77 16,13 43-427-16,-13-43-45 0,23 23 175 0</inkml:trace>
  <inkml:trace contextRef="#ctx0" brushRef="#br3" timeOffset="163671.5078">1153 11045 1875 0,'0'0'60'16,"0"0"-12"-16,0 0-20 0,0 0-8 0,0 0-6 15,0 0-12-15,0 0-2 0,0 0 0 0,0 0 0 16,23-2 0-16,-23 2 0 0,34-3 0 0,-14 0 0 16,5-2 0-16,2-2 0 0,2-3 0 0,0 0 0 15,1-2 0-15,2-4 0 0,0 1 0 0,0-2-38 16,-1-7-28-16,6 9-24 0,-17-33-142 15,18 31-395-15,-15-16 5 0,6 2 251 16</inkml:trace>
  <inkml:trace contextRef="#ctx0" brushRef="#br3" timeOffset="163858.9223">1699 10364 1430 0,'-10'28'426'0,"-8"-22"-388"15,18-6-3-15,-26 27-9 0,16-5 4 0,-1 3-10 16,1 6 4-16,0 4-9 0,1 4-12 15,2 5-3-15,1 2 0 0,2 2 0 0,1 3 0 16,1 1 0-16,2 1 0 0,2 0 0 0,1-3 0 16,1-2 0-16,0 1 0 0,2-5 0 15,1 0 0-15,3-2 0 0,1-6 0 0,2 1-38 16,-2-11-39-16,14 18-75 0,-25-44-485 0,17 42 14 16,3-25 104-16</inkml:trace>
  <inkml:trace contextRef="#ctx0" brushRef="#br3" timeOffset="164265.1957">1920 11062 1915 0,'-18'15'20'15,"18"-15"-14"-15,1 20 4 0,-1-20 2 0,13 18 6 16,-13-18 2-16,26 11 1 0,-9-7-2 0,2-2-13 15,3-4-6-15,3-2 0 0,3-3 0 0,1-4 0 16,2-1 0-16,3-4 0 0,4-2 0 0,2-1 0 16,-2-2 0-16,-4-1 0 0,-7 2 0 0,-7 2 0 15,-20 18 0-15,24-29 0 0,-24 29 0 16,6-18 0-16,-6 18 0 0,-10-17 0 0,10 17 0 16,-23-17 0-16,23 17 0 0,-34-11 0 0,12 10 0 15,-1 2 0-15,-3 1 0 0,-1 3 0 0,-1 1 0 16,2 0 0-16,0 5 0 0,2 0 0 0,2 2 0 15,1 4 0-15,5 3 0 0,3-2 0 16,2 3 0-16,5 0 0 0,2 1 0 16,4-2 0-16,5 2 0 0,4 1 0 0,4-2 0 15,4-2 0-15,4-1 0 0,3-5 0 0,5 0 0 16,3-5 0-16,4-1 0 0,2-4 0 0,6 0 0 16,-1-5-40-16,6 3-33 0,-6-9-15 0,13 10-10 15,-20-32-138-15,19 26-339 0,-7-9 7 0,3-3 200 16</inkml:trace>
  <inkml:trace contextRef="#ctx0" brushRef="#br3" timeOffset="164655.8021">2906 10934 1696 0,'-52'-13'134'0,"35"10"-63"0,-6-4-12 16,5 7-7-16,-1-1-19 0,0 3-31 0,2 2-2 15,-1 2 0-15,1 3 0 0,17-9 0 0,-32 30 0 16,20-10 0-16,-3-1 0 0,4 4 0 15,-1 3 0-15,4 3 0 0,-1 1 0 0,5-3 0 16,2-4 0-16,3-5 0 0,-1-18 0 0,12 28 0 16,-12-28 0-16,22 17 0 0,-22-17 0 0,33 6 0 15,-13-10 0-15,3-1 0 0,0-5 0 16,4-2 0-16,2-3 0 0,-1-2 0 0,0-6 0 0,0-1 0 16,-3-3 0-16,0 0 0 15,-5 4 0-15,0-2 0 0,-5 2 0 0,-1 1 0 16,-3 2 0-16,-11 20 0 0,10-25 0 0,-10 25 0 15,0 0 0-15,0 0 0 0,0 0 0 0,0 0 0 16,0 0 0-16,-11 21 0 0,7-2 0 0,1 3 0 16,1 6 0-16,0 0 0 0,0 1 0 0,1 3 0 15,4 2 0-15,-1-3 0 0,3-2 0 0,1-6 0 16,4-4 0-16,-10-19 0 0,25 23 0 16,-25-23-6-16,40 6-59 0,-20-17-1 0,11 7-39 15,-21-36-177-15,25 21-304 0,-9-20-12 0,9-2 260 16</inkml:trace>
  <inkml:trace contextRef="#ctx0" brushRef="#br3" timeOffset="164827.6902">3503 10359 1616 0,'-3'38'316'0,"-11"-5"-277"0,2 7-3 0,1 2-20 15,0 3 1-15,3 1-12 0,2 0-3 0,0 1-2 16,2 5 0-16,0-3 0 0,2 1 0 0,1-3 0 15,1-3 0-15,1-3 0 0,1-4 0 0,2-2 0 16,-2-6-16-16,6 1-40 0,-5-5 2 16,7 4-39-16,-10-29-80 0,3 18-423 15,-3-18-18-15,0 0 170 0</inkml:trace>
  <inkml:trace contextRef="#ctx0" brushRef="#br3" timeOffset="165015.1923">3396 10947 1849 0,'-39'-29'114'15,"39"29"-43"-15,-3-29-58 0,3 29-13 16,5-18 0-16,-5 18 0 0,0 0 0 0,26-23 0 16,-26 23 0-16,30-16 0 0,-11 5 0 0,4 3 0 15,3-2 0-15,0 3 0 0,4 2 0 0,-1 2 0 16,2 0 0-16,0-2 0 0,7 8 0 16,-4-7 0-16,13 19-90 0,-29-35-430 0,37 31-147 15,-14-16 3-15,6-2 559 0</inkml:trace>
  <inkml:trace contextRef="#ctx0" brushRef="#br3" timeOffset="165483.9709">4732 10511 1999 0,'0'0'29'0,"0"0"-10"16,0 0-19-16,0 0 0 0,0 0 0 0,0 0 0 15,0 0 0-15,0 0 0 0,-17 27 0 0,12-6 0 16,1 4 0-16,0 6 0 0,0 1 0 0,-1 5 0 15,-1 6 0-15,1 1 0 0,1 3 0 0,1 0 0 16,0 0 0-16,1-1 0 0,0-2 0 16,1-2 0-16,0-2 0 0,2-3 0 15,0-3 0-15,4-4 0 0,0-9 0 0,6-3-50 0,-11-18-15 16,32 24-71-16,-32-24-484 0,0 0 13 16,29-17 39-16</inkml:trace>
  <inkml:trace contextRef="#ctx0" brushRef="#br3" timeOffset="165702.7383">4732 10636 2047 0,'0'0'0'0,"0"0"0"0,0 0 0 16,0 0 0-16,17-2 0 0,1-3 0 0,4-1 0 15,2-2 0-15,5-3 0 0,4 0 0 16,2-2 0-16,2-2 0 0,1 1 0 15,-1 0 0-15,0 0 0 0,-2 3 0 0,-2-1 0 16,-1 6 0-16,-8-4-46 0,6 20-80 0,-30-10-504 16,0 0-6-16,21 7 28 0</inkml:trace>
  <inkml:trace contextRef="#ctx0" brushRef="#br3" timeOffset="165890.2483">4797 10923 2031 0,'-26'6'16'0,"26"-6"-16"0,0 0 0 16,0 0 0-16,0 0 0 0,26 9 0 0,-7-13 0 15,1-2 0-15,7-3 0 0,3-1 0 0,3-4 0 16,4 1 0-16,-2-3 0 0,1 3 0 16,-1-2 0-16,-1 3 0 0,-5 4 0 0,-2 1 0 15,-6 2-14-15,0 11-47 0,-21-6-78 0,28 2-506 16,-28-2 31-16,0 0 41 0</inkml:trace>
  <inkml:trace contextRef="#ctx0" brushRef="#br3" timeOffset="166077.7591">4814 11256 1967 0,'0'0'57'0,"0"0"-34"16,0 0-23-16,0 0 0 0,0 0 0 15,19-5 0-15,-1-6 0 0,5-4 0 0,5-2 0 16,4-3 0-16,4-2 0 0,2-1 0 0,1-1 0 15,-2 1 0-15,2 2 0 0,-5-2 0 0,3 7 0 16,-6-6-29-16,6 10-52 0,-12-17-66 16,20 21-481-16,-20-13 21 0,5 7 53 0</inkml:trace>
  <inkml:trace contextRef="#ctx0" brushRef="#br3" timeOffset="166454.2618">5600 10791 1868 0,'-15'21'131'0,"15"-21"-87"15,0 0-40-15,-23 12-4 16,23-12 0-16,-17 12 0 0,17-12 0 0,-18 22 0 16,18-22 0-16,-19 32 0 0,9-12 0 0,0 1 0 15,-1 1 0-15,1 4 0 0,1 0 0 0,0 1 0 16,-1 1 0-16,1 2 0 0,0-5 0 0,3 0 0 16,2-7 0-16,4-18 0 0,-1 25 0 0,1-25 0 15,0 0 0-15,0 0 0 0,0 0 0 16,22 2 0-16,-22-2 0 0,17-16 0 0,-17 16 0 15,25-33 0-15,-12 9 0 0,1-3 0 0,1 2 0 16,1-4 0-16,-2 2 0 0,2 0 0 0,-1 2 0 16,-1 1 0-16,1 1 0 0,-4 4 0 15,1 2 0-15,-12 17 0 0,18-25 0 0,-18 25 0 16,0 0 0-16,24-14 0 0,-24 14 0 0,0 0 0 16,19 12 0-16,-19-12 0 0,13 27 0 15,-4-8 0-15,-1 5 0 0,-2 4 0 0,2 2 0 16,-5 0 0-16,3 2 0 0,-2-4 0 0,2 0 0 15,-1-3 0-15,2 0 0 0,1-5 0 0,3-1 0 16,-11-19 0-16,25 27-21 0,-25-27-126 0,38 23-190 16,-38-23-249-16,0 0-7 0,23-9 231 0</inkml:trace>
  <inkml:trace contextRef="#ctx0" brushRef="#br3" timeOffset="167127.6724">5900 10945 1708 0,'0'0'258'0,"8"25"-216"16,-8-25-3-16,7 21-39 0,-7-21 0 15,0 0 0-15,27 22 0 0,-27-22 0 0,29 6 0 16,-10-8 0-16,4 0 0 0,2-5 0 0,4-2 0 16,1-4 0-16,2-2 0 0,0 0 0 0,-4-2 0 15,-3 0 0-15,-5 0 0 0,-3 1 0 0,-17 16 0 16,20-29 0-16,-20 29 0 0,9-25 0 0,-9 25 0 15,-4-24 0-15,4 24 0 0,-13-22 0 0,13 22 0 16,-25-18 0-16,8 9 0 0,-1 7 0 16,-2-1 0-16,-1 6 0 0,-1 0 0 15,0 3 0-15,0 7 0 0,1 1 0 0,1 5 0 0,0 2 0 16,2 2 0-16,2 1 0 0,4 3 0 16,1-2 0-16,3 1 0 0,3-2 0 0,4-3 0 15,3-2 0-15,4-2 0 0,-6-17 0 0,21 25 0 16,-21-25 0-16,33 13 0 0,-13-12 0 0,5-3 0 15,3-4 0-15,0-4 0 0,1-2 0 16,2-3 0-16,1-1 0 0,0-2 0 0,-2-2 0 16,-2 2 0-16,-2-1 0 0,-5 2 0 0,-1 4 0 15,-20 13 0-15,27-22 0 0,-27 22 0 0,17-17 0 16,-17 17 0-16,0 0 0 0,0 0 0 0,0 0 0 16,0 0 0-16,0 0 0 0,0 0 0 0,0 0 0 15,2 28 0-15,-4-10 0 0,-1 5 0 16,0 1 0-16,-2 0 0 0,2 3 0 15,-2-1 0-15,3 1 0 0,0 0 0 0,-1-4 0 16,3-4 0-16,1-1 0 0,-1-18 0 0,3 23 0 16,-3-23 0-16,0 0 0 0,0 0 0 0,0 0 0 15,0 0 0-15,0 0 0 0,0 0 0 0,22-33 0 16,-14 10 0-16,1-2 0 0,0-4 0 0,1 4 0 16,-1-2 0-16,-1 0 0 0,-1 4 0 15,1-2 0-15,-1 2 0 0,-1 1 0 0,0 2 0 16,0 0 0-16,2 3 0 0,-8 17 0 0,12-25 0 15,-12 25 0-15,0 0 0 0,20-17 0 0,-20 17 0 16,19-4 0-16,-19 4 0 0,26 0 0 0,-26 0 0 16,34 3 0-16,-14-3 0 0,4 4 0 0,1-6 0 15,1 4 0-15,2-4 0 0,3 5 0 16,-6-12-57-16,12 19-66 0,-26-35-121 0,36 39-191 16,-47-14-170-16,31-11 57 0,-7 22 514 15</inkml:trace>
  <inkml:trace contextRef="#ctx0" brushRef="#br3" timeOffset="167592.5769">6975 10777 1779 0,'0'0'130'0,"0"0"-65"16,0 0-2-16,0 0-53 0,0 0-10 0,-17-11 0 15,17 11 0-15,0 0 0 16,-21 1 0-16,21-1 0 0,-19 10 0 0,19-10 0 0,-24 12 0 0,24-12 0 16,-32 22 0-16,14-8 0 0,-3 4 0 0,1 2 0 15,-1 0 0-15,3 4 0 0,0-1 0 0,1 0 0 16,1 1 0-16,5-3 0 0,1 0 0 0,4-4 0 15,6-17 0-15,0 25 0 0,0-25 0 16,16 18 0-16,-16-18 0 0,33 9 0 16,-10-13 0-16,2-3 0 0,6-4 0 0,-1-4 0 15,3-3 0-15,0-2 0 0,-3-5 0 0,2 0 0 16,-3-3 0-16,-2 3 0 0,-3-1 0 0,-2 2 0 16,-4 0 0-16,-2 6 0 0,-4 0 0 0,-12 18 0 15,16-20 0-15,-16 20 0 0,0 0 0 0,0 0 0 16,0 0 0-16,0 0 0 0,-2 28 0 0,-2-10 0 15,-1 9 0-15,0 2 0 0,0 5 0 16,-1 2 0-16,1 5 0 0,-2 6 0 0,-1 4 0 16,-1 2 0-16,-2 2 0 0,1-3 0 0,-3-3 0 15,2 1 0-15,-4-5 0 0,4-2 0 16,-2-3 0-16,2-4 0 0,0-4 0 0,-1-6 0 16,1-4 0-16,-2-4 0 0,13-18 0 0,-25 21 0 15,25-21 0-15,-23 5 0 0,23-5 0 16,-25-12 0-16,25 12 0 0,-28-31 0 0,17 12 0 15,-3-4 0-15,5 0 0 0,-3-3 0 0,2-2 0 16,-2-7 0-16,6 4 0 0,-9-15-82 0,22 22-104 16,-25-25-49-16,39 38-60 0,-36-27-55 0,20 13-124 15,12 20 50-15,-23-26 424 0</inkml:trace>
  <inkml:trace contextRef="#ctx0" brushRef="#br3" timeOffset="168300.0232">7588 10837 1813 0,'-17'-6'220'15,"17"6"-206"-15,0 0-14 0,-20 9 0 0,20-9 0 16,0 0 0-16,0 0 0 0,-19 20 0 0,19-20 0 15,0 0 0-15,-12 22 0 0,12-22 0 0,0 0 0 16,-7 23 0-16,7-23 0 0,-2 18 0 16,2-18 0-16,0 24 0 0,0-24 0 0,3 27 0 15,-3-27 0-15,7 28 0 0,-7-28 0 16,13 29 0-16,-13-29 0 0,14 23 0 0,-14-23 0 16,17 19 0-16,-17-19 0 0,21 10 0 0,-21-10 0 15,22 2 0-15,-22-2 0 0,27-6 0 0,-27 6 0 16,29-22 0-16,-11 5 0 0,0-3 0 15,3-6 0-15,1-1 0 0,1-5 0 0,-1 2 0 16,0-2 0-16,-3 3 0 0,-1 0 0 0,-2 4 0 16,-4 3 0-16,-1 4 0 0,-11 18 0 0,0 0 0 15,16-17 0-15,-16 17 0 0,0 0 0 0,0 18 0 16,-1-1 0-16,0 10 0 0,-3 8 0 0,2 5 0 16,-2 5 0-16,2 2 0 0,-2 2 0 0,-1 8 0 15,1 4 0-15,-2 0 0 16,0 5 0-16,0-4 0 0,1 3 0 0,-1-3 0 15,1-3 0-15,-1-5 0 0,-2-6 0 0,0-5 0 16,0-5 0-16,-1-5 0 0,0-3 0 0,-3-3 0 16,1-4 0-16,-3-4 0 0,14-19 0 0,-29 27 0 15,29-27 0-15,-29 11 0 0,12-13 0 0,0-2 0 16,-3-6 0-16,0-1 0 0,0-3 0 0,-2-3 0 16,5 0 0-16,0-5 0 0,3-1 0 15,-1-5 0-15,2-1 0 0,-2-7 0 0,9 7-35 16,-17-29-169-16,34 36-125 0,-42-40-134 0,30 21-99 15,5 16 109-15,-19-21 453 0</inkml:trace>
  <inkml:trace contextRef="#ctx0" brushRef="#br2" timeOffset="172968.9636">9010 10567 949 0,'0'0'182'16,"-6"-18"-133"-16,6 18 22 0,0-24 24 0,0 24 0 16,5-20-1-16,-5 20-15 0,0 0-7 0,0 0-7 15,10-17-4-15,-10 17-10 0,0 0-11 0,0 0-6 16,0 0-8-16,0 0-4 0,0 0-4 0,0 0-3 16,1 23-4-16,-1-23 0 0,0 24-4 15,0-24-7-15,-4 32 0 0,3-12 0 0,-2 0 0 16,2 5 0-16,0 1 0 0,0 6 0 0,1 0 0 15,1 6 0-15,-1-1 0 0,0 1 0 0,0-1 0 16,-1-4 0-16,2-2 0 0,-1-3 0 16,0-2 0-16,1-6 0 0,0-3 0 0,-1-17 0 15,4 21 0-15,-4-21 0 0,0 0 0 16,0 0 0-16,0 0 0 0,0 0 0 0,20-4 0 16,-20 4 0-16,14-23 0 0,-4 5 0 0,2-3 0 15,1-4 0-15,1-1 0 0,0 0 0 0,1-1 0 16,0 2 0-16,-3-1 0 0,1 2 0 0,0 4 0 15,1 2 0-15,-14 18 0 0,23-20 0 0,-23 20 0 16,18-6 0-16,-18 6 0 0,20 10 0 0,-20-10 0 16,19 28 0-16,-12-7 0 0,0 4 0 15,-4 2 0-15,-2 1 0 0,1-1 0 0,-4 1 0 16,0-2 0-16,-2 0 0 0,-1-1 0 16,-3-2 0-16,-1 0 0 0,-3-2 0 0,1-2 0 15,-2 0 0-15,13-19 0 0,-27 28 0 0,27-28 0 16,-23 13 0-16,23-13 0 0,-21 2 0 0,21-2 0 15,-19-8 0-15,19 8 0 0,-15-19 0 0,15 19 0 16,-6-31 0-16,6 31 0 0,0-34 0 16,0 34-1-16,8-35-55 0,-8 35-20 0,17-44-61 15,20 44-287-15,-34-28-142 0,20 13-13 0,-23 15 372 16</inkml:trace>
  <inkml:trace contextRef="#ctx0" brushRef="#br2" timeOffset="173531.4439">9690 10778 1231 0,'-4'-19'606'0,"4"19"-548"16,0 0-6-16,-7-17-16 0,7 17 3 0,0 0-14 16,-22-4-25-16,22 4 0 0,-19 10 0 0,19-10 0 15,-24 19 0-15,24-19 0 0,-25 33 0 16,12-12 0-16,-1 4 0 0,2 0 0 0,1 3 0 15,1 0 0-15,3-1 0 0,2-1 0 0,3-2 0 16,2-5 0-16,0-19 0 0,8 29 0 16,-8-29 0-16,23 16 0 0,-4-13 0 0,1-3 0 15,3-4 0-15,2-2 0 0,0-5 0 0,2-5 0 16,1-3 0-16,0-4 0 0,1-2 0 0,0-2 0 16,-2 0 0-16,-1 1 0 0,-2-3 0 15,-2 5 0-15,-4-1 0 0,-3 2 0 0,-4 5 0 16,-2-1 0-16,-9 19 0 0,11-27 0 0,-11 27 0 15,0 0 0-15,0 0 0 0,0 0 0 0,0 0 0 16,0 0 0-16,0 0 0 0,-23 38 0 0,11-6 0 16,-1 8 0-16,-2 6 0 0,-1 4 0 0,-1 2 0 15,0 5 0-15,1 3 0 0,1 3 0 16,-1 7 0-16,2 0 0 0,0 3 0 16,0 1 0-16,1-5 0 0,0-5 0 0,-1-7 0 15,4-8 0-15,0-4 0 0,0-8 0 0,3-5 0 16,-1-7 0-16,2-7 0 0,6-18 0 0,-10 20 0 15,10-20 0-15,0 0 0 0,0 0 0 0,0 0 0 16,-17-28 0-16,14 7 0 0,0-6 0 0,2-6 0 16,2-5 0-16,3-5 0 0,0-3 0 15,3-1 0-15,0-6 0 0,2-2 0 0,3-3 0 16,0-1 0-16,1 1 0 0,4 2 0 0,0-1 0 16,4 4 0-16,1 6 0 0,1 8 0 0,-3 11 0 15,-2 10 0-15,-18 18 0 0,31-20 0 0,-31 20 0 16,31 0-52-16,-35-17-199 0,39 36-271 15,-35-19-114-15,20-6 51 0</inkml:trace>
  <inkml:trace contextRef="#ctx0" brushRef="#br2" timeOffset="174187.6962">11293 10418 814 0,'0'0'474'16,"2"-45"-176"-16,-2 45-178 0,4-40-34 15,-1 23-19-15,-11-6-8 0,8 23-11 0,-16-29-8 16,16 29-2-16,-23-15-35 0,23 15-3 0,-29 2 0 16,12 5 0-16,-3 6 0 0,0 4 0 15,-2 5 0-15,-3 4 0 0,2 6 0 0,-1 3 0 16,1 5 0-16,0 2 0 0,2 1 0 0,2-1 0 16,2 1 0-16,3 1 0 0,5 0 0 0,0 0 0 15,5-1 0-15,3-2 0 0,2-3 0 0,4-4 0 16,3-4 0-16,1-3 0 0,5-3 0 0,-1-4 0 15,6-1 0-15,-2-9-26 0,11 9-108 16,-28-19-217-16,39-1-226 0,-39 1-26 16,25-13 248-16</inkml:trace>
  <inkml:trace contextRef="#ctx0" brushRef="#br2" timeOffset="174687.6982">10844 10730 1782 0,'19'36'265'0,"-19"-36"-265"0,0 0 0 0,0 0 0 16,26-5 0-16,-26 5 0 0,30-12 0 0,-10 3 0 15,3 2 0-15,1-3 0 0,3 2 0 0,0 0 0 16,3-1 0-16,-2 2 0 0,1 0 0 16,-1 2 0-16,-2 1 0 0,-2 2 0 0,-2 2 0 15,-4 1 0-15,-1 3 0 0,-17-4 0 16,25 10 0-16,-25-10 0 0,17 17 0 0,-17-17 0 15,13 25 0-15,-13-25 0 0,5 32 0 0,-5-15 0 16,-1 4 0-16,-3-1 0 0,2 1 0 0,-6 2 0 16,3-3 0-16,-3 1 0 0,1-2 0 0,-1 1 0 15,1-3 0-15,7-17 0 0,-12 27 0 0,12-27 0 16,-7 20 0-16,7-20 0 0,0 0 0 16,0 0 0-16,0 0 0 0,0 0 0 0,0 0 0 15,0 0 0-15,0 0 0 0,0 0 0 0,17-27 0 16,-8 5 0-16,2-2 0 0,3-5 0 15,-2-1 0-15,2-4 0 0,-1 0 0 0,-1-1 0 16,-1 1 0-16,-3 5 0 0,1 3 0 0,-2 4 0 16,0 4 0-16,-7 18 0 0,9-20 0 0,-9 20 0 15,0 0 0-15,0 0 0 0,0 0 0 16,0 0 0-16,0 0 0 0,0 0 0 0,17 27 0 16,-17-27 0-16,14 22 0 0,-14-22 0 0,19 20 0 15,-19-20 0-15,28 16 0 0,-9-10 0 0,1-2 0 16,5-2 0-16,-1-6 0 0,7 4-37 0,-3-9-43 15,16 15-72-15,-27-38-166 0,43 32-160 0,-26-19-114 16,2-3 203-16</inkml:trace>
  <inkml:trace contextRef="#ctx0" brushRef="#br2" timeOffset="174859.576">12020 10569 1643 0,'-32'-4'327'0,"32"4"-272"0,-19 17-33 0,19-17-22 15,-23 28 0-15,12-9 0 0,-3 4 0 0,1 5 0 16,-2 0 0-16,1 6 0 0,-1-3 0 0,2 3 0 15,2-1 0-15,0-6 0 0,2-1 0 16,3-3 0-16,3-5 0 0,2-1 0 0,1-17 0 16,3 22 0-16,-3-22 0 0,0 0 0 0,18 14 0 15,-18-14 0-15,19-7 0 0,-19 7-54 0,28-22-53 16,-32-21-205-16,37 24-299 0,-22-12 14 16,6 0 232-16</inkml:trace>
  <inkml:trace contextRef="#ctx0" brushRef="#br2" timeOffset="175000.2146">11997 10324 1871 0,'0'0'78'16,"0"0"-36"-16,0 0-22 0,0 0-11 0,-6 23-11 15,6-23-9-15,9 20-13 0,-9-20-17 0,24 26-31 16,-24-26-57-16,41 32-167 0,-41-32-248 0,38 20-5 16,-9-6 198-16</inkml:trace>
  <inkml:trace contextRef="#ctx0" brushRef="#br2" timeOffset="175250.2156">12536 10559 1936 0,'-20'2'66'0,"20"-2"-36"16,-33-8-15-16,33 8-15 0,-35-4 0 0,17 4 0 15,-4 3 0-15,0 2 0 0,-2 3 0 0,-1 4 0 16,2 3 0-16,-1 8 0 0,1 0 0 0,1 3 0 15,1 1 0-15,5-1 0 0,4-3 0 0,3 3 0 16,6-4 0-16,3-1 0 0,5 0 0 16,6-3 0-16,2-1 0 0,6-6 0 0,4-4 0 15,1-4 0-15,6-3 0 0,3-5 0 16,5-1 0-16,1-8 0 0,3 1 0 0,-5-17 0 16,21 29-318-16,-40-44-202 0,30 23-116 0,-13-5 64 15,-8-22 572-15</inkml:trace>
  <inkml:trace contextRef="#ctx0" brushRef="#br2" timeOffset="175437.7193">13012 10249 1550 0,'-13'44'497'0,"-4"-19"-497"16,-1 4 0-16,2 2 0 0,-1 4 0 0,2 1 0 15,1 3 0-15,0-2 0 0,2 1 0 0,0-1 0 16,3 1 0-16,1-3 0 0,2 0 0 0,0-5 0 15,2-1 0-15,0-2 0 0,4-2 0 16,-2-6 0-16,7 6-65 0,-5-25-285 0,0 0-312 16,0 0 37-16,0 0 281 0</inkml:trace>
  <inkml:trace contextRef="#ctx0" brushRef="#br2" timeOffset="175802.8729">12851 10437 1653 0,'-7'29'394'16,"7"-29"-394"-16,-3 18 0 0,3-18 0 0,1 19 0 15,-1-19 0-15,7 17 0 0,-7-17 0 0,0 0 0 16,23 21 0-16,-23-21 0 0,22 7 0 0,-22-7 0 16,27 4 0-16,-27-4 0 0,29-1 0 0,-29 1 0 15,32-4 0-15,-32 4 0 0,30-9 0 16,-30 9 0-16,32-10 0 0,-32 10 0 0,29-10 0 15,-29 10 0-15,26-9 0 0,-26 9 0 0,20-6 0 16,-20 6 0-16,17-1 0 0,-17 1 0 16,0 0 0-16,0 0 0 0,20 10 0 0,-20-10 0 15,0 0 0-15,6 29 0 0,-6-29 0 0,-5 34 0 16,0-11 0-16,-2 1 0 0,-3 3 0 16,0 0 0-1,1 1 0-15,-1 0 0 0,3 1 0 0,1-1 0 16,-1-2 0-16,5 0 0 0,-2-6 0 0,3-2 0 0,1-18 0 15,3 25 0-15,-3-25 0 0,9 19-65 16,-22-40-216-16,42 40-155 0,-29-19-176 0,6-29 5 16,17 26 562-16</inkml:trace>
  <inkml:trace contextRef="#ctx0" brushRef="#br2" timeOffset="175977.8313">13296 10300 2021 0,'1'-18'26'0,"-1"18"-26"0,-21-4 0 0,21 4 0 15,-22-1 0-15,22 1 0 0,-23 5 0 16,23-5 0-16,-22 4 0 0,22-4 0 0,0 0 0 16,0 0 0-16,-17-5 0 0,17 5 0 15,0 0-139-15,28 12-235 0,-28-12-147 0,0 0-121 16,37-4 272-16,-24-16 370 0</inkml:trace>
  <inkml:trace contextRef="#ctx0" brushRef="#br2" timeOffset="176737.2831">13836 10437 1792 0,'0'0'58'0,"-30"23"-28"15,11-18-6-15,1 6 4 0,-4-2-1 0,-1 8 6 16,-5-1-1-16,2 3-9 0,-3 2-23 16,2 1 0-16,1 1 0 0,1 3 0 0,2 0 0 15,2 1 0-15,3 0 0 0,5 0 0 16,3-6 0-16,5 2 0 0,5-23 0 0,4 31 0 15,-4-31 0-15,19 19 0 0,-19-19 0 0,31 7 0 16,-12-9 0-16,2-4 0 0,2-5 0 0,1-2 0 16,-2-3 0-16,1-1 0 0,-1-1 0 0,-1-2 0 15,-3 0 0-15,-1-2 0 0,-1-1 0 0,-3 0 0 16,2 0 0-16,1-2 0 0,-3 3 0 16,0-1 0-16,-2 2 0 0,-3 2 0 0,-2 1 0 15,-6 18 0-15,7-29 0 0,-7 29 0 0,0 0 0 16,5-17 0-16,-5 17 0 0,0 0 0 15,0 0 0-15,0 0 0 0,0 0 0 0,-3 19 0 16,3-19 0-16,0 0 0 0,7 22 0 0,-7-22 0 16,0 0 0-16,26 19 0 0,-26-19 0 0,30 5 0 15,-11-5 0-15,3-1 0 0,1-3 0 16,3 2 0-16,-1-3 0 0,1 3 0 0,-3 1 0 16,-1 2 0-16,-5 0 0 0,-17-1 0 0,23 12 0 15,-23-12 0-15,11 18 0 0,-11-18 0 0,-2 26 0 16,2-26 0-16,-12 32 0 0,3-12 0 0,-4-1 0 15,-1 3 0-15,0-1 0 0,-1 1 0 0,1-2 0 16,3-2 0-16,11-18 0 0,-14 26 0 16,14-26 0-16,0 0 0 0,-3 20 0 0,3-20 0 15,0 0 0-15,0 0 0 0,22-2 0 16,-22 2 0-16,27-22 0 0,-10 6 0 0,4-2 0 16,0-4 0-16,3 0 0 0,0 0 0 0,-1 2 0 15,-1 0 0-15,-1 4 0 0,-2 1 0 0,-19 15 0 16,32-18 0-16,-32 18 0 0,17-7 0 0,-17 7 0 15,0 0 0-15,0 0 0 0,0 0 0 16,5 25 0-16,-5-25 0 0,-5 31 0 0,0-11 0 16,0 2 0-16,-1-3 0 0,5 4 0 0,-4-5 0 15,12 10-1-15,-7-28-216 0,16 42-127 0,-16-42-88 16,0 0-81-16,29 28 14 0,-29-28 459 0</inkml:trace>
  <inkml:trace contextRef="#ctx0" brushRef="#br2" timeOffset="177191.0611">15277 10545 2047 0,'0'0'0'0,"0"0"0"0,0 0 0 15,0 0 0-15,-17-4 0 0,17 4 0 16,0 0 0-16,-16 20 0 0,16-20 0 0,-18 34 0 16,8-10 0-16,1 6 0 0,-2 2 0 0,3 2 0 15,-3 4 0-15,0 0 0 0,4-2 0 0,1-2 0 16,3-2 0-16,2-10 0 0,5 1 0 15,-4-23-46-15,22 39-167 0,-22-39-179 0,19 5-109 16,-19-5-80-16,15-21 268 0</inkml:trace>
  <inkml:trace contextRef="#ctx0" brushRef="#br2" timeOffset="177581.6818">15446 10434 1239 0,'0'0'417'0,"14"17"-88"0,-14-17-285 15,0 0-26-15,22 21-18 0,-22-21 0 0,0 0 0 16,21 20 0-16,-21-20 0 0,11 19 0 0,-11-19 0 16,7 24 0-16,-7-24 0 0,0 32 0 0,-2-13 0 15,-4 1 0-15,0 1 0 0,-3 2 0 0,-1 0 0 16,-2 1 0-16,1-1 0 0,1-3 0 15,1 0 0-15,9-20 0 0,-11 29 0 0,11-29 0 16,-1 17 0-16,1-17 0 0,0 0 0 0,17-1 0 16,-17 1 0-16,17-21 0 0,-4 4 0 0,2-1 0 15,3-5 0-15,-1-2 0 0,2-2 0 16,0 2 0-16,0-1 0 0,-1 3 0 0,1 1 0 0,-2 3 0 16,-17 19 0-16,26-29 0 15,-26 29 0-15,19-15 0 0,-19 15 0 0,0 0 0 16,0 0 0-16,0 0 0 0,19 28 0 0,-18-10 0 15,2 5 0-15,-3 4 0 0,-3 0 0 0,3 3 0 16,-1-1 0-16,2 1 0 0,-2-2 0 0,10 6 0 16,-9-34-165-16,25 53-230 0,-25-53-127 0,10 17-104 15,7 2 288-15</inkml:trace>
  <inkml:trace contextRef="#ctx0" brushRef="#br2" timeOffset="178066.0041">16769 10207 1573 0,'11'18'443'0,"-11"-18"-418"16,0 0-19-16,0 0-6 0,0 0 0 0,0 0 0 16,0 0 0-16,0 0 0 0,24 18 0 0,-24-18 0 15,16 39 0-15,-9-12 0 0,2 5 0 0,-2 5 0 16,-1 0 0-16,-3 4 0 0,-2 3 0 0,-2 1 0 16,-3-1 0-16,-3 1 0 0,-1 0 0 15,-1-1 0-15,-2 0 0 0,1-3 0 16,0-3 0-16,3-5 0 0,-3-6 0 0,5-2 0 15,5-25-45-15,2 43-115 0,-24-55-230 0,44 29-169 16,-22-17-41-16,-4-17 308 0</inkml:trace>
  <inkml:trace contextRef="#ctx0" brushRef="#br2" timeOffset="178253.4747">16680 10615 2047 0,'-21'19'0'0,"21"-19"0"15,-21 16 0-15,21-16 0 0,0 0 0 16,0 0 0-16,0 0 0 0,10 19 0 0,-10-19 0 16,31 0 0-16,-8-4 0 0,5-2 0 0,5-3 0 15,7-5 0-15,3 0 0 0,2-5 0 0,2 0 0 16,-2-4 0-16,1 3 0 0,-8-6-19 16,10 17-145-16,-33-36-250 0,33 34-154 0,-24-19-17 15,4 1 289-15</inkml:trace>
  <inkml:trace contextRef="#ctx0" brushRef="#br2" timeOffset="178628.4726">17383 10187 1455 0,'-32'13'487'15,"7"11"-382"-15,25-24-105 0,-18 29 0 16,8-12 0-16,0 5 0 0,0 0 0 0,2 3 0 16,-3 2 0-16,2 0 0 0,0 5 0 0,0 0 0 15,-2 3 0-15,-1 1 0 0,0-1 0 0,-1 0 0 16,-1-1 0-16,2-1 0 0,1-2 0 0,3-4 0 15,2-2 0-15,2-1 0 0,3-7 0 0,1-17 0 16,3 26 0-16,-3-26 0 0,0 0 0 16,23 14 0-16,-23-14 0 0,22-8 0 0,-22 8 0 15,27-19 0-15,-27 19 0 0,29-34 0 0,-15 16 0 16,1-5 0-16,-1 3 0 0,0 0 0 0,0 1 0 16,-3 2 0-16,-11 17 0 0,19-30 0 15,-19 30 0-15,16-22 0 0,-16 22 0 0,0 0 0 16,18-12 0-16,-18 12 0 0,0 0 0 0,0 0 0 15,12 23 0-15,-9-6 0 0,-1 3 0 16,-1 4 0-16,-2 3 0 0,0 2 0 0,-3 3 0 16,2 0 0-16,2 1 0 0,0-4 0 0,6 0 0 15,1-7 0-15,5-1 0 0,1-4 0 0,6 2 0 16,-19-19-62-16,51 31-175 0,-50-48-120 0,46 36-127 16,-27-21-96-16,-3-16 254 0,28 25 326 0</inkml:trace>
  <inkml:trace contextRef="#ctx0" brushRef="#br2" timeOffset="179019.0988">17715 10762 1919 0,'-22'16'107'0,"20"3"-86"15,2-19-21-15,-3 28 0 0,3-28 0 0,8 21 0 16,-8-21 0-16,0 0 0 0,21 14 0 0,-21-14 0 15,24-1 0-15,-24 1 0 0,28-11 0 0,-11 0 0 16,0-3 0-16,1 0 0 0,1-4 0 0,0-2 0 16,-1 0 0-16,-2-3 0 0,-3 4 0 0,-1 1 0 15,-12 18 0-15,15-32 0 0,-15 32 0 16,5-24 0-16,-5 24 0 0,-4-20 0 16,4 20 0-16,0 0 0 0,-23-16 0 0,23 16 0 15,-24 1 0-15,24-1 0 0,-32 15 0 0,15-2 0 16,-4 5 0-16,1 1 0 0,-2 6 0 0,0 0 0 15,1 3 0-15,2 3 0 0,2 1 0 0,3-2 0 16,4-2 0-16,4-5 0 0,4-3 0 0,3-3 0 16,-1-17 0-16,12 26 0 0,-12-26 0 15,26 14 0-15,-8-11 0 0,5-3 0 0,4-4 0 16,2-5 0-16,9 0 0 0,0-9 0 0,16 7 0 16,-20-30-205-16,41 37-163 0,-41-47-78 15,31 15-101-15,2 14 67 0,-23-35 480 0</inkml:trace>
  <inkml:trace contextRef="#ctx0" brushRef="#br2" timeOffset="179831.7072">18884 10230 1412 0,'24'11'402'0,"-24"-11"-337"0,0 0-37 16,-12-18-3-16,12 18 3 0,0 0 3 0,0 0 10 16,0 0-26-16,0 0-15 0,0 0 0 0,-5 22 0 15,3-5 0-15,0 5 0 0,-2 5 0 16,1 3 0-16,-2 2 0 0,2 4 0 0,0 2 0 16,1 4 0-16,-1 3 0 0,2-1 0 15,0 0 0-15,-2-1 0 0,1 0 0 0,0-1 0 16,-2 0 0-16,-2-2 0 0,1-5 0 0,0-2 0 15,1-6 0-15,2-3 0 0,1-5 0 0,1-19 0 16,-1 23 0-16,1-23 0 0,0 0 0 0,0 0 0 16,0 0 0-16,0 0 0 0,0 0 0 15,18-14 0-15,-18 14 0 0,14-35 0 0,-5 13 0 16,-2-1 0-16,1-1 0 0,-2-1 0 0,0 0 0 16,0 0 0-16,0 0 0 0,0 4 0 0,2 0 0 15,2 4 0-15,-10 17 0 0,23-26 0 0,-23 26 0 16,27-15 0-16,-27 15 0 0,32-4 0 0,-32 4 0 15,31 7 0-15,-31-7 0 0,32 16 0 16,-32-16 0-16,30 25 0 0,-30-25 0 16,28 24 0-16,-28-24 0 0,20 23 0 0,-20-23 0 15,13 23 0-15,-13-23 0 0,0 22 0 0,0-22 0 16,-13 20 0-16,13-20 0 0,-27 21 0 0,7-13 0 16,-1 2 0-16,-5-3 0 0,-1 0 0 0,-2-2 0 15,2-2 0-15,2-3 0 0,1 0 0 0,4-3 0 16,3 1 0-16,17 2 0 0,-24-9 0 15,24 9 0-15,0 0 0 0,-4-19 0 0,4 19-22 16,23-11-149-16,-29-22-72 0,43 42-119 0,-42-38-129 16,21 7 4-16,13 20 217 0</inkml:trace>
  <inkml:trace contextRef="#ctx0" brushRef="#br2" timeOffset="180552.5039">19391 10669 1500 0,'1'27'538'0,"-1"-27"-529"0,-15 23-9 0,15-23 0 15,-10 25 0-15,10-25 0 0,-13 33 0 0,9-13 0 16,-3 2 0-16,3 2 0 0,-1-1 0 16,-1-2 0-16,2-2 0 0,2 2 0 15,2-21 0-15,-3 30 0 0,3-30 0 0,3 17 0 16,-3-17 0-16,0 0 0 0,0 0 0 0,0 0 0 15,17 1 0-15,-17-1 0 0,14-19 0 0,-3 2 0 16,0-4 0-16,2-2 0 0,1-3 0 0,-1 0 0 16,-2-2 0-16,0 1 0 0,0-1 0 0,-1 1 0 15,-2 3 0-15,0 1 0 0,-4 1 0 16,4 0 0-16,-1 3 0 0,-7 19 0 0,17-29 0 16,-17 29 0-16,0 0 0 0,17-13 0 0,-17 13 0 15,0 0 0-15,0 0 0 0,17 16 0 0,-17-16 0 16,18 18 0-16,-18-18 0 0,21 21 0 0,-21-21 0 15,26 20 0-15,-8-11 0 0,2 0 0 0,4-2 0 16,1-2 0-16,3 0 0 0,1-4 0 16,4-1 0-16,-1-1 0 0,2-3 0 15,-3-1 0-15,1 1 0 0,-3-3 0 0,-4 1 0 16,-6 2 0-16,-19 4 0 0,18-6 0 0,-18 6 0 16,0 0 0-16,0 0 0 0,-19-3 0 0,19 3 0 15,-32 0 0-15,13 3 0 0,-3-1 0 0,0 0 0 31,1 3 0-31,-2 0 0 0,1 4 0 0,0-1 0 16,2 3 0-16,-1 1 0 0,4 4 0 0,17-16 0 16,-30 34 0-16,17-16 0 0,2 2 0 15,4 0 0-15,2-1 0 0,5 0 0 0,0-19 0 16,6 31 0-16,-6-31 0 0,16 21 0 0,-16-21 0 16,23 12 0-16,-23-12 0 0,28 2 0 0,-28-2 0 15,33-12 0-15,-13-1 0 0,-1-1 0 0,2-5 0 16,-1-4 0-16,0-3 0 0,-1-2 0 0,0 2 0 15,-2 0 0-15,-3 2 0 0,-2 0 0 16,0 2 0-16,-1 0 0 0,-1 2 0 16,0 3 0-16,-10 17 0 0,11-28 0 0,-11 28 0 15,0 0 0-15,0 0 0 0,0 0 0 0,0 0 0 16,0 0 0-16,-15 33 0 0,4-10 0 0,0 5 0 16,0 3 0-16,-2 0 0 0,2 3 0 0,0 1 0 15,3-3 0-15,2-1 0 0,3-2 0 0,3-8 0 16,6-2 0-16,-6-19 0 0,23 23 0 15,-23-23 0-15,42 7-15 0,-28-26-182 0,31 28-60 16,-36-48-87-16,41 35-46 0,-24-21-34 0,0-14 5 16,27 28 419-16</inkml:trace>
  <inkml:trace contextRef="#ctx0" brushRef="#br2" timeOffset="180983.2884">20494 10118 1384 0,'-18'-13'562'0,"18"13"-489"16,0 0-45-16,-19 23-28 0,19-23 0 0,-14 30 0 15,7-10 0-15,0 7 0 0,0 2 0 0,1 5 0 16,-1 4 0-16,-1 1 0 0,1 3 0 0,1 4 0 15,-1-1 0-15,-2 1 0 0,0 2 0 0,-2-2 0 16,0 1 0-16,1-1 0 16,1-1 0-16,1-5 0 0,3-4 0 0,-1-5 0 0,5-4 0 15,-2-7-29-15,8 5-67 0,-5-25-173 16,16 23-148-16,-16-23-50 0,0 0-128 0,19-5 422 16,-22-23 173-16</inkml:trace>
  <inkml:trace contextRef="#ctx0" brushRef="#br2" timeOffset="181313.6027">20625 10465 2047 0,'-23'21'0'0,"-6"1"0"0,0 1 0 16,1 0 0-16,-1 1 0 0,2-1 0 0,1-2 0 15,3-1 0-15,5-3 0 16,18-17 0-16,-23 26 0 0,23-26 0 0,0 0 0 15,-7 17 0-15,7-17 0 0,0 0 0 0,0 0 0 16,19 8 0-16,-19-8 0 0,23-1 0 0,-23 1 0 16,29-6 0-16,-12 1 0 0,2 3 0 0,-1-2 0 15,-18 4 0-15,28 0 0 0,-28 0 0 0,0 0 0 16,22 13 0-16,-22-13 0 0,11 21 0 0,-11-21 0 16,7 25 0-16,-7-25 0 0,4 33 0 15,-4-33 0-15,6 31 0 0,-6-31 0 0,9 29 0 16,-9-29 0-16,16 25 0 0,-16-25 0 0,24 15 0 15,2 6-126-15,-26-21-149 0,39 11-94 0,-39-11-67 16,17-23-90-16,15 32 212 0,-25-32 314 0</inkml:trace>
  <inkml:trace contextRef="#ctx0" brushRef="#br2" timeOffset="181877.482">20810 10698 1359 0,'0'0'554'0,"0"0"-513"0,0 0-18 16,0 0 1-16,0 0-1 0,27-12 0 0,-27 12-23 16,33-10 0-16,-13 5 0 0,2-1 0 15,3 3 0-15,-1-2 0 0,3 0 0 0,-2-1 0 16,3-1 0-16,0 0 0 0,0-3 0 15,0 3 0-15,-1-3 0 0,-2-1 0 0,-2 1 0 16,-3-2 0-16,-20 12 0 0,27-18 0 0,-27 18 0 16,12-18 0-16,-12 18 0 0,3-17 0 0,-3 17 0 15,-3-17 0-15,3 17 0 0,-10-18 0 0,10 18 0 16,-13-17 0-16,13 17 0 0,-23-8 0 0,23 8 0 16,-30 0 0-16,30 0 0 0,-32 15 0 0,13 1 0 15,-3 3 0-15,1 3 0 0,-4 5 0 16,1 3 0-16,0 0 0 0,2 4 0 0,0-1 0 15,5-2 0-15,5-2 0 0,3 0 0 16,5-3 0-16,6-3 0 0,1-5 0 0,-3-18 0 16,26 24 0-16,-8-17 0 0,8-3 0 0,4-5 0 15,8-5 0-15,3-9 0 0,10-1 0 0,-2-8 0 16,12 10-7-16,-21-26-205 0,34 39-115 0,-44-44-71 16,34 28-64-16,-10 1-18 0,-20-23 320 15</inkml:trace>
  <inkml:trace contextRef="#ctx0" brushRef="#br2" timeOffset="182221.2242">21723 10397 2047 0,'-29'12'0'0,"0"0"0"0,0 4 0 0,-2 0 0 16,2 3 0-16,0 1 0 0,2 2 0 0,1-1 0 15,1-2 0-15,3 1 0 0,4-4 0 0,18-16 0 16,-23 31 0-16,23-31 0 0,-9 19 0 0,9-19 0 15,11 17 0-15,-11-17 0 0,22 11 0 0,-22-11 0 16,37 5 0-16,-15-7 0 0,6 0 0 0,2-2 0 16,-1-2 0-16,2 2 0 0,-5-1 0 15,0 1 0-15,-2 3 0 0,-6 1 0 0,-18 0 0 16,26 7 0-16,-26-7 0 0,13 18 0 0,-13-18 0 16,0 28 0-16,-6-9 0 0,-5 3 0 15,-1 5 0-15,-6-1 0 0,-4 1 0 0,-1 1 0 16,-1-3 0-16,-2 1 0 0,1-3 0 0,1-3 0 15,3-3 0-15,4-1 0 0,17-16 0 0,-20 19 0 16,20-19 0-16,0 0 0 0,0 0-146 16,31-3-134-16,-38-34-92 0,48 34-50 0,-21-14-37 15,0-21 92-15,31 31 367 0</inkml:trace>
  <inkml:trace contextRef="#ctx0" brushRef="#br2" timeOffset="182361.8445">21908 10946 2047 0,'0'0'0'16,"0"0"0"-16,0 0 0 0,0 0 0 0,0 0 0 15,0 0 0-15,4-21 0 0,14 18 0 0,-12-25-134 16,29 36-192-16,-42-46-90 0,36 22-181 0,-8 9 68 16,-16-31 485-16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6T01:02:58.81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1915 1065 1689 0,'0'0'18'0,"0"0"-6"16,0 0-5-16,0 0-9 0,0 0-1 0,0 0 6 15,0 0 5-15,0 0 0 0,0 0 8 0,-5 21-2 16,5-21-7-16,-7 34 5 0,2-12-10 0,0 1 12 16,-1 1 18-16,0 4-39 0,-1-2 44 15,1 3-42-15,0 0 14 0,2 4 14 0,-1 0-15 16,4 3 8-16,0-2-10 0,2 2 8 15,1 0-10-15,2 1 9 0,2-2-12 0,1 0 6 16,2-4-8-16,1-2 4 0,2-3-6 0,2-5 6 16,1-4-6-16,-15-17 4 0,34 21-2 0,-17-18 0 15,2-1 0-15,1-5 1 0,-1-3 3 0,2-5-1 16,0-4 6-16,-1-5-4 0,2-5 2 0,1-3-7 16,-1-2 7-16,1 0-9 0,-1-1 9 0,-1 2-4 15,-3 0 3-15,0 1-2 0,-3 3 2 16,0 2-7-16,-3 4 6 0,-12 19-6 0,18-29 4 15,-18 29-2-15,0 0-1 0,0 0-2 16,0 0 1-16,0 0-1 0,0 0 3 0,0 0 1 16,17 26 0-16,-17-3 4 0,-1 3-4 0,0 3 4 0,-2 0-6 15,2 2 5-15,0 1-6 0,2 2 6 0,1-3-6 16,5-1 7-16,1-3-6 0,5-8 7 16,3-1-3-16,2-3 2 0,4-3-2 15,1-2 3-15,2-6-1 0,0-2-5 0,2-6 0 16,2-3 0-16,-1-4 0 0,0-5 0 0,-1-8 0 15,-3-4 0-15,-2-7 0 0,1-2 0 0,-3-1 0 16,-2-2 0-16,-2-1 0 0,-2 0 0 0,-5 0 0 16,-4-2 0-16,-3 7 0 0,-4 0 0 0,-2 6 0 15,-4 3 0-15,-2 4 0 0,-1 0 0 16,1 3-23-16,10 20 8 0,-18-29-20 0,18 29-7 16,-9-20-26-16,2-2-56 0,29 18-212 0,-17-13-264 15,13 3 46-15,3 7 305 0</inkml:trace>
  <inkml:trace contextRef="#ctx0" brushRef="#br0" timeOffset="719.6078">3164 1460 1876 0,'0'0'16'0,"0"0"-12"0,0 0-2 0,0 0-4 16,0 0 5-16,0 0 4 0,0 0-2 0,0 0 2 15,5 19-1-15,-5-19-4 0,18 12 6 0,-18-12-1 16,29 9 2-16,-9-8 2 0,-1-2 0 16,2-4 0-16,1-1 0 0,0-2-3 0,0 0-3 15,1-2 2-15,0 1-3 0,-2-5 2 0,-1 2-3 16,-3-1 1-16,-17 13-2 0,28-24 4 0,-28 24-3 15,12-18 2-15,-12 18-5 0,0 0 0 0,-3-22 0 16,3 22 0-16,-17-10 0 0,17 10 0 16,-28-8 0-16,9 3 0 0,-1 2 0 0,-2 3 0 15,-1-1 0-15,0 2 0 0,0 2 0 16,-2 1 0-16,3-1 0 0,0 6 0 0,3 1 0 16,-2 6 0-16,4 2 0 0,5 2 0 0,0 1 0 15,3 1 0-15,5 2 0 0,2 2 0 0,5-1 0 16,2-2 0-16,4-1 0 0,4-3 0 0,2-2 0 15,6 0 0-15,2-2 0 0,4-4 0 0,1-3 0 16,5-4 0-16,-2-3-7 0,5-2-21 16,-1-7-3-16,5 2-7 0,-5-7-6 0,5 8-17 15,-7-14-29-15,16 21-73 0,-33-36-188 0,21 25-210 16,-9-6 26-16,-7-9 398 0</inkml:trace>
  <inkml:trace contextRef="#ctx0" brushRef="#br0" timeOffset="907.4075">3894 1356 1668 0,'0'0'117'15,"9"-18"-67"-15,-9 18-13 0,0 0-8 16,0 0 5-16,0 0-10 0,0 0 2 0,0 0-14 16,-3 23-1-16,3-23-5 0,-5 37 3 0,-1-13-5 15,1 2 3-15,-2 1-5 0,1 1 4 0,0 2-6 16,-2 0 5-16,0-1-5 0,0 1 0 0,2-4 0 16,0 0 0-16,3-2 0 0,-1-5 0 0,3 2-2 15,1-21-2-15,0 28-9 0,0-28-4 0,0 0-16 16,0 0-4-16,20 13-25 0,-16-35-64 15,31 16-417-15,-27-24-78 0,14 5 40 16</inkml:trace>
  <inkml:trace contextRef="#ctx0" brushRef="#br0" timeOffset="1034.7588">3998 1134 1914 0,'-46'5'30'0,"46"-5"-24"0,0 0-8 0,-19 4-3 15,19-4-1-15,0 0-2 0,0 0-15 0,0 0-9 16,26 25-76-16,-26-25-156 0,24-8-316 0,-5 11-49 16,4-1 337-16</inkml:trace>
  <inkml:trace contextRef="#ctx0" brushRef="#br0" timeOffset="1581.6377">4482 1455 1927 0,'-37'7'24'16,"14"-7"5"-16,1-1-5 0,1 0 3 0,-1-3-11 16,0 3-16-16,0-2 0 0,0 5 0 15,2 3 0-15,2 1 0 0,0 2 0 0,18-8 0 16,-25 24 0-16,15-7 0 0,2 2 0 16,2 6 0-16,1-1 0 0,2 7 0 0,1-7 0 15,3 4 0-15,4-5 0 0,2-3 0 0,7-2 0 16,-14-18 0-16,30 20 0 0,-12-15 0 0,-1-4 0 15,4-3 0-15,1-4 0 0,-1-5 0 0,2-6 0 16,0-1 0-16,-1-4 0 0,2-3 0 0,-2 2 0 16,0-6 0-16,-2 6 0 15,-3 0 0-15,1 0 0 0,-5 5 0 0,-13 18 0 0,21-27 0 16,-21 27 0-16,0 0 0 0,0 0 0 0,0 0 0 16,0 0 0-16,13 29 0 0,-15-3 0 15,-2 6 0-15,-3 7 0 0,-2 9 0 0,-2 7 0 16,0 4 0-16,-2 6 0 0,-3 4 0 0,-1 3 0 15,-3-1 0-15,1-3 0 0,1-4 0 0,0-6 0 16,1 0 0-16,-1-4 0 0,3-3 0 16,-1-6 0-16,2-7 0 0,1-7 0 0,3-6 0 15,3-6 0-15,7-19 0 0,-8 20 0 0,8-20 0 16,0 0 0-16,0 0 0 0,0 0 0 0,1-22 0 16,4 1 0-16,1-4 0 0,1-6 0 0,3-7 0 15,2-3 0-15,-2-1 0 0,-1-2 0 0,0-1 0 16,-2 1 0-16,0-4 0 0,1-2 0 15,-1-6 0-15,2-2 0 0,2-1 0 16,-1 3 0-16,4 9 0 0,0 7 0 0,3 5 0 16,1 4 0-16,0 2 0 0,0 1 0 0,-2 1 0 15,4 7 0-15,-1-5 0 0,6 7 0 0,1-5-26 16,14 16-153-16,-27-37-235 0,37 32-188 0,-16-15-3 16,5-6 385-16</inkml:trace>
  <inkml:trace contextRef="#ctx0" brushRef="#br0" timeOffset="2003.5126">5393 909 2023 0,'0'0'24'0,"-29"17"-24"0,11 2 0 16,0 1 0-16,-1 5 0 0,2 8 0 15,-2 6 0-15,1 2 0 0,1 10 0 0,2-3 0 16,2 4 0-16,0 3 0 0,4-2 0 0,-1-2 0 15,0 2 0-15,4-7 0 0,1-2 0 0,2-1 0 16,0-5 0-16,2-2 0 0,2-5 0 0,3-9 0 16,1-5 0-16,-5-17 0 0,14 19 0 0,-14-19 0 15,0 0 0-15,23 6 0 0,-23-6 0 16,17-16 0-16,-6-2 0 0,3-8 0 0,2-6 0 16,1-4 0-16,2 0 0 0,-2 2 0 15,3-3 0-15,-2 6 0 0,-2 0 0 0,-1 4 0 16,-2 4 0-16,-1 2 0 0,-12 21 0 0,18-26 0 15,-18 26 0-15,0 0 0 0,0 0 0 0,17-9 0 16,-17 9 0-16,6 23 0 0,-1-1 0 0,0 2 0 16,0 1 0-16,0 2 0 0,1-4 0 15,1 0 0-15,1-2 0 0,3-3 0 0,3-1 0 16,3-4 0-16,2-1 0 0,4-3 0 0,0-4 0 16,7-2 0-16,-4-5 0 0,6-1 0 0,-4-10-80 15,16 17-126-15,-32-39-214 0,29 24-177 0,-13-12 8 16,-1-11 435-16</inkml:trace>
  <inkml:trace contextRef="#ctx0" brushRef="#br0" timeOffset="2175.3872">6075 1171 1879 0,'-3'-32'90'0,"5"9"-41"15,-4 0-20-15,2 23-29 0,-5-23 0 0,5 23 0 16,0 0 0-16,-18 4 0 0,18-4 0 0,-18 25 0 16,5 0 0-16,4 2 0 0,-5 8 0 0,3 5 0 15,0 1 0-15,2 7 0 0,3-5 0 0,1 4 0 16,3-6 0-16,0 2 0 0,3-3 0 15,-1-5 0-15,1 1 0 0,-1-2 0 0,3 0 0 16,-4-6 0-16,3-2-20 0,-2-26-54 16,10 47-134-16,-32-52-297 0,22 5-90 0,0 0-18 15,0 0 582-15</inkml:trace>
  <inkml:trace contextRef="#ctx0" brushRef="#br0" timeOffset="2347.2673">5858 1379 2014 0,'-3'-18'33'0,"3"18"-33"0,-18-20 0 15,18 20 0-15,0 0 0 0,0 0 0 0,0 0 0 16,0 0 0-16,0 0 0 0,0 0 0 0,23 16 0 16,4-14 0-16,7-2 0 0,7-6 0 0,10 0 0 15,4-1 0-15,5 0 0 0,2-2 0 0,6 2 0 16,0-5 0-16,12 5 0 0,-9-18-113 16,30 24-260-16,-42-24-164 0,18 12-101 15,-2 9 253-15</inkml:trace>
  <inkml:trace contextRef="#ctx0" brushRef="#br0" timeOffset="3206.6398">7790 1738 1819 0,'-50'-9'54'16,"21"-1"-39"-16,-4-7 2 0,3 0-2 0,-3-6 11 16,1-2-10-16,1-2 2 0,-1-5-11 0,-1-2 6 15,2-4-6-15,-1-5 9 0,5-4-9 0,2-4 8 16,4 1-13-16,5-1-2 0,3 0 0 0,7 1 0 16,4 0 0-16,3 7 0 0,5 5 0 15,1 5 0-15,4 5 0 0,1 0 0 0,3 0 0 16,2 3 0-16,2 0 0 0,2-2 0 15,5 3 0-15,-2 3 0 0,1 0 0 0,1 4 0 16,-1 2 0-16,2 4 0 0,0 3 0 0,0 3 0 16,-2 1 0-16,-3 8 0 0,-2 1 0 0,-20-5 0 15,28 34 0-15,-21-8 0 0,-3 13 0 16,-8 2 0-16,-6 3 0 0,-7 2 0 0,-6 6 0 16,-9 6 0-16,-5 5 0 0,-8 3 0 0,-4-1 0 15,-2-3 0-15,0 3 0 0,2-7 0 0,4 2 0 16,5-12 0-16,7 0 0 0,9-10 0 0,9-3 0 15,10-7 0-15,9-6 0 0,10-4 0 0,7-7 0 16,11-4 0-16,9-8 0 0,9-7 0 16,7-5 0-16,10-9 0 0,4-2 0 15,8-4 0-15,-3-4 0 0,8 7 0 0,-8-12-56 16,24 27-346-16,-38-28-212 0,14 13-35 0,-11-1 324 16</inkml:trace>
  <inkml:trace contextRef="#ctx0" brushRef="#br0" timeOffset="3956.6388">9192 1160 1886 0,'-19'-5'33'0,"19"5"-22"16,0 0-4-16,0 0 1 0,0 0 5 15,0 0-3-15,-23 19-2 0,12-1-29 0,-2 7 32 16,-2 2-22-16,-3 2 28 0,2 5 8 0,-4-1-13 16,1 4 10-16,0 1-9 0,0 2-10 0,1-5-3 15,5 0 0-15,-2-5 0 0,4-1 0 0,1-6 0 16,4 0 0-16,3-6 0 0,3-17 0 0,0 22 0 16,0-22 0-16,0 0 0 0,0 0 0 15,25-1 0-15,-25 1 0 0,26-28 0 0,-10 5 0 16,2-5 0-16,2-7 0 0,2 1 0 0,0-5 0 15,-2-3 0-15,-1 0 0 0,-2-2 0 0,-1 2 0 16,-4 2 0-16,-3 1 0 0,-3 2 0 16,-3-1 0-16,0 6 0 0,-1-1 0 0,1 9 0 15,-3 5 0-15,0 19 0 0,1-17 0 16,-1 17 0-16,0 0 0 0,0 0 0 0,0 0 0 16,0 0 0-16,-4 21 0 0,4-21 0 0,4 28 0 15,1-8 0-15,2-4 0 0,-7-16 0 0,21 29 0 16,-21-29 0-16,31 23 0 0,-9-13 0 0,1 1 0 15,4-6 0-15,2 0 0 0,3-3 0 0,1-3 0 16,2-2 0-16,-1-1 0 0,1-4 0 0,-3-1 0 16,0-1 0-16,-3-2 0 0,-4 1 0 15,0 0 0-15,-6 0 0 0,-1-1 0 0,-18 12 0 16,28-26 0-16,-28 26 0 0,22-23 0 0,-22 23 0 16,17-16 0-16,-17 16 0 0,0 0 0 15,0 0 0-15,0 0 0 0,0 0 0 0,0 0 0 16,0 0 0-16,0 0 0 0,14 25 0 0,-13 1 0 15,-1 4 0-15,-1 4 0 0,-2 2 0 0,-2 3 0 16,2 3 0-16,-1-1 0 0,3 0 0 16,0 2 0-16,4-5 0 0,1 1 0 0,9-4 0 15,1-5 0-15,9-1 0 0,0-4-15 0,11 1-74 16,-12-22-108-16,36 36-201 0,-36-43-139 0,21 14-39 16,3 4 342-16</inkml:trace>
  <inkml:trace contextRef="#ctx0" brushRef="#br0" timeOffset="4331.6391">10387 1311 2006 0,'-31'-10'19'0,"12"4"-2"0,1 3-12 16,-1 0-5-16,0 3 0 0,-2 4 0 0,1 4 0 16,-1 4 0-16,-3 4 0 0,3 6 0 0,-3 1 0 15,2 5 0-15,1-2 0 0,1 5 0 16,5-4 0-16,0 2 0 0,3-2 0 0,5 0 0 15,2-1 0-15,4-4 0 0,4-2 0 0,3 0 0 16,-6-20 0-16,22 24 0 0,-5-14 0 16,3-4 0-16,2-5 0 0,3-6 0 0,2-7 0 15,2-5 0-15,1-3 0 0,1-6 0 0,-2 4 0 16,1-1 0-16,-3-2 0 0,0 2 0 0,-4-1 0 16,-4-2 0-16,-1 7 0 0,-5-1 0 15,-13 20 0-15,18-27 0 0,-18 27 0 0,0 0 0 16,7-21 0-16,-7 21 0 0,0 0 0 0,-7 17 0 15,7-17 0-15,-11 31 0 0,4-10 0 0,-3 7 0 16,2 4 0-16,-3-1 0 0,5-1 0 0,0-2 0 16,6 2 0-16,2-1 0 0,8 0-10 0,1-6-55 15,14 10-91-15,-25-33-142 0,51 19-156 16,-28-17-148-16,10-9 141 0,21 21 461 0</inkml:trace>
  <inkml:trace contextRef="#ctx0" brushRef="#br0" timeOffset="4654.3402">11052 1229 2031 0,'0'0'16'0,"-26"-5"-16"15,1 7 0-15,-1 4 0 0,3 3 0 0,0 2 0 16,0 2 0-16,2 0 0 0,3 3 0 0,18-16 0 16,-26 28 0-16,26-28 0 0,-7 29 0 0,7-29 0 15,11 30 0-15,-11-30 0 0,32 25 0 0,-8-16 0 16,3-2 0-16,1-1 0 0,3 0 0 0,0 0 0 15,-2 2 0-15,-3-4 0 0,-2 1 0 16,-6-1 0-16,-18-4 0 0,24 6 0 0,-24-6 0 16,0 0 0-16,0 0 0 0,7 18 0 0,-7-18 0 15,-15 21 0-15,15-21 0 0,-28 27 0 0,9-13 0 16,-2 0 0-16,0 1 0 0,2-2 0 0,0 2 0 16,19-15 0-16,-29 23 0 0,29-23 0 15,-12 18 0-15,12-18 0 0,0 0 0 0,9 18 0 16,-9-18 0-16,26-1 0 0,-6-10-35 15,11 6-61-15,-16-33-184 0,40 37-224 0,-22-19-114 16,6-2 105-16</inkml:trace>
  <inkml:trace contextRef="#ctx0" brushRef="#br0" timeOffset="4971.4302">11844 1140 2047 0,'0'0'0'0,"-24"-7"0"16,5 7 0-16,0 1 0 0,-5 3 0 0,-2 2 0 15,-3 1 0-15,-1 3 0 0,0 3 0 0,2 3 0 16,-1 2 0-16,2 2 0 0,1-2 0 16,3 2 0-16,5-3 0 0,5 1 0 0,4-1 0 15,9-17 0-15,-1 27 0 0,8-10 0 0,-7-17 0 16,25 25 0-16,-5-14 0 0,5-4 0 16,4-2 0-16,5 0 0 0,1-1 0 0,0-4 0 15,-1 2 0-15,-3 0 0 0,-7 1 0 0,-3 2 0 16,-21-5 0-16,28 11 0 0,-28-11 0 0,11 23 0 15,-11-23 0-15,-11 37 0 0,-3-14 0 0,-6 2 0 16,-7 4 0-16,-6 3 0 0,-1-3 0 0,-1 0 0 16,4 0 0-16,5-8 0 0,7 1 0 15,19-22 0-15,-18 31 0 0,18-31-83 16,20 26-210-16,-25-44-174 0,38 18-140 0,-4-1 22 16,-4-29 574-16</inkml:trace>
  <inkml:trace contextRef="#ctx0" brushRef="#br0" timeOffset="5116.8667">12328 1590 2047 0,'-42'3'0'0,"12"-3"0"16,6 2 0-16,3-2 0 0,3-6 0 0,18 6 0 0,-30-8 0 16,30 8 0-16,-18-15 0 0,18 15-198 0,0 0-313 15,-3-18-161-15,3 18 33 0,-3-24 613 0</inkml:trace>
  <inkml:trace contextRef="#ctx0" brushRef="#br1" timeOffset="10899.8795">2318 2314 1648 0,'-37'-25'85'0,"37"25"-22"16,0 0-20-16,0 0-10 0,0 0-3 0,-17-18-4 15,17 18-3-15,0 0-7 0,0 0-2 0,0 0-6 16,0 0-3-16,0 0-1 0,0 0-5 0,0 0 1 16,0 0-1-16,0 0-1 0,0 0 0 0,0 0 1 15,23 1 0-15,-23-1 1 0,23 8 0 16,-23-8 0-16,30 7 0 0,-12-3 1 0,1-3-1 16,2 0 1-16,3-1-1 0,2-2 0 0,2 0 1 15,2 0 1-15,4 0 1 0,1-1-3 0,4 1 1 0,-1-1-1 16,3 1-1-16,1-1 2 0,2 2 0 0,1 1 0 15,-2 1 0-15,5 2-1 0,-1-1 1 0,2 2 0 16,1 0-2-16,-2-1 1 0,3 1 0 16,-1-2 0-16,4-1 0 0,1-1 0 0,3-1 1 15,2 0 0-15,4-3 0 0,5-2 0 16,1 0 0-16,3-2-2 0,1-1 3 0,-3 0-3 16,5-2 3-16,-2 0-3 0,3 1 2 0,-1 1-2 15,0-1 3-15,-1 3-2 0,-3-1 3 0,-2 2-2 16,-1 1 0-16,-3 2-1 0,1 0 1 0,-2 2-1 15,-1 2 0-15,2 2 1 0,-4 0-1 0,0 1 0 16,-3 2 0-16,0-2 1 0,-1 2-2 0,1-1 2 16,-3-2-1-16,-1 1 1 0,4-2-1 15,-1 2 1-15,3-2 0 0,0-2 0 0,0 0-1 16,1-2 0-16,1 1 0 0,1-3-1 0,2 0 2 16,1 1-1-16,2-3 1 0,3 0 1 15,0-2 1-15,1 2 0 0,0-1 1 0,-3 1-2 16,2-1 0-16,-1 2 0 0,-1-1 0 0,1 2 0 15,-1 0-1-15,1 1-1 0,-2 2 0 0,-1-2 0 16,-2 3 0-16,-1 0 0 0,-1 2 0 16,-4-1 0-16,1 0 0 0,3 0 0 0,-4 2 0 15,1-2 0-15,1-1 0 0,-2 1 0 0,-1 0 0 16,1-1 0-16,1-1 0 0,-2-1 0 0,2-1 0 16,0 0 0-16,-1 0 0 0,0 0 0 0,-3-1 0 15,2 0 0-15,-3 2 0 0,-1-2 0 0,-3 3 0 16,-1-1 0-16,-2 1 0 15,-1 1 0-15,-2-2 0 0,1 2 0 0,-5 2 0 16,2-1 0-16,-5 1 0 0,0 2 0 0,-2-1 0 16,0 2 0-16,-3-1 0 0,0-1 0 0,-1 1 0 15,-3 0 0-15,3-2 0 0,-5 2 0 0,1-2 0 16,-1 1 0-16,0-1 0 0,1-1 0 0,-1-1 0 16,0 0 0-16,0-2 0 0,0-2 0 0,-2 2 0 15,1-1 0-15,-2 0 0 0,-1-1 0 16,2-1 0-16,0 0 0 0,-1 2 0 0,-1-1 0 15,1 1 0-15,0-1 0 0,0 2 0 0,0-1 0 16,-1 2 0-16,1-2 0 0,-1 2 0 16,-3 0 0-16,-2 1 0 0,1 2 0 0,-2 0 0 15,-1-1 0-15,0 0 0 0,-17-1 0 0,29 3 0 16,-29-3 0-16,29 3 0 0,-29-3 0 0,32 3 0 16,-32-3 0-16,30 1 0 0,-30-1 0 15,33-3 0-15,-13 1 0 0,-1 0 0 0,2-2 0 16,2 0 0-16,0 1 0 0,3-2 0 0,-1 1 0 15,1-1 0-15,0 2 0 0,1-1 0 0,1 0 0 16,0 3 0-16,0-1 0 0,0 1 0 0,-1-1 0 16,0 0 0-16,-1 2 0 0,1 0 0 0,-1 0 0 15,0 1 0-15,0 0 0 0,-1 1 0 16,0-1 0-16,-1 0 0 0,3 0 0 0,-2-1 0 16,2 1 0-16,2-1 0 0,-1 0 0 15,3-1 0-15,-3-1 0 0,0 1 0 0,1-2 0 16,-1 1 0-16,2 1 0 0,1-5 0 0,1 2 0 15,-1-2 0-15,-1 2 0 0,1 1 0 0,-1-1 0 16,3 0 0-16,-2 1 0 0,1-1 0 0,2 2 0 16,-1-1 0-16,1-6 0 0,0 6 0 15,-1-4 0-15,-3 6 0 0,-2 1 0 0,-1-2 0 16,-1 1 0-16,-2 2 0 0,0-2 0 0,1 2 0 16,-2-1 0-16,1 0 0 0,-2 0 0 0,0 0 0 15,-3 0 0-15,1 2 0 0,-1-2 0 0,1-2 0 16,-2 2 0-16,1 2 0 0,1-2 0 15,-2-2 0-15,1 2 0 0,0 0 0 0,0-1 0 16,1 1 0-16,-2-1 0 0,0 0 0 16,0-2 0-16,-1 2 0 0,-17 1 0 0,30-6 0 15,-30 6 0-15,18-2 0 0,-18 2 0 0,0 0 0 16,0 0 0-16,0 0 0 0,0 0 0 0,0 0 0 16,0 0 0-16,0 0 0 0,0 0 0 0,0 0 0 15,0 0 0-15,-21-3 0 0,21 3-13 0,0 0-32 16,-19-1-33-16,27 34-245 0,-8-33-275 15,0 0-50-15,-19 7 307 0</inkml:trace>
  <inkml:trace contextRef="#ctx0" brushRef="#br2" timeOffset="15020.4917">993 3334 1303 0,'-13'-23'121'0,"13"23"-46"0,0 0-7 16,0 0 0-16,0 0-9 0,0 0-9 15,0 0-19-15,-18 6-8 0,18-6-9 0,-6 17 1 16,6-17-3-16,-6 30 4 0,2-10-6 16,1 4 6-16,1 3-10 0,1 4 5 0,-2 5-10 15,1 4 10-15,-2 3-9 0,-1 0 13 0,-2 1-8 16,1-2 9-16,-2-1-6 0,-1-1 8 0,1-6-6 15,0-5-11-15,2-9 26 0,6-20-26 0,-6 20 27 16,6-20-28-16,0 0 0 0,0 0 0 0,0 0 0 16,0 0 0-16,9-27 0 0,-5 8 0 15,3-10 0-15,-1-7 0 0,2-6 0 0,3-4 0 16,1-3 0-16,2-3 0 0,1-1 0 16,0-3 0-16,0 2 0 0,-2-3 0 0,2 0 0 15,-2 1 0-15,-1 2 0 0,-1 6 0 0,-1 4 0 16,-1 9 0-16,-1 7 0 0,-1 8 0 0,-7 20 0 15,6-17 0-15,-6 17 0 0,0 0 0 0,0 0 0 16,0 0 0-16,-1 30 0 0,1-8 0 16,0 8 0-16,0 4 0 0,0 3 0 0,0-2 0 15,2-1 0-15,3-1 0 0,4-5 0 0,4-2 0 16,3-3 0-16,3-5 0 0,5-4 0 0,3-6 0 16,6-4 0-16,3-7 0 0,3-5 0 0,2-7 0 15,1-6 0-15,2-4 0 0,1-4 0 0,0-1 0 16,-3-3 0-16,-2 2 0 0,-6 0 0 15,-1 0 0-15,-5 5 0 0,-4 3 0 16,-6 5 0-16,-18 18 0 0,26-20 0 0,-26 20 0 16,0 0 0-16,0 0 0 0,0 0 0 0,2 29 0 15,-7-2 0-15,-2 9 0 0,-3 11 0 0,-3 5 0 16,-2 5 0-16,-1 0 0 0,-1 0 0 0,4-3 0 16,0 1 0-16,2-6 0 0,5 0 0 0,2-6 0 15,6-3 0-15,6-6 0 0,5-1 0 16,3-7 0-16,7 0 0 0,0-6-49 0,11 4-27 15,-13-31-161-15,35 29-307 0,-28-26-82 0,13 4 112 16</inkml:trace>
  <inkml:trace contextRef="#ctx0" brushRef="#br2" timeOffset="15384.6678">2237 3395 2047 0,'-30'9'0'0,"8"-6"0"15,1 3 0-15,3 2 0 0,0 3 0 0,1 2 0 16,-3 3 0-16,1 5 0 0,1 2 0 0,0 5 0 16,1 2 0-16,1 1 0 0,-1 2 0 0,3 0 0 15,3-3 0-15,3-1 0 0,3-4 0 16,3-2 0-16,4-3 0 0,3-4 0 0,-5-16 0 16,22 23 0-16,-22-23 0 0,34 9 0 0,-12-12 0 15,1-3 0-15,4-7 0 0,0-4 0 16,1-6 0-16,2-3 0 0,-2-3 0 0,1-2 0 15,-2 0 0-15,-2 1 0 0,-2-2 0 0,-3 2 0 16,-5 3 0-16,-2 6 0 0,-5 4 0 0,-8 17 0 16,10-24 0-16,-10 24 0 0,0 0 0 15,0 0 0-15,0 0 0 0,0 0 0 0,0 0 0 16,-17 21 0-16,11 0 0 0,-2 5 0 0,2 7 0 16,-1 0 0-16,2 2 0 0,0-3 0 0,5 4 0 15,2-5 0-15,5 2 0 0,-1-6 0 0,10 6-67 16,-16-33-185-16,37 33-361 0,-37-33-6 0,49 18 124 15</inkml:trace>
  <inkml:trace contextRef="#ctx0" brushRef="#br2" timeOffset="15744.0257">2894 3381 2047 0,'-39'10'0'0,"10"2"0"15,1 0 0-15,4 3 0 0,1-2 0 0,4 0 0 16,19-13 0-16,-28 26 0 0,28-26 0 0,-11 20 0 16,11-20 0-16,4 18 0 0,-4-18 0 0,17 19 0 15,-17-19 0-15,32 15 0 0,-9-10 0 0,4-2 0 16,1-2 0-16,2-1 0 0,4 0 0 0,0 0 0 16,-4 1 0-16,-2 0 0 0,-7 3 0 15,-3 2 0-15,-18-6 0 0,25 22 0 16,-25-22 0-16,14 30 0 0,-14-30 0 0,3 31 0 15,-7-13 0-15,0 1 0 0,-3 0 0 0,-3 0 0 16,-2 1 0-16,-2-2 0 0,-2 1 0 0,0-1 0 16,-2 0 0-16,0-2 0 0,-1-1 0 0,19-15 0 15,-28 21 0-15,28-21 0 0,0 0 0 0,0 0 0 16,0 0 0-16,0 0 0 0,0 0 0 16,-1-16 0-16,18 8-90 0,-22-34-235 0,38 26-295 15,-16-16-28-15,16 3 285 0</inkml:trace>
  <inkml:trace contextRef="#ctx0" brushRef="#br2" timeOffset="16087.7828">3615 3242 2005 0,'-19'-2'42'0,"19"2"-42"16,-34-1 0-16,13 4 0 0,-1 6 0 0,-3 2 0 15,-2 3 0-15,1 2 0 0,1 3 0 0,1 2 0 16,3 1 0-16,1 1 0 0,3 1 0 0,6 0 0 15,2-2 0-15,4-3 0 0,4-2 0 0,2 0 0 16,-1-17 0-16,14 30 0 0,-14-30 0 0,26 27 0 16,-26-27 0-16,33 18 0 0,-14-13 0 15,3 0 0-15,2-3 0 0,2 0 0 16,0 1 0-16,-2 0 0 0,-1 1 0 0,-4 2 0 16,0 0 0-16,-19-6 0 0,26 18 0 0,-26-18 0 15,17 25 0-15,-17-25 0 0,7 29 0 0,-7-29 0 16,-7 31 0-16,-1-14 0 0,-2 2 0 0,-4 2 0 15,-3-1 0-15,-3 2 0 0,-3 0 0 16,1-2 0-16,-2 1 0 0,1-4 0 0,1-3 0 16,2 1 0-16,2-5 0 0,18-10 0 0,-25 13 0 15,25-13 0-15,-25-1-26 0,31 18-223 0,-37-43-276 16,31 26-140-16,0 0 93 0,-32-42 563 0</inkml:trace>
  <inkml:trace contextRef="#ctx0" brushRef="#br2" timeOffset="20916.7048">4803 3475 1695 0,'-2'-32'290'0,"2"32"-268"0,2-30-15 0,5 7-7 16,3-3 5-16,5 2-4 0,0 3 7 0,-15 21-3 16,22-28 2-16,-22 28-1 0,0 0-5 15,0 0-1-15,0 0 0 0,0 0 0 16,4 19 0-16,-6-1 0 0,0 9 0 0,-2 3 0 16,-2 6 0-16,-1 2 0 0,-1 0 0 0,-2 2 0 15,1-1 0-15,-1 0 0 0,-1 0 0 0,3-2 0 16,-1 2 0-16,1-2 0 0,1-1 0 0,0 1 0 15,5-3 0-15,-2-5-21 0,9 5-55 0,-5-34-233 16,4 21-337-16,-4-21 17 0,0 0 264 16</inkml:trace>
  <inkml:trace contextRef="#ctx0" brushRef="#br2" timeOffset="21088.5794">4818 3159 2047 0,'-30'1'0'16,"30"-1"0"-16,-26-4 0 0,26 4 0 0,0 0 0 16,0 0 0-16,0 0 0 0,0 0 0 0,0 0 0 15,17 5 0-15,4-1-11 0,2-5-33 0,13 12-65 16,-23-28-403-16,33 19-113 0,-11-6-27 0,5-3 559 16</inkml:trace>
  <inkml:trace contextRef="#ctx0" brushRef="#br2" timeOffset="21416.7052">5448 3319 1895 0,'0'0'15'16,"-27"13"-2"-16,10-5 0 0,17-8 13 0,-31 21 2 16,31-21 6-16,-34 30-11 0,14-11-23 15,2 2 0-15,1 0 0 0,1 0 0 0,0 2 0 16,4-3 0-16,2 0 0 0,5-3 0 0,5-17 0 15,-1 28 0-15,1-28 0 0,18 19 0 0,-18-19 0 16,38 10 0-16,-14-9 0 0,7-3 0 0,2-1 0 16,4-1 0-16,2-1 0 0,0 0 0 15,0 1 0-15,-6 3 0 0,-4 1 0 0,-7 4 0 16,-22-4 0-16,26 13 0 0,-26-13 0 16,2 25 0-16,-8-7 0 0,-6 3 0 0,-6 4 0 15,-7 3 0-15,-4 1 0 0,-4 1 0 0,-2 0 0 16,0-3 0-16,2-1 0 0,1-3 0 0,4-4 0 15,9-3 0-15,19-16 0 0,-21 14 0 0,21-14-6 16,0 0-82-16,-5-29-248 0,32 26-315 0,-10-17 2 16,9 0 333-16</inkml:trace>
  <inkml:trace contextRef="#ctx0" brushRef="#br2" timeOffset="21947.955">7029 2824 2024 0,'-26'-5'23'15,"26"5"-23"-15,0 0 0 0,0 0 0 0,0 0 0 16,0 0 0-16,-12 19 0 0,12-19 0 0,-7 40 0 16,2-8 0-16,-3 4 0 0,-1 6 0 15,-1 4 0-15,-1 4 0 0,0 3 0 0,-1 3 0 16,-1 2 0-16,-2 3 0 0,-1 0 0 0,3 1 0 15,-1-6 0-15,1-4 0 0,4-3 0 0,1-7 0 16,5-3 0-16,3-6 0 0,6-6 0 0,2-4 0 16,4-3 0-16,-12-20-3 0,33 26-83 0,-33-26-92 15,44-5-397-15,-44 5-64 0,27-27 74 0</inkml:trace>
  <inkml:trace contextRef="#ctx0" brushRef="#br2" timeOffset="22135.4556">6712 3501 1903 0,'0'0'114'16,"0"0"-87"-16,0 0-24 0,0 0-3 15,0 0 0-15,0 0 0 0,24 16 0 0,-5-16 0 16,4 0 0-16,5-4 0 0,3-1 0 0,3-2 0 16,2-3 0-16,6 0 0 0,0-5 0 0,6-2 0 15,-1-2 0-15,2-3 0 0,-1-3 0 0,3 2-44 16,-6-16-63-16,26 32-323 0,-30-33-202 0,12 10 3 15,-6 1 425-15</inkml:trace>
  <inkml:trace contextRef="#ctx0" brushRef="#br2" timeOffset="22526.1132">7616 2871 1979 0,'0'0'47'0,"-22"35"-28"0,-3-9-17 0,-1 3-2 16,2 1 0-16,-4 4 0 0,3 3 0 0,-5 2 0 15,5 4 0-15,2 0 0 0,1 1 0 16,0 0 0-16,4 2 0 0,1-3 0 0,0 3 0 16,2-3 0-16,2-2 0 0,2-2 0 0,2-3 0 15,4-3 0-15,5-6 0 0,4-4 0 16,2-5 0-16,-6-18 0 0,22 25 0 0,-22-25 0 16,33 11 0-16,-13-13 0 0,4-1 0 0,0-6 0 15,0-2 0-15,-1-6 0 0,4-1 0 16,-1-5 0-16,-3 0 0 0,0-2 0 0,-3 1 0 15,-1 0 0-15,-2 3 0 0,-3 3 0 0,-14 18 0 16,21-23 0-16,-21 23 0 0,0 0 0 0,0 0 0 16,0 0 0-16,0 0 0 0,0 0 0 0,-1 29 0 15,-3-10 0-15,1 7 0 0,-1 1 0 0,0 1 0 16,3 0 0-16,1-3 0 0,5 0 0 16,2-1 0-16,5-2 0 0,4-2 0 15,5-2 0-15,1-6 0 0,6-2 0 0,1-6 0 16,9-3 0-16,0-7 0 0,9-1 0 0,-5-14-89 15,20 15-101-15,-31-39-172 0,27 25-235 0,-17-8 13 16,-10-10 360-16</inkml:trace>
  <inkml:trace contextRef="#ctx0" brushRef="#br2" timeOffset="22869.8404">8113 3477 1625 0,'0'0'244'16,"0"0"-173"-16,0 0-61 0,0 0 8 15,19 4 7-15,-19-4 7 0,34 8-10 0,-15-6-22 16,2 0 0-16,2 0 0 0,2-3 0 0,3 0 0 16,0-2 0-16,-1-2 0 0,1-1 0 15,-1-1 0-15,-2-3 0 0,-2 2 0 0,-4-3 0 16,-19 11 0-16,24-19 0 0,-24 19 0 0,11-23 0 16,-11 23 0-16,2-26 0 0,-2 26 0 0,-13-29 0 15,13 29 0-15,-30-23 0 0,9 14 0 0,-1 1 0 16,-2 4 0-16,0 2 0 0,-2 6 0 0,0 3 0 15,-1 7 0-15,-1 2 0 0,1 6 0 0,2 5 0 16,0 2 0-16,5 4 0 0,1-1 0 16,6 1 0-16,3-2 0 0,7 0 0 15,4-6 0-15,7-2 0 0,6-6 0 0,8-1 0 16,4-7 0-16,8 0 0 0,4-6 0 0,9 1 0 16,-2-8 0-16,11 6 0 0,-9-18-120 0,26 22-108 15,-33-38-131-15,40 23-214 0,-12-3 18 0,-11-16 344 16</inkml:trace>
  <inkml:trace contextRef="#ctx0" brushRef="#br3" timeOffset="28909.8598">10125 3496 1628 0,'0'0'353'0,"0"0"-328"0,-35 6-15 15,15-11 0-15,1 3 5 0,-3 1-9 0,0 2-6 16,-5 3 0-16,1 2 0 0,-2 3 0 16,0 4 0-16,1 2 0 0,0 3 0 0,1 2 0 15,0 0 0-15,3 2 0 0,2-1 0 0,4 0 0 16,4-1 0-16,2 0 0 0,4 0 0 0,4-3 0 16,3 0 0-16,0-17 0 0,13 27 0 15,-13-27 0-15,32 21 0 0,-11-15 0 0,7-2 0 16,2-4 0-16,4-3 0 0,1-3 0 0,6-1 0 15,-2-5 0-15,1-2 0 0,-1-4 0 0,-1-2 0 16,-2-1 0-16,-3-3 0 0,-3 1 0 0,-6 0 0 16,-2 0 0-16,-5 3 0 0,-3-1 0 0,-5 3 0 15,-9 18 0-15,10-29 0 0,-10 29 0 16,0-20 0-16,0 20 0 0,0 0 0 0,0 0 0 16,0 0 0-16,-23 0 0 0,23 0 0 0,-16 21 0 15,8-4 0-15,-1 2 0 0,-1 4 0 16,2 4 0-16,-1-2 0 0,3 2 0 0,1-2 0 15,5 2 0-15,2-3 0 0,5 1 0 0,-7-25-65 16,30 51-139-16,-30-51-194 0,30 15-175 0,-30-15-48 16,31-4 436-16</inkml:trace>
  <inkml:trace contextRef="#ctx0" brushRef="#br3" timeOffset="29436.8234">10759 3465 1740 0,'0'0'232'0,"-28"16"-162"0,11-10-65 16,0 3-5-16,17-9 0 0,-34 31 0 0,17-11 0 16,-3 4 0-16,1 0 0 0,1 3 0 0,2-3 0 15,0 0 0-15,4-1 0 0,2-2 0 0,2-3 0 16,3-1 0-16,5-17 0 0,-3 22 0 0,3-22 0 16,0 0 0-16,0 0 0 0,18 12 0 0,-18-12 0 15,0 0 0-15,27-13 0 0,-27 13 0 16,25-19 0-16,-25 19 0 0,29-35 0 0,-13 15 0 15,-2-1 0-15,1-2 0 0,-3 3 0 0,-2-1 0 16,-1-1 0-16,-1 4 0 0,-3 0 0 16,-2 1 0-16,-3 17 0 0,4-25 0 0,-4 25 0 15,0 0 0-15,0 0 0 0,0 0 0 0,0 0 0 16,0 0 0-16,0 0 0 0,0 0 0 0,0 0 0 16,-6 22 0-16,6-22 0 0,2 26 0 15,-2-26 0-15,14 23 0 0,-14-23 0 0,25 21 0 16,-8-14 0-16,1-2 0 0,2-2 0 0,3-3 0 15,-1-2 0-15,2-2 0 0,2-3 0 0,0-3 0 16,2 0 0-16,0-3 0 0,0 0 0 0,-3 0 0 16,-2-2 0-16,-4 2 0 0,-2-1 0 0,-17 14 0 15,26-25 0-15,-26 25 0 0,18-19 0 0,-18 19 0 16,0 0 0-16,0 0 0 16,0 0 0-16,0 0 0 0,0 0 0 0,0 0 0 15,0 0 0-15,-11 35 0 0,-1-10 0 0,1 3 0 16,-1 1 0-16,2 2 0 0,3-4 0 0,1 1 0 15,3-4 0-15,6-2 0 0,2-3 0 0,8 0 0 16,-13-19 0-16,36 24-29 0,-12-19-24 0,11 10-79 16,-21-36-128-16,39 27-232 0,-27-23-119 15,8-5 142-15</inkml:trace>
  <inkml:trace contextRef="#ctx0" brushRef="#br3" timeOffset="30108.7095">11578 3415 2003 0,'0'0'44'0,"-25"21"-44"0,5-14 0 16,2 3 0-16,-1 1 0 0,1 3 0 16,-3 2 0-16,4 4 0 0,-1 1 0 0,2 4 0 15,4 2 0-15,-1 1 0 0,6 0 0 0,4-3 0 16,0-1 0-16,4 0 0 0,3 1 0 0,3-5 0 16,2-1 0-16,-9-19 0 0,27 25 0 0,-10-17 0 15,2-2 0-15,-1-3 0 0,0-3 0 0,-18 0 0 16,32-14 0-16,-32 14 0 0,30-30 0 0,-14 8 0 15,1-2 0-15,-1-2 0 0,0-1 0 16,-4-1 0-16,-1-1 0 0,-2 1 0 16,-3-1 0-16,-1 0 0 0,-3 4 0 0,-3-1 0 15,-2 5 0-15,-2 2 0 0,5 19 0 0,-11-27 0 16,11 27 0-16,0 0 0 0,-19-12 0 0,19 12 0 16,0 0 0-16,0 0 0 0,-18 18 0 0,18-18 0 15,-1 19 0-15,1-19 0 0,12 22 0 16,-12-22 0-16,25 19 0 0,-8-10 0 0,5-3 0 15,4 0 0-15,3-1 0 0,3-2 0 0,2 0 0 16,2-3 0-16,-2 0 0 0,-1 0 0 0,-3-2 0 16,-3 1 0-16,-4 0 0 0,-2 0 0 0,-21 1 0 15,24-1 0-15,-24 1 0 0,0 0 0 0,0 0 0 16,0 0 0-16,0 0 0 0,0 0 0 16,0 0 0-16,-16 17 0 0,16-17 0 15,-29 21 0-15,29-21 0 0,-34 35 0 0,15-12 0 16,2-1 0-16,0 2 0 0,2 0 0 0,5-2 0 15,3 0 0-15,5-3 0 0,3-2 0 0,-1-17 0 16,10 31 0-16,-10-31 0 0,21 21 0 0,-21-21 0 16,33 9 0-16,-11-9 0 0,2-3 0 0,4-5 0 15,3-5 0-15,2-6 0 0,-2-1 0 0,1-3 0 16,-4 0 0-16,-4 2 0 0,-1 1 0 16,-4-1 0-16,-4 3 0 0,0 0 0 0,-4 1 0 15,-11 17 0-15,16-25 0 0,-16 25 0 16,0 0 0-16,0 0 0 0,-1-17 0 0,1 17 0 15,0 0 0-15,-22 18 0 0,22-18 0 0,-26 34 0 16,11-13 0-16,1 5 0 0,-1-1 0 0,4 1 0 16,2-2 0-16,3 2 0 0,2-4 0 15,6 1 0-15,1-5 0 0,5 0 0 0,-8-18-50 16,31 27-78-16,-31-27-85 0,53 11-154 0,-53-11-217 16,45-21 65-16,-5 19 334 0</inkml:trace>
  <inkml:trace contextRef="#ctx0" brushRef="#br3" timeOffset="30468.0728">12707 3516 1481 0,'-27'-22'540'0,"27"22"-514"15,-31 7-26-15,31-7 0 0,-33 24 0 0,15-4 0 16,-3 3 0-16,1 2 0 0,1 2 0 0,2-1 0 16,4-2 0-16,2-1 0 0,3 0 0 0,2 0 0 15,3-2 0-15,1-2 0 0,2-19 0 0,5 26 0 16,-5-26 0-16,0 0 0 0,17 12 0 0,-17-12 0 15,20-5 0-15,-20 5 0 0,27-19 0 16,-10 2 0-16,2-6 0 0,3-3 0 0,0-2 0 16,-2 1 0-16,2 0 0 0,-5 0 0 0,3 2 0 15,-4 0 0-15,-2 0 0 0,2 5 0 0,-3 2 0 16,-13 18 0-16,24-27 0 0,-24 27 0 16,0 0 0-16,0 0 0 0,0 0 0 0,0 0 0 15,0 0 0-15,8 35 0 0,-13-9 0 16,-1 3 0-16,0 0 0 0,0 0 0 0,2-1 0 15,2-3 0-15,4-1 0 0,4-3 0 0,5-3 0 16,-11-18 0-16,33 25 0 0,-11-20 0 0,6-3 0 16,2-8 0-16,8-4 0 0,1-13 0 0,12 1-78 15,-8-25-90-15,24 30-98 0,-39-40-193 0,19 17-107 16,-4 5 64-16,-16-22 495 0</inkml:trace>
  <inkml:trace contextRef="#ctx0" brushRef="#br3" timeOffset="30639.938">13523 2981 2046 0,'-21'22'1'16,"-3"7"-1"-16,-5 5 0 0,-2 8 0 0,-1 4 0 16,-2 6 0-16,-2 0 0 0,6 4 0 0,6-3 0 15,5 1 0-15,7 0 0 0,4-5 0 0,2-2 0 16,1-6 0-16,2-2 0 0,1-6 0 16,3-2 0-16,-2-4 0 0,3-2 0 0,-2-25 0 15,9 39-111-15,-9-39-124 0,10 23-125 0,-32-28-237 16,22 5 87-16,0 0 277 0</inkml:trace>
  <inkml:trace contextRef="#ctx0" brushRef="#br3" timeOffset="30796.2065">13130 3408 1894 0,'0'0'153'0,"22"-27"-153"0,-22 27 0 16,0 0 0-16,0 0 0 0,0 0 0 0,24 3 0 15,-24-3 0-15,32 1 0 0,-9-2 0 0,4-2 0 16,3 3 0-16,4-6 0 0,10 5 0 0,-4-12 0 15,24 18-145-15,-22-36-137 0,47 41-179 0,-19-24-120 16,2-9 12-16,17 25 561 0</inkml:trace>
  <inkml:trace contextRef="#ctx0" brushRef="#br3" timeOffset="31436.8139">14733 3599 1139 0,'6'-30'468'0,"20"21"-319"15,-26-11-82-15,0 20-6 0,6-26 3 0,-6 26-10 16,-6-18-14-16,6 18-35 0,-19-12-5 16,19 12 0-16,-31-3 0 0,13 4 0 0,-3 2 0 15,-2 5 0-15,-5 1 0 0,1 3 0 0,-3 2 0 16,1 3 0-16,3-2 0 0,2 6 0 16,2-2 0-16,5 2 0 0,-2-1 0 0,9 0 0 15,1-1 0-15,5-1 0 0,4 0 0 0,6 1 0 16,3-3 0-16,4 1 0 0,8-2 0 0,2-1 0 15,4-4 0-15,5-3 0 0,3-3 0 0,1-4 0 16,1-4 0-16,-3 0 0 0,-1-5 0 0,-2-1 0 16,-4-2 0-16,-4-1 0 0,-5-3 0 15,-18 16 0-15,25-31 0 0,-18 13 0 0,-5 0 0 16,1-3 0-16,-7 0 0 0,-1 1 0 0,-2-2 0 16,-5 0 0-16,-2 1 0 0,-1 0 0 15,-2 3 0-15,0 2 0 0,17 16 0 0,-27-22 0 16,27 22 0-16,0 0 0 0,0 0 0 0,0 0 0 15,0 0 0-15,0 0 0 0,0 0 0 0,31 11 0 16,1-4-10-16,-4-19-150 0,35 31-193 16,-33-38-193-16,24 13-66 0,0 5 247 0</inkml:trace>
  <inkml:trace contextRef="#ctx0" brushRef="#br3" timeOffset="31686.8631">15813 2836 1800 0,'0'0'230'0,"-52"-29"-213"16,20 16-17-16,0 4 0 0,2 7 0 0,-2 5 0 15,1 6 0-15,-3 5 0 0,1 8 0 0,-4 8 0 16,5 8 0-16,-2 7 0 0,0 5 0 0,4 6 0 16,2 1 0-16,4 6 0 0,2 1 0 0,4 0 0 15,2 2 0-15,5-4 0 16,6-1 0-16,4-2 0 0,4-7 0 0,0-3 0 0,1-6 0 15,6-3 0-15,-4-9 0 0,3-1 0 0,-3-10 0 16,10 11-98-16,-16-31-192 0,20 17-201 0,-20-17-142 16,0-20 99-16,0 20 534 0</inkml:trace>
  <inkml:trace contextRef="#ctx0" brushRef="#br3" timeOffset="31858.7116">15109 3397 1844 0,'23'21'203'15,"-23"-21"-203"-15,0 0 0 0,0 0 0 0,0 0 0 16,27 2 0-16,-8-2 0 0,8-1 0 0,5-2 0 16,5 0 0-16,2-2 0 0,5 1 0 0,-4-2 0 15,5 6 0-15,-5-8 0 0,13 16-84 16,-26-32-167-16,32 42-189 0,-36-23-160 16,6 1 33-16,16 23 463 0</inkml:trace>
  <inkml:trace contextRef="#ctx0" brushRef="#br3" timeOffset="32421.2077">16866 3447 1385 0,'-3'-24'570'0,"3"24"-522"0,0 0-11 0,-17-22-30 16,17 22-7-16,-28-8 0 0,8 8 0 16,-5 2 0-16,-2 0 0 0,-2 5 0 0,-2 1 0 15,2 1 0-15,1 3 0 0,2 0 0 0,3 2 0 16,4 2 0-16,19-16 0 0,-27 25 0 0,27-25 0 16,-11 23 0-16,11-23 0 0,4 22 0 0,-4-22 0 15,17 19 0-15,-17-19 0 0,33 15 0 16,-10-12 0-16,6-2 0 0,4-2 0 0,3 0 0 15,2-3 0-15,0 2 0 0,-1-1 0 0,-2 1 0 16,-5 0 0-16,-3 2 0 0,-5 1 0 0,-4 1 0 16,-18-2 0-16,23 6 0 0,-23-6 0 0,0 0 0 15,0 0 0-15,12 23 0 0,-12-23 0 0,-5 22 0 16,5-22 0-16,-16 29 0 0,16-29 0 16,-23 32 0-16,23-32 0 0,-26 30 0 15,26-30 0-15,-30 30 0 0,30-30 0 0,-23 24 0 16,23-24 0-16,0 0 0 0,-14 17 0 0,14-17 0 15,0 0 0-15,0 0 0 0,26-12-15 0,-13-16-133 16,34 26-160-16,-37-42-201 0,33 16-80 0,-1-2 112 16,-13-25 477-16</inkml:trace>
  <inkml:trace contextRef="#ctx0" brushRef="#br3" timeOffset="32659.8091">17597 2819 1765 0,'-12'29'282'31,"-9"-12"-282"-31,-1 2 0 0,2 7 0 0,-1 3 0 16,2 5 0-16,-1 4 0 0,1 5 0 0,2 1 0 15,2 5 0-15,3 3 0 0,1 3 0 16,1 1 0-16,2 2 0 0,0-2 0 0,1-1 0 16,1 0 0-16,0-4 0 0,0-3 0 0,-3-3 0 15,3-4 0-15,-1-4 0 0,2-3 0 0,0-5 0 16,3-3 0-16,-2-7 0 0,5-2 0 0,-1-17 0 15,5 23-14-15,-5-23-188 0,0 0-167 0,0 0-250 16,7-28 50-16,-7 28 296 0</inkml:trace>
  <inkml:trace contextRef="#ctx0" brushRef="#br3" timeOffset="33146.0902">17232 3414 1832 0,'-12'22'215'0,"12"-22"-215"0,0 0 0 0,0 0 0 15,0 0 0-15,-1 19 0 0,1-19 0 16,18 15 0-16,-18-15 0 0,33 13 0 0,-10-8 0 16,5-4 0-16,4 0 0 0,3-1 0 0,1-2 0 15,7-1 0-15,0-1 0 0,-1-2 0 0,1 1 0 16,-4 0 0-16,-3 0 0 0,-3 1 0 0,-4 0 0 16,-5 1 0-16,-2 1 0 0,-22 2 0 0,28-3 0 15,-28 3 0-15,0 0 0 0,0 0 0 0,0 0 0 16,0 0 0-16,0 0 0 0,0 0 0 15,0 0 0-15,0 0 0 0,0 0 0 16,-7 22 0-16,7-22 0 0,-13 22 0 0,13-22 0 16,-16 32 0-16,6-15 0 0,3 4 0 0,-3 1 0 15,1-2 0-15,1 3 0 0,1-1 0 0,1-3 0 16,3 0 0-16,3-19 0 0,0 29 0 0,0-29 0 16,12 20 0-16,-12-20 0 0,25 12 0 15,-7-11 0-15,1-4 0 0,4-4 0 0,3-3 0 16,1-2 0-16,2-5 0 0,0-1 0 0,2-4 0 15,-3-1 0-15,-3 1 0 0,-2 0 0 0,-1 1 0 16,-5 0 0-16,-2 2 0 0,-4-1 0 0,-2 3 0 16,-9 17 0-16,14-27 0 0,-14 27 0 15,0 0 0-15,5-17 0 0,-5 17 0 0,0 0 0 16,0 0 0-16,-13 21 0 0,13-21 0 16,-19 33 0-16,7-9 0 0,-2 3 0 0,2-3 0 15,3 2 0-15,0-5 0 0,9 3 0 0,2-4 0 16,9 0 0-16,4-3 0 0,8 1 0 0,0-9-18 15,16 9-112-15,-18-34-107 0,40 36-183 0,-33-35-107 16,19 5-12-16,13 14 364 0</inkml:trace>
  <inkml:trace contextRef="#ctx0" brushRef="#br3" timeOffset="33412.3408">19076 2878 1828 0,'-12'-28'219'0,"-21"22"-219"16,2 6 0-16,-4 4 0 16,-1 5 0-16,0 3 0 0,1 5 0 0,1 6 0 15,3 4 0-15,-6 7 0 0,4 5 0 0,-3 6 0 16,3 2 0-16,1 2 0 0,3 3 0 0,0 0 0 16,2 2 0-16,5 0 0 0,3 0 0 0,5 0 0 15,6-4 0-15,-1-1 0 0,3-4 0 0,4-2 0 16,-1-4 0-16,3-2 0 0,0-5 0 0,4-2 0 15,-4-6 0-15,4 3 0 0,-4-27-27 16,12 46-228-16,-38-60-213 0,26 14-110 0,0 0-3 16,0 0 444-16</inkml:trace>
  <inkml:trace contextRef="#ctx0" brushRef="#br3" timeOffset="33584.2335">18293 3495 2047 0,'0'0'0'0,"0"0"0"0,0 0 0 15,0 0 0-15,0 0 0 0,-8-17 0 0,8 17 0 16,19-2 0-16,-1 1 0 0,7-1 0 0,7 2 0 16,5-1 0-16,1-3 0 0,9 2 0 0,-1-5 0 15,7 2 0-15,2-4 0 0,8 7 0 0,-7-18-147 16,28 33-225-16,-34-30-249 0,15 6-14 0,-6 5 364 16</inkml:trace>
  <inkml:trace contextRef="#ctx0" brushRef="#br3" timeOffset="33835.1038">19574 2893 1508 0,'-13'-35'515'0,"-17"17"-491"0,-3 2-24 16,2 9 0-16,-1 3 0 0,-1 8 0 0,0 4 0 15,-2 8 0-15,-2 3 0 0,0 8 0 0,-2 5 0 16,0 7 0-16,1 5 0 0,-1 4 0 0,4 5 0 15,4 3 0-15,2 2 0 0,4 1 0 0,5 0 0 16,6 1 0-16,6-2 0 0,6-1 0 0,3-4 0 16,3-5 0-16,4-3 0 0,1-8 0 15,5 0 0-15,-1-7 0 0,1 1 0 0,-4-14-10 16,18 18-194-16,-28-35-240 0,0 0-162 16,0 0-17-16,0 0 464 0</inkml:trace>
  <inkml:trace contextRef="#ctx0" brushRef="#br3" timeOffset="34038.25">18729 3461 2047 0,'0'0'0'0,"25"3"0"0,-6-1 0 16,9-2 0-16,5 0 0 0,9-4 0 0,10 0 0 15,6-2 0-15,1-2 0 0,6 0 0 16,-5-2 0-16,2 5 0 0,-9-7 0 0,5 11 0 15,-21-34-280-15,29 46-229 0,-29-22-134 16,-1 0 29-16,7 22 614 0</inkml:trace>
  <inkml:trace contextRef="#ctx0" brushRef="#br2" timeOffset="39085.5058">20594 3000 1721 0,'-19'-10'109'15,"19"10"-68"-15,0 0-10 0,-1-25 2 0,1 25 5 16,4-18-4-16,-4 18-1 0,0 0-26 0,0 0-7 16,1-17 0-16,-1 17 0 0,0 0 0 0,0 0 0 15,0 0 0-15,0 0 0 0,0 0 0 0,0 34 0 16,0-8 0-16,-1 7 0 0,0 6 0 0,-2 3 0 15,-1 3 0-15,0 2 0 0,-5 3 0 16,1 0 0-16,-3 2 0 0,-3-3 0 16,1 1 0-16,-3-3 0 0,0-2 0 0,2-1 0 15,-2-4 0-15,3-1-4 0,-3-9-44 0,11 6-49 16,-13-27-85-16,30 21-392 0,-12-30-44 0,-3 18 97 16</inkml:trace>
  <inkml:trace contextRef="#ctx0" brushRef="#br2" timeOffset="39288.6449">20375 3419 1323 0,'-28'-22'547'0,"8"23"-491"15,2-4-10-15,18 3-4 0,-21 2-13 16,21-2-25-16,0 0-4 0,0 0 0 0,0 0 0 16,6 17 0-16,-6-17 0 0,26 16 0 0,-4-11 0 15,2-3 0-15,7-1 0 0,3-3 0 16,5-2 0-16,3-4 0 0,7-2 0 0,1-4-2 15,1 0-31-15,-3-6-31 0,10 15-77 0,-34-29-393 16,28 19-103-16,-15-11 40 0</inkml:trace>
  <inkml:trace contextRef="#ctx0" brushRef="#br2" timeOffset="39648.0075">21185 2855 1504 0,'-27'-11'383'0,"27"11"-339"15,0 0-29-15,-1 17 5 0,1-17 6 0,-10 22 10 16,10-22-17-16,-13 33-19 0,6-11 0 0,1 3 0 16,-2 2 0-16,1 0 0 0,-2 5 0 0,1 3 0 15,-3 2 0-15,1 5 0 0,-2 0 0 0,-2 1 0 16,0 0 0-16,0-1 0 0,1-3 0 16,0-3 0-16,2-2 0 0,0-4 0 0,1-3 0 15,5-3 0-15,1-7 0 0,4-17 0 0,4 25 0 16,-4-25 0-16,14 17 0 0,-14-17 0 0,19 7 0 15,-19-7 0-15,27-2 0 0,-27 2 0 16,34-13 0-16,-15 1 0 0,2-3 0 0,0 1 0 16,-1 0 0-16,-1 0 0 0,-2 3 0 15,-17 11 0-15,25-18 0 0,-25 18 0 0,0 0 0 16,0 0 0-16,0 0 0 0,0 0 0 0,0 0 0 16,0 0 0-16,11 28 0 0,-16-12 0 0,0 6 0 15,-2 0 0-15,1 2 0 0,-1-3 0 0,5 2 0 16,2-6 0-16,13 4-46 0,-13-21-286 0,34 19-196 15,-34-19-76-15,40 1 68 0</inkml:trace>
  <inkml:trace contextRef="#ctx0" brushRef="#br2" timeOffset="40319.8935">21541 3435 1776 0,'-12'23'271'0,"12"-23"-271"0,0 0 0 0,0 0 0 16,0 0 0-16,1 18 0 0,-1-18 0 0,23 5 0 15,-23-5 0-15,34 1 0 0,-13-4 0 0,1 0 0 16,2-2 0-16,2-1 0 0,-2-1 0 0,1-2 0 16,0-1 0-16,-3 1 0 0,-4-2 0 15,-18 11 0-15,28-18 0 0,-28 18 0 16,12-17 0-16,-12 17 0 0,0 0 0 0,-1-22 0 15,1 22 0-15,-18-13 0 0,18 13 0 0,-31-9 0 16,11 6 0-16,-1 3 0 0,-2 0 0 0,-2 2 0 16,4 2 0-16,-3 1 0 0,0 3 0 0,5 2 0 15,-4 1 0-15,3 2 0 0,3 0 0 0,17-13 0 16,-24 30 0-16,24-30 0 0,-9 32 0 0,9-32 0 16,9 30 0-16,-9-30 0 0,28 28 0 15,-8-15 0-15,8-4 0 0,2-3 0 0,2-4 0 16,6-2 0-16,2 0 0 0,3-2 0 0,1-2 0 15,2-2 0-15,-2 0 0 0,1-1 0 16,-3-1 0-16,-4 1 0 0,-5 0 0 0,-5 0 0 16,-3 1 0-16,-5 0 0 0,-20 6 0 0,24-5 0 15,-24 5 0-15,0 0 0 0,0 0 0 0,0 0 0 16,0 0 0-16,0 0 0 0,0 0 0 16,-17 24 0-16,17-24 0 0,-24 28 0 0,8-9 0 15,-4 3 0-15,3 2 0 0,-1 0 0 0,1 2 0 16,2-2 0-16,3-4 0 0,1-1 0 0,11-19 0 15,-11 27 0-15,11-27 0 0,2 17 0 0,-2-17 0 16,0 0 0-16,0 0 0 0,18 5 0 0,-18-5 0 16,0 0 0-16,28-24 0 0,-28 24 0 15,27-34 0-15,-12 14 0 0,0-2 0 16,0 1 0-16,-5-1 0 0,-1 2 0 0,-3-1 0 16,-1 1 0-16,0-1 0 0,-3 1 0 0,2 3 0 15,-4 17 0-15,5-29 0 0,-5 29 0 0,5-22 0 16,-5 22 0-16,0 0 0 0,9-17 0 0,-9 17 0 15,0 0 0-15,25-10 0 0,-25 10 0 0,29-2 0 16,-12 1 0-16,5 3 0 0,-2-2 0 16,7 4 0-16,-4-3 0 0,9 7-12 0,-10-21-177 15,31 35-244-15,-32-32-166 0,15 13 11 0,-6 4 363 16</inkml:trace>
  <inkml:trace contextRef="#ctx0" brushRef="#br2" timeOffset="40663.6429">22583 3476 1385 0,'10'23'599'16,"-10"-23"-568"-16,0 0-4 0,23 11-22 0,-23-11-5 15,34 7 0-15,-13-6 0 0,3-1 0 0,0 0 0 16,4-2 0-16,4-1 0 0,-2 0 0 0,0-2 0 16,-5-3 0-16,-5 2 0 0,-20 6 0 0,24-13 0 15,-24 13 0-15,0 0 0 0,10-19 0 16,-10 19 0-16,-2-18 0 0,2 18 0 0,-8-22 0 15,8 22 0-15,-16-23 0 0,16 23 0 16,-25-22 0-16,25 22 0 0,-36-18 0 0,14 11 0 16,0 2 0-16,-3 2 0 0,-1 5 0 0,0 4 0 15,-5 2 0-15,3 6 0 0,-2 0 0 0,2 4 0 16,2 4 0-16,2-2 0 0,3 3 0 0,4-1 0 16,5 0 0-16,6-1 0 0,9 0 0 15,4 0 0-15,7-2 0 0,8-2 0 0,10-2 0 16,6-4 0-16,8-2 0 0,4-4 0 0,9 1 0 15,0-6 0-15,5 4 0 0,-7-14-33 0,25 27-295 16,-42-39-216-16,28 20-68 0,-13-7 83 0</inkml:trace>
  <inkml:trace contextRef="#ctx0" brushRef="#br2" timeOffset="40851.134">23604 3334 1712 0,'-9'21'335'0,"9"-21"-335"0,-30 14 0 15,30-14 0-15,-34 32 0 0,15-10 0 0,0 2 0 16,2 1 0-16,-3 4 0 0,5 4 0 0,0 2 0 16,0 0 0-16,2-2 0 0,2-3 0 15,4-2 0-15,2-3 0 0,7-3 0 0,1-4 0 16,5-1 0-16,-8-17 0 0,23 22 0 0,-23-22 0 16,37 18-93-16,-43-48-350 0,36 25-173 0,-18-19-40 15,10-10 418-15</inkml:trace>
  <inkml:trace contextRef="#ctx0" brushRef="#br2" timeOffset="40991.7592">23584 3050 2047 0,'-38'4'0'0,"20"-3"0"16,18-1 0-16,0 0 0 0,0 0 0 0,0 0 0 15,3 23-49-15,-3-23-100 0,40 7-452 0,-40-7-11 16,52-2 41-16</inkml:trace>
  <inkml:trace contextRef="#ctx0" brushRef="#br2" timeOffset="41288.6458">23977 3253 1155 0,'-21'30'397'15,"-15"-4"98"-15,0-15-495 0,2-2 0 16,3 3 0-16,0-1 0 0,5 3 0 0,4-5 0 15,22-9 0-15,-25 21 0 0,25-21 0 0,-1 20 0 16,1-20 0-16,23 21 0 0,-6-11 0 0,10-3 0 16,5 0 0-16,4-1 0 0,6 0 0 0,-1 0 0 15,-1-1 0-15,0 1 0 0,-6 0 0 16,-8 2 0-16,-6 0 0 0,-20-8 0 0,22 19 0 16,-22-19 0-16,2 22 0 0,-2-22 0 15,-15 28 0-15,15-28 0 0,-33 28 0 0,12-15 0 16,-4-1 0-16,-1 1 0 0,0-3 0 0,-1 1 0 15,4-3 0-15,3 1 0 0,2-4 0 0,18-5 0 16,-22-3 0-16,37 24-311 0,-42-23-358 0,27 2 18 16,0 0 236-16</inkml:trace>
  <inkml:trace contextRef="#ctx0" brushRef="#br2" timeOffset="41625.2373">24455 3772 2000 0,'-20'10'47'16,"2"-16"-47"-16,18 6 0 0,-21-21 0 0,21 21 0 16,-18-23 0-16,18 23 0 0,-14-19 0 0,5 2 0 15,29 33-273-15,-34-33-408 0,14 17 8 0,14-17 254 16</inkml:trace>
  <inkml:trace contextRef="#ctx0" brushRef="#br2" timeOffset="42491.6798">1137 4651 1674 0,'-7'-42'210'0,"7"42"-180"0,-13-18-22 16,13 18-7-16,0 0 5 0,-1-18 2 0,1 18 3 15,0 0 4-15,0 0-4 0,-11 32 1 0,6-8-8 16,0 10 7-16,1 6-3 0,-1 7 12 0,-1 5-8 16,0 4-6-16,-3 3-6 0,2 3 0 15,-1 3 0-15,0 1 0 0,-1-4 0 0,1 0 0 16,1-6 0-16,1-7 0 0,2-4 0 0,4-5 0 16,4-2 0-16,2-8 0 0,5-4 0 0,3-8 0 15,8-1-92-15,-22-17-90 0,54-1-457 0,-34-16-4 16,14 0 153-16</inkml:trace>
  <inkml:trace contextRef="#ctx0" brushRef="#br2" timeOffset="42720.4968">1631 4516 1490 0,'-32'-4'334'0,"32"4"-247"15,-2 26-47-15,-3-2-16 0,-1 5-5 0,2 7 14 16,-1 4-13-16,1 5-20 0,0 3 0 15,0 4 0-15,1 4 0 0,1 2 0 0,1 3 0 16,-2 2 0-16,0-2 0 0,0-1 0 0,0-3 0 16,0-5 0-16,2-4 0 0,1-4 0 0,1-4 0 15,2-5 0-15,2-4-23 0,-9-12-89 0,26 25-191 16,-22-44-349-16,6 27 27 0,-6-27 294 0</inkml:trace>
  <inkml:trace contextRef="#ctx0" brushRef="#br2" timeOffset="42892.3414">1435 5160 1669 0,'-14'20'378'0,"-8"-17"-378"15,22-3 0-15,0 0 0 0,0 0 0 0,0 0 0 16,0 0 0-16,22-2 0 0,-3 2 0 16,5-4 0-16,6-1 0 0,8-3 0 0,5-3 0 15,4-2 0-15,5-4 0 0,7 4 0 0,-5-22-153 16,29 22-464-16,-33-16-30 0,19 11 18 0</inkml:trace>
  <inkml:trace contextRef="#ctx0" brushRef="#br2" timeOffset="43096.3252">2653 5116 2047 0,'-14'27'0'15,"-1"0"0"-15,5 3 0 0,-1-2 0 0,4 0 0 16,-3 0 0-16,3 1 0 0,2-1 0 0,3 1 0 16,1-3 0-16,1-2 0 0,1-1 0 15,1 0 0-15,3-1 0 0,1-4 0 0,3 0 0 16,-9-18 0-16,17 20 0 0,-17-20-20 0,29 15-162 16,-38-38-372-16,33 16-81 0,-16-16-2 0</inkml:trace>
  <inkml:trace contextRef="#ctx0" brushRef="#br2" timeOffset="43236.9655">2543 4738 2021 0,'0'-19'26'0,"-22"19"-26"16,4 0 0-16,18 0 0 0,0 0 0 0,0 0 0 16,0 0 0-16,0 0 0 0,0 0-8 0,40 16-147 15,-40-16-490-15,50 2-11 0,-20-4 74 0</inkml:trace>
  <inkml:trace contextRef="#ctx0" brushRef="#br2" timeOffset="43580.7463">3237 5020 1963 0,'-22'4'22'15,"1"2"2"-15,0-3 6 0,-1 2-22 16,1 1-8-16,-2 4 0 0,-1 0 0 0,3 2 0 15,0 0 0-15,21-12 0 0,-26 22 0 0,26-22 0 16,-9 18 0-16,9-18 0 0,6 18 0 0,-6-18 0 16,20 18 0-16,-20-18 0 0,30 15 0 0,-12-11 0 15,0 0 0-15,2-2 0 0,1 2 0 0,2 1 0 16,0-1 0-16,0 2 0 0,0 0 0 0,-2 1 0 16,-3 1 0-16,-1 3 0 0,-17-11 0 15,29 27 0-15,-29-27 0 0,15 29 0 16,-14-11 0-16,-1 0 0 0,-4 1 0 0,-2 2 0 15,-4 0 0-15,-2-1 0 0,-5 2 0 0,-1-2 0 16,-4 2 0-16,0-1 0 0,-1-3 0 0,1-2 0 16,3-4 0-16,1-3 0 0,18-9 0 0,-30 13 0 15,30-13 0-15,-26-13-192 0,26 13-250 0,0 0-242 16,0 0 47-16,8-18 546 0</inkml:trace>
  <inkml:trace contextRef="#ctx0" brushRef="#br2" timeOffset="44440.1313">4435 5113 1262 0,'-1'-31'373'0,"1"31"-322"0,0 0 6 0,0 0 0 16,6-17 8-16,-6 17-9 0,0 0-7 0,0 0-19 15,-4 17-12-15,4-17-9 0,-10 26-4 16,6-5-13-16,-4 2 27 0,2 2-22 15,0 2 10-15,0 2-7 0,0-1 0 0,1 0 0 16,0-2 0-16,0 0 0 0,2-5 0 0,0 0 0 16,2-4 0-16,0 0 0 0,1-17 0 0,1 24 0 15,-1-24 0-15,0 0 0 0,0 0 0 0,0 0 0 16,0 0 0-16,0 0 0 0,0 0 0 0,18 0 0 16,-18 0 0-16,10-22 0 0,-4 5 0 15,0-2 0-15,0-3 0 0,0-1 0 0,-1 0 0 16,-1-2 0-16,0 1 0 0,-2-4 0 0,0-1 0 15,1 1 0-15,-1 0 0 0,-1 4 0 0,2 6 0 16,-3 18 0-16,4-24 0 0,-4 24 0 16,0 0 0-16,0 0 0 0,0 0 0 0,0 0 0 15,0 0 0-15,0 0 0 0,10 24 0 0,-2-7 0 16,0 3 0-16,2 1 0 0,1-1 0 16,1-1 0-16,3-1 0 0,-15-18 0 0,31 29 0 15,-11-17 0-15,-1-4 0 0,4 0 0 0,2-5 0 16,1-3 0-16,5-3 0 0,2-6 0 0,0-4 0 15,3-4 0-15,-1-4 0 0,-1-2 0 0,-1-3 0 16,-2-2 0-16,-5 0 0 0,-1 3 0 0,-5 0 0 16,-3 4 0-16,-3 1 0 0,-3 2 0 15,-11 18 0-15,15-25 0 0,-15 25 0 16,0 0 0-16,8-18 0 0,-8 18 0 0,0 0 0 16,0 0 0-16,0 0 0 0,0 0 0 0,-8 27 0 15,5-6 0-15,-1 8 0 0,-1 5 0 0,0 1 0 16,1 1 0-16,0 2 0 0,0-2 0 0,3-1 0 15,0-1 0-15,3 0 0 0,2-5 0 0,3 0 0 16,1-6 0-16,5-3 0 0,-1-3 0 16,9 2 0-16,-21-19-99 0,54 26-201 0,-52-51-150 15,24 20-195-15,-4-5 93 0,-11-22 552 0</inkml:trace>
  <inkml:trace contextRef="#ctx0" brushRef="#br2" timeOffset="44799.49">5292 5226 1768 0,'0'38'279'0,"0"-38"-279"0,0 0 0 15,-8 20 0-15,8-20 0 0,0 0 0 0,28 6 0 16,-10-7 0-16,6-4 0 0,8-4 0 0,6-2 0 16,3-4 0-16,4-1 0 0,2-1 0 0,-2-1 0 15,0 0 0-15,-3 0 0 0,-3-2 0 16,-4 3 0-16,-6 2 0 0,-6-1 0 0,-6 3 0 15,-17 13 0-15,20-22 0 0,-20 22 0 0,0 0 0 16,-4-24 0-16,4 24 0 0,-19-19 0 16,19 19 0-16,-33-13 0 0,12 8 0 0,-2 2 0 15,-1 1 0-15,-1 5 0 0,0 3 0 0,-1 1 0 16,-2 7 0-16,2 2 0 0,-4 6 0 0,1 5 0 16,1 1 0-16,1 2 0 0,4 3 0 15,4-1 0-15,3 0 0 0,5-3 0 0,5-2 0 16,5-4 0-16,6 0 0 0,6-2 0 0,7-3 0 15,6-2 0-15,7-3 0 0,4-3 0 0,7-2 0 16,0-5 0-16,10-1 0 0,-4-8 0 0,12 12-127 16,-22-35-188-16,20 27-334 0,-13-14 27 0,5-2 289 15</inkml:trace>
  <inkml:trace contextRef="#ctx0" brushRef="#br2" timeOffset="45174.5085">6264 5082 1984 0,'-21'19'55'16,"-5"-8"-47"-16,-2 0-8 0,-2 3 0 15,1 2 0-15,1 3 0 0,-3 2 0 0,4 1 0 16,-1 0 0-16,5-1 0 0,1 1 0 0,4 0 0 16,3-2 0-16,4-1 0 0,11-19 0 0,-8 27 0 15,8-27 0-15,0 0 0 0,17 22 0 16,-17-22 0-16,29 3 0 0,-8-7 0 0,4-3 0 15,3-4 0-15,0-4 0 0,5-2 0 0,-3-3 0 16,2-2 0-16,-2-2 0 0,-3 1 0 16,-3 0 0-16,-3-1 0 0,-4 3 0 0,-2 3 0 15,-4 1 0-15,-11 17 0 0,12-23 0 0,-12 23 0 16,0 0 0-16,0 0 0 0,0 0 0 0,0 0 0 16,0 0 0-16,0 0 0 0,-23 27 0 0,14-4 0 15,-2 7 0-15,-1 3 0 0,1 3 0 0,0-2 0 16,4 3 0-16,0-4 0 0,5 1 0 15,2-4 0-15,9-1 0 0,-1-7 0 16,18 10-141-16,-26-32-86 0,50 31-107 0,-50-31-199 16,40-15-3-16,5 20 261 0</inkml:trace>
  <inkml:trace contextRef="#ctx0" brushRef="#br2" timeOffset="45502.6357">6703 5105 1637 0,'-55'-5'410'16,"14"24"-410"-16,2 5 0 0,4 4 0 0,2-1 0 16,5 1 0-16,1-2 0 0,5 1 0 0,4-3 0 15,7-3 0-15,7-4 0 0,4-17 0 0,13 24 0 16,-13-24 0-16,34 15 0 0,-9-12 0 16,8-4 0-16,7-7 0 0,6-1 0 15,4-3 0-15,0 0 0 0,1-1 0 0,-6 1 0 16,-3 4 0-16,-10-1 0 0,-6 6 0 0,-8 2 0 15,-18 1 0-15,0 0 0 0,17 7 0 0,-17-7 0 16,0 0 0-16,-14 28 0 0,14-28 0 0,-28 32 0 16,9-14 0-16,-4 3 0 0,-1 1 0 0,1 1 0 15,0 0 0-15,3 0 0 0,3-4 0 16,4 2 0-16,1-4 0 0,12-17 0 0,-11 29 0 16,11-29 0-16,3 20 0 0,-3-20 0 0,0 0 0 15,31 12 0-15,-31-12-4 0,48-1-200 0,-44-33-110 16,44 34-96-16,-35-23-194 0,9-14 115 15,20 23 468-15</inkml:trace>
  <inkml:trace contextRef="#ctx0" brushRef="#br2" timeOffset="45877.6187">7149 5114 1846 0,'0'0'191'16,"0"0"-181"-16,-18 15-10 0,18-15 0 0,-29 29 0 15,12-10 0-15,1 4 0 0,-2 1 0 0,4 2 0 16,4-2 0-16,1 0 0 0,3-1 0 0,2 1 0 15,3-2 0-15,2 0 0 0,3-1 0 0,3-2 0 16,-7-19 0-16,25 30 0 16,-25-30 0-16,34 16 0 0,-13-11 0 0,4-4 0 15,2-4 0-15,2-1 0 0,0-6 0 0,0-3 0 16,0-3 0-16,2-2 0 0,-3-3 0 0,0-1 0 16,-3-2 0-16,-3-1 0 0,-2-2 0 0,-2 1 0 15,0-3 0-15,-3-2 0 0,-3 1 0 0,-4 1 0 16,1 0 0-16,-3 4 0 0,-1 3 0 15,-3 5 0-15,-2 17 0 0,1-21 0 0,-1 21 0 16,0 0 0-16,0 0 0 0,0 0 0 0,-22 31 0 16,9-7 0-16,-4 6 0 0,-2 5 0 0,-2 1 0 15,3 1 0-15,1 0 0 0,1-3 0 0,5 0 0 16,4-5 0-16,5-4 0 0,4-4 0 16,5-3 0-16,-7-18 0 0,30 21 0 0,-9-19 0 15,9-3 0-15,0-12-13 0,13 11-146 16,-23-34-89-16,38 34-77 0,-42-43-87 0,27 12-71 15,5 11 77-15,-23-26 406 0</inkml:trace>
  <inkml:trace contextRef="#ctx0" brushRef="#br2" timeOffset="46175.2931">7822 5064 1478 0,'-11'19'568'16,"11"-19"-567"-16,-28 27-1 0,13-8 0 0,2 4 0 16,1 4 0-16,1 3 0 0,5 1 0 15,-2 2 0-15,4 1 0 0,0 0 0 16,2-2 0-16,0 0 0 0,2-1 0 0,3-3 0 15,-1-4 0-15,2-3 0 0,-2-4 0 0,-2-17 0 16,9 18 0-16,-9-18 0 0,0 0 0 0,0 0 0 16,17 6 0-16,-17-6 0 0,11-21 0 0,-6 4 0 15,3-4 0-15,-2-5 0 0,0 0 0 16,-1-2 0-16,-2 0 0 0,-3 0 0 0,0 1 0 16,-3 0 0-16,1-1 0 0,1-1 0 0,-2 0 0 15,4-1 0-15,1 1 0 0,1 0 0 0,4 3 0 16,2 6 0-16,1 1 0 0,-10 19 0 0,23-17 0 15,-23 17 0-15,29 2 0 0,1 4 0 0,4-12-63 16,32 27-184-16,-31-41-141 0,46 36-140 0,-18-9-76 16,-5-22 388-16</inkml:trace>
  <inkml:trace contextRef="#ctx0" brushRef="#br2" timeOffset="46747.0968">8340 5202 2038 0,'0'0'9'0,"0"0"-9"0,0 0 0 16,0 0 0-16,0 0 0 0,24 10 0 0,-24-10 0 15,27 8 0-15,-9-5 0 0,3-2 0 0,4 1 0 16,2-5 0-16,1 1 0 0,1-3 0 0,1-1 0 16,-2-1 0-16,-1-1 0 0,-3 0 0 0,-3 0 0 15,-2 0 0-15,-19 8 0 0,24-17 0 0,-24 17 0 16,0 0 0-16,12-24 0 16,-12 24 0-16,-7-18 0 0,7 18 0 0,-23-17 0 15,23 17 0-15,-35-11 0 0,11 9 0 0,0 2 0 16,-1 3 0-16,-2 3 0 0,0 4 0 0,-3 5 0 15,2 2 0-15,0 4 0 0,2 1 0 0,2 1 0 16,4 1 0-16,3-1 0 0,4 0 0 0,4-1 0 16,5 1 0-16,2-2 0 0,6 0 0 0,5 0 0 15,5-2 0-15,7-2 0 0,7-1 0 16,5-3 0-16,9-1 0 0,2-4 0 0,8 0-7 16,-4-18-133-16,27 32-182 0,-37-46-163 0,27 20-127 15,-7 1 132-15,-18-26 480 0</inkml:trace>
  <inkml:trace contextRef="#ctx0" brushRef="#br2" timeOffset="47080.7988">9154 5168 2047 0,'-54'18'0'0,"14"-6"0"15,2 1 0-15,4 5 0 0,0 3 0 0,1 4 0 16,-1 4 0-16,5 0 0 0,3-2 0 0,9-2 0 15,9-3 0-15,7-1 0 0,4-3 0 0,-3-18 0 16,28 25 0-16,-5-18 0 0,8-5 0 16,4-6 0-16,8-7 0 0,3-5 0 0,3-7 0 15,2-3 0-15,0-4 0 0,-3-3 0 0,-3-5 0 16,-1 0 0-16,-6-3 0 0,-3-3 0 0,-3 1 0 16,-3-2 0-16,-5 1 0 0,-2 1 0 0,-4 2 0 15,-2 1 0-15,-6 2 0 0,-2 3 0 0,-3 4 0 16,-2 5 0-16,-5 7 0 15,2 19 0-15,0 0 0 0,-15-16 0 0,15 16 0 16,-21 21 0-16,5 1 0 0,-3 9 0 0,-3 9 0 16,-4 5 0-16,2 3 0 0,1 3 0 0,3 2 0 15,2-3 0-15,11 3 0 0,-3-12 0 0,25 16-189 16,-15-57-130-16,16 61-150 0,-14-35-88 0,-2-26 45 16,53 49 512-16</inkml:trace>
  <inkml:trace contextRef="#ctx0" brushRef="#br2" timeOffset="47495.2957">10647 5101 1211 0,'49'4'385'16,"-45"-39"-116"-16,-4 35-221 0,14-21 0 0,-14 21-2 15,0 0-6-15,0 0-40 0,0 0 0 0,0 0 0 16,0 0 0-16,-28 15 0 0,28-15 0 16,-31 33 0-16,13-8 0 0,-1 4 0 0,-2 2 0 15,2 2 0-15,0 1 0 0,1 0 0 0,4-2 0 16,0-3 0-16,7-3 0 0,3-6 0 0,5-2 0 16,-1-18 0-16,20 26 0 0,-20-26-57 0,46 24-205 15,-45-47-230-15,36 19-119 0,-14-13 10 0,-4-19 578 16</inkml:trace>
  <inkml:trace contextRef="#ctx0" brushRef="#br2" timeOffset="47899.4675">10890 4934 2047 0,'0'0'0'0,"18"6"0"16,-18-6 0-16,28 5 0 0,-28-5 0 15,27 7 0-15,-27-7 0 0,21 11 0 0,-21-11 0 16,0 0 0-16,19 26 0 0,-19-26 0 0,9 25 0 16,-9-25 0-16,1 30 0 0,-2-10 0 0,-3 0 0 15,-2 6 0-15,-4 0 0 0,-1 2 0 0,-1 1 0 16,0-1 0-16,-1 0 0 0,-1 1 0 0,3-1 0 16,0-3 0-16,2-2 0 0,3-5 0 15,6-18 0-15,-3 24 0 0,3-24 0 0,0 0 0 16,20 15 0-16,-20-15 0 0,28-4 0 15,-10-4 0-15,4-6 0 0,3-3 0 0,1-4 0 16,3-4 0-16,-1-1 0 0,1-2 0 0,-1 0 0 16,-1 3 0-16,-3-1 0 0,-2 5 0 0,-5 0 0 15,-2 4 0-15,-15 17 0 0,20-25 0 0,-20 25 0 16,0 0 0-16,0 0 0 0,0 0 0 16,0 0 0-16,0 0 0 0,16 29 0 0,-15-7 0 15,1 4 0-15,-4 0 0 0,6 4 0 0,-4-4 0 16,6 6 0-16,-3-10-15 0,21 18-206 0,-24-40-86 15,30 32-202-15,-30-32-80 0,28 11 184 0</inkml:trace>
  <inkml:trace contextRef="#ctx0" brushRef="#br2" timeOffset="48368.2326">12556 4753 1473 0,'-17'-29'411'15,"17"29"-347"-15,0 0-42 0,0 0 0 0,0 0 0 16,0 0 2-16,0 0-15 15,-18 14-9-15,18-14 0 0,-9 32 0 0,7-8 0 16,1 4 0-16,1 6 0 0,0 3 0 0,-1 5 0 16,1 3 0-16,-2 4 0 0,1 3 0 0,0 1 0 15,-1 0 0-15,0-2 0 0,1-4 0 0,1-6 0 16,3-5 0-16,3-3 0 0,0-8 0 0,6 1 0 16,-12-26 0-16,30 35-87 0,-30-35-82 15,53 11-283-15,-47-33-67 0,28 5-61 0,-6 6 341 16</inkml:trace>
  <inkml:trace contextRef="#ctx0" brushRef="#br2" timeOffset="48633.869">12835 4923 2047 0,'-27'15'0'0,"1"3"0"0,1-2 0 0,2-1 0 16,1 2 0-16,0-2 0 0,1 1 0 0,21-16 0 15,-30 26 0-15,30-26 0 0,-17 17 0 0,17-17 0 16,0 0 0-16,0 0 0 0,0 0 0 0,0 0 0 16,27 19 0-16,-27-19 0 0,30 5 0 0,-9-3 0 15,2-2 0-15,1 1 0 0,0-1 0 16,2 0 0-16,0 1 0 0,-1 1 0 16,-1 2 0-16,1 1 0 0,0 1 0 0,1 1 0 15,-1 2 0-15,1-3 0 0,2 5 0 0,-5-8 0 16,13 21-139-16,-34-43-225 0,45 31-235 0,-47-12-14 15,33-13 282-15</inkml:trace>
  <inkml:trace contextRef="#ctx0" brushRef="#br2" timeOffset="49118.245">13439 5009 1738 0,'-38'22'309'16,"15"-32"-309"-16,1 3 0 0,3 3 0 15,-3 2 0-15,-1 4 0 0,-3 3 0 16,2 5 0-16,-1 2 0 0,1 4 0 0,3 1 0 16,2 6 0-16,1-2 0 0,5 5 0 0,2-2 0 15,2-1 0-15,6 0 0 0,3-5 0 0,0-18 0 16,14 29 0-16,-14-29 0 0,31 18 0 0,-12-13 0 16,3-1 0-16,2-5 0 0,-1-3 0 0,3-2 0 15,-1-4 0-15,1-3 0 0,0-2 0 0,-2-3 0 16,-2-1 0-16,-2-2 0 0,-1 2 0 15,-5 0 0-15,0-1 0 0,-3 3 0 0,-4-1 0 16,-7 18 0-16,14-31 0 0,-14 31 0 16,10-21 0-16,-10 21 0 0,0 0 0 0,0 0 0 15,0 0 0-15,0 0 0 0,-1 17 0 0,-1 1 0 16,-1 8 0-16,-2 8 0 0,-1 4 0 0,-2 5 0 16,-2 3 0-16,3 2 0 0,-3 3 0 15,3 2 0-15,-1-1 0 0,1-3 0 0,1-1 0 16,-1-6 0-16,1-2 0 0,-2-4 0 0,0-2 0 15,-1-4 0-15,0-2 0 0,-2-5 0 0,-3-4 0 16,14-19 0-16,-34 29 0 0,16-20 0 0,-3-4 0 16,3-4 0-16,1-6 0 0,0-5 0 0,17 10 0 15,-29-32 0-15,15 9 0 0,6 0 0 0,1-6 0 16,5 2 0-16,1-5 0 16,8 4 0-16,-9-18-100 0,29 28-158 0,-36-42-104 15,45 42-72-15,-27-13-36 0,1-10 48 0,29 33 422 16</inkml:trace>
  <inkml:trace contextRef="#ctx0" brushRef="#br2" timeOffset="49305.7599">14061 5425 2047 0,'-21'1'0'0,"0"-3"0"0,4-3 0 15,17 5 0-15,-24-13 0 0,24 13 0 0,-32-11 0 16,32 11 0-16,-20-13 0 0,20 13 0 16,-4-17 0-16,4 17-81 0,-4-28-314 0,26 23-243 15,-22 5-3-15,14-30 350 0</inkml:trace>
  <inkml:trace contextRef="#ctx0" brushRef="#br2" timeOffset="54672.5604">15132 4645 1481 0,'0'0'104'16,"0"0"-21"-16,0 0-16 0,0 0-3 0,0 0-10 15,0 0-9-15,0 0-14 0,0 0-4 0,-9-17-8 16,9 17 0-16,0 0 0 0,7-17 0 0,-7 17-4 15,0 0-15-15,9-17 0 0,-9 17 0 0,0 0 0 16,0 0 0-16,0 0 0 0,0 0 0 0,0 0 0 16,0 0 0-16,12 29 0 0,-12-4 0 0,-3 4 0 15,-1 4 0-15,-2 7 0 16,-2 2 0-16,-2 1 0 0,-4 2 0 0,2 2 0 16,-2 1 0-16,-1 3 0 0,-1 1 0 0,2-1 0 15,0 1 0-15,2-5 0 0,2-2 0 0,2-3 0 16,2-7 0-16,3-1 0 0,3-7 0 0,5-2 0 15,1-7 0-15,8 3-46 0,-14-21-112 0,44 17-374 16,-44-17-87-16,36-10 44 0</inkml:trace>
  <inkml:trace contextRef="#ctx0" brushRef="#br2" timeOffset="54969.4667">15687 4598 1542 0,'-19'-31'294'0,"40"22"-246"16,-21 9-35-16,0 0 11 0,0 0 6 0,0 0 12 15,0 0-5-15,0 0-20 0,0 0-17 0,0 0 0 16,0 0 0-16,0 0 0 0,0 0 0 0,-18 22 0 16,13-2 0-16,0 7 0 0,-2 4 0 0,-2 5 0 15,-1 1 0-15,1 4 0 0,-2 4 0 0,1 1 0 16,-2 3 0-16,0 1 0 0,0 1 0 15,-1 2 0-15,1-2 0 0,-1 2 0 16,1-3 0-16,0-3 0 0,1-4 0 0,0-4 0 16,5-4 0-16,-2-6 0 0,6-3 0 0,-1-7 0 15,6-2-6-15,-3-17-94 0,16 26-119 0,-32-43-273 16,34 21-112-16,-18-4 39 0,10-37 505 0</inkml:trace>
  <inkml:trace contextRef="#ctx0" brushRef="#br2" timeOffset="55141.3105">15406 5031 2047 0,'0'0'0'0,"-25"-2"0"16,25 2 0-16,0 0 0 0,0 0 0 0,0 0 0 15,0 0 0-15,28-9 0 0,-5 3 0 16,9-5 0-16,3-1 0 0,8-1 0 16,3-4 0-16,5 2 0 0,1-2 0 0,6 2 0 15,-4-3 0-15,8 13 0 0,-28-32-479 0,36 33-172 16,-20-16-13-16,3 5 412 0</inkml:trace>
  <inkml:trace contextRef="#ctx0" brushRef="#br2" timeOffset="55672.5627">17123 5090 1031 0,'27'7'390'16,"-34"-38"-62"-16,7 31-299 0,0-22 6 15,0 22 5-15,-6-19 15 0,6 19-8 0,0 0-10 16,-26-18-13-16,9 13-4 0,-4 5-9 0,-2 0-11 16,-2 5 0-16,-4 0 0 0,0 3 0 0,-6 3 0 15,1 3 0-15,-3 2 0 0,0 6 0 16,-2 2 0-16,1 4 0 0,2 1 0 0,3 1 0 16,5-1 0-16,3 0 0 0,8-3 0 15,4-2 0-15,7-2 0 0,6-2 0 0,7-2 0 16,7-1 0-16,7-2 0 0,6-3 0 0,10-1 0 15,4-5 0-15,10-1 0 0,3-8 0 0,6 2 0 16,-1-9 0-16,16 24-247 0,-32-37-326 0,26 20-62 16,-19-15 54-16</inkml:trace>
  <inkml:trace contextRef="#ctx0" brushRef="#br2" timeOffset="56400.9096">17702 5085 1596 0,'-27'-9'451'0,"27"9"-451"0,-24-5 0 0,24 5 0 16,-26-3 0-16,9 6 0 0,-1 1 0 0,-5 0 0 15,1 5 0-15,-4 0 0 0,-1 6 0 16,-2 1 0-16,0 5 0 0,-5 4 0 0,0 0 0 16,0 4 0-16,0 0 0 0,4 0 0 0,3 0 0 15,5-2 0-15,7-4 0 0,6-4 0 0,9-19 0 16,-2 28 0-16,2-28 0 0,21 17 0 0,-4-12 0 15,5-4 0-15,3-4 0 0,5-5 0 16,5-5 0-16,3-7 0 0,3-3 0 16,2-3 0-16,0-6 0 0,-1 0 0 0,-2-1 0 15,-4 0 0-15,-7 4 0 0,-2 0 0 0,-4 3 0 16,-4 2 0-16,-4 2 0 0,-5 4 0 0,-10 18 0 16,11-28 0-16,-11 28 0 0,0 0 0 0,-1-18 0 15,1 18 0-15,0 0 0 0,0 0 0 0,-20 15 0 16,20-15 0-16,-19 31 0 0,7-8 0 0,-2 4 0 15,2 4 0-15,-1 0 0 0,2-1 0 16,1 1 0-16,3-4 0 0,2-1 0 0,5-3 0 16,2-5 0-16,6-1 0 0,-8-17 0 0,23 23 0 15,-23-23 0-15,33 11 0 0,-13-11 0 16,2-4 0-16,4-6 0 0,1-3 0 0,0-4 0 16,4-5 0-16,-2-3 0 0,1-2 0 0,0 0 0 15,-1-2 0-15,-5 2 0 0,-1 2 0 0,-2 0 0 16,-5 2 0-16,0 5 0 0,-16 18 0 15,13-23 0-15,-13 23 0 0,0 0 0 0,0 0 0 16,0 0 0-16,0 0 0 0,0 0 0 0,0 0 0 16,-26 23 0-16,13-3 0 0,-3 5 0 0,-1 3 0 15,1 2 0-15,2-1 0 0,-2-1 0 0,4-2 0 16,1 0 0-16,5-4 0 0,1-4 0 0,5-18 0 16,0 24 0-16,0-24 0 0,0 0 0 15,17 13 0-15,-17-13 0 0,22-3 0 16,-22 3 0-16,33-22 0 15,-10 5 0-15,0-6 0 0,4-4 0 0,1-2 0 0,2-2 0 16,2-1 0-16,-4 2 0 0,-3 0 0 0,-1 2 0 16,-2 5 0-16,-2 3 0 0,-2 5 0 0,-18 15 0 15,20-17 0-15,-20 17 0 0,0 0 0 16,0 0 0-16,0 0 0 0,4 22 0 16,-7-5 0-16,0 3 0 0,0 7 0 0,-3 2 0 15,1 3 0-15,1-2 0 0,4 0 0 0,0-5 0 16,9 3 0-16,-6-6 0 0,14 8-47 0,-17-30-167 15,37 45-195-15,-37-45-92 0,17 13-61 0,12 7 249 16</inkml:trace>
  <inkml:trace contextRef="#ctx0" brushRef="#br2" timeOffset="57180.4913">19440 4672 1679 0,'0'0'368'0,"0"0"-368"0,0 0 0 16,0 0 0-16,0 0 0 0,0 0 0 15,7 17 0-15,-7-17 0 0,0 0 0 0,0 0 0 16,-16 26 0-16,16-26 0 0,-17 33 0 0,8-9 0 16,0 3 0-16,-1 2 0 0,-2 3 0 0,2 2 0 15,-1 0 0-15,1 5 0 0,1 2 0 16,-1 1 0-16,-1 2 0 0,-1-1 0 0,1-1 0 15,1-4 0-15,4-3 0 0,0-4 0 0,2-6 0 16,3-6 0-16,1-19 0 0,4 28 0 0,-4-28 0 16,0 0 0-16,25 16 0 0,-25-16 0 0,23-3 0 15,-23 3 0-15,24-10 0 0,-24 10 0 0,25-25 0 16,-25 25 0-16,29-35 0 0,-14 17 0 16,-3-2 0-16,-1 1 0 0,-2 2 0 0,-2-1 0 15,1 0 0-15,0 0 0 0,3-1 0 0,-11 19 0 16,21-31 0-16,-21 31 0 0,26-20 0 0,-26 20 0 15,30-6 0-15,-30 6 0 0,28 10 0 0,-28-10 0 16,30 27 0-16,-16-9 0 0,0 4 0 0,-1 0 0 16,-3 0 0-16,-1 0 0 0,-3-1 0 0,-1 1 0 15,-3-1 0-15,-2-2 0 0,-4 2 0 16,-3-3 0-16,-6 0 0 0,-4 0 0 16,-3-2 0-16,-5 1 0 0,0-3 0 0,-3-1 0 15,-4 1 0-15,-1-3 0 0,-2 0 0 0,1-5 0 16,1-3 0-16,2-3 0 0,5-1 0 0,3-3 0 15,6 2 0-15,17 2 0 0,-19-10 0 0,19 10 0 16,0 0 0-16,6-36-118 0,30 46-181 0,-37-45-124 16,45 23-173-16,-22-3 55 0,-3-14 472 15</inkml:trace>
  <inkml:trace contextRef="#ctx0" brushRef="#br2" timeOffset="57555.4893">19995 5205 1656 0,'6'28'376'0,"-30"-26"-361"0,24-2-15 0,-21 3 0 15,21-3 0-15,0 0 0 0,0 0 0 0,0 0 0 16,0 0 0-16,10 18 0 0,-10-18 0 0,26 10 0 16,-7-7 0-16,4-2 0 0,4-1 0 0,0-2 0 15,1-2 0-15,1 0 0 0,-1-5 0 0,0 1 0 16,-3-2 0-16,-3-2 0 0,-2 0 0 15,-20 12 0-15,30-29 0 0,-30 29 0 0,18-32 0 16,-18 32 0-16,4-30 0 0,-4 30 0 16,-11-30 0-16,11 30 0 0,-29-26 0 0,8 18 0 15,-3 1 0-15,-4 5 0 0,-1 4 0 0,-3 4 0 16,0 3 0-16,0 6 0 0,-2 3 0 0,1 6 0 16,1 5 0-16,3 3 0 0,3 3 0 0,3 0 0 15,4-1 0-15,7 0 0 0,2-4 0 16,9-4 0-16,4-1 0 0,10-7 0 0,5-1 0 15,10-5 0-15,7-4 0 0,11-3 0 0,8-10 0 16,8 2 0-16,0-12 0 0,22 16-120 0,-33-43-264 16,28 30-275-16,-15-16 27 0,-5-9 381 0</inkml:trace>
  <inkml:trace contextRef="#ctx0" brushRef="#br2" timeOffset="62644.5519">1057 6694 1422 0,'0'0'186'0,"-5"-19"-123"16,5 19-6-16,0 0-6 0,0 0-4 0,0 0-3 15,0 0-7-15,0 0-12 0,0 0-7 0,0 0-8 16,0 0-4-16,-19 6-3 0,19-6 1 0,-6 25-1 16,1-4 3-16,1 1-2 0,-2 5 3 15,-1 2-3-15,0 3 4 0,1 1-6 16,-1 1 6-16,1 1-6 0,0-1-8 0,1-2 24 15,1-3-25-15,3-6 21 0,1-3-10 0,0-20-4 16,7 26 2-16,-7-26-2 0,0 0 1 0,20 13 0 16,-20-13 1-16,18-4-1 0,-18 4-1 0,23-15 0 15,-23 15 0-15,26-29 0 0,-14 8 0 0,1-3 0 16,0-4 0-16,1-2 0 0,0 0 0 16,-1-3 0-16,0-1 0 0,-2 1 0 0,-1 2 0 15,-2 1 0-15,-2 1 0 0,0 3 0 0,-2 3 0 16,0 6 0-16,-4 17 0 0,3-21 0 0,-3 21 0 15,0 0 0-15,0 0 0 0,0 0 0 16,0 0 0-16,0 0 0 0,1 23 0 0,-2-7 0 16,0 4 0-16,0 0 0 0,1 2 0 0,0 0 0 15,2-3 0-15,1-1 0 0,-3-18 0 16,13 27 0-16,-13-27 0 0,24 18 0 0,-5-12 0 16,1-3 0-16,5-6 0 0,0-2 0 0,2-4 0 15,2-5 0-15,2-1 0 0,0-6 0 0,2-1 0 16,-1-4 0-16,-2 0 0 0,0 0 0 0,-2 0 0 15,-2 1 0-15,-3 2 0 0,-2 4 0 0,-4 0 0 16,-17 19 0-16,24-26 0 0,-24 26 0 16,0 0 0-16,0 0 0 0,0 0 0 15,0 0 0-15,0 0 0 0,-1 17 0 0,-6 2 0 16,-2 8 0-16,-2 5 0 0,0 3 0 0,-1 5 0 16,0 0 0-16,1 0 0 0,1 1 0 0,2 0 0 15,3-2 0-15,2-4 0 0,5-3 0 0,2-6 0 16,5 0 0-16,3-7-33 0,8 2-34 0,-20-21-50 15,58 35-203-15,-58-35-233 0,42-5-69 16,-16 1 288-16</inkml:trace>
  <inkml:trace contextRef="#ctx0" brushRef="#br2" timeOffset="62988.2316">1958 6816 1472 0,'-5'45'290'0,"5"-45"-196"16,-18 28-75-16,18-28-4 0,0 0 3 0,4 21 1 16,-4-21 0-16,26 11-4 0,-8-7-4 0,5-4 2 15,5-3-1-15,5-4 1 0,6-4 1 0,4-6 2 16,2-2-9-16,-2-2-7 0,2-2 0 0,-3 0 0 16,-3 2 0-16,-4-5 0 0,-7 3 0 15,-5 2 0-15,-7 0 0 0,-4 4 0 0,-12 17 0 16,6-27 0-16,-6 27 0 0,-17-19 0 15,0 13 0-15,-6 1 0 0,-4 4 0 0,-7 2 0 16,-2 7 0-16,-3 2 0 0,-3 7 0 0,1 5 0 16,3 7 0-16,2 5 0 0,4 1 0 0,5 3 0 15,6 0 0-15,6 2 0 0,5 0 0 0,7-4 0 16,4-3 0-16,6-5 0 0,5-6 0 16,10-4 0-16,5-7 0 0,11-5 0 0,4-16-20 15,30 18-255-15,-33-54-197 0,41 20-190 0,4-14 45 16,-1-27 617-16</inkml:trace>
  <inkml:trace contextRef="#ctx0" brushRef="#br2" timeOffset="64410.112">3124 6799 1081 0,'0'0'553'0,"-24"-6"-461"0,24 6-30 16,-28-13-4-16,28 13-11 0,-36-17-3 0,19 11-8 15,-5-4-3-15,1 5-6 0,-4-1-13 0,1 4-14 16,-3 1 0-16,3 2 0 0,0 4 0 0,-1 1 0 16,3 3 0-16,3 3 0 0,-1 3 0 15,3 3 0-15,2 3 0 0,-1 2 0 0,4 2 0 16,2 3 0-16,3-2 0 0,2 0 0 0,1-4 0 16,4-2 0-16,4-3 0 0,-4-17 0 15,14 24 0-15,-14-24 0 0,25 15 0 0,-25-15 0 16,32 7 0-16,-13-7 0 0,-1-2 0 0,3-7 0 15,1 1 0-15,2-4 0 0,0-7 0 0,3 1 0 16,-2-5 0-16,3-2 0 0,-2-2 0 16,0 2 0-16,-5 1 0 0,0 2 0 0,-1 5 0 15,-20 17 0-15,24-22 0 0,-24 22 0 0,0 0 0 16,0 0 0-16,0 0 0 0,0 0 0 0,0 0 0 16,5 21 0-16,-5-21 0 0,-4 30 0 0,2-8 0 15,-2 1 0-15,2 0 0 0,-2 0 0 0,3-1 0 16,1-3 0-16,5-1 0 0,-5-18 0 15,14 30 0-15,-14-30-66 0,34 29-55 16,-34-29-343-16,29-6-186 0,-12 0 16 0,7-10 523 16</inkml:trace>
  <inkml:trace contextRef="#ctx0" brushRef="#br2" timeOffset="64738.2378">3666 6562 1495 0,'0'0'476'0,"0"0"-455"0,-32 7-7 16,12-2-1-16,2 4 2 0,-2 0-2 16,-2 5-13-16,1 0 0 0,-3 3 0 0,0 1 0 15,3 3 0-15,2-2 0 0,3 2 0 0,4-4 0 16,12-17 0-16,-13 26 0 0,13-26 0 0,0 0 0 16,8 20 0-16,-8-20 0 0,22 8 0 15,-5-7 0-15,3-2 0 0,3-3 0 0,1 0 0 16,4-4 0-16,1 0 0 0,2 2 0 0,-3 0 0 15,-4 3 0-15,-3 1 0 0,-21 2 0 0,26 3 0 16,-26-3 0-16,0 0 0 0,12 19 0 0,-12-19 0 16,-3 27 0-16,-2-8 0 0,-5 2 0 0,-4 2 0 15,-3 3 0-15,-4 2 0 0,0 1 0 16,-1-2 0-16,2-1 0 0,0-6 0 0,7-2 0 16,13-18 0-16,-15 23 0 0,15-23-54 15,11 20-68-15,-25-43-341 0,43 26-156 0,-18-22 17 16,9-3 416-16</inkml:trace>
  <inkml:trace contextRef="#ctx0" brushRef="#br2" timeOffset="65133.0128">4045 6593 1564 0,'14'30'392'0,"-14"-30"-374"0,-21 19-7 15,21-19 1-15,-23 23 7 0,23-23 2 0,-24 31-11 16,12-13-10-16,0 3 0 0,2-2 0 15,0 1 0-15,3-1 0 0,3 0 0 16,2 1 0-16,2-1 0 0,2 0 0 0,2 2 0 16,2-4 0-16,-6-17 0 0,18 29 0 0,-18-29 0 15,33 21 0-15,-11-15 0 0,2-5 0 0,4-5 0 16,2-2 0-16,2-5 0 0,2-2 0 0,2-3 0 16,-5-3 0-16,2-3 0 0,-4 0 0 0,-3-2 0 15,-2 1 0-15,-3-1 0 0,-4-1 0 0,-1 0 0 16,-5 2 0-16,-2 3 0 0,-3 2 0 15,-6 18 0-15,4-29 0 0,-4 29 0 0,-6-21 0 16,6 21 0-16,0 0 0 0,-17-10 0 0,17 10 0 16,0 0 0-16,-23 17 0 0,23-17 0 0,-18 32 0 15,9-9 0-15,-1 3 0 0,3 2 0 16,1-1 0-16,2-2 0 0,3 1 0 0,2-5 0 16,5 4 0-16,1-4 0 0,5 1 0 0,-12-22 0 15,34 32-60-15,-16-30-26 0,23 27-245 16,-41-29-203-16,49-8-51 0,-23 0 135 0</inkml:trace>
  <inkml:trace contextRef="#ctx0" brushRef="#br2" timeOffset="65479.4985">4754 6702 2020 0,'-7'20'18'0,"7"-20"-9"0,-23 19-9 15,23-19 0-15,-20 30 0 0,9-10 0 0,0 0 0 16,2 2 0-16,2 2 0 0,1-1 0 0,2-1 0 15,2-2 0-15,-1 0 0 0,3-20 0 0,3 32 0 16,-3-32 0-16,7 26 0 0,-7-26 0 0,0 0 0 16,0 0 0-16,12 17 0 0,-12-17 0 0,0 0 0 15,0 0 0-15,17-18 0 0,-17 18 0 16,12-28 0-16,-4 10 0 0,-1-3 0 16,0-1 0-16,-1-2 0 0,1 0 0 0,-3-1 0 15,0-1 0-15,-2 1 0 0,0-3 0 0,-2 0 0 16,1 2 0-16,0-1 0 0,4 3 0 0,0 2 0 15,0 5 0-15,-5 17 0 0,8-19 0 0,-8 19 0 16,0 0 0-16,0 0 0 0,23-11 0 16,-23 11 0-16,26 0 0 0,-26 0 0 0,32 2 0 15,-15-1 0-15,3 3 0 0,0-4 0 0,4 1 0 16,-1-3 0-16,7 2-59 0,-12-23-147 0,34 34-296 16,-34-27-113-16,14 9-15 0,-1 13 596 0</inkml:trace>
  <inkml:trace contextRef="#ctx0" brushRef="#br2" timeOffset="65855.3334">5122 6650 1731 0,'17'39'316'0,"-17"-39"-316"0,-25 25 0 0,25-25 0 16,-19 19 0-16,19-19 0 0,0 0 0 0,-2 18 0 16,2-18 0-16,0 0 0 0,22 15 0 0,-22-15 0 15,31 5 0-15,-10-7 0 0,3-2 0 0,3-2 0 16,2 0 0-16,2-4 0 0,0 1 0 15,3-3 0-15,0-3 0 0,-1 2 0 0,-2 0 0 16,-6-1 0-16,-4 2 0 0,-21 12 0 0,23-19 0 16,-23 19 0-16,0 0 0 0,5-18 0 15,-5 18 0-15,0 0 0 0,0 0 0 0,-26-20 0 16,26 20 0-16,-34-1 0 0,14 5 0 0,-4 4 0 16,-1 3 0-16,-3 6 0 0,-1 5 0 15,0 1 0-15,4 3 0 0,2 2 0 0,4 0 0 16,2 0 0-16,2-2 0 0,4-1 0 0,4-2 0 15,4-2 0-15,5-1 0 0,3-3 0 0,-5-17 0 16,23 26 0-16,-4-17 0 0,9-6 0 0,4-4 0 16,7-4 0-16,6-3 0 0,8-3 0 0,7-2 0 15,3-2 0-15,0-3 0 0,6 6 0 0,-13-18-135 16,33 35-256-16,-40-35-213 0,19 17-23 16,-11 2 338-16</inkml:trace>
  <inkml:trace contextRef="#ctx0" brushRef="#br2" timeOffset="66205.412">6117 6763 1393 0,'-33'-20'564'0,"6"23"-521"16,-2-3-13-16,4 1-13 0,-2 0-17 16,1 2 0-16,2-1 0 0,1 3 0 15,2 1 0-15,4 2 0 0,17-8 0 0,-25 19 0 16,25-19 0-16,-19 23 0 0,19-23 0 0,-13 32 0 16,8-14 0-16,1 2 0 0,2-2 0 0,2 0 0 15,0-18 0-15,6 28 0 0,-6-28 0 0,16 19 0 16,-16-19 0-16,23 6 0 0,-23-6 0 0,34-8 0 15,-14-1 0-15,0-4 0 0,1-3 0 0,0-7 0 16,0-3 0-16,4-3 0 0,-2-5 0 16,2-4 0-16,1-2 0 0,2-1 0 0,-3 0 0 15,1 1 0-15,-3 0 0 0,-1-1 0 0,-1-1 0 16,-3 0 0-16,-4 2 0 0,-1 5 0 16,-5 8 0-16,-3 9 0 0,-5 18 0 0,0 0 0 15,0 0 0-15,0 0 0 0,-12 24 0 0,3 0 0 0,-2 11 0 31,-1 10 0-31,-4 5 0 0,-2 0 0 16,1 1 0-16,1-2 0 0,7-2 0 16,0-5 0-16,9-2 0 0,0-10 0 0,11 0 0 15,-1-10 0-15,18 11-135 0,-28-31-191 0,41 26-129 16,-41-26-168-16,31-3 116 0,11 23 507 0</inkml:trace>
  <inkml:trace contextRef="#ctx0" brushRef="#br2" timeOffset="67132.6055">7397 6317 1298 0,'30'4'318'16,"-30"-4"-203"-16,-3-23-77 0,3 23 6 0,-3-20-2 15,3 20 8-15,0 0-5 0,0 0 2 0,-13-17-10 16,13 17-24-16,0 0-13 0,-17 8 0 0,17-8 0 15,-14 19 0-15,14-19 0 0,-18 38 0 16,10-9 0-16,1 5 0 0,1 7 0 0,0 4 0 16,0 5 0-16,0 0 0 0,2 2 0 0,-1 2 0 15,0-4 0-15,0 0 0 0,0-3 0 0,2-5 0 16,0-3 0-16,2-5 0 0,1-4 0 0,0-7 0 16,1-2 0-16,-1-21 0 0,4 22 0 0,-4-22 0 15,0 0 0-15,0 0 0 0,0 0 0 0,0 0 0 16,17-2 0-16,-17 2 0 15,10-25 0-15,-2 4 0 0,3-5 0 0,1-6 0 16,3-2 0-16,0 1 0 0,2 0 0 0,-3 0 0 16,1 3 0-16,1-1 0 0,-2 3 0 0,0 2 0 15,-1 6 0-15,-13 20 0 0,23-24 0 0,-23 24 0 16,21-10 0-16,-21 10 0 0,17 1 0 0,-17-1 0 16,0 0 0-16,22 20 0 0,-22-20 0 15,12 24 0-15,-12-24 0 0,10 32 0 0,-7-12 0 16,-2 1 0-16,-2 1 0 0,-1 1 0 0,-4 0 0 15,-2 0 0-15,0 1 0 0,-2-3 0 0,0 0 0 16,-1-3 0-16,11-18 0 0,-24 29 0 0,24-29 0 16,-25 19 0-16,25-19 0 0,-23 8 0 15,23-8 0-15,-20 0 0 0,20 0 0 0,0 0 0 16,-22-22 0-16,22 22 0 0,-13-28 0 16,13 28 0-16,-10-32 0 0,10 32-36 0,-7-38-53 15,7 38-89-15,-10-39-121 0,34 44-63 0,-39-34-62 16,24 11-29-16,7 19 248 0,-26-27 205 0</inkml:trace>
  <inkml:trace contextRef="#ctx0" brushRef="#br2" timeOffset="67757.5767">8088 6729 1095 0,'5'19'360'16,"-30"-47"116"-16,25 28-433 0,-31-15-7 16,31 15 1-16,-27-16-37 0,27 16 0 0,-25-11 0 15,25 11 0-15,-26-3 0 0,26 3 0 0,-20 2 0 16,20-2 0-16,-20 11 0 0,20-11 0 0,-16 26 0 16,10-5 0-16,1 4 0 0,-1 3 0 0,1 4 0 15,2 0 0-15,-1 1 0 0,2 0 0 16,2-3 0-16,1-2 0 0,4-5 0 0,3-5 0 15,-8-18 0-15,23 24 0 0,-23-24 0 16,31 10 0-16,-31-10 0 0,34-6 0 0,-17-3 0 16,1-1 0-16,0-5 0 0,-1-3 0 0,4-5 0 15,-1-4 0-15,0-2 0 0,0-2 0 0,-2 0 0 16,-2 1 0-16,-3 1 0 0,-1 0 0 0,-2 0 0 16,-1 2 0-16,-2 3 0 0,-1 4 0 0,-6 20 0 15,11-27 0-15,-11 27 0 0,0 0 0 0,0 0 0 16,0 0 0-16,2 21 0 0,-5 2 0 15,-3 9 0-15,-2 8 0 0,-1 10 0 0,-6 3 0 16,-1 9 0-16,-1 4 0 0,-5 7 0 0,0 5 0 16,-3 3 0-16,-3 2 0 0,-1-2 0 15,-1-3 0-15,1-4 0 0,1-4 0 0,4-7 0 16,3-9 0-16,5-8 0 0,4-8 0 0,4-7 0 16,2-5 0-16,2-9 0 0,4-17 0 15,0 0 0-15,0 0 0 0,0 0 0 0,0 0 0 16,0 0 0-16,7-22 0 0,-2 3 0 0,0-8 0 15,0-7 0-15,1-3 0 0,0-5 0 0,0 0 0 16,0-5 0-16,-1-1 0 0,-1-4 0 0,-1-3 0 16,2 3 0-16,0-2 0 0,1 2 0 0,3 3 0 15,0 5 0-15,2 5 0 0,3 7 0 0,-1 6 0 16,1 4 0-16,0 3 0 16,3 7 0-16,-17 12 0 0,39-21 0 0,-24 1-74 15,32 27-180-15,-35-42-142 0,41 38-72 0,-22-12-78 16,-3-19 238-16,32 31 308 0</inkml:trace>
  <inkml:trace contextRef="#ctx0" brushRef="#br2" timeOffset="68366.9513">9537 6719 1387 0,'-28'-8'426'16,"28"8"-279"-16,0 0-121 0,-19-6-6 0,19 6 3 15,-28 0-5-15,28 0-18 0,-32 6 0 0,11 0 0 16,0 2 0-16,-2 4 0 0,0 2 0 15,0 0 0-15,2 2 0 0,2 1 0 0,2 0 0 16,3 0 0-16,14-17 0 0,-19 31 0 0,19-31 0 16,-6 24 0-16,6-24 0 0,6 17 0 0,-6-17 0 15,19 10 0-15,-19-10 0 0,32 2 0 0,-13-5 0 16,2-3 0-16,3-2 0 0,2-2 0 0,0 0 0 16,0 0 0-16,-1 1 0 15,-5 1 0-15,0 3 0 0,-20 5 0 0,24-2 0 16,-24 2 0-16,0 0 0 0,0 0 0 0,0 0 0 15,5 23 0-15,-5-23 0 0,-7 19 0 0,7-19 0 16,-15 28 0-16,15-28 0 0,-24 32 0 0,24-32 0 16,-27 29 0-16,27-29 0 0,-23 24 0 0,23-24 0 15,0 0 0-15,-17 16 0 0,17-16 0 0,0 0 0 16,0 0 0-16,0 0 0 0,0 0 0 16,20-21-58-16,8 27-187 0,-32-46-123 0,41 32-108 15,-22-14-142-15,-4-17 337 0,24 32 281 0</inkml:trace>
  <inkml:trace contextRef="#ctx0" brushRef="#br2" timeOffset="68757.5736">9912 6171 1808 0,'0'0'239'16,"0"0"-239"-16,0 0 0 0,0 0 0 0,0 0 0 15,-12 21 0-15,12-21 0 0,-14 18 0 0,14-18 0 16,-14 33 0-16,7-8 0 0,2 5 0 0,-2 7 0 15,1 4 0-15,0 1 0 0,0 3 0 0,-2 0 0 16,0-1 0-16,0 1 0 16,1 0 0-16,1-4 0 0,2-2 0 0,1-3 0 15,0-6 0-15,1-2 0 0,1-3 0 0,2-6 0 16,1-1 0-16,-2-18 0 0,9 20 0 0,-9-20 0 16,0 0 0-16,21 5 0 0,-21-5 0 0,20-11 0 15,-20 11 0-15,29-24 0 0,-13 7 0 0,2-3 0 16,-1-3 0-16,2 0 0 0,-3 0 0 0,-3 0 0 15,0 1 0-15,-2 1 0 0,-1 4 0 16,-10 17 0-16,16-23 0 0,-16 23 0 0,0 0 0 16,0 0 0-16,0 0 0 0,19-2 0 0,-19 2 0 15,6 18 0-15,-6-18 0 0,10 28 0 0,-10-28 0 16,13 34 0-16,-4-16 0 0,3 2 0 16,-12-20 0-16,32 33 0 0,-13-21 0 0,7 2 0 15,-2-5 0-15,6 1 0 0,-4-9-54 0,14 12-92 16,-23-31-98-16,37 34-161 0,-36-24-181 15,11-5 76-15,8 16 409 0</inkml:trace>
  <inkml:trace contextRef="#ctx0" brushRef="#br2" timeOffset="69132.5952">10529 6697 1424 0,'0'0'526'0,"-6"-20"-442"16,6 20-71-16,-31-11-13 0,31 11 0 0,-31-5 0 16,31 5 0-16,-33 1 0 0,15 2 0 15,1 2 0-15,0 2 0 0,17-7 0 16,-31 20 0-16,31-20 0 0,-26 34 0 0,13-14 0 15,1 0 0-15,3 1 0 0,0-1 0 0,3 1 0 16,2-3 0-16,3 0 0 0,1-18 0 0,5 29 0 16,-5-29 0-16,16 24 0 0,-16-24 0 0,25 14 0 15,-25-14 0-15,33 1 0 0,-13-5 0 0,1 1 0 16,3-7 0-16,0-1 0 0,0-6 0 16,1-3 0-16,-1-1 0 0,0-2 0 0,-2 1 0 15,-1-2 0-15,-4 0 0 0,-1 1 0 0,-4 1 0 16,-3 3 0-16,-9 19 0 0,10-29 0 0,-10 29 0 15,0 0 0-15,1-21 0 0,-1 21 0 0,0 0 0 16,0 0 0-16,0 0 0 0,-24 22 0 0,24-22 0 16,-18 35 0-16,7-12 0 0,1 4 0 15,0-1 0-15,2 0 0 0,2-1 0 16,0-1 0-16,3 0 0 0,2-3 0 0,5 0 0 16,2-4 0-16,-6-17 0 0,23 25 0 0,-5-15 0 15,-1-7 0-15,10 1 0 0,-8-15-110 0,23 15-84 16,-34-42-162-16,38 30-124 0,-16-17-96 0,-4-12 246 15</inkml:trace>
  <inkml:trace contextRef="#ctx0" brushRef="#br2" timeOffset="69335.7114">11021 6289 1875 0,'0'0'172'0,"0"-21"-172"0,0 21 0 15,-20 18 0-15,20-18 0 0,-20 32 0 0,11-9 0 16,-1 7 0-16,1 0 0 0,1 6 0 0,3 3 0 15,0 1 0-15,1 2 0 0,3 2 0 16,2 2 0-16,2 1 0 0,-1 0 0 0,1-2 0 16,0-3 0-16,0-3 0 0,4 0 0 0,-1-5 0 15,3-1 0-15,-2-6 0 0,6 2 0 0,-13-29-165 16,31 44-254-16,-31-44-194 0,17 9-15 0,4-1 407 16</inkml:trace>
  <inkml:trace contextRef="#ctx0" brushRef="#br2" timeOffset="69616.9672">11225 6642 1884 0,'-37'-10'163'0,"10"20"-163"0,1 3 0 16,0-1 0-16,3 2 0 0,1-2 0 0,3 3 0 16,-1-3 0-16,20-12 0 0,-27 22 0 15,27-22 0-15,-13 18 0 0,13-18 0 0,0 0 0 16,0 21 0-16,0-21 0 0,0 0 0 0,22 17 0 15,-22-17 0-15,25 11 0 0,-25-11 0 0,33 6 0 16,-14-4 0-16,-2-1 0 0,1-1 0 0,-1 2 0 16,0-2 0-16,0 1 0 0,-17-1 0 15,33 0 0-15,-33 0 0 0,35-4 0 0,-17 1 0 16,4-2 0-16,-1-4 0 0,4 3 0 16,-6-9-43-16,15 13-119 0,-28-35-150 0,34 36-201 15,-22-19-74-15,-1-2 158 0</inkml:trace>
  <inkml:trace contextRef="#ctx0" brushRef="#br2" timeOffset="70029.556">11431 6760 1498 0,'23'21'549'15,"-23"-21"-549"-15,0 0 0 0,0 0 0 0,0 0 0 16,0 0 0-16,0 0 0 0,0 0 0 0,0 0 0 15,0 0 0-15,0 0 0 0,0 0 0 0,0 0 0 16,0 0 0-16,0 0 0 0,0 0 0 16,0 0 0-16,0 0 0 0,0 0 0 15,0 0 0-15,14 19 0 0,-14-19 0 0,0 0 0 16,0 0 0-16,0 0 0 0,0 0 0 0,0 0 0 16,13 17 0-16,-13-17 0 0,0 0 0 0,0 0 0 15,0 0 0-15,0 0 0 0,10-17 0 0,-10 17 0 16,0 0 0-16,6-17 0 0,-6 17 0 15,0 0 0-15,7-21 0 0,-7 21 0 0,4-17 0 16,-4 17 0-16,0 0 0 0,7-21 0 0,-7 21 0 16,0 0 0-16,0 0 0 0,0 0 0 0,0 0 0 15,0 0 0-15,0 0 0 0,0 18 0 0,0-18 0 16,-6 27 0-16,0-8 0 0,0 4 0 16,-4 4 0-16,-1 2 0 0,2-1 0 0,-2 2 0 15,2-4 0-15,2 1 0 0,1-5 0 16,5-3 0-16,1-19 0 0,6 27-36 0,-6-27-168 15,19 7-98-15,-35-32-110 0,41 23-86 0,-25 2 11 16,11-37 380-16</inkml:trace>
  <inkml:trace contextRef="#ctx0" brushRef="#br2" timeOffset="70186.7687">11443 6422 1826 0,'-9'-28'221'0,"-12"30"-221"0,21-2 0 15,-22-3 0-15,22 3 0 0,0 0 0 0,0 0 0 16,5-27 0-16,-5 27 0 0,13-31-51 0,20 40-304 16,-29-27-337-16,-4 18 48 0,28-13 340 0</inkml:trace>
  <inkml:trace contextRef="#ctx0" brushRef="#br2" timeOffset="70780.9444">11882 6649 1288 0,'39'10'449'16,"-39"-10"-226"-16,0 0-173 0,-17-12-22 0,17 12-19 16,0 0-9-16,0 0 0 0,0 0 0 0,0 0 0 15,0 0 0-15,0 0 0 0,0 0 0 0,-14 24 0 16,14-24 0-16,-18 35 0 0,7-12 0 15,0 2 0-15,-2 3 0 0,3 0 0 16,-3-1 0-16,2 2 0 0,2-3 0 0,0 0 0 16,2-6 0-16,1 1 0 0,6-21 0 0,-5 28 0 15,5-28 0-15,0 0 0 0,5 18 0 0,-5-18 0 16,0 0 0-16,0 0 0 0,19-11 0 0,-19 11 0 16,22-24 0-16,-8 4 0 0,3-4 0 0,2-6 0 15,3-3 0-15,1-1 0 0,1-1 0 16,1 0 0-16,-3 1 0 0,-2 2 0 0,-2 1 0 15,1 4 0-15,-2 5 0 0,-1 4 0 0,-16 18 0 16,20-23 0-16,-20 23 0 0,0 0 0 0,0 0 0 16,0 0 0-16,0 0 0 0,0 0 0 0,16 23 0 15,-16-5 0-15,1 6 0 0,-1 4 0 0,0 3 0 16,0 2 0-16,1 1 0 0,-1-4 0 16,4 0 0-16,0-2 0 0,6 1 0 15,-1-3 0-15,9-1 0 0,-2-7 0 0,12 5-18 16,-28-23-170-16,67 25-65 0,-52-44-103 0,42 32-58 15,-23-14-44-15,-5-19 99 0,28 28 359 0</inkml:trace>
  <inkml:trace contextRef="#ctx0" brushRef="#br2" timeOffset="71303.8824">12711 6702 2047 0,'-22'-11'0'0,"2"1"0"0,0 2 0 16,-1 3 0-16,-3 2 0 0,2 4 0 0,-1 1 0 15,0 3 0-15,-1 3 0 0,3 4 0 0,-3 2 0 16,4 4 0-16,-2 3 0 0,4 1 0 0,-1 1 0 16,6 2 0-16,2-1 0 0,1 2 0 15,4-3 0-15,3-2 0 0,4 0 0 0,4-4 0 16,-5-17 0-16,19 28 0 0,-19-28 0 0,32 17 0 16,-12-15 0-16,4-4 0 0,0-3 0 15,0-3 0-15,-1-2 0 0,-1-2 0 0,0-4 0 0,-4-2 0 16,1-3 0-16,-2-1 0 0,-3 1 0 0,1-2 0 15,-2 1 0-15,-2-1 0 0,0 0 0 16,-1 2 0-16,-2 1 0 0,0 3 0 16,-8 17 0-16,7-21 0 0,-7 21 0 0,0 0 0 15,0 0 0-15,0 0 0 0,-7 26 0 0,-1-6 0 16,-1 8 0-16,-5 6 0 0,-3 6 0 0,-1 5 0 16,-2 4 0-16,0 6 0 0,-1 3 0 0,2 3 0 15,0 1 0-15,0 1 0 0,2-4 0 0,1-1 0 16,-1-3 0-16,1-3 0 0,2-4 0 0,2-3 0 15,1-5 0-15,1-8 0 0,3-4 0 16,-1-6 0-16,8-22 0 0,-8 24 0 0,8-24 0 16,0 0 0-16,0 0 0 0,0 0 0 15,1-19 0-15,0 1 0 0,2-4 0 0,-1-2 0 16,3-7 0-16,0 1 0 0,1-4 0 0,0-1 0 16,0-4 0-16,0-3 0 0,3-3 0 0,-1-4 0 15,3-2 0-15,1-1 0 0,4 4 0 16,0 2 0-16,0 8 0 0,-3 6 0 0,2 7 0 15,-6 4 0-15,-9 21 0 0,16-34-138 0,10 41-118 16,-38-38-79-16,38 29-160 0,-27-16 132 0,10-5-35 16,22 32 337-16</inkml:trace>
  <inkml:trace contextRef="#ctx0" brushRef="#br2" timeOffset="82068.0231">13303 7048 1669 0,'0'0'378'0,"0"0"-378"0,0 0 0 16,0 0 0-16,0 0 0 0,0 0 0 0,0 0 0 15,0 0 0-15,-12-18 0 0,12 18 0 0,0 0 0 16,0 0 0-16,0 0 0 0,2-18 0 15,-2 18 0-15,0 0 0 0,9-21 0 0,-9 21 0 16,0 0 0-16,8-20 0 0,-8 20 0 0,-7-20-164 16,7 20-473-16,0 0-32 0,-13 20 93 0</inkml:trace>
  <inkml:trace contextRef="#ctx0" brushRef="#br2" timeOffset="82817.9739">14119 6556 1020 0,'17'6'434'0,"-32"-28"-216"0,15 22-153 0,-2-20-6 15,2 20-1-15,-4-20-5 0,4 20-8 16,0 0-10-16,-17-21-7 0,17 21-5 0,-19-14-14 16,19 14-9-16,-22-8 0 0,22 8 0 0,-27-3 0 15,27 3 0-15,-33 3 0 0,14 2 0 0,-1 2 0 16,1 5 0-16,1 3 0 0,1 4 0 0,2 5 0 16,1 3 0-16,-1 3 0 0,2 1 0 0,0 1 0 15,2 2 0-15,3 2 0 0,1 0 0 16,1-1 0-16,3 0 0 0,2-3 0 0,3-3 0 15,4-1 0-15,7-5 0 0,1-5 0 16,4-3 0-16,6-2 0 0,5-7 0 0,5-3 0 16,5-5 0-16,2-7 0 0,3-8 0 0,2-6 0 15,4-7 0-15,1-5 0 0,0-2 0 0,0-4 0 16,-5-3 0-16,-3 2 0 0,-9-1 0 0,-9 3 0 16,-6 5 0-16,-12 4 0 0,-7 3 0 15,-7 3 0-15,-10 4 0 0,-6 4 0 0,-7 3 0 16,-5 3 0-16,-4 2 0 0,-3 5 0 0,-3 2 0 15,1 2 0-15,1 3 0 0,4-1 0 0,9 2 0 16,4-2 0-16,26-2 0 0,-24 7 0 0,24-7-6 16,0 0-71-16,27 27-89 0,-27-27-304 15,33-1-153-15,-7 0 45 0,7-9 452 0</inkml:trace>
  <inkml:trace contextRef="#ctx0" brushRef="#br2" timeOffset="83366.4728">14794 6188 1977 0,'-23'3'38'16,"23"-3"-10"-16,-26 15-24 0,26-15-4 0,-23 26 0 15,23-26 0-15,-19 33 0 0,11-14 0 0,1 4 0 16,2 1 0-16,-1 4 0 0,4 3 0 16,1 3 0-16,-1 2 0 0,2 3 0 0,0 2 0 15,-1-1 0-15,0 1 0 0,0-3 0 0,-1-1 0 16,1-2 0-16,2-3 0 0,1-7 0 0,0-4 0 16,2-2 0-16,-4-19 0 0,9 28 0 0,-9-28 0 15,13 17 0-15,-13-17 0 0,0 0 0 0,0 0 0 16,18 0 0-16,-18 0 0 0,0 0 0 0,14-17 0 15,-14 17 0-15,9-27 0 0,-4 10 0 16,1-2 0-16,1-2 0 0,-1 2 0 0,3-3 0 16,-2 2 0-16,4 0 0 0,0 2 0 0,-11 18 0 15,28-28 0-15,-28 28 0 0,33-12 0 16,-16 11 0-16,0 6 0 0,-17-5 0 0,30 22 0 16,-30-22 0-16,26 36 0 0,-15-12 0 0,-3 0 0 15,0 3 0-15,-5-3 0 0,-3 0 0 16,-1 2 0-16,-4-3 0 0,-2 0 0 0,-2-3 0 15,-2 0 0-15,-1-3 0 0,12-17 0 0,-29 29 0 16,29-29 0-16,-34 18 0 0,16-15 0 0,-2-3 0 16,1-3 0-16,-1-4 0 0,3-4 0 0,0-3 0 15,1-5 0-15,4 1 0 0,0-8 0 0,6 2 0 16,0-6 0-16,7 5-1 0,-4-16-135 0,28 36-224 16,-35-36-185-16,31 25-49 0,-11-1 184 15</inkml:trace>
  <inkml:trace contextRef="#ctx0" brushRef="#br2" timeOffset="83663.3444">15370 6719 1561 0,'-8'-34'486'0,"8"34"-486"0,0 0 0 0,-3-21 0 16,3 21 0-16,0 0 0 0,0 0 0 0,0 0 0 15,0 0 0-15,0 0 0 0,0 0 0 16,5 19 0-16,-5-1 0 0,0 8 0 0,0 3 0 16,-2 2 0-16,-1 4 0 0,-3 3 0 15,0 1 0-15,-1 3 0 0,-4 1 0 0,1 1 0 16,-2-1 0-16,0 1 0 0,-3-1 0 0,2-3 0 16,-5-2 0-16,2-6 0 0,-1-3 0 0,1-3 0 15,1-7 0-15,15-19 0 0,-23 25 0 0,23-25 0 16,0 0 0-16,-20-2 0 0,20 2 0 0,-5-30 0 15,5 30-34-15,-9-70-297 0,37 49-222 0,-28-27-71 16,16 3 120-16</inkml:trace>
  <inkml:trace contextRef="#ctx0" brushRef="#br2" timeOffset="83797.9197">15053 6437 1829 0,'-34'16'218'0,"34"-16"-218"16,0 0 0-16,0 0 0 0,0 0 0 0,0 0 0 15,0 0 0-15,21 7 0 0,0 0 0 0,-1-15-74 0,32 28-502 16,-30-23-66-16,17 12-20 0</inkml:trace>
  <inkml:trace contextRef="#ctx0" brushRef="#br2" timeOffset="84161.9458">15672 6770 2047 0,'0'0'0'16,"0"0"0"-16,0 0 0 0,0 0 0 16,0 0 0-16,0 0 0 0,0 0 0 0,18 4 0 0,-18-4 0 15,34-6 0-15,-8-2 0 0,4-3 0 16,4 1 0-16,-1-5 0 0,-1 2 0 16,-2 2 0-16,-6 0 0 0,1 1 0 0,-7 2 0 15,-18 8 0-15,24-13 0 0,-24 13 0 0,0 0 0 31,0 0 0-31,0 0 0 0,0 0 0 0,-5-22 0 16,5 22 0-16,-19-13 0 0,19 13 0 0,-28-10 0 16,11 6 0-16,-1 2 0 0,-3 3 0 0,2 3 0 15,-3 2 0-15,-1 5 0 0,-2 1 0 0,2 6 0 16,-2 2 0-16,3 3 0 0,0 2 0 16,4-1 0-16,3 1 0 0,3-4 0 0,6-1 0 0,3-2 0 15,7-1 0-15,3 0 0 0,-7-17 0 0,31 28 0 16,-8-17 0-16,2-4 0 0,8-1 0 0,0-5 0 15,7 1 0-15,-2-7 0 0,8 5 0 16,-11-18-121-16,32 32-254 0,-40-36-216 0,28 16 2 16,-9-2 219-16</inkml:trace>
  <inkml:trace contextRef="#ctx0" brushRef="#br2" timeOffset="84380.7084">16437 6614 1856 0,'-46'-5'95'0,"46"5"-50"16,-31-3-3-16,31 3-33 0,-33 8-9 0,13 2 0 15,-1 2 0-15,0 5 0 0,1 1 0 0,0 5 0 16,1 2 0-16,1 2 0 0,1-1 0 16,4 1 0-16,2-3 0 0,8-1 0 0,0-2 0 15,5-2 0-15,-2-19 0 0,14 29 0 16,-14-29 0-16,29 17 0 0,-8-13 0 0,3-8 0 16,7-4 0-16,0-9 0 0,7-3 0 0,1-7 0 15,8-1 0-15,-10-23-126 0,40 36-274 0,-43-39-168 16,25 20-64-16,-7 1 312 0</inkml:trace>
  <inkml:trace contextRef="#ctx0" brushRef="#br2" timeOffset="84536.9296">16853 6280 1565 0,'-33'69'482'16,"9"-30"-482"-16,-2 1 0 0,4 1 0 15,0-1 0-15,2 2 0 0,1-2 0 16,4 1 0-16,1-2 0 0,4-2 0 0,4-2 0 15,0-3 0-15,5-2 0 0,-3-4 0 0,6-2 0 16,-2-24-19-16,22 55-356 0,-22-55-279 0,1 18 10 16,-1-18 290-16</inkml:trace>
  <inkml:trace contextRef="#ctx0" brushRef="#br2" timeOffset="84974.4351">16529 6639 1964 0,'19'6'83'16,"-19"-6"-83"-16,32-3 0 0,-7-2 0 0,1 0 0 15,5-2 0-15,2-2 0 0,2 1 0 0,0-2 0 16,4 1 0-16,-4-1 0 0,1 2 0 16,-5-1 0-16,-4 3 0 0,-5 1 0 0,-4 2 0 15,-18 3 0-15,25-4 0 0,-25 4 0 0,0 0 0 16,0 0 0-16,0 0 0 0,0 0 0 0,2 18 0 15,-2-18 0-15,-16 17 0 0,16-17 0 0,-30 21 0 16,13-11 0-16,0 5 0 0,17-15 0 0,-31 24 0 16,31-24 0-16,-25 28 0 0,25-28 0 15,-18 27 0-15,18-27 0 0,-10 23 0 16,10-23 0-16,1 19 0 0,-1-19 0 0,0 0 0 16,26 18 0-16,-26-18 0 0,28 5 0 0,-9-6 0 15,2-2 0-15,2 1 0 0,0-2 0 0,-1-1 0 16,0 3 0-16,-4-1 0 0,-18 3 0 0,24 2 0 15,-24-2 0-15,0 0 0 0,0 0 0 0,10 19 0 16,-10-19 0-16,-7 17 0 0,7-17 0 16,-17 22 0-16,17-22 0 0,-27 28 0 0,27-28 0 15,-29 30 0-15,29-30 0 0,-30 26 0 0,30-26 0 16,-25 25 0-16,25-25 0 0,-23 15 0 0,31 14-251 16,-39-44-145-16,44 34-104 0,-13-19-114 15,-27-18 329-15,27 18 285 0</inkml:trace>
  <inkml:trace contextRef="#ctx0" brushRef="#br2" timeOffset="85740.0892">17861 6752 1302 0,'-19'-17'488'0,"19"17"-417"0,0 0-25 0,0 0-5 15,-18 7-5-15,18-7-7 0,0 0-5 0,-20 21-14 16,20-21-10-16,-16 20 0 0,16-20 0 0,-12 25 0 15,12-25 0-15,-7 26 0 0,7-26 0 0,-4 29 0 16,4-29 0-16,1 33 0 0,-1-33 0 0,9 30 0 16,-9-30 0-16,15 25 0 0,-15-25 0 15,25 16 0-15,-25-16 0 0,29 7 0 0,-29-7 0 16,30-3 0-16,-30 3 0 0,26-13 0 0,-26 13 0 16,23-22 0-16,-23 22 0 0,22-32 0 0,-10 13 0 15,-1-2 0-15,1 0 0 0,0-1 0 16,0 1 0-16,1 1 0 0,-2 0 0 0,0 3 0 15,-3 1 0-15,-8 16 0 0,17-25 0 0,-17 25 0 16,0 0 0-16,20-13 0 0,-20 13 0 16,0 0 0-16,0 0 0 0,13 21 0 0,-13-21 0 15,4 27 0-15,-4-7 0 0,1-2 0 0,-1 1 0 16,1 2 0-16,-2-2 0 0,2 1 0 0,1-2 0 16,2-1 0-16,-4-17 0 0,15 27 0 0,-15-27 0 15,20 22 0-15,-20-22 0 0,26 12 0 0,-26-12 0 16,31 4 0-16,-12-7 0 0,-2 0 0 15,1-3 0-15,-1-3 0 0,-17 9 0 0,33-24 0 16,-33 24 0-16,24-29 0 0,-24 29 0 16,18-30 0-16,-18 30 0 0,9-33 0 0,-9 16 0 15,0 17 0-15,-1-32 0 0,1 32 0 0,-6-31 0 16,6 31 0-16,-8-27 0 0,8 27 0 0,0-23 0 16,0 23 0-16,0 0 0 0,6-31-106 0,20 48-158 15,-39-38-100-15,43 36-132 0,-30-15-36 16,0 0 248-16</inkml:trace>
  <inkml:trace contextRef="#ctx0" brushRef="#br2" timeOffset="85974.4657">18723 6596 1808 0,'12'41'239'15,"-12"-41"-239"-15,-17 2 0 0,17-2 0 0,-19 14 0 16,19-14 0-16,-24 28 0 0,11-10 0 0,2 1 0 15,3 3 0-15,-1 0 0 0,3-1 0 0,0 1 0 16,4-1 0-16,-1-1 0 0,3-2 0 0,3-1 0 16,-3-17 0-16,12 28 0 0,-12-28 0 0,22 16 0 15,-22-16 0-15,29 2 0 0,-7 2-63 16,-21-32-193-16,39 38-93 0,-45-47-97 0,27 17-100 16,3 7 160-16,-23-31 386 0</inkml:trace>
  <inkml:trace contextRef="#ctx0" brushRef="#br2" timeOffset="86099.4659">18627 6289 1672 0,'-23'-8'375'0,"23"8"-375"0,0 0 0 0,0 0 0 16,2 19 0-16,-2-19-3 0,36 2-39 0,-3 5-55 16,-24-33-298-16,44 34-157 0,-27-25-59 0,13 8 265 15</inkml:trace>
  <inkml:trace contextRef="#ctx0" brushRef="#br2" timeOffset="86318.2142">19278 6164 1639 0,'-4'49'408'0,"-9"-26"-408"16,1 3 0-16,-3 6 0 0,3 3 0 0,-3 2 0 15,2 5 0-15,-1 1 0 0,0 5 0 0,0 3 0 16,1-1 0-16,-1 0 0 0,-1-1 0 15,2-2 0-15,-2-2 0 0,3-3 0 0,2-5 0 16,0-1 0-16,5-6 0 0,3-2 0 0,2-5 0 16,4-3 0-16,-4-20 0 0,11 24 0 0,-11-24-113 15,30 15-229-15,-43-42-141 0,36 22-108 16,-23 5 74-16,3-43 517 0</inkml:trace>
  <inkml:trace contextRef="#ctx0" brushRef="#br2" timeOffset="86490.1735">18955 6734 2047 0,'-6'-17'0'0,"6"17"0"15,24-4 0-15,-7 1 0 0,4-3 0 0,6-4 0 16,7-1 0-16,0-2 0 0,8-1 0 0,-7-1 0 16,6 3 0-16,-7-10 0 15,17 25-232-15,-40-34-321 0,28 18-121 0,-14-7 87 16</inkml:trace>
  <inkml:trace contextRef="#ctx0" brushRef="#br2" timeOffset="86833.8722">19630 6229 1983 0,'-34'31'64'0,"4"-6"-64"0,1 2 0 15,3 4 0-15,-1 2 0 0,3 4 0 0,-1 2 0 16,2 5 0-16,1-1 0 0,5-1 0 0,3 1 0 15,3-2 0-15,3-2 0 0,3-2 0 16,4-3 0-16,1-4 0 0,5-4 0 0,2-5 0 16,4-4 0-16,-11-17 0 0,28 21 0 15,-28-21 0-15,31 8 0 0,-31-8 0 0,34-3 0 16,-14-5 0-16,-2-4 0 0,0-2 0 0,2-3 0 16,-3-4 0-16,0 1 0 0,-1-1 0 0,-4-1 0 15,0 1 0-15,-1-1 0 0,-1 2 0 0,-1 2 0 16,-9 18 0-16,17-26 0 0,-17 26 0 0,0 0 0 15,0 0 0-15,0 0 0 0,0 0 0 0,0 0 0 16,19 31 0-16,-17-9 0 0,-1 0 0 16,3 2 0-16,-2-5 0 0,8 5 0 0,-10-24-28 15,29 44-247-15,-29-44-75 0,22 25-50 16,-22-25 7-16,0 0 16 0,32 20 154 0,-32-20 223 16</inkml:trace>
  <inkml:trace contextRef="#ctx0" brushRef="#br2" timeOffset="87365.1141">20696 6265 1447 0,'0'0'502'0,"-4"20"-469"16,4-20-9-16,-21 18-4 0,21-18 1 0,-23 35-21 15,11-11 0-15,-1 6 0 0,-1 5 0 0,0 0 0 16,0 6 0-16,1 0 0 0,1-1 0 0,0 1 0 16,2-1 0-16,2 0 0 15,1-3 0-15,5 0 0 0,-3-5 0 0,6 0 0 16,1-6 0-16,2-2 0 0,4-4 0 0,5-2 0 16,-13-18-6-16,39 23-76 0,-21-32-52 0,35 30-299 15,-40-44-94-15,31 16-12 0,-14-4 214 0</inkml:trace>
  <inkml:trace contextRef="#ctx0" brushRef="#br2" timeOffset="87693.2374">20883 6639 1436 0,'-24'8'375'0,"24"-8"-139"0,-28 15-236 0,28-15 0 16,-25 17 0-16,25-17 0 0,-23 31 0 15,14-13 0-15,-2 1 0 0,0 2 0 0,2 2 0 16,2 0 0-16,1 0 0 0,3 2 0 15,1-3 0-15,6 2 0 0,0-2 0 0,4-2 0 16,3-3 0-16,-11-17 0 0,28 24 0 0,-11-19 0 16,3-1 0-16,6-3 0 0,-1-5 0 0,3-2 0 15,0-7 0-15,-1-3 0 0,-1-3 0 0,-3-4 0 16,-1 0 0-16,-3-5 0 0,-3 3 0 0,-3-2 0 16,-3 2 0-16,-4 1 0 0,-5-1 0 0,-2 2 0 15,-4 4 0-15,-3-3 0 0,8 22 0 16,-22-34 0-16,22 34 0 0,-29-22 0 0,29 22 0 15,-30-10 0-15,30 10 0 0,-26 5 0 16,26-5 0-16,-19 15 0 0,19-15 0 0,0 0-55 16,9 38-88-16,-9-38-93 0,23 12-48 0,-28-30-35 15,34 14-119-15,-1 8 38 0,-15-28 229 0</inkml:trace>
  <inkml:trace contextRef="#ctx0" brushRef="#br2" timeOffset="87927.9411">21502 6236 2047 0,'-18'25'0'0,"3"6"0"0,1 3 0 16,-2 6 0-16,2 1 0 0,2 4 0 0,-1 1 0 15,4 0 0-15,0-1 0 0,1-2 0 0,2 2 0 16,4 0 0-16,-1-3 0 0,2-2 0 0,2-4 0 15,-1-4 0-15,4-2 0 0,0-6 0 0,3-1 0 16,-7-23-2-16,32 50-293 0,-32-50-165 0,0 0-105 16,0 0-54-16,0 0 514 0</inkml:trace>
  <inkml:trace contextRef="#ctx0" brushRef="#br2" timeOffset="88374.7856">21305 6637 2047 0,'-24'18'0'0,"24"-18"0"0,0 0 0 16,24 7 0-16,-6-5 0 0,8-1 0 0,1-2 0 15,1-2 0-15,4 0 0 0,4-2 0 0,-2 0 0 16,2 0 0-16,-2 0 0 0,-2 0 0 0,-4 1 0 16,-4 0 0-16,-3 2 0 0,-3-1 0 0,-18 3 0 15,23-1 0-15,-23 1 0 0,0 0 0 0,0 0 0 16,0 0 0-16,0 0 0 15,0 0 0-15,0 0 0 0,0 0 0 0,0 0 0 16,-18 20 0-16,18-20 0 0,-23 14 0 0,23-14 0 16,-23 19 0-16,23-19 0 0,-23 22 0 0,23-22 0 15,-20 19 0-15,20-19 0 0,0 0 0 0,-11 21 0 16,11-21 0-16,0 0 0 0,0 0 0 0,14 17 0 16,-14-17 0-16,18 7 0 0,-18-7 0 0,28 7 0 15,-10-2 0-15,1-3 0 0,2 2 0 16,0 1 0-16,-2 0 0 0,-2 3 0 0,-17-8 0 15,27 22 0-15,-27-22 0 0,17 29 0 0,-13-11 0 16,-7 0 0-16,0 3 0 0,-6-1 0 0,-2 2 0 16,-1-1 0-16,-4-2 0 0,-1-1 0 0,-1 2 0 15,0-5 0-15,-1 0 0 0,19-15 0 0,-29 20 0 16,29-20 0-16,-17 12 0 0,17-12 0 0,0 0 0 16,0 0-215-16,-5-20-85 0,32 27-125 0,-37-36-53 15,17 1 36-15,16 21 256 0</inkml:trace>
  <inkml:trace contextRef="#ctx0" brushRef="#br2" timeOffset="88933.2726">22723 6718 1264 0,'-5'-28'340'15,"6"5"90"-15,-1 23-417 0,0 0-13 16,3-23 0-16,-3 23 0 0,0 0 0 0,0 0 0 16,-21-12 0-16,21 12 0 0,-25 3 0 0,8 3 0 15,-2 2 0-15,1 4 0 0,-1 2 0 16,0 2 0-16,1 3 0 0,1 1 0 0,0 1 0 16,1 0 0-16,3 1 0 0,0 2 0 0,4-3 0 15,5 1 0-15,4-3 0 0,6-1 0 0,4-1 0 16,-10-17 0-16,33 27 0 0,-9-18 0 15,3-1 0-15,2-3 0 0,4-4 0 0,-1-2 0 16,1-4 0-16,1-3 0 0,-3-1 0 0,0-3 0 16,-5-4 0-16,-2-2 0 0,-6-2 0 0,-5 1 0 15,-3-1 0-15,-3-2 0 0,-6 0 0 0,-1 0 0 16,-7-1 0-16,-1 3 0 0,-6 2 0 0,-3-1 0 16,-1 5 0-16,-3-1 0 0,3 5 0 15,-1 0 0-15,19 10 0 0,-31-11 0 0,31 11 0 16,-18 1 0-16,18-1 0 0,0 0 0 15,1 23 0-15,-1-23 0 0,16 29 0 0,-16-29-77 16,40 36-129-16,-40-36-47 0,47 19-91 0,-47-19-52 16,37-17-29-16,6 26 80 0,-23-29 345 0</inkml:trace>
  <inkml:trace contextRef="#ctx0" brushRef="#br2" timeOffset="89169.2377">23526 6174 1191 0,'-34'-23'289'0,"0"7"212"15,9 25-476-15,1 5 0 0,0 7-9 0,-2 5-16 16,-1 9 0-16,2 6 0 0,-1 8 0 0,3 5 0 16,1 3 0-16,3 2 0 0,2-2 0 0,1 0 0 15,3-4 0-15,3-1 0 0,3-3 0 16,4-7 0-16,4-3 0 0,3-8 0 0,4-2 0 15,0-7 0-15,5 2 0 0,-13-24-214 0,37 25-234 16,-37-25-200-16,0 0 45 0,24-1 470 16</inkml:trace>
  <inkml:trace contextRef="#ctx0" brushRef="#br2" timeOffset="89341.0911">23021 6626 2047 0,'-27'21'0'15,"27"-21"0"-15,0 0 0 0,20 2 0 0,3-4 0 16,7-1 0-16,9-4 0 0,9 0 0 16,3-3 0-16,5-3 0 0,1 3 0 0,-4-2 0 15,3 6 0-15,-11-6 0 0,16 25-128 0,-43-44-308 16,19 31-251-16,-13-10 47 0,-11-9 485 0</inkml:trace>
  <inkml:trace contextRef="#ctx0" brushRef="#br2" timeOffset="90513.0241">945 8119 994 0,'20'-10'540'16,"-8"-8"-505"-16,6 9 7 0,-15-8 18 0,-3 17 5 15,0 0 6-15,17-15-8 0,-17 15-5 0,0 0-13 16,0 0-10-16,-24-6-9 0,24 6-13 0,-20 3-13 16,20-3 0-16,-19 9 0 0,19-9 0 0,-18 11 0 15,18-11 0-15,0 0 0 0,-22 25 0 0,22-25 0 16,-7 34 0-16,4-10 0 0,2 6 0 16,2 4 0-16,-2 6 0 0,0 3 0 0,-2 0 0 15,0-1 0-15,-2-4 0 0,2-3 0 16,-2-4 0-16,2-3 0 0,-1-6 0 0,0-4 0 15,4-18 0-15,-3 18 0 0,3-18 0 0,0 0 0 16,0 0 0-16,0 0 0 0,11-19 0 0,-4 1 0 16,3-8 0-16,0-4 0 0,0-6 0 0,3-2 0 15,-2-4 0-15,1 1 0 0,0-3 0 16,-1 3 0-16,-1 4 0 0,-1 0 0 0,-1 6 0 16,-1-1 0-16,0 6 0 0,-1 3 0 0,-2 5 0 15,-4 18 0-15,7-19 0 0,-7 19 0 0,0 0 0 16,0 0 0-16,0 0 0 0,0 0 0 0,0 30 0 15,1-12 0-15,1 5 0 0,-1 3 0 0,0 3 0 16,0 0 0-16,3-1 0 0,1-2 0 16,3-2 0-16,1-3 0 0,2-4 0 15,-11-17 0-15,34 22 0 0,-11-17 0 0,2-7 0 16,3-4 0-16,4-5 0 0,0-7 0 0,2-4 0 16,1-6 0-16,0 1 0 0,-1-2 0 0,-2 1 0 15,-3-1 0-15,-5 4 0 0,0 2 0 0,-6 5 0 16,-18 18 0-16,23-22 0 0,-23 22 0 0,0 0 0 15,0 0 0-15,0 0 0 0,0 0 0 16,0 0 0-16,6 17 0 0,-10 2 0 0,-1 6 0 16,1 5 0-16,-4 3 0 0,0 2 0 0,1-2 0 15,0 3 0-15,3 0 0 0,2-1 0 0,2-2 0 16,8-2 0-16,-1-7 0 0,8 0 0 16,2-6 0-16,7 1-21 0,-2-15-86 0,19 12-51 15,-23-35-81-15,38 32-95 0,-35-37-69 0,13 6-114 16,16 12 250-16,-23-31 267 0</inkml:trace>
  <inkml:trace contextRef="#ctx0" brushRef="#br2" timeOffset="90856.7537">2161 8070 1592 0,'-33'-24'455'16,"12"15"-455"-16,-1 3 0 0,2 0 0 0,0 5 0 16,0 1 0-16,0 3 0 0,-1 1 0 15,2 6 0-15,-2 2 0 0,2 4 0 16,-1 3 0-16,2 5 0 0,0 4 0 0,1 4 0 15,0 2 0-15,2 2 0 0,-1 0 0 0,6 0 0 16,0-4 0-16,6-6 0 0,3-3 0 0,6-4 0 16,-5-19 0-16,17 27 0 0,-17-27 0 0,31 14 0 15,-10-13 0-15,5-4 0 0,-1-4 0 0,3-5 0 16,1-6 0-16,1-3 0 0,-1-4 0 16,-1-3 0-16,0-3 0 0,-4 2 0 0,-1-1 0 15,-5 3 0-15,-3 6 0 0,-4 2 0 0,-11 19 0 16,11-28 0-16,-11 28 0 0,0 0 0 0,0-19 0 15,0 19 0-15,0 0 0 0,0 0 0 0,0 0 0 16,-20 16 0-16,20-16 0 0,-9 27 0 16,5-5 0-16,-1 2 0 0,4 3 0 0,-2 1 0 15,6 1 0-15,-1-4 0 0,7 2 0 16,-1-8 0-16,11 3-43 0,-19-22-83 0,47 30-48 16,-47-30-94-16,52 4-76 0,-52-4-73 0,42-28-88 15,4 29 336-15</inkml:trace>
  <inkml:trace contextRef="#ctx0" brushRef="#br2" timeOffset="91200.5345">2700 7985 1666 0,'-43'-18'293'0,"43"18"-218"0,-38 10-62 16,16 1-13-16,-2 3 0 0,0 3 0 0,-1 1 0 15,1 3 0-15,1 0 0 0,4 2 0 0,1-3 0 16,6-1 0-16,4-2 0 0,8-17 0 0,-1 29 0 15,1-29 0-15,15 20 0 0,-15-20 0 16,30 11 0-16,-10-9 0 0,3-2 0 0,5-4 0 16,0 1 0-16,3-3 0 0,-1 1 0 0,-4 0 0 15,-1 1 0-15,-3 2 0 0,-4 2 0 0,-18 0 0 16,27 5 0-16,-27-5 0 0,0 0 0 0,13 22 0 16,-13-22 0-16,0 25 0 0,0-25 0 0,-12 34 0 15,1-14 0-15,-2 1 0 0,-2 0 0 16,0-3 0-16,-1-1 0 0,16-17 0 15,-25 27 0-15,25-27 0 0,-12 17 0 0,12-17 0 16,0 0 0-16,0 0 0 0,0 0 0 0,21-7-28 16,2 4-102-16,-17-35-81 0,38 37-140 0,-39-41-156 15,24 10-33-15,7 13 261 0</inkml:trace>
  <inkml:trace contextRef="#ctx0" brushRef="#br2" timeOffset="91513.0233">3192 7919 1480 0,'0'0'567'15,"0"0"-567"-15,-17-1 0 0,17 1 0 16,-29 2 0-16,29-2 0 0,-35 12 0 0,18 0 0 16,-4 0 0-16,3 4 0 0,-1 2 0 0,1 0 0 15,1 2 0-15,4-1 0 0,2-1 0 0,11-18 0 16,-10 29 0-16,10-29 0 0,6 23 0 16,-6-23 0-16,18 16 0 0,-18-16 0 0,30 10 0 15,-12-8 0-15,1 1 0 0,3-3 0 0,0-2 0 16,0 1 0-16,0-3 0 0,0 1 0 0,-5 2 0 15,0 2 0-15,-17-1 0 0,19 7 0 0,-19-7 0 16,10 21 0-16,-10-21 0 0,2 31 0 0,-6-13 0 16,-4 5 0-16,-3-1 0 0,-3 3 0 0,-2 1 0 15,0-3 0-15,-1 1 0 16,2-5 0-16,3 1 0 0,12-20 0 0,-19 29 0 16,19-29 0-16,-7 18 0 0,7-18 0 0,0 0 0 15,0 0-36-15,2 19-117 0,-15-37-60 0,31 31-99 16,-40-38-34-16,22 25-148 0,16-17 32 0,-28-16 432 15</inkml:trace>
  <inkml:trace contextRef="#ctx0" brushRef="#br2" timeOffset="92741.0571">4780 8125 969 0,'-7'-44'193'0,"25"43"4"0,-35-28-4 16,17 29-49-16,-6-18-45 0,6 18-30 0,-25-12-17 16,6 10-11-16,-5 4-6 0,-1 4-4 0,-6 4-7 15,1 5-24-15,-3 1 0 0,0 4 0 16,-1 2 0-16,-1 3 0 0,-1 4 0 16,2 4 0-16,-1 1 0 0,5 5 0 0,1-3 0 15,3 0 0-15,5-3 0 0,7-3 0 0,3-2 0 16,6-5 0-16,2-1 0 0,7-4 0 0,-4-18 0 15,20 28 0-15,-3-19 0 0,3-3 0 0,8-4 0 16,1-5 0-16,7-5 0 0,1-4 0 0,2-7 0 16,1-1 0-16,1-6 0 0,-2-3 0 0,-4 0 0 15,-1-3 0-15,-3-1 0 0,-4-1 0 16,-2 0 0-16,-4 3 0 0,-5 2 0 0,-4 4 0 16,-6 3 0-16,-2 1 0 0,-5 4 0 0,-2 0 0 15,3 17 0-15,-12-21 0 0,12 21 0 16,0 0 0-16,-18-14 0 0,18 14 0 0,0 0 0 15,0 0 0-15,-17 12 0 0,17-12 0 0,-6 22 0 16,5-4 0-16,0 3 0 0,1 2 0 16,1 1 0-16,2-2 0 0,5 1 0 0,0 0 0 15,6-5 0-15,-1 1 0 0,5-2 0 0,3-5 0 16,2-1 0-16,5-6 0 0,1-4 0 0,2-2 0 16,1-4 0-16,2-1 0 0,0-6 0 0,-1 1 0 15,1-3 0-15,-2-3 0 0,-4 2 0 0,-2-1 0 16,-6 2 0-16,-3 3 0 0,-17 11 0 0,26-19 0 15,-26 19 0-15,0 0 0 0,17-14 0 16,-17 14 0 0,0 0 0-16,0 0 0 0,0 0 0 0,0 0 0 0,-10 20 0 15,10-20 0-15,-12 24 0 0,1-4 0 0,0 6 0 16,0 3 0-16,-1 2 0 0,2-3 0 0,-1 0 0 16,1-3 0-16,6-3 0 0,-1-5 0 15,5-17 0-15,-3 22 0 0,3-22 0 0,0 0 0 16,0 0 0-16,0 0 0 0,0 0 0 15,23-6 0-15,-23 6 0 0,19-35 0 0,-7 11 0 16,2-5 0-16,1-5 0 0,1-1 0 0,0-3 0 16,-2 4 0-16,-2 3 0 0,-2 3 0 0,-1 4 0 15,-2 2 0-15,-2 5 0 0,-5 17 0 0,7-25 0 16,-7 25 0-16,0 0 0 0,0 0 0 0,13-17 0 16,-13 17 0-16,0 0 0 0,20 7 0 0,-20-7 0 15,28 15 0-15,-10-8 0 0,4 2 0 16,1 1 0-16,5-1 0 0,0 0 0 0,1-1 0 15,0-2 0-15,2-3 0 0,-1-2 0 16,1-1 0-16,-2-2 0 0,2-2 0 0,-1-2 0 16,-2-2 0-16,-2-2 0 0,-4-4 0 0,-2 0 0 15,-3-3 0-15,-5 1 0 0,-2-1 0 0,-7-2 0 16,-1 2 0-16,-7-1 0 0,-4 1 0 0,-3 0 0 16,12 17 0-16,-34-27 0 0,11 17 0 15,-2 5 0-15,-2 4 0 0,-3 5 0 0,2 3 0 16,-1 6 0-16,0 4 0 0,1 5 0 0,1 3 0 15,4 2 0-15,4 3 0 0,4 0 0 0,5 1 0 16,7 0 0-16,4-2 0 0,6-2 0 0,7-1 0 16,4-4 0-16,5-3 0 0,7-7 0 0,4-3 0 15,7-5 0-15,0-6 0 16,8 1 0-16,-3-12 0 0,10 7-16 0,-8-18-92 16,16 13-47-16,-21-22-6 0,25 25-33 0,-26-32-47 15,33 25 2-15,-18-22-24 0,14 0-11 0,9 23-75 16,-25-37 303-16</inkml:trace>
  <inkml:trace contextRef="#ctx0" brushRef="#br2" timeOffset="93445.628">7371 7550 1654 0,'0'0'391'0,"0"0"-389"15,0 0-2-15,0 0 0 0,0 0 0 16,0 0 0-16,0 0 0 0,0 0 0 15,0 0 0-15,0 0 0 0,0 0 0 0,-14 29 0 16,8-6 0-16,-2 7 0 0,-2 8 0 0,0 1 0 16,-2 6 0-16,0 1 0 0,0 4 0 0,-3 1 0 15,2 0 0-15,-2 2 0 0,2 1 0 0,1-1 0 16,-2-2 0-16,2-1 0 0,0-3 0 16,2-6 0-16,3-5 0 0,2-9 0 0,4-8 0 15,1-19 0-15,8 20 0 0,-8-20 0 0,20 0 0 16,-20 0 0-16,33-18 0 0,-13-1 0 0,5-5 0 15,-1-8 0-15,4-2 0 0,-1-5 0 0,1 2 0 16,-2-1 0-16,-1 3 0 0,-2 5 0 0,-5 3 0 16,-2 5 0-16,-3 4 0 0,-13 18 0 0,20-24 0 15,-20 24 0-15,0 0 0 0,0 0 0 16,0 0 0-16,0 0 0 0,0 0 0 0,17 25 0 16,-16-4 0-16,-1 6 0 0,0 3 0 0,-1 4 0 15,-2 1 0-15,3-1 0 0,2-1 0 0,2-1 0 16,5-2 0-16,2-3 0 0,5-5 0 0,6-1 0 15,1-7 0-15,8 0 0 0,1-8 0 0,7 3-9 16,-10-17-143-16,26 19-64 0,-32-39-44 16,38 32-71-16,-35-35 12 0,21 11-1 15,0 8-72-15,-21-30 345 0</inkml:trace>
  <inkml:trace contextRef="#ctx0" brushRef="#br2" timeOffset="94498.3456">8147 7960 1698 0,'-8'21'270'0,"-23"-17"-191"16,5-5-79-16,1 0 0 0,1 2 0 15,1 4 0-15,0 1 0 0,1 4 0 16,-1 2 0-16,1 4 0 0,2 2 0 0,-1 1 0 16,3 4 0-16,2 3 0 0,1 0 0 0,2 2 0 15,2 0 0-15,3 0 0 0,1 1 0 0,4-3 0 16,3-3 0-16,5-1 0 0,1-5 0 0,-6-17 0 16,24 26 0-16,-7-16 0 0,1-3 0 0,4-3 0 15,1-4 0-15,2-4 0 0,0-2 0 16,1-5 0-16,0-1 0 0,1-6 0 0,-1 1 0 15,-3-3 0-15,-1-3 0 0,0 2 0 16,-4-4 0-16,-1 1 0 0,-2-1 0 0,-3 2 0 16,-1 2 0-16,-3-1 0 0,-1 3 0 0,0 2 0 15,-5 0 0-15,-2 17 0 0,1-24 0 0,-1 24 0 16,0 0 0-16,0 0 0 0,0 0 0 0,0 0 0 16,-18-4 0-16,18 4 0 0,-16 30 0 15,6-8 0-15,-1 3 0 0,1 3 0 0,-1 2 0 16,0 1 0-16,2 1 0 0,2-3 0 0,3 0 0 15,3-5 0-15,5-5 0 0,4-2 0 0,-8-17 0 16,27 19 0-16,-6-14 0 0,3-5 0 0,4-6 0 16,3-4 0-16,3-6 0 0,3-5 0 0,-2-4 0 15,1-4 0-15,-1 0 0 0,-2 0 0 0,-2 3 0 16,-4 1 0-16,-4 5 0 16,-5 3 0-16,-18 17 0 0,23-23 0 0,-23 23 0 15,0 0 0-15,0 0 0 0,0 0 0 0,0 0 0 16,0 0 0-16,0 0 0 0,0 0 0 0,0 0 0 15,-18 18 0-15,18-18 0 0,-16 32 0 0,8-13 0 16,-1 0 0-16,1 1 0 0,1-1 0 0,-1 3 0 16,3-5 0-16,-1 1 0 0,6-18 0 15,-6 22 0-15,6-22 0 0,0 0 0 0,-3 18 0 16,3-18 0-16,0 0 0 0,0 0 0 0,14-17 0 16,-14 17 0-16,25-28 0 0,-8 6 0 0,1-2 0 15,0-3 0-15,1 2 0 0,0 0 0 16,-3 3 0-16,-1 0 0 0,-1 4 0 0,-14 18 0 15,23-30 0-15,-23 30 0 0,16-22 0 0,-16 22 0 16,0 0 0-16,0 0 0 0,19-17 0 16,-19 17 0-16,0 0 0 0,18 4 0 0,-18-4 0 15,20 6 0-15,-20-6 0 0,28 7 0 0,-10-5 0 16,3 0 0-16,1-1 0 0,3-1 0 0,3-3 0 16,1 1 0-16,0-2 0 0,2 1 0 0,-1-2 0 15,1-2 0-15,-2-1 0 0,0 0 0 0,-1-1 0 16,-4 2 0-16,-3-3 0 0,-21 10 0 0,27-14 0 15,-27 14 0-15,0 0 0 0,0 0 0 16,-1-19 0-16,1 19 0 0,-26-6 0 16,7 4 0-16,-5 2 0 0,1 3 0 0,-2-1 0 15,-1 3 0-15,1-1 0 0,-1 2 0 0,2 5 0 16,0-1 0-16,-1 7 0 0,0 2 0 0,2 1 0 16,1 3 0-16,3 0 0 0,6 1 0 0,2 3 0 15,5-2 0-15,5 1 0 0,3-3 0 16,4-5 0-16,5 1 0 0,-11-19 0 0,37 21 0 15,-10-19 0-15,3-8 0 0,4-2 0 0,2-11 0 16,5-1 0-16,-3-6 0 0,3-3 0 0,-1-2 0 16,-4-4 0-16,2 0 0 0,-5-4 0 0,-3 0 0 15,-3 1 0-15,-4 1 0 0,-5 4 0 0,-4 2 0 16,-2 1 0-16,-6-1 0 0,0 3 0 16,-1 0 0-16,-4 5 0 0,0 5 0 15,-1 18 0-15,-6-17 0 0,6 17 0 0,0 0 0 16,-22 21 0-16,11-1 0 0,-4 10 0 0,-4 5 0 15,1 7 0-15,-1-1 0 0,2 2 0 0,3 1 0 16,3-2 0-16,4-3 0 0,3-2 0 0,2-6 0 16,8-1 0-16,-2-7 0 0,10 3 0 0,-14-26-20 15,46 41-139-15,-27-42-29 0,33 24-6 0,-28-36-33 16,32 26 17-16,-21-25-11 0,20 6 19 16,-4-5 12-16,8-8 27 0,9 10 0 0,-10-22 54 15,33 27 109-15</inkml:trace>
  <inkml:trace contextRef="#ctx0" brushRef="#br2" timeOffset="94873.3846">10714 7597 1633 0,'20'18'414'0,"-20"-18"-414"0,0 0 0 0,0 0 0 15,-19-6 0-15,19 6 0 0,0 0 0 0,-15 18 0 16,15-18 0-16,-18 37 0 0,10-11 0 0,-2 5 0 15,1 5 0-15,1 3 0 0,-1 1 0 16,2 3 0-16,0 1 0 0,2 2 0 0,1-1 0 16,-1 1 0-16,1-1 0 0,0 0 0 0,1-4 0 15,2-1 0-15,2-3 0 0,3-1 0 0,0-7 0 16,6-4 0-16,-10-25 0 0,27 29 0 16,-27-29-141-16,48 11-146 0,-53-44-63 0,40 36-68 15,-31-22-109-15,-6-20 204 0,27 28 323 16</inkml:trace>
  <inkml:trace contextRef="#ctx0" brushRef="#br2" timeOffset="95326.471">10506 7956 1699 0,'-26'-14'333'0,"26"14"-318"16,0 0-15-16,-24 24 0 0,24-24 0 0,0 0 0 16,5 23 0-16,-5-23 0 0,21 16 0 15,-4-10 0-15,2-3 0 0,5 1 0 0,4-1 0 16,4-3 0-16,3-2 0 0,3-1 0 15,1-2 0-15,0 0 0 0,-2 0 0 0,1 0 0 16,-4 2 0-16,-3 2 0 0,-5 2 0 0,-3 0 0 16,-2 3 0-16,-4-1 0 0,-17-3 0 0,27 10 0 15,-27-10 0-15,0 0 0 0,21 10 0 0,-21-10 0 16,0 0 0-16,0 0 0 0,0 0 0 16,0 0 0-16,0 0 0 0,-11 16 0 0,11-16 0 15,0 0 0-15,-25 20 0 0,25-20 0 0,-22 20 0 16,22-20 0-16,-21 27 0 0,10-10 0 0,0 1 0 15,1 0 0-15,1 2 0 0,3 1 0 16,3-1 0-16,3-1 0 0,3-1 0 0,2 0 0 16,-5-18 0-16,18 28 0 0,-18-28 0 15,36 12 0-15,-13-14 0 0,1-3 0 0,2-6 0 16,0-6 0-16,1-2 0 0,-1-3 0 0,-6 1 0 16,-1 0 0-16,-8 1 0 0,-3 0 0 0,-3 0 0 15,-4 1 0-15,-3 2 0 0,-6-1 0 0,8 18 0 16,-25-27 0-16,25 27 0 0,-37-20 0 0,16 14 0 15,-5 1 0-15,2 5 0 0,-1-1 0 0,5 6 0 16,-1-2 0-16,21-3 0 0,-32 15-62 16,30 8-98-16,-20-27-41 0,33 31-33 0,-32-37-59 15,21 10 21-15,0 0-5 0,28-6-49 0,6 12 105 16,-23-36 221-16</inkml:trace>
  <inkml:trace contextRef="#ctx0" brushRef="#br2" timeOffset="95889.0042">12187 7971 1310 0,'23'-6'249'0,"-22"-24"132"0,-1 30-356 16,7-18-11-16,-7 18 0 0,6-17 3 15,-6 17 6-15,0 0-9 0,0 0-14 0,0 0 0 16,0 0 0-16,-18-6 0 0,18 6 0 0,-23 13 0 15,23-13 0-15,-28 25 0 0,13-8 0 16,0 0 0-16,1 0 0 0,-2 0 0 0,16-17 0 16,-24 30 0-16,24-30 0 0,-17 27 0 0,17-27 0 15,-9 19 0-15,9-19 0 0,0 0 0 0,3 17 0 16,-3-17 0-16,0 0 0 0,24 10 0 16,-24-10 0-16,28 2 0 0,-10-2 0 0,1-2 0 15,-2 1 0-15,1-2 0 0,-1 1 0 0,-17 2 0 16,29 1 0-16,-29-1 0 0,22 8 0 0,-22-8 0 15,17 11 0-15,-17-11 0 0,10 17 0 0,-10-17 0 16,2 24 0-16,-2-24 0 0,-3 31 0 0,3-31 0 16,-11 30 0-16,11-30 0 0,-17 29 0 15,17-29 0-15,-20 29 0 0,20-29 0 0,-18 24 0 16,18-24 0-16,0 0 0 0,-16 17 0 16,16-17 0-16,0 0 0 0,0 0 0 0,0 0 0 15,10-30-99-15,18 30-112 0,-28-41-26 0,41 36-105 16,-34-35-5-16,25 4 3 0,7 14-59 0,-24-33 340 15</inkml:trace>
  <inkml:trace contextRef="#ctx0" brushRef="#br2" timeOffset="96279.5964">12750 7514 1897 0,'-10'24'150'0,"10"-24"-150"0,-29 12 0 0,29-12 0 15,-30 17 0-15,30-17 0 0,-29 30 0 16,13-10 0-16,2 3 0 0,2 2 0 0,1 3 0 15,2 3 0-15,0 1 0 0,1 2 0 16,0 2 0-16,0 0 0 0,1 2 0 0,1-1 0 16,-1 2 0-16,-1-3 0 0,1-1 0 0,2-5 0 15,0-3 0-15,2-3 0 0,3-3 0 0,0-4 0 16,0-17 0-16,6 23 0 0,-6-23 0 0,0 0 0 16,21 12 0-16,-21-12 0 0,21-5 0 0,-21 5 0 15,31-22 0-15,-13 4 0 0,3-3 0 16,-1-2 0-16,1 0 0 0,0 1 0 0,-2 1 0 15,-2 2 0-15,-2 2 0 0,-15 17 0 0,22-23 0 16,-22 23 0-16,0 0 0 0,0 0 0 16,19-9 0-16,-19 9 0 0,0 0 0 0,0 0 0 15,9 27 0-15,-9-27 0 0,5 31 0 0,-3-11 0 16,2 0 0-16,-1 1 0 0,3 2 0 0,3-3 0 16,3 1 0-16,-12-21 0 0,34 34 0 15,-13-23 0-15,8 1 0 0,-5-15-53 0,18 17-109 16,-25-30-40-16,31 29-37 0,-36-35-17 0,30 24 1 15,-21-19-7-15,5-4-29 0,17 19-35 0,-35-29 326 16</inkml:trace>
  <inkml:trace contextRef="#ctx0" brushRef="#br2" timeOffset="96638.9921">13241 7988 1880 0,'8'-19'85'16,"-20"-2"-52"-16,3 4-4 0,-5 0-9 16,14 17-20-16,-23-22 0 0,23 22 0 0,-27-8 0 15,27 8 0-15,-28 5 0 0,28-5 0 0,-29 18 0 16,29-18 0-16,-30 31 0 0,16-9 0 0,0 0 0 15,2 2 0-15,1-1 0 0,2 0 0 0,2-1 0 16,3-2 0-16,2 1 0 0,2-2 0 0,1-2 0 16,-1-17 0-16,10 28 0 0,-10-28 0 15,18 18 0-15,-18-18 0 0,27 10 0 0,-27-10 0 16,31-1 0-16,-14-7 0 0,2-1 0 0,1-3 0 16,1-5 0-16,-2-2 0 0,2 0 0 0,0-4 0 15,-2 1 0-15,-1 1 0 0,-1-2 0 16,-1 3 0-16,-2 2 0 0,-14 18 0 0,17-24 0 15,-17 24 0-15,0 0 0 0,0 0 0 0,0 0 0 16,0 0 0-16,0 0 0 0,0 0 0 16,-19 29 0-16,19-29 0 0,-19 35 0 0,9-16 0 15,2 0 0-15,2-1 0 0,1-1 0 0,5-17 0 16,-4 29 0-16,4-29 0 0,6 21 0 0,-6-21 0 16,0 0 0-16,26 11 0 0,-3-3-152 0,-19-31-52 15,32 29-43-15,-34-39-45 0,37 25 14 0,-16-23 3 16,12-4-34-16,14 17 20 0,-27-30 289 15</inkml:trace>
  <inkml:trace contextRef="#ctx0" brushRef="#br2" timeOffset="96842.0989">13664 7545 1686 0,'-33'3'361'0,"33"-3"-361"0,-8 30 0 0,-2-7 0 15,2 1 0-15,-1 5 0 0,1 1 0 16,1 4 0-16,0 2 0 0,2 3 0 0,2 2 0 15,-2 2 0-15,2-1 0 0,0 3 0 0,-1-3 0 16,0-2 0-16,3-1 0 0,0-7 0 0,3 0 0 16,0-6 0-16,4-1 0 0,-6-25 0 0,22 47-81 15,-22-47-218-15,23 19-70 0,-29-36-131 16,6 17-16-16,31-11 235 0,-33-23 281 0</inkml:trace>
  <inkml:trace contextRef="#ctx0" brushRef="#br2" timeOffset="97108.325">13830 7846 1589 0,'-37'25'410'0,"16"-6"-362"0,6-12-48 15,15-7 0-15,-31 16 0 0,31-16 0 16,-30 17 0-16,30-17 0 0,-26 22 0 0,26-22 0 16,-24 24 0-16,24-24 0 0,-21 25 0 15,21-25 0-15,-12 23 0 0,12-23 0 0,-7 18 0 16,7-18 0-16,0 0 0 0,2 21 0 0,-2-21 0 0,0 0 0 15,22 13 0-15,-22-13 0 0,23 4 0 16,-23-4 0-16,29 1 0 0,-29-1 0 0,34 0 0 16,-17-2 0-16,4-1 0 0,-1 2 0 15,3-3 0-15,-1 0 0 0,3 1 0 0,-3-3 0 16,5 5 0-16,-10-14-58 0,25 27-217 0,-39-42-65 16,39 41-51-16,-38-30 1 0,7-2-18 0,21 27 224 15,-32-30 184-15</inkml:trace>
  <inkml:trace contextRef="#ctx0" brushRef="#br2" timeOffset="97475.866">13994 8060 1647 0,'-19'-15'396'16,"19"15"-392"-16,0 0-4 0,0 0 0 0,0 0 0 0,0 0 0 16,0 0 0-16,0 0 0 0,24 13 0 0,-24-13 0 15,28-4 0-15,-9-2 0 0,2-1 0 0,3-4 0 16,0-3 0-16,2-1 0 0,-3-2 0 0,-4 2 0 15,-19 15 0-15,25-26 0 0,-25 26 0 16,12-24 0-16,-12 24 0 0,7-27 0 0,-7 27 0 16,3-24 0-16,-3 24 0 0,-3-26 0 0,3 26 0 15,-12-27 0-15,12 27 0 0,-22-22 0 0,22 22 0 16,-25-12 0-16,25 12 0 0,-32 0 0 0,13 7 0 16,-3 7 0-16,-3 6 0 0,-1 7 0 0,-4 4 0 15,2 3 0-15,2 1 0 0,3-1 0 16,3 0 0-16,4-5 0 0,5 0 0 15,6-5 0-15,4-2 0 0,4-3 0 0,-3-19 0 16,18 24 0-16,-18-24 0 0,36 10 0 0,-9-11 0 16,1-5 0-16,5-3 0 0,-4-6 0 0,10 5 0 15,-12-14-54-15,25 26-196 0,-36-34-49 0,41 36-15 16,-41-29-1-16,26 17 50 0,-5 0 3 0,-19-17-25 16,38 33 287-16</inkml:trace>
  <inkml:trace contextRef="#ctx0" brushRef="#br2" timeOffset="97601.0453">14519 8213 2047 0,'0'0'0'0,"0"0"0"16,-22 16 0-16,22-16 0 0,0 0 0 0,-17-9 0 15,17 9 0-15,-7-17 0 0,7 17 0 0,0-24 0 16,-10-5-86-16,31 35-253 0,-44-42-90 16,23 36-38-16,0 0-88 0,-9-46 385 0</inkml:trace>
  <inkml:trace contextRef="#ctx0" brushRef="#br2" timeOffset="98297.924">15402 7692 2000 0,'0'0'6'0,"0"-20"-13"0,0 20 28 16,0 0 6-16,0 0-27 0,0 0 0 0,0 0 0 16,-1 23 0-16,0 0 0 0,-1 7 0 0,1 6 0 15,-3 3 0-15,1 3 0 0,-3 2 0 16,-2 3 0-16,1 1 0 0,-1-2 0 16,-1-2 0-16,1-4 0 0,2-3 0 0,1-2 0 15,1-5 0-15,2-2 0 0,3-4 0 0,1-5 0 16,-2-19 0-16,12 26 0 0,-12-26 0 0,0 0 0 15,28 9-34-15,-24-34-124 0,26 32-150 0,-41-49-80 16,26 20-204-16,-10 5 79 0,-15-26 460 0</inkml:trace>
  <inkml:trace contextRef="#ctx0" brushRef="#br2" timeOffset="98783.0572">15087 7729 1986 0,'0'0'61'0,"-21"15"-61"16,21-15 0-16,0 0 0 0,17 2 0 16,0-4 0-16,5-2 0 0,4-3 0 0,4-3 0 15,5-4 0-15,3-2 0 0,2-2 0 0,2-2 0 16,-2 1 0-16,-3 0 0 0,0 2 0 0,-4 2 0 16,-3 3 0-16,-1 2 0 0,-2 2 0 0,-1 1 0 15,-3 3 0-15,-1 2 0 0,-4 3 0 16,-18-1 0-16,28 12 0 0,-28-12 0 0,19 25 0 15,-13-8 0-15,-2 5 0 0,-3 3 0 16,-2 3 0-16,-3 5 0 0,0 1 0 0,-4 2 0 16,0 3 0-16,-2-1 0 0,-1 2 0 0,0 0 0 15,1 1 0-15,-1-1 0 0,2-1 0 0,-1-3 0 16,0-3 0-16,3-2 0 0,1-4 0 0,1-3 0 16,3-3 0-16,2-21 0 0,1 26 0 0,-1-26 0 15,0 0 0-15,0 0 0 0,23 15 0 0,-23-15 0 16,21-11 0-16,-21 11 0 0,30-29 0 15,-12 7 0-15,2-3 0 0,0-2 0 0,0-1 0 16,-2 1 0-16,0 1 0 0,-1 3 0 16,-3 3 0-16,-14 20 0 0,19-28 0 0,-19 28 0 15,0 0 0-15,0 0 0 0,0 0 0 0,0 0 0 16,0 0 0-16,10 22 0 0,-10-22 0 0,1 29 0 16,-1-10 0-16,1 1 0 0,-1 1 0 15,2 0 0-15,2-2 0 0,0-1 0 0,5-1 0 16,-9-17 0-16,20 28 0 0,-20-28 0 0,28 18 0 15,-28-18 0-15,42 7-160 0,-36-26-45 0,31 31-93 16,-39-41-80-16,31 19-23 0,-5 3-74 0,-16-24 346 16</inkml:trace>
  <inkml:trace contextRef="#ctx0" brushRef="#br2" timeOffset="98986.1734">16168 7958 1631 0,'-33'-18'416'16,"33"18"-416"-16,0 0 0 0,0 0 0 0,-18 27 0 15,13-9 0-15,0 4 0 0,2 1 0 0,0 3 0 16,2 3 0-16,-1 1 0 0,0 1 0 0,0 1 0 16,0-1 0-16,-1-3 0 0,2 0 0 0,0-4 0 15,2-3 0-15,3-4 0 0,-4-17 0 16,13 16 0-16,-13-16 0 0,17 3 0 0,-17-3 0 16,21-12 0-16,-15-18-105 0,29 28-199 0,-45-47-146 15,36 22-157-15,-10-1 65 0,-14-25 504 16</inkml:trace>
  <inkml:trace contextRef="#ctx0" brushRef="#br2" timeOffset="99126.8002">16057 7661 1995 0,'0'0'52'0,"-18"15"-52"0,18-15 0 16,0 0 0-16,0 0 0 0,31 7 0 0,-14-6 0 15,7 8-27-15,-13-27-221 0,40 43-197 0,-44-42-60 16,30 26-96-16,-1 8 381 0</inkml:trace>
  <inkml:trace contextRef="#ctx0" brushRef="#br2" timeOffset="99470.5503">16715 7850 1391 0,'-29'-13'586'0,"0"15"-560"0,7-1-13 0,1 1 3 15,0 0-1-15,-1 3-15 0,-4 1 0 0,2 4 0 16,-2 2 0-16,2 3 0 0,0 1 0 15,3 3 0-15,4 1 0 0,5 0 0 0,4-3 0 16,6 1 0-16,2-18 0 0,15 28 0 0,-15-28 0 16,37 23 0-16,-10-16 0 0,3 0 0 0,5-5 0 15,1-1 0-15,2-3 0 0,2-2 0 16,0 0 0-16,-2 1 0 0,-4-2 0 0,-3 4 0 16,-9 2 0-16,-22-1 0 0,25 4 0 15,-25-4 0-15,0 0 0 0,0 21 0 0,0-21 0 16,-20 32 0-16,2-13 0 0,-6 3 0 0,-2 0 0 15,-3 2 0-15,0-1 0 0,-1 1 0 0,6-2 0 16,-1-2 0-16,6 1 0 0,2-7 0 0,17-14 0 16,-18 23 0-16,18-23 0 0,0 0 0 0,0 0 0 15,0 0-107-15,21 20-57 0,-29-46-52 0,36 38-70 16,-35-38-89-16,18 5-129 0,7 16 110 16,-20-31 394-16</inkml:trace>
  <inkml:trace contextRef="#ctx0" brushRef="#br2" timeOffset="100533.1273">17592 8012 1219 0,'20'-2'559'15,"-20"2"-550"-15,9-17-12 0,-9 17 3 0,0 0 0 16,0 0 16-16,0 0 11 0,0 0 7 0,0 0 3 15,0 0-9-15,0 0-6 0,0 0-5 16,-21 24 4-16,21-24-2 0,-20 31 4 0,9-11-6 16,1 1-15-16,-1 2-2 0,2 3 0 0,-2 0 0 15,3 1 0-15,2 0 0 0,2 2 0 16,2 0 0-16,2-3 0 0,3-1 0 0,3-6 0 16,-6-19 0-16,16 24 0 0,-16-24 0 0,23 11 0 15,-23-11 0-15,33-5 0 0,-15-3 0 0,1-4 0 16,3-9 0-16,0-3 0 0,2-6 0 0,2-2 0 15,-2-1 0-15,1 1 0 0,-1 0 0 0,-5 2 0 16,-3 2 0-16,-2 3 0 0,-6 4 0 16,-2 4 0-16,-6 17 0 0,5-23 0 0,-5 23 0 15,0 0 0-15,0 0 0 0,0 0 0 16,0 0 0-16,0 0 0 0,-21 23 0 0,14-6 0 16,1 5 0-16,-1 4 0 0,-1 3 0 0,2 1 0 15,0 1 0-15,4 1 0 0,1-1 0 0,2 2 0 16,4-2 0-16,1-3 0 0,2-3 0 0,4-4 0 15,-12-21 0-15,30 29 0 0,-30-29 0 16,35 12 0-16,-15-11 0 0,2-3 0 0,1-5 0 16,-1-3 0-16,-2-6 0 0,2-2 0 0,-3-4 0 15,-1-2 0-15,-2-4 0 0,-1-1 0 0,-2-2 0 16,-2 1 0-16,-2-1 0 0,-3 2 0 0,-1 2 0 16,-3-1 0-16,-1 2 0 0,0 0 0 0,1 3 0 15,-4 1 0-15,4 4 0 0,-4 1 0 16,2 17 0-16,5-18 0 0,-5 18 0 15,0 0-19-15,19 13-80 0,-19-13-51 0,18 23-46 16,-18-23-47-16,13 18-85 0,-13-18-100 0,6 18 0 16,19 8 273-16</inkml:trace>
  <inkml:trace contextRef="#ctx0" brushRef="#br2" timeOffset="101236.2399">18526 8052 1886 0,'0'0'42'0,"-23"-7"-15"15,23 7 4-15,-30-8-2 0,10 7-4 16,1 1-18-16,-3 1-7 0,0 4 0 0,-2 0 0 16,-1 4 0-16,2 2 0 0,0 3 0 0,1 2 0 15,2 3 0-15,-2 3 0 0,5 1 0 0,1 1 0 16,5 1 0-16,1 2 0 0,7 0 0 16,1-2 0-16,5-1 0 0,5-3 0 0,3-3 0 15,-11-18 0-15,35 25 0 0,-11-15 0 0,1-5 0 16,4-3 0-16,2-3 0 0,3-6 0 0,-1-2 0 15,-2-2 0-15,2-4 0 0,-1-6 0 0,-3 2 0 16,0-5 0-16,-2-2 0 0,-4 2 0 0,-2-1 0 16,-8 0 0-16,-2 2 0 0,-5 3 0 15,-4-1 0-15,-3 3 0 0,-4 0 0 0,5 18 0 16,-19-29 0-16,19 29 0 0,-28-24 0 16,28 24 0-16,-31-15 0 0,31 15 0 0,-27-3 0 15,27 3 0-15,-20 5 0 0,20-5 0 0,0 0 0 16,0 0 0-16,-12 16 0 0,12-16 0 0,0 0 0 15,23 16 0-15,-23-16 0 0,35 7 0 0,-13-5 0 16,2-2 0-16,3-2 0 0,-1 1 0 16,2-1 0-16,-2 1 0 0,1 1 0 0,-2 1 0 15,-4 2 0-15,-2 2 0 0,-19-5 0 0,23 16 0 16,-23-16 0-16,11 24 0 0,-11-24 0 0,2 32 0 16,-3-14 0-16,-3 1 0 0,-3 2 0 0,1 0 0 15,-4 5 0-15,0-3 0 0,0 3 0 0,-1 0 0 16,1-3 0-16,0 1 0 0,2-6 0 15,8-18 0-15,-9 28 0 0,9-28 0 16,0 0 0-16,0 0 0 0,0 0 0 0,0 0 0 16,21 12 0-16,-21-12 0 0,18-16 0 0,-18 16 0 15,26-34 0-15,-12 11 0 0,3-1 0 0,0-5 0 16,0 0 0-16,-1 0 0 0,-4 1 0 0,-3 4 0 16,-2 2 0-16,-3 2 0 0,-1 2 0 0,-1 0 0 15,-2 18 0-15,2-31 0 0,-2 31 0 16,0-19 0-16,0 19 0 0,0 0 0 0,0 0 0 15,0 0 0-15,0 0 0 0,0 0 0 16,0 0 0-16,0 0 0 0,26-6 0 0,-26 6 0 16,27-2 0-16,-6-1 0 0,-1-3 0 0,8 2 0 15,-7-8 0-15,10 6 0 0,-8-13-90 0,13 12-51 16,-20-27-48-16,32 29-44 0,-37-34-21 0,32 27-16 16,-22-19-23-16,2-7-59 0,19 23 128 15,-33-31 224-15</inkml:trace>
  <inkml:trace contextRef="#ctx0" brushRef="#br2" timeOffset="101408.1185">19364 7494 1733 0,'3'43'314'0,"-17"-25"-314"0,4 5 0 15,2 7 0-15,1 5 0 0,-1 4 0 16,2 6 0-16,0 1 0 0,4 2 0 16,3 3 0-16,1-2 0 0,2 2 0 0,1-2 0 15,-1-2 0-15,0-5 0 0,2-2 0 0,1-3 0 16,1-3 0-16,-1-1 0 0,4-4 0 0,-1-6 0 15,3-1 0-15,-13-22 0 0,30 29-20 0,-30-29-169 16,35 14-65-16,-44-39-79 0,39 31-169 0,-30-6 45 16,12-34 166-16</inkml:trace>
  <inkml:trace contextRef="#ctx0" brushRef="#br2" timeOffset="101689.9918">19527 7942 2047 0,'-34'8'0'15,"10"1"0"-15,3 1 0 0,3-2 0 0,1 3 0 16,-1 1 0-16,0 2 0 0,0 2 0 16,18-16 0-16,-31 32 0 0,18-15 0 0,13-17 0 15,-20 31 0-15,20-31 0 0,-11 25 0 0,11-25 0 16,2 20 0-16,-2-20 0 0,16 17 0 0,-16-17 0 16,29 9 0-16,-10-6 0 0,5-3 0 0,0-1 0 15,2-3 0-15,2-1 0 0,-2 0 0 0,4-1 0 16,-4 3 0-16,0-1 0 0,-1 0 0 0,1 3 0 15,0-1 0-15,-1 2 0 0,-5-4 0 16,1 8 0-16,-21-4 0 0,39 5-56 16,-39-5-108-16,37 1-78 0,-44-22-41 0,33 35-19 0,-26-14-9 15,9-27-51-15,19 33 36 0,-26-33 326 16</inkml:trace>
  <inkml:trace contextRef="#ctx0" brushRef="#br2" timeOffset="102085.1767">20017 7944 1756 0,'1'26'286'0,"-33"-21"-281"0,11-10-5 16,1-1 0-16,20 6 0 0,-31-10 0 0,31 10 0 15,-28-6 0-15,28 6 0 0,-23 0 0 0,23 0 0 16,-21 10 0-16,21-10 0 0,-22 20 0 0,22-20 0 16,-23 29 0-16,12-11 0 15,0 2 0-15,3-3 0 0,3 0 0 0,5-17 0 16,-1 26 0-16,1-26 0 0,9 24 0 0,-9-24 0 15,20 17 0-15,-20-17 0 0,24 9 0 0,-24-9 0 16,33 0 0-16,-14-3 0 0,2-3 0 0,1 0 0 16,0-1 0-16,-3 0 0 0,-2 2 0 0,-17 5 0 15,27-4 0-15,-27 4 0 0,0 0 0 0,0 0 0 16,0 0 0-16,16 23 0 0,-16-23 0 16,-6 29 0-16,1-11 0 0,-4 3 0 0,-3 1 0 15,-2 2 0-15,-1-3 0 0,2 1 0 0,-2-1 0 0,3-3 0 16,1 2 0-16,11-20 0 0,-18 27 0 15,18-27 0-15,-10 20 0 0,10-20 0 0,0 0 0 16,0 0 0-16,0 0 0 0,0 0 0 0,0 0 0 16,0 0 0-16,0 0-85 0,9-24-76 15,-9 24-51-15,-2-32-28 0,19 31-38 0,-29-32 8 16,19 14-64-16,-7 19-61 0,-3-50 324 0</inkml:trace>
  <inkml:trace contextRef="#ctx0" brushRef="#br2" timeOffset="102814.9501">20695 8027 1597 0,'17'2'450'0,"-17"-2"-450"0,0 0 0 0,0 0 0 16,0 0 0-16,0 0 0 0,0 0 0 0,0 0 0 16,0 0 0-16,-11 23 0 0,11-23 0 0,-9 23 0 15,9-23 0-15,-12 25 0 0,12-25 0 0,-11 31 0 16,11-31 0-16,-10 32 0 0,10-32 0 0,-6 32 0 16,6-32 0-16,0 26 0 0,0-26 0 15,10 23 0-15,-10-23 0 0,18 22 0 16,-18-22 0-16,26 15 0 0,-26-15 0 0,30 6 0 15,-30-6 0-15,33-4 0 0,-15-1 0 0,-18 5 0 16,33-18 0-16,-33 18 0 0,29-24 0 0,-29 24 0 16,26-24 0-16,-26 24 0 0,23-27 0 0,-23 27 0 15,22-24 0-15,-22 24 0 0,17-23 0 0,-17 23 0 16,13-19 0-16,-13 19 0 0,0 0 0 16,16-20 0-16,-16 20 0 0,0 0 0 0,0 0 0 15,0 0 0-15,22-1 0 0,-22 1 0 0,0 0 0 16,17 27 0-16,-17-27 0 0,8 31 0 0,-4-13 0 15,0 3 0-15,-1-1 0 0,2 3 0 16,0-2 0-16,2 1 0 0,-1-3 0 0,-6-19 0 0,19 29 0 16,-19-29 0-16,20 16 0 0,-20-16 0 15,23 6 0-15,-23-6 0 0,24-6 0 16,-24 6 0-16,24-21 0 0,-24 21 0 0,21-29 0 16,-14 11 0-16,1 1 0 0,0-6 0 0,-2 0 0 15,-3-1 0-15,3 0 0 0,-2-2 0 0,1 5 0 16,0-1 0-16,-1 4 0 0,-1 1 0 0,-3 17 0 15,7-29 0-15,-7 29 0 0,11-25 0 0,-11 25 0 16,22-19 0-16,-5 12 0 0,-17 7-9 16,39-11-121-16,-31-8-35 0,26 28-60 0,-36-35-36 15,36 28-9-15,-25-22-7 0,15-1-78 0,16 17 18 16,-27-30 320-16</inkml:trace>
  <inkml:trace contextRef="#ctx0" brushRef="#br2" timeOffset="103210.4547">21742 7523 1883 0,'8'28'164'16,"-8"-28"-164"-16,-19 0 0 0,19 0 0 0,0 0 0 16,-22 21 0-16,12-3 0 0,0 6 0 0,-1 6 0 15,0 7 0-15,2 1 0 0,-1 5 0 0,-1 3 0 16,1-2 0-16,-1 2 0 0,2 2 0 0,-2-1 0 16,-1-1 0-16,1-2 0 0,-2-1 0 0,1-3 0 15,3-3 0-15,0-3 0 0,3-4 0 16,2-4 0-16,2-5 0 0,2-21 0 0,4 27 0 15,-4-27 0-15,0 0 0 0,18 12 0 16,-18-12 0-16,18-7 0 0,-18 7 0 0,27-26 0 0,-9 10 0 16,0-6 0-16,-1-2 0 0,1-2 0 15,0-2 0-15,-4 5 0 0,1 2 0 0,-3 1 0 16,-2 3 0-16,-10 17 0 0,18-29 0 0,-18 29 0 16,0 0 0-16,0 0 0 0,17-15 0 15,-17 15 0-15,0 0 0 0,0 17 0 0,0-17 0 16,0 29 0-16,0-10 0 0,0 1 0 0,-1 1 0 15,2 2 0-15,0-1 0 0,3 0 0 0,-1-1 0 16,5 0 0-16,-1-4 0 0,5 1 0 0,-12-18 0 16,29 24 0-16,-29-24-93 0,40 15-72 0,-40-15-44 15,38-2-31-15,-38-19 14 0,29 25-16 16,-19-24 29-16,12 7-24 0,5 8-65 0,-25-33 183 16,32 35 119-16</inkml:trace>
  <inkml:trace contextRef="#ctx0" brushRef="#br2" timeOffset="103866.7007">21946 8120 2047 0,'0'0'0'0,"-18"13"0"16,18-13 0-16,0 0 0 0,-15 19 0 15,15-19 0-15,0 0 0 0,13 25 0 0,-13-25 0 16,22 13 0-16,-22-13 0 0,34 10 0 0,-14-8 0 16,1-1 0-16,0-2 0 0,1 0 0 0,-1-3 0 15,3 0 0-15,-3-3 0 0,-2 0 0 0,0-1 0 16,-19 8 0-16,30-22 0 0,-30 22 0 0,24-24 0 15,-24 24 0-15,16-27 0 0,-16 27 0 16,9-25 0-16,-9 25 0 0,1-23 0 16,-1 23 0-16,-6-17 0 0,6 17 0 0,0 0 0 15,-22-19 0-15,22 19 0 0,-22-2 0 0,22 2 0 16,-28 10 0-16,11-2 0 0,0 4 0 0,-2 4 0 16,-2 1 0-16,0 2 0 0,3 4 0 0,-1 0 0 15,3 1 0-15,2 2 0 0,2-3 0 0,6-1 0 16,4-1 0-16,2-21 0 0,6 31 0 15,-6-31 0-15,23 18 0 0,-5-13 0 0,2-3 0 16,4-2 0-16,0-4 0 0,3-2 0 0,1-2 0 16,-1-2 0-16,-1-3 0 0,1-2 0 0,-1 0 0 15,-2 0 0-15,-3 1 0 0,-21 14 0 16,30-21 0-16,-30 21 0 0,21-17 0 0,-21 17 0 16,0 0 0-16,17-14 0 0,-17 14 0 0,0 0 0 15,0 0 0-15,0 0 0 0,0 0 0 16,0 0 0-16,0 0 0 0,-1 18 0 0,1-18 0 15,-11 29 0-15,3-10 0 0,0 3 0 0,-1 2 0 16,0-2 0-16,0 0 0 0,3-3 0 0,6-19 0 16,-6 28 0-16,6-28 0 0,0 0 0 0,5 17 0 15,-5-17 0-15,0 0 0 0,24-9 0 0,-24 9 0 16,35-32 0-16,-13 11 0 0,4-6 0 16,2 0 0-16,2-1 0 0,3-4 0 15,-3 6 0-15,1-1 0 0,-8 5 0 0,-2 5 0 16,-21 17 0-16,28-23 0 0,-28 23 0 0,0 0 0 15,0 0 0-15,0 0 0 0,0 0 0 0,1 28 0 16,-10-6 0-16,-3 3 0 0,1 3 0 0,-1-1 0 16,4 1 0-16,0-2 0 0,6 1 0 0,2-5 0 15,8-2 0-15,-8-20 0 0,27 27-39 16,-27-27-139-16,39 11-22 0,-34-29-17 0,33 27-3 16,-25-32 30-16,25 17-12 0,-9-18 31 0,10 1-3 15,5 0-8-15,-6-19-9 0,23 28 109 0</inkml:trace>
  <inkml:trace contextRef="#ctx0" brushRef="#br2" timeOffset="104772.976">1157 9255 1910 0,'0'0'54'0,"0"0"-16"16,-8-17-10-16,8 17-11 0,0 0-17 0,0 0 0 15,-4-19 0-15,4 19 0 0,0 0 0 16,0 0 0-16,0 0 0 0,0 0 0 0,0 0 0 16,0 0 0-16,0 0 0 0,0 22 0 0,-1 4 0 15,2 13 0-15,-2 9 0 0,0 9 0 0,-3 3 0 16,-1 4 0-16,-2 2 0 0,-1 1 0 16,-3 0 0-16,0-4 0 0,0-5 0 0,2-3 0 15,2-9 0-15,4-4 0 0,2-9 0 0,5-7 0 16,2-9-21-16,9 0-81 0,-15-17-108 15,30 7-129-15,-32-23-269 0,2 16 46 0,28-27 358 16</inkml:trace>
  <inkml:trace contextRef="#ctx0" brushRef="#br2" timeOffset="104960.5287">918 9670 1505 0,'-30'-8'400'0,"30"8"-264"0,0 0-130 16,0 0-6-16,0 0 0 0,0 0 0 15,0 0 0-15,17 0 0 0,2-5 0 0,7-2 0 16,4-6 0-16,10-3 0 0,1-5 0 0,8-1 0 16,2-2 0-16,1-1 0 0,2-1 0 0,-3 0 0 15,1-1 0-15,-3 0 0 0,0 8-67 0,-12-16-79 16,27 37-198-16,-47-33-223 0,21 18-35 16,-11 1 282-16</inkml:trace>
  <inkml:trace contextRef="#ctx0" brushRef="#br2" timeOffset="105366.7113">1725 9023 1558 0,'-1'19'489'0,"1"-19"-489"0,-27 25 0 16,27-25 0-16,-23 35 0 0,14-11 0 0,-2 5 0 15,1 5 0-15,1 2 0 0,3 6 0 0,0 3 0 16,1 7 0-16,1 3 0 0,0 0 0 0,-1 1 0 15,1-1 0-15,1-3 0 0,0-1 0 0,2-4 0 16,0-7 0-16,2-3 0 0,2-10 0 0,3-2 0 16,0-7 0-16,-6-18 0 0,18 23 0 15,-18-23 0-15,19 6 0 0,-19-6 0 0,28-11 0 16,-11 0 0-16,2-5 0 0,-1-3 0 0,0-5 0 16,-1-3 0-16,1-2 0 0,1-2 0 15,-4-1 0-15,1 2 0 0,-2 3 0 0,-2 6 0 16,-4 2 0-16,-8 19 0 0,12-18 0 0,-12 18 0 15,0 0 0-15,0 0 0 0,0 0 0 16,7 21 0-16,-7-21 0 0,6 33 0 0,-5-12 0 16,1 5 0-16,-1-2 0 0,3 3 0 0,0-3 0 15,4-1 0-15,2-3 0 0,5 1 0 0,-15-21-36 16,41 31-77-16,-41-31-43 0,52 16-49 0,-52-16-41 16,45-2-26-16,-45 2 7 0,38-22-39 0,-9 27-64 15,-22-33 287-15</inkml:trace>
  <inkml:trace contextRef="#ctx0" brushRef="#br2" timeOffset="106226.1098">2174 9637 1975 0,'0'0'24'0,"-11"29"2"0,11-29-4 0,-3 28-22 15,3-28 0-15,4 25 0 0,-4-25 0 16,17 16 0-16,-17-16 0 0,31 5 0 0,-10-7 0 15,2-3 0-15,3-5 0 0,2-2 0 0,3-2 0 16,-1-3 0-16,-2-3 0 0,-2 0 0 0,-2-1 0 16,-3-2 0-16,-3 3 0 0,-2-1 0 15,-3 1 0-15,-2-1 0 0,-4-1 0 0,-4 3 0 16,-6 1 0-16,3 18 0 0,-14-29 0 16,14 29 0-16,-26-22 0 0,26 22 0 0,-30-13 0 15,30 13 0-15,-33-3 0 0,15 7 0 0,0 4 0 16,-3 6 0-16,3 4 0 0,-1 5 0 0,0 5 0 15,1 3 0-15,1 4 0 0,1 5 0 0,2-1 0 16,5 2 0-16,4-4 0 0,4-3 0 0,5-6 0 16,6-5 0-16,5-4 0 0,4-5 0 0,4-2 0 15,4-6 0-15,2-5 0 0,3-1 0 16,3-10 0-16,2 0 0 0,0-6 0 0,1-6 0 16,0-2 0-16,-2-2 0 0,-2-1 0 15,-2 0 0-15,-4 2 0 0,-4 3 0 0,-6 5 0 16,-18 17 0-16,25-22 0 0,-25 22 0 0,0 0 0 15,0 0 0-15,0 0 0 0,0 0 0 0,0 0 0 16,0 0 0-16,0 0 0 0,-11 19 0 0,11-19 0 16,-12 36 0-16,4-13 0 0,1 1 0 15,-1 1 0-15,2-1 0 0,-1 2 0 0,4-3 0 16,0 0 0-16,2-5 0 0,0 0 0 0,1-18 0 16,2 22 0-16,-2-22 0 0,0 0 0 0,0 0 0 15,0 0 0-15,0 0 0 0,19-4 0 0,-19 4 0 16,14-30 0-16,-7 6 0 0,4-3 0 0,-1-3 0 15,0 0 0-15,0-1 0 16,-3 1 0-16,0 2 0 0,2 2 0 0,-2 2 0 16,2 5 0-16,-9 19 0 0,12-25 0 0,-12 25 0 15,0 0 0-15,0 0 0 0,20-11 0 0,-20 11 0 16,17 5 0-16,-17-5 0 0,28 10 0 0,-8-4 0 16,2-3 0-16,2 1 0 0,3-2 0 0,1-2 0 15,3-2 0-15,1-2 0 0,1-2 0 0,1-1 0 16,-5-1 0-16,-1-1 0 0,-4 1 0 15,-4-1 0-15,-20 9 0 0,24-14 0 0,-24 14 0 16,0 0 0-16,11-25 0 0,-11 25 0 0,-6-20 0 16,6 20 0-16,-15-26 0 0,15 26 0 15,-23-25 0-15,23 25 0 0,-34-22 0 0,15 14 0 16,-3 2 0-16,1 5 0 0,-1 2 0 0,0 5 0 16,2 4 0-16,0 3 0 0,2 4 0 0,2 3 0 15,4 4 0-15,1 1 0 0,5 2 0 16,1 0 0-16,5 0 0 0,3-1 0 0,4 0 0 15,4-3 0-15,5-3 0 0,1-5 0 0,6-1 0 16,0-5 0-16,5 0 0 0,-3-7 0 0,12 7-58 16,-13-18-108-16,25 21-23 0,-20-34-27 0,34 26 19 15,-23-33 2-15,30 19-8 0,-17-17 36 0,14 5-2 16,2-3 15-16,-4-14-50 0,21 26 76 16,-27-34 128-16</inkml:trace>
  <inkml:trace contextRef="#ctx0" brushRef="#br2" timeOffset="106563.9622">4474 9289 1319 0,'0'0'645'0,"0"0"-581"0,0 0-45 0,0 0-19 15,0 0 0-15,0 0 0 0,-20 9 0 0,20-9 0 16,0 0 0-16,-19 30 0 0,19-30 0 16,-15 35 0-16,9-11 0 0,-1 3 0 0,1 3 0 15,0 3 0-15,1-1 0 0,0 0 0 0,0-1 0 16,4-4 0-16,0-3 0 0,2-2 0 0,4-5 0 15,-5-17 0-15,13 25 0 0,-13-25 0 16,23 10 0-16,-23-10 0 0,28-12-67 0,2 14-133 16,-34-43-119-16,38 30-205 0,-24-22-81 0,-3-10 274 15</inkml:trace>
  <inkml:trace contextRef="#ctx0" brushRef="#br2" timeOffset="106704.8748">4402 9044 1857 0,'-21'20'190'0,"21"-20"-190"0,0 0-14 0,0 0-32 15,20 0-14-15,-3 10-17 0,-17-10-63 0,49 16-248 16,-49-16-96-16,38-2-46 0,-12 10 223 0</inkml:trace>
  <inkml:trace contextRef="#ctx0" brushRef="#br2" timeOffset="107048.5624">4803 9186 1817 0,'0'0'67'0,"-23"5"-14"0,23-5 0 15,-24 10-14-15,24-10-21 0,-28 18-18 16,28-18 0-16,-29 27 0 0,15-9 0 0,2-1 0 16,1 2 0-16,3-1 0 0,8-18 0 15,-10 30 0-15,10-30 0 0,4 25 0 0,-4-25 0 16,14 19 0-16,-14-19 0 0,26 13 0 0,-8-10 0 15,4-2 0-15,2-4 0 0,3-1 0 0,2-2 0 16,-1 0 0-16,-1 0 0 0,-4 2 0 0,-3 0 0 16,-20 4 0-16,29 3 0 0,-29-3 0 0,0 0 0 15,19 17 0-15,-19-17 0 0,5 23 0 16,-5-23 0-16,-5 33 0 0,-1-13 0 0,-2 2 0 16,-5-2 0-16,3 2 0 0,-3-2 0 0,2 1 0 15,0 0 0-15,1-2 0 0,0-2 0 16,10-17 0-16,-15 26 0 0,15-26 0 0,0 0 0 15,-3 17 0-15,3-17-24 0,0 0-130 0,3-24-74 16,22 30-39-16,-39-42-41 0,35 25-17 0,-16-8-54 16,-10-24 18-16,32 33 361 0</inkml:trace>
  <inkml:trace contextRef="#ctx0" brushRef="#br2" timeOffset="107711.4096">6037 9220 1241 0,'0'0'609'16,"0"0"-540"-16,0 0-32 0,0 0-11 0,0 0-6 16,-8 18-7-16,8-18-3 0,0 0-4 15,-24 29 2-15,24-29-2 0,-22 34-4 0,10-11-2 16,1 3 0-16,2 3 0 0,0 3 0 16,1 0 0-16,1-1 0 0,0-1 0 0,2-4 0 15,0-4 0-15,3-3 0 0,2-19 0 0,0 24 0 16,0-24 0-16,0 0 0 0,0 0 0 0,0 0 0 15,0 0 0-15,19 3 0 0,-19-3 0 0,0 0 0 16,21-29 0-16,-13 12 0 0,2-4 0 0,2-3 0 16,-1-4 0-16,4 0 0 0,-2-1 0 0,3 0 0 15,-3 3 0-15,2 0 0 0,-1 1 0 16,2 2 0-16,-2 1 0 0,-1 4 0 0,-13 18 0 16,22-24 0-16,-22 24 0 0,18-9 0 15,-18 9 0-15,0 0 0 0,20 17 0 0,-20-17 0 16,13 34 0-16,-7-11 0 0,-1 5 0 0,-1 2 0 15,-1 3 0-15,0-1 0 0,0 2 0 0,2-2 0 16,4-3 0-16,0-5 0 0,8-4 0 16,2-5 0-16,6-5 0 0,4-6-17 0,8 1-49 15,-5-19-45-15,20 17-77 0,-30-38-41 0,35 33-72 16,-35-31-115-16,9-3-33 0,16 17 180 0</inkml:trace>
  <inkml:trace contextRef="#ctx0" brushRef="#br2" timeOffset="107992.6568">6680 9217 1488 0,'0'0'435'0,"-35"-2"-311"0,7 13-124 0,0 3 0 16,2 1 0-16,3 3 0 0,1 4 0 0,3 2 0 15,3 2 0-15,4 0 0 0,3 3 0 0,4-2 0 16,4 2 0-16,5-2 0 0,3-3 0 0,4-4 0 16,4-3 0-16,4-3 0 0,3-3 0 0,5-5 0 15,3-5 0-15,2-2 0 0,3-5 0 0,-1-4 0 16,1-2 0-16,-2-5 0 0,-2-1 0 15,-6-3 0-15,-4 1 0 0,-7 0 0 0,-4 2 0 16,-4-1 0-16,-5 1 0 0,-2-1 0 0,-2 0 0 16,-4 1 0-16,-2-1 0 0,-2 2 0 15,-4-3 0-15,15 20 0 0,-27-32 0 0,27 32 0 16,-30-27 0-16,30 27-76 0,-35-18-90 0,35 18-33 16,-34-5-50-16,39 22-45 0,-30-18-22 15,25 1-138-15,-3 22 162 0,-17-30 292 0</inkml:trace>
  <inkml:trace contextRef="#ctx0" brushRef="#br2" timeOffset="108773.8895">8029 9205 1626 0,'-15'16'421'15,"-13"-14"-421"-15,0 1 0 0,3 2 0 0,-1 2 0 16,2 4 0-16,1 3 0 0,-1 1 0 0,3 5 0 16,0 1 0-16,1 4 0 0,3 2 0 0,3 4 0 15,3 3 0-15,0-2 0 0,5 0 0 0,1-5 0 16,6-2 0-16,3-7 0 0,-4-18 0 0,18 23 0 15,-18-23 0-15,32 8 0 0,-12-10 0 16,5-5 0-16,1-6 0 0,2-4 0 0,3-2 0 16,-2-5 0-16,1-1 0 0,-2-2 0 15,-1-2 0-15,-3 0 0 0,-3 0 0 0,-3 3 0 16,-2 2 0-16,-4 3 0 0,-2 2 0 0,-3 2 0 16,-7 17 0-16,5-23 0 0,-5 23 0 0,0 0 0 15,0 0 0-15,0 0 0 0,0 0 0 0,0 0 0 16,0 0 0-16,-20 31 0 0,12-8 0 15,1 9 0-15,0 8 0 0,1 7 0 0,-2 5 0 16,2 4 0-16,-1 5 0 0,0 0 0 0,-2 3 0 16,3 2 0-16,-1-5 0 0,-1-3 0 0,2-2 0 15,0-5 0-15,3-2 0 0,-2-4 0 0,2-5 0 16,-2-5 0-16,2-5 0 0,-1-3 0 0,-2-4 0 16,1-6 0-16,5-17 0 15,-8 22 0-15,8-22 0 0,0 0 0 0,0 0 0 16,-17 1 0-16,17-1 0 0,-14-17 0 0,14 17 0 15,-20-36 0-15,10 11 0 0,0-4 0 0,4 0 0 16,2-5 0-16,1-1 0 0,3-2 0 0,-1-4 0 16,2 1 0-16,1-4 0 0,4 2 0 0,2 1 0 15,4 2 0-15,1 4 0 0,2 5 0 0,1 3 0 16,2 4 0-16,0 2 0 0,5 2 0 16,-1-1 0-16,6 2 0 0,0-3 0 0,5 4 0 15,-3-8-27-15,15 14-138 0,-23-25-5 0,27 27-45 16,-35-31-22-16,29 31 16 0,-24-22-11 0,15 14 6 15,-4 5-68-15,-17-19 35 0,25 31 259 16</inkml:trace>
  <inkml:trace contextRef="#ctx0" brushRef="#br2" timeOffset="109477.0203">8545 9340 1317 0,'0'0'281'0,"-24"-27"168"0,24 27-449 16,0 0 0-16,0 0 0 0,0 0 0 0,0 0 0 16,0 0 0-16,-17-12 0 0,17 12 0 0,0 0 0 15,-5 17 0-15,5-17 0 0,-5 29 0 0,3-9 0 16,0 3 0-16,-2 2 0 0,-1 2 0 0,0 2 0 15,0-2 0-15,-2 1 0 0,2-1 0 0,-2-4 0 16,1-1 0-16,1-4 0 0,5-18 0 16,-6 21 0-16,6-21 0 0,0 0 0 15,0 0 0-15,0 0 0 0,0 0 0 0,0 0 0 16,20-20 0-16,-10 1 0 0,2-4 0 0,2-6 0 16,2-2 0-16,-2-1 0 0,0-2 0 0,-2 2 0 15,-1 0 0-15,0 3 0 0,-3 1 0 0,-1 1 0 16,1 3 0-16,-2 4 0 0,1 3 0 0,-7 17 0 15,10-21 0-15,-10 21 0 0,0 0 0 16,0 0 0-16,0 0 0 0,18 0 0 0,-18 0 0 16,17 10 0-16,-17-10 0 0,24 13 0 0,-24-13 0 15,36 12 0-15,-14-8 0 0,4-2 0 0,1-3 0 16,3-1 0-16,0-3 0 0,0 0 0 0,0-2 0 16,-2-1 0-16,-1 2 0 0,-3 0 0 15,-5 1 0-15,-19 5 0 0,24-6 0 0,-24 6 0 16,0 0 0-16,0 0 0 0,0 0 0 15,0 0 0-15,-19 10 0 0,19-10 0 0,-32 10 0 16,10-3 0-16,0 3 0 0,-2 1 0 0,0 1 0 16,-1 2 0-16,0 2 0 0,-1 2 0 0,3 3 0 15,-1-2 0-15,2 3 0 0,1 1 0 0,3 0 0 16,3 1 0-16,4-1 0 0,3-1 0 0,5-3 0 16,2-1 0-16,1-18 0 0,12 29 0 15,-12-29 0-15,30 17 0 0,-12-13 0 0,5-4 0 16,1-5 0-16,3-2 0 0,2-6 0 0,0-3 0 15,2-4 0-15,-1-4 0 0,-2-1 0 16,0-2 0-16,-5-1 0 0,-3 5 0 0,-5-1 0 16,-2 6 0-16,-5 0 0 0,-8 18 0 0,10-28 0 15,-10 28 0-15,1-21 0 0,-1 21 0 0,0 0 0 16,-5-18 0-16,5 18 0 0,0 0 0 16,0 0 0-16,0 0 0 0,0 0 0 0,0 0 0 15,-7 18 0-15,7-18 0 0,-1 32 0 0,1-12 0 16,-2 1 0-16,2-1 0 0,0-1 0 0,4 2 0 15,0-4 0-15,2 0 0 0,-6-17 0 0,18 27 0 16,-18-27-11-16,27 16-87 0,-27-16-21 0,35 0-30 16,-29-21-14-16,27 20 9 0,-22-25 7 15,24 14 18-15,-14-16-14 0,18 7 21 16,-11-8-8-16,3 3 9 0,-7 3-6 0,-10-3-52 16,13 21-71-16,-30-25 246 0</inkml:trace>
  <inkml:trace contextRef="#ctx0" brushRef="#br2" timeOffset="109727.0134">9448 9219 1564 0,'-21'-31'451'0,"21"31"-419"0,0 0-32 15,0 0 0-15,-18 10 0 0,18-10 0 0,0 0 0 16,-9 29 0-16,9-29 0 0,-2 32 0 16,1-12 0-16,0 3 0 0,-1 0 0 0,1 5 0 15,-1-2 0-15,2 3 0 0,-2-1 0 0,4-2 0 16,0-2 0-16,2-3 0 0,-4-21 0 0,8 28 0 16,-8-28 0-16,0 0 0 0,0 0 0 15,25 14 0-15,-25-14 0 0,17-8 0 0,-17 8 0 16,25-31 0-16,-9 7 0 0,1-4 0 0,2-2 0 15,1-4 0-15,2 3 0 0,-3-3 0 16,2 4 0-16,-5 2 0 0,-2 4 0 0,-2 0 0 16,-1 2 0-16,2 1 0 0,-2 3 0 0,-2-2-2 15,-9 20-74-15,16-35-57 0,7 37-51 0,-30-29-33 16,31 36-20-16,-24-9 11 0,0 0 26 0,0 0 7 16,22-13-65-16,0 31-34 0,-22-18 264 0</inkml:trace>
  <inkml:trace contextRef="#ctx0" brushRef="#br2" timeOffset="109914.5195">9809 9132 1633 0,'6'24'293'0,"-6"-24"-210"15,0 0-45-15,-6 26-38 0,6-26 0 16,-5 24 0-16,5-24 0 0,-6 30 0 0,2-13 0 16,2 0 0-16,0 0 0 0,-1 1 0 0,3 1 0 15,-1 2 0-15,0 3 0 0,-2 3 0 0,1 0 0 16,-2 4 0-16,-1 0 0 0,0-1 0 0,3-2 0 16,0-1 0-16,-1-5 0 0,6-2 0 15,-3-20 0-15,4 28 0 0,-4-28 0 0,0 0 0 16,21 2 0-16,-21-2-16 0,21-32-90 0,6 23-63 15,-29-34-45-15,39 31-71 0,-40-37 12 0,33 21 1 16,-15-9-39-16,-10-18-23 0,29 29 268 0</inkml:trace>
  <inkml:trace contextRef="#ctx0" brushRef="#br2" timeOffset="110039.5345">9861 8802 1925 0,'0'0'122'0,"-20"13"-122"0,20-13 0 0,0 0 0 16,-22-5 0-16,22 5 0 0,-19-5 0 0,19 5 0 15,-23-13-231-15,42 32-143 0,-44-35-206 0,25 16 5 16,0 0 289-16</inkml:trace>
  <inkml:trace contextRef="#ctx0" brushRef="#br2" timeOffset="110445.7772">10248 8768 2047 0,'0'0'0'0,"0"0"0"0,0 0 0 16,0 17 0-16,0-17 0 0,0 0 0 0,-6 30 0 16,1-8 0-16,1 6 0 0,2 6 0 0,0 4 0 15,-2 5 0-15,0 4 0 0,-1-1 0 16,2 1 0-16,-1-1 0 0,0 0 0 0,2-1 0 15,0-3 0-15,0-2 0 0,4-4 0 0,0-3 0 16,2-5 0-16,4-3 0 0,1-6 0 16,3-2 0-16,-12-17-40 0,35 26-129 0,-36-47-80 15,34 36-85-15,-39-35-213 0,12-3 63 0,-6 23 261 16</inkml:trace>
  <inkml:trace contextRef="#ctx0" brushRef="#br2" timeOffset="111121.689">10078 9145 1652 0,'22'27'395'0,"-22"-27"-395"16,0 0 0-16,0 0 0 0,0 0 0 0,23-11 0 15,-6 7 0-15,3 0 0 0,6-5 0 0,4 2 0 16,0-2 0-16,2 1 0 16,1 2 0-16,4 0 0 0,-1 2 0 0,3 1 0 15,-1 0 0-15,0 2 0 0,-1 2 0 0,-1 0 0 16,-4 2 0-16,-2-1 0 0,-5-1 0 0,-4 2 0 15,-21-3 0-15,25 2 0 0,-25-2 0 0,0 0 0 16,0 0 0-16,0 0 0 0,0 0 0 0,0 0 0 16,-20-3 0-16,20 3 0 0,-25-5 0 15,25 5 0-15,-25-1 0 0,25 1 0 0,-27 6 0 16,27-6 0-16,-28 15 0 0,28-15 0 0,-29 26 0 16,29-26 0-16,-29 36 0 0,16-15 0 0,3 3 0 15,-1-3 0-15,5 2 0 0,1-3 0 0,3-3 0 16,2-17 0-16,5 24 0 0,-5-24 0 15,17 12 0-15,-17-12 0 0,32 4 0 0,-14-8 0 16,4-1 0-16,0-3 0 0,0-3 0 16,1-5 0-16,-1 0 0 0,0-1 0 0,-3-1 0 15,1 3 0-15,-2-1 0 0,-18 16 0 0,32-28 0 16,-32 28 0-16,26-24 0 0,-26 24 0 0,25-17 0 16,-25 17 0-16,19-10 0 0,-19 10 0 0,0 0 0 15,20 5 0-15,-20-5 0 0,6 22 0 0,-5-3 0 16,-1 7 0-16,-3 4 0 0,0 6 0 0,-3 4 0 15,-3 6 0-15,-1 6 0 0,-2 5 0 16,-4 2 0-16,1 4 0 0,-6 0 0 0,1-3 0 16,0 0 0-16,2-5 0 0,1-4 0 0,3-4 0 15,4-3 0-15,1-8 0 0,3-6 0 16,-2-9 0-16,8-21 0 0,-7 18 0 0,7-18 0 16,0 0 0-16,0 0 0 0,4-32 0 0,-1 10 0 15,1-10 0-15,1-5 0 0,1-1 0 16,-2 1 0-16,-1-2 0 0,-2 0 0 0,-3 1 0 15,1-1 0-15,-4-2 0 0,3 1 0 0,0-1 0 0,2 2 0 16,3 1 0-16,2 5 0 0,2 4 0 0,-1 3 0 16,4 7 0-16,1 1 0 0,-11 18 0 15,30-31 0-15,-7 23 0 0,-2-4 0 0,13 11-23 0,-15-14-134 16,20 22-37-16,-28-26-17 0,27 30 17 0,-38-11-2 16,49-8 2-16,-29-1 8 15,17 5 4-15,-4 4-37 0,-9-19-39 0,27 32 226 16</inkml:trace>
  <inkml:trace contextRef="#ctx0" brushRef="#br2" timeOffset="111237.6682">11242 9414 2047 0,'-20'-21'0'0,"20"21"0"0,-27-9 0 15,27 9 0 1,-29-16 0-16,29 16 0 0,-30-20 0 16,30 20 0-16,-33-19-125 0,33 19-122 0,-35-13-39 15,35 13-23-15,-37 0-13 0,17-5-58 0,10 23 3 16,-30-30 377-16</inkml:trace>
  <inkml:trace contextRef="#ctx0" brushRef="#br4" timeOffset="115113.8286">1921 10472 1769 0,'-6'-33'66'0,"6"33"-12"0,7-32-10 0,-7 32-14 16,11-28-4-16,-11 28-8 0,0 0-2 0,15-20-1 16,-15 20-6-16,0 0-9 0,0 0 0 15,4 20 0-15,-4-3 0 0,-3 11 0 0,0 9 0 16,-5 5 0-16,-4 9 0 0,-3 4 0 0,-2 3 0 15,-2 6 0-15,1 2 0 0,0 3 0 16,2-4 0-16,2 1 0 0,3-5 0 0,5 0 0 16,4-7 0-16,6-6 0 0,4-9 0 0,5-8 0 15,8-8 0-15,3-9 0 0,7-9 0 16,5-6 0-16,4-11 0 0,2-9 0 0,2-8 0 16,1-5 0-16,0-10 0 0,1-5 0 0,-4-4 0 15,-2-1 0-15,-4 0 0 0,-3 2 0 0,-5-2 0 16,-3 2 0-16,-3 1 0 0,-6 4 0 0,-4 6 0 15,-6 6 0-15,-4 7 0 0,-3 6 0 0,1 22 0 16,-11-25 0-16,11 25 0 0,-18-8 0 0,18 8 0 16,-21 13 0-16,21-13 0 15,-22 36 0-15,12-6 0 0,0 6 0 0,0 8 0 16,3 4 0-16,1 3 0 0,3 3 0 0,3-2 0 16,4-3 0-16,3-6 0 0,4 0 0 0,4-6 0 15,4-4 0-15,4-8 0 0,4-7 0 0,1-8 0 16,2-4 0-16,2-8 0 0,2-6 0 0,1-8 0 15,1-5 0-15,-2-9 0 0,0-5 0 0,-4-5 0 16,1-5 0-16,-5-3 0 0,-1-3 0 16,-6-4 0-16,1 1 0 0,-7 0 0 0,-3 3 0 15,-4 5 0-15,-5 1 0 0,0 4 0 0,-4-1 0 16,0 5 0-16,-4 1 0 0,1 11 0 0,-8-4-91 16,14 29-127-16,-25-34-123 0,25 34-126 15,0 0-103-15,0 0 211 0,-8 35 359 0</inkml:trace>
  <inkml:trace contextRef="#ctx0" brushRef="#br4" timeOffset="115506.0733">3078 10801 2011 0,'-27'17'36'0,"27"-17"-36"0,-18 6 0 16,18-6 0-16,0 0 0 0,0 0 0 0,0 0 0 15,0 0 0-15,16-24 0 0,-16 24 0 16,32-27 0-16,-8 8 0 0,3-3 0 0,1-1 0 16,2-1 0-16,-1 0 0 0,-1 1 0 0,-3 1 0 15,0 4 0-15,-6 0 0 0,-19 18 0 0,28-29 0 16,-28 29 0-16,12-20 0 0,-12 20 0 0,0 0 0 16,-7-19 0-16,7 19 0 0,-17-6 0 15,17 6 0-15,-27 3 0 0,9 5 0 0,-3 3 0 16,-1 4 0-16,-1 5 0 0,-1 4 0 0,1 2 0 15,-2 5 0-15,1 3 0 0,0 3 0 0,1 4 0 16,1 1 0-16,2 0 0 0,5-4 0 0,4-5 0 16,6-4 0-16,5-5 0 0,5-3 0 0,-5-21 0 15,29 28 0-15,-5-22 0 16,5-3 0-16,5-4 0 0,4-7 0 0,5-3 0 16,2-9 0-16,7 1 0 0,-2-5 0 0,7-2 0 15,-1-6-66-15,16 17-126 0,-31-40-105 0,37 42-182 16,-36-24-120-16,2-3 186 0,12 27 413 0</inkml:trace>
  <inkml:trace contextRef="#ctx0" brushRef="#br4" timeOffset="115660.1407">3804 10634 2047 0,'-20'16'0'16,"2"1"0"-16,2 3 0 0,0 4 0 0,2 4 0 16,0 6 0-16,0 2 0 0,3 3 0 0,1 0 0 15,3-2 0-15,4 0 0 0,3-2 0 0,3-4 0 16,2-6 0-16,2-4 0 0,-7-21 0 0,22 28 0 15,-22-28-2-15,28 11-67 0,-22-29-86 0,26 30-194 16,-34-37-255-16,23 2-12 0,-5-2 365 16</inkml:trace>
  <inkml:trace contextRef="#ctx0" brushRef="#br4" timeOffset="115803.8189">3790 10299 2047 0,'0'0'0'0,"-23"19"0"0,23-19 0 0,0 0 0 16,2 17 0-16,-2-17 0 0,0 0-67 0,46 43-333 16,-46-43-253-16,29 12-7 0,-29-12 394 0</inkml:trace>
  <inkml:trace contextRef="#ctx0" brushRef="#br4" timeOffset="116414.3004">4298 10761 1551 0,'-28'-31'468'16,"7"31"-440"-16,21 0-28 0,-28 0 0 0,28 0 0 15,-21 4 0-15,21-4 0 0,0 0 0 0,-22 20 0 16,22-20 0-16,-9 29 0 0,6-9 0 0,2 2 0 15,1 1 0-15,1 2 0 0,3-2 0 16,1-1 0-16,2-4 0 0,-7-18 0 0,22 27 0 16,-22-27 0-16,31 13 0 0,-12-12 0 0,1-2 0 15,1-2 0-15,1-5 0 0,-1-1 0 16,-2-5 0-16,-1-1 0 0,-1-5 0 0,-1-1 0 16,-1-2 0-16,-1-5 0 0,-1 1 0 0,-4 2 0 15,0 1 0-15,-2 3 0 0,-1 3 0 0,-6 18 0 16,9-26 0-16,-9 26 0 0,0 0 0 0,0 0 0 15,0 0 0-15,0 0 0 0,-2 32 0 0,-2 1 0 16,-2 8 0-16,-3 8 0 0,-1 7 0 16,-2 2 0-16,-1 7 0 0,-2 4 0 0,2 1 0 15,-2 7 0-15,3-3 0 0,2 6 0 0,-1-1 0 16,2-5 0-16,0-5 0 0,1-11 0 0,1-8 0 16,1-7 0-16,2-8 0 0,-1-10 0 0,0-5 0 15,5-20 0-15,0 0 0 0,0 0 0 16,0 0 0-16,0 0 0 0,0 0 0 0,3-43 0 15,4 6 0-15,0-6 0 0,1-4 0 16,1-2 0-16,-2-2 0 0,0-2 0 0,-2 1 0 16,-2-3 0-16,-3 0 0 0,0-1 0 0,-1 2 0 15,1 2 0-15,0 3 0 0,1 8 0 0,0 7 0 16,0 11 0-16,2 4 0 0,-3 19 0 0,11-28 0 16,-11 28 0-16,20-23 0 0,-20 23 0 0,33-29 0 15,-10 16 0-15,0-7 0 16,11 7-52-16,-9-21-125 0,27 26-49 0,-30-42-28 15,37 36-41-15,-29-32 21 0,21 6-46 0,7 16-75 16,-19-37 342-16</inkml:trace>
  <inkml:trace contextRef="#ctx0" brushRef="#br4" timeOffset="116758.0402">5210 10268 1891 0,'-28'-34'156'15,"28"34"-156"-15,-34 12 0 0,34-12 0 16,-33 25 0-16,15-5 0 0,-1 4 0 0,3 4 0 15,1 2 0-15,0 2 0 0,2 5 0 0,1 1 0 16,1 2 0-16,0 0 0 0,0 3 0 0,1-1 0 16,0 1 0-16,0 1 0 0,3-3 0 0,2-5 0 15,5-3 0-15,3-8 0 0,-1-3 0 0,5-4 0 16,-7-18 0-16,15 24 0 16,-15-24 0-16,21 9 0 0,-21-9 0 0,30-10 0 15,-10-3 0-15,2-6 0 0,2-6 0 0,0-2 0 16,2-4 0-16,-4 1 0 0,-2 2 0 0,-1 4 0 15,-4 6 0-15,-15 18 0 0,22-24 0 0,-22 24 0 16,0 0 0-16,0 0 0 0,18 0 0 0,-18 0 0 16,7 22 0-16,-4-5 0 0,1 2 0 0,-1 5 0 15,4-1 0-15,-3-2 0 0,6-2 0 16,-10-19 0-16,22 25 0 0,-22-25 0 0,35 12 0 16,-13-13 0-16,5-1 0 0,-3-13-31 0,16 14-122 15,-23-34-51-15,35 30-50 0,-34-38 19 0,30 23-22 16,-18-15-13-16,5-7-49 0,15 23-4 0,-32-31 323 15</inkml:trace>
  <inkml:trace contextRef="#ctx0" brushRef="#br4" timeOffset="116904.353">5820 10347 2024 0,'0'0'23'0,"-23"17"-23"0,23-17 0 0,-28 38 0 16,13-8 0-16,-2 3 0 0,4 3 0 16,0 1 0-16,2 2 0 0,3 2 0 0,2 3 0 15,3 2 0-15,-1 0 0 0,3 0 0 0,1-3 0 16,1-5 0-16,0-10 0 0,7 3-9 0,-10-12-86 15,22 20-148-15,-40-40-189 0,20 1-176 16,5 19 27-16,-5-19 503 0</inkml:trace>
  <inkml:trace contextRef="#ctx0" brushRef="#br4" timeOffset="117110.6035">5609 10543 2047 0,'-30'23'0'0,"30"-23"0"16,-17 6 0-16,17-6 0 0,0 0 0 0,0 0 0 15,4 17 0-15,-4-17 0 0,19 12 0 0,-19-12 0 16,37 6 0-16,-14-6 0 0,6-2 0 0,4-5 0 16,2-1 0-16,3-4 0 0,6 1 0 0,-3-8 0 15,16 9 0-15,-14-22-132 0,31 28-127 0,-33-36-38 16,35 35 7-16,-26-22-36 0,8-5-85 0,21 29 80 16,-35-37 331-16</inkml:trace>
  <inkml:trace contextRef="#ctx0" brushRef="#br4" timeOffset="122632.2111">7350 10617 1661 0,'13'-39'374'0,"-13"39"-362"16,0 0-12-16,0 0 0 0,4-18 0 0,-4 18 0 16,0 0 0-16,0 0 0 0,0 0 0 15,0 0 0-15,0 0 0 0,0 0 0 16,1 20 0-16,-3 0 0 0,-1 9 0 0,0 4 0 16,-1 3 0-16,-1 5 0 0,-2 0 0 0,0 3 0 15,-2-4 0-15,-1-3 0 0,6-4 0 0,-3-8 0 16,7 0 0-16,0-25-19 0,15 48-241 0,-15-48-381 15,0 0-6-15,23 2 168 0</inkml:trace>
  <inkml:trace contextRef="#ctx0" brushRef="#br4" timeOffset="122819.6611">7296 10405 2039 0,'-17'3'8'0,"17"-3"-8"0,-26 6 0 15,26-6 0-15,0 0 0 0,0 0 0 0,0 0 0 16,0 0 0-16,3 17 0 0,14-14 0 16,6-5 0-16,8-3 0 0,3-8-36 0,13 9-84 15,-26-14-480-15,35 10-39 0,-13-9 21 0</inkml:trace>
  <inkml:trace contextRef="#ctx0" brushRef="#br4" timeOffset="123147.6953">7794 10551 1935 0,'0'0'69'0,"-21"10"-26"16,21-10-43-16,-17 2 0 0,17-2 0 0,0 0 0 15,0 0 0-15,-19 2 0 0,19-2 0 0,0 0 0 16,0 0 0-16,0 0 0 0,-19 18 0 0,19-18 0 16,-7 23 0-16,7-23 0 0,-1 29 0 0,1-29 0 15,7 30 0-15,-7-30 0 0,15 27 0 16,-15-27 0-16,28 22 0 0,-10-14 0 0,4-2 0 15,0 0 0-15,0-1 0 0,0-1 0 0,0-2 0 16,-2 2 0-16,-2-2 0 0,-18-2 0 0,30 12 0 16,-30-12 0-16,22 16 0 0,-22-16 0 15,9 18 0-15,-9-18 0 0,-3 23 0 0,3-23 0 16,-15 32 0-16,3-15 0 0,-5 1 0 0,-3 0 0 16,0 0 0-16,-2-1 0 0,0-1 0 15,4-4 0-15,1-4 0 0,17-8 0 0,-21 9 0 16,21-9 0-16,0 0 0 0,0 0 0 0,2-23-42 15,20 31-247-15,-16-33-342 0,16 11-15 0,-8-7 208 16</inkml:trace>
  <inkml:trace contextRef="#ctx0" brushRef="#br4" timeOffset="123647.7667">9296 10364 1844 0,'0'0'50'0,"12"-28"-8"0,-12 28-5 15,15-29-9-15,-15 29-10 0,13-25-6 0,-13 25-5 16,0 0 0-16,0 0-5 0,0 0-2 0,0 0 0 16,0 0 0-16,11 21 0 0,-9 2 0 15,-2 4 0-15,0 5 0 0,0 1 0 0,-1 3 0 16,-1 0 0-16,-2 2 0 0,2-2 0 0,-3-2 0 16,0 1 0-16,-2-1 0 0,-1 1 0 0,-1 0 0 15,0 0 0-15,-2-1 0 0,0-2 0 16,3-3 0-16,-2-4 0 0,5-1-12 0,5-24-53 15,-5 32-29-15,5-32-136 0,0 0-397 0,0 0 40 16,9-18 156-16</inkml:trace>
  <inkml:trace contextRef="#ctx0" brushRef="#br4" timeOffset="123819.6248">9197 10658 1815 0,'-29'1'84'0,"29"-1"-22"0,-21 6-7 0,21-6-24 16,0 0-31-16,0 0 0 0,-17 21 0 0,17-21 0 15,0 0 0-15,11 24 0 0,-11-24 0 0,28 12 0 16,-7-8 0-16,6-5 0 0,4-4 0 0,8-6 0 16,5-5 0-16,1-7 0 0,6 2 0 0,-5-11-51 15,13 16-104-15,-25-24-484 0,19 16 14 16,-10-11 49-16</inkml:trace>
  <inkml:trace contextRef="#ctx0" brushRef="#br4" timeOffset="124210.2526">9910 10125 2018 0,'0'0'29'0,"-30"22"-29"0,13-4 0 0,1-1 0 16,4 3 0-16,-1-2 0 0,1 5 0 0,2 3 0 16,1 5 0-16,-1 3 0 0,0 2 0 0,3 3 0 15,-2 2 0-15,0 1 0 0,0 2 0 0,0 1 0 16,0-2 0-16,-2 1 0 0,3-2 0 0,-2-4 0 15,4-6 0-15,2-6 0 0,3-6 0 16,1-20 0-16,7 24 0 0,-7-24 0 16,17 9 0-16,-17-9 0 0,25-6 0 0,-25 6 0 15,34-26 0-15,-13 2 0 0,3-4 0 0,-3-3 0 16,5-4 0-16,-2-1 0 0,1 1 0 0,-2 3 0 16,-3 3 0-16,-3 6 0 0,-2 5 0 0,-15 18 0 15,22-22 0-15,-22 22 0 0,0 0 0 0,0 0 0 16,17 5 0-16,-17-5 0 0,6 28 0 15,-2-5 0-15,-3 2 0 0,0 6 0 0,-2-1 0 16,1 2 0-16,-1 1 0 0,1-1 0 0,1-1 0 16,6-2 0-16,0-5 0 0,8-1 0 0,-15-23 0 15,40 29 0-15,-19-29-95 0,21 23-152 0,-33-42-214 16,30 20-179-16,-10-12 81 0,-3-15 515 0</inkml:trace>
  <inkml:trace contextRef="#ctx0" brushRef="#br4" timeOffset="124569.6262">10396 10623 2047 0,'-19'13'0'0,"19"-13"0"0,-16 23 0 16,16-23 0-16,0 19 0 0,0-19 0 16,0 0 0-16,24 19 0 0,-24-19 0 0,36 5 0 15,-11-8 0-15,2-3 0 0,5-5 0 0,-1-2 0 16,5-3 0-16,-2-1 0 0,-2-2 0 15,0 1 0-15,-5-3 0 0,-4 2 0 0,-4 1 0 16,-4-1 0-16,-15 19 0 0,19-32 0 0,-19 32 0 16,3-25 0-16,-3 25 0 0,-14-23 0 0,14 23 0 15,-26-15 0-15,5 13 0 0,-2 4 0 16,-5 3 0-16,-2 6 0 0,-2 7 0 0,-3 4 0 16,-2 6 0-16,-1 6 0 0,1 3 0 0,-1 4 0 15,5 4 0-15,3-2 0 0,6 3 0 0,6-5 0 16,8-4 0-16,7-8 0 0,9-7 0 0,8-6 0 15,6-5 0-15,11-8 0 0,9-8 0 0,8-10 0 16,11-6 0-16,8-8 0 0,3-5 0 0,10 0 0 16,0-10 0-16,18 21-127 15,-27-37-242-15,37 27-275 0,-19-5 3 0,-3-8 376 16</inkml:trace>
  <inkml:trace contextRef="#ctx0" brushRef="#br3" timeOffset="129553.9261">12302 10604 837 0,'7'-28'295'15,"14"40"90"-15,-21-12-229 0,0 0-78 16,-10-25-21-16,10 25-16 0,0 0-8 0,4-21-7 16,-4 21-2-16,0 0-5 0,-5-24 2 15,5 24-1-15,0 0 1 0,-10-22-2 0,10 22-4 16,0 0-15-16,-19-20 0 0,19 20 0 0,-17-8 0 15,17 8 0-15,-22-3 0 0,22 3 0 0,-26 1 0 16,26-1 0-16,-28 12 0 0,28-12 0 0,-30 25 0 16,14-6 0-16,-1 2 0 0,0 2 0 15,-1 4 0-15,2 3 0 0,2 2 0 0,3 3 0 16,1 0 0-16,4 1 0 0,5-2 0 0,2 0 0 16,6-6 0-16,6-6 0 0,6-3 0 0,4-8 0 15,5-7 0-15,1-6 0 0,4-8 0 0,2-5 0 16,3-13 0-16,3-6 0 0,2-10 0 15,2-6 0-15,0-6 0 0,1-5 0 0,-1-1 0 16,0-3 0-16,-3 0 0 0,-3 2 0 16,-5 4 0-16,-4 2 0 0,-8 6 0 0,-7 5 0 15,-5 4 0-15,-4 5 0 0,-3 3 0 0,-3 6 0 16,-4 7 0-16,4 21 0 0,-15-21 0 0,15 21 0 16,-22-2 0-16,22 2 0 0,-28 25 0 0,10 0 0 15,-1 12 0-15,-1 8 0 0,0 7 0 0,0 6 0 16,3 3 0-16,1 0 0 0,4-1 0 15,4-2 0-15,4-4 0 0,3-2 0 0,7-3 0 16,1-7 0-16,8 0 0 0,2-7 0 0,7 0 0 16,-1-7-48-16,16 16-127 0,-39-44-401 15,52 44-39-15,-25-35 51 0</inkml:trace>
  <inkml:trace contextRef="#ctx0" brushRef="#br3" timeOffset="130390.6018">13197 10486 1766 0,'-33'-12'228'0,"16"6"-188"0,-1 1-27 16,1 2-13-16,-1 2 0 0,0 2 0 0,-1 2 0 16,0 5 0-16,1 0 0 0,-1 4 0 0,2 4 0 15,3 1 0-15,0 2 0 0,2 2 0 0,2 2 0 16,2 0 0-16,3 2 0 0,1 2 0 16,4-1 0-16,3 1 0 0,2-3 0 15,2-1 0-15,-7-23 0 0,24 30 0 0,-5-20 0 16,1-4 0-16,2-2 0 0,4-5 0 0,-2-4 0 15,0-6 0-15,1-4 0 0,0-4 0 0,1-4 0 16,-1-4 0-16,1-3 0 0,-2-1 0 0,-2-1 0 16,-3 1 0-16,-3 3 0 0,-4 1 0 0,-4 3 0 15,-6 2 0-15,-3 3 0 0,-5 2 0 16,6 17 0-16,-22-28 0 0,22 28 0 0,-32-18 0 16,14 16 0-16,-1 1 0 0,-2 3 0 0,2 4 0 15,-1 1 0-15,3 4 0 0,17-11 0 0,-25 23 0 16,25-23 0-16,-10 21 0 0,10-21 0 15,6 18 0-15,-6-18 0 0,23 11-9 0,-5-9-27 16,3-3-1-16,7 1-9 0,-4-7-4 16,10 5 2-16,-6-8-7 0,9 8-5 0,-9-7 9 15,4 6 18-15,-4-3 12 0,0 3 18 0,-3-1 0 16,-5 2 3-16,-1 0 8 0,-19 2 16 0,23 0 16 16,-23 0 23-16,0 0 14 0,0 0 1 0,0 0-7 15,0 0-20-15,0 0-19 0,0 0-24 0,0 0-8 16,0 0 0-16,-18 3 0 0,18-3 0 0,0 0 0 15,0 0 0-15,0 0 0 0,-21 26 0 16,21-26 0-16,-7 31 0 0,3-11 0 0,-1 3 0 16,-1 1 0-16,0 1 0 0,0 0 0 0,1-1 0 15,0-1 0-15,1-2 0 0,4-3 0 0,0-18 0 16,2 25 0-16,-2-25 0 0,0 0 0 16,18 15 0-16,-18-15 0 0,27-8 0 0,-8 0 0 15,4-8 0-15,3-3 0 0,3-6 0 0,3-3 0 16,-2 0 0-16,3-2 0 0,-2 1 0 15,0 0 0-15,-6 2 0 0,-2 2 0 0,-2 3 0 16,-4 1 0-16,-17 21 0 0,23-26 0 0,-23 26 0 16,0 0 0-16,0 0 0 0,0 0 0 0,0 0 0 15,0 0 0-15,-8 20 0 0,0-3 0 0,-1 4 0 16,0 3 0-16,1 3 0 0,0-1 0 0,4 3 0 16,0-1 0-16,1 1 0 0,3-1 0 15,3-2 0-15,3-1 0 0,2-6 0 16,-8-19 0-16,26 28 0 0,-26-28 0 0,33 13 0 15,-14-11 0-15,2-4 0 0,1-4 0 0,0-5 0 16,-2-3 0-16,1-6 0 0,-1-1 0 0,-1-5 0 16,0-2 0-16,-1 0 0 0,-4-1 0 0,-2 0 0 15,-2 3 0-15,-5-1 0 0,-3 2 0 0,-2 2 0 16,-2 0 0-16,1 4 0 0,-3-1 0 16,4 20 0-16,-9-29 0 0,9 29 0 0,0 0 0 15,0 0 0-15,0 0 0 0,0 0 0 0,0 0-50 16,0 0-133-16,0 0-98 0,19 13-303 0,-19-13 28 15,0 0 164-15</inkml:trace>
  <inkml:trace contextRef="#ctx0" brushRef="#br3" timeOffset="130750.6149">14333 10407 1985 0,'0'0'62'0,"0"0"-62"15,0 0 0-15,0 0 0 0,0 0 0 0,0 0 0 16,0 0 0-16,0 0 0 0,0 0 0 0,0 0 0 15,0 0 0-15,-11 17 0 0,11-17 0 0,-8 36 0 16,1-11 0-16,-1 3 0 0,1 0 0 16,-3 0 0-16,1-2 0 0,0 1 0 0,1-2 0 15,4-3 0-15,-1-3 0 0,5-19 0 16,-3 22 0-16,3-22 0 0,0 0 0 0,0 0 0 16,0 0 0-16,18 6 0 0,-18-6 0 0,0 0 0 15,27-30 0-15,-13 12 0 0,-1-5 0 0,4-3 0 16,-1 1 0-16,2 0 0 0,-1-2 0 0,0 4 0 15,-1-1 0-15,-3 2 0 0,1 5 0 16,-14 17 0-16,19-24 0 0,-19 24 0 0,0 0 0 16,0 0 0-16,17-2 0 0,-17 2 0 0,0 0 0 15,6 30 0-15,-2-12 0 0,-4 0 0 0,2 5 0 16,1-4 0-16,2 3 0 0,-1-4 0 0,6 2 0 16,-10-20 0-16,25 36-36 0,-25-36-149 0,36 31-126 15,-36-31-258-15,18 5 21 0,0 4 151 16</inkml:trace>
  <inkml:trace contextRef="#ctx0" brushRef="#br3" timeOffset="131220.1988">14897 10398 2028 0,'0'0'19'0,"-25"0"-19"0,8 11 0 15,17-11 0-15,-26 27 0 0,26-27 0 0,-16 32 0 16,11-14 0-16,4-1 0 0,1 2 0 0,4-1 0 16,2-1 0-16,-6-17 0 0,15 30 0 0,-15-30 0 15,15 24 0-15,-15-24 0 0,16 19 0 0,-16-19 0 16,17 12 0-16,-17-12 0 0,18 7 0 0,-18-7 0 16,19-4 0-16,-19 4 0 0,18-11 0 15,-18 11 0-15,21-18 0 0,-21 18 0 16,23-29 0-16,-11 11 0 0,-1-2 0 0,1 1 0 15,1-2 0-15,-2 1 0 0,2-2 0 0,-1 2 0 16,0 1 0-16,0 1 0 0,-12 18 0 0,21-22 0 16,-21 22 0-16,0 0 0 0,0 0 0 0,0 0 0 15,0 0 0-15,13 28 0 0,-14-10 0 16,0 5 0-16,-2 4 0 0,0 1 0 0,-1 1 0 16,1-1 0-16,0 1 0 0,3-3 0 0,-1-1 0 15,2-7 0-15,-1-18 0 0,6 26 0 0,-6-26 0 16,0 0 0-16,18 15 0 0,-18-15 0 0,17-4 0 15,-17 4 0-15,22-20 0 0,-7 1 0 0,0-4 0 16,6-3 0-16,1-3 0 0,1-3 0 16,0 0 0-16,-3-1 0 0,0 2 0 15,-1-2 0-15,0 5 0 0,-1-1 0 0,1 3 0 16,-5-2 0-16,3 7 0 0,-12-13-129 0,24 36-143 16,-42-36-231-16,13 34-118 0,18-4 134 0,-18 4 453 15</inkml:trace>
  <inkml:trace contextRef="#ctx0" brushRef="#br3" timeOffset="132517.0609">15873 10420 1449 0,'-25'-11'103'0,"25"11"-7"0,0 0 7 0,0 0-15 16,-24-18-20-16,24 18-13 0,-19-10-9 0,19 10-7 15,-27-8-39-15,27 8 0 0,-32-4 0 0,14 5 0 16,-2 2 0-16,-1-1 0 0,-3 4 0 0,0 4 0 16,-3 3 0-16,1 5 0 0,-4 2 0 15,4 3 0-15,-1 1 0 0,0 2 0 0,2 2 0 16,4-4 0-16,4-1 0 0,6-2 0 0,4-4 0 15,7-17 0-15,1 28 0 0,-1-28 0 0,19 18 0 16,-19-18 0-16,38 7 0 0,-12-7 0 16,4-6 0-16,3-4 0 0,5-3 0 0,3-5 0 15,1-1 0-15,1-4 0 0,-3 0 0 16,-3 0 0-16,-3-1 0 0,-6 1 0 0,-4 2 0 16,-7 2 0-16,-17 19 0 0,24-27 0 0,-24 27 0 15,0 0 0-15,6-18 0 0,-6 18 0 0,0 0 0 16,-18 1 0-16,18-1 0 0,-22 13 0 0,22-13 0 15,-25 26 0-15,10-8 0 0,2 1 0 0,-1 2 0 16,3 1 0-16,3-2 0 0,3 0 0 0,3-1 0 16,4-1 0-16,3-1 0 0,-5-17 0 15,18 28 0-15,-18-28 0 0,29 17 0 16,-8-12 0-16,1-4 0 0,3-2 0 0,5-6 0 16,0 0 0-16,0-5 0 0,2 0 0 0,0-1 0 15,-2-4 0-15,-1 1 0 0,-1-2 0 0,-2-1 0 16,-2 0 0-16,-3 1 0 0,-4 1 0 0,-4 0 0 15,-13 17 0-15,17-26 0 0,-17 26 0 0,7-20 0 16,-7 20 0-16,0 0 0 0,0 0 0 16,0 0 0-16,0 0 0 0,0 0 0 0,0 0 0 15,0 0 0-15,-24 28 0 0,14-10 0 0,-3 5 0 16,1 4 0-16,-3 0 0 0,1-1 0 0,-1 1 0 16,3-2 0-16,1-1 0 0,4-4 0 0,7-20 0 15,-4 26 0-15,4-26 0 0,0 0 0 16,0 0 0-16,21 15 0 0,-21-15 0 15,20-12 0-15,-20 12 0 0,28-32 0 0,-13 12 0 16,2-4 0-16,0-3 0 0,0-1 0 0,-1-1 0 16,-2 0 0-16,0 1 0 0,-4 2 0 0,-1-1 0 15,-3 5 0-15,-1 2 0 0,0 3 0 0,-5 17 0 16,6-27 0-16,-6 27 0 0,0 0 0 0,0 0 0 16,0 0 0-16,0 0 0 0,0 0 0 0,18 4 0 15,-18-4 0-15,17 18 0 0,-17-18 0 16,21 21 0-16,-21-21 0 0,32 19 0 0,-14-11 0 15,5 1 0-15,0-2 0 0,0 0 0 0,2-2 0 16,-2 0 0-16,-1-3 0 0,0 0 0 16,-2-1 0-16,1-2 0 0,-3-2 0 0,-18 3 0 15,31-6 0-15,-31 6 0 0,24-11 0 0,-24 11 0 16,0 0 0-16,18-17 0 0,-18 17 0 0,0 0 0 16,0 0 0-16,-1-17 0 0,1 17 0 15,0 0 0-15,0 0 0 0,-21-1 0 0,21 1 0 16,-19 12 0-16,19-12 0 0,-26 26 0 0,13-9 0 15,-2 2 0-15,-1 2 0 0,3-1 0 0,1 1 0 16,2-2 0-16,2 0 0 0,3 0 0 0,5-19 0 16,-3 30 0-16,3-30 0 0,0 0 0 0,12 19 0 15,-12-19 0-15,19 0 0 16,-19 0 0-16,29-11 0 0,-12-1 0 0,1-4 0 16,2-4 0-16,0-6 0 0,2-1 0 0,0-6 0 15,2-1 0-15,0-1 0 0,-3 0 0 0,-1 0 0 16,1 0 0-16,-3-1 0 0,-2-2 0 0,-2 2 0 15,1 0 0-15,-3 2 0 0,-1 3 0 0,0 7 0 16,-11 24 0-16,8-20 0 0,-8 20 0 0,0 0 0 16,-13 25 0-16,2-2 0 0,-5 6 0 15,-2 9 0-15,-3 4 0 0,1 1 0 0,-1 3 0 16,2 3 0-16,0-2 0 0,2-1 0 0,3-5 0 16,8-1 0-16,-1-9 0 0,12 2 0 0,3-8 0 15,10 1 0-15,3-7 0 0,13 4-52 16,-10-22-90-16,27 20-63 0,-25-34-14 0,33 23 7 15,-25-29-24-15,23 14-11 0,-7-6-117 0,-10-20 22 16,24 26 315-16</inkml:trace>
  <inkml:trace contextRef="#ctx0" brushRef="#br3" timeOffset="132813.9182">17280 10449 2047 0,'-26'13'0'0,"2"3"0"0,2 0 0 0,2 1 0 16,1-2 0-16,4 2 0 0,15-17 0 15,-20 29 0-15,20-29 0 0,-5 26 0 0,5-26 0 16,8 19 0-16,-8-19 0 0,19 11 0 16,-19-11 0-16,29 4 0 0,-11-6 0 0,2-1 0 15,0-3 0-15,2 0 0 0,-1 0 0 0,-1-2 0 16,0 2 0-16,-20 6 0 0,31-11 0 0,-31 11 0 16,20-3 0-16,-20 3 0 0,0 0 0 0,0 0 0 15,0 0 0-15,7 18 0 0,-7-18 0 16,-16 23 0-16,16-23 0 0,-29 33 0 0,10-14 0 15,-2 0 0-15,2 2 0 0,-2-2 0 0,4-1 0 16,0-1 0-16,6 0 0 0,11-17 0 0,-17 36-13 16,17-36-155-16,-2 23-115 0,-22-42-128 0,24 19-186 15,0 0 105-15,0 0 410 0</inkml:trace>
  <inkml:trace contextRef="#ctx0" brushRef="#br3" timeOffset="133985.8639">17922 10514 1527 0,'0'-22'124'0,"0"22"-43"0,0 0-15 16,17-15-12-16,-17 15 1 0,0 0-2 0,0 0-4 15,0 0-11-15,0 0-38 0,0 0 0 0,0 0 0 16,-6 23 0-16,6-23 0 0,-10 24 0 0,10-24 0 16,-9 28 0-16,9-28 0 0,-8 29 0 0,8-29 0 15,-5 30 0-15,5-30 0 0,-5 33 0 16,4-16 0-16,0 1 0 0,1 2 0 0,0 0 0 16,0 0 0-16,2 1 0 0,-1-3 0 0,2 0 0 15,-1-1 0-15,-2-17 0 0,6 24 0 0,-6-24 0 16,0 0 0-16,0 0 0 0,0 0 0 0,0 0 0 15,0 0 0-15,20-8 0 0,-20 8 0 16,7-33 0-16,-2 8 0 0,0-3 0 0,-1-2 0 16,0-2 0-16,1 1 0 0,1 0 0 15,0 2 0-15,1 2 0 0,-1-2 0 0,2 2 0 16,-3 0 0-16,2 2 0 0,3 2 0 0,1 0 0 16,2 6 0-16,-13 17 0 0,31-25 0 0,-12 16 0 15,1 3 0-15,2 3 0 0,2 1 0 0,0 4 0 16,0 1 0-16,0 3 0 0,-3 3 0 0,0 0 0 15,-3 3 0-15,-18-12 0 0,28 31 0 16,-17-14 0-16,-2 0 0 0,-6 1 0 0,0 1 0 16,-6 0 0-16,-1 2 0 0,-5-2 0 0,-2 2 0 15,-3-3 0-15,-5 1 0 0,0 0 0 0,-4-1 0 16,0 0 0-16,-3-2 0 0,2-2 0 16,-2-2 0-16,3 0 0 0,-1-2 0 0,1-2 0 15,2 0 0-15,0-4 0 0,4 3 0 0,0-3 0 16,17-4 0-16,-24 12 0 0,24-12 0 15,-22 19 0-15,22-19 0 0,-21 30 0 0,10-8 0 16,2 2 0-16,-2 6 0 0,-1 4 0 0,-1 5 0 16,0 0 0-16,-1 5 0 0,-2 3 0 0,0 2 0 15,0-3 0-15,1-1 0 0,3-7 0 0,5-4 0 16,3-8 0-16,9-1 0 0,-5-25-144 0,31 31-112 16,-35-49-245-16,33 18-74 0,-6-9 40 0,-3-21 500 15</inkml:trace>
  <inkml:trace contextRef="#ctx0" brushRef="#br3" timeOffset="134407.7222">18561 10563 1972 0,'-17'9'75'0,"17"-9"-75"0,0 0 0 0,0 0 0 16,0 0 0-16,0 0 0 0,0 0 0 0,0 0 0 15,0 0 0-15,0 0 0 0,-17 23 0 0,17-23 0 16,-2 28 0-16,1-10 0 0,-2 0 0 16,1 3 0-16,-1 0 0 0,3-1 0 0,-1-1 0 15,1 1 0-15,1-3 0 0,-1-17 0 16,5 28 0-16,-5-28 0 0,12 19 0 0,-12-19 0 16,20 6 0-16,-20-6 0 0,24-10 0 0,-24 10 0 15,33-25 0-15,-12 7 0 0,-1-5 0 0,2-4 0 16,0-3 0-16,1 0 0 0,0-1 0 0,-1 1 0 15,0 4 0-15,-4 0 0 0,-1 2 0 0,-2 2 0 16,-4 3 0-16,-11 19 0 0,15-27 0 0,-15 27 0 16,0 0 0-16,0 0 0 0,0 0 0 15,0 0 0-15,0 0 0 0,0 0 0 16,-11 28 0-16,2-7 0 0,-2 5 0 0,0 0 0 16,2 1 0-16,-1 1 0 0,3-1 0 0,2-2 0 15,3-2 0-15,4-5 0 0,-2-18 0 0,18 26 0 16,-1-18 0-16,4-5 0 0,4-5 0 0,3-5 0 15,6 0 0-15,-6-20-93 0,24 24-139 16,-33-44-119-16,37 27-193 0,-19-11 3 0,0-12 256 16</inkml:trace>
  <inkml:trace contextRef="#ctx0" brushRef="#br3" timeOffset="134610.8493">19539 9936 2047 0,'-18'24'0'0,"-1"3"0"16,3 4 0-16,-1 6 0 0,0 3 0 0,1 1 0 16,-1 5 0-16,0 0 0 0,3 2 0 0,1 0 0 15,3 1 0-15,2-2 0 0,1-1 0 0,2-3 0 16,1-3 0-16,3-5 0 0,1-4 0 0,5-5 0 16,0-5 0-16,5-3 0 0,-10-18 0 0,33 21-57 15,-31-43-217-15,38 22-321 0,-27-22-40 16,15 0 150-16</inkml:trace>
  <inkml:trace contextRef="#ctx0" brushRef="#br3" timeOffset="134782.7399">19916 9887 2047 0,'-10'23'0'0,"-2"6"0"15,1 2 0-15,-1 5 0 0,0 3 0 0,-1 3 0 16,-3 3 0-16,0 3 0 0,1 0 0 0,0-2 0 15,3 0 0-15,-2-4 0 0,2-1 0 0,0-6 0 16,6 5 0-16,-13-24-146 0,38 22-420 0,-30-21-87 16,19 8 37-16</inkml:trace>
  <inkml:trace contextRef="#ctx0" brushRef="#br3" timeOffset="135451.6716">20455 10478 1454 0,'0'0'290'0,"0"0"-207"0,0 0-20 0,0 0-9 16,0 0-7-16,-18-16-8 0,18 16-22 15,0 0-17-15,0 0 0 0,-22-1 0 0,22 1 0 16,0 0 0-16,0 0 0 0,0 0 0 0,-12 19 0 16,12-19 0-16,-3 21 0 0,3-21 0 15,1 30 0-15,-1-10 0 0,0-1 0 0,-1 0 0 16,2 2 0-16,-1-1 0 0,2 0 0 0,-1-3 0 15,-1-17 0-15,8 27 0 0,-8-27 0 0,14 17 0 16,-14-17 0-16,0 0 0 0,23 8 0 0,-23-8 0 16,0 0 0-16,22-17 0 0,-22 17 0 0,17-26 0 15,-7 8 0-15,-1-2 0 0,1-3 0 16,-1-2 0-16,0 1 0 0,-3-1 0 0,0-2 0 16,-3 1 0-16,-1 0 0 0,-2 2 0 15,-3 0 0-15,-1 5 0 0,-3 0 0 0,7 19 0 16,-10-25 0-16,10 25 0 0,0 0 0 0,0 0 0 15,0 0 0-15,0 0 0 0,-15 19 0 0,15-19 0 16,-1 32 0-16,5-14 0 0,1-1 0 0,6 5-11 16,-11-22-83-16,41 40-116 0,-41-40-257 15,32 7-124-15,-11-7 38 0,3-9 433 0</inkml:trace>
  <inkml:trace contextRef="#ctx0" brushRef="#br3" timeOffset="135687.2831">21379 9923 1707 0,'-61'-50'316'0,"57"32"-292"0,-22 5-24 0,3 4 0 16,2 3 0-16,2 5 0 0,-2 6 0 0,0 1 0 16,2 6 0-16,1 6 0 0,-1 6 0 0,1 7 0 15,-1 7 0-15,-1 6 0 0,3 8 0 0,-1 4 0 16,2 3 0-16,4 2 0 0,-1 1 0 15,2 0 0-15,2-4 0 0,2-4 0 0,3-2 0 16,2-7 0-16,4 0 0 0,-7-26-107 0,32 25-420 16,-27-44-129-16,5 36 55 0,-3-19 446 0</inkml:trace>
  <inkml:trace contextRef="#ctx0" brushRef="#br3" timeOffset="135859.1696">20929 10404 1529 0,'-18'-8'305'0,"-9"-9"-92"16,27 17-213-16,0 0 0 0,0 0 0 0,0 0 0 16,0 0 0-16,23-4 0 0,-23 4 0 0,36 0 0 15,-13-1 0-15,8 1 0 0,1-5 0 0,7 3 0 16,0-3 0-16,7 6 0 0,-19-25-258 0,34 26-389 16,-30-16 21-16,12 13 111 0</inkml:trace>
  <inkml:trace contextRef="#ctx0" brushRef="#br3" timeOffset="136562.2869">22244 10425 1309 0,'0'0'553'0,"-22"9"-429"0,22-9-64 16,-35-2-59-16,14 1-1 0,-2-2 0 16,0 3 0-16,-1 0 0 0,0 2 0 0,1 0 0 15,1 3 0-15,1 0 0 0,0 4 0 0,-1 1 0 16,5 3 0-16,17-13 0 0,-29 27 0 0,29-27 0 16,-18 28 0-16,18-28 0 0,-9 25 0 0,9-25 0 15,4 22 0-15,-4-22 0 0,17 14 0 16,-17-14 0-16,26 10 0 0,-9-9 0 15,0-1 0-15,3-1 0 0,-1-2 0 0,-2-4 0 16,-17 7 0-16,31-14 0 0,-31 14 0 0,27-22 0 16,-27 22 0-16,28-28 0 0,-28 28 0 0,25-34 0 15,-12 16 0-15,0 1 0 0,-2 0 0 0,-11 17 0 16,20-27 0-16,-20 27 0 0,17-18 0 0,-17 18 0 16,0 0 0-16,0 0 0 0,0 0 0 0,16 7 0 15,-16-7 0-15,1 31 0 0,-1-7 0 16,-1 8 0-16,-3 5 0 0,-2 3 0 0,-1 5 0 15,-3 3 0-15,1 4 0 0,-2 5 0 16,-2 0 0-16,-1 0 0 0,-1-3 0 0,1-2 0 16,-1-2 0-16,1-3 0 0,0-2 0 0,1-6 0 15,1-6 0-15,-1-5 0 0,1-4 0 0,-2-5 0 16,14-19 0-16,-27 23 0 0,27-23 0 0,-22 4 0 16,22-4 0-16,-17-14 0 0,17 14 0 15,-12-35 0-15,8 9 0 0,3-1 0 0,1-4 0 16,5-1 0-16,0-5 0 0,2 4 0 0,2-5 0 15,1 1 0-15,3-2 0 0,4 3 0 0,2-2 0 16,3 5 0-16,-3-4-37 0,16 20-157 0,-28-31-37 16,41 43-134-16,-34-28-163 0,14 3 64 0,10 18 237 15</inkml:trace>
  <inkml:trace contextRef="#ctx0" brushRef="#br3" timeOffset="137734.1576">22588 10483 2047 0,'-23'-11'0'0,"23"11"0"0,0 0 0 16,0 0 0-16,0 0 0 0,0 0 0 0,-17 0 0 16,17 0 0-16,0 0 0 0,0 0 0 15,-12 23 0-15,12-23 0 0,-12 27 0 0,4-11 0 16,2 3 0-16,-2 0 0 0,-2 0 0 0,1 2 0 16,0-2 0-16,-1 1 0 0,3-4 0 0,-1 1 0 15,8-17 0-15,-8 29 0 0,8-29 0 16,-3 20 0-16,3-20 0 0,0 0 0 0,0 0 0 15,5 17 0-15,-5-17 0 0,0 0 0 0,17-17 0 16,-17 17 0-16,20-26 0 0,-9 9 0 16,1-3 0-16,1-2 0 0,-2-1 0 0,0 1 0 15,-2-2 0-15,-1 2 0 0,0 1 0 0,-1-5 0 16,0 3 0-16,0 2 0 0,2 1 0 0,-9 20 0 16,18-29 0-16,-18 29 0 0,0 0 0 0,22-17 0 15,-22 17 0-15,18-1 0 0,-18 1 0 0,23 5 0 16,-23-5 0-16,32 8 0 0,-13-2 0 15,2 0 0-15,2-1 0 0,2 1 0 0,-1-1 0 16,1 0 0-16,1 0 0 0,1-2 0 16,-2 1 0-16,2-2 0 0,-1 1 0 0,-3-2 0 15,0-1 0-15,-4 0 0 0,-2-2 0 0,-17 2 0 16,26-5 0-16,-26 5 0 0,0 0 0 0,0 0 0 16,0 0 0-16,0 0 0 0,0-18 0 0,0 18 0 15,-17-9 0-15,17 9 0 0,-20-6 0 16,20 6 0-16,-23-5 0 0,23 5 0 0,-23-1 0 15,23 1 0-15,-25 9 0 0,25-9 0 0,-30 17 0 16,30-17 0-16,-32 29 0 0,12-8 0 0,1 1 0 16,-3 4 0-16,1-1 0 0,0-1 0 0,3 1 0 15,2 0 0-15,4-4 0 0,6-1 0 0,6-20 0 16,-2 25 0-16,2-25 0 0,0 0 0 16,28 16 0-16,-28-16 0 0,35-9 0 15,-12-1 0-15,3-7 0 0,2-4 0 0,-1-3 0 16,1-2 0-16,0 0 0 0,-3-1 0 0,-1 3 0 15,-3-3 0-15,-3 4 0 0,-3 3 0 0,-2 1 0 16,-13 19 0-16,21-28 0 0,-21 28 0 0,0 0 0 16,13-18 0-16,-13 18 0 0,0 0 0 0,0 0 0 15,0 0 0-15,-7 26 0 0,-1-9 0 16,1 6 0-16,0 4 0 0,-2 1 0 0,1 3 0 16,-1-1 0-16,0 0 0 0,1 2 0 0,2-4 0 15,3-3 0-15,4-3 0 0,1-5 0 0,-2-17 0 16,14 26 0-16,-14-26 0 0,20 16 0 15,-20-16 0-15,31-3 0 0,-31 3 0 0,30-20 0 16,-30 20 0-16,34-32 0 0,-14 11 0 0,-2-3 0 16,1 0 0-16,1-3 0 0,0 0 0 15,-1 0 0-15,1 0 0 0,-3 0 0 0,0 1 0 16,-2 0 0-16,-2 3 0 0,1 2 0 0,-3 4 0 16,-11 17 0-16,11-21 0 0,-11 21 0 0,0 0 0 15,0 0 0-15,0 0 0 0,0 0 0 0,-8 24 0 16,8-24 0-16,-5 21 0 0,5-21 0 0,-1 22 0 15,1-22 0-15,-1 19 0 0,1-19 0 16,0 17 0-16,0-17 0 0,0 0 0 16,-1 19 0-16,1-19 0 0,0 0 0 0,0 0 0 15,-6 22 0-15,6-22 0 0,0 0 0 0,-8 19 0 16,8-19 0-16,0 0 0 0,-4 22 0 0,4-22 0 16,0 0 0-16,-5 17 0 0,5-17 0 0,0 0 0 15,0 0 0-15,7 21 0 0,-7-21 0 0,0 0 0 16,0 0 0-16,11 21 0 0,-11-21 0 15,7 17 0-15,-7-17 0 0,5 21 0 0,-5-21 0 16,1 22 0-16,-1-22 0 0,-1 20 0 0,1-20 0 16,0 17 0-16,0-17 0 0,0 0 0 0,0 0 0 15,0 0 0-15,0 0 0 0,0 0 0 16,0 0 0-16,0 0 0 0,17-2 0 0,-17 2 0 16,16-26 0-16,-5 9 0 0,1-1 0 0,1-1 0 15,2-2 0-15,3-2 0 0,2-1 0 16,2-4 0-16,3-1 0 0,1-2 0 0,3-2 0 15,-1 5 0-15,-3 3 0 0,-4 6 0 0,-21 19 0 16,24-23 0-16,-24 23 0 0,0 0 0 0,0 0 0 16,0 0 0-16,-17 0 0 0,14 17-71 0,-19-17-104 15,24 23-28-15,-26-27 3 0,31 25 1 0,-7-21-5 16,0 0-10-16,0 0-5 0,0 0-77 16,5 24 31-16,-13-41 265 0</inkml:trace>
  <inkml:trace contextRef="#ctx0" brushRef="#br3" timeOffset="138077.9037">23898 10443 2020 0,'0'0'27'16,"0"0"-27"-16,0 0 0 0,0 0 0 0,0 0 0 16,0 0 0-16,0 0 0 0,0 0 0 0,11 18 0 15,-11-18 0-15,-3 27 0 0,2-10 0 0,-3 1 0 16,0 1 0-16,-4 0 0 0,2 2 0 0,0-2 0 15,0 1 0-15,1-2 0 0,5-18 0 16,-8 31 0-16,8-31 0 0,-4 20 0 0,4-20 0 16,0 0 0-16,0 0 0 0,7 19-32 0,-18-37-166 15,37 34-141-15,-44-41-183 0,18 25-38 0,26-23 165 16</inkml:trace>
  <inkml:trace contextRef="#ctx0" brushRef="#br3" timeOffset="138234.162">24102 10053 1952 0,'-29'2'95'0,"29"-2"-95"0,0 0 0 0,-17 1 0 15,17-1 0-15,0 0 0 0,0 0 0 0,0 0 0 16,22 5 0-16,-22-5 0 0,23 7-68 0,-23-7-98 16,36 11-273-16,-36-11-196 0,22-3 73 0,-5 11 386 15</inkml:trace>
  <inkml:trace contextRef="#ctx0" brushRef="#br3" timeOffset="138421.6578">24293 10053 1517 0,'2'39'449'0,"-2"-39"-385"0,-18 28-47 15,7-9-17-15,3 2 0 0,-3 3 0 0,-1 3 0 16,1 2 0-16,-3 5 0 0,2 2 0 16,0 0 0-16,-3 3 0 0,3 1 0 0,-4 2 0 15,3-1 0-15,-3 2 0 0,-1-4 0 0,3-1 0 16,0-3 0-16,2-2 0 0,4-6 0 0,3 0 0 15,-1-4 0-15,6-2 0 0,0-21 0 0,2 25 0 16,-2-25-97-16,21 10-202 0,-36-32-273 16,15 22-41-16,26-16 148 0</inkml:trace>
  <inkml:trace contextRef="#ctx0" brushRef="#br3" timeOffset="139079.4022">24167 10368 2047 0,'-11'18'0'0,"11"-18"0"0,-8 21 0 0,8-21 0 16,2 21 0-16,-2-21 0 0,9 21 0 0,-9-21 0 16,20 21 0-16,-20-21 0 0,29 16 0 15,-29-16 0-15,34 8 0 0,-15-8 0 0,1 0 0 16,1-4 0-16,2-1 0 0,1-3 0 16,3-2 0-16,1-2 0 0,1-1 0 0,-4-1 0 15,0 1 0-15,-5 1 0 0,-20 12 0 0,28-22 0 16,-28 22 0-16,0 0 0 0,16-18 0 0,-16 18 0 15,0 0 0-15,0 0 0 0,0 0 0 16,0 0 0-16,0 0 0 0,0 0 0 0,-17 1 0 16,17-1 0-16,-12 20 0 0,12-20 0 0,-18 35 0 15,8-12 0-15,-2 3 0 0,0 3 0 0,-2 2 0 16,0 0 0-16,2-1 0 0,-1 0 0 0,3-3 0 16,1-3 0-16,4-3 0 0,5-21 0 0,1 30 0 15,-1-30 0-15,0 0 0 0,23 13 0 16,-23-13 0-16,27-9 0 0,-27 9 0 15,35-27 0-15,-13 7 0 0,3-5 0 0,0-2 0 16,2-2 0 0,-4-2 0-16,-1 1 0 0,-4 1 0 0,-2 1 0 15,-1 3 0-15,-3 4 0 0,-2 2 0 16,-10 19 0-16,13-27 0 0,-13 27 0 0,0 0 0 16,0 0 0-16,0 0 0 0,-11 26 0 0,0-3 0 15,-5 6 0-15,-3 5 0 0,-3 7 0 0,-2 1 0 16,-4 8 0-16,-2 3 0 0,-1 6 0 15,-3 5 0-15,1 4 0 0,-5 2 0 0,0-2 0 16,2-4 0-16,1-5 0 0,8-6 0 0,5-7 0 16,5-6 0-16,5-6 0 0,2-4 0 0,4-7 0 15,2-6 0-15,4-17 0 0,0 0 0 0,0 0 0 16,0 0 0-16,21-14 0 0,-9-6 0 0,0-6 0 16,2-3 0-16,-1-2 0 0,1 0 0 15,-1-4 0-15,2-3 0 0,-1-4 0 16,2 0 0-16,0 1 0 0,2 0 0 0,-1 3 0 15,0 5 0-15,0 3 0 0,-1 5 0 0,-2 3 0 16,-3 3 0-16,-11 19 0 0,26-31 0 0,-7 30 0 16,-13-19-131-16,22 29-70 0,-26-32-46 0,32 35 22 15,-27-28-42-15,26 19-19 0,-9-5-33 0,-6-21-34 16,30 37 336-16</inkml:trace>
  <inkml:trace contextRef="#ctx0" brushRef="#br3" timeOffset="139339.6589">24842 10836 2047 0,'0'0'0'0,"7"18"0"0,-7-18 0 0,0 0 0 15,13 18 0-15,-13-18 0 0,0 0 0 0,0 0 0 16,0 0 0-16,0 0 0 0,0 0 0 15,0 0 0-15,0 0 0 0,0 0 0 0,0 0 0 16,0 0 0-16,0 0 0 0,0 0 0 16,-18-32 0-16,18 32-156 0,4-29-34 0,15 29-6 15,-23-28 19-15,31 28-36 0,-22-23-13 0,23 14-25 16,-5 1-64-16,-18-31-7 0,42 40 322 0</inkml:trace>
  <inkml:trace contextRef="#ctx0" brushRef="#br4" timeOffset="143121.6076">784 11823 1794 0,'-2'-28'58'0,"2"28"-12"0,-3-24-5 15,3 24-4-15,0 0-3 0,0 0-4 0,0 0-23 16,0 0-7-16,0 0 0 0,0 0 0 0,0 0 0 15,-3 39 0-15,1-10 0 0,0 3 0 0,-2 8 0 16,-1 2 0-16,-1 3 0 0,-1 1 0 0,0 4 0 16,-1 2 0-16,1 2 0 0,0 4 0 0,2 3 0 15,-1-3 0-15,1 1 0 0,0-5 0 0,2 0 0 16,0-7 0-16,4-2-29 0,3-13-22 16,7-3 6-16,-11-29-71 0,49 23-486 0,-49-23-17 15,45-20 35-15</inkml:trace>
  <inkml:trace contextRef="#ctx0" brushRef="#br4" timeOffset="143355.9969">1302 11641 1872 0,'0'0'122'0,"0"0"-89"0,-20-14-13 15,20 14-20-15,0 0 0 0,-21 13 0 0,21-13 0 16,-9 28 0-16,7-5 0 0,1 5 0 0,1 3 0 15,2 6 0-15,1 1 0 0,0 5 0 16,1 4 0-16,1 5 0 0,0 1 0 16,-3 4 0-16,0 2 0 0,-3 2 0 0,-4 3 0 15,2-2 0-15,-5-2 0 0,2-3-7 0,-1-9-23 16,5 2-46-16,-7-18-14 0,20 26-198 0,-19-41-346 16,15 5 74-16,-7-22 199 0</inkml:trace>
  <inkml:trace contextRef="#ctx0" brushRef="#br4" timeOffset="143530.2946">1085 12160 2027 0,'-11'18'20'0,"11"-18"-20"0,-24 16 0 16,24-16 0-16,0 0 0 0,-13 19 0 0,13-19 0 16,0 0 0-16,17 20 0 0,-17-20 0 0,31 12 0 15,-8-8 0-15,3-3 0 0,5-2 0 16,6-6 0-16,4-1 0 0,5-4 0 0,1-6 0 15,12 12-114-15,-29-22-459 0,37 18-92 0,-16-14 45 16</inkml:trace>
  <inkml:trace contextRef="#ctx0" brushRef="#br4" timeOffset="143848.9864">2368 12183 1914 0,'-26'-8'59'0,"26"8"-22"0,0 0-10 0,0 0-17 15,0 0-10-15,0 0 0 0,-17-3 0 0,17 3 0 16,-6 25 0-16,1-5 0 0,1 7 0 0,1 3 0 16,-2 5 0-16,0 2 0 0,-1 3 0 0,-1 1 0 15,-2 1 0-15,2-2 0 16,2-2 0-16,1-2 0 0,6-4 0 0,0-4 0 16,6-10-16-16,-8-18-19 0,26 25-46 0,-26-25-520 15,15-18-15-15,-4-8-23 0</inkml:trace>
  <inkml:trace contextRef="#ctx0" brushRef="#br4" timeOffset="144020.9196">2337 11755 1994 0,'0'0'44'0,"-17"-2"-35"16,17 2-9-16,-17 8 0 0,17-8 0 15,0 0 0-15,0 0-4 0,16 22-8 0,-16-22-19 0,38 14-39 16,-20-17-45-16,35 20-367 0,-26-20-139 15,16 11 36-15,-7-1 459 0</inkml:trace>
  <inkml:trace contextRef="#ctx0" brushRef="#br4" timeOffset="144338.2102">3038 12039 1559 0,'-22'-3'236'0,"22"3"-170"0,-28 4 0 0,28-4-29 0,-37 4-9 16,14-3-10-16,-1 2 3 0,1 2-14 15,-2 2 2-15,4 0-9 0,0 2 0 0,0 3 0 16,21-12 0-16,-31 27 0 0,31-27 0 16,-19 31 0-16,19-31 0 0,2 26 0 0,-2-26 0 15,18 21 0-15,0-16 0 0,4 0 0 0,2-3 0 16,5-2 0-16,2 0 0 0,2-1 0 0,-3-2 0 16,0 1 0-16,-2 2 0 0,-2 1 0 0,-5 4 0 15,-4 2 0-15,-17-7 0 0,19 21 0 16,-19-21 0-16,3 32 0 0,-8-9 0 0,-3 2 0 15,-4 2 0-15,-2 1 0 0,-3 1 0 0,-4 0 0 16,0-1 0-16,-1 0 0 0,2-4 0 0,1-3 0 16,4-4 0-16,15-17 0 0,-20 21 0 0,20-21 0 0,0 0-16 15,0 0-138-15,28-6-383 0,-25-13-121 0,17 9 47 16</inkml:trace>
  <inkml:trace contextRef="#ctx0" brushRef="#br4" timeOffset="145138.2662">4379 12211 1908 0,'0'0'87'0,"0"0"-74"0,6-23-4 16,-6 23-3-16,1-17 1 0,-1 17 1 0,0 0 1 15,0 0-9-15,0 0 0 0,0 0 0 0,0 0 0 16,-19 16 0-16,19-16 0 0,-17 35 0 0,6-12 0 16,-1 3 0-16,0 4 0 0,-1 1 0 0,2 2 0 15,2-1 0-15,0 0 0 0,3-2 0 16,1-6 0-16,3-2 0 0,2-22 0 0,1 25 0 15,-1-25 0-15,0 0 0 0,18 8 0 0,-18-8 0 16,20-10 0-16,-20 10 0 0,26-29 0 0,-12 7 0 16,3-6 0-16,-1-7 0 0,0-2 0 0,1-3 0 15,-2 0 0-15,-1 0 0 0,-2 4 0 16,-2 2 0-16,-3 4 0 0,-1 4 0 0,-4 4 0 16,0 4 0-16,-2 18 0 0,2-21 0 15,-2 21 0-15,0 0 0 0,0 0 0 0,0 0 0 16,0 0 0-16,0 0 0 0,0 0 0 0,9 19 0 15,-9-19 0-15,12 29 0 0,-5-10 0 0,3 1 0 16,-2-2 0-16,4 1 0 0,-12-19 0 0,26 29 0 16,-26-29 0-16,34 17 0 0,-15-13 0 0,5-4 0 15,0-4 0-15,1-2 0 0,5-5 0 0,1-3 0 16,2-6 0-16,1 0 0 0,-1-2 0 16,0 0 0-16,-5 3 0 0,-1 1 0 0,-6 4 0 15,-4 2 0-15,-17 12 0 0,24-15 0 16,-24 15 0-16,0 0 0 0,0 0 0 0,0 0 0 15,0 0 0-15,0 0 0 0,0 0 0 0,3 19 0 16,-3-19 0-16,-7 34 0 0,3-11 0 0,-3 2 0 16,2 5 0-16,0 2 0 0,-1 0 0 15,3 1 0-15,0-1 0 0,1-5 0 0,4 0 0 16,1-6 0-16,6-1 0 0,-9-20 0 0,23 27 0 16,-23-27 0-16,42 17-135 0,-34-36-84 0,37 34-118 15,-39-43-109-15,25 14-82 0,4 3 147 0,-18-24 381 16</inkml:trace>
  <inkml:trace contextRef="#ctx0" brushRef="#br4" timeOffset="145466.4013">5256 12234 2012 0,'-24'16'29'0,"24"-16"-23"15,0 0-6-15,12 18 0 0,-12-18 0 0,28 3 0 16,-9-4 0-16,2-4 0 0,6-1 0 0,2-7 0 15,4 0 0-15,2-8 0 0,3-1 0 16,-4-1 0-16,-2-1 0 0,-1-1 0 0,-6 1 0 16,-3 1 0-16,-4 3 0 0,-2 1 0 0,-16 19 0 15,17-30 0-15,-17 30 0 0,-2-22 0 16,2 22 0-16,-18-14 0 0,18 14 0 0,-33-7 0 16,13 7 0-16,-3 5 0 0,-2 4 0 0,-1 3 0 15,-3 5 0-15,0 1 0 0,1 4 0 16,1 1 0-16,0 2 0 0,4 2 0 0,0 3 0 15,6 0 0-15,4-1 0 0,5-2 0 0,5-5 0 16,5-2 0-16,5-2 0 0,-7-18 0 0,32 29 0 16,-9-18 0-16,4-5 0 0,6 0 0 0,0-3 0 15,4 2 0-15,-1-7 0 0,10 14-112 0,-22-29-139 16,38 38-162-16,-33-27-186 0,20 1 72 0,7 11 383 16</inkml:trace>
  <inkml:trace contextRef="#ctx0" brushRef="#br4" timeOffset="145919.547">6281 12085 1824 0,'-34'-11'101'16,"34"11"-49"-16,-30-19-25 0,30 19 16 0,-28-16-43 15,28 16 0-15,-30-6 0 0,30 6 0 0,-32 7 0 16,15 2 0-16,-4 3 0 0,0 6 0 16,-2 5 0-16,-1 5 0 0,1 3 0 15,0 3 0-15,2 1 0 0,1 3 0 0,5-2 0 16,0-4 0-16,5-3 0 0,4-5 0 0,6-5 0 16,0-19 0-16,16 22 0 0,-16-22 0 0,37 1 0 15,-12-6 0-15,5-6 0 0,5-7 0 0,2-4 0 16,5-7 0-16,-1-3 0 0,1-3 0 0,-3-2 0 15,-2 1 0-15,-7 2 0 0,-2 3 0 0,-7 7 0 16,-4 3 0-16,-17 21 0 0,17-25 0 16,-17 25 0-16,0 0 0 0,0 0 0 0,0 0 0 15,0 0 0-15,0 0 0 0,0 0 0 16,-21 6 0-16,21-6 0 0,-14 23 0 0,8-5 0 16,-3 5 0-16,4 3 0 0,0 4 0 0,2 1 0 15,0-1 0-15,6 3 0 0,-1-5 0 0,5 1 0 16,1-6 0-16,4 1 0 0,-12-24 0 0,39 40-149 15,-39-40-77-15,44 26-66 0,-44-26-33 16,43 8-5-16,-11 1-95 0,-6-26 126 0,25 26 299 16</inkml:trace>
  <inkml:trace contextRef="#ctx0" brushRef="#br4" timeOffset="146310.1464">7048 12013 1801 0,'0'0'149'16,"-29"-4"-119"-16,12 0-7 0,0-3 5 0,17 7-12 15,-29-7-16-15,29 7 0 0,-29 2 0 0,29-2 0 16,-29 12 0-16,29-12 0 0,-33 27 0 0,17-10 0 16,-4 2 0-16,3 2 0 0,0-1 0 15,4 3 0-15,2-4 0 0,11-19 0 0,-10 27 0 16,10-27 0-16,0 0 0 0,10 21 0 0,-10-21 0 15,22 6 0-15,-22-6 0 0,35-4 0 0,-13 0 0 16,4-4 0-16,2-1 0 0,0-1 0 16,0-1 0-16,0 3 0 0,-2 1 0 0,-3 4 0 15,-2 3 0-15,-21 0 0 0,27 7 0 0,-27-7 0 16,16 18 0-16,-16-18 0 0,3 33 0 16,-5-11 0-16,-5 3 0 0,-3 0 0 0,-2 3 0 15,-5 1 0-15,-4 0 0 0,2-1 0 0,-1 0 0 16,2-5 0-16,4-2 0 0,14-21 0 0,-17 26 0 15,17-26 0-15,0 0 0 0,0 0 0 0,0 0 0 16,0 0-35-16,41-5-148 0,-43-27-79 0,41 34-86 16,-39-36-49-16,21 4-78 0,12 15 129 15,-26-29 346-15</inkml:trace>
  <inkml:trace contextRef="#ctx0" brushRef="#br4" timeOffset="146716.4111">7343 12063 2015 0,'0'0'32'0,"-21"9"-32"0,21-9 0 0,-17 7 0 16,17-7 0-16,0 0 0 0,-18 16 0 16,18-16 0-16,-8 20 0 0,8-20 0 0,-6 29 0 15,4-10 0-15,1 1 0 0,-2 2 0 0,2 2 0 16,0-2 0-16,2 0 0 0,2-4 0 0,1 0 0 16,-4-18 0-16,16 28 0 0,-16-28 0 0,25 19 0 15,-25-19 0-15,30 11 0 0,-13-10 0 16,0-2 0-16,-17 1 0 0,30-11 0 0,-30 11 0 15,27-22 0-15,-27 22 0 0,24-30 0 16,-15 13 0-16,-1-3 0 0,1-3 0 0,-2-3 0 16,3-2 0-16,1-3 0 0,1 1 0 0,1-2 0 15,1 2 0-15,-1 3 0 0,2 3 0 0,-3 4 0 16,-12 20 0-16,26-29 0 0,-26 29 0 0,20-14 0 16,-20 14 0-16,17 4 0 0,-17-4 0 0,12 23 0 15,-9-4 0-15,-2 6 0 0,-2 4 0 16,-4 4 0-16,-1 4 0 0,-3 3 0 0,1 1 0 15,-1-3 0-15,3 0 0 0,-1-7 0 0,6 0 0 16,0-8 0-16,7-3 0 0,-6-20 0 16,19 22 0-16,-19-22-105 0,35 6-111 0,-35-30-50 15,37 30-43-15,-32-35-2 0,20 7-59 0,6 10-17 16,-22-30 305-16</inkml:trace>
  <inkml:trace contextRef="#ctx0" brushRef="#br4" timeOffset="147028.9243">7941 12050 2046 0,'-6'17'1'0,"0"1"-1"0,2 2 0 16,1 1 0-16,1 4 0 0,2-1 0 15,2 1 0-15,0 1 0 0,-1-1 0 0,2-2 0 16,-1 1 0-16,2-1 0 0,-2-2 0 16,2-2 0-16,-4-19 0 0,3 25 0 0,-3-25 0 15,5 17 0-15,-5-17 0 0,0 0 0 0,0 0 0 16,0 0 0-16,0 0 0 0,0 0 0 0,14-28 0 15,-12 8 0-15,2-4 0 0,-2-2 0 0,1-1 0 16,0-1 0-16,-1-3 0 0,0 4 0 0,-2-2 0 16,2 1 0-16,-2 1 0 0,4 2 0 15,1 2 0-15,1 1 0 0,2 3 0 0,-8 19 0 16,20-29 0-16,-20 29 0 0,21-16 0 0,-21 16 0 16,22-8 0-16,-22 8 0 0,31-5 0 0,-11 2 0 15,5 2 0-15,2-3 0 0,8 6 0 16,-6-13-1-16,20 24-209 0,-30-34-60 0,37 42-77 15,-36-38-20-15,19 12-39 0,7 15-26 0,-27-29 419 16</inkml:trace>
  <inkml:trace contextRef="#ctx0" brushRef="#br4" timeOffset="147482.0241">8544 12178 1870 0,'0'0'108'0,"0"0"-87"0,0 0-6 0,0 0 7 16,0 0-11-16,0 0-11 0,20 0 0 0,-20 0 0 16,20-1 0-16,-20 1 0 0,23-5 0 0,-23 5 0 15,32-7 0-15,-14 3 0 0,1-3 0 16,0 0 0-16,2-4 0 0,-1 0 0 0,-1-2 0 15,-2 0 0-15,-17 13 0 0,28-29 0 0,-28 29 0 16,15-27 0-16,-15 27 0 0,7-28 0 0,-7 28 0 16,-3-27 0-16,3 27 0 0,-8-26 0 0,8 26 0 15,-19-23 0-15,19 23 0 0,-28-19 0 0,11 13 0 16,-1 2 0-16,0 6 0 0,0 2 0 16,-2 6 0-16,2 0 0 0,-3 7 0 15,1 4 0-15,-2 3 0 0,2 4 0 0,1 0 0 16,3 3 0-16,3-2 0 0,2 1 0 0,5-2 0 15,2-3 0-15,6-3 0 0,4-5 0 0,-6-17 0 16,27 27 0-16,-6-20 0 0,2-2 0 0,5-2 0 16,1-7 0-16,6 1 0 0,3-5 0 0,7 1 0 15,0-5 0-15,7 2 0 0,-12-14-142 16,27 25-75-16,-35-40-74 0,41 42-73 0,-37-30-22 16,12 1-74-16,13 21 274 0,-30-29 186 0</inkml:trace>
  <inkml:trace contextRef="#ctx0" brushRef="#br4" timeOffset="147857.0679">9353 12038 1736 0,'-46'-8'311'0,"21"4"-311"15,1 0 0-15,0 1 0 0,1-1 0 0,1 3 0 16,1 1 0-16,2 4 0 0,0 0 0 0,2 5 0 16,-1 2 0-16,18-11 0 0,-30 30 0 0,15-7 0 15,2 0 0-15,1 3 0 0,2 4 0 0,1-1 0 16,2-2 0-16,3-1 0 0,3-3 0 0,4-6 0 15,-3-17 0-15,17 20 0 0,-17-20 0 16,31 1 0-16,-10-5 0 0,2-7 0 16,4-5 0-16,2-7 0 0,1-6 0 0,6-8 0 15,1-7 0-15,4-3 0 0,1-6 0 0,-1-1 0 16,0 1 0-16,-4 1 0 0,-5 4 0 0,-4 3 0 16,-5 4 0-16,-4 2 0 0,-2 7 0 0,-4 1 0 15,-4 8 0-15,-9 23 0 0,6-24 0 0,-6 24 0 16,0 0 0-16,0 0 0 0,-24 35 0 15,8-6 0-15,-2 9 0 0,-1 6 0 0,-3 7 0 16,-1 4 0-16,1 5 0 0,2-1 0 0,3-2 0 16,4-2 0-16,4-6 0 0,4-9 0 0,12-2 0 15,-3-14 0-15,17 5-9 0,-21-29-148 16,46 31-46-16,-46-31-27 0,56 11 3 0,-39-25 0 16,31 16 3-16,-12-18-3 0,13-5-55 0,15 18 22 15,-19-35 260-15</inkml:trace>
  <inkml:trace contextRef="#ctx0" brushRef="#br4" timeOffset="148216.3917">10542 11907 2046 0,'0'0'1'16,"0"0"-1"-16,0 0 0 0,0 0 0 0,0 0 0 15,0 0 0-15,0 0 0 0,0 0 0 0,-14 19 0 16,8 1 0-16,-2 6 0 0,0 4 0 0,1 0 0 15,-2 3 0-15,-1-1 0 0,1 1 0 16,-1 2 0-16,3-2 0 0,-1-5 0 0,5-2 0 16,-1-7 0-16,6 1 0 0,-2-20 0 15,10 24-10-15,-10-24-93 0,34 13-128 0,-42-38-161 16,37 16-226-16,-29 9 53 0,25-48 438 0</inkml:trace>
  <inkml:trace contextRef="#ctx0" brushRef="#br4" timeOffset="148646.1348">10714 11614 1918 0,'-21'32'129'0,"21"-32"-129"0,-18 27 0 0,18-27 0 16,-7 23 0-16,7-23 0 0,3 22 0 16,-3-22 0-16,16 20 0 0,-16-20 0 0,27 22 0 15,-27-22 0-15,31 20 0 0,-31-20 0 0,32 25 0 16,-32-25 0-16,28 27 0 0,-28-27 0 15,24 28 0-15,-24-28 0 0,16 28 0 0,-16-28 0 16,9 28 0-16,-9-28 0 0,1 31 0 0,-4-14 0 16,0 1 0-16,-5 1 0 0,2-1 0 0,-1 1 0 15,-1-1 0-15,-1 0 0 0,2 0 0 0,7-18 0 16,-11 27 0-16,11-27 0 0,0 0 0 0,0 0 0 16,0 0 0-16,0 0 0 0,0 0 0 0,19-1 0 15,-19 1 0-15,25-29 0 0,-12 11 0 16,3-5 0-16,0 0 0 0,-1-6 0 0,1 2 0 15,0 1 0-15,1 1 0 0,-2 1 0 0,0 2 0 16,1 3 0-16,-1 1 0 0,-15 18 0 16,27-27 0-16,-27 27 0 15,20-12 0-15,-20 12 0 0,0 0 0 0,0 0 0 16,19 24 0-16,-16-4 0 0,-2 4 0 0,-2 6 0 16,1 3 0-16,-1 4 0 0,-4-2 0 15,6 5 0-15,-4-5 0 0,6 5 0 0,-6-13-52 16,19 18-138-16,-16-45-56 0,23 48-42 0,-23-48 7 15,29 17-6-15,-7-12-20 0,-3-22-73 0,40 25 365 16</inkml:trace>
  <inkml:trace contextRef="#ctx0" brushRef="#br4" timeOffset="149488.0047">12405 11720 1990 0,'31'-30'35'0,"-25"9"-18"0,0 1-12 0,1-1-5 15,1 3 0-15,-8 18 0 0,8-22 0 16,-8 22 0-16,0 0 0 0,0 0 0 0,0 0 0 16,0 0 0-16,0 0 0 0,-11 27 0 0,0-8 0 15,0 4 0-15,-1 6 0 0,0 1 0 16,-3 4 0-16,0 4 0 0,0 0 0 0,0 5 0 16,2 0 0-16,1 1 0 0,-2-2 0 0,3-3 0 15,2-5 0-15,1-3 0 0,4-4 0 0,0-2 0 16,3-5 0-16,1-20 0 0,0 21 0 15,0-21 0-15,0 0 0 0,0 0 0 0,0 0 0 16,19-7 0-16,-19 7 0 0,20-36 0 0,-8 8 0 16,2-5 0-16,-1-8 0 0,1-1 0 0,-3-5 0 15,0-3 0-15,0 2 0 0,-1-1 0 0,-2 3 0 16,0 0 0-16,-1 3 0 0,-1 2 0 0,-1 2 0 16,2 6 0-16,-1 6 0 0,1 6 0 15,-7 21 0-15,0 0 0 0,13-17 0 16,-13 17 0-16,0 0 0 0,12 22 0 0,-4-3 0 15,2 8 0-15,1 4 0 0,1 6 0 0,0 2 0 16,2 1 0-16,-1 1 0 0,0 2 0 0,3-1 0 16,2-1 0-16,2-1 0 0,2-1 0 0,2-6 0 15,3-4 0-15,2-6 0 0,-1-4 0 0,2-6 0 16,1-4 0-16,-1-7 0 0,-1-3 0 16,1-4 0-16,-4-6 0 0,-1-3 0 0,-1-5 0 15,-6-7 0-15,1-3 0 0,-6-5 0 0,-1-5 0 16,-2 1 0-16,-3-5 0 0,-4 2 0 0,-2-1 0 15,-4 1 0-15,0 1 0 0,-5 0 0 0,0 1 0 16,-4 2 0-16,0 0 0 0,-2 5 0 0,0 3 0 16,-1 6 0-16,2 6 0 0,13 17 0 15,-20-16 0-15,20 16 0 0,0 0 0 16,-12 17 0-16,12-17 0 0,5 38-28 0,-5-38-136 16,18 47-8-16,-18-47-39 0,27 40 3 0,-27-40 5 15,33 31-9-15,-33-31 7 0,40 23-48 0,-5 2-27 16,-35-25 170-16</inkml:trace>
  <inkml:trace contextRef="#ctx0" brushRef="#br4" timeOffset="150307.8">13300 11836 1964 0,'-38'11'77'0,"38"-11"-71"16,0 0-6-16,-20 22 0 0,20-22 0 0,0 0 0 15,5 18 0-15,-5-18 0 0,0 0 0 0,27 14 0 16,-27-14 0-16,30 2 0 0,-12-5 0 15,3-2 0-15,2-1 0 0,-1-1 0 0,-1-3 0 16,-1 1 0-16,0-3 0 0,-2 1 0 0,-1-3 0 16,-17 14 0-16,29-27 0 0,-29 27 0 0,23-33 0 15,-14 15 0-15,-1-2 0 0,-1 2 0 0,-5 0 0 16,0 1 0-16,-2 17 0 0,-4-30 0 0,4 30 0 16,-15-24 0-16,15 24 0 0,-23-17 0 15,23 17 0-15,-33-4 0 0,15 10 0 16,-2 4 0-16,0 6 0 0,-3 4 0 0,-1 4 0 15,1 3 0-15,-1 3 0 0,2 3 0 0,0 2 0 16,4-1 0-16,5-1 0 0,3-3 0 0,5-2 0 16,6-4 0-16,4-5 0 0,5-1 0 0,-10-18 0 15,33 22 0-15,-11-16 0 0,3-5 0 0,4-3 0 16,2-7 0-16,3-3 0 0,2-3 0 0,2-5 0 16,1-2 0-16,-1-3 0 0,-2 0 0 15,-3-1 0-15,-3 2 0 0,-4 1 0 0,-4 0 0 16,-5 4 0-16,-5 1 0 0,-2 1 0 0,-10 17 0 15,12-28 0-15,-12 28 0 0,1-17 0 16,-1 17 0-16,0 0 0 0,0 0 0 0,0 0 0 16,0 0 0-16,-20 8 0 0,20-8 0 0,-10 28 0 15,3-8 0-15,0 3 0 0,2 1 0 16,-1 1 0-16,0 3 0 0,2-1 0 0,1 0 0 16,2-1 0-16,3-2 0 0,0-2 0 0,3-3 0 15,-5-19 0-15,15 30 0 0,-15-30 0 0,22 17 0 16,-22-17 0-16,33 4 0 0,-16-8 0 0,2 1 0 15,1-7 0-15,-1-2 0 0,-1-3 0 0,-1-2 0 16,-1-1 0-16,-4 0 0 0,-1 0 0 0,-2 0 0 16,-3 0 0-16,-2 1 0 0,-4 17 0 15,4-32 0-15,-4 32 0 0,3-24 0 16,-3 24 0-16,0 0 0 0,2-20 0 0,-2 20 0 16,0 0 0-16,0 0 0 0,0 0 0 0,4 20 0 15,-4-20 0-15,6 34 0 0,-4-11 0 0,1 2 0 16,2 3 0-16,-2 1 0 0,3 0 0 0,1-2 0 15,0-1 0-15,0-5 0 0,0-3 0 0,-7-18 0 16,20 26 0-16,-20-26 0 0,23 14 0 16,-23-14 0-16,23-2 0 0,-23 2 0 0,23-18 0 15,-23 18 0-15,23-36 0 0,-9 15 0 0,0-8 0 16,0-2 0-16,-1-2 0 0,0-1 0 0,-2 1 0 16,-1-1 0-16,1 4 0 0,-4-3 0 0,2 1 0 15,-2-1 0-15,2 2 0 0,-3-2 0 16,1 5 0-16,-3-2 0 0,3 9 0 15,-7-3-12-15,0 24-123 0,1-20-39 0,-1 20-14 16,0 0 11-16,6 20-6 0,-6-20 0 0,0 0-13 16,0 0 9-16,0 0-14 0,12 18-10 0,-12-18 12 15,33 5 199-15</inkml:trace>
  <inkml:trace contextRef="#ctx0" brushRef="#br4" timeOffset="150667.1554">14822 11282 2001 0,'4'-19'46'0,"-4"19"-46"0,0 0 0 0,0 0 0 16,3 24 0-16,-3-24 0 0,3 39 0 15,-3-11 0-15,-3 4 0 0,1 5 0 16,-2 2 0-16,-2 5 0 0,0 1 0 0,-1 1 0 16,-2 2 0-16,-1 0 0 0,-1 3 0 0,-2 0 0 15,0 1 0-15,-2-1 0 0,2 0 0 0,-1-5 0 16,2-3 0-16,2-5 0 0,3-6 0 0,1-6 0 15,5-6 0-15,1-20 0 0,6 20-51 0,-6-20-72 16,22 2-100-16,-36-36-142 0,39 24-191 0,-22-11 18 16,1-16 348-16</inkml:trace>
  <inkml:trace contextRef="#ctx0" brushRef="#br4" timeOffset="151495.2839">14638 11704 1738 0,'0'0'309'16,"-24"18"-309"-16,24-18 0 0,-18 11 0 0,18-11 0 15,0 0 0-15,-6 22 0 0,6-22 0 0,0 0 0 16,26 16 0-16,-7-11 0 0,1-4 0 16,7 0 0-16,3-1 0 0,4-2 0 0,5-2 0 15,4-3 0-15,0-1 0 0,2 0 0 0,-4 1 0 16,-1 2 0-16,-5-1 0 0,-3 3 0 0,-4 0 0 16,-7 0 0-16,-21 3 0 0,27-2 0 0,-27 2 0 15,0 0 0-15,0 0 0 0,0 0 0 0,0 0 0 16,0 0 0-16,0 0 0 0,0 0 0 15,-17 7 0-15,17-7 0 0,-23 11 0 16,23-11 0-16,-25 21 0 0,10-4 0 0,-1 1 0 16,2 5 0-16,-3 3 0 0,2 3 0 0,1 4 0 15,1 0 0-15,6-2 0 0,2-1 0 0,4-4 0 16,5-4 0-16,-4-22 0 0,18 30 0 0,-18-30 0 16,32 17 0-16,-12-14 0 0,1-3 0 0,1-3 0 15,1-7 0-15,1-4 0 0,-1-6 0 16,3-6 0-16,-4-3 0 0,1-4 0 0,-4-1 0 15,-3 1 0-15,-2 1 0 0,-6 0 0 0,-2 2 0 16,-2 1 0-16,-3-1 0 0,0 0 0 0,-1-1 0 16,-1 0 0-16,0 4 0 0,-4 4 0 0,0 5 0 15,5 18 0-15,-11-17 0 0,11 17 0 16,0 0 0-16,0 0 0 0,0 0 0 0,-18 15 0 16,18-15 0-16,0 19 0 0,0-19 0 15,10 23 0-15,-10-23 0 0,25 21 0 0,-7-15 0 16,4-2 0-16,5-1 0 0,1-3 0 0,4-1 0 15,0-1 0-15,4-1 0 0,-1 0 0 0,-1 2 0 16,-5 0 0-16,-2 2 0 0,-6 2 0 0,-4 1 0 16,-17-4 0-16,17 14 0 0,-17-14 0 0,2 22 0 15,-2-22 0-15,-12 31 0 0,0-12 0 16,-3 2 0-16,-2 2 0 0,-3 2 0 0,-1 1 0 16,-1 4 0-16,1 1 0 0,1 2 0 0,0-2 0 15,2-2 0-15,3-2 0 0,4-4 0 16,5-5 0-16,6-18 0 0,0 22 0 0,0-22 0 15,0 0 0-15,22 5 0 0,-22-5 0 0,29-21 0 16,-10 2 0-16,2-5 0 0,3-7 0 0,1-2 0 16,1-2 0-16,2-2 0 0,-3 2 0 15,-2 0 0-15,0 2 0 0,-4 3 0 0,0 1 0 16,-4 3 0-16,-2 3 0 0,-1 3 0 0,-12 20 0 16,11-19 0-16,-11 19 0 0,0 0 0 0,0 0 0 15,0 0 0-15,-3 31 0 0,-5-8 0 0,0 6 0 16,-3 4 0-16,1 0 0 0,0 1 0 0,1-1 0 15,1 1 0-15,5 1 0 0,0-3 0 16,8-1 0-16,0-7 0 0,8 3 0 16,1-9 0-16,8 3 0 0,-5-12-109 0,13 7 0 15,-11-18-29-15,20 13 18 0,-19-24 30 0,22 16-22 16,-16-20 20-16,20 11-26 0,-14-18-15 0,16 12 1 16,-12-14-6-16,11 8 12 0,-7-5 8 0,2-2 5 15,0 4-4-15,-10-15-37 0,16 25 27 0,-33-31 127 16</inkml:trace>
  <inkml:trace contextRef="#ctx0" brushRef="#br4" timeOffset="151917.1927">16529 11581 1851 0,'-19'-40'65'0,"8"22"-24"16,-4 1-1-16,15 17 0 0,-29-15-30 0,12 14-10 16,-4 4 0-16,0 5 0 0,-6 4 0 0,-2 5 0 15,-3 2 0-15,-2 7 0 0,-4-1 0 0,3 4 0 16,1-2 0-16,1 1 0 0,8-3 0 16,5-3 0-16,7-3 0 0,13-19 0 15,-5 23 0-15,5-23 0 0,18 14 0 0,-18-14 0 16,40 4 0-16,-11-5 0 0,5-2 0 0,7-5 0 15,0 1 0-15,1-3 0 0,0 2 0 0,-2 1 0 16,-4 2 0-16,-4 4 0 0,-8 3 0 0,-4 3 0 16,-20-5 0-16,22 19 0 0,-22-19 0 0,6 32 0 15,-12-12 0-15,-3 6 0 0,-5 3 0 16,-5 1 0-16,-2 2 0 0,-6 4 0 0,-1-3 0 16,0 0 0-16,0-1 0 0,1-3 0 0,4 0 0 15,0-6 0-15,7 0 0 0,16-23 0 0,-16 29 0 16,16-29-53-16,0 0-125 0,0 0-44 0,39-6-16 15,-35-26 8-15,30 19-18 0,-16-21 6 0,14 0-27 16,7 13-48-16,-22-31 268 0</inkml:trace>
  <inkml:trace contextRef="#ctx0" brushRef="#br4" timeOffset="152073.4059">16763 11946 2047 0,'-23'46'0'0,"23"-46"0"0,-19 5 0 0,19-5 0 15,0 0 0-15,0 0 0 0,0 0 0 16,-3-21 0-16,3 21 0 0,0 0 0 0,13-37-103 16,13 44-154-16,-41-37-74 0,42 38-42 0,-27-8-55 15,-18-30-8-15,36 36 318 0</inkml:trace>
  <inkml:trace contextRef="#ctx0" brushRef="#br1" timeOffset="160037.635">1971 13212 1703 0,'0'-17'37'0,"-5"-2"-10"0,5 19-6 0,-8-31 4 15,8 31 0-15,-12-25 6 0,12 25-5 0,-20-10 1 16,20 10-10-16,-30 0-3 0,10 3-4 16,1 4-4-16,-2 4 5 0,-2 1-2 0,1 5 3 15,-1 4-1-15,1 3 5 0,0 4-7 0,2 1-11 16,-2 5 14-16,3 2-12 0,1 2 0 0,2 3 0 16,3-4 0-16,4 2 0 0,5-2 0 0,4 0 0 15,4-3 0-15,7-3 0 0,5-3 0 0,6-4 0 16,6-3 0-16,4-7 0 0,5-4 0 15,5-7 0-15,4-6 0 0,5-6 0 16,0-8 0-16,-1-4 0 0,0-6 0 0,-4-4 0 16,-3-5 0-16,-2-2 0 0,-6-1 0 0,-4-2 0 15,-7 0 0-15,-6 0 0 0,-6-2 0 0,-6 2 0 16,-8 3 0-16,-7 1 0 0,-8 6 0 0,-6 4 0 16,-6 5 0-16,-6 7 0 0,-4 4 0 0,-2 2 0 15,-2 5 0-15,-2 4 0 0,1 3 0 16,1 2 0-16,4 3 0 0,3 1 0 0,8 2 0 15,6 2 0-15,22-13 0 0,-23 27 0 0,26-10-46 16,-3-17-33-16,33 44-284 0,-33-44-272 16,49 16 46-16,-18-15 255 0</inkml:trace>
  <inkml:trace contextRef="#ctx0" brushRef="#br1" timeOffset="160412.6606">2612 13394 1999 0,'-18'7'19'0,"18"-7"-5"16,-27 11 1-16,27-11-15 0,-18 4 0 0,18-4 0 15,0 0 0-15,-20 7 0 0,20-7 0 16,0 0 0-16,0 0 0 0,-18 23 0 16,18-23 0-16,0 0 0 0,2 17 0 0,-2-17 0 15,0 0 0-15,21 8 0 0,-21-8 0 0,22 1 0 16,-22-1 0-16,29-6 0 0,-29 6 0 0,29-13 0 15,-29 13 0-15,31-24 0 0,-31 24 0 0,29-28 0 16,-14 11 0-16,-1-2 0 0,2 1 0 0,0-3 0 16,1-1 0-16,-1 3 0 0,-1 0 0 15,-15 19 0-15,25-29 0 0,-25 29 0 0,17-16 0 16,-17 16 0-16,0 0 0 0,0 0 0 0,0 0 0 16,0 0 0-16,14 25 0 0,-14-5 0 0,-1 4 0 15,-2 4 0-15,-2 2 0 0,-1 1 0 0,1-2 0 16,1 0 0-16,2-2 0 0,3-3 0 15,0-5 0-15,6-2 0 0,-7-17 0 0,30 22-19 16,-21-39-210-16,23 22-429 0,-9-19 19 16,15 4 138-16</inkml:trace>
  <inkml:trace contextRef="#ctx0" brushRef="#br1" timeOffset="160865.7722">4143 12998 1939 0,'3'-26'58'0,"-3"26"-49"0,0 0-6 0,0 0-4 15,0 0 1-15,0 0 0 0,0 0 1 0,0 0 0 16,-19 21 3-16,16-1 0 0,-1 4 0 0,-1 5-5 16,0 2 5-16,-1 1-8 0,0 3 9 0,0 1-7 15,0 3 8-15,0 5 3 0,1 0-22 16,1 0 23-16,1-2-23 0,0-3 9 0,1-5 2 16,2 2-21-16,-1-6 4 0,4-1-15 0,-3-9-20 15,11 4-37-15,-11-24-132 0,0 0-381 16,18-4 21-16,-18 4 198 0</inkml:trace>
  <inkml:trace contextRef="#ctx0" brushRef="#br1" timeOffset="161068.8914">4120 13009 1966 0,'0'0'55'0,"0"0"-43"0,0 0-6 16,0 0-2-16,0 0 0 0,0 0-4 0,27 6 0 15,-5-13 0-15,4-1 0 0,5-3 0 16,4-3 0-16,0 1 0 0,2 1 0 0,-2 1 0 16,-1 0 0-16,-1 3 0 0,-3-1-17 15,3 7-32-15,-8-7-31 0,11 29-118 0,-19-25-411 16,9 16-2-16,-26-11 129 0</inkml:trace>
  <inkml:trace contextRef="#ctx0" brushRef="#br1" timeOffset="161272.0385">4198 13360 2028 0,'0'0'19'0,"0"0"-19"0,0 0 0 16,0 0 0-16,0 0 0 0,27-27 0 16,-7 13 0-16,6-1 0 0,-1 1 0 0,2 0 0 15,2-1 0-15,-1 1 0 0,1 2 0 16,-1 1 0-16,0 5 0 0,-5-4-47 0,5 12-54 15,-21-30-171-15,19 34-341 0,-26-6-27 0,27 0 267 16</inkml:trace>
  <inkml:trace contextRef="#ctx0" brushRef="#br1" timeOffset="161459.5263">4278 13588 2045 0,'0'0'2'0,"0"0"-2"0,0 0 0 16,0 0 0-16,0 0 0 0,29-19 0 0,-8 9 0 16,2 0 0-16,3 1 0 0,2-3 0 0,2 0-4 15,2-4-36-15,6 3-21 0,-6-14-44 16,19 20-524-16,-17-17 24 0,14 12 3 0</inkml:trace>
  <inkml:trace contextRef="#ctx0" brushRef="#br1" timeOffset="162149.1534">5060 13229 1855 0,'-26'2'51'0,"5"6"-13"15,-6-1 1-15,1 8-8 0,-3 3-10 0,0 5-13 16,-3 2-4-16,1 5-4 0,2 2 0 0,1 2 0 15,2 0 0-15,4-2 0 0,3 1 0 16,4-3 0-16,5-4 0 0,5-3 0 0,5-6 0 16,0-17 0-16,15 21 0 0,-15-21 0 0,37 4 0 15,-12-9 0-15,5-8 0 0,6-8 0 0,1-3 0 16,5-6 0-16,0-4 0 0,1-2 0 0,-3-1 0 16,-2 0 0-16,-4 2 0 0,-4 3 0 15,-5 2 0-15,-6 5 0 0,-6 4 0 0,-13 21 0 16,11-26 0-16,-11 26 0 0,0 0 0 15,-5-19 0-15,5 19 0 0,0 0 0 0,-17-1 0 16,17 1 0-16,0 0 0 0,-20 14 0 0,20-14 0 16,-14 26 0-16,8-7 0 0,0 4 0 0,0 4 0 15,2 1 0-15,1 1 0 0,2-1 0 0,3-3 0 16,2-2 0-16,2-4 0 0,-6-19 0 0,20 28 0 16,-20-28 0-16,32 15 0 0,-15-13 0 0,4-3 0 15,3-5 0-15,2-5 0 0,-2-1 0 16,1-5 0-16,2-4 0 0,-1 1 0 15,1-3 0-15,-3 0 0 0,-2 2 0 0,-4 1 0 16,-18 20 0-16,26-29 0 0,-26 29 0 0,0 0 0 16,14-18 0-16,-14 18 0 0,0 0 0 0,0 0 0 15,0 0 0-15,-8 19 0 0,8-19 0 0,-13 36 0 16,7-13 0-16,-1 3 0 0,0-2 0 16,1 0 0-16,0 0 0 0,3 0 0 0,1-1 0 15,2-4 0-15,0-19 0 0,1 24 0 0,-1-24 0 16,0 0 0-16,0 0 0 0,0 0 0 0,18 1 0 15,-18-1 0-15,18-23 0 0,-7 4 0 0,2-3 0 16,-1-5 0-16,1-1 0 0,-1-1 0 0,0-1 0 16,-1 1 0-16,-1 1 0 0,0 3 0 15,-3 2 0-15,-2 5 0 0,-5 18 0 16,7-28 0-16,-7 28 0 0,0 0 0 0,0 0 0 16,0 0 0-16,0 0 0 0,0 0 0 0,0 0 0 15,0 0 0-15,26-2 0 0,-26 2 0 0,33 3 0 16,-10-3 0-16,0-9-66 0,16 15-96 0,-26-39-134 15,38 27-254-15,-20-18-50 0,9-5 228 0</inkml:trace>
  <inkml:trace contextRef="#ctx0" brushRef="#br1" timeOffset="162334.8792">6129 13070 1391 0,'-22'23'372'0,"11"27"-307"0,-6-1-33 16,9 6-10-16,-6-4 13 0,6 0-25 0,-3-9 16 16,2 1-14-16,7-3-14 0,-1-7 4 0,3-1-14 15,-2-12-7-15,7 2-30 0,-5-22-33 0,5 23-527 16,-5-23 3-16,0 0 19 0</inkml:trace>
  <inkml:trace contextRef="#ctx0" brushRef="#br1" timeOffset="162528.0311">5927 13313 1815 0,'0'0'157'0,"0"0"-89"16,0 0-61-16,0 0-7 0,0 0 0 15,0 0 0-15,0 0 0 0,0 0 0 0,29-3 0 16,-8-2 0-16,3-2 0 0,2 0 0 0,2-3 0 16,0 2 0-16,0-4 0 0,1 1 0 15,-1-2 0-15,2-2 0 0,0-2 0 0,2-1 0 16,-1-6 0-16,8 4-76 0,-11-24-101 0,25 21-444 15,-22-17-1-15,7 6 72 0</inkml:trace>
  <inkml:trace contextRef="#ctx0" brushRef="#br1" timeOffset="162825.419">6639 12787 1964 0,'-13'23'63'16,"-4"1"-43"-16,0 6-20 0,-1 4 0 0,-1 2 0 15,-2 4 0-15,0 1 0 0,3 2 0 0,0-2 0 16,2-4 0-16,3 1 0 0,0-7 0 0,5-1 0 15,2-5 0-15,2 1 0 0,2-5 0 0,2-2 0 16,0-19 0-16,5 18 0 0,-5-18 0 16,0 0 0-16,20 9 0 0,-20-9 0 0,23-15 0 15,-23 15 0-15,30-23 0 0,-30 23 0 16,30-23 0-16,-30 23 0 0,27-16 0 0,-27 16 0 16,17-4 0-16,-17 4 0 0,0 0 0 0,0 0 0 15,19 24 0-15,-19-24 0 0,4 29 0 0,-4-10 0 16,-1 1 0-16,-1-2 0 0,2 0 0 0,0-18 0 15,2 30 0-15,-2-30 0 0,6 27 0 0,-6-27 0 16,11 20 0-16,-11-20 0 0,0 0 0 16,18 4-26-16,11 15-256 0,-40-39-190 0,29 22-179 15,-18-2 94-15,17-24 499 0</inkml:trace>
  <inkml:trace contextRef="#ctx0" brushRef="#br1" timeOffset="163318.1267">7175 13526 2047 0,'-26'21'0'0,"26"-21"0"16,-18-1 0-16,18 1 0 0,0 0 0 0,-21 6 0 15,21-6 0-15,-18 21 0 0,6-4 0 0,-1 3 0 16,-2 4 0-16,3 2 0 0,2 0 0 0,3-1 0 16,6 0 0-16,1-25-150 0,9 28-490 0,-9-28-16 15,25 17 56-15</inkml:trace>
  <inkml:trace contextRef="#ctx0" brushRef="#br1" timeOffset="164005.6379">7744 13335 1639 0,'0'0'100'0,"0"0"-23"16,0 0-10-16,0 0-16 0,0 0-5 0,0 0-16 15,0 0 0-15,0 0-23 0,0 0-7 16,0 0 0-16,0 0 0 0,0 0 0 0,0 0 0 15,0 0 0-15,0 0 0 0,0 0 0 0,0 0 0 16,24 8 0-16,-24-8 0 0,31 2 0 0,-12-3 0 16,3-1 0-16,1-3 0 0,2-2 0 0,-1-3 0 15,-1-2 0-15,0-1 0 0,-3-1 0 0,-1-3 0 16,-19 17 0-16,26-31 0 0,-18 14 0 16,-8 17 0-16,13-33 0 0,-9 16 0 15,-4 17 0-15,0-30 0 0,0 30 0 0,-12-25 0 16,12 25 0-16,-24-20 0 0,7 13 0 0,-2 4 0 15,0 0 0-15,-2 4 0 0,-2 5 0 0,1 3 0 16,0 4 0-16,0 4 0 0,1 4 0 0,0 3 0 16,1 2 0-16,3 3 0 0,4-1 0 0,2 1 0 15,4-3 0-15,4-2 0 0,5-2 0 16,4-2 0-16,2-2 0 0,-8-18 0 0,35 29 0 16,-9-20 0-16,6-3 0 0,2-5 0 0,6-2 0 15,2-5 0-15,7-3 0 0,1-6 0 0,9 15-136 16,-26-40-302-16,26 31-222 0,-16-14 34 0,4-1 440 15</inkml:trace>
  <inkml:trace contextRef="#ctx0" brushRef="#br1" timeOffset="164693.1823">8503 13100 1794 0,'0'0'66'0,"0"0"-11"16,6-19-10-16,-6 19-2 0,0 0-17 0,0 0-8 15,4-17-18-15,-4 17 0 0,0 0 0 0,0 0 0 16,0 0 0-16,0 0 0 0,-3 18 0 0,3-18 0 15,-2 28 0-15,-1-10 0 0,1 2 0 16,-1 1 0-16,1 3 0 0,1 4 0 0,0 0 0 16,1-1 0-16,-3 1 0 0,2-5 0 0,2 0 0 15,2-1 0-15,1-5 0 0,1 0 0 16,-5-17 0-16,15 24 0 0,-15-24 0 0,19 13 0 16,-19-13 0-16,23 3 0 0,-23-3 0 0,26-7 0 15,-26 7 0-15,30-22 0 0,-13 5 0 0,0-5 0 16,-2-1 0-16,2-4 0 0,-4 0 0 0,-2 0 0 15,0 0 0-15,-3 2 0 0,0 3 0 0,-3 3 0 16,-1 0 0-16,-4 19 0 0,3-32 0 16,-3 32 0-16,-1-22 0 0,1 22 0 15,0 0-14-15,0 0-91 0,5-31-110 0,22 41-341 16,-27-10-59-16,0 0 74 0</inkml:trace>
  <inkml:trace contextRef="#ctx0" brushRef="#br1" timeOffset="165333.8093">8992 13256 1920 0,'-4'17'59'0,"4"-17"-27"16,0 0-3-16,0 0-22 0,0 0-7 0,0 0 0 16,0 0 0-16,0 0 0 0,0 0 0 15,0 0 0-15,18 0 0 0,-18 0 0 0,19-13 0 16,-19 13 0-16,26-27 0 0,-26 27 0 15,33-30 0-15,-33 30 0 0,32-31 0 0,-32 31 0 16,29-30 0-16,-29 30 0 0,22-29 0 0,-22 29 0 16,12-24 0-16,-12 24 0 0,2-21 0 0,-2 21 0 15,-6-20 0-15,6 20 0 0,-17-18 0 0,17 18 0 16,-23-15 0-16,23 15 0 0,-26-2 0 0,26 2 0 16,-32 6 0-16,15-1 0 0,17-5 0 15,-32 21 0-15,15-5 0 0,3 2 0 0,0 2 0 16,1 1 0-16,1 2 0 0,2 2 0 0,3-2 0 15,5-2 0-15,4-2 0 0,-2-19 0 16,14 29 0-16,-14-29 0 0,31 20 0 0,-11-15 0 16,6-5 0-16,3-2 0 0,3-5 0 0,4-3 0 15,3-3 0-15,0-1 0 0,1-2 0 0,-2-1 0 16,-3 0 0-16,-3 3 0 0,-3 2 0 16,-7 2 0-16,-4 4 0 0,-18 6 0 0,21-6 0 15,-21 6 0-15,0 0 0 0,0 0 0 0,0 0 0 16,3 17 0-16,-3-17 0 0,-9 30 0 0,1-10 0 15,0 4 0-15,-2 1 0 0,0 4 0 0,-1 0 0 16,2-2 0-16,0-3 0 0,3-1 0 16,2-3 0-16,4-20 0 0,0 31 0 0,0-31 0 15,0 0 0-15,0 0 0 0,0 0 0 16,22 13 0-16,-22-13 0 0,20-14 0 0,-20 14 0 16,27-37 0-16,-12 11 0 0,2-3 0 0,-1-3 0 15,2 1 0-15,-3-1 0 0,-2 1 0 0,-2 1 0 16,-2-1 0-16,-2 5 0 0,-2 0 0 0,-1 5 0 15,-2 2 0-15,-2 19 0 0,3-26 0 0,-3 26 0 16,0 0 0-16,2-17 0 0,-2 17 0 16,0 0 0-16,0 0 0 0,0 0 0 0,18 14 0 15,-1 1-57-15,-17-15-162 0,36 13-131 0,-36-13-150 16,17-11-62-16,7 21 204 0,-24-10 358 0</inkml:trace>
  <inkml:trace contextRef="#ctx0" brushRef="#br1" timeOffset="165818.195">10019 12993 1948 0,'-18'9'60'0,"18"-9"-23"0,-33 25-35 0,33-25-2 16,-31 34 0-16,15-13 0 0,0 2 0 0,1 5 0 16,2-1 0-16,2 4 0 0,1-4 0 0,3 0 0 15,3-5 0-15,3-2 0 0,1-20 0 0,6 28 0 16,-6-28 0-16,0 0 0 0,28 18 0 15,-28-18 0-15,31-5 0 0,-12-5 0 16,2-6 0-16,2-6 0 0,1-2 0 0,1-6 0 16,-2 1 0-16,-1 0 0 0,-2 2 0 0,0 0 0 15,-4 7 0-15,-3 1 0 0,-13 19 0 0,22-28 0 16,-22 28 0-16,0 0 0 0,0 0 0 0,17-15 0 16,-17 15 0-16,0 0 0 0,-3 26 0 15,1-6 0-15,0 4 0 0,-3 9 0 0,0 3 0 16,-1 7 0-16,-2 7 0 0,-3 2 0 0,1 5 0 15,-6 2 0-15,1 2 0 0,-2-1 0 0,0 1 0 16,1-4 0-16,2-6 0 0,2-7 0 0,2-5 0 16,0-6 0-16,4-4 0 0,-1-5 0 15,1-7 0-15,6-17 0 0,-8 22 0 0,8-22 0 16,0 0 0-16,0 0 0 0,0 0 0 16,-6-33 0-16,7 11 0 0,-1-3 0 0,2-3 0 15,-1-2 0-15,-1-2 0 0,0-2 0 0,1-3 0 16,0-2 0-16,2-1 0 0,3-1 0 0,0 1 0 15,1-1 0-15,3 0 0 0,1 1 0 0,1 4 0 16,-1 2 0-16,2 6 0 0,-3 3 0 0,2 7 0 16,-3-2 0-16,13 19-119 0,-26-27-121 0,38 42-110 15,-39-41-106-15,26 17-57 0,10 14 145 16,-16-30 368-16</inkml:trace>
  <inkml:trace contextRef="#ctx0" brushRef="#br1" timeOffset="166302.5719">10985 12718 1938 0,'17'-28'1'16,"-17"28"23"-16,16-28-11 0,-16 28 12 0,19-20-12 16,-19 20-3-16,0 0 4 0,17-9-5 15,-17 9-9-15,0 0 0 0,0 0 0 0,0 0 0 16,2 27 0-16,-1-10 0 0,-1 4 0 0,0 6 0 16,-1 4 0-16,1 7 0 0,-2 1 0 15,2 2 0-15,-1 5 0 0,1 1 0 0,0-1 0 16,0 0 0-16,-1-3 0 0,1 0 0 0,1-3 0 15,0-5 0-15,4-3 0 0,-1-4 0 0,3-3 0 16,0-6-43-16,8-2-6 0,-15-17-65 0,43 20-190 16,-43-20-320-16,30-14 4 0,-11 2 328 0</inkml:trace>
  <inkml:trace contextRef="#ctx0" brushRef="#br1" timeOffset="166600.9688">11423 12778 1370 0,'-10'46'454'0,"-15"-34"-390"0,8 9-11 0,-5-3-14 16,2 1-1-16,-1-1-17 0,1 2-13 0,-2-1-8 15,1 2 0-15,2-2 0 0,1 0 0 16,1 0 0-16,17-19 0 0,-25 30 0 0,25-30 0 16,-14 18 0-16,14-18 0 0,0 0 0 0,0 0 0 15,0 0 0-15,8 17 0 0,-8-17 0 0,20 2 0 16,-20-2 0-16,31-2 0 0,-14-1 0 0,3 1 0 15,-1-2 0-15,1 2 0 0,0 2 0 0,0 0 0 16,-2 2 0-16,0 0 0 0,-1 2 0 16,0 2 0-16,2 3 0 0,-2-1 0 0,2 5 0 15,-2-3 0-15,2 2 0 0,0-2 0 0,4 1 0 16,-4-7-48-16,17 14-141 0,-29-39-140 0,38 32-211 16,-24-19-75-16,4-4 290 0</inkml:trace>
  <inkml:trace contextRef="#ctx0" brushRef="#br1" timeOffset="167069.5587">11959 13029 1988 0,'20'-16'59'16,"-20"16"-59"-16,-26-26 0 0,26 26 0 16,-30-29 0-16,13 15 0 0,0 4 0 0,0 3 0 15,17 7 0-15,-32 1 0 0,15 5 0 16,0 6 0-16,-1 3 0 0,-1 2 0 0,2 6 0 15,-2 2 0-15,2 5 0 0,0 3 0 0,2 2 0 16,3-1 0-16,4 2 0 0,4-7 0 0,4-2 0 16,4-8 0-16,-4-19 0 0,20 26 0 0,-3-19 0 15,3-6 0-15,3-7 0 0,4-4 0 16,1-4 0-16,2-4 0 0,-2-3 0 0,0-1 0 0,-3-2 0 16,0 1 0-16,-5 0 0 0,0 1 0 15,-3 1 0-15,-4 1 0 0,1 2 0 16,-14 18 0-16,20-26 0 0,-20 26 0 0,0 0 0 15,20-19 0-15,-20 19 0 0,0 0 0 0,0 0 0 16,0 0 0-16,0 32 0 0,-3-9 0 0,0 2 0 16,-2 7 0-16,0 2 0 0,-1 5 0 0,0 6 0 15,-3 4 0-15,0 4 0 0,-1 0 0 0,-2-1 0 16,1 1 0-16,-1-6 0 0,-2-2 0 16,0-4 0-16,-1-3 0 0,0-6 0 0,1-4 0 15,-3-2 0-15,-1-3 0 0,-1-3 0 0,0 0 0 16,1-5 0-16,-1-4 0 0,1-2 0 0,18-9 0 15,-30 1 0-15,30-1 0 16,-27-16 0-16,27 16 0 0,-21-29 0 0,15 10 0 0,-1-5 0 16,11 7-96-16,-19-27-107 0,36 32-102 15,-42-44-76-15,38 22-82 0,-12-1-4 0,-18-27 336 16</inkml:trace>
  <inkml:trace contextRef="#ctx0" brushRef="#br1" timeOffset="167699.0853">13111 12937 1903 0,'0'0'52'0,"0"0"-27"0,-3-20-6 0,3 20 0 16,0 0-5-16,-1-17 1 0,1 17-15 15,0 0 0-15,0 0 0 0,0 0 0 0,-18 8 0 16,18-8 0-16,-15 21 0 0,15-21 0 0,-19 33 0 16,7-14 0-16,1 6 0 0,-1 0 0 15,1 3 0-15,1-2 0 0,1 2 0 0,3-4 0 16,1 2 0-16,5-6 0 0,4-3 0 0,-4-17 0 15,18 21 0-15,-18-21 0 0,36 10 0 0,-13-12 0 16,2-3 0-16,3-4 0 0,3-3 0 0,-1-5 0 16,0-4 0-16,0 1 0 0,-2-5 0 0,-4 1 0 15,-1 0 0-15,-5-1 0 0,-4 2 0 16,-6 1 0-16,-3 1 0 0,-5 21 0 0,-5-31 0 16,5 31 0-16,-17-28 0 0,17 28 0 15,-28-25 0-15,28 25 0 0,-34-21 0 0,17 11 0 16,-1 1 0-16,1 2 0 0,17 7 0 0,-28-10 0 15,28 10 0-15,0 0 0 0,0 0 0 0,0 0 0 16,0 0 0-16,10 26 0 0,-10-26-14 0,32 25-103 16,-32-25-111-16,48 18-172 0,-48-18-171 15,34 6 22-15,-3 8 382 0</inkml:trace>
  <inkml:trace contextRef="#ctx0" brushRef="#br1" timeOffset="167953.6947">14020 12531 2047 0,'-7'-24'0'15,"-9"5"0"-15,1 0 0 0,0-1 0 0,-1 2 0 16,2 1 0-16,14 17 0 0,-28-18 0 0,28 18 0 16,-26 2 0-16,26-2 0 0,-24 25 0 0,10-5 0 15,0 8 0-15,-3 7 0 0,1 7 0 0,0 8 0 16,0 4 0-16,3 6 0 0,-2 1 0 15,-1 3 0-15,3-2 0 0,2-3 0 0,0-4 0 16,3-4 0-16,2-7 0 0,1-3 0 0,2-7 0 16,9-6 0-16,-2-8 0 0,11 6-132 0,-15-26-174 15,0 0-274-15,0 0-58 0,22-16 248 16</inkml:trace>
  <inkml:trace contextRef="#ctx0" brushRef="#br1" timeOffset="168125.5654">13612 12926 2031 0,'-48'-16'16'0,"48"16"-16"16,-21-12 0-16,21 12 0 0,0 0 0 0,0 0 0 16,0 0 0-16,0 0 0 0,17-2 0 0,1-1 0 15,6-1 0-15,5 0 0 0,5-4 0 0,5 0 0 16,1-2 0-16,-1-1 0 0,4 3 0 16,-4-5 0-16,5 5 0 0,-7-11-44 0,20 26-206 15,-36-39-159-15,31 29-234 0,-20-5 90 16,0-9 406-16</inkml:trace>
  <inkml:trace contextRef="#ctx0" brushRef="#br1" timeOffset="168656.8121">14830 12896 1861 0,'-2'-25'110'16,"2"25"-90"-16,-18-6-4 0,18 6 0 0,-25 3 2 16,25-3-12-16,-34 13-6 0,15-3 0 0,-1 2 0 15,1 0 0-15,0 4 0 0,0-1 0 0,19-15 0 16,-26 31 0-16,26-31 0 0,-13 23 0 16,13-23 0-16,0 0 0 0,11 19 0 0,-11-19 0 15,27 7 0-15,-9-4 0 0,1-2 0 0,2-1 0 16,1 0 0-16,1-1 0 0,2 1 0 15,-5 0 0-15,0 1 0 0,-20-1 0 0,28 6 0 16,-28-6 0-16,0 0 0 0,19 19 0 0,-19-19 0 16,0 21 0-16,0-21 0 0,-11 26 0 0,11-26 0 15,-25 31 0-15,9-15 0 0,-5 1 0 0,1 3 0 16,-1-2 0-16,0 0 0 0,2-1 0 0,1-1 0 16,1-3 0-16,17-13 0 0,-22 16 0 0,22-16 0 15,0 0 0-15,0 0 0 16,0 0 0-16,6-26-59 0,18 25-136 0,-26-41-153 15,41 28-195-15,-22-16-52 0,4-8 289 0</inkml:trace>
  <inkml:trace contextRef="#ctx0" brushRef="#br1" timeOffset="168859.9566">15258 12551 1968 0,'0'0'61'16,"0"0"-43"-16,-24 8-18 0,24-8 0 0,-14 21 0 15,14-21 0-15,-16 33 0 0,10-13 0 0,-2 4 0 16,3 3 0-16,-1 4 0 0,2 3 0 0,-1 2 0 16,0 3 0-16,0 0 0 0,-1 1 0 15,1 0 0-15,-1-3 0 0,2 2 0 16,-2-4 0-16,4 0 0 0,-3-4 0 0,2 1 0 16,-1-12-44-16,15 19-172 0,-35-41-251 0,33 24-142 15,-9-22 0-15,0 0 508 0</inkml:trace>
  <inkml:trace contextRef="#ctx0" brushRef="#br1" timeOffset="169344.3462">15075 12873 2047 0,'0'0'0'0,"-4"16"0"0,4-16 0 15,0 0 0-15,0 0 0 0,1 20 0 0,-1-20 0 16,9 18 0-16,-9-18 0 0,17 14 0 0,-17-14 0 15,29 10 0-15,-9-9 0 0,0 1 0 16,2-4 0-16,0 1 0 0,1-2 0 0,1-1 0 16,2-1 0-16,-2 0 0 0,-1 2 0 0,-1-2 0 15,-3 0 0-15,-1 1 0 0,-18 4 0 0,25-2 0 16,-25 2 0-16,0 0 0 0,19-1 0 0,-19 1 0 16,0 0 0-16,0 0 0 0,0 0 0 0,0 0 0 15,0 0 0-15,0 0 0 0,2 24 0 0,-2-24 0 16,-6 26 0-16,1-7 0 15,0 1 0-15,-1 2 0 0,0 3 0 0,0 0 0 16,2-3 0-16,1 3 0 0,3-6 0 0,0 2 0 16,0-21 0-16,8 29 0 0,-8-29 0 0,16 17 0 15,-16-17 0-15,23 3 0 0,-23-3 0 0,34-14 0 16,-13 0 0-16,3-4 0 0,2-2 0 0,0-2 0 16,1 0 0-16,0-1 0 0,-3 1 0 0,-2 1 0 15,-4 0 0-15,-2 3 0 0,-16 18 0 16,22-29 0-16,-22 29 0 0,0 0 0 0,0 0 0 15,0 0 0-15,0 0 0 0,0 0 0 0,-8 17 0 16,-2 1 0-16,1 4 0 0,1-1 0 0,2 4 0 16,0-4 0-16,3 2 0 0,0-4 0 15,5 1 0-15,-2-20-118 0,15 34-132 0,-15-34-74 16,18 13-55-16,-18-13-84 0,0 0 51 16,40-2 312-16</inkml:trace>
  <inkml:trace contextRef="#ctx0" brushRef="#br1" timeOffset="169781.8113">16544 12450 1919 0,'-28'-30'61'0,"18"-1"-44"0,-2 2 1 16,1 2-4-16,-2 4 3 0,-2 6-16 0,15 17-1 15,-33-17 0-15,15 17 0 0,0 6 0 16,-3 4 0-16,0 7 0 0,-2 5 0 0,0 4 0 16,-2 7 0-16,3 2 0 0,-3 4 0 0,4 4 0 15,1 3 0-15,2 5 0 0,2-1 0 0,3-1 0 16,2-2 0-16,2 2 0 0,3-3 0 0,3-3 0 16,3-2 0-16,0-3 0 0,3-1 0 0,1-5 0 15,1 0 0-15,0-4 0 0,2 0 0 0,-6-7 0 16,10 13-140-16,-11-34-119 0,9 31-263 15,-9-31-99-15,-9 17 117 0</inkml:trace>
  <inkml:trace contextRef="#ctx0" brushRef="#br1" timeOffset="169969.3159">15983 12814 1817 0,'0'0'230'0,"0"0"-230"0,0 0 0 0,0 0 0 15,16 20 0-15,-16-20 0 0,0 0 0 0,21 24 0 16,-21-24 0-16,27 17 0 0,-9-12 0 0,5-2 0 16,1-1 0-16,5-1 0 0,1-6 0 0,4 4 0 15,-4-10 0-15,17 19-209 0,-36-34-164 0,37 32-217 16,-28-15 3-16,2-3 300 16</inkml:trace>
  <inkml:trace contextRef="#ctx0" brushRef="#br1" timeOffset="170641.1965">17049 12444 1516 0,'-17'-9'73'0,"17"9"-43"16,0 0 10-16,-17-16 4 0,17 16 4 0,0 0-11 16,-22-19-8-16,22 19 1 0,-19-11 4 0,19 11 6 15,-24-9 3-15,24 9-5 0,-27-8-4 16,27 8-23-16,-31-7-11 0,14 3 0 0,-2-1 0 15,0 2 0-15,0-1 0 0,-1 4 0 0,-1 1 0 16,21-1 0-16,-31 16 0 0,31-16 0 0,-25 36 0 16,15-8 0-16,0 8 0 0,0 9 0 15,3 7 0-15,-1 7 0 0,2 3 0 0,3 1 0 0,0-2 0 16,1-4 0-16,1-2 0 0,-1-7 0 16,4-2 0-16,-2-6 0 0,3-4 0 0,0-6 0 15,4-1 0-15,-5-8-28 0,13 14-145 0,-15-35-186 16,0 0-243-16,-4 21-12 0,4-21 344 15</inkml:trace>
  <inkml:trace contextRef="#ctx0" brushRef="#br1" timeOffset="170828.7286">16618 12870 2047 0,'-30'15'0'0,"30"-15"0"15,0 0 0-15,0 0 0 0,0 0 0 0,0 0 0 16,0 0 0-16,0 0 0 0,0 0 0 0,17 18 0 15,-17-18 0-15,34 6 0 0,-10-6 0 0,4-4 0 16,7 1 0-16,1-5 0 0,6 2 0 16,1-3 0-16,7 5 0 0,-12-20-176 15,32 37-241-15,-37-31-205 0,18 14 3 0,-6 3 407 16</inkml:trace>
  <inkml:trace contextRef="#ctx0" brushRef="#br1" timeOffset="171141.204">17691 12864 1978 0,'0'0'49'15,"-19"-17"-29"-15,19 17-20 0,-17-13 0 0,17 13 0 16,0 0 0-16,-21-5 0 0,21 5 0 0,0 0 0 16,-24 13 0-16,24-13 0 0,-17 26 0 0,9-8 0 15,-1 4 0-15,2 3 0 0,1 5 0 0,2 3 0 16,3 0 0-16,1 0 0 0,3-2 0 0,1-2 0 16,3-4 0-16,1 0 0 0,1-4 0 15,4-2 0-15,-13-19-73 0,41 39-335 16,-41-39-253-16,27 5 46 0,-27-5 326 0</inkml:trace>
  <inkml:trace contextRef="#ctx0" brushRef="#br1" timeOffset="171282.9582">17696 12519 1915 0,'-52'23'78'0,"52"-23"-63"15,-26 17-15-15,26-17-7 0,-6 17-26 0,6-17-28 16,13 26-69-16,-13-26-328 0,0 0-135 0,23 13-22 16,-5-13 505-16</inkml:trace>
  <inkml:trace contextRef="#ctx0" brushRef="#br1" timeOffset="171642.9585">18113 12747 1947 0,'0'0'78'16,"0"0"-56"-16,-32 15-22 0,10-11 0 0,0 2 0 16,3 0 0-16,-1 1 0 0,3 2 0 15,17-9 0-15,-28 20 0 0,28-20 0 0,-18 23 0 16,18-23 0-16,-7 25 0 0,7-25 0 0,5 23 0 16,-5-23 0-16,17 19 0 0,-17-19 0 0,25 18 0 15,-25-18 0-15,27 15 0 0,-27-15 0 0,30 11 0 16,-30-11 0-16,30 7 0 0,-30-7 0 0,24 7 0 15,-24-7 0-15,17 7 0 0,-17-7 0 0,0 0 0 16,0 0 0-16,18 8 0 16,-18-8 0-16,0 0 0 0,0 0 0 0,0 0 0 15,3 20 0-15,-3-20 0 0,0 0 0 0,-15 28 0 16,15-28 0-16,-19 27 0 0,19-27 0 0,-30 31 0 16,30-31 0-16,-30 33 0 0,30-33 0 0,-26 30 0 15,26-30 0-15,-15 24 0 0,15-24 0 0,0 0 0 16,0 0-118-16,12 19-245 0,-22-37-231 0,10 18-14 15,24-12 245-15</inkml:trace>
  <inkml:trace contextRef="#ctx0" brushRef="#br1" timeOffset="172494.6452">18909 12828 1535 0,'-5'-38'490'0,"5"38"-468"0,0 0-22 0,0 0 0 0,0 0 0 15,3-18 0-15,-3 18 0 0,0 0 0 0,0 0 0 16,0 0 0-16,0 0 0 0,5 26 0 0,-5-26 0 15,0 35 0-15,-2-12 0 0,2 3 0 0,-1 3 0 16,-1 4 0-16,-4 1 0 0,1 3 0 0,-4 1 0 16,2-3 0-16,0-3 0 15,1-1 0-15,0-5 0 0,1-3 0 0,1-5 0 16,4-18 0-16,-1 21 0 0,1-21 0 0,0 0 0 16,0 0 0-16,0 0 0 0,18 2 0 0,-18-2 0 15,11-17 0-15,-11 17 0 0,11-31 0 0,-4 8 0 16,-1-2 0-16,2-4 0 0,0 0 0 0,0-3 0 15,-1 2 0-15,0 0 0 0,0-2 0 16,-2 3 0-16,1-1 0 0,0-3 0 0,2 2 0 16,0-1 0-16,2 2 0 0,1 4 0 0,1 3 0 15,1 4 0-15,-13 19 0 0,33-25 0 16,-14 18 0-16,0 0 0 0,3 1 0 0,-3 2 0 0,4 0 0 16,-1 5 0-16,0 3 0 0,0 1 0 15,-4 2 0-15,-1 3 0 0,-17-10 0 0,28 26 0 16,-28-26 0-16,19 36 0 0,-15-17 0 15,-4 4 0-15,-3 1 0 0,-4 3 0 0,-4-2 0 16,-4 3 0-16,-2 1 0 0,-3-1 0 0,-1 2 0 16,-1-2 0-16,-1-3 0 0,1-2 0 0,0-3 0 15,1-4 0-15,3-1 0 0,0-3 0 0,1-5 0 16,17-7 0-16,-27 11 0 0,27-11 0 0,-17 3 0 16,17-3 0-16,0 0 0 0,0 0 0 0,-18-9 0 15,18 9 0-15,0 0 0 0,0 0 0 16,0 0 0-16,0 0 0 0,0 0 0 15,-22 29 0-15,16-12 0 0,-3 5 0 0,1 6 0 16,-3 4 0-16,0 7 0 0,-1 1 0 0,-2 3 0 16,0 2 0-16,-1-1 0 0,-1-1 0 0,-1-4 0 15,3-2 0-15,-2-5 0 0,6-2 0 0,3-6 0 16,6-1 0-16,1-23-123 0,13 33-117 16,-13-33-91-16,17 2-88 0,-17-2-83 0,12-26 80 15,21 23 413-15</inkml:trace>
  <inkml:trace contextRef="#ctx0" brushRef="#br1" timeOffset="172885.4592">19515 12828 2047 0,'0'0'0'0,"0"0"0"15,0 0 0-15,0 0 0 0,0 0 0 0,-17-4 0 16,17 4 0-16,-6 17 0 0,6-17 0 0,-6 29 0 15,2-11 0-15,-1 4 0 0,3 2 0 0,-3 2 0 16,1 3 0-16,1-2 0 0,0 2 0 0,2-3 0 16,1-6 0-16,2-1 0 0,-2-19 0 15,13 21 0-15,-13-21 0 0,20 10 0 0,-20-10 0 16,29-4 0-16,-12-5 0 0,3-6 0 16,2-3 0-16,2-6 0 0,2-4 0 0,2-3 0 15,-2-2 0-15,0 2 0 0,-3-1 0 0,-1 4 0 16,-4 2 0-16,-1 1 0 0,-2 5 0 0,-2 3 0 15,-13 17 0-15,18-24 0 0,-18 24 0 16,0 0 0-16,0 0 0 0,0 0 0 0,0 0 0 16,0 20 0-16,-4 0 0 0,-4 4 0 0,1 2 0 15,-2 2 0-15,1 1 0 0,1-1 0 0,-1 2 0 16,5-2 0-16,-1-2 0 0,4-5 0 0,0-21 0 16,11 31 0-16,-11-31 0 0,24 14 0 0,-24-14 0 15,40 1-2-15,-25-22-169 0,34 28-146 0,-40-50-114 16,38 21-160-16,-5-4 93 15,-11-22 462-15</inkml:trace>
  <inkml:trace contextRef="#ctx0" brushRef="#br1" timeOffset="173088.6229">20510 12240 2047 0,'-11'19'0'0,"-5"4"0"0,3 4 0 16,-1 3 0-16,1 4 0 0,1 4 0 0,-2 3 0 15,1 3 0-15,0 1 0 0,-1 6 0 0,1 0 0 16,-2 1 0-16,2 0 0 0,-2-3 0 0,2 0 0 16,-1-5 0-16,2 0 0 0,1-5 0 0,6-1 0 15,2-7 0-15,6-4 0 0,-3-27-90 16,31 40-211-16,-31-40-213 0,18-7-97 16,0 0 81-16,-5-25 530 0</inkml:trace>
  <inkml:trace contextRef="#ctx0" brushRef="#br1" timeOffset="173291.7296">20986 12148 2047 0,'-23'-4'0'0,"23"4"0"0,0 0 0 15,-7 26 0-15,-4-1 0 0,-2 10 0 16,-8 10 0-16,-2 6 0 0,-3 7 0 16,-3 2 0-16,0 5 0 0,-1 2 0 0,2 0 0 15,2-2 0-15,3-3 0 0,4-9 0 0,5-2 0 16,2-10 0-16,8-2 0 0,1-8 0 0,6 2 0 15,-3-15-62-15,22 18-168 0,-22-36-120 0,26 21-122 16,-26-21-93-16,23 0 198 0,11 12 367 0</inkml:trace>
  <inkml:trace contextRef="#ctx0" brushRef="#br1" timeOffset="173807.3581">21016 12837 1996 0,'0'0'35'0,"0"0"-19"0,0 0-16 0,0 0 0 15,25 7 0-15,-25-7 0 0,27 2 0 16,-27-2 0-16,33-4 0 0,-13 1 0 0,1-3 0 16,1-2 0-16,1 0 0 0,3-2 0 0,-2-2 0 15,0-2 0-15,2-2 0 0,-4-1 0 16,0-1 0-16,-3 0 0 0,-3-2 0 0,-3 1 0 15,-1 1 0-15,-4 0 0 0,-3 1 0 0,-5 17 0 16,-2-28 0-16,2 28 0 0,-15-23 0 0,15 23 0 16,-31-15 0-16,12 12 0 0,-4 3 0 0,-4 5 0 15,-1 3 0-15,-4 5 0 0,2 7 0 0,-2 0 0 16,1 7 0-16,1 1 0 0,4 2 0 16,3-1 0-16,3-1 0 0,7 1 0 15,2-4 0-15,5-1 0 0,6-2 0 0,5-2 0 16,-5-20 0-16,21 29 0 0,-4-16 0 0,7-2 0 15,1-4 0-15,4 3 0 0,-1-8 0 0,8 5 0 16,-12-15-103-16,28 28-169 0,-40-40-88 0,44 36-110 16,-25-14-32-16,-5-19 163 0,27 24 339 0</inkml:trace>
  <inkml:trace contextRef="#ctx0" brushRef="#br1" timeOffset="174197.9639">21593 12656 2026 0,'-20'-5'21'0,"0"3"-21"0,3-1 0 16,17 3 0-16,-30 0 0 0,30 0 0 15,-29 12 0-15,29-12 0 0,-33 30 0 0,17-10 0 16,-1 3 0-16,1 1 0 0,-1 3 0 0,2 1 0 16,3-3 0-16,4-1 0 0,4-2 0 0,4-5 0 15,0-17 0-15,15 24 0 0,-15-24 0 0,33 12 0 16,-9-12 0-16,3-5 0 0,4-6 0 0,3-4 0 15,3-7 0-15,0-6 0 0,4-4 0 16,-3-5 0-16,1-3 0 0,-1 0 0 0,-4-2 0 16,-2 1 0-16,-5 1 0 0,-2 1 0 15,-5 2 0-15,-3-3 0 0,-5 1 0 0,-3-1 0 16,-4 0 0-16,-3 3 0 0,-4 4 0 0,-1 8 0 16,-3 8 0-16,6 17 0 0,0 0 0 0,-27-1 0 15,27 1 0-15,-32 37 0 0,10-4 0 0,-1 7 0 16,0 7 0-16,0 3 0 0,2 4 0 15,2 0 0-15,2 3 0 0,1 0 0 0,6-4 0 16,2-3 0-16,7-2 0 0,-1-10 0 0,7-1 0 16,-4-14 0-16,19 15-175 0,-20-38-66 0,36 47-62 15,-36-47 7-15,48 22 8 0,-17-14-70 0,-7-18 5 16,33 25 321-16</inkml:trace>
  <inkml:trace contextRef="#ctx0" brushRef="#br1" timeOffset="174854.2873">22711 12752 1961 0,'0'0'71'0,"-32"-12"-56"0,32 12-15 16,-30-9 0-16,30 9 0 0,-29 2 0 0,29-2 0 16,-32 15 0-16,32-15 0 0,-34 28 0 0,16-9 0 15,2 2 0-15,1 0 0 0,1 4 0 0,2 0 0 16,-1-1 0-16,2 0 0 0,5-1 0 0,3 0 0 15,5-3 0-15,-2-20 0 0,11 25 0 16,-11-25 0-16,26 9 0 0,-7-13 0 0,5-8 0 16,6-7 0-16,2-8 0 0,5-6 0 0,1-5 0 15,3-6 0-15,3-7 0 0,0-1 0 0,2-2 0 16,-4-1 0-16,-2 1 0 0,-4 2 0 0,-5 5 0 16,-4 2 0-16,-4 3 0 0,-5 3 0 15,-4 4 0-15,-4 6 0 0,-6 8 0 0,-4 21 0 16,0-19 0-16,0 19 0 0,0 0 0 15,-24 18 0-15,8 4 0 0,-2 9 0 0,-3 8 0 16,0 6 0-16,-3 3 0 0,1 5 0 0,3 3 0 16,1 2 0-16,4 0 0 0,2-2 0 0,7-5 0 15,3-5 0-15,9-4 0 0,2-10 0 0,9 0 0 16,2-10 0-16,12 7-63 0,-11-28-126 0,36 30-94 16,-35-44-80-16,41 23-95 0,-7-9-12 15,-12-20 250-15</inkml:trace>
  <inkml:trace contextRef="#ctx0" brushRef="#br1" timeOffset="175729.2745">23563 12648 1568 0,'-12'32'455'0,"-7"-29"-431"16,-1-1-24-16,3 4 0 0,17-6 0 16,-31 16 0-16,31-16 0 0,-30 24 0 0,30-24 0 15,-27 33 0-15,16-15 0 0,-3 4 0 0,3 1 0 16,0 1 0-16,0 0 0 0,4 0 0 0,1 0 0 15,2-3 0-15,4 2 0 0,3-5 0 0,2-1 0 16,-5-17 0-16,19 25 0 0,-19-25 0 0,26 14 0 16,-26-14 0-16,30 0 0 0,-30 0 0 15,33-14 0-15,-16 0 0 0,0-3 0 16,0-2 0-16,0-6 0 0,0 2 0 0,1-2 0 16,-1-5 0-16,3 0 0 0,-3-3 0 0,1 0 0 15,-1 3 0-15,-5 1 0 0,-2-1 0 0,-4 2 0 16,-5-1 0-16,-1 3 0 0,-1 3 0 0,-4 5 0 15,5 18 0-15,-10-24 0 0,10 24 0 0,0 0 0 16,-22-6 0-16,22 6 0 0,0 0 0 16,-21 19 0-16,21-19 0 0,-13 26 0 0,13-26 0 15,-8 31 0-15,8-31 0 0,2 34 0 0,-2-34 0 16,9 27 0-16,-9-27 0 0,18 18 0 0,-18-18 0 16,31 13 0-16,-13-8 0 0,0-5 0 15,3-1 0-15,2 0 0 0,2-4 0 0,3 0 0 16,0-2 0-16,0 2 0 0,-5 0 0 0,-3 1 0 15,-20 4 0-15,28-9 0 0,-28 9 0 16,0 0 0-16,17-10 0 0,-17 10 0 0,0 0 0 16,0 0 0-16,0 0 0 0,0 0 0 0,0 0 0 15,0 0 0-15,-18-2 0 0,18 2 0 0,-17 21 0 16,7-4 0-16,-2 5 0 0,-1 2 0 0,0 3 0 16,-2 1 0-16,1 2 0 0,2-2 0 0,0 0 0 15,3-5 0-15,5-2 0 0,4-3 0 0,0-18 0 16,10 27 0-16,-10-27 0 0,22 15 0 15,-22-15 0-15,34 0 0 0,-14-5 0 16,1-5 0-16,4-3 0 0,0-3 0 0,3-3 0 16,0-3 0-16,0-2 0 0,0 0 0 0,-2-3 0 15,-3 3 0-15,-4-2 0 0,-2 3 0 0,-5 0 0 16,-2 4 0-16,-5 0 0 0,-5 19 0 0,6-27 0 16,-6 27 0-16,0 0 0 0,0 0 0 15,0 0 0-15,0 0 0 0,0 0 0 0,-21 33 0 16,12-10 0-16,-1 5 0 0,-2 4 0 0,2 1 0 15,2 3 0-15,0-1 0 0,3-1 0 0,3-2 0 16,3-2 0-16,2-5 0 0,5-1 0 0,1-4 0 16,-9-20 0-16,29 28 0 0,-12-21 0 0,1-4 0 15,3-4 0-15,2-4 0 0,0-4 0 16,1-5 0-16,1-4 0 0,-1-2 0 16,2-6 0-16,-1 0 0 0,-3-2 0 0,-1-2 0 15,-6 1 0-15,-1 0 0 0,-3-2 0 0,-3 1 0 16,-3-1 0-16,0-2 0 0,-3-3 0 0,2-2 0 15,1 1 0-15,-1 3 0 0,-1 7 0 0,0 8 0 16,-3 19 0-16,0-17 0 0,0 17 0 0,0 0 0 16,0 0 0-16,-10 19 0 0,10-19 0 0,-5 23 0 15,8-5 0-15,-3-18-136 0,9 27-73 16,-9-27-15-16,10 17 4 0,-10-17-6 0,0 0 44 16,0 0-27-16,28 10-17 0,-6 1-49 15,-22-11 136-15,33-2 139 0</inkml:trace>
  <inkml:trace contextRef="#ctx0" brushRef="#br1" timeOffset="176088.4364">24614 12616 1677 0,'-11'36'370'0,"11"-36"-370"0,0 0 0 16,0 0 0-16,0 0 0 0,-19 16 0 0,19-16 0 16,-5 18 0-16,5-18 0 0,-7 29 0 0,-1-9 0 15,2-1 0-15,-4 5 0 0,2 2 0 0,-2 1 0 16,-1 2 0-16,0-1 0 0,-1-2 0 0,5-2 0 15,0-5 0-15,2-1 0 0,5-18 0 16,0 23 0-16,0-23 0 0,0 0 0 0,18 6 0 16,-18-6 0-16,23-18 0 0,-11 0 0 0,4-2 0 15,2-5 0-15,2-1 0 0,2-2 0 0,-4-1 0 16,0 1 0-16,-2-2 0 0,0 1 0 16,-2-1 0-16,3 1 0 0,0 0 0 0,2 3 0 15,-1 4 0-15,-1 5 0 0,-17 17 0 0,25-14 0 16,-25 14 0-16,0 0 0 0,17 20 0 15,-13 2 0-15,-4 8 0 0,-2 6 0 0,-6 2 0 0,0 1 0 16,-2 1 0-16,0-5 0 0,4 1 0 16,-1-8 0-16,12 8 0 0,-5-36-182 0,8 51-60 15,-8-51-28-15,9 27 14 0,-9-27 13 0,0 0 9 16,27 0-5-16,-22-21-49 0,29 26 196 0,-34-38 92 16</inkml:trace>
  <inkml:trace contextRef="#ctx0" brushRef="#br1" timeOffset="177141.9943">902 14683 1438 0,'-29'-36'202'0,"29"36"59"0,2-17-228 0,-2 17-8 16,0 0-1-16,-20-21 1 0,20 21-1 0,0 0-9 15,0 0-15-15,0 0 0 0,0 0 0 0,0 0 0 16,-16 22 0-16,15-4 0 0,-2 5 0 0,1 6 0 16,-2 1 0-16,-2 1 0 0,0 0 0 0,-1 0 0 15,1-2 0-15,0 2 0 0,-1-2 0 0,4 0 0 16,0-4 0-16,3-1 0 16,2-4 0-16,4 0 0 0,3 0 0 0,5-3 0 15,5-1 0-15,6-5 0 0,3-5 0 0,2-1 0 16,4-6 0-16,0-4 0 0,1-7 0 0,2-6 0 15,-4-4 0-15,1-4 0 0,-2-7 0 0,-1-3 0 16,-4-5 0-16,-3-3 0 0,-2 0 0 0,-1 0 0 16,-6 1 0-16,-2 5 0 0,-5 3 0 15,-4 4 0-15,-3 7 0 0,-4 6 0 0,3 18 0 16,-10-23 0-16,10 23 0 0,0 0 0 0,-21-4 0 16,21 4 0-16,0 0 0 0,-22 28 0 0,15-7 0 15,2 5 0-15,1 7 0 0,3 2 0 0,2 3 0 16,2-1 0-16,3 1 0 0,3-3 0 0,5-7 0 15,2-3 0-15,4-7 0 0,1-6 0 16,2-3 0-16,0-7 0 0,3-4 0 16,-2-4 0-16,0-4 0 0,1-3 0 0,-1-3 0 15,-1-3 0-15,-2-4 0 0,-3-3 0 0,-2 1 0 16,-3-2 0-16,-3 1 0 0,-2-1 0 0,-3 2 0 16,-1-4 0-16,0 3 0 0,-3-4 0 0,2 4 0 15,-1-1 0-15,4 0 0 0,-1-2-12 0,-5 29-110 16,8-51-64-16,18 55-82 0,-43-34-103 0,17 30-89 15,23-5-21-15,-23 5 335 0</inkml:trace>
  <inkml:trace contextRef="#ctx0" brushRef="#br1" timeOffset="177355.0819">2006 14537 1822 0,'0'0'176'0,"-12"21"-145"0,12-21-13 16,0 0-18-16,-5 23 0 0,5-23 0 15,-2 29 0-15,1-10 0 0,-1 4 0 0,1 1 0 16,1 5 0-16,0 2 0 0,0 2 0 0,1 1 0 16,1 0 0-16,-4-1 0 0,5-2 0 0,-2-5 0 15,4-3-13-15,-5-23-23 0,15 30-45 0,-15-30-112 16,23-8-363-16,-23 8-69 0,13-28 83 16</inkml:trace>
  <inkml:trace contextRef="#ctx0" brushRef="#br1" timeOffset="177511.3519">2106 14050 2047 0,'-39'8'0'0,"39"-8"0"16,-27 14 0-16,27-14 0 0,0 0 0 0,0 0 0 16,0 0 0-16,0 0 0 0,0 0 0 0,0 0 0 15,0 0 0-15,22-5 0 0,-22 5 0 0,38-13 0 16,-26-14-204-16,39 36-310 0,-30-28-119 0,17 11-1 15,-2 7 573-15</inkml:trace>
  <inkml:trace contextRef="#ctx0" brushRef="#br1" timeOffset="177698.8785">2591 14055 1795 0,'-1'21'213'0,"-7"9"-174"0,1 2-39 0,3 1 0 16,0 2 0-16,3 3 0 0,0 3 0 0,1 3 0 15,0 2 0-15,0 1 0 0,-4 1 0 16,1 5 0-16,-1 2 0 0,-4 0 0 0,1-1 0 16,-2-5 0-16,1-3 0 0,1-4 0 0,1-4 0 15,6-3-9-15,-6-18-98 0,26 25-298 0,-20-42-248 16,0 0 25-16,0 0 384 0</inkml:trace>
  <inkml:trace contextRef="#ctx0" brushRef="#br1" timeOffset="177901.9536">2464 14486 2033 0,'0'0'14'0,"0"0"-14"0,-16 23 0 0,16-23 0 16,10 20 0-16,-10-20 0 0,23 10 0 0,-5-11 0 16,4-6 0-16,3-4 0 0,4-5 0 0,2-3 0 15,2-6 0-15,0-2 0 0,3-2 0 16,-2-3 0-16,5 2 0 0,-1-4-5 0,3 5-51 15,-9-17-79-15,22 36-214 0,-34-30-272 0,13 18 6 16,-10-1 350-16</inkml:trace>
  <inkml:trace contextRef="#ctx0" brushRef="#br1" timeOffset="178183.2223">3053 14037 1507 0,'3'34'369'0,"-13"-17"-307"16,5 8-9-16,-1 3-21 0,0 4-8 0,-1 3-24 15,-2 3 0-15,0 5 0 0,-1 1 0 0,-4 2 0 16,4 2 0-16,-3 0 0 0,1 0 0 0,2-4 0 15,3-3 0-15,-1-5 0 0,4-3 0 0,2-6 0 16,3-6 0-16,-1-21 0 0,11 24 0 0,-11-24 0 16,18 5 0-16,-18-5 0 0,23-13 0 0,-23 13 0 15,28-29 0-15,-13 12 0 0,0-3 0 16,0-1 0-16,0 2 0 0,-3-2 0 0,-12 21 0 16,18-23 0-16,-18 23 0 0,0 0 0 15,0 0 0-15,0 0 0 0,0 0 0 0,17-1 0 16,-17 1 0-16,5 19 0 0,-5-19 0 0,6 32 0 15,-6-32 0-15,6 35 0 0,-6-35-148 0,17 40-126 16,-17-40-93-16,11 18-169 0,-11-18 20 0,17 12 311 16</inkml:trace>
  <inkml:trace contextRef="#ctx0" brushRef="#br1" timeOffset="178761.3371">4726 14441 1794 0,'0'0'99'0,"-44"10"-32"16,22-3-17-16,-4 0-13 0,2 3-37 0,-1 2 0 15,-1 4 0-15,-1 2 0 0,3 2 0 0,-3 3 0 16,3 3 0-16,0 2 0 0,2 3 0 0,3 1 0 16,4-1 0-16,5 0 0 0,4-3 0 0,6-4 0 15,3-4 0-15,-3-20 0 0,22 24 0 0,-5-18 0 16,4-4 0-16,2-5 0 0,4-6 0 16,1-4 0-16,2-6 0 0,2-4 0 15,-1-3 0-15,0-4 0 0,-1 0 0 0,-1-4 0 16,-3 0 0-16,-3-1 0 0,-2 2 0 0,-4 4 0 15,-1 4 0-15,-5 3 0 0,-2 4 0 0,-9 18 0 16,10-23 0-16,-10 23 0 0,0 0 0 0,0 0 0 16,0 0 0-16,0 0 0 0,0 0 0 0,0 23 0 15,-4-1 0-15,1 9 0 0,-1 6 0 16,0 1 0-16,2 3 0 0,2 1 0 0,-1-3 0 16,4 3 0-16,2-7 0 0,6-3 0 0,0-6 0 15,12 3-24-15,-23-29-148 0,57 37-103 0,-57-37-95 16,56 0-114-16,-18 3-23 0,-12-20 293 0</inkml:trace>
  <inkml:trace contextRef="#ctx0" brushRef="#br1" timeOffset="179183.223">6608 14099 1973 0,'-36'-24'62'15,"16"-11"-50"-15,0-2-12 0,-1 2 0 0,1-1 0 16,-1 2 0-16,0 4 0 0,-2 3 0 0,-2 9 0 16,4 7 0-16,-3 8 0 0,4 6 0 0,0 7 0 15,0 7 0-15,1 8 0 0,0 7 0 0,1 8 0 16,1 7 0-16,-2 6 0 0,4 6 0 0,0 5 0 16,2 3 0-16,2 1 0 0,1-1 0 15,1 1 0-15,5-3 0 0,0-2 0 16,4-2 0-16,1-6 0 0,4-1 0 0,0-9 0 15,2-5 0-15,3-5 0 0,1-7 0 0,3-5 0 16,-14-23 0-16,36 33-37 0,-36-33-177 0,41 8-238 16,-41-8-182-16,24-15 51 0,-7 12 457 0</inkml:trace>
  <inkml:trace contextRef="#ctx0" brushRef="#br1" timeOffset="179948.8803">6000 14540 1784 0,'-18'23'263'16,"18"-23"-263"-16,0 0 0 0,0 0 0 0,19 9 0 16,2-9 0-16,3-3 0 0,9-2 0 0,1-4 0 15,5-1 0-15,4-2 0 0,0-3 0 16,4 1 0-16,-1-2 0 0,0-1 0 0,-1 2 0 16,-1-1 0-16,-4 1 0 0,0 2 0 0,-3 2 0 15,-3 3 0-15,-5 0 0 0,-6 5 0 0,-5 0 0 16,-18 3 0-16,20-2 0 0,-20 2 0 0,0 0 0 15,0 0 0-15,0 0 0 0,0 0 0 0,-15 21 0 16,15-21 0-16,-24 18 0 0,7-7 0 16,-2 3 0-16,1 3 0 0,-2 2 0 15,0 4 0-15,-1 2 0 0,1 1 0 0,-2 3 0 16,4 3 0-16,-1 1 0 0,4 1 0 0,1 0 0 16,3-1 0-16,5-3 0 0,3-6 0 0,4-1 0 15,5-6 0-15,-6-17 0 0,22 24 0 0,-22-24 0 16,33 11 0-16,-13-12 0 0,5-4 0 0,3-4 0 15,2-6 0-15,3-3 0 0,-2-8 0 16,2 0 0-16,0-4 0 0,-4-3 0 0,0 0 0 16,-5 1 0-16,-6 4 0 0,-2 2 0 0,-7 5 0 15,-3 1 0-15,-4 2 0 0,-2 18 0 0,-5-30 0 16,5 30 0-16,-15-24 0 0,15 24 0 16,0 0 0-16,-23-20 0 0,23 20 0 0,0 0 0 15,0 0 0-15,0 0 0 0,0 0 0 0,0 0 0 16,0 0 0-16,0 0 0 0,0 0 0 15,0 0 0-15,21 10 0 0,-21-10 0 0,31-6 0 16,-14 2 0-16,3-3 0 0,-1 1 0 0,0 0 0 16,0 0 0-16,0 2 0 0,1 1 0 0,-3 3 0 15,-17 0 0-15,27 5 0 0,-27-5 0 0,0 0 0 16,20 27 0-16,-20-27 0 0,3 34 0 0,-3-13 0 16,-1 1 0-16,-2 1 0 0,-3 1 0 15,1 1 0-15,-1 1 0 0,-2 0 0 0,0-2 0 16,0-1 0-16,0-1 0 0,4-1 0 0,-1-4 0 15,5-17 0-15,-5 25 0 0,5-25 0 16,0 0 0-16,0 0 0 0,0 0 0 0,0 0 0 16,0 0 0-16,0 0 0 0,23-21 0 0,-14 3 0 15,-1-1 0-15,1-4 0 0,0 0 0 0,1-4 0 16,0 0 0-16,1-2 0 0,-2-2 0 16,2-3 0-16,2 3 0 0,-1-2 0 0,1 3 0 15,0 5 0-15,1 2 0 0,-1 6 0 0,-13 17 0 16,26-24 0-16,-26 24 0 0,26-11 0 0,-26 11 0 15,33-4 0-15,-33 4 0 0,49 6-162 0,-49-6-41 16,52 10-30-16,-52-10 16 0,50 6 11 0,-27-9-10 16,10 13-4-16,-1 1-86 0,-32-11 23 15,58 10 283-15</inkml:trace>
  <inkml:trace contextRef="#ctx0" brushRef="#br1" timeOffset="180245.7085">8014 14404 1834 0,'0'0'108'0,"0"0"-55"0,0 0-15 0,-18-16-24 16,18 16-14-16,0 0 0 0,-17-16 0 0,17 16 0 16,-17-10 0-16,17 10 0 0,-25-6 0 15,25 6 0-15,-32-1 0 0,12 4 0 0,-2 1 0 16,-3 5 0-16,-2 2 0 0,1 2 0 0,0 8 0 15,0 2 0-15,2 4 0 0,-3 5 0 16,4 1 0-16,1-1 0 0,4 3 0 0,3-3 0 16,3-1 0-16,6-2 0 0,5-5 0 0,6-2 0 15,-5-22 0-15,24 27 0 0,-5-20 0 0,4-2 0 16,2-6 0-16,3-3 0 0,-3-4 0 0,4-1 0 16,-3-9 0-16,14 16-155 0,-24-34-107 0,39 38-80 15,-41-41-32-15,28 15-92 0,3 9 34 0,-27-28 417 16</inkml:trace>
  <inkml:trace contextRef="#ctx0" brushRef="#br1" timeOffset="180637.2742">8080 14589 1984 0,'-17'8'63'0,"17"-8"-63"0,0 0 0 0,0 0 0 15,23 13 0-15,-23-13 0 0,30-4 0 0,-10-1 0 16,2-3 0-16,4-1 0 0,3-3 0 16,3-3 0-16,0-4 0 0,-1 1 0 0,0-4 0 0,-2 0 0 15,-1 0 0-15,-1-2 0 0,-3 2 0 16,-2 2 0-16,-3 2 0 0,-19 18 0 16,27-33 0-16,-27 33 0 0,10-24 0 0,-10 24 0 15,-10-17 0-15,10 17 0 0,-23-10 0 0,6 10 0 16,-4 0 0-16,-3 3 0 0,-2 2 0 0,-2 4 0 15,0 5 0-15,0 4 0 0,0 3 0 0,3 5 0 16,-1 4 0-16,6 5 0 0,0 1 0 0,6 2 0 16,3-3 0-16,5 0 0 0,3-6 0 0,7-2 0 15,6-7 0-15,-10-20 0 0,36 28 0 16,-12-22 0-16,8 0 0 0,0-6 0 0,7 1 0 16,-1-5 0-16,9 1 0 0,-6-14-99 15,25 23-113-15,-29-38-56 0,39 38-60 0,-35-38 5 0,20 9-76 16,7 16-11-16,-25-32 403 0</inkml:trace>
  <inkml:trace contextRef="#ctx0" brushRef="#br1" timeOffset="181114.8139">9822 14353 2017 0,'0'0'30'0,"-19"16"-30"0,19-16 0 0,-23 12 0 0,23-12 0 16,-26 21 0-16,12-2 0 0,0-1 0 15,-2 5 0-15,3 3 0 0,-1 1 0 0,3 3 0 16,1 2 0-16,1-1 0 0,4 0 0 0,2 2 0 16,3-4 0-16,3-2 0 0,4-6 0 0,-7-21 0 15,23 30 0-15,-6-22 0 0,3-4 0 0,1-2 0 16,2-6 0-16,1-4 0 0,0-5 0 0,-1-3 0 16,-1-6 0-16,-1-2 0 0,0-4 0 0,-3-6 0 15,-2 0 0-15,-1-2 0 0,-4-1 0 16,-2 0 0-16,-2 0 0 0,-4 3 0 0,-3 4 0 15,-1 2 0-15,-4 5 0 0,-1 1 0 16,-2 2 0-16,8 20 0 0,-20-28 0 0,20 28 0 16,-23-9 0-16,23 9 0 0,-24 11 0 0,24-11 0 15,-25 27 0-15,14-9 0 0,3 4 0 0,2-2 0 16,5 2 0-16,1-5 0 0,8 5-45 16,-8-22-104-16,33 30-105 0,-33-30-64 0,36 5-62 15,-36-5-94-15,25-16 71 0,14 27 380 0</inkml:trace>
  <inkml:trace contextRef="#ctx0" brushRef="#br1" timeOffset="181400.3079">10739 13850 1585 0,'-23'-4'281'0,"-11"-13"-205"0,9 10-26 16,-1 2-5-16,3 5-35 0,2 6-10 16,2 6 0-16,-2 8 0 0,1 6 0 0,-2 8 0 15,1 8 0-15,-1 7 0 0,0 6 0 0,0 5 0 16,0 2 0-16,3 4 0 0,3-2 0 16,2-1 0-16,3-3 0 0,3-3 0 0,6-7 0 15,6-6 0-15,3-6 0 0,6-7 0 0,3-5 0 16,5-6 0-16,-1-9 0 0,7 4-40 0,-27-15-166 15,60 6-206-15,-60-6-190 0,33-21-11 16,-12 15 440-16</inkml:trace>
  <inkml:trace contextRef="#ctx0" brushRef="#br1" timeOffset="181603.4289">10236 14367 1748 0,'-26'-20'299'16,"26"20"-299"-16,0 0 0 0,0 0 0 15,0 0 0-15,25 0 0 0,-7-4 0 0,6-1 0 16,5-3 0-16,4-1 0 0,4 0 0 16,3-2 0-16,1 2 0 0,2-2 0 0,2 4 0 15,0-4 0-15,6 5 0 0,-9-12-61 0,24 28-190 16,-40-37-139-16,37 32-169 0,-24-6-9 0,-11-14 351 16</inkml:trace>
  <inkml:trace contextRef="#ctx0" brushRef="#br1" timeOffset="182994.0559">12189 14300 1420 0,'-16'-31'364'0,"16"31"-278"0,0 0-26 16,-23-2-16-16,23 2-7 0,-24-4-7 0,24 4-24 16,-27-5-6-16,27 5 0 0,-30-6 0 0,13 5 0 15,17 1 0-15,-33 4 0 0,16 1 0 0,-2 2 0 16,1 3 0-16,0 1 0 0,1 5 0 15,-1 1 0-15,1 2 0 0,0 1 0 0,2-1 0 16,4 3 0-16,1 0 0 0,3 0 0 0,3-2 0 16,4-2 0-16,3-1 0 0,-3-17 0 0,16 28 0 15,-16-28 0-15,31 21 0 0,-10-16 0 0,1-3 0 16,5-7 0-16,1-2 0 0,2-6 0 0,2-4 0 16,2-3 0-16,-3-5 0 0,2-3 0 15,-2-1 0-15,-4-5 0 0,1 2 0 16,-3 0 0-16,-1 1 0 0,-3 3 0 0,-5 5 0 15,-3 5 0-15,-13 18 0 0,13-21 0 0,-13 21 0 16,0 0 0-16,0 0 0 0,0 0 0 0,-7 18 0 16,0 0 0-16,-3 3 0 0,0 7 0 0,-1 2 0 15,4 2 0-15,-1 1 0 0,4-1 0 0,0-2 0 16,7 0 0-16,2-7 0 0,8 1-1 16,-13-24-99-16,49 40-114 0,-49-40-196 0,49-8-164 15,-16 5-23-15,-1-13 447 0</inkml:trace>
  <inkml:trace contextRef="#ctx0" brushRef="#br1" timeOffset="183431.5858">13591 13840 1970 0,'18'2'34'0,"-18"-2"-18"15,-11 22-3-15,7-5 1 0,-4 4-14 0,2 4 0 16,-2 5 0-16,-2 4 0 0,0 2 0 0,-1 4 0 16,0 2 0-16,3-1 0 0,-1 0 0 0,1 0 0 15,2-1 0-15,1-2 0 0,1-2 0 16,4-3 0-16,3 0 0 0,2-5 0 15,4-5 0-15,1-4 0 0,5-2 0 0,-15-17 0 16,35 24-30-16,-17-21-28 0,12 10-73 0,-27-34-341 16,31 23-133-16,-13-17-14 0,7-4 488 0</inkml:trace>
  <inkml:trace contextRef="#ctx0" brushRef="#br1" timeOffset="183619.1187">13934 14173 2037 0,'0'0'10'0,"0"0"-10"0,-23 10 0 15,23-10 0-15,0 0 0 0,-18 11 0 0,18-11 0 16,-12 22 0-16,6-5 0 0,-1 4 0 16,1 2 0-16,1 2 0 0,2 4 0 0,2-1 0 15,-1 0 0-15,2-1 0 0,2 1 0 0,0-4 0 16,3 1 0-16,0-6 0 0,3 0 0 16,-8-19 0-16,22 34-69 0,-22-34-177 0,25-3-399 15,-25 3-8-15,19-17 220 0</inkml:trace>
  <inkml:trace contextRef="#ctx0" brushRef="#br1" timeOffset="183775.3816">14027 13712 2047 0,'-26'0'0'0,"5"2"0"0,4 2 0 0,17-4 0 15,-23 10 0-15,23-10 0 0,0 0 0 0,0 0 0 16,0 0-26-16,12 16-56 0,-12-16-94 0,26-7-442 15,-26 7-10-15,33-8 112 0</inkml:trace>
  <inkml:trace contextRef="#ctx0" brushRef="#br1" timeOffset="183994.1648">14384 13742 1984 0,'-18'-1'52'0,"18"1"-41"0,0 0-11 16,0 0 0-16,-21 18 0 0,21-18 0 15,-14 27 0-15,5-6 0 0,2 6 0 16,-2 6 0-16,2 4 0 0,0 4 0 0,-3 6 0 16,0 4 0-16,0 4 0 0,-2 0 0 0,0 2 0 15,-1 1 0-15,-1-1 0 0,2-3 0 0,1-4 0 16,5-5 0-16,0-4 0 0,5-6 0 0,1-8 0 16,6-4 0-16,-6-23-28 0,26 30-158 0,-37-51-306 15,32 22-168-15,-13-18 50 0,3-9 540 16</inkml:trace>
  <inkml:trace contextRef="#ctx0" brushRef="#br1" timeOffset="184181.6219">14123 14177 2047 0,'0'0'0'0,"-19"0"0"0,19 0 0 16,0 0 0-16,-18 11 0 0,18-11 0 15,0 0 0-15,0 0 0 0,28 6 0 0,-8-8 0 16,4-3 0-16,6-5 0 0,4-2 0 0,5-2 0 15,1-4 0-15,3 0 0 0,-3-4 0 0,1 2 0 16,-2-3 0-16,1 5 0 0,-8-7-72 0,18 24-153 16,-42-36-323-16,29 24-74 0,-18-11 43 0</inkml:trace>
  <inkml:trace contextRef="#ctx0" brushRef="#br1" timeOffset="184384.7736">14763 13621 1953 0,'0'0'94'0,"0"0"-94"0,3 21 0 0,-9-4 0 16,2 3 0-16,-1 4 0 0,0 7 0 0,1 1 0 16,-1 8 0-16,-1 3 0 0,0 4 0 15,-2 1 0-15,-1 3 0 0,-2 0 0 0,0-1 0 16,-3 1 0-16,1-2 0 0,-2-2 0 16,1-4 0-16,2-2 0 0,-2-3 0 0,3-3 0 0,3-6 0 15,2-2 0-15,1-8 0 0,8 3-34 16,-3-22-171-16,15 21-243 0,-15-21-203 0,0 0 74 15,0 0 446-15</inkml:trace>
  <inkml:trace contextRef="#ctx0" brushRef="#br1" timeOffset="184587.9024">14601 14198 2047 0,'-48'6'0'0,"48"-6"0"16,-19-1 0-16,19 1 0 0,0 0 0 0,0 0 0 15,0 0 0-15,0 0 0 0,0 0 0 0,0 0 0 16,22-6 0-16,-5 0 0 0,4-2 0 0,1-2 0 15,3-2 0-15,-1-3 0 0,4 0 0 16,-2-1 0-16,3-3 0 0,-5 0 0 16,4 2 0-16,-2-3 0 0,0 4 0 0,-1-7-12 15,12 17-162-15,-28-36-134 0,39 39-195 0,-32-24-102 16,9-3 161-16,12 21 444 0</inkml:trace>
  <inkml:trace contextRef="#ctx0" brushRef="#br1" timeOffset="184759.796">15206 13685 1990 0,'-39'30'57'0,"39"-30"-57"0,-31 33 0 16,16-11 0-16,-1 2 0 0,0 4 0 0,-1 5 0 15,2 3 0-15,-2 3 0 0,1 3 0 0,1 0 0 16,2 3 0-16,-1 2 0 0,0-1 0 16,0 2 0-16,1-3 0 0,3 2 0 15,-1-4 0-15,7 0 0 0,-5-7 0 0,9 2 0 16,-6-19-107-16,27 24-145 0,-21-43-123 0,13 24-119 15,-13-24-69-15,0 0 308 0</inkml:trace>
  <inkml:trace contextRef="#ctx0" brushRef="#br1" timeOffset="185295.5958">15198 14231 1881 0,'0'0'166'16,"0"0"-166"-16,0 0 0 0,0 0 0 16,0 0 0-16,0 0 0 0,19 14 0 0,-2-13 0 15,4-1 0-15,2-3 0 0,2-2 0 0,2-5 0 16,2-1 0-16,3-2 0 0,-3 0 0 0,2-2 0 16,-3 2 0-16,-5-2 0 0,-3 2 0 0,-20 13 0 15,23-23 0-15,-23 23 0 0,9-19 0 0,-9 19 0 16,-4-18 0-16,4 18 0 0,-17-21 0 0,17 21 0 15,-25-18 0-15,8 11 0 0,-3 1 0 16,-2 3 0-16,-1 1 0 0,0 1 0 0,0 3 0 16,-2 4 0-16,1 4 0 0,3 5 0 0,-3 5 0 15,5 4 0-15,0 3 0 0,1 2 0 0,6 1 0 16,1 0 0-16,5-1 0 0,4 1 0 0,2-2 0 16,4-1 0-16,3-3 0 0,1-3 0 0,6-5 0 15,-14-16 0-15,36 25 0 0,-16-19 0 16,6 0 0-16,0-6 0 0,6 1 0 0,2-8 0 15,9 1 0-15,-5-16-85 0,28 19-141 0,-30-35-64 16,40 34-61-16,-33-35-6 0,16 7-47 0,13 16 71 16,-27-30 333-16</inkml:trace>
  <inkml:trace contextRef="#ctx0" brushRef="#br1" timeOffset="185908.3613">16447 14153 1992 0,'0'0'28'15,"-10"-20"-11"-15,10 20-7 0,-9-17-10 0,9 17 0 16,0 0 0-16,0 0 0 0,-22-9 0 0,22 9 0 15,0 0 0-15,-20 16 0 0,20-16 0 0,-14 25 0 16,8-5 0-16,0 2 0 0,1 4 0 16,-1 0 0-16,3 1 0 0,-1-1 0 0,3-1 0 15,0-1 0-15,2-3 0 0,4-3 0 0,-5-18 0 16,14 27 0-16,-14-27 0 0,22 15 0 0,-22-15 0 16,32 5 0-16,-13-7 0 0,3-4 0 15,2-5 0-15,1-6 0 0,0-2 0 0,2-4 0 16,-1-4 0-16,-1 0 0 0,1-2 0 15,-3 2 0-15,0-1 0 0,-1 2 0 0,-2 3 0 16,-3 3 0-16,-17 20 0 0,27-28 0 0,-27 28 0 16,0 0 0-16,20-11 0 0,-20 11 0 0,0 0 0 15,0 19 0-15,0-19 0 0,-8 37 0 0,4-12 0 16,-4 3 0-16,1 2 0 0,0 3 0 0,-2-2 0 16,3 3 0-1,-1-2 0-15,3-2 0 0,0-4 0 0,7-1 0 16,-1-5 0-16,9-2 0 15,-11-18-18-15,36 27-143 0,-33-44-80 0,43 35-80 16,-44-47-68-16,34 16-29 0,2 3-18 0,-22-33 374 16</inkml:trace>
  <inkml:trace contextRef="#ctx0" brushRef="#br1" timeOffset="186261.9076">17075 14146 2047 0,'0'0'0'16,"-28"17"0"-16,28-17 0 0,-28 19 0 0,28-19 0 15,-20 29 0-15,10-11 0 0,4 2 0 0,0-2 0 16,1 3 0-16,1-2 0 0,3-1 0 0,0 0 0 16,1-1 0-16,0-17 0 0,2 32 0 15,-2-32 0-15,4 25 0 0,-4-25 0 0,8 18 0 16,-8-18 0-16,0 0 0 0,0 0 0 0,22 4 0 0,-22-4 0 16,19-16 0-16,-19 16 0 0,22-29 0 0,-12 8 0 15,3 0 0-15,-1-4 0 0,0 0 0 0,-1-2 0 16,2 0 0-16,1 1 0 0,-1 0 0 15,2 0 0-15,-2 4 0 0,2 1 0 0,-2 3 0 16,-13 18 0-16,26-28 0 0,-26 28 0 0,21-11 0 16,-21 11 0-16,0 0 0 0,20 13 0 15,-20-13 0-15,11 33 0 0,-5-13 0 0,-2 3 0 16,-3 4 0-16,0 2 0 0,-1 1 0 0,1 2 0 16,-1-3 0-16,5 0 0 0,0-3 0 0,5-3 0 15,1-3 0-15,7-2-23 0,-18-18-55 0,48 24-72 16,-48-24-72-16,61 4-122 0,-46-23-117 0,19 5-29 15,12 9 212-15</inkml:trace>
  <inkml:trace contextRef="#ctx0" brushRef="#br1" timeOffset="186669.0779">17743 14105 1939 0,'0'0'108'0,"0"0"-108"15,-28 8 0-15,10-2 0 0,1 0 0 0,17-6 0 16,-31 17 0-16,31-17 0 0,-29 25 0 15,29-25 0-15,-29 32 0 0,16-12 0 0,0 3 0 16,1 0 0-16,1 2 0 0,0 2 0 0,3-2 0 16,3-1 0-16,4-1 0 0,1-4 0 0,3-2 0 15,-3-17 0-15,16 21 0 0,-16-21 0 0,32 2 0 16,-11-9 0-16,2-4 0 0,2-7 0 16,2-4 0-16,2-7 0 0,2-2 0 0,1-5 0 0,-1-4 0 15,2 0 0-15,-5-1 0 16,0-2 0-16,-2 2 0 0,-3-2 0 0,-3 0 0 15,-2 6 0-15,-4-1 0 0,-5 3 0 0,-3 4 0 16,-2-1 0-16,-2 6 0 0,-3 8 0 0,1 18 0 16,0 0 0-16,0 0 0 0,-16-5 0 0,16 5 0 15,-22 38 0-15,10-6 0 0,-3 8 0 0,0 0 0 16,0 4 0-16,1 4 0 0,2 0 0 0,1 0 0 16,2 2 0-16,2-5 0 0,4-4 0 15,1-4 0-15,6-2 0 0,-2-6 0 0,8 3 0 16,-4-15-67-16,18 18-115 0,-24-35-58 0,35 35-68 15,-35-35-29-15,31 7 17 0,-7 4-76 0,-15-29 200 16,26 28 196-16</inkml:trace>
  <inkml:trace contextRef="#ctx0" brushRef="#br1" timeOffset="187325.3183">18087 14219 1758 0,'-19'13'121'16,"19"-13"-71"-16,6 28-16 0,-6-28 4 16,17 25-7-16,-17-25-16 0,24 18-15 0,-24-18 0 15,31 10 0-15,-31-10 0 0,31 1 0 16,-31-1 0-16,34-5 0 0,-13-1 0 0,2-2 0 16,1-3 0-16,-3-4 0 0,-2 0 0 0,1-4 0 15,-2 1 0-15,-4 1 0 0,-2-1 0 0,-6 0 0 16,-3 1 0-16,-3-1 0 0,-1 0 0 0,-2-1 0 15,-4 2 0-15,7 17 0 0,-19-31 0 0,19 31 0 16,-30-21 0-16,11 16 0 0,1 4 0 16,-4 5 0-16,-1 5 0 0,-1 4 0 0,-1 7 0 15,0 3 0-15,-1 4 0 0,1 4 0 0,4 1 0 16,-1 1 0-16,8 1 0 0,3-4 0 0,5-1 0 16,8-4 0-16,3-4 0 0,7-4 0 0,5-4 0 15,5-6 0-15,5 0 0 0,3-6 0 16,3-5 0-16,2-2 0 0,2-5 0 15,4-3 0-15,3-2 0 0,0-6 0 0,-1 2 0 16,0-2 0-16,-3 0 0 0,-2 4 0 0,-3 1 0 16,-6 4 0-16,-3 3 0 0,-5 3 0 0,-21 7 0 15,23-5 0-15,-23 5 0 0,0 0 0 0,1 22 0 16,-7-5 0-16,-5 3 0 0,-3 7 0 0,0 1 0 16,-2 3 0-16,-2 2 0 0,2-2 0 0,1 1 0 15,3-5 0-15,1 1 0 0,4-6 0 16,2-4 0-16,5-18 0 0,3 23 0 0,-3-23 0 15,0 0 0-15,0 0 0 0,0 0 0 0,20 0 0 16,-20 0 0-16,14-22 0 0,-14 22 0 16,15-34 0-16,-5 14 0 0,-1-2 0 0,2-1 0 15,-4-1 0-15,3-1 0 0,-1 0 0 0,1-1 0 16,0-1 0-16,0-1 0 0,-1-1 0 0,3 2 0 16,2-4 0-16,0 2 0 0,3 0 0 15,0-1 0-15,2 5 0 0,1 3 0 0,4 5 0 16,-1 5 0-16,2 3 0 0,-4 1 0 0,4 5 0 15,-2 0 0-15,7 5 0 0,-5-7 0 0,13 15-109 16,-17-22-86-16,27 30-24 0,-48-18 5 0,63-1-21 16,-39-9 29-16,19 13-25 0,-7-6-13 0,-1-11-49 15,27 26 193-15,-35-34 100 0</inkml:trace>
  <inkml:trace contextRef="#ctx0" brushRef="#br1" timeOffset="187825.3337">19787 13753 1952 0,'-19'5'72'0,"19"-5"-49"0,0 0-23 0,0 0 0 15,0 0 0-15,0 0 0 0,0 0 0 0,-16 19 0 16,16-19 0-16,-4 19 0 0,4-19 0 0,-2 30 0 16,1-9 0-16,-2 5 0 0,0 4 0 0,-1 5 0 15,-2 5 0-15,-1 3 0 0,-1 5 0 16,-1 0 0-16,-2 2 0 0,1-2 0 0,1-3 0 15,5-4 0-15,1-4 0 0,2-4 0 0,6-5 0 16,0-6 0-16,8-3 0 0,-13-19 0 0,33 22 0 16,-14-20 0-16,9 2-22 0,-11-26-156 0,33 29-145 15,-40-48-112-15,36 16-139 0,-7-1 68 16,-11-27 498-16</inkml:trace>
  <inkml:trace contextRef="#ctx0" brushRef="#br1" timeOffset="188153.4713">20331 13730 2047 0,'0'0'0'0,"-17"5"0"0,17-5 0 0,-33 24 0 16,18-5 0-16,0 6 0 0,0 6 0 0,-2 5 0 15,1 4 0-15,2 3 0 0,0 5 0 16,1 0 0-16,3 5 0 0,0-2 0 0,3 0 0 16,3-4 0-16,2-4 0 0,4-5 0 15,5-5 0-15,4-6 0 0,2-6 0 0,5-6 0 16,2-4 0-16,3-6 0 0,3-5 0 0,2-9 0 15,3-3 0-15,2-9 0 0,-1-3 0 0,1-5 0 16,-1-3 0-16,-4-5 0 0,-4 0 0 0,-4-2 0 16,-4-2 0-16,-3 1 0 0,-5 1 0 15,-2-1 0-15,-3 3 0 0,-3 3 0 0,-4 1 0 16,-3 2 0-16,-4 1 0 0,-1 0 0 0,-4-1 0 16,0 6 0-16,-3-1 0 0,1 10 0 0,-2 2 0 15,3 9 0-15,-1 7 0 0,18-2 0 0,-34 25-80 16,29 15-112-16,-28-28-59 0,37 45-74 0,-36-34-29 15,26 16-50-15,7 9 4 0,-20-30 360 16</inkml:trace>
  <inkml:trace contextRef="#ctx0" brushRef="#br1" timeOffset="188997.1957">21323 13767 1810 0,'-13'-19'90'0,"13"19"-40"0,-11-17-3 16,11 17-11-16,0 0-22 0,-18-2-14 0,18 2 0 16,-20 14 0-16,20-14 0 0,-25 37 0 0,10-11 0 15,-1 7 0-15,-2 4 0 0,1 2 0 16,0 3 0-16,1 3 0 0,2 0 0 0,-1 2 0 16,0-1 0-16,2-3 0 0,1-3 0 0,2-1 0 15,3-4 0-15,1-3 0 0,3-6 0 0,3-3 0 16,0-23 0-16,5 28 0 0,-5-28 0 0,0 0 0 15,21 11 0-15,-21-11 0 0,24-13 0 0,-24 13 0 16,31-35 0-16,-14 8 0 0,2-6 0 16,-1-4 0-16,2-4 0 0,0-3 0 15,1-1 0-15,-1-1 0 0,-5 2 0 0,1 0 0 16,-6 2 0-16,-2 3 0 0,-1 4 0 0,-4 1 0 16,0 4 0-16,-1 6 0 0,-2 4 0 0,0 20 0 15,2-19 0-15,-2 19 0 0,0 0 0 0,0 0 0 16,0 0 0-16,5 30 0 0,0-7 0 0,1 5 0 15,0 5 0-15,3-1 0 0,-1 3 0 16,3 5 0-16,2-1 0 0,0 3 0 0,4 0 0 16,-1-4 0-16,4 0 0 0,1-3 0 0,1-3 0 15,4-5 0-15,0-3 0 0,2-4 0 16,0-6 0-16,-2-4 0 0,-1-7 0 0,0-1 0 16,-4-7 0-16,-1-4 0 0,-2-3 0 0,-4-5 0 15,-2-6 0-15,-1-5 0 0,-2-5 0 0,0-6 0 16,-2-5 0-16,2-2 0 0,-2-4 0 15,2-1 0-15,-1-1 0 0,-1 2 0 0,-2 4 0 16,-1 0 0-16,-3 5 0 0,-2 3 0 0,-3 5 0 16,-1 5 0-16,0 7 0 0,5 21 0 0,-13-22 0 15,13 22 0-15,0 0 0 0,-23 12 0 0,18 7 0 16,-2-1 0-16,9 17-102 0,-2-35-92 0,-1 63-55 16,-17-53-25-16,37 33 5 0,-22-23-4 0,15 0-37 15,15 18-55-15,-27-38 355 16</inkml:trace>
  <inkml:trace contextRef="#ctx0" brushRef="#br1" timeOffset="189762.8403">22051 14146 2047 0,'-20'11'0'0,"20"-11"0"0,-27 12 0 0,27-12 0 15,0 0 0-15,0 0 0 0,0 0 0 0,0 0 0 16,29-1 0-16,-8-5 0 0,2-3 0 0,3-3 0 15,5-2 0-15,1-2 0 0,1-2 0 0,-3 0 0 16,-2 1 0-16,-5 1 0 0,-3 1 0 16,-20 15 0-16,23-21 0 0,-23 21 0 0,0 0 0 15,4-17 0-15,-4 17 0 0,0 0 0 16,-17-18 0-16,17 18 0 0,-21-14 0 0,21 14 0 16,-24-13 0-16,24 13 0 0,-33-8 0 0,33 8 0 15,-33-2 0-15,16 7 0 0,-3 4 0 0,0 4 0 16,-1 3 0-16,-3 4 0 0,2 3 0 0,0 4 0 15,-1 3 0-15,1 2 0 0,4 0 0 0,3-2 0 16,7-2 0-16,4-2 0 0,8-5 0 0,4-4 0 16,-8-17 0-16,34 25 0 0,-12-19 0 15,5-5 0-15,3-4 0 0,4-3 0 0,4-5 0 16,0-3 0-16,2-4 0 0,0-3 0 16,1-1 0-16,-3 1 0 0,-2-2 0 0,-4 0 0 15,-3 1 0-15,-3 1 0 0,-4 3 0 0,-4 1 0 16,-18 17 0-16,21-23 0 0,-21 23 0 0,0 0 0 15,0 0 0-15,0 0 0 0,0 0 0 16,0 0 0-16,-23-1 0 0,23 1 0 0,-18 23 0 16,10-6 0-16,-3 2 0 0,0 6 0 0,1 0 0 15,-2 2 0-15,4 0 0 0,0 2 0 0,2-3 0 16,4-1 0-16,1-2 0 0,2-2 0 0,4-3 0 16,-5-18 0-16,16 24 0 0,-16-24 0 0,21 9 0 15,-21-9 0-15,27-3 0 0,-10-3 0 0,1-5 0 16,3-3 0-16,1-6 0 15,0-3 0-15,0-3 0 0,1-1 0 0,-4 1 0 16,0 0 0-16,-5 3 0 0,-4 3 0 0,-3 3 0 16,-7 17 0-16,8-22 0 0,-8 22 0 0,0 0 0 15,0 0 0-15,0 0 0 0,0 0 0 0,0 0 0 16,-3 20 0-16,2-1 0 0,0 1 0 0,-1 4 0 16,0 2 0-16,2-1 0 0,0 2 0 0,1-4 0 15,2-3 0-15,0-3 0 0,-3-17 0 16,16 26 0-16,-16-26 0 0,26 10 0 0,-26-10 0 15,30-3 0-15,-13-4 0 0,1-5 0 0,2-5 0 16,2-3 0-16,0-3 0 0,-1-2 0 0,-1-2 0 16,-2-1 0-16,-3 2 0 0,-4-1 0 15,-2 2 0-15,-1 1 0 0,-6-2 0 0,1 3 0 16,-7-3 0-16,4 3 0 0,-5-5 0 16,8 10-42-16,-17-20-129 0,14 38-76 0,-5-45 5 15,5 45 13-15,5-29-5 0,-5 29 26 0,15-19-38 16,-13-3-30-16,27 28 125 0,-29-32 151 0</inkml:trace>
  <inkml:trace contextRef="#ctx0" brushRef="#br1" timeOffset="190096.1524">23546 13510 1844 0,'3'-19'97'0,"-3"19"-32"16,0 0-24-16,-4-17-41 0,4 17 0 0,0 0 0 15,-18 15 0-15,18-15 0 0,-26 35 0 0,9-8 0 16,-2 6 0-16,-2 4 0 0,-1 7 0 0,0 4 0 15,1 3 0-15,0 3 0 0,0 1 0 0,2-5 0 16,2 0 0-16,2-4 0 0,3-5 0 16,0-1 0-16,3-4 0 0,0-3 0 0,4-5 0 15,1-5 0-15,6-5 0 0,-2-18 0 16,11 24-10-16,-11-24-92 0,28 17-124 0,-42-40-194 16,32 21-191-16,-18 2 45 0,4-35 455 0</inkml:trace>
  <inkml:trace contextRef="#ctx0" brushRef="#br1" timeOffset="190908.8033">23217 13893 1877 0,'-29'-12'124'0,"29"12"-78"0,0 0-46 0,0 0 0 15,0 0 0-15,0 0 0 0,0 0 0 0,0 0 0 16,8 18 0-16,-8-18 0 0,32 10 0 0,-12-6 0 16,4-2 0-16,0 0 0 0,1 0 0 0,1 0 0 15,-1-1 0-15,0 0 0 0,-2 1 0 16,-1-1 0-16,-2-2 0 15,-1 2 0-15,-19-1 0 0,31-1 0 0,-31 1 0 16,22-2 0-16,-22 2 0 0,22-7 0 0,-22 7 0 16,17-8 0-16,-17 8 0 0,0 0 0 0,0 0 0 15,0 0 0-15,0 0 0 0,0 0 0 0,0 0 0 16,0 0 0-16,0 0 0 0,0 0 0 0,0 0 0 16,0 0 0-16,-27 26 0 15,14-7 0-15,-2 2 0 0,0 5 0 0,-2 0 0 16,-3 3 0-16,2 4 0 0,0-3 0 0,4-1 0 15,2-3 0-15,6-3 0 0,4-4 0 0,2-19 0 16,9 28 0-16,-9-28 0 0,22 14 0 0,-22-14 0 16,32 0 0-16,-13-5 0 0,2-4 0 0,2-5 0 15,1-2 0-15,1-6 0 0,-1-2 0 0,0-3 0 16,-2-2 0-16,-2 0 0 0,-5 2 0 16,-4-1 0-16,-2 4 0 0,-4 0 0 0,-3 1 0 15,-3 0 0-15,-1 1 0 0,-3-1 0 0,0 0 0 16,-1 5 0-16,6 18 0 0,-10-25 0 0,10 25 0 15,0 0 0-15,0 0 0 0,0 0 0 0,0 0 0 16,0 0 0-16,0 0 0 0,-13 20 0 0,13-20 0 16,6 21 0-16,-6-21 0 15,16 18 0-15,-16-18 0 0,28 12 0 0,-9-8 0 16,0-4 0-16,6 0 0 0,-1-1 0 0,0-2 0 16,1 1 0-16,-3 1 0 0,-3-1 0 0,-1 4 0 15,-18-2 0-15,25 3 0 0,-25-3 0 0,0 0 0 16,0 0 0-16,9 22 0 0,-9-22 0 0,-4 19 0 15,4-19 0-15,-14 27 0 0,14-27 0 0,-19 35 0 16,7-14 0-16,-3 2 0 0,-1 1 0 16,-1 2 0-16,1 1 0 0,-1 0 0 0,0-2 0 15,3-4 0-15,4-3 0 0,10-18 0 0,-4 23 0 16,4-23 0-16,0 0 0 0,20 2 0 0,-20-2 0 16,34-22 0-16,-14 5 0 0,4-7 0 15,0-5 0-15,1-1 0 0,2-4 0 0,-1 3 0 16,-2-1 0-16,-2 1 0 0,-4 2 0 0,-2 3 0 15,-4 2 0-15,-1 4 0 0,-11 20 0 16,13-29 0-16,-13 29 0 0,0 0 0 0,0 0 0 16,0 0 0-16,0 0 0 0,-12 31 0 0,0-4 0 15,-1 0 0-15,-1 5 0 0,-1 1 0 0,2-1 0 16,0 0 0-16,5-1 0 0,0-7 0 0,8 2 0 16,1-8 0-16,8 1 0 0,-9-19 0 0,29 27 0 15,-29-27-87-15,44 15-46 0,-44-15-19 16,56-1-9-16,-37-16 10 0,25 15 16 0,-17-21 0 15,18 13-1-15,-16-14 9 0,12 7 0 0,-11-6 16 16,2 4-1-16,-1-4 5 0,-11-3-31 16,11 13-43-16,-30-27 128 0</inkml:trace>
  <inkml:trace contextRef="#ctx0" brushRef="#br1" timeOffset="191205.6592">24493 13809 1767 0,'0'0'280'0,"0"0"-280"0,0 0 0 15,0 0 0-15,0 0 0 0,0 0 0 0,0 0 0 16,0 0 0-16,0 0 0 0,0 0 0 0,-15 24 0 15,3-6 0-15,-2 1 0 0,-3 3 0 0,0 1 0 16,-1-1 0-16,0 2 0 0,2-1 0 0,0 0 0 16,4-3 0-16,2 0 0 0,10-20 0 0,-9 30 0 15,9-30 0-15,2 22 0 0,-2-22 0 16,0 0 0-16,23 12 0 0,-23-12 0 16,26-6 0-16,-9-1 0 0,0-3 0 0,3-2 0 15,0 1 0-15,-20 11 0 0,27-17 0 0,-27 17 0 16,0 0 0-16,0 0 0 0,0 0 0 0,0 0 0 15,0 0 0-15,0 0 0 0,6 28 0 0,-6-28 0 16,-20 31 0-16,3-16 0 0,3 5 0 0,-8-6 0 16,8 13-65-16,-23-22-140 0,26 32-44 15,-40-34-12-15,28 31 14 0,-32-22 24 0,6 11 5 16,-12-1-9-16,-18-15-34 0,11 32 171 0,-45-34 90 16</inkml:trace>
  <inkml:trace contextRef="#ctx0" brushRef="#br1" timeOffset="191937.3638">4302 15210 1701 0,'-31'-20'57'0,"27"2"5"0,-7-3-16 0,11 21-9 15,-23-25 3-15,23 25-9 0,-30 0-4 0,9 10-5 16,-2 9-7-16,-4 10-16 0,-2 11 11 0,-4 10-10 16,-1 12 0-16,-2 11 0 0,-2 8 0 0,-1 6 0 15,0 9 0-15,1 2 0 0,2 2 0 0,3-5 0 16,6-9 0-16,5-7 0 0,11-15 0 0,9-11 0 15,9-12 0-15,10-10 0 0,10-8 0 16,8-9 0-16,12-6 0 0,0-11-34 0,25 10-161 16,-28-46-235-16,35 22-197 0,-6-14 2 15,1-9 490-15</inkml:trace>
  <inkml:trace contextRef="#ctx0" brushRef="#br1" timeOffset="192390.5181">4852 15618 1758 0,'0'0'102'0,"-23"-18"-28"0,5 12-16 16,18 6-15-16,-36 1-31 0,17 2-12 0,-4 5 0 15,0 1 0-15,-2 5 0 0,-1 4 0 0,0 4 0 16,-1 4 0-16,1 4 0 0,0 3 0 0,-1 3 0 16,4 4 0-16,0 0 0 0,5 1 0 0,1-6 0 15,6-3 0-15,4-8 0 0,4-5 0 0,3-19 0 16,10 25 0-16,-10-25 0 0,28 4 0 16,-9-6 0-16,4-5 0 0,3-2 0 0,3-5 0 15,2-4 0-15,1-3 0 0,1-4 0 0,0-2 0 16,1-1 0-16,-2-3 0 0,-5 3 0 0,-1-1 0 15,-5 4 0-15,-4 3 0 0,-4 1 0 0,-3 4 0 16,-10 17 0-16,10-21 0 0,-10 21 0 16,0 0 0-16,0 0 0 0,0 0 0 0,0 0 0 15,0 0 0-15,0 0 0 0,-3 16 0 16,3-16 0-16,-2 37 0 0,2-12 0 0,2 3 0 16,1 3 0-16,2 1 0 0,3 0 0 0,1-1 0 15,8 1 0-15,-3-13-111 0,20 19-97 0,-34-38-71 16,50 33-70-16,-50-33-7 0,34-3-64 0,5 19 97 15,-22-34 323-15</inkml:trace>
  <inkml:trace contextRef="#ctx0" brushRef="#br1" timeOffset="192624.8994">5402 15625 2041 0,'-29'2'6'0,"8"-2"-6"16,0 2 0-16,3 4 0 0,0 1 0 0,1 8 0 15,-2 3 0-15,1 3 0 0,1 8 0 16,3 2 0-16,0 1 0 0,5 5 0 0,-1-4 0 16,2 4 0-16,6-6 0 0,2-1 0 0,7-4 0 15,2-6 0-15,-9-20 0 0,34 28 0 0,-12-19 0 16,2-6 0-16,4-3 0 0,-1-6 0 0,8 1 0 16,-12-22-164-16,32 30-124 0,-39-46-130 0,37 22-180 15,-7-1 106-15,-11-24 406 0</inkml:trace>
  <inkml:trace contextRef="#ctx0" brushRef="#br1" timeOffset="192828.0543">6164 15081 2047 0,'-31'14'0'0,"14"6"0"0,2 0 0 16,2 4 0-16,2 3 0 0,2 2 0 15,2 6 0-15,1 3 0 0,3 3 0 0,2 2 0 0,1 2 0 16,0 2 0-16,0 0 0 0,0 3 0 16,-2-2 0-16,3 7-37 0,-13-23-118 0,31 37-298 15,-28-30-176-15,13 7 24 0,-4 0 438 0</inkml:trace>
  <inkml:trace contextRef="#ctx0" brushRef="#br1" timeOffset="193343.6483">5923 15588 2047 0,'9'19'0'0,"-9"-19"0"0,0 0 0 0,0 0 0 16,0 0 0-16,23 10 0 0,-6-12 0 0,3 0 0 15,4-5 0-15,5-2 0 0,1-2 0 0,3-2 0 16,0-1 0-16,0 0 0 0,-3-3 0 0,-2 2 0 15,-1 1 0-15,-4 1 0 0,0 2 0 0,-3 4 0 16,-20 7 0-16,29-6 0 0,-29 6 0 16,0 0 0-16,0 0 0 0,17 12 0 0,-17-12 0 15,0 0 0-15,-4 24 0 0,4-24 0 0,-7 22 0 16,7-22 0-16,-11 25 0 0,11-25 0 0,-13 29 0 16,13-29 0-16,-12 34 0 0,7-15 0 0,-1 2 0 15,1 1 0-15,0 0 0 0,2-1 0 16,3-1 0-16,2-2 0 0,-2-18 0 0,7 28 0 15,-7-28 0-15,15 18 0 0,-15-18 0 16,18 8 0-16,-18-8 0 0,23-3 0 0,-23 3 0 16,27-21 0-16,-27 21 0 0,28-35 0 0,-13 13 0 15,0-2 0-15,0 0 0 0,-1 1 0 0,-2 1 0 16,1 2 0-16,-4 0 0 0,2 3 0 0,-11 17 0 16,14-25 0-16,-14 25 0 0,0 0 0 0,0 0 0 15,0 0 0-15,0 0 0 0,0 0 0 16,4 18 0-16,-5 0 0 0,0 4 0 0,-1 1 0 15,2 4 0-15,-2-3 0 0,5 2 0 0,-3-2 0 16,5 1 0-16,-2-5 0 0,7 2 0 16,0-5 0-16,13 7-96 0,-23-24-87 0,47 24-55 15,-47-24-59-15,47 2-4 0,-30-12 16 0,15 3 6 16,12 11-28-16,-22-34 247 0</inkml:trace>
  <inkml:trace contextRef="#ctx0" brushRef="#br1" timeOffset="193843.6487">7376 15548 1811 0,'-49'-6'176'0,"49"6"-116"0,-38 1-60 0,15 2 0 16,-2 2 0-16,0 4 0 0,-2 2 0 0,2 3 0 16,-1 3 0-16,3 2 0 0,0 3 0 15,4 4 0-15,-4-2 0 0,6 2 0 0,0 0 0 16,3-1 0-16,4-1 0 0,3-4 0 0,6-2 0 16,1-18 0-16,11 25 0 0,-11-25 0 0,33 14 0 15,-11-16 0-15,6-1 0 0,0-6 0 16,2-4 0-16,0-2 0 0,1-1 0 0,0-3 0 15,0-2 0-15,-2-1 0 0,-5 1 0 0,-2 1 0 16,-4 3 0-16,-18 17 0 0,25-28 0 16,-25 28 0-16,8-17 0 0,-8 17 0 0,0 0 0 15,-3-18 0-15,3 18 0 0,0 0 0 0,0 0 0 16,0 0 0-16,0 0 0 0,0 0 0 0,0 0 0 16,0 0 0-16,0 0 0 0,3 28 0 0,0-8 0 15,-2 4 0-15,0 8 0 0,-1-1 0 0,0 2 0 16,0 1 0-16,1 0 0 0,-1-3 0 0,4-2 0 15,0-7 0-15,5-1 0 16,-9-21-10-16,23 19-66 0,-23-19-16 0,43-3-25 16,-32-23-52-16,30 22-45 0,-27-41-29 0,29 25-21 15,-17-27 30-15,11 0-8 0,9 10-43 0,-17-30 185 16,31 29 100-16</inkml:trace>
  <inkml:trace contextRef="#ctx0" brushRef="#br1" timeOffset="194031.1524">8136 14951 2007 0,'-19'-10'40'0,"19"10"-40"0,0 0 0 0,-24 0 0 16,24 0 0-16,-25 33 0 0,7-4 0 0,0 8 0 16,0 5 0-16,0 5 0 0,2 3 0 0,0 3 0 15,3 1 0-15,1 2 0 0,-1 0 0 0,4-1 0 16,0 1 0-16,1-5 0 0,2-2 0 16,1-5 0-16,5-3 0 0,1-4 0 15,7-4 0-15,0-6 0 0,5-4 0 0,-13-23-29 16,35 32-100-16,-35-32-91 0,38 5-104 0,-40-34-45 15,35 18-37-15,-4-1-45 0,-17-35 333 0</inkml:trace>
  <inkml:trace contextRef="#ctx0" brushRef="#br1" timeOffset="194218.6521">8516 14898 2047 0,'0'0'0'0,"0"0"0"0,-23 30 0 16,9-4 0-16,-6 7 0 0,-2 9 0 0,-2 5 0 15,0 6 0-15,-2 4 0 0,3 2 0 0,2-1 0 16,2 2 0-16,2-5 0 0,1 3 0 0,1-4 0 16,6-4 0-16,-1-4 0 0,7-3 0 15,2-7 0-15,7-1 0 0,-1-11-60 0,16 14-92 16,-21-38-114-16,33 33-88 0,-33-33-74 0,24-13-69 16,9 22 208-16,-22-36 289 0</inkml:trace>
  <inkml:trace contextRef="#ctx0" brushRef="#br1" timeOffset="194761.5265">8847 15440 2047 0,'-18'18'0'0,"1"-1"0"0,17-17 0 0,-28 29 0 16,28-29 0-16,-21 23 0 0,21-23 0 0,-12 22 0 15,12-22 0-15,-6 22 0 0,6-22 0 0,0 24 0 16,0-24 0-16,2 22 0 0,-2-22 0 0,8 19 0 15,-8-19 0-15,0 0 0 0,25 16 0 16,-25-16 0-16,29-4 0 0,-12-2 0 0,3-5 0 16,1-3 0-16,-1-3 0 0,2-4 0 0,1-2 0 15,4-2 0-15,-2-2 0 0,1-2 0 16,1 0 0-16,-3 0 0 0,0 1 0 0,-2 2 0 16,-3 3 0-16,-4 5 0 0,-15 18 0 0,21-20 0 15,-21 20 0-15,0 0 0 0,2 17 0 16,-8 4 0-16,-3 4 0 0,-2 9 0 0,-3 3 0 15,0 7 0-15,-2 3 0 0,-1 8 0 0,-3 1 0 32,1 5 0-32,-2 2 0 0,4 3 0 0,0 1 0 15,1-3 0-15,2-4 0 0,-1-6 0 0,3-11 0 16,5-4 0-16,0-8 0 0,0-4 0 0,3-7 0 16,4-20 0-16,-7 23 0 0,7-23 0 0,0 0 0 15,0 0 0-15,0 0 0 0,-1-34 0 16,2 13 0-16,2-7 0 0,1-1 0 0,-1-4 0 15,1-1 0-15,-2-1 0 0,1-1 0 0,-1-1 0 16,2-3 0-16,-3-3 0 0,3 1 0 0,1-2 0 16,1 2 0-16,3 2 0 0,0 4 0 0,2 7 0 15,0 6 0-15,-11 23 0 0,20-25 0 16,-20 25 0-16,25-14 0 0,-5 12 0 0,4-5 0 16,11 4 0-16,-1-9-21 0,23 16-141 15,-19-29-61-15,35 34-34 0,-30-36-6 0,33 24-2 0,-17-18 10 0,11-3-38 0,15 18-14 16,-21-32 307-16</inkml:trace>
  <inkml:trace contextRef="#ctx0" brushRef="#br1" timeOffset="195508.7782">11166 15181 1096 0,'-16'-26'393'0,"-15"-7"73"0,11 16-417 0,2 4-18 0,-4-3-19 16,-1 3-12-16,-1 1 0 0,-3 0 0 0,-2 3 0 16,0 4 0-16,-3 4 0 0,3 3 0 0,-3 4 0 15,3 4 0-15,0 5 0 0,4 3 0 16,2 2 0-16,5 3 0 0,5 2 0 0,1 0 0 15,6 2 0-15,3-1 0 0,6-2 0 0,3-2 0 16,5-4 0-16,-11-18 0 0,36 24 0 0,-10-18 0 16,3-2 0-16,4-5 0 0,-1-5 0 0,2-4 0 15,-1-3 0-15,1-2 0 0,-1-3 0 0,1 1 0 16,-2-2 0-16,-2-2 0 0,-2 2 0 16,-3-3 0-16,-4 2 0 0,0 0 0 15,-4 5 0-15,-17 15 0 0,28-28 0 0,-28 28 0 16,16-17 0-16,-16 17 0 0,0 0 0 0,0 0 0 15,0 0 0-15,0 0 0 0,0 0 0 0,4 26 0 16,-9-1 0-16,-3 6 0 0,-1 5 0 0,-1 7 0 16,-3 3 0-16,-1 2 0 0,-2 4 0 0,1 1 0 15,-1 3 0-15,-2 0 0 0,3-1 0 16,-1-3 0-16,4 0 0 0,2-6 0 0,7-2 0 16,0-10 0-16,8-4 0 0,-1-11 0 0,14 9-123 0,-18-28-95 15,30 23-44-15,-30-23-17 0,27-6-1 0,-27 6 41 16,30-30-11-16,-3 19-36 0,-17-35 177 15,36 31 109-15</inkml:trace>
  <inkml:trace contextRef="#ctx0" brushRef="#br1" timeOffset="195665.0427">11436 15496 2047 0,'0'0'0'16,"-22"0"0"-16,22 0 0 0,0 0 0 0,0 0 0 15,-17-8 0-15,17 8 0 0,0 0 0 0,0 0 0 16,11-18 0-16,-11 18 0 0,27-6-17 0,-23-16-205 15,31 38-107-15,-38-41-65 0,39 31-48 16,-14-4-8-16,-10-20 258 0</inkml:trace>
  <inkml:trace contextRef="#ctx0" brushRef="#br1" timeOffset="196199.5633">12339 15186 1737 0,'0'0'193'0,"-35"-16"-149"0,15 5-18 0,-7-2 7 16,0 2-19-16,-3-1-14 0,-3 1 0 15,-1 4 0-15,-2 2 0 0,-2 4 0 0,1 6 0 16,1 2 0-16,1 5 0 0,2 6 0 0,2 4 0 15,5 1 0-15,2 2 0 0,5-2 0 16,6 0 0-16,4-3 0 0,7-3 0 0,2-17 0 16,11 25 0-16,-11-25 0 0,34 17 0 0,-8-15 0 15,7 1 0-15,5-4 0 0,5-3 0 0,3-2 0 16,1 1 0-16,3-2 0 0,-4 2 0 16,0 3 0-16,-3 0 0 0,-6 6 0 0,-7 3 0 15,-6 4 0-15,-5 6 0 0,-7 2 0 0,-4 6 0 16,-5 2 0-16,-7 4 0 0,-5 1 0 0,-5 6 0 15,-4-1 0-15,-5 2 0 0,-4 1 0 0,-1-4 0 16,-1-1 0-16,-1-1 0 0,1-5 0 0,1-5 0 16,3-3 0-16,3-7 0 0,2-4 0 15,20-10 0-15,-23 4 0 0,23-4 0 0,-12-20 0 16,10 3 0-16,0-7 0 0,5-5 0 0,3-5 0 16,4-4 0-16,3-3 0 0,0-3 0 0,3-2 0 15,3 0 0-15,-1-3 0 0,0-2 0 0,0 2 0 16,2 2 0-16,-1 6 0 0,-3 5 0 15,1 7 0-15,-4 3 0 0,1 8 0 0,-3 1 0 16,-11 17 0-16,23-26-99 0,4 34-103 16,-31-32-49-16,37 40-40 0,-37-34 3 0,27 19 40 15,-23-1-24-15,18-26-17 0,19 36 183 0</inkml:trace>
  <inkml:trace contextRef="#ctx0" brushRef="#br1" timeOffset="196465.1714">12785 14983 2047 0,'19'-11'0'0,"-19"11"0"0,0 0 0 0,0 0 0 0,0 0 0 15,-17-15 0-15,17 15 0 0,0 0 0 16,0 0 0-16,-9 17 0 0,9-17 0 0,-10 39 0 16,4-10 0-16,-2 7 0 0,0 4 0 0,-2 6 0 15,0 4 0-15,0 2 0 0,-1 2 0 16,-2-2 0-16,1-1 0 0,-1 1 0 0,1-4 0 15,1 1 0-15,0-3 0 0,2-5 0 0,3-4 0 16,4-3 0-16,-1-6 0 0,8-4 0 0,-5-24 0 16,20 32-12-16,-20-32-153 0,30 14-46 0,-35-37-66 15,37 32 4-15,-31-37-11 0,26 12 19 0,-3-7-2 16,-8-20-25-16,33 33 292 0</inkml:trace>
  <inkml:trace contextRef="#ctx0" brushRef="#br1" timeOffset="197027.6706">13347 14740 1755 0,'-15'-29'215'0,"15"29"-173"0,0 0-23 16,0 0-4-16,0 0-14 0,0 0-1 0,0 0 0 15,0 0 0-15,17-6 0 0,-17 6 0 0,22 31 0 16,-6-9 0-16,1 7 0 0,1 5 0 0,0 2 0 15,1 6 0-15,-2 4 0 0,1 0 0 16,-2 4 0-16,-2 1 0 0,-3 0 0 0,-2 2 0 16,-4-1 0-16,-4 1 0 0,-5 0 0 0,-3-1 0 15,-5 1 0-15,-4-3 0 0,-4-2 0 0,-1-3 0 16,-3-4 0-16,0-1 0 0,0-4 0 0,1-1 0 16,1-6 0-16,1-4 0 0,2-5 0 15,2-5 0-15,17-15 0 0,-25 19 0 16,25-19 0-16,0 0 0 0,0 0 0 0,0 0-111 15,0 0-120-15,-9-47-143 0,33 48-42 0,-30-26-18 16,6-9-17-16,24 25 422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5-19T00:39:03.81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2104 11400 745 0,'0'0'189'15,"0"0"-100"-15,0 0-34 0,0 0-18 0,0 0-8 16,0 0-6-16,0 0-5 0,0 0-6 15,0 0-9-15,0 0-1 0,0 0 0 0,0 0-1 16,4 37 5-16,-4-37-4 0,2 50 3 0,-4-20 0 16,0 1 4-16,0 5-6 0,-1 1 10 15,-3-2-9-15,3 2 5 0,-1-7-6 0,3 3 1 16,-3-6-7-16,2-3 5 0,2-24-8 0,-3 37-10 16,3-37-20-16,0 0-21 0,9 35-31 0,-9-35-32 15,0 0-29-15,0 0-69 0,-2-28-146 16,2 28 152-16,10-35 212 0</inkml:trace>
  <inkml:trace contextRef="#ctx0" brushRef="#br0" timeOffset="187.6129">1940 11386 1072 0,'-31'-9'124'0,"31"9"-47"0,0 0-27 15,0 0-30-15,0 0-14 0,0 0 1 0,0 0 5 16,18-31 0-16,-18 31 2 0,36-28-8 0,-12 15 0 15,5-3-5-15,3 2-1 0,1 4 11 0,3 1-24 16,-6-2 0-16,5 11-38 0,-35 0-38 0,60 4-51 16,-60-4-75-16,48-11-243 0,-9 29 47 0,-39-18 384 15</inkml:trace>
  <inkml:trace contextRef="#ctx0" brushRef="#br0" timeOffset="1047.0447">2474 11487 832 0,'-39'35'73'0,"13"-16"0"0,12 8-1 16,14-27-11-16,-30 47 2 0,30-47-11 0,-20 46-9 16,20-46-5-16,-7 42-4 0,7-42-16 0,5 43-1 15,-5-43-4-15,18 33 3 0,-18-33-11 0,28 26-1 16,-28-26-4-16,45 16 2 0,-45-16-3 0,47 2 1 15,-22-5 1-15,2-6-1 0,-1-2 2 16,1-6-1-16,1-3 0 0,-3-3-3 0,0-1 4 16,-4-6-5-16,0-2 6 0,-3-1-5 0,0 1 4 15,-4 2-4-15,-5-2 4 0,0 6-5 16,-8 1 6-16,-1 25-4 0,0-39 5 0,0 39-3 16,-12-28 3-16,12 28-2 0,0 0 1 0,-26-23-2 15,26 23-1-15,0 0 0 0,-31 0-2 0,31 0 2 16,0 0-1-16,0 0 3 0,-26 27-3 15,26-27 4-15,0 0-3 0,-7 37 2 0,7-37 1 16,9 23-1-16,-9-23-1 0,0 0 3 0,32 26-3 16,-32-26 1-16,38 7 1 0,-13-7-1 0,2-3 0 15,-1-1 0-15,3 0 0 0,-1 1-1 0,-1 1 1 16,-3 2 0-16,-24 0 0 0,41 0 2 0,-41 0 0 16,29 5 3-16,-29-5 1 0,0 0 2 15,23 25-3-15,-23-25 0 0,5 32-5 16,-5-32 3-16,-2 47-6 0,-3-15 4 0,-4 2-3 15,-3 1 3-15,-3 4-5 0,-1-3 10 0,0-4-8 16,2 0 6-16,0-6-1 0,3-1 3 0,11-25-3 16,-14 30 1-16,14-30-5 0,0 0-1 0,0 0-2 15,0 0-1-15,0 0 1 0,0 0 2 0,0 0 3 16,16-32-2-16,-16 32 4 0,23-51-6 16,-9 18 5-16,1-3-7 0,1-1 7 0,0-1-7 15,-2 1 7-15,-2-2-6 0,-1 7 5 0,-2 2-5 16,-1 2 5-16,3 4-5 0,-11 24 3 0,20-45-3 15,-20 45 2-15,24-35-1 0,-24 35 0 0,0 0-1 16,34-26 1-16,-34 26-2 0,0 0 0 16,32 0-1-16,-32 0 1 0,0 0 2 0,32 24-1 15,-32-24 3-15,19 27-3 0,-19-27 3 16,20 32-2-16,-20-32 1 0,16 40-2 0,-16-40 3 16,10 44-4-16,-8-19 3 0,0 1-4 0,-2 1 3 15,-4 1-5-15,-3-2 6 0,0 4-4 0,-4-3 4 16,1-5-2-16,10-22 4 0,-29 45-4 0,29-45 4 15,-31 35-5-15,31-35 4 0,-32 28-5 0,32-28 2 16,-27 16-3-16,27-16-1 0,0 0 1 16,-37 9 0-16,37-9 2 0,0 0 2 0,-34-4 0 15,34 4 2-15,0 0 2 0,-26-3 3 0,26 3 6 16,0 0 2-16,0 0-1 0,-25 3-3 16,25-3-6-16,0 0-2 0,-25 35-4 0,15-10 3 15,-3 7-4-15,1 3 7 0,-2 5 8 0,1 4-28 16,1-5 29-16,1-2-33 0,8-5 1 0,3-32-16 15,1 46-37-15,-1-46-34 0,0 0-45 16,25 7-43-16,7-13-133 0,5-1-83 0,-19-33 176 16</inkml:trace>
  <inkml:trace contextRef="#ctx0" brushRef="#br0" timeOffset="1250.0908">3512 11529 1070 0,'-10'30'58'0,"-10"3"-27"16,6 10 15-16,-7-5 5 0,8 12 10 0,-8-13-18 16,9 7-6-16,-6-6-21 0,6 1 0 0,-1-2-9 15,4-3 3-15,4-6-12 0,5-28 0 0,0 44-6 16,0-44-12-16,14 32-19 0,-14-32-22 0,25 15-32 16,-25-15-37-16,37-10-46 0,-37 10-147 15,34-58-72-15,8 44 199 0</inkml:trace>
  <inkml:trace contextRef="#ctx0" brushRef="#br0" timeOffset="1390.7411">3652 11259 1085 0,'-16'27'87'0,"16"-27"-32"0,-30 17-38 16,30-17-11-16,0 0-4 0,-23 37-9 0,23-37-20 15,2 30-39-15,-2-30-26 0,19 30-61 0,-19-30-20 16,34 13-72-16,-2 3-41 0,-32-16 84 0,67 10 202 15</inkml:trace>
  <inkml:trace contextRef="#ctx0" brushRef="#br0" timeOffset="1593.9703">4121 11469 853 0,'-26'4'146'0,"26"-4"-30"15,-48 24-11-15,48-24-14 0,-53 34-16 0,32-10-4 16,-13-6-10-16,9 12-2 0,-7-2-17 0,8 7 6 15,-7-5-14-15,12 4 0 0,-4-10-3 0,9 1-15 16,14-25-9-16,-13 35-4 0,13-35-4 16,9 25 2-16,-9-25-2 0,30 12 1 0,-5-8-3 15,5-8-15-15,11-3-11 0,0-10-36 0,17 6-55 16,-17-33-97-16,33 12-268 0,-13 2-55 0,-7-14 227 16</inkml:trace>
  <inkml:trace contextRef="#ctx0" brushRef="#br0" timeOffset="1875.4074">4770 11367 1484 0,'0'0'62'0,"0"0"-29"0,0 0-12 15,0 0-5-15,0 0 11 0,0 0 2 0,3 30 1 16,-3-30-8-16,-3 44-6 0,-1-16-10 16,-1 9 2-16,0 2-10 0,-4 3 6 0,0 2-6 15,-4 4 5-15,1-3-6 0,0-1 6 0,1-1-21 16,0-3 6-16,8-3-11 0,-4-7-8 0,10 0-19 16,-3-30-29-16,11 41-61 0,-11-41-60 15,0 0-125-15,35 14-180 0,-35-14 132 0,38-20 373 16</inkml:trace>
  <inkml:trace contextRef="#ctx0" brushRef="#br0" timeOffset="2063.0297">4692 11377 1258 0,'-23'27'262'0,"-7"-18"-198"0,30-9-16 15,-30 30-21-15,30-30-7 0,0 0-8 0,-13 26-4 16,13-26-7-16,0 0 1 0,25 23-2 0,-25-23 0 15,37 9 0-15,-9-11-5 0,8 2-16 0,1-11-23 16,14 8-33-16,-10-22-37 0,23 23-43 0,-23-27-25 16,26 21-120-16,-7 3-150 0,-19-23 105 0,21 33 347 15</inkml:trace>
  <inkml:trace contextRef="#ctx0" brushRef="#br0" timeOffset="2391.1019">4933 11807 976 0,'0'0'50'0,"0"0"-11"15,24 14 14-15,-24-14-5 0,45 7 14 0,-45-7-3 16,55-7-8-16,-27-7 6 0,11 2-21 0,-4-8-9 16,4 6-12-16,0-7-4 0,0 2-4 0,-3-6 5 15,-1 2-4-15,-5-3 1 0,-3 0-8 0,-27 26 2 16,35-39-4-16,-35 39 5 0,14-30 0 0,-14 30 2 15,0 0-1-15,0 0-4 0,-24-27-8 16,24 27-3-16,-36 4-2 0,36-4 2 0,-49 23 5 16,15 0 2-16,2 1 6 0,-3 5 4 15,4 4 15-15,-2-3 2 0,4 7 9 0,-1-9-6 16,9 4-3-16,-2-8-12 0,9 1 0 0,14-25-11 16,-20 37 2-16,20-37-6 0,0 0-1 0,9 30-4 15,-9-30-8-15,25 11-14 0,-25-11-14 0,50-11-29 16,-24-12-49-16,29 16-90 0,-23-19-163 15,14-6-106-15,18 18 186 0</inkml:trace>
  <inkml:trace contextRef="#ctx0" brushRef="#br0" timeOffset="2728.273">5731 11571 1109 0,'0'0'241'0,"-39"7"-164"0,9-3-14 0,30-4 1 16,-42 21-13-16,42-21-10 0,-37 25-12 0,37-25-8 15,-29 29-8-15,29-29-3 0,-19 30-5 0,19-30-1 16,-9 27-3-16,9-27 0 0,0 0-2 0,5 32 1 16,-5-32-1-16,0 0 1 0,0 0-1 0,36 26 1 15,-36-26 1-15,32-4 0 0,-32 4 1 0,42-12-3 16,-17 2 4-16,0-3-2 0,3-3 2 16,0 2 0-16,-3 0 3 0,0 4-1 15,-25 10 3-15,35-18-1 0,-35 18-1 0,0 0 0 0,27 2 1 16,-27-2 1-16,0 0 0 0,5 24 2 15,-5-24-4-15,-5 41 2 0,-2-13-5 0,-4 4 5 0,-5 0-5 0,-1-1 4 0,-1 1-6 16,2-4 1-16,16-28-5 0,-20 37-6 0,20-37-13 16,0 0-12-16,0 0-24 15,0 0-20-15,50 16-36 0,-41-50-68 0,35 24-118 16,-7-20-238-16,-1-21 58 0,20 17 450 0</inkml:trace>
  <inkml:trace contextRef="#ctx0" brushRef="#br0" timeOffset="2899.1627">6385 11127 1166 0,'-34'27'319'15,"8"31"-238"-15,-15-7 1 0,7 18-39 0,-5-4-12 16,7 5 4-16,-3-3-15 0,8 2 6 0,4-7-16 16,6-4 2-16,4-9-13 0,6-7 2 0,5-5-12 15,2-12-7-15,11 5-45 0,-11-30-53 0,21 32-15 0,-21-32-79 0,32 7-88 16,-32-7-204-16,29-18 33 0,1 21 463 15</inkml:trace>
  <inkml:trace contextRef="#ctx0" brushRef="#br0" timeOffset="3062.005">6040 11458 1309 0,'0'0'297'0,"0"0"-219"0,0 0-44 16,-22 30-16-16,22-30-10 0,0 0-2 15,30 20-3-15,-30-20 0 0,45 2-2 0,-17-6-1 16,7-5-3-16,1-3-16 0,10 0-24 0,-9-15-43 16,18 18-65-16,-27-35-118 0,20 20-290 0,0 4 54 15,-14-18 384-15</inkml:trace>
  <inkml:trace contextRef="#ctx0" brushRef="#br0" timeOffset="3233.9511">6718 11444 1594 0,'-37'22'108'0,"17"11"-28"16,-10-12-18-16,5 7-6 0,0-7-17 0,25-21-10 16,-38 36-16-16,38-36-7 0,0 0-11 0,0 0-9 15,0 0-14-15,0 0-8 0,0 0-9 0,0 0-12 16,0 0-37-16,30-36-77 0,12 40-170 16,-10-22-238-16,-7 1 37 0,12 18 468 0</inkml:trace>
  <inkml:trace contextRef="#ctx0" brushRef="#br0" timeOffset="3364.0449">6691 11858 1547 0,'-39'11'138'16,"39"-11"-65"-16,-30 28-12 0,30-28-18 15,0 0-15-15,0 0-3 0,0 0-22 0,0 0-15 16,0 0-17-16,-19-39-25 0,19 39-67 0,5-60-145 16,0 34-339-16,8-2 10 0,-6-9 360 0</inkml:trace>
  <inkml:trace contextRef="#ctx0" brushRef="#br0" timeOffset="3948.4662">7182 11342 1085 0,'0'0'117'0,"0"0"-49"0,0 0-27 15,0 0-16-15,0 0-6 0,0 0-7 0,11 32 1 0,-11-32-3 16,-6 26 2-16,6-26-2 0,-10 39 5 16,10-39-3-16,-15 48 7 0,3-22 1 0,3 9 7 15,-5 1 0-15,5 4 7 0,-5 2-10 0,7 4 1 0,-2-4-13 16,0-3 0-16,2-2-11 0,4-3 4 0,-1-5-8 15,2-4-1-15,2-25-19 0,2 35-16 0,-2-35-31 16,0 0-32-16,35 32-52 0,-35-32-61 16,25-14-98-16,2 12-150 0,-24-29 205 0,31 23 258 15</inkml:trace>
  <inkml:trace contextRef="#ctx0" brushRef="#br0" timeOffset="4128.5716">7187 11473 1027 0,'0'0'177'15,"-28"-29"-51"-15,28 29-30 0,0 0-31 32,0 0-25-32,0 0-20 0,0 0-9 0,0 0-7 15,0 0-1-15,30-17-1 0,-30 17-3 0,32-14 1 16,-32 14-10-16,42-20-14 0,-42 20-19 0,50-19-29 16,-50 19-30-16,55-21-34 0,-55 21-25 0,53-21-48 15,-53 21-37-15,39-29-145 0,0 44 216 0,-39-15 175 0</inkml:trace>
  <inkml:trace contextRef="#ctx0" brushRef="#br0" timeOffset="4331.6636">7162 11684 896 0,'-31'2'85'0,"31"-2"-43"0,0 0-10 15,0 0-6-15,0 0 4 0,37 14 6 16,-37-14 2-16,42-11-2 0,-42 11-9 15,55-24-12-15,-23 8-7 0,5-2-8 0,0 2-1 16,1-1-12-16,-1 3-18 0,-7-6-25 0,7 11-29 16,-37 9-14-16,46-16-14 0,-46 16-6 0,0 0-28 15,32-3-85-15,-32 3-97 0,0 0 284 0</inkml:trace>
  <inkml:trace contextRef="#ctx0" brushRef="#br0" timeOffset="4487.9965">7171 11906 787 0,'0'0'208'0,"0"0"-104"0,0 0-38 0,0 0-12 16,0 0-13-16,0 0 2 0,0 0-3 0,41 5-9 16,-41-5-6-16,53-33-10 0,-19 6-3 15,7 3-9-15,5-6 2 0,3-2-8 0,4-2-11 16,-1-11-37-16,10 13-53 0,-20-23-63 16,18 25-69-16,-19-10-94 0,-11-9-79 0,23 27 290 15</inkml:trace>
  <inkml:trace contextRef="#ctx0" brushRef="#br0" timeOffset="4659.8683">7876 11282 914 0,'-12'29'155'0,"-15"-15"-42"15,17 19-11-15,-15-12-22 0,14 13-14 0,-10-8-23 16,10 11-3-16,-5-3-16 0,7 4-1 0,1-1-12 16,1 6 1-16,3-1-11 0,2 2 4 15,0-4-8-15,2-3 6 0,0-1-9 0,-1-12-22 16,8 10-17-16,-7-34-5 0,12 53-46 0,-12-53-37 15,20 37-92-15,-20-37-240 0,0 0 25 0,39 28 340 16</inkml:trace>
  <inkml:trace contextRef="#ctx0" brushRef="#br0" timeOffset="5003.6199">7965 11761 1184 0,'0'0'64'16,"0"0"-36"-16,0 0 5 0,0 0 8 0,0 0 3 16,46 14-3-16,-46-14-4 0,55-14-7 0,-23 0-9 15,5 0-10-15,-2-2-6 0,-1-1-5 0,-2 1 3 16,-2-2-4-16,-30 18 2 0,44-31-1 0,-44 31 3 16,25-27-2-16,-25 27 2 0,0 0 0 0,9-30 2 15,-9 30-2-15,0 0-1 0,0 0-3 16,-37-19-1-16,37 19 0 0,-39 5 3 0,14 4 3 15,0 2 4-15,-2 4 6 0,-3 3 2 16,4 7 6-16,-4-1-2 0,1 6 5 0,-1-2-3 0,7 6 2 16,-2-6-9-16,8 2 1 0,1-4-9 0,3 3 1 15,13-29-8-15,-9 44 3 0,9-44-6 16,13 33 2-16,-13-33-4 0,33 21-7 0,-2-15-12 16,-1-12-20-16,16 6-30 0,-7-19-29 15,24 19-67-15,-24-32-74 0,32 18-121 0,-5 0-119 16,-20-18 252-16</inkml:trace>
  <inkml:trace contextRef="#ctx0" brushRef="#br0" timeOffset="5207.0615">8643 11621 1234 0,'-43'-8'119'0,"10"7"-32"16,33 1-6-16,-52 16-17 0,52-16-16 15,-49 31-14-15,49-31-3 0,-50 37-7 0,31-10 2 16,19-27-5-16,-37 45-1 0,21-18-7 0,5-2 1 15,11-25-5-15,-11 42-1 0,11-42-7 0,6 33 2 16,-6-33-5-16,28 25 1 0,-28-25-4 0,44 10-4 16,-15-10-11-16,1-10-14 0,11 6-27 15,-10-20-34-15,21 18-74 0,-27-36-128 0,12 14-239 16,11 3 22-16,-15-22 421 0</inkml:trace>
  <inkml:trace contextRef="#ctx0" brushRef="#br0" timeOffset="5410.1052">9072 11185 1250 0,'-22'53'181'0,"-10"-35"-110"0,11 21-24 0,-11-6-2 15,9 11-4-15,-7 2-22 0,5 5 5 0,-1 2-10 16,3 3 7-16,2-6-10 0,5 2 5 0,3-6-12 16,6-4 1-16,2-6-7 0,3-6 0 0,7 1-41 15,-5-31 8-15,11 46-17 0,-11-46-16 0,16 30-5 16,-16-30-54-16,0 0-88 0,0 0-188 15,25 4-62-15,-25-4 202 0</inkml:trace>
  <inkml:trace contextRef="#ctx0" brushRef="#br0" timeOffset="5816.4246">8712 11587 1328 0,'0'0'93'0,"0"0"-55"15,0 0 3-15,7 30 9 0,-7-30 1 0,34 11-1 16,-34-11-4-16,46 3-1 0,-21-10-5 0,7 7-7 16,-6-3-9-16,4 3-5 0,-3-4-7 0,-2 4-3 15,-25 0 0-15,40-4-7 0,-40 4-1 0,30 4 1 16,-30-4-1-16,0 0 0 0,29 11 0 0,-29-11 0 16,0 0-1-16,17 28 2 0,-17-28-2 15,6 31 3-15,-6-31-4 0,0 37 3 16,0-37-2-16,-9 43 1 0,9-43 0 0,-14 42-1 15,14-42-2-15,-14 35 3 0,14-35-3 0,-13 35 5 16,13-35-4-16,0 0 1 0,-10 32 0 0,10-32-1 16,0 0 2-16,0 0-2 0,0 0-3 0,0 0-2 15,0 0-2-15,0 0 2 0,0 0 4 16,24-28 0-16,-24 28 2 0,30-41-3 0,-12 17 1 16,-2-1-2-16,2 0 4 0,-18 25-2 0,33-45 4 15,-33 45-3-15,25-37 3 0,-25 37-3 0,14-29 3 16,-14 29-3-16,0 0 1 0,0 0-2 0,11-26-8 15,-11 26-10-15,0 0-16 0,0 0-19 16,0 0-27-16,7-25-27 0,-7 25-41 0,0 0-47 16,41-1-56-16,-41 1-122 0,0 0-56 15,41-11 285-15</inkml:trace>
  <inkml:trace contextRef="#ctx0" brushRef="#br0" timeOffset="6019.5544">9614 11621 1165 0,'-22'38'156'0,"-10"-24"-42"0,22 20-11 16,-20-13-25-16,10 11-15 0,-6-9-20 15,8 5-9-15,18-28-16 0,-32 44-4 0,32-44-9 16,-19 40-1-16,19-40-4 0,-4 28-1 0,4-28-7 16,0 0-3-16,14 29-12 0,-14-29-5 0,0 0-16 15,27 1-13-15,-27-1-28 0,30-23-52 0,4 2-317 16,-8 5-84-16,-12-15 128 0</inkml:trace>
  <inkml:trace contextRef="#ctx0" brushRef="#br0" timeOffset="6175.9591">9653 11305 1562 0,'0'0'147'0,"-15"27"-105"0,15-27-12 15,-30 17-14-15,30-17-9 16,0 0-6-16,0 0-4 0,0 0-8 0,0 0-12 15,-7 28-25-15,7-28-36 0,28 13-71 0,-28-13-120 16,0 0-286-16,45-14 54 0,-45 14 370 0</inkml:trace>
  <inkml:trace contextRef="#ctx0" brushRef="#br0" timeOffset="6504.3446">10104 11488 865 0,'0'0'156'16,"-30"22"-36"-16,5-17-5 0,25-5-11 0,-37 33-29 15,21-8-13-15,-10-7-4 0,8 15-1 0,-11-7-4 16,8 8-6-16,-5-6-11 0,6 6-4 0,-1-8-10 16,5 0 1-16,16-26-9 0,-27 44-1 15,27-44-8-15,-8 30-2 0,8-30-5 0,0 0 1 16,19 27-2-16,-19-27-5 0,34 2-8 16,-34-2-11-16,56-16-20 0,-26-7-28 0,20 12-36 15,-20-24-61-15,29 28-62 0,-33-27-58 0,15 8-129 16,5 19 6-16,-30-28 380 0</inkml:trace>
  <inkml:trace contextRef="#ctx0" brushRef="#br0" timeOffset="6691.9086">10301 11580 785 0,'0'0'187'15,"0"0"-42"-15,0 0-7 0,0 0-13 0,0 0-29 16,0 0-31-16,-25 12-14 0,25-12-6 0,-14 29 0 16,14-29-11-16,-16 49-7 0,5-23-13 0,4 6-2 15,-4-4-8-15,4 2 3 0,-1-4-6 0,2-1 4 16,6-25-5-16,-5 41 1 0,5-41-26 15,0 28-1-15,0-28-3 0,0 0-10 16,0 0-6-16,0 0-20 0,37 21-43 0,-37-21-75 16,30-34-204-16,-5 22-123 0,-11-21 141 0</inkml:trace>
  <inkml:trace contextRef="#ctx0" brushRef="#br0" timeOffset="6832.5312">10527 11295 1777 0,'-33'1'57'0,"33"-1"-42"16,-27 4-2-16,27-4-12 0,0 0-14 0,-25 3-16 16,25-3-20-16,0 0-31 0,0 0-37 15,0 0-69-15,0 0-102 0,-8-24-251 0,8 24 68 16,0 0 381-16</inkml:trace>
  <inkml:trace contextRef="#ctx0" brushRef="#br0" timeOffset="7207.4657">10798 11170 1024 0,'-26'-11'122'0,"26"11"-27"15,0 0-14-15,2 30 3 0,-2-30 12 0,-9 37-39 16,9-37 26-16,-13 58-39 0,1-24-1 0,5 11-1 16,-7 1-13-16,1 3 2 0,-4 3-12 0,1 2 3 15,-2-3-14-15,2 0 3 0,2-5-11 0,1-4 3 16,6-6-10-16,0-6-1 0,7-6-11 15,0-24-4-15,6 37-14 0,-6-37-15 0,14 25-30 16,-14-25-29-16,25 7-44 0,-25-7-42 16,30-20-48-16,-30 20-144 0,12-38-27 0,15 34 264 15</inkml:trace>
  <inkml:trace contextRef="#ctx0" brushRef="#br0" timeOffset="7770.8649">10607 11591 1223 0,'-44'-20'177'0,"44"20"-56"0,0 0-31 15,0 0-26-15,0 0-26 0,0 0-13 16,0 0-7-16,28 11-1 0,-28-11-7 0,44-4-4 16,-13-3-4-16,2 0-1 0,4-2-1 0,2-1 3 15,2 3 0-15,0 0-6 0,-2 1-8 0,-6-1-17 16,1 6-4-16,-9-6-5 0,7 7 3 16,-7-6 3-16,1 6 3 0,-26 0 1 0,34-5 6 15,-34 5 7-15,0 0 6 0,0 0 8 16,0 0 15-16,0 0 13 0,0 0 13 0,0 0 8 15,0 0-3-15,0 0-3 0,-14 33-7 0,14-33-3 16,-27 34-9-16,27-34-2 0,-35 39-7 0,17-13-2 16,-2-1-4-16,4 3 5 0,1-2-2 0,0-1 5 15,15-25-6-15,-16 37-1 0,16-37-5 0,0 0 0 16,9 30-2-16,-9-30 2 0,0 0 0 0,41 10-1 16,-41-10-1-16,44-14 0 0,-15-1-1 0,-1-1-1 15,2-5 0-15,2-2-2 0,-2-4 2 0,2 1-2 16,-4 1 3-16,-3 1-2 0,-25 24 2 0,41-32-3 15,-41 32 2-15,28-20-2 0,-28 20 0 0,0 0-1 16,0 0-3-16,0 0-2 0,0 0-3 0,0 0-1 0,5 27-3 16,-13-2 3-16,-3 11-5 0,-5 3 3 0,-2 11-4 31,-3-1 5-31,2 11-34 0,-8 1 9 16,6 12-1-16,-8 1-2 0,1 3 53 0,-2 2-34 15,0-5 42-15,-2 4 4 0,2-10-12 0,5-4 26 16,0-11-27-16,11-15 1 0,-2-8 2 0,6-5 0 15,10-25-1-15,0 0-2 0,0 0-6 0,0 0 0 16,0 0-2-16,0 0-4 0,5-51 2 0,7 14-3 16,2-4 10-16,2-1-4 0,-5 3 11 15,3-3-6-15,-3-2 1 0,-1 0-4 0,1-5 4 0,-2 3-7 16,2-2-8-16,-3 3 19 0,1 6-25 0,-2 4 24 16,0 8-12-16,-7 27-5 0,13-37 1 0,-13 37-8 15,0 0-13-15,30-31-18 0,-30 31-33 0,32-22-54 16,12 33-131-16,-44-11-349 0,57-25 46 0,-8 20 274 15</inkml:trace>
  <inkml:trace contextRef="#ctx0" brushRef="#br0" timeOffset="8820.2608">1863 12552 1113 0,'36'-9'90'16,"-36"9"-13"-16,0 0-11 0,0 0-9 0,0 0-6 15,0 0-10 1,26 0-8-16,-26 0-7 0,0 0-2 0,6 27-5 16,-6-27-3-16,0 46-7 0,0-15 2 0,-2 3-4 15,0 3 11-15,-1 5-5 0,-1 7 9 16,-3 2-7-16,3 6 4 0,-3-3-13 0,2-1-13 0,2-2 22 0,1-5-27 0,0-7 26 15,4-6-13-15,3-6-14 0,-5-27-20 16,18 38-21-16,-18-38-26 0,30 22-39 0,-30-22-35 16,37-4-79-16,-37 4-167 0,27-49-62 0,8 29 267 15</inkml:trace>
  <inkml:trace contextRef="#ctx0" brushRef="#br0" timeOffset="9007.6724">2157 12427 1036 0,'-37'-28'289'16,"37"28"-187"-16,0 0-31 0,0 0-24 0,0 0-19 16,0 0-11-16,0 0-10 0,0 0-4 0,0 0 0 15,0 0-1-15,30 19 0 16,-30-19-2-16,46-7-5 0,-19-2-13 0,5 4-16 16,-6-11-25-16,15 13-29 0,-16-17-33 0,19 24-39 15,-44-4-58-15,50-35-235 0,-18 45 52 0,-32-10 352 16</inkml:trace>
  <inkml:trace contextRef="#ctx0" brushRef="#br0" timeOffset="9195.2024">2048 12832 1386 0,'-41'4'106'0,"41"-4"-50"0,0 0-28 15,0 0-12-15,0 0-7 0,0 0-4 0,0 0 5 16,32-27-6-16,-32 27 1 0,49-28-5 0,-17 12 0 15,2 0-2-15,1 4-14 0,-3-5-23 16,9 9-28-16,-16-13-47 0,22 27-43 0,-47-6-59 16,59-27-246-16,-20 38 21 0,-39-11 331 0</inkml:trace>
  <inkml:trace contextRef="#ctx0" brushRef="#br0" timeOffset="9539.0306">2568 12825 975 0,'-16'28'246'0,"16"-28"-181"0,0 0-1 16,0 0-26-16,-21 25 8 0,21-25-9 0,0 0-7 15,-14 23-7-15,14-23-11 0,-9 35-4 0,9-35 1 16,-9 41 4-16,9-41 5 0,-7 44-5 0,7-44-13 16,-7 44 28-16,3-18-34 0,4-26 34 15,-7 49-12-15,7-49-7 0,0 34 3 0,0-34-7 16,0 0-2-16,0 0-5 0,0 0 0 0,0 0 0 15,0 0 1-15,0 0 3 0,0 0-1 0,0 0 2 16,31-25-2-16,-23 1 3 0,3-3 12 0,0-1-28 16,-1 0 28-16,-3 1-28 0,2-1 20 15,-3-2 9-15,-1 6-2 0,-3-1 11 0,-2 25-10 16,3-39 0-16,-3 39-6 0,2-24-6 16,-2 24 0-16,0 0-5 0,0 0-3 0,0 0 2 15,0 0-4-15,0 0-3 0,0 0-4 0,32 3-16 16,-32-3-14-16,35 12-25 0,-35-12-25 0,52 13-47 15,-52-13-50-15,62 1-80 0,-32 7-221 0,-2-21 74 16,23 26 374-16</inkml:trace>
  <inkml:trace contextRef="#ctx0" brushRef="#br0" timeOffset="9726.5605">3181 12843 1047 0,'0'0'282'16,"0"0"-234"-16,-39 31-18 0,39-31 10 0,-21 43-7 15,14-15 3-15,-7-2-10 0,5 4-5 0,-4-2 12 16,4 2-35-16,-1-3 24 0,5 3-33 16,-1-2 10-16,3-2 3 0,3-26-5 0,5 37-2 15,-5-37-20-15,0 0-24 0,28 34-40 0,-28-34-54 16,30 0-77-16,-30 0-159 0,23-44-92 0,11 30 250 16</inkml:trace>
  <inkml:trace contextRef="#ctx0" brushRef="#br0" timeOffset="9851.6087">3282 12494 1380 0,'-35'-16'75'0,"35"16"-21"0,-48-3-17 0,48 3-9 15,-37 9-20-15,37-9-5 0,0 0-16 0,-27 14-24 16,27-14-57-16,0 0-102 0,0 0-332 0,39 15 21 16,-39-15 298-16</inkml:trace>
  <inkml:trace contextRef="#ctx0" brushRef="#br0" timeOffset="10429.6878">4199 12647 1547 0,'0'0'49'0,"0"0"-41"0,0 0-10 0,0 0 7 15,25-9 7-15,-25 9 5 0,48-36-4 16,-20 16-2-16,2-3-9 0,4 0 2 0,0 6-3 16,1-1 1-16,-1 4-1 0,-6 2-1 0,-1 3-1 15,-27 9 1-15,44-9-1 0,-44 9 2 0,32 5 1 16,-32-5 4-16,0 0 2 0,21 25 1 0,-21-25 1 15,0 35-4-15,-5-8 1 0,-9 3-5 0,-2 0 3 16,-6 5-4-16,-1-2 7 16,-1 1-6-16,-5-1 6 0,-1 2-4 0,2 2 4 15,-4 0-3-15,4 0 7 0,-1-3-6 0,8-2 8 16,2-4-5-16,4-4 1 0,15-24-7 0,-16 34 0 16,16-34-6-16,0 0-15 0,0 0 16 0,22 28-18 15,-22-28 16-15,39 0 1 0,-11-5-5 0,2-8 13 16,9 3-32-16,-2-11-3 0,11 5-43 0,-12-16-38 15,20 23-62-15,-29-31-116 0,8 13-209 16,11 10 10-16,-19-20 414 0</inkml:trace>
  <inkml:trace contextRef="#ctx0" brushRef="#br0" timeOffset="10789.1852">4936 12628 1102 0,'0'0'102'0,"0"0"-18"0,44-5 3 0,-44 5-7 15,39-29-16-15,-39 29-11 0,50-24-18 0,-50 24-13 16,48-21-11-16,-48 21-5 0,46-13-4 0,-46 13-1 16,37-7 0-16,-37 7-1 0,28 0 1 15,-28 0-2-15,0 0 1 0,27 13-1 16,-27-13 1-16,0 0 0 0,4 30 2 0,-4-30 0 15,-9 33 1-15,9-33-2 0,-23 46 3 0,7-23-4 16,-4 3 6-16,-3 1-3 0,2 2 8 0,-6 0 2 16,1 2 7-16,-3-1 1 0,3 2 5 0,-1-2-3 15,4 2 5-15,4-4-7 0,3-2 0 0,16-26-11 16,-18 39-3-16,18-39-8 0,0 0-15 16,11 26 14-16,-11-26-17 0,28 9 17 0,-3-12 1 15,7-3-3-15,7-8 6 0,7-2-37 0,-2-13-24 16,20 13-76-16,-23-32-94 0,40 32-115 0,-12-14-207 15,-5-8 82-15,21 22 464 0</inkml:trace>
  <inkml:trace contextRef="#ctx0" brushRef="#br0" timeOffset="11492.4982">6351 12547 868 0,'0'0'124'0,"0"0"-34"0,-25-11-12 16,25 11-12-16,0 0-19 0,-24 43-5 0,24-43-5 15,-30 51 1-15,10-25-9 0,2 11 2 0,-3-3-6 16,5 3 4-16,-5-4-4 0,5 2 5 0,-2-3-6 16,4 1 4-16,-4-4-5 0,6-1-2 15,12-28-8-15,-21 44 0 0,21-44-8 0,-13 26 0 16,13-26-5-16,0 0-3 0,0 0-1 15,0 0 2-15,0 0 2 0,0 0 0 0,29-17 3 16,-29 17-3-16,32-41 2 0,-13 11-5 0,2-5 2 16,1 0-8-16,1-2 7 0,0-2-5 0,-2 2 10 15,0 4-6-15,-3-3 7 0,-4 5-6 0,-2-3 4 16,-1 6-3-16,-4 2 4 0,-7 26-3 0,9-36 3 16,-9 36 1-16,0 0 3 0,0 0 2 15,0 0 2-15,0 0-1 0,0 0-6 0,0 0-2 16,0 0-2-16,0 0-1 0,0 0 1 0,-2 36 2 15,2-36-2-15,2 37 2 0,-2-37-1 0,11 29-1 16,-11-29 0-16,26 18 0 0,-26-18 0 16,46 12 3-16,-21-12 2 0,5 0 2 0,0-5 2 15,4-2 0-15,1-5 2 0,1-2 0 0,1-7-1 16,2-1-4-16,-4-1-1 0,-1 2-4 16,-6 2 3-16,-3 1-2 0,-25 18 3 0,32-26 2 15,-32 26 1-15,0 0 1 0,0 0 4 0,0 0-3 16,0 0 0-16,0 0-3 0,0 0-4 0,0 0-4 15,0 0-2-15,7 28-1 0,-14-3-4 0,-4 8-4 16,2 2-3-16,-3 8 6 0,0-3-6 0,1 1 11 16,2-3-13-16,0-4 2 0,6 1-13 15,-4-5-3-15,14 4-19 0,-7-34-11 0,10 51-29 16,-10-51-32-16,25 37-57 0,-25-37-116 16,0 0-180-16,48 15 30 0,-48-15 445 0</inkml:trace>
  <inkml:trace contextRef="#ctx0" brushRef="#br0" timeOffset="12313.9684">7249 12640 1231 0,'-26'-23'78'0,"26"23"-37"16,-38 0 5-16,14 0-1 0,24 0-12 0,-45 20-7 16,45-20 5-16,-49 33 2 0,49-33 7 0,-50 46-2 15,29-18-1-15,-4-1-6 0,6 6 1 16,-3-1-8-16,6 1 2 0,2-1-12 0,5 1 2 15,2-4-5-15,4-5-1 0,3-24-3 16,5 35-2-16,-5-35-3 0,0 0-16 0,37 23 17 16,-37-23-1-16,45-3 0 0,-17-4 14 0,6-9-13 15,-1-3-3-15,6-10 1 0,2-4-4 0,0-4-1 16,-1 2-6-16,-1-2 3 0,-5 1-5 0,-2-1 9 16,-6 6-4-16,-1-1 9 0,-7 4-3 0,-4 0 1 15,-14 28-1-15,14-43 1 0,-14 43 0 16,-5-24 3-16,5 24 0 0,0 0-2 0,-28-7-2 15,28 7-2-15,-32 17 2 0,32-17-1 0,-37 41 3 16,19-16-2-16,2-1 3 0,2 6-3 0,0-2 4 16,3 0-3-16,0 2 5 0,4 0-4 15,2 0 4-15,5-2-7 0,2-5 4 0,-2-23-2 16,16 41 2-16,-16-41-1 0,30 28 1 0,-30-28 0 16,48 11 3-16,-20-15-1 0,4-3 0 15,1-9 0-15,5-3-3 0,-1-8 4 0,2 3-5 16,-2-4 1-16,-2-2-2 0,-3 1 2 0,-5 3-2 15,-27 26 4-15,39-44-4 0,-39 44 4 0,21-39-2 16,-21 39 2-16,5-28-2 0,-5 28 1 0,0 0-2 16,-5-25 2-16,5 25-2 0,0 0 0 0,0 0 1 15,0 0-4-15,-30 2 2 0,30-2 0 16,-21 28 0-16,21-28 0 0,-25 48 2 16,14-20-4-16,4 0 6 0,0 0-2 0,5 1 3 15,2-5-3-15,6 1-1 0,-6-25-1 0,17 33 3 16,-17-33-1-1,30 25 5-15,-30-25 0 0,41 7 4 0,-16-9 3 0,3-5-1 0,4-5-1 16,0-6-4-16,4-3-2 0,-3-5-4 0,3-4 3 16,-5 2-6-16,1 0 4 0,-3-1-3 0,-3 5 3 15,-26 24-2-15,39-41 0 0,-39 41 0 16,0 0 0-16,23-23-2 0,-23 23 1 0,0 0-7 16,0 0-4-16,0 0 0 0,-14 37-4 15,2-10 6-15,-4 11-1 0,-2 12 6 0,2 11-25 16,-3 6 9-16,1 14 5 0,-3 2-16 0,-2 9 36 0,-4-2-27 0,4-4 10 15,0-2 17-15,2-11-1 0,1-6 18 0,-1-9-11 16,2-6 0-16,1-4-3 0,4-7 7 16,1-13-2-16,13-28 9 0,-14 26-7 0,14-26 6 31,0 0-2-31,0 0-3 0,0 0-1 0,-2-33-6 16,4 4 1-16,2-11-6 0,-1-1 5 0,4-6-9 15,0-1 7-15,2-1-8 0,0-4 6 0,0-1-5 0,2-3 4 16,-1-3-6-16,1-1 5 0,1-3-9 0,1-1-2 15,-1 2 13-15,4 3-23 0,-2 2 13 16,4 8-26-16,-6 10-15 0,6 12-24 0,-13-2-38 16,20 28-62-16,-32-30-126 0,7 32-255 0,26-8 23 15,-26 8 402-15</inkml:trace>
  <inkml:trace contextRef="#ctx0" brushRef="#br0" timeOffset="13011.4548">8818 12614 1257 0,'-24'26'325'0,"24"-26"-281"0,0 0-25 16,0 0-11-16,-6-31-4 0,6 31 5 0,41-46-3 15,-13 16 4-15,6 7-5 0,3 0 7 0,6-2-4 16,-3 4 1-16,5 2-5 0,-6 5-1 16,-4 1-4-16,-1 6 3 0,-6 0-1 0,-28 7 5 0,39 6 4 15,-39-6 1-15,0 0 4 0,18 35-5 0,-22-10 0 16,-5 3-7-16,-7 5 2 0,-7 6-7 0,-7 3 5 0,-3 0-5 15,-5 1 8-15,1-1-1 0,0-2 7 16,-2 3-8-16,5-6 6 0,1 1-8 0,4-4 6 0,5-4-2 16,6-4 3-16,18-26-6 0,-21 41 1 15,21-41-6-15,0 24 1 0,0-24-3 0,0 0 2 16,46 16 0-16,-20-19-1 0,11-4-4 0,6-11-13 16,7-1-25-16,1-18-36 0,20 12-54 0,-23-31-90 15,40 24-168-15,-13-10-139 0,-8-11 122 16,16 21 410-16</inkml:trace>
  <inkml:trace contextRef="#ctx0" brushRef="#br0" timeOffset="13296.9152">9815 12506 1299 0,'-42'6'118'0,"21"18"-32"0,-17-13-15 16,12 15-8-16,-6-6-22 0,4 6-11 16,-4-1-10-16,5 1 3 0,1 2-7 0,3 1 6 15,-4-3-6-15,9 7 1 0,1-4-5 0,6 1 4 31,4-4-5-31,7-1 4 0,0-25-3 0,11 40 1 16,-11-40-1-16,30 32 0 0,-30-32 0 0,46 21-2 0,-21-18-4 16,1-4 0-16,4-3-2 0,4-6-2 0,0-4 1 0,-3-6-3 15,3-6 2-15,-2-2-4 0,0-6 5 0,-4-3-3 32,-1 0 2-32,-4-2-8 0,-2 2 0 0,-5 2-10 15,0-2 2-15,-7-2-8 0,-2 8 3 0,-4-3-5 16,-3 34-1-16,-3-44-7 0,3 44-7 0,-16-28-15 15,16 28-12-15,-25-7-21 0,25 7-17 0,-25 12-25 0,24 15-25 16,1-27-44-16,-27 24-162 0,30 6-56 0,-3-30 215 16</inkml:trace>
  <inkml:trace contextRef="#ctx0" brushRef="#br0" timeOffset="13485.6603">10377 12464 1470 0,'0'0'68'0,"-13"35"-30"0,5-5 7 0,-15 0 3 16,5 13-2-16,-12-3-13 0,3 9 5 16,-3-5-15-16,5 7 2 0,-1-5-13 0,3 4 0 15,1-6-8-15,3-4 2 0,3-1-13 0,4-7-18 16,8-4 10-16,4-28-61 0,12 40-4 0,-12-40-56 16,39 14-73-16,-39-14-103 0,38-35-214 0,6 30 58 15,-12-34 455-15</inkml:trace>
  <inkml:trace contextRef="#ctx0" brushRef="#br0" timeOffset="13782.5827">10901 12431 1453 0,'-51'7'101'0,"17"12"-37"0,-12-3-8 0,12 9-7 16,-5-6-21-16,6 4-5 0,3-6-3 0,3 6 1 15,27-23-3-15,-34 36-1 0,34-36-6 0,0 0 0 16,-8 31-1-16,8-31 4 0,0 0 1 15,31 23 2-15,-31-23-3 0,47 7-1 0,-16-7-4 16,3 0-3-16,3 0-1 0,2-3 1 16,-2 3-2-16,-1 3 1 0,-6 4-2 0,-5 6-3 15,-25-13 1-15,33 33 0 0,-33-33-1 0,16 48 3 16,-14-18-4-16,-4 3 5 0,-5 4-9 0,-7 0 6 16,-4 0-5-16,-3 0-7 0,-4-4 10 15,1-3-12-15,-1-1 13 0,25-29-14 0,-37 37-3 16,37-37-30-16,0 0-27 0,0 0-61 0,0 0-110 15,-11-34-274-15,29-1-31 0,5 1 184 0</inkml:trace>
  <inkml:trace contextRef="#ctx0" brushRef="#br0" timeOffset="13923.371">10922 12425 1828 0,'-81'22'150'15,"81"-22"-81"-15,-34 15-69 0,34-15 0 0,0 0 0 16,0 0 0-16,0 0 0 0,0 0 0 0,46-15 0 15,-10 2 0-15,6-4 0 0,6-10 0 0,12 3 0 16,-1-13-80-16,26 22-140 0,-27-23-421 0,32 4-3 16,1-1 183-16</inkml:trace>
  <inkml:trace contextRef="#ctx0" brushRef="#br0" timeOffset="14876.5356">13356 11439 1328 0,'0'0'85'0,"0"0"-47"15,0 0-21-15,-9 28-3 0,9-28-2 16,-4 27 4-16,4-27-2 0,-3 49 6 0,-1-17-3 16,3 8 1-16,-5 4-10 0,4 7 6 0,-1 2-10 15,3 4 6-15,-4-1-8 0,4 4 5 0,-1 0-13 16,1 1-8-16,-2-1 26 0,2-7-28 0,3-4 20 16,-3-15-37-16,11 1-24 0,-11-35-28 15,27 39-63-15,-27-39-54 0,24-18-290 0,1 18 46 16,-18-32 306-16</inkml:trace>
  <inkml:trace contextRef="#ctx0" brushRef="#br0" timeOffset="15064.0364">13439 11589 1552 0,'-41'0'110'0,"41"0"-71"0,0 0-23 0,0 0-3 16,0 0 2-16,43-27-1 0,-10 8-1 0,6 0-11 15,9-4-1-15,5-2-4 0,2 4 0 16,5-5-16-16,2 4-18 0,-8-2-28 0,11 17-32 16,-24-18-54-16,24 32-94 0,-27-3-248 0,-7-8 0 15,10 25 325-15</inkml:trace>
  <inkml:trace contextRef="#ctx0" brushRef="#br0" timeOffset="15251.5324">13462 12003 1645 0,'0'0'28'15,"28"0"-16"-15,-28 0 10 0,59-28-4 16,-20 1 3-16,9-1-17 0,-1 1-1 0,1-1-6 16,0 2-1-16,-5-2-17 0,4 7-22 0,-13-9-31 15,12 17-36-15,-26-18-58 0,22 31-116 0,-15-6-219 16,-27 6 41-16,0 0 382 0</inkml:trace>
  <inkml:trace contextRef="#ctx0" brushRef="#br0" timeOffset="15423.4469">13343 12461 1624 0,'0'0'49'15,"0"0"-34"-15,20-27 7 0,12 6 3 16,7-18 7-16,12-1-15 0,9-10-6 0,8-4-12 15,2-1-11-15,8-5 7 0,4 8-65 16,-15-15-27-16,25 30-112 0,-39-30-159 0,13 14-152 16,1 14 34-16,-23-19 460 0</inkml:trace>
  <inkml:trace contextRef="#ctx0" brushRef="#br0" timeOffset="15626.6555">14466 11397 1273 0,'-14'32'100'0,"14"-32"-44"0,-26 24-7 0,26-24-10 16,-24 39-10-16,12-11-19 0,1 11-4 0,-1 10-8 15,0 6 8-15,-1 5-10 0,1 0 8 0,-1 8-12 16,3-3 10-16,-1 11-17 0,-6-5-34 0,6 1 16 16,-10-11-45-16,14 1-11 0,-9-21-23 15,21 10-24-15,-10-27-58 0,5-24-227 0,28 48 50 16,-28-48 310-16</inkml:trace>
  <inkml:trace contextRef="#ctx0" brushRef="#br0" timeOffset="15986.0557">14642 12066 1439 0,'0'0'39'0,"-23"25"-28"15,23-25 4-15,26 0 8 0,-26 0 5 0,57-23-5 16,-22 3-4-16,11-2-9 0,0-5 1 0,4 3-11 16,-2-3 2-16,-2-1-5 0,-6 3 5 15,-6 2-3-15,-7 2 4 0,-27 21-3 0,32-31 5 16,-32 31-1-16,0 0 5 0,3-25 0 0,-3 25 0 16,0 0-2-16,-44-9-3 0,19 14-2 0,-7 4 3 15,-5 5 7-15,-4 4 4 0,1 5 12 16,-5 1-2-16,3 6 5 0,-3-3-6 0,6 3-1 15,1 0-8-15,6 0 2 0,3 0-6 0,8 1-19 16,2-1 24-16,6-3-30 0,13-27 25 16,-3 44-10-16,3-44-4 0,32 28 0 0,-6-18-8 15,10-6-6-15,8 5-13 0,2-15-22 0,14 10-23 16,-9-18-36-16,26 21-61 0,-28-37-53 0,38 30-111 16,-18-7-134-16,-7-18 69 0,21 27 400 0</inkml:trace>
  <inkml:trace contextRef="#ctx0" brushRef="#br0" timeOffset="16189.2519">15717 11934 1035 0,'-34'-19'150'0,"34"19"-63"0,-57-18-14 15,31 20-2-15,-13-9-13 0,7 14-13 0,-9-5 1 16,6 13 7-16,-10-4 4 0,12 12 1 0,-8 0-14 16,9 7-6-16,-1 0-11 0,6 5-20 0,4 2 24 15,5 2-32-15,6 1 21 0,5-5-11 16,5-3-11-16,2-32 5 0,25 41-5 0,-25-41 0 15,56 17-4-15,-17-17-9 0,11-7-11 0,5-11-23 16,12 1-35-16,-8-31-38 0,31 25-127 0,-33-33-189 16,17 3-85-16,9 14 131 0</inkml:trace>
  <inkml:trace contextRef="#ctx0" brushRef="#br0" timeOffset="16361.1325">16414 11321 1354 0,'-49'-3'212'0,"24"31"-113"15,-19-5-34-15,10 15-6 0,-10 3-26 0,1 6-9 16,-1 6-16-16,2 11 5 0,1 3-10 0,2 0 8 16,7 3-13-16,4-1 7 0,3-2-9 0,7-4 7 15,2 0-1-15,6-8-31 0,10 1-20 0,-4-15-39 16,20 3-1-16,-16-44-29 0,30 56-57 16,-30-56-104-16,0 0-252 0,46 23 56 0,-46-23 424 15</inkml:trace>
  <inkml:trace contextRef="#ctx0" brushRef="#br0" timeOffset="16759.1171">15846 11851 1355 0,'-27'-9'345'16,"27"9"-293"-16,0 0-31 0,0 0-2 0,0 0 1 15,39 9-2-15,-39-9-1 0,46-3 3 0,-19-1 4 16,3 4 3-16,2-2-3 0,0 1-4 0,-2-1-2 15,2 0-2-15,-6 0-2 0,3 2-2 16,-5 0-5-16,-24 0-1 0,48 4-2 16,-48-4 0-16,39 9 0 0,-39-9-4 0,29 17 0 15,-29-17 0-15,19 32 0 0,-19-32 0 0,7 49 0 16,-7-20 0-16,-5 2 0 0,0 1 0 0,-3-2 0 16,-2 5-11-16,1-5 12 0,-2-2-18 0,1-3 22 15,10-25-6-15,-18 37-1 0,18-37 1 0,0 0-1 16,-20 28 3-16,20-28 0 0,0 0 1 0,0 0-2 15,0 0-2-15,0 0 1 0,0 0-1 0,9-32 3 16,-9 32-1-16,23-51-7 0,-7 23 21 16,4-4-21-16,-2 2 22 0,-3 4-14 0,5 0-3 15,-20 26 3-15,35-44-2 0,-35 44 1 0,32-34-2 16,-32 34-1-16,0 0-3 0,36-32-6 0,-36 32-8 16,0 0-12-16,26-26-9 0,-26 26-14 0,0 0-23 0,30-11-44 15,-30-13-61-15,32 33-107 0,-32-9-265 16,25-23 63-16,5 26 351 0</inkml:trace>
  <inkml:trace contextRef="#ctx0" brushRef="#br0" timeOffset="16969.7203">16799 11842 1412 0,'-25'6'108'16,"18"20"-34"-16,7-26-5 0,-30 42-9 15,30-42-18-15,-34 55-4 0,16-27-3 0,2 7 0 16,0-3-7-16,1 5-24 0,2-3 18 0,3-1-30 15,-1-3 19 1,4-7-8-16,7-23-5 0,-9 40-1 0,9-40-8 16,0 0-8-16,12 32-12 0,-12-32-10 0,0 0-15 15,30-18-29-15,1 11-43 0,-28-37-258 0,31 13-190 16,-1-6 48-16,-2-18 462 0</inkml:trace>
  <inkml:trace contextRef="#ctx0" brushRef="#br0" timeOffset="17079.0969">16947 11624 999 0,'-23'-55'214'0,"23"29"-67"15,-23-18-18-15,23 44-25 0,-24-35-34 0,24 35-13 16,-39-4-18-16,39 4-16 0,-36 16-11 0,36-16-6 16,0 0-16-16,-19 27-21 0,19-27-59 15,0 0-98-15,39 21-291 0,-39-21-82 0,44 8 121 16</inkml:trace>
  <inkml:trace contextRef="#ctx0" brushRef="#br0" timeOffset="17509.7559">17705 11666 1133 0,'0'0'123'0,"-24"-7"-24"0,-1-3-3 0,25 10-12 16,-37 3-25-16,37-3-11 0,-48 11-7 0,23 1-2 15,-10-1-2-15,3 6-2 0,-5 6-8 16,1 2-1-16,-3-1-4 0,2 10 1 0,-2 1-5 15,5 2 3-15,-1 2-8 0,5 1 5 0,2-1-6 16,6 0 3-16,5-6-6 0,6-1-19 0,6-6 19 16,8-1-25-16,-3-25 22 0,27 35-6 0,-27-35-2 15,48 22-1-15,-18-15-5 0,3-6-6 0,10-2-8 16,1-8-13-16,7-2-5 0,-1-6-15 0,9 2-9 16,-10-13 2-16,11 11-49 0,-17-22 14 15,21 25-73-15,-29-23-41 0,22 19-73 0,-11 1-186 0,-18-26 132 16,25 28 338-16</inkml:trace>
  <inkml:trace contextRef="#ctx0" brushRef="#br0" timeOffset="17700.7597">18005 11749 1310 0,'-29'5'144'16,"24"24"-43"-16,-20-8-19 0,15 14-11 0,-12-3-25 16,8 6-10-16,-2 1-13 0,6 5 4 0,-3-2-7 15,4 6-16-15,1-8 22 0,4-1-30 0,1-7 20 16,3-6-9-16,0-26-8 0,7 39-3 0,-7-39-7 15,0 0-9-15,30 23-8 0,-30-23-13 0,37-9-20 16,-21-15-36-16,23 13-71 0,-25-44-129 0,14 11-249 16,11 0 35-16,-14-23 388 0</inkml:trace>
  <inkml:trace contextRef="#ctx0" brushRef="#br0" timeOffset="17826.025">18327 11177 1787 0,'-25'10'51'0,"25"-10"-51"0,-26 18 5 16,26-18-23-16,0 0 3 0,0 0-45 0,0 0-46 15,0 0-82-15,49 21-210 0,-24-23-154 0,0-10 63 16,19 15 473-16</inkml:trace>
  <inkml:trace contextRef="#ctx0" brushRef="#br0" timeOffset="18032.4594">18752 11194 1318 0,'-19'58'126'0,"-24"-10"-23"0,13 22-31 0,-14-4 1 0,10 13-10 15,-8 2-37-15,3 7 3 0,0-4-15 16,2 3 9-16,1-8-17 0,6-10 1 0,5-1-5 16,8-4-24-16,4-10 23 0,4-10-30 0,6-10 5 15,3-34-16-15,5 39-34 0,-5-39-27 16,25 14-76-16,-25-14-119 0,14-39-246 0,13 23 56 15,-17-30 415-15</inkml:trace>
  <inkml:trace contextRef="#ctx0" brushRef="#br0" timeOffset="18204.4009">18272 11737 1743 0,'-37'16'107'0,"37"-16"-81"0,0 0-10 16,9 33 3-16,-9-33-5 0,39 9-7 0,-13-9-4 15,5-2-2-15,2-3 1 0,4-4-1 0,2 2-11 16,0-5-14-16,7 3-19 0,-7-11-29 16,11 15-32-16,-18-21-41 0,23 26-58 0,-34-30-62 15,27 21-136-15,-6 5-59 0,-22-22 249 0</inkml:trace>
  <inkml:trace contextRef="#ctx0" brushRef="#br0" timeOffset="18516.9688">18860 11783 844 0,'-32'15'196'15,"22"28"-11"-15,-24-26-25 0,25 27-18 0,-23-19-42 16,18 15-16-16,-11-11-22 0,13 2-12 0,12-31-17 16,-20 39-11-16,20-39-11 0,0 0-4 15,0 0-1-15,31 12-1 0,-31-12 1 0,53-26-4 16,-16 1 2-16,5-6-5 0,6-5 5 0,2-1-5 16,5 0 5-16,1 2-1 0,1 4 6 0,3 4-4 15,-7 2 3-15,-1 4-7 0,-8 7 0 16,-9 5-2-16,-3 6 0 0,-32 3-1 0,39 9 0 15,-39-9 1-15,16 38-4 0,-17-2 5 0,-8 8-3 16,-7 7 8-16,-9 7-9 0,-5 11-6 16,-7-1 29-16,-2 8-21 0,-6 3 20 0,-2-1-1 15,-7 3-19-15,0 0 6 0,-7-4 1 0,3-1 7 16,1-7-9-16,-1-6 11 0,5-8-13 0,3-6 4 16,4-10-8-16,5-11-5 0,6-7-19 0,3-14-14 15,32-7-33-15,-60-14-162 0,60 14-89 0,-29-3-249 16,24-22 2-16,5 25 411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11T21:42:39.89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619 1061 189 0,'0'0'40'0,"0"0"-8"0,0 0 15 16,-5-17 23-16,5 17 19 0,0 0-1 0,0 0-5 15,0 0-15-15,0 0-6 0,0 0 2 16,0 0 6-16,0 0 4 0,0 0 5 0,0 0-8 16,0 0 1-16,0 0-9 0,0 0 0 0,0 0-10 15,0 0-4-15,0 0-10 0,0 0-5 0,0 0-13 16,0 0-4-16,0 0-6 0,2 18 1 16,-2-18-1-16,0 0 3 0,0 17-3 0,0-17 2 15,2 28-5-15,-1-9 5 0,-1 8 16 0,2 4-53 16,-1 14 40-16,3 2-36 0,-3 16 11 15,0 4 26-15,-1 7-20 0,0 7 19 0,-1 5-29 16,-2 2 25-16,0 3 13 0,-3-1-31 0,2-7 28 16,-2-6-36-16,4-5-20 0,-4-17 0 0,11 8-63 15,-19-29-63-15,30 23-178 0,-15-15-188 0,-7-23 41 16,22 23 482-16</inkml:trace>
  <inkml:trace contextRef="#ctx0" brushRef="#br0" timeOffset="2062.3401">564 1143 209 0,'0'0'85'15,"0"0"-14"-15,0 0-19 0,0 0-26 0,0 0-12 16,0 0-4-16,0 0 0 0,0 0 18 0,0 0 8 15,0 0 11-15,0 0 19 0,-8-18-4 16,8 18 10-16,0 0-10 0,0 0-7 0,0 0-12 16,0 0-2-16,0 0-8 0,0 0 3 0,0 0-5 15,17-6 3-15,-17 6-4 0,0 0 3 0,0 0-7 16,0 0 0-16,0 0-5 0,0 0-4 0,0 0-4 16,0 0-3-16,0 0-6 0,18 11 1 0,-18-11-3 15,0 0-1-15,0 0 0 0,0 0 0 16,20 3-1-16,-20-3 3 0,0 0-1 0,17 1-2 15,-17-1 3-15,17 3-1 0,-17-3-2 16,20 2 1-16,-20-2 0 0,21 1 2 0,-21-1 0 16,23 5 1-16,-23-5-2 0,25 8 2 0,-25-8 22 15,27 9-21-15,-27-9 23 0,29 11-24 0,-12-5 2 16,1 0 4-16,2 0 0 0,3 0 5 0,1-1-3 16,4 1 1-16,2-2-2 0,0-2-1 15,3 2-2-15,2-1 2 0,2-1-8 0,3 0 4 16,0-2-4-16,4 0-1 0,-1 0 2 0,2-1-2 15,3 1 1-15,-1-1-2 0,5-3 2 0,1 2-3 16,3-3 3-16,2 0-1 0,3 0 1 0,2 0-3 16,0-1 2-16,3 0 0 0,1-1-22 0,0 0 20 15,3-2-24-15,1 3 22 0,3-2 3 16,1 2 0-16,1 0 3 0,2 0-3 16,-3 2 2-16,3-1 0 0,-1-1 0 0,0 1-5 15,5 0 7-15,-2 2-8 0,0 0 6 0,2 1 0 16,-4 1-3-16,0-2 3 0,2 3-2 0,-1 0 0 15,2-1 2-15,2 1 0 0,-1-1 1 0,3 0-1 16,-3-2-3-16,2-2-2 0,3 2 2 0,-1-3-2 16,5-2 2-16,3 2 0 0,-2-2 4 15,4 2-5-15,-3-1 5 0,0 2-5 0,3-2 4 16,-1 2-2-16,1 0 2 0,2 1-1 0,-5 1-3 16,3 0 0-16,-1 0-2 0,-2 0-1 15,2 2 1-15,-1-1 0 0,1-1 3 0,-2 3 0 16,2-1 0-16,-2 0 2 0,4-1 2 0,0 1-2 15,-1-1 3-15,1-1-2 0,-3 2-3 0,0-1 0 16,5-1 1-16,-2 2-1 0,0-1 3 16,3-1-3-16,-4 1 1 0,2-1-1 0,1 0 0 15,0-2-1-15,2-1 3 0,0 2-4 0,-3 1 4 16,2-2-3-16,1 0 2 0,0 0-3 0,0-1 4 16,1 1-4-16,-2 0 3 0,-1-1-3 0,3 3 4 15,-2-1-2-15,4 2 2 0,-2-2-2 0,-1 1-4 16,0-1 2-16,2-1-3 0,-5 1 4 15,5-2 3-15,-2 3-6 0,-2-2 6 16,1 1-7-16,-3 2 1 0,1-1-1 0,1 2 5 16,0-2-2-16,-1-1 3 0,1 3 1 0,-3 0-4 15,-1-1-1-15,3 0 3 0,-2-2 1 0,3 2 2 16,-1-1 0-16,-2 0-2 0,2 2-2 0,1-1 5 16,-1 2 2-16,1 0-1 0,1 0 3 0,-4 0-6 15,2 2 0-15,-1 0-1 0,-1-1 1 16,2 0 1-16,1 2 0 0,-2-3-5 0,-2 2-1 15,0 1 2-15,-1-2-3 0,0 1 8 0,2 0 1 16,1 0-2-16,-1-1 2 0,0 0-3 0,-1-1 0 16,2-1-3-16,1 1 1 0,1 0 0 0,2-1-3 15,-1 0 6-15,0-3-2 0,4 4 1 16,0-5 2-16,1 3 0 0,0-1 0 0,-3-3 0 16,2 4 1-16,1-2-7 0,0 2 0 15,-3 1 2-15,2-4-5 0,-4 2 11 0,1 1-2 16,-3 0 1-16,2 3 0 0,-3-1 2 0,1 1-1 15,-2 1 3-15,-3 1 3 0,2 1-6 0,-1-1 5 16,1 0-7-16,1 1 1 0,-2 0 3 0,0 1 1 16,-6-3 6-16,4 2 1 0,1 1-9 0,0-2 1 15,-1 1-4-15,2 1 6 0,-1-2 7 0,2 2 4 16,0-2 1-16,-1 0-6 16,-1 0-4-16,3-2-3 0,-6 0-2 0,5 0 3 15,-4-1-1-15,0 2-1 0,2-1-6 0,2-1-2 16,-3 0 2-16,2 0-3 0,-6 1 2 0,2 0 2 15,0 0-2-15,-1 1 1 0,2-4-2 0,1 4 3 16,-1-4-2-16,0 1-2 0,0 2 1 0,-1-3-7 16,1 1 9-16,3-2 1 0,-3 0-3 15,3-1 3-15,-5-1-1 0,-2 3-2 0,2 1 5 16,-1-3 0-16,-1 2-4 0,1 0 2 0,-3-2 0 16,-2 1-3-16,-2 1 4 0,-2-1-2 0,0 2 0 15,0 0 3-15,-1 0-2 0,-1 1-1 0,-7 2-1 16,3 1-1-16,-6-3 2 0,0 1 1 15,-3-4-1-15,-2 3 4 0,0 3-5 0,-2 0 0 16,-2 0 4-16,-2-2-4 0,-3 0 1 16,-2 2 7-16,-3-1 0 0,1 2 4 0,-3-2-3 15,0-2-3-15,1 1-5 0,-1 1 2 0,2-1 1 16,1 4 3-16,0-2-5 0,2-2 3 0,-3 1 1 16,5-2-3-16,-1-2 5 0,-1 0-7 0,0 0 2 15,-2-2-3-15,-2 2 4 0,1 0-4 0,-1 2 2 16,1-2-1-16,-5 4-3 0,2-7 4 0,-5 5-4 15,-1-1 0-15,-2-1 3 0,-3 4 0 16,-2-3 1-16,-2 1 3 0,-1-2-6 0,-1-1 4 16,0 4-3-16,-1-2 1 0,0 4 5 15,1-1-4-15,2-2 0 0,3 2 1 0,0-3-6 16,1-4 4-16,1 3 3 0,0-2-1 0,2-2 3 16,0 8-2-16,0-6-2 0,3 2-1 0,-1 2 3 15,-1-4-4-15,-2-2 1 0,1 3 0 16,-5-6-4-16,4-3-3 0,-3 8 8 0,-2-2-4 15,3 5 6-15,-1 2 1 0,2-6-6 0,1 3 1 16,-1 1 2-16,3-3-2 0,-1 3 2 0,6 3-1 16,1-3-1-16,-1 3 4 0,5-3-3 0,-2 1 2 15,3-4 1-15,-4 2-3 0,1 2 1 0,-2-1-2 16,-1 0-3-16,4 3-4 0,-1-1 7 16,-1 0 3-16,0 4 1 0,-4-3 2 15,-1-5-6-15,-1 4-2 0,-2 1-2 0,-1-4 9 16,-5 4-6-16,-1-2 4 0,-1 1-2 0,-2 2-3 15,-2-3 2-15,-3 0-2 0,0-2 3 0,-1 2-2 16,1 1-1-16,-2-1 4 0,4-2-2 0,0-2-1 16,1 2 3-16,1-1-3 0,4 0 3 0,1 5-2 15,-1-4 0-15,3-2 0 0,-3 4-3 0,2-8 5 16,-2 3-1-16,-2 1-1 0,0 2 2 16,-3 4-4-16,0-3 1 0,-2-2-6 0,0 1-12 15,-23 2-32-15,38-14-66 0,-48-12-268 0,10 26-232 16,0 0 66-16,0 0 400 0</inkml:trace>
  <inkml:trace contextRef="#ctx0" brushRef="#br0" timeOffset="3999.7545">746 2443 583 0,'0'0'162'0,"0"0"-61"0,0 0-27 0,0 0 7 15,0 0 8-15,0 0 10 0,0 0-13 0,0 0-12 16,0 0-21-16,0 0-19 0,0 0-16 0,-6-17-8 16,6 17-4-16,0 0-1 0,0 0 0 0,0 0-2 15,0 0 1-15,2-19-2 0,-2 19 0 16,0 0-2-16,0 0 1 0,0 0 1 0,0 0 1 15,0 0 0-15,0 0 2 0,0 0 2 16,0 0 5-16,0 0 7 0,0 0 4 0,0 0 2 16,0 0-6-16,0 0-3 0,20 0-6 0,-20 0 0 15,17 4-1-15,-17-4 0 0,23 4 0 0,-23-4-1 16,33 3 0-16,-12-3-3 0,1 0-1 0,2 0 0 16,4-3-3-16,1 2 1 0,4-2 1 15,4 0-3-15,-1 0 2 0,7 0-2 0,0 0 1 16,4 0-1-16,0-2 2 0,3 1-3 0,2-1 2 15,3 1-2-15,3-2 1 0,3 2-1 0,5 0 2 16,1 1-2-16,2 1 2 0,3 0-1 0,-1 1 1 16,1 1-1-16,4-1 0 0,-1 1 1 15,4 0-1-15,5 0-1 0,1-2 1 0,5 2 1 16,0 0-1-16,1 0 1 0,5-1 0 16,3 0-1-16,4 0 2 0,3-2 0 0,1 2 1 15,3 0-1-15,3-1 2 0,2-1-1 0,2 1 1 16,5-1-2-16,-2 2-1 0,2 1 1 0,5-1-1 15,1 2 0-15,1-1-1 0,2 0-1 0,2 3 0 16,1-1 1-16,1 0-1 0,2 3 3 0,0-1-3 16,0 1 2-16,0-2 0 0,4 2 1 15,0-1 0-15,3-1 1 0,3 1-1 0,0 1 2 16,3-2-1-16,3 1 3 0,0-1 1 0,4-1 3 16,1-1-1-16,-1 2-36 0,9-2 40 15,3 1 0-15,-2-2 0 0,6 1 35 0,-11-1-43 16,2 3-2-16,1-3-1 0,2 0 1 0,1 1-2 15,1-1-1-15,2 0 2 0,3 0-2 0,1-1 1 16,-2 1 0-16,1-3 0 0,3 2 0 16,-2-1-1-16,-1-2 0 0,1 2 0 0,-1-1-1 15,3 0 2-15,3 0 0 0,1 0 1 0,0-1 0 16,0 2 0-16,0-1 0 0,-3 2 1 0,1-1-1 16,1 0 0-16,-2 0 0 0,-2 2-2 0,-4 1 1 15,3-1 0-15,1 1-1 0,-5-1 1 0,2 2 0 16,1-1-1-16,-2 1 1 0,1-1-1 15,1 2 1-15,1-2 1 0,-3 0 0 16,0-1 0-16,0 0 0 0,-8-1 0 0,2 0-1 16,0 0 0-16,0-3-2 0,0 0 3 0,2 2-3 15,2-1 4-15,-1 0-1 0,1-1 1 0,-1 1 0 16,2-2-2-16,-4 1 0 0,0-1 0 0,-4 4 0 16,-3-3 1-16,1 2 0 0,-3 0 0 0,-1 0-1 15,0 1-1-15,-1 1 2 0,-2 0-1 16,2 0 1-16,2-1-1 0,-1 0-3 0,-1-2 4 15,0 0-1-15,-1 0 2 0,0-2-1 0,-3 3-3 16,-1-2 2-16,-5 1 0 0,-3 0-4 0,-1 0 2 16,-3 0-1-16,-1 1 1 0,-3 0 2 15,-1 2-1-15,-3-2 0 0,-2 1-1 0,0 1 1 16,-4-1 1-16,-1 1-2 0,0 0 3 0,0-1-3 16,-1-1 2-16,-3 1 0 0,3-2 0 15,-2 1 1-15,-1-2-2 0,0 0-2 0,-6-1 3 16,-1 0-1-16,1-1 2 0,-1 1-3 0,-1-1 0 15,-1 1-2-15,-1-1 4 0,-4 2-3 0,2-1 0 16,-1 0 2-16,-2 0 0 0,-3 0 0 0,-2 3 2 16,-5-2 2-16,-2 2-1 0,3-1-2 0,-4 2 2 15,-2 0-7-15,-7-1 4 0,-3 0-1 16,-3 1 1-16,-5 0 4 0,-4 0-4 0,0-1-1 16,-6 2 2-16,-2-1-4 0,-4 0 3 15,-4 1-1-15,-2 0 0 0,-4-1 4 0,0 1-2 16,-2-1 1-16,0-2-3 0,0 1 1 0,1-1 0 15,1 0-1-15,-2 0 2 0,3-1-3 0,-2-1 3 16,-2 1-1-16,1-1-1 0,-3 0 0 0,-1 3-14 16,-6-8-31-16,10 21-98 0,-44-11-448 15,41-13-32-15,-41 13 103 0</inkml:trace>
  <inkml:trace contextRef="#ctx0" brushRef="#br0" timeOffset="5031.1108">24311 930 853 0,'0'0'64'16,"0"0"-92"-16,0 0-61 0,-7-18-8 0,7 18 18 15,0 0 39-15,-2-18 55 0,2 18 20 0,0 0-7 16,-3-17-5-16,3 17-13 0,0 0-23 16,1-22 1-16,-1 22-3 0,4-17 6 0,-4 17 4 15,5-17 4-15,-5 17 5 0,0 0-5 16,8-22 10-16,-8 22-3 0,0 0 8 0,8-17 8 16,-8 17 24-16,0 0 20 0,0 0 26 0,0 0 1 15,0 0 3-15,0 0-18 0,0 0-11 0,0 0-17 16,0 0-15-16,0 0-13 0,0 0-11 15,0 0-6-15,0 0-3 0,0 0-2 0,0 0 4 16,0 0 11-16,0 0 10 0,5 19 14 0,-5-19 1 16,0 0 2-16,0 0-5 0,25 9 0 0,-25-9-4 15,26 6 6-15,-26-6-5 0,35 3-6 0,-14-6 6 16,7 1-11-16,-2 2-1 0,6-4-4 0,0-1-4 16,3 1-7-16,1-5 3 0,4 1-5 15,2 2 1-15,0 1-2 0,1-4 3 16,-1 3-9-16,2-2 10 0,-2-1-7 0,3 6 0 15,-3-1 3-15,-2-2-7 0,3 4 3 0,-4 2 2 16,0-2 44-16,-3 4-63 0,-2-1 20 0,-3-2-18 16,-3-1 14-16,0 5 7 0,-5-3 33 0,-1-3-34 15,-4 3-9-15,-18 0-2 0,27-4-22 0,-27 4-17 16,0 0-78-16,36-25-138 0,-36 25-350 16,0 0 21-16,0 0 302 0</inkml:trace>
  <inkml:trace contextRef="#ctx0" brushRef="#br1" timeOffset="11312.1368">1050 1845 1235 0,'0'0'48'0,"0"0"-19"16,0 0-9-16,0 0-8 0,0 0 3 0,0 0 3 16,-6 19 2-16,6-19-1 0,0 0-1 0,0 0-5 15,0 0-2-15,0 0-5 0,-2 20 0 16,2-20-2-16,0 0 4 0,0 0 2 0,0 0 9 16,0 0 9-16,0 0 4 0,0 0 0 0,19 12-4 15,-19-12-9-15,0 0-5 0,0 0 1 16,0 0-2-16,20-11-1 0,-20 11-1 0,0 0-2 15,17-15-3-15,-17 15 0 0,0 0-4 0,16-25 4 16,-16 25-5-16,8-16 4 0,-8 16-4 16,0 0 2-16,8-20-1 0,-8 20 3 0,0 0 2 15,0 0-1-15,0 0-2 0,0 0 2 0,0 0-3 16,0 0 0-16,-19-8 3 0,19 8-1 0,0 0 4 16,-23 22 0-16,23-22 1 0,-19 21-1 0,19-21 0 15,-17 22-2-15,17-22 2 0,-14 19-6 0,14-19 2 16,-7 20-3-16,7-20-1 0,0 0 0 0,-1 23 0 15,1-23-2-15,0 0-9 16,13 17 9-16,-13-17-10 0,0 0 13 0,22 6 0 16,-22-6 1-16,20 1 1 0,-20-1 0 0,21-4-1 15,-21 4 0-15,24-11 9 0,-24 11-9 0,24-17 9 16,-24 17-6-16,22-25-5 0,-13 8 6 0,-9 17-5 16,16-33 3-16,-8 15-6 0,-2 0 6 0,-1 1-4 15,-3 0 5-15,-2 17-3 0,0-25 4 0,0 25-1 16,-6-18 4-16,6 18-1 0,0 0 2 15,-18-16-3-15,18 16 0 0,0 0-4 0,-26 5 0 16,26-5 2-16,-22 13-2 0,22-13 3 0,-24 24-5 16,24-24 1-16,-22 29-4 0,22-29 7 15,-18 29-4-15,18-29 2 0,-12 29-5 0,12-29 0 16,-3 20-1-16,3-20 2 0,0 0-2 0,11 18 1 16,-11-18-5-16,18 5 2 0,-18-5 1 15,28-4-4-15,-9-1-12 0,-2-7-21 0,8 9-67 16,-21-37-187-16,24 29-321 0,-14-10-29 0,3 1 355 15</inkml:trace>
  <inkml:trace contextRef="#ctx0" brushRef="#br1" timeOffset="12358.9344">1609 1803 1134 0,'0'0'66'0,"0"0"-17"0,0 0 8 0,0 0 6 16,0 0 8-16,-26-2-17 0,26 2-12 0,-17 6-12 15,17-6-4-15,-21 12-4 0,21-12-1 0,-24 16 0 16,24-16 5-16,-24 18-2 0,24-18 3 0,-21 17-5 16,21-17-1-16,0 0-7 0,-17 18-5 0,17-18-3 15,0 0-3-15,0 0-3 0,0 0 1 0,0 0-2 16,0 0 2-16,9 17-1 0,-9-17 2 16,0 0-1-16,25 1 2 0,-25-1-1 0,27-5-1 15,-27 5 4-15,30-12-2 0,-30 12 2 0,32-18-4 16,-32 18 4-16,29-21-4 0,-29 21 7 0,23-23-4 15,-23 23 6-15,15-23-3 0,-15 23 3 16,6-18-3-16,-6 18 0 0,0 0-3 0,-5-24 1 16,5 24 0-16,0 0-1 0,-18-16-2 0,18 16 3 15,-18-3-7-15,18 3 6 0,-21 2 0 16,21-2 2-16,-24 13 3 0,24-13-1 0,-27 19 0 16,27-19-3-16,-25 24 4 0,25-24-5 0,-20 28 1 15,20-28-3-15,-16 27 2 0,16-27-3 0,-7 22 3 16,7-22-5-16,0 18 1 0,0-18-2 0,0 0 1 15,9 17 1-15,-9-17 0 0,0 0 0 0,24 7 0 16,-24-7 1-16,23-2 1 0,-23 2-2 16,25-10 1-16,-25 10 1 0,29-15-1 15,-29 15 2-15,28-21-2 0,-28 21 1 0,22-19-1 16,-22 19 3-16,15-21-2 0,-15 21 3 0,0 0-2 16,10-19 2-16,-10 19-1 0,0 0 2 0,0 0-2 15,-15-20 1-15,15 20-2 0,0 0 0 0,-27-4 0 16,27 4-1-16,-22 0-1 0,22 0-1 0,-22 3 0 15,22-3 0-15,0 0-1 0,-18 8-3 16,18-8-5-16,0 0-7 0,0 0-4 0,0 0-23 16,0 0-32-16,22 37-174 0,-22-37-402 0,17 6 44 15,-17-6 236-15</inkml:trace>
  <inkml:trace contextRef="#ctx0" brushRef="#br1" timeOffset="13327.6649">2158 1755 1216 0,'-24'3'98'0,"24"-3"-18"0,0 0-11 16,0 0-3-16,-19 4-9 0,19-4-11 15,0 0-7-15,-19 13-2 0,19-13-1 0,-17 8-3 16,17-8-3-16,0 0-3 0,-23 13-6 0,23-13-3 15,0 0-4-15,-22 20-2 0,22-20-3 16,0 0-1-16,0 0-2 0,-15 20-4 0,15-20-2 16,0 0-1-16,0 0-1 0,0 0 2 0,7 18-1 15,-7-18 1-15,0 0-1 0,20 6 1 0,-20-6 1 16,20-1 0-16,-20 1 2 0,23-7-1 0,-23 7 3 16,26-14-4-16,-26 14 4 0,21-15-2 0,-21 15 2 15,20-20-2-15,-20 20 1 0,13-19-3 16,-13 19 4-16,11-20-2 0,-11 20 3 0,5-19-2 15,-5 19 0-15,0 0-2 0,-4-20 2 16,4 20-1-16,0 0 3 0,0 0-3 0,-23-19 2 16,23 19-2-16,-17 4 1 0,17-4 0 0,-19 12 0 15,19-12 1-15,-23 19-1 0,23-19 1 0,-22 27-1 16,22-27 0-16,-18 29-3 0,18-29 1 0,-11 26-3 16,11-26 1-16,-5 18-1 0,5-18 2 15,0 0-3-15,6 19 1 0,-6-19 0 0,0 0-1 16,19 7 4-16,-19-7 1 0,21-2 1 0,-21 2 0 15,24-10-1-15,-24 10-3 0,25-17 0 0,-25 17 0 16,22-20 0-16,-22 20 0 0,17-22 0 0,-17 22 0 16,8-21 0-16,-8 21 0 0,3-18 0 0,-3 18 0 15,0 0 0-15,0 0 0 0,-13-18 0 16,13 18 0-16,0 0 0 0,-19-1 0 16,19 1 0-16,0 0 0 0,-26 11 0 0,26-11 0 15,-18 15 0-15,18-15 0 0,-14 19 0 0,14-19 0 16,-9 19-15-16,9-19-10 0,-1 23-22 0,1-23-16 15,13 35-104-15,-13-35-453 0,3 17 22 0,-3-17 87 16</inkml:trace>
  <inkml:trace contextRef="#ctx0" brushRef="#br1" timeOffset="14421.362">3036 1796 909 0,'0'0'154'0,"0"0"-77"16,0 0-20-16,0 0 9 0,0 0 6 0,0 0 3 16,0 0-5-16,0 0-5 0,0 0-11 15,0 0-11-15,0 0-12 0,0 0-9 0,0 0-6 16,0 0-2-16,-19 11-6 0,19-11 3 0,0 0-2 16,-9 23 3-16,9-23-2 0,0 0 1 0,-8 23-4 15,8-23 0-15,0 0-3 0,1 17 1 0,-1-17-2 16,0 0 2-16,0 0 1 0,0 0 0 15,20 8 6-15,-20-8-2 0,0 0 2 0,20-2-1 16,-20 2 0-16,17-11-3 0,-17 11 2 16,0 0-4-16,25-24 1 0,-25 24-3 0,13-18 0 15,-13 18-2-15,9-19 3 0,-9 19-2 0,0 0 3 16,4-17-2-16,-4 17 3 0,0 0-2 0,0 0 2 16,0 0-3-16,0 0 0 0,-18-15-1 0,18 15 2 15,0 0 2-15,-19 7-2 0,19-7 0 0,0 0 0 16,-25 17-1-16,25-17 1 0,-15 18-1 0,15-18-2 15,-13 19 3-15,13-19-5 0,-8 19 3 16,8-19-4-16,0 0 0 0,-4 21-1 0,4-21 1 16,0 0-3-16,0 0 5 0,16 18-2 0,-16-18 2 15,0 0 1-15,26 4 0 0,-26-4 3 16,20-7-2-16,-20 7 1 0,23-10 0 0,-23 10-1 16,22-14-3-16,-22 14 4 0,21-21-5 0,-21 21 4 15,18-24-2-15,-18 24 0 0,15-19-1 16,-15 19 0-16,7-19 0 0,-7 19 0 0,4-17 0 15,-4 17 0-15,0 0 0 0,0 0 0 0,0 0 0 16,0 0 0-16,-15-16 0 0,15 16 0 0,0 0 0 16,-21 4 0-16,21-4 0 0,-17 12 0 0,17-12 0 15,-18 16 0-15,18-16 0 0,0 0 0 0,-18 21 0 16,18-21 0-16,0 0-5 0,-3 20-25 0,3-20-8 16,0 0-57-16,0 0-161 15,35 2-357-15,-35-2-38 0,31-11 293 0</inkml:trace>
  <inkml:trace contextRef="#ctx0" brushRef="#br1" timeOffset="15374.7216">4379 1795 645 0,'-15'-20'185'0,"15"20"-22"16,0 0-35-16,0 0-9 0,0 0-18 0,20-7-13 15,-20 7-16-15,0 0-10 16,0 0-9-16,0 0-7 0,5-18-6 0,-5 18-7 15,0 0-2-15,0 0-2 0,0 0-1 0,0 0-3 16,0 0-4-16,0 0-6 0,0 0-4 0,0 0-3 16,-19 11-3-16,19-11 2 0,0 0 0 0,-23 23 2 15,23-23-1-15,-17 19 2 0,17-19-1 0,-15 20 1 16,15-20-1-16,0 0-2 0,-14 19-3 0,14-19-2 16,0 0-2-16,0 0 1 0,0 0-3 15,16 18 2-15,-16-18 1 0,19 1 0 0,-19-1 3 16,26-6-3-16,-26 6 0 0,32-14 0 0,-15 4 2 15,0-2-2-15,-17 12 2 0,31-22-2 16,-31 22 0-16,25-19-2 0,-25 19 3 0,13-18-2 16,-13 18 6-16,0 0-3 0,1-23 2 0,-1 23-2 15,0 0-2-15,0 0 1 0,-27-18-1 0,27 18 0 16,-24-4 2-16,24 4-2 0,-30 1 0 16,13 4 3-16,17-5-1 0,-31 12 2 0,31-12-5 15,-26 17 0-15,26-17 0 0,-22 18 0 0,22-18 0 16,0 0 0-16,-19 23 0 0,19-23 0 0,0 0 0 15,0 23 0-15,0-23 0 0,0 0 0 0,17 18 0 16,-17-18 0-16,21 10 0 0,-21-10 0 0,26 2 0 16,-26-2 0-16,30-5 0 0,-30 5 0 15,32-7 0-15,-32 7 0 0,29-9 0 16,-29 9 0-16,24-14 0 0,-24 14 0 0,0 0 0 16,20-18 0-16,-20 18 0 0,0 0 0 0,3-18 0 15,-3 18 0-15,0 0 0 0,0 0 0 0,-20-19 0 16,20 19 0-16,-21-6 0 0,21 6 0 0,-24 0 0 15,24 0 0-15,-24 3 0 0,24-3 0 0,-19 6 0 16,19-6 0-16,0 0 0 0,0 0 0 16,0 0 0-16,0 0-13 0,0 0-63 0,0 0-96 15,41 9-426-15,-41-9-60 0,34-8 129 0</inkml:trace>
  <inkml:trace contextRef="#ctx0" brushRef="#br1" timeOffset="16280.9399">5705 1682 1380 0,'0'0'96'0,"0"0"-42"16,0 0-11-16,0 0 2 0,0 0 3 0,0 0-3 15,0 0-6-15,0 0-8 0,0 0-5 0,0 0-1 16,0 0-3-16,0 0-2 0,0 0-1 0,0 0-4 16,0 0-2-16,0 0 1 0,-11 18-2 15,11-18 2-15,0 0-2 0,-22 25-3 0,22-25 4 16,-17 23-4-16,17-23 3 0,-21 23-4 0,21-23 1 16,-21 26-4-16,12-9 3 0,9-17-7 0,-19 27-1 15,19-27 0-15,-11 20 0 0,11-20 0 16,0 0 0-16,0 0 0 0,0 0 0 0,19 15 0 15,-19-15 0-15,20-4 0 0,-20 4 0 0,26-16 0 16,-26 16 0-16,32-26 0 0,-15 10 0 16,-17 16 0-16,32-31 0 0,-17 12 0 0,-2 1 0 15,0 0 0-15,-13 18 0 0,13-32 0 0,-13 32 0 16,5-25 0-16,-5 25 0 0,-4-17 0 0,4 17 0 16,0 0 0-16,-21-12 0 0,21 12 0 0,-23 0 0 15,23 0 0-15,-29 12 0 0,29-12 0 0,-29 21 0 16,29-21 0-16,-27 24 0 0,27-24 0 15,-22 27 0-15,22-27 0 0,-13 23 0 0,13-23 0 16,-6 18 0-16,6-18 0 0,0 0 0 16,7 20 0-16,-7-20 0 0,0 0 0 0,22 17 0 15,-22-17 0-15,24 5 0 0,-24-5 0 0,30 0 0 16,-30 0 0-16,32-6 0 0,-15 3 0 0,-17 3 0 16,33-14 0-16,-33 14 0 0,29-18 0 0,-29 18 0 15,24-22 0-15,-24 22 0 0,14-20 0 16,-14 20 0-16,6-22 0 0,-6 22 0 0,-2-18 0 15,2 18 0-15,0 0 0 0,-20-18 0 0,20 18 0 16,-24-1 0-16,24 1 0 0,-30 8 0 0,10 0 0 16,2 1 0-16,0 4 0 0,-1 1 0 0,19-14 0 15,-28 26 0-15,28-26 0 0,-14 23 0 0,14-23 0 16,0 0 0-16,12 28-45 0,-12-28-143 16,33 5-388-16,-33-5-88 0,35-6 91 15</inkml:trace>
  <inkml:trace contextRef="#ctx0" brushRef="#br1" timeOffset="17171.5346">7056 1734 1517 0,'-26'0'45'0,"26"0"-18"16,0 0-14-16,0 0-3 0,0 0 5 0,0 0 4 31,0 0 3-31,0 0 0 0,0 0-2 0,0 0-2 15,0 0-3-15,0 0 2 0,0 0 1 0,18 17 2 0,-18-17 0 0,0 0 0 0,0 0 0 16,0 0-2-16,0 0 1 0,20 7-2 0,-20-7 2 16,0 0-1-16,0 0 1 0,0 0-2 0,0 0 1 15,0 0-5-15,0 0 0 0,7-17-5 0,-7 17 0 16,0 0-6-16,0 0-2 0,-6-19 0 16,6 19 0-16,0 0 0 0,0 0 0 0,0 0 0 15,-21-8 0-15,21 8 0 0,0 0 0 16,0 0 0-16,-20 0 0 0,20 0 0 0,0 0 0 15,-19 17 0-15,19-17 0 0,-14 20 0 0,14-20 0 32,-15 22 0-32,15-22 0 0,-11 20 0 0,11-20 0 15,-6 22 0-15,6-22 0 0,0 0 0 0,1 21 0 16,-1-21 0-16,0 0 0 0,0 0 0 0,22 13 0 0,-22-13 0 0,21-2 0 0,-21 2 0 0,28-10 0 16,-28 10 0-16,33-21 0 0,-16 8 0 15,0 1 0-15,0-2 0 0,-17 14 0 16,32-31 0-16,-32 31 0 0,24-30 0 0,-24 30 0 15,14-25 0-15,-14 25 0 0,4-21 0 0,-4 21 0 16,0 0 0-16,0 0 0 0,0 0 0 0,-25-14 0 16,25 14 0-16,-26 9 0 0,26-9 0 0,-29 21 0 15,29-21 0-15,-33 23 0 0,33-23 0 16,-28 25 0-16,28-25 0 0,-18 23 0 0,18-23 0 16,0 0 0-16,-5 22 0 0,5-22 0 0,0 0 0 15,19 13 0-15,-19-13 0 0,25 8 0 0,-25-8 0 16,28-2 0-16,-28 2 0 0,31-5 0 0,-31 5 0 15,29-8 0-15,-29 8 0 0,24-11 0 0,-24 11 0 16,0 0 0-16,17-11 0 0,-17 11 0 16,0 0 0-16,0 0 0 0,0 0 0 15,0 0 0-15,0 0 0 0,-10-17 0 0,10 17 0 16,0 0 0-16,-18-3 0 0,18 3 0 0,0 0 0 16,0 0 0-16,0 0 0 0,0 0 0 0,-19 5 0 15,19-5-99-15,0 0-132 0,21 15-314 0,-21-15-92 16,0 0 103-16</inkml:trace>
  <inkml:trace contextRef="#ctx0" brushRef="#br1" timeOffset="18187.1118">8756 1696 1006 0,'0'0'56'0,"0"0"-43"0,0 0 6 15,0 0 19-15,0 0 12 0,0 0 9 16,0 0-8-16,0 0-2 0,0 0 5 0,0 0 5 16,0 0 8-16,0 0 5 0,0 0-2 0,0 0-6 15,0 0-8-15,0 0-13 0,0 0-7 0,0 0-10 16,0 0-3-16,0 0-3 0,0 0 0 0,0 0-2 15,0 0-1-15,-21 9-3 0,21-9-3 0,-21 12-1 16,21-12-1-16,-23 18 0 0,23-18-4 31,-23 21-2-31,23-21-3 0,-19 19 0 0,19-19 0 16,-14 17 0-16,14-17 0 0,0 0 0 0,-2 18 0 16,2-18 0-16,0 0 0 0,0 0 0 0,18 16 0 0,-18-16 0 0,20 3 0 0,-20-3 0 0,25-3 0 15,-25 3 0-15,33-12 0 0,-16 5 0 16,1-3 0-16,1-2 0 0,-1-1 0 15,0 1 0-15,-18 12 0 0,30-27 0 0,-30 27 0 16,21-22 0-16,-21 22 0 0,9-17 0 0,-9 17 0 16,0 0 0-16,-3-18 0 0,3 18 0 0,0 0 0 31,-20-7 0-31,20 7 0 0,-24 4 0 0,24-4 0 0,-29 14 0 0,29-14 0 0,-29 21 0 0,29-21 0 16,-27 18 0-16,27-18 0 0,-18 18 0 0,18-18 0 15,0 0 0-15,-11 22 0 0,11-22 0 16,0 0 0-16,0 0 0 0,10 19 0 0,-10-19 0 15,0 0 0-15,17 11 0 0,-17-11 0 0,0 0 0 16,22 2 0-16,-22-2 0 0,0 0 0 16,0 0 0-16,20-8 0 0,-20 8 0 0,0 0 0 15,0 0 0-15,0 0 0 0,16-18 0 0,-16 18 0 16,0 0 0-16,0 0 0 0,6-17 0 0,-6 17 0 16,0 0 0-16,0 0 0 0,0 0 0 15,3-17-6-15,-3 17-45 0,0 0-64 0,-9-26-193 16,26 40-264-16,-17-14-59 0,0 0 268 0</inkml:trace>
  <inkml:trace contextRef="#ctx0" brushRef="#br1" timeOffset="19171.4312">10586 1667 504 0,'0'0'265'0,"18"-3"-27"0,-18 3-108 0,0 0-51 15,0 0-2-15,17-4 28 0,-17 4 9 0,0 0 1 16,0 0-26-16,0 0-31 0,0 0-22 16,0 0-10-16,0 0-3 0,-17 8-3 15,17-8-1-15,-13 17-2 0,13-17-2 0,-18 21 2 16,18-21 0-16,-25 23 1 0,25-23-1 0,-25 23 1 15,25-23-5-15,-20 20 1 0,20-20-11 0,0 0-3 16,-18 20 0-16,18-20 0 0,0 0 0 0,0 0 0 16,0 0 0-16,0 0 0 0,0 0 0 0,23 11 0 31,-23-11 0-31,32-10 0 0,-13 1 0 16,2 0 0-16,1-2 0 0,0 1 0 0,0-3 0 0,-3 0 0 0,-2 1 0 0,-17 12 0 0,28-29 0 15,-28 29 0-15,20-23 0 0,-20 23 0 16,8-17 0-16,-8 17 0 0,0 0 0 0,-5-17 0 15,5 17 0-15,0 0 0 0,-19-7 0 0,19 7 0 16,-22 4 0-16,22-4 0 0,-30 12 0 0,12-1 0 16,0-2 0-16,1 7 0 0,17-16 0 15,-29 28 0-15,17-10 0 0,12-18 0 0,-16 28 0 16,16-28 0-16,-8 28 0 0,8-28 0 0,2 20 0 16,-2-20 0-16,0 0 0 0,23 22 0 0,-23-22 0 15,26 6 0-15,-26-6 0 0,32-5 0 0,-15 0 0 16,1-1 0-16,-18 6 0 0,31-16 0 0,-31 16 0 15,26-19 0-15,-26 19 0 0,15-17 0 16,-15 17 0-16,0 0 0 0,4-22 0 16,-4 22 0-16,-10-16 0 0,10 16 0 0,0 0 0 15,-25-22 0-15,25 22 0 0,-21-9 0 0,21 9 0 16,-20-1 0-16,20 1 0 0,0 0 0 0,-20 6 0 16,20-6 0-16,0 0 0 0,0 0-43 0,7 23-93 15,-20-43-171-15,40 43-223 0,-27-23-99 0,0 0 228 16</inkml:trace>
  <inkml:trace contextRef="#ctx0" brushRef="#br1" timeOffset="20405.7755">11591 1685 1315 0,'0'0'134'0,"0"0"-67"0,0 0-10 31,0 0-3-31,0 0 4 0,0 0-6 0,0 0-11 16,0 0-14-16,0 0-6 0,0 0-7 0,0 0-2 15,0 0 2-15,0 0-4 0,0 0-1 0,0 0 0 16,12 18 0-16,-12-18 2 0,0 0-2 0,0 0 2 16,-8 19-3-16,8-19 1 0,0 0-1 15,-8 17-2-15,8-17 0 0,0 0-4 0,0 0 0 16,0 0-2-16,0 0-2 0,0 19 3 0,0-19-3 15,0 0 2-15,0 0 0 0,19 5 0 0,-19-5 0 0,0 0 0 0,25-11 1 0,-25 11-1 0,18-9 2 16,-18 9-2-16,18-12 0 0,-18 12 1 16,0 0 1-16,21-22 1 0,-21 22 2 0,0 0-1 15,7-22 1-15,-7 22 0 0,0 0 0 16,0 0-3-16,-12-19 2 0,12 19-3 0,0 0 3 16,-22-9-4-16,22 9 0 0,-18-1-1 0,18 1 1 15,-23 10 3-15,23-10-2 0,-22 12 3 0,22-12-2 31,-23 17 2-31,23-17-3 0,-20 20 4 0,20-20-3 0,0 0 2 0,-18 23-1 0,18-23 0 0,0 0-3 16,-6 20 0-16,6-20 0 0,0 0 0 16,0 0 0-16,10 18 0 0,-10-18 0 0,0 0 0 15,25 11 0-15,-25-11 0 0,27 2 0 0,-27-2 0 16,33-1 0-16,-16-3 0 0,0-2 0 16,1 0 0-16,-18 6 0 0,32-14 0 0,-32 14 0 15,23-14 0-15,-23 14 0 0,0 0 0 0,15-23 0 16,-15 23 0-16,0 0 0 0,-5-19 0 0,5 19 0 15,0 0 0-15,-23-21 0 0,23 21 0 16,-25-7 0-16,25 7 0 0,-25-6 0 0,25 6 0 16,-23 3 0-16,23-3 0 0,-17 8 0 0,17-8 0 15,0 0 0-15,-14 17 0 0,14-17 0 0,0 17 0 16,0-17-11-16,6 17-52 0,12 6-97 0,-18-23-298 16,0 0-158-16,18 14-16 0,-18-14 526 0</inkml:trace>
  <inkml:trace contextRef="#ctx0" brushRef="#br1" timeOffset="21218.2257">12494 1663 936 0,'25'6'98'15,"-25"-6"-2"-15,0 0-3 0,0 0-4 0,18-7-4 16,-18 7-21-16,0 0-4 0,0 0 7 0,0 0 4 16,0 0-6-16,0 0-12 0,0 0-16 0,0 0-11 15,0 0-4-15,-21 2 1 0,21-2-6 16,-22 13 0-16,22-13-1 0,-29 19-1 0,11-9-2 31,18-10 2-31,-32 20-1 0,32-20-2 16,-24 15 0-16,24-15-4 0,0 0-4 0,-20 20-2 15,20-20-1-15,0 0 0 0,0 0 0 0,0 0 0 16,0 0-5-16,16 18 4 0,-16-18-2 0,22 5 2 16,-22-5 2-16,32-3-2 0,-14 0 2 0,0-1-2 0,-1-1-1 0,0-1 0 0,-17 6 1 0,28-11-1 15,-28 11 2-15,20-11 0 0,-20 11 3 0,0 0 0 16,12-21 4-16,-12 21-8 0,0 0 0 15,-1-21 0-15,1 21 0 0,-13-17 0 16,13 17 0-16,-21-13 0 0,21 13 0 0,-25-4 0 16,25 4 0-16,-24-2 0 0,24 2 0 0,-26 5 0 15,26-5 0-15,-25 11 0 0,25-11 0 0,-23 14 0 16,23-14 0-16,-19 17 0 0,19-17 0 0,0 0 0 16,-14 22 0-16,14-22 0 0,0 0 0 15,0 0 0-15,0 0 0 0,6 19 0 0,-6-19 0 16,0 0 0-16,19 11 0 0,-19-11 0 0,24-1 0 15,-24 1-44-15,40 3-108 0,-38-34-296 0,27 31-186 16,-7-10-10-16,-2-7 520 0</inkml:trace>
  <inkml:trace contextRef="#ctx0" brushRef="#br1" timeOffset="21905.7289">13121 1691 1108 0,'0'0'73'0,"0"0"-6"0,0 0 10 15,-15-18 4-15,15 18-1 0,0 0-8 16,0 0-9-16,0 0-6 0,0 0-7 16,0 0-7-16,0 0-5 0,-17-15-1 0,17 15-6 15,0 0-4-15,0 0-3 0,-21 7-6 0,21-7-5 16,0 0-4-16,-24 14-1 0,24-14 2 0,-18 14-1 16,18-14 0-16,-19 16 0 0,19-16-6 0,-17 17 4 15,17-17-4-15,0 0 1 0,-17 19-1 0,17-19-1 31,0 0-1-31,0 0-1 0,0 0-2 16,4 19 1-16,-4-19 0 0,0 0 2 0,22 0 2 16,-22 0-4-16,27-6 1 0,-10 2-1 0,-17 4-1 15,33-14 4-15,-16 7-1 0,-17 7 0 0,29-16 3 0,-29 16-4 0,20-14 3 0,-20 14-2 0,0 0 2 16,16-18-3-16,-16 18 0 0,0 0 0 16,0 0 0-16,0 0 0 0,-10-20 0 15,10 20 0-15,0 0 0 0,-25-6 0 0,25 6 0 16,-21 4 0-16,21-4 0 0,-23 7 0 0,23-7 0 31,-24 6 0-31,24-6 0 0,-21 15 0 0,21-15 0 0,0 0 0 0,-17 18 0 0,17-18 0 0,0 0 0 16,0 0 0-16,-6 19 0 0,6-19 0 0,0 0 0 15,9 17 0-15,-9-17 0 0,0 0 0 0,23 13-3 16,-23-13-30-16,25 8-40 0,-25-8-69 16,43 0-405-16,-43 0-101 0,30-5 53 0</inkml:trace>
  <inkml:trace contextRef="#ctx0" brushRef="#br1" timeOffset="22624.4527">13712 1657 801 0,'0'0'173'0,"0"0"-69"0,18-4-11 0,-18 4-8 31,0 0-4-31,-1-17-16 0,1 17-5 0,0 0-2 16,0 0 4-16,0 0-2 0,0 0-4 0,0 0-7 15,0 0-12-15,0 0-10 0,0 0-7 0,0 0-5 0,-22 14 1 0,22-14-3 0,-19 17 4 0,19-17-1 16,-20 19-1-16,20-19 1 0,-20 18-1 0,20-18-5 16,0 0-1-16,-19 21-4 0,19-21-2 15,0 0-2-15,0 0-2 0,0 0 0 0,2 18 1 16,-2-18-2-16,0 0 3 0,21 5-2 31,-21-5 1-31,23-4 3 0,-23 4-3 0,30-10 3 16,-30 10-3-16,30-12 1 0,-30 12-1 0,25-13 2 15,-25 13-1-15,20-12 2 0,-20 12 0 0,0 0 3 0,0 0 1 0,9-17 3 0,-9 17-1 0,0 0-2 16,0 0-2-16,-19-7-1 0,19 7-1 31,-21 1-2-31,21-1 0 0,-28 8-1 0,28-8 0 16,-29 10 0-16,29-10 0 0,-27 10 0 0,27-10 0 0,-20 10 0 0,20-10 0 0,0 0 0 0,0 0 0 15,0 0 0-15,-17 11 0 0,17-11 0 0,0 0 0 16,0 0 0-16,0 0 0 0,19 11 0 0,-19-11-5 16,20 1-20-16,-20-1-22 0,34 5-73 15,-37-28-413-15,30 26-89 0,-9-9-16 32</inkml:trace>
  <inkml:trace contextRef="#ctx0" brushRef="#br1" timeOffset="23515.0411">14306 1641 1306 0,'0'0'258'0,"0"0"-214"16,0 0-15-16,0 0 6 0,0 0 6 0,-1-19-1 0,1 19-8 0,0 0-13 0,0 0-7 16,0 0-3-16,0 0 2 0,-22 3 1 0,22-3-1 31,-21 9-1-31,21-9 0 0,-28 18 2 0,28-18 4 15,-30 27 1-15,30-27 2 0,-32 27-4 0,32-27 2 16,-24 20-4-16,24-20-1 0,0 0-3 0,-17 18-6 16,17-18-3-16,0 0-1 0,0 0 1 15,0 0 1-15,27 8 2 0,-27-8 0 0,29-9 3 16,-8 1-1-16,1-1 2 0,1-2-5 0,1-2 1 0,-1 2-3 0,-1-4 1 0,-1 2-1 0,-4 3 1 31,-17 10-1-31,22-19 4 0,-22 19-4 0,0 0 0 0,0 0 0 0,0 0 0 0,0 0 0 16,-15-17 0-16,15 17 0 0,-32 4 0 0,12 2 0 15,-3 2 0-15,-2-1 0 0,2 4 0 16,1 1 0-16,3-1 0 0,19-11 0 0,-26 18 0 31,26-18 0-31,0 0 0 0,0 0 0 0,0 0 0 16,0 0 0-16,0 0-34 0,30 11-29 0,1 3-104 16,-22-41-318-16,23 27-142 0,-5-9 3 0,-6-12 578 15</inkml:trace>
  <inkml:trace contextRef="#ctx0" brushRef="#br1" timeOffset="24311.8731">14762 1663 803 0,'0'0'110'0,"0"0"-47"0,0 0-21 15,0 0-5-15,0 0-11 0,0 0-15 0,0 0-7 16,0 0-3-16,0 0 2 0,-8-17 5 15,8 17 14-15,0 0 14 0,0 0 16 0,0 0 14 32,11-19 6-32,-11 19 1 0,0 0-2 0,0 0-6 0,0 0-5 0,17-3-1 0,-17 3-4 31,0 0-3-31,0 0-9 0,0 0-10 0,0 0-9 16,0 0-6-16,0 0-4 0,-21 7-3 0,21-7-3 15,0 0 0-15,-24 16-1 0,24-16 3 0,-20 16 0 16,20-16 2-16,-18 23-2 0,18-23 1 0,-16 20-5 15,16-20 0-15,0 0-3 0,-9 22-3 16,9-22 1-16,0 0 0 0,0 0-2 0,9 21 3 0,-9-21 0 0,0 0 0 0,22 3-1 31,-22-3 0-31,22-3 1 0,-22 3 1 0,27-8 2 16,-27 8-3-16,25-13-1 0,-25 13-1 0,20-13 0 16,-20 13 0-16,0 0 0 0,17-21 0 0,-17 21 0 15,0 0 0-15,3-18 0 0,-3 18 0 0,0 0 0 0,-7-19 0 0,7 19 0 0,0 0 0 31,0 0 0-31,-21-20 0 0,21 20 0 0,0 0 0 16,-19-1 0-16,19 1 0 0,0 0 0 0,-19 5 0 16,19-5 0-16,0 0 0 0,0 0 0 0,-20 16 0 0,20-16 0 0,0 0 0 0,-7 20 0 0,7-20 0 31,0 0 0-31,0 19 0 0,0-19 0 16,0 0 0-16,0 0 0 0,0 0 0 0,20 14 0 0,-20-14 0 0,0 0 0 0,26 0-7 31,-26 0-53-31,19-13-43 0,12 30-301 0,-40-35-168 15,9 18-34-15,27 2 312 0</inkml:trace>
  <inkml:trace contextRef="#ctx0" brushRef="#br1" timeOffset="24999.3479">15380 1641 1056 0,'0'0'61'0,"0"0"-8"0,-4-22 11 16,4 22 13-16,0 0 7 0,0 0-9 16,-2-18-12-16,2 18 0 0,0 0 2 0,0 0-7 15,0 0-8-15,0 0-9 0,-24 9-13 0,24-9-2 16,-20 11-1-16,20-11 3 0,-23 16-5 0,23-16 4 16,-27 25-7-16,27-25-2 0,-24 25-2 15,24-25-5-15,-19 21-3 0,19-21-1 0,0 0-7 16,-11 17 0-16,11-17 0 0,0 0 0 15,0 0 0-15,0 0 0 0,24 16 0 0,-24-16 0 16,21 2 0-16,-21-2 0 0,26-6 0 0,-26 6 0 16,28-11 0-16,-28 11 0 0,25-15 0 0,-25 15 0 15,19-12 0-15,-19 12 0 0,0 0 0 0,0 0 0 16,17-19 0-16,-17 19 0 0,0 0 0 0,0 0 0 16,-8-20 0-16,8 20 0 0,0 0 0 0,-21-14 0 15,21 14 0-15,-17-1 0 0,17 1 0 16,-18 2 0-16,18-2 0 0,-20 9 0 0,20-9 0 15,-18 13 0-15,18-13 0 0,0 0 0 16,-15 18 0-16,15-18 0 0,0 0 0 0,-3 18 0 16,3-18 0-16,0 0 0 0,7 17 0 0,-7-17 0 15,0 0 0-15,18 11 0 0,-18-11 0 0,19 2-45 16,1 12-90-16,-26-35-398 0,26 28-76 0,-20-7-14 16</inkml:trace>
  <inkml:trace contextRef="#ctx0" brushRef="#br1" timeOffset="25749.3254">16149 1648 1328 0,'-19'-11'21'0,"19"11"-21"0,0 0-2 0,0 0 2 16,0 0 2-16,0 0-2 0,14-19-2 0,-14 19 1 15,0 0 0-15,20-11 5 0,-20 11 7 0,0 0 10 16,0 0 18-16,25-8 14 15,-25 8 14-15,0 0 17 0,0 0-1 0,0 0-3 16,0 0-10-16,0 0-24 0,0 0-10 0,0 0-11 16,-17 6-4-16,17-6-2 0,-18 10-5 0,18-10-3 15,-24 12-2-15,24-12 0 0,-26 15-9 0,26-15 0 16,-25 18 0-16,25-18 0 0,-22 25 0 0,22-25 0 16,-14 19 0-16,14-19 0 0,0 0 0 0,0 0 0 15,0 0 0-15,-1 18 0 0,1-18 0 16,0 0 0-16,19-1 0 0,-19 1 0 0,21-6 0 15,-21 6 0-15,25-7 0 0,-25 7 0 0,28-14 0 16,-28 14 0-16,25-15 0 0,-25 15 0 0,18-16 0 16,-18 16 0-16,0 0 0 0,22-26 0 15,-22 26 0-15,0 0 0 0,17-18 0 0,-17 18 0 16,0 0 0-16,9-20 0 0,-9 20 0 0,0 0 0 16,0 0 0-16,0 0 0 0,0 0 0 15,0 0 0-15,0 0 0 0,-21-4 0 0,21 4 0 16,-20 11 0-16,20-11 0 0,-25 18 0 0,25-18 0 15,-27 22 0-15,27-22 0 0,-20 19 0 0,20-19 0 16,-9 18 0-16,9-18 0 0,0 0 0 0,8 21 0 16,-8-21 0-16,22 7-36 0,-17-25-135 0,31 37-295 15,-36-19-177-15,34-9 46 0,-9 20 464 16</inkml:trace>
  <inkml:trace contextRef="#ctx0" brushRef="#br1" timeOffset="26358.6479">17333 1644 1596 0,'-25'-11'81'0,"25"11"-37"0,0 0-2 15,0 0 1-15,-21 0-1 0,21 0-10 0,0 0-9 16,-18 6-6-16,18-6-2 0,-17 6 0 0,17-6-1 16,-19 9-1-16,19-9 0 0,-21 13 0 15,21-13 0-15,-25 13 2 0,25-13-3 0,-24 18-8 16,24-18-4-16,-24 18 0 0,24-18 0 0,-20 12 0 16,20-12 0-16,0 0 0 0,0 0 0 0,0 0 0 15,0 17 0-15,0-17 0 0,0 0 0 16,26 5 0-16,-26-5 0 0,28-5 0 0,-11 3 0 15,0-2 0-15,0-1 0 0,2-2 0 0,-2 0 0 16,1-3 0-16,1 2 0 0,-19 8 0 0,28-17 0 16,-28 17 0-16,19-15 0 0,-19 15 0 0,0 0 0 15,11-18 0-15,-11 18 0 0,0 0 0 0,0 0 0 16,-15-18 0-16,15 18 0 0,-19-3 0 16,19 3 0-16,-26 5 0 0,26-5 0 0,-30 12 0 15,30-12 0-15,-30 16 0 0,30-16 0 16,-30 16 0-16,30-16 0 0,-24 18 0 0,24-18 0 15,-14 21 0-15,14-21 0 0,0 0 0 0,-7 19 0 16,7-19 0-16,0 0 0 0,0 0 0 0,28 20 0 16,-28-20 0-16,33 3-37 0,-33-3-105 0,54 6-332 15,-54-6-149-15,48-13 34 0,-14 14 408 16</inkml:trace>
  <inkml:trace contextRef="#ctx0" brushRef="#br1" timeOffset="26921.1253">18351 1660 1624 0,'0'0'154'0,"0"0"-100"0,0 0-10 0,0 0-7 15,-18-4-9-15,18 4-7 0,0 0-4 0,0 0-5 16,0 0-2-16,-20-2-3 0,20 2-2 15,0 0 4-15,-25 13 1 0,25-13-3 0,-22 14 0 16,22-14-6-16,-24 22-1 0,24-22 0 0,-26 23 0 16,26-23 0-16,-23 20 0 0,23-20 0 0,-13 17 0 15,13-17 0-15,0 0 0 0,0 0 0 0,2 17 0 16,-2-17 0-16,17 1 0 0,-17-1 0 0,21-4 0 16,-21 4 0-16,25-8 0 0,-25 8 0 15,29-13 0-15,-12 3 0 0,1 2 0 16,-18 8 0-16,30-21 0 0,-30 21 0 0,25-19 0 15,-25 19 0-15,17-15 0 0,-17 15 0 0,0 0 0 16,0 0 0-16,2-19 0 0,-2 19 0 0,0 0 0 16,-21-5 0-16,21 5 0 0,-24 4 0 0,24-4 0 15,-31 13 0-15,31-13 0 0,-30 20 0 0,30-20 0 16,-26 16 0-16,26-16 0 0,0 0 0 16,-15 21 0-16,15-21 0 0,0 0 0 0,0 0 0 15,21 13 0-15,-21-13 0 0,32 5 0 0,-32-5-97 16,61 10-250-16,-61-10-257 0,39-10-7 0,-15 9 224 15</inkml:trace>
  <inkml:trace contextRef="#ctx0" brushRef="#br1" timeOffset="27483.6189">19420 1637 1730 0,'-5'-16'60'0,"5"16"-28"0,0 0-3 16,0 0 2-16,0 0-3 0,0 0-5 0,0 0-4 16,0 0-7-16,0 0 2 0,0 0-4 0,0 0-1 15,0 0 0-15,-23 1-2 0,23-1 1 0,-23 15 8 16,23-15-6-16,-28 23-10 0,28-23 0 16,-27 23 0-16,27-23 0 0,-23 20 0 0,23-20 0 15,0 0 0-15,-16 20 0 0,16-20 0 0,0 0 0 16,0 0 0-16,0 0 0 0,22 12 0 15,-22-12 0-15,27 0 0 0,-10-1 0 0,2-2 0 16,1-3 0-16,1 0 0 0,-1-3 0 0,-3-3 0 16,0 3 0-16,-17 9 0 0,28-20 0 0,-28 20 0 15,20-18 0-15,-20 18 0 0,7-17 0 0,-7 17 0 16,0 0 0-16,-2-19 0 0,2 19 0 0,0 0 0 16,-22-16 0-16,22 16 0 0,-25-6 0 0,25 6 0 15,-30 2 0-15,30-2 0 0,-33 9 0 16,33-9 0-16,-29 13 0 0,29-13 0 15,-26 18 0-15,26-18 0 0,-15 21 0 0,15-21 0 16,-3 23 0-16,3-23 0 0,10 21 0 0,-10-21 0 16,23 20 0-16,-4-13-32 0,-19-7-60 0,52 21-382 15,-51-38-63-15,33 24-62 0,-10-7 287 0</inkml:trace>
  <inkml:trace contextRef="#ctx0" brushRef="#br1" timeOffset="28020.6227">20322 1637 1684 0,'0'0'57'0,"0"0"-21"0,0 0-3 15,0 0 0-15,0 0 0 0,0 0-9 0,0 0-5 16,0 0-3-16,-17-9-4 0,17 9-3 0,0 0-2 16,-28 14 1-16,28-14 5 0,-26 18 2 0,26-18 4 15,-33 22-4-15,16-10-2 0,17-12-12 0,-28 22-1 16,28-22 0-16,-23 22 0 0,23-22 0 0,0 0 0 15,-17 20 0-15,17-20 0 0,0 0 0 16,0 0 0-16,13 20 0 0,-13-20 0 16,23 5 0-16,-23-5 0 0,32 0 0 0,-13-4 0 15,3-1 0-15,0-1 0 0,0-2 0 0,0 2 0 16,-3-2 0-16,-2 0 0 0,-17 8 0 0,26-15 0 16,-26 15 0-16,13-17 0 0,-13 17 0 0,0 0 0 15,4-26 0-15,-4 26 0 0,-6-18 0 0,6 18 0 16,-14-17 0-16,14 17 0 0,-18-10 0 15,18 10 0-15,-23-4 0 0,23 4 0 0,-25-3 0 16,25 3 0-16,-24 1 0 0,24-1 0 0,0 0 0 16,-19 11 0-16,19-11 0 0,0 0 0 0,-5 19 0 15,5-19 0-15,4 21 0 0,-4-21 0 0,16 22-3 16,-16-22-67-16,37 26-129 0,-38-48-207 16,36 36-193-16,-15-17-12 0,7-8 453 15</inkml:trace>
  <inkml:trace contextRef="#ctx0" brushRef="#br1" timeOffset="28551.7903">21576 1637 1843 0,'0'0'65'16,"0"0"-30"-16,0 0-9 0,-17-8 1 0,17 8-4 15,0 0-6-15,-17-2-7 0,17 2-9 0,-19 1-1 16,19-1 0-16,-23 8 0 16,23-8 0-16,-31 15 0 0,14-8 0 0,-2 5 0 15,-1 0 0-15,0 0 0 0,-1 2 0 0,1 0 0 16,3-2 0-16,17-12 0 0,-20 20 0 0,20-20 0 16,0 0 0-16,0 0 0 0,-4 20 0 0,4-20 0 15,0 0 0-15,27 9 0 0,-27-9 0 0,28-4 0 16,-10 2 0-16,2-2 0 0,0-3 0 0,2-1 0 15,-1-1 0-15,-2-1 0 0,-2 3 0 16,-17 7 0-16,27-20 0 0,-27 20 0 0,0 0 0 16,19-20 0-16,-19 20 0 0,0 0 0 0,-7-21 0 15,7 21 0-15,0 0 0 0,-27-13 0 0,27 13 0 16,-26-1 0-16,26 1 0 0,-26 3 0 16,26-3 0-16,-22 8 0 0,22-8 0 0,0 0 0 15,0 0 0-15,-17 20 0 0,17-20-5 0,0 0-93 16,37 35-257-16,-37-35-263 0,22-1 3 15,1 2 260-15</inkml:trace>
  <inkml:trace contextRef="#ctx0" brushRef="#br1" timeOffset="29379.8879">23476 1624 1731 0,'-26'5'124'0,"26"-5"-70"0,0 0-21 15,-22 7-8-15,22-7 0 0,-17 4-10 0,17-4-3 16,-19 5-6-16,19-5-3 0,-22 13 3 0,22-13-3 16,-19 13 1-16,19-13-3 0,0 0 1 0,0 0 0 15,-19 17-3-15,19-17 0 0,0 0 0 16,0 0-2-16,0 0 5 0,15 18 3 15,-15-18-5-15,22 2 0 0,-5-2 0 0,2-4 0 16,4-2 0-16,5-3 0 0,-2 1 0 0,3-2 0 16,-3-1 0-16,-2 3 0 0,-1-2 0 0,-2 1 0 15,-21 9 0-15,25-15 0 0,-25 15 0 0,0 0 0 16,0 0 0-16,8-19 0 0,-8 19 0 0,0 0 0 16,-28-11 0-16,11 8 0 0,-4 1 0 15,-5 1 0-15,0 3 0 0,-5 3 0 0,2 4 0 16,-1-1 0-16,0 1 0 0,4-1 0 0,3-1 0 15,4 0 0-15,19-7 0 0,-24 15 0 0,24-15 0 16,0 0 0-16,0 22 0 0,0-22 0 0,19 13 0 16,-2-6 0-16,3-3 0 0,8 0 0 15,5-6 0-15,9 5-44 0,-5-26-124 0,35 34-306 16,-29-27-162-16,23 11 36 0,-2 9 476 16</inkml:trace>
  <inkml:trace contextRef="#ctx0" brushRef="#br1" timeOffset="31551.6727">25291 1542 883 0,'0'0'235'16,"0"0"-71"-16,0 0-44 0,0 0-29 0,0 0-19 16,0 0-12-16,0 0-12 0,0 0-8 0,-19 5-9 15,19-5-7-15,0 0-6 0,0 0-1 0,-22 11 1 16,22-11 1-16,0 0-6 0,-17 11 3 0,17-11-8 15,0 0 5-15,-17 10-2 0,17-10-4 16,0 0-2-16,0 0-3 0,-10 20-1 0,10-20 1 16,0 0-2-16,0 0-1 0,0 0-2 0,6 17 3 15,-6-17-2-15,0 0 2 0,0 0 2 0,17 2 0 16,-17-2 2-16,0 0 1 0,19-7 1 0,-19 7-1 16,0 0 2-16,23-9 0 0,-23 9 2 15,0 0-1-15,14-17 5 0,-14 17-3 16,0 0-1-16,0 0 0 0,8-20-3 0,-8 20-2 15,0 0 0-15,0 0 1 0,-8-17 0 0,8 17 1 16,0 0 0-16,0 0-3 0,-24-12-3 0,24 12 0 16,-18-1 0-16,18 1 0 0,-21 3 0 0,21-3 0 15,-24 9 0-15,24-9 0 0,-24 12 0 0,24-12 0 16,-21 17 0-16,21-17 0 0,-20 20 0 0,20-20 0 16,-15 17 0-16,15-17 0 0,0 0 0 15,-14 24 0-15,14-24 0 0,-1 19 0 0,1-19 0 16,0 0 0-16,6 20 0 0,-6-20 0 15,0 0 0-15,18 11 0 0,-18-11 0 0,19 4 0 16,-19-4 0-16,19-3 0 0,-19 3 0 0,24-9 0 16,-24 9 0-16,25-15 0 0,-25 15 0 0,19-18 0 15,-19 18 0-15,0 0 0 0,18-22 0 0,-18 22 0 16,6-17 0-16,-6 17 0 0,0 0 0 16,-1-19 0-16,1 19 0 0,0 0 0 0,-11-17 0 15,11 17 0-15,0 0 0 0,-20-6 0 0,20 6 0 16,0 0 0-16,-26 0 0 0,26 0 0 0,-22 6 0 15,22-6 0-15,-23 11 0 0,23-11 0 0,-19 14 0 16,19-14 0-16,-17 19 0 0,17-19 0 16,-13 16 0-16,13-16 0 0,-6 17 0 15,6-17 0-15,0 0 0 0,3 21 0 0,-3-21 0 16,0 0 0-16,0 0 0 0,24 17 0 0,-24-17 0 16,23 1 0-16,-23-1 0 0,33-7 0 0,-13-2 0 15,-1-2 0-15,0 3 0 0,-2-2 0 0,0-1 0 16,-17 11 0-16,26-19 0 0,-26 19 0 0,0 0 0 15,17-22 0-15,-17 22 0 0,0 0 0 0,0 0 0 16,-15-19 0-16,15 19 0 0,-23-7 0 16,6 6 0-16,-3 3 0 0,-1 0 0 0,-2 3 0 15,0 1 0-15,0-1 0 0,1 1 0 0,4 1 0 16,18-7 0-16,-28 14 0 0,28-14 0 16,0 0 0-16,0 0 0 0,-13 18 0 0,13-18 0 15,0 0 0-15,31 17 0 0,-31-17-70 0,46 15-156 16,-47-39-261-16,30 28-136 0,-11-7 20 0,-10-19 566 15</inkml:trace>
  <inkml:trace contextRef="#ctx0" brushRef="#br1" timeOffset="37098.3006">1125 3165 1337 0,'-22'-25'122'0,"22"25"-46"0,0 0-15 15,0 0-5-15,0 0 2 0,0 0-6 16,8-22-5-16,-8 22-10 0,0 0-3 0,0 0-6 15,0 0-1-15,0 0-5 0,0 0 2 0,0 0-6 16,0 0-3-16,-18 0-3 0,18 0-4 16,-26 12 0-16,9-2-3 0,-6 3-5 0,-3 1 0 15,-5 6 0-15,-3 0 0 0,0 6 0 0,-2-1 0 16,3 2 0-16,1-2 0 0,5-2 0 16,7-1 0-16,1-4 0 0,19-18 0 0,-20 29 0 15,20-29 0-15,0 21 0 0,0-21 0 0,18 21 0 16,-1-11 0-16,1 0 0 0,5-3 0 0,4-1 0 15,1-1 0-15,4-2 0 0,1 1 0 0,-1 0 0 16,1 0 0-16,1 0 0 0,-3 0 0 0,-2 2 0 16,-4-1 0-16,-3 2 0 0,-5 0 0 0,-17-7 0 15,25 18 0-15,-25-18 0 0,9 26 0 16,-9-26 0-16,-7 34 0 0,-4-16 0 16,-6 5 0-16,-4 0 0 0,-4 1 0 0,-4 2 0 15,0 0 0-15,-3-1 0 0,0-3 0 0,2 0 0 16,4-5 0-16,3-4 0 0,23-13 0 0,-26 13 0 15,26-13 0-15,0 0-27 0,0 0-36 0,4-37-38 16,29 38-177-16,-21-36-378 0,18 5 46 0,-2-4 299 16</inkml:trace>
  <inkml:trace contextRef="#ctx0" brushRef="#br1" timeOffset="37270.1856">1120 3182 1871 0,'0'0'60'15,"-40"17"-13"-15,19-8-13 0,5-1-1 16,16-8-31-16,-19 8-2 0,19-8 0 0,0 0 0 16,0 0 0-16,0 0 0 0,0 0 0 0,26-9 0 15,-6 1 0-15,8-3 0 0,5-2 0 0,6-1 0 16,2-3 0-16,5 1 0 0,0-1 0 0,3 2 0 16,-5 2 0-16,7 14-109 0,-32-15-499 0,26 19-46 15,-14-9-7-15</inkml:trace>
  <inkml:trace contextRef="#ctx0" brushRef="#br1" timeOffset="37957.6383">2006 3349 1524 0,'-7'-22'85'0,"7"22"-20"0,0 0-1 15,0 0-1-15,-10-25-7 0,10 25-10 0,0 0-15 16,0 0-4-16,-22-15-8 0,22 15-1 15,-19 1-5-15,19-1 1 0,-27 10-5 0,10-2 1 16,-1 3-7-16,-2 1-3 0,1 4 0 0,0 1 0 16,-2 1 0-16,1 3 0 0,0 1 0 15,2 2 0-15,-1 1 0 0,5 2 0 0,2 1 0 16,2 2 0-16,4 0 0 0,3 1 0 0,6 0 0 16,2-4 0-16,6 1 0 0,3-1 0 0,3-2 0 15,5-3 0-15,4-5 0 0,0-1 0 0,4-7 0 16,1-1 0-16,3-7 0 0,3-4 0 0,2-5 0 15,-2-7 0-15,2-4 0 16,0-4 0-16,-1-5 0 0,0-4 0 0,-3-7 0 0,0-5 0 16,-2-4 0-16,-3-2 0 0,-5 2 0 15,-6 2 0-15,-7 4 0 0,-7 4 0 0,-9 4 0 16,-5 4 0-16,-8 2 0 0,-5 3 0 0,-4 1 0 16,-3 6 0-16,-1 3 0 0,-3 6 0 0,-1 6 0 15,0 4 0-15,1 8 0 0,0 5 0 0,3 7 0 16,-1 2 0-16,5 5 0 0,2 2 0 15,5 1 0-15,4 1 0 0,10 5-64 0,5-37-212 16,2 37-373-16,-2-37 7 0,35 24 227 0</inkml:trace>
  <inkml:trace contextRef="#ctx0" brushRef="#br1" timeOffset="39223.2962">3002 3129 1052 0,'0'0'251'0,"-22"12"-181"0,22-12 2 16,0 0-5-16,-4 18-6 0,4-18-11 0,0 0-9 15,0 0-11-15,-14 22-5 0,14-22-7 0,0 0-3 16,-6 23-8-16,6-23-1 15,1 18-4-15,-1-18 1 0,5 19 22 0,-5-19-48 16,11 17 45-16,-11-17-51 0,16 17 8 0,-16-17-21 16,22 17-43-16,-22-17-74 0,25-4-364 0,-25 4-4 15,22-8 120-15</inkml:trace>
  <inkml:trace contextRef="#ctx0" brushRef="#br1" timeOffset="39395.0813">3227 3074 1599 0,'0'0'26'0,"-22"23"-6"0,22-23-2 16,-24 32 6-16,24-32-2 0,-21 34 2 15,9-15-15-15,4-1 0 0,0 0-10 0,8-18 3 16,-4 29 14-16,4-29-58 0,13 21 16 16,-13-21-103-16,38 0-437 0,-19 0 16 0,4-4 96 15</inkml:trace>
  <inkml:trace contextRef="#ctx0" brushRef="#br1" timeOffset="40020.0748">3593 3175 1202 0,'-3'-34'394'0,"3"34"-367"15,0 0 5-15,0 0 9 0,0 0 13 0,0 0 1 16,0 0-12-16,-19 6-14 0,19-6-12 0,0 0-4 16,-14 19-3-16,14-19 0 0,-11 26 1 0,11-26 2 15,-9 35-3-15,6-14-15 0,-1 4 32 0,2 2-32 16,-1 1 30-16,1 2-11 0,-1-1-9 15,0 2 5-15,0 0-9 0,0 1 7 16,-2-2-6-16,0 1 2 0,0-2-4 0,0-1 0 16,-1-1 0-16,0-4 0 0,1-4 0 0,0-1 0 15,5-18 0-15,-6 28 0 0,6-28 0 0,0 0 0 16,-2 21 0-16,2-21 0 0,0 0 0 0,0 0 0 16,0 0 0-16,0 0 0 0,0 0 0 0,0 0 0 15,16-27 0-15,-16 27 0 0,13-28 0 0,-4 11 0 16,0 0 0-16,2-1 0 0,0 0 0 15,-1 0 0-15,1 1 0 0,0 0 0 0,-11 17 0 16,22-25 0-16,-22 25 0 0,19-17 0 16,-19 17 0-16,20-9 0 0,-20 9 0 0,17-2 0 15,-17 2 0-15,18 3 0 0,-18-3 0 0,19 11 0 16,-19-11 0-16,20 16 0 0,-20-16 0 0,17 23 0 16,-17-23 0-16,17 29 0 0,-17-29 0 15,13 28 0-15,-13-28 0 0,11 25 0 0,-11-25 0 16,6 24 0-16,-6-24 0 0,-1 21 0 0,1-21 0 15,-12 19 0-15,12-19 0 0,-24 18 0 0,6-9 0 16,-1 1 0-16,-4-2 0 0,0-2 0 0,-3-1 0 16,2-4 0-16,1 0 0 0,2-3 0 0,4-2 0 15,17 4 0-15,-23-13-18 0,23 13-42 0,-8-19-35 16,-2-6-51-16,37 30-286 16,-25-22-184-16,-2 17 50 0,32-20 453 0</inkml:trace>
  <inkml:trace contextRef="#ctx0" brushRef="#br1" timeOffset="40457.5405">4036 3466 1822 0,'0'0'48'16,"-12"-19"-19"-16,12 19 0 0,0 0 2 0,0 0-2 15,-18-12-9-15,18 12-3 0,0 0-4 16,-20 2-4-16,20-2-9 0,0 0 0 0,-23 17 0 0,23-17 0 15,-18 22 0-15,18-22 0 0,-18 35 0 16,9-15 0-16,-1 3 0 0,2 3 0 16,1-2 0-16,-1 0 0 0,3 0 0 0,2-2 0 15,0 0 0-15,2-3 0 0,2-1 0 0,3-1 0 16,-4-17 0-16,15 26 0 0,-15-26 0 0,23 15 0 16,-23-15 0-16,30 4 0 0,-12-6 0 0,2-6 0 15,2 0 0-15,2-4 0 0,2-5 0 0,-1-1 0 16,-1-3 0-16,3-1 0 0,-3-1 0 0,0-1 0 15,-4 1 0-15,0 1 0 0,-6 2 0 16,-14 20 0-16,21-30 0 0,-21 30 0 16,11-25 0-16,-11 25 0 0,0 0 0 0,0 0 0 15,1-16 0-15,-1 16 0 0,0 0 0 0,0 0 0 16,0 0 0-16,-13 26 0 0,13-26 0 0,-15 35 0 16,8-13 0-16,0-1 0 0,0 0 0 0,4-3 0 15,0 2 0-15,3-20 0 0,5 30 0 0,-5-30 0 16,16 25 0-16,-16-25 0 0,28 17-40 15,-28-17-22-15,41 12-63 0,-36-33-126 0,23 26-341 16,-11-16-11-16,8-1 230 0</inkml:trace>
  <inkml:trace contextRef="#ctx0" brushRef="#br1" timeOffset="41035.674">4612 3528 1755 0,'-21'-8'65'16,"21"8"-25"-16,0 0-3 0,0 0-1 0,-25 9-7 15,25-9-5-15,0 0-6 0,-22 24-3 0,22-24-4 16,-15 24 1-16,15-24-7 0,-14 29-5 0,14-29 0 16,-13 29 0-16,13-29 0 0,-12 31 0 0,12-31 0 15,-9 27 0-15,9-27 0 0,-7 25 0 0,7-25 0 16,-3 19 0-16,3-19 0 0,0 0 0 16,0 0 0-16,0 0 0 0,5 17 0 0,-5-17 0 15,0 0 0-15,0 0 0 0,17-11 0 16,-17 11 0-16,0 0 0 0,23-27 0 0,-23 27 0 15,20-27 0-15,-20 27 0 0,18-29 0 0,-18 29 0 16,15-31 0-16,-15 31 0 0,12-31 0 0,-12 31 0 16,10-30 0-16,-10 30 0 0,7-27 0 0,-7 27 0 15,2-17 0-15,-2 17 0 0,0 0 0 16,0 0 0-16,0 0 0 0,0 0 0 0,0 0 0 16,0 0 0-16,0 0 0 0,0 0 0 0,0 0 0 15,-2 18 0-15,2-18 0 0,1 20 0 0,-1-20 0 16,5 20 0-16,-5-20 0 0,7 18 0 0,-7-18 0 15,0 0 0-15,20 22 0 0,-20-22 0 0,18 9 0 16,-18-9 0-16,24 3 0 0,-24-3 0 16,32-5 0-16,-14-1 0 0,0-2 0 15,4-2 0-15,-1-2 0 0,0-2 0 0,2-1 0 16,-4-1 0-16,1-1 0 0,-2 2 0 0,-18 15 0 16,30-29 0-16,-30 29 0 0,25-25 0 0,-25 25 0 15,13-18 0-15,-13 18 0 0,0 0 0 0,0 0 0 16,0 0 0-16,0 0 0 0,0 0 0 0,0 0 0 15,0 0 0-15,0 0 0 0,-15 22 0 16,15-22 0-16,-17 36 0 0,6-13 0 0,2 0 0 16,0 1 0-16,2 1 0 0,1-4 0 0,2 1 0 15,3-5 0-15,3 1 0 0,-2-18 0 0,10 28 0 16,-10-28 0-16,21 23 0 0,-21-23 0 16,31 16 0-16,-14-14-46 0,8 5-40 0,-25-7-51 15,52 7-233-15,-52-7-245 0,39-14 57 0,-17 12 324 16</inkml:trace>
  <inkml:trace contextRef="#ctx0" brushRef="#br1" timeOffset="41598.1498">5193 3540 1587 0,'0'0'116'0,"0"0"-43"0,0 0-11 0,0-21-2 16,0 21-11-16,0 0-12 0,0 0-9 0,0 0-11 16,0 0-6-16,0 0-6 0,-17 26-3 15,17-26-2-15,-10 31 0 0,5-10 0 0,0 0 0 16,-2 2 0-16,1 0 0 0,0 2 0 15,-2 0 0-15,2 0 0 0,0 0 0 0,0-2 0 16,1-2 0-16,0-3 0 0,3 1 0 0,2-19 0 16,-4 26 0-16,4-26 0 0,0 17 0 0,0-17 0 15,0 0 0-15,0 0 0 0,0 0 0 0,0 0 0 16,0 0 0-16,0 0 0 0,19-18 0 16,-19 18 0-16,12-33 0 0,-5 13 0 0,2-3 0 15,-1-1 0-15,-1 1 0 0,2-2 0 0,-1 1 0 16,-2 0 0-16,2-1 0 0,0-3 0 0,-2 0 0 15,4-1 0-15,-1 1 0 0,0 2 0 0,2 1 0 16,0 6 0-16,-11 19 0 0,21-28 0 0,-21 28 0 16,17-13 0-16,-17 13 0 0,0 0 0 15,23-4 0-15,-23 4 0 0,19 5 0 16,-19-5 0-16,24 10 0 0,-24-10 0 0,30 13 0 16,-30-13 0-16,32 16 0 0,-32-16 0 0,32 17 0 15,-32-17 0-15,28 19 0 0,-28-19 0 0,22 21 0 16,-22-21 0-16,12 23 0 0,-12-23 0 0,2 26 0 15,-2-26 0-15,-13 28 0 0,13-28 0 0,-26 27 0 16,9-13 0-16,-4 0 0 0,-1 0 0 16,-2 2 0-16,-2-2 0 0,1 2 0 0,-1 0 0 15,2 1 0-15,1 1 0 0,1-1 0 0,1 2 0 16,2 3 0-16,1 1 0 0,0 1 0 0,0 3 0 16,2 2 0-16,-1 1 0 0,0 3 0 15,2 0 0-15,-1 1 0 0,1-1 0 0,2-2 0 16,1 1 0-16,1-2 0 0,2-1 0 0,2-1 0 15,3-4 0-15,-1-3 0 0,3-2 0 16,-1-2 0-16,3 0-59 0,0-17-48 0,18 35-282 16,-18-35-247-16,0 0 24 0,0 0 369 0</inkml:trace>
  <inkml:trace contextRef="#ctx0" brushRef="#br1" timeOffset="42004.354">5746 3484 2008 0,'-11'-17'33'16,"11"17"-27"-16,0 0-6 0,0 0 0 15,-22-7 0-15,22 7 0 0,0 0 0 0,-22 10 0 16,22-10 0-16,-19 20 0 0,19-20 0 0,-28 32 0 15,13-14 0-15,-1 2 0 0,1 0 0 0,0 0 0 16,2 0 0-16,2-3 0 0,11-17 0 0,-11 30 0 16,11-30 0-16,2 23 0 0,-2-23 0 15,14 17 0-15,-14-17 0 0,24 9 0 0,-24-9 0 16,30 4 0-16,-12-5 0 0,1-2 0 16,0 0 0-16,1-1 0 0,0 1 0 0,-1-1 0 15,-19 4 0-15,28-4 0 0,-28 4 0 0,0 0 0 16,18 5 0-16,-18-5 0 0,0 0 0 0,-1 18 0 15,1-18 0-15,-11 24 0 0,11-24 0 0,-24 33 0 16,9-15 0-16,-1-1 0 0,0 0 0 0,1 0 0 16,15-17 0-16,-26 29 0 0,26-29 0 15,-19 24 0-15,19-24 0 0,0 0-45 0,7 44-236 16,-7-44-347-16,0 0-46 0,0 0 256 16</inkml:trace>
  <inkml:trace contextRef="#ctx0" brushRef="#br1" timeOffset="42629.3309">6223 3097 1835 0,'0'0'16'0,"-6"-19"-8"15,6 19 2-15,0 0 3 0,0 0 3 0,0 0-2 16,-24 11-6-16,24-11-3 0,-21 24-6 0,8-7 4 15,0 2-5-15,0 4 6 0,0 3-7 0,1 0-15 16,1 0 34-16,2-3-35 0,3 0 33 0,2-5-22 16,5 0-12-16,-1-18-7 0,14 23-23 15,-14-23-24-15,30 12-46 0,-29-35-145 0,25 17-326 16,-2-3 55-16,-2-14 309 0</inkml:trace>
  <inkml:trace contextRef="#ctx0" brushRef="#br1" timeOffset="42785.6222">6440 3052 1809 0,'-19'5'50'16,"19"-5"-17"-16,-35 22-9 0,18-5 0 0,-3 1-7 15,3 3-2-15,-1 2-8 0,2 0 0 0,1 1-7 16,5-2-15-16,2-3 27 0,5-2-44 0,7 1 12 16,-4-18-76-16,34 40-266 0,-34-40-252 0,38 13-26 15,-12-4 422-15</inkml:trace>
  <inkml:trace contextRef="#ctx0" brushRef="#br1" timeOffset="43598.0598">6861 3599 1583 0,'0'0'53'0,"7"-24"-7"0,-7 24-5 15,0 0-5-15,0 0-4 0,11-17-2 0,-11 17 3 16,0 0 4-16,0 0 1 0,0 0-6 16,0 0-8-16,0 0-9 0,-6 21-3 0,6-21-5 15,-11 27 2-15,4-7-2 0,0 1 4 0,-3 2-10 16,1 2-1-16,0 1 0 0,1 1 0 15,1 1 0-15,0 1 0 0,1-2 0 0,0 0 0 16,1-2 0-16,0 0 0 0,1-5 0 0,2-2 0 16,2-18 0-16,-1 27 0 0,1-27 0 15,0 0 0-15,0 0 0 0,0 0 0 0,0 0 0 16,0 0 0-16,18 4 0 0,-18-4 0 0,15-25 0 16,-6 6 0-16,3-4 0 0,2-4 0 0,0-3 0 15,0 1 0-15,-1-1 0 0,-1 0 0 0,-1 1 0 16,-1-1 0-16,0-1 0 0,-2 0 0 0,1-2 0 15,-2 2 0-15,3-1 0 0,-1 2 0 0,1 5 0 16,1 2 0-16,-1 3 0 0,0 3 0 16,-10 17 0-16,19-24 0 0,-19 24 0 15,20-14 0-15,-20 14 0 0,23-5 0 0,-23 5 0 16,23-1 0-16,-23 1 0 0,28 6 0 0,-28-6 0 16,29 12 0-16,-29-12 0 0,30 17 0 0,-30-17 0 15,28 24 0-15,-28-24 0 0,23 29 0 0,-23-29 0 16,16 33 0-16,-12-15 0 0,-3 1 0 0,-3 2 0 15,-6 0 0-15,-1 1 0 0,-4 0 0 16,-4 0 0-16,-1-1 0 0,-3 0 0 0,0-2 0 16,0 0 0-16,-1-1 0 0,1-1 0 0,-2-3 0 15,3-1 0-15,0 1 0 0,-1-3 0 0,3 1 0 16,0-1 0-16,18-11 0 0,-32 20 0 0,32-20 0 16,-26 24 0-16,26-24 0 0,-24 32 0 15,14-12 0-15,-1 3 0 0,-2 4 0 16,2 2 0-16,-2 2 0 0,0 4 0 0,-1 2 0 15,-1 1 0-15,-2 2 0 0,1 1 0 0,-1-2 0 16,3-3 0-16,1-2 0 0,3-2-8 0,2-9-33 16,10 7-53-16,-2-30-72 0,16 22-403 0,-16-22-78 15,17 6 126-15</inkml:trace>
  <inkml:trace contextRef="#ctx0" brushRef="#br1" timeOffset="44285.5323">7266 3720 2005 0,'-21'6'27'0,"21"-6"-23"0,0 0-5 16,-14 17 1-16,14-17 0 0,0 0 4 0,0 0 1 15,17 21-2-15,-17-21-3 0,24 3 0 0,-24-3 0 16,37-2 0-16,-15-4 0 0,2-2 0 0,3-1 0 15,-1-2 0-15,1-2 0 0,1-2 0 0,-1 1 0 16,0-1 0-16,-2-1 0 0,-1 1 0 0,-2-1 0 16,-2 1 0-16,-3 1 0 15,-17 14 0-15,22-26 0 0,-22 26 0 0,8-19 0 16,-8 19 0-16,0 0 0 0,-12-23 0 0,12 23 0 16,-23-12 0-16,23 12 0 0,-34-5 0 0,14 6 0 15,-1 5 0-15,-3 2 0 0,1 1 0 0,-1 5 0 16,0 0 0-16,-1 2 0 0,5 1 0 0,0 1 0 15,3 1 0-15,4-2 0 0,2 0 0 0,11-17 0 16,-9 30 0-16,9-30 0 0,9 27 0 16,-9-27 0-16,28 21 0 0,-9-14 0 0,3-1 0 15,6-2 0-15,1-2 0 0,3-2 0 0,2-1 0 16,1 0 0-16,2-3 0 0,-2 0 0 16,-2 2 0-16,-1-3 0 0,-4 3 0 0,-5 0 0 15,-1 2 0-15,-22 0 0 0,29 4 0 0,-29-4 0 16,0 0 0-16,0 0 0 0,17 23 0 0,-17-23 0 15,-6 28 0-15,-3-8 0 0,-2 2 0 16,-1 4 0-16,-4-2 0 0,0 0 0 0,1-1 0 16,0-1 0-16,3-3 0 0,1-2 0 0,11-17 0 15,-13 23 0-15,13-23 0 0,0 0 0 0,0 0 0 16,0 0 0-16,0 0 0 0,18-5 0 0,-18 5 0 16,29-37 0-16,-8 9 0 0,1-2 0 0,-1-3 0 15,0 0 0-15,-1 2 0 0,-6-1 0 16,-1 1 0-16,-2 1 0 0,-2-1 0 15,-2 2 0-15,-1 0 0 0,0 0 0 0,0 3 0 16,-1 3 0-16,-1 1 0 0,0 5 0 0,-4 17 0 16,6-24 0-16,-6 24 0 0,0 0 0 0,11-19 0 15,-11 19 0-15,0 0 0 0,24-11 0 0,-24 11 0 16,33-3 0-16,-9 3 0 0,7 3 0 0,3-5 0 16,9 10-84-16,-10-24-103 0,37 37-247 15,-28-27-177-15,18 8 25 0,1 8 442 0</inkml:trace>
  <inkml:trace contextRef="#ctx0" brushRef="#br1" timeOffset="44769.899">9072 3452 1817 0,'-36'19'42'0,"15"-11"-10"0,-3-2-1 16,0 6 4-16,-4-1-7 0,-1 4 0 0,0-2-8 15,1 3-6-15,1-3-14 0,4 3 0 0,3-3 0 16,20-13 0-16,-28 23 0 0,28-23 0 16,0 0 0-16,-11 22 0 0,11-22 0 0,0 0 0 15,22 17 0-15,-22-17 0 0,30 7 0 0,-8-6 0 16,1-1 0-16,4-2 0 0,2 0 0 0,0 0 0 16,1 0 0-16,-3 2 0 0,-2 0 0 0,-5 1 0 15,-20-1 0-15,31 5 0 0,-31-5 0 0,0 0 0 16,0 0 0-16,14 21 0 0,-14-21 0 15,-13 24 0-15,-1-7 0 0,-3 2 0 16,-4 3 0-16,-5 0 0 0,-1 1 0 0,-1-2 0 16,0 1 0-16,4-3 0 0,1 0 0 0,5-5 0 15,18-14 0-15,-21 19 0 0,21-19 0 0,0 0 0 16,0 0-16-16,19 2-82 0,13 12-127 0,-27-31-432 16,28 8-3-16,-3-6 270 0</inkml:trace>
  <inkml:trace contextRef="#ctx0" brushRef="#br1" timeOffset="45144.8543">9262 3655 1965 0,'-9'17'20'0,"9"-17"-15"0,0 0 0 15,0 0 4-15,0 0 4 0,21 7 2 0,-21-7 0 16,35 0-15-16,-11-3 0 0,3 1 0 0,2-3 0 15,4 2 0-15,0-5 0 0,0 1 0 0,2-1 0 16,-3-1 0-16,-2-1 0 0,-3 0 0 0,-5-1 0 16,-3 1 0-16,-19 10 0 0,28-19 0 0,-28 19 0 15,14-18 0-15,-14 18 0 0,1-19 0 16,-1 19 0-16,-10-19 0 0,10 19 0 0,-21-18 0 16,21 18 0-16,-32-11 0 0,11 10 0 15,-1 2 0-15,-3 4 0 0,-1 2 0 0,0 2 0 16,0 1 0-16,0 4 0 0,1 2 0 0,2 0 0 15,1 3 0-15,1 0 0 0,3 0 0 0,3 2 0 16,4-1 0-16,5 0 0 0,4-1 0 0,5-1 0 16,6-1 0-16,-9-17 0 0,34 27 0 15,-9-16 0-15,5-5 0 0,5-1 0 0,3-5 0 16,2 0 0-16,2-5 0 0,6 3-68 0,-9-13-39 16,25 29-180-16,-30-31-345 0,17 10 31 0,-7-1 250 15</inkml:trace>
  <inkml:trace contextRef="#ctx0" brushRef="#br1" timeOffset="45379.2388">10085 3511 1947 0,'-30'3'59'0,"10"-1"-30"16,0-1-17-16,-1 4-12 0,1 0 0 0,0 2 0 16,-1 1 0-16,2 2 0 0,-1 2 0 0,2 1 0 15,1 2 0-15,17-15 0 0,-27 31 0 0,16-14 0 16,3 0 0-16,0 0 0 0,5 0 0 15,1 0 0-15,4 0 0 0,-2-17 0 0,12 31 0 16,-12-31 0-16,23 26 0 0,-23-26 0 0,35 17 0 16,-14-14 0-16,3 1 0 0,1-5-10 15,7 2-66-15,-8-16-47 0,24 31-177 0,-22-29-341 16,9 3 44-16,-1 3 298 0</inkml:trace>
  <inkml:trace contextRef="#ctx0" brushRef="#br1" timeOffset="46019.8372">10349 3527 1882 0,'0'0'100'0,"-17"4"-72"16,-1 4-2-16,-3 0-15 0,0 4-11 0,1 1 0 15,-1 3 0-15,-1 0 0 0,1 2 0 0,2 3 0 16,1-1 0-16,2 2 0 0,1 1 0 16,6 0 0-16,0-1 0 0,3-2 0 15,5-2 0-15,3-1 0 0,-2-17 0 0,16 28 0 16,-16-28 0-16,24 21 0 0,-7-15 0 0,2-4 0 15,3-2 0-15,-1-5 0 0,3-2 0 0,0-1 0 16,0-5 0-16,0-1 0 0,1-3 0 0,-1-1 0 16,0-3 0-16,-3 1 0 0,0-2 0 0,-4 1 0 15,-3 1 0-15,-1 1 0 0,-2-1 0 16,-3 1 0-16,-1 0 0 0,-2 0 0 0,-5 19 0 16,6-29 0-16,-6 29 0 0,3-20 0 0,-3 20 0 15,0 0 0-15,0 0 0 0,0 0 0 0,0 0 0 16,0 0 0-16,0 0 0 0,0 0 0 15,0 0 0-15,0 0 0 0,0 0 0 0,0 0 0 16,0 0 0-16,17 13 0 0,-17-13 0 0,19 5 0 16,-19-5 0-16,23 4 0 0,-23-4 0 15,22 3 0-15,-22-3 0 0,18 5 0 0,-18-5 0 16,17 8 0-16,-17-8 0 0,0 0 0 0,0 0 0 16,16 22 0-16,-16-22 0 0,0 20 0 0,0-20 0 15,-8 25 0-15,8-25 0 0,-14 29 0 0,5-12 0 16,-2 0 0-16,-1 2 0 0,-2 2 0 0,1-1 0 15,-1 0 0-15,1-1 0 0,13-19 0 0,-21 29 0 16,21-29 0-16,-8 19 0 16,8-19 0-16,0 0 0 0,0 0 0 0,0 0 0 15,22 10 0-15,-22-10 0 0,26-16 0 0,-7 2 0 16,1-3 0-16,5-4 0 0,-1 0 0 0,-1-1 0 16,1 0 0-16,-2 0 0 0,0 2 0 0,-1 2 0 15,-2-1 0-15,0 5 0 0,-19 14 0 0,28-25 0 16,-28 25 0-16,18-15 0 0,-18 15 0 15,0 0 0-15,0 0 0 0,0 0 0 0,0 0 0 16,5 18 0-16,-5-18 0 0,-8 27 0 0,4-9 0 16,4-18 0-16,-8 31 0 0,8-31 0 0,0 31 0 15,0-31 0-15,14 27 0 0,-14-27 0 0,23 25-19 16,-23-25-32-16,35 21-62 0,-35-21-142 16,36 14-211-16,-36-14-150 0,39-6 90 0,-3 19 526 15</inkml:trace>
  <inkml:trace contextRef="#ctx0" brushRef="#br1" timeOffset="46394.8555">11171 3533 2047 0,'-24'4'0'16,"-2"5"0"-16,-3 1 0 0,1 4 0 0,-2 2 0 16,0 3 0-16,2 2 0 0,2 0 0 15,3 1 0-15,3 2 0 0,6-3 0 0,4 2 0 16,3-5 0-16,4-1 0 0,3-17 0 15,7 28 0-15,-7-28 0 0,25 20 0 0,-7-15 0 16,5-4 0-16,3-4 0 0,4-4 0 0,4-4 0 16,3-5 0-16,1-3 0 0,5-6 0 0,0 0 0 15,-1-4 0-15,-3 1 0 0,-2-2 0 16,-3-3 0-16,-3 2 0 0,-3-3 0 0,-2 0 0 16,-3 0 0-16,-6-1 0 0,-1 1 0 0,-3 2 0 15,-3 3 0-15,-4 7 0 0,-4 5 0 0,-2 17 0 16,0 0 0-16,0 0 0 0,-26-13 0 0,26 13 0 15,-39 25 0-15,12-3 0 0,-2 6 0 0,-3 2 0 16,4 6 0-16,-1 0 0 0,3 6 0 0,2-4 0 16,6 2 0-16,2-4 0 15,7 1 0-15,5-6 0 0,7 2 0 0,6-8 0 16,10 5-11-16,-19-30-170 0,63 46-209 0,-63-46-138 16,56 9-60-16,-9 3 240 0</inkml:trace>
  <inkml:trace contextRef="#ctx0" brushRef="#br1" timeOffset="46972.9084">12506 3484 1987 0,'4'-18'33'16,"-4"18"-15"-16,0 0-9 0,-22-12-9 0,22 12 0 15,-25 0 0-15,6 4 0 0,-3 0 0 0,1 5 0 16,-5 2 0-16,-1 2 0 0,-1 3 0 0,0 0 0 16,0 0 0-16,4 0 0 0,2 0 0 15,4 0 0-15,18-16 0 0,-24 21 0 0,24-21 0 16,0 0 0-16,-4 22 0 0,4-22 0 0,0 0 0 15,29 18 0-15,-11-14 0 0,3-2 0 0,5 1 0 16,3-3 0-16,0 1 0 0,0-1 0 0,0-1 0 16,-2 2 0-16,-3-1 0 0,-4 2 0 15,-20-2 0-15,25 6 0 0,-25-6 0 16,0 0 0-16,0 0 0 0,5 19 0 0,-5-19 0 16,-17 19 0-16,17-19 0 0,-34 27 0 0,12-14 0 15,-1 1 0-15,-1 1 0 0,1-2 0 0,1-1 0 16,1-1 0-16,4-2 0 0,17-9 0 0,-21 12 0 15,21-12 0-15,0 0 0 0,0 0 0 0,19 2 0 16,0-6 0-16,4-8-41 0,16 8-66 0,-17-33-128 16,41 29-319-16,-20-15-90 0,6-1 179 15</inkml:trace>
  <inkml:trace contextRef="#ctx0" brushRef="#br1" timeOffset="47222.9292">12882 3562 1175 0,'39'-3'300'15,"-56"-20"-74"-15,17 23-55 0,0 0-75 0,0 0-41 16,-29 3-31-16,12 1-24 0,-1 1 0 0,-3 3 0 15,1 2 0-15,1 1 0 0,0 1 0 0,2 3 0 16,17-15 0-16,-28 31 0 0,17-14 0 16,2 0 0-16,4 0 0 0,3 1 0 0,3-1 0 15,4 1 0-15,-5-18 0 0,18 32 0 0,-18-32 0 16,29 23 0-16,-8-15 0 0,1-2 0 0,1-3 0 16,3-3 0-16,-1-4 0 0,1-1 0 0,-3-2 0 15,-4-3 0-15,-19 10 0 0,28-24 0 0,-28 24 0 16,16-31 0-16,-12 11 0 15,-2 0 0-15,-2-1 0 0,-4-3 0 0,-2 2 0 16,-6-2 0-16,0 4 0 0,-6-5 0 0,18 25-27 16,-50-58-264-16,50 58-192 0,-27-24-168 0,6 7 57 15,21 17 594-15</inkml:trace>
  <inkml:trace contextRef="#ctx0" brushRef="#br1" timeOffset="48082.2403">959 4844 1881 0,'-29'20'55'0,"29"-20"-30"0,0 0-14 0,0 0-4 16,0 0 2-16,0 0 6 0,0 0 2 15,28-4 0-15,-28 4-7 0,32-10-10 0,-12 1 0 16,6-1 0-16,1-3 0 0,3-1 0 0,3-2 0 16,-3-2 0-16,1 1 0 0,-3-1 0 0,-4 0 0 15,-2 2 0-15,-5-1 0 0,-17 17 0 16,22-27 0-16,-22 27 0 0,3-21 0 0,-3 21 0 15,-8-19 0-15,8 19 0 0,-21-13 0 0,21 13 0 16,-35-4 0-16,12 7 0 0,-4 4 0 0,-1 3 0 16,-2 2 0-16,1 4 0 0,-1 2 0 0,2 1 0 15,2 2 0-15,0-1 0 0,3 1 0 0,4 2 0 16,2-1 0-16,3 1 0 0,6-3 0 16,3-2 0-16,5 0 0 0,0-18 0 15,14 31 0-15,-14-31 0 0,34 25 0 0,-9-18 0 16,5-1 0-16,5-5 0 0,6-1 0 0,2-3 0 15,6-2-18-15,-3-6-50 0,14 15-81 0,-32-37-265 16,30 28-211-16,-12-9-2 0,1-8 482 0</inkml:trace>
  <inkml:trace contextRef="#ctx0" brushRef="#br1" timeOffset="48457.2555">1746 4660 1947 0,'-27'1'45'16,"8"-4"-11"-16,1 0-13 0,-1 2-21 0,19 1 0 15,-32 0 0-15,15 2 0 0,17-2 0 16,-35 11 0-16,18-3 0 0,-1 3 0 0,1 1 0 16,-1 5 0-16,0 1 0 0,-2 4 0 15,2 2 0-15,1 3 0 0,1-2 0 0,2 2 0 16,3 0 0-16,2-3 0 0,4-2 0 0,3-4 0 16,2-18 0-16,6 28 0 0,-6-28 0 0,18 19 0 15,-18-19 0-15,33 6 0 0,-10-8 0 0,4-7 0 16,3-4 0-16,4-5 0 0,2-5 0 0,1-4 0 15,2-2 0-15,-4-1 0 0,-1 1 0 16,-6 0 0-16,-3 2 0 0,-6 4 0 0,-4 3 0 16,-4 0 0-16,-11 20 0 0,12-29 0 15,-12 29 0-15,0-18 0 0,0 18 0 0,0 0 0 16,0 0 0-16,-24-7 0 0,24 7 0 0,-25 16 0 16,25-16 0-16,-30 32 0 0,14-12 0 0,3 3 0 15,-1 0 0-15,5 1 0 0,0-3 0 0,7 2 0 16,2-4 0-16,7 0 0 0,-7-19 0 15,25 31 0-15,-7-22-61 0,14 15-107 0,-32-24-195 16,53-4-219-16,-29 1-34 0,8-11 360 0</inkml:trace>
  <inkml:trace contextRef="#ctx0" brushRef="#br1" timeOffset="48691.6115">2288 4681 2045 0,'-31'10'2'0,"9"-10"-2"0,0 0 0 0,1 3 0 16,0 1 0-16,0 2 0 0,0 4 0 0,-1 1 0 16,2 4 0-16,0 0 0 0,2 3 0 0,2 2 0 15,3 0 0-15,2 0 0 0,3-2 0 0,5-1 0 16,3-17 0-16,5 29 0 0,-5-29 0 16,18 22 0-16,-18-22 0 0,34 14 0 0,-10-12 0 15,3-4 0-15,7-3 0 0,1-4 0 0,8-5 0 16,1-6-13-16,10 12-131 0,-27-36-273 15,28 26-247-15,-13-12 20 0,5-6 480 0</inkml:trace>
  <inkml:trace contextRef="#ctx0" brushRef="#br1" timeOffset="49035.3416">2665 4322 1995 0,'0'0'48'0,"-12"27"-44"16,-6-9-4-16,0 1 0 0,0 6 0 0,-2 1 0 15,1 4 0-15,-2 3 0 0,4 2 0 0,1 1 0 16,2 2 0-16,0 1 0 0,3-2 0 16,0 1 0-16,4-2 0 0,-2-1 0 15,6-2 0-15,0-6 0 0,3-1 0 0,3-6 0 16,0-3 0-16,-3-17 0 0,13 24 0 0,-13-24 0 16,17 13 0-16,-17-13 0 0,25-3 0 0,-25 3 0 15,34-19 0-15,-13 1 0 0,0-3 0 0,3-4 0 16,-1-2 0-16,1-1 0 0,-3 0 0 0,-3 4 0 15,-1 0 0-15,-3 4 0 0,-14 20 0 16,22-31 0-16,-22 31 0 0,0 0 0 0,13-17 0 16,-13 17 0-16,0 0 0 0,0 0 0 0,0 0 0 15,-1 26 0-15,1-26 0 0,-4 37 0 0,-1-14 0 16,3 3 0-16,-3-5 0 0,5 2 0 16,0-4 0-16,8 1 0 0,-8-20-59 0,44 42-168 15,-44-42-183-15,54-1-184 0,-21-2-23 0,3-13 478 16</inkml:trace>
  <inkml:trace contextRef="#ctx0" brushRef="#br1" timeOffset="49879.0542">4209 4650 1586 0,'-11'-23'246'16,"11"23"-221"-16,-20-7 1 0,20 7 5 0,-24-3 0 15,24 3-4-15,-30 4-10 0,13 1-2 0,-4 0-4 16,0 4 4-16,1 0-1 0,-1 4-11 0,0-1-3 16,3 2 0-16,0 0 0 0,18-14 0 15,-31 29 0-15,31-29 0 0,-20 29 0 0,20-29 0 16,-13 27 0-16,13-27 0 0,-2 25 0 0,2-25 0 16,7 21 0-16,-7-21 0 0,17 15 0 15,-17-15 0-15,22 11 0 0,-22-11 0 0,29 8 0 16,-12-8 0-16,1-2 0 0,-1 0 0 0,-17 2 0 15,31-9 0-15,-31 9 0 0,29-13 0 16,-29 13 0-16,22-16 0 0,-22 16 0 0,20-19 0 16,-20 19 0-16,16-23 0 0,-16 23 0 0,14-27 0 15,-14 27 0-15,15-27 0 0,-15 27 0 0,13-27 0 16,-13 27 0-16,12-25 0 0,-12 25 0 0,11-21 0 16,-11 21 0-16,0 0 0 0,0 0 0 0,0 0 0 15,0 0 0-15,17-1 0 0,-17 1 0 0,3 29 0 16,-2-6 0-16,-1 7 0 15,-4 6 0-15,-1 7 0 0,-1 5 0 0,-3 3 0 16,0 6 0-16,-2 1 0 0,-2 3 0 0,-1 4 0 16,0-5 0-16,-2-2 0 0,1-6 0 0,0-4 0 15,-1-5 0-15,0-3 0 0,0-5 0 0,0-5 0 16,-1-5 0-16,1-5 0 0,-1-6 0 0,17-14 0 16,-30 18 0-16,30-18 0 0,-27 4 0 0,27-4 0 15,-22-16 0-15,22 16 0 0,-15-37 0 16,10 9 0-16,3-6 0 0,4-3 0 0,5-3 0 15,1-1 0-15,6-1 0 0,-1-1 0 0,4-2 0 16,2-4 0-16,1 3 0 0,1 1 0 16,3 5 0-16,-2 5 0 0,4 7 0 0,-1 2-13 15,6 13-86-15,-22-23-145 0,42 45-162 0,-43-36-117 16,23 17-40-16,7 12 365 0</inkml:trace>
  <inkml:trace contextRef="#ctx0" brushRef="#br1" timeOffset="50300.9136">4865 4709 1928 0,'-23'-18'59'0,"23"18"-30"16,-24-14-2-16,24 14-23 0,-28-10-4 16,11 6 0-16,-2 2 0 0,-1 2 0 0,-1 1 0 15,0 5 0-15,-1 1 0 0,-3 4 0 0,1 3 0 16,-2 1 0-16,1 5 0 0,1 1 0 0,-1 2 0 15,2 3 0-15,3-1 0 0,4 1 0 0,1-5 0 16,5-1 0-16,6-2 0 0,4-18 0 0,3 26 0 16,-3-26 0-16,18 21 0 0,-18-21 0 15,34 13 0-15,-13-11 0 0,3-2 0 0,3-5 0 16,1-4 0-16,3-3 0 0,-1-2 0 0,-1-2 0 16,0 0 0-16,-1 0 0 0,-5 1 0 0,-2-1 0 15,-4 2 0-15,-17 14 0 0,26-28 0 0,-26 28 0 16,18-22 0-16,-18 22 0 0,0 0 0 15,15-22 0-15,-15 22 0 0,0 0 0 16,0 0 0-16,0 0 0 0,0 0 0 0,0 0 0 16,0 0 0-16,0 0 0 0,0 0 0 0,0 0 0 15,0 0 0-15,7 24 0 0,-7-24 0 0,6 23 0 16,-6-23 0-16,8 23 0 0,-8-23 0 0,15 21 0 16,-15-21 0-16,24 14-15 0,-4-3-69 0,-20-11-57 15,47 12-167-15,-48-32-113 0,36 21-113 0,-13 1 6 16,-11-25 513-16</inkml:trace>
  <inkml:trace contextRef="#ctx0" brushRef="#br1" timeOffset="50847.757">5252 4666 1399 0,'4'23'445'16,"-4"-23"-382"-16,0 0-6 0,0 0-5 0,-20-6-21 16,20 6-31-16,0 0 0 0,-15 18 0 0,15-18 0 15,-13 24 0-15,7-5 0 0,-2 3 0 16,1 5 0-16,-2 1 0 0,-2 3 0 0,1 2 0 15,1-1 0-15,-1 1 0 0,1-2 0 0,2-3 0 16,1 0 0-16,2-5 0 0,1-1 0 0,0-4 0 16,3-18 0-16,0 27 0 0,0-27 0 0,0 0 0 15,0 0 0-15,0 0 0 0,0 0 0 0,0 0 0 16,22-8 0-16,-22 8 0 16,21-36 0-16,-9 12 0 0,1-4 0 0,0 0 0 15,-3-1 0-15,0 1 0 0,-3 1 0 0,0 0 0 16,-1-2 0-16,-1-1 0 0,1-1 0 0,0 0 0 15,1 1 0-15,0-1 0 0,2 5 0 0,-1 4 0 16,0 5 0-16,-8 17 0 0,11-18 0 0,-11 18 0 16,0 0 0-16,21-5 0 0,-21 5 0 0,26 4 0 15,-9 1 0-15,2 1 0 0,3 1 0 16,1 0 0-16,3 4 0 0,-2-1 0 0,-1 2 0 16,1 2 0-16,-5-2 0 0,-2 4 0 0,-17-16 0 15,28 30 0-15,-20-13 0 0,-8-17 0 0,7 34 0 16,-10-16 0-16,-5 1 0 0,-5 1 0 15,-5-1 0-15,-1 2 0 0,-3-4 0 0,-1 0 0 16,0-3 0-16,-2 0 0 0,1-1 0 0,0-2 0 16,1 0 0-16,1-4 0 0,2-2 0 15,3-2 0-15,17-3 0 0,-28 4 0 0,28-4 0 16,-27 3 0-16,27-3 0 0,-23 8 0 0,23-8 0 16,-23 19 0-16,10-2 0 0,-3 6 0 0,-3 6 0 15,-2 6 0-15,-2 6 0 0,-5 9 0 0,0 3 0 16,-4 8 0-16,-1 0 0 0,1 3 0 0,0-2 0 15,3-3 0-15,4-8 0 0,10-4 0 16,1-8 0-16,12-4 0 0,2-35-113 16,19 56-212-16,-19-56-101 0,23 14-92 0,-4-6-2 15,-6-33 376-15</inkml:trace>
  <inkml:trace contextRef="#ctx0" brushRef="#br1" timeOffset="51191.5722">6376 4690 2047 0,'0'0'0'0,"0"0"0"16,0 0 0-16,0 0 0 0,17-10 0 16,-17 10 0-16,22-7 0 0,-5 0 0 0,3-1 0 15,5-1 0-15,3-1 0 0,1 0 0 0,1 1 0 16,2 0 0-16,-4 2 0 0,2 2-20 0,-5-3-50 15,10 23-120-15,-35-15-435 0,18 3-39 16,-18-3 187-16</inkml:trace>
  <inkml:trace contextRef="#ctx0" brushRef="#br1" timeOffset="51363.3902">6414 4902 2047 0,'-33'8'0'0,"33"-8"0"16,0 0 0-16,0 0 0 0,0 0 0 0,17 6 0 15,-17-6 0-15,31-8 0 0,-9-1 0 0,5-2 0 16,6-2 0-16,1-2 0 0,5 3 0 16,1-2 0-16,7 8-32 0,-16-30-281 15,24 29-357-15,-10-9 2 0,6 3 305 0</inkml:trace>
  <inkml:trace contextRef="#ctx0" brushRef="#br1" timeOffset="51785.2583">8053 4307 1816 0,'0'0'226'0,"-17"10"-221"0,17-10-5 16,-11 17 0-16,11-17 0 0,-16 34 0 0,6-10 0 15,-2 1 0-15,0 1 0 0,1 1 0 0,3-3 0 16,2 0-16-16,2-2 19 0,3-4-20 16,6 3 2-16,-5-21-30 0,21 30-30 0,-21-30-64 15,48 16-337-15,-29-19-133 0,11-3-4 0,7 6 569 16</inkml:trace>
  <inkml:trace contextRef="#ctx0" brushRef="#br1" timeOffset="51988.3348">8465 4292 1972 0,'-33'24'29'0,"2"6"-5"15,-2 3-4-15,1 6-18 0,1 1-2 0,0 2 0 16,1 2 0-16,2 2 0 0,4-2 0 0,3 0 0 15,5-4 0-15,3-3 0 0,4 0 0 0,4-5 0 16,4 1 0-16,2-4 0 0,5-1-1 16,0-5-42-16,9 6-51 0,-15-29-105 0,22 26-437 15,-22-26-20-15,35 21 239 0</inkml:trace>
  <inkml:trace contextRef="#ctx0" brushRef="#br1" timeOffset="52347.6985">8547 4645 1613 0,'1'18'434'0,"-1"-18"-434"0,-20-2 0 0,20 2 0 16,0 0 0-16,-18 5 0 0,18-5 0 0,0 0 0 16,-17 14 0-16,17-14 0 0,-10 17 0 0,10-17 0 15,-7 21 0-15,7-21 0 0,-2 19 0 0,2-19 0 16,3 19 0-16,-3-19 0 15,0 0 0-15,19 23 0 0,-19-23 0 0,20 13 0 16,-20-13 0-16,25 9 0 0,-25-9 0 0,29 6 0 16,-12-3 0-16,0-2 0 0,2 1 0 0,-2 0 0 15,0 0 0-15,-17-2 0 0,25 8 0 0,-25-8 0 16,0 0 0-16,19 20 0 0,-19-20 0 0,7 18 0 16,-7-18 0-16,-2 24 0 0,2-24 0 15,-12 29 0-15,12-29 0 0,-26 32 0 0,8-14 0 16,-4-1 0-16,-1 0 0 0,1-1 0 0,0-2 0 15,4-3 0-15,18-11 0 0,-27 13 0 0,27-13 0 16,0 0 0-16,0 0 0 0,0 0-73 0,-7-39-188 16,41 33-288-16,-23-19-117 0,11 2 169 15</inkml:trace>
  <inkml:trace contextRef="#ctx0" brushRef="#br1" timeOffset="52785.1968">8638 4610 2047 0,'-17'3'0'0,"17"-3"0"0,-20 2 0 16,20-2 0-16,0 0 0 0,0 0 0 0,0 0 0 16,0 0 0-16,0 0 0 0,19 0 0 0,-19 0 0 15,32-1 0-15,-10 0 0 0,1-3 0 16,3 0 0-16,1 1 0 0,0 0 0 16,0 0 0-16,1 0 0 0,2 0 0 0,-2-1 0 15,-3 2 0-15,1-2 0 0,-4 3 0 0,-5 1 0 16,-17 0 0-16,25 0 0 0,-25 0 0 0,0 0 0 15,0 0 0-15,0 0 0 0,0 0 0 0,0 0 0 16,0 0 0-16,0 0 0 0,0 0 0 16,-5 23 0-16,5-23 0 0,-23 25 0 0,7-8 0 15,1 2 0-15,-5 3 0 0,2 2 0 0,0 2 0 16,1 0 0-16,2 1 0 0,2 1 0 0,2-2 0 16,2 0 0-16,4-2 0 0,4-5 0 0,4-2 0 15,-3-17 0-15,13 27 0 0,-13-27 0 0,25 16 0 16,-6-13 0-16,3-4 0 0,1-3 0 15,3-4 0-15,1-4 0 0,0-5 0 16,2-3 0-16,2-1 0 0,-4-2 0 0,1 0 0 16,-4-1 0-16,-7-1 0 0,-4 4 0 0,-5 0 0 15,-5 0 0-15,-3 3 0 0,-5-1 0 0,-2 0 0 16,-5-1 0-16,-2 2 0 0,-5-1 0 0,19 19-11 16,-48-49-204-16,48 49-175 0,-36-27-90 0,36 27-139 15,-17-3 288-15,-12-20 331 0</inkml:trace>
  <inkml:trace contextRef="#ctx0" brushRef="#br1" timeOffset="53207.0365">9659 4350 1863 0,'0'0'43'0,"0"0"-17"16,0 0 4-16,0 0 2 0,0 0-4 0,0 0-8 15,-1 23-15-15,1-23-5 0,-11 30 0 16,5-5 0-16,0 0 0 0,-2 4 0 0,-1 2 0 16,2 2 0-16,-2 0 0 0,1 2 0 0,2 0 0 15,-2-1 0-15,4 0 0 0,-1-4 0 0,2 0 0 16,2-5 0-16,3 0 0 0,1-5 0 0,3 0-11 15,-6-20-38-15,22 35-68 0,-22-35-252 16,0 0-274-16,0 0 5 0,19-11 419 16</inkml:trace>
  <inkml:trace contextRef="#ctx0" brushRef="#br1" timeOffset="53378.9332">9540 4594 2040 0,'0'0'7'15,"0"0"-7"-15,0 0 0 0,0 0 0 16,0 0 0-16,0 0 0 0,0 0 0 0,0 0 0 16,34 9 0-16,-13-13 0 0,6-1 0 15,1-3 0-15,3-1-13 0,2-6-42 0,10 12-43 16,-19-33-135-16,20 28-433 0,-10-11 34 0,0 0 283 16</inkml:trace>
  <inkml:trace contextRef="#ctx0" brushRef="#br1" timeOffset="53738.2712">10092 4262 1887 0,'-26'17'109'0,"26"-17"-74"0,-19 9-19 0,19-9-16 15,-17 17 0-15,17-17 0 0,-18 28 0 0,8-8 0 16,1 1 0-16,0 2 0 0,-1 4 0 0,2 1 0 16,-1 1 0-16,1 3 0 15,-2 0 0-15,2 2 0 0,-1-2 0 0,2 0 0 16,1-3 0-16,2-3 0 0,3-3 0 0,1-3 0 15,0-20 0-15,11 30 0 0,-11-30 0 0,19 18 0 16,-19-18 0-16,27 7 0 0,-27-7 0 0,29-3 0 16,-29 3 0-16,28-15 0 0,-28 15 0 0,27-22 0 15,-27 22 0-15,27-29 0 0,-16 12 0 0,2 1 0 16,-2-3 0-16,1 1 0 0,-1 0 0 16,-1 1 0-16,-2 0 0 0,-8 17 0 0,14-26 0 15,-14 26 0-15,0 0 0 0,0 0 0 0,0 0 0 16,0 0 0-16,0 0 0 0,0 0 0 15,14 25 0-15,-15-6 0 0,2 4 0 0,-4-1 0 16,1 4 0-16,0-5 0 0,3 5 0 0,-1-26-93 16,18 47-250-16,-18-47-110 0,0 0-173 0,16 20 95 15,-16-20 531-15</inkml:trace>
  <inkml:trace contextRef="#ctx0" brushRef="#br1" timeOffset="54300.7608">11201 4689 1965 0,'-6'-17'29'16,"6"17"-21"-16,-18-10 3 0,18 10 0 15,-19-1 2-15,19 1-4 0,-26 7-8 0,26-7-1 16,-30 17 0-16,12-6 0 0,0 3 0 0,-1 2 0 16,1 2 0-16,0 2 0 0,1 1 0 0,2 0 0 15,0 0 0-15,4-2 0 0,3-1 0 0,3-1 0 16,5-17 0-16,1 27 0 0,-1-27 0 0,15 19 0 16,-15-19 0-16,33 17 0 0,-13-13 0 15,3-2 0-15,3-4 0 0,3-3 0 0,2-3 0 16,1-1 0-16,0-3 0 0,-2-2 0 15,-2-3 0-15,-2 1 0 0,-4-3 0 0,-5 0 0 16,-3-2 0-16,-4 2 0 0,-4 0 0 0,-1-2 0 16,-4 3 0-16,-2-1 0 0,-4 1 0 0,-3-1 0 15,8 19 0-15,-20-31 0 0,20 31 0 0,-26-23 0 16,26 23 0-16,-27-16 0 0,27 16 0 16,0 0 0-16,-18-9 0 0,18 9-20 0,0 0-46 15,0 0-54-15,31 27-180 0,-31-27-226 0,0 0-98 16,35 15 234-16</inkml:trace>
  <inkml:trace contextRef="#ctx0" brushRef="#br1" timeOffset="54582.0319">12017 4313 1629 0,'-19'-31'400'0,"6"14"-389"0,13 17-4 0,-25-21-7 16,25 21 0-16,-25-5 0 0,25 5 0 16,-33 12 0-16,15 1 0 0,-2 7 0 0,-2 4 0 15,0 7 0-15,-2 6 0 0,-3 6 0 0,1 8 0 16,-5 4 0-16,3 4 0 0,0 0 0 0,4-1 0 16,2-5 0-16,5-3 0 0,5-4 0 15,6-7 0-15,5-3 0 0,4-6 0 0,6-2 0 16,0-5 0-16,6-4 0 0,-15-19 0 0,30 24-5 15,-30-24-92-15,41 16-130 0,-50-39-271 16,27 17-117-16,-18 6 11 0,11-45 604 0</inkml:trace>
  <inkml:trace contextRef="#ctx0" brushRef="#br1" timeOffset="54722.6206">11586 4719 2047 0,'-23'-9'0'0,"23"9"0"0,-28-12 0 15,28 12 0-15,0 0 0 0,0 0 0 16,0 0 0-16,0 0 0 0,0 0 0 0,0 0 0 15,26-2 0-15,-2 2 0 0,5-1 0 16,6 1 0-16,3-4 0 0,7 4 0 0,-10-20-81 16,33 35-408-16,-30-26-182 0,13 11 0 0,-1 5 537 15</inkml:trace>
  <inkml:trace contextRef="#ctx0" brushRef="#br1" timeOffset="55285.1052">12900 4679 1452 0,'-18'9'423'15,"18"-9"-390"-15,-17-10-8 0,17 10 5 0,-18-10 4 16,18 10-6-16,-21-11-6 0,21 11-22 16,-23-9 0-16,23 9 0 0,-28-8 0 0,28 8 0 15,-30-1 0-15,13 4 0 0,-2 1 0 0,-2 2 0 16,1 5 0-16,-1 3 0 0,2 1 0 0,1 3 0 15,-2 3 0-15,2 3 0 0,2 2 0 0,-1 0 0 16,5 1 0-16,1-3 0 0,4-1 0 16,4-4 0-16,3-19 0 0,5 29 0 0,-5-29 0 15,22 17 0-15,-5-11 0 0,4-4 0 0,2-4 0 16,4-4 0-16,2-6 0 0,2-3 0 0,4-6 0 16,-1-4 0-16,1-1 0 0,-1-3 0 0,0 0 0 15,-4 1 0-15,-2 0 0 0,-3 4 0 0,-6 3 0 16,-3 2 0-16,-16 19 0 0,17-21 0 0,-17 21 0 15,0 0 0-15,0 0 0 16,0 0 0-16,0 0 0 0,0 0 0 0,-28 29 0 16,12-6 0-16,-1 1 0 0,-1 6 0 0,1-1 0 15,4 1 0-15,0-3 0 0,10 1 0 0,-1-5 0 16,10 1 0-16,0-7 0 0,11 2 0 0,-17-19-82 16,57 38-161-16,-57-38-155 0,75 4-122 0,-28-4-58 15,-4-14 353-15</inkml:trace>
  <inkml:trace contextRef="#ctx0" brushRef="#br1" timeOffset="55847.5565">14224 4649 1510 0,'3'-29'304'16,"-3"29"-239"-16,23-20-20 0,-23 20 3 15,0 0-3-15,0 0-15 0,14-19-30 0,-14 19 0 16,0 0 0-16,-31-1 0 0,11 6 0 0,-4 2 0 16,-3 4 0-16,-5 3 0 0,-2 5 0 0,0 2 0 15,-3 2 0-15,0 0 0 0,-1 0 0 0,5 0 0 16,5-3 0-16,7-2 0 0,21-18 0 15,-19 26 0-15,19-26 0 0,7 18 0 0,-7-18 0 16,28 14 0-16,-6-11 0 0,7-1 0 16,4-2 0-16,4-3 0 0,3 0 0 0,-1 0 0 15,1 1 0-15,-1-1 0 0,-4 3 0 0,-5 0 0 16,-4 1 0-16,-7 2 0 0,-19-3 0 0,19 8 0 16,-19-8 0-16,0 17 0 0,0-17 0 0,-17 29 0 15,0-9 0-15,-7 0 0 0,-2 2 0 0,-3-1 0 16,-2-2 0-16,2-1 0 0,2-1 0 0,2-3 0 15,5-1 0-15,1-4 0 0,19-9 0 16,-22 12 0-16,22-12 0 0,0 0-6 0,19 11-158 16,-25-42-230-16,37 24-234 0,-8-12-17 0,8-8 436 15</inkml:trace>
  <inkml:trace contextRef="#ctx0" brushRef="#br1" timeOffset="56191.2966">14502 4831 2047 0,'-18'6'0'0,"18"-6"0"0,0 0 0 15,0 0 0-15,19 0 0 0,-2-1 0 0,6-4 0 16,4-1 0-16,7-2 0 0,0-2 0 16,0 1 0-16,2-1 0 0,-1 0 0 15,0 1 0-15,-2-4 0 0,-3 1 0 0,-3 1 0 16,-6 1 0-16,-21 10 0 0,27-20 0 0,-27 20 0 15,9-17 0-15,-9 17 0 0,-1-19 0 0,1 19 0 16,-12-19 0-16,12 19 0 0,-23-17 0 0,23 17 0 16,-34-11 0-16,13 8 0 0,3 3 0 0,-4 3 0 15,1 3 0-15,1 1 0 0,-2 5 0 0,1 4 0 16,2 2 0-16,-1 1 0 0,4 3 0 16,0 0 0-16,4 1 0 0,4 0 0 0,3 1 0 15,2 0 0-15,6-2 0 0,5-3 0 0,2-2 0 16,11-2 0-16,0-7 0 0,8 1 0 15,2-9 0-15,14 14-105 0,-24-40-286 0,42 28-218 16,-20-18-43-16,3-7 363 0</inkml:trace>
  <inkml:trace contextRef="#ctx0" brushRef="#br1" timeOffset="56410.1208">15446 4596 1728 0,'-46'10'319'0,"18"-2"-319"0,1 0 0 0,1 3 0 16,2 1 0-16,1 3 0 0,0 0 0 16,1 2 0-16,1 3 0 0,4-2 0 15,3 2 0-15,3 0 0 0,2-1 0 0,4 0 0 16,3 0 0-16,4-2 0 0,-2-17 0 0,15 30 0 16,-15-30 0-16,29 20 0 0,-8-12 0 0,-1-6 0 15,8 4 0-15,-13-29-239 0,36 29-362 0,-27-22-65 16,12 8 126-16</inkml:trace>
  <inkml:trace contextRef="#ctx0" brushRef="#br1" timeOffset="57066.2598">15631 4632 1654 0,'-33'34'393'0,"2"-22"-393"15,1 1 0-15,2 2 0 0,0 0 0 16,2 2 0-16,5 1 0 0,0 3 0 0,4-3 0 15,5 2 0-15,1 0 0 0,5-2 0 0,3 2 0 16,3-4 0-16,0-16 0 0,9 30 0 0,-9-30 0 16,18 22 0-16,-18-22 0 0,32 17 0 0,-12-13 0 15,2-2 0-15,5-3 0 0,0-2 0 0,3-2 0 16,2-5 0-16,-2-1 0 0,-1-2 0 16,1-2 0-16,-7 0 0 0,-1-1 0 0,-3 0 0 15,-3-1 0-15,-2 0 0 0,-4 0 0 0,-10 17 0 16,12-30 0-16,-12 30 0 0,3-25 0 0,-3 25 0 15,-2-18 0-15,2 18 0 0,0 0 0 16,0 0 0-16,0 0 0 0,-7-17 0 0,7 17 0 16,0 0 0-16,0 0 0 0,0 0 0 0,0 0 0 15,0 0 0-15,21 11 0 0,-21-11 0 0,18 4 0 16,-18-4 0-16,21 2 0 0,-21-2 0 16,24 1 0-16,-24-1 0 0,28-1 0 0,-28 1 0 15,29-2 0-15,-29 2 0 0,27 0 0 0,-27 0 0 16,17 0 0-16,-17 0 0 0,0 0 0 0,0 0 0 15,0 0 0-15,0 0 0 0,5 21 0 0,-5-21 0 16,-12 21 0-16,12-21 0 0,-22 29 0 0,7-12 0 16,-2 1 0-16,-1 1 0 15,1 2 0-15,-1-2 0 0,1 0 0 0,3-1 0 16,14-18 0-16,-18 28 0 0,18-28 0 0,0 0 0 16,-2 21 0-16,2-21 0 0,0 0 0 0,20 3 0 15,-20-3 0-15,28-13 0 0,-6 1 0 0,2-5 0 16,6-2 0-16,0-2 0 0,0-2 0 0,3 1 0 15,-1-2 0-15,1 0 0 0,-2 2 0 0,0 2 0 16,-6 0 0-16,0 3 0 0,-3 3 0 16,-4 2 0-16,-18 12 0 0,24-16 0 0,-24 16 0 15,0 0 0-15,0 0 0 0,0 0 0 0,-4 19 0 16,4-19 0-16,-17 33 0 0,5-15 0 0,3 3 0 16,0-2 0-16,4 1 0 0,3-4 0 15,3 3 0-15,-1-19-41 0,13 30-60 0,-13-30-86 16,27 22-123-16,-27-22-89 0,22-8-54 0,-1 16-2 15,-16-27 355-15</inkml:trace>
  <inkml:trace contextRef="#ctx0" brushRef="#br1" timeOffset="57394.4024">16515 4679 2047 0,'-19'4'0'0,"-1"3"0"0,-3 1 0 16,2 3 0-16,-1 3 0 0,3 0 0 15,0 3 0-15,2 0 0 0,3 2 0 0,0-1 0 16,3 2 0-16,11-20 0 0,-12 32 0 0,12-32 0 16,2 26 0-16,-2-26 0 0,14 18 0 0,-14-18 0 15,23 10 0-15,-6-10 0 0,2-4 0 0,4-4 0 16,3-5 0-16,5-2 0 0,4-3 0 0,4-4 0 16,-1-1 0-16,-1-3 0 0,1 0 0 15,-3-2 0-15,-1-1 0 0,-2-1 0 0,-3 0 0 16,-2-3 0-16,-2-1 0 0,-3-1 0 0,0-1 0 15,-5-1 0-15,-1 4 0 0,-5 5 0 0,-4 6 0 16,-7 22 0-16,0-23 0 0,0 23 0 0,-18-4 0 16,0 13 0-16,-6 3 0 0,-6 8 0 0,-2 6 0 15,-4 5 0-15,0 3 0 0,-1 6 0 16,-3-7 0-16,19 26-174 0,-39-41-217 16,47 40-100-16,-33-25-101 0,4-15 194 0,26 29 398 15</inkml:trace>
  <inkml:trace contextRef="#ctx0" brushRef="#br1" timeOffset="58956.83">1217 5966 1455 0,'-8'-18'208'16,"8"18"-110"-16,0 0-29 0,0 0-13 0,0 0-12 16,-20-5-6-16,20 5-13 0,-30 7-6 0,7 4-7 15,-3 2 0-15,-2 4-5 0,-2 4-3 0,-3 2-4 16,1 2 0-16,-1 2 0 0,4 1 0 16,4-2 0-16,3-2 0 0,5-1 0 0,6-2 0 15,5-3 0-15,6-18 0 0,5 30 0 0,-5-30 0 16,25 23 0-16,-3-13 0 0,5-5 0 0,7-4 0 15,5-3 0-15,5-3 0 0,1-3 0 0,3 0 0 16,0 1 0-16,-2-1 0 0,-4 4 0 0,-4 2 0 16,-6 4 0-16,-7 1 0 0,-5 6 0 15,-20-9 0-15,22 24 0 0,-19-6 0 16,-4 4 0-16,-3 4 0 0,-4 5 0 0,-4-1 0 16,-7 1 0-16,0 0 0 0,-4-4 0 0,-3 1 0 15,2-2 0-15,1-6 0 0,3-3 0 0,3-6 0 16,17-11 0-16,-21 10 0 0,21-10 0 0,0 0 0 15,0 0-44-15,2-40-65 0,26 37-181 0,-32-37-297 16,30 8-65-16,-5-8 288 0</inkml:trace>
  <inkml:trace contextRef="#ctx0" brushRef="#br1" timeOffset="59128.6952">1268 5937 1978 0,'-31'5'50'0,"10"-1"-31"0,4 1-19 16,17-5 0-16,-17 5 0 0,17-5 0 0,0 0 0 15,0 0 0-15,0 0 0 0,23-2 0 16,-2-1 0-16,7-3 0 0,7-3 0 0,7-5 0 16,5-1 0-16,9-1 0 0,-2-5 0 0,10 6 0 15,-6-13-79-15,29 35-404 0,-32-30-187 0,14 17-17 16,-8 2 560-16</inkml:trace>
  <inkml:trace contextRef="#ctx0" brushRef="#br1" timeOffset="59941.177">2408 6232 1571 0,'0'0'121'0,"0"0"-48"15,0 0-10-15,0 0-10 0,-4-23 0 0,4 23-9 16,0 0-3-16,-8-17-13 0,8 17-28 0,0 0 0 16,-26-18 0-16,26 18 0 0,-26-7 0 15,26 7 0-15,-31 2 0 0,14 3 0 0,-3 2 0 16,0 3 0-16,-2 4 0 0,0 3 0 0,1 4 0 16,2 3 0-16,0 1 0 0,4 3 0 15,0 0 0-15,5 1 0 0,4-4 0 0,4-2 0 16,3-4 0-16,-1-19 0 0,12 26 0 0,-12-26 0 15,25 18 0-15,-25-18 0 0,34 9 0 0,-15-9 0 16,2-1 0-16,2-3 0 0,0-5 0 16,2 0 0-16,1-5 0 0,2-2 0 0,-1-3 0 15,-2-1 0-15,2-3 0 0,-3 0 0 0,1-3 0 16,-3 2 0-16,-2 0 0 0,-2 1 0 0,-3 1 0 16,-2 3 0-16,-2 1 0 0,-3 1 0 0,-8 17 0 15,11-28 0-15,-11 28 0 0,0 0 0 0,2-18 0 16,-2 18 0-16,0 0 0 0,0 0 0 0,-18 17 0 15,18-17 0-15,-21 40 0 16,7-5 0-16,-3 10 0 0,-2 7 0 0,2 7 0 16,0 6 0-16,1 3 0 0,-1 6 0 0,2 3 0 15,-1 0 0-15,1 5 0 0,2-3 0 0,-1-1 0 16,1-1 0-16,0-6 0 0,1-5 0 0,1-9 0 16,1-9 0-16,1-7 0 0,2-7 0 0,1-5 0 15,-1-6 0-15,1-6 0 0,6-17 0 16,-13 18 0-16,13-18 0 0,0 0 0 0,0 0 0 15,-12-18 0-15,10 1 0 0,-3-10 0 0,3-6 0 16,0-10 0-16,5-2 0 0,0-2 0 0,2 0 0 16,0-2 0-16,-1-2 0 0,1 0 0 0,0-1 0 15,-1 0 0-15,2 0 0 0,1 1 0 16,0 3 0-16,0 5 0 0,2 5 0 0,0 9 0 16,1 2 0-16,1 9 0 0,-1 0 0 15,-10 18 0-15,29-28 0 0,-7 17 0 0,1-3 0 16,9 5-13-16,-3-9-88 0,22 25-126 0,-35-43-138 15,43 42-121-15,-22-19-70 0,-4-13 258 0,24 31 298 16</inkml:trace>
  <inkml:trace contextRef="#ctx0" brushRef="#br1" timeOffset="60394.2539">3230 6327 1475 0,'-14'-33'468'0,"14"33"-450"16,-15-17 0-16,15 17 0 0,-14-20 5 0,14 20-8 15,-14-20-3-15,14 20-12 0,-22-18 0 0,22 18 0 16,-26-13 0-16,26 13 0 0,-31-2 0 0,31 2 0 16,-36 10 0-16,16-2 0 0,-3 4 0 15,-1 5 0-15,-2 5 0 0,0 3 0 0,-2 3 0 16,3 4 0-16,-1-2 0 0,4 1 0 0,3-3 0 16,2 0 0-16,6-4 0 0,2-2 0 0,7-5 0 15,2-17 0-15,7 26 0 0,-7-26 0 0,26 17 0 16,-7-12 0-16,4-4 0 0,5-3 0 0,4-4 0 15,4-4 0-15,3-5 0 0,1-4 0 16,-1-2 0-16,0-4 0 0,-1-1 0 16,-5 2 0-16,-2-3 0 0,-5 3 0 0,-3 1 0 15,-5 1 0-15,-4 4 0 0,-14 18 0 0,14-25 0 16,-14 25 0-16,1-17 0 0,-1 17 0 0,0 0 0 16,0 0 0-16,0 0 0 0,-22-12 0 0,22 12 0 15,0 0 0-15,-19 14 0 0,19-14 0 0,-17 25 0 16,8-6 0-16,1 2 0 0,1 2 0 0,2 2 0 15,-1-1 0-15,5 0 0 0,-1-2 0 16,6-1 0-16,-4-21 0 0,12 32 0 0,-12-32 0 16,26 22 0-16,-9-15 0 0,5-2 0 15,1-6-7-15,5-2-35 0,-4-9-32 0,15 13-54 16,-27-36-148-16,43 40-112 0,-43-39-68 0,21 9-78 16,7 16 393-16</inkml:trace>
  <inkml:trace contextRef="#ctx0" brushRef="#br1" timeOffset="60956.762">3714 6246 1833 0,'0'0'68'0,"0"0"-24"0,-22-14 2 0,22 14-11 16,0 0-14-16,-18 8-21 0,18-8 0 0,0 0 0 15,-23 28 0-15,23-28 0 0,-14 33 0 0,7-13 0 16,0 3 0-16,0 3 0 0,1 3 0 0,2 2 0 16,-1 2 0-16,0 1 0 15,0 0 0-15,0-4 0 0,0-1 0 0,2-3 0 16,0-3 0-16,1 0 0 0,0-4 0 0,2-3 0 15,0-16 0-15,0 22 0 0,0-22 0 0,0 0 0 16,0 0 0-16,0 0 0 0,0 0 0 0,0 0 0 16,0 0 0-16,22-31 0 0,-13 11 0 0,1-3 0 15,1-3 0-15,-2 3 0 0,0-2 0 0,-1-1 0 16,-2 2 0-16,0-1 0 0,1-2 0 16,-1-1 0-16,0-2 0 0,-1 0 0 0,2-2 0 15,-1 1 0-15,4 1 0 0,-2 3 0 0,3 6 0 16,-11 21 0-16,18-25 0 0,-18 25 0 15,19-11 0-15,-19 11 0 0,18-2 0 0,-18 2 0 16,19 3 0-16,-19-3 0 0,22 9 0 0,-22-9 0 16,22 15 0-16,-22-15 0 0,23 19 0 15,-23-19 0-15,22 20 0 0,-22-20 0 0,22 18 0 16,-22-18 0-16,18 15 0 0,-18-15 0 0,11 17 0 16,-11-17 0-16,0 0 0 0,5 23 0 0,-5-23 0 15,-8 17 0-15,8-17 0 0,-19 17 0 0,19-17 0 16,-28 19 0-16,10-11 0 0,-1 2 0 0,-2 0 0 15,0-2 0-15,1 2 0 0,-1 0 0 0,3 0 0 16,-2 1 0-16,0 1 0 0,-2 2 0 16,-1 1 0-16,1 4 0 0,0 1 0 15,1 3 0-15,3 1 0 0,0 4 0 0,1 6 0 16,1 3 0-16,0 7 0 0,0 1 0 0,2 2 0 16,-2 0 0-16,2 0 0 0,2 0 0 0,4-3 0 15,0-2 0-15,6-3 0 0,1-3 0 0,2-3 0 16,3-5 0-16,2-2 0 0,0-7 0 0,6-1 0 15,-12-18-22-15,39 34-178 0,-39-34-140 16,36 6-73-16,-37-28-35 0,22 4-11 0,14 16 295 16,-30-35 164-16</inkml:trace>
  <inkml:trace contextRef="#ctx0" brushRef="#br1" timeOffset="61362.9955">4474 6042 2047 0,'0'0'0'0,"-29"-1"0"0,29 1 0 16,-30 8 0-16,13 2 0 0,-2 0 0 0,-2 5 0 16,-2 2 0-16,-1 1 0 0,1 3 0 15,1-3 0-15,2 0 0 0,20-18 0 0,-24 29 0 16,24-29 0-16,-6 21 0 0,6-21 0 0,12 18 0 15,-12-18 0-15,23 13 0 0,-23-13 0 16,36 6 0-16,-16-6 0 0,5 0 0 0,-2-2 0 16,1-1 0-16,-1 2 0 0,-1 0 0 0,-4 2 0 15,-1 2 0-15,-17-3 0 0,23 7 0 0,-23-7 0 16,0 0 0-16,17 25 0 0,-17-25 0 16,5 32 0-16,-7-13 0 0,-2 5 0 0,-6 3 0 15,-4 3 0-15,-6 0 0 0,-4 3 0 0,-3-1 0 16,-2-3 0-16,0 0 0 0,1-3 0 0,2 0 0 15,1-6 0-15,5-1 0 0,1-3 0 0,19-16 0 16,-27 27 0-16,27-27 0 0,0 0-23 0,8 29-230 16,-29-53-135-16,50 38-88 0,-29-14-97 15,-5-36 240-15,33 42 333 0</inkml:trace>
  <inkml:trace contextRef="#ctx0" brushRef="#br1" timeOffset="61644.2076">2904 6852 1766 0,'0'0'281'16,"22"-9"-281"-16,1-3 0 0,10-1 0 0,6-2 0 15,6 3 0-15,2-2 0 0,4 3 0 16,3 2 0-16,0-1 0 0,5 2 0 0,-1 0 0 16,2 2 0-16,2 3 0 0,-2-1 0 0,3 0 0 15,-1 2 0-15,-3-2 0 0,4 2 0 0,-4-5 0 16,3 3 0-16,-8-7 0 0,21 23-234 0,-44-42-204 16,35 29-193-16,-22-12-16 0,-14-15 551 0</inkml:trace>
  <inkml:trace contextRef="#ctx0" brushRef="#br1" timeOffset="62128.5864">5407 6200 2047 0,'0'0'0'15,"0"0"0"-15,0 0 0 0,31-15 0 0,-10 6 0 16,4 1 0-16,3-3 0 0,4 1 0 16,1-1 0-16,0 3 0 0,1-2 0 0,-1 3 0 15,-1 0 0-15,1-1 0 0,0 2 0 0,-2 0 0 16,3 5-35-16,-13-17-121 0,28 23-478 0,-31-10-30 16,5 9 107-16</inkml:trace>
  <inkml:trace contextRef="#ctx0" brushRef="#br1" timeOffset="62316.051">5439 6493 2047 0,'0'0'0'0,"0"0"0"0,0 0 0 0,26 7 0 16,0-14 0-16,6-3 0 0,9-4 0 0,6-8 0 15,9 0 0-15,1-7 0 0,9 2 0 16,-4-2 0-16,16 20-110 0,-36-33-403 0,31 25-160 15,-12-6-9-15,-9-9 614 0</inkml:trace>
  <inkml:trace contextRef="#ctx0" brushRef="#br1" timeOffset="64159.7446">7613 5590 1682 0,'0'0'85'15,"0"0"-31"-15,0 0-12 0,0 0-7 0,0 0-3 16,0 0-9-16,0 0-10 0,0 0-8 0,0 0-6 16,0 0 1-16,-19 14-3 0,19-14 3 0,-6 22-6 15,6-22 0-15,-3 30-10 0,1-13 3 0,4 6-9 16,-2 0 8-16,2 6 13 0,-1-2-36 0,4 4 34 16,-2-2-41-16,4 4 7 0,-7-9-14 0,13 11-42 15,-13-35-78-15,16 28-362 0,-4-10-12 16,-12-18 171-16</inkml:trace>
  <inkml:trace contextRef="#ctx0" brushRef="#br1" timeOffset="64409.7245">8233 5431 2029 0,'0'0'18'15,"-32"31"-18"-15,16-11 0 0,1 3 0 0,0 1 0 16,-1 5 0-16,0 4 0 0,-2 4 0 0,0 6 0 16,-1 4 0-16,-1 4 0 0,-1 1 0 15,-2 5 0-15,0 2 0 0,-1 2 0 16,-3 5 0-16,-1-1 0 0,1 0 0 0,1-3 0 16,1-3 0-16,6-7 0 0,4-4 0 0,4-9-10 15,10-4-16-15,0-12-43 0,19 14-91 0,-18-37-433 16,11 25-56-16,-11-25 110 0</inkml:trace>
  <inkml:trace contextRef="#ctx0" brushRef="#br1" timeOffset="64644.0964">8351 6017 1668 0,'-24'7'322'0,"24"-7"-313"15,-20 4-1-15,20-4 4 0,-19 13-2 0,19-13 0 16,-22 28-5-16,8-9-2 0,1 2-3 16,0 3 0-16,-1 2 0 0,1 1 0 0,2 1 0 15,0 0 0-15,4-1-2 0,2-2-8 0,2-1-17 16,3-4-3-16,6 2-29 0,-6-22-27 0,28 40-97 16,-28-40-437-16,19 15 9 0,4-9 193 0</inkml:trace>
  <inkml:trace contextRef="#ctx0" brushRef="#br1" timeOffset="64972.1969">8740 6050 1925 0,'-44'4'52'16,"27"3"-27"-16,-1-1-5 0,18-6 5 0,-34 28-25 15,17-10 0-15,-1 4 0 0,-1 2 0 16,2 2 0-16,3 3 0 0,0 0 0 0,5 0 0 15,3-1 0-15,3-1 0 0,4-2 0 0,5-2 0 16,4-5 0-16,-10-18 0 0,31 28 0 0,-10-20 0 16,3-3 0-16,4-5 0 0,-2-5 0 15,6-5 0-15,-2-7 0 0,1-4 0 0,0-7 0 16,-3-1 0-16,2-4 0 0,-4 0 0 0,-4 2 0 16,-5 1 0-16,-5 1 0 0,-7 3 0 15,-5 1 0-15,-6 1 0 0,-5 1 0 0,-3 1 0 16,-5 3 0-16,-4 1 0 0,0 4 0 0,-4 1 0 15,1 7 0-15,0 2 0 0,2 4 0 0,2 3 0 16,22-3 0-16,-32 9-25 0,32 10-103 0,-24-33-241 16,24 14-285-16,18 20 29 0,-18-20 380 0</inkml:trace>
  <inkml:trace contextRef="#ctx0" brushRef="#br1" timeOffset="65550.3314">9349 5546 1960 0,'0'0'19'0,"0"0"-7"16,0 0 1-16,0 0 5 0,0 0 5 0,0 0-21 15,0 0-2-15,0 0 0 0,-13 17 0 0,12 0 0 16,-2 7 0-16,0 5 0 0,-1 6 0 0,-1 3 0 16,-1 2 0-16,-1 3 0 0,-3 2 0 0,-1 1 0 15,1 0 0-15,-1-4 0 0,0-1 0 0,3-3 0 16,-1-4 0-16,3-3 0 0,3-3 0 16,-1-6 0-16,5-2-17 0,-1-20-35 15,10 31-42-15,-10-31-40 0,23 19-241 0,-23-19-247 16,0 0 54-16,26-15 384 0</inkml:trace>
  <inkml:trace contextRef="#ctx0" brushRef="#br1" timeOffset="65722.1975">9235 5926 1761 0,'0'0'116'0,"-17"-6"-51"0,17 6-9 0,-21-3-13 16,21 3-37-16,0 0-6 0,0 0 0 0,0 0 0 15,0 0 0-15,0 0 0 0,0 0 0 0,-1 20 0 16,1-20 0-16,26 5 0 0,-6-7 0 0,5-1 0 15,4-6 0-15,6-2 0 0,2-4 0 16,6 1-35-16,-3-12-44 0,16 17-51 0,-28-34-125 16,26 22-351-16,-15-2 8 0,-3-7 255 15</inkml:trace>
  <inkml:trace contextRef="#ctx0" brushRef="#br1" timeOffset="66050.3021">9897 5439 1747 0,'0'0'209'0,"-20"18"-175"0,20-18-5 16,-22 25-6-16,12-8-18 0,0 4-5 0,-1 2 0 16,-2 3 0-16,1 4 0 0,1 1 0 15,0 2 0-15,0 0 0 0,2 1 0 0,-2-1 0 16,3-1 0-16,0-1 0 0,2-2 0 0,1-4 0 16,1 2 0-16,2-3 0 0,2-4 0 0,1 0 0 15,2-3 0-15,-3-17 0 0,8 24 0 0,-8-24 0 16,18 14 0-16,-18-14 0 0,30 4 0 15,-30-4 0-15,34-6 0 0,-17-1 0 0,0-2 0 16,1-1 0-16,0-2 0 0,0-1 0 0,-1 0 0 16,0-1 0-16,-17 14 0 0,30-24 0 0,-30 24 0 15,26-20 0-15,-26 20 0 0,22-17 0 0,-22 17 0 16,17-11 0-16,-17 11 0 0,0 0 0 0,0 0 0 16,21 7 0-16,-21-7 0 0,7 24 0 0,-4-6 0 15,-1 7 0-15,-2-6-4 16,10 15-119-16,-27-34-205 0,37 25-311 0,-18-7 13 15,5-1 300-15</inkml:trace>
  <inkml:trace contextRef="#ctx0" brushRef="#br1" timeOffset="66597.1527">11402 5403 1721 0,'-24'-31'50'0,"24"31"-1"15,-27-17 5-15,27 17-1 0,-29 6-15 0,11 6-7 16,-7 6-9-16,-1 8 0 0,-6 8-15 0,-2 6-7 16,-1 5 0-16,-2 8 0 0,1 2 0 15,0 7 0-15,2 2 0 0,4 2 0 0,4-4 0 16,4-3 0-16,10-5 0 0,6-7 0 15,10-4 0-15,7-3 0 0,6-4 0 0,4-4 0 16,5-2 0-16,6-4 0 0,3-1 0 0,3-7 0 16,6 5-67-16,-13-24-103 0,31 15-448 0,-24-11-45 15,9 2 135-15</inkml:trace>
  <inkml:trace contextRef="#ctx0" brushRef="#br1" timeOffset="67034.6406">11813 5864 2013 0,'-30'-2'34'16,"30"2"-34"-16,-17-17 0 0,17 17 0 0,-12-17 0 15,12 17 0-15,0 0 0 0,-20-22 0 0,20 22 0 16,0 0 0-16,-25-3 0 0,25 3 0 0,-25 18 0 15,25-18 0-15,-35 38 0 0,16-9 0 0,-5 4 0 16,3 5 0-16,-3 1 0 0,3 4 0 0,2-2 0 16,3 0 0-16,6-2 0 0,5-4 0 15,5-6 0-15,5-3 0 0,5-3 0 16,5-4 0-16,3-5 0 0,4-2 0 0,5-6 0 16,2-2 0-16,3-7 0 0,2-4 0 0,2-5 0 15,6-7 0-15,-2-3 0 0,2-5 0 0,-3-2 0 16,-5 0 0-16,-4-1 0 0,-6 0 0 0,-5 0 0 15,-3-1 0-15,-6 2 0 0,-3 0 0 0,-6-1 0 16,-3 0 0-16,-5-3 0 0,-3 2 0 0,-3-1 0 16,-2 2 0-16,-2 1 0 0,-3 1 0 15,1 2 0-15,-2 3 0 0,4 6 0 0,-1 5 0 16,18 12 0-16,-28-6 0 0,28 6 0 0,-19 10 0 16,19-10 0-16,-9 26-7 0,25 14-249 15,-37-40-299-15,38 24-101 0,-17-24 84 0</inkml:trace>
  <inkml:trace contextRef="#ctx0" brushRef="#br1" timeOffset="67222.1075">12391 6048 2047 0,'-23'-1'0'0,"4"-2"0"0,19 3 0 15,-25-6 0-15,25 6 0 0,0 0 0 16,-17-7 0-16,17 7 0 0,0 0 0 0,0 0 0 16,17-3-75-16,-32-19-424 0,38 24-178 0,-23-2 23 15,26-18 513-15</inkml:trace>
  <inkml:trace contextRef="#ctx0" brushRef="#br1" timeOffset="67597.1204">12889 5728 1646 0,'-10'-31'355'0,"10"31"-319"0,-11-18-26 15,11 18-10-15,0 0 0 0,0 0 0 16,0 0 0-16,-19 1 0 0,19-1 0 0,-12 19 0 16,5-3 0-16,-3 6 0 0,2 5 0 15,-2 7 0-15,0 3 0 0,0 6 0 0,-2 1 0 16,0 2 0-16,-2 1 0 0,1 1 0 0,1-1 0 15,2-5 0-15,4-3 0 0,-1-5 0 0,6-4 0 16,3-5 0-16,8 1 0 0,0-9 0 0,13 12-70 16,-23-29-411-16,24 2-173 0,-4-6-21 15,5-8 509-15</inkml:trace>
  <inkml:trace contextRef="#ctx0" brushRef="#br1" timeOffset="68097.1046">13236 5453 1996 0,'0'0'35'0,"0"0"-25"0,-12-21-5 0,12 21-4 16,0 0-1-16,18-20 0 0,-18 20 0 0,32-12 0 16,-10 8 0-16,2 1 0 0,4 5 0 0,0 5 0 15,1 7 0-15,-1 6 0 0,0 6 0 0,-1 7 0 16,-3 4 0-16,-4 7 0 0,-5 5 0 16,-6 4 0-16,-3 4 0 0,-8 1 0 15,-6 2 0-15,-4 0 0 0,-6 1 0 0,-3 1 0 16,-3-3 0-16,-4-2 0 0,-4-3 0 0,-1-3 0 15,-2-4 0-15,2-3 0 0,3-7 0 0,7-5 0 16,2-7 0-16,8-3 0 0,13-22 0 0,-6 39-123 16,-16-45-437-16,22 6-123 0,22-4 51 0</inkml:trace>
  <inkml:trace contextRef="#ctx0" brushRef="#br1" timeOffset="68612.6959">14458 5800 1729 0,'5'-19'318'0,"-5"19"-318"16,-19-7 0-16,19 7 0 0,-21 1 0 0,21-1 0 16,-32 9 0-16,12 1 0 0,-2 2 0 0,-3 4 0 15,1 1 0-15,0 2 0 0,0 3 0 0,-1 0 0 16,5-2 0-16,1 0 0 0,19-20 0 15,-20 31 0-15,20-31 0 0,-5 25 0 0,5-25 0 16,9 23 0-16,-9-23 0 0,26 19 0 0,-8-13 0 16,4-2 0-16,2 0 0 0,4-3 0 0,2 1 0 15,1 0 0-15,-2-1 0 0,-1 0 0 0,-3 2 0 16,-3 0 0-16,-5 2 0 0,-17-5 0 16,19 11 0-16,-19-11 0 0,5 17 0 0,-5-17 0 15,-5 27 0-15,-5-10 0 0,-3 3 0 16,-4 1 0-16,-6 2 0 0,0-2 0 0,-3 2 0 15,-1-1 0-15,-1-1 0 0,1-1 0 0,2 0 0 16,1-3 0-16,24-17 0 0,-28 23 0 0,28-23 0 16,0 0 0-16,0 0 0 0,0 0-1 0,47 17-243 15,-47-40-352-15,37 14-41 0,-8-11 69 0</inkml:trace>
  <inkml:trace contextRef="#ctx0" brushRef="#br1" timeOffset="68972.0392">14699 6124 2047 0,'-19'5'0'0,"19"-5"0"15,-21 9 0-15,21-9 0 0,0 0 0 16,0 0 0-16,0 0 0 0,0 0 0 0,30 13 0 16,-10-16 0-16,4 2 0 0,4-5 0 0,5-1 0 15,1-3 0-15,4-2 0 0,-2-2 0 0,4-1 0 16,-1-2 0-16,-2 0 0 0,-2 0 0 0,-6 2 0 15,-5-1 0-15,-5 3 0 0,-19 13 0 0,20-25 0 16,-20 25 0-16,5-21 0 0,-5 21 0 16,-8-21 0-16,8 21 0 0,-22-14 0 15,4 11 0-15,-2 3 0 0,-2 3 0 0,-5 4 0 16,1 4 0-16,-2 3 0 0,-3 6 0 0,3 0 0 16,-1 4 0-16,2 3 0 0,4 0 0 0,1 0 0 15,4 1 0-15,5-1 0 0,4-2 0 0,6-2 0 16,5-4 0-16,5 1 0 0,-7-20 0 0,31 30 0 15,-7-19 0-15,5-4 0 0,8-2 0 16,0-7 0-16,10 0 0 0,-2-6 0 0,9 7 0 16,-20-28-254-16,41 40-193 0,-38-32-184 0,18 7 37 15,7 11 474-15</inkml:trace>
  <inkml:trace contextRef="#ctx0" brushRef="#br1" timeOffset="69190.7836">15717 5899 2047 0,'-41'22'0'16,"20"-23"0"-16,0 2 0 0,1 4 0 0,-2 1 0 16,1 2 0-16,-2 5 0 0,1 0 0 0,-1 1 0 15,2 4 0-15,1 1 0 0,-2 2 0 0,3 2 0 16,2 2 0-16,3-2 0 0,4-2 0 0,5-1 0 16,4-2 0-16,1-18 0 0,12 30 0 15,-12-30 0-15,28 24 0 0,-7-14 0 0,1-5 0 16,7-2 0-16,0-6 0 0,11 14-101 0,-25-40-308 15,36 30-225-15,-16-18-16 0,5-2 398 16</inkml:trace>
  <inkml:trace contextRef="#ctx0" brushRef="#br1" timeOffset="69847.0055">16028 5957 2029 0,'0'0'18'0,"-44"-2"-18"0,18 12 0 16,-1 0 0-16,0 5 0 0,2 1 0 0,0 2 0 15,1 1 0-15,3 4 0 0,-1 0 0 0,5 3 0 16,3-1 0-16,0-1 0 0,5-1 0 0,3 0 0 16,3-2 0-16,6-3 0 0,-3-18 0 0,12 30 0 15,-12-30 0-15,23 19 0 16,-23-19 0-16,33 10 0 0,-14-10 0 0,7-5 0 16,2-1 0-16,1-5 0 0,4-4 0 0,-2-4 0 15,2 0 0-15,-2-3 0 0,-2 2 0 0,-2-3 0 16,-2 1 0-16,-4 1 0 0,-4 1 0 0,-3-1 0 15,-3 2 0-15,-2 0 0 0,-5 1 0 0,-2-1 0 16,-2 19 0-16,-2-30 0 0,2 30 0 16,-8-19 0-16,8 19 0 0,0 0 0 0,0 0 0 15,0 0 0-15,0 0 0 0,0 0 0 0,0 0 0 16,0 0 0-16,0 0 0 0,0 0 0 0,27-15 0 16,-27 15 0-16,35-1 0 0,-13 0 0 0,0 0 0 15,2-1 0-15,1-1 0 0,-1 2 0 16,-1-1 0-16,0 2 0 0,-2 2 0 0,-2 1 0 15,-19-3 0-15,26 7 0 0,-26-7 0 16,0 0 0-16,10 22 0 0,-10-22 0 0,-4 23 0 16,4-23 0-16,-16 33 0 0,4-15 0 0,-3 4 0 15,0-2 0-15,-2 3 0 0,-3 0 0 0,-1 0 0 16,3-1 0-16,-1-1 0 0,4-3 0 0,15-18 0 16,-19 28 0-16,19-28 0 0,-6 18 0 0,6-18 0 15,0 0 0-15,0 0 0 0,20 5 0 0,-20-5 0 16,32-19 0-16,-10 5 0 0,2-7 0 15,5 0 0-15,0-4 0 0,1 1 0 16,0 1 0-16,-2 0 0 0,-2 0 0 0,-1 3 0 16,-2-1 0-16,-2 3 0 0,-3 1 0 0,-1 5 0 15,-17 12 0-15,21-17 0 0,-21 17 0 0,0 0 0 16,0 0 0-16,0 0 0 0,0 21 0 0,0-21 0 16,-17 32 0-16,6-9 0 0,-3 1 0 15,4 1 0-15,0-4 0 0,5 1 0 0,0-4 0 16,7 2 0-16,-2-20 0 0,10 31 0 0,-10-31 0 15,27 22 0-15,-27-22-28 0,53 19-202 0,-46-41-86 16,45 39-55-16,-39-38-1 0,30 12 85 0,1 5-31 16,-21-27 194-16,35 31 124 0</inkml:trace>
  <inkml:trace contextRef="#ctx0" brushRef="#br1" timeOffset="70222.0088">17095 5963 2047 0,'-22'-6'0'16,"22"6"0"-16,-33-3 0 0,15 5 0 0,0 3 0 15,-4 1 0-15,0 4 0 0,-3 2 0 0,2 4 0 16,-2 0 0-16,-1 4 0 0,0 0 0 0,-2 3 0 16,0 0 0-16,2 2 0 0,3-1 0 0,4-4 0 15,5-2 0-15,14-18 0 0,-10 28 0 16,10-28 0-16,10 21 0 0,-10-21 0 0,23 13 0 16,-5-11 0-16,4-3 0 0,5-5 0 15,1-3 0-15,4-6 0 0,1-1 0 0,3-3 0 16,-1-3 0-16,-2-3 0 0,1-1 0 0,-1 0 0 15,-1-2 0-15,-2 0 0 0,-3-2 0 0,-2 0 0 16,1-2 0-16,-3-2 0 0,0-1 0 16,-2-2 0-16,-4 2 0 0,-3 3 0 0,1 3 0 15,-5 9 0-15,-10 20 0 0,9-21 0 0,-9 21 0 16,0 0 0-16,0 0 0 0,-23 26 0 0,8-2 0 16,-5 6 0-16,-1 5 0 0,0 5 0 0,0 2 0 15,3 2 0-15,-1 2 0 0,4-4 0 0,2 0 0 16,4-3 0-16,5 1 0 0,2-5 0 15,8 0 0-15,-1-14 0 0,24 25-228 16,-29-46-87-16,46 41-50 0,-46-41 1 0,50 8 84 16,-14-2 8-16,-8-24 50 0,31 28 222 0</inkml:trace>
  <inkml:trace contextRef="#ctx0" brushRef="#br1" timeOffset="70393.9459">17618 6256 2047 0,'-21'0'0'0,"2"-4"0"15,0 2 0-15,19 2 0 0,-29-10 0 0,29 10 0 16,0 0 0-16,-19-20 0 0,19 20 0 0,0 0-87 16,0 0-268-16,-17-21-82 0,17 21-43 15,24 34 480-15,-24-34 0 0,26 30 0 0,-26-30 0 16,-59-9-585-16,1 0 585 0,-1 0 0 0,2 0 0 16,57 9 0-16</inkml:trace>
  <inkml:trace contextRef="#ctx0" brushRef="#br2" timeOffset="114584.803">1157 1382 990 0,'0'0'213'0,"8"-18"-160"15,-8 18-4-15,0 0-7 0,-1-25 5 0,1 25 2 16,0 0-3-16,0 0-14 0,0 0-10 0,9-18-3 15,-9 18 2-15,0 0 3 0,0 0 4 0,0 0 2 16,0 0-2-16,0 0 0 0,0 0-5 0,0 0-3 16,0 0-7-16,0 0 1 0,0 0-6 0,0 0 4 15,0 0-6-15,0 0 0 0,0 0 0 0,0 0-2 16,0 0 1-16,0 0-1 0,-13 17-5 16,13-17 4-16,0 23-4 0,0-7 5 15,2 5-7-15,2 3 9 0,0 4-12 0,-1 5 12 16,1 1-9-16,-2 2 7 0,0 3-7 0,-1 2 10 15,-1 3-12-15,-1 1 13 0,-4 2-15 0,0-1 15 16,-4 3-15-16,1-2 1 0,-3 4 38 0,0-2-34 16,-1-4 37-16,1 0-20 0,0-9-11 0,2-5 8 15,2-6-8-15,1-5 4 0,6-20-7 16,-4 22 1-16,4-22-4 0,0 0-2 0,0 0 2 16,0 0 0-16,17-1 1 0,-17 1 1 0,0 0 1 15,17-26-1-15,-17 26 3 0,13-35-5 0,-9 13 6 16,1-3-7-16,-2-3 3 0,-2-4-18 0,1-3-4 15,-5-9-18-15,8 14-92 0,-22-28-47 16,32 24-358-16,-23-8-65 0,2-6 184 16</inkml:trace>
  <inkml:trace contextRef="#ctx0" brushRef="#br2" timeOffset="116006.8156">1255 503 651 0,'0'0'99'0,"0"0"-48"16,0 0-18-16,0 0 0 0,0 0-5 0,-4-17-10 16,4 17-12-16,0 0-20 0,0 0-18 0,0 0-29 15,0 0-38-15,0 0-29 0,0 0-19 0,0 0-5 16,0 0 20-16,0 0 27 0,0 0 57 0</inkml:trace>
  <inkml:trace contextRef="#ctx0" brushRef="#br2" timeOffset="116412.9384">1234 474 185 0,'0'0'106'0,"0"0"5"0,0 0-4 0,0 0-8 15,0 0-16-15,0 0-12 0,0 0-1 16,0 0 3-16,0 0 12 0,0 0 4 0,0 0-7 16,0 0-4-16,0 0-1 0,0 0-6 0,0 0 11 15,0 0 5-15,6 21-5 0,-6-21 6 0,0 0-20 16,0 0-12-16,0 0-14 0,0 0-15 0,-12 17-1 16,12-17-7-16,0 0-6 0,-21 8 2 15,21-8-7-15,-20 6 3 0,20-6 2 0,-32 17-5 16,11-4 0-16,1 4-5 0,-2 0 1 0,-1 4-4 15,1-3 0-15,0 6 0 0,1 1 0 0,-1-4 0 16,4 1 0-16,1-9 0 0,17-13 0 0,-22 27 0 16,22-27 0-16,-6 19 0 0,6-19 0 0,0 0 0 15,17 9 0-15,-17-9 0 0,32-2 0 16,-13-3 0-16,6-3 0 0,0-2 0 16,2-4 0-16,3 2-17 0,1-2 19 0,0 0 8 15,-2-1-5-15,-1 7-5 0,-2-4 0 0,-2 7 0 16,-2 4 0-16,-4 2 0 0,-18-1 0 0,26 21 0 15,-26-21 0-15,8 26 0 0,-10-2 0 0,-6-2 0 16,-5 16 0-16,-5-2 0 0,-4-1 0 0,-5 4 0 16,0-5 0-16,-4 2 0 0,-1 2 0 15,2-2 0-15,3-3 0 0,4-5 0 0,6-7 0 16,17-21 0-16,-18 17 0 0,18-17 0 0,0 0 0 16,15-26 0-16,-3 3-34 0,18-3-94 0,-25-19-407 15,34 5-117-15,-6-1 16 0</inkml:trace>
  <inkml:trace contextRef="#ctx0" brushRef="#br2" timeOffset="116788.0065">1676 527 1636 0,'-8'28'258'0,"8"-28"-241"0,0 0-12 0,0 0 6 15,-13 28 0-15,13-28-1 0,-4 33 3 0,1-10-6 16,1 3 4-16,-1 0-28 0,0 0 1 0,1-5 14 16,-1 2-16-16,2 5 39 0,1-2-16 0,-1 4-7 15,2-1 7-15,-2-1-9 0,0-1 10 16,1-3-10-16,1 0 9 0,-1-3-10 0,1-3 4 16,2-1-13-16,-3-17-19 0,12 26-95 15,-12-26-78-15,19-13-375 0,-19 13-42 0,0 0 257 16</inkml:trace>
  <inkml:trace contextRef="#ctx0" brushRef="#br2" timeOffset="117006.6782">1404 676 2039 0,'-22'22'8'0,"22"-22"-8"0,0 0 0 16,-18 13 0-16,18-13 0 0,0 0 0 0,0 0 0 15,18 0 0-15,-18 0 0 0,32-14 0 0,-10-1 0 16,4-5 0-16,4-3 0 0,3 2 0 0,2-10 0 16,0 5 0-16,1-2 0 0,0 1 0 15,2 7 0-15,-4 1 0 0,6 1-80 0,-16-8-88 16,30-5-357-16,-26 15-125 0,2 6 33 0</inkml:trace>
  <inkml:trace contextRef="#ctx0" brushRef="#br2" timeOffset="117412.9045">2029 508 1701 0,'-4'22'69'0,"4"-22"-12"0,-4 28-2 15,4-28-9-15,-2 32-9 0,2-32 0 0,0 35-16 16,1-18-8-16,1 5-2 0,-1 2-11 0,-1-24-2 16,2 35 4-16,-1-14-9 0,-1-21 14 0,-1 41-7 15,1-19 0-15,-2-3 0 0,1-1 0 0,1-18 0 16,-2 26 0-16,2-26 0 0,-1 19 0 0,1-19 0 15,0 0 0-15,0 0 0 0,0 0 0 16,0 0 0-16,0 0 0 0,0 0 0 0,14-32 0 16,-10 14 0-16,1-2 0 0,-1-9 0 15,3-3 0-15,0-5 0 0,-1-3 0 0,-1-7 0 0,-3 1 0 16,2 1 0-16,-3 0 0 0,2 7 0 16,-2 0 0-16,1 7 0 0,2 2 0 0,1 6 0 15,1 3 0-15,-6 20 0 0,8-28 0 16,-8 28 0-16,0 0 0 0,0 0 0 0,17 8 0 15,-17-8 0-15,0 0 0 0,25 25 0 0,-25-25 0 16,25 44 0-16,-9-18 0 0,0 4 0 0,-2 7 0 16,0 0 0-16,0 8 0 0,0-3 0 0,0 2 0 15,2-4 0-15,-1-6 0 0,-1-4 0 0,1-6 0 16,-2-2 0-16,1-5 0 0,-14-17 0 0,25 30-65 16,-25-30-67-16,28 12-214 15,-28-12-275-15,0 0 18 0,17 4 324 0</inkml:trace>
  <inkml:trace contextRef="#ctx0" brushRef="#br2" timeOffset="117600.4764">2152 729 1911 0,'-22'8'40'0,"22"-8"-29"15,0 0 26-15,0 0-29 0,0 0 22 0,0 0-21 16,0 0-32-16,0 0 29 0,23-8-22 0,-23 8 24 15,35-19 18-15,-14 8-26 0,4-7 0 0,0-6 0 16,4 1 0-16,1-9 0 0,5 6-7 16,-8-3-94-16,16-2-70 0,-33-1-351 15,24 11-114-15,-3 13 41 0</inkml:trace>
  <inkml:trace contextRef="#ctx0" brushRef="#br2" timeOffset="118178.5293">2710 476 1769 0,'-2'28'85'0,"2"-28"-33"0,-12 31-10 16,6-12 1-16,3-1-7 0,0 4-16 16,0-4-20-16,1 1 0 0,2 2 0 0,0 4 0 15,1 1 0-15,2-6 0 0,-2 4 0 16,-1-24 0-16,3 37 0 0,-1-17 0 0,0 1 0 16,-1-3 0-16,2-1 0 0,-3-17 0 0,3 26 0 15,-3-26 0-15,0 0 0 0,0 0 0 0,0 0 0 16,0 0 0-16,0 0 0 0,0 0 0 0,0 0 0 15,0 0 0-15,6-23 0 0,-8 7 0 16,-2-4 0-16,2-3 0 0,-1 0 0 0,0 4-2 16,0-9 4-16,0-1-2 0,-1-7 0 0,-1-2 0 15,-1-5 0-15,1 3 0 0,2 0 0 0,0-5 0 16,3 5 0-16,3 0 0 0,4 7 0 0,3 3 0 16,-1 6 0-16,4 3 0 0,0 2 0 0,2 0 0 15,2 5 0-15,2 1 0 16,3 5 0-16,-1 1 0 0,0-1 0 0,1 2 0 15,-2-1 0-15,-1 4 0 0,-1-4 0 0,0 5 0 16,-18 2 0-16,29 5 0 0,-29-5 0 0,19 18 0 16,-19-18 0-16,6 28 0 0,-8-8 0 0,-4 3 0 15,-4 4 0-15,-5 9 0 0,-3-3 0 0,-3 2 0 16,0-2 0-16,-4-2 0 0,0 3 0 0,-1 1 0 16,1 0 0-16,2-2 0 0,3-7 0 15,4-4 0-15,4-5 0 0,12-17 0 0,-14 19 0 16,14-19 0-16,0 0 0 0,0 0 0 0,0 0 0 15,0 0 0-15,0 0 0 0,21 13 0 16,-21-13 0-16,31-13 0 0,-14 6 0 0,4 4 0 16,-2 3 0-16,0 1 0 0,1 6 0 0,-1 1 0 15,0 3 0-15,-2 4 0 0,0 4 0 0,-17-19 0 16,30 34 0-16,-30-34 0 0,28 29 0 16,-28-29 0-16,26 18 0 0,-26-18 0 0,23 18 0 15,-23-18 0-15,23 15 0 0,-23-15 0 0,28-1 0 16,-6 1-68-16,-21-28-276 0,37 2-284 0,-19 7 11 15,7-6 228-15</inkml:trace>
  <inkml:trace contextRef="#ctx0" brushRef="#br2" timeOffset="118397.2374">3482 237 1953 0,'-5'17'94'16,"5"-17"-94"-16,-19 22 0 0,19-22 0 0,-13 34 0 15,9-9 0-15,1 6 0 0,0 5 0 0,2-4 0 16,1 4 0-16,1 1 0 0,2 4 0 16,-1 4 0-16,3-2 0 0,1-9 0 0,0-6 0 15,-1-9 0-15,4-2 0 0,-3 0 0 0,3 0 0 16,-9-17-59-16,23 29-78 0,-23-29-237 0,0 0-274 16,0 0 42-16,0 0 384 0</inkml:trace>
  <inkml:trace contextRef="#ctx0" brushRef="#br2" timeOffset="118600.3698">3274 350 2047 0,'0'0'0'16,"-24"14"0"-16,24-14 0 0,0 0 0 0,0 0 0 16,0 0 0-16,0 0 0 0,17 5 0 0,0-3 0 15,7 1 0-15,2-3 0 0,6-16 0 16,6 3 0-16,5-5 0 0,4-4 0 0,3-2 0 15,2-2 0-15,-4-2 0 0,4 7 0 16,-7 4 0-16,6-1 0 0,-19-2-99 0,32 18-429 16,-34-6-161-16,2 6 32 0,1 6 584 0</inkml:trace>
  <inkml:trace contextRef="#ctx0" brushRef="#br2" timeOffset="120662.7904">3884 5954 1409 0,'0'0'37'0,"-28"-28"-25"0,11 13 3 16,17 15 1-16,-38-24 13 0,21 16 4 15,-9-6 3-15,2 7-10 0,-5-4-8 16,-1 3-7-16,-3-2 0 0,-1 2 3 0,-5-6 11 15,5 6 3-15,-7-9-14 0,4 6 42 0,-3-6-44 16,2 4 36-16,-2-5-22 0,3 1-13 0,-7-1 2 16,2 0-9-16,-3-2 3 0,-1 3-6 0,-2-1 3 15,-4 2-4-15,0 4 2 0,-3 0-3 0,-2 4 3 16,1 2-4-16,-3 1 5 0,0 4-2 16,-3 1 0-16,-2 2-2 0,-3 4-2 0,-4 3 1 15,-1 0-2-15,-1 3 3 0,-3 0-3 0,2 3 3 16,2-3-2-16,2 0 3 0,0-1-1 0,1-1 1 15,1-2-1-15,0-1 0 0,1 1-1 16,4-2 1-16,3 0-2 0,3 0 3 0,0-1-2 16,3 1 2-16,0-1-1 0,1-1 1 0,2 1 1 15,0 0 0-15,2 1 0 0,3-1 0 16,1 2-1-16,1-2-18 0,4 3 16 0,1 2-17 16,3 0 33-16,2 3-14 0,1 2 14 0,3 2-13 15,-2 2-6-15,2 3 5 0,-2 4-5 0,2 2 3 16,2 2-7-16,-2 2 5 0,5 3-8 0,-1 1 7 15,2 4-7-15,1-1 10 0,2 3-9 0,1 0 12 16,3 3-11-16,1 2 12 0,2 4 8 16,2 1-26-16,1 1 26 0,3 2-25 0,0-1 6 15,2 3 13-15,3 1-13 0,0 1 14 0,2 3-14 16,0 0 13-16,3 1-14 0,4-2-5 16,3-1 23-16,3-1-22 0,5-5 24 0,5-1-4 15,5-2-15-15,6-5 12 0,4-2-12 0,6-6 11 16,5-1-9-16,5-3 8 0,4-4-7 0,5-1 7 15,5-4-6-15,3-1 6 0,7-2-7 16,4-3 6-16,1 0-5 0,4 0-11 0,1-1 33 16,-2 1-33-16,4 2 33 0,-2-2-17 0,3 2-4 15,3 0 4-15,-2-2-5 0,-1 1 5 0,0 0-5 16,-3-2 6-16,3 0-3 0,0 0 5 0,-1 0-4 16,2 2 3-16,-3-2-7 0,-2 0 3 0,2-2-4 15,-1-3 6-15,2-1-1 0,2-5 2 16,0-2-4-16,-1-5 1 0,2-2-3 15,-2-4 2-15,2-4 7 0,1-2-4 0,-3-6 7 16,3-3-6-16,-5-3 3 0,-2-1-7 0,-1-2 7 16,-3-1-6-16,0-2 9 0,1-4-10 0,-4-2 9 15,0-4 5-15,-5-1-28 0,-3 0 27 0,-4-4-27 16,-4 0 12-16,-1-1 9 0,-4 0-9 0,-4-1 11 16,-4 0-13-16,-8-3 14 0,-6-2-14 15,-7-1 14-15,-6-1-10 0,-6-1-5 0,-6 0 25 16,-5-5-22-16,-6 2 22 0,-6-2-4 0,-5-1-13 15,-5 0 12-15,-5-3-14 0,-5-2 3 0,-5 0-3 16,-6 1 0-16,-6-1 0 0,-6 2 0 16,-4 5 0-16,-7 3 0 0,-4 5 0 0,-8 6 0 15,-7 1 0-15,-7 5 0 0,-10 4 0 0,-8 4 0 16,-5 2 0-16,-10 1 0 0,-7 1 0 16,-5 4 0-16,-4 3 0 0,4 2 0 0,3-1-13 15,10 7-39-15,-1-21-94 0,23 22-506 0,3-16-14 16,24-1 149-16</inkml:trace>
  <inkml:trace contextRef="#ctx0" brushRef="#br2" timeOffset="121772.1523">7750 7204 1095 0,'39'-26'171'0,"-12"26"-127"0,-3-6-3 15,10 7 5-15,-3-8 2 0,11 9 2 16,-7-8 1-16,13 8-3 0,-6-7-9 0,9 8-7 16,1-6-9-16,3 6-4 0,3-4-7 0,2 1-3 15,5-2-2-15,3 2-3 0,6-1 0 0,5 0 0 16,3 1-2-16,4 0 0 0,0 0-2 0,6 1 2 16,2 0-2-16,6 1 1 0,4-2 1 0,3 1-1 15,1-1 2-15,-1 1-1 0,8 0 1 16,2 1-1-16,1-2-1 0,2 0 6 0,-3 0 2 15,4-2 4-15,1-1 6 0,5 1 0 0,-1-4 1 16,6 4 0-16,2-4-1 0,4 1 0 16,3-3-1-16,6 2-1 0,3-5-3 0,0 2-1 15,6 0 0-15,5-1-3 0,3 0 2 0,2 3-4 16,-2-1-16-16,0 0 15 0,1 3-18 0,-1 1 15 16,2 1-2-16,-1 2 0 0,3 1-1 15,2 2 0-15,1 0 0 0,2 2-2 0,1-1 18 16,0 0-17-16,1 1 14 0,-3 0-14 0,-4-2 0 15,1-2 0-15,-1 0 0 0,-1-3 0 0,2-4-6 16,3 0 7-16,4-5-13 0,3 0 29 0,5-4-17 16,-1 1 0-16,2-2 0 0,1-3 0 0,-6 2 0 15,-3-1 0-15,-6-2 0 0,-2 3 0 16,-6 1 0-16,-5-1 0 0,-5 8-20 16,-15-7-74-16,17 20-531 0,-40-15-30 0,-11 11 25 15</inkml:trace>
  <inkml:trace contextRef="#ctx0" brushRef="#br2" timeOffset="131301.8973">5791 1183 63 0,'0'0'27'0,"0"-22"1"0,0 22-5 16,0 0 6-16,-1-17 1 0,1 17 12 0,0 0 21 15,0 0 10-15,0 0 9 0,0 0-5 16,0 0-19-16,0 0 13 0,-17-17-6 0,17 17 15 16,0 0 11-16,0 0-208 0,0 0-29 0,0 0 200 15,0 0-9-15,0 0 204 0,5-22-1 16,-5 22-214-16,0 0-15 0,-2-20-15 0,2 20 2 15,0 0 2-15,-2-20 4 0,2 20 2 0,0 0 5 16,0 0 2-16,0 0 8 0,0 0 10 0,0 0 1 16,0 0 6-16,0 0-7 0,0 0-2 15,-20-4 0-15,20 4 0 0,0 0-3 0,0 0 0 16,-14 19-6-16,14-19-4 0,0 0-3 0,-9 27-1 16,9-27-3-16,-6 21 3 0,6-21-4 0,-2 26-1 15,2-26-7-15,0 34-24 0,0-15 39 0,2 3-42 16,-2 1 39-16,3 3-12 0,-2 3-7 0,-1 4 11 15,-1 1-10-15,1 3 10 0,-3 4-11 16,2 4 11-16,-4 4-11 0,2 6 14 16,-4 2-9-16,1 5 12 0,-1-1-12 0,0 0 14 15,-1-2-8-15,2 0-12 0,0-5 0 0,3-6 0 16,0-8 0-16,4-9 0 0,3-4 0 0,1-4 0 16,2-5 0-16,-7-18 0 0,16 27 0 0,-16-27-1 15,17 17-29-15,-17-17-18 0,17 10-30 0,-17-10-68 16,17-8-464-16,-17 8-9 0,1-17 105 15</inkml:trace>
  <inkml:trace contextRef="#ctx0" brushRef="#br2" timeOffset="132301.8791">5576 495 818 0,'-12'-23'322'0,"12"23"-180"0,0 0-19 16,0 0-23-16,-21 3-13 0,21-3-10 0,0 0-23 15,0 0-12-15,-23-11-10 16,23 11-6-16,-17-9-9 0,17 9 6 0,-17-6 7 15,17 6-6-15,-19 1 4 0,19-1-14 0,-18 7 1 16,18-7-4-16,0 0 2 0,-23 23 7 0,23-23-8 16,-17 28 1-16,9-10-12 0,-1 12 2 0,-1 4-3 15,1 4 0-15,0-2 0 0,1-2 0 0,0-4 0 16,3-2 0-16,1-4 0 0,2 0 0 16,2-2 0-16,0-22 0 0,11 28 0 0,-11-28 0 15,22 18 0-15,-22-18 0 0,32 7 0 0,-15-7 0 16,3-3 0-16,4-3 0 0,-1-1 0 0,2-6 0 15,1-3 0-15,1-5 0 0,-2-6 0 0,-2-1 0 16,-2-4-2-16,-2-3 4 0,-2 3-2 16,-3-9 0-16,-5 6 0 0,-4-5 0 0,-5 4 0 15,-3 5 0-15,-6 5 0 0,-3 7 0 16,12 19 0-16,-33-25 0 0,16 16 0 0,-4 3 0 16,2 3 0-16,-2-2 0 0,-1 14 0 0,3-3 0 15,2 5 0-15,-1 3 0 0,18-14 0 0,-25 24-43 16,25-24-40-16,0 0-165 0,0 0-387 0,5 21 3 15,-5-21 227-15</inkml:trace>
  <inkml:trace contextRef="#ctx0" brushRef="#br2" timeOffset="132504.9808">6039 564 1867 0,'-18'50'180'0,"-7"-42"-180"16,4 0 0-16,21-8 0 0,-25 9 0 0,25-9 0 16,0 0 0-16,-20 1 0 0,20-1 0 0,0 0 0 15,-9-22-31-15,9 22-67 0,4-36-173 0,9 13-381 16,-1 6 12-16,3 0 286 0</inkml:trace>
  <inkml:trace contextRef="#ctx0" brushRef="#br2" timeOffset="132723.7259">6309 346 1930 0,'-24'8'59'16,"24"-8"-31"-16,-26 9-5 0,26-9-16 0,0 0-7 16,-19 18 0-16,19-18 0 0,-12 28 0 0,4-5 0 15,1 7 0-15,1 0 0 0,1 3 0 16,3 3 0-16,-1-2 0 0,1 6 0 0,0-4 0 15,2-4 0-15,-1-2 0 0,1-8 0 16,-1 3 0-16,1-6 0 0,1 2 0 0,4-3 0 16,-5-18 0-16,13 22-93 0,-13-22-475 0,0 0-104 15,0 0 30-15</inkml:trace>
  <inkml:trace contextRef="#ctx0" brushRef="#br2" timeOffset="135395.4729">340 427 768 0,'0'0'190'0,"0"0"-49"0,-16-17-14 0,16 17-10 16,0 0-14-16,0 0-30 0,0 0-17 0,0 0-7 15,-17 12-1-15,17-12-2 0,0 0-20 0,-18 13-6 16,18-13 3-16,0 0-1 0,-25 21 3 15,25-21-1-15,-19 19-10 0,19-19 2 16,-19 26 8-16,19-26 4 0,-16 23 9 0,16-23-9 16,-8 20-14-16,8-20-1 0,0 30-15 0,1-9 4 15,1 0 1-15,-1-1-6 0,3-3 6 0,-4-17-4 16,12 33 2-16,-12-33-3 0,21 23-5 0,-21-23-26 16,28 5 30-16,-11-8-1 0,0-1 4 15,0-4 33-15,-17 8-31 0,30-19 10 0,-30 19 0 16,25-27-10-16,-25 27-2 0,20-41 0 0,-11 13 0 15,-1-2 0-15,-1-3 0 0,-3 4 0 0,0 0-3 16,-4 5-3-16,-1 0-1 0,-4 4 1 0,3 2-1 16,2 18-5-16,-16-27 4 0,16 27 8 15,-22-19-11-15,22 19 6 0,-27-2-22 0,27 2-2 16,-29 12-2-16,12-2-14 0,17-10-5 16,-24 29-35-16,25-11-33 0,-21-10-94 0,20-8-261 15,9 34-67-15,-9-34 169 0</inkml:trace>
  <inkml:trace contextRef="#ctx0" brushRef="#br2" timeOffset="135786.1007">828 346 1733 0,'0'0'42'0,"0"0"-17"0,-23 7 8 15,23-7 7-15,0 0-10 0,0 0 5 0,-22-7-5 16,22 7-11-16,0 0 1 0,-22-5-1 16,22 5-16-16,-18 2-1 0,18-2 8 0,-18 5-4 15,18-5-6-15,0 0 0 0,-25 28 0 0,25-28 0 16,-11 26 0-16,11-26 0 0,-5 25 0 0,5-25 0 16,2 17 0-16,-2-17 0 0,9 17 0 0,-9-17 0 15,17 18 0-15,-17-18 0 0,22 17 0 0,-22-17 0 16,25 12 0-16,-25-12 0 0,23 11 0 0,-23-11 0 15,19 6 0-15,-19-6 0 0,0 0 0 16,21 0 0-16,-21 0 0 0,0 0 0 16,0 0 0-16,0 0 0 0,0 0 0 0,0 0 0 15,0 0 0-15,-11 17 0 0,11-17 0 0,-20 13 0 16,20-13 0-16,-26 27 0 0,11-9 0 0,15-18 0 16,-30 31 0-16,30-31 0 0,-25 24-38 0,6-24-144 15,19 0-418-15,0 0-58 0,2-20 90 0</inkml:trace>
  <inkml:trace contextRef="#ctx0" brushRef="#br2" timeOffset="137286.1118">6228 1354 325 0,'0'0'89'0,"19"-8"-44"0,-19 8-27 0,34-7-10 16,-13 3-5-16,1 1-2 0,2-5-2 0,1 1-1 16,3-1-3-16,0-1-22 0,2 4-53 0,-4-4-55 15,6 12-5-15,-11-9 42 0</inkml:trace>
  <inkml:trace contextRef="#ctx0" brushRef="#br2" timeOffset="140192.1604">12543 1417 238 0,'-17'-4'82'16,"17"4"37"-16,0 0 5 0,-17 8 16 0,17-8-30 16,0 0-31-16,-14 17-23 0,14-17-11 0,0 0-13 15,0 0-17-15,0 0-6 0,0 0 0 16,0 0 15-16,0 0 20 0,0 0 4 16,0 0 2-16,15-17-6 0,-15 17-1 0,0 0 0 15,11-21 4-15,-11 21-4 0,0 0 4 0,18-14-4 16,-18 14-3-16,0 0 0 0,0 0 4 0,0 0 5 15,0 0-5-15,0 0-4 0,0 0-18 0,-5 23-3 16,5-23-7-16,-13 37 8 0,3-12-4 0,2 5 7 16,-2 1-9-16,1 8 7 0,0 3-12 15,1 7 9-15,0 0-14 0,2 2 11 0,0-4-12 16,0-2 10-16,1-3-9 0,1-2-6 0,2-5 30 16,-1 5-33-16,3-4 27 0,0 1-22 15,0-5 0-15,3-6 0 0,-2-3 0 0,-1-1 0 0,1-3 0 16,-1 0 0-16,-1-1 0 0,1-1 0 15,0-17 0-15,-5 26 0 0,5-26 0 16,0 0 0-16,-5 19 0 0,5-19 0 0,0 0 0 16,0 0 0-16,0 0 0 0,0-25 0 0,0 4 0 15,0-7 0-15,4-4 0 0,0-7 0 0,3-1 0 16,-1-10-2-16,1 0-29 0,-1-5 22 0,0 0-39 16,-2 3 26-16,2 0-5 0,-5-5-9 0,4 7 12 15,-4-2-14-15,4 11 8 0,-4 0-18 0,7 16-1 16,-11-11-41-16,3 36-53 0,0-42-122 15,0 42-255-15,0 0 20 0,3-29 336 0</inkml:trace>
  <inkml:trace contextRef="#ctx0" brushRef="#br2" timeOffset="141067.1567">12297 429 1095 0,'0'0'74'0,"0"0"2"0,0 0 9 0,0 0 14 16,0 0 11-16,-24-17-22 0,24 17-27 15,-17-1-12-15,17 1-9 0,-18 0-6 0,18 0-4 16,-17 3-4-16,17-3-5 0,0 0-1 0,-22 3-7 16,22-3-2-16,0 0-2 0,0 0-3 0,-19 23 2 15,19-23 1-15,-8 21 5 0,8-21-5 16,-7 36 4-16,4-17 1 0,2 7-8 0,-1 3 5 16,2-1-2-16,0 2-3 0,2-5-5 0,0-5-1 15,2 0 0-15,-4-20 0 0,10 32 0 16,-10-32 0-16,0 0 0 0,19 12-38 0,-19-12-23 15,17 1 17-15,-17-1 49 0,25 0 0 0,-25 0-5 16,28-4 1-16,-28 4 38 0,25-15 12 0,-25 15-9 16,26-39-42-16,-13 7 0 0,0-5 0 0,1 1 0 15,-3 1 0-15,-4 6 0 0,-2 3 0 0,-5 4 0 16,-4 5 0-16,4 17 0 0,-17-25 0 16,17 25 0-16,-28-14 0 0,11 4 0 0,17 10 0 15,-31-9 0-15,31 9 0 0,-32 4-8 16,32-4-13-16,-29 11-11 0,29-11-25 0,-22 12-61 15,22-12-194-15,0 0-314 0,0 0 14 0,34 17 352 16</inkml:trace>
  <inkml:trace contextRef="#ctx0" brushRef="#br2" timeOffset="141254.6165">12739 570 2047 0,'-27'13'0'16,"3"1"0"-16,4-6 0 0,20-8 0 15,-23 7 0-15,23-7 0 0,0 0 0 0,0 0-55 16,-23-25-194-16,41 3-355 0,-18 22-52 0,14-24 174 16</inkml:trace>
  <inkml:trace contextRef="#ctx0" brushRef="#br2" timeOffset="141645.2467">12865 513 1471 0,'-6'-35'435'0,"6"35"-429"15,0 0-5-15,-5-24-5 0,5 24 4 0,17-25 5 16,-17 25 4-16,26-25-6 0,-8 8 4 0,1 2-5 16,2 1-3-16,2 2-4 0,-3 3 3 0,-2 5 2 15,-18 4-2-15,30-11 12 0,-30 11-3 0,21-3 7 16,-21 3 10-16,0 0 6 0,0 0-2 0,19 20-19 16,-19-20-9-16,-1 20 0 0,-2 0 0 15,-2-4 0-15,-5 13 0 0,-2 3 0 16,-3-4 0-16,1 1 0 0,-3-3 0 0,2 3 0 15,-1 2 0-15,2-1 0 0,0 1 0 0,3-5 0 16,3-7 0-16,0-1 0 0,8-18 0 0,-4 17 0 16,4-17 0-16,0 0 0 0,17 11 0 0,-17-11 0 15,25 4 0-15,-25-4 0 0,37-8 0 0,-14-6 0 16,7 1 0-16,-3-9-22 0,12-6-45 16,-21-8-186-16,30-8-322 0,-14 19-63 0,-9 7 147 15</inkml:trace>
  <inkml:trace contextRef="#ctx0" brushRef="#br2" timeOffset="142004.5883">13529 341 1673 0,'-47'-2'150'0,"47"2"-127"0,-25-2 5 15,25 2 7-15,-26 10-1 0,26-10-15 0,-32 19-7 16,15-8 8-16,-4-2 4 0,3 5 5 16,-1 0-29-16,0 0 0 0,2 2 0 0,17-16 0 15,-20 25 0-15,20-25 0 0,-4 20 0 16,4-20 0-16,12 17 0 0,-12-17 0 0,23 8 0 16,-23-8 0-16,34-1 0 0,-14-2 0 0,0 2 0 15,1-2 0-15,0 1 0 0,-2 2 0 0,0 3 0 16,-19-3 0-16,29 7 0 0,-29-7 0 0,18 14 0 15,-18-14 0-15,6 28 0 0,-6-10 0 16,-5 4 0-16,-2-2 0 0,-4 4 0 0,-2-2 0 16,-2 1 0-16,-3-4 0 0,18-19 0 0,-33 29 0 15,16-21 0-15,17-8 0 0,-26 20 0 0,26-20 0 16,0 0-80-16,-37-9-294 0,37 9-235 0,0 0-26 16,0 0 287-16</inkml:trace>
  <inkml:trace contextRef="#ctx0" brushRef="#br2" timeOffset="156944.725">15385 1240 444 0,'0'0'146'16,"0"0"-49"-16,0 0 3 0,0 0 16 0,0 0 10 16,0 0-4-16,0 0-16 0,0 0-17 0,0 0-40 15,0 0 20-15,0 0-38 0,0 0 23 0,0 0-5 16,0 0-12-16,-4 25-2 0,1-8-11 0,4 8 5 16,-4 8-14-16,5 11 13 0,-2 3-18 15,2 10 19-15,-3-1-21 0,2 10 20 0,-6 0-21 16,3 2 18-16,-4-2-21 0,1-3-11 0,-5 1 33 15,3-1-35-15,-4-7 34 0,1 1-7 0,-1-11-16 16,0 1 16-16,-2-4-14 0,2 0 1 0,0-3 2 16,4-3 10-16,1-5-6 0,1-5 17 15,-1-7-17-15,6-20-7 0,0 0-8 0,0 0-4 16,0 0 2-16,0 0 2 0,15-34 10 16,-2 0-7-16,0-11 9 0,3-7-15 0,3-3 7 15,0-9-27-15,6-3 1 0,-7-10-14 0,9 9-62 16,-15-18-8-16,19 36-211 0,-23-23-268 0,-3 0 50 15,0 14 273-15</inkml:trace>
  <inkml:trace contextRef="#ctx0" brushRef="#br2" timeOffset="157852.3223">15457 330 1065 0,'-26'-6'76'16,"26"6"-29"-16,-27-10 14 0,27 10 21 0,-28 4 15 15,28-4-4-15,-29 13-15 0,29-13-19 16,-31 27-9-16,17-5-3 0,-5 0-3 0,5 2-5 16,-5 4-7-16,6-1-5 0,-3 4-7 0,4 0-1 15,2-2-3-15,4 5-2 0,1-4 0 0,4-1-6 16,2-2-9-16,5-5 36 0,-6-22-38 0,17 23-23 15,-17-23 28-15,33 9-58 0,-10-2 54 0,-1-2 0 16,1 0 0-16,0-6 0 0,1-2-1 0,1-6 1 16,1 0-32-16,0-3 62 15,-3-1-13-15,-1-3 17 0,-5-3 18 0,0-3-52 0,-1-8 1 16,-5-4 0-16,-1-1-5 0,-3 0 5 16,-5 3-2-16,-1 1-3 0,-4 1 4 0,-4 1-2 15,-3 3-2-15,-2 5 5 0,-5 0-4 0,0 4 6 16,-3 1-11-16,-3 2 8 0,1 5 2 0,-1 3-10 15,0 1 21-15,2 7-12 0,2-2 1 16,2 8 7-16,17-8-8 0,-26 23-5 0,20-4-8 16,6-19-16-16,-1 27-26 0,1-27-37 0,17 17-99 15,-17-17-337-15,0 0-61 0,46 17 127 0</inkml:trace>
  <inkml:trace contextRef="#ctx0" brushRef="#br2" timeOffset="158024.1698">15823 526 1628 0,'-33'10'379'16,"7"2"-373"-16,3-4-6 0,5 1-6 0,18-9 2 16,-23 2-15-16,23-2-24 0,0 0-46 0,0-24-63 15,-13 6-220-15,13 18-247 0,21-18 32 16,-21 18 466-16</inkml:trace>
  <inkml:trace contextRef="#ctx0" brushRef="#br2" timeOffset="158512.0253">16020 420 1592 0,'0'0'343'0,"-20"-14"-336"16,20 14-20-16,2-18 5 0,-2 18 6 0,17-29 3 15,-5 11-4-15,-12 18 0 0,30-30-1 16,-12 12 0-16,3 6 6 0,0-2-1 16,-2 5-2-16,1 1-3 0,-3-1-2 0,-17 9 8 15,30-12-28-15,-30 12 16 0,26-3-4 0,-26 3 0 16,18-1 32-16,-18 1-14 0,0 0 0 0,7 18 5 15,-7-18-2-15,-7 29-2 0,7-29 5 0,-17 34 11 16,3-15-9-16,14-19 16 0,-25 37-3 0,13-19-15 16,-2 1 6-16,2 0-5 0,12-19-4 15,-20 33 6-15,20-33-7 0,-11 24-2 0,11-24-13 16,0 0 5-16,0 0 5 0,0 0-7 0,24 15 10 16,-24-15-8-16,34-7 5 0,-13-4-12 0,2-3 6 15,3 0-6-15,0 2-10 0,1 1 21 16,-3 5 0-16,-2 0-4 0,-3 2 12 0,-2 4-4 0,-17 0 1 15,24 3-2-15,-24-3 3 0,0 16 1 16,-7 1-6-16,-2 2 9 0,-3 6-2 0,-3 4-9 16,-6 4 8-16,-2 7-4 0,-2-1-3 0,-2-1 4 15,-3-8 1-15,4-2-6 0,3-7 2 0,3-2-1 16,20-19 0-16,-23 24 0 0,23-24-6 0,0 0-36 16,0 0-37-16,0 0-93 0,42-28-437 0,-16 13 1 15,1-8 78-15</inkml:trace>
  <inkml:trace contextRef="#ctx0" brushRef="#br2" timeOffset="158902.6213">16738 329 1971 0,'-17'4'18'0,"0"-2"-25"16,17-2 28-16,-30 12-6 0,30-12-2 0,-30 19 3 16,30-19-16-16,-28 23 0 0,28-23 0 15,-20 27 0-15,12-10 0 0,8-17 0 0,-6 28 0 16,6-28 0-16,9 22 0 0,-9-22 0 16,22 18 0-16,-22-18 0 0,31 14 0 0,-13-10 0 15,3-1 0-15,0 1 0 0,1-5 0 0,-2 3 0 16,-1 1 0-16,1-2 0 0,-20-1 0 0,28 10 0 15,-28-10 0-15,17 10 0 0,-17-10 0 0,8 19 0 16,-8-19 0-16,1 20 0 0,-1-20 0 0,-11 17 0 16,11-17 0-16,-20 32 0 0,5-9 0 0,-5-3 0 15,-2 2 0-15,1-10 0 0,-1 11 0 16,1-5 0-16,0 6 0 0,-3-2 0 0,6-7 0 16,18-15 0-16,-23 18 0 0,23-18 0 15,0 0-16-15,0 0-216 0,18-20-414 0,-2 1-21 16,-3 2 182-16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0T21:42:13.97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1562 1069 1398 0,'0'0'470'0,"0"0"-450"15,-14-18-7-15,14 18-9 0,5-19 7 0,-5 19 0 16,8-20 5-16,-8 20 0 0,0 0 0 0,11-20-7 16,-11 20 0-16,0 0-2 0,0 0-4 0,0 0 4 15,0 0 5-15,0 0-1 0,0 0-1 0,-6 34-6 16,5-7-4-16,-3 11 0 0,1 9 0 0,-2 4 0 15,-1 8 0-15,-2 6 0 0,0 2 0 0,-3 8 0 16,-1-4 0-16,-2 7 0 0,0-2 0 16,-2-4 0-16,1-3 0 0,2-9 0 0,6-7 0 0,1-6-8 15,7-7-4-15,1-10-43 0,12 0-23 16,-14-30-78-16,43 33-212 0,-43-33-239 0,45-5-5 16,-11 5 462-16</inkml:trace>
  <inkml:trace contextRef="#ctx0" brushRef="#br0" timeOffset="359.3725">2016 1556 1887 0,'0'0'45'0,"0"0"-29"16,0 0-9-16,-15 19-2 0,15-19 4 16,-3 18 0-16,3-18 4 0,-6 26-6 0,2-8 3 15,-1 2-2-15,0 0 0 0,1 2 0 0,0 0 2 16,0 3-6-16,2 2-3 0,-2 1-1 0,2 1 0 15,-1-1 0-15,0-2 0 0,1-3 0 0,1-2 0 16,1-21 0-16,4 25 0 0,-4-25 0 0,0 0 0 16,18 6 0-16,-18-6 0 0,21-17 0 0,-7 0 0 15,5-8 0-15,0-5 0 0,3-8 0 16,1-1 0-16,3-6 0 0,0-3 0 0,0 4 0 0,-1-1 0 16,-1 9 0-16,-4 2 0 0,0 6 0 0,-3 4 0 15,-4 6 0-15,-13 18 0 0,23-19 0 16,-23 19 0-16,0 0 0 0,17 17 0 0,-13 2 0 0,-2 6 0 15,-2 8 0-15,1 9 0 0,-3 5 0 16,1 4 0-16,-2 0 0 0,3-4 0 0,3-2 0 16,3-7 0-16,7-3 0 0,4-10 0 0,13-5 0 15,-5-30-181-15,39 25-397 0,-20-28-104 0,16-2 77 16</inkml:trace>
  <inkml:trace contextRef="#ctx0" brushRef="#br0" timeOffset="999.9605">4058 1065 1797 0,'-6'-16'28'15,"6"16"-8"-15,-11-31 20 0,11 31-2 0,-15-19 12 16,15 19-9-16,-26-12-9 0,7 8-31 0,-5 5-1 16,-5 7 0-16,-5 3 0 0,-4 8 0 0,-6 5 0 15,-1 8 0-15,-2 4 0 0,-2 4 0 0,2 0 0 16,3 2 0-16,3-2 0 0,5-1 0 15,8-8 0-15,8-2 0 0,9-6 0 0,6-5 0 16,9-1 0-16,-4-17 0 0,18 24 0 0,-18-24 0 16,36 20 0-16,-10-14 0 0,5-4 0 0,5 1 0 15,4-5 0-15,4 0 0 0,2-1 0 16,0 2 0-16,2 2 0 0,-6 3 0 0,-3 1 0 16,-6 2 0-16,-8 4 0 0,-5 0 0 0,-20-11 0 15,24 33 0-15,-19-15 0 0,-5 6 0 0,-6 1 0 16,-5 4 0-16,-5 3 0 0,-3 0 0 0,-6 2 0 15,0-2 0-15,-7-2 0 0,1-3 0 0,0-1 0 16,2-3 0-16,5-3 0 0,2-5 0 0,22-15 0 16,-29 20 0-16,29-20 0 15,0 0 0-15,0 0-62 0,0 0-39 0,15 19-245 16,-18-38-261-16,28 9 14 0,-3-2 256 0</inkml:trace>
  <inkml:trace contextRef="#ctx0" brushRef="#br0" timeOffset="1281.2031">4636 1456 1771 0,'0'0'51'0,"-32"1"-19"0,15 4 6 0,-5-2-2 16,4 3 1-16,-6 0-8 0,0 3 0 15,0 2-7-15,0 3-20 0,-1 0-2 0,2 5 0 16,3 1 0-16,0 0 0 0,3 3 0 0,3 1 0 16,0 3 0-16,6 1 0 0,4-2 0 0,5 0 0 15,7-4 0-15,2-2 0 0,-10-20 0 0,36 30 0 16,-11-17 0-16,4-6 0 0,7-1 0 0,0-6 0 16,6-3 0-16,-1-6-11 0,4-2-35 0,-5-9-31 15,14 22-77-15,-28-37-359 0,27 23-88 16,-11-10 3-16</inkml:trace>
  <inkml:trace contextRef="#ctx0" brushRef="#br0" timeOffset="1468.6969">5025 1507 1955 0,'0'0'34'16,"-27"23"-15"-16,15-6 3 0,-2 0-5 0,4 4-17 16,-3 4 0-16,1 7 0 0,1 3 0 15,0 2 0-15,3-2 0 0,1-5 0 0,2-2 0 16,1-3 0-16,5-2 0 0,2-2 0 0,5-3 0 15,-8-18 0-15,26 23 0 0,-26-23-32 0,34 8-33 16,-34-8-37-16,56-3-347 0,-39-20-200 0,8 1 45 16,0 1 459-16</inkml:trace>
  <inkml:trace contextRef="#ctx0" brushRef="#br0" timeOffset="1609.3553">5062 1247 1929 0,'-25'7'31'15,"25"-7"-6"-15,-22 5-13 0,22-5-2 0,0 0-9 16,0 0-1-16,0 0-5 0,0 0-1 0,24 22-10 16,-24-22-23-16,39 18-79 0,-39-18-298 15,29-7-253-15,-4 8 58 0,-3-4 484 0</inkml:trace>
  <inkml:trace contextRef="#ctx0" brushRef="#br0" timeOffset="2234.3052">5356 1577 1597 0,'-7'35'429'0,"7"-35"-409"0,-7 18-19 15,7-18-1-15,0 0 0 0,18 12 0 0,-18-12 0 16,24 4 0-16,-24-4 0 0,32-5 0 0,-9-1 0 16,2-4 0-16,3 0 0 0,1-3 0 0,1-2 0 15,0 3 0-15,-4-4 0 0,-3 1 0 16,-3 3 0-16,-4-5 0 0,-16 17 0 0,20-24 0 15,-20 24 0-15,0 0 0 0,5-22 0 16,-5 22 0-16,0 0 0 0,-24-17 0 0,24 17 0 16,-31-2 0-16,13 6 0 0,-4 2 0 0,0 2 0 15,-2 4 0-15,0 4 0 0,-1 1 0 0,2 1 0 16,1-1 0-16,3 2 0 0,19-19 0 0,-24 34 0 16,24-34 0-16,-10 35 0 0,9-18 0 0,3 0 0 15,3 1 0-15,-5-18 0 0,28 24 0 16,-6-15 0-16,7-5 0 0,8-3 0 0,2-4 0 15,1-1 0-15,2-5 0 0,1-1 0 0,1-1 0 16,-2-1 0-16,1 0 0 0,-4 0 0 0,-3 3 0 16,-3-1 0-16,-6 4 0 0,-4-1 0 15,-6 2 0-15,-17 5 0 0,20-5 0 0,-20 5 0 16,0 0 0-16,0 0 0 0,0 0 0 0,0 0 0 16,0 0 0-16,-19 20 0 0,19-20 0 15,-24 26 0-15,24-26 0 0,-29 34 0 0,14-16 0 16,2-1 0-16,0 1 0 0,13-18 0 0,-18 28 0 15,18-28 0-15,-7 19 0 0,7-19 0 0,0 0 0 16,0 0 0-16,22 16 0 0,-22-16 0 0,24-9 0 16,-7-2 0-16,3-2 0 0,3-4 0 0,0-5 0 15,1 1 0-15,-1-2 0 0,-2-3 0 16,-2 3 0-16,0 0 0 0,-4 4 0 0,-1 2 0 16,-14 17 0-16,19-24 0 0,-19 24 0 15,0 0 0-15,0 0 0 0,0 0 0 0,0 0 0 16,0 0 0-16,0 0 0 0,0 0 0 0,5 19 0 15,-5-19 0-15,-5 33 0 0,2-13 0 0,1 1 0 16,0 2 0-16,6 1 0 0,-3-4 0 0,6 1 0 16,-7-21 0-16,24 29-3 0,-24-29-127 15,56 28-206-15,-56-28-144 0,40-10-123 0,-9 15 109 16,-13-25 494-16</inkml:trace>
  <inkml:trace contextRef="#ctx0" brushRef="#br0" timeOffset="2499.9278">6767 1463 1605 0,'-1'27'355'0,"-22"-20"-274"0,23-7-75 16,-31 7-6-16,31-7 0 0,-31 11 0 0,14 0 0 16,-5 1 0-16,2 4 0 0,-4 0 0 0,4 3 0 15,2 0 0-15,-2 6 0 0,4-1 0 0,2 0 0 16,3-1 0-16,2-4 0 0,6 1 0 15,3-20 0-15,2 31 0 0,-2-31 0 0,16 26 0 16,-16-26 0-16,33 14 0 0,-11-9 0 0,2-5 0 16,3-5 0-16,2 0 0 0,-4-4 0 15,3 1 0-15,-3-3 0 0,3 4 0 0,-13-26-196 16,33 40-246-16,-35-30-220 0,13 4 44 0,-3 15 490 16</inkml:trace>
  <inkml:trace contextRef="#ctx0" brushRef="#br0" timeOffset="2859.2875">6917 1652 1986 0,'28'6'61'0,"-28"-6"-61"16,0 0 0-16,0 0 0 0,7 21 0 16,-7-21 0-16,0 0 0 0,19 12 0 15,-19-12 0-15,29-3 0 0,-10 1 0 0,3-4 0 16,2-3 0-16,0 0 0 0,-1-7 0 0,1 1 0 15,1-1 0-15,2-1 0 0,-1-2 0 0,-2 1 0 16,-2 0 0-16,-3 0 0 0,-3 1 0 0,-5 0 0 16,-11 17 0-16,8-29 0 0,-8 29 0 0,-9-25 0 15,9 25 0-15,-23-21 0 0,6 15 0 16,-4 4 0-16,-2 3 0 0,-2 4 0 16,-3 8 0-16,0 0 0 0,0 6 0 0,1 3 0 0,1 4 0 15,-3-1 0-15,5 6 0 0,-2-5 0 0,6 3 0 16,5-3 0-16,7-3 0 0,4-2 0 0,6-4 0 15,6 0 0-15,-8-17 0 0,26 19 0 16,-6-12 0-16,7-7 0 0,3-4 0 0,9-2 0 16,-1-11 0-16,10 0 0 0,0-8 0 15,16 19-173-15,-30-39-183 0,37 40-148 0,-25-19-134 16,-5-9 263-16,20 32 375 0</inkml:trace>
  <inkml:trace contextRef="#ctx0" brushRef="#br0" timeOffset="2999.9337">7563 1960 1779 0,'-3'19'268'16,"-9"6"-268"-16,4-1 0 0,2-3 0 0,6-21 0 15,-11 26 0-15,11-26 0 0,-6 17 0 0,6-17-34 16,23 22-418-16,-23-22-226 0,0 0-13 0,18 7 500 16</inkml:trace>
  <inkml:trace contextRef="#ctx0" brushRef="#br0" timeOffset="4062.3963">9150 1530 1399 0,'22'3'381'0,"-50"-19"-340"0,28 16-17 16,-31-32-1-16,31 32-4 0,-34-28 5 15,17 17-2-15,-6 2 1 0,0 3-1 0,-5 3 2 16,0 2 1-16,-5 5-5 0,0 3-20 0,-3 5 0 16,1 5 0-16,-3 1 0 0,2 5 0 15,-2 1 0-15,1 8 0 0,1 0 0 0,2 8 0 16,0-1 0-16,5 0 0 0,4-2 0 0,7-5 0 16,6-7 0-16,6-4 0 0,6-21 0 0,8 27 0 15,-8-27 0-15,36 16 0 0,-10-13 0 0,6-5 0 16,4-6 0-16,9-4 0 0,4-10 0 0,6-2 0 15,1-5 0-15,0-4 0 0,0-2 0 16,-5-2 0-16,-6 1 0 0,-8 5 0 0,-6 8 0 16,-7 4 0-16,-7 7 0 0,-17 12 0 15,21-15 0-15,-21 15 0 0,0 0 0 0,0 0 0 16,0 0 0-16,0 0 0 0,-3 21 0 0,-3-3 0 16,-1 5 0-16,-3 8 0 0,2 3 0 0,0 1 0 15,2-1 0-15,2-6 0 0,5 0 0 0,2-7 0 16,10 2 0-16,4-7 0 0,12 0 0 15,1-17-56-15,29 22-206 0,-34-48-170 0,30 22-188 16,-2-7-7-16,-10-22 578 0</inkml:trace>
  <inkml:trace contextRef="#ctx0" brushRef="#br0" timeOffset="5128.7872">11441 1049 1950 0,'-16'-36'7'0,"2"4"19"0,1-4-14 0,-1-3 19 16,2 0-10-16,-3-4-21 0,1 3 0 0,-5 9 0 16,1 4 0-16,-3 11 0 0,-1 7 0 15,-2 5 0-15,-4 6 0 0,-2 6 0 16,-4 5 0-16,-3 4 0 0,1 14 0 0,-2 3 0 16,-1 15 0-16,3 5 0 0,-1 0 0 0,2 8 0 15,1 9 0-15,0 6 0 0,2 9 0 0,3-2 0 16,3 2 0-16,7-7 0 0,4 4 0 0,7-5 0 15,4-2 0-15,5-4 0 0,6-9 0 0,0-8 0 16,5 1 0-16,3-8 0 0,0-4 0 16,6-7 0-16,0-10 0 0,4-4 0 0,0-10 0 15,0 3-69-15,-25-16-67 0,52 12-283 0,-52-12-201 16,22-24 10-16,-22 24 418 0</inkml:trace>
  <inkml:trace contextRef="#ctx0" brushRef="#br0" timeOffset="5894.4063">10473 1688 1899 0,'-27'-11'68'0,"10"10"-17"16,17 1-22-16,-18-3-29 0,18 3 0 0,0 0 0 15,0 0 0-15,23 6 0 0,-6 0 0 0,9 0 0 16,5 1 0-16,9-2 0 0,8-2 0 0,7-1 0 16,7-4 0-16,4-1 0 0,9-7 0 0,1 0 0 15,6-5 0-15,2-3 0 0,1 2 0 16,-4-1 0-16,-5 2 0 0,-6 2 0 0,-7 0 0 15,-5 2 0-15,-10 1 0 0,-5 2 0 16,-10 3 0-16,-7 0 0 0,-9 3 0 0,-17 2 0 16,0 0 0-16,0 0 0 0,0 0 0 0,0 0 0 15,0 0 0-15,-34 15 0 0,5-1 0 0,-7 4 0 16,-6 5 0-16,-1 7 0 0,-4 2 0 0,0 3 0 16,0 3 0-16,-1 0 0 0,3 2 0 15,4 0 0-15,3-4 0 0,8-2 0 0,9-5 0 16,9 0 0-16,8-7 0 0,9 2 0 0,12-4 0 15,7-5 0-15,15 1 0 0,5-12 0 0,7-2 0 16,8-8 0-16,6-13 0 0,6-4 0 0,3-6 0 16,-2-2 0-16,-7 3 0 0,-3-1 0 15,-8-1 0-15,-7-2 0 0,-7 1 0 0,-7 0 0 16,-6-3 0-16,-6 1 0 0,-9-2 0 16,-5 2 0-16,-7 5 0 0,-6-1 0 0,-5 4 0 15,-5 2 0-15,-3 0 0 0,-3 4 0 0,-5 4 0 16,-1 0 0-16,-1 4 0 0,-1 5 0 0,3 2 0 15,3 6 0-15,2 3 0 0,3 0 0 0,19-5 0 16,-19 9 0-16,19-9 0 0,0 0 0 0,0 0 0 16,27 16 0-16,-8-9 0 0,7-1 0 15,7-3 0-15,5-2 0 0,5-3 0 0,3 0 0 16,0-1 0-16,1 2 0 0,-4 3 0 16,-1 2 0-16,-7 1 0 0,-2 1 0 0,-6 4 0 15,-4 2 0-15,-5 0 0 0,-18-12 0 0,21 35 0 16,-18-9 0-16,-1 5 0 0,-4 5 0 0,-4 0 0 15,-2 0 0-15,-3-3 0 0,-1 0 0 0,-3-2 0 16,2-2 0-16,-1 1 0 0,2-7 0 16,2-2 0-16,-1 1 0 0,11-22 0 0,-10 26 0 15,10-26 0-15,0 0 0 0,0 0 0 0,0 0 0 16,0 0 0-16,0 0 0 0,20-30 0 0,-6 4 0 16,1-5 0-16,6-1 0 0,-2-3 0 0,1-3 0 15,-2 2 0-15,-2 0 0 0,-1-6 0 0,-2 3 0 16,-1 0 0-16,-2 1 0 0,0 11 0 0,-3 2 0 15,-2 7 0-15,-5 18 0 16,8-24 0-16,-8 24 0 0,0 0 0 0,0 0 0 16,20-17 0-16,-20 17 0 0,28-5 0 0,-8 3 0 15,10 4 0-15,0-3 0 0,10 3 0 0,-1-3 0 16,11 7-92-16,-12-17-108 0,33 28-72 0,-35-37-77 16,34 31-47-16,-19-14 43 0,-2-8-9 0,24 29 340 15</inkml:trace>
  <inkml:trace contextRef="#ctx0" brushRef="#br0" timeOffset="6113.1334">13238 1504 1972 0,'-25'0'39'0,"-2"-1"-15"15,0 0-12-15,-2 2-12 0,1-1 0 16,-2 4 0-16,-2 3 0 0,-1 3 0 0,2 4 0 16,-1 4 0-16,3 3 0 0,-1 2 0 15,2 10 0-15,2-3 0 0,3 6 0 0,5-3 0 16,4-3 0-16,5-1 0 0,6-1 0 0,7-2 0 15,6-1 0-15,5-4 0 0,6-2 0 0,7-2 0 16,4-7 0-16,5 0 0 0,2-5 0 16,9-3 0-16,-2-5 0 0,7 3 0 0,-11-26-194 0,36 35-158 15,-42-45-185-15,20 14-64 0,4 8 239 0</inkml:trace>
  <inkml:trace contextRef="#ctx0" brushRef="#br0" timeOffset="6456.8771">13409 1725 2020 0,'0'0'27'15,"-3"21"-27"-15,3-21 0 0,21 14 0 0,-2-11 0 16,7-3 0-16,4-2 0 0,6-4 0 0,4-4 0 16,0-3 0-16,1-2 0 0,-4-3 0 0,-3 2 0 15,-5-4 0-15,-3 1 0 0,-2-1 0 0,-5-3 0 16,-4 5 0-16,-4-4 0 0,-6 2 0 15,-4 0 0-15,-5 0 0 0,-4 3 0 0,8 17 0 16,-28-27 0-16,10 20 0 0,-3 0 0 16,-2 6 0-16,-6 4 0 0,-2 8 0 0,-2 6 0 15,1 5 0-15,-1 7 0 0,1 1 0 0,4 8 0 16,4 3 0-16,4 3 0 0,6 2 0 0,4-1 0 16,10-1 0-16,10-7 0 0,10-4 0 0,7-2 0 15,8-7 0-15,4-2 0 0,9-5 0 0,5-7 0 16,9-1 0-16,4-6 0 0,11 4 0 0,-19-25-176 15,37 40-211-15,-49-51-95 0,27 21-95 16,-7 12 153-16,-36-38 424 0</inkml:trace>
  <inkml:trace contextRef="#ctx0" brushRef="#br0" timeOffset="6831.8964">11345 2593 1776 0,'0'0'124'0,"0"0"-51"0,0 0-10 16,-18 2-52-16,18-2-11 0,0 0 0 0,0 0 0 15,16 21 0-15,1-11 0 0,11-1 0 0,8-3 0 16,14 0 0-16,14-6 0 0,13-2 0 16,15-7 0-16,17-3 0 0,11-5 0 0,5 0 0 15,13-4 0-15,2-2 0 0,7-1 0 0,3-2 0 16,7 4 0-16,-6-3 0 0,2 8 0 0,-12-10-34 15,18 33-250-15,-45-39-187 0,22 25-161 16,-18 1 32-16,-21-18 575 0</inkml:trace>
  <inkml:trace contextRef="#ctx0" brushRef="#br0" timeOffset="7347.497">15813 1723 1638 0,'10'17'409'0,"13"-34"-409"16,-21-2 0-16,2-9 0 0,3 3 0 0,1 2 0 15,-2 2 0-15,-6 21 0 0,3-20 0 0,-3 20 0 16,0 0 0-16,0 0 0 0,-19-2 0 0,19 2 0 16,-18 21 0-16,9 0 0 0,-4 10 0 15,1 3 0-15,-1 3 0 0,2 6 0 0,2-6 0 16,1 3 0-16,5-1 0 0,4-3 0 0,3-4 0 15,5-2 0-15,2-2 0 0,8-1 0 16,-19-27-84-16,55 58-307 0,-55-58-237 0,37 11-21 16,-13-6 355-16</inkml:trace>
  <inkml:trace contextRef="#ctx0" brushRef="#br0" timeOffset="7503.7505">15852 1277 2025 0,'1'18'-4'0,"-1"-18"-8"16,0 0-5-16,21 10-5 15,-2-3-8-15,2-6-18 0,18 11-65 0,-17-25-91 16,29 18-419-16,-3-1 39 0,1-4 217 0</inkml:trace>
  <inkml:trace contextRef="#ctx0" brushRef="#br0" timeOffset="7784.9654">16758 1472 1783 0,'-1'22'84'16,"1"-22"-30"-16,-29 37 3 0,7-16-14 16,0 0-17-16,-7 2-26 0,-3 5 0 0,-6-1 0 15,1 1 0-15,-4-2 0 0,3 0 0 0,0-6 0 16,9 0 0-16,4-6 0 0,25-14 0 0,-20 19 0 16,20-19 0-16,0 0 0 0,0 0 0 15,22 17 0-15,-2-13 0 0,9-5 0 0,7 0 0 16,7-4 0-16,6-3 0 0,5 2 0 0,-2 0 0 15,-3 3 0-15,-4 1 0 0,-8 2 0 16,-6 4 0-16,-11 3 0 0,-3 2 0 0,-17-9 0 16,15 28 0-16,-14-11 0 0,-7 2 0 0,-4 4 0 15,-7 0 0-15,-3 5 0 0,-8 0 0 0,-2-7 0 16,-2 6 0-16,1 0 0 0,0-11 0 0,5 10 0 16,-2-19-19-16,26 25-238 0,-30-45-98 0,37 30-226 15,-5-17 9-15,-18-15 310 0</inkml:trace>
  <inkml:trace contextRef="#ctx0" brushRef="#br0" timeOffset="8394.3564">18591 1723 1658 0,'0'0'161'0,"0"0"-117"0,17-17-12 16,-17 17 2-16,-6-19-4 0,6 19-2 15,-19-17-5-15,2 10 3 0,17 7-15 0,-39-11-11 16,15 6 0-16,-5 2 0 0,0 4 0 16,-8 1 0-16,1 5 0 0,-4 4 0 0,-1 1 0 15,0 7 0-15,3 1 0 0,-2 4 0 0,5 3 0 16,2 1 0-16,3 2 0 0,4 0 0 0,3 3 0 15,4-3 0-15,5-5 0 0,11-3 0 0,5 0 0 16,9-5 0-16,7 2 0 0,7-2 0 16,5-8 0-16,9-1 0 0,11-10 0 0,7-12 0 15,9 1 0-15,1-9 0 0,-3-4 0 0,0 2 0 16,-8-4 0-16,-1-1 0 0,-5 1 0 0,-9 1 0 16,-4-1 0-16,-8 3 0 0,-6 1 0 0,-5 0 0 15,-4 3 0-15,-6 1 0 0,-8 20 0 0,5-33 0 16,-5 33 0-16,-6-21 0 0,6 21 0 15,0 0 0-15,-17 0 0 0,17 0 0 16,-18 20 0-16,7-2 0 0,0 4 0 0,-1 7 0 16,2-2 0-16,1 5 0 0,5-2 0 0,2 3 0 15,4-3 0-15,6 0 0 0,2-4 0 0,8 4 0 16,-18-30 0-16,54 52-181 0,-54-52-110 0,60 33-96 16,-60-33-10-16,42 2-22 0,-6 25 48 0,-26-44 371 15</inkml:trace>
  <inkml:trace contextRef="#ctx0" brushRef="#br0" timeOffset="9519.3048">1539 3915 907 0,'0'0'555'0,"21"1"-428"16,-21-1-45-16,0 0-12 0,-7-22-35 0,7 22 15 16,0 0-26-16,0 0 17 0,0 0-2 0,0 0-6 15,0 0-3-15,0 0-1 0,0 0-4 0,0 0-25 16,0 0 0-16,0 0 0 0,-19 24 0 0,15-4 0 15,0 5 0-15,0 7 0 0,-1 4 0 0,2 3 0 16,-1 2 0-16,2 3 0 0,1 4 0 0,1 0 0 16,0 0 0-16,1-1 0 0,0-1 0 15,0-2 0-15,2-4 0 0,0-4 0 0,0-8 0 16,0-4 0-16,1-7 0 0,-4-17 0 0,5 17 0 16,-5-17 0-16,0 0 0 0,0 0 0 15,0 0 0-15,11-25 0 0,-10 3 0 0,0-8 0 16,4-16 0-16,2-6 0 0,3-5 0 0,0 0 0 15,1 1 0-15,-1 0 0 0,-1-1 0 16,0-3 0-16,-2 0 0 0,3-2 0 0,0-2 0 16,2 1 0-16,2 2 0 0,4 4 0 0,3 6 0 15,2 5 0-15,4 7 0 0,1 7 0 0,2 6 0 16,1 6 0-16,2 4 0 0,1 5 0 0,1 5 0 16,-1 4 0-16,1 3 0 0,-1 4 0 0,-1 3 0 15,-1 5 0-15,-4 4 0 0,0 6 0 0,-5 3 0 16,-1 3 0-16,-5 2 0 15,-3 1 0-15,-5 0 0 0,-3 2 0 0,-5 0 0 16,-3 1 0-16,-6 0 0 0,-4 1 0 0,-4-2 0 16,-3-1 0-16,-4 0 0 0,-3-4 0 0,-2-3 0 15,-2 0 0-15,0-3 0 0,-3-3 0 0,0-2 0 16,0-2 0-16,-3-4 0 0,2-1 0 0,-1-1 0 16,3-1 0-16,0 0 0 0,2 3 0 0,2-1 0 15,1 3 0-15,4 3 0 0,1 4 0 16,2 7 0-16,2 7 0 0,0 9 0 0,1 11 0 15,0 9 0-15,0 7 0 0,0 6 0 0,1 2 0 16,1 4 0-16,1-1 0 0,0-1 0 0,2-3 0 16,-1-1 0-16,2-5 0 0,2-2 0 15,2-9 0-15,5-4 0 0,-2-13 0 0,10 4 0 16,-12-29-182-16,30 23-109 0,-24-42-137 16,0 0-65-16,25 1-28 0,-26-32 390 0</inkml:trace>
  <inkml:trace contextRef="#ctx0" brushRef="#br0" timeOffset="9972.4272">2591 3761 1675 0,'3'-25'372'0,"14"17"-372"0,-17 8 0 0,0 0 0 16,0 0 0-16,0 0 0 0,-17-4 0 0,17 4 0 16,-11 18 0-16,3-1 0 0,-2 7 0 15,0 5 0-15,-4 6 0 0,2 5 0 0,0 2 0 16,2 2 0-16,2-1 0 0,3-2 0 0,1-2 0 16,6-5 0-16,2-7 0 0,7-6 0 0,-11-21 0 15,37 28 0-15,-12-22 0 0,2-3 0 0,5-7 0 16,-1-9 0-16,6-7 0 0,1-6 0 0,2-6 0 15,0-5 0-15,1-4 0 16,1-4 0-16,-4 0 0 0,1 0 0 0,-6 1 0 16,-4 3 0-16,-2 1 0 0,-6 5 0 0,-4 4 0 15,-4 5 0-15,-4 6 0 0,-9 20 0 0,7-23 0 16,-7 23 0-16,0 0 0 0,0 0 0 0,0 0 0 16,-18 25 0-16,7-2 0 0,-3 9 0 0,-3 8 0 15,0 6 0-15,0 1 0 0,3 0 0 0,4-2 0 16,5-2 0-16,6-4 0 0,4-5 0 15,6-1 0-15,4-6 0 0,7-2 0 0,3-6 0 16,8-1 0-16,2-11-71 0,15 9-83 0,-21-34-73 16,40 30-49-16,-42-41-73 0,36 18-36 0,-5 1-37 15,-14-30 260-15</inkml:trace>
  <inkml:trace contextRef="#ctx0" brushRef="#br0" timeOffset="10284.9057">3876 3666 1598 0,'-49'-3'449'16,"16"15"-449"-16,1 4 0 0,0 1 0 0,1 5 0 16,0-1 0-16,1 5 0 0,2-2 0 0,5-1 0 15,6-4 0-15,17-19 0 0,-8 25 0 0,8-25 0 16,22 16 0-16,-5-8 0 0,5-3 0 16,4-2 0-16,6-3 0 0,4-3 0 15,5-2 0-15,0 0 0 0,-1 0 0 0,-5 3 0 16,-3 2 0-16,-8 3 0 0,-6 3 0 0,-18-6 0 15,21 20 0-15,-21-20 0 0,6 26 0 0,-7-8 0 16,-5 4 0-16,-5 4 0 0,-7 1 0 0,-3 1 0 16,-6 1 0-16,1-1 0 0,-5-1 0 0,2-1 0 15,1-2 0-15,1-3 0 0,5-3 0 16,5-7 0-16,17-11 0 0,0 0 0 0,0 0 0 16,0 0 0-16,0 0-39 0,17-48-162 0,25 38-97 15,-36-46-135-15,38 19-113 0,-8 2 64 0,-14-28 435 16</inkml:trace>
  <inkml:trace contextRef="#ctx0" brushRef="#br0" timeOffset="10659.9187">4479 3101 2044 0,'-36'3'3'0,"17"13"-3"0,4 4 0 0,1 0 0 15,0 5 0-15,1 5 0 0,-2 3 0 0,1 5 0 16,3 3 0-16,0 1 0 0,2 3 0 0,0 1 0 15,0 2 0-15,1 3 0 0,-1 0 0 16,2 1 0-16,1-1 0 0,1-3 0 0,1-1 0 16,4-7 0-16,-1-1 0 0,1-6 0 15,3-6 0-15,0-5 0 0,-3-22 0 0,12 24 0 16,-12-24 0-16,0 0 0 0,21 8 0 0,-21-8 0 16,18-14 0-16,-18 14 0 0,21-36 0 0,-4 7 0 15,1-5 0-15,4-2 0 0,0 1 0 0,-4 5 0 16,-1 4 0-16,-5 4 0 0,1 4 0 15,-13 18 0-15,18-24 0 0,-18 24 0 0,0 0 0 16,0 0 0-16,0 0 0 0,0 0 0 0,14 28 0 16,-10-9 0-16,0 7 0 0,1 3 0 0,-3 0 0 15,4 0 0-15,0-2 0 0,4 6 0 0,-2-7 0 16,9 9 0-16,-17-35-169 0,42 48-41 0,-42-48-33 16,48 31-27-16,-48-31 23 0,54 16-8 15,-20-7-4-15,0-25-95 0,37 38 315 16</inkml:trace>
  <inkml:trace contextRef="#ctx0" brushRef="#br0" timeOffset="11519.2686">6203 3725 1998 0,'0'0'28'0,"-11"-29"-12"0,11 29-11 15,-16-27-5-15,16 27 0 0,-23-20 0 0,6 14 0 16,-1 2 0-16,-4 4 0 0,-2 4 0 0,-2 0 0 16,0 5 0-16,-2 3 0 0,0 4 0 0,0 4 0 15,1 6 0-15,1 3 0 0,2 5 0 0,2 2 0 16,4 5 0-16,1-2 0 0,6-3 0 0,5-3 0 15,6-3 0-15,6-6 0 0,5-1 0 16,8-5 0-16,8-5 0 0,7-2 0 0,4-5 0 16,3-3 0-16,4-4 0 0,4-5 0 0,3-5 0 15,0-4 0-15,-1-2 0 0,-3-2 0 0,-4-2 0 16,-3-3 0-16,-6 0 0 0,-2-4 0 0,-7 0 0 16,-3-1 0-16,-4 0 0 0,-5 0 0 15,-2 0 0-15,-7 3 0 0,-4 0 0 0,-2 3 0 16,-5 1 0-16,-2 3 0 0,-1 1 0 15,9 18 0-15,-21-25 0 0,21 25 0 0,-22-14 0 16,22 14 0-16,-21-5 0 0,21 5 0 0,-18 3 0 16,18-3 0-16,0 0 0 0,0 0 0 0,0 0 0 15,0 0 0-15,0 0 0 0,0 18 0 0,0-18 0 16,27 8 0-16,-9-5 0 0,5-1 0 0,4 1 0 16,3-2 0-16,3 0 0 0,0 0 0 15,0 2 0-15,-3 0 0 0,-1 2 0 0,-3 4 0 16,-3 2 0-16,-2-1 0 0,-4 6 0 15,-3 2 0-15,-3 2 0 0,-3 1 0 0,-4 4 0 16,-4-1 0-16,-1 2 0 0,-4 2 0 0,-2 0 0 16,-1-1 0-16,-2-2 0 0,-2-2 0 0,1-1 0 15,-1-4 0-15,2-1 0 0,10-17 0 0,-15 20 0 16,15-20 0-16,0 0 0 0,0 0 0 16,0 0 0-16,0 0 0 0,6-18 0 0,-6 18 0 15,11-37 0-15,4 7 0 0,6-7 0 0,3-1 0 16,1 0 0-16,-3 2 0 0,-2 2 0 0,-3 0 0 15,-1 3 0-15,-1-1 0 0,1 3 0 0,-1 4 0 16,2 2 0-16,0 2 0 0,-1 2 0 0,4 3 0 16,-1 2 0-16,6 6 0 0,-4-2 0 15,8 11 0-15,-8-13-95 0,24 23-104 16,-27-30-45-16,37 36-12 0,-35-29 12 0,30 22 18 16,-16-11 19-16,10 1-35 0,20 17-40 0,-23-32 231 15</inkml:trace>
  <inkml:trace contextRef="#ctx0" brushRef="#br0" timeOffset="12081.7687">9049 3662 1330 0,'0'0'633'0,"0"0"-597"0,-9-25-14 15,9 25 3-15,-20-26-24 0,20 26-1 0,-28-22 0 16,8 14 0-16,-2 2 0 15,-4 2 0-15,-4 5 0 0,-1 3 0 0,-2 3 0 16,-3 7 0-16,-1 5 0 0,-4 5 0 0,-3 9 0 16,-2 3 0-16,-1 8 0 0,1 2 0 0,3 2 0 15,2-1 0-15,5 0 0 0,8-4 0 0,8-6 0 16,12-5 0-16,8-8 0 0,8-5 0 0,9-4 0 16,9-6 0-16,9-4 0 0,9-8 0 15,7-7 0-15,9-8 0 0,7-10 0 0,6-7 0 16,3-4 0-16,0-3 0 0,-5-1 0 0,-5 0 0 15,-6 1 0-15,-8 2 0 0,-6 2 0 0,-11 8 0 16,-5 2 0-16,-11 6 0 0,-6 4 0 0,-13 18 0 16,10-24 0-16,-10 24 0 0,0 0 0 15,0 0 0-15,-24-7 0 0,24 7 0 0,-27 17 0 16,10 3 0-16,-1 7 0 0,-4 6 0 16,1 4 0-16,2 3 0 0,2 0 0 0,6 0 0 15,4-3 0-15,5-2 0 0,7-4 0 0,10-1 0 16,2-8 0-16,13 1 0 0,2-16 0 0,19 12-153 15,-19-32-64-15,32 30-47 0,-34-37-8 0,31 28 13 16,-18-19 19-16,11 5-16 0,12 6-5 0,-16-29 137 16</inkml:trace>
  <inkml:trace contextRef="#ctx0" brushRef="#br0" timeOffset="12816.1027">10700 3666 1356 0,'0'0'601'15,"0"0"-547"-15,0 0-18 16,11-22-36-16,-11 22 0 0,0 0 0 0,0 0 0 16,-20 5 0-16,20-5 0 0,-23 21 0 0,10-2 0 15,-1 2 0-15,-1 5 0 0,2 3 0 0,1 3 0 16,0 2 0-16,1 3 0 0,0-2 0 0,1 1 0 16,1-1 0-16,2 0 0 0,2-2 0 0,2-4 0 15,1-3 0-15,4-4 0 0,0-3 0 0,-2-19 0 16,9 27 0-16,-9-27 0 0,0 0 0 15,15 18 0-15,-15-18 0 0,0 0 0 0,17-8 0 16,-17 8 0-16,16-23 0 0,-7 3 0 0,0-5 0 16,2-4 0-16,0-4 0 0,-1-1 0 0,1-2 0 15,-2 0 0-15,1-2 0 0,0 0 0 16,1-2 0-16,1 0 0 0,2-1 0 0,1 0 0 16,4 6 0-16,0 2 0 0,2 6 0 15,0 7 0-15,0 5 0 0,-2 4 0 0,1 5 0 16,-3 3 0-16,2 3 0 0,-2 1 0 0,0 4 0 15,0 2 0-15,-17-7 0 0,29 23 0 0,-16-6 0 16,-2 2 0-16,-4 4 0 0,2 3 0 0,-4 0 0 16,-3 3 0-16,0 0 0 0,-5 3 0 0,-1-1 0 15,-3 1 0-15,0-1 0 0,-3-1 0 0,-2-1 0 16,-1-1 0-16,-3-1 0 16,-2-3 0-16,-2-2 0 0,-1-2 0 0,1 0 0 15,-3-5 0-15,-2-1 0 0,0-2 0 0,-1-4 0 16,3-2 0-16,-1 0 0 0,-1-1 0 0,2-1 0 15,1 1 0-15,2-2 0 0,-1 3 0 0,0 2 0 16,0 1 0-16,-1 5 0 0,0 1 0 0,0 8 0 16,-2 3 0-16,0 5 0 0,3 7 0 0,-1 5 0 15,0 5 0-15,1 6 0 0,0 0 0 16,2 1 0-16,3-3 0 0,4-3 0 0,3-4 0 16,7-2 0-16,0-5 0 0,8-1 0 0,0-8 0 15,7 3 0-15,-13-32-128 0,39 42-88 0,-39-42-30 16,49 13-54-16,-40-29 6 0,28 11 16 0,-7-5-61 15,-10-27 94-15,32 26 245 0</inkml:trace>
  <inkml:trace contextRef="#ctx0" brushRef="#br0" timeOffset="13269.2258">11379 3586 1832 0,'6'28'215'16,"-6"-28"-215"-16,-28 29 0 0,16-9 0 15,-4 6 0-15,2 3 0 0,-5 6 0 0,2 3 0 16,-2 5 0-16,1 1 0 0,2 1 0 0,1-1 0 16,5-4 0-16,6-4 0 0,4-5 0 0,4-5 0 15,9-3 0-15,2-5 0 0,6-4 0 0,2-3 0 16,5-6 0-16,3-5 0 0,4-5 0 15,4-6 0-15,2-4 0 0,-1-6 0 0,2-3 0 16,-3-5 0-16,-1-4 0 0,-1-3 0 0,-2-2 0 16,-2 1 0-16,-3-3 0 0,1 1 0 0,-4-1 0 15,-3 3 0-15,-5 1 0 0,-3 2 0 0,-4 5 0 16,-2 2 0-16,-4 5 0 0,-6 22 0 0,4-21 0 16,-4 21 0-16,0 0 0 15,0 0 0-15,-17 9 0 0,17-9 0 0,-18 34 0 16,5-6 0-16,-2 6 0 0,0 5 0 0,-2 0 0 15,4 1 0-15,0 0 0 0,4 0 0 0,4-2 0 16,1-2 0-16,3-3 0 0,3-4 0 0,4-3 0 16,2-4 0-16,4 0 0 0,-12-22 0 0,29 31 0 15,-29-31 0-15,49 21-104 0,-41-39-126 0,37 27-52 16,-39-43-30-16,37 27 15 0,-15-21 8 16,6-11-46-16,30 20 138 0,-32-37 197 0</inkml:trace>
  <inkml:trace contextRef="#ctx0" brushRef="#br0" timeOffset="13534.8436">12681 3176 2047 0,'-34'7'0'0,"34"-7"0"15,-31 16 0-15,31-16 0 0,-29 29 0 0,12-6 0 16,-4 6 0-16,-1 6 0 0,-1 6 0 0,1 4 0 15,-2 4 0-15,2 3 0 0,1 3 0 0,0 0 0 16,4 3 0-16,0-1 0 0,2 0 0 16,2-2 0-16,4-6 0 0,4-3 0 0,6-6 0 15,5-6 0-15,4-4 0 0,0-8 0 16,4-2 0-16,-14-20 0 0,33 21 0 0,-12-23 0 16,14 5-119-16,-24-35-143 0,39 32-78 0,-42-48-65 15,31 18-62-15,4 5 31 0,-24-32 419 0</inkml:trace>
  <inkml:trace contextRef="#ctx0" brushRef="#br0" timeOffset="13737.9641">13254 3042 1894 0,'-48'-4'153'16,"23"21"-153"-16,7 9 0 0,-5 12 0 16,-5 7 0-16,-4 6 0 0,-4 4 0 0,1 7 0 15,-2 2 0-15,4 2 0 0,4 1 0 0,2-3 0 16,5 0 0-16,4-6 0 0,7-2 0 15,4-3 0-15,6-6 0 0,3-1 0 0,3-5 0 16,1-4 0-16,4 0 0 0,-5-9 0 0,9 5 0 16,-14-33-127-16,31 52-139 0,-31-52-84 0,28 24-66 15,-28-24-29-15,0 0 6 0,43 12 436 0</inkml:trace>
  <inkml:trace contextRef="#ctx0" brushRef="#br0" timeOffset="13894.2318">13389 4089 2047 0,'-42'11'0'0,"42"-11"0"0,-29 5 0 0,29-5 0 15,-20-3 0-15,20 3 0 0,0 0 0 0,0 0 0 16,-25-29-55-16,50 45-297 0,-41-42-182 16,16 26-134-16,25-4 231 0,-33-21 437 0</inkml:trace>
  <inkml:trace contextRef="#ctx0" brushRef="#br1" timeOffset="103292.7943">1789 5882 1860 0,'-31'-8'36'0,"31"8"-6"0,0 0-9 15,0 0-7-15,0 0-4 0,0 0-1 0,0 0-2 16,0 0 0-16,0 0 0 0,0 0 1 0,0 0-3 16,0 33 3-16,5-3-6 0,0 10 5 0,-1 6-9 15,-2 6 10-15,-3 6-12 0,-2 2 13 0,-3 7-14 16,-1 0-1-16,-1 1 16 0,-2 0-17 16,0-5 17-16,-1-5-7 0,3-7-6 0,2-7 6 15,3-6-13-15,3-8-1 0,6-5-29 0,-6-25-28 16,28 39-158-16,-28-39-440 0,31-6 17 0,-14-7 273 15</inkml:trace>
  <inkml:trace contextRef="#ctx0" brushRef="#br1" timeOffset="103495.9399">1813 5776 1870 0,'-30'24'177'0,"30"-24"-177"0,0 0 0 16,0 0 0-16,0 0 0 0,0 0 0 0,19-13 0 15,9 4 0-15,7-2 0 0,5-1 0 0,5-2 0 16,3-1 0-16,4-2 0 0,2-1 0 0,0 3 0 16,-1 0 0-16,-3 3 0 0,-1 1 0 0,0 3 0 15,-3-2 0-15,0 6 0 0,-3-1 0 0,4 14-98 16,-26-30-283-16,23 32-266 0,-19-6-24 0,-1 5 422 16</inkml:trace>
  <inkml:trace contextRef="#ctx0" brushRef="#br1" timeOffset="103683.4059">1856 6300 2035 0,'0'0'12'0,"-27"26"-12"16,27-26 0-16,0 0 0 0,0 0 0 0,35 12 0 16,-9-17 0-16,2-1 0 0,6-3 0 0,3-3 0 15,6-3 0-15,4-3 0 0,7-1 0 0,2-3 0 16,6 3-33-16,0-6-19 0,7 10-34 0,-11-19-50 15,26 33-115-15,-37-22-346 0,18 7 6 0,-1 10 291 16</inkml:trace>
  <inkml:trace contextRef="#ctx0" brushRef="#br1" timeOffset="104308.4141">3013 6151 1770 0,'-37'18'209'15,"6"-5"-175"-15,-3 2-12 0,0 2-10 0,-1-2-12 16,1 6 0-16,-3 1 0 0,0 3 0 0,-1 4 0 15,4 1 0-15,1 2 0 0,4 3 0 0,3-5 0 16,7 2 0-16,3-6 0 0,7-2 0 0,8-1 0 16,5-1 0-16,7-2 0 0,-11-20 0 0,36 29 0 15,-10-20 0-15,7-4 0 0,4-4 0 0,6-4 0 16,4-7 0-16,6-5 0 0,1-4 0 0,2-4 0 16,2-5 0-16,-5-1 0 0,-4-5 0 0,-4-2 0 15,-8 0 0-15,-4-2 0 16,-7 1 0-16,-6 1 0 0,-5 1 0 0,-8 2 0 15,-3 4 0-15,-6 3 0 0,-5 2 0 0,-3 3 0 16,-4 0 0-16,-5 4 0 0,-3 4 0 0,-3 4 0 16,1 6 0-16,-1 4 0 0,-2 5 0 0,0 5 0 15,0 3 0-15,3 4 0 0,2 2 0 0,4 0 0 16,6 0 0-16,3-3 0 0,9-17 0 0,3 27 0 16,-3-27 0-16,24 25 0 0,-3-18 0 15,7-2 0-15,6-4 0 0,5-4 0 0,2-1 0 16,4-4 0-16,1-1 0 0,0-1 0 0,-1 2 0 15,-3 0 0-15,-5 2 0 0,-3 4 0 16,-2-1 0-16,-8 6 0 0,-2-1 0 0,-22-2 0 16,28 9 0-16,-28-9 0 0,0 0 0 0,16 25 0 15,-16-25 0-15,-2 36 0 0,-3-9 0 16,-5 2 0-16,-2 2 0 0,0 0 0 0,-2-1 0 16,2-2 0-16,1-2 0 0,2-1 0 0,1-6 0 15,5-2 0-15,3-17 0 0,2 25 0 0,-2-25 0 16,0 0 0-16,21 14 0 0,-21-14 0 0,24-8 0 15,-24 8 0-15,32-26 0 0,-13 5 0 0,2-4 0 16,-1-3 0-16,-3-2 0 0,0-2 0 0,-3 0 0 16,-4-1 0-16,-1 1 0 0,-3 1 0 15,0 2 0-15,-2 2 0 0,0 1 0 16,-1 2 0-16,2 1 0 0,1 1 0 0,3 3 0 16,-9 19 0-16,19-28 0 0,-19 28 0 0,22-14 0 15,-22 14 0-15,29-2 0 0,-8 6 0 0,-1-2 0 16,5 5 0-16,1-2 0 0,5 4 0 0,-2-8-48 15,21 25-205-15,-50-26-268 0,61 2-120 0,-26 0 58 16</inkml:trace>
  <inkml:trace contextRef="#ctx0" brushRef="#br1" timeOffset="104542.7574">4523 6084 2047 0,'6'-25'0'0,"-32"23"0"15,2 2 0-15,-3 0 0 0,0 3 0 0,-3 3 0 16,-1 5 0-16,-4 2 0 0,2 4 0 0,-1 3 0 16,3 3 0-16,-1 1 0 0,5 5 0 0,-1 0 0 15,5 2 0-15,4 1 0 0,3-2 0 0,7-1 0 16,6-2 0-16,8-6 0 0,6 0 0 0,8-5 0 16,5-4 0-16,10-4 0 0,8-7 0 0,8-4 0 15,2-9 0-15,7 0 0 0,-4-10 0 16,27 26-347-16,-35-34-333 0,19 12 28 0,-14-8 285 15</inkml:trace>
  <inkml:trace contextRef="#ctx0" brushRef="#br1" timeOffset="104902.1298">4617 6344 2047 0,'0'0'0'0,"-9"23"0"0,9-23 0 15,0 0 0-15,22 22 0 0,-22-22 0 0,36 5 0 16,-8-7 0-16,6-6 0 0,6-4 0 0,5-4 0 16,4-2 0-16,1-3 0 0,1-1 0 0,-3-1 0 15,-1-1 0-15,-5-1 0 16,-4 2 0-16,-7-1 0 0,-4 1 0 0,-6 3 0 16,-8-2 0-16,-3 4 0 0,-8 0 0 0,-3 0 0 15,1 18 0-15,-19-29 0 0,2 18 0 0,-4 2 0 16,-7 6 0-16,0 4 0 0,-7 4 0 0,1 4 0 15,-4 7 0-15,0 5 0 0,-1 4 0 0,1 5 0 16,-1 3 0-16,3 2 0 0,4 0 0 0,5 1 0 16,5-2 0-16,6-1 0 0,9-4 0 15,7-4 0-15,11-3 0 0,6-5 0 0,11-3 0 16,5-4 0-16,8-5 0 0,6-8 0 0,9-3 0 16,1-9 0-16,10 6-97 0,-19-37-209 15,25 28-331-15,-17-16-22 0,7 0 312 0</inkml:trace>
  <inkml:trace contextRef="#ctx0" brushRef="#br1" timeOffset="105198.9984">5645 5971 1811 0,'-32'-15'236'0,"2"28"-236"0,-3 4 0 16,0 4 0-16,-1 0 0 0,1 1 0 0,-1 3 0 16,4-2 0-16,3-2 0 0,4 0 0 0,7-4 0 15,16-17 0-15,-9 28 0 0,9-28 0 0,23 21 0 16,-4-10 0-16,4-2 0 0,4-3 0 15,6-2 0-15,3-2 0 0,4-3 0 16,1-2 0-16,-4 1 0 0,-1-2 0 0,-5 3 0 16,-3 0 0-16,-5 1 0 0,-6 1 0 0,-17-1 0 15,20 5 0-15,-20-5 0 0,0 0 0 0,0 0 0 16,-5 24 0-16,5-24 0 0,-23 27 0 0,3-10 0 16,-4 1 0-16,-4 1 0 0,-1 2 0 0,-4-1 0 15,1 2 0-15,0-1 0 0,0-3 0 16,6-1 0-16,1-4 0 0,8 0 0 0,-1-6 0 15,18-7 0-15,-24 4-76 0,44 24-339 0,-20-28-236 16,0 0-13-16,0 0 424 0</inkml:trace>
  <inkml:trace contextRef="#ctx0" brushRef="#br1" timeOffset="106214.5792">7650 6028 1268 0,'0'0'471'0,"0"0"-415"16,0 0-5-16,-12-27 5 0,12 27-7 0,-27-18-8 15,8 10-7-15,-5 1-13 0,-2 5-21 16,-4 2 0-16,-2 5 0 0,-4 2 0 0,-2 3 0 16,-3 2 0-16,-2 5 0 0,-1 0 0 0,2 4 0 15,2 1 0-15,2 2 0 0,4-1 0 0,5-1 0 16,6-1 0-16,3-2 0 0,5-1 0 0,7-1 0 16,3 0 0-16,5 0 0 0,7 1 0 0,3 0 0 15,6-1 0-15,1 0 0 0,5-2 0 16,2-3 0-16,5-3 0 0,3-3 0 0,3-4 0 15,2-5 0-15,0-4 0 0,4-3 0 0,-4-4 0 16,1-3 0 0,-3-3 0-16,-3-1 0 0,-1-4 0 0,-4 0 0 15,-2 0 0-15,-4-1 0 0,-4 0 0 0,-2 1 0 16,-4 1 0-16,-3 3 0 0,0-1 0 16,-3 1 0-16,0 3 0 0,-5 18 0 0,3-28 0 15,-3 28 0-15,0 0 0 0,0 0 0 16,0 0 0-16,0 0 0 0,0 0 0 0,-23 21 0 15,11 2 0-15,0 7 0 0,-3 4 0 0,3 1 0 16,0-1 0-16,5-2 0 0,3-3 0 0,5-2 0 16,5-4 0-16,6-2 0 0,8-4 0 0,5-4 0 15,7-6 0-15,3-3 0 0,9-7 0 0,1-3 0 16,5-5 0-16,2-3 0 0,0-3 0 16,2-2 0-16,-5-2 0 0,-3-1 0 0,-5-1 0 15,-4 0 0-15,-5 0 0 0,-2 2 0 16,-7-1 0-16,-3 2 0 0,-6 4 0 0,-14 16 0 15,16-23 0-15,-16 23 0 0,0 0 0 0,0 0 0 16,0 0 0-16,0 0 0 0,-19-5 0 0,19 5 0 16,-22 28 0-16,5-6 0 0,0 9 0 0,-2 0 0 15,1 3 0-15,0 1 0 0,3-1 0 16,3 1 0-16,2-4 0 0,5 1 0 0,4-7 0 16,3 1 0-16,2-7 0 0,2-2 0 0,-6-17 0 15,13 22 0-15,-13-22 0 0,0 0 0 0,26 5 0 16,-26-5 0-16,26-17 0 0,-12 0 0 0,2-6 0 15,1-5 0-15,-1-5 0 0,-2 1 0 0,0-5 0 16,-3 2 0-16,-3 3 0 0,-2-2 0 16,-2 4 0-16,-2-1 0 0,0 1 0 15,-1 1 0-15,0 2 0 0,0 6 0 0,2 4 0 16,-3 17 0-16,5-21 0 0,-5 21 0 0,0 0 0 16,0 0 0-16,21-22 0 0,-21 22 0 0,28-6 0 15,-7 3 0-15,6-1 0 0,4 2 0 0,5-1 0 16,1 1 0-16,6 2 0 0,0-4 0 0,4 4 0 15,-1-3 0-15,9 6 0 0,-13-15-95 16,21 22-78-16,-29-33-81 0,32 36-163 0,-30-15-118 16,-2-8 8-16,10 22 482 0</inkml:trace>
  <inkml:trace contextRef="#ctx0" brushRef="#br1" timeOffset="106527.0995">8854 6109 2047 0,'-20'13'0'15,"20"-13"0"-15,-17 24 0 0,17-24 0 0,6 19 0 16,-6-19 0-16,26 15 0 0,-2-11 0 0,6-2 0 16,9-2 0-16,3-4 0 0,5-3 0 0,1 0 0 15,5-4 0-15,-1 0 0 0,0-2 0 0,-3-2 0 16,-10-1 0-16,-5 0 0 0,-10-1 0 0,-7 0 0 16,-3-3 0-16,-7 1 0 0,-5-2 0 15,-5 1 0-15,-6-1 0 0,-3 0 0 16,-6 1 0-16,-4 2 0 0,-5 4 0 0,-5 4 0 15,-3 6 0-15,-3 8 0 0,-3 7 0 0,-1 8 0 16,-2 6 0-16,-1 8 0 0,2 5 0 0,2 3 0 16,2 1 0-16,7 0 0 0,7 0 0 0,4-4 0 15,10-4 0-15,8-2 0 0,6-5 0 0,8-1 0 16,7-3 0-16,8-5 0 0,7-4 0 16,6-5 0-16,11-3 0 0,-4-16 0 0,25 20-106 15,-26-39-206-15,38 29-331 0,-9-12 8 0,8-9 285 16</inkml:trace>
  <inkml:trace contextRef="#ctx0" brushRef="#br1" timeOffset="107333.5768">10728 6075 1933 0,'23'-41'114'0,"-23"41"-114"16,0 0 0-16,0 0 0 0,0 0 0 0,5-17 0 15,-5 17 0-15,0 0 0 0,0 0 0 0,0 0 0 16,0 0 0-16,0 0 0 0,0 0 0 0,0 0 0 16,-7 20 0-16,0-2 0 0,-3 8 0 0,-3 6 0 15,-3 5 0-15,-2 1 0 0,-3 1 0 16,0 2 0-16,1-2 0 0,0-2 0 0,3-5 0 15,4-4 0-15,2-9 0 0,11-19 0 0,-10 19 0 16,10-19 0-16,0 0 0 0,0 0 0 0,17 2 0 16,-17-2 0-16,27-25 0 0,-8 4 0 0,6-8 0 15,1-5 0-15,4-4 0 0,-1-2 0 16,-1 3 0-16,-2-1 0 0,-2 3 0 0,-4 4 0 16,-3-1 0-16,-3 3 0 0,-3 3 0 15,-2 2 0-15,-3 3 0 0,-1 4 0 0,-5 17 0 16,3-21 0-16,-3 21 0 0,0 0 0 0,0 0 0 15,0 0 0-15,-11 17 0 0,11-17 0 0,-14 38 0 16,6-11 0-16,-2 2 0 0,2 0 0 0,3-2 0 16,4-4 0-16,3 0 0 0,4-5 0 0,-6-18 0 15,23 29 0-15,-6-18 0 0,4-2 0 16,3-6 0-16,5-1 0 0,5-8 0 0,5-5 0 16,4-5 0-16,4-6 0 0,1-3 0 15,0-3 0-15,-1-3 0 0,-5 0 0 0,-2 1 0 16,-6 1 0-16,-4 2 0 0,-7 5 0 0,-6 1 0 15,-5 4 0-15,-12 17 0 0,12-23 0 0,-12 23 0 16,0 0 0-16,0 0 0 0,0 0 0 0,0 0 0 16,0 0 0-16,-24 11 0 0,14 8 0 15,-3 8 0-15,-2 6 0 0,0 4 0 0,2 1 0 16,2-1 0-16,3 1 0 0,1-2 0 0,4-1 0 16,2-2 0-16,1-2 0 0,4-2 0 0,4-2 0 15,4-3 0-15,5-4 0 0,1 0 0 0,4-7 0 16,6-2 0-16,-4-9 0 0,10 4 0 15,-13-17-96-15,20 15-47 0,-26-31-44 0,34 31-120 16,-37-31-179-16,12 1-37 0,9 11 219 16</inkml:trace>
  <inkml:trace contextRef="#ctx0" brushRef="#br1" timeOffset="107708.5834">11746 6107 2047 0,'0'0'0'0,"5"18"0"15,-5-18 0-15,27 17 0 0,-6-11 0 0,0-3 0 16,9-2 0-16,4-3 0 0,5-4 0 0,3 0 0 16,4-3 0-16,2-1 0 0,-4 1 0 0,-3-3 0 15,-5 0 0-15,-4-1 0 0,-5 1 0 16,-4 1 0-16,-6 1 0 0,-17 10 0 0,21-22 0 16,-21 22 0-16,3-23 0 0,-3 23 0 0,-12-26 0 15,12 26 0-15,-25-30 0 0,8 14 0 16,-2 3 0-16,0 1 0 0,-3 2 0 0,0 6 0 15,-1 1 0-15,-1 6 0 0,-2 3 0 0,-1 6 0 16,-1 5 0-16,-1 4 0 0,0 5 0 0,1 3 0 16,2 0 0-16,5 4 0 0,2-2 0 0,8 0 0 15,5-2 0-15,6 0 0 0,6-2 0 0,5-2 0 16,6 0 0-16,9-6 0 0,6-2 0 0,8-3 0 16,5-4 0-16,8-1 0 15,6-7 0-15,5 0 0 0,-1-5 0 0,7-1 0 16,-2-6 0-16,-1 2 0 0,-5-9-27 0,3 10-97 15,-22-26-58-15,27 34-194 0,-36-27-221 0,7 3 71 16,-4 6 312-16</inkml:trace>
  <inkml:trace contextRef="#ctx0" brushRef="#br1" timeOffset="108036.7001">12861 5951 1953 0,'0'0'94'16,"-2"-26"-94"-16,-19 17 0 0,-1 3 0 0,-3 5 0 16,-2 3 0-16,0 7 0 0,-5 2 0 0,-1 6 0 15,-3 3 0-15,2 4 0 0,-2 3 0 0,1 4 0 16,1 3 0-16,1 0 0 0,4 0 0 15,6-2 0-15,3-5 0 0,8-2 0 0,7-4 0 16,5-4 0-16,0-17 0 0,18 29 0 0,1-20 0 16,1-2 0-16,7-5 0 0,5-5 0 15,3-3 0-15,3-6 0 0,3-7 0 0,-1-2 0 16,0-3 0-16,0-4 0 0,-2 0 0 0,-3-1 0 16,-6-1 0-16,-1 1 0 0,-3 0 0 0,-6 1 0 15,2 4 0-15,-5 2 0 0,-4 4 0 0,-12 18 0 16,14-22 0-16,-14 22 0 0,0 0 0 0,0 0 0 15,0 0 0-15,0 0 0 0,-17 24 0 0,5-1 0 16,-2 7 0-16,-2 4 0 0,0 1 0 16,3 0 0-16,2-1 0 0,2-2 0 15,6-1 0-15,1-4 0 0,8-1 0 0,2-5 0 16,9-1 0-16,0-4 0 0,13 0 0 0,-2-16-26 16,20 8-110-16,-13-23 1 0,22 13 3 0,-18-27-12 15,25 24-91-15,-24-28-156 0,9 0-96 0,13 16 127 16,-27-30 360-16</inkml:trace>
  <inkml:trace contextRef="#ctx0" brushRef="#br1" timeOffset="108333.5689">13352 5923 2047 0,'-39'27'0'16,"-1"-11"0"-16,5 0 0 0,5 0 0 0,3 1 0 16,7 0 0-16,20-17 0 0,-23 29 0 0,23-29 0 15,6 25 0-15,-6-25 0 16,29 24 0-16,-6-13 0 0,4-2 0 0,4-1 0 15,6-4 0-15,3 1 0 0,0-2 0 0,-1-2 0 16,-1 0 0-16,-7 3 0 0,-2-1 0 0,-8 2 0 16,-21-5 0-16,23 15 0 0,-23-15 0 0,3 21 0 15,-3-21 0-15,-20 32 0 0,1-13 0 0,-6 1 0 16,-4-1 0-16,-2 1 0 0,-2 1 0 0,-2-3 0 16,5-1 0-16,4-1 0 0,4-2 0 15,22-14 0-15,-29 23 0 0,29-23 0 0,-9 17 0 16,9-17 0-16,0 0 0 0,27 14 0 0,-27-14 0 15,47-6-115-15,-29-21-62 0,37 34-189 16,-35-31-192-16,17 0 12 0,6 7 262 0</inkml:trace>
  <inkml:trace contextRef="#ctx0" brushRef="#br1" timeOffset="108708.5605">13887 5982 2047 0,'0'0'0'15,"-20"-13"0"-15,20 13 0 0,0 0 0 0,-25 8 0 16,25-8 0-16,-30 21 0 0,15-4 0 0,-1 4 0 15,-1 3 0-15,3 3 0 0,-1 1 0 0,2-2 0 16,3 1 0-16,3-1 0 0,3-1 0 0,1 1 0 16,3-2 0-16,5 1 0 15,1-5 0-15,3-2 0 0,-9-18 0 0,26 26 0 16,-6-17 0-16,5-3 0 0,3-4 0 0,4-4 0 16,3-6 0-16,1-3 0 0,4-3 0 0,0-5 0 15,1 0 0-15,2-4 0 0,-1-4 0 0,0-3 0 16,-2 0 0-16,-6-3 0 0,-5 1 0 0,-2 1 0 15,-8 1 0-15,-4 2 0 0,-7 5 0 0,-4 2 0 16,-3 2 0-16,-1 19 0 0,-6-24 0 16,6 24 0-16,0 0 0 0,-22-1 0 0,22 1 0 15,-25 23 0-15,9-4 0 0,0 6 0 0,-3 1 0 16,-1 3 0-16,1 0 0 0,2 0 0 0,2-1 0 16,3-2 0-16,5-2 0 0,3-4 0 15,4-2 0-15,0-18 0 0,12 28 0 0,-12-28 0 16,24 14 0-16,-7-14 0 0,8-2 0 15,-3-11-33-15,15 8-106 0,-18-24-29 0,30 27-107 16,-39-36-143-16,23 13-107 0,5 3 37 0,-12-17 488 16</inkml:trace>
  <inkml:trace contextRef="#ctx0" brushRef="#br1" timeOffset="108974.1546">14626 6080 1557 0,'-27'22'490'0,"8"10"-490"0,2 2 0 16,-1 0 0-16,3 1 0 0,0-1 0 0,4 1 0 15,3-3 0-15,3-1 0 0,1-5 0 16,3-4 0-16,1-3 0 0,0-19 0 0,1 27 0 16,-1-27 0-16,0 0 0 0,0 0 0 0,0 0 0 15,0 0 0-15,17-16 0 0,-7-2 0 0,-1-7 0 16,5-8 0-16,3-1 0 0,0-5 0 0,5 1 0 16,0-1 0-16,0-2 0 0,0-1 0 15,-1-2 0-15,0-3 0 0,-1 0 0 0,-3 0 0 16,1 7 0-16,-4 5 0 0,-1 10 0 0,-6 7 0 15,-7 18 0-15,0 0 0 0,0 0 0 0,0 0-140 16,3 23-109-16,-35-32-227 0,32 9-135 0,-11 20 91 16,11-20 470-16</inkml:trace>
  <inkml:trace contextRef="#ctx0" brushRef="#br1" timeOffset="109458.509">14833 6152 1807 0,'0'0'240'0,"0"0"-240"0,0 0 0 0,7-18 0 15,-7 18 0-15,23-4 0 0,-6 3 0 0,5-5 0 16,5 0 0-16,5-4 0 0,4 1 0 0,2-2 0 16,2-1 0-16,1 1 0 0,-2-1 0 0,1 1 0 15,-2-1 0-15,-3 0 0 0,-4 1 0 0,-2-1 0 16,-5 0 0-16,-3-1 0 15,-4 3 0-15,-17 10 0 0,19-21 0 0,-19 21 0 16,-1-19 0-16,1 19 0 0,-21-17 0 0,4 11 0 16,-5 2 0-16,-2 4 0 0,-5 5 0 0,-6 2 0 15,-2 5 0-15,-3 4 0 0,1 3 0 0,-2 4 0 16,1 3 0-16,0 0 0 0,3 3 0 0,7 2 0 16,5-2 0-16,8-2 0 0,8-1 0 0,7-2 0 15,7-2 0-15,10 0 0 0,8-4 0 16,10-3 0-16,8-4 0 0,11-2 0 0,7-8 0 15,13 1 0-15,3-11 0 0,20 11-120 0,-25-36-185 16,34 27-298-16,-29-15-16 0,0 2 220 0</inkml:trace>
  <inkml:trace contextRef="#ctx0" brushRef="#br1" timeOffset="109786.6525">15826 5965 2047 0,'-45'9'0'0,"0"5"0"16,0 1 0-16,2 6 0 0,0 2 0 0,5 1 0 15,2 3 0-15,5-1 0 0,8 0 0 0,5-1 0 16,10-3 0-16,4-2 0 0,4-20 0 0,18 31 0 16,2-21 0-16,9-2 0 0,6-5 0 0,4-3 0 15,6-8 0-15,4-3 0 0,-1-5 0 16,6-7 0-16,-2-4 0 0,0-6 0 0,2-5 0 16,-4 0 0-16,-4-3 0 0,-5-2 0 0,-4 0 0 15,-6-2 0-15,-3-1 0 0,2 0 0 16,-7-2 0-16,-3 0 0 0,-3 4 0 0,-7 3 0 15,-4 10 0-15,-5 8 0 0,-1 23 0 0,-14-18 0 16,14 18 0-16,-31 8 0 0,8 7 0 0,-3 12 0 16,-7 7 0-16,-1 8 0 0,-2 6 0 15,1 4 0-15,7 2 0 0,1-2 0 0,12-2 0 16,4-5 0-16,12 2 0 0,0-13 0 0,17 9-70 16,-13-24-89-16,23 16-56 0,-28-35-87 0,33 16-190 15,-6 1-51-15,3-13 278 0</inkml:trace>
  <inkml:trace contextRef="#ctx0" brushRef="#br1" timeOffset="110302.2484">17225 5962 1831 0,'-15'-19'216'0,"18"-2"-216"0,-3 21 0 16,8-25 0-16,-8 25 0 0,0 0 0 0,0 0 0 16,0 0 0-16,0 0 0 0,0 29 0 0,-1-6 0 15,-3 7 0-15,1 2 0 0,-2 5 0 16,0-1 0-16,0 2 0 0,0-3 0 0,2 0 0 16,0-4 0-16,4-2 0 0,-1-4 0 0,7-4 0 15,-7-21 0-15,20 26 0 0,-20-26 0 0,37 14-85 16,-40-45-340-16,32 27-207 0,-16-24-15 15,10-7 390-15</inkml:trace>
  <inkml:trace contextRef="#ctx0" brushRef="#br1" timeOffset="110694.4019">17334 5630 2047 0,'-31'19'0'15,"31"-19"0"-15,-23 7 0 0,23-7 0 0,0 0 0 16,0 0 0-16,14 20 0 0,-14-20 0 0,29 20 0 15,-5-8 0-15,5 2 0 0,4-1 0 16,3 1 0-16,2 2 0 0,-1 1 0 0,2 4 0 16,0-1 0-16,-3 4 0 0,-2 2 0 15,-4-1 0-15,-6 0 0 0,-3 1 0 0,-6 0 0 16,-6 1 0-16,-5-1 0 0,-4 0 0 0,-6 0 0 16,-3 0 0-16,-6-2 0 0,-5 2 0 0,-3-2 0 15,-1-1 0-15,-2-3 0 0,2-1 0 0,1-5 0 16,4-4 0-16,19-10 0 0,-17 6 0 15,17-6 0-15,0 0 0 0,0 0 0 0,16-24 0 16,-2 7 0-16,8-8 0 0,7-2 0 0,5-7 0 16,6-1 0-16,2-2 0 0,5 4 0 0,-1 0 0 15,-2 3 0-15,-2 3 0 0,-4 7 0 0,-6 4 0 16,-4 6 0-16,-4 5 0 0,-5 7 0 0,0 5 0 16,-19-7 0-16,24 31 0 0,-13-7 0 0,-4 5 0 15,2 5 0-15,-3 3 0 16,1 2 0-16,-1-2 0 0,3 3 0 0,-6-5 0 15,12 11-19-15,-20-21-151 0,29 32-146 0,-48-38-243 0,20 12-21 16,-2 4 178-16</inkml:trace>
  <inkml:trace contextRef="#ctx0" brushRef="#br1" timeOffset="111600.6796">4644 7432 1410 0,'17'20'457'0,"-17"-20"-478"0,21 1-20 15,-21-1-18-15,17-6-47 0,12 24-134 0,-40-36-82 16,35 35 32-16,-24-17 65 0,0 0 209 0,0 0 179 16,0 0 93-16,0 0 37 0,-17-18-27 15,36 33-65-15,-19-15-80 0,0 0-36 0,0 0-18 16,0 0-19-16,-17-16-48 0,17 16 0 0,0 0 0 16,0 0 0-16,0 0 0 0,0 0 0 0,-21-3 0 15,21 3 0-15,-17 25 0 0,6-1 0 0,-4 11 0 16,0 10 0-16,-4 8 0 0,0 7 0 0,-3 7 0 15,-1 2 0-15,-4 5 0 0,0 1 0 0,-3 2 0 16,-3 4 0-16,-2 2 0 0,0-2 0 16,1-7 0-16,4-7 0 0,4-18 0 15,6-9 0-15,7-12 0 0,13-28 0 0,-9 19 0 16,9-19 0-16,0 0 0 0,21-26 0 0,-7 0 0 16,6-11 0-16,4-14 0 0,4-12 0 0,3-9 0 15,3-7 0-15,0-2 0 0,1 1 0 0,0-1 0 16,-3-2 0-16,-3-2 0 0,-2-1 0 15,-3-2 0-15,-3 3 0 0,-3 5 0 0,-3 7 0 16,-7 9 0-16,-2 9 0 0,-3 10 0 0,-2 18 0 16,-1 27 0-16,-5-21 0 0,5 21 0 0,0 0 0 15,-15 39 0-15,7-3 0 0,-1 16 0 16,3 12 0-16,1 10 0 0,4 4 0 0,2 6 0 16,4 2 0-16,6 1 0 0,3 0 0 0,8-4 0 15,6-5 0-15,6-7 0 0,8-4 0 16,6-4 0-16,5-9 0 0,4-8 0 0,3-10 0 15,2-12 0-15,-1-5 0 0,2-11 0 0,-3-4 0 16,-2-9 0-16,-1-7 0 0,-5-8 0 0,-3-5 0 16,-6-10 0-16,-7-7 0 0,-3-12 0 0,-6-6 0 15,-2-5 0-15,-3-6 0 0,-4 0 0 0,-3-5 0 16,-4-4 0-16,-3-5 0 0,-5-3 0 0,-3 0 0 16,-5 0 0-16,-4-2 0 15,1 1 0-15,-4-1 0 0,0 9 0 0,-2 11 0 0,2 18 0 16,0 16 0-16,6 17 0 0,6 19 0 15,0 0 0-15,-18-9-31 0,22 33-123 0,-4-24 3 16,0 54 6-16,-11-37-43 0,31 33-88 0,-21-20-142 16,12-2-91-16,21 28 335 0</inkml:trace>
  <inkml:trace contextRef="#ctx0" brushRef="#br1" timeOffset="112444.3756">6147 8041 1953 0,'-23'-1'57'0,"6"-6"-20"0,17 7-37 0,0 0 0 16,0 0 0-16,-8-21 0 0,8 21 0 0,30-13 0 16,-3 6 0-16,4-2 0 0,5 1 0 0,5-3 0 15,3-1 0-15,2-3 0 0,1-2 0 0,2-1 0 16,-2-3 0-16,0 0 0 0,-2-1 0 0,-4 0 0 15,-7 3 0-15,-11 1 0 0,-6 1 0 0,-17 17 0 16,8-29 0-16,-13 12 0 0,-5 0 0 16,-5-1 0-16,-4 0 0 0,-4 1 0 0,-5 2 0 15,-1 1 0-15,-4 2 0 0,0 1 0 0,-2 1 0 16,-1 5 0-16,-1 1 0 0,-3 7 0 16,1 4 0-16,-4 9 0 0,3 4 0 0,-1 9 0 15,2 9 0-15,1 4 0 0,4 5 0 0,6 3 0 16,5-2 0-16,8 0 0 0,8-7 0 15,9-4 0-15,8-5 0 0,10-7 0 0,9-2 0 16,11-7 0-16,10-5 0 0,8-7 0 0,5-6 0 16,9-3 0-16,0-8 0 0,7 1 0 0,0-6 0 15,5 1 0-15,0-4 0 0,2-1 0 0,-2-3 0 16,-1 0 0-16,-8-6 0 0,-3 6-32 0,-14-9-54 16,3 11-17-16,-24-17-30 0,10 25-26 0,-37-30-94 15,20 33-162-15,-29-10-47 16,1-7 557-16,-2 29 177 0,-25-16 221 0,25 16 119 15,-41 7-502-15,18-1-49 0,-3 2-61 0,1 4 0 16,2 1 0-16,0 4 0 0,1 4 0 0,1 3 0 16,0 4 0-16,4 3 0 0,1 0 0 0,2 3 0 15,0 1 0-15,5 2 0 0,1-1 0 0,4-1 0 16,2-6 0-16,4-2 0 0,2-7 0 0,4-2 0 16,-8-18 0-16,23 23 0 0,-23-23 0 15,35 5 0-15,-11-10 0 0,4-7 0 0,5-5 0 16,1-7 0-16,3-2 0 0,2-6 0 0,0-3 0 15,-2 0 0-15,1-1 0 0,-5 1 0 0,-3 4 0 16,-2 1 0-16,-2 4 0 0,-3 3 0 16,-2 2 0-16,-3 4 0 0,-18 17 0 0,28-23 0 15,-28 23 0-15,0 0 0 0,19 0 0 16,-19 0 0-16,1 32 0 0,-3-6 0 0,-2 9 0 16,-1 1 0-16,-1 3 0 0,3 0 0 0,0 0 0 15,3-4 0-15,3-1 0 0,2-8 0 0,3-3 0 16,2-1 0-16,-10-22 0 0,28 28 0 0,-11-21 0 15,2-5 0-15,3-3 0 0,1-5 0 0,3-5 0 16,1-7 0-16,-1-5 0 0,2-3 0 0,0-7 0 16,0-2 0-16,-3-2 0 0,-2-1 0 15,-5 0 0-15,-5 2 0 0,-3 1 0 0,-4 2 0 16,-3 3 0-16,-3 0 0 0,-3 2 0 16,-2 0 0-16,0 3 0 0,-3-4 0 0,3 7 0 15,-8-9-18-15,13 14-115 0,-16-14-3 0,16 31 13 16,-12-42 13-16,12 42-20 0,-5-41-78 0,23 31-100 15,-18 10-141-15,18-49 18 0,25 40 431 0</inkml:trace>
  <inkml:trace contextRef="#ctx0" brushRef="#br1" timeOffset="112772.4757">8915 6843 1890 0,'15'33'157'16,"-18"-16"-157"-16,3 5 0 0,4 8 0 0,0 7 0 15,2 6 0-15,-4 7 0 0,-1 8 0 0,-2 6 0 16,-1 6 0-16,-7 6 0 0,2 2 0 16,-5 3 0-16,0 1 0 0,-4-1 0 0,-1-2 0 15,2-7 0-15,-3-4 0 0,6-5 0 0,-2-8 0 16,7-5 0-16,1-8 0 0,7-3 0 0,0-14-18 16,18 17-184-16,-19-42-263 0,0 0-151 15,17 4-6-15,-8-24 499 0</inkml:trace>
  <inkml:trace contextRef="#ctx0" brushRef="#br1" timeOffset="113631.8469">8427 7695 1851 0,'-35'4'196'0,"16"10"-196"0,19-14 0 0,-11 20 0 15,11-20 0-15,31 7 0 0,1-5 0 0,8-2 0 16,10-3 0-16,7-2 0 0,13-2 0 0,4-5 0 15,6-1 0-15,3 1 0 0,-1-1 0 0,0 2 0 16,-2 3 0-16,-2-1 0 0,2 4 0 0,-8 2 0 16,-5-1 0-16,-9 3 0 0,-10 1 0 15,-9 1 0-15,-11 0 0 0,-11 2 0 0,-17-3 0 16,0 0 0-16,0 0 0 0,0 0 0 0,0 0 0 16,-31 12 0-16,8-10 0 0,-6 3 0 0,-2 2 0 15,-3 2 0-15,-2 5 0 0,-3 2 0 0,1 3 0 16,-1 4 0-16,0 3 0 0,4 4 0 15,0 2 0-15,5 3 0 0,4 1 0 0,5 4 0 16,8 0 0-16,6-2 0 0,5-3 0 16,7-4 0-16,6-2 0 0,9-4 0 0,4-2 0 15,5-6 0-15,6-5 0 0,6-6 0 0,5-3 0 16,4-8 0-16,2-6 0 0,4-7 0 0,-3-5 0 16,1-5 0-16,-2-2 0 0,-2-5 0 0,-2-2 0 15,-7-1 0-15,-3-1 0 0,-9 1 0 0,-7 2 0 16,-7 1 0-16,-5 0 0 0,-4 0 0 15,-5 0 0-15,-3 2 0 0,-4 1 0 0,-5-1 0 16,1 5 0-16,-2 5 0 0,1 5 0 0,11 18 0 16,-24-16 0-16,24 16 0 0,-20 0 0 15,20 0 0-15,0 0 0 0,0 0 0 0,-7 23 0 16,7-23 0-16,21 22 0 0,-4-11 0 0,6-1 0 16,4-3 0-16,2-2 0 0,5-2 0 0,0 0 0 15,4-2 0-15,-2-1 0 0,2 0 0 16,1 1 0-16,-2-1 0 0,0 3 0 0,-5 0 0 15,-4 2 0-15,-7 2 0 0,-4 3 0 0,-17-10 0 16,22 27 0-16,-17-8 0 0,-2 3 0 0,-7 4 0 16,-2 2 0-16,-4 2 0 0,-6 1 0 0,-1 0 0 15,-2-1 0-15,-3-1 0 0,0 0 0 0,1-2 0 16,2-3 0-16,3-5 0 0,16-19 0 16,-18 27 0-16,18-27 0 0,0 0 0 15,0 0 0-15,0 0 0 0,0 0 0 0,27-1 0 16,-9-14 0-16,7-8 0 0,2-4 0 0,6-7 0 15,-1-1 0-15,-2 1 0 0,2 0 0 0,-1 2 0 16,1 1 0-16,0 1 0 0,-4 3 0 0,-3 4 0 16,-1 4 0-16,-5 7 0 0,-19 12 0 0,25-9 0 15,-25 9 0-15,0 0 0 0,14 26 0 16,-14-8 0-16,0 5 0 0,-3 5 0 0,2 2 0 16,0 1 0-16,3-1 0 0,3 1 0 0,2 0 0 15,4 1 0-15,3-3 0 0,4 0 0 0,0-9 0 16,8 2 0-16,-2-10 0 0,10 1 0 15,-1-10 0-15,7 0-93 0,-6-10 4 0,10 0 15 16,-10-12 11-16,13 3 7 0,-9-13-7 0,14 7 11 16,-9-14-17-16,13 9-5 0,-17-18-33 15,13 16-33-15,-23-21-64 0,10 11-81 0,-4 5-138 16,-22-26 169-16,23 29 254 0</inkml:trace>
  <inkml:trace contextRef="#ctx0" brushRef="#br1" timeOffset="113928.7464">11377 7404 1194 0,'0'0'513'0,"-20"26"-173"0,-13-16-340 16,-8 6 0-16,-4 6 0 0,-6 4 0 0,-1 7 0 15,1 2 0-15,3 2 0 0,4 0 0 16,5 0 0-16,9-2 0 0,7-2 0 16,12-7 0-16,10-4 0 0,9-4 0 0,-8-18 0 15,35 27 0-15,-8-19 0 0,4-5 0 0,6-3 0 16,7-3 0-16,13-3 0 0,13-3 0 0,7-3 0 16,7-4 0-16,-1 4 0 0,-4 2 0 0,0 4 0 15,-5 2 0-15,-4 2 0 0,-10 2 0 0,-6 4 0 16,-14 3 0-16,-10 3 0 0,-10 4 0 15,-20-14 0-15,8 36 0 0,-17-13 0 0,-11 3 0 16,-8 3 0-16,-9 1 0 0,-7 0 0 0,-5 0 0 16,-2-3 0-16,0-4 0 0,4-5 0 0,5-2 0 15,6-3 0-15,9-1 0 0,1-4 0 0,6 2 0 16,-5-7 0-16,25-3 0 0,-36 4-20 16,36-4-106-16,0 0 12 0,-7-20 31 0,5 2-1 15,2 18 2-15,15-27-24 0,5 24-49 16,-22-26-86-16,19 8-153 0,9 13-85 0,-26-30 317 15</inkml:trace>
  <inkml:trace contextRef="#ctx0" brushRef="#br1" timeOffset="114522.4321">5195 8850 1732 0,'21'-8'213'0,"21"2"-161"15,-2-4-27-15,16 0-6 0,17-2-13 16,16-2-6-16,13-1 0 0,10 1 0 0,13-1 0 16,8 2 0-16,10 1 0 0,9 1 0 0,8 2 0 15,8 5 0-15,2 0 0 0,4 4 0 0,7 0 0 16,1 1 0-16,2 3 0 0,2-1 0 16,-2 3 0-16,4 1 0 0,2-3 0 0,2 0 0 15,3-3 0-15,3-1 0 0,10-5 0 0,2-1 0 16,1-5 0-16,-1 1 0 0,-3-5 0 15,-5 1 0-15,-4-2 0 0,-7 4 0 0,-15-2 0 16,-12 4 0-16,-13 1 0 0,-13-1 0 0,-17 4 0 16,-11 1 0-16,-17 2 0 0,-15 0 0 0,-9 3 0 15,-15-1 0-15,-10 5 0 0,-9-3 0 0,-6 4 0 16,-11-10-67-16,14 27-177 0,-32-22-258 0,0 0-117 16,0 0 39-16,-26-30 546 0</inkml:trace>
  <inkml:trace contextRef="#ctx0" brushRef="#br1" timeOffset="114709.95">12944 8204 2047 0,'-55'10'0'0,"24"-1"0"0,7-5 0 15,24-4 0-15,0 0 0 0,0 0 0 0,-3-47-383 16,18 27-297-16,-21-18-16 0,1-5 409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0T21:42:13.97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1562 1069 1398 0,'0'0'470'0,"0"0"-450"15,-14-18-7-15,14 18-9 0,5-19 7 0,-5 19 0 16,8-20 5-16,-8 20 0 0,0 0 0 0,11-20-7 16,-11 20 0-16,0 0-2 0,0 0-4 0,0 0 4 15,0 0 5-15,0 0-1 0,0 0-1 0,-6 34-6 16,5-7-4-16,-3 11 0 0,1 9 0 0,-2 4 0 15,-1 8 0-15,-2 6 0 0,0 2 0 0,-3 8 0 16,-1-4 0-16,-2 7 0 0,0-2 0 16,-2-4 0-16,1-3 0 0,2-9 0 0,6-7 0 0,1-6-8 15,7-7-4-15,1-10-43 0,12 0-23 16,-14-30-78-16,43 33-212 0,-43-33-239 0,45-5-5 16,-11 5 462-16</inkml:trace>
  <inkml:trace contextRef="#ctx0" brushRef="#br0" timeOffset="359.3725">2016 1556 1887 0,'0'0'45'0,"0"0"-29"16,0 0-9-16,-15 19-2 0,15-19 4 16,-3 18 0-16,3-18 4 0,-6 26-6 0,2-8 3 15,-1 2-2-15,0 0 0 0,1 2 0 0,0 0 2 16,0 3-6-16,2 2-3 0,-2 1-1 0,2 1 0 15,-1-1 0-15,0-2 0 0,1-3 0 0,1-2 0 16,1-21 0-16,4 25 0 0,-4-25 0 0,0 0 0 16,18 6 0-16,-18-6 0 0,21-17 0 0,-7 0 0 15,5-8 0-15,0-5 0 0,3-8 0 16,1-1 0-16,3-6 0 0,0-3 0 0,0 4 0 0,-1-1 0 16,-1 9 0-16,-4 2 0 0,0 6 0 0,-3 4 0 15,-4 6 0-15,-13 18 0 0,23-19 0 16,-23 19 0-16,0 0 0 0,17 17 0 0,-13 2 0 0,-2 6 0 15,-2 8 0-15,1 9 0 0,-3 5 0 16,1 4 0-16,-2 0 0 0,3-4 0 0,3-2 0 16,3-7 0-16,7-3 0 0,4-10 0 0,13-5 0 15,-5-30-181-15,39 25-397 0,-20-28-104 0,16-2 77 16</inkml:trace>
  <inkml:trace contextRef="#ctx0" brushRef="#br0" timeOffset="999.9605">4058 1065 1797 0,'-6'-16'28'15,"6"16"-8"-15,-11-31 20 0,11 31-2 0,-15-19 12 16,15 19-9-16,-26-12-9 0,7 8-31 0,-5 5-1 16,-5 7 0-16,-5 3 0 0,-4 8 0 0,-6 5 0 15,-1 8 0-15,-2 4 0 0,-2 4 0 0,2 0 0 16,3 2 0-16,3-2 0 0,5-1 0 15,8-8 0-15,8-2 0 0,9-6 0 0,6-5 0 16,9-1 0-16,-4-17 0 0,18 24 0 0,-18-24 0 16,36 20 0-16,-10-14 0 0,5-4 0 0,5 1 0 15,4-5 0-15,4 0 0 0,2-1 0 16,0 2 0-16,2 2 0 0,-6 3 0 0,-3 1 0 16,-6 2 0-16,-8 4 0 0,-5 0 0 0,-20-11 0 15,24 33 0-15,-19-15 0 0,-5 6 0 0,-6 1 0 16,-5 4 0-16,-5 3 0 0,-3 0 0 0,-6 2 0 15,0-2 0-15,-7-2 0 0,1-3 0 0,0-1 0 16,2-3 0-16,5-3 0 0,2-5 0 0,22-15 0 16,-29 20 0-16,29-20 0 15,0 0 0-15,0 0-62 0,0 0-39 0,15 19-245 16,-18-38-261-16,28 9 14 0,-3-2 256 0</inkml:trace>
  <inkml:trace contextRef="#ctx0" brushRef="#br0" timeOffset="1281.2031">4636 1456 1771 0,'0'0'51'0,"-32"1"-19"0,15 4 6 0,-5-2-2 16,4 3 1-16,-6 0-8 0,0 3 0 15,0 2-7-15,0 3-20 0,-1 0-2 0,2 5 0 16,3 1 0-16,0 0 0 0,3 3 0 0,3 1 0 16,0 3 0-16,6 1 0 0,4-2 0 0,5 0 0 15,7-4 0-15,2-2 0 0,-10-20 0 0,36 30 0 16,-11-17 0-16,4-6 0 0,7-1 0 0,0-6 0 16,6-3 0-16,-1-6-11 0,4-2-35 0,-5-9-31 15,14 22-77-15,-28-37-359 0,27 23-88 16,-11-10 3-16</inkml:trace>
  <inkml:trace contextRef="#ctx0" brushRef="#br0" timeOffset="1468.6969">5025 1507 1955 0,'0'0'34'16,"-27"23"-15"-16,15-6 3 0,-2 0-5 0,4 4-17 16,-3 4 0-16,1 7 0 0,1 3 0 15,0 2 0-15,3-2 0 0,1-5 0 0,2-2 0 16,1-3 0-16,5-2 0 0,2-2 0 0,5-3 0 15,-8-18 0-15,26 23 0 0,-26-23-32 0,34 8-33 16,-34-8-37-16,56-3-347 0,-39-20-200 0,8 1 45 16,0 1 459-16</inkml:trace>
  <inkml:trace contextRef="#ctx0" brushRef="#br0" timeOffset="1609.3553">5062 1247 1929 0,'-25'7'31'15,"25"-7"-6"-15,-22 5-13 0,22-5-2 0,0 0-9 16,0 0-1-16,0 0-5 0,0 0-1 0,24 22-10 16,-24-22-23-16,39 18-79 0,-39-18-298 15,29-7-253-15,-4 8 58 0,-3-4 484 0</inkml:trace>
  <inkml:trace contextRef="#ctx0" brushRef="#br0" timeOffset="2234.3052">5356 1577 1597 0,'-7'35'429'0,"7"-35"-409"0,-7 18-19 15,7-18-1-15,0 0 0 0,18 12 0 0,-18-12 0 16,24 4 0-16,-24-4 0 0,32-5 0 0,-9-1 0 16,2-4 0-16,3 0 0 0,1-3 0 0,1-2 0 15,0 3 0-15,-4-4 0 0,-3 1 0 16,-3 3 0-16,-4-5 0 0,-16 17 0 0,20-24 0 15,-20 24 0-15,0 0 0 0,5-22 0 16,-5 22 0-16,0 0 0 0,-24-17 0 0,24 17 0 16,-31-2 0-16,13 6 0 0,-4 2 0 0,0 2 0 15,-2 4 0-15,0 4 0 0,-1 1 0 0,2 1 0 16,1-1 0-16,3 2 0 0,19-19 0 0,-24 34 0 16,24-34 0-16,-10 35 0 0,9-18 0 0,3 0 0 15,3 1 0-15,-5-18 0 0,28 24 0 16,-6-15 0-16,7-5 0 0,8-3 0 0,2-4 0 15,1-1 0-15,2-5 0 0,1-1 0 0,1-1 0 16,-2-1 0-16,1 0 0 0,-4 0 0 0,-3 3 0 16,-3-1 0-16,-6 4 0 0,-4-1 0 15,-6 2 0-15,-17 5 0 0,20-5 0 0,-20 5 0 16,0 0 0-16,0 0 0 0,0 0 0 0,0 0 0 16,0 0 0-16,-19 20 0 0,19-20 0 15,-24 26 0-15,24-26 0 0,-29 34 0 0,14-16 0 16,2-1 0-16,0 1 0 0,13-18 0 0,-18 28 0 15,18-28 0-15,-7 19 0 0,7-19 0 0,0 0 0 16,0 0 0-16,22 16 0 0,-22-16 0 0,24-9 0 16,-7-2 0-16,3-2 0 0,3-4 0 0,0-5 0 15,1 1 0-15,-1-2 0 0,-2-3 0 16,-2 3 0-16,0 0 0 0,-4 4 0 0,-1 2 0 16,-14 17 0-16,19-24 0 0,-19 24 0 15,0 0 0-15,0 0 0 0,0 0 0 0,0 0 0 16,0 0 0-16,0 0 0 0,0 0 0 0,5 19 0 15,-5-19 0-15,-5 33 0 0,2-13 0 0,1 1 0 16,0 2 0-16,6 1 0 0,-3-4 0 0,6 1 0 16,-7-21 0-16,24 29-3 0,-24-29-127 15,56 28-206-15,-56-28-144 0,40-10-123 0,-9 15 109 16,-13-25 494-16</inkml:trace>
  <inkml:trace contextRef="#ctx0" brushRef="#br0" timeOffset="2499.9278">6767 1463 1605 0,'-1'27'355'0,"-22"-20"-274"0,23-7-75 16,-31 7-6-16,31-7 0 0,-31 11 0 0,14 0 0 16,-5 1 0-16,2 4 0 0,-4 0 0 0,4 3 0 15,2 0 0-15,-2 6 0 0,4-1 0 0,2 0 0 16,3-1 0-16,2-4 0 0,6 1 0 15,3-20 0-15,2 31 0 0,-2-31 0 0,16 26 0 16,-16-26 0-16,33 14 0 0,-11-9 0 0,2-5 0 16,3-5 0-16,2 0 0 0,-4-4 0 15,3 1 0-15,-3-3 0 0,3 4 0 0,-13-26-196 16,33 40-246-16,-35-30-220 0,13 4 44 0,-3 15 490 16</inkml:trace>
  <inkml:trace contextRef="#ctx0" brushRef="#br0" timeOffset="2859.2875">6917 1652 1986 0,'28'6'61'0,"-28"-6"-61"16,0 0 0-16,0 0 0 0,7 21 0 16,-7-21 0-16,0 0 0 0,19 12 0 15,-19-12 0-15,29-3 0 0,-10 1 0 0,3-4 0 16,2-3 0-16,0 0 0 0,-1-7 0 0,1 1 0 15,1-1 0-15,2-1 0 0,-1-2 0 0,-2 1 0 16,-2 0 0-16,-3 0 0 0,-3 1 0 0,-5 0 0 16,-11 17 0-16,8-29 0 0,-8 29 0 0,-9-25 0 15,9 25 0-15,-23-21 0 0,6 15 0 16,-4 4 0-16,-2 3 0 0,-2 4 0 16,-3 8 0-16,0 0 0 0,0 6 0 0,1 3 0 0,1 4 0 15,-3-1 0-15,5 6 0 0,-2-5 0 0,6 3 0 16,5-3 0-16,7-3 0 0,4-2 0 0,6-4 0 15,6 0 0-15,-8-17 0 0,26 19 0 16,-6-12 0-16,7-7 0 0,3-4 0 0,9-2 0 16,-1-11 0-16,10 0 0 0,0-8 0 15,16 19-173-15,-30-39-183 0,37 40-148 0,-25-19-134 16,-5-9 263-16,20 32 375 0</inkml:trace>
  <inkml:trace contextRef="#ctx0" brushRef="#br0" timeOffset="2999.9337">7563 1960 1779 0,'-3'19'268'16,"-9"6"-268"-16,4-1 0 0,2-3 0 0,6-21 0 15,-11 26 0-15,11-26 0 0,-6 17 0 0,6-17-34 16,23 22-418-16,-23-22-226 0,0 0-13 0,18 7 500 16</inkml:trace>
  <inkml:trace contextRef="#ctx0" brushRef="#br0" timeOffset="4062.3963">9150 1530 1399 0,'22'3'381'0,"-50"-19"-340"0,28 16-17 16,-31-32-1-16,31 32-4 0,-34-28 5 15,17 17-2-15,-6 2 1 0,0 3-1 0,-5 3 2 16,0 2 1-16,-5 5-5 0,0 3-20 0,-3 5 0 16,1 5 0-16,-3 1 0 0,2 5 0 15,-2 1 0-15,1 8 0 0,1 0 0 0,2 8 0 16,0-1 0-16,5 0 0 0,4-2 0 0,7-5 0 16,6-7 0-16,6-4 0 0,6-21 0 0,8 27 0 15,-8-27 0-15,36 16 0 0,-10-13 0 0,6-5 0 16,4-6 0-16,9-4 0 0,4-10 0 0,6-2 0 15,1-5 0-15,0-4 0 0,0-2 0 16,-5-2 0-16,-6 1 0 0,-8 5 0 0,-6 8 0 16,-7 4 0-16,-7 7 0 0,-17 12 0 15,21-15 0-15,-21 15 0 0,0 0 0 0,0 0 0 16,0 0 0-16,0 0 0 0,-3 21 0 0,-3-3 0 16,-1 5 0-16,-3 8 0 0,2 3 0 0,0 1 0 15,2-1 0-15,2-6 0 0,5 0 0 0,2-7 0 16,10 2 0-16,4-7 0 0,12 0 0 15,1-17-56-15,29 22-206 0,-34-48-170 0,30 22-188 16,-2-7-7-16,-10-22 578 0</inkml:trace>
  <inkml:trace contextRef="#ctx0" brushRef="#br0" timeOffset="5128.7872">11441 1049 1950 0,'-16'-36'7'0,"2"4"19"0,1-4-14 0,-1-3 19 16,2 0-10-16,-3-4-21 0,1 3 0 0,-5 9 0 16,1 4 0-16,-3 11 0 0,-1 7 0 15,-2 5 0-15,-4 6 0 0,-2 6 0 16,-4 5 0-16,-3 4 0 0,1 14 0 0,-2 3 0 16,-1 15 0-16,3 5 0 0,-1 0 0 0,2 8 0 15,1 9 0-15,0 6 0 0,2 9 0 0,3-2 0 16,3 2 0-16,7-7 0 0,4 4 0 0,7-5 0 15,4-2 0-15,5-4 0 0,6-9 0 0,0-8 0 16,5 1 0-16,3-8 0 0,0-4 0 16,6-7 0-16,0-10 0 0,4-4 0 0,0-10 0 15,0 3-69-15,-25-16-67 0,52 12-283 0,-52-12-201 16,22-24 10-16,-22 24 418 0</inkml:trace>
  <inkml:trace contextRef="#ctx0" brushRef="#br0" timeOffset="5894.4063">10473 1688 1899 0,'-27'-11'68'0,"10"10"-17"16,17 1-22-16,-18-3-29 0,18 3 0 0,0 0 0 15,0 0 0-15,23 6 0 0,-6 0 0 0,9 0 0 16,5 1 0-16,9-2 0 0,8-2 0 0,7-1 0 16,7-4 0-16,4-1 0 0,9-7 0 0,1 0 0 15,6-5 0-15,2-3 0 0,1 2 0 16,-4-1 0-16,-5 2 0 0,-6 2 0 0,-7 0 0 15,-5 2 0-15,-10 1 0 0,-5 2 0 16,-10 3 0-16,-7 0 0 0,-9 3 0 0,-17 2 0 16,0 0 0-16,0 0 0 0,0 0 0 0,0 0 0 15,0 0 0-15,-34 15 0 0,5-1 0 0,-7 4 0 16,-6 5 0-16,-1 7 0 0,-4 2 0 0,0 3 0 16,0 3 0-16,-1 0 0 0,3 2 0 15,4 0 0-15,3-4 0 0,8-2 0 0,9-5 0 16,9 0 0-16,8-7 0 0,9 2 0 0,12-4 0 15,7-5 0-15,15 1 0 0,5-12 0 0,7-2 0 16,8-8 0-16,6-13 0 0,6-4 0 0,3-6 0 16,-2-2 0-16,-7 3 0 0,-3-1 0 15,-8-1 0-15,-7-2 0 0,-7 1 0 0,-7 0 0 16,-6-3 0-16,-6 1 0 0,-9-2 0 16,-5 2 0-16,-7 5 0 0,-6-1 0 0,-5 4 0 15,-5 2 0-15,-3 0 0 0,-3 4 0 0,-5 4 0 16,-1 0 0-16,-1 4 0 0,-1 5 0 0,3 2 0 15,3 6 0-15,2 3 0 0,3 0 0 0,19-5 0 16,-19 9 0-16,19-9 0 0,0 0 0 0,0 0 0 16,27 16 0-16,-8-9 0 0,7-1 0 15,7-3 0-15,5-2 0 0,5-3 0 0,3 0 0 16,0-1 0-16,1 2 0 0,-4 3 0 16,-1 2 0-16,-7 1 0 0,-2 1 0 0,-6 4 0 15,-4 2 0-15,-5 0 0 0,-18-12 0 0,21 35 0 16,-18-9 0-16,-1 5 0 0,-4 5 0 0,-4 0 0 15,-2 0 0-15,-3-3 0 0,-1 0 0 0,-3-2 0 16,2-2 0-16,-1 1 0 0,2-7 0 16,2-2 0-16,-1 1 0 0,11-22 0 0,-10 26 0 15,10-26 0-15,0 0 0 0,0 0 0 0,0 0 0 16,0 0 0-16,0 0 0 0,20-30 0 0,-6 4 0 16,1-5 0-16,6-1 0 0,-2-3 0 0,1-3 0 15,-2 2 0-15,-2 0 0 0,-1-6 0 0,-2 3 0 16,-1 0 0-16,-2 1 0 0,0 11 0 0,-3 2 0 15,-2 7 0-15,-5 18 0 16,8-24 0-16,-8 24 0 0,0 0 0 0,0 0 0 16,20-17 0-16,-20 17 0 0,28-5 0 0,-8 3 0 15,10 4 0-15,0-3 0 0,10 3 0 0,-1-3 0 16,11 7-92-16,-12-17-108 0,33 28-72 0,-35-37-77 16,34 31-47-16,-19-14 43 0,-2-8-9 0,24 29 340 15</inkml:trace>
  <inkml:trace contextRef="#ctx0" brushRef="#br0" timeOffset="6113.1334">13238 1504 1972 0,'-25'0'39'0,"-2"-1"-15"15,0 0-12-15,-2 2-12 0,1-1 0 16,-2 4 0-16,-2 3 0 0,-1 3 0 0,2 4 0 16,-1 4 0-16,3 3 0 0,-1 2 0 15,2 10 0-15,2-3 0 0,3 6 0 0,5-3 0 16,4-3 0-16,5-1 0 0,6-1 0 0,7-2 0 15,6-1 0-15,5-4 0 0,6-2 0 0,7-2 0 16,4-7 0-16,5 0 0 0,2-5 0 16,9-3 0-16,-2-5 0 0,7 3 0 0,-11-26-194 0,36 35-158 15,-42-45-185-15,20 14-64 0,4 8 239 0</inkml:trace>
  <inkml:trace contextRef="#ctx0" brushRef="#br0" timeOffset="6456.8771">13409 1725 2020 0,'0'0'27'15,"-3"21"-27"-15,3-21 0 0,21 14 0 0,-2-11 0 16,7-3 0-16,4-2 0 0,6-4 0 0,4-4 0 16,0-3 0-16,1-2 0 0,-4-3 0 0,-3 2 0 15,-5-4 0-15,-3 1 0 0,-2-1 0 0,-5-3 0 16,-4 5 0-16,-4-4 0 0,-6 2 0 15,-4 0 0-15,-5 0 0 0,-4 3 0 0,8 17 0 16,-28-27 0-16,10 20 0 0,-3 0 0 16,-2 6 0-16,-6 4 0 0,-2 8 0 0,-2 6 0 15,1 5 0-15,-1 7 0 0,1 1 0 0,4 8 0 16,4 3 0-16,4 3 0 0,6 2 0 0,4-1 0 16,10-1 0-16,10-7 0 0,10-4 0 0,7-2 0 15,8-7 0-15,4-2 0 0,9-5 0 0,5-7 0 16,9-1 0-16,4-6 0 0,11 4 0 0,-19-25-176 15,37 40-211-15,-49-51-95 0,27 21-95 16,-7 12 153-16,-36-38 424 0</inkml:trace>
  <inkml:trace contextRef="#ctx0" brushRef="#br0" timeOffset="6831.8964">11345 2593 1776 0,'0'0'124'0,"0"0"-51"0,0 0-10 16,-18 2-52-16,18-2-11 0,0 0 0 0,0 0 0 15,16 21 0-15,1-11 0 0,11-1 0 0,8-3 0 16,14 0 0-16,14-6 0 0,13-2 0 16,15-7 0-16,17-3 0 0,11-5 0 0,5 0 0 15,13-4 0-15,2-2 0 0,7-1 0 0,3-2 0 16,7 4 0-16,-6-3 0 0,2 8 0 0,-12-10-34 15,18 33-250-15,-45-39-187 0,22 25-161 16,-18 1 32-16,-21-18 575 0</inkml:trace>
  <inkml:trace contextRef="#ctx0" brushRef="#br0" timeOffset="7347.497">15813 1723 1638 0,'10'17'409'0,"13"-34"-409"16,-21-2 0-16,2-9 0 0,3 3 0 0,1 2 0 15,-2 2 0-15,-6 21 0 0,3-20 0 0,-3 20 0 16,0 0 0-16,0 0 0 0,-19-2 0 0,19 2 0 16,-18 21 0-16,9 0 0 0,-4 10 0 15,1 3 0-15,-1 3 0 0,2 6 0 0,2-6 0 16,1 3 0-16,5-1 0 0,4-3 0 0,3-4 0 15,5-2 0-15,2-2 0 0,8-1 0 16,-19-27-84-16,55 58-307 0,-55-58-237 0,37 11-21 16,-13-6 355-16</inkml:trace>
  <inkml:trace contextRef="#ctx0" brushRef="#br0" timeOffset="7503.7505">15852 1277 2025 0,'1'18'-4'0,"-1"-18"-8"16,0 0-5-16,21 10-5 15,-2-3-8-15,2-6-18 0,18 11-65 0,-17-25-91 16,29 18-419-16,-3-1 39 0,1-4 217 0</inkml:trace>
  <inkml:trace contextRef="#ctx0" brushRef="#br0" timeOffset="7784.9654">16758 1472 1783 0,'-1'22'84'16,"1"-22"-30"-16,-29 37 3 0,7-16-14 16,0 0-17-16,-7 2-26 0,-3 5 0 0,-6-1 0 15,1 1 0-15,-4-2 0 0,3 0 0 0,0-6 0 16,9 0 0-16,4-6 0 0,25-14 0 0,-20 19 0 16,20-19 0-16,0 0 0 0,0 0 0 15,22 17 0-15,-2-13 0 0,9-5 0 0,7 0 0 16,7-4 0-16,6-3 0 0,5 2 0 0,-2 0 0 15,-3 3 0-15,-4 1 0 0,-8 2 0 16,-6 4 0-16,-11 3 0 0,-3 2 0 0,-17-9 0 16,15 28 0-16,-14-11 0 0,-7 2 0 0,-4 4 0 15,-7 0 0-15,-3 5 0 0,-8 0 0 0,-2-7 0 16,-2 6 0-16,1 0 0 0,0-11 0 0,5 10 0 16,-2-19-19-16,26 25-238 0,-30-45-98 0,37 30-226 15,-5-17 9-15,-18-15 310 0</inkml:trace>
  <inkml:trace contextRef="#ctx0" brushRef="#br0" timeOffset="8394.3564">18591 1723 1658 0,'0'0'161'0,"0"0"-117"0,17-17-12 16,-17 17 2-16,-6-19-4 0,6 19-2 15,-19-17-5-15,2 10 3 0,17 7-15 0,-39-11-11 16,15 6 0-16,-5 2 0 0,0 4 0 16,-8 1 0-16,1 5 0 0,-4 4 0 0,-1 1 0 15,0 7 0-15,3 1 0 0,-2 4 0 0,5 3 0 16,2 1 0-16,3 2 0 0,4 0 0 0,3 3 0 15,4-3 0-15,5-5 0 0,11-3 0 0,5 0 0 16,9-5 0-16,7 2 0 0,7-2 0 16,5-8 0-16,9-1 0 0,11-10 0 0,7-12 0 15,9 1 0-15,1-9 0 0,-3-4 0 0,0 2 0 16,-8-4 0-16,-1-1 0 0,-5 1 0 0,-9 1 0 16,-4-1 0-16,-8 3 0 0,-6 1 0 0,-5 0 0 15,-4 3 0-15,-6 1 0 0,-8 20 0 0,5-33 0 16,-5 33 0-16,-6-21 0 0,6 21 0 15,0 0 0-15,-17 0 0 0,17 0 0 16,-18 20 0-16,7-2 0 0,0 4 0 0,-1 7 0 16,2-2 0-16,1 5 0 0,5-2 0 0,2 3 0 15,4-3 0-15,6 0 0 0,2-4 0 0,8 4 0 16,-18-30 0-16,54 52-181 0,-54-52-110 0,60 33-96 16,-60-33-10-16,42 2-22 0,-6 25 48 0,-26-44 371 15</inkml:trace>
  <inkml:trace contextRef="#ctx0" brushRef="#br0" timeOffset="9519.3048">1539 3915 907 0,'0'0'555'0,"21"1"-428"16,-21-1-45-16,0 0-12 0,-7-22-35 0,7 22 15 16,0 0-26-16,0 0 17 0,0 0-2 0,0 0-6 15,0 0-3-15,0 0-1 0,0 0-4 0,0 0-25 16,0 0 0-16,0 0 0 0,-19 24 0 0,15-4 0 15,0 5 0-15,0 7 0 0,-1 4 0 0,2 3 0 16,-1 2 0-16,2 3 0 0,1 4 0 0,1 0 0 16,0 0 0-16,1-1 0 0,0-1 0 15,0-2 0-15,2-4 0 0,0-4 0 0,0-8 0 16,0-4 0-16,1-7 0 0,-4-17 0 0,5 17 0 16,-5-17 0-16,0 0 0 0,0 0 0 15,0 0 0-15,11-25 0 0,-10 3 0 0,0-8 0 16,4-16 0-16,2-6 0 0,3-5 0 0,0 0 0 15,1 1 0-15,-1 0 0 0,-1-1 0 16,0-3 0-16,-2 0 0 0,3-2 0 0,0-2 0 16,2 1 0-16,2 2 0 0,4 4 0 0,3 6 0 15,2 5 0-15,4 7 0 0,1 7 0 0,2 6 0 16,1 6 0-16,2 4 0 0,1 5 0 0,1 5 0 16,-1 4 0-16,1 3 0 0,-1 4 0 0,-1 3 0 15,-1 5 0-15,-4 4 0 0,0 6 0 0,-5 3 0 16,-1 3 0-16,-5 2 0 15,-3 1 0-15,-5 0 0 0,-3 2 0 0,-5 0 0 16,-3 1 0-16,-6 0 0 0,-4 1 0 0,-4-2 0 16,-3-1 0-16,-4 0 0 0,-3-4 0 0,-2-3 0 15,-2 0 0-15,0-3 0 0,-3-3 0 0,0-2 0 16,0-2 0-16,-3-4 0 0,2-1 0 0,-1-1 0 16,3-1 0-16,0 0 0 0,2 3 0 0,2-1 0 15,1 3 0-15,4 3 0 0,1 4 0 16,2 7 0-16,2 7 0 0,0 9 0 0,1 11 0 15,0 9 0-15,0 7 0 0,0 6 0 0,1 2 0 16,1 4 0-16,1-1 0 0,0-1 0 0,2-3 0 16,-1-1 0-16,2-5 0 0,2-2 0 15,2-9 0-15,5-4 0 0,-2-13 0 0,10 4 0 16,-12-29-182-16,30 23-109 0,-24-42-137 16,0 0-65-16,25 1-28 0,-26-32 390 0</inkml:trace>
  <inkml:trace contextRef="#ctx0" brushRef="#br0" timeOffset="9972.4272">2591 3761 1675 0,'3'-25'372'0,"14"17"-372"0,-17 8 0 0,0 0 0 16,0 0 0-16,0 0 0 0,-17-4 0 0,17 4 0 16,-11 18 0-16,3-1 0 0,-2 7 0 15,0 5 0-15,-4 6 0 0,2 5 0 0,0 2 0 16,2 2 0-16,2-1 0 0,3-2 0 0,1-2 0 16,6-5 0-16,2-7 0 0,7-6 0 0,-11-21 0 15,37 28 0-15,-12-22 0 0,2-3 0 0,5-7 0 16,-1-9 0-16,6-7 0 0,1-6 0 0,2-6 0 15,0-5 0-15,1-4 0 16,1-4 0-16,-4 0 0 0,1 0 0 0,-6 1 0 16,-4 3 0-16,-2 1 0 0,-6 5 0 0,-4 4 0 15,-4 5 0-15,-4 6 0 0,-9 20 0 0,7-23 0 16,-7 23 0-16,0 0 0 0,0 0 0 0,0 0 0 16,-18 25 0-16,7-2 0 0,-3 9 0 0,-3 8 0 15,0 6 0-15,0 1 0 0,3 0 0 0,4-2 0 16,5-2 0-16,6-4 0 0,4-5 0 15,6-1 0-15,4-6 0 0,7-2 0 0,3-6 0 16,8-1 0-16,2-11-71 0,15 9-83 0,-21-34-73 16,40 30-49-16,-42-41-73 0,36 18-36 0,-5 1-37 15,-14-30 260-15</inkml:trace>
  <inkml:trace contextRef="#ctx0" brushRef="#br0" timeOffset="10284.9057">3876 3666 1598 0,'-49'-3'449'16,"16"15"-449"-16,1 4 0 0,0 1 0 0,1 5 0 16,0-1 0-16,1 5 0 0,2-2 0 0,5-1 0 15,6-4 0-15,17-19 0 0,-8 25 0 0,8-25 0 16,22 16 0-16,-5-8 0 0,5-3 0 16,4-2 0-16,6-3 0 0,4-3 0 15,5-2 0-15,0 0 0 0,-1 0 0 0,-5 3 0 16,-3 2 0-16,-8 3 0 0,-6 3 0 0,-18-6 0 15,21 20 0-15,-21-20 0 0,6 26 0 0,-7-8 0 16,-5 4 0-16,-5 4 0 0,-7 1 0 0,-3 1 0 16,-6 1 0-16,1-1 0 0,-5-1 0 0,2-1 0 15,1-2 0-15,1-3 0 0,5-3 0 16,5-7 0-16,17-11 0 0,0 0 0 0,0 0 0 16,0 0 0-16,0 0-39 0,17-48-162 0,25 38-97 15,-36-46-135-15,38 19-113 0,-8 2 64 0,-14-28 435 16</inkml:trace>
  <inkml:trace contextRef="#ctx0" brushRef="#br0" timeOffset="10659.9187">4479 3101 2044 0,'-36'3'3'0,"17"13"-3"0,4 4 0 0,1 0 0 15,0 5 0-15,1 5 0 0,-2 3 0 0,1 5 0 16,3 3 0-16,0 1 0 0,2 3 0 0,0 1 0 15,0 2 0-15,1 3 0 0,-1 0 0 16,2 1 0-16,1-1 0 0,1-3 0 0,1-1 0 16,4-7 0-16,-1-1 0 0,1-6 0 15,3-6 0-15,0-5 0 0,-3-22 0 0,12 24 0 16,-12-24 0-16,0 0 0 0,21 8 0 0,-21-8 0 16,18-14 0-16,-18 14 0 0,21-36 0 0,-4 7 0 15,1-5 0-15,4-2 0 0,0 1 0 0,-4 5 0 16,-1 4 0-16,-5 4 0 0,1 4 0 15,-13 18 0-15,18-24 0 0,-18 24 0 0,0 0 0 16,0 0 0-16,0 0 0 0,0 0 0 0,14 28 0 16,-10-9 0-16,0 7 0 0,1 3 0 0,-3 0 0 15,4 0 0-15,0-2 0 0,4 6 0 0,-2-7 0 16,9 9 0-16,-17-35-169 0,42 48-41 0,-42-48-33 16,48 31-27-16,-48-31 23 0,54 16-8 15,-20-7-4-15,0-25-95 0,37 38 315 16</inkml:trace>
  <inkml:trace contextRef="#ctx0" brushRef="#br0" timeOffset="11519.2686">6203 3725 1998 0,'0'0'28'0,"-11"-29"-12"0,11 29-11 15,-16-27-5-15,16 27 0 0,-23-20 0 0,6 14 0 16,-1 2 0-16,-4 4 0 0,-2 4 0 0,-2 0 0 16,0 5 0-16,-2 3 0 0,0 4 0 0,0 4 0 15,1 6 0-15,1 3 0 0,2 5 0 0,2 2 0 16,4 5 0-16,1-2 0 0,6-3 0 0,5-3 0 15,6-3 0-15,6-6 0 0,5-1 0 16,8-5 0-16,8-5 0 0,7-2 0 0,4-5 0 16,3-3 0-16,4-4 0 0,4-5 0 0,3-5 0 15,0-4 0-15,-1-2 0 0,-3-2 0 0,-4-2 0 16,-3-3 0-16,-6 0 0 0,-2-4 0 0,-7 0 0 16,-3-1 0-16,-4 0 0 0,-5 0 0 15,-2 0 0-15,-7 3 0 0,-4 0 0 0,-2 3 0 16,-5 1 0-16,-2 3 0 0,-1 1 0 15,9 18 0-15,-21-25 0 0,21 25 0 0,-22-14 0 16,22 14 0-16,-21-5 0 0,21 5 0 0,-18 3 0 16,18-3 0-16,0 0 0 0,0 0 0 0,0 0 0 15,0 0 0-15,0 0 0 0,0 18 0 0,0-18 0 16,27 8 0-16,-9-5 0 0,5-1 0 0,4 1 0 16,3-2 0-16,3 0 0 0,0 0 0 15,0 2 0-15,-3 0 0 0,-1 2 0 0,-3 4 0 16,-3 2 0-16,-2-1 0 0,-4 6 0 15,-3 2 0-15,-3 2 0 0,-3 1 0 0,-4 4 0 16,-4-1 0-16,-1 2 0 0,-4 2 0 0,-2 0 0 16,-1-1 0-16,-2-2 0 0,-2-2 0 0,1-1 0 15,-1-4 0-15,2-1 0 0,10-17 0 0,-15 20 0 16,15-20 0-16,0 0 0 0,0 0 0 16,0 0 0-16,0 0 0 0,6-18 0 0,-6 18 0 15,11-37 0-15,4 7 0 0,6-7 0 0,3-1 0 16,1 0 0-16,-3 2 0 0,-2 2 0 0,-3 0 0 15,-1 3 0-15,-1-1 0 0,1 3 0 0,-1 4 0 16,2 2 0-16,0 2 0 0,-1 2 0 0,4 3 0 16,-1 2 0-16,6 6 0 0,-4-2 0 15,8 11 0-15,-8-13-95 0,24 23-104 16,-27-30-45-16,37 36-12 0,-35-29 12 0,30 22 18 16,-16-11 19-16,10 1-35 0,20 17-40 0,-23-32 231 15</inkml:trace>
  <inkml:trace contextRef="#ctx0" brushRef="#br0" timeOffset="12081.7687">9049 3662 1330 0,'0'0'633'0,"0"0"-597"0,-9-25-14 15,9 25 3-15,-20-26-24 0,20 26-1 0,-28-22 0 16,8 14 0-16,-2 2 0 15,-4 2 0-15,-4 5 0 0,-1 3 0 0,-2 3 0 16,-3 7 0-16,-1 5 0 0,-4 5 0 0,-3 9 0 16,-2 3 0-16,-1 8 0 0,1 2 0 0,3 2 0 15,2-1 0-15,5 0 0 0,8-4 0 0,8-6 0 16,12-5 0-16,8-8 0 0,8-5 0 0,9-4 0 16,9-6 0-16,9-4 0 0,9-8 0 15,7-7 0-15,9-8 0 0,7-10 0 0,6-7 0 16,3-4 0-16,0-3 0 0,-5-1 0 0,-5 0 0 15,-6 1 0-15,-8 2 0 0,-6 2 0 0,-11 8 0 16,-5 2 0-16,-11 6 0 0,-6 4 0 0,-13 18 0 16,10-24 0-16,-10 24 0 0,0 0 0 15,0 0 0-15,-24-7 0 0,24 7 0 0,-27 17 0 16,10 3 0-16,-1 7 0 0,-4 6 0 16,1 4 0-16,2 3 0 0,2 0 0 0,6 0 0 15,4-3 0-15,5-2 0 0,7-4 0 0,10-1 0 16,2-8 0-16,13 1 0 0,2-16 0 0,19 12-153 15,-19-32-64-15,32 30-47 0,-34-37-8 0,31 28 13 16,-18-19 19-16,11 5-16 0,12 6-5 0,-16-29 137 16</inkml:trace>
  <inkml:trace contextRef="#ctx0" brushRef="#br0" timeOffset="12816.1027">10700 3666 1356 0,'0'0'601'15,"0"0"-547"-15,0 0-18 16,11-22-36-16,-11 22 0 0,0 0 0 0,0 0 0 16,-20 5 0-16,20-5 0 0,-23 21 0 0,10-2 0 15,-1 2 0-15,-1 5 0 0,2 3 0 0,1 3 0 16,0 2 0-16,1 3 0 0,0-2 0 0,1 1 0 16,1-1 0-16,2 0 0 0,2-2 0 0,2-4 0 15,1-3 0-15,4-4 0 0,0-3 0 0,-2-19 0 16,9 27 0-16,-9-27 0 0,0 0 0 15,15 18 0-15,-15-18 0 0,0 0 0 0,17-8 0 16,-17 8 0-16,16-23 0 0,-7 3 0 0,0-5 0 16,2-4 0-16,0-4 0 0,-1-1 0 0,1-2 0 15,-2 0 0-15,1-2 0 0,0 0 0 16,1-2 0-16,1 0 0 0,2-1 0 0,1 0 0 16,4 6 0-16,0 2 0 0,2 6 0 15,0 7 0-15,0 5 0 0,-2 4 0 0,1 5 0 16,-3 3 0-16,2 3 0 0,-2 1 0 0,0 4 0 15,0 2 0-15,-17-7 0 0,29 23 0 0,-16-6 0 16,-2 2 0-16,-4 4 0 0,2 3 0 0,-4 0 0 16,-3 3 0-16,0 0 0 0,-5 3 0 0,-1-1 0 15,-3 1 0-15,0-1 0 0,-3-1 0 0,-2-1 0 16,-1-1 0-16,-3-1 0 16,-2-3 0-16,-2-2 0 0,-1-2 0 0,1 0 0 15,-3-5 0-15,-2-1 0 0,0-2 0 0,-1-4 0 16,3-2 0-16,-1 0 0 0,-1-1 0 0,2-1 0 15,1 1 0-15,2-2 0 0,-1 3 0 0,0 2 0 16,0 1 0-16,-1 5 0 0,0 1 0 0,0 8 0 16,-2 3 0-16,0 5 0 0,3 7 0 0,-1 5 0 15,0 5 0-15,1 6 0 0,0 0 0 16,2 1 0-16,3-3 0 0,4-3 0 0,3-4 0 16,7-2 0-16,0-5 0 0,8-1 0 0,0-8 0 15,7 3 0-15,-13-32-128 0,39 42-88 0,-39-42-30 16,49 13-54-16,-40-29 6 0,28 11 16 0,-7-5-61 15,-10-27 94-15,32 26 245 0</inkml:trace>
  <inkml:trace contextRef="#ctx0" brushRef="#br0" timeOffset="13269.2258">11379 3586 1832 0,'6'28'215'16,"-6"-28"-215"-16,-28 29 0 0,16-9 0 15,-4 6 0-15,2 3 0 0,-5 6 0 0,2 3 0 16,-2 5 0-16,1 1 0 0,2 1 0 0,1-1 0 16,5-4 0-16,6-4 0 0,4-5 0 0,4-5 0 15,9-3 0-15,2-5 0 0,6-4 0 0,2-3 0 16,5-6 0-16,3-5 0 0,4-5 0 15,4-6 0-15,2-4 0 0,-1-6 0 0,2-3 0 16,-3-5 0-16,-1-4 0 0,-1-3 0 0,-2-2 0 16,-2 1 0-16,-3-3 0 0,1 1 0 0,-4-1 0 15,-3 3 0-15,-5 1 0 0,-3 2 0 0,-4 5 0 16,-2 2 0-16,-4 5 0 0,-6 22 0 0,4-21 0 16,-4 21 0-16,0 0 0 15,0 0 0-15,-17 9 0 0,17-9 0 0,-18 34 0 16,5-6 0-16,-2 6 0 0,0 5 0 0,-2 0 0 15,4 1 0-15,0 0 0 0,4 0 0 0,4-2 0 16,1-2 0-16,3-3 0 0,3-4 0 0,4-3 0 16,2-4 0-16,4 0 0 0,-12-22 0 0,29 31 0 15,-29-31 0-15,49 21-104 0,-41-39-126 0,37 27-52 16,-39-43-30-16,37 27 15 0,-15-21 8 16,6-11-46-16,30 20 138 0,-32-37 197 0</inkml:trace>
  <inkml:trace contextRef="#ctx0" brushRef="#br0" timeOffset="13534.8436">12681 3176 2047 0,'-34'7'0'0,"34"-7"0"15,-31 16 0-15,31-16 0 0,-29 29 0 0,12-6 0 16,-4 6 0-16,-1 6 0 0,-1 6 0 0,1 4 0 15,-2 4 0-15,2 3 0 0,1 3 0 0,0 0 0 16,4 3 0-16,0-1 0 0,2 0 0 16,2-2 0-16,4-6 0 0,4-3 0 0,6-6 0 15,5-6 0-15,4-4 0 0,0-8 0 16,4-2 0-16,-14-20 0 0,33 21 0 0,-12-23 0 16,14 5-119-16,-24-35-143 0,39 32-78 0,-42-48-65 15,31 18-62-15,4 5 31 0,-24-32 419 0</inkml:trace>
  <inkml:trace contextRef="#ctx0" brushRef="#br0" timeOffset="13737.9641">13254 3042 1894 0,'-48'-4'153'16,"23"21"-153"-16,7 9 0 0,-5 12 0 16,-5 7 0-16,-4 6 0 0,-4 4 0 0,1 7 0 15,-2 2 0-15,4 2 0 0,4 1 0 0,2-3 0 16,5 0 0-16,4-6 0 0,7-2 0 15,4-3 0-15,6-6 0 0,3-1 0 0,3-5 0 16,1-4 0-16,4 0 0 0,-5-9 0 0,9 5 0 16,-14-33-127-16,31 52-139 0,-31-52-84 0,28 24-66 15,-28-24-29-15,0 0 6 0,43 12 436 0</inkml:trace>
  <inkml:trace contextRef="#ctx0" brushRef="#br0" timeOffset="13894.2318">13389 4089 2047 0,'-42'11'0'0,"42"-11"0"0,-29 5 0 0,29-5 0 15,-20-3 0-15,20 3 0 0,0 0 0 0,0 0 0 16,-25-29-55-16,50 45-297 0,-41-42-182 16,16 26-134-16,25-4 231 0,-33-21 437 0</inkml:trace>
  <inkml:trace contextRef="#ctx0" brushRef="#br1" timeOffset="103292.7943">1789 5882 1860 0,'-31'-8'36'0,"31"8"-6"0,0 0-9 15,0 0-7-15,0 0-4 0,0 0-1 0,0 0-2 16,0 0 0-16,0 0 0 0,0 0 1 0,0 0-3 16,0 33 3-16,5-3-6 0,0 10 5 0,-1 6-9 15,-2 6 10-15,-3 6-12 0,-2 2 13 0,-3 7-14 16,-1 0-1-16,-1 1 16 0,-2 0-17 16,0-5 17-16,-1-5-7 0,3-7-6 0,2-7 6 15,3-6-13-15,3-8-1 0,6-5-29 0,-6-25-28 16,28 39-158-16,-28-39-440 0,31-6 17 0,-14-7 273 15</inkml:trace>
  <inkml:trace contextRef="#ctx0" brushRef="#br1" timeOffset="103495.9399">1813 5776 1870 0,'-30'24'177'0,"30"-24"-177"0,0 0 0 16,0 0 0-16,0 0 0 0,0 0 0 0,19-13 0 15,9 4 0-15,7-2 0 0,5-1 0 0,5-2 0 16,3-1 0-16,4-2 0 0,2-1 0 0,0 3 0 16,-1 0 0-16,-3 3 0 0,-1 1 0 0,0 3 0 15,-3-2 0-15,0 6 0 0,-3-1 0 0,4 14-98 16,-26-30-283-16,23 32-266 0,-19-6-24 0,-1 5 422 16</inkml:trace>
  <inkml:trace contextRef="#ctx0" brushRef="#br1" timeOffset="103683.4059">1856 6300 2035 0,'0'0'12'0,"-27"26"-12"16,27-26 0-16,0 0 0 0,0 0 0 0,35 12 0 16,-9-17 0-16,2-1 0 0,6-3 0 0,3-3 0 15,6-3 0-15,4-3 0 0,7-1 0 0,2-3 0 16,6 3-33-16,0-6-19 0,7 10-34 0,-11-19-50 15,26 33-115-15,-37-22-346 0,18 7 6 0,-1 10 291 16</inkml:trace>
  <inkml:trace contextRef="#ctx0" brushRef="#br1" timeOffset="104308.4141">3013 6151 1770 0,'-37'18'209'15,"6"-5"-175"-15,-3 2-12 0,0 2-10 0,-1-2-12 16,1 6 0-16,-3 1 0 0,0 3 0 0,-1 4 0 15,4 1 0-15,1 2 0 0,4 3 0 0,3-5 0 16,7 2 0-16,3-6 0 0,7-2 0 0,8-1 0 16,5-1 0-16,7-2 0 0,-11-20 0 0,36 29 0 15,-10-20 0-15,7-4 0 0,4-4 0 0,6-4 0 16,4-7 0-16,6-5 0 0,1-4 0 0,2-4 0 16,2-5 0-16,-5-1 0 0,-4-5 0 0,-4-2 0 15,-8 0 0-15,-4-2 0 16,-7 1 0-16,-6 1 0 0,-5 1 0 0,-8 2 0 15,-3 4 0-15,-6 3 0 0,-5 2 0 0,-3 3 0 16,-4 0 0-16,-5 4 0 0,-3 4 0 0,-3 4 0 16,1 6 0-16,-1 4 0 0,-2 5 0 0,0 5 0 15,0 3 0-15,3 4 0 0,2 2 0 0,4 0 0 16,6 0 0-16,3-3 0 0,9-17 0 0,3 27 0 16,-3-27 0-16,24 25 0 0,-3-18 0 15,7-2 0-15,6-4 0 0,5-4 0 0,2-1 0 16,4-4 0-16,1-1 0 0,0-1 0 0,-1 2 0 15,-3 0 0-15,-5 2 0 0,-3 4 0 16,-2-1 0-16,-8 6 0 0,-2-1 0 0,-22-2 0 16,28 9 0-16,-28-9 0 0,0 0 0 0,16 25 0 15,-16-25 0-15,-2 36 0 0,-3-9 0 16,-5 2 0-16,-2 2 0 0,0 0 0 0,-2-1 0 16,2-2 0-16,1-2 0 0,2-1 0 0,1-6 0 15,5-2 0-15,3-17 0 0,2 25 0 0,-2-25 0 16,0 0 0-16,21 14 0 0,-21-14 0 0,24-8 0 15,-24 8 0-15,32-26 0 0,-13 5 0 0,2-4 0 16,-1-3 0-16,-3-2 0 0,0-2 0 0,-3 0 0 16,-4-1 0-16,-1 1 0 0,-3 1 0 15,0 2 0-15,-2 2 0 0,0 1 0 16,-1 2 0-16,2 1 0 0,1 1 0 0,3 3 0 16,-9 19 0-16,19-28 0 0,-19 28 0 0,22-14 0 15,-22 14 0-15,29-2 0 0,-8 6 0 0,-1-2 0 16,5 5 0-16,1-2 0 0,5 4 0 0,-2-8-48 15,21 25-205-15,-50-26-268 0,61 2-120 0,-26 0 58 16</inkml:trace>
  <inkml:trace contextRef="#ctx0" brushRef="#br1" timeOffset="104542.7574">4523 6084 2047 0,'6'-25'0'0,"-32"23"0"15,2 2 0-15,-3 0 0 0,0 3 0 0,-3 3 0 16,-1 5 0-16,-4 2 0 0,2 4 0 0,-1 3 0 16,3 3 0-16,-1 1 0 0,5 5 0 0,-1 0 0 15,5 2 0-15,4 1 0 0,3-2 0 0,7-1 0 16,6-2 0-16,8-6 0 0,6 0 0 0,8-5 0 16,5-4 0-16,10-4 0 0,8-7 0 0,8-4 0 15,2-9 0-15,7 0 0 0,-4-10 0 16,27 26-347-16,-35-34-333 0,19 12 28 0,-14-8 285 15</inkml:trace>
  <inkml:trace contextRef="#ctx0" brushRef="#br1" timeOffset="104902.1298">4617 6344 2047 0,'0'0'0'0,"-9"23"0"0,9-23 0 15,0 0 0-15,22 22 0 0,-22-22 0 0,36 5 0 16,-8-7 0-16,6-6 0 0,6-4 0 0,5-4 0 16,4-2 0-16,1-3 0 0,1-1 0 0,-3-1 0 15,-1-1 0-15,-5-1 0 16,-4 2 0-16,-7-1 0 0,-4 1 0 0,-6 3 0 16,-8-2 0-16,-3 4 0 0,-8 0 0 0,-3 0 0 15,1 18 0-15,-19-29 0 0,2 18 0 0,-4 2 0 16,-7 6 0-16,0 4 0 0,-7 4 0 0,1 4 0 15,-4 7 0-15,0 5 0 0,-1 4 0 0,1 5 0 16,-1 3 0-16,3 2 0 0,4 0 0 0,5 1 0 16,5-2 0-16,6-1 0 0,9-4 0 15,7-4 0-15,11-3 0 0,6-5 0 0,11-3 0 16,5-4 0-16,8-5 0 0,6-8 0 0,9-3 0 16,1-9 0-16,10 6-97 0,-19-37-209 15,25 28-331-15,-17-16-22 0,7 0 312 0</inkml:trace>
  <inkml:trace contextRef="#ctx0" brushRef="#br1" timeOffset="105198.9984">5645 5971 1811 0,'-32'-15'236'0,"2"28"-236"0,-3 4 0 16,0 4 0-16,-1 0 0 0,1 1 0 0,-1 3 0 16,4-2 0-16,3-2 0 0,4 0 0 0,7-4 0 15,16-17 0-15,-9 28 0 0,9-28 0 0,23 21 0 16,-4-10 0-16,4-2 0 0,4-3 0 15,6-2 0-15,3-2 0 0,4-3 0 16,1-2 0-16,-4 1 0 0,-1-2 0 0,-5 3 0 16,-3 0 0-16,-5 1 0 0,-6 1 0 0,-17-1 0 15,20 5 0-15,-20-5 0 0,0 0 0 0,0 0 0 16,-5 24 0-16,5-24 0 0,-23 27 0 0,3-10 0 16,-4 1 0-16,-4 1 0 0,-1 2 0 0,-4-1 0 15,1 2 0-15,0-1 0 0,0-3 0 16,6-1 0-16,1-4 0 0,8 0 0 0,-1-6 0 15,18-7 0-15,-24 4-76 0,44 24-339 0,-20-28-236 16,0 0-13-16,0 0 424 0</inkml:trace>
  <inkml:trace contextRef="#ctx0" brushRef="#br1" timeOffset="106214.5792">7650 6028 1268 0,'0'0'471'0,"0"0"-415"16,0 0-5-16,-12-27 5 0,12 27-7 0,-27-18-8 15,8 10-7-15,-5 1-13 0,-2 5-21 16,-4 2 0-16,-2 5 0 0,-4 2 0 0,-2 3 0 16,-3 2 0-16,-2 5 0 0,-1 0 0 0,2 4 0 15,2 1 0-15,2 2 0 0,4-1 0 0,5-1 0 16,6-1 0-16,3-2 0 0,5-1 0 0,7-1 0 16,3 0 0-16,5 0 0 0,7 1 0 0,3 0 0 15,6-1 0-15,1 0 0 0,5-2 0 16,2-3 0-16,5-3 0 0,3-3 0 0,3-4 0 15,2-5 0-15,0-4 0 0,4-3 0 0,-4-4 0 16,1-3 0 0,-3-3 0-16,-3-1 0 0,-1-4 0 0,-4 0 0 15,-2 0 0-15,-4-1 0 0,-4 0 0 0,-2 1 0 16,-4 1 0-16,-3 3 0 0,0-1 0 16,-3 1 0-16,0 3 0 0,-5 18 0 0,3-28 0 15,-3 28 0-15,0 0 0 0,0 0 0 16,0 0 0-16,0 0 0 0,0 0 0 0,-23 21 0 15,11 2 0-15,0 7 0 0,-3 4 0 0,3 1 0 16,0-1 0-16,5-2 0 0,3-3 0 0,5-2 0 16,5-4 0-16,6-2 0 0,8-4 0 0,5-4 0 15,7-6 0-15,3-3 0 0,9-7 0 0,1-3 0 16,5-5 0-16,2-3 0 0,0-3 0 16,2-2 0-16,-5-2 0 0,-3-1 0 0,-5-1 0 15,-4 0 0-15,-5 0 0 0,-2 2 0 16,-7-1 0-16,-3 2 0 0,-6 4 0 0,-14 16 0 15,16-23 0-15,-16 23 0 0,0 0 0 0,0 0 0 16,0 0 0-16,0 0 0 0,-19-5 0 0,19 5 0 16,-22 28 0-16,5-6 0 0,0 9 0 0,-2 0 0 15,1 3 0-15,0 1 0 0,3-1 0 16,3 1 0-16,2-4 0 0,5 1 0 0,4-7 0 16,3 1 0-16,2-7 0 0,2-2 0 0,-6-17 0 15,13 22 0-15,-13-22 0 0,0 0 0 0,26 5 0 16,-26-5 0-16,26-17 0 0,-12 0 0 0,2-6 0 15,1-5 0-15,-1-5 0 0,-2 1 0 0,0-5 0 16,-3 2 0-16,-3 3 0 0,-2-2 0 16,-2 4 0-16,-2-1 0 0,0 1 0 15,-1 1 0-15,0 2 0 0,0 6 0 0,2 4 0 16,-3 17 0-16,5-21 0 0,-5 21 0 0,0 0 0 16,0 0 0-16,21-22 0 0,-21 22 0 0,28-6 0 15,-7 3 0-15,6-1 0 0,4 2 0 0,5-1 0 16,1 1 0-16,6 2 0 0,0-4 0 0,4 4 0 15,-1-3 0-15,9 6 0 0,-13-15-95 16,21 22-78-16,-29-33-81 0,32 36-163 0,-30-15-118 16,-2-8 8-16,10 22 482 0</inkml:trace>
  <inkml:trace contextRef="#ctx0" brushRef="#br1" timeOffset="106527.0995">8854 6109 2047 0,'-20'13'0'15,"20"-13"0"-15,-17 24 0 0,17-24 0 0,6 19 0 16,-6-19 0-16,26 15 0 0,-2-11 0 0,6-2 0 16,9-2 0-16,3-4 0 0,5-3 0 0,1 0 0 15,5-4 0-15,-1 0 0 0,0-2 0 0,-3-2 0 16,-10-1 0-16,-5 0 0 0,-10-1 0 0,-7 0 0 16,-3-3 0-16,-7 1 0 0,-5-2 0 15,-5 1 0-15,-6-1 0 0,-3 0 0 16,-6 1 0-16,-4 2 0 0,-5 4 0 0,-5 4 0 15,-3 6 0-15,-3 8 0 0,-3 7 0 0,-1 8 0 16,-2 6 0-16,-1 8 0 0,2 5 0 0,2 3 0 16,2 1 0-16,7 0 0 0,7 0 0 0,4-4 0 15,10-4 0-15,8-2 0 0,6-5 0 0,8-1 0 16,7-3 0-16,8-5 0 0,7-4 0 16,6-5 0-16,11-3 0 0,-4-16 0 0,25 20-106 15,-26-39-206-15,38 29-331 0,-9-12 8 0,8-9 285 16</inkml:trace>
  <inkml:trace contextRef="#ctx0" brushRef="#br1" timeOffset="107333.5768">10728 6075 1933 0,'23'-41'114'0,"-23"41"-114"16,0 0 0-16,0 0 0 0,0 0 0 0,5-17 0 15,-5 17 0-15,0 0 0 0,0 0 0 0,0 0 0 16,0 0 0-16,0 0 0 0,0 0 0 0,0 0 0 16,-7 20 0-16,0-2 0 0,-3 8 0 0,-3 6 0 15,-3 5 0-15,-2 1 0 0,-3 1 0 16,0 2 0-16,1-2 0 0,0-2 0 0,3-5 0 15,4-4 0-15,2-9 0 0,11-19 0 0,-10 19 0 16,10-19 0-16,0 0 0 0,0 0 0 0,17 2 0 16,-17-2 0-16,27-25 0 0,-8 4 0 0,6-8 0 15,1-5 0-15,4-4 0 0,-1-2 0 16,-1 3 0-16,-2-1 0 0,-2 3 0 0,-4 4 0 16,-3-1 0-16,-3 3 0 0,-3 3 0 15,-2 2 0-15,-3 3 0 0,-1 4 0 0,-5 17 0 16,3-21 0-16,-3 21 0 0,0 0 0 0,0 0 0 15,0 0 0-15,-11 17 0 0,11-17 0 0,-14 38 0 16,6-11 0-16,-2 2 0 0,2 0 0 0,3-2 0 16,4-4 0-16,3 0 0 0,4-5 0 0,-6-18 0 15,23 29 0-15,-6-18 0 0,4-2 0 16,3-6 0-16,5-1 0 0,5-8 0 0,5-5 0 16,4-5 0-16,4-6 0 0,1-3 0 15,0-3 0-15,-1-3 0 0,-5 0 0 0,-2 1 0 16,-6 1 0-16,-4 2 0 0,-7 5 0 0,-6 1 0 15,-5 4 0-15,-12 17 0 0,12-23 0 0,-12 23 0 16,0 0 0-16,0 0 0 0,0 0 0 0,0 0 0 16,0 0 0-16,-24 11 0 0,14 8 0 15,-3 8 0-15,-2 6 0 0,0 4 0 0,2 1 0 16,2-1 0-16,3 1 0 0,1-2 0 0,4-1 0 16,2-2 0-16,1-2 0 0,4-2 0 0,4-2 0 15,4-3 0-15,5-4 0 0,1 0 0 0,4-7 0 16,6-2 0-16,-4-9 0 0,10 4 0 15,-13-17-96-15,20 15-47 0,-26-31-44 0,34 31-120 16,-37-31-179-16,12 1-37 0,9 11 219 16</inkml:trace>
  <inkml:trace contextRef="#ctx0" brushRef="#br1" timeOffset="107708.5834">11746 6107 2047 0,'0'0'0'0,"5"18"0"15,-5-18 0-15,27 17 0 0,-6-11 0 0,0-3 0 16,9-2 0-16,4-3 0 0,5-4 0 0,3 0 0 16,4-3 0-16,2-1 0 0,-4 1 0 0,-3-3 0 15,-5 0 0-15,-4-1 0 0,-5 1 0 16,-4 1 0-16,-6 1 0 0,-17 10 0 0,21-22 0 16,-21 22 0-16,3-23 0 0,-3 23 0 0,-12-26 0 15,12 26 0-15,-25-30 0 0,8 14 0 16,-2 3 0-16,0 1 0 0,-3 2 0 0,0 6 0 15,-1 1 0-15,-1 6 0 0,-2 3 0 0,-1 6 0 16,-1 5 0-16,-1 4 0 0,0 5 0 0,1 3 0 16,2 0 0-16,5 4 0 0,2-2 0 0,8 0 0 15,5-2 0-15,6 0 0 0,6-2 0 0,5-2 0 16,6 0 0-16,9-6 0 0,6-2 0 0,8-3 0 16,5-4 0-16,8-1 0 15,6-7 0-15,5 0 0 0,-1-5 0 0,7-1 0 16,-2-6 0-16,-1 2 0 0,-5-9-27 0,3 10-97 15,-22-26-58-15,27 34-194 0,-36-27-221 0,7 3 71 16,-4 6 312-16</inkml:trace>
  <inkml:trace contextRef="#ctx0" brushRef="#br1" timeOffset="108036.7001">12861 5951 1953 0,'0'0'94'16,"-2"-26"-94"-16,-19 17 0 0,-1 3 0 0,-3 5 0 16,-2 3 0-16,0 7 0 0,-5 2 0 0,-1 6 0 15,-3 3 0-15,2 4 0 0,-2 3 0 0,1 4 0 16,1 3 0-16,1 0 0 0,4 0 0 15,6-2 0-15,3-5 0 0,8-2 0 0,7-4 0 16,5-4 0-16,0-17 0 0,18 29 0 0,1-20 0 16,1-2 0-16,7-5 0 0,5-5 0 15,3-3 0-15,3-6 0 0,3-7 0 0,-1-2 0 16,0-3 0-16,0-4 0 0,-2 0 0 0,-3-1 0 16,-6-1 0-16,-1 1 0 0,-3 0 0 0,-6 1 0 15,2 4 0-15,-5 2 0 0,-4 4 0 0,-12 18 0 16,14-22 0-16,-14 22 0 0,0 0 0 0,0 0 0 15,0 0 0-15,0 0 0 0,-17 24 0 0,5-1 0 16,-2 7 0-16,-2 4 0 0,0 1 0 16,3 0 0-16,2-1 0 0,2-2 0 15,6-1 0-15,1-4 0 0,8-1 0 0,2-5 0 16,9-1 0-16,0-4 0 0,13 0 0 0,-2-16-26 16,20 8-110-16,-13-23 1 0,22 13 3 0,-18-27-12 15,25 24-91-15,-24-28-156 0,9 0-96 0,13 16 127 16,-27-30 360-16</inkml:trace>
  <inkml:trace contextRef="#ctx0" brushRef="#br1" timeOffset="108333.5689">13352 5923 2047 0,'-39'27'0'16,"-1"-11"0"-16,5 0 0 0,5 0 0 0,3 1 0 16,7 0 0-16,20-17 0 0,-23 29 0 0,23-29 0 15,6 25 0-15,-6-25 0 16,29 24 0-16,-6-13 0 0,4-2 0 0,4-1 0 15,6-4 0-15,3 1 0 0,0-2 0 0,-1-2 0 16,-1 0 0-16,-7 3 0 0,-2-1 0 0,-8 2 0 16,-21-5 0-16,23 15 0 0,-23-15 0 0,3 21 0 15,-3-21 0-15,-20 32 0 0,1-13 0 0,-6 1 0 16,-4-1 0-16,-2 1 0 0,-2 1 0 0,-2-3 0 16,5-1 0-16,4-1 0 0,4-2 0 15,22-14 0-15,-29 23 0 0,29-23 0 0,-9 17 0 16,9-17 0-16,0 0 0 0,27 14 0 0,-27-14 0 15,47-6-115-15,-29-21-62 0,37 34-189 16,-35-31-192-16,17 0 12 0,6 7 262 0</inkml:trace>
  <inkml:trace contextRef="#ctx0" brushRef="#br1" timeOffset="108708.5605">13887 5982 2047 0,'0'0'0'15,"-20"-13"0"-15,20 13 0 0,0 0 0 0,-25 8 0 16,25-8 0-16,-30 21 0 0,15-4 0 0,-1 4 0 15,-1 3 0-15,3 3 0 0,-1 1 0 0,2-2 0 16,3 1 0-16,3-1 0 0,3-1 0 0,1 1 0 16,3-2 0-16,5 1 0 15,1-5 0-15,3-2 0 0,-9-18 0 0,26 26 0 16,-6-17 0-16,5-3 0 0,3-4 0 0,4-4 0 16,3-6 0-16,1-3 0 0,4-3 0 0,0-5 0 15,1 0 0-15,2-4 0 0,-1-4 0 0,0-3 0 16,-2 0 0-16,-6-3 0 0,-5 1 0 0,-2 1 0 15,-8 1 0-15,-4 2 0 0,-7 5 0 0,-4 2 0 16,-3 2 0-16,-1 19 0 0,-6-24 0 16,6 24 0-16,0 0 0 0,-22-1 0 0,22 1 0 15,-25 23 0-15,9-4 0 0,0 6 0 0,-3 1 0 16,-1 3 0-16,1 0 0 0,2 0 0 0,2-1 0 16,3-2 0-16,5-2 0 0,3-4 0 15,4-2 0-15,0-18 0 0,12 28 0 0,-12-28 0 16,24 14 0-16,-7-14 0 0,8-2 0 15,-3-11-33-15,15 8-106 0,-18-24-29 0,30 27-107 16,-39-36-143-16,23 13-107 0,5 3 37 0,-12-17 488 16</inkml:trace>
  <inkml:trace contextRef="#ctx0" brushRef="#br1" timeOffset="108974.1546">14626 6080 1557 0,'-27'22'490'0,"8"10"-490"0,2 2 0 16,-1 0 0-16,3 1 0 0,0-1 0 0,4 1 0 15,3-3 0-15,3-1 0 0,1-5 0 16,3-4 0-16,1-3 0 0,0-19 0 0,1 27 0 16,-1-27 0-16,0 0 0 0,0 0 0 0,0 0 0 15,0 0 0-15,17-16 0 0,-7-2 0 0,-1-7 0 16,5-8 0-16,3-1 0 0,0-5 0 0,5 1 0 16,0-1 0-16,0-2 0 0,0-1 0 15,-1-2 0-15,0-3 0 0,-1 0 0 0,-3 0 0 16,1 7 0-16,-4 5 0 0,-1 10 0 0,-6 7 0 15,-7 18 0-15,0 0 0 0,0 0 0 0,0 0-140 16,3 23-109-16,-35-32-227 0,32 9-135 0,-11 20 91 16,11-20 470-16</inkml:trace>
  <inkml:trace contextRef="#ctx0" brushRef="#br1" timeOffset="109458.509">14833 6152 1807 0,'0'0'240'0,"0"0"-240"0,0 0 0 0,7-18 0 15,-7 18 0-15,23-4 0 0,-6 3 0 0,5-5 0 16,5 0 0-16,5-4 0 0,4 1 0 0,2-2 0 16,2-1 0-16,1 1 0 0,-2-1 0 0,1 1 0 15,-2-1 0-15,-3 0 0 0,-4 1 0 0,-2-1 0 16,-5 0 0-16,-3-1 0 15,-4 3 0-15,-17 10 0 0,19-21 0 0,-19 21 0 16,-1-19 0-16,1 19 0 0,-21-17 0 0,4 11 0 16,-5 2 0-16,-2 4 0 0,-5 5 0 0,-6 2 0 15,-2 5 0-15,-3 4 0 0,1 3 0 0,-2 4 0 16,1 3 0-16,0 0 0 0,3 3 0 0,7 2 0 16,5-2 0-16,8-2 0 0,8-1 0 0,7-2 0 15,7-2 0-15,10 0 0 0,8-4 0 16,10-3 0-16,8-4 0 0,11-2 0 0,7-8 0 15,13 1 0-15,3-11 0 0,20 11-120 0,-25-36-185 16,34 27-298-16,-29-15-16 0,0 2 220 0</inkml:trace>
  <inkml:trace contextRef="#ctx0" brushRef="#br1" timeOffset="109786.6525">15826 5965 2047 0,'-45'9'0'0,"0"5"0"16,0 1 0-16,2 6 0 0,0 2 0 0,5 1 0 15,2 3 0-15,5-1 0 0,8 0 0 0,5-1 0 16,10-3 0-16,4-2 0 0,4-20 0 0,18 31 0 16,2-21 0-16,9-2 0 0,6-5 0 0,4-3 0 15,6-8 0-15,4-3 0 0,-1-5 0 16,6-7 0-16,-2-4 0 0,0-6 0 0,2-5 0 16,-4 0 0-16,-4-3 0 0,-5-2 0 0,-4 0 0 15,-6-2 0-15,-3-1 0 0,2 0 0 16,-7-2 0-16,-3 0 0 0,-3 4 0 0,-7 3 0 15,-4 10 0-15,-5 8 0 0,-1 23 0 0,-14-18 0 16,14 18 0-16,-31 8 0 0,8 7 0 0,-3 12 0 16,-7 7 0-16,-1 8 0 0,-2 6 0 15,1 4 0-15,7 2 0 0,1-2 0 0,12-2 0 16,4-5 0-16,12 2 0 0,0-13 0 0,17 9-70 16,-13-24-89-16,23 16-56 0,-28-35-87 0,33 16-190 15,-6 1-51-15,3-13 278 0</inkml:trace>
  <inkml:trace contextRef="#ctx0" brushRef="#br1" timeOffset="110302.2484">17225 5962 1831 0,'-15'-19'216'0,"18"-2"-216"0,-3 21 0 16,8-25 0-16,-8 25 0 0,0 0 0 0,0 0 0 16,0 0 0-16,0 0 0 0,0 29 0 0,-1-6 0 15,-3 7 0-15,1 2 0 0,-2 5 0 16,0-1 0-16,0 2 0 0,0-3 0 0,2 0 0 16,0-4 0-16,4-2 0 0,-1-4 0 0,7-4 0 15,-7-21 0-15,20 26 0 0,-20-26 0 0,37 14-85 16,-40-45-340-16,32 27-207 0,-16-24-15 15,10-7 390-15</inkml:trace>
  <inkml:trace contextRef="#ctx0" brushRef="#br1" timeOffset="110694.4019">17334 5630 2047 0,'-31'19'0'15,"31"-19"0"-15,-23 7 0 0,23-7 0 0,0 0 0 16,0 0 0-16,14 20 0 0,-14-20 0 0,29 20 0 15,-5-8 0-15,5 2 0 0,4-1 0 16,3 1 0-16,2 2 0 0,-1 1 0 0,2 4 0 16,0-1 0-16,-3 4 0 0,-2 2 0 15,-4-1 0-15,-6 0 0 0,-3 1 0 0,-6 0 0 16,-6 1 0-16,-5-1 0 0,-4 0 0 0,-6 0 0 16,-3 0 0-16,-6-2 0 0,-5 2 0 0,-3-2 0 15,-1-1 0-15,-2-3 0 0,2-1 0 0,1-5 0 16,4-4 0-16,19-10 0 0,-17 6 0 15,17-6 0-15,0 0 0 0,0 0 0 0,16-24 0 16,-2 7 0-16,8-8 0 0,7-2 0 0,5-7 0 16,6-1 0-16,2-2 0 0,5 4 0 0,-1 0 0 15,-2 3 0-15,-2 3 0 0,-4 7 0 0,-6 4 0 16,-4 6 0-16,-4 5 0 0,-5 7 0 0,0 5 0 16,-19-7 0-16,24 31 0 0,-13-7 0 0,-4 5 0 15,2 5 0-15,-3 3 0 16,1 2 0-16,-1-2 0 0,3 3 0 0,-6-5 0 15,12 11-19-15,-20-21-151 0,29 32-146 0,-48-38-243 0,20 12-21 16,-2 4 178-16</inkml:trace>
  <inkml:trace contextRef="#ctx0" brushRef="#br1" timeOffset="111600.6796">4644 7432 1410 0,'17'20'457'0,"-17"-20"-478"0,21 1-20 15,-21-1-18-15,17-6-47 0,12 24-134 0,-40-36-82 16,35 35 32-16,-24-17 65 0,0 0 209 0,0 0 179 16,0 0 93-16,0 0 37 0,-17-18-27 15,36 33-65-15,-19-15-80 0,0 0-36 0,0 0-18 16,0 0-19-16,-17-16-48 0,17 16 0 0,0 0 0 16,0 0 0-16,0 0 0 0,0 0 0 0,-21-3 0 15,21 3 0-15,-17 25 0 0,6-1 0 0,-4 11 0 16,0 10 0-16,-4 8 0 0,0 7 0 0,-3 7 0 15,-1 2 0-15,-4 5 0 0,0 1 0 0,-3 2 0 16,-3 4 0-16,-2 2 0 0,0-2 0 16,1-7 0-16,4-7 0 0,4-18 0 15,6-9 0-15,7-12 0 0,13-28 0 0,-9 19 0 16,9-19 0-16,0 0 0 0,21-26 0 0,-7 0 0 16,6-11 0-16,4-14 0 0,4-12 0 0,3-9 0 15,3-7 0-15,0-2 0 0,1 1 0 0,0-1 0 16,-3-2 0-16,-3-2 0 0,-2-1 0 15,-3-2 0-15,-3 3 0 0,-3 5 0 0,-3 7 0 16,-7 9 0-16,-2 9 0 0,-3 10 0 0,-2 18 0 16,-1 27 0-16,-5-21 0 0,5 21 0 0,0 0 0 15,-15 39 0-15,7-3 0 0,-1 16 0 16,3 12 0-16,1 10 0 0,4 4 0 0,2 6 0 16,4 2 0-16,6 1 0 0,3 0 0 0,8-4 0 15,6-5 0-15,6-7 0 0,8-4 0 16,6-4 0-16,5-9 0 0,4-8 0 0,3-10 0 15,2-12 0-15,-1-5 0 0,2-11 0 0,-3-4 0 16,-2-9 0-16,-1-7 0 0,-5-8 0 0,-3-5 0 16,-6-10 0-16,-7-7 0 0,-3-12 0 0,-6-6 0 15,-2-5 0-15,-3-6 0 0,-4 0 0 0,-3-5 0 16,-4-4 0-16,-3-5 0 0,-5-3 0 0,-3 0 0 16,-5 0 0-16,-4-2 0 15,1 1 0-15,-4-1 0 0,0 9 0 0,-2 11 0 0,2 18 0 16,0 16 0-16,6 17 0 0,6 19 0 15,0 0 0-15,-18-9-31 0,22 33-123 0,-4-24 3 16,0 54 6-16,-11-37-43 0,31 33-88 0,-21-20-142 16,12-2-91-16,21 28 335 0</inkml:trace>
  <inkml:trace contextRef="#ctx0" brushRef="#br1" timeOffset="112444.3756">6147 8041 1953 0,'-23'-1'57'0,"6"-6"-20"0,17 7-37 0,0 0 0 16,0 0 0-16,-8-21 0 0,8 21 0 0,30-13 0 16,-3 6 0-16,4-2 0 0,5 1 0 0,5-3 0 15,3-1 0-15,2-3 0 0,1-2 0 0,2-1 0 16,-2-3 0-16,0 0 0 0,-2-1 0 0,-4 0 0 15,-7 3 0-15,-11 1 0 0,-6 1 0 0,-17 17 0 16,8-29 0-16,-13 12 0 0,-5 0 0 16,-5-1 0-16,-4 0 0 0,-4 1 0 0,-5 2 0 15,-1 1 0-15,-4 2 0 0,0 1 0 0,-2 1 0 16,-1 5 0-16,-1 1 0 0,-3 7 0 16,1 4 0-16,-4 9 0 0,3 4 0 0,-1 9 0 15,2 9 0-15,1 4 0 0,4 5 0 0,6 3 0 16,5-2 0-16,8 0 0 0,8-7 0 15,9-4 0-15,8-5 0 0,10-7 0 0,9-2 0 16,11-7 0-16,10-5 0 0,8-7 0 0,5-6 0 16,9-3 0-16,0-8 0 0,7 1 0 0,0-6 0 15,5 1 0-15,0-4 0 0,2-1 0 0,-2-3 0 16,-1 0 0-16,-8-6 0 0,-3 6-32 0,-14-9-54 16,3 11-17-16,-24-17-30 0,10 25-26 0,-37-30-94 15,20 33-162-15,-29-10-47 16,1-7 557-16,-2 29 177 0,-25-16 221 0,25 16 119 15,-41 7-502-15,18-1-49 0,-3 2-61 0,1 4 0 16,2 1 0-16,0 4 0 0,1 4 0 0,1 3 0 16,0 4 0-16,4 3 0 0,1 0 0 0,2 3 0 15,0 1 0-15,5 2 0 0,1-1 0 0,4-1 0 16,2-6 0-16,4-2 0 0,2-7 0 0,4-2 0 16,-8-18 0-16,23 23 0 0,-23-23 0 15,35 5 0-15,-11-10 0 0,4-7 0 0,5-5 0 16,1-7 0-16,3-2 0 0,2-6 0 0,0-3 0 15,-2 0 0-15,1-1 0 0,-5 1 0 0,-3 4 0 16,-2 1 0-16,-2 4 0 0,-3 3 0 16,-2 2 0-16,-3 4 0 0,-18 17 0 0,28-23 0 15,-28 23 0-15,0 0 0 0,19 0 0 16,-19 0 0-16,1 32 0 0,-3-6 0 0,-2 9 0 16,-1 1 0-16,-1 3 0 0,3 0 0 0,0 0 0 15,3-4 0-15,3-1 0 0,2-8 0 0,3-3 0 16,2-1 0-16,-10-22 0 0,28 28 0 0,-11-21 0 15,2-5 0-15,3-3 0 0,1-5 0 0,3-5 0 16,1-7 0-16,-1-5 0 0,2-3 0 0,0-7 0 16,0-2 0-16,-3-2 0 0,-2-1 0 15,-5 0 0-15,-5 2 0 0,-3 1 0 0,-4 2 0 16,-3 3 0-16,-3 0 0 0,-3 2 0 16,-2 0 0-16,0 3 0 0,-3-4 0 0,3 7 0 15,-8-9-18-15,13 14-115 0,-16-14-3 0,16 31 13 16,-12-42 13-16,12 42-20 0,-5-41-78 0,23 31-100 15,-18 10-141-15,18-49 18 0,25 40 431 0</inkml:trace>
  <inkml:trace contextRef="#ctx0" brushRef="#br1" timeOffset="112772.4757">8915 6843 1890 0,'15'33'157'16,"-18"-16"-157"-16,3 5 0 0,4 8 0 0,0 7 0 15,2 6 0-15,-4 7 0 0,-1 8 0 0,-2 6 0 16,-1 6 0-16,-7 6 0 0,2 2 0 16,-5 3 0-16,0 1 0 0,-4-1 0 0,-1-2 0 15,2-7 0-15,-3-4 0 0,6-5 0 0,-2-8 0 16,7-5 0-16,1-8 0 0,7-3 0 0,0-14-18 16,18 17-184-16,-19-42-263 0,0 0-151 15,17 4-6-15,-8-24 499 0</inkml:trace>
  <inkml:trace contextRef="#ctx0" brushRef="#br1" timeOffset="113631.8469">8427 7695 1851 0,'-35'4'196'0,"16"10"-196"0,19-14 0 0,-11 20 0 15,11-20 0-15,31 7 0 0,1-5 0 0,8-2 0 16,10-3 0-16,7-2 0 0,13-2 0 0,4-5 0 15,6-1 0-15,3 1 0 0,-1-1 0 0,0 2 0 16,-2 3 0-16,-2-1 0 0,2 4 0 0,-8 2 0 16,-5-1 0-16,-9 3 0 0,-10 1 0 15,-9 1 0-15,-11 0 0 0,-11 2 0 0,-17-3 0 16,0 0 0-16,0 0 0 0,0 0 0 0,0 0 0 16,-31 12 0-16,8-10 0 0,-6 3 0 0,-2 2 0 15,-3 2 0-15,-2 5 0 0,-3 2 0 0,1 3 0 16,-1 4 0-16,0 3 0 0,4 4 0 15,0 2 0-15,5 3 0 0,4 1 0 0,5 4 0 16,8 0 0-16,6-2 0 0,5-3 0 16,7-4 0-16,6-2 0 0,9-4 0 0,4-2 0 15,5-6 0-15,6-5 0 0,6-6 0 0,5-3 0 16,4-8 0-16,2-6 0 0,4-7 0 0,-3-5 0 16,1-5 0-16,-2-2 0 0,-2-5 0 0,-2-2 0 15,-7-1 0-15,-3-1 0 0,-9 1 0 0,-7 2 0 16,-7 1 0-16,-5 0 0 0,-4 0 0 15,-5 0 0-15,-3 2 0 0,-4 1 0 0,-5-1 0 16,1 5 0-16,-2 5 0 0,1 5 0 0,11 18 0 16,-24-16 0-16,24 16 0 0,-20 0 0 15,20 0 0-15,0 0 0 0,0 0 0 0,-7 23 0 16,7-23 0-16,21 22 0 0,-4-11 0 0,6-1 0 16,4-3 0-16,2-2 0 0,5-2 0 0,0 0 0 15,4-2 0-15,-2-1 0 0,2 0 0 16,1 1 0-16,-2-1 0 0,0 3 0 0,-5 0 0 15,-4 2 0-15,-7 2 0 0,-4 3 0 0,-17-10 0 16,22 27 0-16,-17-8 0 0,-2 3 0 0,-7 4 0 16,-2 2 0-16,-4 2 0 0,-6 1 0 0,-1 0 0 15,-2-1 0-15,-3-1 0 0,0 0 0 0,1-2 0 16,2-3 0-16,3-5 0 0,16-19 0 16,-18 27 0-16,18-27 0 0,0 0 0 15,0 0 0-15,0 0 0 0,0 0 0 0,27-1 0 16,-9-14 0-16,7-8 0 0,2-4 0 0,6-7 0 15,-1-1 0-15,-2 1 0 0,2 0 0 0,-1 2 0 16,1 1 0-16,0 1 0 0,-4 3 0 0,-3 4 0 16,-1 4 0-16,-5 7 0 0,-19 12 0 0,25-9 0 15,-25 9 0-15,0 0 0 0,14 26 0 16,-14-8 0-16,0 5 0 0,-3 5 0 0,2 2 0 16,0 1 0-16,3-1 0 0,3 1 0 0,2 0 0 15,4 1 0-15,3-3 0 0,4 0 0 0,0-9 0 16,8 2 0-16,-2-10 0 0,10 1 0 15,-1-10 0-15,7 0-93 0,-6-10 4 0,10 0 15 16,-10-12 11-16,13 3 7 0,-9-13-7 0,14 7 11 16,-9-14-17-16,13 9-5 0,-17-18-33 15,13 16-33-15,-23-21-64 0,10 11-81 0,-4 5-138 16,-22-26 169-16,23 29 254 0</inkml:trace>
  <inkml:trace contextRef="#ctx0" brushRef="#br1" timeOffset="113928.7464">11377 7404 1194 0,'0'0'513'0,"-20"26"-173"0,-13-16-340 16,-8 6 0-16,-4 6 0 0,-6 4 0 0,-1 7 0 15,1 2 0-15,3 2 0 0,4 0 0 16,5 0 0-16,9-2 0 0,7-2 0 16,12-7 0-16,10-4 0 0,9-4 0 0,-8-18 0 15,35 27 0-15,-8-19 0 0,4-5 0 0,6-3 0 16,7-3 0-16,13-3 0 0,13-3 0 0,7-3 0 16,7-4 0-16,-1 4 0 0,-4 2 0 0,0 4 0 15,-5 2 0-15,-4 2 0 0,-10 2 0 0,-6 4 0 16,-14 3 0-16,-10 3 0 0,-10 4 0 15,-20-14 0-15,8 36 0 0,-17-13 0 0,-11 3 0 16,-8 3 0-16,-9 1 0 0,-7 0 0 0,-5 0 0 16,-2-3 0-16,0-4 0 0,4-5 0 0,5-2 0 15,6-3 0-15,9-1 0 0,1-4 0 0,6 2 0 16,-5-7 0-16,25-3 0 0,-36 4-20 16,36-4-106-16,0 0 12 0,-7-20 31 0,5 2-1 15,2 18 2-15,15-27-24 0,5 24-49 16,-22-26-86-16,19 8-153 0,9 13-85 0,-26-30 317 15</inkml:trace>
  <inkml:trace contextRef="#ctx0" brushRef="#br1" timeOffset="114522.4321">5195 8850 1732 0,'21'-8'213'0,"21"2"-161"15,-2-4-27-15,16 0-6 0,17-2-13 16,16-2-6-16,13-1 0 0,10 1 0 0,13-1 0 16,8 2 0-16,10 1 0 0,9 1 0 0,8 2 0 15,8 5 0-15,2 0 0 0,4 4 0 0,7 0 0 16,1 1 0-16,2 3 0 0,2-1 0 16,-2 3 0-16,4 1 0 0,2-3 0 0,2 0 0 15,3-3 0-15,3-1 0 0,10-5 0 0,2-1 0 16,1-5 0-16,-1 1 0 0,-3-5 0 15,-5 1 0-15,-4-2 0 0,-7 4 0 0,-15-2 0 16,-12 4 0-16,-13 1 0 0,-13-1 0 0,-17 4 0 16,-11 1 0-16,-17 2 0 0,-15 0 0 0,-9 3 0 15,-15-1 0-15,-10 5 0 0,-9-3 0 0,-6 4 0 16,-11-10-67-16,14 27-177 0,-32-22-258 0,0 0-117 16,0 0 39-16,-26-30 546 0</inkml:trace>
  <inkml:trace contextRef="#ctx0" brushRef="#br1" timeOffset="114709.95">12944 8204 2047 0,'-55'10'0'0,"24"-1"0"0,7-5 0 15,24-4 0-15,0 0 0 0,0 0 0 0,-3-47-383 16,18 27-297-16,-21-18-16 0,1-5 409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3T22:35:40.439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1078 9710 1438 0,'-17'-23'139'0,"17"23"-65"16,3-36-7-16,-3 36-15 0,7-37-5 0,-7 37-5 15,9-32-6-15,-9 32-6 0,5-22-21 0,-5 22 14 16,0 0-17-16,0 0 15 0,0 0-5 15,0 0-4-15,0 0 8 0,0 0-15 0,-5 28 5 16,1 1-10-16,-2 8 0 0,0 6 0 0,-1 1 0 16,-2 2 0-16,1 0 0 0,-1 0 0 15,0 2 0-15,2 0 0 0,-1-1 0 0,0 3 0 16,1-4 0-16,-1-2 0 0,1-3 0 0,1-3 0 16,3-4 0-16,0-5 0 0,3-3-8 0,3-6-26 15,5-1-24-15,-8-19-24 0,25 28-64 0,-25-28-332 16,0 0-142-16,19-13 39 0,-10-8 542 0</inkml:trace>
  <inkml:trace contextRef="#ctx0" brushRef="#br0" timeOffset="219.0557">1060 9560 1812 0,'-23'-10'76'0,"23"10"-34"16,0 0-22-16,0 0-13 0,0 0 0 0,0 0 1 15,0 0 2-15,0 0 3 0,26 3-2 16,-9-3-2-16,3-3-2 0,6 1-3 0,4-3-1 16,4 2 12-16,3-4-13 0,2 4-1 0,3-4-1 15,1-2 0-15,-1 1 0 0,2-1 0 0,-1 6-16 16,-4-2-7-16,1 6-20 0,-9-6-24 16,8 27-110-16,-39-22-465 0,40 11 28 0,-40-11 150 15</inkml:trace>
  <inkml:trace contextRef="#ctx0" brushRef="#br0" timeOffset="426.1367">1145 9957 2020 0,'-17'7'22'15,"17"-7"-17"-15,0 0-5 0,0 0 0 16,0 0 0-16,0 0 0 0,0 0 0 0,33-4 0 15,-10-2 0-15,5-3 0 0,4 0 0 0,2-2 0 16,5-1 0-16,0 0 0 0,-2 0 0 16,4 4 0-16,-5-1 0 0,3 4 0 0,-4-2-29 15,8 8-57-15,-13-13-66 0,31 21-473 0,-31-8-17 16,11 5 130-16</inkml:trace>
  <inkml:trace contextRef="#ctx0" brushRef="#br0" timeOffset="1132.252">2234 9927 1737 0,'0'0'39'15,"-31"-11"-8"-15,12 11 1 0,-5-5 6 0,3 6-1 16,-3-2-2-16,-1 4-8 0,-2 2-6 15,-2 5-3-15,-1 3-3 0,0 3 0 0,-3 5-13 16,1 0-2-16,3 3 0 0,1 3 0 16,4-2 0-16,3 2 0 0,4-2 0 0,5 0 0 15,3-2 0-15,7-3 0 0,2-20 0 0,12 33 0 16,-12-33 0-16,30 24 0 0,-7-14 0 0,5-5 0 16,5-5 0-16,5-3 0 0,3-5 0 0,2-3 0 15,2-5 0-15,0-3 0 0,0-2 0 0,-3-3 0 16,-1-3 0-16,-5 1 0 0,-4-2 0 0,-4 3 0 15,-6 0 0-15,-7 1 0 0,-4 2 0 16,-5 3 0-16,-6 19 0 0,-2-29 0 0,2 29 0 16,-17-24 0-16,17 24 0 0,-28-16 0 15,28 16 0-15,-32-6 0 0,32 6 0 0,-31 4 0 16,31-4 0-16,-27 12 0 0,27-12 0 0,-21 16 0 16,21-16 0-16,0 0 0 15,-9 21 0-15,9-21 0 0,0 0 0 0,23 18 0 16,-6-14 0-16,3-3 0 0,5-2 0 15,4 0 0-15,1-2 0 0,3 0 0 0,1 2 0 16,-1-2 0-16,0 2 0 0,-3 2 0 0,-1 0 0 16,-2 4 0-16,-4 1 0 0,-3 3 0 0,-20-9 0 15,24 23 0-15,-24-23 0 0,11 31 0 0,-11-9 0 16,-1 1 0-16,-4 1 0 0,-2 0 0 0,-4 0 0 16,0-1 0-16,-1 0 0 0,-2 0 0 15,1-3 0-15,2-3 0 0,11-17 0 0,-18 20 0 16,18-20 0-16,0 0 0 0,0 0 0 0,0 0 0 15,0 0 0-15,0 0 0 0,0 0 0 0,8-28 0 16,4 5 0-16,3-4 0 0,3-6 0 16,0 0 0-16,2-3 0 0,-2 1 0 0,0 0 0 15,-2 0 0-15,-1 5 0 0,1-1 0 0,-3 7 0 16,0 0 0-16,-1 3 0 0,-1 4 0 16,-1 1 0-16,-10 16 0 0,12-20 0 0,-12 20 0 15,0 0 0-15,0 0 0 0,20-3 0 0,-20 3 0 16,25 6 0-16,-25-6 0 0,40 13-27 0,-19-13-73 15,23 31-221-15,-22-32-313 0,20 13 13 0,-9-7 278 16</inkml:trace>
  <inkml:trace contextRef="#ctx0" brushRef="#br0" timeOffset="1397.885">3537 9875 1973 0,'-26'0'34'0,"7"-4"-6"15,-1 3-16-15,2-1-12 0,-3 1 0 0,-1 2 0 16,-1 1 0-16,-1 3 0 0,-1-1 0 16,1 5 0-16,-2 2 0 0,3 3 0 0,-2 3 0 15,0 2 0-15,0 3 0 0,3 4 0 0,0-2 0 16,3 1 0-16,3 1 0 0,4-2 0 0,4 0 0 16,5-1 0-16,1-2 0 0,6-2 0 0,-4-19 0 15,23 30 0-15,-2-18 0 0,6-6 0 16,8 0 0-16,4-8 0 0,8-2 0 0,4-7 0 15,9 2 0-15,-11-29-231 0,21 29-425 16,-18-16-7-16,10 11 167 0</inkml:trace>
  <inkml:trace contextRef="#ctx0" brushRef="#br0" timeOffset="1757.2704">3788 10012 2026 0,'0'0'21'0,"-24"17"-21"15,24-17 0-15,0 0 0 0,-20 15 0 0,20-15 0 16,0 0 0-16,0 0 0 0,7 18 0 16,-7-18 0-16,25 6 0 0,-6-5 0 0,6-2 0 15,3-4 0-15,2-3 0 0,0-2 0 0,1-1 0 16,0 0 0-16,0-2 0 0,2-2 0 0,-1 1 0 16,-1-3 0-16,-3 0 0 0,-4 3 0 15,-3-2 0-15,-3 0 0 0,-18 16 0 0,22-30 0 16,-22 30 0-16,7-30 0 0,-7 30 0 0,-3-31 0 15,3 31 0-15,-14-27 0 0,14 27 0 0,-24-19 0 16,24 19 0-16,-29-4 0 0,10 7 0 0,0 6 0 16,-3 3 0-16,-1 6 0 0,-1 4 0 0,-1 3 0 15,1 4 0-15,0 3 0 0,1 3 0 0,1 1 0 16,2 0 0-16,3-1 0 16,6-2 0-16,4-3 0 0,5-3 0 0,4-3 0 15,7-5 0-15,3-1 0 0,8-4 0 0,5-6 0 16,10-3 0-16,5-7 0 0,11-3 0 0,5-8 0 15,11 6 0-15,-10-24-171 0,36 19-469 0,-33-18-26 16,13 7 97-16</inkml:trace>
  <inkml:trace contextRef="#ctx0" brushRef="#br0" timeOffset="2054.1615">4766 9796 2047 0,'-38'10'0'0,"-2"4"0"16,-1 1 0-16,3 0 0 0,1 3 0 0,3 2 0 15,4-3 0-15,6 1 0 0,4-4 0 0,20-14 0 16,-18 23 0-16,18-23 0 0,2 20 0 16,-2-20 0-16,17 19 0 0,-17-19 0 0,36 15 0 15,-13-12 0-15,5 0 0 0,3-3 0 0,2 0 0 16,2 0 0-16,-1 1 0 0,1 0 0 0,-6 1 0 16,-4 2 0-16,-5 2 0 0,-20-6 0 0,25 12 0 15,-25-12 0-15,0 0 0 0,14 26 0 0,-14-26 0 16,-6 21 0-16,6-21 0 0,-19 26 0 0,19-26 0 15,-30 29 0-15,12-15 0 0,-4 1 0 16,0-1 0-16,0-2 0 0,0 2 0 16,0-5 0-16,4 2 0 0,-3-3 0 0,21-8 0 15,-30 10 0-15,30-10 0 0,-28-15-247 0,28 15-432 16,0 0 38-16,0 0 162 0</inkml:trace>
  <inkml:trace contextRef="#ctx0" brushRef="#br0" timeOffset="2757.2963">6010 9432 2040 0,'0'0'7'0,"0"0"-7"0,0 0 0 0,0 0 0 16,0 0 0-16,0 0 0 0,0 0 0 0,0 0 0 15,-22 26 0-15,22-26 0 0,-13 30 0 0,6-11 0 16,-1 1 0-16,2 3 0 0,0 3 0 0,0 0 0 15,1 6 0-15,-2 2 0 0,0 1 0 0,-3 1 0 16,1 2 0-16,-3 0 0 16,0 2 0-16,0 0 0 0,-2-1 0 0,2-2 0 15,1-3 0-15,0-5 0 0,4-2 0 0,2-4 0 16,1-3 0-16,4-20 0 0,-1 27 0 0,1-27 0 16,0 0 0-16,0 0 0 0,18 13 0 0,-18-13 0 15,25-12 0-15,-7-4 0 0,4-4 0 0,3-7 0 16,2-2 0-16,2-1 0 0,-1 1 0 0,-2 1 0 15,-3 2 0-15,-2 3 0 0,-3 1 0 16,-2 4 0-16,-16 18 0 0,26-29 0 0,-26 29 0 16,17-14 0-16,-17 14 0 0,0 0 0 0,0 0 0 15,0 0 0-15,0 0 0 0,17 20 0 0,-17-20 0 16,9 31 0-16,-4-10 0 0,0 2 0 16,1 0 0-16,1 1 0 0,2 0 0 0,3 1 0 15,0 0 0-15,5-1 0 0,0-1 0 0,6-2 0 16,1-2 0-16,6-2 0 0,-1-7 0 15,7 6 0-15,-8-21-125 0,31 27-400 0,-33-29-138 16,16 6 41-16</inkml:trace>
  <inkml:trace contextRef="#ctx0" brushRef="#br0" timeOffset="3163.5394">6805 9813 1989 0,'0'0'49'0,"-24"-10"-40"0,24 10-9 15,-23 0 0-15,23 0 0 0,-27 10 0 0,27-10 0 16,-34 22 0-16,17-5 0 0,-3 1 0 0,2 5 0 16,-2-2 0-16,0 4 0 0,3-2 0 0,1 1 0 15,3-2 0-15,2 1 0 0,2-4 0 0,3-2 0 16,6-17 0-16,0 26 0 0,0-26 0 16,11 21 0-16,-11-21 0 0,21 14 0 0,-21-14 0 15,34 7 0-15,-12-10 0 0,3-3 0 0,1-4 0 16,2-3 0-16,0-3 0 0,-1-1 0 0,1-1 0 15,-4-1 0-15,-3-2 0 0,-2 0 0 0,1-1 0 16,-5-1 0-16,1 0 0 0,-2 2 0 16,-4 1 0-16,0 0 0 0,-2 3 0 0,-8 17 0 15,9-26 0-15,-9 26 0 0,0 0 0 16,0 0 0-16,0 0 0 0,0 0 0 0,0 0 0 16,0 0 0-16,0 0 0 0,-6 29 0 0,1-9 0 15,2 2 0-15,-3 2 0 0,-1 1 0 0,3 1 0 16,-2 0 0-16,2 1 0 0,1-2 0 0,6-2 0 15,-1-3 0-15,7-1 0 0,-9-19 0 0,30 37-80 16,-30-37-134-16,49 14-360 0,-49-14-65 16,47-1 100-16</inkml:trace>
  <inkml:trace contextRef="#ctx0" brushRef="#br0" timeOffset="3460.4432">7430 9793 2009 0,'0'0'38'0,"0"0"-38"0,0 0 0 16,0 0 0-16,-17-6 0 0,17 6 0 0,0 0 0 16,-5 17 0-16,5-17 0 0,-7 32 0 0,3-13 0 15,0 2 0-15,0 2 0 0,-2 0 0 0,2 2 0 16,-1 2 0-16,2-1 0 0,0 0 0 0,1-1 0 16,-1-2 0-16,5 0 0 0,0-4 0 0,3-2 0 15,-5-17 0-15,12 25 0 0,-12-25 0 16,0 0 0-16,23 16 0 0,-23-16 0 15,21-1 0-15,-21 1 0 0,29-18 0 0,-12 2 0 16,2-4 0-16,0-4 0 0,0-3 0 0,1-1 0 16,-3 0 0-16,-2-1 0 0,0 0 0 0,-2 2 0 15,0-1 0-15,-4 0 0 0,2 0 0 0,-3-1 0 16,1 1 0-16,0-2 0 0,2 3 0 0,-3 1 0 16,-8 26-71-16,10-58-265 0,8 53-317 15,-15-12 41-15,-3 17 238 0</inkml:trace>
  <inkml:trace contextRef="#ctx0" brushRef="#br0" timeOffset="3835.4351">7888 9912 2047 0,'0'0'0'0,"0"0"0"0,-18 18 0 16,18-18 0-16,0 0 0 0,0 0 0 0,21 6 0 15,-21-6 0-15,34-6 0 0,-11 0 0 0,2-2 0 16,4-2 0-16,0-1 0 0,1 1 0 0,0 0 0 16,-4-3 0-16,0 1 0 0,-4-1 0 15,-5 0 0-15,-17 13 0 0,24-22 0 16,-24 22 0-16,10-23 0 0,-10 23 0 0,-4-25 0 16,4 25 0-16,-16-23 0 0,16 23 0 0,-26-14 0 15,9 13 0-15,-4 1 0 0,0 6 0 0,-3 4 0 16,1 4 0-16,-1 4 0 0,2 2 0 0,0 3 0 15,1 1 0-15,0 4 0 0,4 0 0 0,3-2 0 16,2 0 0-16,4-3 0 0,6 0 0 16,4-4 0-16,6 0 0 0,5-2 0 0,6-1 0 15,7-3 0-15,6-4 0 0,7-3 0 0,3-5 0 16,12 0 0-16,-2-9 0 0,20 10 0 0,-24-41-358 16,47 32-253-16,-22-22-67 0,13-6 279 0</inkml:trace>
  <inkml:trace contextRef="#ctx0" brushRef="#br0" timeOffset="4639.252">10244 9777 1824 0,'0'0'52'0,"-18"-16"-12"0,18 16-5 0,-24-15-3 15,24 15-2-15,-33-11-6 0,14 10-14 0,-6 1-10 16,2 3 0-16,-2 3 0 0,-1 2 0 0,-1 3 0 15,2 4 0-15,-3 0 0 0,2 5 0 0,1 0 0 16,0 2 0-16,2 1 0 0,3 2 0 16,0 0 0-16,6-1 0 0,3-3 0 0,3-1 0 15,5-2 0-15,3-18 0 0,6 29 0 0,-6-29 0 16,22 24 0-16,-22-24 0 0,35 17 0 0,-11-11 0 16,2-2 0-16,2-4 0 0,2-3 0 0,2-4 0 15,1-1 0-15,-2-4 0 0,1-3 0 16,-2 1 0-16,-3-3 0 0,-4 0 0 15,-2-1 0-15,-4-1 0 0,-3 0 0 0,0 1 0 16,-6 0 0-16,0 0 0 0,-8 18 0 0,6-32 0 16,-6 32 0-16,-2-25 0 0,2 25 0 0,0 0 0 15,-4-20 0-15,4 20 0 0,0 0 0 0,0 0 0 16,0 0 0-16,0 0 0 0,-8 27 0 0,7-8 0 16,-1 4 0-16,-1 5 0 0,1 1 0 0,-1 3 0 15,2 0 0-15,0 1 0 0,2 3 0 16,-1-6 0-16,6 3 0 0,0-6 0 0,8-1 0 15,-14-26-166-15,52 37-405 0,-33-33-63 0,25 10-8 16</inkml:trace>
  <inkml:trace contextRef="#ctx0" brushRef="#br0" timeOffset="5174.3314">12073 9607 2047 0,'0'0'0'15,"-38"21"0"-15,12-15 0 0,-2 2 0 0,-1 3 0 16,-2 0 0-16,-3 5 0 0,-1 0 0 0,-1 2 0 16,-1 1 0-16,1 0 0 0,4 1 0 15,2-2 0-15,4 1 0 0,5-3 0 0,3-2 0 16,18-14 0-16,-19 25 0 0,19-25 0 0,-4 17 0 31,4-17 0-31,0 0 0 0,24 24 0 16,-24-24 0-16,33 12 0 0,-12-9 0 0,3-1 0 0,3-2 0 0,1-2 0 0,2 2 0 0,-2-1 0 15,0 0 0-15,-2 1 0 0,-4 1 0 0,-4 2 0 16,-18-3 0-16,23 6 0 0,-23-6 0 0,0 0 0 16,13 19 0-16,-13-19 0 0,-1 23 0 0,1-23 0 15,-11 30 0-15,2-13 0 0,-4 1 0 0,-1 0 0 16,-2 1 0-16,0-2 0 0,16-17 0 15,-30 30 0-15,30-30 0 0,-20 18 0 0,20-18 0 16,0 0 0-16,0 0 0 0,0 0 0 16,0 0-136-16,44-7-434 0,-32-18-88 0,22 11 59 15</inkml:trace>
  <inkml:trace contextRef="#ctx0" brushRef="#br0" timeOffset="5365.8531">12503 9660 2047 0,'-54'20'0'0,"54"-20"0"16,-29 25 0-16,16-8 0 0,-1 2 0 0,1 3 0 15,0 5 0-15,-3-1 0 0,2 3 0 0,0 1 0 16,3-3 0-16,3 0 0 0,2-3 0 16,5-1 0-16,0-2 0 0,5-2 0 15,-1-2 0-15,6 0 0 0,-9-17 0 0,20 24 0 16,-20-24 0-16,31 19-1 0,-35-42-423 0,35 29-218 15,-31-6-18-15,40-26 341 0</inkml:trace>
  <inkml:trace contextRef="#ctx0" brushRef="#br0" timeOffset="5537.8032">12454 9471 2047 0,'0'0'0'16,"-40"-8"0"-16,19 8 0 0,21 0 0 15,-18 2 0-15,18-2 0 0,0 0 0 0,0 0 0 16,0 0 0-16,26 6-59 0,-26-6-106 0,45-3-449 16,-25 1-48-16,17 5 116 0</inkml:trace>
  <inkml:trace contextRef="#ctx0" brushRef="#br0" timeOffset="5901.7845">12877 9685 2047 0,'0'0'0'16,"0"0"0"-16,0 0 0 0,0 0 0 0,0 0 0 15,27-21 0-15,-8 17 0 0,3-2 0 16,5 3 0-16,2-1 0 0,2 3 0 0,-5 2 0 16,-1 2 0-16,-5 1 0 0,-20-4 0 0,28 14 0 15,-28-14 0-15,17 18 0 0,-17-18 0 0,8 23 0 16,-8-23 0-16,-1 26 0 0,1-26 0 15,-11 29 0-15,-2-12 0 0,-1 0 0 0,-4 1 0 16,-5 2 0-16,-2-2 0 0,0 0 0 0,-3 0 0 16,1 0 0-16,-2 1 0 0,1 0 0 0,2 0 0 15,1-1 0-15,0 0 0 0,5-1 0 0,0-1 0 16,20-16 0-16,-24 28 0 0,24-28 0 0,-10 19 0 16,10-19 0-16,0 0 0 0,16 21 0 0,-16-21 0 15,38 2 0-15,-8-5 0 16,7-5 0-16,5-4 0 0,7 0 0 0,1-4 0 15,2 2 0-15,-1-2 0 0,0 3 0 0,-2-4 0 16,-1 6 0-16,-7-15-91 0,25 32-329 0,-32-31-232 16,14 16 28-16,-15-2 365 0</inkml:trace>
  <inkml:trace contextRef="#ctx0" brushRef="#br0" timeOffset="6276.7622">13406 9876 2047 0,'0'0'0'0,"0"0"0"16,0 0 0-16,0 0 0 0,0 0 0 0,29-3 0 15,-8-3 0-15,6-2 0 0,3-2 0 16,4 2 0-16,3-2 0 0,-1 0 0 0,-2-2 0 16,0 0 0-16,-1 0 0 0,-1 0 0 0,-4 0 0 15,-3-1 0-15,-1-1 0 0,-6 2 0 0,-18 12 0 16,27-22 0-16,-27 22 0 0,7-19 0 0,-7 19 0 15,-7-21 0-15,7 21 0 0,-25-19 0 0,6 11 0 16,-4 2 0-16,-2 0 0 0,-1 2 0 16,-4 4 0-16,1 4 0 0,-2 3 0 0,-1 4 0 15,-1 3 0-15,1 6 0 0,0 0 0 16,4 3 0-16,1 2 0 0,1 2 0 0,7 2 0 16,2-1 0-16,4 0 0 0,5 0 0 0,5-3 0 15,3-2 0-15,6 0 0 0,3-1 0 0,8-4 0 16,7-1 0-16,6-6 0 0,4-5 0 0,11-1 0 15,-1-8 0-15,9 1 0 0,-7-16-4 0,30 32-373 16,-38-36-260-16,26 17-8 0,-12-7 262 16</inkml:trace>
  <inkml:trace contextRef="#ctx0" brushRef="#br0" timeOffset="6417.4282">14095 10033 2047 0,'-36'42'0'0,"6"-2"0"0,1-1 0 0,4-4 0 16,7-2 0-16,5-7 0 0,9 0 0 0,4-26-356 16,0 0-336-16,0 0 24 0,9 21 338 0</inkml:trace>
  <inkml:trace contextRef="#ctx0" brushRef="#br0" timeOffset="7151.8054">14793 9758 1902 0,'-28'-9'78'0,"28"9"-25"0,0 0-39 16,-17-12-14-16,17 12 0 0,0 0 0 0,0 0 0 15,-17-4 0-15,17 4 0 0,0 0 0 0,-19 13 0 16,19-13 0-16,-15 17 0 0,15-17 0 16,-17 32 0-16,9-13 0 0,-1 4 0 0,-2 1 0 15,1 3 0-15,-1 3 0 0,2-1 0 0,1 1 0 16,1-1 0-16,3-3 0 0,3-5 0 0,2-4 0 16,-1-17 0-16,12 27 0 0,-12-27 0 0,26 16 0 15,-9-14 0-15,1-3 0 0,5-5 0 16,3-6 0-16,3-5 0 0,2-6 0 0,3-2 0 15,3-5 0-15,1-2 0 0,-3 0 0 16,-1 0 0-16,-1 0 0 0,-6 2 0 0,-2 2 0 16,-3 3 0-16,-6 3 0 0,-2 5 0 0,-14 17 0 15,15-23 0-15,-15 23 0 0,0 0 0 0,0 0 0 16,0 0 0-16,0 0 0 0,0 0 0 0,0 0 0 16,-21 23 0-16,12-5 0 0,-1 6 0 0,0-1 0 15,2 4 0-15,-1 0 0 0,3 0 0 16,1 3 0-16,4-3 0 0,1 0 0 0,2-2 0 15,6-3 0-15,3-1 0 0,-11-21 0 0,35 32-6 16,-35-32-153-16,61 20-362 0,-61-20-120 0,52-4 63 16</inkml:trace>
  <inkml:trace contextRef="#ctx0" brushRef="#br0" timeOffset="7573.6897">15549 9777 2030 0,'0'0'17'0,"-17"-10"-17"0,17 10 0 0,-25 7 0 16,25-7 0-16,-19 15 0 0,19-15 0 0,-17 23 0 16,17-23 0-16,-14 30 0 0,14-30 0 0,-10 34 0 15,6-15 0-15,-1-1 0 0,2 2 0 16,-2-1 0-16,1 1 0 0,2-1 0 0,-2 0 0 16,2-2 0-16,2-17 0 0,-4 25 0 0,4-25 0 15,0 0 0-15,0 0 0 0,7 17 0 16,-7-17 0-16,0 0 0 0,21-9 0 0,-21 9 0 15,21-23 0-15,-21 23 0 0,27-34 0 0,-13 16 0 16,1-3 0-16,-2 2 0 0,3-1 0 0,-4 1 0 16,3 0 0-16,-3 2 0 0,1 0 0 15,-13 17 0-15,25-28 0 0,-25 28 0 0,21-19 0 16,-21 19 0-16,19-11 0 0,-19 11 0 0,0 0 0 16,20 0 0-16,-20 0 0 0,0 0 0 0,21 17 0 15,-21-17 0-15,13 24 0 0,-5-7 0 0,-5 0 0 16,1 3 0-16,-2 2 0 0,0 2 0 0,-2-1 0 15,0 1 0-15,-2-1 0 0,2 0 0 16,-1-3 0-16,2 0 0 0,-1-20 0 16,5 32 0-16,-5-32 0 0,14 23 0 0,-14-23-53 15,30 20-107-15,-36-43-324 0,34 26-106 0,-13-20-11 16,8-5 443-16</inkml:trace>
  <inkml:trace contextRef="#ctx0" brushRef="#br0" timeOffset="7745.6359">16149 9758 1979 0,'0'0'68'0,"-22"0"-68"0,22 0 0 16,-28 28 0-16,14-7 0 0,1 2 0 0,0 3 0 15,2 3 0-15,0 2 0 0,2-1 0 16,2-1 0-16,0 0 0 0,2-5 0 0,1-1 0 16,7-4 0-16,-1-2 0 0,-2-17 0 0,17 23 0 15,-17-23 0-15,26 8 0 0,-9-10 0 16,-17 2 0-16,56-1-359 0,-44-28-300 0,19 13 32 15,-15-16 226-15</inkml:trace>
  <inkml:trace contextRef="#ctx0" brushRef="#br0" timeOffset="7901.8919">16163 9167 2047 0,'0'0'0'0,"0"0"0"15,0 0 0-15,0 0 0 0,28-14 0 0,-5 16-51 16,-23-2-548-16,32-11-58 0,-9-2 18 0</inkml:trace>
  <inkml:trace contextRef="#ctx0" brushRef="#br0" timeOffset="8104.9691">16683 9183 1697 0,'-24'12'350'15,"13"11"-350"-15,2 5 0 0,0 2 0 16,1 5 0-16,2 5 0 0,-2 5 0 0,2 2 0 16,3 2 0-16,-1 2 0 0,0 2 0 15,-1 1 0-15,1 0 0 0,-4-1 0 0,0-3 0 16,-2-2 0-16,-2-4 0 0,3-4 0 0,-3-5 0 16,6 0 0-16,0-9 0 0,4 0 0 0,2-26 0 15,12 49-303-15,-12-49-357 0,0 0 39 0,0 0 159 16</inkml:trace>
  <inkml:trace contextRef="#ctx0" brushRef="#br0" timeOffset="8276.8427">16494 9621 2047 0,'-49'-5'0'0,"3"12"0"16,46-7 0-16,-22 5 0 0,22-5 0 0,0 0 0 15,0 0 0-15,21 13 0 0,-3-7 0 0,7-2 0 16,9-1 0-16,2-3 0 0,8 2 0 15,3-4 0-15,12 4 0 0,3-10 0 0,33 33-340 16,-25-41-314-16,25 18-16 0,-11-13 288 0</inkml:trace>
  <inkml:trace contextRef="#ctx0" brushRef="#br0" timeOffset="9011.2657">17885 10143 1804 0,'0'0'41'0,"0"0"-21"0,0 0 11 0,0 0 1 16,-12-19 6-16,12 19-9 0,0 0-1 15,-11-22-10-15,11 22-12 0,-11-21-6 16,11 21 0-16,-16-26 0 0,16 26 0 0,-19-33 0 16,8 15 0-16,-2-4 0 0,-2-2 0 0,-2-1 0 15,-1-4 0-15,-2-4 0 0,0-3 0 0,-1-6 0 16,-1-2 0-16,3-2 0 0,-3-3 0 0,1 1 0 15,0-2 0-15,1 0 0 0,0-1 0 16,2 1 0-16,2 3 0 0,3 5 0 0,3 2 0 16,3 5 0-16,1 3 0 0,5 3 0 0,1 6 0 15,2 0 0-15,5 4 0 0,1 2 0 0,0 0 0 16,-8 17 0-16,24-29 0 0,-24 29 0 0,36-22 0 16,-14 15 0-16,2 2 0 0,0 2 0 0,2 3 0 15,-1 3 0-15,0 7 0 0,-2 4 0 0,-1 6 0 16,-3 4 0-16,-2 5 0 15,-2 5 0-15,-6 5 0 0,-4 2 0 0,-5 3 0 16,-6 4 0-16,-5 1 0 0,-5 2 0 0,-8 3 0 16,-4 0 0-16,-5-1 0 0,-4 2 0 0,-2-4 0 15,-3 2 0-15,-1-2 0 0,2-5 0 0,2-1 0 16,8-5 0-16,3-6 0 0,7-4 0 0,7-6 0 16,5-3 0-16,9-21 0 0,9 28 0 0,-9-28 0 15,41 13 0-15,-6-14 0 0,11-8 0 16,10-5 0-16,6-8 0 0,9-2 0 0,1-8 0 15,12 13-45-15,-31-27-525 0,36 23-72 16,-22-15-7-16</inkml:trace>
  <inkml:trace contextRef="#ctx0" brushRef="#br0" timeOffset="9663.4553">18766 9722 1903 0,'0'0'60'0,"-25"0"-14"15,8-5-8-15,-1 2-38 0,-6-2 0 16,-2 0 0-16,-3 0 0 0,-2 2 0 0,-4 0 0 15,1 3 0-15,0 1 0 0,2 4 0 0,-4 1 0 16,5 4 0-16,-2 3 0 0,0 2 0 16,1 3 0-16,4 1 0 0,-1 3 0 0,4 3 0 15,0 2 0-15,3 1 0 0,5-3 0 0,5-3 0 16,5-2 0-16,7-20 0 0,5 31 0 0,-5-31 0 16,30 18 0-16,-4-13 0 0,7-8 0 0,6-4 0 15,6-4 0-15,3-7 0 0,6-5 0 0,-1-4 0 16,6-4 0-16,-5-5 0 0,2-2 0 15,0-2 0-15,-4-1 0 0,1 0 0 0,-7 0 0 16,-5 0 0-16,-7 1 0 0,-6 4 0 16,-6 2 0-16,-6 2 0 0,-7 3 0 0,-7 1 0 15,-4 3 0-15,-6 5 0 0,8 20 0 0,-19-27 0 16,19 27 0-16,-26-5 0 0,26 5 0 0,-31 18 0 16,12-2 0-16,-1 8 0 0,-1 6 0 0,-2 7 0 15,2 6 0-15,1 4 0 0,1 1 0 16,6 0 0-16,1-1 0 0,6-3 0 0,7-3 0 15,3-5 0-15,9-3 0 0,4-4 0 0,9-2 0 16,4-6 0-16,8 0 0 0,-3-8 0 0,7-1 0 16,-9-17-100-16,31 31-292 0,-38-40-239 0,23 17 25 15,-15-12 289-15</inkml:trace>
  <inkml:trace contextRef="#ctx0" brushRef="#br0" timeOffset="9857.2663">19262 9606 1822 0,'-16'29'225'0,"0"-8"-225"0,2-1 0 0,3 6 0 0,-1-1 0 16,2 3 0-16,0 0 0 0,0-1 0 15,3 1 0-15,0-2 0 0,3-3 0 16,2 0 0-16,4-3 0 0,2-2 0 0,2-1 0 16,-6-17 0-16,13 26 0 0,-13-26 0 0,22 18 0 15,-22-18 0-15,49 25-300 0,-49-25-366 0,44-14 24 16,-27 0 204-16</inkml:trace>
  <inkml:trace contextRef="#ctx0" brushRef="#br0" timeOffset="10254.9128">19590 9555 2047 0,'0'0'0'0,"0"0"0"0,0 0 0 16,19 22 0-16,-19-22 0 0,10 22 0 16,-10-22 0-16,9 32 0 0,-7-10 0 0,0 2 0 15,-6 4 0-15,-2 1 0 0,0 5 0 0,-4-2 0 16,0 0 0-16,-2 0 0 0,1-2 0 16,0-2 0-16,2-3 0 0,1-2 0 0,2-5 0 15,6-18 0-15,-3 28 0 0,3-28 0 0,0 0 0 16,7 18 0-16,-7-18 0 0,0 0 0 15,18-8 0-15,-18 8 0 0,27-27 0 0,-9 7 0 16,0-6 0-16,3-2 0 0,-2-1 0 0,0 1 0 16,-1-1 0-16,-6 2 0 0,-1-2 0 0,-1 1 0 15,-2-2 0-15,0-1 0 0,-2 0 0 0,0 1 0 16,-1 4 0-16,-2 6 0 0,-3 20 0 0,5-26 0 16,-5 26 0-16,0 0 0 0,0 0 0 0,7-18 0 15,-7 18 0-15,0 0 0 0,31 0 0 16,-14-2 0-16,8 5 0 0,1-9 0 15,20 30-291-15,-46-24-363 0,56 2 9 0,-29-5 189 16</inkml:trace>
  <inkml:trace contextRef="#ctx0" brushRef="#br0" timeOffset="10651.4288">20079 9789 2047 0,'0'0'0'0,"-17"3"0"16,17-3 0-16,0 0 0 0,0 0 0 0,0 0 0 0,21 9 0 16,-2-9 0-16,7-3 0 0,3 0 0 0,5-2 0 15,3-1 0-15,0 0 0 0,2 0 0 16,-4-2 0-16,1 1 0 0,-5 1 0 0,-1-2 0 16,-4 0 0-16,-4 0 0 0,-4 0 0 0,-18 8 0 15,20-19 0-15,-20 19 0 0,13-21 0 0,-13 21 0 16,5-25 0-16,-5 25 0 0,-7-25 0 15,7 25 0-15,-20-24 0 0,20 24 0 0,-26-18 0 16,26 18 0-16,-34-9 0 0,13 12 0 0,-2 1 0 16,-2 7 0-16,-4 3 0 0,-2 4 0 15,-2 4 0-15,-1 1 0 0,1 2 0 0,2 3 0 16,4-3 0-16,2 2 0 0,3-2 0 0,7-3 0 16,4-2 0-16,6-1 0 0,5-19 0 0,6 29 0 15,-6-29 0-15,23 24 0 0,-5-17 0 0,9-2 0 16,4-5 0-16,8 0 0 0,0-4 0 0,8 1 0 15,-6-7 0-15,9 11-14 0,-23-33-293 16,35 29-310-16,-28-17-16 0,14 5 158 0</inkml:trace>
  <inkml:trace contextRef="#ctx0" brushRef="#br0" timeOffset="10885.814">20772 9646 2047 0,'6'-27'0'0,"-6"27"0"0,-32-2 0 16,15 3 0-16,-2 3 0 0,2 2 0 15,17-6 0-15,-31 19 0 0,12-4 0 0,2 3 0 16,-1 1 0-16,-1 4 0 0,0 1 0 0,1 1 0 16,1-1 0-16,4 0 0 0,4-1 0 0,4-4 0 15,7-1 0-15,-2-18 0 0,14 28 0 0,-14-28 0 16,33 20 0-16,-10-14 0 0,4-6 0 16,5-4 0-16,3-3 0 0,3-5 0 0,4-1 0 15,-1-6 0-15,7 2 0 0,-6-14 0 16,22 26-260-16,-38-42-230 0,36 25-159 0,-17-12 71 15,4-15 509-15</inkml:trace>
  <inkml:trace contextRef="#ctx0" brushRef="#br0" timeOffset="11057.716">21513 9232 2047 0,'-23'23'0'0,"1"1"0"0,-1 4 0 0,-1 1 0 16,0 4 0-16,1 2 0 0,1 3 0 15,1 1 0-15,1 0 0 0,1 0 0 0,0 2 0 16,2-2 0-16,0-2 0 0,4 2 0 0,-2-8 0 16,6 4 0-16,-3-8 0 0,4 3 0 0,-12-21-103 15,37 31-422-15,-34-31-131 0,19 12 29 16,-4-3 492-16</inkml:trace>
  <inkml:trace contextRef="#ctx0" brushRef="#br0" timeOffset="11417.121">21114 9490 2047 0,'-21'33'0'0,"21"-33"0"16,0 0 0-16,0 0 0 0,26 12 0 0,-26-12 0 16,34 7 0-16,-11-5 0 0,5 0 0 0,1-1 0 15,4-1 0-15,1-1 0 0,1-2 0 0,2 0 0 16,-4-1 0-16,-2 0 0 0,2 2 0 0,-5-2 0 15,-1 3 0-15,-2-3 0 0,-1 2 0 16,-4 1 0-16,-20 1 0 0,29-1 0 0,-29 1 0 16,0 0 0-16,20 3 0 0,-20-3 0 0,0 0 0 15,0 0 0-15,-1 18 0 0,1-18 0 0,-9 22 0 16,9-22 0-16,-16 32 0 0,4-14 0 16,1 3 0-16,-3 4 0 0,-1 0 0 0,0 4 0 15,-2 0 0-15,0 1 0 0,0-1 0 0,0-1 0 16,3-4 0-16,5-1 0 0,-2-3 0 15,11-20 0-15,-5 26 0 0,5-26 0 0,0 0 0 16,35 23-197-16,-44-51-157 0,44 30-192 0,-26-23-51 16,7-8 245-16</inkml:trace>
  <inkml:trace contextRef="#ctx0" brushRef="#br0" timeOffset="11542.1047">21698 9267 1987 0,'-42'-18'60'0,"42"18"-60"16,-20 1 0-16,20-1 0 0,0 0 0 0,0 0 0 16,0 0-347-16,0 0-313 0,25 3-5 0,-8-4 291 15</inkml:trace>
  <inkml:trace contextRef="#ctx0" brushRef="#br0" timeOffset="12354.5984">22216 9518 1997 0,'-52'0'50'0,"33"-4"-50"16,19 4 0-16,-34-5 0 0,16 5 0 0,0 3 0 15,-4 0 0-15,1 2 0 0,-2 1 0 0,0 1 0 16,1 3 0-16,0 3 0 0,-2 0 0 0,1 6 0 16,-1-1 0-16,2 4 0 0,-1 2 0 15,2 3 0-15,3-2 0 0,2 2 0 0,5-3 0 16,2-1 0-16,4-3 0 0,5 0 0 0,5-2 0 15,-5-18 0-15,21 28 0 0,-21-28 0 16,35 15 0-16,-14-12 0 0,5-2 0 0,1-5 0 16,4-3 0-16,1-4 0 0,0-5 0 0,2-3 0 15,0-4 0-15,0-3 0 0,1-2 0 0,-7-1 0 16,-3-2 0-16,-4 1 0 0,-5 1 0 0,-6 0 0 16,-1 4 0-16,-5-1 0 0,-3 2 0 0,-2 2 0 15,-3-2 0-15,-1 4 0 0,0 3 0 0,5 17 0 16,-12-22 0-16,12 22 0 15,0 0 0-15,0 0 0 0,-17-10 0 0,17 10 0 16,0 0 0-16,0 0 0 0,0 0 0 0,20 20 0 16,-20-20 0-16,25 15 0 0,-8-6 0 0,3-1 0 15,0 1 0-15,5-1 0 0,0 0 0 0,3 0 0 16,0-1 0-16,1 2 0 0,-2 0 0 0,-4 0 0 16,-5 2 0-16,-18-11 0 0,25 23 0 15,-25-23 0-15,6 30 0 0,-7-12 0 0,-4 0 0 16,-1 2 0-16,-4 0 0 0,-2 1 0 0,-3-1 0 15,-2 2 0-15,-2-1 0 0,-2-1 0 0,-1 1 0 16,0-2 0-16,1 2 0 0,3-6 0 0,18-15 0 16,-27 26 0-16,27-26 0 0,0 0 0 0,0 0 0 15,0 0 0-15,0 0 0 0,0 0 0 16,24-6 0-16,-5-9 0 0,8-7 0 16,3-3 0-16,4-2 0 0,3 0 0 0,-2-2 0 15,0 2 0-15,1-2 0 0,0 2 0 0,-1 1 0 16,-3 0 0-16,-2 6 0 0,-1-1 0 0,-5 7 0 15,-3 5 0-15,-3 2 0 0,-18 7 0 0,21 1 0 16,-21-1 0-16,0 0 0 0,13 22 0 0,-13-22 0 16,-2 37 0-16,0-14 0 0,-5 5 0 0,-1 2 0 15,1-2 0-15,2 1 0 0,3-1 0 16,4 0 0-16,1-4 0 0,5 2 0 16,2-7 0-16,8 5 0 0,-18-24-69 0,46 39-237 15,-46-39-72-15,38 17-57 0,-38-17-64 0,29 0 140 16,10 17 359-16</inkml:trace>
  <inkml:trace contextRef="#ctx0" brushRef="#br0" timeOffset="12463.9747">23158 9841 2047 0,'-28'-11'0'16,"22"30"-224"-16,-33-37-453 0,13 17-6 0,-19-10 221 15</inkml:trace>
  <inkml:trace contextRef="#ctx0" brushRef="#br1" timeOffset="15705.4719">372 11427 1266 0,'0'0'187'16,"14"17"119"-16,-14-17-239 0,0 0-29 0,0 0 12 15,7 22-21-15,-7-22-8 0,0 0 1 0,7 22-9 16,-7-22 1-16,0 0-6 0,17 22 0 0,-17-22-2 16,23 9 0-16,-6-5 0 0,1-2-6 15,4 0 0-15,2-6 0 0,3-1 0 0,2-3 0 16,3-3 0-16,0-3 0 0,2-1 0 15,-3-3 0-15,1-2 0 0,-3 1 0 0,-2-3 0 16,-2 0 0-16,-1-1 0 0,-6 2 0 0,-4 1 0 16,-5 3 0-16,-9 17 0 0,2-29 0 0,-2 29 0 15,-18-22 0-15,-1 14 0 0,-5 2 0 0,-5 2 0 16,-2 4 0-16,-6 4 0 0,-3 4 0 0,-4 5 0 16,-1 3 0-16,-1 4 0 0,0 4 0 0,2 3 0 15,0 3 0-15,7 0 0 0,3 3 0 16,4-2 0-16,7 2 0 0,4-3 0 15,7-1 0-15,7-2 0 0,5-4 0 0,8-3 0 16,7-2 0-16,8-3 0 0,7-3 0 0,9-5 0 16,6-6 0-16,10-3 0 0,3-9 0 0,8 0 0 15,0-7-10-15,13 12-118 0,-26-30-376 0,36 27-140 16,-21-20 52-16,9 8 424 0</inkml:trace>
  <inkml:trace contextRef="#ctx0" brushRef="#br1" timeOffset="16096.0191">1522 11338 1656 0,'-20'-28'258'15,"20"28"-216"-15,-21-6-10 0,21 6-5 16,-19-4 0-16,19 4-22 0,0 0-5 0,-27 14 0 16,27-14 0-16,-28 31 0 0,11-5 0 0,-3 5 0 15,-3 4 0-15,-4 4 0 0,-1-1 0 0,-1 5 0 16,0-3 0-16,1-2 0 0,-1 0 0 0,2-6 0 15,2-2 0-15,3-6 0 0,4-3 0 0,18-21 0 16,-26 26 0-16,26-26-13 0,0 0-17 0,0 0-8 16,0 0-13-16,0 0-14 0,1-28 1 15,5 3-7-15,14 8-6 0,-12-18-17 0,19 14-5 16,-20-20-18-16,16 17 35 0,-12-11 28 0,3 3 68 16,2 8 42-16,-15-12 36 0,15 19 36 15,-20-16-43-15,4 33 37 0,6-31-44 0,-6 31 4 16,0 0-7-16,0 0-25 0,0 0-15 0,0 0-17 15,0 0-8-15,0 0-14 0,9 29 18 16,-7-10-14-16,2 3 0 0,2 0 0 0,1 2 0 16,5-2 0-16,5-1 0 0,4 0 0 0,6-4 0 15,1-4-4-15,7-1-31 0,0-9-24 0,13 9-38 16,-14-24-67-16,36 31-291 0,-27-24-134 0,10 3 14 16,3 5 507-16</inkml:trace>
  <inkml:trace contextRef="#ctx0" brushRef="#br1" timeOffset="16471.0362">2066 11398 1502 0,'-7'17'331'0,"-14"-24"-282"0,0 1-16 0,-5-1 7 15,1 4-8-15,-2 2-1 0,1 2-10 0,-3 4-13 16,-1 2-8-16,1 3 0 0,0 3 0 0,0 3 0 16,2 3 0-16,0 2 0 0,3 4 0 0,0 0 0 15,4 1 0-15,2 1 0 0,5-3 0 16,4-1 0-16,3-3 0 0,6-1 0 0,0-19 0 15,11 29 0-15,-11-29 0 0,32 21 0 16,-8-15 0-16,5-3 0 0,4-7 0 0,3-5 0 0,3-5 0 16,4-4 0-16,1-4 0 0,3-1 0 15,-1-2 0-15,0-3 0 0,-2-1 0 0,-2-1 0 16,-5 0 0-16,-3 2 0 0,-4 1 0 16,-5 3 0-16,-4 2 0 0,-5 3 0 0,-16 19 0 15,19-25 0-15,-19 25 0 0,0 0 0 0,0 0 0 16,0 0 0-16,0 0 0 0,-18 1 0 0,18-1 0 15,-23 29 0-15,8-7 0 0,-1 2 0 0,2 5 0 16,0 0 0-16,2 0 0 0,2 1 0 0,3-2 0 16,3-2 0-16,4-5 0 0,7-2 0 0,-7-19 0 15,24 27 0-15,-6-19 0 0,8 0-9 16,0-9-60-16,12 5-31 0,-10-21-42 16,33 27-304-16,-27-28-131 0,11 7 18 0,-5-5 415 15</inkml:trace>
  <inkml:trace contextRef="#ctx0" brushRef="#br1" timeOffset="16971.0528">2751 11352 1449 0,'0'0'525'0,"-22"12"-494"0,22-12 2 15,-25 4-24-15,25-4-9 0,-24 16 0 0,24-16 0 16,-25 29 0-16,11-12 0 0,3 5 0 0,0-1 0 16,2 2 0-16,0 3 0 0,2-5 0 0,2 1 0 15,2-2 0-15,2-4 0 0,1-16 0 0,5 27 0 16,-5-27 0-16,10 18 0 0,-10-18 0 15,0 0 0-15,19 10 0 0,-19-10 0 16,20-7 0-16,-20 7 0 0,25-22 0 0,-9 5 0 16,0-2 0-16,0-3 0 0,0-2 0 0,-1-1 0 15,-1 1 0-15,0 0 0 0,-3 1 0 0,-2 0 0 16,-1 3 0-16,-2 0 0 0,-1 2 0 0,-5 18 0 16,6-27 0-16,-6 27 0 0,0 0 0 0,0 0 0 15,0 0 0-15,0 0 0 0,0 0 0 0,0 0 0 16,0 0 0-16,0 0 0 0,0 0 0 15,8 22 0-15,-8-22 0 0,9 24 0 0,-9-24 0 16,15 25 0-16,-15-25 0 0,18 18 0 0,-18-18 0 16,24 12 0-16,-24-12 0 0,33 3 0 15,-12-5 0-15,1-3 0 0,1-2 0 0,3-4 0 16,-1-2 0-16,3-2 0 0,-2-2 0 0,0-1 0 16,1-1 0-16,-1-1 0 0,-2 2 0 0,-1 1 0 15,-5 0 0-15,-18 17 0 0,28-26 0 16,-28 26 0-16,0 0 0 0,16-18 0 0,-16 18 0 15,0 0 0-15,0 0 0 0,0 0 0 0,0 0 0 16,-5 19 0-16,5-19 0 0,-13 38 0 0,3-13 0 16,2 2 0-16,-1 0 0 0,3 4 0 0,1-1 0 15,3 3 0-15,-1-4 0 0,6-2 0 0,-3-5 0 16,7 0 0-16,-7-22-23 0,24 41-142 16,-24-41-186-16,20 10-218 0,-20-10-27 15,0 0 254-15</inkml:trace>
  <inkml:trace contextRef="#ctx0" brushRef="#br1" timeOffset="17517.9499">3578 11269 1835 0,'0'0'120'0,"-24"20"-73"0,24-20-11 16,-15 25-27-16,6-8-9 0,3 2 0 0,0 2 0 15,0 3 0-15,1 0 0 0,1 4 0 0,0-2 0 16,1 3 0-16,1-1 0 0,-1-1 0 0,3-3 0 15,0-4 0-15,0-1 0 0,0-19 0 16,0 27 0-16,0-27 0 0,3 22 0 0,-3-22 0 16,0 0 0-16,0 0 0 0,0 0 0 15,0 0 0-15,0 0 0 0,11-28 0 0,-5 9 0 16,2-5 0-16,1-2 0 0,0-3 0 0,1-2 0 16,4-2 0-16,-2-1 0 0,0 1 0 0,1 1 0 15,-1 0 0-15,2-1 0 0,-1 0 0 0,2 3 0 16,-1 3 0-16,1 6 0 0,0 4 0 0,-15 17 0 15,23-21 0-15,-23 21 0 0,17-5 0 16,-17 5 0-16,0 0 0 0,25 17 0 0,-25-17 0 16,22 23 0-16,-22-23 0 0,24 26 0 15,-24-26 0-15,27 25 0 0,-27-25 0 0,26 29 0 16,-26-29 0-16,22 28 0 0,-22-28 0 0,17 25 0 16,-17-25 0-16,8 26 0 0,-8-26 0 0,-4 26 0 15,4-26 0-15,-20 30 0 0,20-30 0 0,-37 32 0 16,13-16 0-16,-3-2 0 0,-3 1 0 15,-2 0 0-15,-1-1 0 0,2-1 0 0,0 1 0 16,5-3 0-16,0 1 0 0,2-1 0 0,1 3 0 16,1 1 0-16,1 2 0 0,0 1 0 0,2 2 0 15,3 2 0-15,2 2 0 0,0 4 0 0,3 2 0 16,-1 4 0-16,0 2 0 0,1 3 0 0,-2-1 0 16,2 5 0-16,0-2 0 0,1 0 0 15,1 0 0-15,3-3 0 0,3-6 0 16,2-2 0-16,1-8 0 0,6-1 0 0,-6-21 0 15,19 30-109-15,-25-47-186 0,41 34-208 0,-35-17-113 16,22-33 93-16,9 22 523 0</inkml:trace>
  <inkml:trace contextRef="#ctx0" brushRef="#br1" timeOffset="17752.3437">4143 10837 2047 0,'7'22'0'0,"-22"-2"0"16,-1 7 0-16,2 5 0 0,0-1 0 0,2 6 0 15,1 0 0-15,0 4 0 0,3 1 0 16,1-2 0-16,2 1 0 0,3-4 0 0,-1-1 0 16,2 0 0-16,1 0 0 0,1-1 0 0,1-2 0 15,-2-3 0-15,3-1 0 0,-3-3 0 0,6-1 0 16,-6-25-70-16,27 47-388 0,-27-47-182 0,0 0-16 15,16 18 434-15</inkml:trace>
  <inkml:trace contextRef="#ctx0" brushRef="#br1" timeOffset="18111.6951">4394 11250 1630 0,'7'37'326'0,"-36"-31"-267"15,29-6-33-15,0 0-20 0,0 0-6 16,0 0 0-16,23 0 0 0,-23 0 0 0,25-12 0 16,-6 4 0-16,-2-3 0 0,2 0 0 0,1-1 0 15,-3-2 0-15,1 1 0 0,-18 13 0 0,28-29 0 16,-28 29 0-16,24-29 0 0,-14 11 0 16,-10 18 0-16,10-32 0 0,-10 32 0 0,-4-20 0 15,4 20 0-15,-18-10 0 0,18 10 0 0,-31 4 0 16,11 3 0-16,-5 5 0 0,0 5 0 15,-4 4 0-15,1 4 0 0,0 3 0 0,0 0 0 16,3 3 0-16,3 3 0 0,5 0 0 0,4 1 0 16,6-2 0-16,4-1 0 0,6-3 0 0,5-2 0 15,4-5 0-15,5-5 0 0,5-4 0 0,3-5 0 16,6 0 0-16,6-6 0 0,8-3 0 0,2-9 0 16,12-1 0-16,-4-18 0 0,26 27-250 15,-42-33-421-15,31 9 12 0,-14-6 193 0</inkml:trace>
  <inkml:trace contextRef="#ctx0" brushRef="#br1" timeOffset="23731.5729">909 12531 1289 0,'0'0'552'15,"0"0"-502"-15,0 0-12 0,0 0-3 16,0 0-5-16,0 0 4 0,0 0-15 0,0 0-19 15,9 19 0-15,-9-19 0 0,-5 30 0 0,3-7 0 16,-2 8 0-16,2 4 0 0,-2 4 0 0,0 3 0 16,1 1 0-16,-2 0 0 0,0 0 0 0,0-4 0 15,1 1 0-15,1-1 0 0,0-3 0 0,2 1 0 16,0-7 0-16,1-1 0 0,-3-7-34 16,11 4-50-16,-8-26-17 0,23 51-306 0,-23-51-220 15,0 0 45-15,24 16 371 0</inkml:trace>
  <inkml:trace contextRef="#ctx0" brushRef="#br1" timeOffset="23939.5665">971 12581 1934 0,'-17'-2'113'15,"17"2"-113"-15,0 0 0 0,0 0 0 0,0 0 0 16,0 0 0-16,0 0 0 0,19-22 0 0,-19 22 0 15,37-21 0-15,-11 10 0 0,1-3 0 0,5 2 0 16,1-1 0-16,3 0 0 0,-2 1 0 16,2 1 0-16,-2 2 0 0,0 4 0 0,-5-1-13 15,5 18-106-15,-27-29-344 0,20 30-186 0,-27-13 3 16,24 12 490-16</inkml:trace>
  <inkml:trace contextRef="#ctx0" brushRef="#br1" timeOffset="24127.6554">981 12858 2003 0,'-12'18'28'0,"12"-18"-18"15,0 0-4-15,0 0-6 0,0 0 0 0,0 0 0 16,0 0 0-16,32-8 0 0,-13 3 0 0,8-1 0 16,2-1 0-16,6-3 0 0,3 0 0 0,-2-2 0 15,5 4-19-15,-6-8-54 0,11 18-71 0,-31-20-415 16,26 16-96-16,-11-7 64 0</inkml:trace>
  <inkml:trace contextRef="#ctx0" brushRef="#br1" timeOffset="24455.7676">1629 12831 1854 0,'0'0'52'0,"-23"26"-7"0,23-26-18 0,-18 28-8 16,18-28 7-16,-17 32-5 0,10-14-18 0,-1 2-3 15,2 0 0-15,1 0 0 0,2 0 0 0,0-3 0 16,3-17 0-16,0 24 0 0,0-24 0 0,0 0 0 16,6 20 0-16,-6-20 0 0,0 0 0 15,0 0 0-15,0 0 0 0,0 0 0 0,0 0 0 0,17-14 0 16,-17 14 0-16,13-20 0 16,-13 20 0-16,17-35 0 0,-6 12 0 0,-2-4 0 15,2 1 0-15,-3 0 0 0,-1 1 0 0,-1-1 0 16,-1-1 0-16,-2 0 0 0,-1-1 0 0,-1-1 0 15,1 3 0-15,1-1 0 0,0 3 0 0,3 6 0 16,-6 18 0-16,11-27 0 0,-11 27 0 0,17-13 0 16,-17 13 0-16,26-4 0 0,-26 4 0 0,38 5 0 15,-16 0 0-15,6 3 0 0,-4-9-77 16,31 26-475-16,-32-26-117 0,17 13 57 0</inkml:trace>
  <inkml:trace contextRef="#ctx0" brushRef="#br1" timeOffset="24862.0484">2065 12840 1566 0,'-2'23'466'0,"2"-23"-451"0,0 0-15 15,0 0 0-15,0 0 0 0,0 0 0 0,32 0 0 16,-10-5 0-16,6-1 0 0,6-4 0 0,5-1 0 15,4-1 0-15,3-3 0 16,0 1 0-16,0-1 0 0,-3 0 0 0,-4 5 0 16,-4-2 0-16,-3 3 0 0,-5 0 0 0,-5 1 0 15,-5 2 0-15,-17 6 0 0,0 0 0 0,17-14 0 16,-17 14 0-16,0 0 0 0,-14-18 0 0,14 18 0 16,-24-17 0-16,24 17 0 0,-35-13 0 0,16 11 0 15,-3 2 0-15,-1 1 0 0,-1 5 0 0,-2 2 0 16,1 3 0-16,-2 6 0 0,-1 1 0 15,2 4 0-15,1 2 0 0,4 3 0 0,0-3 0 16,4 3 0-16,4-2 0 0,3 0 0 0,7 1 0 16,1-3 0-16,6-3 0 0,3 2 0 15,7-4 0-15,3-1 0 0,5-2 0 0,4-8 0 16,6-1 0-16,3-7 0 0,5-4 0 0,3-2 0 16,8-3 0-16,-3-7 0 0,7 6 0 15,-20-32-295-15,25 29-372 0,-21-16 21 0,14 6 208 16</inkml:trace>
  <inkml:trace contextRef="#ctx0" brushRef="#br1" timeOffset="25330.7942">3021 12567 2008 0,'-6'19'39'0,"6"-19"-39"16,-31 13 0-16,31-13 0 0,-25 23 0 15,14-6 0-15,-2 1 0 0,4 4 0 0,-1 2 0 16,1 3 0-16,3-1 0 0,2 2 0 0,1-1 0 15,4-3 0-15,3-1 0 0,3-6 0 0,-7-17 0 16,22 24 0-16,-22-24 0 0,33 9 0 0,-15-9 0 16,5-3 0-16,2-4 0 0,0-3 0 0,3-5 0 15,0-5 0-15,0-3 0 0,0-5 0 16,-2-1 0-16,0-2 0 0,-1-1 0 0,-2 2 0 16,-1-1 0-16,-3 3 0 0,-1 1 0 0,-3 3 0 15,-2 2 0-15,0 4 0 0,-13 18 0 0,20-24 0 16,-20 24 0-16,0 0 0 0,0 0 0 0,0 0 0 15,-1 28 0-15,-6-1 0 0,-3 10 0 0,-3 8 0 16,-3 7 0-16,-2 6 0 16,-3 2 0-16,-2 3 0 0,1 7 0 0,0 2 0 15,0 1 0-15,0 0 0 0,3-9 0 0,-1-6 0 16,6-8 0-16,0-4 0 0,5-9 0 0,1-5 0 16,2-9 0-16,6-23 0 0,-7 24 0 0,7-24 0 15,0 0 0-15,0 0 0 0,1-17 0 0,-1 17 0 16,4-39 0-16,-2 11 0 0,2-7 0 0,1-1 0 15,-2-5 0-15,2-3 0 0,0 1 0 16,1-3 0-16,1 1 0 0,3-3 0 0,2-2 0 16,3-1 0-16,2 2 0 0,1-1 0 0,3 9 0 15,-4 2 0-15,6 10 0 0,-10-13-79 16,29 38-225-16,-42-34-261 0,31 23-75 0,-5 2 182 16</inkml:trace>
  <inkml:trace contextRef="#ctx0" brushRef="#br1" timeOffset="25924.5568">4153 12587 1248 0,'-18'-17'503'0,"18"17"-434"0,0 0-25 16,0 0-4-16,-31-7 0 0,31 7-9 0,-30 6-4 16,10 1-7-16,-2 0-4 0,-1 4-7 0,-2 3-9 15,0 4 0-15,-1 1 0 0,-1 4 0 16,-3 3 0-16,-1 3 0 0,0-4 0 0,1 2 0 16,4-6 0-16,4 1 0 0,3-7 0 0,19-15 0 15,-17 18 0-15,17-18 0 0,0 0 0 0,0 0 0 16,24 3 0-16,-5-5 0 0,7-8 0 0,6-3 0 15,7-4 0-15,3-2 0 0,1-4 0 0,1-1 0 16,-2-1 0-16,-2 4 0 0,-5 1 0 16,-6 5 0-16,-7 4 0 0,-22 11 0 15,27-17 0-15,-27 17 0 0,0 0 0 0,0 0 0 16,0 0 0-16,0 0 0 0,1 18 0 0,-1-18 0 16,-13 34 0-16,2-8 0 0,0 5 0 0,0 4 0 15,1 1 0-15,-1 0 0 0,4 2 0 0,1-4 0 16,3-3 0-16,4-3 0 0,7-4 0 0,0-6 0 15,12-2 0-15,-1-10 0 0,12-4 0 16,1-9 0-16,23 8-165 0,-28-42-178 0,37 24-299 16,-16-18 23-16,3-6 342 0</inkml:trace>
  <inkml:trace contextRef="#ctx0" brushRef="#br1" timeOffset="26908.9897">5283 12603 1852 0,'0'0'66'0,"0"0"-17"0,0 0-13 0,0 0-3 15,0 0-22-15,0 0-11 0,0 0 0 0,0 0 0 16,0 0 0-16,-17 10 0 0,17-10 0 0,-9 27 0 16,5-5 0-16,-2 4 0 0,3 0 0 0,-2 3 0 15,-1-2 0-15,2-1 0 0,-1 1 0 16,2-3 0-16,-1-2 0 0,0-3 0 0,1-2 0 15,3-17 0-15,-5 23 0 0,5-23 0 16,0 0 0-16,0 0 0 0,-5 17 0 0,5-17 0 16,0 0 0-16,0 0 0 0,0 0 0 0,6-18 0 15,-6 18 0-15,5-18 0 0,-5 18 0 0,11-36 0 16,-4 13 0-16,2-3 0 0,0 0 0 0,1-2 0 16,0-1 0-16,1-2 0 0,-2 1 0 0,1 0 0 15,2 1 0-15,-1 1 0 0,1 2 0 16,2 1 0-16,-1 2 0 0,2 6 0 0,-15 17 0 15,29-25 0-15,-29 25 0 0,30-12 0 16,-30 12 0-16,32-4 0 0,-14 4 0 0,2 4 0 16,-3 2 0-16,2 1 0 0,-1 4 0 0,1 0 0 15,-2 4 0-15,0-1 0 0,-1 3 0 0,-2 1 0 16,1 1 0-16,-2 2 0 0,-1-2 0 0,-1 2 0 16,-1 1 0-16,-5-3 0 0,0 2 0 15,-5-2 0-15,-3-2 0 0,-3 0 0 0,-2 0 0 16,8-17 0-16,-28 29 0 0,8-17 0 0,0 0 0 15,-5-1 0-15,0-1 0 0,-2-2 0 0,0-3 0 16,0 0 0-16,1-2 0 0,-1-1 0 0,1 0 0 16,2-1 0-16,1 0 0 0,1 2 0 0,3 0 0 15,0 1 0-15,19-4 0 0,-30 15 0 16,30-15 0-16,-28 27 0 0,12-4 0 16,2 6 0-16,-2 5 0 0,-1 5 0 0,0 2 0 15,0 5 0-15,0 2 0 0,1 2 0 0,-1 2 0 16,3-4 0-16,2-3 0 0,4-5 0 0,4-7 0 15,7-6 0-15,0-10 0 0,13 4-61 0,-16-21-189 16,40-2-358-16,-40 2-5 0,43-27 99 0</inkml:trace>
  <inkml:trace contextRef="#ctx0" brushRef="#br1" timeOffset="27346.4734">6031 12521 2047 0,'20'-12'0'0,"-20"12"0"0,0 0 0 0,-18 4 0 16,18-4 0-16,0 0 0 0,0 0 0 0,-17 27 0 16,12-10 0-16,-1 3 0 0,0 3 0 0,0 5 0 15,1 1 0-15,-1 0 0 0,0 3 0 0,1-2 0 16,1-1 0-16,3-4 0 0,2-2 0 0,3-2 0 15,-4-21 0-15,13 25 0 16,-13-25 0-16,19 12 0 0,-19-12 0 0,24 6 0 16,-24-6 0-16,33-7 0 0,-14-2 0 0,3-8 0 15,0-5 0-15,2-5 0 0,3-4 0 0,0-4 0 16,0 0 0-16,-2 0 0 0,-2 1 0 0,-1 1 0 16,-1 3 0-16,-4 4 0 0,-1 2 0 0,-5 6 0 15,-11 18 0-15,13-22 0 0,-13 22 0 16,0 0 0-16,0 0 0 0,0 0 0 0,0 0 0 15,-11 22 0-15,1-3 0 0,0 6 0 0,-3 2 0 16,1 6 0-16,0 3 0 0,1-2 0 0,1 1 0 16,4-1 0-16,0-5 0 0,5-1 0 15,2-7 0-15,6-1 0 0,-7-20 0 0,26 24 0 16,-26-24-26-16,51 17-161 0,-47-40-284 0,34 21-161 16,-12-19 51-16,6-8 432 0</inkml:trace>
  <inkml:trace contextRef="#ctx0" brushRef="#br1" timeOffset="27549.6889">7059 11992 1857 0,'-28'-12'190'16,"11"22"-190"-16,0 2 0 0,-2 6 0 16,2 4 0-16,-3 6 0 0,2 7 0 15,-1 3 0-15,-1 8 0 0,2 1 0 0,0 4 0 16,2 1 0-16,1-1 0 0,3 2 0 0,2-1 0 15,1 0 0-15,3-2 0 0,2-1 0 0,2-4 0 16,4-3 0-16,2-8 0 0,7-2 0 0,-11-32-85 16,40 45-443-16,-40-45-111 0,30 14 4 31,-12-10 476-31</inkml:trace>
  <inkml:trace contextRef="#ctx0" brushRef="#br1" timeOffset="27752.7487">7352 11946 1673 0,'-4'55'374'15,"-22"-13"-374"-15,-3 4 0 0,1 6 0 0,-1 0 0 16,1 5 0-16,1-2 0 0,4-1 0 0,2-4 0 31,5-1 0-31,5-5 0 0,4-2 0 0,3-3 0 0,2-6 0 0,4 1 0 0,1-7 0 0,9 8-39 16,-12-35-505-16,1 34-112 0,-1-34 34 0,0 0 437 15</inkml:trace>
  <inkml:trace contextRef="#ctx0" brushRef="#br1" timeOffset="28146.5314">7397 12547 1877 0,'0'0'100'0,"0"0"-60"0,0 0-10 15,27 6-30-15,-5-9 0 0,0-1 0 16,2-1 0-16,1 0 0 0,0-1 0 0,-1-1 0 16,0 0 0-16,0-3 0 0,-2 3 0 0,-3-2 0 15,-1 0 0-15,-18 9 0 0,27-20 0 16,-27 20 0-16,17-21 0 0,-17 21 0 0,6-25 0 15,-6 25 0-15,-2-26 0 0,2 26 0 0,-12-24 0 16,12 24 0-16,-22-20 0 0,22 20 0 0,-33-9 0 16,14 10 0-16,-2 4 0 0,-2 4 0 0,-2 3 0 15,1 8 0-15,-3 0 0 0,3 6 0 0,-3 2 0 16,4-1 0-16,1 1 0 0,5 0 0 16,1-1 0-16,8-4 0 0,2-2 0 0,6-1 0 15,0-20 0-15,11 32 0 0,-11-32 0 16,27 22 0-16,-9-15 0 0,5-4 0 0,7-2 0 15,6-2 0-15,7-2 0 0,4-9 0 0,16 17-95 16,-28-44-292-16,34 30-247 0,-19-18-22 0,7-3 382 16</inkml:trace>
  <inkml:trace contextRef="#ctx0" brushRef="#br1" timeOffset="28667.5825">8265 12440 1421 0,'-37'-3'564'0,"13"14"-508"16,-2 0-50-16,3 1-6 0,0 0 0 0,1 3 0 16,0-2 0-16,3 5 0 0,0-3 0 0,5 2 0 15,-1-1 0-15,15-16 0 0,-17 31 0 0,17-31 0 16,-5 24 0-16,5-24 0 0,6 17 0 0,-6-17 0 16,19 11 0-16,-19-11 0 0,28 3 0 0,-11-5 0 15,2-5 0-15,3-4 0 0,1-6 0 0,3-4 0 16,-1-4 0-16,2-4 0 0,0-3 0 15,1-4 0-15,1-1 0 0,-1-2 0 0,1-1 0 16,-1-1 0-16,-2 2 0 0,-2-2 0 16,-3 1 0-16,-3 1 0 0,-2 1 0 0,-4-1 0 15,-2 2 0-15,-4 3 0 0,-2 2 0 0,-4 6 0 16,0 8 0-16,0 18 0 0,0 0 0 0,0 0 0 16,0 0 0-16,-25 12 0 0,10 12 0 15,1 8 0-15,-3 6 0 0,0 7 0 0,1 2 0 16,0 2 0-16,1 3 0 0,3-1 0 0,0 0 0 15,4-6 0-15,4-2 0 0,2-6 0 0,9-2 0 16,0-6 0-16,10 1 0 0,-17-30-108 0,50 52-169 16,-50-52-221-16,34 17-103 0,-6-4 53 0,-8-22 534 15</inkml:trace>
  <inkml:trace contextRef="#ctx0" brushRef="#br1" timeOffset="29124.547">9537 11909 1965 0,'0'0'67'0,"0"0"-52"0,0 0-15 16,0 0 0-16,0 0 0 0,0 0 0 15,0 0 0-15,0 0 0 0,-20 25 0 0,10 0 0 16,-2 9 0-16,0 5 0 0,-1 3 0 16,-1 4 0-16,2 1 0 0,-1 2 0 0,2 0 0 15,1-1 0-15,2-2 0 0,0-2 0 0,3-1 0 16,1-3 0-16,2-3 0 0,4-3 0 0,2-4 0 16,3-6 0-16,3-2 0 0,-10-22 0 0,24 33-66 15,-24-33-61-15,43 19-432 0,-43-19-85 16,25-6 44-16</inkml:trace>
  <inkml:trace contextRef="#ctx0" brushRef="#br1" timeOffset="29296.4561">9263 12353 2047 0,'-19'44'0'0,"19"-44"0"0,0 0 0 15,0 0 0-15,0 0 0 0,0 0 0 0,0 0 0 16,25 10 0-16,1-12 0 0,4-5 0 0,6-2 0 15,7-5 0-15,2-2 0 0,6-5 0 0,-2-2 0 16,7 0 0-16,-4-5 0 0,5 3 0 0,-6-8-53 16,20 26-187-16,-37-28-382 0,22 17-31 0,-19-10 175 15</inkml:trace>
  <inkml:trace contextRef="#ctx0" brushRef="#br1" timeOffset="29671.4433">10077 11834 1775 0,'-49'30'272'0,"33"-11"-272"0,-1 2 0 0,0 4 0 16,0 4 0-16,0 3 0 0,0 0 0 15,2 2 0-15,2 2 0 0,1 2 0 0,0-1 0 16,1 3 0-16,0-1 0 0,2-3 0 0,2-1 0 16,1 1 0-16,2-5 0 0,1-1 0 0,1-4 0 15,1-3 0-15,1-5 0 0,0-18 0 0,7 24 0 16,-7-24 0-16,0 0 0 0,19 14 0 0,-19-14 0 15,0 0 0-15,24 0 0 0,-24 0 0 16,18-9 0-16,-18 9 0 0,22-21 0 16,-22 21 0-16,23-30 0 0,-11 13 0 0,1 0 0 15,-13 17 0-15,25-30 0 0,-25 30 0 0,21-27 0 16,-21 27 0-16,17-15 0 0,-17 15 0 0,0 0 0 16,0 0 0-16,0 0 0 0,18 10 0 0,-18-10 0 15,5 31 0-15,-3-10 0 0,-2 2 0 0,2 3 0 16,-1-3 0-16,2 3 0 0,0-4 0 0,5 1 0 15,0-2 0-15,5-4 0 0,-13-17 0 16,34 26-33-16,-34-26-100 0,48 21-96 0,-51-41-185 16,36 24-165-16,-16-5 24 0,-6-16 452 0</inkml:trace>
  <inkml:trace contextRef="#ctx0" brushRef="#br1" timeOffset="30015.2016">10282 12432 1927 0,'0'0'65'0,"0"0"-37"0,0 0-4 16,0 0-21-16,0 0-3 0,16 18 0 0,-16-18 0 16,13 20 0-16,-13-20 0 0,19 20 0 0,-19-20 0 15,24 20 0-15,-24-20 0 0,31 13 0 0,-12-9 0 16,0-3 0-16,2-2 0 0,-2-3 0 0,2-1 0 16,-4-2 0-16,0-4 0 15,-17 11 0-15,28-24 0 0,-28 24 0 0,21-33 0 16,-14 14 0-16,-1 0 0 0,0-3 0 0,-5 0 0 15,-2-1 0-15,-4-1 0 0,-2 2 0 0,-3 1 0 16,-2 3 0-16,-3 1 0 0,15 17 0 0,-32-19 0 16,13 15 0-16,1 7 0 0,-3 3 0 0,0 6 0 15,-1 6 0-15,-1 5 0 0,1 6 0 0,2 4 0 16,2 4 0-16,2 2 0 0,5 0 0 16,3 1 0-16,4-3 0 0,5-3 0 0,7-3 0 15,4-5 0-15,7-4 0 0,7-6 0 0,7-3 0 16,5-7 0-16,12-2 0 0,5-7 0 0,13 0 0 15,-6-24-107-15,32 28-185 0,-36-39-350 16,33 9 16-16,-3-2 247 0</inkml:trace>
  <inkml:trace contextRef="#ctx0" brushRef="#br1" timeOffset="31108.9744">11698 12308 1683 0,'0'0'131'0,"0"0"-71"0,0 0-17 16,0 0-7-16,1-17-7 0,-1 17-6 0,0 0-2 15,0 0-2-15,2-20-17 0,-2 20-2 0,0 0 0 16,0 0 0-16,0 0 0 0,0 0 0 16,0 0 0-16,0 0 0 0,0 0 0 0,0 0 0 15,0 0 0-15,0 0 0 0,0 0 0 0,0 0 0 16,-3 21 0-16,-2-4 0 0,0 2 0 0,-1 3 0 15,1 2 0-15,-2 2 0 0,1 0 0 16,0 1 0-16,-2-1 0 0,3 0 0 0,0-2 0 16,1-2 0-16,-1-2 0 0,2-1 0 0,3-19 0 15,-2 26 0-15,2-26 0 0,0 0 0 0,6 18 0 16,-6-18 0-16,0 0 0 0,0 0 0 0,0 0 0 16,12-23 0-16,-12 23 0 0,14-28 0 0,-5 7 0 15,1-6 0-15,0-3 0 0,-1-4 0 16,1 3 0-16,-1-1 0 0,-1 1 0 0,-2 3 0 15,-1 0 0-15,-1 3 0 0,-2 0 0 16,1 1 0-16,-2 3 0 0,1 0 0 0,1 4 0 16,-3 17 0-16,7-23 0 0,-7 23 0 0,0 0 0 15,15-18 0-15,-15 18 0 0,0 0 0 0,24-12 0 16,-24 12 0-16,32-7 0 0,-9 5 0 0,-1-2 0 16,8 1 0-16,-1-2 0 0,11 17-116 15,-21-31-138-15,36 41-276 0,-28-26-63 0,8 8 40 16</inkml:trace>
  <inkml:trace contextRef="#ctx0" brushRef="#br1" timeOffset="32172.2099">12426 12270 1375 0,'0'0'516'15,"21"-13"-379"-15,-21 13-118 0,-17-13-19 0,17 13 0 16,-22-12 0-16,22 12 0 0,-27-9 0 0,27 9 0 16,-32-7 0-16,15 7 0 0,17 0 0 15,-32 7 0-15,15 2 0 0,0 0 0 0,-3 6 0 16,1 2 0-16,-1 2 0 0,0 3 0 0,0 1 0 15,2 0 0-15,0 2 0 0,3 2 0 0,0-3 0 16,6-2 0-16,3-3 0 0,3-2 0 16,3-17 0-16,5 24 0 0,-5-24 0 0,19 17 0 15,-19-17 0-15,36 10 0 0,-13-13 0 0,2 0 0 16,5-6 0-16,1-5 0 0,6-3 0 0,2-5 0 16,1-2 0-16,1-2 0 0,-3-3 0 0,-3 2 0 15,-3-1 0-15,-7-1 0 0,-3 3 0 0,-6 2 0 16,-5 4 0-16,-4-1 0 0,-4 2 0 15,-5 1 0-15,-1 1 0 0,3 17 0 16,-17-28 0-16,17 28 0 0,-27-18 0 0,10 12 0 16,-1 2 0-16,-2 3 0 0,0 4 0 0,0 4 0 15,-1 2 0-15,1 3 0 0,1 3 0 0,2-2 0 16,17-13 0-16,-21 32 0 0,21-32 0 0,-9 25 0 16,9-25 0-16,10 21 0 0,-10-21 0 0,25 12 0 15,-4-9 0-15,2-2 0 0,4-3 0 16,2-2 0-16,1-3 0 0,2 0 0 0,1-2 0 15,1 1 0-15,-1-1 0 0,0 1 0 0,-3 1 0 16,-3 1 0-16,-4 3 0 0,-6 2 0 16,-17 1 0-16,24 4 0 0,-24-4 0 0,0 0 0 15,0 0 0-15,15 23 0 0,-15-23 0 0,-1 23 0 16,1-23 0-16,-8 30 0 0,8-30 0 0,-9 35 0 16,3-14 0-16,1 0 0 0,-1 1 0 15,-1-3 0-15,1 3 0 0,2-2 0 0,-1 1 0 16,0-3 0-16,5-18 0 0,-6 32 0 0,6-32 0 15,-1 25 0-15,1-25 0 0,0 0 0 0,3 17 0 16,-3-17 0-16,0 0 0 0,0 0 0 0,0 0 0 16,0 0 0-16,17-24 0 0,-17 24 0 0,15-25 0 15,-8 6 0-15,0-1 0 0,-1-2 0 16,1-1 0-16,-1 0 0 0,-2-1 0 0,3 1 0 16,-1-2 0-16,-1-1 0 0,1-2 0 15,1 1 0-15,3-2 0 0,1 1 0 0,2 0 0 16,2 4 0-16,0 3 0 0,-15 21 0 0,33-26 0 15,-15 16 0-15,1 4 0 0,0 2 0 0,-1 3 0 16,1 2 0-16,-2 3 0 0,0 2 0 0,-17-6 0 16,31 18 0-16,-31-18 0 0,28 25 0 15,-28-25 0-15,22 33 0 0,-13-16 0 0,-2 2 0 16,-2 2 0-16,-2 0 0 0,-3 0 0 0,0 1 0 16,-3 0 0-16,-1-2 0 0,-2 0 0 0,0-2 0 15,-1 0 0-15,7-18 0 0,-21 30 0 0,21-30 0 16,-28 27 0-16,28-27 0 0,-33 18 0 0,16-11 0 15,-2 1 0-15,-1-4 0 0,2 2 0 16,-3-3 0-16,3-1 0 0,0 1 0 16,0-2 0-16,18-1 0 0,-32 2 0 0,32-2 0 15,-28 3 0-15,28-3 0 0,-24 6 0 0,24-6 0 16,-21 15 0-16,21-15 0 0,-22 31 0 0,11-10 0 16,-2 5 0-16,-2 4 0 0,1 4 0 0,-1 5 0 15,-2 1 0-15,-1 2 0 0,1 0 0 0,0 1 0 16,2-4 0-16,2 0 0 0,4-5 0 15,1-6 0-15,7-3 0 0,-2-8 0 0,8 0 0 16,-5-17-23-16,22 21-187 0,-29-38-69 0,38 32-135 16,-31-15-98-16,10-32 34 0,17 26 348 0</inkml:trace>
  <inkml:trace contextRef="#ctx0" brushRef="#br1" timeOffset="32969.1049">13507 12290 1476 0,'-34'-40'550'0,"34"40"-529"0,0 0-21 15,0 0 0-15,5-20 0 0,-5 20 0 0,0 0 0 16,0 0 0-16,27-14 0 0,-27 14 0 16,24-6 0-16,-24 6 0 0,31-5 0 0,-12 5 0 15,-1-1 0-15,4 1 0 0,-1-1 0 0,-1-1 0 16,0 0 0-16,-1 0 0 0,-2-1 0 15,-17 3 0-15,30-5 0 0,-30 5 0 0,19-11 0 16,-19 11 0-16,0 0 0 0,20-21 0 0,-20 21 0 16,12-26 0-16,-7 8 0 0,1-1 0 0,-6 19 0 15,11-33 0-15,-11 33 0 0,4-29 0 0,-4 29 0 16,-3-24 0-16,3 24 0 0,-10-17 0 0,10 17 0 16,-18-11 0-16,18 11 0 0,-27-4 0 0,10 6 0 15,-2 1 0-15,-6 6 0 0,1 3 0 16,-3 4 0-16,0 2 0 0,1 1 0 15,-1 4 0-15,3 0 0 0,2 5 0 0,0 1 0 16,5 0 0-16,2 0 0 0,3-1 0 0,7-2 0 16,4-3 0-16,3-2 0 0,11-4 0 0,-13-17 0 15,37 24 0-15,-6-17 0 0,0-8 0 0,12 0 0 16,-2-15 0-16,20 22-179 0,-31-40-149 0,31 29-314 16,-15-13 44-16,5-8 299 0</inkml:trace>
  <inkml:trace contextRef="#ctx0" brushRef="#br1" timeOffset="33737.7394">15179 12113 1714 0,'8'-33'218'0,"-8"33"-154"16,0 0-66-16,7-21 12 0,-7 21 8 0,0 0 4 15,0 0-19-15,0 0-3 0,-19 0 0 16,19 0 0-16,0 0 0 0,-26 29 0 0,26-29 0 15,-23 29 0-15,11-12 0 0,1 2 0 16,0-1 0-16,1 0 0 0,0 0 0 0,3 1 0 16,2-3 0-16,2 1 0 0,3-17 0 0,-2 31 0 15,2-31 0-15,10 24 0 0,-10-24 0 0,20 17 0 16,-20-17 0-16,31 9 0 0,-11-7 0 0,0-5 0 16,2-3 0-16,0-2 0 0,2-4 0 0,-2-3 0 15,1-2 0-15,-2-2 0 0,0-3 0 0,-2 0 0 16,-2-1 0-16,0 0 0 0,-3 0 0 15,0 2 0-15,-2 0 0 0,-1 3 0 16,-11 18 0-16,16-29 0 0,-16 29 0 0,9-17 0 16,-9 17 0-16,0 0 0 0,0 0 0 0,0 0 0 15,0 0 0-15,0 0 0 0,0 0 0 0,0 0 0 16,7 30 0-16,-8-11 0 0,1 2 0 0,-1 3 0 16,1 0 0-16,1 2 0 0,0-1 0 15,3-2 0-15,-1-2 0 0,3-4 0 0,-6-17 0 16,17 28 0-16,-17-28 0 0,22 16 0 0,-22-16 0 15,25 6 0-15,-25-6 0 0,26-2 0 0,-26 2 0 16,31-16 0-16,-31 16 0 0,30-27 0 0,-15 8 0 16,-3-1 0-16,0-2 0 0,-2 2 0 0,-2-2 0 15,-2 0 0-15,-1 0 0 0,-1 0 0 16,-2 3 0-16,0-1 0 0,-2 20 0 16,3-33 0-16,-3 33 0 0,7-28 0 0,-7 28 0 15,11-21 0-15,-11 21-30 0,13-18-113 0,15 36-123 16,-41-42-189-16,34 32-104 0,-21-8 30 0,0 0 465 15</inkml:trace>
  <inkml:trace contextRef="#ctx0" brushRef="#br1" timeOffset="33956.5026">16037 11973 1521 0,'7'35'526'0,"-7"-35"-526"0,-22 25 0 0,11-8 0 15,2 3 0-15,0 0 0 0,-2 5 0 0,1 2 0 16,1 1 0-16,0 0 0 0,3-2 0 16,-1-3 0-16,3-2 0 0,2-4 0 0,2-17 0 15,2 26 0-15,-2-26 0 0,0 0 0 0,20 14 0 16,-20-14 0-16,24-5 0 0,-7-4 0 0,0-9 0 16,11 6-101-16,-21-39-230 0,31 30-306 0,-20-23 35 15,11 8 227-15</inkml:trace>
  <inkml:trace contextRef="#ctx0" brushRef="#br1" timeOffset="34112.7489">16124 11583 1684 0,'-42'-14'363'0,"42"14"-363"16,0 0 0-16,0 0 0 0,0 0 0 0,0 0 0 15,29-18 0-15,-12 9-7 0,16 16-133 0,-30-23-435 16,36 20-70-16,-17-17 55 0</inkml:trace>
  <inkml:trace contextRef="#ctx0" brushRef="#br1" timeOffset="34331.5055">16633 11604 1911 0,'-12'37'136'0,"-3"-18"-136"0,-1 2 0 16,3 2 0-16,-2 3 0 0,2 3 0 0,-1 1 0 15,1 6 0-15,0 3 0 0,2 2 0 0,-1 6 0 16,1-1 0-16,0 1 0 0,-2-2 0 0,4-1 0 16,0-2 0-16,1-2 0 0,2-6 0 0,2-5 0 15,0-6 0-15,4-4 0 0,0-19 0 0,6 27 0 16,-6-27-27-16,24 24-277 0,-24-24-314 16,0 0-10-16,4-24 159 0</inkml:trace>
  <inkml:trace contextRef="#ctx0" brushRef="#br1" timeOffset="34503.3863">16398 12018 1817 0,'0'35'230'16,"0"-35"-230"-16,0 0 0 0,0 0 0 0,0 0 0 16,27 12 0-16,-8-15 0 0,7-3 0 0,2-1 0 15,3-3 0-15,3-4 0 0,4-1 0 0,0-4 0 16,3 3 0-16,-4-16-38 0,31 34-453 0,-38-31-174 15,18 14 38-15,-13-5 402 0</inkml:trace>
  <inkml:trace contextRef="#ctx0" brushRef="#br1" timeOffset="34831.519">17137 11500 1898 0,'-19'75'149'0,"-8"-40"-149"0,3 5 0 15,-2 2 0-15,4 3 0 0,-2 2 0 16,3 1 0-16,2 0 0 0,2 0 0 0,1-1 0 16,4-4 0-16,2-6 0 0,5-2 0 0,4-6 0 15,2-2 0-15,4-6 0 0,3-4 0 0,-8-17 0 16,23 22 0-16,-23-22 0 0,32 6 0 16,-13-8 0-16,0-5 0 0,2-6 0 0,-2-1 0 15,2-4 0-15,0-3 0 0,-2-1 0 0,-1-1 0 16,2 2 0-16,-4 0 0 0,-1 1 0 15,0 3 0-15,-15 17 0 0,22-29 0 0,-22 29 0 16,0 0 0-16,18-16 0 0,-18 16 0 0,0 0 0 16,7 17 0-16,-7-17 0 0,0 33 0 0,-1-8 0 15,-4 0 0-15,3 4 0 0,-3-1 0 0,5 4 0 16,-4-13 0-16,23 27-250 0,-19-46-140 0,1 29-260 16,-1-29 62-16,0 0 420 0</inkml:trace>
  <inkml:trace contextRef="#ctx0" brushRef="#br1" timeOffset="35487.8278">18727 12004 1494 0,'-28'11'236'0,"8"-6"77"15,20-5-309-15,-24-19-4 0,24 19 0 0,-25-21 0 16,25 21 0-16,-28-21 0 0,28 21 0 0,-32-13 0 15,13 10 0-15,0 3 0 0,0 1 0 16,1 5 0-16,-3 1 0 0,0 5 0 0,-1 0 0 16,2 4 0-16,-2 3 0 0,1 2 0 0,0 2 0 15,2 2 0-15,3 1 0 0,2 1 0 0,4-1 0 16,4-4 0-16,3-4 0 0,3-18 0 0,10 24 0 16,-10-24 0-16,29 14 0 0,-6-11 0 0,5-6 0 15,1-3 0-15,6-6 0 0,-1-3 0 16,1-4 0-16,3-1 0 0,-2-3 0 15,1-1 0-15,-2 2 0 0,-2-1 0 0,-4 4 0 16,-2 0 0-16,-4 3 0 0,-5 3 0 0,-18 13 0 16,23-15 0-16,-23 15 0 0,0 0 0 0,0 0 0 15,0 0 0-15,0 0 0 0,0 0 0 0,4 29 0 16,-4-29 0-16,-5 35 0 0,2-15 0 0,2 2 0 16,0-1 0-16,3 2 0 0,1-6 0 15,5 2 0-15,-8-19-23 0,36 34-208 0,-36-34-96 16,20-1-312-16,-20 1 78 0,25-15 296 0</inkml:trace>
  <inkml:trace contextRef="#ctx0" brushRef="#br1" timeOffset="36409.7054">20640 11767 1457 0,'0'0'135'16,"0"0"-146"-16,0 0-9 0,18-16 1 0,-18 16-6 15,22-19-1-15,-22 19-12 0,33-28 7 16,-19 10 7-16,6 0 17 0,-1-1 6 16,-3-2 23-16,4 4 13 0,-11-8 27 0,10 11 12 15,-18-15 13-15,-1 29-2 0,9-39-1 0,-4 20-11 16,-12-5-32-16,3 4 19 0,-7-3-42 0,-1 5-2 15,-5-3-16-15,-1 4 0 0,-4 3 0 0,-2 3 0 16,-3 3 0-16,-1 5 0 0,-4 4 0 0,1 5 0 16,-2 2 0-16,0 7 0 0,-1 2 0 15,1 6 0-15,0 4 0 0,2 8 0 0,0 3 0 16,1 7 0-16,1 7 0 0,1 1 0 0,0 4 0 16,1 1 0-16,2 3 0 0,0-1 0 15,6 2 0-15,3-3 0 0,4-3 0 0,3-4 0 16,6-6 0-16,0-4 0 0,7-3 0 0,2-10 0 15,5-2 0-15,-1-7 0 0,5-1 0 0,-15-19 0 16,43 36-175-16,-45-52-240 0,28 26-218 16,-26-10 28-16,22-25 387 0</inkml:trace>
  <inkml:trace contextRef="#ctx0" brushRef="#br1" timeOffset="37175.3356">20153 12096 1828 0,'-17'-20'219'0,"17"20"-219"0,0 0 0 16,27-5 0-16,-6 6 0 0,2 1 0 0,6-3 0 15,4 1 0-15,2-3 0 0,4 0 0 0,4-2 0 16,0 2 0-16,4-3 0 0,0 1 0 0,-1 0 0 16,2 1 0-16,-5 2 0 0,-2-2 0 0,-4 2 0 15,-6-1 0-15,-6 2 0 0,-4 1 0 16,-21 0 0-16,23 0 0 0,-23 0 0 0,0 0 0 15,0 0 0-15,0 0 0 0,0 0 0 0,0 0 0 16,-27 7 0-16,27-7 0 0,-30 3 0 0,13-1 0 16,-3 3 0-16,2 1 0 0,-3 4 0 0,1 3 0 15,-3 2 0-15,2 4 0 0,2 0 0 16,2 4 0-16,2 0 0 0,2 0 0 0,3-1 0 16,4-1 0-16,3-2 0 0,5-1 0 15,-2-18 0-15,13 32 0 0,-13-32 0 0,27 24 0 16,-27-24 0-16,39 8 0 0,-19-8 0 0,2-2 0 15,1-4 0-15,0-4 0 0,3-3 0 0,-2-4 0 16,1-3 0-16,-1-2 0 0,0-5 0 0,-1-1 0 16,0-2 0-16,-2 0 0 0,-1 2 0 0,-5 1 0 15,0 1 0-15,-3-1 0 0,-3-1 0 0,-2 2 0 16,-3 0 0-16,-2 4 0 0,-2 5 0 16,0 17 0-16,-4-26 0 0,4 26 0 0,0 0 0 15,0 0 0-15,-19-11 0 0,19 11 0 16,0 0 0-16,0 0 0 0,-17 22 0 0,17-22 0 15,-4 18 0-15,4-18 0 0,3 22 0 0,-3-22 0 16,12 19 0-16,-12-19 0 0,22 18 0 0,-22-18 0 16,30 13 0-16,-13-8 0 0,3-1 0 15,1 0 0-15,1-3 0 0,3 1 0 0,-2 1 0 16,0 0 0-16,-4 2 0 0,0 0 0 0,-19-5 0 16,26 13 0-16,-26-13 0 0,17 20 0 0,-17-20 0 15,9 26 0-15,-9-26 0 0,-1 34 0 0,-7-13 0 16,0-2 0-16,-1 1 0 0,-3 1 0 0,0-2 0 15,0 0 0-15,1 0 0 0,11-19 0 0,-20 31 0 16,20-31 0-16,-13 23 0 16,13-23 0-16,0 0 0 0,0 0 0 0,0 0 0 15,0 0 0-15,0 0 0 0,0 0 0 0,0 0 0 16,0 0 0-16,16-19 0 0,-16 19 0 0,18-31 0 16,-7 11 0-16,1-4 0 0,3-1 0 0,1-2 0 15,2-1 0-15,0 2 0 0,0 0 0 0,2 1 0 16,-3 3 0-16,1 0 0 0,-2 5 0 0,-16 17 0 15,29-25 0-15,-29 25 0 0,26-13 0 16,-26 13 0-16,30-3 0 0,-13 7 0 0,1-4 0 16,7 13-38-16,-25-13-142 0,50 16-82 0,-50-34-78 15,34 24-200-15,-9 1 39 0,-7-17 316 16</inkml:trace>
  <inkml:trace contextRef="#ctx0" brushRef="#br1" timeOffset="37440.9646">22052 11973 1567 0,'-31'-18'480'16,"31"18"-480"-16,-28-19 0 0,28 19 0 0,-25-16 0 15,25 16 0-15,-27-14 0 0,27 14 0 0,-27-5 0 16,27 5 0-16,-31 10 0 0,11 0 0 0,0 3 0 16,-7 5 0-16,2 4 0 15,-4 5 0-15,1 2 0 0,0 0 0 0,2 2 0 16,1 2 0-16,3-2 0 0,4 1 0 0,4-5 0 15,5-2 0-15,7-5 0 0,5-3 0 0,-3-17 0 16,22 23 0-16,-22-23 0 0,39 12 0 0,-15-12 0 16,10-2 0-16,-1-8 0 0,11 3 0 0,-9-16-55 15,25 25-192-15,-41-42-126 0,40 32-201 0,-20-13 48 16,-8-11 255-16</inkml:trace>
  <inkml:trace contextRef="#ctx0" brushRef="#br1" timeOffset="37800.3738">22162 12106 1855 0,'-45'-16'192'15,"45"16"-192"-15,0 0 0 0,0 0 0 0,0 0 0 16,19-6 0-16,-19 6 0 0,31-5 0 0,-9 2 0 16,-1-2 0-16,2 0 0 0,-1 0 0 0,0 1 0 15,-3 1 0-15,-2-1 0 0,0 1 0 0,-17 3 0 16,28-4 0-16,-28 4 0 0,23-7 0 0,-23 7 0 15,20-14 0-15,-20 14 0 0,17-20 0 0,-17 20 0 16,17-28 0-16,-17 28 0 0,11-25 0 16,-11 25 0-16,3-26 0 0,-3 26 0 0,-3-23 0 15,3 23 0-15,-14-22 0 0,14 22 0 0,-20-16 0 16,20 16 0-16,-34-4 0 0,12 9 0 16,-4 4 0-16,-3 5 0 0,-1 6 0 0,-2 4 0 15,3 3 0-15,-2 2 0 0,5 1 0 0,1 2 0 16,2 3 0-16,5-1 0 0,3 1 0 0,8-5 0 15,6-2 0-15,8-4 0 0,8-3 0 16,9-2 0-16,8-3 0 0,10-5 0 0,3-7 0 16,14 0 0-16,1-12 0 0,23 10-11 0,-17-29-210 15,37 31-126-15,-38-44-147 0,22 10-68 0,9 3 151 16,-13-25 411-16</inkml:trace>
  <inkml:trace contextRef="#ctx0" brushRef="#br1" timeOffset="38472.2495">23612 11859 1706 0,'16'23'341'0,"-44"-24"-341"16,28 1 0-16,-28-12 0 0,28 12 0 0,-23-10 0 15,23 10 0-15,-21-6 0 0,21 6 0 0,-19 6 0 16,19-6 0-16,-22 16 0 0,22-16 0 0,-26 28 0 15,14-10 0-15,-3 2 0 0,3 2 0 0,-1 3 0 16,2-2 0-16,1 3 0 0,3 0 0 16,1 0 0-16,5-1 0 0,1-2 0 0,3-1 0 15,6-4 0-15,3 0 0 0,-12-18 0 0,35 24 0 16,-10-16 0-16,1-5 0 0,7-5 0 0,0-5 0 16,2-5 0-16,1-7 0 0,0 0 0 0,-1-4 0 15,-3 0 0-15,-3-2 0 0,-7 2 0 16,-4-1 0-16,-8-2 0 0,-4 2 0 0,-4-1 0 15,-3-1 0-15,-5 2 0 0,-1 1 0 16,-5 2 0-16,0 1 0 0,-3 3 0 0,-2 0 0 16,17 17 0-16,-32-25 0 0,32 25 0 0,-25-15 0 15,25 15 0-15,0 0 0 0,-18 5 0 0,18-5 0 16,0 18 0-16,0-18 0 0,13 30 0 0,-13-30 0 16,32 32 0-16,-12-23-25 0,18 17-137 0,-38-26-96 15,70 14-206-15,-43-18-127 0,10-2 116 16,10 12 404-16</inkml:trace>
  <inkml:trace contextRef="#ctx0" brushRef="#br1" timeOffset="38722.2722">24681 11218 1699 0,'0'0'348'0,"-40"0"-348"0,16-7 0 0,-2 3 0 16,-1 7 0-16,-2 3 0 0,-1 7 0 0,-3 5 0 15,-1 8 0-15,0 6 0 0,0 8 0 0,-2 8 0 16,0 8 0-16,1 5 0 0,-2 1 0 0,4 1 0 16,3-2 0-16,4-2 0 0,9-6 0 15,5-3 0-15,6-4 0 0,6-6 0 0,0-4 0 16,9-3 0-16,-2-9 0 0,5-2 0 16,-12-22 0-16,29 32-20 0,-29-32-222 0,28 8-244 15,-28-8-152-15,5-25 66 0,-5 25 484 0</inkml:trace>
  <inkml:trace contextRef="#ctx0" brushRef="#br1" timeOffset="38878.5035">23990 11640 2047 0,'0'38'0'16,"0"-38"0"-16,0 0 0 0,28-3 0 0,1 0 0 16,10-2 0-16,9-2 0 0,8-3 0 0,4 0 0 15,9-1 0-15,1 3 0 0,2 1 0 16,-5-1 0-16,-4 7 0 0,-11-6 0 0,13 25-138 15,-46-36-353-15,24 29-184 0,-24-10 46 0,-19-1 516 16</inkml:trace>
  <inkml:trace contextRef="#ctx0" brushRef="#br1" timeOffset="41975.3336">2144 13957 1158 0,'0'0'585'0,"22"4"-486"0,-22-4-57 0,0 0 6 16,0 0-27-16,0 0 17 0,-19-11-7 0,19 11-11 16,-17 5-15-16,17-5-5 0,-26 14 0 0,9-1 0 15,-2 0 0-15,0 5 0 0,-3 0 0 16,-1 3 0-16,0 2 0 0,1 0 0 0,0 0 0 15,3-2 0 1,2 1 0-16,2-3 0 0,5 0 0 0,3-2 0 16,3-1 0-16,4 1 0 0,5 0 0 0,4 0 0 15,3 0 0-15,-12-17 0 0,35 29 0 0,-12-17 0 16,5-1 0-16,3-1 0 0,1-2 0 0,5-2 0 16,-1-1 0-16,2-1 0 0,0 0 0 15,-3-2 0-15,-1 2 0 0,-1 2 0 0,-5-2 0 16,-4 2 0-16,-2 3 0 0,-5 1 0 0,-17-10 0 15,26 24 0-15,-26-24 0 0,9 32 0 0,-9-9 0 16,-4 3 0-16,-5 2 0 0,-4 1 0 0,-4-2 0 16,-4 5 0-16,-1-2 0 0,-2-2 0 15,-1 1 0-15,1-5 0 0,0-3 0 0,3-3 0 16,4-4 0-16,17-14 0 0,-23 16 0 16,23-16 0-16,0 0 0 0,-7-18-15 0,7 18-87 15,7-51-119-15,26 39-308 0,-26-33-65 0,17 10 16 16</inkml:trace>
  <inkml:trace contextRef="#ctx0" brushRef="#br1" timeOffset="42181.7976">2247 13997 1815 0,'-46'-2'190'0,"46"2"-148"0,-27 10-42 16,27-10 0-16,-25 0 0 0,25 0 0 0,0 0 0 15,0 0 0-15,0 0 0 0,-5-20 0 16,5 20 0-16,23-20 0 0,-2 5 0 0,7-1 0 15,7-1 0-15,4 1 0 0,2-1 0 0,3 1 0 16,2 4 0-16,-3 2 0 0,3 5 0 16,-4-2 0-16,5 7-15 0,-6-5-51 0,12 18-85 15,-33-25-420-15,32 21-35 0,-15-12-5 0</inkml:trace>
  <inkml:trace contextRef="#ctx0" brushRef="#br1" timeOffset="42961.8983">3241 13780 1523 0,'-12'36'310'16,"-13"-22"-187"-16,8-3-88 0,-1-1-4 0,0 4-6 0,-2 1-25 16,1 2 0-16,-3 5 0 0,0-2 0 15,-2 6 0-15,-2 5 0 0,1 0 0 0,-1 9 0 16,-1 0 0-16,5 1 0 0,2 2 0 15,3-2 0-15,5 2 0 0,3 1 0 0,5-1 0 16,6-1 0-16,6-5 0 0,6-2 0 0,5-7 0 16,9-4 0-16,2-7 0 0,6-5 0 0,5-6 0 15,0-6 0-15,6-7 0 0,0-6 0 0,0-7 0 16,2-4 0-16,2-5 0 0,-2-5 0 0,-2-2 0 16,-2-3 0-16,-6-1 0 0,-1-1 0 15,-8-2 0-15,-2-1 0 0,-6 2 0 0,-4 1 0 16,-3 2 0-16,-7 2 0 0,-4 1 0 0,-6 4 0 15,-6-1 0-15,-4 4 0 0,-6 0 0 16,-2 4 0-16,-4 1 0 0,-4 1 0 0,-2 3 0 16,-4 3 0-16,0 5 0 0,-2 4 0 0,2 3 0 15,2 5 0-15,1 5 0 0,3 3 0 0,4 3 0 16,4 4 0-16,20-15 0 0,-22 30 0 16,20-13 0-16,6 0 0 0,5 2 0 0,8-3 0 15,8-3 0-15,4-2 0 0,6-6 0 0,4-2 0 16,6-3 0-16,3-1 0 0,0 0 0 0,3-3 0 15,-2 1 0-15,2-1 0 0,-1-3 0 0,-3 2 0 16,-2-2 0-16,-1-1 0 0,-4 0 0 0,-3-3 0 16,-3 3 0-16,-5-2 0 0,-4 0 0 15,-3 3 0-15,-5-3 0 0,-17 10 0 16,21-14 0-16,-21 14 0 0,0 0 0 0,0 0 0 16,0 0 0-16,0 0 0 0,0 0 0 0,0 0 0 15,-21 6 0-15,21-6 0 0,-35 28 0 0,12-5 0 16,-4 6 0-16,-1 7 0 0,-1 3 0 0,0 3 0 15,0 5 0-15,2-1 0 0,1 4 0 0,5-3 0 16,4-1 0-16,4 0 0 0,7-5 0 16,6-5 0-16,5-4 0 0,6-5 0 0,7-5 0 15,5-2 0-15,7-8 0 0,1-4 0 0,7-5 0 16,1-6 0-16,5-5 0 0,2-8 0 0,-1-6 0 16,2-3 0-16,-2-3 0 0,1-2 0 0,-5-3 0 15,-4-1 0-15,-5-2 0 0,-7 0 0 0,-4-1 0 16,-5 2 0-16,-6 1 0 0,-3 1 0 0,-6 0 0 15,-3 0 0-15,-3 2 0 0,-5 3 0 16,0-1 0-16,-4 0 0 0,-1 4 0 16,-4-4 0-16,-2 7 0 0,-3-1 0 0,-1 7 0 15,-3 2 0-15,1 8 0 0,-3 4-37 0,5 13-38 16,-13-11-63-16,26 36-78 0,-34-34-47 0,38 38-137 16,-15-10-125-16,-5-14 133 0,27 21 392 0</inkml:trace>
  <inkml:trace contextRef="#ctx0" brushRef="#br1" timeOffset="43758.7892">5155 13851 1528 0,'0'0'358'0,"14"-23"-197"15,-14 23-161-15,0 0 0 0,-7-19 0 0,7 19 0 16,0 0 0-16,0 0 0 0,0 0 0 0,0 0 0 16,0 0 0-16,-18 25 0 0,18-25 0 0,-16 30 0 15,6-6 0-15,-2 4 0 0,-1 4 0 0,-2 2 0 16,-1 5 0-16,1 5 0 0,-4 2 0 0,2 4 0 15,0 2 0-15,-1 1 0 0,0 4 0 0,0-2 0 16,1-2 0-16,2-2 0 16,2-6 0-16,3-9 0 0,4-7 0 0,5-11 0 15,1-18 0-15,0 0 0 0,0 0 0 0,25 9 0 16,-25-9 0-16,32-29 0 0,-12 0 0 0,5-12 0 16,0-9 0-16,6-7 0 0,-1-6 0 0,2-1 0 15,-1 3 0-15,-1-1 0 0,-5 5 0 0,-4 4 0 16,-2 2 0-16,-4 2 0 0,1 1 0 0,-4 2 0 15,-1 5 0-15,-3 4 0 0,-2 4 0 16,-1 7 0-16,-1 6 0 0,-4 20 0 0,0 0 0 16,0 0 0-16,0 0 0 0,0 0 0 0,7 24 0 15,-4 3 0-15,0 9 0 0,2 10 0 16,2 6 0-16,2 4 0 0,1 2 0 0,2 2 0 16,2 0 0-16,3-1 0 0,3-2 0 0,3-4 0 15,4-2 0-15,2-5 0 0,4-8 0 16,2-1 0-16,-1-5 0 0,1-3 0 0,-1-4 0 15,-2-9 0-15,-2-3 0 0,-4-7 0 0,-4-2 0 16,-3-6 0-16,-19 2 0 0,26-13 0 0,-26 13 0 16,16-26 0-16,-12 6 0 0,-1-8 0 0,-2-5 0 15,-2-4 0-15,0-4 0 0,-1-2 0 0,0-3 0 16,-2 0 0-16,2-1 0 0,0-1 0 0,0-2 0 16,2 2 0-16,-1-4 0 0,6-1 0 15,-3 0 0-15,4-2 0 0,1 3 0 0,2 9 0 16,0 3 0-16,9 21-82 0,-19-16-123 15,28 45-91-15,-41-35-126 0,14 25-110 0,22 12 56 16,-22-12 443-16</inkml:trace>
  <inkml:trace contextRef="#ctx0" brushRef="#br1" timeOffset="44836.9462">6065 14342 1362 0,'-17'-9'544'16,"17"9"-493"-16,0 0-13 0,0 0-17 0,0 0-4 16,0 0-6-16,0 0-8 0,0 0-3 15,0 0 0-15,0 0 0 0,19 4 0 0,-2-6 0 16,2-1 0-16,3 0 0 0,1-1 0 16,3-2 0-16,0 0 0 0,0 1 0 0,0-3 0 15,-2 2 0-15,-1-4 0 0,-1 3 0 0,-1-2 0 16,-3 1 0-16,-18 8 0 0,28-15 0 0,-28 15 0 15,0 0 0-15,19-20 0 0,-19 20 0 0,0 0 0 16,2-22 0-16,-2 22 0 0,0 0 0 16,-15-21 0-16,15 21 0 0,-22-11 0 0,22 11 0 15,-29-6 0-15,12 6 0 0,-1 3 0 0,-2 2 0 16,1 2 0-16,-1 3 0 0,1 2 0 16,1 2 0-16,-1 2 0 0,4 2 0 0,0-1 0 0,2 4 0 15,2-2 0-15,1 3 0 0,4 2 0 16,1-1 0-16,4 1 0 0,2 0 0 0,5-1 0 15,3 0 0-15,4-4 0 0,5-3 0 16,4-4 0-16,4-4 0 0,7-6 0 0,1-7 0 16,7-3 0-16,3-9 0 0,3-1 0 0,1-5 0 15,4-2 0-15,-3-5 0 0,4 4-34 0,-6-9-33 16,7 8-8-16,-14-12-27 0,14 21-33 0,-31-30-143 16,20 23-267-16,-13-1 28 0,-8-6 224 0</inkml:trace>
  <inkml:trace contextRef="#ctx0" brushRef="#br1" timeOffset="45274.4805">6923 14049 1497 0,'-10'38'425'16,"-10"-32"-361"-16,20-6-12 0,-29 22-43 0,29-22-9 16,-25 19 0-16,25-19 0 0,-17 19 0 0,17-19 0 15,-11 22 0-15,11-22 0 0,-5 28 0 0,5-28 0 16,2 28 0-16,-2-28 0 0,4 29 0 0,-4-29 0 16,11 30 0-16,-11-30 0 0,15 27 0 15,-15-27 0-15,19 23 0 0,-19-23 0 0,21 13 0 16,-21-13 0-16,23 6 0 0,-23-6 0 0,26-1 0 15,-26 1 0-15,27-11 0 0,-27 11 0 0,28-20 0 16,-28 20 0-16,26-29 0 0,-14 11 0 0,2-1 0 16,-3 0 0-16,2-3 0 0,-2 1 0 0,-2 3 0 15,0 1 0-15,-9 17 0 0,14-28 0 16,-14 28 0-16,11-24 0 0,-11 24 0 16,0 0 0-16,0 0 0 0,0 0 0 0,0 0 0 15,0 0 0-15,0 0 0 0,0 0 0 0,17 15 0 16,-17-15 0-16,5 27 0 0,-2-10 0 0,1 3 0 15,-1 0 0-15,1 2 0 0,1-1 0 0,1 0 0 16,1-1 0-16,2-2 0 0,-9-18 0 0,21 29 0 16,-21-29 0-16,23 19 0 0,-23-19 0 15,28 6 0-15,-28-6 0 0,29-11 0 0,-12-1 0 16,-17 12 0-16,30-27 0 0,-15 7 0 0,-2-3 0 16,1-5 0-16,-3-2 0 0,-1-1 0 0,1-2 0 15,-1-3 0-15,-3-1 0 0,3 2 0 0,-3-2 0 16,1 7 0-16,-1-3 0 0,0 4 0 15,-1-1 0-15,2 3 0 0,-7-9-80 0,21 30-149 16,-37-39-122-16,38 32-243 0,-21-7 24 16,-2-6 348-16</inkml:trace>
  <inkml:trace contextRef="#ctx0" brushRef="#br1" timeOffset="45508.8853">7950 13414 1722 0,'-36'-17'301'16,"36"17"-277"-16,-16 23-24 0,1-2 0 16,-2 2 0-16,1 5 0 0,0 2 0 0,1 4 0 15,1 5 0-15,2 3 0 0,1 3 0 0,0 1 0 16,3 2 0-16,2 2 0 0,2 0 0 0,1 0 0 16,2-2 0-16,2-2 0 0,2-2 0 0,-2-4 0 15,1-3 0-15,1-4 0 0,3-4 0 16,-1-3 0-16,2-1 0 0,-7-25-28 0,24 48-221 15,-24-48-300-15,0 0-72 0,0 0 24 0</inkml:trace>
  <inkml:trace contextRef="#ctx0" brushRef="#br1" timeOffset="46258.8747">7697 13973 1669 0,'-32'-24'378'15,"32"24"-378"-15,0 0 0 0,23 0 0 0,-23 0 0 16,37-4 0-16,-16 1 0 0,6-1 0 0,2-2 0 16,3 2 0-16,3-3 0 0,1 2 0 0,0-1 0 15,1 1 0-15,-2 1 0 0,-1-1 0 16,-1 1 0-16,-4 3 0 0,-1-2 0 0,-4 3 0 16,-3-1 0-16,-4 0 0 0,-17 1 0 0,22 1 0 15,-22-1 0-15,0 0 0 0,0 0 0 16,0 0 0-16,0 0 0 0,-1 21 0 0,1-21 0 15,-15 19 0-15,15-19 0 0,-23 27 0 0,23-27 0 16,-27 34 0-16,12-15 0 0,3 4 0 0,-1 0 0 16,1 2 0-16,1 1 0 0,2-3 0 15,4 0 0-15,2-3 0 0,3 0 0 0,3-4 0 16,-3-16 0-16,14 29 0 0,-14-29 0 0,25 19 0 16,-8-15 0-16,2 0 0 0,0-4 0 0,-1-4 0 15,2-3 0-15,0-2 0 0,2-4 0 0,0-1 0 16,1-3 0-16,-1-2 0 0,-1-1 0 0,-4 0 0 15,0-2 0-15,-4 1 0 0,-2-3 0 0,-1 4 0 16,-4-2 0-16,-1 0 0 16,-3 3 0-16,-3-2 0 0,1 1 0 0,-1 0 0 15,-1 0 0-15,2 2 0 0,0 18 0 0,-3-32 0 16,3 32 0-16,1-17 0 0,-1 17 0 0,0 0 0 16,0 0 0-16,0 0 0 0,0 0 0 0,22-17 0 15,-22 17 0-15,21 0 0 0,-21 0 0 0,25 6 0 16,-25-6 0-16,26 5 0 0,-26-5 0 15,28 9 0-15,-28-9 0 0,24 14 0 0,-24-14 0 16,20 17 0-16,-20-17 0 0,18 28 0 0,-12-10 0 16,1-1 0-16,-2 0 0 0,0 0 0 0,-1 1 0 15,-4 1 0-15,-2 2 0 0,-1-2 0 16,-2-1 0-16,-1 1 0 0,1-3 0 0,5-16 0 16,-12 26 0-16,12-26 0 0,0 0 0 0,0 0 0 15,0 0 0-15,0 0 0 0,0 0 0 16,0 0 0-16,0 0 0 0,7-27 0 0,5 9 0 15,3-2 0-15,1-2 0 0,0 0 0 0,-1 1 0 16,-2 2 0-16,1 2 0 0,-3 0 0 0,-11 17 0 16,24-28 0-16,-24 28 0 0,20-18 0 0,-20 18 0 15,17-8 0-15,-17 8 0 0,0 0 0 0,19 11 0 16,-19-11 0-16,11 18 0 0,-11-18 0 0,14 23 0 16,-14-23 0-16,19 28 0 0,-19-28 0 15,23 26 0-15,-23-26 0 0,29 23 0 16,-29-23 0-16,36 23-32 0,-36-23-135 0,40 15-31 15,-40-15-36-15,34 1-60 0,-34-1-94 0,19-22-89 16,9 25 221-16</inkml:trace>
  <inkml:trace contextRef="#ctx0" brushRef="#br1" timeOffset="46571.7708">9267 13696 2047 0,'-25'10'0'0,"1"2"0"15,-3 2 0-15,2 3 0 0,-2 3 0 0,1 3 0 16,3 0 0-16,4 0 0 0,3 0 0 0,4-3 0 16,6 0 0-16,5-4 0 15,1-16 0-15,12 23 0 0,-12-23 0 0,28 13 0 16,-9-11 0-16,2-1 0 0,4-3 0 0,5-3 0 16,0-2 0-16,3-3 0 0,-3 0 0 0,-1 2 0 15,-3-1 0-15,-3 3 0 0,-4 6 0 0,-19 0 0 16,28 3 0-16,-28-3 0 0,0 0 0 0,10 21 0 15,-10-21 0-15,-7 30 0 0,0-12 0 0,-3 2 0 16,-1 1 0-16,-4-1 0 0,-2 2 0 16,1-3 0-16,1 0 0 0,15-19 0 0,-28 30 0 15,28-30 0-15,-20 19 0 0,20-19 0 0,-5 21-89 16,-17-38-172-16,42 40-119 0,-42-37-190 0,22 14 33 16,0 0 328-16</inkml:trace>
  <inkml:trace contextRef="#ctx0" brushRef="#br1" timeOffset="47702.4992">10810 13273 1795 0,'0'0'73'0,"0"0"-24"16,0 0-13-16,-11-18 0 0,11 18-9 16,0 0 0-16,0 0-23 0,-22 12-4 0,22-12 0 15,-19 19 0-15,9-2 0 0,-2 6 0 16,3 5 0-16,-1 6 0 0,2 3 0 0,1 4 0 15,-1 2 0-15,3 1 0 0,2 4 0 0,-2 0 0 16,3 0 0-16,-1 3 0 0,2-5 0 0,0 0 0 16,1-1 0-16,0-3 0 0,0-1 0 0,2-4 0 15,1-5 0-15,1-4 0 0,1-5 0 0,-5-23 0 16,11 28 0-16,-11-28 0 0,0 0 0 16,0 0 0-16,17 13 0 0,-17-13 0 0,0 0 0 15,11-19 0-15,-11 19 0 0,12-31 0 16,-6 10 0-16,0-3 0 0,1-4 0 0,-1-3 0 15,0 1 0-15,0-1 0 0,1 3 0 0,3-1 0 16,0 2 0-16,2 1 0 0,0-1 0 0,2 4 0 16,2 1 0-16,1 5 0 0,3 4 0 0,0 2 0 15,1 4 0-15,0 2 0 0,1 4 0 16,-2 5 0-16,1 4 0 0,0 4 0 0,-1 3 0 16,-1 4 0-16,-2 2 0 0,-3 0 0 0,-2 2 0 15,-2-1 0-15,-3 2 0 0,-5 0 0 0,-5 2 0 16,-5-2 0-16,-6 1 0 0,-4-2 0 0,-3 2 0 15,-5-4 0-15,-4 0 0 0,-1-4 0 0,-3-4 0 16,2-3 0-16,-1-3 0 0,5-4 0 16,2-6 0-16,1-2 0 0,6-7 0 15,19 12 0-15,-26-34 0 0,21 14 0 0,2-7 0 16,3 27-112-16,2-62-146 0,35 55-247 0,-29-24-109 16,15 5 57-16,7 18 557 0</inkml:trace>
  <inkml:trace contextRef="#ctx0" brushRef="#br1" timeOffset="48186.9062">11737 13718 1751 0,'0'0'120'0,"-26"-27"-63"0,9 12-12 15,0 5-6-15,-5-1-7 0,3 4-29 0,-6 2-3 16,0 4 0-16,-3 2 0 0,1 3 0 0,-2 4 0 16,1 3 0-16,-3 1 0 0,2 5 0 0,0 0 0 15,0 5 0-15,1 2 0 0,4 2 0 0,-2 2 0 16,4 2 0-16,5-3 0 0,3 1 0 0,4-5 0 16,5-1 0-16,5-3 0 0,4-2 0 15,-4-17 0-15,22 28 0 0,-4-21 0 0,5-3 0 16,4-4 0-16,3-4 0 0,4-3 0 15,3-5 0-15,-1-5 0 0,2-1 0 0,-3-5 0 16,0 0 0-16,-2-2 0 0,-2 0 0 0,-5 1 0 16,-1 0 0-16,-4 2 0 0,-1 0 0 0,-4 3 0 15,-3 1 0-15,-13 18 0 0,18-27 0 0,-18 27 0 16,10-19 0-16,-10 19 0 0,0 0 0 16,0 0 0-16,0 0 0 0,0 0 0 0,0 0 0 15,0 0 0-15,-6 27 0 0,1-5 0 0,-1 4 0 16,0 4 0-16,1 1 0 0,0 1 0 0,2-2 0 15,3-1 0-15,2-4 0 0,4 0 0 0,3-7 0 16,6-1 0-16,4-5 0 0,6 0 0 16,3-7-23-16,7 2-49 0,-8-22-76 0,27 25-62 15,-34-39-41-15,39 27-224 0,-19-14-37 16,-7-17 157-16</inkml:trace>
  <inkml:trace contextRef="#ctx0" brushRef="#br1" timeOffset="48405.6688">12297 13585 2047 0,'-20'22'0'0,"-4"-16"0"16,4 2 0-16,-2 5 0 0,1 3 0 0,1 4 0 15,1 1 0-15,1 3 0 0,2 4 0 0,0 1 0 16,4 3 0-16,3 0 0 0,2 2 0 16,4 0 0-16,4-2 0 0,3-6 0 0,3 0 0 15,4-3 0-15,2-4 0 0,9-1 0 0,-2-7 0 16,5-3 0-16,3-5 0 0,5-2 0 0,1-8 0 15,9 1 0-15,-12-23-167 0,32 34-162 16,-43-42-237-16,24 15-67 0,-8 0 282 0</inkml:trace>
  <inkml:trace contextRef="#ctx0" brushRef="#br1" timeOffset="48608.7865">12786 13205 2047 0,'0'0'0'0,"-21"30"0"16,12-8 0-16,0 5 0 0,-1 7 0 0,3-1 0 16,2 6 0-16,2 2 0 0,1-1 0 0,4 3 0 15,-2 0 0-15,2 2 0 0,-1-3 0 0,3 0 0 16,0-2 0-16,0 3 0 0,-1-6 0 0,2 1 0 16,-4-6 0-16,5 1 0 0,-6-15-55 15,26 28-251-15,-45-46-187 0,29 21-148 0,-10-21 90 16,0 0 551-16</inkml:trace>
  <inkml:trace contextRef="#ctx0" brushRef="#br1" timeOffset="48905.6729">12998 13572 2047 0,'-21'7'0'0,"2"2"0"0,0 0 0 15,2-1 0-15,17-8 0 0,-26 20 0 0,26-20 0 16,-17 19 0-16,17-19 0 0,0 0 0 0,-10 22 0 16,10-22 0-16,0 0 0 0,7 22 0 0,-7-22 0 15,0 0 0-15,24 21 0 0,-24-21 0 16,25 17 0-16,-25-17 0 0,30 20 0 16,-30-20 0-16,33 21 0 0,-33-21 0 0,30 23 0 15,-30-23 0-15,28 20 0 0,-28-20 0 0,28 18 0 16,-28-18 0-16,27 16 0 0,-27-16 0 0,28 11 0 15,-9-4 0-15,-19-7-119 0,42 8-140 0,-43-31-114 16,33 26-230-16,-8-3 65 0,-7-18 384 16</inkml:trace>
  <inkml:trace contextRef="#ctx0" brushRef="#br1" timeOffset="49624.4467">13445 13622 2047 0,'0'0'0'0,"0"0"0"16,0 0 0-16,0 0 0 0,0 0 0 0,0 0 0 16,0 0 0-16,-7 25 0 0,7-25 0 15,-3 19 0-15,3-19 0 0,-2 25 0 0,2-25 0 16,0 28 0-16,0-28 0 0,1 32 0 0,-1-16 0 15,0 4 0-15,1-2 0 0,1-1 0 0,-2-17 0 16,3 25 0-16,-3-25 0 0,0 0 0 0,16 22 0 16,-16-22 0-16,0 0 0 0,24 6 0 0,-24-6 0 15,20-6 0-15,-20 6 0 0,21-14 0 0,-21 14 0 16,26-29 0-16,-10 8 0 16,1-3 0-16,3 0 0 0,-1-1 0 0,2 0 0 15,-3-2 0-15,3 3 0 0,-4 0 0 0,-1 2 0 16,-1 4 0-16,-15 18 0 0,22-28 0 0,-22 28 0 15,14-17 0-15,-14 17 0 0,0 0 0 0,0 0 0 16,0 0 0-16,0 0 0 0,13 19 0 0,-13-19 0 16,4 32 0-16,-3-10 0 0,0 3 0 0,2 2 0 15,0 2 0-15,0-2 0 0,1-1 0 16,1 0 0-16,0-5 0 0,2 2 0 0,3-3 0 16,-10-20 0-16,25 27 0 0,-25-27 0 0,30 17 0 15,-11-14 0-15,-2-3 0 0,3-5 0 0,-1-3 0 16,0-3 0-16,-1-5 0 0,0-2 0 15,-1-3 0-15,-4-2 0 0,1 0 0 0,-3-2 0 16,-4-1 0-16,0-1 0 0,-3 1 0 16,-2 2 0-16,0 0 0 0,-4 3 0 0,4 1 0 15,-4-1 0-15,2 21 0 0,2-32 0 0,-2 32 0 16,5-28 0-16,-5 28 0 0,0 0 0 0,10-17 0 16,-10 17 0-16,18 2 0 0,-18-2 0 0,27 22-146 15,-27-22-104-15,31 23-94 0,-31-23-160 0,0 0-20 16,35 22 246-16</inkml:trace>
  <inkml:trace contextRef="#ctx0" brushRef="#br1" timeOffset="50749.4525">14597 13503 2047 0,'-31'3'0'0,"2"2"0"15,-1 2 0-15,-1 4 0 0,-3 0 0 0,4 6 0 16,-2 1 0-16,3 4 0 0,0 0 0 0,4 2 0 16,3-1 0-16,3-1 0 0,6-2 0 0,6 0 0 15,3-2 0-15,6 0 0 0,-2-18 0 0,18 28 0 16,-18-28 0-16,34 18 0 0,-10-13 0 0,4-5 0 16,3-3 0-16,2-4 0 15,3-2 0-15,-2-3 0 0,0 0 0 0,-3-3 0 16,-2-1 0-16,-1-2 0 0,-3 1 0 0,-5-1 0 15,-4-2 0-15,-2 2 0 0,-5-1 0 0,-3-1 0 16,-6 20 0-16,9-31 0 0,-9 31 0 0,2-27 0 16,-2 27 0-16,0-23 0 0,0 23 0 0,0 0 0 15,-4-19 0-15,4 19 0 0,0 0 0 0,0 0 0 16,0 0 0-16,0 0 0 0,-5 24 0 16,5-24 0-16,-2 31 0 0,1-12 0 0,1-1 0 15,0 1 0-15,0-1 0 0,1 1 0 0,2-1 0 16,-3-18 0-16,10 28 0 0,-10-28 0 15,13 21 0-15,-13-21 0 0,17 15 0 0,-17-15 0 16,23 7 0-16,-23-7 0 0,26 1 0 0,-26-1 0 16,30-6 0-16,-30 6 0 0,33-9 0 0,-33 9 0 15,29-12 0-15,-29 12 0 0,28-15 0 16,-28 15 0-16,24-12 0 0,-24 12 0 0,20-10 0 16,-20 10 0-16,17-9 0 0,-17 9 0 0,0 0 0 15,0 0 0-15,0 0 0 0,0 0 0 0,13 16 0 16,-13-16 0-16,-3 22 0 0,3-22 0 0,-8 30 0 15,8-30 0-15,-11 30 0 0,11-30 0 0,-11 27 0 16,11-27 0-16,-6 23 0 16,6-23 0-16,0 0 0 0,0 0 0 0,0 0 0 15,0 0 0-15,0 0 0 0,0 0 0 0,21-17 0 16,-9 0 0-16,2-3 0 0,0-2 0 0,1-1 0 16,2-2 0-16,0-2 0 0,1 1 0 0,1-1 0 15,-1 2 0-15,0 0 0 0,-1 2 0 0,0 2 0 16,1 0 0-16,-2 4 0 0,-16 17 0 0,30-25 0 15,-30 25 0-15,25-11 0 0,-25 11 0 16,19 0 0-16,-19 0 0 0,18 8 0 0,-18-8 0 16,19 15 0-16,-19-15 0 0,19 18 0 0,-19-18 0 15,23 17 0-15,-23-17 0 0,24 16 0 0,-24-16 0 16,31 10 0-16,-14-6 0 0,5-1 0 16,1-3 0-16,1 0 0 0,3-4 0 0,1 1 0 15,3 0 0-15,0-3 0 0,1 0 0 0,-3-3 0 16,-1 1 0-16,-3-3 0 0,-3 2 0 15,-5-1 0-15,-17 10 0 0,18-17 0 0,-18 17 0 16,0 0 0-16,-8-22 0 0,8 22 0 0,-26-9 0 16,7 8 0-16,-4 2 0 0,-3 2 0 0,-1 2 0 15,1 2 0-15,-2 3 0 0,1 1 0 0,1 2 0 16,0 4 0-16,3 1 0 0,-1 4 0 0,5 2 0 16,2 1 0-16,2 5 0 0,6 3 0 15,1 1 0-15,5-1 0 0,2-3 0 0,3-5 0 16,4-4 0-16,4-3 0 0,-10-18 0 15,34 27 0-15,-11-20 0 0,4-7 0 0,4-3 0 16,3-6 0-16,4-6 0 0,0-4 0 0,3-8 0 16,0-4 0-16,3-4 0 0,0-5 0 0,-1-1 0 15,-5 0 0-15,-2-1 0 0,-2 1 0 0,-5-1 0 16,-2-4 0-16,-4-1 0 0,-2-3 0 16,-3 1 0-16,-4-1 0 0,-1-1 0 0,-5 7 0 15,-1 1 0-15,-2 11 0 0,-2 12 0 0,-3 20 0 16,0 0 0-16,0 0 0 0,-23 2 0 0,9 17 0 15,-3 4 0-15,-4 11 0 0,0 6 0 0,-5 6 0 16,-1 6 0-16,-1 2 0 0,0 2 0 0,4-2 0 16,1-3 0-16,5-3 0 0,2-7 0 15,7-2 0-15,4-8 0 0,12 1 0 16,-1-9 0-16,12 1 0 0,-18-24 0 0,42 36-117 16,-25-33-25-16,19 16-21 0,-36-19-7 0,57 4 8 15,-36-20-12-15,27 20-31 0,-17-21-6 0,15 3 6 16,-1 2-44-16,-11-23 1 0,32 33 248 0</inkml:trace>
  <inkml:trace contextRef="#ctx0" brushRef="#br1" timeOffset="51176.6633">16490 13345 1080 0,'0'0'548'15,"15"21"-155"-15,-34-22-367 0,-1 2-26 0,-4 4 0 16,1 2 0-16,-3 2 0 0,4 1 0 16,-1 2 0-16,2 1 0 0,3-1 0 0,18-12 0 15,-27 24 0 1,27-24 0-16,-12 20 0 0,12-20 0 15,6 17 0-15,-6-17 0 0,21 15 0 0,-4-9 0 16,5-2 0-16,1-1 0 0,1 0 0 0,3-1 0 16,-3-2 0-16,6 4 0 0,-5-2 0 0,-2 3 0 15,-2 1 0-15,-21-6 0 0,29 17 0 0,-29-17 0 16,18 22 0-16,-18-22 0 0,10 26 0 16,-10-26 0-16,1 33 0 0,-3-15 0 0,-4 3 0 15,-3-2 0-15,-2 4 0 0,-2-1 0 16,-2-2 0-16,1 1 0 0,-4-3 0 0,1 0 0 15,17-18 0-15,-28 26 0 0,28-26 0 0,0 0 0 16,0 0 0-16,0 0 0 0,0 0 0 0,0 0-74 16,26-8-106-16,-23-27-50 0,34 33-82 0,-29-39-24 15,27 18-42-15,0 6-76 0,-16-27 372 0</inkml:trace>
  <inkml:trace contextRef="#ctx0" brushRef="#br1" timeOffset="51318.0765">16850 13645 2047 0,'-48'17'0'0,"48"-17"0"0,-25-6 0 0,25 6 0 16,-21-12 0-16,21 12 0 0,0 0 0 0,-21-30 0 15,21 30 0-15,-12-30-153 0,30 42-156 16,-44-35-229-16,26 23-86 0,0 0 202 0</inkml:trace>
  <inkml:trace contextRef="#ctx0" brushRef="#br2" timeOffset="55514.4065">2077 15283 1245 0,'0'0'542'0,"0"0"-480"0,0 0-16 15,0 0-13-15,0 0-7 0,-10-18-6 16,10 18-3-16,0 0-5 0,0 0-3 0,-22-20-3 16,22 20 0-16,0 0-3 0,-22 0 1 15,22 0 2-15,-20 14-2 0,20-14-4 0,-23 21 4 16,10-4-4-16,0 3 2 0,0 1-2 0,-1 2 0 16,2-2 0-16,2 0 0 0,2-3 0 0,8-18 0 15,-7 27 0-15,7-27 0 0,2 17 0 16,-2-17 0-16,0 0 0 0,21 10 0 0,-21-10 0 15,24-1 0-15,-24 1 0 0,29-7 0 0,-29 7 0 16,31-9 0-16,-14 6 0 0,-17 3 0 0,28-2 0 16,-28 2 0-16,23 6 0 0,-23-6 0 0,0 0 0 15,23 26 0-15,-23-26 0 0,7 25 0 0,-7-25 0 16,-2 32 0-16,-3-15 0 0,-2 1 0 16,-2 0 0-16,0 0 0 0,1 0 0 15,8-18 0-15,-17 29 0 0,17-29 0 0,-11 17 0 16,11-17-11-16,0 0-35 0,0 0-25 0,0 0-53 15,4-28-159-15,14 22-313 0,-12-13 6 0,9-3 265 16</inkml:trace>
  <inkml:trace contextRef="#ctx0" brushRef="#br2" timeOffset="55733.1312">2357 15259 1315 0,'4'27'574'16,"-4"-27"-543"-16,-13 27-6 0,13-27-4 0,-15 38 7 15,7-15-12-15,2 1-2 0,1 5-8 16,0 0 0-16,2 2-5 0,0-1 9 0,1-2-10 16,0-4 0-16,4-1 0 0,0-4 0 15,2-3 0-15,-4-16 0 0,12 22 0 0,-12-22-8 16,19 6-12-16,-19-6-15 0,23-8-15 0,-23 8-23 16,32-21-54-16,-40-9-412 0,29 8-55 0,-6-12 5 15</inkml:trace>
  <inkml:trace contextRef="#ctx0" brushRef="#br2" timeOffset="55858.1892">2286 14996 1391 0,'-41'1'382'0,"41"-1"-278"16,0 0-88-16,0 0-11 0,-5 21-8 0,5-21-1 16,0 0-4-16,18 18-4 0,-18-18-26 0,26 10-37 15,6 19-196-15,-32-29-332 0,39 2 22 0,-16 5 279 16</inkml:trace>
  <inkml:trace contextRef="#ctx0" brushRef="#br2" timeOffset="56248.8011">2683 15110 1198 0,'18'29'289'0,"-18"-29"54"16,0 0-313-16,0 0-3 0,0 0 3 0,0 0 10 15,0 0-8-15,0 0 1 0,12-18-10 0,-12 18-21 16,0 0-2-16,25-18 0 0,-25 18 0 0,33-15 0 16,-14 7 0-16,2 0 0 0,1 2 0 0,1 1 0 15,-2 3 0-15,0 2 0 0,-3 2 0 0,-18-2 0 16,29 15 0-16,-29-15 0 0,17 22 0 0,-17-22 0 16,5 32 0-16,-7-12 0 0,-3 2 0 15,-4 1 0-15,-2 2 0 0,-3 0 0 0,-2 6 0 16,-1-5 0-16,-1 1 0 0,-1-2 0 0,2-2 0 15,0-2 0-15,3-3 0 0,14-18 0 16,-25 28 0-16,25-28 0 0,0 0 0 0,-15 19 0 16,15-19 0-16,0 0 0 0,0 0 0 0,0 0 0 15,0 0 0-15,0 0 0 0,0 0 0 0,25 0 0 16,-25 0 0-16,26-8 0 0,-26 8 0 16,33-11 0-16,-15 6 0 0,4 1-8 0,-2-1-33 15,7 5-18-15,-7-11-46 0,27 20-474 0,-30-16-32 16,13 14 18-16</inkml:trace>
  <inkml:trace contextRef="#ctx0" brushRef="#br2" timeOffset="56644.2741">3242 15259 1428 0,'13'29'406'15,"-13"-29"-373"-15,0 0-5 0,0 0 6 0,28 4 9 16,-28-4-9-16,38-12-6 0,-17 3-15 0,3-3-13 16,0-2 0-16,4 0 0 0,-1-1 0 0,1 0 0 15,-2-1 0-15,-2-1 0 0,-3 0 0 0,-3 1 0 16,-18 16 0-16,24-28 0 0,-24 28 0 0,6-19 0 15,-6 19 0-15,-11-17 0 16,11 17 0-16,-27-13 0 0,9 10 0 0,-2 3 0 16,-4 4 0-16,-2 0 0 0,0 2 0 0,1 5 0 15,-1 3 0-15,1 7 0 0,1 4 0 0,3 2 0 16,1 3 0-16,2 5 0 0,2 0 0 0,5 5 0 16,3-3 0-16,5-3 0 0,4-2 0 0,5-7 0 15,7-3 0-15,5-4 0 0,6-6 0 0,4-6 0 16,7-5 0-16,3-7 0 0,11-2 0 15,2-9 0-15,12 1-4 0,-5-25-193 0,37 31-348 16,-28-26-94-16,16 6 3 0</inkml:trace>
  <inkml:trace contextRef="#ctx0" brushRef="#br2" timeOffset="57519.2833">5959 15075 1904 0,'0'0'55'0,"0"0"-31"16,0 0 1-16,0 0-3 0,0 0-5 0,0 0-17 15,6-17 0-15,-6 17 0 0,0 0 0 0,0 0 0 16,0 0 0-16,-4 20 0 0,4-20 0 15,-10 25 0-15,3-8 0 0,0 2 0 0,0 3 0 16,-1-2 0-16,2 2 0 0,1 1 0 0,2-2 0 16,1-2 0-16,4-1 0 0,1-1 0 0,-3-17 0 15,14 28 0-15,-14-28 0 0,23 19 0 0,-23-19 0 16,34 11 0-16,-13-9 0 0,2-2 0 16,1-4 0-16,4-2 0 0,-1-3 0 0,1-2 0 15,-2-2 0-15,0-3 0 0,-4-3 0 16,-1 1 0-16,-3-3 0 0,-4 3 0 0,0 0 0 15,-2-3 0-15,-4 3 0 0,0-2 0 0,-2 3 0 16,-3 0 0-16,-3 17 0 0,3-31 0 0,-3 31 0 16,0-24 0-16,0 24 0 0,-3-18 0 0,3 18 0 15,0 0 0-15,0 0 0 0,0 0 0 0,0 0 0 16,0 0 0-16,0 0 0 0,-2 19 0 16,2-19 0-16,1 36 0 0,-1-13 0 0,0 2 0 15,1 2 0-15,1-1 0 0,0 0 0 0,2-2 0 16,3-1 0-16,0-4 0 0,5-1 0 0,-12-18 0 15,32 28 0-15,-32-28 0 0,38 21-69 16,-38-21-62-16,50 18-200 0,-50-18-207 0,26-11-49 16,-26 11 197-16</inkml:trace>
  <inkml:trace contextRef="#ctx0" brushRef="#br2" timeOffset="57894.3101">6675 15026 1891 0,'0'0'59'15,"0"0"-17"-15,-17 0-6 0,17 0-17 0,0 0-19 16,-18 15 0-16,18-15 0 0,-12 20 0 16,12-20 0-16,-10 33 0 0,6-13 0 15,-1 1 0-15,2 1 0 0,0 1 0 0,1 0 0 16,1-2 0-16,1-1 0 0,0-20 0 0,3 30 0 16,-3-30 0-16,8 23 0 0,-8-23 0 0,0 0 0 15,0 0 0-15,21 12 0 0,-21-12 0 0,19-10 0 16,-19 10 0-16,24-25 0 0,-9 6 0 0,0-3 0 15,2-2 0-15,1-1 0 0,-3-2 0 16,1 2 0-16,-1 0 0 0,-4 5 0 0,0 1 0 16,-11 19 0-16,13-28 0 0,-13 28 0 0,0 0 0 15,0 0 0-15,0 0 0 0,0 0 0 0,0 0 0 16,0 0 0-16,0 0 0 0,0 0 0 0,4 30 0 16,-6-13 0-16,2 5 0 0,-2-3 0 15,3 2 0-15,0-2 0 0,4 1 0 0,0-1 0 16,5-2 0-16,-10-17 0 0,24 30 0 15,-24-30 0-15,35 25-74 0,-35-25-97 0,54 18-210 16,-50-35-77-16,27 19-119 0,-4-4 192 0,-16-24 385 16</inkml:trace>
  <inkml:trace contextRef="#ctx0" brushRef="#br2" timeOffset="58097.422">7253 15006 1466 0,'-26'8'423'0,"5"10"-265"15,21-18-158-15,-15 21 0 0,15-21 0 16,-11 34 0-16,6-12 0 0,0-1 0 0,1 5 0 16,3-1 0-16,1 1 0 0,1 1 0 0,3-1 0 15,0-3 0-15,1-3 0 0,-5-20 0 0,13 28 0 16,-13-28 0-16,18 13 0 0,-18-13 0 16,22 3-41-16,-17-24-117 0,30 29-378 0,-31-35-57 15,15 10-16-15</inkml:trace>
  <inkml:trace contextRef="#ctx0" brushRef="#br2" timeOffset="58222.4641">7365 14635 1517 0,'0'0'262'0,"0"0"-144"0,0 0-123 0,0 0-10 15,17 9-32-15,-17-9-77 0,32-3-448 0,-32 3-3 16,21 1 17-16</inkml:trace>
  <inkml:trace contextRef="#ctx0" brushRef="#br2" timeOffset="58441.2292">7794 14506 1720 0,'0'0'214'0,"-15"25"-183"16,10-7 24-16,3 7-38 0,-4 2-7 0,0 4-10 15,-1 4 0-15,-1 5 0 0,1 5 0 16,-2 3 0-16,2 2 0 0,-1 2 0 0,-1 0 0 16,2-1 0-16,-2-2 0 0,2-4 0 0,-2-4 0 15,1-5 0-15,3-1-2 0,-1-7-72 0,12 10-53 16,-30-32-341-16,34 20-163 0,-10-26 48 0,0 0 422 16</inkml:trace>
  <inkml:trace contextRef="#ctx0" brushRef="#br2" timeOffset="58628.6841">7564 14885 2008 0,'2'31'39'0,"-2"-31"-39"16,0 0 0-16,0 0 0 0,0 0 0 0,26 3 0 16,-7-7 0-16,6-3 0 0,2 1 0 15,4-1 0-15,-2-5 0 0,5 3 0 0,-1-3 0 16,6 3 0-16,0-6 0 0,21 23-197 0,-35-32-402 15,30 19-64-15,-16-12 76 0</inkml:trace>
  <inkml:trace contextRef="#ctx0" brushRef="#br2" timeOffset="59019.3395">8229 14538 2012 0,'18'1'35'16,"4"1"-35"-16,5 1 0 0,2 3 0 0,1 4 0 15,-3 3 0-15,-2 5 0 0,-2 6 0 0,-4 3 0 16,0 6 0-16,-6 3 0 0,-3 2 0 0,-5 5 0 16,-3 2 0-16,-4 2 0 0,-4 0 0 0,-5 0 0 15,-4 1 0-15,-6 1 0 0,-3 0 0 16,-4 0 0-16,-4-2 0 0,0-2 0 0,-3-4 0 0,0-5 0 15,-1-6 0-15,3 2-35 0,-10-19-99 16,32 25-401-16,-35-26-84 0,18 8 15 16</inkml:trace>
  <inkml:trace contextRef="#ctx0" brushRef="#br2" timeOffset="59519.4192">5965 14811 1261 0,'0'0'417'16,"0"0"-268"-16,0 0-123 0,-20-11 8 0,20 11 2 16,0 0 0-16,-23-5-5 0,23 5-15 0,-26 10-4 15,26-10-6-15,-33 30 5 0,14-9-3 16,1 7-4-16,-2 3-4 0,0 7 0 0,-2 5 0 16,1 7 0-16,1 5 0 0,0 7 0 0,2 5 0 15,4 4 0-15,4-3 0 0,4-1 0 16,7-6 0-16,6-8 0 0,9-6 0 0,7-8 0 0,10-6 0 15,5-10 0-15,9-6 0 0,1-14-41 16,25 19-210-16,-21-40-392 0,20 9 28 16,-14-11 119-16</inkml:trace>
  <inkml:trace contextRef="#ctx0" brushRef="#br2" timeOffset="60050.611">3918 14808 1888 0,'0'0'25'0,"0"0"-5"0,22-23 7 0,-22 23 7 16,28-19-2-16,-9 15-11 0,0 1-21 16,4 7 0-16,0 7 0 0,1 6 0 0,1 7 0 15,-2 6 0-15,-1 9 0 0,-4 3 0 0,-4 5 0 16,-3 5 0-16,-7 4 0 0,-6 3 0 0,-7 4 0 15,-6 5 0-15,-5-2 0 0,-6 1 0 16,-3-1 0-16,-3-6 0 0,2-4 0 0,1-5 0 16,4-7 0-16,4-9-17 0,8-5-52 0,-6-25-58 15,29 12-475-15,-10-17-33 0,-21-7 56 16</inkml:trace>
  <inkml:trace contextRef="#ctx0" brushRef="#br2" timeOffset="60525.8807">1992 14765 1577 0,'-50'-9'276'0,"50"9"-217"0,-44 26-41 0,15-4 9 15,0 3-4-15,0 9 9 0,-3 8-8 0,2 10-13 16,-1 10-11-16,2 7 0 0,0 9 0 16,2 6 0-16,4 3 0 0,3 3 0 15,8-3 0-15,6-4 0 0,9-2 0 0,6-7 0 16,11-12 0-16,7-10 0 0,13-15 0 0,10-11 0 15,19-2-44-15,-10-42-332 0,29 30-293 0,-14-19 36 16,11 2 309-16</inkml:trace>
  <inkml:trace contextRef="#ctx0" brushRef="#br2" timeOffset="61569.0678">11383 14971 1389 0,'0'-23'426'0,"0"23"-374"15,0 0-12-15,-6-20-5 0,6 20 2 0,-8-23-8 16,8 23-2-16,-11-22-15 0,11 22-12 0,-18-21 0 16,18 21 0-16,-25-13 0 15,6 10 0-15,0 3 0 0,-4 1 0 0,-2 7 0 16,0 1 0-16,-2 6 0 0,0 3 0 0,-1 3 0 16,2 3 0-16,3 0 0 0,-2 3 0 0,5 0 0 15,1 2 0-15,2 0 0 0,6-1 0 0,4-1 0 16,6-5 0-16,2-1 0 0,-1-21 0 0,20 28 0 15,-2-21 0-15,6-7 0 0,6-4 0 0,8-8 0 16,5-9 0-16,4-4 0 0,4-7 0 16,0-5 0-16,0-3 0 0,-1-4 0 0,-1-2 0 15,-3 1 0-15,-2 1 0 0,-6-2 0 0,-6 5 0 16,-1 3 0-16,-9 3 0 0,-3 6 0 0,-5 2 0 16,-7 7 0-16,-6 2 0 0,-1 18 0 15,-7-21 0-15,7 21 0 0,0 0 0 0,-27-2 0 16,27 2 0-16,-23 20 0 0,10 1 0 0,-3 4 0 15,1 4 0-15,2 5 0 0,2 1 0 16,1 0 0-16,4 2 0 0,1-2 0 0,6-1 0 16,2-4 0-16,7-2 0 0,2-8 0 0,7 0 0 15,1-8-10-15,11 13-143 0,-31-25-154 0,59 16-171 16,-38-17-142-16,9-3 142 0,10 15 478 0</inkml:trace>
  <inkml:trace contextRef="#ctx0" brushRef="#br2" timeOffset="61772.1782">12009 14781 2047 0,'0'0'0'0,"0"0"0"0,0 0 0 0,0 0 0 16,-16 18 0-16,16-18 0 0,-6 25 0 0,2-5 0 16,1 2 0-16,-1 3 0 0,0 0 0 15,2 1 0-15,-2-3 0 0,3-1 0 0,0-2 0 16,2-1 0-16,-1-19 0 0,7 35-23 0,-7-35-81 15,26 37-272-15,-26-37-245 0,0 0 25 0,0 0 270 16</inkml:trace>
  <inkml:trace contextRef="#ctx0" brushRef="#br2" timeOffset="62131.5517">12232 14591 1877 0,'-3'21'170'0,"3"-21"-170"16,0 0 0-16,0 0 0 0,0 0 0 0,0 0 0 16,0 0 0-16,0 19 0 0,0-19 0 15,7 19 0-15,-7-19 0 0,6 29 0 0,-3-12 0 16,-2 1 0-16,-1 4 0 0,0-1 0 0,-2 3 0 16,-1 4 0-16,0-2 0 0,-2 5 0 0,0-2 0 15,0-3 0-15,0 0 0 0,1-3 0 16,2-3 0-16,1-3 0 0,1-17 0 0,1 21 0 15,-1-21 0-15,0 0 0 0,0 0 0 0,0 0 0 16,18-2 0-16,-18 2 0 0,17-23 0 16,-17 23 0-16,22-35 0 0,-11 14 0 0,3-4 0 15,-2 1 0-15,-1 0 0 0,-2 0 0 0,-1 3 0 16,0-2 0-16,-2 2 0 0,0 0 0 0,0-1 0 16,2 0 0-16,-1 1 0 0,2-1 0 0,1 3 0 15,1-1 0-15,-11 20 0 0,28-30 0 0,-11 20 0 16,-17 10 0-16,38-13 0 0,-17 9 0 15,12 18-114-15,-25-37-238 0,41 42-227 16,-30-21-35-16,9 2 227 0</inkml:trace>
  <inkml:trace contextRef="#ctx0" brushRef="#br2" timeOffset="62615.9396">12596 14915 1915 0,'20'-1'56'0,"3"-3"-20"0,1-3-2 0,5 0-28 16,3-4-6-16,-2 1 0 0,1-1 0 0,0 0 0 16,1 1 0-16,-1-1 0 0,-1 0 0 0,-2 1 0 15,-4 0 0-15,-2 3 0 0,-22 7 0 16,29-12 0-16,-29 12 0 0,0 0 0 0,0 0 0 16,0 0 0-16,8-19 0 0,-8 19 0 15,0 0 0-15,-24-18 0 0,24 18 0 0,-30-14 0 16,12 10 0-16,0-1 0 0,-2 1 0 0,-1 0 0 15,1 3 0-15,-1 2 0 0,-1 3 0 0,2 1 0 16,0 2 0-16,1 3 0 0,-1 1 0 0,3 2 0 16,-1 4 0-16,3 2 0 0,1 2 0 15,4 4 0-15,3-2 0 0,2 1 0 0,6-1 0 16,4-3 0-16,5-1 0 0,-10-19 0 0,35 28 0 16,-12-17 0-16,6-3 0 0,0-4 0 0,7-3 0 15,0-5 0-15,7 0 0 0,0-6 0 0,7 1-36 16,-10-16-109-16,27 31-227 0,-41-40-145 0,21 21-75 15,-11-5 208-15</inkml:trace>
  <inkml:trace contextRef="#ctx0" brushRef="#br2" timeOffset="62834.7442">13304 14718 2047 0,'0'0'0'0,"-30"19"0"15,30-19 0-15,-29 27 0 0,15-10 0 0,0 1 0 16,3 3 0-16,-3 2 0 0,6 2 0 15,-1 0 0-15,3 2 0 0,3-3 0 0,1-2 0 16,4-1 0-16,-2-21 0 0,13 29 0 0,-13-29 0 16,24 20 0-16,-24-20 0 0,37 7 0 15,-14-11 0-15,5-4 0 0,2-5 0 0,7 0 0 16,-5-9 0-16,10 7-99 0,-24-32-195 0,39 38-182 16,-41-25-49-16,23 0-33 0,7 13 464 0</inkml:trace>
  <inkml:trace contextRef="#ctx0" brushRef="#br2" timeOffset="63037.8444">13759 14481 2047 0,'-15'29'0'0,"1"2"0"0,2 1 0 0,-2 3 0 16,2 0 0-16,1 1 0 15,1-1 0-15,2 0 0 0,-1 1 0 0,1-3 0 16,1-1 0-16,-1-3 0 0,3 0 0 0,2-5 0 15,0 0 0-15,3-24 0 0,0 37-62 0,0-37-64 16,19 39-322-16,-19-39-141 0,0 0 18 0,0 0 321 16</inkml:trace>
  <inkml:trace contextRef="#ctx0" brushRef="#br2" timeOffset="63334.726">13541 14712 1795 0,'17'31'252'16,"-17"-31"-252"-16,0 0 0 0,0 0 0 0,0 0 0 16,26 13 0-16,-26-13 0 0,27 3 0 15,-10-4 0-15,3-3 0 0,5 1 0 0,-2-3 0 16,3 1 0-16,1-4 0 0,-1 0 0 0,1-1 0 16,-1-2 0-16,-1 2 0 0,-1-1 0 0,-2 3 0 15,-3 1 0-15,-2 2 0 0,-17 5 0 0,28-6 0 16,-28 6 0-16,0 0 0 0,0 0 0 0,0 0 0 15,15 20 0-15,-15-20 0 0,-4 28 0 0,-2-9 0 16,0 2 0-16,-2 2 0 16,1 0 0-16,-1 4 0 0,1-2 0 0,1 3 0 15,-3 0 0-15,5-2 0 0,-2-3 0 0,5 1 0 16,-1-7 0-16,4 3 0 0,-2-20-68 0,20 34-166 16,-20-34-80-16,0 0-100 0,0 0-136 0,0 0 126 15,29-10 382-15</inkml:trace>
  <inkml:trace contextRef="#ctx0" brushRef="#br2" timeOffset="63475.3692">14016 14429 1462 0,'0'0'585'16,"-21"-11"-585"-16,21 11 0 0,-22-4 0 0,22 4 0 16,0 0 0-16,0 0 0 0,0 0-64 15,-21-10-126-15,44 29-336 0,-23-19-49 16,0 0 9-16</inkml:trace>
  <inkml:trace contextRef="#ctx0" brushRef="#br2" timeOffset="64256.6103">14413 14707 1748 0,'0'0'93'15,"0"0"-33"-15,-22-6-16 0,22 6-7 0,-28 3-17 16,11 1-2-16,-2 2-3 0,-2 5-3 0,2 3-12 15,-1 0 0-15,2 3 0 0,0 2 0 0,1 1 0 16,1 3 0-16,3 0 0 0,3 1 0 0,3-1 0 16,3-1 0-16,5-3 0 0,2-1 0 15,-3-18 0-15,15 28 0 0,-15-28 0 16,30 13 0-16,-12-10 0 0,6-2 0 0,-1-4 0 16,4-1 0-16,1-5 0 0,0-4 0 0,2-3 0 15,0-2 0-15,0-5 0 0,-2-2 0 0,-4-1 0 16,-2-2 0-16,-2 4 0 0,-3-1 0 0,-3-1 0 15,-3 3 0-15,-2 0 0 0,-4 2 0 0,-3 1 0 16,-2 2 0-16,-1 1 0 0,1 17 0 16,-10-28 0-16,10 28 0 0,-10-20 0 0,10 20 0 15,0 0 0-15,0 0 0 0,0 0 0 0,0 0 0 16,0 0 0-16,0 0 0 0,0 0 0 0,3 19 0 16,-3-19 0-16,17 14 0 0,-17-14 0 15,24 16 0-15,-24-16 0 0,30 17 0 0,-30-17 0 16,28 14 0-16,-28-14 0 0,30 13 0 15,-30-13 0-15,29 12 0 0,-29-12 0 0,20 11 0 16,-20-11 0-16,0 0 0 0,16 24 0 0,-16-24 0 16,2 22 0-16,-2-22 0 0,-4 24 0 0,4-24 0 15,-11 30 0-15,4-13 0 0,-2 0 0 0,-1 0 0 16,1 1 0-16,-1 0 0 0,1-1 0 0,9-17 0 16,-13 27 0-16,13-27 0 0,0 0 0 0,-4 18 0 15,4-18 0-15,0 0 0 0,17-4 0 16,-17 4 0-16,26-18 0 0,-8 4 0 0,4-7 0 15,4-3 0-15,0-3 0 0,5 0 0 16,-2 0 0-16,3 3 0 0,-3-2 0 0,0 4 0 16,-2 1 0-16,-3 3 0 0,-3 3 0 0,-3 6 0 15,-18 9 0-15,22-6 0 0,-22 6 0 0,0 0 0 16,12 19 0-16,-12-19 0 0,0 33 0 0,-4-12 0 16,1 5 0-16,-3-2 0 0,0 5 0 15,-2-4 0-15,6 2 0 0,-3-4 0 0,11 7-59 16,-6-30-162-16,15 41-64 0,-15-41-65 0,0 0-200 15,25 15 94-15,-25-15 331 0</inkml:trace>
  <inkml:trace contextRef="#ctx0" brushRef="#br2" timeOffset="64631.6322">15396 14190 1825 0,'0'0'222'15,"0"0"-222"-15,24-5 0 0,-24 5 0 16,23 15 0-16,-23-15 0 0,27 27 0 0,-12-9 0 15,2 2 0-15,0 1 0 0,3 0 0 0,1 3 0 16,1 1 0-16,1 2 0 0,-1 1 0 16,1 1 0-16,-1 2 0 0,-3 1 0 0,1 2 0 15,-6-3 0-15,-4 3 0 0,-4 0 0 0,-5-2 0 16,-3 4 0-16,-5-4 0 0,-7 3 0 0,-4 0 0 16,-5 3 0-16,-5-2 0 0,-2 3 0 0,-4-4 0 15,-2 2 0-15,-3-2 0 0,2 0 0 0,-3-8-12 16,21 21-269-16,-35-46-167 0,39 24-196 15,-20-15 24-15,-4-16 579 0</inkml:trace>
  <inkml:trace contextRef="#ctx0" brushRef="#br2" timeOffset="65219.7133">11236 14359 1848 0,'-20'3'60'0,"-8"-1"-24"0,3 5-3 15,-6 3-2-15,2 7-3 0,-4 6-17 0,2 7-11 16,-4 11 0-16,1 10 0 0,3 9 0 0,3 12 0 15,1 4 0-15,4 6 0 0,3 0 0 16,6-2 0-16,5-4 0 0,6-3 0 0,8-7 0 16,7-4 0-16,6-10 0 0,6-9 0 0,8-7 0 15,2-9 0-15,7-4 0 0,1-6 0 0,8 1 0 16,-12-28-212-16,34 24-395 0,-28-22-48 0,10 3 83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3T22:38:02.54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6162 7146 840 0,'0'0'468'0,"-11"-23"-202"0,11 23-212 0,0 0-11 16,0 0-8-16,-1-22-7 0,1 22-2 0,0 0 3 15,6-19-3-15,-6 19-2 0,0 0-3 0,3-23-5 16,-3 23-2-16,0 0-1 0,0 0 1 16,0 0 0-16,0 0 2 0,0 0-1 0,0 0-1 15,0 0-2-15,0 0-1 0,0 0-4 0,0 0 1 16,8 32-4-16,-8-13 2 0,-2 4-5 0,1 1 5 15,0 3-5-15,-1 0 5 0,-2 3-7 0,2-1 7 16,-3-3-7-16,1 1 5 0,0-3-3 0,0-2-1 16,1-5 0-16,3-17 0 0,-2 26 0 0,2-26 0 15,0 0 0-15,0 0 0 0,0 0 0 0,0 0 0 16,0 0 0-16,18 10 0 0,-18-10 0 0,0 0 0 16,23-30 0-16,-23 30 0 0,23-35 0 0,-11 13 0 15,-1 0 0-15,-1-1 0 0,-3 1 0 16,-1 2 0-16,0 0 0 0,-3 3 0 0,-1 1 0 15,-2 16 0-15,3-29 0 0,-3 29 0 0,0-22 0 16,0 22 0-16,1-17 0 0,-1 17 0 0,0 0 0 16,5-23 0-16,-5 23 0 0,0 0 0 0,18-23 0 15,-18 23 0-15,26-16 0 0,-26 16 0 0,31-13 0 16,-14 4 0-16,4 3 0 0,-2-2 0 0,3 3-20 16,-4-5-31-16,9 14-73 0,-21-32-153 0,25 32-318 15,-13-13-40-15,5 2 291 0</inkml:trace>
  <inkml:trace contextRef="#ctx0" brushRef="#br0" timeOffset="374.9998">6684 7157 1873 0,'0'0'12'0,"0"0"-2"15,0 0 3-15,0 0 1 0,1 21 10 0,-1-21-2 16,25-2 0-16,-25 2-4 0,33-8-5 0,-13 2-4 15,1-1-2-15,1-3-2 0,4 0-3 0,-2-2 1 16,-1 0-3-16,-1 0 0 0,-2 0 0 16,-3 0 0-16,-17 12 0 0,28-23-6 0,-28 23 8 15,19-20-15-15,-19 20 30 0,0 0-17 16,6-19 0-16,-6 19 0 0,0 0 0 0,-17-16 0 16,17 16 0-16,-22-6 0 0,22 6 0 0,-29-3 0 15,11 3 0-15,-2 1 0 0,0 1 0 0,-2 3 0 16,0 2 0-16,0 1 0 0,0 1 0 0,2 5 0 15,1 0 0-15,1 2 0 0,2 3 0 16,2 2 0-16,1-1 0 0,5 2 0 0,3 1 0 16,4-1 0-16,5 1 0 0,3 0 0 0,5-1 0 15,5-2 0-15,6-3 0 0,5-1 0 0,4-8 0 16,5 0 0-16,2-7 0 0,8-1 0 0,-1-7 0 16,10 3-65-16,-14-29-149 0,26 25-436 0,-17-16 9 15,13 1 165-15</inkml:trace>
  <inkml:trace contextRef="#ctx0" brushRef="#br0" timeOffset="593.7754">7891 6618 1898 0,'-27'-11'42'0,"10"4"-17"0,-3 0-3 0,0 5 4 16,-2 1-1-16,0 3-16 0,-1 2-9 15,-1 2 0-15,0 4 0 0,1 3 0 0,-4 4 0 16,3 2 0-16,-3 5 0 0,4 4 0 0,2 2 0 15,0 4 0-15,2 3 0 0,2-1 0 0,0 5 0 16,3 1 0-16,4 2 0 0,0-2 0 16,6 1 0-16,2-2 0 0,3-3 0 0,1 0 0 15,6-3 0-15,-2-5 0 0,5-2 0 0,0-6 0 16,8 2-61-16,-19-24-85 0,50 20-486 16,-50-20-14-16,32 9 85 0</inkml:trace>
  <inkml:trace contextRef="#ctx0" brushRef="#br0" timeOffset="765.7111">7411 7170 2047 0,'-23'14'0'0,"23"-14"0"0,0 0 0 0,0 0 0 16,0 0 0-16,0 0 0 0,18-4 0 16,1 0 0-16,9 0 0 0,5-6 0 0,7-2 0 15,7-4 0-15,7-1 0 0,3-5 0 0,14 7 0 16,-15-33-389-16,31 32-287 0,-5-13-1 0,8 3 373 15</inkml:trace>
  <inkml:trace contextRef="#ctx0" brushRef="#br0" timeOffset="1396.5663">9455 6915 1615 0,'18'-5'87'0,"-18"5"-46"15,0 0-5-15,15-25-1 0,-15 25-2 16,0 0 8-16,0 0-5 0,7-22 4 0,-7 22-5 15,0 0-4-15,0 0-14 0,-28-7-17 0,28 7 0 16,-30 7 0-16,9 3 0 0,-4 2 0 0,-2 2 0 16,-4 6 0-16,1 2 0 0,-2 2 0 0,1 2 0 15,2 1 0-15,1 1 0 0,2-3 0 16,4 1 0-16,4-5 0 0,3-3 0 0,15-18 0 16,-17 30 0-16,17-30 0 0,-2 18 0 15,2-18 0-15,0 0 0 0,22 20 0 0,-22-20 0 0,33 10 0 16,-10-9 0-16,4 0 0 0,3-1 0 0,2-1 0 15,0 0 0-15,-1 0 0 0,-2 2 0 0,-3 0 0 16,-6 2 0-16,-20-3 0 0,27 8 0 16,-27-8 0-16,0 0 0 0,12 23 0 15,-12-23 0-15,-7 29 0 0,-2-11 0 0,-5 3 0 16,-2-2 0-16,-4 2 0 0,-1-3 0 0,0-1 0 16,0-3 0-16,3 1 0 0,18-15 0 0,-28 21 0 15,28-21 0-15,0 0 0 0,0 0 0 0,-7 17-68 16,3-34-109-16,28 20-452 0,-24-3-7 0,33-18 100 15</inkml:trace>
  <inkml:trace contextRef="#ctx0" brushRef="#br0" timeOffset="1683.6316">10008 7074 2017 0,'0'0'30'0,"0"0"-30"0,-29-12 0 15,11 14 0-15,-3 2 0 0,1 0 0 16,-3 5 0-16,-2 1 0 0,-2 3 0 0,1 4 0 16,-1 3 0-16,0 5 0 0,3 0 0 0,0 2 0 15,3 0 0-15,3 0 0 0,3 0 0 0,5-2 0 16,4-2 0-16,6-4 0 0,3-1 0 0,-3-18 0 16,24 26 0-16,-5-15 0 0,7-4 0 15,6-3 0-15,5-6 0 0,5-4 0 0,5-5 0 16,3-1 0-16,1-6 0 0,3 2 0 0,-6-9-56 15,12 17-114-15,-37-25-409 0,27 12-62 0,-16-9 60 16</inkml:trace>
  <inkml:trace contextRef="#ctx0" brushRef="#br0" timeOffset="1840.564">10291 7121 1917 0,'1'17'79'0,"-23"1"-46"0,4 4-15 16,1 1-18-16,1 1 0 0,2 0 0 0,1 4 0 15,2-2 0-15,3 0 0 0,0-1 0 0,5-3 0 16,-1-1 0-16,5-2 0 0,2-1 0 0,-3-18 0 16,13 28 0-16,-13-28 0 0,18 18 0 0,-18-18 0 15,25 7 0-15,-25-7 0 0,30-7 0 0,-14-11-76 16,23 25-317-16,-26-36-249 0,18 8 7 16,-11-5 335-16</inkml:trace>
  <inkml:trace contextRef="#ctx0" brushRef="#br0" timeOffset="1996.7977">10310 6889 1675 0,'-35'-6'372'0,"10"6"-372"15,5 1 0-15,20-1 0 0,-27 3 0 0,27-3 0 16,0 0 0-16,0 0 0 0,0 0 0 0,0 0 0 16,0 0-12-16,38 9-95 0,-36-27-372 0,29 23-159 15,-8-9-12-15,6 0 490 0</inkml:trace>
  <inkml:trace contextRef="#ctx0" brushRef="#br0" timeOffset="2543.7007">10675 7117 2038 0,'-27'19'9'0,"27"-19"-9"16,-22 32 0-16,22-32 0 0,-17 30 0 0,17-30 0 15,-11 30 0-15,6-13 0 0,2 0 0 0,-1 0 0 16,2 1 0-16,2-1 0 0,-2 1 0 0,2 1 0 15,2-1 0-15,-2-18 0 0,-3 32 0 16,3-32 0-16,-5 28 0 0,5-28 0 0,-1 22 0 16,1-22 0-16,0 0 0 0,0 0 0 0,0 18 0 15,0-18 0-15,0 0 0 0,0 0 0 0,0 0 0 16,0 0 0-16,0 0 0 0,11-25 0 0,-11 25 0 16,12-35 0-16,-4 13 0 0,0-2 0 0,2-1 0 15,0 0 0-15,-2 1 0 16,3-3 0-16,0-1 0 0,1 1 0 0,1-2 0 15,2-2 0-15,1 2 0 0,0 2 0 0,2 1 0 16,0 4 0-16,2 5 0 0,-1 3 0 0,-1 3 0 16,1 3 0-16,-2 0 0 0,0 5 0 0,-17 3 0 15,32-2 0-15,-15 5 0 0,-17-3 0 0,31 12 0 16,-31-12 0-16,23 23 0 0,-23-23 0 0,13 35 0 16,-10-13 0-16,-6 2 0 0,1 1 0 15,-4 2 0-15,-4 1 0 0,-1 0 0 0,-3 1 0 16,-3-3 0-16,0 2 0 0,-2 0 0 0,0-3 0 15,-1 1 0-15,0-2 0 0,-2-4 0 0,0 0 0 16,1-3 0-16,1-3 0 0,1 1 0 16,19-15 0-16,-31 24 0 0,31-24 0 0,-26 16 0 15,26-16 0-15,-23 13 0 0,23-13 0 0,-24 14 0 16,24-14 0-16,-23 23 0 0,23-23 0 16,-22 28 0-16,10-10 0 0,2 3 0 0,-1 3 0 15,1 5 0-15,2 1 0 0,-3 3 0 0,2 1 0 16,-1 0 0-16,2 0 0 0,2-3 0 0,2-2 0 15,2-2 0-15,7-3 0 0,-5-24 0 0,30 51-257 16,-30-51-377-16,22 13-9 0,-22-13 131 0</inkml:trace>
  <inkml:trace contextRef="#ctx0" brushRef="#br0" timeOffset="3012.4626">11316 7214 2047 0,'-25'-5'0'16,"25"5"0"-16,-29-5 0 0,29 5 0 0,-24-3 0 16,24 3 0-16,-23 0 0 0,23 0 0 0,-26 3 0 15,26-3 0-15,-25 12 0 0,25-12 0 16,-27 23 0-16,27-23 0 0,-29 33 0 0,13-15 0 15,1 5 0-15,0 0 0 0,-1 1 0 16,2 0 0-16,2-3 0 0,4-2 0 0,8-19 0 16,-5 29 0-16,5-29 0 0,6 20 0 0,-6-20 0 15,18 12 0-15,-18-12 0 0,33 1 0 0,-11-8 0 16,6-4 0-16,4-6 0 0,3-4 0 0,2-4 0 16,2-3 0-16,-2-2 0 0,-3 0 0 0,-1 1 0 15,-5 1 0-15,0 0 0 0,-4 3 0 16,-2 2 0-16,-4 2 0 0,-6 4 0 0,-12 17 0 15,14-22 0-15,-14 22 0 0,0 0 0 16,0 0 0-16,0 0 0 0,0 0 0 0,-20 23 0 16,20-23 0-16,-22 38 0 0,9-12 0 0,1 0 0 15,2 0 0-15,2-1 0 0,4-2 0 0,2-2 0 16,5 2 0-16,1-3 0 0,4 0 0 0,-8-20 0 16,25 33 0-16,-25-33 0 0,39 29-103 15,-39-29-135-15,52 12-214 0,-52-12-159 0,46-7 61 16,-8 13 458-16</inkml:trace>
  <inkml:trace contextRef="#ctx0" brushRef="#br0" timeOffset="3356.2005">11862 7150 2046 0,'-32'-4'1'0,"14"-3"-1"0,-3 2 0 16,4 5 0-16,-3 1 0 0,1 5 0 0,0 2 0 15,-1 4 0-15,2 2 0 0,0 4 0 0,1 3 0 16,5 3 0-16,-2 0 0 0,6 3 0 0,2-3 0 15,2-2 0-15,4-3 0 0,5-2 0 0,-5-17 0 16,21 28 0-16,-21-28 0 0,33 16 0 0,-12-14 0 16,5-3 0-16,1-6 0 0,3-4 0 15,3-7 0-15,2-3 0 0,3-6 0 0,-2-2 0 16,1-3 0-16,-4-2 0 0,-2-2 0 0,-4-1 0 16,-1 0 0-16,-6-1 0 0,-1 3 0 0,-5 1 0 15,-2 3 0-15,-3 2 0 0,-3 5 0 16,-1 4 0-16,-5 20 0 0,0-20 0 0,0 20 0 15,0 0 0-15,0 0 0 0,-20 10 0 0,11 6 0 16,-6 9 0-16,-1 6 0 0,2 5 0 16,-6 3 0-16,6 1 0 0,-1 2 0 0,-1-3 0 15,8 3 0-15,-1-7 0 0,7 3 0 0,-4-10 0 16,21 18-153-16,-34-43-198 0,46 36-157 0,-27-39-112 16,7 18 206-16,23 8 414 0</inkml:trace>
  <inkml:trace contextRef="#ctx0" brushRef="#br0" timeOffset="3746.847">12795 7377 2047 0,'0'0'0'0,"-16"22"0"0,16-22 0 16,-21 31 0-16,11-9 0 0,1 4 0 0,-1 4 0 15,-1 0 0-15,-1 4 0 0,-2-3 0 16,5 1 0-16,-3-3 0 0,7 5-42 0,5-34-104 16,2 48-493-16,-2-48 17 0,7 35 25 0</inkml:trace>
  <inkml:trace contextRef="#ctx0" brushRef="#br0" timeOffset="4528.1243">13438 7388 1767 0,'0'0'57'0,"17"-24"-20"0,-17 24-6 15,16-23 5-15,-16 23-6 0,16-18-5 0,-16 18-2 16,0 0 1-16,0 0-7 0,0 0-17 15,11-18 0-15,-11 18 0 0,0 0 0 0,0 0 0 16,0 0 0-16,-18 4 0 0,18-4 0 0,0 0 0 16,-19 19 0-16,19-19 0 0,-16 25 0 0,9-7 0 15,-2 3 0-15,0 0 0 0,-2 5 0 16,0-2 0-16,1 3 0 0,-1-2 0 0,3 0 0 16,-1 0 0-16,2-4 0 0,1-1 0 0,1-3 0 15,5-17 0-15,-3 23 0 0,3-23 0 16,0 0 0-16,0 0 0 0,0 0 0 0,0 0 0 15,0 0 0-15,0 0 0 0,19 0 0 0,-19 0 0 16,12-25 0-16,-5 4 0 0,0-4 0 0,1-1 0 16,-2-3 0-16,0 0 0 0,0 0 0 0,0 0 0 15,-1-1 0-15,0-1 0 0,-2 0 0 0,2-3 0 16,1-1 0-16,2-3 0 0,0 1 0 0,2 1 0 16,1 3 0-16,0 6 0 0,3 4 0 15,-1 5 0-15,-13 18 0 0,25-23 0 16,-25 23 0-16,26-14 0 0,-26 14 0 0,28-6 0 15,-28 6 0-15,34 1 0 0,-12 1 0 0,-2 2 0 16,6 1 0-16,-4 1 0 0,1 0 0 0,-1 1 0 16,0 2 0-16,1 2 0 0,-3 1 0 0,-1 1 0 15,-19-13 0-15,26 31 0 0,-17-14 0 16,-4 1 0-16,-5 2 0 0,-4 2 0 0,-6 1 0 16,-3 0 0-16,-4 1 0 0,-4-1 0 0,-3 0 0 15,-3-2 0-15,0 0 0 0,-1-2 0 0,-1 0 0 16,0-1 0-16,0-3 0 0,2 1 0 0,2-1 0 15,0-1 0-15,0-1 0 0,2 0 0 0,-1-1 0 16,3-2 0-16,1 1 0 0,-1 3 0 16,3-1 0-16,-1 3 0 0,1 2 0 15,-1 1 0-15,3 4 0 0,1 3 0 0,0 3 0 16,2 2 0-16,1 3 0 0,-1 2 0 0,2-2 0 16,0 1 0-16,1-1 0 0,1 1 0 0,-1-2 0 15,4 1 0-15,-1-8 0 0,7 3 0 0,0-29-114 16,12 46-251-16,-12-46-156 0,0 0-79 0,11 21 154 15,-11-21 446-15</inkml:trace>
  <inkml:trace contextRef="#ctx0" brushRef="#br0" timeOffset="4981.2346">14331 7139 2047 0,'-24'-9'0'0,"6"0"0"0,1 3 0 0,0-2 0 16,17 8 0-16,-28-7 0 0,28 7 0 0,-30-1 0 16,30 1 0-16,-31 8 0 0,31-8 0 0,-34 21 0 15,14-6 0-15,0 1 0 16,0 6 0-16,-1 1 0 0,1 4 0 0,0-1 0 15,1 2 0-15,1-1 0 0,5-2 0 0,2-2 0 16,4-3 0-16,4-2 0 0,3-18 0 0,7 29 0 16,-7-29 0-16,24 20 0 0,-6-14 0 0,5-3 0 15,2-4 0-15,8-5 0 0,0-5 0 0,5-4 0 16,1-4 0-16,-2-2 0 0,1-2 0 0,-4 0 0 16,-1-1 0-16,-3-1 0 0,-3 2 0 15,-5 0 0-15,-1 1 0 0,-5 1 0 0,-3 3 0 16,-13 18 0-16,11-29 0 0,-11 29 0 0,-3-17 0 15,3 17 0-15,0 0 0 0,-24-5 0 0,24 5 0 16,-24 14 0-16,24-14 0 0,-27 28 0 16,14-10 0-16,-1 3 0 0,3 0 0 0,3 3 0 15,-1-1 0-15,8 1 0 0,-1-2 0 16,8 2 0-16,0-6 0 0,10 5 0 0,-16-23-157 16,48 39-181-16,-48-39-157 0,39 7-98 0,-5 6 130 15,-12-29 463-15</inkml:trace>
  <inkml:trace contextRef="#ctx0" brushRef="#br0" timeOffset="5543.7505">14900 7099 2047 0,'-37'-1'0'0,"3"0"0"0,1 5 0 15,3 0 0-15,0 5 0 0,-1 0 0 0,2 6 0 16,0 0 0-16,3 4 0 0,2 0 0 0,3 0 0 15,5 2 0-15,5-3 0 0,4 1 0 0,7-19 0 16,4 31 0-16,-4-31 0 0,23 26 0 16,-2-15 0-16,2-1 0 0,2-5 0 0,4-4 0 15,2-4 0-15,-1-3 0 0,2 0 0 0,-2-3 0 16,-1-2 0-16,-2-3 0 0,-2 1 0 0,-5-1 0 16,0-2 0-16,-20 16 0 0,29-29 0 0,-29 29 0 15,17-28 0-15,-17 28 0 0,8-23 0 16,-8 23 0-16,0 0 0 0,0-17 0 15,0 17 0-15,0 0 0 0,0 0 0 0,-17 17 0 16,17-17 0-16,-17 35 0 0,5-8 0 0,-1 8 0 16,-2 3 0-16,-2 6 0 0,-1 2 0 0,0 2 0 15,-1 4 0-15,1-1 0 0,5 0 0 0,-2-4 0 16,2-2 0-16,2-4 0 0,-2-4 0 0,2 0 0 16,0-8 0-16,1-5 0 0,1-5 0 0,9-19 0 15,-12 21 0-15,12-21 0 0,0 0 0 16,0 0 0-16,0 0 0 0,0 0 0 0,-1-28 0 15,6 5 0-15,1-6 0 0,5-6 0 0,1-1 0 16,-1-2 0-16,2 0 0 0,-2-2 0 16,1 0 0-16,-1-3 0 0,0 1 0 0,-1 1 0 15,1-1 0-15,1 0 0 0,0 1 0 0,2 4 0 16,-1 4 0-16,-1 5 0 0,-1 9 0 0,-1 2 0 16,-10 17 0-16,18-23 0 0,-18 23 0 15,25-14 0-15,-25 14 0 0,34-8 0 0,-16 7 0 16,6 5 0-16,-3-4 0 0,9 11 0 0,-30-11-162 15,61 11-137-15,-54-32-97 0,36 37-72 0,-20-9 11 16,-23-7 193-16,44 8 264 0</inkml:trace>
  <inkml:trace contextRef="#ctx0" brushRef="#br0" timeOffset="5887.5072">15258 7239 2047 0,'0'0'0'0,"0"0"0"0,0 0 0 0,0 0 0 15,0 0 0-15,19-11 0 0,-19 11 0 0,28-9 0 16,-11 3 0-16,3 1 0 0,2-2 0 0,1 1 0 16,-1-3 0-16,-1 2 0 0,-2 0 0 15,0-2 0-15,-19 9 0 0,30-14 0 0,-30 14 0 16,17-14 0-16,-17 14 0 0,0 0 0 0,7-23 0 16,-7 23 0-16,-2-20 0 0,2 20 0 0,-10-27 0 15,10 27 0-15,-17-26 0 0,17 26 0 16,-22-22 0-16,22 22 0 0,-30-10 0 0,12 10 0 15,-2 5 0-15,0 3 0 0,-2 3 0 0,-1 6 0 16,-1 1 0-16,4 4 0 0,-1 2 0 16,3 0 0-16,3 3 0 0,4-3 0 0,5-1 0 15,5-1 0-15,3-3 0 0,6 1 0 0,-8-20 0 16,28 30 0-16,-8-18 0 0,3-3 0 0,9-1 0 16,3-4 0-16,10 0 0 0,3-6 0 0,20 13-43 15,-23-32-210-15,39 36-59 0,-39-44-86 0,31 25 3 16,-12-2-9-16,-15-23 163 0,32 28 241 15</inkml:trace>
  <inkml:trace contextRef="#ctx0" brushRef="#br0" timeOffset="6209.2603">16731 6803 1767 0,'0'0'266'0,"0"0"-252"16,0 0-14-16,0 0 0 0,0 0 0 0,-11 26 0 15,-1-4 0-15,-5 5 0 0,-1 7 0 16,-3 3 0-16,-1 2 0 0,0 2 0 0,0 1 0 15,2 1 0-15,3-1 0 0,1-2 0 0,5-4 0 16,5-2 0-16,6-4 0 0,6-2 0 0,3-5 0 16,8 0 0-16,0-6 0 0,11 2-32 0,-28-19-225 15,69 1-348-15,-38-10-25 0,22 4 108 16</inkml:trace>
  <inkml:trace contextRef="#ctx0" brushRef="#br0" timeOffset="6853.175">17084 6930 2047 0,'-27'14'0'15,"2"3"0"-15,0 5 0 0,0 2 0 0,-1 4 0 16,2 1 0-16,4 2 0 0,1 0 0 0,8 1 0 16,-1 2 0-16,5-2 0 0,4-1 0 0,2-3 0 15,7 0 0-15,4-4 0 0,6-2 0 0,1-1 0 16,6-5 0-16,1-1 0 0,5-6 0 0,3-4 0 15,2-5 0-15,2-2 0 0,3-6 0 16,-1-4 0-16,1-6 0 0,-1-4 0 16,-3-4 0-16,-1-4 0 0,-1-2 0 0,-4-2 0 15,-2-1 0-15,-4-1 0 0,-5 0 0 0,-5-1 0 16,-2 4 0-16,-5 0 0 0,-3 1 0 0,-2 3 0 16,-1 3 0-16,-1 2 0 0,-2 3 0 0,3 21 0 15,-7-28 0-15,7 28 0 0,0 0 0 16,-15-19 0-16,15 19 0 0,0 0 0 0,0 0 0 15,0 0 0-15,0 0 0 0,-10 20 0 0,10-20 0 16,14 23 0-16,-14-23 0 0,34 22 0 0,-12-12 0 16,2-2 0-16,4 0 0 0,2-1 0 0,2-4 0 15,4 1 0-15,1-4 0 0,2 0 0 0,0-2 0 16,-4-2 0-16,1 0 0 0,-3 0 0 0,-3-2 0 16,-3-2 0-16,-7 2 0 15,-1 1 0-15,-19 5 0 0,19-8 0 0,-19 8 0 16,0 0 0-16,0 0 0 0,0 0 0 0,0 0 0 15,-18-7 0-15,18 7 0 0,-29 11 0 0,9-1 0 16,-2 5 0-16,-2 4 0 0,1 4 0 0,-3 5 0 16,3 2 0-16,0 3 0 0,1 3 0 0,5 1 0 15,4-2 0-15,4-2 0 0,7-3 0 0,6-4 0 16,5-3 0-16,5-4 0 0,3-3 0 16,6-4 0-16,4-3 0 0,8-4 0 0,5-7 0 15,7-5 0-15,3-3 0 0,1-8 0 0,3-2 0 16,-4-6 0-16,0-3 0 0,-7-2 0 15,-6-2 0-15,-9 1 0 0,-8-1 0 0,-9 3 0 16,-2-1 0-16,-8 2 0 0,-5 0 0 0,-3 2 0 16,-9-5 0-16,2 7 0 0,-12-7 0 15,8 17 0-15,-23-23-194 0,41 38-73 0,-67-40-32 16,49 41-5-16,-32-18-29 0,10 7-9 0,13 22 35 16,-32-29 307-16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5T00:07:03.056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2573 13417 1591 0,'0'0'75'0,"0"0"-80"16,0 0-9-16,0 0-4 0,0 0 4 0,0 0 12 15,0 0 10-15,7 18 1 0,-8 0 3 0,-3 5-10 16,0 6 8-16,-1 4-3 0,2 8 17 0,-3 6-6 16,5 12 20-16,-6 8-15 0,4 13 0 0,-5 4 19 15,2 15-18-15,-8 3 10 0,2 8 5 0,-4 4-35 16,-2 2 5-16,-4 4 6 0,-1 0-10 0,-1 0 9 16,1 1 7-16,-2-1-15 15,3-3-11-15,1-1 10 0,0-2-11 0,1-4-6 16,2-2 25-16,2-6-9 0,3-2-14 0,3-10 16 15,4-6-16-15,4-13 0 0,3-10 12 0,5-13-20 16,1-13 1-16,8-8-35 0,-15-27-13 0,33 14-25 16,-31-47-243-16,26 14-264 0,-2-11 5 0,-2-12 380 15</inkml:trace>
  <inkml:trace contextRef="#ctx0" brushRef="#br0" timeOffset="2555.6615">4595 13330 649 0,'0'0'241'16,"0"0"-101"-16,0 0-25 0,0 0-14 0,0 0-3 15,0 0-9-15,0 0-14 0,0 0-9 0,0 0-12 16,0 0-10-16,0 0-34 0,0 0 16 16,0 0-27-16,0 0 22 0,0 0-1 0,0 0-6 15,0 0-2-15,0 0-6 0,0 0-2 0,0 0-2 16,0 0-1-16,0 0 2 0,0 0 2 0,0 0 1 16,0 0 5-16,0 0-4 0,0 21 1 0,0-21-3 15,3 17-1-15,-3-17 1 0,4 25 3 16,-4-25-3-16,1 32 4 0,-2-14-8 0,2 4 7 15,-2 0-10-15,1 0 11 0,-2 1-8 16,1 1 8-16,-1 0-5 0,0 3 3 0,0-2-4 16,1 2 6-16,-2-1-8 0,2 0 9 0,0-1-9 15,0 2 6-15,0-2-5 0,1 2 4 0,0-1-6 16,1 2 7-16,-1 0-7 0,1 1-10 0,1-1 30 16,0 3-29-16,0 1 30 0,0-1-16 0,1 2-7 15,-2-3 7-15,0 3-10 0,1 0 12 0,-1 1-9 16,0 0 8-16,0 0-8 0,0-1 10 15,1-1-9-15,-1 0 5 0,0-2-8 0,1 0 7 16,1 2-4-16,1-1 8 0,-2 1 11 16,2 0-31-16,-1 0 28 0,2 0-25 0,1 0 9 15,-1 0 8-15,1 1-7 0,1-1 4 0,1-2-3 16,-2 1 4-16,0-1-7 0,1 2 6 0,1-2-10 16,-1 0 7-16,1 1-4 0,0-4 7 15,-1 4-5-15,0-5 4 0,-1 3-5 0,0 0 5 16,-1 0-5-16,1 2-14 0,-1-2 28 0,0 2-28 15,0 0 29-15,-1 2-8 0,0 0-7 0,0-2 9 16,-1 1-10-16,0-2 9 0,1 0-10 0,-1 0 8 16,0-1-7-16,1-1 5 0,0 1-2 0,1-1 2 15,1-1-2-15,-1 0 5 0,1 1-8 0,-2 1 7 16,1-2-11-16,0 1 9 16,-2-2-6-16,2-1-10 0,0 0 30 0,0 0-30 15,-1-1 28-15,-2 1-13 0,2-2-3 0,-2-3 3 16,1 0-3-16,-2-1 3 0,1-1-2 0,-1-1 3 15,-1-17-4-15,3 33 3 0,-2-16-3 0,0 1 4 16,0 0-5-16,-1 1 5 0,2 2-6 0,-1-1 7 16,0 5-6-16,0-4 6 0,1 2-3 0,-1-1 0 15,0-3-3-15,-1-2 3 0,0-17-16 16,2 18-15-16,-2-18-43 0,0 0-89 0,26-14-439 16,-24-8-36-1,11-6 142-15</inkml:trace>
  <inkml:trace contextRef="#ctx0" brushRef="#br0" timeOffset="3664.9936">2370 13435 525 0,'0'0'44'16,"0"0"-18"-16,0 0 37 0,0 0 34 0,0 0 44 15,24 11 0-15,-24-11 0 0,0 0-26 0,10-21-22 16,-10 21-23-16,0 0-20 0,23-12-19 0,-23 12-11 15,0 0-8-15,0 0-4 0,21-13-3 0,-21 13-2 16,0 0 0-16,0 0 1 0,0 0 3 16,0 0 0-16,0 0 3 0,0 0-2 0,18 8 2 15,-18-8-2-15,0 0 2 0,0 0-3 0,0 0-1 16,0 0 0-16,5 21-3 0,-5-21-1 0,0 0 1 16,0 0-2-16,0 0 3 0,23 16 0 15,-23-16 1-15,21 3 0 0,-21-3 2 0,30 0-1 16,-10-1 0-16,1-4 1 0,5-1-4 0,1 0 5 15,2-2-6-15,4-3 3 0,2-1-5 16,5-3 3-16,3 2-4 0,3-5 5 0,3 2 22 16,0-2-47-16,5 1 44 0,-2 0-43 0,1 0 15 15,-1 1 8-15,-1 1-4 0,1 2 3 0,2 1-3 16,-1 3 5-16,0 0-5 0,0 2 2 0,1 1-3 16,-3 0 0-16,1 2-2 0,-2 2 5 0,-2 2-1 15,0 2 4-15,-2 1-1 0,0-1-3 16,-2 2 0-16,-1-2 0 0,-1 4 1 0,1-1 0 15,-1 0 2-15,1 1-4 0,-1-1 2 16,1 0-1-16,0-1 3 0,-1 0-4 0,-2 0 3 16,2-1-2-16,-3 1 2 0,-1-2-3 0,0 2 2 15,-3-2-1-15,1 2 1 0,-1-2-2 0,-1 3 4 16,1-2-2-16,-1 0-1 0,-1 2 2 0,0-4 0 16,-1 2-1-16,-1-2 3 0,0 0-3 15,-2 0 0-15,-1 1-1 0,-3 0 1 0,-2-2-1 16,-1 2-1-16,-3 0 1 0,-1-1 0 0,-18-1 1 15,28 4 0-15,-28-4 0 0,20 3-1 0,-20-3 1 16,0 0 0-16,0 0 1 0,0 0 3 0,0 0 1 16,0 0 2-16,0 0-1 0,0 0-2 15,0 0-4-15,0 0-1 0,0 0-11 0,0 0-25 16,-8 17-79-16,-20-30-377 0,28 13-109 16,0 0 34-16</inkml:trace>
  <inkml:trace contextRef="#ctx0" brushRef="#br0" timeOffset="4227.4306">5028 13337 480 0,'-1'-17'249'0,"1"17"-22"0,0 0-30 0,20-5-30 15,-25-12-43-15,5 17-25 0,0 0-41 16,18-18 0-16,-18 18-30 0,2-18 4 0,-2 18-6 15,0-22-9-15,0 22 3 0,-1-24-3 0,1 24 4 16,-3-29-6-16,-1 11 5 0,2 1-10 0,-1-2 2 16,1 0-6-16,-1 0 3 0,2 0-7 15,-3-2 5-15,3 2-5 0,-1-2 3 0,0 1-5 16,0 2 3-16,1-1-4 0,1 19 4 0,-4-31-5 16,4 31 5-16,-2-25-6 0,2 25 4 15,-1-20-5-15,1 20-1 0,-2-17-7 0,2 17-11 16,0 0-23-16,0 0-11 0,-7-29-69 0,28 44-243 15,-21-15-169-15,0 0-39 0,0 0 423 0</inkml:trace>
  <inkml:trace contextRef="#ctx0" brushRef="#br0" timeOffset="5149.2562">5050 12769 526 0,'-3'16'187'0,"3"-16"-50"0,0 0-16 15,-23-4 11-15,23 4-7 0,0 0-16 0,0 0-20 16,-25-3-17-16,25 3-18 0,0 0-17 0,-18-1-10 16,18 1-6-16,-18-4 0 0,18 4 0 0,-25-2-1 15,25 2-2-15,-28-2-3 0,11 0-4 0,0 4 0 16,-3-2-2-16,-1 2 0 0,-1-1-4 0,0 2 0 15,-4-2-2-15,0 2 1 0,-2 1 2 16,-1 1 0-16,-3-1-1 0,2 0 1 0,-2 1-3 16,1 1 2-16,-2 0-1 0,-1 0 4 0,-2 0-1 15,0 0 3-15,-2-1-3 0,3 1 1 16,-2-1 1-16,1-1-3 0,-1-1-3 0,1 1 0 16,1-3-1-16,1 0 1 0,-2 1-2 0,2-2 0 15,0 0-5-15,1 0 3 0,-1 1 1 16,2-1 0-16,-4 2 2 0,1-1-5 0,-1-1 3 15,-2 2 0-15,-1-2-2 0,0 1 2 0,0 3 0 16,-2-3 1-16,1 4 1 0,0-2 2 0,-1 0-3 16,2 0 1-16,-1 0-1 0,3-1 2 0,0 1-2 15,1-1 3-15,-1 2-1 0,2-2-1 0,0-1 1 16,1-1 0-16,-2 0-3 0,2 0 3 0,-1-1 0 16,1 1-1-16,-1-1 3 15,1 0-1-15,1-1-2 0,-1 2 0 0,-2 0 0 16,4 2-2-16,-1-1 1 0,-1 0-2 0,2 0 0 15,1 3 2-15,0-2-1 0,2 1 2 0,-1 0-2 16,0 0 1-16,1 0 0 0,2 0 0 0,3-1-1 16,1 1 0-16,2-2 0 0,3 0 1 0,0 0 0 15,18-1 0-15,-29-1-2 0,29 1 0 0,-21 0-4 16,21 0 2-16,0 0-3 0,-18-4-5 16,18 4-5-16,0 0-6 0,0 0-9 0,0 0-12 15,0 0-4-15,0 0-8 0,0 0 4 0,0 0 6 16,0 0 7-16,0 0 7 0,0 0 6 0,0 0 10 15,0 0 7-15,0 0 4 0,0 0 3 16,0 0 4-16,12 19 0 0,-12-19 4 0,0 0 3 16,0 0 3-16,0 0 5 0,0 0 4 15,0 0 4-15,0 0 5 0,0 0 2 0,14 16 5 16,-14-16-2-16,0 0 1 0,0 0-3 0,0 0-2 16,0 0-7-16,9 26-5 0,-9-26-8 0,6 28-2 15,-2-9-5-15,-2 2 3 0,-1 4-7 0,-1 5 10 16,-1 6-12-16,-1 3 12 0,-4 4-10 0,-3 2-14 15,-1 0 30-15,-1 2-30 0,-1-6 28 0,1-1-9 16,3-6-9-16,-1-7 8 0,4-4-13 16,1-6 3-16,4-17-14 0,-2 17-24 0,2-17-32 15,0 0-69-15,31 11-262 0,-31-11-180 16,11-29 16-16,-11 29 481 0</inkml:trace>
  <inkml:trace contextRef="#ctx0" brushRef="#br0" timeOffset="5316.4815">2427 13394 1427 0,'0'0'105'0,"0"0"-47"15,-21 5-26-15,21-5-10 0,0 0-10 16,0 0-8-16,0 0-8 0,0 0-2 0,0 0 0 16,0 0-14-16,0 0-73 0,0 0-294 0,0 0-197 15,24-6 47-15,-21-11 515 0</inkml:trace>
  <inkml:trace contextRef="#ctx0" brushRef="#br1" timeOffset="10410.4204">3011 12244 662 0,'0'0'253'0,"0"0"-85"0,0 0-45 15,0 0-22-15,0 0-20 0,0 0-15 0,0 0-9 16,-20 3-15-16,20-3-5 0,0 0-10 0,0 0-3 16,0 0-6-16,0 0-3 0,-17 3 0 0,17-3 0 15,0 0 2-15,0 0 0 0,0 0 0 0,0 0-3 16,0 0-3-16,0 0 1 0,-19-3-1 0,19 3-1 16,0 0-1-16,0 0-3 0,0 0 0 15,0 0-3-15,-20 14-1 0,20-14 1 16,0 0-3-16,-15 29 5 0,15-29-3 0,-15 32 7 15,7-12-4-15,0 3 8 0,0 2-8 0,-1 3 8 16,2 2-11-16,0 0 7 0,2 1-10 0,0-4 8 16,4 0-9-16,2-3 4 0,3-2-5 0,3-4 1 15,-7-18-8-15,27 27-4 0,-6-15-23 0,-1-10-17 16,15 15-44-16,-25-36-257 0,28 21-219 0,-6-3-34 16,-2-11 453-16</inkml:trace>
  <inkml:trace contextRef="#ctx0" brushRef="#br1" timeOffset="11273.0507">3147 12264 297 0,'0'0'150'15,"0"0"-35"-15,0 0-28 0,0 0-15 0,0 0-11 16,0 0 6-16,-7 17 2 0,7-17 4 15,0 0-2-15,0 0-9 0,0 0-10 0,0 0-12 16,0 0-10-16,0 0-5 0,0 0 3 0,0 0 6 16,0 0 3-16,0 0 1 0,0 0-2 0,0 0-7 15,0 0-5-15,0 0-7 0,18 12-6 0,-18-12-3 16,0 0-4-16,0 0-2 0,21 6 1 16,-21-6-2-16,0 0 2 0,23 8-2 0,-23-8 0 15,22 3 0-15,-22-3 0 0,28 4 0 0,-11-3 1 16,1-2-2-16,1 1 0 0,1-1 0 0,1-1 1 15,2 0-1-15,1 0 1 0,3-1 0 16,-1 0-1-16,4 0 2 0,-1 1-1 0,1-2 1 16,2 2 0-16,1-3 0 0,0 2-4 0,-1 0 4 15,2 2-3-15,2-2 3 0,-2 2-1 16,1 0 1-16,1-1-1 0,-1 2 0 0,0 0-1 16,0 0 1-16,-1 2 0 0,3-2 1 0,-1 1 0 15,1 0 1-15,1 0 2 0,0 2-2 0,2-3 2 16,0 0-1-16,1-1-1 0,-3-1 1 0,3 1-1 15,-1-1-1-15,-1-1 0 0,-2 0-2 0,1-1-2 16,-3 2-2-16,-2-1-10 0,1 3-12 0,-6-7-23 16,10 14-42-16,-19-21-63 0,24 27-153 15,-22-14-138-15,-1-5-4 0,14 19 380 0</inkml:trace>
  <inkml:trace contextRef="#ctx0" brushRef="#br1" timeOffset="12413.5528">3115 12837 286 0,'0'0'105'0,"0"0"-1"16,0 0-19-16,0 0-8 0,0 0-15 0,0 0 3 15,0 0-7-15,0 0 4 0,17-13-13 0,-17 13-6 16,0 0-14-16,0 0-8 0,0 0-3 0,0 0-2 16,19 1-3-16,-19-1 3 0,0 0-1 0,0 0 1 15,0 0 2-15,0 0 1 0,22 9 1 0,-22-9 0 16,0 0-2-16,17 1 0 0,-17-1 1 15,17-1 1-15,-17 1 0 0,22-3-2 0,-22 3-6 16,26-6-3-16,-26 6-5 0,29-8 0 16,-29 8-2-16,33-9 0 0,-33 9-2 0,34-7 2 15,-34 7-2-15,34-6 2 0,-17 5-1 0,2 0 0 16,-1 0 0-16,0 2 0 0,0-1 2 0,1 1-3 16,0 0 1-16,1 0-1 0,-1 2 0 0,2-1 1 15,1 1 0-15,-2-1-1 0,2 0 2 16,1 1-1-16,2-2 0 0,-1 0 1 0,1-1-1 15,2 0 1-15,0 0-1 0,1-1 1 0,2 0 0 16,1-3 1-16,0 2 0 0,1-3 0 0,1 1 1 16,1-2 3-16,1 1 0 0,2-1 4 0,2 0-2 15,-2-1 0-15,3 1-4 0,-1-1 1 0,1 1-4 16,-2 0 2-16,1 1-3 16,-2 0 2-16,-1 1 0 0,-1 1-1 0,1 0 22 15,-5 2-23-15,0-1 23 0,-2 1-24 0,-3 1 1 16,1 0 0-16,-2 0-1 0,-1 0 2 0,-1 1-2 15,-1-1 3-15,-1 0-3 0,-1 0 2 0,1 0 2 16,-2-1-4-16,2 1 4 0,-1-3-2 0,-1-2-2 16,2 2 3-16,-2-3-3 0,1 2 1 0,-2-1-7 15,2 6-41-15,-13-19-193 0,10 13-288 16,0 4-20-16,-17 1 373 0</inkml:trace>
  <inkml:trace contextRef="#ctx0" brushRef="#br1" timeOffset="13381.9399">4802 12446 1178 0,'0'0'182'16,"0"0"-117"-16,0 0-26 0,0 0-11 0,-12-17-2 15,12 17-5-15,0 0-1 0,0 0-2 0,21-20-6 16,-21 20 0-16,18-8-6 0,-18 8-4 15,22-7 0-15,-22 7-3 0,25-3 2 0,-25 3-4 16,30 0-5-16,-30 0-18 0,35 5-32 0,-35-5-77 16,39 4-173-16,-39-4-187 0,30-5 1 0,-1 18 411 15</inkml:trace>
  <inkml:trace contextRef="#ctx0" brushRef="#br1" timeOffset="13663.1653">4819 12494 1230 0,'0'0'50'0,"0"0"-7"0,0 0 1 16,17-10 1-16,-17 10-8 0,17-12-16 16,-17 12-10-16,25-11-7 0,-25 11-1 0,26-9-5 15,-26 9-4-15,31-9-13 0,-13 10-32 16,-18-1-71-16,35-3-142 0,-35 3-210 0,23-10 5 16,3 21 389-16</inkml:trace>
  <inkml:trace contextRef="#ctx0" brushRef="#br1" timeOffset="13905.2899">4853 12542 1386 0,'-26'12'48'0,"26"-12"-38"16,0 0-11-16,0 0 1 0,18-7 1 0,-18 7-1 16,20-8 1-1,-20 8-2-15,30-9-3 0,-30 9-20 0,37-6-61 16,-31-12-138-16,16 11-237 0,4 8-44 0,-18-19 361 0</inkml:trace>
  <inkml:trace contextRef="#ctx0" brushRef="#br1" timeOffset="14358.3627">4864 12270 791 0,'-17'-5'221'16,"17"5"-79"-16,0 0-32 0,0 0-17 0,0 0-12 16,0 0-20-16,0 0-17 0,0 0-10 0,0 0-5 15,0 0 0-15,0 0 0 16,18-2-1-16,-18 2 0 0,19-7-4 0,-19 7-1 16,25-10-4-16,-25 10-3 0,34-11-4 0,-14 4-3 15,0 2-7-15,2-2 3 0,3-2-5 0,0 2 2 16,1 0-3-16,0 0 1 0,-1 1-4 0,0 2-3 15,-2-1-13-15,3 9-21 0,-26-4-54 0,51 12-187 16,-51-12-257-16,30 2-45 0,-10 9 326 0</inkml:trace>
  <inkml:trace contextRef="#ctx0" brushRef="#br1" timeOffset="14778.1773">4845 12636 1304 0,'23'-10'106'0,"-23"10"-28"0,0 0-13 16,22-26-11-16,-5 23-17 0,-17 3-10 0,30-16-15 16,-30 16-2-16,35-13-6 0,-16 7-3 0,-1-2-11 15,4 8-20-15,-22 0-40 0,45 3-121 0,-45-3-268 16,23-15-55-16,1 20 91 0</inkml:trace>
  <inkml:trace contextRef="#ctx0" brushRef="#br1" timeOffset="15469.3747">2968 12504 892 0,'0'0'48'0,"0"0"-13"0,0 0 7 0,0 0 10 15,0 0 12-15,25-5-4 0,-25 5-4 16,20 1 1-16,-20-1-12 0,27 4-6 0,-27-4-5 16,33 1-4-16,-33-1-1 0,39 0-5 0,-19 0-5 15,6 0-6-15,0-3-5 0,4 1-4 0,2-2-1 16,2 1-1-16,2-3 1 0,2 0-2 16,2 0 2-16,3-2-3 0,0 1 3 0,3 0-2 15,-1 0 1-15,2 1-2 0,-1 1-3 0,-1-3-21 16,5 13-56-16,-21-20-134 0,22 16-268 0,-12 1-31 15,-11-8 261-15</inkml:trace>
  <inkml:trace contextRef="#ctx0" brushRef="#br1" timeOffset="15833.8602">3547 12554 435 0,'0'0'74'16,"0"0"-21"-16,7 19 21 0,-7-19 12 0,0 0 31 15,0 0-1-15,22 10 7 16,-22-10-15-16,20 7-6 0,-20-7-13 0,29 2-10 16,-29-2-14-16,40 0-13 0,-19-5-14 0,9 5-11 15,-1-6-8-15,7 1-6 0,1-3-4 0,6-2-7 16,-1-1 3-16,5-2-5 0,3 0 4 0,1-1-4 16,3 1 2-16,2 0-9 0,4 3-12 0,-7-7-35 15,14 21-116-15,-29-22-292 0,16 9-95 0,0 7 135 16</inkml:trace>
  <inkml:trace contextRef="#ctx0" brushRef="#br1" timeOffset="16255.7013">3730 12681 1546 0,'0'0'28'15,"0"0"-9"-15,0 0 4 0,26-4-26 0,-5-1 30 16,-2-6-30-16,9 2 20 0,0 0-5 0,4-1-9 15,0-1-4-15,0 2-12 0,6 0-6 16,-3-1-10-16,12 8-21 0,-13-19-84 16,29 18-317-16,-16-2-114 0,0-7 159 0</inkml:trace>
  <inkml:trace contextRef="#ctx0" brushRef="#br1" timeOffset="18630.4898">3775 12071 1180 0,'6'18'186'0,"-6"-18"-54"0,0 0-56 15,-12-22 4-15,12 22-19 0,0 0-32 0,17-22 35 16,-13 5-46-16,10-2 13 0,-1-9 3 16,7-4-12-16,4-8 6 0,5-6-16 0,5-6 9 15,5-4-16-15,6-6 11 0,4-3-17 16,2-6-4-16,5-3 17 0,-2-1-19 0,2 1 17 15,-2 5-3-15,-4 2-16 0,-4 7 8 0,-6 2-25 16,-2 11-7-16,-13 0-42 0,9 20-54 0,-27-21-70 16,13 30-410-16,-16-3 33 0,-7 2 223 15</inkml:trace>
  <inkml:trace contextRef="#ctx0" brushRef="#br1" timeOffset="19791.4651">5150 10418 1257 0,'0'0'70'16,"0"0"-6"-16,0 0-10 0,0 0-10 0,-1-19 1 15,1 19-1-15,0 0 6 0,0 0 2 0,0 0-2 16,0 0-3-16,0 0-12 0,0 0-6 0,0 0-8 0,0 0-4 0,0 0-7 16,0 0-1-16,0 22-3 0,0-22 3 0,-1 26-3 15,1-7 5-15,-2 1-5 0,4 6 4 0,-2 2-9 16,0 1 6-16,1 3-7 0,-1 2 7 0,0 1-7 16,0 2 8-16,-1-1-10 0,-2 1-13 15,0-2 29-15,1-1-30 0,0-5 29 0,1-3-7 16,-1-6-6-16,1-2 7 0,1-18-4 15,-1 26 3-15,1-26-4 0,0 0 0 0,0 0-1 16,0 0 0-16,0 0 2 0,0 0 7 0,0 0 5 16,0 0 2-16,0 0-6 0,5-32-11 0,-5 12 0 15,1-4 0-15,0-3 0 0,1-1 0 0,0-3 0 16,0-2 0-16,1-1 0 0,-1 0 0 0,-1 2 0 16,1-2 0-16,-1 0 0 0,1-2 0 0,0-1 0 15,0-1 0-15,3 1 0 0,0 0 0 16,4 3 0-16,0 1 0 0,1 3 0 15,1 1 0-15,1 4 0 0,0 3 0 0,0 1 0 16,-12 21 0-16,27-29 0 0,-27 29 0 0,27-23-1 16,-27 23 2-16,30-15-1 0,-30 15 0 0,32-8 0 15,-32 8 0-15,30 0 0 0,-30 0 0 0,30 8 0 16,-30-8-2-16,30 14 0 0,-30-14-10 16,26 26 28-16,-26-26-17 0,20 32 2 0,-13-14-1 15,-3 1 0-15,-2-1 0 0,-4 1 0 0,-3 2 0 16,-2 0 0-16,-4 0 0 0,-3-1 0 0,0 2 0 15,-5-1 0-15,1 1 0 0,-1-3 0 0,-2 0 0 16,2-1 0-16,0-2 0 0,2-3 0 0,17-13-1 16,-23 20-12-16,23-20-9 0,0 0-25 15,-17 6-29-15,17-6-57 0,0 0-133 16,16-15-314-16,-16 15-7 0,18-25 266 0</inkml:trace>
  <inkml:trace contextRef="#ctx0" brushRef="#br1" timeOffset="20213.3055">5751 10162 1769 0,'0'0'35'0,"0"0"-3"0,0 0-2 0,-18-2 4 16,18 2-6-16,0 0-6 0,0 0-22 15,0 0 12-15,-20 27-18 0,20-27 30 0,-7 32-19 16,3-10 18-16,0 2-16 0,1 3-5 0,0 3 6 15,0 3-7-15,-1 0 6 0,0 5-6 0,1 1 8 32,-2-1-8-32,0 0 2 0,1-2-3 15,0-1 0-15,1-3 0 0,1-1 0 0,1-4 0 0,1-3 0 0,1-5 0 0,-1-19 0 0,6 29 0 32,-6-29 0-32,12 21 0 0,-12-21-5 0,0 0 5 15,24 11 2-15,-24-11 1 0,17-5-3 0,-17 5 0 16,22-19 0-16,-22 19 0 0,22-29 0 0,-11 12 0 0,0-2 0 0,-1 0 0 0,-1 1 0 15,0 0 0-15,-2 1 0 0,-7 17 0 16,12-26 0-16,-12 26 0 0,0 0 0 0,10-19 0 16,-10 19 0-16,0 0 0 0,0 0 0 0,0 0 0 15,0 0 0-15,7 22 0 0,-7-22 0 0,5 29 0 16,-2-12 0-16,-1 3 0 0,-1 0-9 0,4 0-23 16,-1-2 0-16,4 7-28 0,-8-25-15 0,24 35-28 15,-24-35-104-15,31 13-285 0,-31-13-54 16,29 8 56-16</inkml:trace>
  <inkml:trace contextRef="#ctx0" brushRef="#br1" timeOffset="20728.9047">6221 10512 1338 0,'-7'31'426'0,"7"-31"-378"0,-24 12-9 0,24-12-5 0,-23 19-3 0,23-19-11 0,-20 25 0 31,20-25-6-31,-16 30 3 0,16-30-5 0,-11 33-2 16,8-16-6-16,3-17 1 0,1 28-4 0,-1-28 2 0,10 20-2 0,-10-20 0 0,18 13 0 0,-18-13 2 15,23 5 1-15,-23-5 1 0,29-3 3 16,-29 3-6-16,32-16-2 0,-15 6 0 0,-17 10 0 16,32-26 0-16,-32 26 0 0,30-29 0 0,-17 12 0 15,-13 17 0-15,23-31 0 0,-23 31 0 16,19-26 0-16,-19 26 0 0,9-18 0 0,-9 18 0 15,0 0 0-15,0 0 0 0,0 0 0 0,0 0 0 32,0 0 0-32,0 0 0 0,-12 17 0 0,6 1 0 15,-1 5 0-15,-2 6 0 0,0 6 0 0,-1 4 0 0,-1 3 0 0,1 3 0 0,2 4 0 16,-1 1 0-16,1 2 0 0,0 0 0 0,-1-1 0 31,0-2 0-31,1-3 0 0,2-5 0 0,-2-4 0 0,3-6 0 0,2-2 0 0,-1-5 0 0,0-3 0 16,4-21 0-16,-3 25 0 0,3-25 0 0,0 0 0 15,0 0 0-15,0 0 0 0,0 0 0 16,0 0 0-16,-5-30 0 0,5 6 0 31,1-5 0-31,2-5 0 0,-1-2 0 0,4-4 0 0,0-1 0 0,-1-3 0 0,2 0 0 0,-1 1 0 16,-1-3 0-16,3 1 0 0,-1 2 0 0,-1 0 0 16,1 6 0-16,-2 3 0 0,0 5 0 0,0 7 0 31,0 3 0-31,-5 19 0 0,8-26 0 0,-8 26-15 0,14-24-63 0,9 32-88 0,-33-27-424 15,34 17-31-15,-24 2 45 0</inkml:trace>
  <inkml:trace contextRef="#ctx0" brushRef="#br1" timeOffset="21072.6873">6800 10476 1888 0,'-22'-8'50'0,"22"8"-20"0,-19-1 0 0,19 1-3 0,-23 3-5 0,23-3-22 0,-26 9 0 32,26-9 0-32,-31 17 0 0,31-17 0 0,-28 22 0 0,28-22 0 0,-25 24 0 0,25-24 0 0,-18 24 0 15,18-24 0-15,-11 23 0 0,11-23 0 0,-2 20 0 16,2-20 0-16,5 18 0 0,-5-18 0 31,0 0 0-31,23 22 0 0,-23-22 0 0,23 12 0 0,-23-12 0 0,28 7 0 0,-28-7 0 16,30 6 0-16,-30-6 0 0,29 6 0 0,-29-6 0 15,22 5 0-15,-22-5 0 0,0 0 0 0,19 14 0 16,-19-14 0-16,1 17 0 0,-1-17 0 0,-6 22 0 16,6-22 0-16,-11 29 0 0,11-29 0 0,-18 33 0 15,18-33 0-15,-19 30 0 0,19-30 0 16,-17 24 0-16,17-24 0 0,0 0 0 0,-12 17 0 31,12-17 0-31,0 0-3 0,0 0-63 0,0 0-42 16,7-25-124-16,20 16-411 0,-27 9 26 0,24-35 240 15</inkml:trace>
  <inkml:trace contextRef="#ctx0" brushRef="#br1" timeOffset="21275.7088">7023 10517 1813 0,'0'0'137'0,"0"0"-68"0,0 0-41 0,0 0-28 0,0 0 0 0,-18 19 0 0,18-19 0 0,-11 23 0 15,11-23 0-15,-12 28 0 0,12-28 0 0,-11 31 0 16,6-14 0-16,1 0 0 0,0 0 0 0,1 0 0 15,3-17 0-15,-5 30 0 0,5-30 0 16,-1 27 0-16,1-27 0 0,3 19 0 0,-3-19 0 16,0 0-17-16,0 0-36 0,21 21-45 0,-33-47-202 15,12 26-309-15,0 0-30 0,21-27 309 16</inkml:trace>
  <inkml:trace contextRef="#ctx0" brushRef="#br1" timeOffset="21431.9491">7052 10386 1733 0,'-27'-11'187'0,"27"11"-134"0,-23-2-19 0,23 2-7 16,0 0-14-16,-23 0-13 0,23 0 0 0,0 0 0 31,0 0 0-31,0 0 0 0,0 0-16 0,0 0-13 16,23 12-31-16,-23-12-78 0,42 3-352 0,-42-3-137 0,37-3 10 0,-9 11 548 0</inkml:trace>
  <inkml:trace contextRef="#ctx0" brushRef="#br1" timeOffset="21681.9231">7462 10408 1993 0,'-32'11'38'0,"12"-5"-22"0,-2-1-16 15,0 3 0-15,-1 1 0 0,0 4 0 0,-2 4 0 16,3 2 0-16,0 2 0 0,2 0 0 0,2 2 0 15,2 2 0-15,1-2 0 0,3 0 0 0,3-2 0 32,5-1 0-32,4-3 0 0,0-17 0 0,12 26 0 0,-12-26 0 0,25 17 0 0,-8-12 0 31,6-1 0-31,2-3 0 0,3-2 0 16,1-4 0-16,4 0 0 0,-6-14-102 0,26 22-359 0,-31-22-184 0,13 9 23 0,-6 1 406 0</inkml:trace>
  <inkml:trace contextRef="#ctx0" brushRef="#br1" timeOffset="22010.0211">7692 10432 1668 0,'-25'-7'332'0,"25"7"-285"0,-24 6-47 0,24-6 0 16,-24 8 0-16,24-8 0 0,-25 14 0 31,25-14 0-31,-24 18 0 0,24-18 0 0,-18 19 0 0,18-19 0 0,-12 19 0 0,12-19 0 0,0 0 0 16,-4 22 0-16,4-22 0 0,0 0 0 0,11 20 0 15,-11-20 0-15,0 0 0 0,22 14 0 16,-22-14 0-16,18 9 0 0,-18-9 0 0,21 7 0 31,-21-7 0-31,24 5 0 0,-24-5 0 0,23 4 0 16,-23-4 0-16,18 7 0 0,-18-7 0 0,0 0 0 16,20 19 0-16,-20-19 0 0,5 20 0 0,-5-20 0 0,-1 28 0 0,1-28 0 0,-8 30 0 0,8-30 0 31,-13 33 0-31,13-33 0 0,-20 33 0 15,11-16 0-15,9-17 0 0,-20 28 0 16,20-28 0-16,-13 20 0 0,13-20 0 0,0 0 0 16,1 19-34-16,-19-33-489 0,43 31 5 0,-25-17-105 15,8-20 275-15,14 17 348 0</inkml:trace>
  <inkml:trace contextRef="#ctx0" brushRef="#br1" timeOffset="23088.0489">8243 10162 1185 0,'-4'-32'294'0,"4"32"-214"16,-4-20-8-16,4 20-16 0,2-17-2 0,-2 17-11 15,0 0-8-15,0 0-10 0,3-17-2 16,-3 17-6-16,0 0-2 0,0 0 1 0,0 0 6 15,0 0 2-15,0 0 4 0,0 0-6 0,18 19-4 16,-18-19-5-16,10 23-8 0,-10-23-5 0,9 33 0 16,-6-10 0-16,1 3 0 0,-3 4 0 0,2 2 0 15,-1 1 0-15,-1 1 0 0,0 3 0 16,1-2 0-16,-2 1 0 0,-2-2 0 0,1-2 0 0,1-1 0 16,0-6 0-16,1-2 0 15,1-2 0-15,0-5 0 0,-2-16 0 0,5 30 0 16,-5-30 0-16,6 16 0 0,-6-16 0 0,0 0 0 15,0 0 0-15,0 0 0 0,0 0 0 0,20 0 0 16,-20 0 0-16,7-16 0 0,-7 16 0 0,7-26 0 16,-7 26 0-16,7-30 0 0,-7 30 0 0,4-30 0 15,-4 30 0-15,3-31 0 0,-3 31 0 0,2-30 0 16,-2 30 0-16,5-25 0 0,-5 25 0 16,12-18 0-16,-12 18 0 0,18-9 0 0,-18 9 0 15,22 5 0-15,-22-5 0 0,28 13 0 16,-28-13 0-16,28 20 0 0,-28-20 0 0,24 24 0 15,-24-24 0-15,26 24 0 0,-26-24 0 0,25 25 0 16,-25-25 0-16,20 25 0 0,-20-25 0 0,11 21 0 16,-11-21 0-16,1 27 0 0,-1-27 0 15,-11 29 0-15,11-29 0 0,-28 29 0 0,9-16 0 16,-4 3 0-16,-2-3 0 0,0 1 0 0,-1-3 0 16,2-4 0-16,1-1 0 0,2-3 0 0,4-3 0 15,17 0 0-15,-27-6 0 0,27 6 0 0,0 0 0 16,-9-23-7-16,9 23-49 0,17-24-42 0,-14-6-58 15,36 31-264-15,-23-23-203 0,10 6 57 0,4 8 446 16</inkml:trace>
  <inkml:trace contextRef="#ctx0" brushRef="#br1" timeOffset="23869.2458">8862 10459 1623 0,'0'0'140'0,"0"0"-46"0,0 0-24 0,0 0-19 15,0 0-16-15,0 0-9 0,-4-20-18 16,4 20-8-16,0 0 0 0,-19-8 0 0,19 8 0 16,-19-1 0-16,19 1 0 0,-22 4 0 0,22-4 0 15,-25 15 0-15,25-15 0 0,-32 25 0 0,15-8 0 16,1 1 0-16,1 2 0 0,0 0 0 16,0 1 0-16,2-1 0 0,2 0 0 0,3-1 0 15,0-1 0-15,6 0 0 0,2-18 0 16,2 29 0-16,-2-29 0 0,16 22 0 0,-16-22 0 15,28 15 0-15,-8-12 0 0,1-3 0 0,4-2 0 16,1-4 0-16,4-4 0 0,-1-2 0 0,2-2 0 16,0-5 0-16,-2 1 0 0,0-2 0 0,-4-1 0 15,-5 2 0-15,0-2 0 0,-6 2 0 0,0 0 0 16,-3 0 0-16,-5 0 0 0,-1 0 0 0,-4 1 0 16,-2-1 0-16,1 19 0 0,-11-30 0 15,11 30 0-15,-19-23 0 0,19 23 0 0,-22-13 0 16,22 13 0-16,-25-6 0 0,25 6 0 15,-24 0 0-15,24 0 0 0,-23 6 0 0,23-6 0 16,-19 8 0-16,19-8 0 0,0 0 0 0,-17 19 0 16,17-19 0-16,0 0 0 0,0 19 0 0,0-19 0 15,0 0 0-15,14 19 0 0,-14-19 0 0,19 11 0 16,-19-11 0-16,28 6 0 0,-28-6 0 16,35 1 0-16,-14-3 0 0,3-3 0 0,3-1 0 15,2-2 0-15,3-2 0 0,1-1 0 0,0 0 0 16,-3 3 0-16,-1-1 0 0,-5 2 0 0,0 1 0 15,-7 1 0-15,-17 5 0 0,21-6 0 0,-21 6 0 16,0 0 0-16,0 0 0 0,0 0 0 0,0 0 0 16,-19 15 0-16,19-15 0 15,-32 20 0-15,12-4 0 0,-3 1 0 0,-2 3 0 16,1 3 0-16,0 0 0 0,2 0 0 0,4-1 0 16,2 0 0-16,2-3 0 0,6 1 0 0,3-4 0 15,5-16 0-15,1 30 0 0,-1-30 0 0,15 22 0 16,-15-22 0-16,28 15 0 0,-11-11 0 0,3-4 0 15,2-3 0-15,3-3 0 0,0-4 0 0,2 0 0 16,-1-6 0-16,-3-2 0 0,-3 0 0 16,-1-2 0-16,-4 1 0 0,0-2 0 0,-4 0 0 15,-4 1 0-15,-3 0 0 0,-3 2 0 0,-2 1 0 16,1 17 0-16,-6-31 0 0,6 31 0 16,-15-23 0-16,15 23 0 0,-18-14 0 0,18 14 0 15,-18-5 0-15,18 5 0 0,-17 0 0 0,17 0 0 16,0 0 0-16,0 0 0 0,0 0 0 0,0 0 0 15,0 0 0-15,0 0 0 0,0 0 0 16,0 0 0-16,24 10 0 0,-24-10-66 0,44-3-105 16,-44-28-129-16,44 36-156 0,-31-25-112 0,9-10 83 15,15 26 485-15</inkml:trace>
  <inkml:trace contextRef="#ctx0" brushRef="#br1" timeOffset="24072.3384">9729 9954 1941 0,'-42'5'90'0,"42"-5"-74"0,-20 0-16 16,20 0 0-16,-17 5 0 0,17-5 0 0,-17 11 0 16,17-11 0-16,-19 24 0 0,12-5 0 0,-1 4 0 15,2 4 0-15,1 6 0 0,0 2 0 0,-1 2 0 16,2 4 0-16,0 2 0 0,3 1 0 0,2-1 0 16,1-5 0-16,4-1 0 0,-1-2 0 15,4-4 0-15,0-3 0 0,4 0-18 0,-13-28-103 16,38 49-211-16,-38-49-283 0,17 17-7 0,-17-17 284 15</inkml:trace>
  <inkml:trace contextRef="#ctx0" brushRef="#br1" timeOffset="24342.836">9855 10251 2026 0,'0'0'21'0,"-33"9"-21"16,14-1 0-16,-1 0 0 0,1 2 0 0,1-1 0 15,18-9 0-15,-33 25 0 0,33-25 0 0,-28 26 0 16,28-26 0-16,-17 22 0 0,17-22 0 0,0 0 0 16,0 22 0-16,0-22 0 0,0 0 0 15,28 17 0-15,-28-17 0 0,34 7 0 0,-13-5 0 16,1 0 0-16,2-2 0 0,0 1 0 0,-1 0 0 16,2-1 0-16,-2 0 0 0,0 2 0 15,-3-2 0-15,2 3 0 0,-2-4 0 0,5 1 0 16,-4-6 0-16,12 16-116 0,-27-33-161 0,39 43-113 15,-45-20-132-15,28-22-15 0,4 34 333 0</inkml:trace>
  <inkml:trace contextRef="#ctx0" brushRef="#br1" timeOffset="24483.4471">10260 10500 2047 0,'0'0'0'0,"0"0"0"0,0 0 0 0,-23 13 0 15,23-13 0-15,-17-2 0 0,17 2 0 0,-18-5 0 16,18 5 0-16,-21-6 0 0,21 6 0 15,-30-6-164-15,32 24-135 0,-46-38-94 0,44 20-40 16,-41 21-37-16,-6-29 183 0,26 35 287 16</inkml:trace>
  <inkml:trace contextRef="#ctx0" brushRef="#br2" timeOffset="29106.3038">7029 11556 1714 0,'0'0'61'0,"-15"-25"-19"16,15 25-8-16,0 0-2 0,0 0 3 16,10-18-4-16,-10 18-1 0,0 0-7 0,0 0-2 15,0 0-4-15,0 0-10 0,16 23-7 0,-16-23 0 16,7 36 0-16,-4-13 0 0,-1 6 0 0,3 4 0 16,-1 3 0-16,-2 4 0 0,-1 5 0 0,-1 1 0 15,-1 1 0-15,-1 2 0 0,-1 0 0 0,-3-4 0 16,2-2 0-16,1-1 0 0,0-7 0 15,1-3 0-15,3-3-4 0,0-8-37 16,8 1-28-16,-9-22-86 0,28 17-345 0,-28-17-119 16,18-8 1-16</inkml:trace>
  <inkml:trace contextRef="#ctx0" brushRef="#br2" timeOffset="29471.5085">6992 11533 2031 0,'0'0'16'0,"-19"3"-16"16,19-3 0-16,0 0 0 0,21-24 0 0,-2 9 0 15,5-4 0-15,6-1 0 0,1-2 0 0,5 0 0 16,4-1 0-16,2 1 0 0,4 3 0 16,2 1 0-16,-2 3 0 0,0 4 0 0,-1 5 0 15,-2 5 0-15,-4 5 0 0,-3 4 0 0,-3 4 0 16,-5 5 0-16,-4 5 0 0,-3 5 0 15,-6 5 0-15,-6 6 0 0,-4 3 0 0,-6 5 0 16,-5 2 0-16,-5 3 0 0,-5 1 0 0,-4 1 0 16,-6 0 0-16,-2-1 0 0,-1 2 0 0,-3-2 0 15,1-3 0-15,-1-2 0 0,-3-3 0 16,4-4 0-16,-2-5 0 0,2-4 0 0,0-4 0 16,2-4 0-16,5-5 0 0,2-3 0 0,4-6 0 15,18-9 0-15,-26 11 0 0,26-11 0 0,0 0 0 16,0 0 0-16,0-26 0 0,10 5 0 0,9-1-28 15,1-14-61-15,21 19-86 0,-29-36-323 0,36 19-129 16,-10-5 29-16</inkml:trace>
  <inkml:trace contextRef="#ctx0" brushRef="#br2" timeOffset="29862.1108">7988 11661 1798 0,'0'0'65'16,"0"0"-31"-16,0 0-5 0,-23 12 1 0,23-12 3 16,-20 16-13-16,20-16 4 0,-25 25-10 0,25-25-14 15,-25 35 0-15,13-12 0 0,-2 2 0 0,2 4 0 16,0 2 0-16,0 1 0 0,2 3 0 16,2 2 0-16,0-1 0 0,5-2 0 0,1-5 0 15,5 0 0-15,3-5 0 0,4-2 0 0,3-3 0 16,-13-19 0-16,36 27 0 0,-14-19 0 15,3-3 0-15,1-5 0 0,2-4 0 0,4-3 0 16,-2-6 0-16,1-4 0 0,-2-5 0 0,-2-3 0 16,-2-2 0-16,0-3 0 0,-5-3 0 0,-1-1 0 15,-5-3 0-15,-3-1 0 0,-4 3 0 0,-3 2 0 16,-6 2 0-16,-4 5 0 0,-7 1 0 0,-2 4 0 16,-4 0 0-16,-1 3 0 0,-3 2 0 0,-3 3 0 15,0 5 0-15,2 3 0 16,3 5 0-16,3 1 0 0,18-1 0 0,-28 11-19 15,28-11-20-15,0 0-37 0,1 37-135 0,-1-37-231 16,0 0-143-16,0 0 22 0,26-12 452 0</inkml:trace>
  <inkml:trace contextRef="#ctx0" brushRef="#br2" timeOffset="30268.2889">8497 11755 2005 0,'-31'12'42'16,"14"-1"-42"-16,17-11 0 0,-24 10 0 0,24-10 0 16,0 0 0-16,0 0 0 0,0 0 0 15,0 0 0-15,26 9 0 0,-8-11 0 16,5 0 0-16,5-6 0 0,5 0 0 0,3-3 0 16,6-1 0-16,0-1 0 0,3-4 0 0,1-2 0 15,-1-1 0-15,-3 2 0 0,-5 0 0 0,-6 0 0 16,-3 2 0-16,-6 1 0 0,-22 15 0 0,26-26 0 15,-26 26 0-15,9-22 0 0,-9 22 0 0,-7-21 0 16,7 21 0-16,-21-21 0 0,21 21 0 0,-32-15 0 16,12 10 0-16,-3 4 0 0,-2 3 0 15,-2 4 0-15,-2 8 0 0,-1 3 0 0,-2 4 0 16,-1 6 0-16,1 3 0 0,-1 4 0 16,0 4 0-16,3-1 0 0,2 3 0 0,2-1 0 15,7-3 0-15,5-3 0 0,6-3 0 0,8-3 0 16,5-3 0-16,5-5 0 0,8-2 0 0,6-5 0 15,5-5 0-15,9-2 0 0,3-8 0 16,8-3 0-16,3-9 0 0,6-1 0 0,0-8 0 16,7 1-2-16,-5-13-120 0,25 23-147 0,-40-42-147 15,32 25-196-15,-15-3 38 0,-16-19 523 0</inkml:trace>
  <inkml:trace contextRef="#ctx0" brushRef="#br2" timeOffset="30580.7624">9509 11429 1739 0,'-5'36'294'0,"-21"-25"-280"0,-3 1-14 16,2 0 0-16,-1 1 0 0,2 1 0 0,1 1 0 16,0 1 0-16,3 0 0 0,0-2 0 0,22-14 0 15,-28 27 0-15,28-27 0 0,-11 19 0 0,11-19 0 16,0 0 0-16,5 22 0 0,-5-22 0 0,24 12 0 16,-6-7 0-16,2-2 0 0,3 0 0 0,1-1 0 15,3 1 0-15,1 0 0 0,0 2 0 16,-1 0 0-16,-4 3 0 0,-1 5 0 0,-4 0 0 15,-5 4 0-15,-2 2 0 0,-3 2 0 0,-5 2 0 16,-3 0 0-16,-3 1 0 0,-2 0 0 16,-4 0 0-16,-2 0 0 0,-2 1 0 0,-5-1 0 15,-2 0 0-15,-3-1 0 0,-1 0 0 0,-2-4 0 16,2-3 0-16,2-1 0 0,3-8 0 16,19-7 0-16,-22 6 0 0,22-6 0 0,0 0 0 15,-8-22 0-15,8 22 0 0,3-39-167 0,27 38-133 16,-40-46-136-16,32 22-170 0,3 2 74 0,-16-23 527 15</inkml:trace>
  <inkml:trace contextRef="#ctx0" brushRef="#br2" timeOffset="31021.1331">11070 11079 2005 0,'0'0'19'0,"-10"-28"2"0,10 28-19 15,-2-18-2-15,2 18 0 0,0 0 0 0,0 0 0 16,0 0 0-16,0 0 0 0,0 0 0 0,-11 23 0 16,7 0 0-16,-2 12 0 0,-1 7 0 0,0 7 0 15,-2 3 0-15,2 2 0 0,0 3 0 0,-1 4 0 16,2-1 0-16,1 0 0 0,0-1 0 15,3-5 0-15,1-4 0 0,2-6 0 0,3-1 0 16,1-6 0 0,3-3 0-16,1-4 0 0,4-6 0 0,-1-7 0 0,6-1-43 0,-18-16-44 0,50 23-150 15,-50-23-382-15,27-17 14 0,-27 17 150 0</inkml:trace>
  <inkml:trace contextRef="#ctx0" brushRef="#br2" timeOffset="31208.5294">10831 11621 2047 0,'0'0'0'0,"0"0"0"0,0 0 0 15,0 0 0-15,0 0 0 0,29-3 0 0,-9-4 0 16,7-4 0-16,6-3 0 0,5-4 0 16,5-3 0-16,4-3 0 0,4-2 0 0,2-4 0 15,3 2 0-15,-1-4-41 0,5 9-68 0,-18-26-83 16,32 32-341-16,-31-18-88 0,8 5 71 0</inkml:trace>
  <inkml:trace contextRef="#ctx0" brushRef="#br2" timeOffset="31599.1279">11751 10893 1750 0,'-28'24'297'0,"-2"3"-297"0,3-1 0 0,4 1 0 16,0 3 0-16,2 5 0 0,0 3 0 0,2 4 0 15,1 1 0-15,3 2 0 0,2 1 0 0,2 1 0 16,2 1 0-16,1 1 0 0,2-1 0 16,1 1 0-16,0-3 0 0,1-3 0 0,2-5 0 15,2-3 0-15,0-5 0 0,4-3 0 0,0-6 0 16,4-4 0-16,-8-17 0 0,14 26 0 0,-14-26 0 16,0 0 0-16,26 13 0 0,-26-13 0 0,18-5 0 15,-18 5 0-15,18-15 0 0,-18 15 0 0,20-33 0 16,-6 10 0-16,0-1 0 0,2-2 0 15,-2 1 0-15,0 2 0 0,0 0 0 16,1 2 0-16,-15 21 0 0,27-29 0 0,-27 29 0 16,21-10 0-16,-21 10 0 0,17 2 0 0,-17-2 0 15,17 17 0-15,-17-17 0 0,17 31 0 0,-7-10 0 16,0 1 0-16,-2 2 0 0,1-1 0 0,2 1 0 16,-3-2 0-16,6 0 0 0,-2-3 0 0,5-1 0 15,-17-18 0-15,36 31 0 0,-17-22 0 0,9 7-82 16,-28-16-118-16,52 11-129 0,-52-34-161 15,24 14-63-15,1 7 161 0,-22-30 392 0</inkml:trace>
  <inkml:trace contextRef="#ctx0" brushRef="#br2" timeOffset="31942.837">12080 11631 1719 0,'-18'13'229'0,"9"9"-130"0,9-22-99 0,0 0 0 16,0 0 0-16,13 18 0 0,-13-18 0 0,26 8 0 15,-9-7 0-15,5 1 0 0,-1-4 0 0,4 0 0 16,3-3 0-16,1-2 0 0,1-2 0 0,2-1 0 16,-2-3 0-16,1 0 0 0,-4-3 0 0,-2 1 0 15,-4-1 0-15,-4-1 0 0,-17 17 0 0,17-28 0 16,-17 28 0-16,0-31 0 16,-7 13 0-16,-3 0 0 0,-7-1 0 0,0 2 0 15,-5 5 0-15,-4 3 0 0,0 5 0 0,-7 4 0 16,-1 5 0-16,0 7 0 0,-2 2 0 0,4 7 0 15,0 3 0-15,1 4 0 0,4 5 0 0,2-2 0 16,5 2 0-16,5-2 0 0,5-2 0 0,8-2 0 16,7-2 0-16,6-4 0 0,7-1 0 0,4-1 0 15,7-5 0-15,5-1 0 0,5-2 0 16,0-5 0-16,11-1 0 0,1-5 0 0,10 0 0 16,2-7 0-16,12 9-75 0,-19-31-171 0,38 38-119 15,-43-41-150-15,21 13-39 0,5 8 263 16</inkml:trace>
  <inkml:trace contextRef="#ctx0" brushRef="#br2" timeOffset="32474.1239">13780 11402 2047 0,'-23'7'0'0,"2"-9"0"0,1-1 0 16,0 3 0-16,-3 3 0 0,-2 0 0 0,2 5 0 16,-4 0 0-16,3 3 0 0,1 0 0 0,1 3 0 15,3 1 0-15,19-15 0 0,-30 30 0 16,30-30 0-16,-14 26 0 0,14-26 0 0,0 21 0 16,0-21 0-16,14 21 0 0,-14-21 0 15,31 17 0-15,-9-11 0 0,2-1 0 0,4-2 0 16,1 1 0-16,2-2 0 0,-1 1 0 0,-1-1 0 15,-3 2 0-15,-2-1 0 0,-6 2 0 0,-18-5 0 16,30 14 0-16,-30-14 0 0,0 0 0 0,19 21 0 16,-19-21 0-16,-1 21 0 0,1-21 0 0,-16 28 0 15,3-10 0-15,-4 1 0 0,-3 2 0 0,-4 2 0 16,-2 0 0-16,1-1 0 0,2-2 0 16,2-3 0-16,21-17 0 0,-23 19 0 0,23-19 0 15,0 0 0-15,0 0 0 0,27-9 0 0,2 0-52 16,-12-31-177-16,40 33-133 0,-39-34-258 15,31 3 43-15,1 6 371 0</inkml:trace>
  <inkml:trace contextRef="#ctx0" brushRef="#br2" timeOffset="32708.4773">14480 10827 2047 0,'-40'21'0'0,"23"-9"0"0,17-12 0 16,-33 36 0-16,17-11 0 0,1 4 0 0,-2 3 0 15,-1 6 0-15,1 4 0 0,0 5 0 16,3 4 0-16,0 2 0 0,2 3 0 16,3 0 0-16,-1-1 0 0,1 2 0 0,3-3 0 15,0 0 0-15,3-4 0 0,0-5 0 0,2-2 0 16,2-7 0-16,4-4 0 0,0-5 0 0,2-3 0 16,0-4 0-16,-7-20 0 0,20 24 0 0,-20-24-100 15,0 0-165-15,44 12-199 0,-44-29-154 0,0 17 61 16,25-19 515-16</inkml:trace>
  <inkml:trace contextRef="#ctx0" brushRef="#br2" timeOffset="33505.2368">14138 11459 1781 0,'-26'-12'266'0,"26"12"-266"0,0 0 0 0,0 0 0 15,25 8 0-15,-3-9 0 0,7-1 0 0,5-5 0 16,8 0 0-16,4 0 0 0,4-3 0 15,3 2 0-15,3-1 0 0,-2 1 0 0,-4-1 0 16,1 3 0-16,-6 0 0 0,-4 2 0 0,-5 1 0 16,-3 1 0-16,-5 2 0 0,-6 1 0 0,-22-1 0 15,26 4 0-15,-26-4 0 0,0 0 0 0,0 0 0 16,-4 21 0-16,4-21 0 0,-25 22 0 0,7-7 0 16,-6-1 0-16,-3 3 0 0,-2 4 0 15,-2 2 0-15,-2 2 0 0,0 4 0 0,-2 0 0 16,2 1 0-16,2 3 0 0,5 0 0 15,3-3 0-15,6-2 0 0,4-4 0 0,7-4 0 16,6-2 0-16,8-1 0 0,-8-17 0 0,29 23 0 16,-5-14 0-16,5-7 0 0,5-4 0 0,6-4 0 15,4-6 0-15,0-5 0 0,2-3 0 0,-1-4 0 16,0-2 0-16,-1-2 0 0,-4-4 0 16,-1 2 0-16,-6-1 0 0,-3-1 0 0,-4 0 0 15,-5 1 0-15,-8 2 0 0,-8 3 0 0,-4 0 0 16,-6 3 0-16,-3 3 0 0,-3 3 0 0,11 17 0 15,-33-24 0-15,15 18 0 0,-3 2 0 0,0 4 0 16,1 4 0-16,0 3 0 0,1 1 0 16,2 3 0-16,17-11 0 0,-23 20 0 0,23-20 0 15,-5 17 0-15,5-17 0 0,0 0 0 16,29 19 0-16,-11-17 0 0,9-1 0 0,3-3 0 16,3-4 0-16,4 0 0 0,-1-1 0 0,3-2 0 15,4 0 0-15,-1-2 0 0,2 0 0 0,0-1 0 16,-3 1 0-16,-3 1 0 0,-4 2 0 0,-6 0 0 15,-4 2 0-15,-7 3 0 0,-17 3 0 0,20-5 0 16,-20 5 0-16,0 0 0 0,0 0 0 16,0 0 0-16,0 0 0 0,-26 20 0 0,8-7 0 15,-4 4 0-15,-2 2 0 0,-2 5 0 0,0 4 0 16,0 0 0-16,0 3 0 0,4 3 0 0,0-3 0 16,7 4 0-16,0-4 0 0,6-3 0 15,7-3 0-15,3-2 0 0,8-5 0 0,2-1 0 16,-11-17 0-16,34 21 0 0,-11-13 0 0,4-6 0 15,-1 0 0-15,4-5 0 0,0-5 0 16,4-2 0-16,-1-3 0 0,-2-4 0 0,0-3 0 16,-4 0 0-16,-3-5 0 0,-2 0 0 0,-5 1 0 15,-5 0 0-15,-5 2 0 0,-4-1 0 0,-6 1 0 16,-3-1 0-16,-2 1 0 0,-2 0 0 0,-1 0 0 16,0 3 0-16,11 19 0 0,-21-28 0 0,21 28 0 15,0 0 0-15,-21-18 0 0,21 18 0 16,0 0 0-16,0 0 0 0,0 0 0 15,0 0 0-15,21-16 0 0,4 17-82 0,-12-18-61 16,27 23-77-16,-37-35-49 0,40 30-23 0,-27-30-37 16,22 6 1-16,14 13-43 0,-26-34 359 0</inkml:trace>
  <inkml:trace contextRef="#ctx0" brushRef="#br2" timeOffset="33708.3155">16184 10736 2047 0,'-33'24'0'0,"14"-11"0"15,0 10 0-15,-1 5 0 0,-2 8 0 0,0 5 0 16,1 3 0-16,1 3 0 0,1 5 0 0,7 4 0 16,0-1 0-16,4 0 0 0,1-3 0 15,4-3 0-15,3-3 0 0,1-1 0 0,1-3 0 16,3-3 0-16,-1-3 0 0,2-1 0 16,-4-8 0-16,6 7 0 0,-8-34-50 0,18 54-186 15,-18-54-97-15,12 27-112 0,-12-27-89 0,0 0 86 16,14 30 448-16</inkml:trace>
  <inkml:trace contextRef="#ctx0" brushRef="#br2" timeOffset="34648.8883">16776 11415 1681 0,'28'1'206'0,"-28"-1"-134"0,9-16-32 0,-9 16-8 16,0 0-16-16,0 0-16 0,0 0 0 0,0 0 0 15,0 0 0-15,0 0 0 0,0 0 0 0,9 19 0 16,-11-2 0-16,0 5 0 0,-1 4 0 0,1 4 0 16,-2 2 0-16,0 1 0 0,1 0 0 15,-1 2 0-15,2 2 0 0,-1-1 0 0,1-2 0 16,-2 0 0-16,0-5 0 0,0-1 0 0,1-4 0 15,1-5 0-15,2-1 0 0,0-18 0 0,0 24 0 16,0-24 0-16,0 0 0 0,0 0 0 0,0 0 0 16,0 0 0-16,0 0 0 0,0 0 0 15,13-19 0-15,-9 0 0 0,1-7 0 0,1-4 0 16,1-4 0-16,0 2 0 0,-1-2 0 16,3 0 0-16,-3 0 0 0,1-1 0 0,-1-1 0 15,2-4 0-15,0 0 0 0,2 0 0 0,3 2 0 16,2 5 0-16,1 4 0 0,1 7 0 0,-1 4 0 15,-16 18 0-15,30-22 0 0,-30 22 0 0,32-11 0 16,-32 11 0-16,32-1 0 0,-15 3 0 0,2 2 0 16,-2 2 0-16,0 1 0 0,-17-7 0 15,30 19 0-15,-30-19 0 0,29 26 0 0,-17-9 0 16,-12-17 0-16,19 36 0 0,-13-13 0 0,-1 1 0 16,-3 3 0-16,-2-1 0 0,-1-1 0 15,-3 0 0-15,-3-1 0 0,-3-1 0 0,-1-1 0 16,-3-1 0-16,-2-2 0 0,-2-1 0 0,-2-1 0 15,-2-3 0-15,2-1 0 0,-2-3 0 0,0-4 0 16,1 1 0-16,2-3 0 0,0-2 0 16,19-2 0-16,-29-2 0 0,29 2 0 0,-22-6 0 15,22 6 0-15,-18-6 0 0,18 6 0 0,0 0 0 16,-22-3 0-16,22 3 0 0,0 0 0 0,-24 17 0 16,24-17 0-16,-27 32 0 0,10-9 0 0,-2 5 0 15,-3 3 0-15,1 5 0 0,0 2 0 0,2 3 0 16,-2-1 0-16,3 0 0 0,1-2 0 15,5-4 0-15,5-3 0 0,4-3 0 16,3-5 0-16,10 0 0 0,-10-23 0 0,27 30 0 16,-27-30-4-16,49 22-164 0,-39-42-102 0,42 36-129 15,-39-39-80-15,17 5-34 0,14 13 300 0</inkml:trace>
  <inkml:trace contextRef="#ctx0" brushRef="#br2" timeOffset="35117.6069">17600 11288 1668 0,'0'-22'379'16,"0"22"-379"-16,0 0 0 0,0 0 0 15,0 0 0-15,0 0 0 0,0 0 0 0,-18 11 0 16,18-11 0-16,-15 26 0 0,6-8 0 0,1 4 0 15,0 3 0-15,0 3 0 0,1 2 0 0,-1 3 0 16,1 2 0-16,1 1 0 0,-1 2 0 0,2-2 0 16,1-2 0-16,2-4 0 0,3-3 0 0,2-7 0 15,5 2 0-15,-8-22 0 0,24 28 0 16,-24-28 0-16,33 15 0 0,-12-12 0 0,2-6 0 16,2 0 0-16,0-7 0 0,0-2 0 15,1-5 0-15,-1-6 0 0,3-3 0 0,-1-3 0 16,1-3 0-16,-3-1 0 0,1 1 0 0,0-1 0 15,-3 3 0-15,-1 1 0 0,-3 1 0 0,-1 3 0 16,-3 0 0-16,-1 5 0 0,0 2 0 0,-14 18 0 16,19-23 0-16,-19 23 0 0,0 0 0 15,0 0 0-15,0 0 0 0,0 0 0 0,4 19 0 16,-8-1 0-16,-2 5 0 0,0 5 0 0,-2 1 0 16,0 3 0-16,1 0 0 0,2-2 0 0,1 3 0 15,1-4 0-15,4 0 0 0,1-5 0 0,6 2 0 16,3-7 0-16,7 2 0 0,-18-21-91 0,56 31-135 15,-49-48-85-15,45 36-121 0,-31-20-92 16,7-13 79-16,23 19 428 0</inkml:trace>
  <inkml:trace contextRef="#ctx0" brushRef="#br2" timeOffset="35430.0718">18473 11321 2047 0,'-31'10'0'0,"3"4"0"0,-2 2 0 0,3 1 0 16,-1 1 0-16,4 0 0 0,7-2 0 0,17-16 0 16,-17 26 0-16,17-26 0 0,1 22 0 15,-1-22 0-15,21 19 0 0,-2-11 0 0,3-3 0 16,5-3 0-16,3-2 0 0,2-2 0 0,1 0 0 16,-2 0 0-16,1 0 0 0,-4 0 0 0,-3 2 0 15,-4 3 0-15,-21-3 0 0,24 9 0 16,-24-9 0-16,5 22 0 0,-5-22 0 0,-8 33 0 15,-2-15 0-15,-2 1 0 0,-4 2 0 0,-1-1 0 16,-1 0 0-16,-2-2 0 0,3-2 0 0,0-2 0 16,17-14 0-16,-23 18 0 0,23-18 0 0,0 0 0 15,0 0 0-15,0 0 0 0,0 0 0 0,21-15 0 16,4 9-99-16,-20-33-149 0,40 38-107 16,-44-43-114-16,25 15-74 0,6 9 211 15,-19-28 332-15</inkml:trace>
  <inkml:trace contextRef="#ctx0" brushRef="#br2" timeOffset="35820.6622">19095 10692 1931 0,'-6'-18'116'0,"6"18"-116"16,0 0 0-16,0 0 0 0,-17 24 0 0,9-7 0 16,-2 10 0-16,-5 5 0 0,1 8 0 0,-1 0 0 15,-1 5 0-15,3 2 0 0,0 4 0 0,-2 3 0 16,-1 3 0-16,2 0 0 0,-1 1 0 15,-2-2 0-15,2-2 0 0,1-2 0 0,-2-1 0 16,4-8 0-16,1-3 0 0,4-5 0 0,3-7 0 16,4-5 0-16,2-5 0 0,-2-18 0 15,14 20 0-15,-14-20 0 0,22 4 0 0,-22-4 0 16,33-15 0-16,-10-3 0 0,0-4 0 0,5-5 0 16,1-2 0-16,0-1 0 0,-1 2 0 0,-2 0 0 15,-5 4 0-15,-2 4 0 0,-2 0 0 0,-17 20 0 16,26-25 0-16,-26 25 0 0,0 0 0 0,20-10 0 15,-20 10 0-15,0 0 0 0,0 18 0 0,0-18 0 16,-5 35 0-16,1-12 0 0,-2 3 0 16,1-1 0-16,-1-1 0 0,4 2 0 15,0-8 0-15,6 5 0 0,-4-23 0 0,17 39-23 16,-17-39-122-16,32 30-37 0,-32-30-45 0,34 12-48 16,-34-12-37-16,41-9-33 0,-5 21-45 0,-13-34 243 15,38 31 147-15</inkml:trace>
  <inkml:trace contextRef="#ctx0" brushRef="#br2" timeOffset="36445.6087">20228 11312 1974 0,'-19'4'45'0,"19"-4"-18"0,-18 6-26 0,18-6-1 16,0 0 0-16,-19 21 0 0,19-21 0 0,-17 24 0 15,9-7 0-15,-1 1 0 0,-1 4 0 0,0-1 0 16,2 6 0-16,-3-3 0 0,3 0 0 0,2-1 0 15,4-3 0-15,2-3 0 0,0-17 0 0,7 29 0 16,-7-29 0-16,21 22 0 0,-3-18 0 16,3-1 0-16,5-4 0 0,5-5 0 15,4-3 0-15,2-5 0 0,0-3 0 0,3-5 0 16,2-1 0-16,-2-1 0 0,-1-2 0 0,-4 2 0 16,-4 2 0-16,-6 2 0 0,-3 2 0 0,-22 18 0 15,29-28 0-15,-29 28 0 0,0 0 0 0,20-16 0 16,-20 16 0-16,0 0 0 0,0 0 0 0,0 0 0 15,-16 24 0-15,16-24 0 0,-14 34 0 0,5-10 0 16,-2 3 0-16,1 1 0 0,0 2 0 16,4-2 0-16,1-2 0 0,4 2 0 0,2-4 0 15,3-1 0-15,2-1 0 0,5-1 0 0,-11-21 0 16,34 29 0-16,-13-21 0 0,5 1 0 0,-1-8 0 16,9 2-38-16,-11-19-134 0,28 25-106 15,-39-43-67-15,37 32-103 0,-22-13-32 0,-8-17 195 16,22 21 285-16</inkml:trace>
  <inkml:trace contextRef="#ctx0" brushRef="#br2" timeOffset="37023.6807">21052 11392 1496 0,'-25'-19'513'0,"25"19"-475"16,-28 10-38-16,28-10 0 0,-21 17 0 0,21-17 0 16,-20 26 0-16,13-8 0 0,0 3 0 0,2 3 0 15,1 1 0-15,1 4 0 0,-1 0 0 16,2 0 0-16,0 1 0 0,1-1 0 0,0-3 0 15,2 0 0-15,-1-1 0 0,1-3 0 16,1-4 0-16,0 1 0 0,-2-19 0 0,5 26 0 16,-5-26 0-16,0 0 0 0,0 0 0 0,12 17 0 15,-12-17 0-15,0 0 0 0,0 0 0 0,21-23 0 16,-21 23 0-16,18-36 0 0,-8 15 0 0,1-5 0 16,-2 0 0-16,0-1 0 0,-1-2 0 15,1 0 0-15,-3-1 0 0,3 0 0 0,-2-3 0 16,0-1 0-16,2-1 0 0,-1-1 0 0,3-1 0 15,0 2 0-15,2 3 0 0,3 4 0 0,-1 7 0 16,1 4 0-16,-16 17 0 0,30-17 0 0,-30 17 0 16,29-1 0-16,-29 1 0 0,32 9 0 15,-15 0 0-15,-17-9 0 0,31 25 0 16,-31-25 0-16,33 33 0 0,-18-14 0 0,-1 1 0 16,0 0 0-16,-4 0 0 0,-3 1 0 0,-5-2 0 15,-2 2 0-15,-3-2 0 0,-6 1 0 0,-2 1 0 16,-3-2 0-16,-5-1 0 0,-1 2 0 0,-3-1 0 15,-2-2 0-15,0 1 0 0,-3-2 0 0,-1 0 0 16,-3-2 0-16,0 2 0 0,0-2 0 0,1 1 0 16,1-2 0-16,2-1 0 0,2-1 0 15,2-1 0-15,3 0 0 0,2-2 0 0,2 2 0 16,17-10 0-16,-25 18 0 0,25-18 0 16,-12 20 0-16,12-20 0 0,-7 27 0 0,6-10 0 15,-2 5 0-15,2 2 0 0,0 5 0 0,-2 4 0 16,-1 2 0-16,-4 2 0 0,-3 3 0 0,-2 0 0 15,-3 2 0-15,-1 2 0 0,-4-4 0 0,1 5 0 16,-6-7 0-16,3 7 0 0,-12-12-21 16,18 15-166-16,-29-35-69 0,43 38-104 0,-36-40-49 15,27 10-27-15,12 8 59 0,-21-36 377 0</inkml:trace>
  <inkml:trace contextRef="#ctx0" brushRef="#br2" timeOffset="37945.5542">22640 11413 1892 0,'0'0'97'0,"-3"-22"-67"16,3 22-10-16,-22-19-12 0,22 19-8 0,-23-14 0 16,23 14 0-16,-27-6 0 0,27 6 0 0,-30 2 0 15,30-2 0-15,-32 12 0 0,14-3 0 16,-3 5 0-16,0 1 0 0,-1 5 0 0,1 5 0 16,-3 2 0-16,4 3 0 0,-1 0 0 15,3-1 0-15,3 0 0 0,4-2 0 0,4-3 0 16,5-1 0-16,4-4 0 0,4-1 0 0,-6-18 0 15,24 28 0-15,-5-18 0 0,5-4 0 0,4-4 0 16,4-2 0-16,3-4 0 0,3-4 0 0,0-5 0 16,3-3 0-16,-1-3 0 0,0-5 0 15,-2-2 0-15,-3-1 0 0,-2-2 0 0,-4 0 0 16,-4 0 0-16,-4 1 0 0,-4 1 0 0,-6 0 0 16,-5 3 0-16,-2 0 0 0,-4 1 0 0,-3 3 0 15,-2 1 0-15,5 19 0 0,-12-26 0 0,12 26 0 16,-14-17 0-16,14 17 0 0,0 0 0 0,-19-9 0 15,19 9 0-15,0 0 0 0,0 0 0 16,0 0 0-16,0 0 0 0,0 0 0 16,0 22 0-16,0-22 0 0,17 15 0 0,-17-15 0 15,26 14 0-15,-26-14 0 0,34 14 0 0,-16-8 0 16,-1-2 0-16,3 4 0 0,-1-2 0 0,2 2 0 16,-2-1 0-16,0 2 0 0,-19-9 0 0,30 19 0 15,-30-19 0-15,18 22 0 0,-18-22 0 0,10 27 0 16,-10-27 0-16,1 31 0 0,-3-13 0 15,-1-1 0-15,-1 1 0 0,-1 2 0 0,-3-2 0 16,0-1 0-16,-1 1 0 0,9-18 0 0,-18 32 0 16,18-32 0-16,-17 26 0 0,17-26 0 15,0 0 0-15,-17 19 0 0,17-19 0 0,0 0 0 16,0 0 0-16,0 0 0 0,10-18 0 0,-10 18 0 16,24-36 0-16,-6 12 0 0,3-4 0 0,3 1 0 15,-1 1 0-15,2 1 0 0,0 2 0 16,0 2 0-16,0 1 0 0,-1 5 0 0,-2 0 0 15,0 5 0-15,-4 4 0 0,-18 6 0 0,30 2 0 16,-30-2 0-16,18 17 0 0,-18-17 0 0,10 35 0 16,-5-11 0-16,-4 2 0 0,-1 2 0 0,1 1 0 15,-3-1 0-15,0-1 0 0,0-4 0 0,4 1 0 16,-2-7 0-16,8 3 0 0,-8-20 0 16,19 33-75-16,-19-33-134 0,23 23-76 15,-23-23-37-15,0 0-7 0,0 0-7 0,0 0 9 16,35 8 164-16,-41-28 163 0</inkml:trace>
  <inkml:trace contextRef="#ctx0" brushRef="#br2" timeOffset="38749.5185">6418 12921 1213 0,'14'-22'599'0,"-14"22"-525"0,5-26-16 15,-5 26-12-15,1-28-3 0,-1 28-29 0,0-22-14 16,0 22 0-16,0 0 0 0,0 0 0 0,0 0 0 16,0 0 0-16,0 0 0 0,0 0 0 0,0 0 0 15,-20 16 0-15,17 1 0 0,0 7 0 0,0 6 0 16,-1 8 0-16,0 5 0 0,2 3 0 16,0 5 0-16,-1 3 0 0,-1 4 0 0,0 5 0 15,-4 2 0-15,-1 3 0 0,-1-2 0 0,-1-5 0 16,4-2 0-16,-2-8 0 0,5-4 0 0,2-8 0 15,6-6 0-15,1-8 0 0,5-3-16 0,-10-22-76 16,32 31-140-16,-43-52-169 0,39 22-123 16,-28-1-48-16,11-46 363 0</inkml:trace>
  <inkml:trace contextRef="#ctx0" brushRef="#br2" timeOffset="38937.0062">6279 13376 1806 0,'-30'-10'115'0,"30"10"-23"0,-34 10-58 0,34-10-34 15,-26 13 0-15,26-13 0 0,0 0 0 0,0 0 0 16,0 0 0-16,-10 17 0 0,10-17 0 16,23 1 0-16,-5-5 0 0,7-2 0 0,4-4 0 15,6-6 0-15,5-4 0 0,5-3 0 16,4-3 0-16,-1-2 0 0,6 0 0 0,-4-2 0 16,6 1 0-16,-4-4 0 0,3 10-15 0,-19-25-217 15,31 43-195-15,-41-30-191 0,13 10 25 0,-3 10 432 16</inkml:trace>
  <inkml:trace contextRef="#ctx0" brushRef="#br2" timeOffset="39343.2345">7069 12679 2012 0,'-18'22'35'0,"1"-2"-35"0,2 5 0 0,1 0 0 15,0 3 0-15,2 2 0 0,2 3 0 16,1 2 0-16,0 3 0 0,2 2 0 15,1 5 0-15,0 1 0 0,1 0 0 0,0 1 0 16,1 3 0-16,1-1 0 0,-1 2 0 0,2-4 0 16,-2-2 0-16,3-6 0 0,-1-5 0 0,4-4 0 15,0-7 0-15,2-3 0 0,-4-20 0 0,9 26 0 16,-9-26 0-16,0 0 0 0,26 9 0 0,-26-9 0 16,26-16 0-16,-26 16 0 0,30-37 0 15,-13 11 0-15,0-2 0 0,1-6 0 0,1 0 0 16,-1-1 0-16,-2 4 0 0,-2 3 0 0,-2 4 0 15,-1 4 0-15,-11 20 0 0,16-22 0 0,-16 22 0 16,0 0 0-16,0 0 0 0,0 0 0 16,16 20 0-16,-14-1 0 0,1 9 0 0,-3 3 0 15,0 7 0-15,-3 1 0 0,1-1 0 0,3 1 0 16,2-4 0-16,1-2 0 0,4-3 0 16,1-2 0-16,2-4 0 0,6 0 0 0,-1-7 0 15,6 0 0-15,1-7 0 0,6-3 0 0,1-7 0 16,4 0 0-16,-8-13-76 0,18 16-100 0,-32-38-103 15,38 40-63-15,-41-40-9 0,24 17-15 0,-8 6 26 16,-20-29 224-16</inkml:trace>
  <inkml:trace contextRef="#ctx0" brushRef="#br2" timeOffset="39718.1842">7501 13397 2047 0,'0'0'0'15,"-21"12"0"-15,21-12 0 0,0 0 0 0,-4 19 0 16,4-19 0-16,0 0 0 0,24 19 0 0,-24-19 0 15,31 8 0-15,-9-6 0 0,1-5 0 0,3 1 0 16,2-3 0-16,1-1 0 0,0-1 0 16,0-2 0-16,-1-2 0 0,-1 0 0 0,-3 1 0 15,1-4 0-15,-5 1 0 0,-1-2 0 0,-19 15 0 16,26-30 0-16,-26 30 0 0,16-32 0 0,-12 12 0 16,-2 0 0-16,-4 0 0 0,-3 1 0 0,5 19 0 15,-21-31 0-15,21 31 0 0,-34-26 0 16,12 18 0-16,-1 4 0 0,-2 4 0 0,-2 6 0 15,-1 5 0-15,-1 7 0 0,-3 6 0 16,2 7 0-16,-3 5 0 0,2 4 0 0,2 4 0 16,5 1 0-16,2 1 0 0,6-1 0 0,5-3 0 15,4-2 0-15,7-6 0 0,4-4 0 0,7-2 0 16,4-5 0-16,9-5 0 0,2-5 0 0,10-5 0 16,5-7 0-16,9-2 0 0,4-7 0 0,10-2 0 15,4-6 0-15,10-3 0 0,3-8 0 16,13 8-16-16,-10-23-154 0,26 29-85 0,-37-41-78 15,44 36-26-15,-33-28-27 0,7-5-42 16,22 28 329-16</inkml:trace>
  <inkml:trace contextRef="#ctx0" brushRef="#br2" timeOffset="40468.117">9141 12718 2015 0,'0'0'12'0,"0"0"-14"0,4-18 17 0,-4 18-9 15,0 0-5-15,0 0-1 0,0 0 0 0,2 24 0 16,-2-24 0-16,2 36 0 0,-1-8 0 15,-2 2 0-15,-1 5 0 0,2 5 0 0,-1 5 0 16,1 4 0-16,0 5 0 0,-1 2 0 16,0 3 0-16,-3 0 0 0,0 2 0 0,0-1 0 15,0-2 0-15,-1-6 0 0,1-4 0 0,1-6 0 16,2-4 0-16,-1-5 0 0,2-4 0 0,2-8 0 16,-1-2 0-16,-1-19 0 0,6 20 0 0,-6-20 0 15,0 0 0-15,0 0 0 0,19 4 0 0,-19-4 0 16,13-21 0-16,-6 2 0 0,3-7 0 15,3-4 0-15,0-5 0 0,1 0 0 0,0-2 0 16,-2-1 0-16,2 2 0 0,-1-2 0 16,2 2 0-16,-1 0 0 0,1 1 0 0,1 6 0 15,-2 3 0-15,2 7 0 0,-16 19 0 0,31-24 0 16,-31 24 0-16,25-9 0 0,-25 9 0 0,23 6 0 16,-23-6 0-16,23 18 0 0,-23-18 0 0,22 34 0 15,-10-13 0-15,-2 2 0 0,0 3 0 16,-2 1 0-16,-2 3 0 0,-1 1 0 0,1-4 0 15,-3 1 0-15,-3-4 0 0,-3-1 0 0,0-3 0 16,-5-2 0-16,8-18 0 0,-25 28 0 0,7-19 0 16,-3 1 0-16,-3-5 0 0,-4-2 0 0,-2-1 0 15,-1-4 0-15,-2-2 0 0,1-2 0 0,1-4 0 16,0-2 0-16,3-2 0 0,3 2 0 16,2-3 0-16,23 15 0 0,-27-28 0 15,27 28 0-15,-6-28 0 0,6 28 0 0,15-27 0 16,4 23-67-16,-6-18-87 0,28 29-51 0,-33-38-67 15,43 40-95-15,-29-24-45 0,8 0-47 0,24 22 349 16</inkml:trace>
  <inkml:trace contextRef="#ctx0" brushRef="#br2" timeOffset="41249.3101">10067 13198 1461 0,'17'13'569'16,"-17"-13"-552"-16,-23-18-17 0,23 18 0 15,-32-21 0-15,13 15 0 0,-3-1 0 0,-1 5 0 16,-2-1 0-16,1 5 0 0,-2 0 0 0,1 4 0 16,-2 2 0-16,2 5 0 0,-3 1 0 15,0 4 0-15,1 3 0 0,3 3 0 0,-1 1 0 16,5 6 0-16,3-2 0 0,2 1 0 0,5-2 0 16,5-4 0-16,5 0 0 0,4-2 0 0,6-4 0 15,4-1 0-15,6-4 0 0,5-3 0 0,5-3 0 16,4-4 0-16,7-3 0 0,0-5 0 0,4-4 0 15,2-2 0-15,-2-7 0 0,-2-2 0 0,0-2 0 16,-5-2 0-16,-6-1 0 16,-6 0 0-16,-4-2 0 0,-8 3 0 0,-3-2 0 15,-2 0 0-15,-4 2 0 0,-4-2 0 0,-2 0 0 16,-4 1 0-16,-4 1 0 0,-3 1 0 0,-1 2 0 16,-3 2 0-16,-1 2 0 0,0 3 0 0,-1 4 0 15,-1 2 0-15,0 5 0 0,1 3 0 0,-2 2 0 16,2 4 0-16,1 3 0 0,17-9 0 15,-28 23 0-15,28-23 0 0,-19 25 0 0,19-25 0 16,-5 25 0-16,5-25 0 0,10 23 0 0,-10-23 0 16,25 21 0-16,-4-13 0 0,2 0 0 0,4-5 0 15,1-2 0-15,3-1 0 0,2-2 0 0,2-4 0 16,3 0 0-16,1-3 0 0,2 0 0 16,2-2 0-16,-1 0 0 0,1-2 0 0,-3 2 0 15,-2-1 0-15,-7-2 0 0,-3 6 0 16,-7 0 0-16,-21 8 0 0,23-9 0 0,-23 9 0 15,0 0 0-15,0 0 0 0,-18 0 0 0,0 4 0 16,-5 4 0-16,-5 5 0 0,-3 4 0 0,-3 3 0 16,-1 3 0-16,-2 3 0 0,2 2 0 0,1 2 0 15,2 3 0-15,4 2 0 0,4 0 0 0,5-2 0 16,4-2 0-16,7-4 0 0,6-1 0 0,6-4 0 16,6-2 0-16,-10-20 0 0,30 29 0 15,-9-20 0-15,4-5 0 0,6-2 0 0,2-7 0 16,2-2 0-16,4-5 0 0,1-2 0 15,-2-6 0-15,-2 0 0 0,-3-6 0 0,-4-2 0 16,-2-2 0-16,-5-2 0 0,-3-1 0 0,-4-1 0 16,-5 1 0-16,-6 3 0 0,-5 1 0 0,-4 0 0 15,-4 5 0-15,-4 2 0 0,-1 0 0 16,-3 7 0-16,0-1 0 0,-1 1 0 0,18 15 0 16,-32-18 0-16,32 18 0 0,-28-6 0 0,28 6 0 15,-21 6 0-15,21-6 0 0,0 0 0 0,-9 23 0 16,9-23 0-16,14 17 0 0,-14-17-101 0,34 11-53 15,-34-11-29-15,37-1-59 0,-40-18-12 0,35 23 10 16,-32-4 2-16,36-26 54 0,-6 17-22 16,-9-17-11-16,29 25 214 0</inkml:trace>
  <inkml:trace contextRef="#ctx0" brushRef="#br2" timeOffset="41468.0436">10990 12432 1739 0,'-7'43'308'0,"-12"-11"-308"0,4 5 0 15,2 1 0-15,4 5 0 0,3 0 0 0,2 4 0 16,4 0 0-16,4 2 0 0,2 0 0 16,2 0 0-16,3 0 0 0,2-4 0 0,2 1 0 15,1-5 0-15,1-1 0 0,-3-1 0 0,4 0 0 16,-4-6 0-16,3 1 0 0,-5-6 0 15,8 7-79-15,-20-35-168 0,31 42-174 0,-31-42-126 16,0 0-43-16,16 23 428 0</inkml:trace>
  <inkml:trace contextRef="#ctx0" brushRef="#br2" timeOffset="41811.7495">11373 12818 1794 0,'-40'12'253'16,"1"10"-253"-16,5 1 0 0,0-1 0 0,3 1 0 15,3-2 0-15,3 2 0 0,3-1 0 0,6-2 0 16,16-20 0-16,-16 27 0 0,16-27 0 0,3 19 0 16,-3-19 0-16,18 15 0 0,-18-15 0 15,29 12 0-15,-9-8 0 0,3 0 0 0,4-1 0 16,2 0 0-16,-3-1 0 0,4 2 0 0,-5-1 0 15,0 3 0-15,-1 0 0 0,-2 2 0 16,0 0 0-16,-3 2 0 0,1 1 0 0,-3 0 0 16,-17-11 0-16,30 24 0 0,-30-24 0 0,26 25 0 15,-26-25 0-15,25 21 0 0,-25-21 0 16,28 15 0-16,-7-4 0 0,-21-11-57 0,45 12-137 16,-42-32-79-16,41 39-59 0,-40-37-33 0,31 16-1 15,0 8-43-15,-20-34 359 0</inkml:trace>
  <inkml:trace contextRef="#ctx0" brushRef="#br2" timeOffset="42217.9773">12065 12488 2047 0,'0'0'0'16,"0"0"0"-16,0 0 0 0,6-22 0 0,-6 22 0 15,35-20 0-15,-8 8 0 0,3-3 0 16,6 2 0-16,3-3 0 0,3 3 0 15,2 2 0-15,2 2 0 0,-6 6 0 0,0 2 0 16,-7 3 0-16,-5 4 0 0,-5 2 0 0,-4 3 0 16,-19-11 0-16,21 33 0 0,-16-11 0 0,-3 3 0 15,-5 3 0-15,-4 3 0 0,-7 6 0 0,-4 1 0 16,-4 2 0-16,-2 1 0 0,0 1 0 0,-1-4 0 16,3-4 0-16,4-1 0 0,5-3 0 0,4-5 0 15,8-2 0-15,2-6 0 0,13 1 0 16,-14-18 0-16,41 27-29 0,-24-33-147 0,28 28-86 15,-34-42-69-15,39 32-76 0,-21-13-57 0,-2-14 87 16,31 30 377-16</inkml:trace>
  <inkml:trace contextRef="#ctx0" brushRef="#br2" timeOffset="42392.9928">12356 13521 2047 0,'-27'8'0'0,"10"-5"0"0,17-3 0 0,0 0 0 15,0 0 0-15,-1-18 0 0,18 8 0 0,1-8 0 16,18 8 0-16,-10-21-181 0,32 34-127 0,-40-43-126 16,29 22-188-16,-2 10 121 0,-20-27 501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8-25T00:20:39.532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6999 14370 1400 0,'-3'-21'60'0,"3"21"-20"0,13-40 7 0,2 22-1 15,-9-11 14-15,12 11-6 0,-8-7-4 0,5 8-18 16,-6 0-8-16,-9 17-13 0,15-17 0 0,-15 17 7 15,0 0 13-15,0 0 1 0,0 0-2 0,0 28-5 16,-5-9-19-16,-2 8 6 0,-2-1-8 16,0 2 6-16,-2 2-6 0,0-1 9 0,1 1-5 15,3 2 8-15,1-2-13 0,2 2-3 0,5-1 0 16,2-1 0-16,4-1 0 0,1 2 0 16,5-6 0-1,0 0 0-15,3-4 0 0,1-4 0 0,2-4 0 16,2-6 0-16,4-3 0 0,2-9 0 15,4-6 0-15,0-7 0 0,7-8 0 0,5-8 0 16,-1-6 0-16,4-6 0 0,-1-5 0 16,-1-3 0-16,-3-1 0 0,0 2 0 0,-4 2 0 15,-4 5 0-15,-5 5 0 0,-6 6 0 0,-5 7 0 16,-7 6 0-16,-10 22 0 0,6-25-30 0,-6 25-14 16,0 0-40-16,0 0-84 0,-50 10-299 0,40 13-143 15,-9 0 38-15,-10-9 501 0</inkml:trace>
  <inkml:trace contextRef="#ctx0" brushRef="#br0" timeOffset="247.1533">7430 14603 1634 0,'-20'18'262'0,"3"-4"-244"0,1 4-1 0,-1 2-5 15,3 6 5-15,0 2 1 0,0 2 8 0,2 1-15 16,-1 2 9-16,2 1-16 0,0 0 4 0,2-2-9 16,2-3 2-16,2-2-1 0,3-7 0 0,2-20-3 15,5 28-3-15,-5-28-11 0,20 14-13 0,1-8-22 16,-4-15-28-16,22 24-124 0,-22-31-421 16,17 5 13-16,-2-2 195 0</inkml:trace>
  <inkml:trace contextRef="#ctx0" brushRef="#br0" timeOffset="673.1848">7872 14661 1705 0,'0'0'270'0,"-20"5"-262"0,20-5-7 0,0 0 0 16,-3 19 2-16,3-19 4 0,0 0-1 0,24 5 4 15,-24-5 2-15,28-3-1 0,-10-2 1 0,2 0-11 16,1-4-1-16,6 0 0 0,0-5 0 16,2-1 0-16,0-2 0 0,1-1 0 15,-4 1 0-15,0-1 0 0,-5-1 0 0,-3 3 0 16,-18 16 0-16,28-29 0 0,-28 29 0 0,13-21 0 16,-13 21 0-16,0 0 0 0,3-21 0 0,-3 21 0 15,0 0 0-15,-10-21 0 0,10 21 0 0,-20-14 0 16,20 14 0-16,-30-7 0 0,11 7 0 0,-2 2 0 15,-2 5 0-15,-2 1 0 16,1 4 0-16,1 4 0 0,-3 3 0 0,5 4 0 0,-1 3 0 16,2 0 0-16,3 1 0 0,1 1 0 0,4-1 0 15,4 1 0-15,3 1 0 0,2-3 0 0,6-2 0 16,2-2 0-16,6-1 0 0,1-3 0 16,6-1 0-16,4-1 0 0,3-3 0 0,5 0 0 15,4-5 0 1,2-6 0-16,6-2 0 0,0-8 0 0,9-1-51 15,-3-10-25-15,15 13-66 0,-32-25-456 16,30 8-42-16,-7-8 101 0</inkml:trace>
  <inkml:trace contextRef="#ctx0" brushRef="#br0" timeOffset="999.8473">8853 14349 1865 0,'-41'15'75'0,"21"-10"-46"0,-3-1-4 0,3 1-3 15,-2 2 0-15,1 3-13 0,0 1-9 0,1 2 0 16,-1 1 0-16,4 0 0 0,0 1 0 0,4 2 0 16,13-17 0-16,-20 27 0 0,20-27 0 0,-7 26 0 15,7-26 0-15,5 19 0 0,-5-19 0 0,18 15 0 16,-18-15 0-16,31 8 0 0,-11-8 0 0,3-2 0 16,1-2 0-16,3 0 0 0,-3 0 0 15,2 2 0-15,-2 1 0 0,-3 0 0 0,-2 2 0 16,-19-1 0-16,30 5 0 0,-30-5 0 0,17 12 0 15,-17-12 0-15,7 26 0 0,-5-8 0 16,-5 3 0-16,-3 2 0 0,-4 5 0 0,-2 2 0 16,-4 1 0-16,-3 1 0 0,-3 0 0 0,-1 2 0 15,-2-4 0-15,1-1 0 0,4-4 0 0,3-7 0 16,6-1 0-16,11-17 0 0,0 0 0 16,-4 17 0-16,4-17-74 0,12-18-444 0,17 8-156 15,-6-12 9-15,10-8 550 0</inkml:trace>
  <inkml:trace contextRef="#ctx0" brushRef="#br0" timeOffset="1181.8354">9308 14857 2047 0,'-26'17'0'0,"5"-7"0"0,21-10 0 0,-27 9 0 16,27-9 0-16,0 0 0 0,0 0 0 0,0 0 0 15,0 0 0-15,0 0 0 0,-9-17 0 0,9 17 0 16,0 0-602-16,0 0-109 0,16-29 18 16</inkml:trace>
  <inkml:trace contextRef="#ctx0" brushRef="#br0" timeOffset="2237.2396">10220 14078 1807 0,'0'0'24'16,"0"0"-10"-16,-8 23-8 0,8-23 3 15,-4 27 0-15,4-27 7 0,-3 31-5 0,2-14 6 16,-1 3-8-16,2 1 1 0,0 4-9 0,1 0 5 15,3 3-11-15,-1 1 9 0,3 3-6 0,-1 4 7 16,0 0-7-16,0 2 8 0,-3 2-11 16,1 0-11-16,-3-1 29 0,0 0-30 0,-1-2 28 15,-3-3-13-15,0-1-14 0,-2-8-5 16,5 2-29-16,1-27-18 0,-8 31-9 0,8-31-45 16,6 17-253-16,-6-17-190 0,0 0-9 0,0 0 514 15</inkml:trace>
  <inkml:trace contextRef="#ctx0" brushRef="#br0" timeOffset="2893.4578">9989 14153 1969 0,'0'0'8'0,"0"0"-5"15,0 0-2-15,0 0 2 0,9-17 6 0,-9 17 2 16,29-20 5-16,-12 8-1 0,2-2-3 16,3-1-12-16,2 0 0 0,4-1 0 0,3 1 0 15,0 0 0-15,3-1 0 0,0 3 0 0,2 1 0 16,0 1 0-16,1 0 0 0,-1 4 0 0,-1 1 0 16,0 1 0-16,-4 4 0 0,0-3 0 0,-5 6 0 15,-1-2 0-15,-5 3 0 0,0 2-23 0,-20-5 13 16,30 10-12-16,-30-10 16 15,21 6 5-15,-21-6-1 0,0 0 0 0,18 9 20 16,-18-9-16-16,0 0 14 0,0 0-15 0,0 0 1 16,0 0-1-16,0 0 2 0,0 0 1 0,6 19 0 15,-6-19 3-15,0 0-2 0,1 24-2 0,-1-24-3 16,0 28 0-16,0-9 0 0,0 3 0 0,0 1 0 16,-1 2 0-16,-1 3 0 0,1 3 0 0,-3 4 0 15,0 0 0-15,1 1 0 0,-2-1 0 16,0 0 0-16,0 0 0 0,0 0 0 0,0-3 0 15,2 1 0-15,-1-4 0 0,3-3 0 0,0-4 0 16,2-1 0-16,1-4 0 0,-2-17 0 16,10 24 0-16,-10-24 0 0,0 0 0 0,21 16 0 15,-21-16 0-15,0 0 0 0,25-3 0 0,-25 3 0 16,20-18 0-16,-20 18 0 0,24-32 0 0,-11 9 0 16,3-3 0-16,0-6 0 0,1 3 0 15,-1-3 0-15,-2 2 0 0,0 3 0 0,-2 2 0 16,-1 4 0-16,-1 2 0 0,-10 19 0 0,15-28 0 15,-15 28 0-15,0 0 0 0,0 0 0 0,20-9 0 16,-20 9 0-16,0 0 0 0,6 19 0 0,-6-19 0 16,5 35 0-16,-4-12 0 0,-1 4 0 0,0 2 0 15,0 1 0-15,-1 1 0 0,2 2 0 16,-1-2 0-16,4 1 0 0,0-4 0 0,5-2 0 16,1-4 0-16,3 0 0 0,0-5 0 15,6-2-4-15,-1-5-53 0,7 5-25 0,-25-15-72 16,61-4-481-16,-40-4 12 0,6 1 132 0</inkml:trace>
  <inkml:trace contextRef="#ctx0" brushRef="#br0" timeOffset="3252.7803">11250 14445 1708 0,'3'23'197'0,"-3"-23"-182"16,0 0-3-16,2 17 1 0,-2-17 2 0,0 0 0 0,26 13 3 15,-26-13-1-15,27 2-1 0,-9-3-1 16,1-2-9-16,3-2-6 0,1-3 0 16,3 1 0-16,-1-3 0 0,-1 0 0 0,2-2 0 15,-3 1 0-15,-1-3 0 0,-4 2 0 0,-18 12 0 16,27-26 0-16,-27 26 0 0,13-23 0 0,-13 23 0 16,1-22 0-16,-1 22 0 0,-12-22 0 0,12 22 0 15,-25-18 0-15,8 11 0 0,-4 3 0 0,-3 4 0 16,-2 4 0-16,-3 4 0 0,0 4 0 15,-2 4 0-15,2 2 0 0,1 3 0 0,2 2 0 16,2 1 0-16,4-1 0 0,4 2 0 16,3 1 0-16,4-2 0 0,4 1 0 0,5-3 0 15,6-1 0-15,-6-21 0 0,29 30 0 0,-4-21 0 16,4-3 0-16,9-2 0 0,3-8 0 0,10 1 0 16,3-7 0-16,9 1-13 0,-4-12-79 0,39 9-541 15,-30-9-49-15,15 9 56 0</inkml:trace>
  <inkml:trace contextRef="#ctx0" brushRef="#br0" timeOffset="3783.9947">13037 13921 1600 0,'-19'-11'177'0,"19"11"-134"0,-30-20-4 16,30 20-4-16,-32-21 6 0,32 21-9 0,-34-22-2 15,16 11-12-15,0 1 2 0,1 2-8 0,-1 2-12 16,18 6 0-16,-31-6 0 0,31 6 0 0,-28 6 0 15,28-6 0-15,-28 17 0 0,28-17 0 16,-29 30 0-16,13-7 0 0,0 5 0 16,-1 6 0-16,-1 7 0 0,1 3 0 0,0 5 0 15,0 3 0-15,2 0 0 0,0 3 0 0,0-2 0 16,3 0 0-16,1 0 0 0,2-3 0 0,6-3 0 16,3-5 0-16,5-5 0 0,2-1 0 0,5-6 0 15,0-6 0-15,5-2 0 0,-17-22-34 0,39 24-27 16,-39-24-32-16,49 12-67 0,-50-33-287 15,30 12-192-15,-10 0 66 0,-9-16 534 0</inkml:trace>
  <inkml:trace contextRef="#ctx0" brushRef="#br0" timeOffset="4566.956">12489 14307 1985 0,'-24'23'57'0,"24"-23"-52"0,0 0-5 0,0 0 0 15,0 0 0-15,0 0 0 0,29-3 0 0,-8 2 0 16,2-2 0-16,3 0 0 0,1 0 0 0,3-1 0 16,0-1 0-16,3 3 0 0,1-1 0 0,-1 1 0 15,-2-1 0-15,2 1 0 0,0-2 0 0,1 1 0 16,-1-2 0-16,-1 0 0 0,-2 0 0 16,-1-1 0-16,-2 4 0 0,-4-1 0 0,-5 0 0 15,-18 3 0-15,26-2 0 0,-26 2 0 0,0 0 0 16,0 0 0-16,0 0 0 0,0 0 0 0,0 0 0 15,-3 23 0-15,3-23 0 0,-21 20 0 16,3-9 0-16,0 2 0 0,-1 0 0 0,-2 1 0 16,2 1 0-16,-2 2 0 0,2 4 0 0,1 1 0 15,4-2 0-15,1 2 0 0,-1-3 0 16,4 2 0-16,3-1 0 0,3 0 0 0,4-20 0 16,4 29 0-16,-4-29 0 0,20 20 0 0,-20-20 0 15,34 12 0-15,-12-12 0 0,2-2 0 0,4-5 0 16,2-4 0-16,1-4 0 0,-1-4 0 0,-1-3 0 15,-1-2 0-15,-1-1 0 0,-3-1 0 0,-2 1 0 16,-4-1 0-16,-3 2 0 0,-3 1 0 0,-3 4 0 16,-6 2 0-16,0-1 0 0,-3 18 0 15,-6-30 0-15,6 30 0 0,-14-28 0 16,14 28 0-16,-18-18 0 0,18 18 0 0,-19-8 0 16,19 8 0-16,-19-1 0 0,19 1 0 0,0 0 0 15,-20 10 0-15,20-10 0 0,0 0 0 0,-6 18 0 16,6-18 0-16,0 0 0 0,14 18 0 0,-14-18 0 15,23 10 0-15,-23-10 0 0,31 5 0 16,-14-3 0-16,2-1 0 0,1 1 0 0,0 1 0 16,0-2 0-16,0 3 0 0,0-2 0 0,-2 4 0 15,-18-6 0-15,31 15 0 0,-31-15 0 0,24 22 0 16,-24-22 0-16,18 26 0 0,-18-26 0 0,12 31 0 16,-9-13 0-16,-2 1 0 0,-2 0 0 0,-3 2 0 15,0-2 0-15,1 1 0 0,-1-3 0 16,4-17 0-16,-10 29 0 0,10-29 0 15,-7 19 0-15,7-19 0 0,0 0 0 0,0 0 0 16,0 0 0-16,0 0 0 0,0 0 0 0,0 0 0 16,18-27 0-16,-8 7 0 0,1-2 0 0,2-1 0 15,1-2 0-15,0-2 0 0,-1 2 0 0,0-1 0 16,-1 1 0-16,-1 2 0 0,0 1 0 0,-1 2 0 16,-2 3 0-16,-8 17 0 0,14-26 0 0,-14 26 0 15,11-18 0-15,-11 18 0 0,0 0 0 16,0 0 0-16,19-16 0 0,-19 16 0 0,21-6 0 15,-21 6 0-15,32-6 0 0,-13 0-24 16,11 15-121-16,-29-34-288 0,32 29-211 0,-12-10 15 16,4-4 458-16</inkml:trace>
  <inkml:trace contextRef="#ctx0" brushRef="#br0" timeOffset="4870.6028">14144 14223 1703 0,'0'0'156'0,"0"0"-117"0,0 0-9 0,0 0-2 16,0 0-6-16,2-21-3 0,-2 21 0 15,0 0 4-15,0 0-15 0,0 0-8 16,0 0 0-16,0 0 0 0,0 0 0 0,0 0 0 16,0 0 0-16,0 0 0 0,-20 14 0 0,20-14 0 15,-23 26 0-15,9-10 0 0,-1 5 0 0,-1 2 0 16,2 0 0-16,-3 1 0 0,1 2 0 0,2-2 0 15,0 2 0-15,3-3 0 0,1 0 0 0,3-5 0 16,3 1 0-16,4-19 0 0,4 24 0 16,-4-24 0-16,14 18 0 0,-14-18 0 0,27 10 0 15,-7-12 0-15,0-2 0 0,5-1 0 0,0-5 0 16,6 2 0-16,-2-3 0 0,4 2 0 0,-4-6-56 16,21 24-186-16,-27-29-418 0,18 14 38 15,-12-13 156-15</inkml:trace>
  <inkml:trace contextRef="#ctx0" brushRef="#br0" timeOffset="5278.6044">14367 14377 1869 0,'0'0'105'0,"0"0"-64"0,0 0-17 0,0 0-16 0,0 0-8 15,0 0 0-15,0 0 0 0,0 0 0 16,0 0 0-16,0 0 0 0,24 13 0 0,-24-13 0 15,26-6 0-15,-26 6 0 0,35-11 0 0,-14 5 0 16,2-2 0-16,1-1 0 0,2 1 0 0,-1-2 0 16,1 1 0-16,1-2 0 0,-3-1 0 0,-2 0 0 15,-1 2 0-15,-4 0 0 0,-17 10 0 0,20-17 0 16,-20 17 0-16,0 0 0 0,10-19 0 0,-10 19 0 16,0 0 0-16,0 0 0 15,-18-21 0-15,18 21 0 0,-22-7 0 0,22 7 0 16,-29-2 0-16,10 3 0 0,0 0 0 0,-1 4 0 15,2 3 0-15,-2 2 0 0,1 2 0 0,1 3 0 16,1 2 0-16,2 1 0 0,1 1 0 0,2 0 0 16,2 2 0-16,3-2 0 0,2 2 0 0,2-3 0 15,5 0 0-15,2-1 0 0,-4-17 0 0,22 28 0 16,-5-16 0-16,5-4 0 0,6-3 0 16,4-1 0-16,4-5 0 0,4-2 0 0,1-2 0 15,4 1 0-15,-2-5 0 0,5 2 0 0,-2-9-47 16,14 21-143-16,-36-27-428 0,32 13-12 0,-15-12 69 15</inkml:trace>
  <inkml:trace contextRef="#ctx0" brushRef="#br0" timeOffset="5674.5134">15232 14200 1816 0,'0'0'37'15,"0"0"-20"-15,-17-3-1 0,17 3-1 0,0 0 0 16,0 0 1-16,0 0 5 0,0 0 2 0,8-17 4 16,-8 17 3-16,0 0-16 0,0 0-14 15,0 0 0-15,0 0 0 0,-23 13 0 0,23-13 0 16,-27 20 0-16,9-7 0 0,-3 3 0 0,2 0 0 16,-4 4 0-16,1-2 0 0,0 0 0 0,4 0 0 15,2 0 0-15,16-18 0 0,-23 28 0 0,23-28 0 16,-6 20 0-16,6-20 0 0,0 0 0 15,19 13 0-15,-19-13 0 0,29 1 0 16,-9-3 0-16,2-3 0 0,2 0 0 0,-1-2 0 16,2 2 0-16,-4 0 0 0,-1 4 0 0,-20 1 0 15,29 0 0-15,-29 0 0 0,0 0 0 0,20 14 0 16,-20-14 0-16,-2 20 0 0,2-20 0 0,-9 28 0 16,-1-10 0-16,-1-1 0 0,-5 1 0 0,2-1 0 15,-2 0 0-15,-1 0 0 0,17-17 0 0,-28 31 0 16,28-31 0-16,-20 19 0 0,20-19 0 15,0 0 0-15,0 0-2 0,-16-19-246 0,41 19-435 16,-26-19 27-16,1 19 199 0</inkml:trace>
  <inkml:trace contextRef="#ctx0" brushRef="#br0" timeOffset="6940.0487">16248 14272 901 0,'-13'-33'261'0,"31"44"128"16,-37-26-274-16,19 15-52 0,0 0-9 0,0 0-8 15,-25-19-4-15,25 19-8 0,-25-8-8 0,25 8-4 16,-35-4-3-16,16 5 3 0,-2 2-1 0,0 2-1 15,-2 1-8-15,0 3-12 0,0 1 0 16,1 2 0-16,-1 3 0 0,2 1 0 0,-2 4 0 16,1 2 0-16,-1 2 0 0,3 1 0 15,1 2 0-15,1-1 0 0,2-1 0 0,4-1 0 16,3-5 0-16,5-2 0 0,4-17 0 0,7 24 0 16,-7-24 0-16,24 15 0 0,-5-14 0 0,4-5 0 15,4-5 0-15,5-6 0 0,4-4 0 0,4-4 0 16,3-5 0-16,1-1 0 0,-2 0 0 15,1-1 0-15,-5 1 0 0,-4 1 0 0,-5 1 0 16,-5 7 0-16,-7 3 0 0,-17 17 0 0,22-24 0 16,-22 24 0-16,0 0 0 0,0 0 0 0,0 0 0 15,0 0 0-15,-19-5 0 0,19 5 0 0,-27 18 0 16,27-18 0-16,-32 33 0 0,16-12 0 0,-1 2 0 16,3 0 0-16,3 1 0 0,1-2 0 15,4-1 0-15,6-1 0 0,0-20 0 16,9 31 0-16,-9-31 0 0,26 23 0 0,-5-14 0 15,5-4 0-15,0-4 0 0,3-2 0 0,4-6 0 16,3-2 0-16,1-2 0 0,5-1 0 0,-3-1 0 16,-5-1 0-16,-4 0 0 0,-7 2 0 0,-3 1 0 15,-3 2 0-15,-17 9 0 0,21-13 0 0,-21 13 0 16,0 0 0-16,0 0 0 0,0 0 0 16,0 0 0-16,0 0 0 0,0 0 0 0,0 0 0 15,0 0 0-15,0 0 0 0,-19 26 0 0,19-26 0 16,-19 33 0-16,9-15 0 0,1 3 0 0,2 0 0 15,2-2 0-15,0 1 0 0,3-3 0 16,2-17 0-16,-1 26 0 0,1-26 0 0,7 18 0 16,-7-18 0-16,0 0 0 0,17 9 0 0,-17-9 0 15,18-9 0-15,-18 9 0 0,22-20 0 16,-10 2 0-16,2-4 0 0,0-3 0 0,1-2 0 16,-1-2 0-16,0 1 0 0,-1 1 0 0,-1 2 0 15,-2 2 0-15,-3 3 0 0,-1-1 0 0,-1 2 0 16,-5 19 0-16,8-31 0 0,-8 31 0 0,7-18 0 15,-7 18 0-15,0 0 0 0,0 0 0 0,0 0 0 16,0 0 0-16,18-6 0 0,-18 6 0 16,0 0 0-16,28 16 0 0,-28-16 0 15,32 10 0-15,-12-6 0 0,2 1 0 0,4-2 0 16,2-2 0-16,1-2 0 0,3-2 0 0,-1 0 0 16,3-3 0-16,-2-2 0 0,2 0 0 0,-4-1 0 15,1 0 0-15,-4-3 0 0,-3 1 0 0,-1 0 0 16,-6-1 0-16,-17 12 0 0,27-23 0 0,-27 23 0 15,8-18 0-15,-8 18 0 0,0 0 0 16,-9-23 0-16,9 23 0 0,-19-14 0 0,19 14 0 16,-28-8 0-16,28 8 0 0,-34 0 0 0,16 4 0 15,-1 4 0-15,-1 4 0 0,-1 1 0 0,2 7 0 16,0 0 0-16,1 4 0 0,1 4 0 0,4 0 0 16,2 2 0-16,4 2 0 0,3-3 0 15,2-1 0-15,3-2 0 0,4-3 0 0,2-1 0 16,5-4 0-16,5-3 0 0,4-3 0 15,5-5 0-15,9-2 0 0,1-8 0 0,14-3 0 16,4-7 0-16,15 1 0 0,-8-23-163 0,40 32-172 16,-38-40-219-16,27 15-62 0,-2 4 238 0</inkml:trace>
  <inkml:trace contextRef="#ctx0" brushRef="#br0" timeOffset="7658.7034">18397 13660 1949 0,'-48'-12'36'0,"48"12"-19"0,-20-4-2 0,20 4 2 16,0 0-4-16,-20 9-13 0,20-9 0 0,-14 18 0 15,14-18 0-15,-14 30 0 0,6-8 0 0,2 3 0 16,1 3 0-16,2 2 0 0,-2 4 0 16,2 2 0-16,1 2 0 0,-1 3 0 0,2 1 0 15,-1 3 0-15,-1-1 0 0,1-1 0 0,0-1 0 16,-1 1 0-16,1-3 0 0,-1-3 0 0,3-3 0 16,0-5 0-16,4-5 0 0,0-4 0 15,-4-20 0-15,7 27 0 0,-7-27 0 0,0 0 0 16,0 0 0-16,19 15 0 0,-19-15 0 0,0 0 0 15,22-18 0-15,-22 18 0 0,18-34 0 16,-8 10 0-16,1 0 0 0,-1-3 0 0,0 0 0 16,1 1 0-16,-3 0 0 0,2 2 0 0,-2 1 0 15,1 1 0-15,2 3 0 0,-2 2 0 0,-9 17 0 16,24-27 0-16,-24 27 0 0,24-10 0 0,-24 10 0 16,22 2 0-16,-22-2 0 0,23 18 0 0,-11-1 0 15,4 2 0-15,-3 2 0 0,3 1 0 0,0 0 0 16,0 0 0-16,-1 0 0 0,0 0 0 15,-2-1 0-15,-2-3 0 0,-1 1 0 16,-4-1 0-16,-3-1 0 0,-5 1 0 0,2-18 0 16,-18 32 0-16,18-32 0 0,-36 31 0 0,10-18 0 15,-4 0 0-15,-3-4 0 0,-2 0 0 0,-1-6 0 16,0 0 0-16,-1-4 0 0,0-4 0 0,4-1 0 16,2-4 0-16,6-1 0 0,3-3 0 15,22 14 0-15,-22-29 0 0,22 29 0 0,12-34 0 16,9 18-22-16,-5-18-139 0,37 34-295 0,-26-28-188 15,19 13 36-15,-4 3 453 0</inkml:trace>
  <inkml:trace contextRef="#ctx0" brushRef="#br0" timeOffset="8080.5619">18998 14181 2002 0,'0'0'45'15,"-17"-2"-45"-15,0-1 0 0,0 0 0 0,17 3 0 16,-30-6 0-16,30 6 0 0,-31-5 0 0,31 5 0 16,-31-3 0-16,31 3 0 0,-31 2 0 0,31-2 0 15,-33 4 0-15,16 2 0 0,-1 3 0 16,0 3 0-16,1 0 0 0,-1 4 0 16,1 2 0-16,-1 1 0 0,5 3 0 0,2 1 0 15,3-2 0-15,2-1 0 0,4 1 0 0,2-3 0 16,0-18 0-16,15 30 0 0,-15-30 0 0,29 19 0 15,-7-13 0-15,4-3 0 0,2-3 0 0,4-6 0 16,4-5 0-16,0-5 0 0,1-1 0 16,0-2 0-16,-4 0 0 0,-2-1 0 0,-5 0 0 15,-5 2 0-15,-3-3 0 0,-3 2 0 0,-4-1 0 16,-11 20 0-16,12-28 0 0,-12 28 0 0,1-16 0 16,-1 16 0-16,0 0 0 0,0 0 0 0,0 0 0 15,-22-8 0-15,22 8 0 0,-13 17 0 0,13-17 0 16,-17 29 0-16,7-8 0 0,3 1 0 0,1 1 0 15,3 0 0-15,3-3 0 16,0-20 0-16,9 32 0 0,-9-32 0 0,24 19 0 16,-24-19 0-16,39 4 0 0,-18-13 0 0,12 1 0 15,-7-19-120-15,28 23-142 0,-38-42-234 0,32 20-120 16,-10-7 64-16,-5-18 552 0</inkml:trace>
  <inkml:trace contextRef="#ctx0" brushRef="#br0" timeOffset="8268.0565">19598 13588 2047 0,'0'0'0'16,"-27"33"0"-16,15-9 0 0,-3 7 0 15,3 4 0-15,-4 6 0 0,0 3 0 0,0 4 0 16,2 4 0-16,2 1 0 0,1 3 0 0,5-3 0 16,0-1 0-16,2-4 0 0,4-7 0 15,6-3 0-15,-1-8 0 0,8 0 0 0,1-6 0 16,6 7-67-16,-20-31-176 0,39 26-393 0,-39-26-13 15,40 17 198-15</inkml:trace>
  <inkml:trace contextRef="#ctx0" brushRef="#br0" timeOffset="8800.3534">20259 14109 1680 0,'-35'-25'164'16,"35"25"-83"-16,0 0-24 0,-23 0-5 0,23 0-39 15,-25 3-13-15,25-3 0 0,-32 12 0 0,11-4 0 16,-2 4 0-16,-6 2 0 0,-1-1 0 0,-2 3 0 15,-2 1 0-15,0 0 0 0,-2 2 0 16,2-1 0-16,3 1 0 0,1 1 0 16,5-1 0-16,2-2 0 0,3 0 0 0,20-17 0 15,-25 24 0-15,25-24 0 0,0 0 0 0,-1 17 0 16,1-17 0-16,0 0 0 0,28 6 0 0,-11-8 0 16,2-3 0-16,5-4 0 0,4 0 0 0,3-5 0 15,-1-1 0-15,2-2 0 0,3-1 0 0,-2-2 0 16,-2 2 0-16,0-2 0 0,-4 0 0 0,-3 2 0 15,-5 0 0-15,0 1 0 0,-19 17 0 16,23-31 0-16,-23 31 0 0,11-26 0 0,-11 26 0 16,0 0 0-16,0-20 0 0,0 20 0 0,0 0 0 15,0 0 0-15,0 0 0 0,-21 14 0 0,21-14 0 16,-15 34 0-16,8-11 0 0,-1 2 0 0,0 3 0 16,3 0 0-16,1-1 0 0,4-2 0 15,-2-1 0-15,5-1 0 0,0-6 0 0,6 0 0 16,-9-17 0-16,24 17 0 0,-24-17 0 15,39 5-13-15,-18-16-76 0,19 22-134 0,-36-41-269 16,30 22-117-16,-10-10 27 0,-2-12 544 0</inkml:trace>
  <inkml:trace contextRef="#ctx0" brushRef="#br0" timeOffset="9151.4232">20577 14049 1719 0,'0'0'328'0,"-19"-1"-328"0,19 1 0 16,-17 24 0-16,10-7 0 0,-1 1 0 0,0 4 0 15,1 0 0-15,0-2 0 0,1 3 0 0,2-2 0 16,-2 2 0-16,2-3 0 0,2 0 0 0,1-3 0 16,1-17 0-16,2 23 0 0,-2-23 0 0,0 0 0 15,10 19 0-15,-10-19 0 0,0 0 0 16,0 0 0-16,20-7 0 0,-20 7 0 0,19-20 0 16,-19 20 0-16,25-31 0 0,-9 13 0 0,-1-3 0 15,2-2 0-15,0 2 0 0,1-5 0 0,-1 4 0 16,1 1 0-16,-2 0 0 0,0 3 0 0,0-1 0 15,-16 19 0-15,27-32 0 0,-27 32 0 0,25-22 0 16,-25 22 0-16,17-8 0 0,-17 8 0 16,0 0 0-16,0 0 0 0,12 22 0 15,-12-22 0-15,0 30 0 0,-1-13 0 0,-2 3 0 16,0-1 0-16,3 1 0 0,-2-2 0 0,6 2 0 16,1-3 0-16,5 1 0 0,-10-18 0 0,28 31 0 15,-11-19 0-15,6 4-57 0,-23-16-68 0,58 29-165 16,-58-29-327-16,45 8 26 0,-16-3 225 0</inkml:trace>
  <inkml:trace contextRef="#ctx0" brushRef="#br0" timeOffset="9602.2232">21447 14037 1642 0,'0'0'153'0,"0"0"-89"0,0 0-13 0,0 0-11 0,0 0-5 16,0 0-9-16,-17-7-3 0,17 7-10 15,-17-6-13-15,17 6 0 0,-25-5 0 0,25 5 0 16,-29-1 0-16,29 1 0 0,-33 6 0 0,13 0 0 16,2 4 0-16,-3 0 0 0,3 4 0 15,-1-1 0-15,0 4 0 0,2 2 0 0,2-1 0 16,1 1 0-16,4-1 0 0,3-1 0 0,4 0 0 15,3-17 0-15,3 29 0 0,-3-29 0 0,17 23 0 16,-17-23 0-16,31 17 0 0,-12-14 0 0,4 1 0 16,5-3 0-16,-2-2 0 0,5 0 0 0,1-3 0 15,1 2 0-15,-2-4 0 0,6 6 0 16,-18-21-165-16,34 33-359 0,-36-24-122 0,11 10 30 16,-10 3 521-16</inkml:trace>
  <inkml:trace contextRef="#ctx0" brushRef="#br0" timeOffset="10026.1768">21656 14102 1985 0,'-51'19'62'0,"51"-19"-62"0,0 0 0 16,0 0 0-16,0 0 0 0,0 0 0 0,0 0 0 16,0 0 0-16,0 0 0 0,22 9 0 0,-22-9 0 15,21 3 0-15,-21-3 0 0,22-2 0 0,-22 2 0 16,25-2 0-16,-25 2 0 0,30-5 0 0,-30 5 0 15,25-6 0-15,-25 6 0 0,24-9 0 0,-24 9 0 16,21-15 0-16,-21 15 0 0,20-18 0 16,-20 18 0-16,14-18 0 0,-14 18 0 0,9-18 0 15,-9 18 0-15,7-19 0 0,-7 19 0 0,0 0 0 16,6-23 0-16,-6 23 0 0,0 0 0 0,-8-19 0 16,8 19 0-16,0 0 0 0,-20-14 0 15,20 14 0-15,-21-8 0 0,21 8 0 0,-25-6 0 16,25 6 0-16,-28 0 0 0,28 0 0 15,-34 12 0-15,14 0 0 0,1 3 0 0,-1 3 0 16,2 4 0-16,0-2 0 0,0 6 0 0,1-2 0 16,3 0 0-16,3 2 0 0,3-5 0 0,3 0 0 15,4-3 0-15,4-1 0 0,-3-17 0 0,11 30 0 16,-11-30 0-16,22 22 0 0,-5-12 0 0,2-5 0 16,7-2 0-16,2-5 0 0,11-2 0 0,1-4 0 15,10 0 0-15,-4-12-67 0,24 23-186 16,-39-38-240-16,31 25-141 0,-8-6 62 0,-10-13 545 15</inkml:trace>
  <inkml:trace contextRef="#ctx0" brushRef="#br0" timeOffset="10588.6582">22370 14053 1531 0,'0'0'308'0,"0"0"-219"16,0 0-38-16,0 0-10 0,-17-15-16 16,17 15-23-16,0 0-2 0,0 0 0 0,-23-11 0 15,23 11 0-15,0 0 0 0,-23-19 0 0,23 19 0 16,-21-14 0-16,21 14 0 0,-29-14 0 0,11 11 0 15,2 3 0-15,-4 3 0 0,0 5 0 0,-3 0 0 16,0 4 0-16,-1 1 0 0,0 3 0 0,3 1 0 16,0 2 0-16,1 2 0 0,1 0 0 15,2 0 0-15,2 0 0 0,3-2 0 0,5-2 0 16,7-17 0-16,-1 29 0 0,1-29 0 0,19 16 0 16,-2-12 0-16,3-6 0 0,4-1 0 0,1-7 0 15,6-3 0-15,3-4 0 0,-1-4 0 16,3-2 0-16,0-2 0 0,-2-3 0 0,-2-1 0 15,0-1 0-15,-2 0 0 0,-2 1 0 0,-3 0 0 16,-5 1 0-16,-1 0 0 0,-5 4 0 16,-2 0 0-16,-2 2 0 0,-5 1 0 0,-1 4 0 15,-4 17 0-15,0-28 0 0,0 28 0 0,0 0 0 16,-9-18 0-16,9 18 0 0,0 0 0 0,0 0 0 16,0 0 0-16,-19 33 0 0,11-13 0 0,0 8 0 15,-2 5 0-15,0 1 0 0,1 0 0 0,-1 3 0 16,1-1 0-16,2 3 0 0,1-1 0 15,1-6 0-15,4 1 0 0,0-6 0 16,6 0 0-16,1-5 0 0,5-1 0 0,-11-21 0 16,35 40-158-16,-35-40-139 0,33 13-208 0,-33-13-121 15,17-9 166-15,12 20 460 0</inkml:trace>
  <inkml:trace contextRef="#ctx0" brushRef="#br0" timeOffset="10776.1114">22745 14232 2047 0,'-26'17'0'16,"6"-3"0"-16,20-14 0 0,-27 15 0 0,27-15 0 16,0 0 0-16,0 0 0 0,0 0 0 15,0 0 0-15,0 0 0 0,15-23-12 0,19 35-437 16,-28-33-222-16,14 15 13 0,-20 6 402 0</inkml:trace>
  <inkml:trace contextRef="#ctx0" brushRef="#br0" timeOffset="13010.556">5840 15268 1494 0,'0'0'93'0,"4"-24"-37"15,-4 24-14-15,-4-17-1 0,4 17 2 0,0 0-29 16,-8-19 43-16,8 19-47 0,0 0 41 0,-18-23-24 16,18 23-6-16,-18-6 2 0,18 6-4 0,-25 0 1 15,25 0-9-15,-34 7-2 0,13 0-22 0,-5 4 32 16,0 4-28-16,-2 2 28 0,-1 6-19 16,-1 3 0-16,-2 7 0 0,-2 4 0 15,1 3 0-15,1 4 0 0,-3 2 0 0,1 3 0 16,3 2 0-16,2 1 0 0,3-1 0 0,4-1 0 15,4-6 0-15,5-3 0 0,3-3 0 0,6-7 0 16,3-3 0-16,6-6 0 0,6-4 0 0,-11-18 0 16,33 25 0-16,-11-17 0 0,5-6 0 0,6-4 0 15,4-4 0-15,4-5 0 0,5-5 0 16,1-4 0-16,1-2 0 0,1-4 0 0,-5 0 0 16,-4-1 0-16,-5 2 0 0,-6-1 0 0,-4 6 0 15,-6 2 0-15,-19 18 0 0,24-27 0 0,-24 27 0 16,0 0 0-16,0 0 0 0,0 0 0 15,0 0 0-15,0 0 0 0,0 0 0 0,0 0 0 16,0 0 0-16,-17 7 0 0,17-7 0 0,-17 32 0 16,10-12 0-16,-2 3 0 0,3 0 0 15,2 3 0-15,-1-1 0 0,6 0 0 0,-1 1 0 16,6-4 0-16,1-3 0 0,5-2 0 0,-12-17 0 16,32 25 0-16,-12-20-25 0,5 1-36 0,-4-16-39 15,25 29-227-15,-21-38-287 0,11 10 3 0,-7-4 303 16</inkml:trace>
  <inkml:trace contextRef="#ctx0" brushRef="#br0" timeOffset="13762.4431">6262 15654 1808 0,'-33'-10'107'0,"33"10"-68"0,-21-1-5 0,21 1-3 16,-17 5-3-16,17-5-28 0,0 0 0 0,-22 19 0 15,22-19 0-15,-13 27 0 0,7-10 0 0,2 1 0 16,0 5 0-16,2 0 0 0,0 5 0 15,2 0 0-15,0-2 0 0,1 2 0 0,0-4 0 16,1 0 0-16,1-2 0 0,0-2 0 0,1-3 0 16,-4-17 0-16,7 22 0 0,-7-22 0 0,0 0 0 15,0 0 0-15,0 0 0 0,21 5 0 0,-21-5 0 16,12-20 0-16,-6 0 0 0,4-3 0 16,0-7 0-16,1-4 0 0,1-1 0 0,-1-2 0 15,1 0 0-15,-1 1 0 0,0 1 0 16,0 1 0-16,0 3 0 0,-1 3 0 0,-2 4 0 15,3 1 0-15,-1 6 0 0,-10 17 0 0,20-27 0 16,-20 27 0-16,19-11 0 0,-19 11 0 0,18 4 0 16,-18-4 0-16,23 16 0 0,-23-16 0 0,29 24 0 15,-29-24 0-15,34 28 0 0,-13-15 0 0,2-1 0 16,4-2 0-16,3-2 0 0,3-2 0 16,2-2 0-16,4-3 0 0,-1-1 0 0,-2-1 0 15,2 0 0-15,-4-3-10 0,0 1-16 0,-3-5-6 16,0 5-9-16,-5-7-5 0,2 8 1 0,-11-8 3 15,2 5 11-15,-19 5 9 0,0 0 15 0,18-13 11 16,-18 13 19-16,0 0 11 0,-17-6 11 0,17 6-3 16,-24 1-3-16,24-1-7 0,-35 5-4 0,15 1-2 15,-2-3-2-15,2 3-19 0,-2 1-5 16,-1 1 0-16,0 2 0 0,0 3 0 16,-1 0 0-16,3 3 0 0,0 2 0 0,1 0 0 15,2 3 0-15,4 2 0 0,-1 2 0 0,2 2 0 16,3-1 0-16,3 1 0 0,3-3 0 0,5-1 0 15,2-3 0-15,3-4 0 0,-6-16 0 0,23 25 0 16,-5-18 0-16,1-2 0 0,7-5 0 0,0-5 0 16,0-7 0-16,3-4 0 0,3-3 0 15,-1-7 0-15,0-1 0 0,-2-5 0 0,-2-2 0 16,-1 2 0-16,-3-1 0 0,-4 1 0 0,-1 5 0 16,-4 2 0-16,-4 4 0 0,-3 3 0 0,-7 18 0 15,6-27 0-15,-6 27 0 0,0-17 0 0,0 17 0 16,0 0 0-16,0 0 0 0,0 0 0 15,0 0 0-15,-18 5 0 0,18-5 0 16,-10 22 0-16,5-5 0 0,-1 4 0 0,1 4 0 16,-1 1 0-16,1 1 0 0,3-2 0 0,1 2 0 15,1-3 0-15,3-1 0 0,1-4 0 0,6-2 0 16,-10-17 0-16,23 27 0 0,-23-27 0 0,34 15 0 16,-16-17-37-16,10 7-53 0,-13-27-61 0,33 34-235 15,-32-31-219-15,17 3 41 0,0 5 351 0</inkml:trace>
  <inkml:trace contextRef="#ctx0" brushRef="#br0" timeOffset="14031.2766">7521 15579 1396 0,'-23'-19'513'15,"23"19"-422"1,0 0-54-16,0 0-27 0,0 0-10 0,-17 9 0 16,17-9 0-16,0 0 0 0,-8 22 0 0,8-22 0 15,0 26 0-15,1-9 0 0,1 1 0 16,0 3 0-16,-1 4 0 0,1 0 0 0,0 0 0 15,0 2 0-15,0-4 0 0,3 0 0 0,0-5 0 16,0-1 0-16,-5-17 0 0,11 24 0 0,-11-24 0 16,0 0 0-16,17 15 0 0,-17-15 0 0,0 0 0 15,18-11 0-15,-18 11 0 0,18-28 0 16,-9 7 0-16,2-3 0 0,1-5 0 0,-1-2 0 16,2-4 0-16,0 0 0 0,0 2 0 15,-1-1 0-15,3 3 0 0,-3-1 0 0,4 2 0 16,-4 2 0-16,1 6 0 0,-4-1-24 0,9 22-122 15,-29-35-198-15,11 36-299 0,0 0 34 0,15-19 329 16</inkml:trace>
  <inkml:trace contextRef="#ctx0" brushRef="#br0" timeOffset="14238.0622">7920 15532 1354 0,'0'0'566'0,"0"0"-473"0,0 0-59 0,-15 25-34 16,15-25 0-16,-5 21 0 0,5-21 0 0,-5 24 0 15,5-24 0-15,-5 29 0 0,3-12 0 0,0 2 0 16,1 1 0-16,0 2 0 0,-2 0 0 0,2-1 0 16,0 2 0-16,1-4 0 0,0 0 0 15,0-19 0-15,6 25 0 0,-6-25 0 0,0 0 0 16,0 0 0-16,28 17 0 0,-28-17-81 0,30 0-180 16,-40-32-256-16,10 32-91 0,23-37 29 0</inkml:trace>
  <inkml:trace contextRef="#ctx0" brushRef="#br0" timeOffset="14363.3124">8080 15309 1936 0,'0'0'88'15,"-25"5"-65"-15,25-5-23 0,0 0 0 0,-20 0 0 16,20 0 0-16,0 0 0 0,0 0 0 0,0 0 0 16,0 0-38-16,0 0-109 0,0 0-385 0,0 0-121 15,19-15 59-15</inkml:trace>
  <inkml:trace contextRef="#ctx0" brushRef="#br0" timeOffset="14725.6593">8758 15025 1456 0,'-26'-7'462'0,"26"7"-362"16,0 0-71-16,0 0-29 0,-26 17 0 15,26-17 0-15,-22 34 0 0,11-11 0 0,-2 5 0 16,-2 5 0-16,1 4 0 0,-1 5 0 0,3 3 0 15,1 4 0-15,1 1 0 0,0 1 0 0,2-2 0 16,2-2 0-16,1-2 0 0,4-5 0 0,2-4 0 16,1-4 0-16,7-3 0 0,-1-5 0 0,3-3 0 15,-11-21 0-15,30 31-63 0,-30-31-49 16,38 24-219-16,-38-24-319 0,20-11 76 0,-20 11 258 16</inkml:trace>
  <inkml:trace contextRef="#ctx0" brushRef="#br0" timeOffset="14928.7827">8488 15394 1498 0,'0'0'549'0,"0"0"-549"15,-11 19 0-15,11-19 0 0,0 0 0 0,0 0 0 16,10 22 0-16,-10-22 0 0,28 11 0 0,-6-7 0 16,5-3 0-16,2-4 0 0,5 0 0 0,2-3 0 15,3 1 0-15,-1-3 0 0,1 4 0 0,-1-3 0 16,2 2-6-16,-1-2-29 0,4 5-26 0,-13-17-79 15,28 24-438-15,-34-17-44 0,6 14 18 16</inkml:trace>
  <inkml:trace contextRef="#ctx0" brushRef="#br0" timeOffset="15397.4736">9163 15403 1936 0,'0'0'81'0,"0"0"-51"0,-22-3-30 0,22 3 0 15,0 0 0-15,0 0 0 0,-19 6 0 0,19-6 0 16,0 0 0-16,-11 23 0 0,11-23 0 15,-7 34 0-15,1-13 0 0,2 2 0 0,-1 2 0 16,-1 2 0-16,0 0 0 0,2 1 0 0,1-2 0 16,0-5 0-16,3-3 0 0,0-18 0 15,5 26 0-15,-5-26 0 0,0 0 0 0,21 17 0 16,-21-17 0-16,23-6 0 0,-23 6 0 0,29-27 0 16,-11 7 0-16,3-5 0 0,1-2 0 0,2-1 0 15,-1-1 0-15,2 0 0 0,-1 2 0 16,-2 4 0-16,-3 1 0 0,-1 4 0 0,-18 18 0 15,28-23 0-15,-28 23 0 0,17-9 0 0,-17 9 0 16,0 0 0-16,9 18 0 0,-9-1 0 0,-2 7 0 16,-2 5 0-16,-3 6 0 0,1 2 0 0,-2 6 0 15,-2 3 0-15,1 6 0 0,-5 0 0 0,3 5 0 16,-1-1 0-16,-1 1 0 0,1-2 0 16,0-6 0-16,-1-4 0 0,4-5 0 15,-1-5 0-15,0-5 0 0,3-6 0 0,0-4 0 16,7-20 0-16,-9 24 0 0,9-24 0 0,0 0 0 15,0 0 0-15,0 0 0 0,0 0 0 0,-14-19 0 16,14 19 0-16,-8-35 0 0,6 15 0 0,-3-2 0 16,1 1 0-16,1-1 0 0,-1-5 0 0,2-3 0 15,2-4 0-15,1-3 0 0,2-6 0 16,5 1 0-16,0-3 0 0,6-1 0 0,3 0 0 16,2 3 0-16,5 0 0 0,6 10 0 0,-1 1 0 15,5 8 0-15,-3-3 0 0,18 18-172 0,-28-32-95 16,38 38-258-16,-23-20-106 0,0-2 180 0</inkml:trace>
  <inkml:trace contextRef="#ctx0" brushRef="#br0" timeOffset="16178.6769">10207 15510 1458 0,'33'-3'471'0,"-33"3"-431"16,10-22-17-16,-10 22-1 0,16-29-5 0,-16 29-1 16,17-26-16-16,-17 26 0 0,0 0 0 0,0 0 0 15,16-17 0-15,-16 17 0 0,0 0 0 0,0 0 0 16,0 0 0-16,0 0 0 0,-4 19 0 0,4-19 0 16,-4 25 0-16,0-7 0 0,2 5 0 15,-2 0 0-15,1 4 0 0,-1 0 0 16,1 1 0-16,-1 1 0 0,2 2 0 0,1-2 0 15,-2 0 0-15,2-4 0 0,1-3 0 0,1-3 0 16,-1-19 0-16,6 28 0 0,-6-28 0 0,0 0 0 16,0 0 0-16,0 0 0 0,18 12 0 0,-18-12 0 15,0 0 0-15,9-24 0 0,-3 7 0 0,-1-6 0 16,1-2 0-16,-1-3 0 0,1 0 0 16,-1 0 0-16,-1-1 0 0,1 1 0 0,-2-1 0 15,0 0 0-15,0-2 0 0,2 1 0 0,1-1 0 16,0 1 0-16,3 2 0 0,1 3 0 0,1 2 0 15,1 4 0-15,-12 19 0 0,25-26 0 16,-25 26 0-16,26-11 0 0,-26 11 0 0,27-1 0 16,-27 1 0-16,27 10 0 0,-27-10 0 0,27 17 0 15,-27-17 0-15,25 23 0 0,-25-23 0 16,20 31 0-16,-20-31 0 0,17 33 0 0,-8-16 0 16,-4 1 0-16,-2-1 0 0,0 0 0 0,-1 0 0 15,-2-17 0-15,0 31 0 0,0-31 0 0,-7 29 0 16,7-29 0-16,-18 28 0 0,18-28 0 0,-30 25 0 15,13-14 0-15,-2-1 0 0,-3-2 0 0,0 0 0 16,0-2 0-16,0 0 0 0,3-2 0 0,1 1 0 16,1 0 0-16,17-5 0 15,-31 11 0-15,31-11 0 0,-26 17 0 0,26-17 0 16,-25 25 0-16,14-4 0 0,2 3 0 0,-1 4 0 16,1 5 0-16,0 2 0 0,-1 3 0 0,0 5 0 15,-1 0 0-15,-1 2 0 0,0-2 0 0,2-3 0 16,2-1 0-16,1-7 0 0,6-2 0 0,1-10 0 15,8-2 0-15,-8-18 0 0,31 25-142 16,-28-45-104-16,40 35-153 0,-43-15-248 0,38-40 101 16,2 27 480-16</inkml:trace>
  <inkml:trace contextRef="#ctx0" brushRef="#br0" timeOffset="16616.1171">10997 15360 1917 0,'-21'-9'130'0,"21"9"-130"0,0 0 0 15,0 0 0-15,0 0 0 0,0 0 0 0,0 0 0 16,0 0 0-16,-13 23 0 0,13-23 0 0,-6 33 0 16,4-12 0-16,-2-1 0 0,2 3 0 0,-1 3 0 15,1 0 0-15,0-1 0 0,1-2 0 16,1-3 0-16,1-3 0 0,-1-17 0 0,10 29 0 15,-10-29 0-15,17 21 0 0,-17-21 0 16,21 7 0-16,-21-7 0 0,27-2 0 0,-27 2 0 16,35-17 0-16,-16 3 0 0,4-3 0 0,1-3 0 15,0-3 0-15,0-3 0 0,2 1 0 0,-3 1 0 16,-2 0 0-16,-3 2 0 0,-1 1 0 16,-4 2 0-16,-13 19 0 0,20-29 0 0,-20 29 0 15,12-18 0-15,-12 18 0 0,0 0 0 0,0 0 0 16,0 0 0-16,0 0 0 0,0 0 0 0,0 0 0 15,-15 19 0-15,15-19 0 0,-13 35 0 0,7-12 0 16,-2 1 0-16,1 1 0 0,1 1 0 0,0 0 0 16,4-1 0-16,-1-3 0 0,4 1 0 15,1-6 0-15,-2-17 0 0,15 28 0 16,-15-28 0-16,28 10-22 0,-3 2-96 0,-20-33-121 16,37 38-128-16,-42-17-236 0,32-37 49 0,1 30 411 15</inkml:trace>
  <inkml:trace contextRef="#ctx0" brushRef="#br0" timeOffset="16834.8454">11806 15017 1993 0,'0'0'54'0,"-26"22"-54"0,26-22 0 0,-28 32 0 16,16-10 0-16,-2 1 0 0,0 4 0 15,1 2 0-15,2 2 0 0,0 2 0 0,2 2 0 16,1-1 0-16,1 1 0 0,1 1 0 0,2-2 0 15,0 3 0-15,2-2 0 0,-1-1 0 16,2-1 0-16,5-4 0 0,-1-6 0 0,5 0 0 16,-8-23 0-16,22 33-19 0,-22-33-215 0,35 18-223 15,-35-18-177-15,17-8 25 0,6 13 516 0</inkml:trace>
  <inkml:trace contextRef="#ctx0" brushRef="#br0" timeOffset="17053.5806">12194 14853 1492 0,'-18'11'423'0,"3"15"-291"0,5-8-132 15,-2 5 0-15,-2 5 0 0,-2 2 0 0,-1 5 0 16,1 4 0-16,-1 2 0 0,1 4 0 0,0-2 0 16,3 2 0-16,-1-2 0 0,2 0 0 0,1-2 0 15,3-5 0-15,3-2 0 0,3-5 0 16,4-2 0-16,2-7 0 0,4 1 0 0,-8-21 0 15,24 30-33-15,-24-30-85 0,45 30-175 0,-45-30-206 16,25-5-111-16,-2 7 117 0,-13-22 493 0</inkml:trace>
  <inkml:trace contextRef="#ctx0" brushRef="#br0" timeOffset="17537.9094">12618 15163 1671 0,'0'0'107'16,"-20"-17"-34"-16,20 17-18 0,-17-5-2 0,17 5-21 15,-24 2-4-15,24-2-3 0,-28 8-22 0,28-8-3 16,-30 18 0-16,30-18 0 0,-28 27 0 0,28-27 0 16,-27 32 0-16,16-15 0 0,3 0 0 15,8-17 0-15,-12 30 0 0,12-30 0 0,-5 23 0 16,5-23 0-16,4 17 0 0,-4-17 0 0,0 0 0 16,21 14 0-16,-21-14 0 0,20 3 0 0,-20-3 0 15,22-5 0-15,-22 5 0 0,27-9 0 0,-27 9 0 16,27-11 0-16,-27 11 0 0,24-7 0 0,-24 7 0 15,0 0 0-15,19 1 0 16,-19-1 0-16,0 0 0 0,0 0 0 0,12 19 0 16,-12-19 0-16,4 21 0 0,-4-21 0 0,-1 29 0 15,1-29 0-15,-8 32 0 0,2-15 0 0,-3 0 0 16,0 1 0-16,-2 1 0 0,0-2 0 0,0-1 0 16,11-16 0-16,-18 26 0 0,18-26 0 0,-12 18 0 15,12-18 0-15,0 0 0 0,0 0 0 0,0 0-85 16,0 0-141-16,18 5-214 0,-18-5-189 15,-4-24 36-15,4 24 520 0</inkml:trace>
  <inkml:trace contextRef="#ctx0" brushRef="#br0" timeOffset="18091.0819">13589 15204 1783 0,'0'0'25'15,"7"-18"27"-15,-7 18-25 0,0 0-6 0,9-19 15 16,-9 19-4-16,0 0 5 0,0 0-9 0,0 0-22 16,-7 17-6-16,7-17 0 0,-10 26 0 0,1-6 0 15,-1 3 0-15,-1 2 0 0,2 4 0 16,-2 2 0-16,0-2 0 0,1 3 0 0,-1-3 0 15,3-2 0-15,0-3 0 0,5-2 0 16,0-6 0-16,3-16 0 0,3 26-11 0,-3-26-32 16,0 0-29-16,28 22-67 0,-38-43-350 0,28 20-131 15,-18 1 27-15,15-40 514 0</inkml:trace>
  <inkml:trace contextRef="#ctx0" brushRef="#br0" timeOffset="18240.3089">13560 14930 1661 0,'0'0'209'0,"-32"-2"-74"0,32 2-131 15,-23 8-4-15,23-8-6 0,0 0-14 16,0 0-11-16,0 0-35 0,0 0-61 0,27 11-301 16,-27-11-190-16,29-20 34 0,-7 17 456 0</inkml:trace>
  <inkml:trace contextRef="#ctx0" brushRef="#br0" timeOffset="18480.9786">13923 14821 2034 0,'0'0'13'0,"-18"14"-13"0,18-14 0 0,-12 22 0 15,12-22 0-15,-5 33 0 0,5-13 0 0,0 5 0 16,1 2 0-16,2 5 0 0,-2 4 0 0,0 3 0 15,-1 4 0-15,0 3 0 0,-2 0 0 0,-1 1 0 16,-1 1 0-16,0-4 0 0,0-1 0 0,0-7 0 16,2-2 0-16,-1-8 0 0,3 0 0 15,-2-9-35-15,8 4-53 0,-6-21-101 0,0 0-396 16,0 0-38-16,0 0 97 0</inkml:trace>
  <inkml:trace contextRef="#ctx0" brushRef="#br0" timeOffset="18654.8144">13848 15121 1375 0,'0'0'672'0,"0"0"-672"16,0 0 0-16,0 0 0 0,-9 17 0 0,9-17 0 16,0 0 0-16,18-3 0 0,-18 3 0 0,33-8 0 15,-8 2 0-15,4-3 0 0,1 1 0 0,3 1 0 16,-3-3 0-16,5 5 0 0,-6-11-49 0,22 36-322 15,-26-35-304-15,14 14 28 0,-14-3 343 0</inkml:trace>
  <inkml:trace contextRef="#ctx0" brushRef="#br0" timeOffset="19317.6498">14934 15196 1542 0,'0'0'209'0,"0"0"-165"16,0 0 6-16,-20-14 0 0,20 14-13 0,0 0-5 15,-26-13-11-15,26 13 1 0,-32-13-7 0,14 6 5 16,-2 3-15-16,0-1-5 0,-1 1 0 15,0 4 0-15,1 0 0 0,1 5 0 0,2 3 0 16,17-8 0-16,-30 19 0 0,30-19 0 0,-26 25 0 16,26-25 0-16,-17 31 0 0,11-15 0 0,1 5 0 15,5 0 0-15,0 0 0 0,4-1 0 16,2-1 0-16,-6-19 0 0,22 27 0 0,-5-19 0 16,1-3 0-16,5-3 0 0,3-4 0 0,3-5 0 15,3-5 0-15,1-5 0 0,3-5 0 0,-1-3 0 16,3-6 0-16,-4-1 0 0,0-2 0 0,-4-2 0 15,-3 2 0-15,-2 1 0 0,-6 2 0 0,-3 4 0 16,-4 2 0-16,-5 3 0 0,1 4 0 16,-5-1 0-16,-3 19 0 0,0-27 0 15,0 27 0-15,-6-17 0 0,6 17 0 0,0 0 0 16,0 0 0-16,-23 9 0 0,23-9 0 0,-18 33 0 16,6-9 0-16,-2 5 0 0,1 3 0 0,-2 4 0 15,2 3 0-15,2 1 0 0,1-2 0 0,4 0 0 16,3-4 0-16,5-2 0 0,3-5 0 0,6-2 0 15,2-5 0-15,8-2 0 0,-2-10-56 16,14 10-62-16,-33-18-111 0,62 8-188 0,-62-8-144 16,44-18 6-16,-9 20 445 0</inkml:trace>
  <inkml:trace contextRef="#ctx0" brushRef="#br0" timeOffset="20145.7329">15418 15170 1485 0,'-21'-20'548'0,"21"20"-534"16,-18-12-14-16,18 12 0 0,0 0 0 15,-23-3 0-15,23 3 0 0,0 0 0 0,-22 16 0 16,22-16 0-16,-11 22 0 0,11-22 0 0,-12 32 0 16,8-12 0-16,0 0 0 0,1 3 0 0,2 0 0 15,1 0 0-15,2 0 0 0,0-2 0 0,1-2 0 16,3-2 0-16,-6-17 0 0,11 23 0 0,-11-23 0 16,17 13 0-16,-17-13 0 0,21 2 0 15,-21-2 0-15,28-11 0 0,-28 11 0 0,32-27 0 16,-13 9 0-16,-1-3 0 0,-1-3 0 15,-1 1 0-15,-3-2 0 0,-1-2 0 0,-1 2 0 16,-1-2 0-16,0 3 0 0,-5-1 0 0,-1 0 0 16,-4 2 0-16,-1 2 0 0,-1 0 0 0,-2 3 0 15,4 18 0-15,-6-30 0 0,6 30 0 0,-4-17 0 16,4 17 0-16,0 0 0 0,0 0 0 16,0 0 0-16,0 0 0 0,0 0 0 0,0 0 0 15,0 0 0-15,11 24 0 0,-11-24 0 0,17 22 0 16,-17-22 0-16,21 24 0 0,-21-24 0 0,22 21 0 15,-22-21 0-15,22 18 0 0,-22-18 0 0,23 14 0 16,-23-14 0-16,29 9 0 0,-11-6 0 0,1-2 0 16,1-2 0-16,2-2 0 0,2-3 0 15,2-2 0-15,0 0 0 0,-1-1 0 16,-2 2 0-16,-2 0 0 0,-4 1 0 0,-17 6 0 16,22-6 0-16,-22 6 0 0,0 0 0 0,0 0 0 15,0 0 0-15,0 0 0 0,0 0 0 0,-18 19 0 16,18-19 0-16,-25 21 0 0,25-21 0 0,-28 29 0 15,28-29 0-15,-25 31 0 0,25-31 0 0,-22 32 0 16,15-15 0-16,0-1 0 0,3 1 0 16,2 2 0-16,2-19 0 0,2 31 0 0,-2-31 0 15,11 25 0-15,-11-25 0 0,19 20 0 0,-19-20 0 16,29 13 0-16,-13-11 0 0,5-2 0 0,1-2 0 16,2-4 0-16,3-5 0 0,1-3 0 15,1-3 0-15,-1-3 0 0,0-1 0 0,0-2 0 16,-2 1 0-16,-4-1 0 0,1 2 0 0,-4 0 0 15,-5 1 0-15,0 3 0 0,-14 17 0 16,15-26 0-16,-15 26 0 0,7-20 0 0,-7 20 0 16,0 0 0-16,0 0 0 0,0 0 0 0,0 0 0 15,0 0 0-15,0 0 0 0,-15 18 0 0,15-18 0 16,-15 34 0-16,7-14 0 0,-1 4 0 0,2-1 0 16,1 1 0-16,1 1 0 0,4-2 0 0,-2-1 0 15,5-3 0-15,0-2 0 0,-2-17 0 0,15 25 0 16,-15-25 0-16,26 14 0 0,-26-14 0 15,34 0 0-15,-13-6 0 0,0-2 0 16,2-3 0-16,0-5 0 0,1-2 0 0,-1-4 0 16,1-2 0-16,0-2 0 0,-1 0 0 0,-2-1 0 15,-4 1 0-15,-3 0 0 0,-2 2 0 0,-1 1 0 16,-2 3 0-16,-2 0 0 0,-2 3 0 0,-2-1 0 16,-3 18 0-16,3-28 0 0,-3 28 0 15,-1-18 0-15,1 18-9 0,0 0-125 0,0 0-70 16,-21-17-52-16,36 35-121 0,-15-18-155 0,-27 8 74 15,34 11 382-15</inkml:trace>
  <inkml:trace contextRef="#ctx0" brushRef="#br0" timeOffset="20614.4302">16826 15026 1456 0,'-25'-4'253'0,"29"24"-143"16,-4-20-34-16,-14 30-17 0,5-11-19 15,1 5-8-15,-3 0-11 0,2 1-21 0,-3 1 0 16,2 0 0-16,-2 0 0 0,1-2 0 0,2-1 0 15,1-5 0-15,8-18 0 0,-7 25 0 0,7-25 0 16,0 0 0-16,0 0 0 0,17 6 0 16,-17-6 0-16,19-14 0 0,-19 14 0 0,28-35 0 15,-11 11 0-15,5-5 0 0,-1-3 0 0,2-3 0 16,1 0 0-16,2 1 0 0,-3 0 0 0,1 3 0 16,-3 1 0-16,0 4 0 0,-2 2 0 0,-3 5 0 15,-1 2 0-15,-15 17 0 0,19-23 0 0,-19 23 0 16,0 0 0-16,0 0 0 0,17 1 0 0,-17-1 0 15,3 24 0-15,-5-4 0 16,-1 5 0-16,-1 3 0 0,-3 2 0 0,1 3 0 16,0 2 0-16,-1 0 0 0,6 1 0 0,0-4 0 15,5-2 0-15,-1-5 0 0,8 2 0 0,1-9 0 16,15 12-79-16,-27-30-138 0,54 29-53 0,-54-29-220 16,37-12-76-16,7 19 142 0,-15-27 424 0</inkml:trace>
  <inkml:trace contextRef="#ctx0" brushRef="#br0" timeOffset="21208.1061">18226 15001 1362 0,'-20'-16'482'15,"20"16"-377"-15,0 0-64 0,0 0-11 16,-19-3-4-16,19 3-25 0,-28 3-1 0,10 2 0 16,-5 1 0-16,-3 3 0 0,-1 0 0 0,-1 3 0 15,0 2 0-15,3 1 0 0,-3 1 0 16,4 0 0-16,2-2 0 0,2 1 0 0,20-15 0 15,-24 22 0-15,24-22 0 0,0 0 0 0,-9 17 0 16,9-17 0-16,0 0 0 0,25 6 0 16,-25-6 0-16,34-5 0 0,-10 0 0 0,3 0 0 15,1 0 0-15,6-1 0 0,-3 1 0 0,1 1 0 16,-3 2 0-16,-2 1 0 0,-6 5 0 0,-21-4 0 16,28 13 0-16,-28-13 0 0,11 24 0 0,-11-24 0 15,-2 35 0-15,-5-14 0 0,-4 1 0 0,-3 1 0 16,-5 0 0-16,0-2 0 0,-3 1 0 0,-1-1 0 15,1-4 0-15,0-2 0 0,5-1 0 16,17-14 0-16,-27 19 0 0,27-19 0 0,0 0 0 16,0 0 0-16,0 0 0 0,0 0 0 15,0 0-77-15,20-37-125 0,22 41-197 0,-34-33-178 16,17 8-27-16,7 5 417 0</inkml:trace>
  <inkml:trace contextRef="#ctx0" brushRef="#br0" timeOffset="21567.4762">18469 15042 2047 0,'0'0'0'15,"-17"6"0"-15,17-6 0 0,0 0 0 0,-12 18 0 16,12-18 0-16,-6 25 0 0,6-9 0 0,-1 3 0 16,2 4 0-16,0 0 0 15,0 2 0-15,2 0 0 0,-1 2 0 0,2-3 0 16,1 0 0-16,1-3 0 0,1-4 0 0,-7-17 0 15,18 23 0-15,-18-23 0 0,20 11 0 0,-20-11 0 16,18-3 0-16,-18 3 0 0,17-14 0 0,-17 14 0 16,19-30 0-16,-6 5 0 0,-1-2 0 0,2-7 0 15,3 1 0-15,-1-3 0 0,1 2 0 0,-1 1 0 16,-4 3 0-16,-2 5 0 0,-4-2 0 16,0 6 0-16,-5 2 0 0,-1 19 0 0,-3-28 0 15,3 28 0-15,0 0 0 0,-27-13 0 0,27 13 0 16,-33 16 0-16,14-2 0 0,-2 4 0 0,-2 3 0 15,2 2 0-15,0 0 0 0,4 0 0 16,2 0 0-16,5 0-42 0,10-23-44 0,-7 47-108 16,-15-57-111-16,41 36-192 0,-19-26-101 0,0 0 274 15</inkml:trace>
  <inkml:trace contextRef="#ctx0" brushRef="#br0" timeOffset="22067.4241">19736 14746 1155 0,'18'-3'599'0,"-35"-12"-476"16,17 15-51-16,0 0-22 0,0 0-8 0,0 0-36 15,0 0-6-15,0 0 0 0,0 0 0 0,0 0 0 16,-20 14 0-16,20-14 0 0,-14 33 0 0,5-10 0 16,1 3 0-16,1 5 0 0,-1 3 0 15,0 4 0-15,0 0 0 0,0 3 0 0,1 0 0 16,1 0 0-16,1 0 0 0,3-2 0 15,1 1 0-15,2-4 0 0,-1-2 0 0,2-3 0 16,1-5 0-16,3 2 0 0,-6-28-126 0,28 47-337 16,-28-47-175-16,0 0-5 0,11 19 467 0</inkml:trace>
  <inkml:trace contextRef="#ctx0" brushRef="#br0" timeOffset="22270.5118">19566 15143 1380 0,'11'20'494'0,"-38"-16"-345"0,27-4-125 16,0 0-24-16,-17 2 0 0,17-2 0 0,0 0 0 16,0 0 0-16,0 0 0 0,22-6 0 15,-22 6 0-15,37-13 0 0,-12 4 0 16,4-3 0-16,2-1 0 0,3 0 0 0,-3-3 0 16,5 1 0-16,-2 0-14 0,5 3-54 0,-10-14-49 15,29 29-351-15,-31-26-161 0,9 11 37 0,-10-2 434 16</inkml:trace>
  <inkml:trace contextRef="#ctx0" brushRef="#br0" timeOffset="22692.3514">20170 14717 1137 0,'0'0'523'15,"0"0"-360"-15,0 0-81 0,0 0-26 0,10 19-5 16,-10-19-16-16,3 17-35 0,-3-17 0 0,-3 29 0 15,-2-11 0-15,0 5 0 0,-3 3 0 16,1 1 0-16,-4 4 0 0,0-2 0 0,0 1 0 16,-1 0 0-16,-1 0 0 0,2 1 0 0,-1-2 0 15,3-3 0-15,1 1 0 0,0-4 0 0,0-3 0 16,4-3 0-16,4-17 0 0,-5 26 0 0,5-26 0 16,0 0 0-16,12 19 0 0,-12-19 0 0,17 1 0 15,-17-1 0-15,28-12 0 0,-9 0 0 16,2-2 0-16,1-5 0 0,1-2 0 0,0-1 0 15,1-1 0-15,3 0 0 0,-2 0 0 16,-2 0 0-16,-1 2 0 0,-2 0 0 0,0 3 0 16,-3-1 0-16,-17 19 0 0,28-30 0 0,-28 30 0 15,18-20 0-15,-18 20 0 0,0 0 0 0,0 0 0 16,0 0 0-16,0 0 0 0,0 0 0 0,0 0 0 16,10 29 0-16,-13-10 0 0,-2 3 0 15,2 2 0-15,-1 0 0 0,0 2 0 0,2-3 0 16,1 1 0-16,2-4 0 0,4 1 0 0,3-4 0 15,3 0 0-15,-11-17 0 0,33 24 0 0,-33-24-88 16,50 23-67-16,-50-23-88 0,53 8-203 0,-53-8-91 16,28-7 20-16,7 16 457 0</inkml:trace>
  <inkml:trace contextRef="#ctx0" brushRef="#br0" timeOffset="23099.8754">20676 15003 1896 0,'0'0'99'0,"-23"9"-63"0,23-9-20 0,0 0-16 16,0 0 0-16,0 0 0 0,0 0 0 15,0 0 0-15,0 0 0 0,15 18 0 0,-15-18 0 16,22 12 0-16,-22-12 0 0,25 12 0 0,-25-12 0 16,32 9 0-16,-14-6 0 0,4 0 0 0,0-3 0 15,1-1 0-15,1-2 0 0,1-2 0 0,-1-3 0 16,-1-1 0-16,0-3 0 0,0-2 0 0,-1-1 0 15,-1-2 0-15,-3 0 0 0,-1 2 0 0,-2-2 0 16,-15 17 0-16,17-29 0 16,-17 29 0-16,0-22 0 0,0 22 0 0,0 0 0 15,-25-22 0-15,25 22 0 0,-28-5 0 0,9 7 0 16,-2 2 0-16,-2 4 0 0,0 3 0 0,-2 2 0 16,0 5 0-16,0 0 0 0,-1 3 0 0,2 2 0 15,2 1 0-15,-1 0 0 0,6 1 0 0,1 3 0 16,5-1 0-16,4 1 0 0,2-1 0 0,6-2 0 15,3-1 0-15,7-5 0 0,4-2 0 16,11-4 0-16,6-2 0 0,7-5 0 0,6-4 0 16,9-4 0-16,3-5 0 0,10 0 0 0,4-9 0 15,9 3 0-15,-3-20-137 0,27 31-121 16,-39-44-152-16,26 23-193 0,-8 1 58 0,-13-20 452 16</inkml:trace>
  <inkml:trace contextRef="#ctx0" brushRef="#br0" timeOffset="23616.4804">22075 14814 1208 0,'17'32'394'0,"-45"-38"-53"0,11 17-288 0,-4-1-25 16,1 1-5-16,-1 1-23 0,4 2 0 0,17-14 0 15,-33 30 0-15,33-30 0 0,-29 29 0 0,29-29 0 16,-17 23 0-16,17-23 0 0,1 17 0 0,-1-17 0 16,19 9 0-16,-19-9 0 15,35 2 0-15,-12-4 0 0,1-2 0 0,4-1 0 16,0 1 0-16,0-2 0 0,-1-2 0 0,-1 2 0 16,-1-1 0-16,-2 2 0 0,-6 1 0 0,-17 4 0 15,25-2 0-15,-25 2 0 0,0 0 0 0,0 0 0 16,0 0 0-16,4 25 0 0,-4-25 0 0,-17 27 0 15,5-10 0-15,-4 4 0 0,-2 2 0 0,-3 1 0 16,0-1 0-16,3 0 0 0,0-2 0 16,0-1 0-16,3-2 0 0,15-18 0 0,-25 28 0 15,25-28 0-15,0 0 0 0,-9 19 0 0,9-19 0 16,17-1-69-16,-13-22-71 0,37 33-259 0,-42-43-134 16,29 14-51-16,0-2 263 0</inkml:trace>
  <inkml:trace contextRef="#ctx0" brushRef="#br0" timeOffset="23851.0154">22638 14504 1783 0,'-24'-7'213'0,"24"7"-162"15,-11 26-51-15,7-6 0 0,-2 3 0 16,0 6 0-16,0 5 0 0,-3 2 0 0,2 4 0 15,0-2 0-15,-1 5 0 0,0-1 0 0,-2 2 0 16,3-1 0-16,-3 1 0 0,3-2 0 16,1-2 0-16,1-1 0 0,4-4 0 0,1-4 0 15,2-2 0-15,-2-9-42 0,11 10-71 0,-28-40-247 16,36 29-267-16,-19-19 42 0,0 0 266 0</inkml:trace>
  <inkml:trace contextRef="#ctx0" brushRef="#br0" timeOffset="24397.8289">22487 14885 2007 0,'0'0'40'0,"0"0"-40"16,0 0 0-16,-14 18 0 0,14-18 0 0,0 0 0 15,26 4 0-15,-9-4 0 0,2-2 0 0,2-1 0 16,3-2 0-16,0 0 0 0,5-1 0 0,3 0 0 15,4 0 0-15,-1-2 0 0,6 2 0 0,-4-1 0 16,2 3 0-16,-1 0 0 0,-2-1 0 0,1 0 0 16,-2 2 0-16,0 0 0 0,-3 2 0 15,-6 0 0-15,-3 1 0 0,-23 0 0 0,24 2 0 16,-24-2 0-16,0 0 0 0,-5 20 0 0,5-20 0 16,-21 24 0-16,21-24 0 0,-34 31 0 0,14-14 0 15,1 1 0-15,0 0 0 0,2 2 0 0,-1-2 0 16,1 3 0-16,0-1 0 0,1-1 0 15,1 1 0-15,2-1 0 0,3-1 0 0,10-18 0 16,-13 32 0-16,13-32 0 0,0 22 0 16,0-22 0-16,12 16 0 0,-12-16 0 0,19 11 0 15,-19-11 0-15,32 2 0 0,-13-6 0 0,6-2 0 16,3-3 0-16,-1-3 0 0,3-3 0 0,2-4 0 16,-3-2 0-16,0-1 0 0,-2-2 0 0,-4 0 0 15,-3-1 0-15,-1 1 0 0,-3 0 0 0,-3-1 0 16,-2-2 0-16,-3 2 0 0,-3 0 0 15,-4 2 0-15,-2 4 0 0,-4-2 0 0,-1 3 0 16,-1 1 0-16,0 0 0 0,7 17 0 16,-16-30 0-16,16 30 0 0,-18-22 0 0,18 22 0 15,0 0 0-15,-23-6 0 0,23 6 0 0,0 0 0 16,-24 15 0-16,24-15 0 0,-15 18 0 0,15-18 0 16,-8 21 0-16,8-21 0 0,0 18 0 0,0-18-82 15,19 20-89-15,-19-20-93 0,26 8-146 16,-26-8-87-16,0 0 5 0,36 3 362 0</inkml:trace>
  <inkml:trace contextRef="#ctx0" brushRef="#br0" timeOffset="24757.1428">23503 14759 103 0,'0'0'-3'15,"0"0"-34"-15,-15-40 37 0,32 62 455 16,-39-41 27-16,37 40 19 0,-15-21 16 0,-5 17-488 16,5-17-29-16,-23 3 0 0,23-3 0 15,-23 7 0-15,23-7 0 0,-22 9 0 0,22-9 0 16,-21 16 0-16,21-16 0 0,-19 29 0 0,10-12 0 15,2 2 0-15,0 1 0 0,2 2 0 0,1 2 0 16,-1-1 0-16,5 0 0 0,-1-1 0 0,2-4 0 16,2 0 0-16,-3-18 0 0,11 28 0 0,-11-28 0 15,20 18 0-15,-20-18 0 0,28 5 0 16,-11-8 0-16,3-1 0 0,0-6 0 0,2-2 0 16,0-4 0-16,0-3 0 0,0-3 0 0,1-2 0 15,0-2 0-15,1 0 0 0,-2-1 0 16,-2 1 0-16,-4-2 0 0,-4 4 0 0,-4-2 0 15,-2 4 0-15,-3 1 0 0,-4 1 0 0,-3 2 0 16,4 18 0-16,-18-29 0 0,18 29 0 0,-22-20 0 16,22 20 0-16,-26-6 0 0,26 6 0 15,-24 7 0-15,24-7 0 0,-21 17 0 0,21-17 0 16,-13 25 0-16,13-25 0 0,-3 28 0 0,3-28-71 16,17 27-135-16,-28-46-105 0,43 40-162 0,-32-21-98 15,15-18 157-15,14 25 414 0</inkml:trace>
  <inkml:trace contextRef="#ctx0" brushRef="#br0" timeOffset="24929.0098">24128 14164 2047 0,'-3'24'0'0,"-14"-13"0"0,0 7 0 0,-1 4 0 15,2 6 0-15,0 5 0 0,1 4 0 0,0 4 0 16,2 4 0-16,-3 2 0 0,4 3 0 15,1 0 0-15,0 1 0 0,-1 0 0 0,4-1 0 16,-3-7 0-16,17 20-199 0,-36-38-381 0,30 14-96 16,-15-11 85-16</inkml:trace>
  <inkml:trace contextRef="#ctx0" brushRef="#br0" timeOffset="25960.1603">12601 16391 1945 0,'0'0'36'0,"5"-21"-17"16,-5 21-3-16,0 0-3 0,-11-18 5 0,11 18-18 15,0 0 0-15,0 0 0 0,0 0 0 0,-18 6 0 16,18-6 0-16,-9 25 0 0,3-5 0 15,0 0 0-15,-1 6 0 0,-2 5 0 0,2 3 0 16,-3 5 0-16,1 1 0 0,-2-2 0 0,-1 1 0 16,-1 1 0-16,-1-1 0 0,0-3 0 0,0-2 0 15,3-8 0-15,-1-5 0 0,12-21 0 0,-14 24 0 16,14-24 0-16,0 0 0 0,0 0 0 0,0 0 0 16,0 0 0-16,20-20 0 0,-7-1 0 15,1-7 0-15,3-7 0 0,1-7 0 0,3-2 0 16,-2-3 0-16,3 1 0 0,-3-2 0 15,0 2 0-15,-2 3 0 0,-2 4 0 0,0 2 0 16,-2 5 0-16,-2 3 0 0,-1 4 0 0,-3 7 0 16,-7 18 0-16,9-18 0 0,-9 18 0 0,0 0 0 15,0 0 0-15,0 0 0 0,1 17 0 0,-1-17 0 16,-1 35 0-16,0-12 0 0,1 2 0 0,-2 3 0 16,1-1 0-16,2-2 0 0,2-2 0 15,2-3 0-15,2-2 0 0,-7-18 0 0,24 20 0 16,-5-15 0-16,0-5 0 0,5-5 0 0,3-4 0 15,5-8 0-15,2-6 0 0,3-3 0 16,4-3 0-16,0-5 0 0,3-1 0 0,-3 0 0 16,-2 0 0-16,-6 7 0 0,-4 2 0 0,-6 6 0 15,-6 7 0-15,-17 13 0 0,18-11 0 16,-18 11 0-16,0 0 0 0,0 0 0 0,-3 22 0 16,-5-1 0-16,-1 8 0 0,-3 4 0 0,-3 10 0 15,-2 3 0-15,-1 1 0 0,-1 5 0 0,0 2 0 16,2 0 0-16,1-1 0 0,3-6 0 0,2-1 0 15,2-5 0-15,4-8 0 0,5-2 0 0,4-8 0 16,5-2 0-16,-9-21 0 0,26 29 0 0,-26-29 0 16,43 12-8-16,-30-33-196 0,34 30-83 15,-40-48-114-15,31 18-162 0,-4 8 54 16,-20-32 435-16</inkml:trace>
  <inkml:trace contextRef="#ctx0" brushRef="#br0" timeOffset="26366.3998">13589 16302 2047 0,'0'0'0'0,"0"0"0"0,0 0 0 16,0 0 0-16,0 0 0 0,0 0 0 0,0 0 0 16,0 20 0-16,0-20 0 0,5 31 0 0,-3-10 0 15,-1 0 0-15,0 5 0 0,1 2 0 16,-2-1 0-16,1 5 0 0,-1-1 0 15,2-2 0-15,0-3 0 0,-1-6 0 0,-1-20 0 16,9 28 0-16,-9-28 0 0,0 0 0 0,26 17 0 16,-26-17 0-16,27-4 0 0,-27 4 0 0,33-13 0 15,-15-1 0-15,0-6 0 0,0-3 0 0,2-3 0 16,-1-3 0-16,1 0 0 0,-2 0 0 0,0 1 0 16,-2 1 0-16,-3 2 0 0,1 3 0 0,-5 1 0 15,-9 21 0-15,15-27 0 0,-15 27 0 16,0 0 0-16,0 0 0 0,0 0 0 0,0 0 0 15,0 0 0-15,0 0 0 0,0 0 0 16,-7 29 0-16,1-5 0 0,-2 4 0 0,2 2 0 16,0 1 0-16,1 3 0 0,1-2 0 0,2 0 0 15,0-3 0-15,6-2 0 0,-1-4 0 0,6 0 0 16,-9-23-57-16,34 39-100 0,-34-39-81 0,40 14-100 16,-40-14-99-16,22-26-87 0,13 34 229 15,-25-39 295-15</inkml:trace>
  <inkml:trace contextRef="#ctx0" brushRef="#br0" timeOffset="26741.3593">14546 16271 1077 0,'10'17'572'0,"-35"-29"-282"0,25 12-226 15,-17 5-21-15,17-5-42 0,-18 3-1 0,18-3 0 16,-17 7 0-16,17-7 0 0,-20 10 0 0,20-10 0 15,-21 16 0-15,21-16 0 0,-17 20 0 0,17-20 0 16,-16 23 0-16,16-23 0 0,-9 23 0 0,9-23 0 16,-1 20 0-16,1-20 0 0,5 18 0 15,-5-18 0-15,0 0 0 0,23 17 0 0,-23-17 0 16,27 2 0-16,-10-3 0 0,1-1 0 0,3-3 0 16,1 0 0-16,-1-2 0 0,3-1 0 0,-1 1 0 15,-1 1 0-15,-4 0 0 0,-1 4 0 16,-17 2 0-16,27 1 0 0,-27-1 0 0,0 0 0 15,17 22 0-15,-17-22 0 0,2 26 0 0,-4-8 0 16,-2 4 0-16,-3 2 0 0,-2 3 0 16,-2 1 0-16,-1 1 0 0,-1-1 0 0,-1-2 0 15,0-2 0-15,3-1 0 0,0-5 0 0,11-18 0 16,-14 25 0-16,14-25-5 0,0 0-71 0,22 11-94 16,-28-45-71-16,39 37-71 0,-24-38-197 0,2-2-20 15,19 19 325-15</inkml:trace>
  <inkml:trace contextRef="#ctx0" brushRef="#br0" timeOffset="26944.4608">15195 15722 1470 0,'-2'20'432'16,"4"14"-287"-16,-14-7-145 0,-1 3 0 0,1 4 0 15,-3 5 0-15,2 3 0 0,0 2 0 16,1 3 0-16,1 1 0 0,0 0 0 0,0 3 0 15,0-1 0-15,1-3 0 0,2 0 0 0,1-5 0 16,4-3 0-16,1-4-17 0,8 4-60 0,-6-39-116 16,23 62-204-16,-30-45-181 0,7-17-48 0,25 37 468 15</inkml:trace>
  <inkml:trace contextRef="#ctx0" brushRef="#br0" timeOffset="27147.5573">15083 16166 1774 0,'0'0'228'0,"0"0"-183"0,0 0-45 16,0 0 0-16,0 0 0 0,0 0 0 0,0 0 0 15,19-17 0-15,-2 8 0 0,2 1 0 16,5-2 0-16,2-1 0 0,2 2 0 0,5-1 0 16,0 1 0-16,2 3 0 0,0-2 0 0,3 4 0 15,-4-3 0-15,8 17-92 0,-26-34-237 16,28 33-332-16,-22-8 21 0,0 2 316 0</inkml:trace>
  <inkml:trace contextRef="#ctx0" brushRef="#br0" timeOffset="27603.4508">13333 16918 1257 0,'0'0'330'16,"0"0"-77"-16,0 0-216 0,0 0-12 0,0 0 1 16,0 0 2-16,0 0-4 0,0 0 4 0,17-9-3 15,-17 9-11-15,22 4-14 0,-22-4 0 0,29 10 0 16,-9-3 0-16,1 0 0 0,4 2 0 0,6-2 0 16,5-2 0-16,9 1 0 0,7 0 0 0,8-4 0 15,4 1 0-15,6-3 0 0,4-3 0 16,4 2 0-16,3-5 0 0,7 2 0 0,4-5 0 15,5 0 0-15,3-2 0 0,2 2 0 0,0-3 0 16,-3-2 0-16,4-1 0 0,-3-2 0 0,-3 0 0 16,-4-1 0-16,-8 2 0 0,-10-1 0 15,-2 7-67-15,-22-19-111 0,24 41-172 0,-48-31-222 16,11 17-50-16,-9 11 365 0</inkml:trace>
  <inkml:trace contextRef="#ctx0" brushRef="#br0" timeOffset="28646.6991">16327 16157 1788 0,'30'4'97'0,"-30"-4"-51"0,0 0-15 16,0 0-5-16,0 0-1 0,0 0-1 0,0 0-14 16,0 0-10-16,0 0 0 0,0 0 0 0,-20 34 0 15,15-9 0-15,-2 5 0 0,1 5 0 0,-3 3 0 16,2 3 0-16,1 0 0 0,0 0 0 0,0 0 0 16,0-3 0-16,0 2 0 0,0-8 0 15,2-3 0-15,2-3 0 0,2-9 0 0,0-17 0 16,0 24 0-16,0-24 0 0,0 0 0 15,0 0 0-15,0 0 0 0,17 1 0 0,-17-1 0 16,12-22 0-16,-12 22 0 0,17-37 0 0,-6 13 0 16,-2-5 0-16,2-3 0 0,-1-2 0 0,-1-1 0 15,-1 5 0-15,-2-3 0 0,0 3 0 0,0 1 0 16,-1-1 0-16,1 2 0 0,0 1 0 0,2 1 0 16,-1 3 0-16,3 0 0 0,1 2 0 0,0 3 0 15,-11 18 0-15,30-25 0 0,-30 25 0 0,33-17 0 16,-16 11 0-16,0 2 0 0,0 1 0 15,0 3 0-15,0 1 0 0,0 2 0 0,1 2 0 16,-1 3 0-16,-17-8 0 0,29 20 0 0,-29-20 0 0,22 29 0 0,-14-12 0 16,-3 0 0-16,-3 1 0 15,-2 0 0-15,-1 2 0 0,-5-2 0 0,-2 4 0 16,-4-1 0-16,-2 1 0 0,-5 0 0 0,1-2 0 16,-1 1 0-16,-2-3 0 0,2 0 0 0,-1-3 0 15,1-2 0-15,0-1 0 0,1-1 0 0,0-4 0 16,1 2 0-16,17-9 0 0,-34 14 0 0,34-14 0 15,-29 14 0-15,29-14 0 0,-27 13 0 16,27-13 0-16,-23 18 0 0,23-18 0 0,-18 23 0 16,11-5 0-16,0 4 0 0,0 4 0 0,0 7 0 15,-2 2 0-15,-1 4 0 0,2 4 0 0,-2 1 0 16,-1 3 0-16,-1 4 0 0,0 2 0 16,-2 0 0-16,1-2 0 0,0-6 0 0,3-4 0 15,0-8 0-15,7-4 0 0,3-29-35 0,8 34-64 16,-14-53-133-16,42 39-212 0,-36-20-132 15,20-34-21-15,8 28 534 0</inkml:trace>
  <inkml:trace contextRef="#ctx0" brushRef="#br0" timeOffset="29099.7807">16972 16152 1796 0,'0'0'87'16,"0"0"-38"-16,0 0-7 0,7-21-2 0,-7 21-7 15,0 0-33-15,0 0 0 0,0 0 0 0,0 0 0 16,-12 17 0-16,12-17 0 0,-12 26 0 16,3-8 0-16,2 4 0 0,-3 1 0 0,2 4 0 15,-1 2 0-15,1 0 0 0,3 1 0 0,0-2 0 16,3-2 0-16,1-3 0 0,3 0 0 0,2-5 0 15,3 1 0-15,-7-19 0 0,23 24 0 0,-23-24 0 16,30 9 0-16,-13-9 0 0,0-4 0 16,3-4 0-16,-1-3 0 0,0-2 0 0,0-6 0 15,-2-1 0-15,0-1 0 0,0-5 0 16,1 1 0-16,1-4 0 0,-4 2 0 0,0 1 0 16,-3 0 0-16,-1 4 0 0,-1 1 0 0,-3 3 0 15,-7 18 0-15,11-29 0 0,-11 29 0 0,9-21 0 16,-9 21 0-16,0 0 0 0,0 0 0 0,0 0 0 15,0 0 0-15,0 0 0 0,0 0 0 0,7 31 0 16,-8-12 0-16,-1 4 0 0,-1 3 0 0,0 2 0 16,0 1 0-16,3-1 0 0,0-3 0 15,2 1 0-15,2-7-34 0,9 9-70 0,-13-28-104 16,29 35-93-16,-29-35-117 0,28 3-69 16,-2 11 22-16,-16-31 436 0</inkml:trace>
  <inkml:trace contextRef="#ctx0" brushRef="#br0" timeOffset="29490.3934">17804 16081 1318 0,'-21'-22'547'0,"21"22"-442"0,0 0-56 0,0 0-21 16,-25-3-28-16,25 3 0 0,-21 4 0 0,21-4 0 15,-24 11 0-15,24-11 0 0,-28 16 0 0,28-16 0 16,-31 24 0-16,31-24 0 15,-30 29 0-15,15-12 0 0,2 1 0 0,-1 0 0 16,4 2 0-16,1-3 0 0,3 0 0 0,6-17 0 16,-1 26 0-16,1-26 0 0,12 18 0 0,-12-18 0 15,25 10 0-15,-6-9 0 0,1-2 0 0,2-3 0 16,4 0 0-16,1-5 0 0,0 2 0 0,0-3 0 16,-1 3 0-16,-1-1 0 0,-4 1 0 0,-3 4 0 15,-18 3 0-15,21 0 0 0,-21 0 0 16,0 0 0-16,0 0 0 0,7 24 0 0,-7-24 0 15,-12 33 0-15,1-13 0 0,-1 4 0 0,-5 2 0 16,0-1 0-16,-3-1 0 0,2-1 0 0,2-3 0 16,1-1 0-16,15-19 0 0,-19 28 0 15,19-28 0-15,0 0 0 0,0 0 0 0,0 0-33 16,31 6-101-16,-32-42-76 0,37 39-123 16,-36-28-282-16,18-8 75 0,13 19 359 0</inkml:trace>
  <inkml:trace contextRef="#ctx0" brushRef="#br0" timeOffset="29896.5855">18357 15654 1602 0,'-17'24'260'0,"5"10"-75"0,1-17-185 16,1 4 0-16,-1 4 0 0,3 3 0 0,-3 1 0 15,1 5 0-15,-1 0 0 0,1 4 0 0,1-1 0 16,0 0 0-16,1-1 0 0,0-3 0 0,1-2 0 16,1 0 0-16,4-5 0 0,2-2 0 15,3-2 0-15,-3-22 0 0,12 27 0 0,-12-27 0 16,21 13 0-16,-21-13 0 0,31 4 0 0,-31-4 0 16,34-7 0-16,-16-2 0 0,1-2 0 0,2-1 0 15,0-1 0-15,-3-3 0 0,0 2 0 0,-1-3 0 16,-17 17 0-16,28-32 0 0,-28 32 0 15,23-29 0-15,-23 29 0 0,21-28 0 16,-21 28 0-16,13-23 0 0,-13 23 0 0,0 0 0 16,0 0 0-16,0 0 0 0,0 0 0 0,0 0 0 15,0 0 0-15,0 0 0 0,11 26 0 0,-14-7 0 16,-1 4 0-16,-1 0 0 0,3 4 0 0,-3-4 0 16,5 2 0-16,0-7 0 0,7 4 0 0,-7-22-133 15,33 34-103-15,-33-34-69 0,21-3-253 0,3 7 6 16,-7-22 290-16</inkml:trace>
  <inkml:trace contextRef="#ctx0" brushRef="#br0" timeOffset="30240.391">19357 15999 1381 0,'0'0'604'0,"-18"7"-542"15,18-7-62-15,0 0 0 0,-19 21 0 0,19-21 0 16,-11 26 0-16,5-6 0 0,-1 1 0 0,0 5 0 16,1-1 0-16,0 3 0 0,1-1 0 0,1-1 0 15,0 3 0-15,2-3 0 0,0-2 0 16,0 0 0-16,4-7 0 0,2 2 0 0,-4-19-27 16,19 33-107-16,-19-33-177 0,0 0-210 0,0 0-115 15,20-16 219-15</inkml:trace>
  <inkml:trace contextRef="#ctx0" brushRef="#br0" timeOffset="30427.7974">19431 15663 1589 0,'-41'0'458'0,"24"7"-458"0,17-7 0 15,-30 13 0-15,30-13 0 0,0 0 0 0,-17 17 0 16,17-17 0-16,0 0 0 0,0 0 0 0,20 9 0 15,-20-9 0-15,27-13-91 0,13 29-307 16,-26-34-265-16,16 14 40 0,-11-7 352 16</inkml:trace>
  <inkml:trace contextRef="#ctx0" brushRef="#br0" timeOffset="30662.1524">19775 15561 1978 0,'0'0'62'0,"-19"23"-55"0,19-23-7 0,-9 27 0 15,8-9 0-15,1 3 0 0,1 6 0 0,0 5 0 16,1 3 0-16,-2 4 0 0,0 4 0 16,-2 2 0-16,0 2 0 0,-3 1 0 0,0 2 0 15,-2-1 0-15,0-2 0 0,1 2 0 16,-3-6 0-16,2-2 0 0,1-3 0 0,2-3 0 15,-2-7-43-15,8 6-62 0,-2-34-115 0,6 29-270 16,-6-29-140-16,0 0 76 0</inkml:trace>
  <inkml:trace contextRef="#ctx0" brushRef="#br0" timeOffset="30865.2726">19690 16034 1599 0,'-38'-30'448'0,"38"30"-448"0,-26-3 0 0,26 3 0 15,-24 0 0-15,24 0 0 0,0 0 0 16,0 0 0-16,0 0 0 0,0 0 0 0,0 0 0 16,19-1 0-16,-1 0 0 0,3-3 0 0,4-1 0 15,3-1 0-15,4 1 0 0,2-2 0 16,5 1 0-16,0-1 0 0,6 1 0 0,0-4 0 16,4 7-1-16,-7-20-167 0,30 36-306 0,-31-26-154 15,10 11-16-15,-6 7 513 0</inkml:trace>
  <inkml:trace contextRef="#ctx0" brushRef="#br0" timeOffset="31396.4569">20698 15865 1949 0,'-20'7'75'0,"20"-7"-52"0,-28 15-23 16,28-15 0-16,-22 22 0 0,22-22 0 15,-19 29 0-15,10-12 0 0,0 1 0 0,2 2 0 16,2 0 0-16,1 3 0 0,1 0 0 15,1 0 0-15,1 1 0 0,5-4 0 0,1 0 0 16,2-2 0-16,-7-18 0 0,23 33 0 0,-23-33 0 16,32 23 0-16,-12-14 0 0,1-5 0 0,5-2 0 15,0-4 0-15,5-5 0 0,0-3 0 0,5-3 0 16,0-4 0-16,3-2 0 0,1-4 0 0,0-4 0 16,1-1 0-16,-1-1 0 0,0-1 0 15,0 0 0-15,-1-3 0 0,-1 2 0 0,-2 1 0 16,-3 2 0-16,-2 1 0 0,-4 3 0 15,-5 5 0-15,-5 2 0 0,-17 17 0 0,20-21 0 16,-20 21 0-16,0 0 0 0,0 0 0 0,0 0 0 16,-20 11 0-16,20-11 0 0,-27 32 0 0,10-13 0 15,0 5 0-15,2 0 0 0,-1 3 0 0,2 1 0 16,3-2 0-16,2 3 0 0,1-2 0 16,5-3 0-16,3-2 0 0,3-2 0 0,-3-20 0 15,15 34 0-15,-15-34 0 0,26 27-43 0,-26-27-83 16,41 24-130-16,-47-41-113 0,36 28-162 0,-10-4-13 15,-20-7 367-15</inkml:trace>
  <inkml:trace contextRef="#ctx0" brushRef="#br0" timeOffset="32083.8933">21534 15942 1287 0,'0'0'529'0,"0"0"-417"0,0 0-59 16,0 0-25-16,0 0-4 0,0 0-10 0,0 0-14 15,0 0 0-15,0 0 0 0,0 0 0 0,0 0 0 16,-15 29 0-16,10-11 0 0,0 1 0 16,-2 4 0-16,-1-1 0 0,0 4 0 0,1-1 0 15,0 0 0-15,-1 2 0 0,2-2 0 0,-2-2 0 16,2 0 0-16,2-5 0 0,4-18 0 16,-2 27 0-16,2-27 0 0,0 0 0 0,6 17 0 15,-6-17 0-15,0 0 0 0,0 0 0 0,24-12 0 16,-24 12 0-16,23-27 0 0,-10 9 0 0,3-4 0 15,0-2 0-15,2-1 0 0,1-2 0 16,-2-1 0-16,3 1 0 0,-4-1 0 0,1 1 0 16,-1 1 0-16,-4 0 0 0,3 2 0 0,-4 0 0 15,0 1 0-15,0 1 0 0,-2 3 0 0,-9 19 0 16,18-29 0-16,-18 29 0 0,13-17 0 0,-13 17 0 16,0 0 0-16,0 0 0 0,18-8 0 0,-18 8 0 15,0 0 0-15,0 0 0 0,18 11 0 0,-18-11 0 16,0 0 0-16,16 22 0 15,-16-22 0-15,8 19 0 0,-8-19 0 0,11 23 0 16,-11-23 0-16,16 25 0 0,-16-25 0 0,16 25 0 16,-16-25 0-16,13 25 0 0,-13-25 0 0,9 27 0 15,-9-27 0-15,1 29 0 0,-1-29 0 0,-10 28 0 16,10-28 0-16,-20 30 0 0,20-30 0 0,-29 30 0 16,12-15 0-16,-2-1 0 0,0 0 0 15,-2 1 0-15,-1-3 0 0,2 2 0 0,-2-2 0 16,1-1 0-16,3 0 0 0,0-2 0 0,1-1 0 15,-1-2 0-15,18-6 0 0,-29 9 0 0,29-9 0 16,-18 8 0-16,18-8 0 0,0 0 0 16,-17 9 0-16,17-9 0 0,0 0 0 0,-13 20 0 15,13-20 0-15,-13 29 0 0,6-10 0 0,-1 4 0 16,-2 4 0-16,-1 0 0 0,-1 6 0 16,-4 1 0-16,1 3 0 0,-3 2 0 0,0 5 0 15,-5 0 0-15,-1 4 0 0,-4-1 0 0,-2-3 0 16,1 2 0-16,-1-6 0 0,2-5 0 0,3-3 0 15,6-7 0-15,4-5 0 0,15-20 0 0,-9 20 0 16,9-20 0-16,0 0-57 0,36-13-89 0,-30-27-68 16,40 28-41-16,-33-47-48 0,28 8-204 0,11 13 54 15,-18-29 342-15</inkml:trace>
  <inkml:trace contextRef="#ctx0" brushRef="#br0" timeOffset="32258.9656">22130 16074 2040 0,'0'0'7'0,"0"0"-7"0,-27 17 0 0,27-17 0 15,-18 9 0-15,18-9 0 0,0 0 0 0,-17 6 0 16,17-6 0-16,0 0 0 0,0 0 0 16,0 0 0-16,0 0 0 0,28-15 0 0,-9 9 0 15,-4-17-59-15,28 34-258 0,-41-37-233 0,24 21-113 16,-5 5 206-16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emf"/><Relationship Id="rId5" Type="http://schemas.openxmlformats.org/officeDocument/2006/relationships/customXml" Target="../ink/ink2.xml"/><Relationship Id="rId4" Type="http://schemas.openxmlformats.org/officeDocument/2006/relationships/image" Target="../media/image40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6.xml"/><Relationship Id="rId4" Type="http://schemas.openxmlformats.org/officeDocument/2006/relationships/image" Target="../media/image24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9.xml"/><Relationship Id="rId3" Type="http://schemas.openxmlformats.org/officeDocument/2006/relationships/image" Target="../media/image3.png"/><Relationship Id="rId7" Type="http://schemas.openxmlformats.org/officeDocument/2006/relationships/image" Target="../media/image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8.xml"/><Relationship Id="rId5" Type="http://schemas.openxmlformats.org/officeDocument/2006/relationships/image" Target="../media/image6.emf"/><Relationship Id="rId4" Type="http://schemas.openxmlformats.org/officeDocument/2006/relationships/customXml" Target="../ink/ink7.xml"/><Relationship Id="rId9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10CSC7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31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Here-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ōkā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7327851"/>
              </p:ext>
            </p:extLst>
          </p:nvPr>
        </p:nvGraphicFramePr>
        <p:xfrm>
          <a:off x="214283" y="762000"/>
          <a:ext cx="8750332" cy="565099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Give time to those who need to catch up on the last two slides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everyone deserves the chance to get the notes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40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Review the objectives of the unit</a:t>
                      </a:r>
                      <a:endParaRPr lang="en-NZ" sz="240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Whether we have done what we hoped to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Set a date for the test</a:t>
                      </a:r>
                      <a:endParaRPr lang="en-NZ" sz="2400" strike="noStrike" kern="1200" baseline="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we all deserve a chance to get more than 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Mark our workbooks</a:t>
                      </a:r>
                      <a:endParaRPr lang="en-NZ" sz="2400" strike="noStrike" kern="1200" baseline="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we all deserve a chance to get more than 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240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begin our new title page</a:t>
                      </a:r>
                      <a:endParaRPr lang="en-NZ" sz="2400" strike="noStrike" kern="1200" baseline="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What we will be learning next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Plus objectives – if time.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5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5234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999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42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449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67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871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075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539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98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231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5194634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125 - 143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already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DNA and genetics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10, 11, 12,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Wed 22 April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 and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67-93 but not 72, 73, 84-89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Electrical Circuits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5440" y="1731960"/>
              <a:ext cx="7726680" cy="1346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0320" y="1719000"/>
                <a:ext cx="7747920" cy="136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70680" y="4005720"/>
              <a:ext cx="6325200" cy="975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0600" y="3995280"/>
                <a:ext cx="6351120" cy="100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671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318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936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755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783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510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580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848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544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327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2720" y="50040"/>
              <a:ext cx="9094680" cy="2838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160" y="38520"/>
                <a:ext cx="9119880" cy="286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6674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566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34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677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150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823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290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786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771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550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299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12280" y="250920"/>
              <a:ext cx="6312960" cy="2935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5360" y="234000"/>
                <a:ext cx="6332400" cy="2966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7460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874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12280" y="250920"/>
              <a:ext cx="6312960" cy="2935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5360" y="234000"/>
                <a:ext cx="6332400" cy="2966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93240" y="3245400"/>
              <a:ext cx="8831160" cy="24980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6320" y="3228480"/>
                <a:ext cx="8851320" cy="2531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3067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6200"/>
            <a:ext cx="9143999" cy="2438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207880" y="2372400"/>
              <a:ext cx="4394880" cy="5511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91320" y="2355840"/>
                <a:ext cx="4428000" cy="573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794160" y="3583440"/>
              <a:ext cx="7646400" cy="22921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77960" y="3567600"/>
                <a:ext cx="7665120" cy="2324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" name="Ink 4"/>
              <p14:cNvContentPartPr/>
              <p14:nvPr/>
            </p14:nvContentPartPr>
            <p14:xfrm>
              <a:off x="1880280" y="4891680"/>
              <a:ext cx="6806160" cy="13341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863720" y="4875120"/>
                <a:ext cx="6839280" cy="1366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4546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5280" y="232920"/>
              <a:ext cx="8647200" cy="4038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9800" y="222120"/>
                <a:ext cx="8679240" cy="4065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9521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49840" y="256320"/>
              <a:ext cx="8749800" cy="5636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3280" y="239760"/>
                <a:ext cx="8768880" cy="5668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7285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038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11718</TotalTime>
  <Words>170</Words>
  <Application>Microsoft Office PowerPoint</Application>
  <PresentationFormat>On-screen Show (4:3)</PresentationFormat>
  <Paragraphs>30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513</cp:revision>
  <dcterms:created xsi:type="dcterms:W3CDTF">2006-08-16T00:00:00Z</dcterms:created>
  <dcterms:modified xsi:type="dcterms:W3CDTF">2015-08-27T03:58:19Z</dcterms:modified>
</cp:coreProperties>
</file>