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482" r:id="rId4"/>
    <p:sldId id="483" r:id="rId5"/>
    <p:sldId id="484" r:id="rId6"/>
    <p:sldId id="485" r:id="rId7"/>
    <p:sldId id="486" r:id="rId8"/>
    <p:sldId id="487" r:id="rId9"/>
    <p:sldId id="488" r:id="rId10"/>
    <p:sldId id="489" r:id="rId11"/>
    <p:sldId id="490" r:id="rId12"/>
    <p:sldId id="491" r:id="rId13"/>
    <p:sldId id="492" r:id="rId14"/>
    <p:sldId id="493" r:id="rId15"/>
    <p:sldId id="494" r:id="rId16"/>
    <p:sldId id="495" r:id="rId17"/>
    <p:sldId id="496" r:id="rId18"/>
    <p:sldId id="497" r:id="rId19"/>
    <p:sldId id="498" r:id="rId20"/>
    <p:sldId id="499" r:id="rId21"/>
    <p:sldId id="500" r:id="rId22"/>
    <p:sldId id="501" r:id="rId23"/>
    <p:sldId id="502" r:id="rId24"/>
    <p:sldId id="503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512" r:id="rId34"/>
    <p:sldId id="513" r:id="rId35"/>
    <p:sldId id="514" r:id="rId36"/>
    <p:sldId id="515" r:id="rId37"/>
    <p:sldId id="516" r:id="rId38"/>
    <p:sldId id="517" r:id="rId39"/>
    <p:sldId id="518" r:id="rId40"/>
    <p:sldId id="51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5T03:19:01.419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9368 1511 1278 0,'-24'-2'199'15,"24"2"-70"-15,0 0-26 0,2 26-15 0,-2-26-21 16,-11 23-11-16,11-23-19 0,-14 32-8 0,5-14-15 16,-1 5-2-16,-2 2-11 0,1-1 3 15,0 0-6-15,0-1 2 0,4-4-16 0,7-19-11 16,-10 32-44-16,10-32-48 0,10 30-171 0,-10-30-286 0,0 0 5 15,0 0 227 1</inkml:trace>
  <inkml:trace contextRef="#ctx0" brushRef="#br0" timeOffset="483.046">10070 1266 1214 0,'-28'-19'445'0,"53"14"-386"0,-25 5-44 15,0 0-8-15,-23-16 6 0,23 16 8 0,-17-9-3 16,17 9 13-16,-26-5-10 0,26 5-4 15,-33 3 2-15,33-3-4 0,-35 16-3 0,17-4 7 16,-3 2-10-16,2 5 6 0,-3 0-7 0,2 3 5 16,0 5-7-16,0 0 8 0,-2 2-10 0,4 4 12 15,1-4-11-15,4 1 8 0,2-4-7 0,1-2 0 16,5-5-3-16,3-1-1 0,4-1-2 0,-2-17 1 16,15 27-2-16,-15-27 2 0,24 14-3 0,-6-10 2 15,4-6 1-15,1-4 0 0,4-8-1 0,2-5 0 16,3-4 0-16,-1-5 0 0,1-2 0 0,0-4 0 15,-3 0 0-15,-2-3 0 0,-5 3 0 0,-3 0 0 16,-3 6 0-16,-4 4 0 0,-5 6 0 0,-7 18 0 16,6-19 0-16,-6 19 0 0,0 0 0 0,0 0 0 15,0 0 0-15,0 0 0 0,0 0 0 0,-22 26 0 16,14-4 0-16,-1 6 0 0,2 7 0 0,0 2 0 16,1 3 0-16,2 0 0 0,4-2 0 15,3-5 0-15,4-4 0 0,3-9-36 0,10 0-46 16,-20-20-78-16,51 10-478 0,-24-8-16 0,3-4 178 15</inkml:trace>
  <inkml:trace contextRef="#ctx0" brushRef="#br0" timeOffset="949.6976">10928 1294 1596 0,'0'0'208'0,"0"0"-183"16,0 0-15-16,0 0 5 0,-17 4 3 0,17-4 5 15,-9 19-6-15,4-2 3 0,-4 2-6 16,0 5 7-16,-2 2-7 0,2 2 10 0,-1-2-10 16,1 3 3-16,0 0-9 0,0 0-5 0,1-2-3 15,3-3 0-15,0-2 0 0,1 0 0 0,2-2 0 16,2-2 0-16,0-18 0 0,7 20 0 0,-7-20 0 15,0 0 0-15,26-6 0 0,-26 6 0 16,23-22 0-16,-10 3 0 0,2-2 0 0,-1-6 0 16,1 3 0-16,-1-2 0 0,1-2 0 0,0 0 0 15,-2 0 0-15,-1-1 0 0,0 5 0 0,-1 0 0 16,-1 1 0-16,1 5 0 0,0 0 0 0,-11 18 0 16,19-28 0-16,-19 28 0 0,0 0 0 0,21-17 0 15,-21 17 0-15,0 0 0 0,17 8 0 16,-17-8 0-16,10 21 0 0,-4-4 0 15,-1 2 0-15,0 6 0 0,-2 2 0 0,-2-2 0 16,2 7 0-16,-2-2 0 0,1-1 0 0,1 1 0 16,3-1 0-16,-2-2 0 0,7-3 0 0,-2-1 0 15,6 0-31-15,-15-23-9 0,41 35-66 0,-41-35-69 16,50 11-196-16,-26-12-277 0,-4-9 80 0,13 20 461 16</inkml:trace>
  <inkml:trace contextRef="#ctx0" brushRef="#br0" timeOffset="1730.9585">11388 1413 1395 0,'0'0'407'0,"-19"3"-372"16,19-3-25-16,-5 22 8 0,5-22 2 16,10 23 8-16,-10-23-1 0,17 20 0 0,-17-20-9 15,29 19-3-15,-9-13-8 0,3-4 2 0,2-3 1 16,3-3-1-16,4-5-1 0,2-4-4 0,1-2-4 15,-1-2 0-15,2 0 0 0,-2-1 0 0,-4-3 0 16,1-1 0-16,-6 2 0 0,-2-1 0 0,-5 4 0 16,-18 17 0-16,19-29 0 0,-19 29 0 15,-3-24 0-15,3 24 0 0,-18-18 0 16,18 18 0-16,-32-12 0 0,12 8 0 0,-3 4 0 16,-2 4 0-16,-1 2 0 0,-2 5 0 0,1 3 0 15,1 3 0-15,1 3 0 0,0 4 0 0,2 1 0 16,3 5 0-16,4-2 0 0,2 0 0 0,3 0 0 15,5 0 0-15,2 0 0 0,4-3 0 0,2-3 0 16,3-3 0-16,-5-19 0 0,22 24 0 16,-5-14 0-16,3-5 0 0,5-3 0 0,2-4 0 15,3-5 0-15,0-4 0 0,3-3 0 0,2-3 0 16,-1-1 0-16,1 0 0 0,-5-2 0 0,0-1 0 16,-3 0 0-16,-5 2 0 0,-1 0 0 15,-6 1 0-15,-1-3 0 0,-6 3 0 0,-8 18 0 16,13-30 0-16,-13 30 0 0,6-20 0 0,-6 20 0 15,0 0 0-15,0 0 0 0,0 0 0 16,0 0 0-16,0 0 0 0,0 0 0 0,-21 11 0 16,21-11 0-16,-16 35 0 0,9-13 0 0,0-3 0 15,0 4 0-15,4 2 0 0,-2 0 0 0,5-1 0 16,0 0 0-16,2-2 0 0,3-3 0 0,-5-19 0 16,12 32 0-16,-12-32 0 0,20 19 0 0,-20-19 0 15,27 6 0-15,-27-6 0 0,35-3 0 0,-14-7 0 16,-1-1 0-16,3-7 0 0,2 0 0 15,-3-5 0-15,1-1 0 0,-3-1 0 16,0-1 0-16,-2-1 0 0,-1 2 0 0,-2 1 0 16,-2 3 0-16,-3 2 0 0,-10 19 0 0,13-27 0 15,-13 27 0-15,0 0 0 0,0 0 0 0,0 0 0 16,0 0 0-16,0 0 0 0,0 0 0 0,3 26 0 16,-5-3 0-16,-1 8 0 0,3 3 0 15,0-2 0-15,1 2 0 0,3-5 0 0,0-2 0 16,5-4 0-16,3-5 0 0,-12-18 0 0,29 22 0 15,-29-22 0-15,33 1 0 0,-13-8 0 0,0-3 0 16,1-3 0-16,-2-3 0 0,-3-2 0 0,-2 0 0 16,-3-4 0-16,-3-2 0 0,-1 0 0 0,-1-3 0 15,-3 2 0-15,-1-2 0 0,-2 3 0 16,1-4 0-16,-2 0 0 0,1 5 0 16,-2-7 0-16,2 30-120 0,-18-52-358 0,19 31-175 15,-4 2-2-15,-6-10 515 0</inkml:trace>
  <inkml:trace contextRef="#ctx0" brushRef="#br0" timeOffset="2340.3561">13789 1299 1529 0,'0'0'73'0,"0"0"-12"15,0 0-3-15,0 0-3 0,-22-10-10 0,22 10-4 16,-20 5-12-16,20-5-1 0,-35 13-11 15,14-2 2-15,-3 0-6 0,-2 5 5 0,-3 2-6 16,-2 3 8-16,-1 1-6 0,-1 0 1 0,1 0-15 16,4 1 0-16,3-2 0 0,4-2 0 0,4-5 0 15,17-14 0-15,-18 17 0 0,18-17 0 16,0 0 0-16,0 0 0 0,0 0 0 0,23 3 0 16,-23-3 0-16,35 3 0 0,-12-4 0 15,3-5 0-15,3-2 0 0,1-1 0 0,1 2 0 16,-5 3 0-16,-1 4 0 0,-5 2 0 0,-20-2 0 15,28 9 0-15,-28-9 0 0,17 10 0 0,-17-10 0 16,7 20 0-16,-7-20 0 0,-5 27 0 0,5-27 0 16,-17 30 0-16,17-30 0 0,-25 33 0 0,25-33 0 15,-25 33 0-15,25-33 0 0,-22 23 0 0,22-23 0 16,0 0 0-16,0 0-13 0,0 0-52 16,0 0-47-16,-1-28-109 0,1 28-425 15,24-33 5-15,-9 2 293 0</inkml:trace>
  <inkml:trace contextRef="#ctx0" brushRef="#br0" timeOffset="2731.0335">14079 1335 1439 0,'5'30'323'0,"-24"-15"-269"0,19-15-34 16,-12 18-4-16,12-18 6 0,-13 23 3 0,13-23 10 15,-13 30-10-15,13-30 6 0,-15 33-13 0,8-15-1 16,1 0-5-16,2 2-2 0,-1 0-10 0,5-1 0 15,-1 0 0-15,2-1 0 0,-1-18 0 16,7 35 0-16,-7-35 0 0,17 24 0 16,-17-24 0-16,23 10 0 0,-23-10 0 0,32-3 0 15,-14-5 0-15,3-3 0 0,0-1 0 0,1-6 0 16,-2-2 0-16,1 0 0 0,-2-1 0 0,1-1 0 16,-6 3 0-16,2-4 0 0,-4 3 0 0,-2-2 0 15,-1 1 0-15,-4 3 0 0,-5 18 0 0,6-30 0 16,-6 30 0-16,2-23 0 0,-2 23 0 0,0 0 0 15,0 0 0-15,0 0 0 0,0 0 0 16,0 0 0-16,0 0 0 0,0 0 0 0,0 0 0 16,2 20 0-16,0-3 0 0,-1 5 0 0,-1 0 0 15,1 3 0-15,0 1 0 0,1-1 0 16,0 0 0-16,0-2 0 0,2-2 0 0,-2-2 0 16,-2-19 0-16,18 22-23 0,-18-22-38 0,25-2-28 15,4 15-104-15,-29-13-453 0,34-27 12 0,-6 9 234 16</inkml:trace>
  <inkml:trace contextRef="#ctx0" brushRef="#br0" timeOffset="3184.1173">14768 894 1500 0,'0'0'381'0,"-18"35"-264"16,18-35-68-16,0 0-49 0,-23 18 0 15,23-18 0-15,-16 25 0 0,8-8 0 16,-1 5 0-16,1 3 0 0,0 4 0 0,2 4 0 15,3 3 0-15,1 1 0 0,2 3 0 0,0 1 0 16,2 0 0-16,1 1 0 0,0 2 0 0,0-6 0 16,2 1 0-16,-4-4 0 0,2-5 0 0,-2-3 0 15,-1-4 0-15,1-5 0 0,-1-18 0 0,4 26 0 16,-4-26 0-16,0 0 0 0,0 0 0 16,0 0 0-16,0 0 0 0,0 0 0 0,0 0 0 15,0 0 0-15,0 0 0 0,15-28 0 0,-11 5 0 16,4-4 0-16,0 1 0 0,-2-1 0 0,3 3 0 15,-2 1 0-15,0 0 0 0,3 1 0 16,-3 1 0-16,2 2 0 0,-2 1 0 0,-7 18 0 16,20-24 0-16,-20 24 0 0,22-12 0 0,-22 12 0 15,20-4 0-15,-20 4 0 0,25-1 0 16,-25 1 0-16,25 5 0 0,-25-5 0 0,27 14 0 16,-27-14 0-16,23 15 0 0,-23-15 0 0,15 19 0 15,-15-19 0-15,3 31 0 0,-3-31 0 0,-5 36 0 16,-1-18 0-16,-3 1 0 0,-4-1 0 0,0 0 0 15,13-18 0-15,-32 32 0 0,32-32 0 0,-30 26 0 16,30-26 0-16,-26 20-4 0,26-20-40 16,-23 2-25-16,23-2-65 0,-22-8-327 0,22 8-189 15,0 0 28-15,-9-17 560 0</inkml:trace>
  <inkml:trace contextRef="#ctx0" brushRef="#br0" timeOffset="3543.5457">15290 1264 1828 0,'-29'19'59'16,"29"-19"-15"-16,-18 19-4 0,18-19 10 0,-20 21-24 16,20-21-26-16,-24 22 0 0,24-22 0 0,-24 28 0 15,11-11 0-15,13-17 0 0,-18 29 0 16,18-29 0-16,-14 27 0 0,14-27 0 15,-7 23 0-15,7-23 0 0,0 0 0 0,7 20 0 16,-7-20 0-16,0 0 0 0,26 13 0 0,-26-13 0 16,33-7 0-16,-12 0 0 0,2-6 0 0,1 3 0 15,-1-1 0-15,-1 1 0 0,-4 5 0 0,-18 5 0 16,28-13 0-16,-28 13 0 0,19-9 0 0,-19 9 0 16,0 0 0-16,0 0 0 0,0 0 0 15,0 0 0-15,5 19 0 0,-5-19 0 0,-7 20 0 16,7-20 0-16,-13 25 0 0,13-25 0 0,-13 30 0 15,5-14 0-15,8-16 0 0,-12 33 0 0,12-33 0 16,-8 24 0-16,8-24 0 0,0 20 0 16,0-20-52-16,0 0-91 0,0 0-347 0,0 0-144 15,27-21 33-15,-21-6 475 0</inkml:trace>
  <inkml:trace contextRef="#ctx0" brushRef="#br0" timeOffset="3746.6556">15711 946 1524 0,'10'24'391'0,"-21"-4"-289"0,11-20-72 16,-21 20-30-16,21-20 0 0,-26 37 0 15,13-10 0-15,0 1 0 0,2 6 0 0,-1-1 0 16,1 7 0-16,-2 4 0 0,3 2 0 16,1 0 0-16,2 0 0 0,2-3 0 0,0-2 0 15,1-3 0-15,-2-3 0 0,4-4 0 0,-3-6 0 16,9 0-7-16,-4-25-95 0,24 31-446 0,-24-31-114 15,6 28 32-15</inkml:trace>
  <inkml:trace contextRef="#ctx0" brushRef="#br0" timeOffset="3918.5362">15470 1287 1811 0,'-17'-15'236'15,"17"15"-236"-15,0 0 0 0,0 0 0 16,0 0 0-16,0 0 0 0,0 0 0 0,0 0 0 15,0 0 0-15,27-15 0 0,-10 12 0 16,3-5 0-16,7-2 0 0,4-3 0 0,15 11-155 16,-17-11-547-16,21 7 23 0,-6 0 169 0</inkml:trace>
  <inkml:trace contextRef="#ctx0" brushRef="#br0" timeOffset="4604.9177">16321 1467 1555 0,'19'-13'78'0,"-19"13"-23"0,0 0-1 15,-16-21 4-15,16 21-7 0,0 0-9 16,-26-7-5-16,9 3-6 0,0 4-4 0,-6-3-3 16,0 4-1-16,-5 1-11 0,-1 2-12 0,-3 4 0 15,-1 0 0-15,-1-1 0 0,0 3 0 16,4 0 0-16,-2 5 0 0,3-1 0 0,1 6 0 16,-1-2 0-16,2 1 0 0,0 2 0 0,3 1 0 15,2-1 0-15,2 7 0 0,2-2 0 0,4-2 0 16,3-2 0-16,11-22 0 0,-11 30 0 0,11-30 0 15,1 23 0-15,-1-23 0 0,15 18 0 0,-15-18 0 16,24 13 0-16,-24-13 0 0,35 5 0 16,-10-9 0-16,0-2 0 0,4-6 0 0,2-3 0 15,2-6 0-15,2-8 0 0,1-1 0 0,0-4 0 16,0 1 0-16,-2 4 0 0,-2 0 0 0,-3 1 0 16,-3 2 0-16,-5-1 0 0,-1 4 0 15,-3 1 0-15,-2 4 0 0,-15 18 0 0,18-25 0 16,-18 25 0-16,0 0 0 0,6-17 0 0,-6 17 0 15,0 0 0-15,0 0 0 0,-9 17 0 16,9-17 0-16,-14 19 0 0,5 1 0 0,-3 4 0 16,2 5 0-16,-1 3 0 0,2 2 0 0,0 0 0 15,2 6 0-15,4 0 0 0,1-1 0 0,4-2 0 16,2-10 0-16,7-2 0 0,-11-25 0 0,37 29 0 16,-13-22 0-16,7-2-67 0,-4-13-19 0,18 15-67 15,-29-31-331-15,24 14-117 0,-7-2-9 16,-7-15 565-16</inkml:trace>
  <inkml:trace contextRef="#ctx0" brushRef="#br0" timeOffset="4965.615">16638 1533 1598 0,'19'-2'159'0,"-29"-16"-68"15,10 18-19-15,-3-17-12 0,3 17-13 0,0 0-27 16,0 0-20-16,0 0 0 0,-6-17 0 0,6 17 0 16,0 0 0-16,0 0 0 0,0 0 0 15,-7 22 0-15,7-22 0 0,-6 28 0 0,4-10 0 16,-2 1 0-16,-1 3 0 0,1-2 0 0,0 6 0 15,0-2 0-15,-1 4 0 0,2-4 0 0,-1-1 0 16,-1-2 0-16,3-1 0 0,1-1 0 0,1-19 0 16,1 23 0-16,-1-23 0 0,0 0 0 0,0 0 0 15,17 9 0-15,-17-9 0 0,18-12 0 16,-18 12 0-16,27-32 0 0,-10 7 0 16,2-5 0-16,2-7 0 0,1 2 0 0,-1-1 0 15,-1 2 0-15,3 2 0 0,-2 3 0 0,-2 0 0 16,0 3 0-16,-2 1 0 0,-3 4 0 0,-1 3 0 15,-13 18 0-15,19-22 0 0,-19 22 0 0,0 0 0 16,0 0 0-16,0 0 0 0,17-1 0 0,-17 1 0 16,7 30 0-16,-2-4 0 0,-2-1 0 15,-1 3 0-15,2 5 0 0,-1-2 0 0,5 2 0 16,0-2 0-16,7-1 0 0,-3-4-11 0,11 3-91 16,-23-29-159-16,34 9-367 0,-13-9-6 0,3-2 224 15</inkml:trace>
  <inkml:trace contextRef="#ctx0" brushRef="#br0" timeOffset="5186.7322">17340 1289 1604 0,'-14'32'366'15,"-14"-12"-299"-15,1-5-57 0,2 0-10 0,-1 8 0 16,1 4 0-16,1 2 0 0,-1 1 0 0,1 1 0 15,2-1 0-15,5 4 0 0,2-4 0 16,4 1 0-16,6-4 0 0,4-4 0 16,7-5 0-16,-6-18 0 0,27 25 0 0,-6-19 0 15,5-1 0-15,5-7 0 0,5-3 0 0,3-9 0 16,7-2 0-16,-4-14-110 0,27 26-357 0,-30-25-188 16,8 10 20-16,-9 3 456 0</inkml:trace>
  <inkml:trace contextRef="#ctx0" brushRef="#br0" timeOffset="5557.9559">17520 1533 2025 0,'-29'28'22'0,"10"-4"-22"0,3 2 0 0,6-3 0 16,4 0 0-16,3-3 0 0,3-20 0 0,4 29 0 16,-4-29 0-16,22 14 0 0,-2-11 0 15,3-5 0-15,4-4 0 0,1-4 0 0,2-3 0 16,0-3 0-16,0-4 0 0,-2 0 0 0,-3 0 0 15,-2 0 0-15,-2 0 0 0,-3-1 0 0,-2 2 0 16,-3-3 0-16,-4 3 0 0,-2 2 0 0,-1-2 0 16,-6 19 0-16,4-31 0 0,-4 31 0 0,-9-26 0 15,9 26 0-15,-19-20 0 0,19 20 0 0,-31-8 0 16,13 8 0-16,-2 6 0 0,-4 5 0 16,-2 3 0-16,-1 8 0 0,0 3 0 0,0 3 0 15,2 4 0-15,1 0 0 0,3 5 0 16,1 0 0-16,5 5 0 0,4-5 0 0,2-8 0 15,6-3 0-15,5-9 0 0,3 1 0 0,3-1 0 16,-8-17 0-16,23 22 0 0,-4-16 0 0,-2-3 0 16,7-1 0-16,2-6 0 0,17 16-135 15,-43-12-523-15,57-18-8 0,-15 7 79 0</inkml:trace>
  <inkml:trace contextRef="#ctx0" brushRef="#br0" timeOffset="5932.9567">18662 1570 1889 0,'0'0'69'0,"0"0"-32"16,0 0-9-16,-21-4-6 0,21 4-20 0,0 0-2 15,-24 26 0-15,13-10 0 0,-2 7 0 16,0 3 0-16,-1 2 0 0,0 1 0 0,2-2 0 15,-1 1 0-15,4 0 0 0,4-1 0 0,0-4 0 16,6-3 0-16,-1-20 0 0,14 23-21 0,-14-23-23 16,29 10-30-16,-29-10-32 0,53 1-305 0,-31-17-244 15,7-3 69-15,2 0 437 0</inkml:trace>
  <inkml:trace contextRef="#ctx0" brushRef="#br0" timeOffset="6073.7131">18603 1272 2029 0,'-17'11'18'0,"17"-11"-18"16,-25 11 0-16,25-11 0 0,0 0 0 0,0 0 0 15,0 0 0-15,0 0-52 0,28-6-15 0,-28 6-51 16,52-5-476-16,-32 10-14 0,9-1 1 16</inkml:trace>
  <inkml:trace contextRef="#ctx0" brushRef="#br0" timeOffset="6386.1582">19107 1448 1588 0,'-10'24'225'0,"-9"-19"-148"15,19-5-13-15,-33 21-14 0,13-7-7 0,-6-2-43 16,2 1 0-16,-2-1 0 0,3 6 0 0,0-3 0 16,3 1 0-16,0 1 0 0,3-5 0 0,17-12 0 15,-19 23 0-15,19-23 0 0,0 0 0 0,3 18 0 16,-3-18 0-16,23 7 0 0,-6-3 0 0,3-4 0 15,2 0 0-15,6-5 0 0,2-4 0 0,3 2 0 16,-1-1 0-16,-6 5 0 0,-4 2 0 16,-4 3 0-16,-18-2 0 0,28 6 0 15,-28-6 0-15,0 0 0 0,0 0 0 0,13 23 0 16,-13-23 0-16,-7 28 0 0,-1-11 0 0,-4 4 0 16,0-4 0-16,-4 1 0 0,0-1 0 0,16-17 0 15,-29 31 0-15,29-31 0 0,-28 29 0 0,28-29 0 16,-26 28 0-16,23-11-2 0,3-17-110 0,0 0-510 15,0 0-68-15,0 0 76 0</inkml:trace>
  <inkml:trace contextRef="#ctx0" brushRef="#br0" timeOffset="6854.94">20343 982 1741 0,'0'0'95'16,"-23"16"-39"-16,5-15-13 0,18-1-12 0,-29 7-13 15,29-7-3-15,-32 16-8 0,11-3 5 0,2 4-1 16,-3 5 3-16,-2 3-10 0,0 6-4 0,-2 5 0 16,-2 5 0-16,-1 9 0 15,1 3 0-15,-2 2 0 0,5 8 0 0,1-2 0 16,4 2 0-16,2-3 0 0,3-1 0 0,6-5 0 16,0-2 0-16,7-9 0 0,2-8 0 0,7-3 0 15,1-9-43-15,9 2-12 0,-17-25-91 0,48 15-497 16,-48-15 22-16,34-2 83 0</inkml:trace>
  <inkml:trace contextRef="#ctx0" brushRef="#br0" timeOffset="7636.1559">19804 1563 1780 0,'-29'26'253'0,"29"-26"-239"0,0 0-14 16,-14 18 0-16,14-18 0 0,23 3 0 0,-4 0 0 15,4 0 0-15,5-3 0 0,6-4 0 16,8-6 0-16,6-3 0 0,5-1 0 0,2-3 0 16,1-1 0-16,2-1 0 0,-1 1 0 0,-6 5 0 15,-4 0 0-15,-4 3 0 0,-4 3 0 0,-6 1 0 16,-4 2 0-16,-6 4 0 0,-6 0 0 0,-17 0 0 16,17 5 0-16,-17-5 0 0,0 0 0 0,-5 17 0 15,5-17 0-15,-23 28 0 0,5-10 0 16,-3 1 0-16,-2 3 0 0,-1 2 0 0,-1 0 0 15,2 8 0-15,1-3 0 0,2 3 0 16,-1 1 0-16,3-2 0 0,1 1 0 0,3-5 0 16,5-3 0-16,4-5 0 0,5-19 0 0,6 28 0 15,-6-28 0-15,23 18 0 0,-6-13 0 0,2-4 0 16,3-3 0-16,0-4 0 0,2-4 0 0,2-6 0 16,0-2 0-16,0-6 0 0,1 0 0 15,0-3 0-15,-2-2 0 0,-2 0 0 0,-2-4 0 16,-4 1 0-16,-3 3 0 0,-5 0 0 0,-3 6 0 15,-2 1 0-15,-4 0 0 0,-1-1 0 0,-4 0 0 16,0 1 0-16,-2 2 0 0,-1 2 0 0,8 18 0 16,-13-28 0-16,13 28 0 0,0 0 0 15,0 0 0-15,0 0 0 0,0 0 0 0,0 0 0 16,0 0 0-16,0 0 0 0,0 0 0 16,22 10 0-16,-4-6 0 0,3 0 0 0,1 0 0 15,2 1 0-15,0 1 0 0,1 0 0 0,-2 1 0 16,-1 0 0-16,-3 2 0 0,-1 3 0 0,-18-12 0 15,32 25 0-15,-32-25 0 0,23 28 0 0,-23-28 0 16,12 33 0-16,-10-14 0 0,-2 3 0 0,-4-1 0 16,-2 5 0-16,-3-1 0 0,0 2 0 15,-4-3 0-15,0-1 0 0,0-1 0 0,-1 0 0 16,2-2 0-16,0-2 0 0,12-18 0 16,-16 24 0-16,16-24 0 0,0 0 0 0,0 0 0 0,0 0 0 15,0 0 0-15,0 0 0 0,0 0 0 16,5-23 0-16,-5 23 0 0,17-32 0 0,-2 6 0 15,3-3 0-15,3-6 0 0,-2 1 0 0,-1 2 0 16,-1 2 0-16,-2 5 0 0,-1-1 0 16,0 3 0-16,-2 0 0 0,-1 5 0 0,-11 18 0 15,16-26 0-15,-16 26 0 0,12-18 0 0,-12 18 0 16,0 0 0-16,18-16 0 0,-18 16 0 0,20-9 0 16,-20 9 0-16,32-12 0 0,-10 7 0 0,1-1 0 15,4 2 0-15,1-2 0 0,3-1 0 0,-3 1 0 16,-1 2 0-16,0-1 0 0,2 5 0 15,-7-11-85-15,16 25-191 0,-38-14-353 16,28-6-33-16,-28 6 268 0</inkml:trace>
  <inkml:trace contextRef="#ctx0" brushRef="#br0" timeOffset="8183.0325">21491 1427 2004 0,'0'0'43'15,"-17"11"-43"-15,17-11 0 0,0 0 0 16,-17 24 0-16,17-24 0 0,-13 22 0 0,13-22 0 15,-11 27 0-15,3-11 0 0,8-16 0 0,-13 34 0 16,6-14 0-16,-2-1 0 0,1 3 0 0,-3 0 0 16,1 2 0-16,2-1 0 0,-2 0 0 15,1-5 0-15,9-18 0 0,-9 24 0 0,9-24 0 16,0 0 0-16,0 0 0 0,0 0 0 0,0 0 0 16,0 0 0-16,0 0 0 0,19-7 0 15,-19 7 0-15,19-26 0 0,-4 5 0 0,1-6 0 16,1-1 0-16,-1 0 0 0,-3 1 0 0,0 1 0 15,0-3 0-15,0 1 0 0,-1-1 0 0,2 1 0 16,-1 1 0-16,2 0 0 0,-3 3 0 0,0 2 0 16,-4 5 0-16,-8 17 0 0,11-17 0 0,-11 17 0 15,0 0 0-15,0 0 0 0,0 0 0 16,0 0 0-16,3 24 0 0,-3-24 0 16,-5 31 0-16,1-11 0 0,1 4 0 0,-3 2 0 15,3-4 0-15,2-1 0 0,1-4 0 0,2 0 0 16,-2-17 0-16,5 28 0 0,-5-28 0 0,0 0 0 15,18 21 0-15,-18-21 0 0,24 4 0 0,-24-4 0 16,32-4 0-16,-11-4 0 0,1-4 0 0,1-5 0 16,1 2 0-16,1-2 0 0,-3-3 0 15,-2 6 0-15,-2 0 0 0,-18 14 0 0,27-18 0 16,-27 18 0-16,0 0 0 0,17-14 0 0,-17 14 0 16,0 0 0-16,0 0 0 0,0 0 0 0,0 0 0 15,-5 18 0-15,5-18 0 0,-11 33 0 0,3-13 0 16,-2 3 0-16,0 0 0 0,3 0 0 15,0 2 0-15,1 0 0 0,-2 2 0 0,5 1 0 16,-1-2 0-16,4 2 0 0,-1-9 0 16,3 0 0-16,-2-19-15 0,20 34-141 0,-27-52-225 15,26 31-253-15,-19-13-15 0,22-20 438 0</inkml:trace>
  <inkml:trace contextRef="#ctx0" brushRef="#br0" timeOffset="8558.0649">22006 1503 1441 0,'-16'38'535'15,"16"-38"-509"-15,-6 20-8 0,6-20-1 0,0 0-7 16,0 0-10-16,26 20 0 0,-26-20 0 0,27 4 0 16,-7-4 0-16,0-3 0 0,5-3 0 0,4-4 0 15,-1-1 0-15,1-1 0 0,-2-2 0 16,-3-2 0-16,2 0 0 0,-5 0 0 0,0 1 0 15,-21 15 0-15,26-30 0 0,-26 30 0 0,17-30 0 16,-17 30 0-16,3-29 0 0,-8 13 0 0,5 16 0 16,-15-29 0-16,15 29 0 0,-27-17 0 0,27 17 0 15,-33-11 0-15,16 8 0 0,0 6 0 0,1 2 0 16,-1 4 0-16,0 6 0 0,-2 2 0 0,0 2 0 16,2 6 0-16,-1 1 0 15,2 0 0-15,4 3 0 0,1-2 0 0,4 2 0 16,1-2 0-16,3-2 0 0,3 0 0 0,4-5 0 15,2 0 0-15,5 0 0 0,-11-20 0 0,35 24 0 16,-13-18 0-16,7-4 0 0,-1-4 0 0,8-2 0 16,-7-17-108-16,28 30-261 0,-22-33-303 0,8 8 27 15,-8 1 393-15</inkml:trace>
  <inkml:trace contextRef="#ctx0" brushRef="#br0" timeOffset="8902.1941">22639 1410 1316 0,'-13'28'505'0,"-25"-27"-279"0,16 10-226 16,-2 0 0-16,2 1 0 0,-5 3 0 16,2 4 0-16,-3 4 0 0,2 3 0 15,3-3 0-15,4 10 0 0,2-8 0 0,2 7 0 16,2-5 0-16,2-11 0 0,6 3 0 0,5-19 0 16,0 0 0-16,16 20 0 0,-16-20 0 0,26-1 0 15,-6-10 0-15,2-6 0 0,6-9 0 0,0-5 0 16,4-3 0-16,4-2 0 0,0-1 0 0,4-7 0 15,3 1 0-15,-5-5 0 0,-1 2 0 0,-4-1 0 16,-6 6 0-16,-2-1 0 0,-4 6 0 16,-4-2 0-16,-2 4 0 0,-4 5 0 0,-3 4 0 15,-3 8 0-15,-5 17 0 0,0 0 0 0,0 0 0 16,0 0 0-16,-24 4 0 0,10 14 0 16,-4 7 0-16,-1 9 0 0,-3 2 0 0,0 7 0 15,1 0 0-15,-2 4 0 0,1 2 0 0,3-2 0 16,2-4 0-16,5-3 0 0,8-5 0 15,1-6 0-15,10 0 0 0,-4-11 0 0,18 19-156 16,-21-37-198-16,0 0-317 0,29 24 19 0,-29-24 439 16</inkml:trace>
  <inkml:trace contextRef="#ctx0" brushRef="#br0" timeOffset="9062.6093">23068 1641 1944 0,'-58'-5'103'0,"36"13"-103"0,22-8 0 0,-23 0 0 16,23 0 0-16,0 0 0 0,0 0 0 0,-10-25 0 15,10 25-173-15,0 0-427 0,-8-21-90 0,13 0 107 16</inkml:trace>
  <inkml:trace contextRef="#ctx0" brushRef="#br0" timeOffset="14741.8325">1072 2268 747 0,'0'0'94'0,"0"0"-20"15,-8-21-20-15,8 21-8 0,0 0 8 0,0 0 6 16,0 0 7-16,0 0-6 0,0 0-6 16,0 0-6-16,-3-22 0 0,3 22 2 0,0 0 1 31,0 0-1-31,0 0-3 0,0 0-3 0,0 0-3 15,0 0-4-15,0 0-2 0,0 0-2 0,0 0-5 0,0 0 2 0,0 0-1 16,0 0-3-16,0 0-5 0,10 23-4 0,-9-2-11 16,1 5 3-16,-4 5-8 0,0 2 7 0,-2 5-10 15,-3 2 9-15,2 0-10 0,-3 2 8 16,-2-1 6-16,1 0-26 0,0-2 25 0,0-1-27 16,4-6 9-16,0-2 5 0,5-3-14 0,0-8-5 15,8 0-17-15,-8-19-23 0,22 21-40 0,-24-40-130 16,27 18-392-16,-10-8 32 0,3-8 287 0</inkml:trace>
  <inkml:trace contextRef="#ctx0" brushRef="#br0" timeOffset="15007.4838">1567 2124 1680 0,'-30'8'66'16,"30"-8"-24"-16,0 0-17 0,-12 23-1 0,12-23-1 16,-8 23 8-16,8-23-8 0,-8 38 4 0,3-12-15 15,1 9 2-15,1 5-12 0,0 5 8 0,2 4-10 16,-1 1 10-16,-1 2-13 0,1 1-9 0,-1-2 25 16,2 1-26-16,-1-5 24 0,-1-2-6 0,2-5-12 15,1-7 6-15,4-4-18 0,-1-9 2 0,6-2-12 16,-9-18-11-16,18 16-19 15,-18-16-35-15,31-1-147 0,-29-19-363 0,13-4 9 16,0 0 312-16</inkml:trace>
  <inkml:trace contextRef="#ctx0" brushRef="#br0" timeOffset="15179.4189">1427 2431 1757 0,'-30'0'82'15,"12"13"-10"-15,-4-6-16 0,22-7-12 16,-26 21-10-16,26-21-32 0,0 0-2 0,0 0 0 15,0 0 0-15,0 0 0 0,17 11 0 0,4-17 0 16,6-4 0-16,8-2 0 0,5-4 0 16,4-1 0-16,6 3 0 0,-1-4-29 0,8 14-82 15,-33-6-547-15,28 6-3 0,-8-5 74 0</inkml:trace>
  <inkml:trace contextRef="#ctx0" brushRef="#br0" timeOffset="15632.4941">2509 2485 1923 0,'0'0'31'16,"0"0"-8"-16,0 0-6 0,0 0-4 0,0 0 4 15,0 0-3-15,0 0-5 0,0 0-9 0,2 27 0 16,-2-10 0-16,-2 7 0 0,2 4-3 0,-2 2 6 16,1 3-7-16,1 2 8 0,0 0-4 0,1-1-20 15,1-5 3-15,2 0-10 0,0-7-9 0,8 3-36 16,-12-25-31-16,31 37-198 15,-31-37-321-15,22-1 24 0,-5 0 348 0</inkml:trace>
  <inkml:trace contextRef="#ctx0" brushRef="#br0" timeOffset="15804.3708">2552 2299 1873 0,'-65'-1'43'0,"65"1"-6"0,-28 5-13 0,28-5-6 15,0 0-11-15,0 0-6 0,0 0-5 0,0 0-3 16,0 0-1-16,17 12-5 0,3-10-12 0,1-7-16 16,13 9-32-16,-11-20-46 0,28 36-166 0,-30-29-293 15,17 2-3-15,3 12 313 0</inkml:trace>
  <inkml:trace contextRef="#ctx0" brushRef="#br0" timeOffset="16116.8757">3132 2327 1525 0,'-17'1'133'0,"17"-1"-43"15,0 0-30-15,-7 28-8 0,7-28-8 0,-22 19-6 16,22-19-7-16,-34 29 0 0,14-11-8 0,-2 3-3 16,-3 1-20-16,1 2 0 0,0 1 0 0,1 3 0 15,1-3 0-15,2 3 0 0,3-4 0 16,4-3 0-16,3-3 0 0,10-18 0 0,-4 23 0 16,4-23 0-16,0 0 0 0,27 15 0 0,-10-14 0 15,5-4 0-15,4-1 0 0,3-4 0 16,4 0 0-16,1-2 0 0,0 1 0 0,-3 0 0 15,-1 2 0-15,-5 2 0 0,-3 1 0 0,-4 4 0 16,-18 0 0-16,26 6 0 0,-26-6 0 0,7 19 0 16,-7-19 0-16,-8 32 0 0,-2-11 0 15,-5 1 0-15,-2 2 0 0,-3 0 0 0,-2 0 0 16,0 0 0-16,0-3 0 0,1-4 0 0,21-17 0 16,-29 24 0-16,29-24 0 0,0 0 0 0,0 0-13 15,0 0-85-15,11 19-315 0,-11-19-246 0,26-25 13 16,-9 10 429-16</inkml:trace>
  <inkml:trace contextRef="#ctx0" brushRef="#br0" timeOffset="16726.2901">4249 2509 1093 0,'0'0'546'0,"0"0"-470"0,-5-23-12 0,5 23-18 15,0 0-7-15,0 0-11 0,-24-13-4 0,24 13-6 16,-25 5-3-16,25-5 0 0,-32 17 0 16,15-4 2-16,-3 2 0 0,1 3 1 0,-2 1-3 15,1 4-14-15,1 1-1 0,1 4 0 16,1 0 0-16,2 2 0 0,3-1 0 0,2 2 0 15,3-5 0-15,2-2 0 0,3-3 0 0,2-21 0 16,5 26 0-16,-5-26 0 0,18 15 0 0,-18-15 0 16,31-2 0-16,-10-7 0 0,3-5 0 0,3-7 0 15,4-8 0-15,1-6 0 0,4-7 0 16,0-3 0-16,-1-7 0 0,1 0 0 0,-4-1 0 16,-1-2 0-16,-4 3 0 0,-3 4 0 0,-5 6 0 15,-3 4 0-15,-6 9 0 0,-4 7 0 0,-6 22 0 16,2-26 0-16,-2 26 0 0,0 0 0 0,0 0 0 15,-21 0 0-15,21 0 0 0,-24 30 0 16,11-4 0-16,-3 12 0 0,0 8 0 0,1 4 0 16,0 2 0-16,3 0 0 0,2 0 0 15,3-3 0-15,3-2 0 0,3-2 0 0,5-4 0 16,2-3 0-16,5-3 0 0,1-9 0 0,6-2 0 16,2-4 0-16,3-3-27 0,0-9-47 0,12 9-56 15,-35-17-437-15,41-2-76 0,-11-6 38 0</inkml:trace>
  <inkml:trace contextRef="#ctx0" brushRef="#br0" timeOffset="16929.471">4769 2534 1943 0,'-20'6'38'16,"20"-6"-11"-16,-26 11-3 0,26-11-9 0,-21 24-15 15,21-24 0-15,-18 37 0 0,10-13 0 0,0 4 0 16,2 2 0-16,3 1 0 0,0 0 0 15,1 1 0-15,2-3 0 0,1 0 0 0,3-3 0 16,2-2 0-16,0-4 0 0,-6-20 0 0,22 25 0 16,-22-25-32-16,28 4-17 0,-6-1-43 0,-18-35-148 15,20 20-408-15,-7-12 17 0,2-7 277 0</inkml:trace>
  <inkml:trace contextRef="#ctx0" brushRef="#br0" timeOffset="17070.0426">4796 2183 1804 0,'0'0'41'16,"-27"13"-16"-16,27-13-9 0,0 0-12 0,-2 24-7 15,2-24-27-15,17 17-41 0,13 17-178 0,-11-27-371 16,10 2 6-16,4 1 312 0</inkml:trace>
  <inkml:trace contextRef="#ctx0" brushRef="#br0" timeOffset="17351.2956">5607 2096 1893 0,'-20'-11'36'0,"-5"-5"-3"16,3 3 2-16,-1-6-3 0,1 0-14 0,-2 3-18 15,0 1 0-15,-1 8 0 0,2 2 0 0,-1 4 0 16,2 3 0-16,0 4 0 0,0 9 0 0,2 3 0 15,-2 7 0-15,1 5 0 0,0 4 0 0,3 6 0 16,0 4 0-16,0 4 0 0,3 7 0 16,2-1 0-16,3 3 0 0,1 1 0 0,5-1 0 15,1-3 0-15,2-1 0 0,1-3 0 16,1-3 0-16,4-2 0 0,-1-6 0 0,4-4 0 16,0-8 0-16,4-2 0 0,-1-8 0 0,8 1-80 15,-19-18-66-15,37 5-500 0,-37-5 2 0,23-11 114 16</inkml:trace>
  <inkml:trace contextRef="#ctx0" brushRef="#br0" timeOffset="17538.7881">5058 2634 1955 0,'0'0'52'0,"-24"-2"-36"0,24 2 8 16,0 0-24-16,0 0 0 0,0 0 0 0,0 0 0 15,0 0 0-15,0 0 0 0,27 8 0 0,-5-9 0 16,6-4 0-16,3-2 0 15,5-4 0-15,0-2 0 0,6-2 0 0,-1-2 0 16,5 3 0-16,1-5-35 0,5 9-34 0,-7-16-36 16,24 35-269-16,-18-29-284 0,5 5 48 0,1 4 415 15</inkml:trace>
  <inkml:trace contextRef="#ctx0" brushRef="#br0" timeOffset="17811.8775">6135 2122 1616 0,'0'0'425'0,"-17"3"-419"0,-6-13-6 0,0 2 0 16,-1 0 0-16,-2 0 0 0,0 2 0 15,-3 1 0-15,1 3 0 0,-1 3 0 0,1 3 0 16,-1 4 0-16,2 2 0 0,0 5 0 16,1 6 0-16,-2 3 0 0,0 6 0 0,-1 4 0 15,1 5 0-15,2 4 0 0,2 5 0 0,1 1 0 16,2 1 0-16,4 2 0 0,2-1 0 0,6-1 0 15,1 1 0-15,6-2 0 0,2-2 0 0,6-4 0 16,4-3 0-16,3-2 0 0,4-6 0 0,5 0 0 16,-1-7 0-16,4-4 0 0,-2-9 0 0,4 1-10 31,-9-15-113-31,20 25-131 0,-21-27-425 0,2 0 36 16,-19 4 306-16</inkml:trace>
  <inkml:trace contextRef="#ctx0" brushRef="#br0" timeOffset="18153.4991">5545 2680 1926 0,'-17'-10'62'0,"17"10"-9"0,0 0-47 15,0 0-6-15,-17 9 0 0,17-9 0 0,0 0 0 16,0 0 0-16,0 0 0 0,22 19 0 0,-22-19 0 16,33 4 0-16,-10-7 0 0,3 0 0 0,3-5 0 15,1-1 0-15,4-2 0 0,0-4 0 0,2 3 0 16,-2-2 0-16,-2-1 0 0,1 2 0 0,0-2 0 15,-2 2 0-15,-4 1 0 0,0 2 0 0,-4 2 0 0,-2 2 0 16,-21 6 0-16,28-5 0 0,-28 5 0 0,0 0 0 16,18 8 0-16,-18-8 0 0,1 20 0 15,-1-20 0-15,-4 37 0 0,-1-14 0 0,-1 5 0 16,-2 4 0-16,0-1 0 0,1 5 0 0,-1-1 0 16,2 0 0-16,1-1 0 0,2-1 0 0,1-4 0 15,5-2 0-15,1-7 0 0,-4-20 0 16,15 27 0-16,-15-27 0 0,25 8 0 0,-25-8 0 15,31-8-2-15,-17-13-92 0,23 24-322 0,-22-34-260 16,8 1 16-16,-5-3 462 0</inkml:trace>
  <inkml:trace contextRef="#ctx0" brushRef="#br0" timeOffset="18296.6809">6082 2239 2026 0,'0'0'21'15,"0"0"-21"-15,0 0 0 0,-22 8 0 0,22-8 0 16,0 0 0-16,0 0 0 0,0 0 0 0,0 0-58 16,14 22-35-16,-14-22-358 0,0 0-209 0,27 6 25 15,-27-6 486-15</inkml:trace>
  <inkml:trace contextRef="#ctx0" brushRef="#br0" timeOffset="18629.756">6733 2552 1221 0,'0'0'582'0,"-19"2"-531"0,19-2-17 15,-26-18 4-15,26 18-10 0,-20-19-1 16,20 19-7-16,-26-14 5 0,26 14-4 0,-25-6-21 15,25 6 0-15,-26 2 0 0,26-2 0 0,-30 15 0 16,13 1 0-16,-3 3 0 0,1 4 0 16,-2 5 0-16,0 2 0 0,2 3 0 0,1 0 0 15,2-2 0-15,4 1 0 0,3-3 0 0,6-4 0 16,3-1 0-16,4-3 0 0,-4-21 0 0,21 28 0 16,-3-19 0-16,3-4 0 0,6-3 0 0,3-6 0 15,8-4 0-15,3-10-54 0,13 9-52 0,-23-35-261 16,24 23-301-16,-7-5 40 0,-3-3 405 0</inkml:trace>
  <inkml:trace contextRef="#ctx0" brushRef="#br0" timeOffset="18957.9078">7017 2541 2034 0,'-20'7'13'0,"2"2"-13"0,1 1 0 16,0 4 0-16,17-14 0 0,-32 31 0 15,17-11 0-15,0 0 0 0,3 2 0 0,1 0 0 16,5 1 0-16,2-3 0 0,3 0 0 15,3-1 0-15,2-1 0 0,5-1 0 0,-9-17 0 16,19 24 0-16,-19-24 0 0,27 13 0 0,-27-13 0 16,35 3 0-16,-14-6 0 0,1-3 0 0,-1-3 0 15,4-5 0-15,-2 0 0 0,0-4 0 0,-4-2 0 16,0 1 0-16,-5-1 0 0,0 1 0 0,-3 1 0 16,-11 18 0-16,17-29 0 0,-17 29 0 15,6-19 0-15,-6 19 0 0,0 0 0 16,0 0 0-16,0 0 0 0,0 0 0 0,0 0 0 15,0 0 0-15,0 0 0 0,-15 18 0 0,11 0 0 16,-2 6 0-16,3 2 0 0,-1-2 0 0,3 0 0 16,2-2 0-16,2-3 0 0,4-1 0 0,-7-18 0 15,19 28 0-15,-19-28 0 0,28 20 0 0,-11-18 0 16,5-4 0-16,3-9 0 0,7-3-23 16,-2-17-81-16,24 26-167 0,-18-29-369 0,11 0-17 15,-3-2 306-15</inkml:trace>
  <inkml:trace contextRef="#ctx0" brushRef="#br0" timeOffset="19164.19">7770 2196 1969 0,'-25'4'62'0,"25"-4"-46"15,-14 24-16-15,3-7 0 0,0 8 0 16,-3 4 0-16,1 5 0 0,-2 4 0 0,3 2 0 16,0 3 0-16,2 3 0 0,2 1 0 0,1-2 0 15,2-3 0-15,1-2 0 0,4-6 0 0,4-1 0 16,1-3 0-16,1-5 0 0,5 0 0 0,0-8 0 15,6-5 0-15,0-6 0 0,8-5-16 0,-2-10-48 16,9 1 1-16,-8-23-69 0,31 6-465 16,-16-9-26-16,3-4 72 0</inkml:trace>
  <inkml:trace contextRef="#ctx0" brushRef="#br0" timeOffset="19351.7251">8227 2109 1544 0,'-24'-31'272'0,"24"31"-150"16,0 0-45-16,0 0-45 0,-20 15-32 0,8 4 0 15,-4 5 0-15,0 6 0 0,-3 5 0 16,1 5 0-16,-2 4 0 0,2 5 0 0,1-1 0 16,0 3 0-16,0 0 0 0,1-1 0 0,1 2 0 15,2-3 0-15,2 0 0 0,1 0 0 16,4-2 0-16,1-8 0 0,7-4 0 0,0-9 0 0,7-7 0 16,-9-19-5-16,21 34-132 0,-21-34-86 15,21-9-381-15,-21 9-48 0,11-25 227 0</inkml:trace>
  <inkml:trace contextRef="#ctx0" brushRef="#br0" timeOffset="19492.3188">7895 2501 2013 0,'18'-13'34'0,"-18"13"-34"0,0 0 0 0,-19-15 0 16,19 15 0-16,0 0 0 0,0 0 0 0,0 0 0 16,0 0 0-16,18 0 0 0,-18 0 0 15,31-5 0-15,-7 0 0 0,10 3 0 0,-3-16-58 16,36 16-617-16,-24-12-19 0,9 8 75 0</inkml:trace>
  <inkml:trace contextRef="#ctx0" brushRef="#br0" timeOffset="19882.982">9206 2154 1266 0,'22'-6'563'0,"-34"-12"-457"0,12 18-41 15,0 0-21-15,0 0-41 0,0 0-3 0,0 0 0 16,0 0 0-16,0 0 0 0,-2 19 0 16,-5 3 0-16,-4 7 0 0,-1 5 0 0,-4 4 0 15,-1 7 0-15,-1 4 0 0,0 3 0 0,-1 1 0 16,4 0 0-16,-1 0 0 0,4 0 0 0,2-2 0 16,3 0 0-16,4-6 0 0,2-4 0 0,3-2 0 15,4-9 0-15,3-2 0 0,1-11 0 16,5-1-25-16,-15-16-50 0,38 19-75 0,-38-19-490 15,17-9-3-15,1-3 130 0</inkml:trace>
  <inkml:trace contextRef="#ctx0" brushRef="#br0" timeOffset="20304.8294">8885 2518 2047 0,'-25'4'0'16,"25"-4"0"-16,0 0 0 0,0 0 0 0,-6 16 0 15,6-16 0-15,17 10 0 0,-17-10 0 16,32 10 0-16,-8-9 0 0,4 0 0 0,4-1 0 16,3-1 0-16,2 1 0 0,2-2 0 0,1 0 0 15,-1 1 0-15,0 0 0 0,-1 2 0 0,-3 2 0 16,-3 0 0-16,-2 2 0 0,-5-1 0 0,-3 2 0 16,-4-1 0-16,-18-5 0 0,29 10 0 15,-29-10 0-15,20 10 0 0,-20-10 0 0,0 0 0 16,0 0 0-16,0 0 0 0,16 18 0 0,-16-18 0 15,0 0 0-15,0 24 0 0,0-24 0 0,-5 31 0 16,1-12 0-16,-1 3 0 0,-1 1 0 0,3 1 0 16,0 1 0-16,1 0 0 0,3 0 0 15,1-2 0-15,4-1 0 0,4-1 0 0,4-4 0 16,-14-17 0-16,35 25 0 0,-16-21 0 16,7-5 0-16,-1-6 0 0,3-5 0 0,-1-5 0 15,-3-4 0-15,-1-4 0 0,-2-4 0 0,-3-5 0 16,-2-3 0-16,-4-1 0 0,-3 1 0 0,-5 2 0 15,-3 1 0-15,-5 1 0 0,-3 4 0 0,-4-1 0 16,-4 6 0-16,-3-1 0 0,0 7 0 0,-5 1 0 16,2 9 0-16,-5-3-17 0,9 16-93 15,-17-18-78-15,34 13-355 0,-19 23-111 0,2-13 120 16</inkml:trace>
  <inkml:trace contextRef="#ctx0" brushRef="#br0" timeOffset="20883.0807">10939 2676 1206 0,'12'-23'342'15,"-11"-7"-16"-15,-1 30-323 0,9-18 43 16,-9 18-17-16,0 0-4 0,7-17 5 0,-7 17-3 15,0 0-14-15,0 0-13 0,0 0 0 0,0 0 0 16,0 0 0-16,0 0 0 0,-12 19 0 0,12-19 0 16,-12 31 0-16,4-8 0 0,1 2 0 15,-1 5 0-15,0-1 0 0,0 2 0 0,-1 0 0 16,1-1 0-16,-1 2 0 0,2-3 0 0,1-3 0 16,0 0 0-16,2-7 0 0,4-19 0 15,-4 27 0-15,4-27 0 0,0 0 0 0,0 0 0 16,0 0 0-16,0 0 0 0,0 0 0 0,0 0 0 15,19-25 0-15,-10 2 0 0,2-6 0 0,2-4 0 16,-1 0 0-16,1-2 0 0,-2 0 0 0,0 2 0 16,-1 0 0-16,-3 4 0 0,-1 2 0 0,-1 2 0 15,0 1 0-15,-3 4 0 0,2-1 0 0,-2 2 0 16,-2 19 0-16,5-23 0 0,-5 23 0 16,0 0 0-16,0 0 0 0,0 0 0 15,0 0 0-15,0 0 0 0,24 2 0 0,-24-2 0 16,31 11 0-16,-13-7 0 0,11 4-44 0,-7-17-81 15,34 29-352-15,-28-24-187 0,9 8 55 0,2 7 482 16</inkml:trace>
  <inkml:trace contextRef="#ctx0" brushRef="#br0" timeOffset="21289.3186">11375 2740 1679 0,'13'38'346'0,"-13"-38"-324"0,0 0-22 16,-17 18 0-16,17-18 0 0,0 0 0 16,7 18 0-16,-7-18 0 0,0 0 0 0,24 7 0 15,-24-7 0-15,34-3 0 0,-12-2 0 0,1-2 0 16,0-2 0-16,0-2 0 0,3-1 0 0,-3 0 0 16,0-2 0-16,-2-1 0 0,-4 1 0 0,-17 14 0 15,23-31 0-15,-23 31 0 0,13-29 0 0,-13 29 0 16,0-25 0-16,0 25 0 0,-7-23 0 0,7 23 0 15,-16-19 0-15,16 19 0 0,-24-12 0 16,24 12 0-16,-31-3 0 0,13 6 0 0,0 3 0 16,0 3 0-16,0 3 0 0,-2 4 0 0,2 1 0 15,-3 2 0-15,3 4 0 0,2-1 0 16,2 1 0-16,4-1 0 0,2-2 0 0,5 0 0 16,3-2 0-16,3 0 0 0,-3-18 0 0,21 30 0 15,-21-30 0-15,38 23 0 0,-16-15 0 16,6-2 0-16,1-5 0 0,6 0 0 0,2-5 0 15,2 0 0-15,3-5 0 0,3 1 0 0,-2-7-47 16,7 10-49-16,-13-13-4 0,12 16-17 0,-26-29-80 16,24 23-310-16,-17-3-61 0,-10-8 154 0</inkml:trace>
  <inkml:trace contextRef="#ctx0" brushRef="#br0" timeOffset="21539.3289">12084 2715 1339 0,'-15'-21'200'0,"15"21"-89"16,0 0-28-16,0 0-13 0,-11-16-13 15,11 16-4-15,0 0-11 0,0 0-2 16,0 0-15-16,0 0-5 0,0 0-13 0,0 0-7 15,-17 25 0-15,17-25 0 0,-5 24 0 0,5-24 0 16,-5 32 0-16,4-15 0 0,-1-1 0 0,2 1 0 16,0-17 0-16,2 31 0 0,-2-31 0 0,6 25 0 15,-6-25 0-15,0 0 0 0,16 19 0 0,-16-19 0 16,0 0 0-16,23-2 0 0,-23 2 0 16,22-13 0-16,-22 13 0 0,25-25 0 0,-14 9 0 15,0-4 0-15,0-3 0 0,0-1 0 0,2-3 0 16,1 0 0-16,-1 0 0 0,2 0 0 0,-1 2 0 15,0 1 0-15,1 2 0 0,-2 0 0 16,-13 22 0-16,21-36-41 0,0 41-147 0,-21-5-445 16,0-18-12-16,0 18 106 0</inkml:trace>
  <inkml:trace contextRef="#ctx0" brushRef="#br0" timeOffset="22476.8246">12388 2847 2037 0,'0'0'10'0,"0"0"-10"0,0 0 0 0,0 0 0 16,0 0 0-16,0 0 0 0,0 0 0 0,0 0 0 16,22-7 0-16,-3-2 0 0,2-1 0 0,3-2 0 15,0 1 0-15,0-2 0 0,1 0 0 0,0 0 0 16,1-4 0-16,0 0 0 0,1 0 0 0,-3-1 0 15,-2 1 0-15,-1 1 0 0,-21 16 0 16,26-28 0-16,-26 28 0 0,10-24 0 0,-10 24 0 16,3-21 0-16,-3 21 0 0,-10-17 0 0,10 17 0 15,-19-13 0-15,19 13 0 0,-32-7 0 0,15 7 0 16,-1 1 0-16,1 4 0 0,0 1 0 16,0 2 0-16,17-8 0 0,-33 26 0 0,15-8 0 15,1 1 0-15,0 1 0 0,2 1 0 16,4 0 0-16,4 0 0 0,2-1 0 0,2-2 0 15,3-18 0-15,7 32 0 0,-7-32 0 0,20 23 0 16,-20-23 0-16,33 18 0 0,-12-12 0 0,3-4 0 16,0 0 0-16,4-2 0 0,0-2 0 0,3 0 0 15,2-2 0-15,-3-1 0 0,0 1 0 0,1-1 0 16,-2 1 0-16,-2 2 0 0,-3 2 0 0,-2 0 0 16,-5 1 0-16,-17-1 0 0,28 4 0 15,-28-4 0-15,0 0 0 0,21 14 0 0,-21-14 0 16,0 0 0-16,2 24 0 0,-2-24 0 0,-6 26 0 15,6-26 0-15,-11 26 0 0,11-26 0 16,-11 26 0-16,11-26 0 0,-10 21 0 0,10-21 0 16,0 0 0-16,-9 20 0 0,9-20 0 0,0 0 0 15,0 0 0-15,0 0 0 0,0 0 0 0,0 0 0 16,12-23 0-16,-12 23 0 0,18-35 0 16,-11 14 0-16,3 1 0 0,-1-2 0 0,-1 1 0 15,1 0 0-15,-2-1 0 0,1 0 0 0,1 1 0 16,-2 2 0-16,0 2 0 0,-7 17 0 0,11-28 0 15,-11 28 0-15,9-17 0 0,-9 17 0 0,0 0 0 16,11-17 0-16,-11 17 0 0,0 0 0 0,17-9 0 16,-17 9 0-16,23-9 0 15,-23 9 0-15,32-7 0 0,-32 7 0 0,34-8 0 16,-34 8 0-16,31-9 0 0,-14 6 0 0,-17 3 0 16,31-9 0-16,-31 9 0 0,29-10 0 0,-29 10 0 15,24-8 0-15,-24 8 0 0,0 0 0 0,20-7 0 16,-20 7 0-16,0 0 0 0,0 0 0 0,0 0 0 15,0 0 0-15,0 0 0 0,0 0 0 0,-15 20 0 16,15-20 0-16,-22 21 0 0,22-21 0 16,-30 26 0-16,13-10 0 0,17-16 0 0,-29 30 0 15,29-30 0-15,-21 29 0 0,21-29 0 0,-11 22 0 16,11-22 0-16,0 18 0 0,0-18 0 0,7 17 0 16,-7-17 0-16,19 16 0 0,-19-16 0 15,30 10 0-15,-12-7 0 0,2 1 0 0,2-3 0 16,-2 1 0-16,2 2 0 0,-1 0 0 0,-2 1 0 15,-1 1 0-15,-18-6 0 0,28 17 0 16,-28-17 0-16,19 21 0 0,-19-21 0 0,7 27 0 16,-7-27 0-16,-4 30 0 0,-2-13 0 0,-1 0 0 15,7-17 0-15,-21 33 0 0,21-33 0 0,-25 25 0 16,25-25 0-16,-27 19 0 0,27-19 0 0,-23 16 0 16,23-16 0-16,-26 12 0 0,28 6-187 0,-28-38-114 15,49 17-296-15,-23 3-34 0,10-37 301 16</inkml:trace>
  <inkml:trace contextRef="#ctx0" brushRef="#br0" timeOffset="22932.9228">13660 2714 1604 0,'17'28'434'0,"-17"-28"-425"0,0 0-9 0,0 0 0 16,0 0 0-16,0 0 0 0,0 0 0 0,0 0 0 15,0 0 0-15,0 0 0 0,21 15 0 0,-21-15 0 16,34-6 0-16,-12 0 0 0,0-2 0 0,5-2 0 16,1-3 0-16,1-2 0 0,0 0 0 0,0-2 0 15,2 1 0-15,-2-1 0 0,-2 1 0 16,-5-1 0-16,-22 17 0 0,26-27 0 0,-26 27 0 16,8-26 0-16,-8 26 0 0,-8-24 0 0,8 24 0 15,-26-19 0-15,6 13 0 0,-5 3 0 16,-3 4 0-16,-4 7 0 0,-2 5 0 0,-1 3 0 15,1 5 0-15,0 5 0 0,1 3 0 0,-1 1 0 16,3 4 0-16,3-1 0 0,5 2 0 0,4 0 0 16,4-4 0-16,4 1 0 0,6-6 0 15,7-4 0-15,5-5 0 0,-7-17 0 0,34 17 0 16,-6-15 0-16,5-7 0 0,9-1 0 0,6-5 0 16,8-1 0-16,3-6 0 0,6 0 0 0,-1-4 0 15,4 7-46-15,-16-17-91 0,19 20 18 0,-26-21-11 16,15 21 25-16,-19-11 47 0,2 22-161 0,-20-7 215 15,-17-14 111-15,16 32 43 0,-46-37 181 0,24 27-196 16,0 0-79-16,-30 7-29 0,9-4-28 16,-3-1-9-16,0 4-8 0,-3-3-19 0,6 11-52 15,-21-33-235-15,20 27-330 0,-4-8 54 0,4-7 299 16</inkml:trace>
  <inkml:trace contextRef="#ctx0" brushRef="#br0" timeOffset="28104.3021">1022 4681 1083 0,'7'-24'204'16,"11"38"127"-16,-18-14-293 0,0 0-13 15,-7-23-4-15,7 23-4 0,0 0 0 0,0 0-3 0,0-17-1 16,0 17-3-16,0 0-2 0,0 0-1 0,0 0-4 15,0 0-3-15,0 0-2 0,0 0 0 0,0 0 1 16,0 0 4-16,18 15 0 0,-18-15 0 16,20 11-3-16,-20-11 1 0,30 9-1 0,-12-7 0 15,4 1 1-15,0-1-1 0,1-1 0 0,2-1 1 16,1 1-1-16,1-1 0 0,2-1 1 16,-1 1-1-16,1 1 1 0,0 1-1 0,4-1 0 15,-1 2 0-15,0 0 0 0,4 1 0 0,0-1 0 16,1 1 3-16,0-1-1 0,5 0 0 0,-2 0 0 15,2 0-2-15,1-1 0 0,1-1 0 0,2 1 0 16,1-1 1-16,2-2 0 0,1-2-2 0,3 0 2 16,2-1-2-16,5-2 4 0,2 0-1 15,1 0 1-15,3 0-2 0,-3 1 1 0,1 1-2 16,0 1 1-16,-2 0-2 0,1 2 2 16,-1 1-1-16,5 0 3 0,0 3-1 0,-2-1-1 15,1 2 2-15,-3 0-3 0,-1 1 1 0,-1 0-2 16,-1 1 1-16,0-1 0 0,-1 1 0 0,2-1 1 15,-1 0 1-15,1 0-2 0,1-2 1 0,0-2-1 16,2-1 0-16,0-1 2 0,2-2-2 16,2-4 2-16,0 0-1 0,6-4 2 0,1 0-1 15,0-2 1-15,2-1-3 0,-4 0 3 0,0 0-6 16,-1-1 6-16,-4 1-4 0,2-1 3 0,-4 2-7 16,-1 5-11-16,-8-9-33 0,5 23-103 0,-36-15-299 15,17 4-185-15,-11 5 94 0</inkml:trace>
  <inkml:trace contextRef="#ctx0" brushRef="#br0" timeOffset="31138.8702">1210 7525 1391 0,'0'0'117'16,"2"-27"-70"-16,-2 27-29 0,0 0-6 0,3-20-2 16,-3 20 2-16,0 0-2 0,0 0-4 0,0 0-4 15,0 0-3-15,0 0 1 0,0 0-1 0,0 0 2 16,0 0 1-16,19 4 2 0,-19-4-2 0,0 0 2 15,21 16-2-15,-21-16 3 0,17 11 1 16,-17-11 5-16,19 8 1 0,-19-8 4 16,25 8 1-16,-25-8 0 0,28 5-1 0,-11-5-12 15,2 2-6-15,4 2 10 0,1-1-1 0,2 4 9 16,-4-4 4-16,1 1-13 0,1-1-3 0,2 2 0 16,1 0-3-16,2 2 1 0,1 0 0 0,3 2 2 15,1-1-1-15,3 1 1 0,0-2-4 0,2 0 2 16,3-1-2-16,1 0 3 0,4-1-2 0,0-1 0 15,4-4-1-15,1 0 2 0,5-4 2 16,3 1 0-16,3-4 4 0,4 1-1 0,0-2 4 16,5 2-4-16,-2-3 1 0,1 2-5 0,1-1 2 15,-1 0-3-15,6 0 4 0,1 0-3 16,0 0 1-16,2 1-2 0,-2 1 1 0,-3 1-2 16,3 2 0-16,-3-1 0 0,3 1 1 0,0 1-2 15,-1 1 3-15,-1 1-1 0,-4 0-2 16,-3 1 0-16,-2 0-1 0,-3 3 0 0,-2-2 1 15,-2 2 1-15,-1 0-2 0,-1-2 3 0,-3 0-2 16,-3 1-1-16,-2-2 1 0,-3 0-1 0,-2-1-3 16,-3-1 0-16,-3 1-4 0,-6-1-3 0,-1 1-2 15,-4-3-1-15,0 2-3 0,-3-2 1 0,-2 1-2 16,-6-1 1-16,1 2 3 0,-18 1 1 0,27-5 6 16,-27 5 1-16,19-5 4 15,-19 5 2-15,0 0 0 0,0 0 0 0,0 0 1 16,0 0 2-16,0 0 0 0,0 0-1 0,0 0-6 15,0 0-21-15,0 0-49 0,-11-21-160 0,11 21-348 16,0 0-19-16,-28-1 361 0</inkml:trace>
  <inkml:trace contextRef="#ctx0" brushRef="#br0" timeOffset="54464.5476">5521 6587 1470 0,'-17'-10'126'15,"17"10"-51"-15,0 0-20 0,0 0-8 16,0 0-4-16,0 0-4 0,0 0-8 0,0 0-5 15,0 0-13-15,0 23-3 0,0-23-8 0,-6 31 3 16,2-8-2-16,2 6 5 0,1 4-6 0,-1 4 6 16,2 3-9-16,0 5 8 0,-1 2-11 0,0 4 12 15,-2 3 3-15,0 1-24 0,-1-2 19 0,-2 0-29 16,1-5 0-16,-5-6-10 16,8 1-41-16,-10-20-21 0,25 23-148 0,-26-29-355 0,13-17 6 15,7 18 297-15</inkml:trace>
  <inkml:trace contextRef="#ctx0" brushRef="#br0" timeOffset="55027.0109">5097 6661 1983 0,'0'0'25'0,"0"0"-17"16,0 0-3-16,0 0-3 0,0 0 1 0,24 5 6 15,-24-5 3-15,33-6-12 0,-8 0 0 0,6-3 0 16,5-3 0-16,7 0 0 0,4-2 0 16,5-2 0-16,6 0 0 0,0-2 0 15,0 1 0-15,-1 3 0 0,-2-1 0 0,-3 2 0 16,-3 2 0-16,-5 0 0 0,-3 2 0 0,-4 1 0 16,-3 2 0-16,-5 1 0 0,-5 3 0 0,-4 2 0 15,-20 0 0-15,25 4 0 0,-25-4 0 0,0 0 0 16,15 23 0-16,-15-23 0 0,1 32 0 0,-3-8 0 15,-4 4 0-15,-3 4 0 0,-2 3 0 16,-2 5 0-16,-1 2 0 0,0 4 0 0,-1 0 0 16,-1 0 0-16,1 1 0 0,0 0 0 0,0-1 0 15,4-2 0-15,0-2 0 0,4-3 0 0,1-3 0 16,2-6 0-16,4-4 0 0,3-7 0 16,-3-19 0-16,10 25 0 0,-10-25 0 0,17 10 0 15,-17-10 0-15,25-2 0 0,-25 2 0 0,34-23 0 16,-14 2 0-16,2-6 0 0,1-4 0 15,2-4 0-15,1-3 0 0,-1 2 0 0,0 0 0 16,-3 1 0-16,-3 2 0 0,-1 3 0 0,-1 2 0 16,-2 6 0-16,-2 5 0 0,-13 17 0 0,17-19 0 15,-17 19 0-15,0 0 0 0,0 0 0 0,0 0 0 16,0 0 0-16,8 29 0 0,-7-7 0 0,-1 7 0 16,-1 4 0-16,-2 2 0 0,-1 0 0 15,2 1 0-15,0-1 0 0,-1 0 0 16,4-1 0-16,-1-4 0 0,6-1 0 0,1-3 0 15,5-3 0-15,2-6 0 0,5-2 0 0,-1-9-50 16,13 17-138-16,-31-23-383 0,37-6-90 0,-13-3 85 16</inkml:trace>
  <inkml:trace contextRef="#ctx0" brushRef="#br0" timeOffset="55403.7375">6623 6941 1952 0,'2'26'37'0,"-10"-8"-24"0,3-1-14 16,5-17 15-16,-1 30-9 0,1-30 22 0,9 21-27 15,-9-21 0-15,21 11 0 0,-4-10 0 16,4-1 0-16,2-5 0 0,6-3 0 0,1-4 0 16,4-5 0-16,3-3 0 0,-2 1 0 0,0-5 0 15,0-1 0-15,-4-2 0 0,0-2 0 0,-7 2 0 16,-5 2 0-16,-4 3 0 0,-7 3 0 0,-4 2 0 15,-4 17 0-15,-10-24 0 0,10 24 0 0,-30-11 0 16,9 10 0-16,-4 8 0 0,-4 5 0 16,-4 7 0-16,-3 4 0 0,0 6 0 0,-3 5 0 15,1 4 0-15,4 4 0 0,3 0 0 16,4 2 0-16,6-3 0 0,8-4 0 0,7-4 0 0,7-5 0 16,8-4 0-16,8-5 0 0,7-4 0 15,7-8 0-15,7-4 0 0,8-8 0 0,7-7 0 16,6-8 0-16,12-4 0 0,3-11 0 0,14 5 0 15,-20-32-266-15,35 34-376 0,-15-21-38 0,0 2 222 16</inkml:trace>
  <inkml:trace contextRef="#ctx0" brushRef="#br0" timeOffset="59394.7663">8513 6705 1780 0,'0'0'13'0,"6"-20"-9"0,-6 20 4 0,0 0 7 15,3-18 14-15,-3 18 8 0,0 0 0 0,0 0-4 16,-20 3-10-16,20-3-1 0,-25 11-3 0,25-11 1 16,-36 18-13-16,15-6-7 0,-2 2 0 0,-1 1 0 15,-2 2 0-15,-1-2 0 16,-3 1 0-16,2 1 0 0,3-1 0 0,1-2 0 16,6-2 0-16,18-12 0 0,-24 19 0 0,24-19 0 15,0 0 0-15,-7 18 0 0,7-18 0 0,0 0 0 16,20 24 0-16,-20-24 0 0,31 23 0 0,-8-12 0 15,2 0 0-15,3 0 0 0,1-4 0 0,-1 0 0 16,0 0 0-16,0-1 0 0,-2-1 0 0,-1 1 0 16,-4-1 0-16,-1 0 0 0,-20-5 0 15,24 12 0-15,-24-12 0 0,7 18 0 0,-7-18 0 16,-7 29 0-16,-4-11 0 0,-5 5 0 0,-5 0 0 16,-3 1 0-16,-1 1 0 0,-2-2 0 0,1-3 0 15,2-2 0-15,3-3 0 0,21-15 0 16,-25 17 0-16,25-17 0 0,0 0 0 0,0 0 0 15,12-20-49-15,3-4-33 0,23 19-121 0,-27-31-367 16,30 8-77-16,-3-6 152 0</inkml:trace>
  <inkml:trace contextRef="#ctx0" brushRef="#br0" timeOffset="59769.7529">8955 6760 1751 0,'0'0'126'0,"0"0"-82"16,0 0-9-16,-24 15-7 0,24-15 0 15,0 0-8-15,-21 23-5 0,21-23-15 16,-16 24 0-16,16-24 0 0,-17 32 0 0,11-14 0 16,0 2 0-16,1 1 0 0,2-1 0 0,-1 3 0 15,4 1 0-15,0-1 0 0,1 2 0 0,3-5 0 16,0 1 0-16,3-4 0 0,1 0 0 0,-8-17 0 16,25 24 0-16,-25-24 0 0,33 9 0 0,-12-9 0 15,0-2 0-15,2-5 0 0,2-4 0 16,0-5 0-16,2-3 0 0,0-2 0 0,1-3 0 15,-2-2 0-15,1-2 0 0,-3-1 0 0,1 0 0 16,-5 0 0-16,-1 2 0 0,-5 3 0 0,-2 1 0 16,-3 1 0-16,-2 2 0 0,-2-1 0 0,0 4 0 15,-5 17 0-15,2-24 0 0,-2 24 0 16,0 0 0-16,0 0 0 0,0 0 0 0,-17 2 0 16,17-2 0-16,-9 30 0 0,3-8 0 15,-2 6 0-15,0 1 0 0,0 1 0 0,1 1 0 16,4 0 0-16,0-1 0 0,4 0 0 0,2-3 0 15,4-2 0-15,3-2 0 0,4-4 0 0,3-6-18 16,11 9-103-16,-28-22-351 0,37-8-203 0,-9 1 54 16,5-10 482-16</inkml:trace>
  <inkml:trace contextRef="#ctx0" brushRef="#br0" timeOffset="60256.3572">9889 6268 1982 0,'0'0'52'0,"-26"4"-39"0,26-4-13 0,-30 17 0 16,30-17 0-16,-26 31 0 0,13-8 0 15,2 5 0-15,-1 3 0 0,4 3 0 0,2 3 0 16,-2 1 0-16,4 2 0 0,0 0 0 0,1 0 0 16,3 1 0-16,0-1 0 0,2 1 0 0,0-2 0 15,-1-2 0-15,1-2 0 0,-1-2 0 0,0-2 0 16,0 0 0-16,-1-7 0 0,4-4 0 0,-4-20 0 15,3 28 0-15,-3-28 0 0,0 0 0 16,0 0 0-16,0 0 0 0,0 0 0 0,0 0 0 16,0 0 0-16,0 0 0 0,15-18 0 15,-15 18 0-15,10-34 0 0,-4 11 0 0,2 0 0 0,3 0 0 16,0-1 0-16,1 2 0 0,3 1 0 16,1-1 0-16,0 2 0 0,3 1 0 0,2 1 0 15,-2 1 0-15,2 0 0 0,0 4 0 0,-1 3 0 0,1 4 0 16,-2 5 0-16,0 3 0 15,-19-2 0-15,29 14 0 0,-29-14 0 0,22 26 0 16,-13-8 0-16,-2 2 0 0,-5 4 0 0,-1 1 0 16,-4 3 0-16,-4 2 0 0,-2 3 0 0,-5 0 0 15,-1 1 0-15,-4-3 0 0,-3 0 0 0,-2-2 0 16,-4-1 0-16,-2-1 0 0,-2-5 0 0,0-2 0 16,1-5 0-16,0-3 0 0,3-5 0 0,4-6 0 15,3-3 0-15,4-7 0 0,17 9 0 16,-15-30 0-16,16 8 0 0,1-7-19 0,12 5-48 15,-11-31-192-15,35 24-352 0,-17-6-35 0,12 1 202 16</inkml:trace>
  <inkml:trace contextRef="#ctx0" brushRef="#br0" timeOffset="60605.4516">10423 6762 2007 0,'0'0'40'0,"0"0"-40"16,0 0 0-16,-16 18 0 0,16-18 0 0,-28 8 0 15,11-4 0-15,-2 1 0 0,-2-1 0 0,2 1 0 16,-2 3 0-16,0-1 0 0,2 1 0 0,1 4 0 16,-3 1 0-16,21-13 0 0,-30 30 0 0,30-30 0 15,-20 29 0-15,20-29 0 0,-3 26 0 16,3-26 0-16,17 23 0 0,-17-23 0 0,32 18 0 16,-11-10 0-16,3-5 0 0,2 0 0 15,2-4 0-15,1-1 0 0,3-1 0 0,-1-2 0 0,0 2 0 16,-2 0 0-16,-5 0 0 0,-3 2 0 15,-21 1 0-15,27 0 0 0,-27 0 0 0,0 0 0 16,0 0 0-16,8 24 0 0,-8-24 0 16,-10 29 0-16,-2-9 0 0,-2 2 0 0,-6 1 0 15,-2 2 0-15,-1-1 0 0,-2 0 0 0,3-1 0 16,2-3 0-16,5-2 0 0,15-18 0 0,-20 23 0 16,20-23 0-16,0 0 0 0,0 0 0 0,29 6-84 15,-26-34-504-15,28 12-98 0,-2-14 37 0</inkml:trace>
  <inkml:trace contextRef="#ctx0" brushRef="#br0" timeOffset="60813.912">11096 6302 1984 0,'-21'27'63'0,"-8"-1"-63"0,2 6 0 16,2 2 0-16,0 2 0 0,1 4 0 15,-3 2 0-15,3 2 0 0,2 0 0 0,4 4 0 16,5-3 0-16,5 4 0 0,2-1 0 0,2-2 0 16,2-1 0-16,1-2 0 0,-1-3 0 0,5-1 0 15,-3-6 0-15,3-1 0 0,-3-7 0 0,7 2-24 16,-7-27-305-16,0 0-364 0,-7 22 52 0,7-22 282 16</inkml:trace>
  <inkml:trace contextRef="#ctx0" brushRef="#br0" timeOffset="61360.7643">10604 6720 2047 0,'0'0'0'0,"-9"22"0"0,9-22 0 0,2 18 0 16,-2-18 0-16,27 19 0 0,-9-11 0 15,5-2 0-15,6-1 0 0,7-3 0 0,4-1 0 16,4-2 0-16,3-2 0 0,0-2 0 0,3 0 0 15,1-2 0-15,2-2 0 0,3 0 0 0,-1-1 0 16,1-2 0-16,-1 1 0 0,-3 0 0 0,-5 1 0 16,-6 2 0-16,-7 2 0 0,-7 1 0 0,-8 3 0 15,-19 2 0-15,21-2 0 0,-21 2 0 16,0 0 0-16,0 0 0 0,0 0 0 16,-18 14 0-16,18-14 0 0,-38 17 0 0,12-4 0 15,-4 1 0-15,-3 3 0 0,-2 4 0 0,0-2 0 16,-2 4 0-16,1 1 0 0,0 2 0 0,2 2 0 15,2 1 0-15,2 1 0 0,5-2 0 0,4 1 0 16,8-5 0-16,3-2 0 0,9-5 0 0,2 0 0 16,-1-17 0-16,18 21 0 0,-18-21 0 15,32 12 0-15,-13-12 0 0,6-2 0 0,4-6 0 16,3-3 0-16,5-5 0 0,-2-5 0 0,2 0 0 16,-1-6 0-16,-1 0 0 0,-3 0 0 0,0-2 0 15,-6 2 0-15,-6 4 0 0,-4 1 0 0,-8 5 0 16,-8 17 0-16,10-28 0 0,-10 28 0 15,0-18 0-15,0 18 0 0,0 0 0 0,-17-7 0 16,17 7 0-16,-19 11 0 0,19-11 0 16,-28 25 0-16,28-25 0 0,-32 37 0 0,19-16 0 15,-1 1 0-15,5 1 0 0,1-1 0 0,7 0 0 16,5-4 0-16,4 1 0 0,-8-19 0 0,26 30 0 16,-26-30 0-16,38 23 0 0,-18-14 0 0,9-2 0 15,1-6-3-15,10 2-50 0,-1-15-39 0,32 25-338 16,-29-34-164-16,17 13-47 0,-5-7 408 15</inkml:trace>
  <inkml:trace contextRef="#ctx0" brushRef="#br0" timeOffset="61688.9184">12168 6806 1799 0,'-42'11'158'16,"15"7"-106"-16,-3 1-14 0,2 3-38 0,-3 4 0 15,2 0 0-15,0 4 0 0,3-3 0 16,4 0 0-16,5-2 0 0,6-4 0 0,5-2 0 15,6-19 0-15,5 26 0 0,-5-26 0 0,18 13 0 16,-18-13 0-16,26 0 0 0,-26 0 0 0,32-17 0 16,-15 2 0-16,2-3 0 0,1-3 0 0,1-4 0 15,1-2 0-15,-1-2 0 0,1-2 0 0,-1 2 0 16,-3 0 0-16,-1 1 0 0,-1 3 0 16,-2 0 0-16,1 3 0 0,-1 1 0 15,-1 1 0-15,-13 20 0 0,23-27 0 0,-23 27 0 16,0 0 0-16,17-8 0 0,-17 8 0 0,0 0 0 15,3 24 0-15,-5-7 0 0,-1 6 0 0,-3 2 0 16,-2 3 0-16,1 3 0 0,-2 2 0 0,3-1 0 16,2 0 0-16,1-3 0 0,1 0 0 0,2-2 0 15,5-3 0-15,-1-6 0 0,7 4 0 16,-11-22-26-16,32 41-313 0,-32-41-301 0,25 9-41 16,-1-5 321-16</inkml:trace>
  <inkml:trace contextRef="#ctx0" brushRef="#br0" timeOffset="62126.4306">13095 6637 1368 0,'-29'-12'572'0,"8"20"-502"16,-4 2-33-16,0 5-37 0,-2 0 0 0,1 5 0 16,-2 3 0-16,-1 3 0 0,1 3 0 0,1 1 0 15,0 1 0-15,4 1 0 0,1 0 0 0,3-1 0 16,4-2 0-16,5-2 0 0,7-5 0 16,4-3 0-16,7-2 0 0,-8-17 0 0,30 25 0 15,-11-16 0-15,7-4 0 0,3-7 0 16,5-1 0-16,4-7 0 0,7 2 0 0,-5-18-73 15,22 19-545-15,-20-20-59 0,9 8 40 0</inkml:trace>
  <inkml:trace contextRef="#ctx0" brushRef="#br0" timeOffset="62470.1855">13228 6857 2047 0,'-20'19'0'0,"12"-2"0"0,4 2 0 15,4-19 0-15,7 26 0 0,-7-26 0 0,18 17 0 16,-18-17 0-16,32 9 0 0,-9-11 0 0,8-1 0 16,1-2 0-16,5-4 0 0,1 0 0 0,-1-5 0 15,1 0 0-15,0-3 0 0,-4 0 0 16,-4-1 0-16,-2 0 0 0,-6 0 0 0,-4-1 0 16,-3 1 0-16,-5 0 0 0,-4 1 0 0,-6 0 0 15,0 17 0-15,-10-29 0 0,10 29 0 0,-26-21 0 16,7 13 0-16,-4 6 0 0,-4 3 0 0,-3 5 0 15,-1 5 0-15,0 4 0 0,0 4 0 0,1 4 0 16,1 1 0-16,1 4 0 0,3 1 0 0,3-1 0 16,5 2 0-16,4-1 0 15,3 2 0-15,4-3 0 0,6 0 0 0,5-5 0 16,5-1 0-16,4-4 0 0,6-5 0 0,7 1 0 16,1-12 0-16,9 2 0 0,3-8 0 0,16 5 0 15,-13-31-262-15,49 11-404 0,-21-6-24 0,8-2 262 16</inkml:trace>
  <inkml:trace contextRef="#ctx0" brushRef="#br0" timeOffset="62907.6913">15083 6164 1942 0,'0'0'105'16,"0"0"-105"-16,-18 5 0 0,18-5 0 0,-11 24 0 16,5-3 0-16,-4 7 0 0,1 4 0 0,-1 7 0 15,0 2 0-15,3 4 0 0,1 0 0 0,1 2 0 16,0-1 0-16,1 1 0 0,0 1 0 16,0-1 0-16,-1 1 0 0,-1-4 0 0,0 2 0 15,0-2 0-15,1-3 0 0,0 0 0 0,1-1 0 16,1-5 0-16,0-4 0 0,1-3 0 0,1-6 0 15,1-22 0-15,0 29 0 0,0-29 0 0,0 0 0 16,0 0-39-16,17 16-189 0,-36-36-398 0,19 20-42 16,13-42 183-16</inkml:trace>
  <inkml:trace contextRef="#ctx0" brushRef="#br0" timeOffset="63079.5381">14777 6653 2047 0,'0'0'0'0,"-16"22"0"15,16-22 0-15,-8 27 0 0,8-27 0 0,9 28 0 16,-9-28 0-16,22 23 0 0,-5-13 0 0,5-5 0 16,7-2 0-16,7-4 0 0,4-4 0 15,3-2 0-15,5-4 0 0,3 0 0 16,-1-6 0-16,5 2 0 0,-4-7 0 0,6 7-42 16,-24-22-520-16,24 17-110 0,-12-11 26 0</inkml:trace>
  <inkml:trace contextRef="#ctx0" brushRef="#br0" timeOffset="63454.5523">15601 6187 1999 0,'-35'12'48'0,"16"21"-48"0,2 0 0 0,2 5 0 16,-3 2 0-16,1 4 0 0,-1-1 0 0,1 4 0 15,1-2 0-15,0 1 0 0,0 0 0 0,4-1 0 16,1 0 0-16,1-3 0 15,3-2 0-15,-2-3 0 0,3-3 0 0,2-1 0 16,2-7 0-16,2-1 0 0,4-6 0 0,-4-19 0 16,11 28 0-16,-11-28 0 0,19 14 0 0,-19-14 0 15,27 0 0-15,-27 0 0 0,33-15 0 0,-14 0 0 16,2-3 0-16,1-5 0 0,1 0 0 0,-2-2 0 16,-2 2 0-16,1 0 0 0,-5 1 0 0,2 1 0 15,-2 3 0-15,-15 18 0 0,23-29 0 16,-23 29 0-16,17-14 0 0,-17 14 0 0,0 0 0 15,0 0 0-15,17 16 0 0,-17-16 0 0,3 30 0 16,-3-12 0-16,0 1 0 0,1 0 0 16,1 2 0-16,1 1 0 0,2-1 0 0,-1-2 0 15,6-1 0-15,-10-18 0 0,29 28 0 0,-29-28 0 16,38 21 0-16,-16-12 0 0,6 0-12 16,-4-7-61-16,15 19-117 0,-39-21-402 0,57-7-11 15,-30 2 27-15</inkml:trace>
  <inkml:trace contextRef="#ctx0" brushRef="#br0" timeOffset="63845.1776">16134 6775 2033 0,'-18'-10'14'15,"1"4"-14"-15,-3 0 0 0,1 6 0 16,-3 0 0-16,-2 5 0 0,-3 2 0 16,1 5 0-16,-2 3 0 0,2 2 0 0,0 1 0 15,3 4 0-15,0 1 0 0,5 1 0 0,1 0 0 16,6 1 0-16,2-3 0 0,6-1 0 0,3-3 0 15,0-18 0-15,13 29 0 0,-13-29 0 0,30 18 0 16,-8-14 0-16,5-4 0 0,1-4 0 0,5-3 0 16,-2-3 0-16,3-4 0 0,-2-6 0 15,1 1 0-15,-1-4 0 0,-6 0 0 0,1-1 0 16,-5 0 0-16,-3-1 0 0,-3 2 0 0,-1 3 0 16,-6 2 0-16,-9 18 0 0,11-29 0 0,-11 29 0 15,2-22 0-15,-2 22 0 0,0 0 0 16,0 0 0-16,0 0 0 0,-20-4 0 0,20 4 0 15,-17 21 0-15,7-4 0 0,0 1 0 16,1 2 0-16,-2 3 0 0,4-2 0 0,3 1 0 16,2-4 0-16,2-1 0 0,0-17 0 0,13 25 0 15,-13-25 0-15,27 15 0 0,-9-13 0 0,1-4 0 16,7-3 0-16,-2-6 0 0,9-1 0 0,-2-7 0 16,4-1 0-16,-4-6 0 0,6 3-60 0,-4-11-22 15,12 19-96-15,-31-32-363 0,27 22-24 0,-17-12-26 16</inkml:trace>
  <inkml:trace contextRef="#ctx0" brushRef="#br0" timeOffset="64017.0551">16756 6304 1695 0,'-11'32'352'0,"-2"-13"-352"0,-2 4 0 0,-1 4 0 16,0 4 0-16,-3 6 0 0,0 4 0 0,-1 1 0 16,0 3 0-16,2 2 0 0,1 0 0 0,2-1 0 15,1-1 0-15,3-3 0 0,5-3 0 16,2-4 0-16,4-2 0 0,1-7 0 0,7 1 0 15,-5-8 0-15,7-1 0 0,-10-18-50 0,36 27-545 16,-36-27-74-16,0 0-3 0</inkml:trace>
  <inkml:trace contextRef="#ctx0" brushRef="#br0" timeOffset="64173.3278">16439 6671 1642 0,'-39'-39'405'16,"39"39"-405"-16,0 0 0 0,0 0 0 0,0 0 0 15,0 0 0-15,0 0 0 0,0 0 0 0,19-14 0 16,3 10 0-16,9 3 0 0,1-3 0 0,10 3 0 16,3-5 0-16,17 6 0 0,-20-2-287 0,51 6-343 15,-15-18-43-15,9 3 217 0</inkml:trace>
  <inkml:trace contextRef="#ctx0" brushRef="#br0" timeOffset="64771.7266">17762 6720 1642 0,'0'0'405'0,"0"0"-405"0,2-19 0 15,-2 19 0-15,0 0 0 0,0-17 0 0,0 17 0 16,0 0 0-16,0 0 0 0,0 0 0 15,0 0 0-15,-9 17 0 0,9-17 0 0,-7 35 0 16,2-12 0-16,-1 0 0 0,0 3 0 0,0 0 0 16,0 2 0-16,1 0 0 0,2-2 0 15,0 0 0-15,0-2 0 0,2-3 0 0,0-2 0 16,1-2 0-16,0-17 0 0,4 24 0 0,-4-24 0 16,0 0 0-16,0 0 0 0,20 15 0 15,-20-15 0-15,0 0 0 0,17-16 0 0,-17 16 0 16,18-34 0-16,-8 11 0 0,2-5 0 0,-2-2 0 15,-3 0 0-15,-1-3 0 0,-2 3 0 0,-3 0 0 16,-3-1 0-16,-2 2 0 0,-1-1 0 0,1 0 0 16,1 2 0-16,-2 3 0 0,4 3 0 0,0 2 0 15,1 20 0-15,-1-24 0 0,1 24 0 0,0 0 0 16,0 0 0-16,0 0 0 0,0 0 0 16,17 4 0-16,-17-4 0 0,25 17 0 15,-7-7 0-15,3-1 0 0,3-2 0 0,2 2 0 0,4-2 0 16,3-1 0-16,4 0 0 0,2-5 0 0,4 4 0 15,-4-11-37-15,22 29-293 0,-33-36-273 0,19 17-53 16,-10-6 236-16</inkml:trace>
  <inkml:trace contextRef="#ctx0" brushRef="#br0" timeOffset="65149.9826">18279 6764 2047 0,'-20'13'0'0,"20"-13"0"15,-26 24 0-15,26-24 0 0,-6 21 0 16,6-21 0-16,0 0 0 0,13 21 0 16,-13-21 0-16,30 8 0 0,-10-9 0 0,8-2 0 15,4-1 0-15,3-5 0 0,4-2 0 0,0-1 0 16,0-4 0-16,0 2 0 0,-4-3 0 0,-1 0 0 16,-5-1 0-16,-2 1 0 0,-5 0 0 0,-5 0 0 15,-17 17 0-15,19-29 0 0,-19 29 0 0,6-25 0 16,-6 25 0-16,-8-20 0 0,8 20 0 0,-23-17 0 15,23 17 0-15,-35-10 0 0,14 7 0 16,-3 4 0-16,-2 5 0 0,1 2 0 16,-2 5 0-16,0 3 0 0,0 2 0 0,1 4 0 0,-1 2 0 15,2 2 0-15,2 2 0 0,1 1 0 0,7 0 0 16,-1 0 0-16,6-1 0 0,5 0 0 16,6-3 0-16,6 1 0 0,3-3 0 0,9-3 0 15,1 0 0-15,5-5 0 0,3 1 0 16,3-6 0-16,5-2 0 0,0-3 0 0,8 0 0 15,0-5 0-15,4 0 0 0,1-6 0 0,0 2-62 16,-4-13-17-16,24 28-274 0,-40-36-241 0,18 14-15 16,-12-7 260-16</inkml:trace>
  <inkml:trace contextRef="#ctx0" brushRef="#br0" timeOffset="65540.9047">19145 6677 1840 0,'-24'-25'71'0,"24"25"-18"0,-31-23 0 0,31 23-23 16,-37-9-30-16,16 12 0 0,-4 0 0 15,0 6 0-15,-2 1 0 0,1 4 0 0,-2 3 0 16,2 4 0-16,1 2 0 0,2 3 0 0,1 2 0 16,2-2 0-16,0 1 0 0,3 1 0 0,4 0 0 15,4-2 0-15,5 1 0 0,3-4 0 0,4-4 0 16,-3-19 0-16,19 27 0 0,-2-18 0 16,2-4 0-16,5-1 0 0,1-5 0 0,3-4 0 15,2-2 0-15,-1-4 0 0,4-3 0 0,-1-1 0 16,-2-5 0-16,1 0 0 0,-1-3 0 0,-3-1 0 15,2 1 0-15,-6-2 0 0,-3 2 0 0,-1 2 0 16,-6-1 0-16,1 4 0 0,-5 0 0 0,-9 18 0 16,13-28 0-16,-13 28 0 15,0 0 0-15,4-20 0 0,-4 20 0 0,0 0 0 16,0 0 0-16,0 0 0 0,-21 31 0 0,12-13 0 16,-3 4 0-16,-1-2 0 0,2 3 0 0,0 0 0 15,3-1 0-15,1-2 0 0,5 2 0 0,0-5 0 16,7 1 0-16,-5-18 0 0,17 27 0 0,-17-27 0 15,28 19-19-15,-28-19-99 0,55 20-207 0,-54-45-109 16,43 27-100-16,-16-8-51 0,-11-22 554 16</inkml:trace>
  <inkml:trace contextRef="#ctx0" brushRef="#br0" timeOffset="65747.1562">19576 6676 2047 0,'-33'8'0'15,"5"3"0"-15,4 5 0 0,-2 0 0 0,3 3 0 16,0 1 0-16,0 3 0 0,2 2 0 0,3 1 0 16,6-2 0-16,4-1 0 0,5-2 0 0,4-3 0 15,-1-18 0-15,19 28 0 0,-2-18 0 0,3-4 0 16,4-4 0-16,3-3 0 0,5-4 0 16,2-6 0-16,5-3 0 0,-1-9 0 0,7 1 0 15,-2-7 0-15,4 0 0 0,-3-4 0 16,4 3-18-16,-8-28-441 0,25 35-102 0,-32-28-34 15,15 15 182-15</inkml:trace>
  <inkml:trace contextRef="#ctx0" brushRef="#br0" timeOffset="65934.6487">20024 6274 2047 0,'-35'41'0'0,"5"6"0"0,-3 1 0 15,1 2 0-15,1 1 0 0,-1-1 0 0,4-2 0 16,5-1 0-16,5-3 0 0,2-3 0 0,5-1 0 15,1-4 0-15,3-2 0 0,1-4 0 16,1-2 0-16,1-5 0 0,4-1 0 0,0-22 0 16,8 30 0-16,-8-30 0 0,0 0 0 0,0 0-1 15,34 39-343-15,-44-56-295 0,10 17-4 16,6-17 224-16</inkml:trace>
  <inkml:trace contextRef="#ctx0" brushRef="#br0" timeOffset="66372.1396">19635 6637 2047 0,'0'0'0'0,"21"10"0"15,-2-5 0-15,6-3 0 0,-1-1 0 0,3-2 0 16,4 0 0-16,6-3 0 0,3 0 0 0,4-2 0 16,-2 0 0-16,-1 0 0 0,-1-1 0 0,-5 0 0 15,0 1 0-15,-4-1 0 0,-2 2 0 0,-5-1 0 16,-3 2 0-16,-21 4 0 0,22-2 0 0,-22 2 0 15,0 0 0-15,0 0 0 0,0 0 0 0,0 0 0 16,0 0 0-16,0 0 0 0,0 0 0 16,-14 19 0-16,14-19 0 0,-26 21 0 0,5-9 0 15,1 1 0-15,-1 3 0 0,0 1 0 0,-3 1 0 16,2 1 0-16,3-1 0 0,4-1 0 0,15-17 0 16,-15 27 0-16,15-27 0 0,0 0 0 15,10 20 0-15,-10-20 0 0,25 5 0 0,-4-7 0 16,4-3 0-16,6-4 0 0,2 0 0 15,2-1 0-15,-1-1 0 0,0 0 0 0,-1 2 0 16,-1-1 0-16,-4 5 0 0,-5 1 0 0,-6 4 0 16,-17 0 0-16,0 0 0 0,11 21 0 0,-11-21 0 15,-14 30 0-15,1-9 0 0,-7 2 0 0,-3 1 0 16,-5 3 0-16,0-1 0 0,-2 2 0 0,-3-1 0 16,4-1 0-16,1-3 0 0,5-1 0 0,5-4 0 15,3-1 0-15,15-17 0 0,-18 28 0 16,-2-35-128-16,34 31-430 0,-35-35-48 15,21 11-1-15,0 0 460 0</inkml:trace>
  <inkml:trace contextRef="#ctx0" brushRef="#br0" timeOffset="75545.3363">5426 8988 1654 0,'0'0'46'0,"0"0"-17"0,-24 16-5 16,24-16 3-16,0 0-2 0,-4 25 4 15,4-25-7-15,5 26 4 0,-3-7-13 0,6 6 5 16,-2 4-9-16,2 5 3 0,1 2-7 0,-1 3 7 15,1 0-11-15,-2-2 8 0,0 1-10 0,0-2 7 16,-4-2-10-16,2-1 8 0,-1-6-8 0,-2-1 6 16,2-4-11-16,-3-5-23 0,-1-17 16 0,5 18-66 15,-5-18-8-15,0 0-285 0,0 0-275 0,0 0 70 16,1-17 451-16</inkml:trace>
  <inkml:trace contextRef="#ctx0" brushRef="#br0" timeOffset="76076.598">5171 9184 1913 0,'-53'-15'29'15,"53"15"-8"-15,-18-18-1 0,18 18-3 0,0-20 1 16,0 20-1-16,12-24-5 0,-12 24-12 0,23-26 0 16,-6 13 0-16,3 0 0 0,4-1 0 0,1 1 0 15,4 1 0-15,1 0 0 0,3 1 0 0,3 1 0 16,2 1 0-16,4-1 0 0,1 1 0 0,5 1 0 15,-1-2 0-15,2 3-8 0,-2-1 0 0,-1-1 5 16,-2 2 14-16,-2-2-12 0,-6 3 10 16,-1 0-9-16,-4 1 0 0,-5 3 0 0,-1 1 0 15,-7 2 0-15,-18-1 0 0,24 6 0 0,-24-6 0 16,0 0 0-16,16 24 0 0,-16-24 0 0,4 27 0 16,-7-9 0-16,0 1 0 0,-5 6 0 0,1 1 0 15,-4 6 0-15,-1 1 0 0,0 5 0 0,-3 1 0 16,-1 2 0-16,-1 0 0 0,2 1 0 0,-1-1 0 15,2-2 0-15,2-2 0 0,4-4 0 0,0-1 0 16,4-8 0-16,1-5 0 0,3-19 0 0,3 26 0 16,-3-26 0-16,0 0 0 0,20 15 0 0,-20-15 0 15,25 0 0-15,-25 0 0 0,30-15 0 0,-12 2 0 16,-1-7 0-16,3-1 0 0,-1-4 0 16,2-2 0-16,0-1 0 0,-1 2 0 0,-2 2 0 15,2 1 0-15,-5 5 0 0,-2 1 0 0,-13 17 0 16,17-20 0-16,-17 20 0 0,0 0 0 0,0 0 0 15,0 0 0-15,0 0 0 0,10 29 0 0,-9-7 0 16,-2 5 0-16,-2 4 0 0,1 1 0 0,-2-1 0 16,2-1 0-16,2-1 0 0,-2-3 0 0,6-2 0 15,0-4 0-15,6 0 0 0,-1-2 0 0,8-1 0 16,-17-17-39-16,44 28-67 0,-44-28-127 0,43-6-436 16,-18 4 46-16,7-4 247 0</inkml:trace>
  <inkml:trace contextRef="#ctx0" brushRef="#br0" timeOffset="76389.0992">6642 9391 1898 0,'0'0'84'16,"-23"-3"-68"-16,23 3-7 0,-21 11-2 0,21-11 1 16,0 0-1-16,0 0-3 0,-4 17-2 0,4-17 1 15,0 0 0-15,23 9 3 0,-23-9-6 0,34-6 0 16,-14-2 0-16,6-3 0 0,2-1 0 0,4-3 0 15,0-1 0-15,4-2 0 0,-1-3 0 0,0-2 0 16,-3 0 0-16,-3 3 0 0,-5 2 0 0,-7 3 0 16,-17 15 0-16,0 0 0 0,15-19 0 15,-15 19 0-15,0 0 0 0,-23-5 0 0,23 5 0 16,-35 11 0-16,13 1 0 0,-4 6 0 0,-2 6 0 16,-1 4 0-16,-1 3 0 0,2 2 0 0,2 1 0 15,4 0 0-15,8-3 0 0,4-4 0 0,10-4 0 16,0-23 0-16,29 28 0 0,4-24 0 0,12-7 0 15,13-8 0-15,18-10 0 0,8-11 0 0,25-2 0 16,-9-35-286-16,30 23-402 0,-1-12-2 0,3-3 308 16</inkml:trace>
  <inkml:trace contextRef="#ctx0" brushRef="#br0" timeOffset="89428.7184">8691 8915 1171 0,'19'4'393'0,"-38"-9"-366"16,19 5-8-16,0 0 4 0,0 0 7 0,-25-2 7 16,25 2-18-16,-29 11 20 0,12 0-30 0,-8-2 15 15,2 6 3-15,-8-2-2 0,5 6 9 0,-6-3-6 16,4 4 9-16,0-5-12 0,4 3 2 0,1-3-10 15,4-1 0-15,19-14-8 0,-27 22-1 0,27-22-6 16,0 0-2-16,0 0 0 0,-11 20-2 16,11-20 0-16,0 0 1 0,27 14-1 15,-27-14 3-15,31 10-1 0,-11-5 0 0,0 1 0 16,4-3 1-16,0 2-2 0,1 0 0 0,0-1 2 16,-1-1-1-16,-3 1-2 0,-3-1 3 0,-18-3-2 15,25 9 2-15,-25-9 1 0,0 0 1 0,15 20-1 16,-15-20-2-16,-7 25 0 0,7-25 0 0,-22 35 0 15,5-12 0-15,-3 0 0 0,-3 0 0 16,0 0 0-16,1-2 0 0,4-1-3 0,18-20-10 16,-24 29-27-16,24-29-32 0,1 17-83 0,-1-17-512 15,0 0 38-15,21-23 162 0</inkml:trace>
  <inkml:trace contextRef="#ctx0" brushRef="#br0" timeOffset="89819.3542">9012 9093 1906 0,'0'0'23'0,"-24"30"-15"0,6-15 3 16,18-15-1-16,-28 28 9 0,28-28-1 0,-20 23 0 16,20-23-5-16,-8 18-4 0,8-18-4 15,0 0 1-15,2 25-5 0,-2-25-1 0,17 18 0 16,-17-18 0-16,31 13 0 0,-14-10 0 0,3 0 0 15,5-3 0-15,2-2 0 0,2-1 0 16,1-6 0-16,-1 1 0 0,1-3 0 0,-2-1 0 16,-3 0 0-16,1-2 0 0,-5 1 0 0,-2 0 0 15,-2 0 0-15,-17 13 0 0,25-26 0 0,-25 26 0 16,16-24 0-16,-16 24 0 0,11-22 0 16,-11 22 0-16,2-17 0 0,-2 17 0 0,0 0 0 15,0 0 0-15,0 0 0 0,0 0 0 0,0 0 0 16,0 0 0-16,-17 5 0 0,17-5 0 0,-12 30 0 15,6-9 0-15,0 2 0 0,1 0 0 0,2-1 0 16,0-2 0-16,6-3 0 0,-3-17 0 16,13 26 0-16,-13-26 0 0,30 13-32 0,-11-16-28 15,9 2-13-15,-8-18-41 0,33 3-396 16,-24-8-115-16,6-4 11 0</inkml:trace>
  <inkml:trace contextRef="#ctx0" brushRef="#br0" timeOffset="90272.4783">9848 8545 1971 0,'0'0'36'0,"-37"35"-19"0,18-10 1 16,1 2-13-16,3 4-5 0,2 1 0 0,2 3 0 16,0 3 0-16,1 4 0 0,4 5 0 15,1 2 0-15,3 3 0 0,-1 0 0 0,1-3 0 16,1 0 0-16,-2-3 0 0,2-2 0 0,0-2 0 15,1-4 0-15,1-6 0 0,1-7 0 16,2-6 0-16,-4-19 0 0,7 22 0 0,-7-22 0 16,0 0 0-16,0 0 0 0,0 0 0 0,0 0 0 15,19-14 0-15,-19 14 0 0,9-39 0 0,-1 14 0 16,1-6 0-16,2 0 0 0,0 0 0 0,1 0 0 16,-1 2 0-16,-1 0 0 0,0 1 0 0,0 1 0 15,2-1 0-15,0 1 0 0,4 2 0 16,3 3 0-16,3 4 0 0,1 3 0 0,-1 11 0 15,1 0 0-15,-3 9 0 0,-2 6 0 16,0 3 0-16,-3 7 0 0,-2 3 0 0,-1 1 0 16,-1 3 0-16,0 1 0 0,-1 1 0 0,-2-1 0 15,0 0 0-15,-2-1 0 0,-1 0 0 0,-3-3 0 16,-2 0 0-16,-1-4 0 0,-4 1 0 0,-1 0 0 16,-4-2 0-16,-4 2 0 0,-5 0 0 15,-3-1 0-15,-2-3 0 0,-3-1 0 0,1-4 0 16,1-2 0-16,3-4 0 0,4-3 0 0,18-4 0 15,-24-5 0-15,24 5 0 0,-6-21-12 0,6 21-75 16,13-41-36-16,24 39-251 0,-22-26-277 0,15 1 51 16,4 8 401-16</inkml:trace>
  <inkml:trace contextRef="#ctx0" brushRef="#br0" timeOffset="90647.5012">10606 9006 1758 0,'0'0'181'0,"-22"-5"-142"0,22 5-9 15,-32 2-5-15,15 2-11 0,-4 1-14 0,1 1 0 16,-2 4 0-16,0 2 0 0,1 1 0 0,-1 3 0 16,4 1 0-16,0 1 0 0,2-1 0 15,4 0 0-15,12-17 0 0,-15 27 0 0,15-27 0 16,2 20 0-16,-2-20 0 0,13 18 0 0,-13-18 0 15,23 14 0-15,-23-14 0 0,34 3 0 0,-12-5 0 16,3-3 0-16,3 1 0 0,3 1 0 16,-1-1 0-16,-2 0 0 0,-1 2 0 0,-6 1 0 15,-3 3 0-15,-18-2 0 0,25 9 0 0,-25-9 0 16,11 17 0-16,-11-17 0 0,-2 29 0 0,-4-11 0 16,-1 4 0-16,-4-1 0 0,-3 4 0 0,-2-2 0 15,-1 0 0-15,-1-1 0 0,0 0 0 0,1-4 0 16,17-18 0-16,-24 27 0 0,24-27 0 0,0 0 0 15,-3 17-101-15,-3-42-132 16,6 25-414-16,27-19-22 0,-8-2 273 0</inkml:trace>
  <inkml:trace contextRef="#ctx0" brushRef="#br0" timeOffset="90850.6387">11164 8593 2047 0,'-18'25'0'16,"-3"4"0"-16,-3 7 0 0,-1 3 0 0,0 3 0 16,-1 4 0-16,1 3 0 0,0 4 0 15,2 0 0-15,0 3 0 0,6-3 0 0,-1-1 0 16,3-1 0-16,2-3 0 0,1-1 0 0,2-4 0 16,1-4 0-16,2-2 0 0,5-2 0 15,-12-17-119-15,28 23-102 0,-36-29-466 0,27 5 47 16,-5-17 261-16</inkml:trace>
  <inkml:trace contextRef="#ctx0" brushRef="#br0" timeOffset="91038.1288">10812 9041 2045 0,'0'0'2'0,"-19"-1"-2"0,19 1 0 0,0 0 0 16,0 0 0-16,0 0 0 0,0 0 0 0,0 0 0 15,0 0 0-15,29 13 0 0,-10-11 0 0,7-4 0 16,6-1 0-16,9-3 0 0,2-9-28 0,21 19-129 16,-24-24-502-16,28 10-26 0,-6-6 168 15</inkml:trace>
  <inkml:trace contextRef="#ctx0" brushRef="#br0" timeOffset="91538.1557">11737 8987 1224 0,'-17'17'584'0,"-14"-16"-531"16,7 10-7-16,-7 0-5 0,3 6 7 0,-3 1-18 16,2 4-9-16,-4-1-21 0,1 5 0 15,1-1 0-15,0 2 0 0,3 1 0 0,4-1 0 16,6-1 0-16,2-2 0 0,6-3 0 0,4-3 0 16,6-18 0-16,4 25 0 0,-4-25 0 0,23 17 0 15,-23-17 0-15,37 8 0 0,-13-11 0 16,4-2 0-16,3-6 0 0,2-5 0 0,5-2 0 15,2-4 0-15,0-3 0 0,1-2 0 0,-2-2 0 16,-2 3 0-16,-3 0 0 0,-5 3 0 0,-6 2 0 16,-2 1 0-16,-7 1 0 0,-4 1 0 0,-10 18 0 15,11-27 0-15,-11 27 0 0,0 0 0 0,-4-18 0 16,4 18 0-16,0 0 0 0,-18 5 0 0,18-5 0 16,-21 24 0-16,9-5 0 0,-1 7 0 15,-3 3 0-15,1 2 0 0,1 2 0 16,1 1 0-16,3-1 0 0,2-3 0 0,6-2 0 15,2-4 0-15,6-5 0 0,4-2 0 0,-10-17 0 16,30 24 0-16,-8-17 0 0,0-5 0 0,7-2 0 16,-4-15-92-16,20 15-56 0,-25-37-128 0,23 25-366 15,-6-5 48-15,-6-9 300 0</inkml:trace>
  <inkml:trace contextRef="#ctx0" brushRef="#br0" timeOffset="91881.9051">12235 9123 1572 0,'-22'-22'188'0,"22"22"-74"16,0 0-38-16,0 0-17 0,0 0-22 0,-19-10-36 15,19 10-1-15,0 0 0 0,-23 24 0 16,23-24 0-16,-20 30 0 0,9-10 0 0,2 1 0 16,-1 2 0-16,-2-1 0 0,2 1 0 15,1-4 0-15,3 1 0 0,6-20 0 0,-4 26 0 16,4-26 0-16,0 0 0 0,10 17 0 0,-10-17 0 16,17 3 0-16,-17-3 0 0,28-14 0 0,-11 4 0 15,2-6 0-15,1-4 0 0,2-1 0 0,0-2 0 16,-1 1 0-16,0 0 0 0,-2 2 0 0,0-1 0 15,-3 1 0-15,1 3 0 0,-2 0 0 0,-15 17 0 16,25-28 0-16,-25 28 0 0,20-19 0 16,-20 19 0-16,0 0 0 0,0 0 0 15,0 0 0-15,0 0 0 0,0 0 0 0,0 0 0 16,10 22 0-16,-10-22 0 0,-8 37 0 0,1-15 0 16,1 2 0-16,-3-1 0 0,3 1 0 0,-1 0 0 15,3-1 0-15,1-1 0 0,4 0 0 0,1-4-5 16,6 0-41-16,-8-18-17 0,24 28-51 0,-24-28-86 15,38-2-366-15,-21 4-50 0,2-6 180 16</inkml:trace>
  <inkml:trace contextRef="#ctx0" brushRef="#br0" timeOffset="92148.9466">12734 9096 1692 0,'6'-17'101'0,"-6"17"-41"16,0 0-8-16,-4-23 1 0,4 23-7 0,0 0-15 15,0 0-19-15,0 0-12 0,0 0 0 0,0 0 0 16,-7 20 0-16,7-20 0 0,-10 20 0 0,10-20 0 16,-13 21 0-16,13-21 0 0,-20 26 0 0,20-26 0 15,-20 28 0-15,20-28 0 0,-25 29 0 0,25-29 0 16,-19 26 0-16,19-26 0 0,-12 21 0 0,12-21 0 16,-3 20 0-16,3-20 0 0,8 20 0 15,-8-20 0-15,18 18 0 0,-1-11 0 0,2-1 0 16,6-2 0-16,1-5 0 0,6-1 0 0,-3-4 0 15,8 2 0-15,-7-16-85 0,24 30-212 0,-35-27-360 16,24 5 9-16,-6-1 289 0</inkml:trace>
  <inkml:trace contextRef="#ctx0" brushRef="#br0" timeOffset="92542.7434">13058 9205 1988 0,'19'1'59'15,"-19"-1"-59"-15,0 0 0 0,0 0 0 0,0 0 0 16,18-3 0-16,-18 3 0 0,21-5 0 16,-21 5 0-16,34-15 0 0,-11 4 0 0,2-2 0 15,2-2 0-15,4-2 0 0,-1 0 0 0,2-1 0 16,-1-1 0-16,1-2 0 0,-2 1 0 0,-1-1 0 15,-1 0 0-15,-1 3 0 0,-3 0 0 0,-2 2 0 16,-5 2 0-16,-17 14 0 0,20-23 0 16,-20 23 0-16,0-17 0 0,0 17 0 0,-20-12 0 15,2 8 0-15,-4 6 0 0,-5 4 0 0,-3 4 0 16,-4 7 0-16,-4 5 0 0,-4 5 0 0,-1 3 0 16,-1 4 0-16,4 3 0 0,0 2 0 0,5 0 0 15,2-2 0-15,5-3 0 0,6-5 0 0,8-3 0 16,6-7 0-16,8-2 0 15,0-17 0-15,27 22 0 0,0-16 0 0,8-6 0 16,10-5 0-16,6-7 0 0,14-2 0 0,-1-7 0 16,21 12-75-16,-23-37-244 0,33 28-336 0,-15-13-6 15,1-7 325-15</inkml:trace>
  <inkml:trace contextRef="#ctx0" brushRef="#br0" timeOffset="92962.5264">14450 8561 1838 0,'0'0'29'0,"0"0"-11"15,23-8-1-15,-23 8 4 0,0 0 5 0,17 17 3 16,-11 1 1-16,-4 6-9 0,-2 6-3 0,-2 6-18 15,-3 6 0-15,-2 2 0 0,-3 7 0 0,-5 5 0 16,0 1 0-16,-1-1 0 0,-1 0 0 0,3-6 0 16,2-6 0-16,3-3 0 0,4-4 0 15,3-5 0-15,2-4 0 0,4-4 0 0,0-4 0 0,-4-20 0 16,16 28 0-16,-16-28-30 0,20 9-45 0,0-1-23 16,-20-8-49-16,39-22-437 0,-39 22-18 0,14-24 92 15</inkml:trace>
  <inkml:trace contextRef="#ctx0" brushRef="#br0" timeOffset="93165.6213">14242 9058 1890 0,'-17'0'76'0,"0"-3"-24"0,17 3-23 15,0 0-29-15,-19 2 0 0,19-2 0 0,0 0 0 16,0 0 0-16,28 13 0 0,-9-10 0 16,4-2 0-16,7-4 0 0,7-4 0 0,6-2 0 15,7-6 0-15,5-4 0 0,1 1 0 0,2-5 0 16,-4 1 0-16,1 0 0 0,-6-2 0 15,1 1 0-15,-1-3 0 0,-4 5 0 0,-1-3 0 16,-2 5-64-16,-11-8-28 0,10 16-49 0,-32-28-101 16,32 35-171-16,-28-15-143 0,-2 0 65 0,6 13 444 15</inkml:trace>
  <inkml:trace contextRef="#ctx0" brushRef="#br0" timeOffset="93506.0074">15120 8571 1048 0,'0'0'358'0,"-12"-24"-126"0,12 24-70 16,0 0-41-16,0 0-34 0,-19-3-48 0,19 3-39 15,0 0 0-15,-21 21 0 16,21-21 0-16,-19 26 0 0,10-7 0 0,-1 1 0 0,-1 5 0 15,0 1 0-15,-1 2 0 0,0 2 0 0,-3 3 0 16,-1 3 0-16,-1 1 0 0,-1 4 0 0,-2-1 0 16,1 4 0-16,-2-2 0 0,1-1 0 0,0 0 0 15,2-3 0-15,3-5 0 0,4-4 0 16,3-5 0-16,4-6 0 0,4-18 0 0,6 22 0 16,-6-22 0-16,20 9 0 0,-20-9 0 15,27-2 0-15,-27 2 0 0,35-19 0 0,-14 4 0 16,0-3 0-16,3-3 0 15,0 0 0-15,-1-2 0 0,0 0 0 0,-1 2 0 0,-3 2 0 16,-2 1 0-16,-17 18 0 0,30-29 0 0,-30 29 0 16,22-17 0-16,-22 17 0 0,0 0 0 0,0 0 0 15,0 0 0-15,17 5 0 0,-17-5 0 16,3 20 0-16,-3-20 0 0,3 34 0 16,-3-13 0-16,1-2 0 0,1 3 0 0,-1-4 0 15,6 0 0-15,-7-18 0 0,19 31 0 0,-19-31 0 16,38 23 0-16,-14-14 0 0,5-2 0 0,-3-9-64 15,19 19-148-15,-34-43-157 0,36 26-236 0,-19-7 4 16,-5-12 406-16</inkml:trace>
  <inkml:trace contextRef="#ctx0" brushRef="#br0" timeOffset="93896.6082">15460 9082 2047 0,'-19'-6'0'16,"19"6"0"-16,-27-8 0 0,27 8 0 0,-21-4 0 15,21 4 0-15,-17 1 0 0,17-1 0 0,0 0 0 16,-15 19 0-16,15-19 0 0,-11 24 0 16,11-24 0-16,-16 31 0 0,9-11 0 0,-2-2 0 15,2 1 0-15,-1-1 0 0,8-18 0 0,-8 30 0 16,8-30 0-16,2 17 0 0,-2-17 0 0,0 0 0 16,25 10 0-16,-25-10 0 0,28-6 0 0,-10-4 0 15,5-1 0-15,3-4 0 0,2-5 0 0,2-1 0 16,3-5 0-16,0 1 0 0,-1-2 0 15,-1 2 0-15,-3 1 0 0,-6 1 0 0,-4 4 0 16,-3 3 0-16,-15 16 0 0,19-22 0 16,-19 22 0-16,0 0 0 0,0 0 0 0,0 0 0 15,0 0 0-15,0 0 0 0,-24 26 0 0,12-5 0 16,-2 3 0-16,0 3 0 0,1-2 0 0,1 2 0 16,1-2 0-16,4-2 0 0,1-1 0 0,5-4 0 15,1-18 0-15,6 28 0 0,-6-28 0 16,20 14 0-16,-20-14 0 0,34 2 0 0,-14-6 0 15,7-2 0-15,-1-9 0 0,16 13-151 0,-24-37-170 16,29 25-320-16,-16-13 13 0,0-4 323 0</inkml:trace>
  <inkml:trace contextRef="#ctx0" brushRef="#br0" timeOffset="94068.5021">16115 8757 2021 0,'0'0'26'0,"-31"35"-26"15,15-11 0-15,2 7 0 0,-4 2 0 0,-3 4 0 16,1 3 0-16,1 2 0 0,0 1 0 0,0 0 0 16,1-1 0-16,1-2 0 0,4 0 0 0,2-3 0 15,7-2 0-15,2-5 0 0,5-3 0 16,-3-10-29-16,9 10-99 0,-9-27-482 0,0 0-19 16,0 0-13-16</inkml:trace>
  <inkml:trace contextRef="#ctx0" brushRef="#br0" timeOffset="94271.6596">15879 8983 1970 0,'18'-8'77'0,"-18"8"-77"16,0 0 0-16,-18-3 0 0,18 3 0 0,0 0 0 16,0 0 0-16,0 0 0 0,6 20 0 0,-6-20 0 15,18 13 0-15,-18-13 0 0,32 11 0 0,-10-5 0 16,7-1 0-16,6-3 0 0,8-1 0 0,6 1 0 15,5-7 0-15,5 4 0 0,0-10-65 16,27 23-503-16,-31-22-60 0,19 10-36 16</inkml:trace>
  <inkml:trace contextRef="#ctx0" brushRef="#br0" timeOffset="94552.8857">17210 9016 1275 0,'-25'-17'487'16,"25"17"-260"-16,0 0-185 0,0 0-26 0,0 0-16 16,0 0 0-16,0 0 0 0,0 0 0 0,7 19 0 15,-7-19 0-15,-7 34 0 0,1-11 0 16,-2 1 0-16,0 4 0 0,-3 1 0 0,-1 4 0 15,-3-1 0-15,1 0 0 0,0-1 0 0,2-2 0 16,2-3 0-16,3-3 0 0,2-4 0 0,5-19 0 16,1 29 0-16,-1-29 0 0,16 18-122 0,-27-40-409 15,32 24-112-15,-21-2 2 0,21-38 532 0</inkml:trace>
  <inkml:trace contextRef="#ctx0" brushRef="#br0" timeOffset="94724.741">17241 8756 2047 0,'0'0'0'0,"-33"-12"0"16,16 13 0-16,17-1 0 0,-24 10 0 0,24-10 0 15,0 0 0-15,-10 18 0 0,10-18 0 16,0 0 0-16,28 23 0 0,-28-23-56 0,41 14-49 16,-23-15 1-16,18 14 13 0,-7-11 19 0,22 23-103 15,-17-17-364-15,12 2 10 0,4 2 154 0</inkml:trace>
  <inkml:trace contextRef="#ctx0" brushRef="#br0" timeOffset="95021.6525">17823 8969 1767 0,'0'0'152'0,"-18"12"-80"0,0-7-18 0,-5-2-52 16,-3 1-2-16,-1-2 0 0,1 1 0 0,-1 0 0 16,3 1 0-16,-1 1 0 0,3-2 0 0,3 2 0 15,19-5 0-15,-24 6 0 0,24-6 0 0,0 0 0 16,0 0 0-16,0 0 0 0,0 0 0 0,14 18 0 15,-14-18 0-15,29 8 0 0,-9-5 0 0,3 1 0 16,0 0 0-16,3 2 0 0,-2 2 0 16,1 3 0-16,-1 1 0 0,-4 4 0 0,1 0 0 15,-21-16 0-15,29 33 0 0,-18-14 0 16,-4 0 0-16,-2 1 0 0,-5 1 0 0,-3-2 0 16,-5 2 0-16,-2-2 0 0,-2-1 0 0,-3 1 0 15,-4-3 0-15,-1 0 0 0,-2 1 0 0,-1-2 0 16,-2-3 0-16,6-3 0 0,-1-1 0 15,20-8 0-15,-28 7 0 0,28-7 0 0,0 0 0 16,0 0-212-16,-20-35-274 0,20 35-172 0,16-32 18 16,-14-4 590-16</inkml:trace>
  <inkml:trace contextRef="#ctx0" brushRef="#br0" timeOffset="95896.6343">19148 9097 1153 0,'-10'-30'196'0,"10"30"-52"0,8-31-31 16,-8 31-28-16,10-26-17 0,-10 26-5 0,6-17-5 16,-6 17-4-16,0 0-13 0,0 0-1 15,0 0-11-15,0 0-26 0,0 0-3 16,0 0 0-16,0 17 0 0,0-17 0 0,-7 31 0 16,2-8 0-16,0 1 0 0,2 2 0 0,-2 3 0 15,0 1 0-15,-1 0 0 0,-2 3 0 0,1-2 0 16,1-2 0-16,-1-2 0 0,2-3 0 0,0-3 0 15,0-3 0-15,5-18 0 0,-1 27 0 0,1-27 0 16,0 0 0-16,4 18 0 0,-4-18 0 16,0 0 0-16,0 0 0 0,0 0 0 0,0 0 0 15,12-17 0-15,-12 17 0 0,7-27 0 0,-2 9 0 16,0-1 0-16,2-1 0 0,-2-1 0 0,2-1 0 16,-1 0 0-16,0-2 0 0,2-2 0 0,-2 1 0 15,2 1 0-15,2-3 0 0,1-1 0 16,1-1 0-16,2 0 0 0,1 4 0 15,2 2 0-15,2 5 0 0,0 2 0 0,2 5 0 16,-2 5 0-16,2 1 0 0,0 2 0 0,0 3 0 16,1 2 0-16,-1 3 0 0,-2 5 0 0,1 1 0 15,-2 1 0-15,-1 1 0 0,-17-13 0 0,28 28 0 16,-28-28 0-16,22 30 0 0,-22-30 0 0,9 31 0 16,-8-14 0-16,-1-17 0 0,-10 31 0 0,-1-14 0 15,-5 1 0-15,-3 1 0 0,-6 0 0 16,-2 3 0-16,-3-3 0 0,-1 2 0 0,-1-3 0 15,0-1 0-15,0-1 0 0,1-2 0 0,3-2 0 16,3-1 0-16,3-2 0 0,2-1 0 16,20-8 0-16,-29 12 0 0,29-12 0 0,-20 10 0 15,20-10 0-15,0 0 0 0,-21 21 0 0,21-21 0 16,-11 27 0-16,4-6 0 0,1 8 0 0,-4 2 0 16,0 8 0-16,-5 5 0 0,-2 2 0 15,-3 3 0-15,-2 3 0 0,-1-2 0 0,1-3 0 16,1-2 0-16,3-4 0 0,0-6 0 0,6-1 0 15,1-11 0-15,13 11-102 0,-20-42-212 0,40 16-273 16,-22-8-67-16,0 0 265 0</inkml:trace>
  <inkml:trace contextRef="#ctx0" brushRef="#br0" timeOffset="96693.5655">20159 9113 1885 0,'0'0'2'0,"0"0"-18"16,-30-21 5-16,13 17 2 0,17 4 7 0,-27 0 3 16,27 0 6-16,-28 9 5 0,28-9 3 15,-22 13 6-15,22-13-2 0,0 0 6 0,-23 21 1 16,23-21 1-16,-7 19-5 0,7-19 1 0,-4 29-23 15,3-11 0-15,-3 3 0 0,1 3 0 0,-2 1 0 16,-1 1 0-16,1-2 0 0,-3 1 0 16,-1 1 0-16,0-2 0 0,0-2 0 0,1-2 0 15,8-20 0-15,-13 29 0 0,13-29 0 0,0 0 0 16,-7 18 0-16,7-18 0 0,0 0 0 0,0 0 0 16,0 0 0-16,0 0 0 0,8-27 0 0,-8 27 0 15,17-37 0-15,-5 12 0 0,2 0 0 0,2-3 0 16,1 1 0-16,0-1 0 0,1-1 0 15,-2 0 0-15,-2 1 0 0,0-1 0 0,-3 3 0 16,1-1 0-16,-2 1 0 0,2 0 0 16,1 2 0-16,-1 3 0 0,0 5 0 0,-12 16 0 15,21-23 0-15,-21 23 0 0,0 0 0 0,18-10 0 16,-18 10 0-16,0 0 0 0,0 0 0 0,20 8 0 16,-20-8 0-16,0 0 0 0,22 17 0 0,-22-17 0 15,23 12 0-15,-23-12 0 0,31 10 0 16,-31-10 0-16,36 10 0 0,-17-4 0 0,3-3 0 15,0 1 0-15,-1-2 0 0,-2 1 0 0,-2-1 0 16,-17-2 0-16,28 4 0 0,-28-4 0 0,0 0 0 16,0 0 0-16,0 0 0 0,0 0 0 15,0 0 0-15,0 0 0 0,0 0 0 0,-29 11 0 16,11-6 0-16,-2 3 0 0,0 3 0 0,-5 2 0 16,1 3 0-16,-2 2 0 0,0 2 0 15,2 2 0-15,-1 4 0 0,1 2 0 0,4 2 0 16,2 0 0-16,3-1 0 0,6-1 0 0,3-3 0 15,4-2 0-15,7-3 0 0,4-3 0 0,-9-17 0 16,29 24 0-16,-8-17 0 0,5-2 0 0,3-4 0 16,4-3 0-16,1-4 0 0,0-3 0 0,3-5 0 15,-1-3 0-15,2-4 0 0,1-3 0 16,-1 0 0-16,-3-2 0 0,-2 1 0 0,-3 0 0 16,-4 2 0-16,-6-2 0 0,-5 4 0 0,-5 0 0 15,-5 2 0-15,-4 2 0 0,-1 17 0 16,-9-30 0-16,9 30 0 0,-16-27 0 0,16 27 0 15,-24-22 0-15,24 22 0 0,-25-7 0 0,25 7 0 16,-25 7 0-16,25-7 0 0,-20 17 0 0,20-17 0 16,-13 22 0-16,13-22 0 0,2 19 0 15,-2-19-75-15,18 11-51 0,14 11-74 0,-32-22-55 16,51 8-76-16,-32-15-13 0,22 7-10 0,9 10 19 16,-16-26 309-16</inkml:trace>
  <inkml:trace contextRef="#ctx0" brushRef="#br0" timeOffset="97124.0564">21406 9087 1786 0,'-67'-12'261'0,"31"12"-261"16,-1-2 0-16,3 2 0 0,0 0 0 0,1 0 0 16,2 1 0-16,3 1 0 0,2 2 0 0,3 2 0 15,3 0 0-15,20-6 0 0,-30 17 0 0,30-17 0 16,-19 19 0-16,19-19 0 0,-15 25 0 15,9-9 0-15,2 4 0 0,3 0 0 0,1 3 0 16,3 2 0-16,0-4 0 0,2 1 0 0,1-3 0 16,-6-19 0-16,23 29 0 0,-23-29 0 0,32 20 0 15,-11-15 0-15,3-5 0 0,4-4 0 16,2-6 0-16,4-3 0 0,0-8 0 0,4-2 0 16,1-6 0-16,1-3 0 0,0-4 0 0,0-2 0 15,-1-1 0-15,-1-1 0 0,-5 2 0 16,-4 1 0-16,-5 4 0 0,-3 2 0 0,-4 1 0 15,-5 2 0-15,-2 0 0 0,-5 3 0 0,0 2 0 16,-4 1 0-16,-1 4 0 0,0 18 0 0,-1-22 0 16,1 22 0-16,0 0 0 0,0 0 0 0,-16 31 0 15,7-5 0-15,-2 12 0 0,0 5 0 0,-3 6 0 16,0 1 0-16,0 4 0 0,-1-4 0 16,6 0 0-16,-1-4 0 0,2-2 0 0,1-3 0 15,5-4 0 1,1-8 0-16,8-2 0 0,-7-27-74 0,34 43-142 0,-34-43-106 15,34-7-295-15,-34 7 39 0,27-19 339 0</inkml:trace>
  <inkml:trace contextRef="#ctx0" brushRef="#br0" timeOffset="97524.4163">21920 8993 1710 0,'-46'-4'337'0,"35"22"-337"0,-1 3 0 0,2 3 0 0,-1 2 0 16,-1 0 0-16,3 1 0 0,-1 1 0 16,0-2 0-16,4 2 0 0,-1-3 0 15,3-2 0-15,3-3 0 0,1-20 0 0,7 29 0 16,-7-29 0-16,24 18 0 0,-3-12 0 0,2-5 0 16,6-3 0-16,4-4 0 0,5-4 0 0,6-6 0 15,1-3 0-15,5-3 0 0,1-2 0 0,1-3 0 16,-3 2 0-16,-1-2 0 0,-2 2 0 0,-2 1 0 15,-4 1 0-15,-4 0 0 0,-7 1 0 0,-5 3 0 16,-6 1 0-16,-18 18 0 0,17-28 0 16,-17 28 0-16,-3-21 0 0,3 21 0 0,-18-9 0 15,18 9 0-15,-27 7 0 0,10 2 0 0,-3 5 0 16,0 5 0-16,-2 4 0 0,1 4 0 16,-1 3 0-16,3 4 0 0,0 1 0 0,4 2 0 15,1 0 0-15,5-2 0 0,1-5 0 0,7 0 0 16,1-6 0-16,9 1 0 0,0-7 0 15,13 6-81-15,-22-24-123 0,57 28-167 0,-57-28-142 16,43-12-37-16,-3 20 223 0</inkml:trace>
  <inkml:trace contextRef="#ctx0" brushRef="#br0" timeOffset="97746.9167">22873 9021 1754 0,'0'20'293'15,"-23"-19"-293"-15,1 2 0 0,2 2 0 0,2 1 0 16,0 3 0-16,-1 4 0 0,2 0 0 0,17-13 0 16,-28 31 0-16,19-14 0 0,0 3 0 0,3-2 0 15,4 1 0-15,2 0 0 0,3-2 0 0,2 0 0 16,-5-17 0-16,21 29 0 16,-21-29 0-16,38 23 0 0,-14-12 0 0,3-2 0 15,1-6 0-15,2 5 0 0,-3-15-101 0,23 28-171 16,-50-21-356-16,58-10 4 0,-26 6 203 0</inkml:trace>
  <inkml:trace contextRef="#ctx0" brushRef="#br0" timeOffset="98141.2553">23123 9143 1996 0,'0'0'35'15,"0"0"-21"-15,-14 18-12 0,14-18-2 0,0 0 0 16,13 23 0-16,-13-23 0 0,19 12 0 0,-19-12 0 16,31 7 0-16,-9-4 0 0,2-3 0 15,6-1 0-15,4-3 0 0,3-2 0 0,3-4 0 16,0-2 0-16,3-1 0 0,-3-2 0 16,-1 1 0-16,-3-1 0 0,-3 1 0 0,-4-1 0 15,-3 1 0-15,-3-1 0 0,-23 15 0 0,26-24 0 16,-26 24 0-16,2-18 0 0,-2 18 0 0,0 0 0 15,-23-21 0-15,23 21 0 0,-32-6 0 0,12 7 0 16,-4 4 0-16,0 3 0 0,-1 2 0 16,-5 4 0-16,-1 0 0 0,0 4 0 0,0 2 0 15,3-1 0-15,3 2 0 0,4-1 0 0,4 1 0 16,3-2 0-16,4-1 0 0,10-18 0 0,-2 32 0 16,2-32 0-16,16 24 0 0,-16-24 0 0,36 19 0 15,-9-12 0-15,6 0 0 0,2-4 0 0,6-2 0 16,2-1 0-16,4-1 0 0,2-5 0 15,6 0 0-15,-2-4 0 0,11 8-71 16,-18-22-111-16,30 35-162 0,-40-34-193 0,20 8-54 16,-6 10 270-16</inkml:trace>
  <inkml:trace contextRef="#ctx0" brushRef="#br0" timeOffset="98500.6837">24128 9081 1791 0,'0'0'232'0,"-31"-2"-208"0,7-1-24 16,2 2 0-16,1 2 0 0,3 1 0 0,18-2 0 15,-31 10 0-15,31-10 0 0,-26 20 0 0,26-20 0 16,-19 26 0-16,19-26 0 0,-18 31 0 0,11-13 0 16,0 0 0-16,0 1 0 0,2 1 0 0,2-2 0 15,2-1 0-15,1-17 0 0,5 29 0 0,-5-29 0 16,17 14 0-16,-17-14 0 0,35 1 0 0,-9-5 0 16,5-10 0-16,6-1 0 15,4-7 0-15,7-6 0 0,4-2 0 0,3-4 0 0,2-2 0 16,0-1 0-16,-2 3 0 0,-4 2 0 15,-7 2 0-15,-8-1 0 0,-8 5 0 0,-6-1 0 16,-9 3 0-16,-5 3 0 0,-7 2 0 0,-6 2 0 16,5 17 0-16,-21-24 0 0,4 18 0 0,0 6 0 15,-5 6 0-15,-3 6 0 0,-4 9 0 16,-3 5 0-16,-2 7 0 0,-1 6 0 0,1 2 0 16,1 5 0-16,2 0 0 0,6-1 0 0,3 0 0 15,4-5 0-15,8-1 0 0,3-8 0 0,9 2 0 16,4-6 0-16,11 0 0 0,1-12-11 0,29 21-222 15,-47-36-80-15,75 33-132 0,-36-24-146 0,2-13 139 16,26 24 451-16</inkml:trace>
  <inkml:trace contextRef="#ctx0" brushRef="#br0" timeOffset="98625.6537">25209 9688 2047 0,'0'0'0'0,"-11"20"0"0,11-20 0 0,-31 14 0 16,12-10 0-16,-3 3 0 0,-7-8 0 0,1 14-83 15,-35-38-331-15,21 28-258 0,-16-12 15 0,-6-7 437 16</inkml:trace>
  <inkml:trace contextRef="#ctx0" brushRef="#br1" timeOffset="102036.4724">4741 15157 1896 0,'-4'-18'138'0,"4"18"-125"0,0 0-13 15,0 0 0-15,0 0 0 0,0 0 0 0,30-17 0 16,-9 7 0-16,5-1 0 0,5 2 0 15,3-1 0-15,2 3 0 0,2 1 0 0,2 1 0 16,-2 0 0-16,3 7-23 0,-3-10-69 0,20 29-344 16,-24-23-245-16,5 8 43 0,-6 2 462 0</inkml:trace>
  <inkml:trace contextRef="#ctx0" brushRef="#br1" timeOffset="102334.8784">6465 13921 1774 0,'-14'-30'146'0,"12"13"-120"15,2 17 11-15,0 0-8 0,-12-17-6 16,12 17-11-16,-10 19-12 0,1 1-8 0,-2 12 16 15,1 12-13-15,-6 13 10 0,0 7-5 0,-1 8 0 16,0 3 0-16,2 2 0 0,-1 1 0 0,1 2 0 16,-1 1 0-16,1 0 0 0,2-2 0 0,0-7 0 15,2-4 0-15,3-6 0 0,6-7 0 16,5-5-26-16,2-12-12 0,11 1-24 0,-5-15-15 16,21 18-92-16,-12-27-474 0,14-4 47 0,4-5 161 15</inkml:trace>
  <inkml:trace contextRef="#ctx0" brushRef="#br1" timeOffset="102723.2007">7153 14731 1439 0,'0'0'340'0,"-17"0"-290"0,17 0-12 0,-33-9-3 0,15 10 4 16,-6 0-7-16,-2 8-6 0,-2 0-9 0,-1 6 1 16,-2 0-5-16,2 4-13 0,-1-2 0 0,2 4 0 15,2 0 0-15,3 2 0 0,5 1 0 0,3-2 0 16,4 1 0-16,4-3 0 0,5 0 0 0,3-1 0 15,3-2 0-15,3 0 0 16,-7-17 0-16,23 26 0 0,-23-26 0 0,33 23 0 16,-12-16 0-16,0-4 0 15,5-3 0-15,-1-2 0 0,2-4 0 0,4-4 0 16,-1-5 0-16,0 0 0 0,2-5 0 0,-3-1 0 16,2-4 0-16,-1-1 0 0,0-4 0 0,1 1 0 15,-2-2 0-15,-1 2 0 0,-4 3 0 0,2 0 0 16,-4 3 0-16,-2 5 0 0,-20 18 0 15,30-25 0-15,-30 25 0 0,0 0 0 0,18-13 0 16,-18 13 0-16,0 0 0 0,8 25 0 0,-5-5 0 16,-1 5 0-16,1 2 0 0,-2 6 0 0,-1 0 0 15,0 2 0-15,0 0 0 0,1-1 0 0,0-2 0 16,2-1 0-16,4-4 0 0,2-2 0 16,3-6 0-16,5-8 0 0,6-6-31 0,-5-21-85 15,26 18-75-15,-31-26-467 0,31-6 28 16,2-7 210-16</inkml:trace>
  <inkml:trace contextRef="#ctx0" brushRef="#br1" timeOffset="102936.1061">8333 13915 1537 0,'-31'23'355'0,"15"12"-306"15,-9 3 15-15,1 11-22 0,-4 8-42 0,1 6 0 16,-2 6 0-16,-1 2 0 0,1 4 0 0,-1 1 0 15,3 3 0-15,0 2 0 0,3-4 0 0,2 1 0 16,5-6 0-16,4-9 0 0,5-2 0 0,5-11 0 16,4-4 0-16,4-7 0 0,7-5-32 0,-6-16-58 15,21 14-55-15,-27-32-303 0,21 0-203 16,0 0 23-16,-7-17 576 0</inkml:trace>
  <inkml:trace contextRef="#ctx0" brushRef="#br1" timeOffset="103107.9826">7964 14740 1959 0,'0'0'67'0,"-21"3"-46"0,21-3-21 15,0 0 0-15,0 0 0 0,0 0 0 0,0 0 0 16,0 0 0-16,0 0 0 0,35 4 0 0,-9-8 0 16,6-3 0-16,4-1 0 0,3-1 0 0,4 0 0 15,1-1 0-15,7 3 0 0,-3-4-48 0,10 8-30 16,-16-23-122-16,18 23-471 0,-9-6 44 15,2 3 205-15</inkml:trace>
  <inkml:trace contextRef="#ctx0" brushRef="#br1" timeOffset="103701.7298">8668 14920 1953 0,'0'0'18'0,"0"0"-9"15,4 18-3-15,-4-18 1 0,30 0 6 0,-7-3 1 16,5-6 2-16,4 1-5 0,3-6-11 0,4 0 0 16,3-3 0-16,-1-3 0 0,-2 0 0 15,-1-2 0-15,-3 0 0 0,-2-1 0 0,-5 0 0 16,-2 2 0-16,-4-1 0 0,-5 1 0 0,-6 4 0 16,-11 17 0-16,1-27 0 0,-1 27 0 0,-23-21 0 15,3 14 0-15,-3 2 0 0,-5 4 0 16,-2 1 0-16,-1 1 0 0,-2 1 0 0,-2 1 0 15,-1 2 0-15,4 1 0 0,0 5 0 0,4 1 0 16,4 3 0-16,4 4 0 0,3-1 0 0,6 1 0 16,4 0 0-16,6 2 0 0,3-1 0 0,4 2 0 15,8-2 0-15,1-1 0 0,6-2 0 0,6-1 0 16,2-4 0-16,4-1 0 0,5-4 0 16,-2-2 0-16,4-4 0 0,3-2 0 15,2-3 0-15,1 0 0 0,-1 0 0 0,-1-2 0 16,-7-2 0-16,-4-1 0 0,-5 1 0 0,-6 2 0 15,-22 6 0-15,26-8 0 0,-26 8 0 0,0 0 0 16,0 0 0-16,0 0 0 0,0 0 0 0,0 0 0 16,0 0 0-16,-21 18 0 0,21-18 0 0,-29 36 0 15,11-10 0-15,-2 0 0 0,1 2 0 16,-1 2 0-16,4-3 0 0,3-1 0 0,4-3 0 16,5-4 0-16,4-19 0 0,0 19 0 0,0-19 0 15,0 0 0-15,0 0 0 0,26-10 0 0,-26 10 0 16,26-28 0-16,-13 7 0 0,1-5 0 0,0-3 0 15,1-1 0-15,1-4 0 0,3-1 0 16,1-1 0-16,3-3 0 0,2 2 0 0,4-2 0 16,4-1 0-16,3-1 0 0,6-1 0 15,3 0 0-15,4 1 0 0,-2 1 0 0,2 2 0 16,-1-2 0-16,1 7 0 0,-4-1 0 0,0 9 0 16,-12-14-121-16,22 38-284 0,-33-28-273 0,3 13 24 15,-8 8 466-15</inkml:trace>
  <inkml:trace contextRef="#ctx0" brushRef="#br1" timeOffset="104139.2539">3351 12028 1644 0,'-1'-17'403'0,"1"17"-403"0,22 0 0 15,1-1 0-15,9-1 0 0,7-3 0 0,6-3 0 16,5-5 0-16,2 1 0 0,4-2 0 15,3-3 0-15,1-1 0 0,6-2 0 0,-2-3-28 16,10 9-52-16,-15-30-178 0,21 30-413 0,-10-7 5 16,2 6 323-16</inkml:trace>
  <inkml:trace contextRef="#ctx0" brushRef="#br1" timeOffset="104451.7478">5536 11112 1957 0,'-24'-16'27'0,"24"16"-3"0,-24-11-7 0,24 11-5 15,-23 5-2-15,23-5-10 0,-28 31 0 0,12 1 0 16,-1 8 0-16,-1 13 0 0,1 7 0 16,-1 11 0-16,1 5 0 0,2 5 0 0,0 2 0 15,3 3 0-15,4-1 0 0,-2-1 0 0,2-3 0 16,1-2 0-16,3-3 0 0,2-7-13 16,2-12-45-16,16 1-42 0,-8-33-57 0,17 12-501 15,1-14 31-15,6-9 194 0</inkml:trace>
  <inkml:trace contextRef="#ctx0" brushRef="#br1" timeOffset="104889.2617">5998 11906 1888 0,'-25'-5'44'0,"-1"-2"1"0,4 5-7 15,-4 2-6-15,3 2-32 0,-1 5 0 16,-1 3 0-16,-1 3 0 0,0 3 0 15,-2 2 0-15,1 4 0 0,2 1 0 0,2-1 0 16,2 2 0-16,3 1 0 0,3-2 0 0,4 4 0 16,4-4 0-16,5-1 0 0,3-3 0 0,2-2 0 15,-3-17 0-15,19 29 0 0,-19-29 0 0,31 22 0 16,-10-16 0-16,2-4 0 0,4-4 0 0,1-4 0 16,2-4 0-16,1-4 0 0,0-5 0 15,3-2 0-15,-1-5 0 0,1-3 0 0,-1-1 0 16,1-3 0-16,-1-1 0 0,-3 1 0 0,-1-1 0 15,-4 1 0-15,-3 4 0 0,-5 4 0 0,-5 4 0 16,-2 3 0-16,-10 18 0 0,8-25 0 0,-8 25 0 16,0 0 0-16,0 0 0 0,0 0 0 15,-18-9 0-15,18 9 0 0,-14 21 0 16,5-2 0-16,-1 6 0 0,-1 7 0 0,3 3 0 16,-1 1 0-16,3 3 0 0,1-3 0 0,4-1 0 15,1-2 0-15,5-2 0 0,2-3 0 0,6-4 0 16,2-5 0-16,7-4 0 0,3-7 0 0,7-5 0 15,2-6 0-15,9-8 0 0,0-12-59 0,15 8-79 16,-30-37-307-16,28 17-224 0,-9-10 37 0,-1-12 529 16</inkml:trace>
  <inkml:trace contextRef="#ctx0" brushRef="#br1" timeOffset="105092.3835">6878 11194 2034 0,'-19'23'13'0,"-2"7"-13"0,2 8 0 0,-1 9 0 16,4 6 0-16,0 6 0 0,3 4 0 16,0 1 0-16,1 4 0 0,-1-3 0 0,2 1 0 15,1-1 0-15,0 0 0 0,2-1 0 0,2-6 0 16,4-4 0-16,2-8 0 0,5-8 0 0,3-5 0 16,6-4 0-16,2-10 0 0,2 1-40 0,-18-20-116 15,37 4-503-15,-37-4 7 0,28-7 113 0</inkml:trace>
  <inkml:trace contextRef="#ctx0" brushRef="#br1" timeOffset="105295.4997">6613 11771 2047 0,'-27'2'0'0,"27"-2"0"0,0 0 0 15,0 0 0-15,0 0 0 0,19 15 0 16,-1-10 0-16,6-5 0 0,6 0 0 0,5-4 0 15,5 0 0-15,3 2 0 0,1-3 0 0,5 3 0 16,-2-2 0-16,6 3 0 0,-5 0 0 0,6 3-44 16,-8-4-25-16,11 15-47 0,-26-30-220 15,22 25-298-15,-7-2 11 0,-4-3 399 0</inkml:trace>
  <inkml:trace contextRef="#ctx0" brushRef="#br1" timeOffset="105920.5147">7320 12056 1975 0,'-21'9'58'16,"21"-9"-44"-16,-20 9-14 0,20-9 0 0,0 0 0 15,0 0 0-15,0 0 0 0,31-1 0 16,-13-5 0-16,5 0 0 0,3-4 0 0,2 1 0 16,1-2 0-16,4-2 0 0,-2-2 0 15,2 0 0-15,-1-3 0 0,1 1 0 0,-2-3 0 16,-2-2 0-16,-2 2 0 0,-4-1 0 0,-3-1 0 15,-4 0 0-15,-4 2 0 0,-4 1 0 0,-5 2 0 16,-3 17 0-16,-9-28 0 0,9 28 0 0,-25-18 0 16,5 10 0-16,-2 4 0 0,-3 1 0 15,-2 4 0-15,-1 3 0 0,1 3 0 0,-1 4 0 16,4 2 0-16,1 3 0 0,0 2 0 0,2 5 0 16,3 1 0-16,1 3 0 0,3 2 0 0,7 0 0 15,0 0 0-15,4 1 0 0,6-1 0 0,3-2 0 16,0-4 0-16,7-2 0 0,7-7 0 0,2-3 0 15,6-3 0-15,5-3 0 0,5-5 0 16,6-2 0-16,6-5 0 0,5-7 0 16,3-3 0-16,2-3 0 0,2-3 0 0,-1 0 0 15,-3 1 0-15,-3-1 0 0,-8 4 0 0,-7 2 0 16,-7 1 0-16,-6 3 0 0,-8 3 0 0,-19 10 0 16,22-10 0-16,-22 10 0 0,0 0 0 0,0 0 0 15,0 0 0-15,-13 27 0 0,-1-8 0 0,-3 6 0 16,-2 4 0-16,-3 1 0 0,-2 1 0 15,-1 3 0-15,2-1 0 0,1 1 0 0,4-4 0 16,2-2 0-16,7-7 0 0,3-1 0 0,6-20 0 16,1 19 0-16,-1-19 0 0,0 0 0 15,22-1 0-15,-22 1 0 0,24-18 0 0,-24 18 0 16,23-34 0-16,-9 12 0 0,-4-4 0 0,3-1 0 16,-4 0 0-16,0 1 0 0,1-1 0 0,-2-1 0 15,2-1 0-15,1-1 0 0,2-1 0 16,3-1 0-16,3 0 0 0,5-4 0 0,2 1 0 15,2-1 0-15,3 0 0 0,1-2 0 0,4 0 0 16,-2-2 0-16,4 0 0 0,-4-3 0 0,1 5 0 16,-4-7 0-16,14 18-205 0,-35-34-151 0,38 22-276 15,-25-2-14-15,-7-10 439 0</inkml:trace>
  <inkml:trace contextRef="#ctx0" brushRef="#br1" timeOffset="106512.3021">4981 4167 2047 0,'0'0'0'15,"0"0"0"-15,0 0 0 0,0 0 0 0,39 0 0 16,-9-2 0-16,8-2 0 0,7 0 0 0,2-2 0 16,5-3 0-16,5 1 0 0,3-3 0 15,7-1 0-15,3 0 0 0,0-4 0 0,2 3 0 16,-4-3 0-16,5 5-62 0,-10-13-78 0,28 19-519 15,-26-7 14-15,2 7 105 0</inkml:trace>
  <inkml:trace contextRef="#ctx0" brushRef="#br1" timeOffset="106947.7459">7234 3489 1113 0,'-2'-40'163'15,"23"26"-1"-15,-29-19-15 0,8 33-34 16,8-28-21-16,-8 28-13 0,0 0-17 0,0 0-10 0,0 0-15 16,0 0-10-16,-19-11-27 0,19 11 0 0,0 0 0 15,-25 30 0-15,15-9 0 0,0 6 0 0,0 7 0 16,-1 4 0-16,0 6 0 0,0 4 0 0,2 3 0 15,1 5 0-15,3 3 0 0,0 2 0 16,3 4 0-16,-1-1 0 0,1-5 0 0,-1-2 0 16,1-3 0-16,-1-4 0 0,5-1 0 0,-1-5 0 15,5-3-44-15,-1-12-28 0,13 6-36 0,-18-35-28 16,52 29-464-16,-26-19-27 0,4-10 168 16</inkml:trace>
  <inkml:trace contextRef="#ctx0" brushRef="#br1" timeOffset="107373.2212">7824 3979 1985 0,'-30'-13'24'0,"12"2"-8"0,-1 0 2 0,2 1-14 16,0 2-4-16,-1 2 0 0,-1 2 0 0,-2 2 0 16,-1 3 0-16,-1 4 0 0,-3 2 0 15,2 5 0-15,-1 2 0 0,0 5 0 16,0 2 0-16,0 4 0 0,4 1 0 0,-1 2 0 15,5 0 0-15,4 0 0 0,2-3 0 0,7-1 0 16,1-1 0-16,6-4 0 0,3-2 0 0,-6-17 0 16,22 28 0-16,-22-28 0 0,32 17 0 0,-11-12 0 15,3-5 0-15,2-4 0 0,3-3 0 0,2-5 0 16,0-5 0-16,0-2 0 0,0-4 0 16,-3-3 0-16,-2 1 0 0,-2-2 0 0,-3 1 0 15,-2 2 0-15,-2-1 0 0,-5 5 0 0,-1 0 0 16,-5 4 0-16,-6 16 0 0,5-26 0 0,-5 26 0 15,0 0 0-15,-2-17 0 0,2 17 0 0,0 0 0 16,0 0 0-16,0 0 0 0,-16 29 0 0,7-6 0 31,1 7 0-31,-4 6 0 0,0-1 0 16,2 1 0-16,0-1 0 0,4-2 0 0,2-3 0 16,7-2 0-16,1-8 0 0,4-2 0 0,-8-18 0 15,30 25 0-15,-8-18 0 0,5-5 0 0,2-7 0 16,9 1-67-16,-8-24-79 0,37 27-242 0,-22-33-255 15,5-3 17-15,5 2 450 0</inkml:trace>
  <inkml:trace contextRef="#ctx0" brushRef="#br1" timeOffset="107576.6864">8626 3256 1896 0,'-53'27'64'0,"35"-2"-30"16,-5 7-15-16,-1 12 8 0,-5 5-20 0,-1 8-7 15,1 5 0-15,0 2 0 0,2 4 0 16,2 1 0-16,0 3 0 0,3 2 0 0,3-3 0 16,2-3 0-16,5-7 0 0,3-6 0 0,6-6 0 15,3-8 0-15,5-3 0 0,-1-6 0 0,9-1-51 16,-13-31-99-16,28 34-482 0,-28-34-46 0,21 22 143 16</inkml:trace>
  <inkml:trace contextRef="#ctx0" brushRef="#br1" timeOffset="107779.8231">8190 3912 2043 0,'-28'-12'4'0,"28"12"-4"0,0 0 0 0,0 0 0 16,0 0 0-16,0 0 0 0,0 0 0 0,13 20 0 15,-13-20 0-15,35 9 0 0,-7-6 0 16,3-3 0-16,5-3 0 0,5 0 0 0,4-3 0 15,6 1 0-15,6-1 0 0,8 1 0 0,0-1-5 16,5 3-54-16,-6-4 18 0,5 12-24 16,-16-21-67-16,26 17-483 0,-28-1-41 0,-5 0 183 15</inkml:trace>
  <inkml:trace contextRef="#ctx0" brushRef="#br1" timeOffset="108420.4682">8863 4161 1652 0,'-34'-1'358'0,"13"13"-325"0,21-12-29 0,-22 16-4 16,22-16 0-16,0 0 0 0,0 0 0 0,0 0 0 16,31 6 0-16,-12-8 0 0,5-3 0 0,3-1 0 15,2-1 0-15,3-1 0 0,-2 1 0 16,4-1 0-16,0-2 0 0,3-1 0 16,1-1 0-16,-2-3 0 0,1 0 0 0,-2-1 0 15,-3-3 0-15,-3 0 0 0,-5 0 0 0,-3 1 0 16,-7 1 0-16,-14 17 0 0,16-30 0 0,-16 30 0 15,-1-26 0-15,1 26 0 0,-17-21 0 0,17 21 0 16,-35-16 0-16,9 12 0 0,-2 3 0 0,-5 3 0 16,-2 6 0-16,-1 1 0 0,-5 5 0 15,4 3 0-15,3 2 0 0,1 2 0 0,5 2 0 16,2 2 0-16,4 0 0 0,4 3 0 0,5-1 0 16,5-1 0-16,5-1 0 0,6 0 0 0,6-3 0 15,7-3 0-15,6-2 0 0,3-4 0 0,6-3 0 16,4-3 0-16,4-4 0 0,6-2 0 15,6-2 0-15,5-3 0 0,1-3 0 16,1-2 0-16,0-4 0 0,-4-2 0 0,0 0 0 16,-7-3 0-16,-3 1 0 0,-8 0 0 0,-4 0 0 15,-6 1 0-15,-6 3 0 0,-20 13 0 0,26-21 0 16,-26 21 0-16,0 0 0 0,0 0 0 0,0 0 0 16,0 0 0-16,-18-2 0 0,18 2 0 0,-33 25 0 15,12-5 0-15,0 3 0 0,0 4 0 0,-1 4 0 16,1 0 0-16,1 2 0 0,2 1 0 15,4-2 0-15,3-2 0 0,3-2 0 0,6-4 0 16,3-4 0-16,-1-20 0 0,10 28 0 16,-10-28 0-16,17 14 0 0,-17-14 0 0,18 0 0 15,-18 0 0-15,0 0 0 0,25-23 0 0,-25 23 0 16,14-34 0-16,-8 10 0 0,3-4 0 0,-1 0 0 16,2 1 0-16,0 0 0 0,2 0 0 0,0 1 0 15,4-1 0-15,3-1 0 0,2 3 0 16,3 1 0-16,4 0 0 0,3 2 0 0,1 1 0 15,3 1 0-15,2 2 0 0,0 2 0 0,-1 0 0 16,2 7 0-16,-5-1 0 0,1 5 0 0,-5 0 0 16,4 6 0-16,-6-5 0 0,10 16-99 0,-19-28-137 15,34 41-141-15,-52-25-165 0,36-5-52 0,-2 26 396 16</inkml:trace>
  <inkml:trace contextRef="#ctx0" brushRef="#br1" timeOffset="108561.0982">10450 4190 2047 0,'-17'11'0'0,"-4"-3"0"0,3-4 0 16,18-4 0-16,-32 2 0 0,32-2 0 0,-18-11 0 16,18 11 0-16,-1-27 0 0,12 10 0 0,-5-23 0 15,28 33-277-15,-43-40-237 0,24 19-208 16,-5 9 189-16,-25-30 533 0</inkml:trace>
  <inkml:trace contextRef="#ctx0" brushRef="#br1" timeOffset="140251.9675">14682 2301 1684 0,'-21'16'130'15,"2"-19"-102"-15,2 3 0 0,17 0-10 0,-17-7-14 16,17 7-4-16,0 0-4 0,0 0 2 15,18-10 5-15,-18 10 0 0,33-9 0 0,-10 4 2 16,5 0-1-16,4 1 1 0,4 1-3 0,5 1 1 16,3 2-3-16,2 3-1 0,2 2 2 0,-2 5-4 15,-1 6 5-15,-4 5-6 0,-4 10 4 16,-5 6-9-16,-8 7 10 0,-7 9-13 0,-9 3-2 16,-9 5 30-16,-7 2-24 0,-8 0 28 0,-6 0-7 15,-5-1-19-15,-3-2 17 0,-4-3-17 0,0-4 14 16,0-6-14-16,1-6 11 0,5-6-21 0,1-10-7 15,12-1-39-15,-5-25-56 0,33 18-415 0,-13-17-90 16,0 0 77-16</inkml:trace>
  <inkml:trace contextRef="#ctx0" brushRef="#br1" timeOffset="140814.46">10005 653 1668 0,'0'0'15'0,"-21"-30"-2"16,21 30 3-16,-13-20 1 0,13 20 6 15,0 0 8-15,-20 4-4 0,20-4 13 0,-29 33-8 16,7-2-39-16,3 7 63 0,-9 6-49 0,5 12-4 15,-7 3 38-15,4 8-64 0,0 8 31 0,6 8-16 16,2 10 11-16,6 10-18 0,4 0 12 16,7 0 20-16,8-5-29 0,6-5 23 0,14-7-29 15,7-14 5-15,16-2-15 0,0-22-81 16,34 11-438-16,-14-14-86 0,8-12 22 0</inkml:trace>
  <inkml:trace contextRef="#ctx0" brushRef="#br1" timeOffset="141611.4273">15421 2907 1908 0,'0'0'139'15,"-19"10"-139"-15,19-10 0 0,0 0 0 0,0 0 0 16,32-24 0-16,-9 11 0 0,3-2 0 0,4 0 0 16,2 1 0-16,3-1 0 0,2 1 0 0,2 1 0 15,0-1 0-15,0 5 0 0,0 0 0 16,1 7 0-16,-5-8-73 0,19 36-294 0,-25-30-260 15,7 11-21-15,-5-1 317 0</inkml:trace>
  <inkml:trace contextRef="#ctx0" brushRef="#br1" timeOffset="142361.4038">16790 2725 1850 0,'-27'-5'16'0,"4"-1"5"0,2 3 3 0,-3-1 2 16,4 4 7-16,-7-3-5 0,3 3 2 0,-5 1-11 15,0 4-19-15,-2 0 0 0,2 2 0 16,2 1 0-16,2-1 0 0,3 1 0 0,4 1 0 15,1-1 0-15,17-8 0 0,-23 17 0 0,23-17 0 16,-14 17 0-16,14-17 0 0,-5 18 0 0,5-18 0 16,6 21 0-16,-6-21 0 0,18 20 0 15,-18-20 0-15,30 17 0 0,-12-9 0 0,4-2 0 16,2-3 0-16,2 1 0 0,-1-5 0 0,2-2 0 16,-1 0 0-16,-2-5 0 0,2 1 0 0,-2-4 0 15,-1-2 0-15,1-2 0 0,-1-2 0 0,1-2 0 16,-1-1 0-16,-1-1 0 0,-3 0 0 0,-2 3 0 15,-2 0 0-15,-15 18 0 0,19-28 0 16,-19 28 0-16,10-17 0 0,-10 17 0 16,0 0 0-16,0 0 0 0,0 0 0 0,0 0 0 15,0 0 0-15,-6 28 0 0,3-7 0 0,-2 4 0 16,-1 7 0-16,0 3 0 0,1-3 0 0,-1 2 0 16,4-4 0-16,3-1 0 0,3-4 0 0,6-4 0 15,-10-21 0-15,37 29 0 0,-9-26-18 0,18 13-152 16,-10-31-473-16,20 11 0 0,-7-10 71 15</inkml:trace>
  <inkml:trace contextRef="#ctx0" brushRef="#br1" timeOffset="142783.2543">18063 2727 1882 0,'-23'-24'34'0,"23"24"-5"16,-26-13-1-16,26 13 6 0,-25-9-1 0,25 9-26 16,-31-1-7-16,14 5 0 0,-1 2 0 0,-3 2 0 15,3 2 0-15,-1 1 0 0,2 2 0 16,17-13 0-16,-30 29 0 0,30-29 0 0,-20 33 0 16,12-15 0-16,4 1 0 0,1 0 0 0,3 1 0 15,3 0 0-15,1 0 0 0,5-3 0 0,2 0 0 16,-11-17 0-16,30 25 0 0,-9-17 0 0,2-3 0 15,4-3 0-15,6-4 0 0,0-7 0 0,8 0-54 16,-8-28-127-16,20 21-451 0,-11-18-2 16,6 0 89-16</inkml:trace>
  <inkml:trace contextRef="#ctx0" brushRef="#br1" timeOffset="143142.6433">18606 2241 1987 0,'-40'39'54'0,"10"-13"-48"0,2 5-6 0,4 1 0 16,3 3 0-16,1 0 0 0,0 0 0 0,2 2 0 15,-2 0 0-15,3 1 0 0,3-1 0 0,0 2 0 16,4-3 0-16,3-2 0 0,2-3 0 16,4-2 0-16,1-3 0 0,0-2 0 0,4-2 0 15,-1-4 0-15,-3-18 0 0,14 27 0 0,-14-27 0 16,22 15 0-16,-22-15 0 0,21 5 0 15,-21-5 0-15,25-5 0 0,-25 5 0 0,28-14 0 16,-28 14 0-16,30-29 0 0,-13 8 0 0,-1-1 0 16,0-2 0-16,0 1 0 0,-3 1 0 0,0 2 0 15,-3 3 0-15,-10 17 0 0,16-25 0 0,-16 25 0 16,0 0 0-16,0 0 0 0,0 0 0 0,0 0 0 16,0 0 0-16,0 0 0 0,7 20 0 0,-8-3 0 15,-3 5 0-15,2 2 0 16,-1 1 0-16,1-2 0 0,2 3 0 0,1-3 0 15,4-1 0-15,0-4 0 0,6-1 0 0,-11-17 0 16,34 27-19-16,-16-23-60 0,19 15-71 0,-37-19-460 16,41 2 15-16,-13-7 2 0</inkml:trace>
  <inkml:trace contextRef="#ctx0" brushRef="#br1" timeOffset="143540.9014">18889 2805 1976 0,'0'0'11'0,"0"0"-8"0,-13 19 4 16,13-19 5-16,17 10 8 0,-17-10-2 0,28 2-18 15,-11-3 0-15,4-3 0 0,3-1 0 16,4-2 0-16,2-4 0 0,0 0 0 0,-1-2 0 16,-1-2 0-16,-2 0 0 0,-2-1 0 0,-2 2 0 15,-4-1 0-15,-18 15 0 0,28-27 0 0,-28 27 0 16,16-24 0-16,-16 24 0 0,0-18 0 0,0 18 0 15,-18-14 0-15,18 14 0 0,-33-9 0 0,12 8 0 16,-3 1 0-16,-3 5 0 0,-2 1 0 16,-3 2 0-16,2 4 0 0,-3 4 0 0,-1 2 0 15,4 2 0-15,0 1 0 0,4 2 0 16,0 0 0-16,5 1 0 0,3-1 0 0,6-1 0 16,5-2 0-16,6-2 0 0,4-1 0 0,7 0 0 15,7-3 0-15,5-1 0 0,3-3 0 0,7-2 0 16,2-4 0-16,6-4 0 0,3-4 0 0,3-2 0 15,1-6 0-15,3 3 0 0,0-5 0 16,4 3-55-16,-8-4-18 0,6 8-14 0,-23-23-75 16,25 37-132-16,-37-28-252 0,11 8 13 0,-5 4 237 15</inkml:trace>
  <inkml:trace contextRef="#ctx0" brushRef="#br1" timeOffset="144009.6755">19539 2716 1108 0,'0'0'372'16,"-31"-2"-206"-16,31 2-54 0,-31 6-28 0,31-6-10 15,-31 14-24-15,31-14-11 0,-33 22-14 16,33-22-8-16,-32 30-17 0,18-13 0 15,-1 3 0-15,3-2 0 0,2 1 0 0,2-1 0 16,8-18 0-16,-11 32 0 0,11-32 0 0,-5 23 0 16,5-23 0-16,0 0 0 0,11 21 0 0,-11-21 0 15,0 0 0-15,20 5 0 0,-20-5 0 0,20-11 0 16,-20 11 0-16,27-19 0 0,-27 19 0 0,31-30 0 16,-15 12 0-16,1-3 0 0,0 2 0 15,-1-2 0-15,-3-1 0 0,-1 3 0 0,-1 1 0 16,-11 18 0-16,19-30 0 0,-19 30 0 0,9-22 0 15,-9 22 0-15,0 0 0 0,0 0 0 16,4-17 0-16,-4 17 0 0,0 0 0 0,0 0 0 16,0 0 0-16,-6 17 0 0,6-17 0 0,-5 22 0 15,5-22 0-15,-2 29 0 0,2-29 0 0,1 29 0 16,-1-29 0-16,7 24 0 0,-7-24 0 16,13 19 0-16,-13-19 0 0,20 15 0 0,-20-15 0 15,25 7 0-15,-25-7 0 0,30-2 0 0,-13-1 0 16,-17 3 0-16,33-12 0 0,-15 4 0 0,-1-4 0 15,-17 12 0-15,31-28 0 0,-31 28 0 0,25-28 0 16,-25 28 0-16,14-25 0 0,-14 25 0 0,10-21 0 16,-10 21 0-16,0 0 0 0,2-18 0 15,-2 18 0-15,0 0 0 0,0 0 0 16,0 0 0-16,-13 20 0 0,13-20 0 0,-16 33 0 16,9-12 0-16,-3 2 0 0,3 1 0 0,1-1 0 15,1-1 0-15,3-1 0 0,0-1 0 0,6-2 0 16,-4-18 0-16,13 28-1 0,-13-28-65 0,34 25-133 15,-38-43-224-15,30 25-182 0,-26-7-3 0,32-24 464 16</inkml:trace>
  <inkml:trace contextRef="#ctx0" brushRef="#br1" timeOffset="144201.2482">20077 2650 1876 0,'0'0'132'15,"0"0"-101"-15,-20-1-23 0,20 1-8 0,-19 15 0 31,19-15 0-31,-21 33 0 0,9-13 0 0,1 6 0 16,1 0 0-16,-1 3 0 0,4 4 0 16,0 0 0-16,2-1 0 0,0-1 0 0,3-2 0 15,-2-4 0-15,9 2 0 0,-2-9-40 0,7 4-43 16,-10-22-54-16,25 10-453 0,-25-10-44 0,23 2 72 16</inkml:trace>
  <inkml:trace contextRef="#ctx0" brushRef="#br1" timeOffset="144591.8522">20620 2748 2041 0,'-41'6'6'0,"9"-4"-6"0,1 2 0 0,2 3 0 16,-1-1 0-16,2 4 0 0,0-1 0 0,3 5 0 15,3 0 0-15,3 2 0 0,0 0 0 0,4 2 0 16,0 0 0-16,5-1 0 0,4 0 0 0,5 0 0 16,1-17 0-16,10 31 0 0,-10-31 0 0,24 27 0 15,-6-18 0-15,4-2 0 0,6-4 0 16,2-3 0-16,6-3 0 0,1-4 0 0,5 1 0 16,0-3 0-16,3 0 0 0,2-4 0 0,1 3-49 15,-8-15-72-15,28 13-500 0,-35-12 1 16,9 8-1-16</inkml:trace>
  <inkml:trace contextRef="#ctx0" brushRef="#br1" timeOffset="144935.6087">20966 2766 1985 0,'-36'16'62'16,"12"-4"-62"-16,0 2 0 0,1 1 0 0,0-2 0 16,0 4 0-16,-2-1 0 0,5 1 0 0,-2-1 0 15,22-16 0-15,-30 32 0 0,30-32 0 0,-17 29 0 16,17-29 0-16,-7 27 0 0,7-27 0 0,3 23 0 15,-3-23 0-15,10 18 0 0,-10-18 0 16,20 7 0-16,-20-7 0 0,32 0 0 16,-14-4 0-16,2-4 0 0,1-3 0 0,0-5 0 15,0-1 0-15,-2-2 0 0,-1-2 0 0,0 1 0 16,-3-1 0-16,-2 1 0 0,0 0 0 0,-4 2 0 16,-9 18 0-16,17-31 0 0,-17 31 0 0,9-23 0 15,-9 23 0-15,0 0 0 0,0 0 0 0,0 0 0 16,0 0 0-16,0 0 0 0,0 0 0 15,0 0 0-15,-5 26 0 0,3-5 0 0,-1 2 0 16,-2 1 0-16,3 0 0 0,1 1 0 0,1-4 0 16,2 0 0-16,-2-21 0 0,13 31 0 0,-13-31 0 15,27 21 0-15,-10-19 0 0,8 3-40 0,-8-24-106 16,36 14-435-16,-26-17-55 0,12 0 26 16</inkml:trace>
  <inkml:trace contextRef="#ctx0" brushRef="#br1" timeOffset="145123.1288">21557 2351 2046 0,'-51'27'1'0,"24"0"-1"0,0 7 0 0,0 6 0 16,1 3 0-16,-1 0 0 0,3 2 0 16,0 0 0-16,7-3 0 0,5-1 0 0,6-3 0 15,3-5 0-15,6-4 0 0,0-2 0 0,5-3 0 16,-4-7 0-16,12 11-65 0,-16-28-146 15,19 20-446-15,-19-20 33 0,16 17 135 0</inkml:trace>
  <inkml:trace contextRef="#ctx0" brushRef="#br1" timeOffset="145295.075">20230 2542 2047 0,'-35'7'0'16,"16"-3"0"-16,19-4 0 0,0 0 0 15,0 0 0-15,3-17 0 0,4-2-100 0,35 14-535 16,-17-13-41-16,19 6 53 0</inkml:trace>
  <inkml:trace contextRef="#ctx0" brushRef="#br1" timeOffset="145826.2616">22182 2811 1979 0,'-20'-3'48'0,"20"3"-28"0,-23-10-20 16,23 10 0-16,-25-6 0 0,25 6 0 16,-33 0 0-16,15 3 0 0,-2 3 0 0,0 0 0 15,-2 2 0-15,1 2 0 0,2 1 0 0,-1 1 0 16,2 4 0-16,-2 1 0 0,3 2 0 0,0 3 0 15,4 1 0-15,3-1 0 0,2-2 0 0,4-2 0 16,4-18 0-16,4 27 0 0,-4-27 0 16,19 16 0-16,-2-13 0 0,5 0 0 0,4-6 0 15,8-5 0-15,3-6 0 0,8-5 0 16,3-9 0-16,11 4-28 0,-14-34-234 0,21 28-384 16,-14-16 5-16,8 4 172 0</inkml:trace>
  <inkml:trace contextRef="#ctx0" brushRef="#br1" timeOffset="146201.2506">22597 2278 2047 0,'-37'31'0'0,"15"-5"0"16,5 2 0-16,4 1 0 0,1 1 0 16,3 2 0-16,-1 0 0 0,1 4 0 0,1 2 0 15,1 1 0-15,2 0 0 0,2 1 0 0,-1-3 0 16,1 3 0-16,0-3 0 0,0 0 0 0,0-2 0 15,0-3 0-15,1-3 0 0,-1-3 0 16,2-6 0-16,1-1 0 0,0-19 0 0,3 23 0 16,-3-23 0-16,0 0 0 0,0 0 0 0,0 0 0 15,24 2 0-15,-24-2 0 0,21-19 0 0,-21 19 0 16,30-38 0-16,-12 14 0 0,2-1 0 0,-1-2 0 16,1 3 0-16,-5 2 0 0,0 1 0 0,-2 4 0 15,-3 1 0-15,-10 16 0 0,21-23 0 0,-21 23 0 16,0 0 0-16,18-11 0 15,-18 11 0-15,0 0 0 0,7 21 0 0,-7-21 0 16,3 36 0-16,-3-12 0 0,-1 2 0 0,-1 1 0 16,1 2 0-16,1-4 0 0,0 0 0 0,3-2 0 15,5-2 0-15,1-4 0 0,4 1 0 0,-13-18 0 16,33 25 0-16,-15-19 0 0,8 4-78 0,-9-18-50 16,29 18-411-16,-28-19-84 0,13 3 35 0</inkml:trace>
  <inkml:trace contextRef="#ctx0" brushRef="#br1" timeOffset="146576.2703">23030 2785 1857 0,'0'0'47'15,"-21"-20"-7"-15,21 20 9 0,-20-12 4 0,20 12-52 16,-20 0-1-16,20 0 0 0,-25 7 0 16,25-7 0-16,-26 22 0 0,26-22 0 0,-33 33 0 15,16-10 0-15,-1-1 0 0,-1 4 0 0,2-2 0 16,0 0 0-16,4-1 0 0,2-1 0 0,1-3 0 15,5-1 0-15,5-18 0 0,-3 28 0 0,3-28 0 16,13 19 0-16,-13-19 0 0,27 10 0 0,-10-9 0 16,3-3 0-16,2-4 0 0,1-5 0 0,4-2 0 15,-1-3 0-15,1-2 0 16,-3 0 0-16,0-3 0 0,-3 0 0 0,-2 1 0 16,-2-1 0-16,-3 2 0 0,-3-2 0 0,-2 3 0 15,-3 1 0-15,-6 17 0 0,7-26 0 0,-7 26 0 16,0 0 0-16,-9-21 0 0,9 21 0 0,0 0 0 15,-19 4 0-15,19-4 0 0,-16 19 0 0,16-19 0 16,-20 33 0-16,9-14 0 0,2 1 0 0,1 1 0 16,2 0 0-16,3-1 0 0,3 0 0 15,4-1 0-15,-4-19 0 0,15 32 0 0,-15-32 0 16,30 21 0-16,-11-17-60 0,11 10-68 0,-26-33-239 16,27 25-238-16,-9-12-14 0,4-6 352 0</inkml:trace>
  <inkml:trace contextRef="#ctx0" brushRef="#br1" timeOffset="146951.2648">23366 2745 1912 0,'-19'5'61'0,"19"-5"-21"16,-27 11-9-16,27-11-28 0,-28 25-3 0,14-8 0 16,-2 3 0-16,2 0 0 0,0 3 0 0,2 3 0 15,1-2 0-15,1 0 0 0,1-1 0 0,2 0 0 16,2-3 0-16,3 0 0 0,2-20 0 15,0 29 0-15,0-29 0 0,7 17 0 0,-7-17 0 16,0 0 0-16,22 8 0 0,-22-8 0 16,20-6 0-16,-20 6 0 0,26-19 0 0,-9 6 0 15,-1-6 0-15,1 0 0 0,1-3 0 0,-1 1 0 16,0-2 0-16,-1 0 0 0,0 0 0 0,-1 0 0 16,-2 2 0-16,-1 1 0 0,2-1 0 0,-5 3 0 15,3 1 0-15,-12 17 0 0,19-28 0 16,-19 28 0-16,0 0 0 0,17-14 0 0,-17 14 0 15,0 0 0-15,5 16 0 0,-5-16 0 0,3 31 0 16,-2-11 0-16,-1 3 0 0,0 0 0 0,2 3 0 16,-2-2 0-16,2 0 0 0,1-2 0 0,3 1 0 15,2-4 0-15,4 0 0 0,-12-19 0 0,34 31 0 16,-15-24-40-16,10 9-60 16,-29-16-69-16,62-3-385 0,-42-2-54 0,6 2 43 15</inkml:trace>
  <inkml:trace contextRef="#ctx0" brushRef="#br1" timeOffset="147498.1399">23842 2858 1957 0,'-16'-21'55'0,"16"21"-20"0,-22-22-35 15,22 22 0-15,-24-10 0 0,24 10 0 16,-28-5 0-16,28 5 0 0,-31 3 0 0,31-3 0 16,-30 16 0-16,30-16 0 0,-32 27 0 0,17-8 0 15,-2 0 0-15,3 2 0 0,0-1 0 16,3 2 0-16,2-1 0 0,2-1 0 0,4-2 0 15,3-18 0-15,3 27 0 0,-3-27 0 0,14 18 0 16,-14-18 0-16,21 14 0 0,-21-14 0 0,27 2 0 16,-27-2 0-16,32-9 0 0,-15 1 0 15,0-2 0-15,-17 10 0 0,32-27 0 0,-16 10 0 16,0 0 0-16,-3-4 0 0,1 2 0 0,-3-1 0 16,0 1 0-16,0 0 0 0,-4 1 0 0,-1 1 0 15,-1 0 0-15,-5 17 0 0,6-27 0 0,-6 27 0 16,0 0 0-16,-1-18 0 0,1 18 0 0,0 0 0 15,0 0 0-15,-14 21 0 0,14-21 0 16,-12 31 0-16,2-7 0 0,0 5 0 16,-3 5 0-16,0 2 0 0,0 5 0 0,0 5 0 15,0 5 0-15,-2 4 0 0,0 1 0 0,0 3 0 16,0-4 0-16,1 0 0 0,2-3 0 0,0-2 0 16,-1-4 0-16,0-2 0 0,1-5 0 0,0-7 0 15,1-4 0-15,0-3 0 0,1-6 0 0,10-19 0 16,-13 25 0-16,13-25 0 0,0 0 0 15,0 0 0-15,0 0 0 0,0 0 0 0,-10-18 0 16,9 1 0-16,1-5 0 0,0-1 0 0,1-2 0 16,1-2 0-16,1-2 0 0,-1-1 0 0,1-3 0 15,-2-2 0-15,1-2 0 0,2-3 0 0,2-4 0 16,0-2 0-16,3 4 0 0,3 2 0 16,1 6 0-16,2 5 0 0,2 5 0 0,0 5 0 15,1 3 0-15,2 1 0 0,3 7 0 16,0-3 0-16,5 9 0 0,-6-9-37 0,18 25-180 15,-38-34-180-15,32 26-219 0,-13-6 26 0,-21 0 401 16</inkml:trace>
  <inkml:trace contextRef="#ctx0" brushRef="#br1" timeOffset="147875.0032">24017 2998 1907 0,'0'0'140'0,"0"0"-140"0,0 0 0 0,0 0 0 16,0 0 0-16,0 0 0 0,22-6 0 0,-22 6 0 16,28 0 0-16,-10-2 0 0,2-2 0 0,-1-1 0 15,2-2 0-15,-2 1 0 16,1-3 0-16,0 0 0 0,1-1 0 0,0-1 0 16,-3-2 0-16,-18 13 0 0,29-26 0 0,-29 26 0 15,21-27 0-15,-21 27 0 0,13-32 0 0,-8 14 0 16,-3-1 0-16,-4-1 0 0,0 2 0 0,2 18 0 15,-14-26 0-15,14 26 0 0,-24-9 0 0,24 9 0 16,-38 10 0-16,14 2 0 0,-4 5 0 16,-4 7 0-16,-4 4 0 0,-2 3 0 0,-2 6 0 15,0 1 0-15,1 2 0 0,5 2 0 0,3-3 0 16,8-1 0-16,5-3 0 0,7-5 0 0,7-1 0 16,6-4 0-16,7-3 0 0,6-4 0 0,7-3 0 15,6-7 0-15,8-2 0 0,8-7 0 0,8 1 0 16,4-8 0-16,14 6 0 0,-17-21-125 15,38 36-214-15,-42-32-290 0,20 9 29 16,-1 8 247-16</inkml:trace>
  <inkml:trace contextRef="#ctx0" brushRef="#br1" timeOffset="148015.7966">24690 3292 2047 0,'-24'7'0'15,"1"-4"0"-15,23-3 0 0,-26-5 0 0,26 5 0 16,0 0 0-16,-9-24 0 0,9 24 0 15,13-27 0-15,1 10 0 0,16 13 0 0,-15-36-285 16,35 28-384-16,-20-8-43 0,7-9 332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10CSC7 29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974243"/>
              </p:ext>
            </p:extLst>
          </p:nvPr>
        </p:nvGraphicFramePr>
        <p:xfrm>
          <a:off x="214283" y="762000"/>
          <a:ext cx="8750332" cy="5334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those who missed it, to sit the test:</a:t>
                      </a:r>
                    </a:p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Kate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(to finish)</a:t>
                      </a:r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, Desiree and Jayde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more than zero.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chemical reactions in terms of collisions of molecules</a:t>
                      </a:r>
                    </a:p>
                    <a:p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reaction, particle, reactant, product, bond, energy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embed existing learning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Examine what happens TO THE MOLECULES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in a chemical </a:t>
                      </a:r>
                      <a:r>
                        <a:rPr lang="en-NZ" sz="20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reaction via a link on our website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causes a chemical reaction and what causes one to be “successful”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Shorten down and write down the main points from the website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remember the key points and keep useful records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r>
                        <a:rPr lang="en-NZ" sz="20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Do the first trial of the method to see if it works</a:t>
                      </a:r>
                      <a:endParaRPr lang="en-NZ" sz="20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 way of testing our hypotheses (later on)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8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3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0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8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4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5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45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5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95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16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8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7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4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3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5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72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2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64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1"/>
            <a:ext cx="883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/>
              <a:t>chemical </a:t>
            </a:r>
            <a:r>
              <a:rPr lang="en-NZ" sz="3200" dirty="0" smtClean="0"/>
              <a:t>reaction</a:t>
            </a:r>
          </a:p>
          <a:p>
            <a:endParaRPr lang="en-NZ" sz="3200" dirty="0" smtClean="0"/>
          </a:p>
          <a:p>
            <a:r>
              <a:rPr lang="en-NZ" sz="3200" dirty="0" smtClean="0"/>
              <a:t>Particle</a:t>
            </a:r>
          </a:p>
          <a:p>
            <a:endParaRPr lang="en-NZ" sz="3200" dirty="0" smtClean="0"/>
          </a:p>
          <a:p>
            <a:r>
              <a:rPr lang="en-NZ" sz="3200" dirty="0" smtClean="0"/>
              <a:t>reactant</a:t>
            </a:r>
          </a:p>
          <a:p>
            <a:endParaRPr lang="en-NZ" sz="3200" dirty="0" smtClean="0"/>
          </a:p>
          <a:p>
            <a:r>
              <a:rPr lang="en-NZ" sz="3200" dirty="0" smtClean="0"/>
              <a:t>product</a:t>
            </a:r>
          </a:p>
          <a:p>
            <a:endParaRPr lang="en-NZ" sz="3200" dirty="0" smtClean="0"/>
          </a:p>
          <a:p>
            <a:r>
              <a:rPr lang="en-NZ" sz="3200" dirty="0" smtClean="0"/>
              <a:t>bond</a:t>
            </a:r>
          </a:p>
          <a:p>
            <a:endParaRPr lang="en-NZ" sz="3200" dirty="0" smtClean="0"/>
          </a:p>
          <a:p>
            <a:r>
              <a:rPr lang="en-NZ" sz="3200" dirty="0" smtClean="0"/>
              <a:t>energy</a:t>
            </a:r>
            <a:endParaRPr lang="en-NZ" sz="4000" dirty="0">
              <a:latin typeface="TheSansBold-Plain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59640" y="217080"/>
              <a:ext cx="8715960" cy="5255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440" y="202320"/>
                <a:ext cx="8748720" cy="528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82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9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1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22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13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1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4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22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8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9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9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0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5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7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3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2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8686</TotalTime>
  <Words>218</Words>
  <Application>Microsoft Office PowerPoint</Application>
  <PresentationFormat>On-screen Show (4:3)</PresentationFormat>
  <Paragraphs>42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443</cp:revision>
  <dcterms:created xsi:type="dcterms:W3CDTF">2006-08-16T00:00:00Z</dcterms:created>
  <dcterms:modified xsi:type="dcterms:W3CDTF">2015-06-26T05:20:12Z</dcterms:modified>
</cp:coreProperties>
</file>