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29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1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6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6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6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6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699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1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2">17611 9513 102 0,'-28'52'38'0,"-11"6"1"15,10 16-1-15,-7-4-31 16,8 14-3-16,4-2-1 15,6 1-3-15,8-3-4 16,4-12-4-16,19-1-30 16,-6-20-1-16,11-7-1 15,2-20 0-15</inkml:trace>
  <inkml:trace contextRef="#ctx0" brushRef="#br4" timeOffset="667212.714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5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68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46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896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88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5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26/11/2014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4723072"/>
              </p:ext>
            </p:extLst>
          </p:nvPr>
        </p:nvGraphicFramePr>
        <p:xfrm>
          <a:off x="214283" y="685801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next chunk on “Earthquakes”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main ideas in the Science of Seismicity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Choose four ideas and prepare a summary for display: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Tetrahedron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Poster (A4)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learn by summarizing AND make the lab look terrific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second project (three in this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unit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) OR start the last “chunk” (on volcanoes)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ahead to tomorrow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to find the gear, what the plan is.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9412</TotalTime>
  <Words>207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575</cp:revision>
  <dcterms:created xsi:type="dcterms:W3CDTF">2006-08-16T00:00:00Z</dcterms:created>
  <dcterms:modified xsi:type="dcterms:W3CDTF">2014-11-26T03:18:41Z</dcterms:modified>
</cp:coreProperties>
</file>