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75" r:id="rId2"/>
    <p:sldId id="281" r:id="rId3"/>
    <p:sldId id="592" r:id="rId4"/>
    <p:sldId id="59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4:38.2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2680 15833 34 0,'0'0'36'16,"0"0"0"-16,-4 23-1 15,-10 8-33-15,-1 12-1 0,-3 14 0 16,-1 15 1 0,-6 12-1-16,-1 7 1 0,0 4-1 15,3-4 1-15,4-8-2 16,4-14 2-16,7-16-2 15,7-21 1-15,8-20-1 16,6-26 1-16,9-20-1 16,3-15 0-16,3-17 2 15,1-10-2-15,0-6 2 16,-4-2-2-16,0 3 1 15,-8 11-1-15,-2 10 1 16,-6 14 0-16,-3 15 0 16,-2 15 0-16,-4 16 0 15,0 0 0-15,0 25 2 16,-1 4-2-16,3 1 0 0,3 2 0 15,5 0 0-15,6-5-1 16,10-6 1-16,5-12-1 16,12-9 0-16,3-12 1 15,11-6-1-15,4-10 1 16,-3-2-1-16,-2-4 1 15,-6 5-1-15,-9 0 1 16,-9 10-1-16,-10 11 1 16,-22 8-1-16,9 27 0 15,-17 16 1-15,-8 13-2 16,-3 11 1-16,-1 11 0 15,2 8-2-15,4 0 0 16,6-9-5-16,16 0-3 16,0-35-23-16,24 0-4 0,-1-28-3 15,18-6 1-15</inkml:trace>
  <inkml:trace contextRef="#ctx0" brushRef="#br0" timeOffset="345">3515 16393 42 0,'-9'29'37'16,"-2"-8"2"-16,13 4-3 16,1-11-31-16,15-7-3 15,11-13 1-15,5-8 0 16,9-10-3-16,3-7 4 15,-1-13-3-15,-7-1 1 0,-7 0-1 16,-11 2 1-16,-13 8-2 16,-14 7 0-16,-13 11 1 15,-11 12 0-15,-8 21-1 16,-5 11 0-16,-2 12 1 15,3 7-1-15,6 6 1 16,12 2-2-16,11-5 2 16,14-9-2-16,17-13 1 15,17-19-3-15,19-12-3 16,2-33-26-16,30 0-6 15,-1-21-2-15,13-2 0 16</inkml:trace>
  <inkml:trace contextRef="#ctx0" brushRef="#br0" timeOffset="542">4243 15769 50 0,'-29'46'41'16,"-10"5"-1"-16,7 21 0 15,3 5-37-15,5 9-1 16,4 4 0-16,6 1-3 15,11-5 0-15,4-8-4 16,12-2-5-16,-6-26-27 16,15-4-1-16,-8-29-2 15,8-4 1-15</inkml:trace>
  <inkml:trace contextRef="#ctx0" brushRef="#br0" timeOffset="1028">4014 16190 58 0,'-17'-3'37'0,"2"0"0"15,16 17-16-15,-1-14-17 16,33 13-2-16,2-10-1 16,11-1-1-16,8-5 0 15,8 0 1-15,4-4-1 16,-2-1 0-16,-3 1 0 15,-10 3 1-15,-8 2-1 16,-12 3 1-16,-11 4 1 16,-10 8 0-16,-14 2 1 15,-8 6-1-15,-9 4 1 16,-3 6-2-16,-4 2 2 15,-1 5-2-15,0 2 1 0,4-2-2 16,4-4 2-16,7 0-3 16,5-8 3-16,9-6-2 15,0-20 0-15,23 7 0 16,-1-22 0-16,4-8 0 15,3-6-1-15,1-8 3 16,-2-5-2-16,-1 0 1 16,-7-1-1-16,-4 8 2 15,-5 7-2-15,-4 7 1 16,-6 9 0-16,-1 12-2 15,0 19 1-15,-3 7-1 16,3 8 1-16,-2 1-3 16,6 6-1-16,4-8-6 0,21 10-21 15,-9-29-9 1,22-3-2-16,-4-23 2 0</inkml:trace>
  <inkml:trace contextRef="#ctx0" brushRef="#br0" timeOffset="1243">5159 15790 53 0,'-37'6'43'16,"7"28"-2"-16,-16 7 1 15,10 19-35-15,-6 1-4 16,7 10-2-16,6 1-1 15,7-2-2-15,12-3 0 0,3-14-9 16,23 8-26-16,-5-22-3 16,15 3-2-16,0-21 1 15</inkml:trace>
  <inkml:trace contextRef="#ctx0" brushRef="#br0" timeOffset="1644">5529 16126 46 0,'-11'-13'41'15,"-11"-7"-3"-15,7 12 1 16,-4-3-33-16,-1 7-3 0,-3 7 0 15,3 8-1-15,-2 6 0 16,2 13 0-16,4-2 0 16,4 5-1-16,6 0 0 15,7-7 0-15,6-4 0 16,9-6 0-16,5-9-1 15,4-4 0-15,2-3 0 16,-3-2 0-16,-2 2 1 16,-4 3-1-16,-8 3 0 15,-10-6 0-15,0 24 1 16,-8-8-1-16,-6 3 2 15,-1-1-3-15,-2-2 1 16,0-2-3-16,8 0-3 16,-9-20-21-16,18 6-13 0,0 0-1 15,28-17-2-15</inkml:trace>
  <inkml:trace contextRef="#ctx0" brushRef="#br0" timeOffset="2066">6910 15930 63 0,'-4'-22'42'0,"-10"2"-3"15,5 32-9-15,-8 0-27 16,1 18 0-16,1 13-1 15,-2 19 0-15,0 7-1 16,-1 13 0-16,4 2 0 16,9-1-1-16,1-10 0 0,5-11-1 15,9-13-1-15,5-27-6 16,17-3-17-16,-10-33-13 15,12-6-3-15,-13-26 1 16</inkml:trace>
  <inkml:trace contextRef="#ctx0" brushRef="#br0" timeOffset="2269">6614 16000 60 0,'-31'9'42'16,"3"-1"-2"-16,18 13 2 15,7-8-38-15,17-5-2 16,16-8 0-16,19-5-1 15,14-5-1-15,8-6-1 0,14 1-1 16,3-6-2-16,7 13-7 16,-20-6-28-16,4 17 0 15,-21-1-3-15,-11 15 3 16</inkml:trace>
  <inkml:trace contextRef="#ctx0" brushRef="#br0" timeOffset="2613">7130 16284 48 0,'-33'22'40'16,"17"4"-1"-16,0-14 0 15,18 7-31-15,-2-19-4 16,30 0-1-16,-1-6-1 16,8-2 1-16,6-4-1 15,3-2 1-15,0-6-2 16,-1 6 2-16,-9-6 0 0,-6 0-1 15,-9-2-1-15,-11 2 0 16,-10-1 1-16,-8 3-1 16,-9 8 0-16,-8 0 0 15,-5 10-2-15,-2 11 1 16,-1 8-1-16,0 8 0 15,4 5 1-15,6 4-2 16,8 1 2-16,10 0-1 16,12-5 1-16,11-12-3 15,19-3-3-15,3-27-16 16,32 9-17-16,-6-21-2 15,19-2-2-15,-9-18 1 16</inkml:trace>
  <inkml:trace contextRef="#ctx0" brushRef="#br0" timeOffset="2900">7877 16096 70 0,'-38'-4'42'15,"1"16"1"-15,-12-8-2 16,4 11-37-16,3-1-1 16,7 3-1-16,9-2-2 15,13 6 1-15,13-7-1 16,13 2 1-16,7 0-1 15,9-1-1-15,4 3 1 16,2 0 0-16,-4-1 1 16,-4 1-1-16,-7 5 1 15,-6-3-1-15,-9 1 1 16,-6-1-1-16,-5-2 1 15,-4-2 0-15,-1-3-2 0,0-6 0 16,11-7-3-16,-14-5-4 16,24 7-16-16,-13-28-15 15,19 9-4-15,-3-21-1 16,12 1 1-16</inkml:trace>
  <inkml:trace contextRef="#ctx0" brushRef="#br0" timeOffset="3097">8232 15732 63 0,'10'13'43'16,"-20"11"-1"-16,4 22 1 16,-20 10-36-16,4 12-3 15,0 3-1-15,2 4-2 16,3-1-1-16,2-7-2 0,10-4-4 15,-6-26-21-15,21 5-15 16,-3-26 0-16,9-5-1 16</inkml:trace>
  <inkml:trace contextRef="#ctx0" brushRef="#br0" timeOffset="3268">8068 16137 71 0,'-28'-18'42'15,"18"15"2"-15,-1-7-1 16,11 10-36-16,23-8-5 15,5-4-2-15,15 2-5 0,-7-19-22 16,34 15-15-16,-7-11-2 16,20 5 0-16,-2-7-1 15</inkml:trace>
  <inkml:trace contextRef="#ctx0" brushRef="#br0" timeOffset="5518">9443 15928 44 0,'0'0'39'16,"3"-16"0"-16,-3 16 0 15,0 0-33-15,-2 13 1 16,-1 8-4-16,4 18 0 16,-3 14-2-16,-3 9 0 15,1 9 0-15,-4 6 0 16,3 0-1-16,-4-5-2 0,8-8-2 15,-6-26-7-15,22-5-26 16,-15-33-2-16,26 4-1 16,-12-27 1-16</inkml:trace>
  <inkml:trace contextRef="#ctx0" brushRef="#br0" timeOffset="5737">9301 15992 52 0,'-36'-15'40'16,"15"13"-1"-16,2-2 2 15,20 14-32-15,-1-10-5 16,27 9-1-16,2-7-2 16,13-2 0-16,3-4-1 0,5-1-2 15,3 2-2-15,-4-8-4 16,9 14-9-16,-18-18-17 15,8 11-4-15,-14-6-2 16,-1 12 3-16</inkml:trace>
  <inkml:trace contextRef="#ctx0" brushRef="#br0" timeOffset="6069">9772 15963 20 0,'-14'15'35'0,"4"13"3"15,-5-6-2-15,10 25-15 16,-15-16-9-16,14 17 0 16,-4-10-5-16,8 9-2 15,-1-8 0-15,5-1-2 16,5-6 1-16,4-6-2 15,6-13 1-15,4-5-3 16,6-10 2-16,2-8 1 0,3-9-3 16,2-7 2-16,-2-8-1 15,-1-4 0-15,-5 4-2 16,-1 3 2-16,-7 3-1 15,-5 11-1-15,-13 17 2 16,0 0-2-16,7 10 1 16,-12 18 0-16,-3 6 0 15,1 3 0-15,1 7 0 16,5 0 0-16,5-4-1 15,4-10-3-15,13-1-3 16,-6-23-22-16,25 9-13 16,-2-19 1-16,11 2-3 15</inkml:trace>
  <inkml:trace contextRef="#ctx0" brushRef="#br0" timeOffset="6436">10290 16201 53 0,'-22'20'44'15,"-1"-5"-4"-15,13 8 4 16,6-4-28-16,10-5-11 16,11-10-2-16,10-3-1 15,12-2 0-15,3-8 0 16,6-7 0-16,0-5-2 15,-2-3 1-15,-5 0-1 16,-7-3 0-16,-9 3 0 16,-10-1 1-16,-12 3-2 0,-7 8 1 15,-14 8 0-15,-6 5 0 16,-5 6 0-16,-6 11 0 15,-2 11 0-15,2 9 0 16,1 7 0-16,6 2 0 16,7 1-1-16,9 0 0 15,11-8-1-15,17-3-4 16,1-30-15-16,35 7-19 15,-4-21-2-15,21-5-1 16,-1-16 2-16</inkml:trace>
  <inkml:trace contextRef="#ctx0" brushRef="#br0" timeOffset="6754">11013 16069 71 0,'-34'1'44'0,"2"14"-1"16,-10-3 0-16,8 12-34 15,1 1-6-15,6 1 0 16,13 0-3-16,10-3 2 15,12-5-2-15,11-3 2 16,13-5-2-16,4-7 1 16,4 1-1-16,1 1 0 15,-5-2 0-15,-8 5-1 16,-7 5 1-16,-10 4 0 15,-11 4 0-15,-9 4-1 16,-11 2 1-16,-2 0-1 16,-4 0 1-16,2-3-2 0,3 0-2 15,3-12-6-15,18 13-18 16,-11-22-14-16,11-3-2 15,20-5 0-15,0-5 0 16</inkml:trace>
  <inkml:trace contextRef="#ctx0" brushRef="#br0" timeOffset="7804">12603 16248 11 0,'0'0'3'0,"0"0"-14"16</inkml:trace>
  <inkml:trace contextRef="#ctx0" brushRef="#br0" timeOffset="11396">12212 16013 49 0,'0'0'38'16,"0"0"1"-16,7-12-1 0,-7 12-32 15,2 13-3-15,0 2 1 16,-6 4 0-16,4 16 0 15,-6 5-1-15,2 8-2 16,-3 3 2-16,2 6-3 16,-2-3 0-16,2-4-2 15,5-3-2-15,0-17-4 16,13 3-4-16,-13-33-21 15,30 9-6-15,-8-28 0 16,15-3 1-16</inkml:trace>
  <inkml:trace contextRef="#ctx0" brushRef="#br0" timeOffset="11594">12662 15934 54 0,'-13'28'39'15,"3"25"-1"-15,-12 3-1 16,1 12-32-16,-3-2-2 15,8-2-2-15,1-6-1 16,5-9-4-16,14 2-8 16,-3-30-26-16,16-3 0 15,5-17-1-15,13-3-2 16</inkml:trace>
  <inkml:trace contextRef="#ctx0" brushRef="#br0" timeOffset="12034">13270 15727 53 0,'12'9'38'0,"-28"17"0"15,-5 29-2-15,-12 5-31 16,-1 18-2-16,-11 11 0 16,-3 9-1-16,-4-3-1 15,2 2-1-15,8-7 0 16,3-15-2-16,12-8-2 15,8-25-4-15,24-1-9 16,-5-41-20-16,41 6-2 16,-4-34 2-16</inkml:trace>
  <inkml:trace contextRef="#ctx0" brushRef="#br0" timeOffset="12264">13437 16015 59 0,'-11'11'40'16,"-14"3"-2"-16,9 22 0 15,-8-1-35-15,4 11-2 16,-2 3 1-16,5 6 0 16,-1 1-1-16,9-3-2 15,6-1-1-15,1-15-1 16,13-5-2-16,-1-21-5 15,26 2-18-15,-7-28-10 16,17-3-2-16,-4-21 3 16</inkml:trace>
  <inkml:trace contextRef="#ctx0" brushRef="#br0" timeOffset="12435">13744 16059 65 0,'-1'-21'39'16,"1"21"-1"-16,-23-1-10 16,9 30-21-16,-9 5-3 15,-2 15-2-15,0 5-1 16,1 2-1-16,7 2-1 15,-1-6-3-15,17 1-3 16,-7-22-30-16,24 1-2 16,0-20 0-16,18-6-1 15</inkml:trace>
  <inkml:trace contextRef="#ctx0" brushRef="#br0" timeOffset="14260">14320 15716 34 0,'0'0'34'16,"0"0"2"-16,-23 36-2 15,-7-4-30-15,-3 22-2 16,-9 10 1-16,-5 21 1 15,-7 10-1-15,-1 14 0 16,-3 4-1-16,6 0 0 16,2-7-2-16,10-13-4 15,21-5-18-15,4-30-14 16,22-14-2-16,6-23 2 15</inkml:trace>
  <inkml:trace contextRef="#ctx0" brushRef="#br0" timeOffset="14494">14344 16094 56 0,'0'0'39'0,"-19"13"-2"15,12 11 1-15,4 3-38 16,-7 6-3-16,2 9 2 16,-5 5-4-16,6 11-3 15,-12-11-26-15,15 10-4 16,-2-17 1-16,5 0 0 15</inkml:trace>
  <inkml:trace contextRef="#ctx0" brushRef="#br0" timeOffset="14794">14674 16096 46 0,'4'-13'37'15,"-12"3"1"-15,8 10 0 16,-29 4-30-16,13 17-2 15,-5 1-2-15,1 11-1 16,3 2 0-16,6 4-2 16,5-4 2-16,11-2-1 15,9-6-1-15,15-9-1 0,9-11 1 16,13-14 0-16,9-15-2 15,9-9 0-15,3-6-4 16,-4-10-2-16,4 10-17 16,-20-18-13-16,0 14-3 15,-23-6 1-15,-6 20 1 16</inkml:trace>
  <inkml:trace contextRef="#ctx0" brushRef="#br0" timeOffset="14952">14874 16138 64 0,'-49'63'40'16,"17"13"-1"-16,-2-12 1 15,14 8-37-15,7-10 0 16,16-7-3-16,6-11 0 16,8-13-4-16,21 3-27 0,-5-27-7 15,17-2-3-15,-6-18 1 16</inkml:trace>
  <inkml:trace contextRef="#ctx0" brushRef="#br0" timeOffset="16266">16037 16353 35 0,'-12'-5'36'0,"-11"-3"0"15,1 10-1-15,-17-4-28 16,6 14-2-16,-6-3 1 15,3 12-3-15,0-1 1 16,3 7-3-16,4 2 3 16,11 3-2-16,9-2-1 15,10 2 0-15,12-5 0 16,9-6-1-16,11-10 1 15,7-10-1-15,6-13 1 16,3-14 0-16,2-12-1 16,-2-13 2-16,-1-11-2 15,-4-7 2-15,-6 0-1 16,-7 1 0-16,-5 5 0 15,-8 9 0-15,-3 12-1 0,-8 10 0 16,-3 20 1-16,-4 12-1 16,-8 32 0-16,-2 12-1 15,-1 16 1-15,-3 14 0 16,2 6 0-16,3 7-2 15,8-3-1-15,6-12-4 16,17-6-14-16,2-28-16 16,19-5-2-16,1-30 1 15,15-7-1-15</inkml:trace>
  <inkml:trace contextRef="#ctx0" brushRef="#br0" timeOffset="16919">16588 16349 58 0,'-27'23'38'0,"-9"-1"0"15,12 19 0-15,-4-4-34 16,8 8 0-16,7-2-2 16,6-1-1-16,7-4 0 15,10-7 0-15,8-8 0 16,12-11 0-16,4-14-1 15,6-8 0-15,4-13 0 16,-4-6 0-16,2-7 1 16,-4-3-1-16,-8-1 0 15,-6 3 0-15,-8 4 1 16,-7 6-1-16,-5 9 1 15,-6 7-1-15,2 11 0 0,-11 11 1 16,2 8-1-16,2 11 0 16,0 6 0-16,4 3 0 15,5 3-2-15,3-8-1 16,10 1-1-16,2-18-3 15,16 2-6-15,-6-33-6 16,19 14-2-16,-15-35 1 16,17 16 6-16,-17-18 5 15,3 6 7-15,-9 1 4 16,-12-2 6-16,2 23 7 15,-20-12 3-15,10 32-1 16,-19-7-5-16,10 24-5 16,-9 3-3-16,4 8-1 15,0 5-1-15,1 0-1 16,6-1 1-16,0-5 1 0,4-6-1 15,3-10 1-15,-1-12 0 16,6-6 0-16,-10-4 0 16,22-24 0-16,-10-5 0 15,3-1-1-15,-3-12 0 16,1 2-1-16,-2-4 0 15,1 6 0-15,-3 2-1 16,-3 5 0-16,3 8-1 16,-3 3-2-16,6 15-3 15,-9-13-14-15,18 25-17 16,-11-11-2-16,16 13-1 15,-5-12 1-15</inkml:trace>
  <inkml:trace contextRef="#ctx0" brushRef="#br0" timeOffset="17109">17597 16448 60 0,'-13'20'39'0,"7"17"-2"16,-7-6 1-16,2 9-34 15,2 3-3-15,4 0 0 16,1-2-3-16,-1-8-3 15,11 4-9-15,-12-24-23 16,16 1 0-16,-10-14-1 16,19-15 0-16</inkml:trace>
  <inkml:trace contextRef="#ctx0" brushRef="#br0" timeOffset="17574">17654 16191 73 0,'-5'-16'39'0,"-8"4"-1"16,13 12-2-16,-3 12-38 15,3-12-2-15,14 19-1 16,-1-8 1-16,6 6-2 16,0-3 0-16,7 9 0 15,-5-3 0-15,4 5 3 16,-7 2 1-16,-4-3 3 15,-4 4-2-15,-5-1 5 16,-1 8-1-16,-11-6 3 16,3 12 0-16,-6-4-1 15,3 4 2-15,-4-3-4 16,6-1 1-16,-4-5-3 0,8-7 1 15,-2-4-1-15,6-9 0 16,-3-12 0-16,15-7 0 16,0-14-1-16,3-6 1 15,0-6 0-15,6-5 0 16,-2-5-1-16,2 4 1 15,-1 1 0-15,-4 10-1 16,-1 9 0-16,-3 12 1 16,-2 9-1-16,-2 13 0 15,-1 9 0-15,-1 5 0 16,4 5-2-16,2-3-1 15,8 8-5-15,-7-23-18 16,21 13-12-16,-4-18-2 16,17 3 1-16</inkml:trace>
  <inkml:trace contextRef="#ctx0" brushRef="#br0" timeOffset="18208">18740 16576 25 0,'-25'-9'35'16,"4"7"1"-16,-4-12 1 16,6 14-20-16,-5-17-9 15,5 13 0-15,-9-6 1 16,4 13-2-16,-12 3-2 15,4 10 0-15,-8 7-1 0,3 11-1 16,-1 5-1-16,4 5 0 16,5 0-2-16,10-2 1 15,9-5 0-15,10-7 0 16,11-11-1-16,12-10 1 15,6-10-1-15,9-11 0 16,0-9 1-16,4-6-1 16,-4-7 1-16,-4-3-1 15,-6-3 1-15,-8 0-1 16,-5 2 0-16,-8 8-1 15,-4 7 1-15,-4 11-1 16,1 12 1-16,-8 15-1 16,2 17 1-16,-3 15-1 0,-1 22 0 15,-1 10 0 1,-2 18 0-16,-1 3 0 0,-2 9 0 15,2-6 1-15,-1-2-1 16,0-9 1-16,2-16-1 16,2-16 2-16,0-19-2 15,1-18 1-15,10-23 0 16,-18 0 0-16,11-22 0 15,-4-9 0-15,4-18 0 16,0-10 0-16,2-7 0 16,3-2 0-16,2-7 0 15,5 5 0-15,4 1 0 16,5 7 0-16,5 11 0 15,5 10-4-15,8 14-7 0,-5-7-15 16,21 21-12-16,-4-6-2 16,17 9-1-16</inkml:trace>
  <inkml:trace contextRef="#ctx0" brushRef="#br0" timeOffset="18960">19653 16671 64 0,'0'0'39'0,"-15"8"0"16,11 11-1-16,-6 0-35 15,0 8-1-15,-3 5-1 16,-1 11 1-16,-1 4-1 16,0-1 2-16,-1 0-2 15,3-4 1-15,3-7-1 16,0-7 1-16,7-6-2 15,3-22 2-15,0 0-2 16,0 0 1-16,22-23-1 16,-8-5 0-16,2-12 1 0,5-5-1 15,0-9 1-15,0-5-2 16,2-8 1-16,-4 4 0 15,2 7 0-15,-3 6 0 16,-2 9 0-16,-1 10-1 16,2 13 1-16,0 13 0 15,0 15 0-15,1 11 0 16,2 9-1-16,0 1 1 15,2 8 0-15,-1-2 0 16,0 1-1-16,-5-3 1 16,-7 2-1-16,0-7 1 15,-9-1-1-15,-7-2 1 16,-4-5 0-16,-9-1 0 0,-3-5 0 15,-1-2 0-15,-2-7 0 16,-1-1 0-16,3-5 0 16,3-2 0-16,4 0 0 15,2 2 1-15,1 11-1 16,2 5 1-16,-2 13-1 15,-4 10 1-15,-5 20 0 16,-3 4 0-16,-6 16-1 16,-3-4 2-16,-2 5-2 15,2-7 0-15,10-9-5 16,-4-15-13-16,30-13-21 15,-4-21-1-15,25-18-2 16,2-23 0-16</inkml:trace>
  <inkml:trace contextRef="#ctx0" brushRef="#br0" timeOffset="19553">20574 16703 60 0,'-16'-16'39'0,"-13"-11"-1"16,2 13 0-16,-7-6-34 15,-5 12-1-15,-6 5-1 16,2 12 1-16,-1 9-2 16,3 10 1-16,2 9 0 15,9 4 0-15,8 3-1 16,9-1 1-16,11-9-2 15,11-7 2-15,13-13-1 16,15-10 0-16,11-15 0 16,10-11-1-16,4-20 1 15,6-12 0-15,2-9-1 16,-5-5 0-16,-6-5 1 0,-11 0 0 15,-8 3-1-15,-11 7 2 16,-10 11-2-16,-12 15 1 16,-5 18-1-16,-2 19 1 15,-16 25-1-15,1 22-1 16,-1 18 2-16,-5 15-2 15,1 15 1-15,1 4-2 16,6 2-1-16,2-12-6 16,19 5-15-16,-5-30-16 15,26-7 0-15,2-25-3 16,26-14 1-16</inkml:trace>
  <inkml:trace contextRef="#ctx0" brushRef="#br0" timeOffset="20180">21668 16279 69 0,'17'-2'43'16,"10"-16"-4"-16,21 3 2 15,10-5-41-15,13-6-1 16,8 2 1-16,6 2-1 15,-1 4 1-15,-9 5 0 16,-15 12 0-16,-13 9 0 16,-23 10 1-16,-16 7-2 15,-21 8 2-15,-16 6-2 16,-13 4 2-16,-6 4-1 15,-6-2 0-15,3-3 0 16,5-7 0-16,14-2 0 16,17-10 1-16,15-7-1 0,21-7 0 15,17-2 1 1,17-2-1-16,11 2 0 0,3 2 1 15,2 7 0-15,-6 7 0 16,-11 7 1-16,-19 9-1 16,-17 4 1-16,-23 6-1 15,-20 7 1-15,-17 1-1 16,-17-1 1-16,-4-3-1 15,-3-10 0-15,5-7-3 16,12-13 0-16,20-8-5 16,10-28-10-16,42 6-16 15,5-26-8-15,35 2-1 16,5-11-1-16</inkml:trace>
  <inkml:trace contextRef="#ctx0" brushRef="#br0" timeOffset="20323">22938 16901 71 0,'3'33'43'16,"-30"-8"-1"-16,-2 9-1 15,-13-10-39-15,0-9-6 16,13 8-21-16,-11-24-16 16,15 2 0-16,-5-14-3 15,11 2 1-15</inkml:trace>
  <inkml:trace contextRef="#ctx0" brushRef="#br0" timeOffset="21194">19550 17075 36 0,'15'-23'34'0,"0"11"3"15,-7-14-14-15,12 9-10 16,-14-7-3-16,8 8-4 0,-8-2 0 16,2 5-3-16,-11-1 2 15,3 14-3-15,0 0 1 16,-16 1-1-16,3 13 0 15,2 9 0-15,-5 12-1 16,0 10 1-16,4 11-1 16,-1 6 1-16,-1 8-1 15,5-1 1-15,0 2-1 16,-1-1 0-16,1-6 0 15,0-10 0-15,-2-6-1 16,2-10 1-16,0-10-1 16,2-11 1-16,7-17-1 15,-1-15 1-15,10-19-1 16,6-10 0-16,7-18 1 0,1-9-1 15,5-11 0-15,1 1 1 16,-2 0-1-16,-7 12 0 16,-1 7 0-16,-5 18 0 15,-9 16 1-15,-5 28-1 16,0 0 1-16,-14 34-1 15,-5 18 1-15,-1 8 0 16,-2 16-2-16,-2-2-2 16,9 17-11-16,-13-15-18 15,24-5-7-15,-5-21-3 16,21-21-1-16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1:45:17.20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963 2306 48 0,'0'0'34'16,"3"12"2"-16,-3-12 0 15,22 10-13-15,-3-14-14 16,24 2-2-16,9-10-1 15,15 1 0-15,8-11-2 16,9 6-1-16,2-4-1 16,0 5 0-16,-11 3-1 15,-11 7-2-15,-9 5 0 16,-14 5-1-16,-12 10-1 15,-12-5-1-15,-4 10-1 0,-7-10-4 16,7 11-7-16,-13-21-19 16,12 16-1-16,-1-16 0 15,7-3 0-15</inkml:trace>
  <inkml:trace contextRef="#ctx0" brushRef="#br0" timeOffset="724.0724">2788 2305 52 0,'0'0'35'15,"-6"-18"0"-15,6 18 0 16,-6-12-21-16,6 12-5 16,0 0-2-16,0 0-2 15,0 0 0-15,25 0-1 16,-1-1-2-16,11 0 0 15,10-1-1-15,16 0 1 0,7 0-1 16,10 1 0-16,3 0-1 16,-2 2 0-16,-9 1 0 15,-5 2 0-15,-13 1-1 16,-14 1 0-16,-10 0 1 15,-13 0-1-15,-15-6-1 16,10 7-2-16,-10-7-2 16,0 0-9-16,3-13-22 15,-2 1 1-15,-1 12-2 16,9-21 0-16</inkml:trace>
  <inkml:trace contextRef="#ctx0" brushRef="#br0" timeOffset="1309.1308">4304 2305 72 0,'0'0'37'0,"0"0"-2"15,0 0 2-15,5-13-31 16,10 10 0-16,7-5-2 16,12 0 0-16,6-3 0 15,13 3-1-15,5-3 0 16,11 4 0-16,-4 0-1 15,-1 1-1-15,-8 5 0 0,-8 2-1 16,-10 3-1-16,-12 1 1 16,-9 0-2-16,-17-5 1 15,9 15-1-15,-9-15-1 16,-9 12-2-16,-2-15-6 15,11 3-24-15,0 0-2 16,0 0-1-16,-11-5 1 16</inkml:trace>
  <inkml:trace contextRef="#ctx0" brushRef="#br0" timeOffset="1900.19">5891 1273 60 0,'0'0'32'0,"12"-62"-1"16,-12 62-3-16,0 0-18 15,2-59 0-15,-2 59-4 16,0 0 0-16,-31 13 0 16,19 50-2-16,0 33 0 15,-24 0-1-15,0 36 1 16,-19 18-3-16,-8 26 1 0,-9 11-1 15,-1-9 1-15,-2-7-1 16,2-10-1-16,4-18 0 16,10-16-1-16,16-15-2 15,9-27-3-15,22-9-24 16,2-33-8-16,16-16 2 15,6-23-2-15</inkml:trace>
  <inkml:trace contextRef="#ctx0" brushRef="#br0" timeOffset="2495.2495">6306 2282 70 0,'-17'-13'35'15,"17"13"0"-15,0 0 1 16,9 12-17-16,4-13-16 15,12 3 1-15,8-4-1 16,9 1 1-16,7-2-1 16,11 2 0-16,1-3-1 0,-1 0 0 15,-3 2-1-15,-8-1-1 16,-5 3-1-16,-10-1-2 15,-4 4-1-15,-14-8-6 16,9 13-18-16,-25-8-9 16,22-7 1-16,-22 7-2 15</inkml:trace>
  <inkml:trace contextRef="#ctx0" brushRef="#br0" timeOffset="2952.2952">7557 2282 82 0,'0'0'37'0,"0"0"-2"15,24 9 0-15,-3-9-30 16,9 1-1-16,9-3 0 0,7 3 0 15,6-4-2-15,4 2 0 16,2-4-1-16,-2 0 0 16,-6 2 0-16,-3-2-1 15,-9 3-1-15,-10 0 0 16,-10 3-1-16,-18-1-2 15,13 6-5-15,-27-11-16 16,14 5-12-16,-27 8 1 16,13-1-2-16,-5-7 2 15</inkml:trace>
  <inkml:trace contextRef="#ctx0" brushRef="#br0" timeOffset="3372.3372">8580 2296 57 0,'-12'-2'36'15,"12"2"1"-15,0 0-1 16,2 10-9-16,10-11-22 15,13 7 0-15,4-5-1 16,10 3 0-16,10-2-1 0,3 1 0 16,7-5-1-16,5-1-1 15,-2 0 0-15,-2-2-1 16,-6 1 0-16,-10-1 0 15,-8 3 0-15,-9-2-1 16,-7 4 0-16,-20 0-2 16,13 0-3-16,-13 0-14 15,-11-1-17-15,0-2-2 16,11 3 0-16,-12-3 0 15</inkml:trace>
  <inkml:trace contextRef="#ctx0" brushRef="#br0" timeOffset="3797.3797">9791 2250 65 0,'0'10'39'0,"0"-10"-1"0,18 14 2 16,-3-15-21-16,12 7-12 15,3-8-1-15,12 4-1 16,3-7-2-16,5 0 0 15,2-2-1-15,0 2-2 16,0-1 1-16,0 0-1 16,-6 3-1-16,-7 0 0 15,-6 2-2-15,-8-2-1 16,1 5-6-16,-26-2-26 16,25-8-4-16,-25 8 1 15,11-15-1-15</inkml:trace>
  <inkml:trace contextRef="#ctx0" brushRef="#br0" timeOffset="4334.4329">11427 1368 75 0,'0'0'35'16,"-9"-25"-1"-16,9 25 1 15,0 0-29-15,-15 32-4 16,0 17-1-16,-5 25-1 16,-5 17 2-16,-2 21 0 15,-8 15 0-15,-5 12-2 0,-12 11 1 16,-5 4 0-16,-9-1 0 15,-2-9 0-15,-3-7-4 16,3-21-10-16,11-3-22 16,7-30 1-16,18-18-2 15,10-23 0-15</inkml:trace>
  <inkml:trace contextRef="#ctx0" brushRef="#br0" timeOffset="4777.4772">11856 2287 70 0,'0'0'38'0,"0"0"-1"0,0-13 1 16,17 22-21-16,-3-9-13 15,12 3-1-15,3-2 0 16,11 1 0-16,3 0-1 16,9 1 0-16,3-1-2 15,1 0 0-15,0-2-2 16,-4-2-1-16,0 4-5 15,-17-10-28-15,7 9-2 16,-18-9 0-16,0 5-1 16</inkml:trace>
  <inkml:trace contextRef="#ctx0" brushRef="#br0" timeOffset="5497.5496">13470 1289 58 0,'0'0'35'0,"0"0"-1"16,0 0-8-16,24-27-5 15,-30 54-14-15,-8 19-2 16,-15 35 0-16,-9 21-2 16,-18 30 0-16,-10 30-2 15,-15 21 1-15,-6 0 0 16,-4 2 0-16,-1-3-1 15,4-19-2-15,8-17 0 16,17-16-5-16,6-32-28 0,32-22-1 16,8-27-1-16,21-18-2 15</inkml:trace>
  <inkml:trace contextRef="#ctx0" brushRef="#br0" timeOffset="6157.6157">13977 2196 77 0,'0'0'37'0,"-16"-3"-1"16,16 3-6-16,-15 6-22 15,15-6-2-15,0 0-1 16,28 8-1-16,-3-7-1 0,14 2-1 15,9-3 0-15,9 0-1 16,6 1 0-16,8-1-1 16,-4 0-1-16,-3-3-2 15,-5 8-4-15,-16-8-28 16,2 8-3-16,-16-6 0 15,-5 4-1-15</inkml:trace>
  <inkml:trace contextRef="#ctx0" brushRef="#br0" timeOffset="6677.6677">15293 2246 71 0,'-10'1'38'0,"10"-1"-1"15,0 0 0-15,22 6-26 16,-4-9-6-16,15 3-2 15,5-5 1-15,10 5-1 16,5-1-2-16,2 0 1 16,0-1-2-16,-2-1 1 15,-4 3-1-15,-7 0 0 16,-6 1-1-16,-9-2 0 15,-4 2-2-15,-9-3 0 16,-1 6-3-16,-13-4-12 16,0 0-18-16,0 0-1 15,0 0-1-15,-11 2 1 0</inkml:trace>
  <inkml:trace contextRef="#ctx0" brushRef="#br0" timeOffset="7173.7173">16470 2237 83 0,'11'5'38'16,"0"-9"0"-16,17 10-5 15,-4-11-26-15,15 3-2 16,4-5 0-16,9 1-2 16,3 0 0-16,3-3-2 15,-3 1 1-15,-1 0-1 16,-8 3-1-16,-4-1 1 15,-13 2-1-15,-5 2-1 0,-7 2 0 16,-5-2-1-16,-12 2-1 16,0 0-1-16,0 0-2 15,0 0-9-15,-2 12-22 16,2-12 0-16,0 0-2 15,0 0 1-15</inkml:trace>
  <inkml:trace contextRef="#ctx0" brushRef="#br0" timeOffset="7961.7961">17720 2182 73 0,'0'0'36'15,"-14"0"-1"-15,14 0-8 16,0 0-19-16,27 0-2 16,-5-6-1-16,13 3-2 15,11-3 0-15,14 2 0 16,11-1-1-16,7 0-1 15,2 1 0-15,-3 3-1 16,-7 1 0-16,-7 1-1 0,-13 2 0 16,-13-2 0-1,-11 2-1-15,-10-3-2 0,-5 5-3 16,-16-19-19-16,5 14-11 15,3-11 0-15,-3 11-1 16</inkml:trace>
  <inkml:trace contextRef="#ctx0" brushRef="#br0" timeOffset="8480.848">19049 2137 63 0,'0'0'37'0,"0"0"-1"0,0 0 2 16,26 0-30-16,-12 0-3 15,15 6 0-15,3-6 1 16,12 3-2-16,7-2 0 16,11 1-1-16,4-2-1 15,7 0-1-15,-4-1 1 16,-1 1-2-16,-12 0 0 15,-8-2 0-15,-9 3-2 16,-10-2 0-16,-8 3-3 16,-20-13-11-16,-1 11-23 15,0 0 1-15,0 0-2 16,-15-4 2-16</inkml:trace>
  <inkml:trace contextRef="#ctx0" brushRef="#br0" timeOffset="9351.935">20463 2080 81 0,'0'0'40'0,"12"-2"-3"15,7 5 2-15,4-11-33 16,13 6-2-16,9-5 0 16,13-1-1-16,3-1-1 15,6-3 0-15,-1 3-1 16,1 0-1-16,-6 2 1 15,-7 1-1-15,-9 0-1 16,-10 3-1-16,-9 2 0 16,-11 1-1-16,-2 4-3 15,-13-4-11-15,0 0-21 0,-18 6 1 16,18-6-2-16,-14 14 2 15</inkml:trace>
  <inkml:trace contextRef="#ctx0" brushRef="#br0" timeOffset="9930.993">21858 2000 94 0,'-18'4'36'15,"1"-5"2"-15,17 1 0 16,0 0-34-16,33 3 0 16,5-5-2-16,11 0 0 15,10-3-1-15,7-2 0 16,6 2-3-16,-3-5-1 15,-1 8-8-15,-19-7-25 16,0 8-1-16,-18-3 0 0,-5 5-1 16</inkml:trace>
  <inkml:trace contextRef="#ctx0" brushRef="#br0" timeOffset="10329.0328">23023 1975 109 0,'0'0'39'15,"-24"-1"1"-15,24 1-2 16,-5 12-35-16,15-9-1 15,9 1 0-15,9 0 0 16,5 0 0-16,6 3-1 16,8-3 0-16,11-1-1 15,7 1-1-15,4-5-1 16,2 0-2-16,-5-5 0 15,-3 4-4-15,-17-12-17 16,5 10-14-16,-26-6 1 16,-5 4-2-16,-20 6 3 15</inkml:trace>
  <inkml:trace contextRef="#ctx0" brushRef="#br0" timeOffset="10720.0718">24074 1988 92 0,'0'0'40'15,"21"5"2"-15,9 0-3 16,2-12-20-16,19 7-16 15,9-2 0-15,12 1 0 16,2 0-2-16,3 0 0 16,-8 0-1-16,-6-3 0 15,-8 3 0-15,-11-1-1 16,-9-2-1-16,-14 1-1 15,-6 0-2-15,-15 3-5 16,14-10-28-16,-21 0-2 16,7 10-1-16,-12-18 1 15</inkml:trace>
  <inkml:trace contextRef="#ctx0" brushRef="#br0" timeOffset="11403.1402">25256 1122 45 0,'24'-81'32'0,"-24"81"3"16,0 0 0-16,0 0-18 15,25-61-8-15,-25 61-3 16,0 0 1-16,0 0-2 15,1 43 0-15,-4 28-1 16,-3 27 1-16,-16 11-2 16,-1 11 0-16,-13 11 1 15,-4 17-2-15,-12-3 2 16,-6-11-3-16,-1-9 2 15,-2 0-2-15,4-15 2 16,4-8-1-16,2-10 0 16,9-10-2-16,9-9 0 15,8-15-1-15,13-16-2 0,5-12-1 16,11-4-4-16,-4-26-28 15,11 19-5-15,-6-30 2 16,12 0-1-16</inkml:trace>
  <inkml:trace contextRef="#ctx0" brushRef="#br0" timeOffset="14348.4347">685 5452 89 0,'-10'-6'35'0,"10"6"-1"16,0 0-7-16,14-3-22 16,6-2-2-16,12 1-1 15,13-8-1-15,20 2 1 16,12-5 0-16,9-1-1 15,9 1-1-15,0-3 0 16,-1 7-1-16,-8 2-2 16,-8 9 0-16,-21-3-4 15,-3 16-4-15,-25-10-21 16,3 8-4-16,-13-5 1 15,-3-1 1-15</inkml:trace>
  <inkml:trace contextRef="#ctx0" brushRef="#br0" timeOffset="14896.4895">2249 5401 65 0,'-18'1'35'0,"6"4"-1"16,-2-5 0-16,14 0-26 15,0 0 0-15,0 0-3 16,20 1 0-16,10-5-1 15,8-7-1-15,13 1 0 0,3-5 0 16,10 1-1-16,-2 0-1 16,-1 0-1-16,-4 6-3 15,-13-1-5-15,2 13-27 16,-22-4-2-16,-4 10 0 15,-20-10-1-15</inkml:trace>
  <inkml:trace contextRef="#ctx0" brushRef="#br0" timeOffset="15486.5485">3418 5362 79 0,'-16'8'37'16,"16"-8"-2"-16,0 0 1 15,0 0-31-15,22 5-1 16,6-7-1-16,9-5 0 16,11 1-1-16,5-5 1 15,6 2-1-15,1-1-1 16,2 3-1-16,-6 0 1 15,-7 4-1-15,-11 3-1 16,-7 0 1-16,-9 1-1 16,-6 1 1-16,-16-2-2 15,12 6 1-15,-12-6-1 16,0 0-1-16,0 0-1 15,-10 2-3-15,10-2-19 0,0 0-9 16,0 0-2-16,1-13 0 16,-1 13 2-16</inkml:trace>
  <inkml:trace contextRef="#ctx0" brushRef="#br0" timeOffset="16526.6524">4743 5373 67 0,'0'0'37'16,"-17"-7"-1"-16,17 7-2 15,-17-4-26-15,17 4-2 16,0 0-3-16,0 0 0 16,19 1-1-16,4-1-1 15,8-1 0-15,6 0 0 16,6-1-1-16,6-2 1 15,0 0-2-15,0 0 1 0,-1 0-2 16,-3-3 0-16,-2 2-2 16,-4-5-2-16,3 10-8 15,-14-11-22-15,5 7 0 16,-14-6 0-16,0 8 1 15</inkml:trace>
  <inkml:trace contextRef="#ctx0" brushRef="#br0" timeOffset="17037.7036">6042 5390 72 0,'0'0'36'0,"-9"-6"0"16,9 6 1-16,0 0-31 15,21-2-2-15,-1-1-1 16,14 1-1-16,4-4 1 15,13 2-1-15,1-3-1 16,6-1 0-16,-2 1-1 16,-2 1 0-16,-7 1-1 15,-12 1 0-15,-6 4-1 16,-10 0-1-16,-5 6-1 15,-14-6-2-15,10 13-7 16,-10-13-22-16,-12 12 0 16,12-12-2-16,-11 7 2 15</inkml:trace>
  <inkml:trace contextRef="#ctx0" brushRef="#br0" timeOffset="17523.7522">7227 5381 67 0,'-17'-7'38'16,"17"7"-2"-16,3-14 2 16,11 3-26-16,0 0-8 15,10 4 0-15,4-2-2 16,8 3 1-16,-1 0-1 15,2 2-1-15,-3 0 1 16,2 2-1-16,-3 2-1 16,-3 0 1-16,-9 1-1 15,0-1 0-15,-9 2-1 16,0-1 0-16,-12-1 0 15,10 4 0-15,-10-4-2 0,0 0-1 16,0 0-5-16,0 0-27 16,0 0-1-16,11-14-1 15,-11 14 1-15</inkml:trace>
  <inkml:trace contextRef="#ctx0" brushRef="#br0" timeOffset="18029.8028">8434 5286 62 0,'16'-6'37'16,"7"9"-1"-16,-1-8 1 15,9 12-27-15,-2-14-3 0,8 7-1 16,-2-7-3-16,6 5 0 16,-4-4 0-16,0 1-1 15,-3 0-1-15,-1 2 0 16,-4 1 0-16,-1 1-1 15,-5 0 1-15,-7 2-1 16,-2 0 0-16,-14-1-1 16,18 3 0-16,-18-3 0 15,0 0-2-15,0 0-1 16,-9 14-6-16,-5-16-25 15,14 2-2-15,0 0 0 16,0 0 0-16</inkml:trace>
  <inkml:trace contextRef="#ctx0" brushRef="#br0" timeOffset="18510.8508">9643 5277 57 0,'-12'0'37'0,"12"0"-2"16,-12 2 1-16,12-2-18 16,0 0-11-16,19 1-1 15,-1-9-2-15,9 1-2 16,5-1 1-16,10 0-1 15,4-1 0-15,4 0-1 16,-2 2-1-16,-2 1 0 16,-3 1-1-16,-8 3 0 15,-9 3-1-15,-7 0-1 16,-10 6-1-16,-9-7-2 15,-4 20-6-15,-15-15-20 16,12 7-3-16,-9-7-1 0,16-5 0 16</inkml:trace>
  <inkml:trace contextRef="#ctx0" brushRef="#br0" timeOffset="18976.8975">10450 5219 87 0,'0'0'35'16,"0"0"1"-16,0 0-7 15,14 6-24-15,-2-1-2 16,2-4 0-16,11 1 1 15,0-2 0-15,14 0-1 16,10-6-1-16,8-2 0 16,4-2 0-16,3-1-1 15,-2 1 0-15,0 0-1 16,-3 2 1-16,-12 1-2 15,-11 4 1-15,-9 3-1 16,-8 4 1-16,-8-1-1 0,-11-3 1 16,9 11-1-16,-9-11-1 15,0 0-1-15,-10 12-2 16,-4-19-10-16,14 7-21 15,-14-7 0-15,14 7-3 16,-9-21 2-16</inkml:trace>
  <inkml:trace contextRef="#ctx0" brushRef="#br0" timeOffset="19576.9575">12190 3932 41 0,'19'-44'34'16,"0"16"1"-16,-11 0 0 15,-8 28-12-15,1-22-13 16,-1 22-3-16,-14-1-2 15,14 1-1-15,-23 22-1 16,13 9-1-16,-1 16-1 16,3 17 1-16,2 14-1 15,0 22 0-15,-4 17 0 16,-4 15 0-16,-9 15 0 15,-4 4-1-15,-10-1 2 16,-2-3-3-16,-6-10 3 0,2-13-2 16,6-14-1-16,5-24-3 15,19-9-6-15,2-28-27 16,20-15 0-16,2-22-2 15,15-10 2-15</inkml:trace>
  <inkml:trace contextRef="#ctx0" brushRef="#br0" timeOffset="19974.9973">12567 5010 61 0,'-4'-18'37'15,"4"18"-1"-15,10-9 2 16,4 16-15-16,-5-13-18 15,10 5-2-15,0-4 0 16,9 3 0-16,-1 0-1 16,3-1-2-16,2 2 0 0,1-1-2 15,4 3-3-15,-5-8-8 16,11 12-25-16,-13-9 1 15,11 6-2-15,-12-6 1 16</inkml:trace>
  <inkml:trace contextRef="#ctx0" brushRef="#br0" timeOffset="20358.0356">13497 4964 87 0,'0'0'38'0,"0"0"-1"16,0 0 2-16,0 0-35 15,0 0-1-15,21 5-1 16,-3-4 0-16,5-1-1 15,6 2 0-15,3 0 0 16,2 0 0-16,4 0-2 16,0-1 1-16,7 4-3 0,-1-6-1 15,7 5-4-15,-14-14-24 16,9 10-4-16,-8-8-2 15,1 6-1-15</inkml:trace>
  <inkml:trace contextRef="#ctx0" brushRef="#br0" timeOffset="20763.0761">14337 4957 83 0,'0'12'40'0,"0"-12"-2"16,28 9 2-16,-9-3-35 16,13-4-1-16,6-2 0 15,6 1-1-15,3-2-1 16,1 0 0-16,1-2-1 15,2 1 1-15,-4-2-2 16,-5 2 0-16,-4-2 0 16,-6-1-1-16,-8 4-1 15,-6-2-2-15,-4 4-1 16,-14-1-8-16,0 0-25 0,-7-13-1 15,7 13 0-15,-11-9 1 16</inkml:trace>
  <inkml:trace contextRef="#ctx0" brushRef="#br0" timeOffset="21484.1482">15969 3865 63 0,'0'0'32'0,"0"0"0"16,0 0-9-16,-5 35-10 0,-18-6-3 15,5 26-3-15,-14 12-1 16,0 28 0-16,-13 15-1 15,-3 24 1-15,-11 11-1 16,-2 12-1-16,-4 0 0 16,-2 1-3-16,1-10 1 15,5-16-2-15,5-18-1 16,9-14-1-16,13-20-3 15,5-20 0-15,24-6-15 16,1-26-17-16,18-8 0 16,0-21 0-16,11-8 0 15</inkml:trace>
  <inkml:trace contextRef="#ctx0" brushRef="#br0" timeOffset="22220.2218">16137 4993 62 0,'0'0'37'15,"0"0"-1"-15,7 12 2 16,-2-24-17-16,10 13-17 0,4-4-1 15,12 1 0 1,4-4-1-16,5 1-2 0,8-1-2 16,-1-4-3-16,9 11-13 15,-9-14-20-15,5 9 2 16,-15-9-3-16,4 7 2 15</inkml:trace>
  <inkml:trace contextRef="#ctx0" brushRef="#br0" timeOffset="22732.273">17024 5028 87 0,'25'17'36'0,"-11"-12"0"16,10 10-8-16,2-15-21 15,9 5-4-15,-3-5 2 16,7 2-2-16,4-4 0 16,0 0 0-16,-2 0-2 15,-5-3 2-15,-4 4-4 16,-7-1 1-16,-1 4-2 15,-14-3-2-15,2 15-12 16,-12-14-23-16,0 0 3 16,2 11-4-16,-2-11 4 15</inkml:trace>
  <inkml:trace contextRef="#ctx0" brushRef="#br0" timeOffset="23251.3249">18027 5067 78 0,'0'0'36'0,"-9"1"-1"16,9-1 2-16,0 0-34 15,15-2 3-15,7-3-3 16,10 3 2-16,6-5-3 15,10 2 0-15,5-3 0 16,4 1-3-16,-2 2 1 0,-2-4-2 16,-7 6 0-16,-10-2-2 15,-8 5 1-15,-17-5-4 16,8 12-28-16,-19-7-1 15,0 0-1-15,-20 10 0 16</inkml:trace>
  <inkml:trace contextRef="#ctx0" brushRef="#br0" timeOffset="23719.3717">18971 5068 87 0,'0'0'37'0,"0"0"0"0,24 7 1 16,-4-12-36-16,11 2 2 15,6-2-3-15,7 2 2 16,3-5-1-16,0 2-1 15,-2-1-1-15,-3 1-1 16,-5 2 1-16,-5-1-3 16,-4 4 1-16,-9-1-1 15,-1 6-4-15,-18-4-13 16,15-3-16-16,-15 3-1 15,0 0-1-15,0 0 1 16</inkml:trace>
  <inkml:trace contextRef="#ctx0" brushRef="#br0" timeOffset="24220.4218">19921 5073 81 0,'-15'-5'37'0,"15"5"1"16,0 0-1-16,0 0-31 15,19-3-4-15,2 1 2 16,7 0-2-16,8 0 0 15,7-3 0-15,3 2-1 16,4-3-1-16,-1 0 1 16,-5 0-1-16,-8 3-1 15,-5 0 1-15,-9 0-2 16,-6 3 1-16,-16 0-1 15,13 4-2-15,-13-4-1 0,-2 10-6 16,2-10-26-16,-11 8 1 16,11-8-1-16,0 0 1 15</inkml:trace>
  <inkml:trace contextRef="#ctx0" brushRef="#br0" timeOffset="24670.4668">20905 5050 88 0,'-22'-2'37'0,"22"2"2"16,-22 3-2-16,22-3-31 15,0 0-2-15,27 0-2 16,2-3 0-16,8 0 0 15,11-3-1-15,4-1-1 16,1-2 0-16,3 1 0 0,-5-2 0 16,-7 2-1-16,-10 1 0 15,-9 1-2-15,-8 5-1 16,-17 1-2-16,13 6-11 15,-13-6-21-15,0 0 1 16,-21 6 0-16,21-6 0 16</inkml:trace>
  <inkml:trace contextRef="#ctx0" brushRef="#br0" timeOffset="25138.5134">22044 5009 82 0,'-18'5'38'0,"18"-5"2"16,-24 11-2-16,24-11-27 15,0 0-7-15,24 11-1 0,2-14-1 16,14 1-1-16,3-4 1 15,9-2-1-15,3-1 0 16,3-1 0-16,-1 1 0 16,-5-1-3-16,-8 5 2 15,-8 0-2-15,-7 6-1 16,-12-2-1-16,-2 8-6 15,-15-7-26-15,-2 10-1 16,2-10 0-16,-10 13-1 16</inkml:trace>
  <inkml:trace contextRef="#ctx0" brushRef="#br0" timeOffset="25555.5553">22967 5004 100 0,'-14'6'38'0,"14"-6"2"0,0 0-3 15,19 10-29-15,-7-14-6 16,7 3-1-16,4-2 1 16,8 0-2-16,0-2 1 15,5 1-2-15,0-1 0 16,0 2-1-16,-2 1 0 15,-2-3-2-15,-3 6-1 16,-12-9-6-16,10 13-25 16,-27-5-1-16,11 1 0 15,-11-1-1-15</inkml:trace>
  <inkml:trace contextRef="#ctx0" brushRef="#br0" timeOffset="25977.5975">23741 5083 103 0,'0'0'39'16,"0"0"0"-16,0 0-2 15,13-9-32-15,2 4-4 16,8 1 0-16,3-3-1 15,10 1 2-15,-3 1-3 16,4 0 1-16,1 1-1 16,-4-1 0-16,-3 5-2 15,-7-3-2-15,-2 9-4 16,-22-6-27-16,0 0-1 15,0 0-2-15,0 0 2 16</inkml:trace>
  <inkml:trace contextRef="#ctx0" brushRef="#br0" timeOffset="26490.6488">24508 5067 110 0,'0'0'38'0,"-14"0"1"15,14 0-10-15,15 1-25 16,7-4 1-16,8-5-3 16,12 2 2-16,2-3-3 15,11 2 1-15,0-3-1 16,1 3 0-16,-1-1 0 15,-8 2-2-15,-8 0 1 16,-6 3-1-16,-7 1 1 16,-10 0 0-16,-16 2 0 15,15-2-1-15,-15 2 0 0,0 0-1 16,0 0 0-16,0 0-2 15,0 0 0-15,-10-18-3 16,10 18-4-16,0 0-26 16,13 0-1-16,-13 0-1 15,16-6 1-15</inkml:trace>
  <inkml:trace contextRef="#ctx0" brushRef="#br1" timeOffset="236814.6791">4511 2002 54 0,'-12'22'36'16,"-3"-8"0"-16,2 4 0 15,-5-10-11-15,8 3-20 16,10-11-1-16,0 0-1 0,-8-20-1 16,15-2 0-16,6-10 0 15,4-9 0-15,2-6 0 16,3-6 2-16,2-5-2 15,0 1 1-15,-2-2-1 16,3 2 1-16,-3 1-2 16,1-1 1-16,-23 57-1 15,28-50-1-15,-28 50 2 16,26-50-2-16,-26 50 2 15,0 0-1-15,43-51 0 16,-43 51 0-16,35 3 0 16,-12 22 0-16,-5 21-2 15,-5 24 1-15,-6 16 0 16,-2 16-1-16,-11 10 0 15,2-10-2-15,1-13 1 0,3-11-3 16,11-11 0-16,-3-26-5 16,17-6-27-16,-13-24-3 15,10-9 0-15,-10-22 1 16</inkml:trace>
  <inkml:trace contextRef="#ctx0" brushRef="#br1" timeOffset="236983.696">4622 1858 93 0,'-23'-4'40'0,"23"4"2"16,0 0-3-16,10-15-29 16,21-4-8-16,17-8-1 15,12-2-5-15,1-10-25 0,11 5-9 16,-9 0-1-16,2 11-1 15</inkml:trace>
  <inkml:trace contextRef="#ctx0" brushRef="#br1" timeOffset="237299.7276">4749 1204 78 0,'-62'-38'43'15,"62"38"-1"-15,0 0-1 16,-62-44-17-16,62 44-22 16,0 0 0-16,0 0-5 15,0 0-9-15,74-36-27 16,-74 36-2-16,87-9 0 15,-39 9-2-15</inkml:trace>
  <inkml:trace contextRef="#ctx0" brushRef="#br1" timeOffset="238456.8433">7865 1598 79 0,'0'0'35'16,"-19"16"-1"-16,13-3 3 15,-8 2-34-15,6 10 1 16,-2 8 1-16,1 11-2 16,-6 5 2-16,4 11-1 15,-10 2 0-15,3 5-3 16,-1-6 2-16,4-8-2 15,-3-9 1-15,7-9-1 16,-2-14 1-16,13-21-1 16,0 0 1-16,9-35 0 15,5-7-1-15,5-12 2 0,0-14-2 16,8-8 2-16,1-9-2 15,1-7 1-15,0 3-1 16,-29 89 1-16,25-90-1 16,-25 90 0-16,28-81 1 15,-28 81-2-15,24-71 1 16,-24 71-1-16,30-53 1 15,-30 53 0-15,29-30-2 16,5 28 1-16,-10 20 0 16,10 23 0-16,-12 17-1 15,3 21 0-15,-6 14 0 16,-2 6-1-16,-7-9 2 15,-2 0-2-15,-5-10 1 16,-3-3-3-16,2-12 2 0,-6-14-3 16,5-8-3-16,-11-24-29 15,10-1-3-15,-10-25 0 16,10 7 0-16</inkml:trace>
  <inkml:trace contextRef="#ctx0" brushRef="#br1" timeOffset="238607.8583">7997 1912 101 0,'-17'-22'39'16,"-6"-1"1"-16,11 15-1 15,1 0-33-15,11 8 0 16,24-11-3-16,10 0-1 16,16-3-7-16,5-10-33 15,29 2-3-15,2-5 0 16,13 3-2-16</inkml:trace>
  <inkml:trace contextRef="#ctx0" brushRef="#br1" timeOffset="239786.9763">12327 1539 73 0,'0'0'34'16,"-18"13"0"-16,-1 8 0 16,0 16-30-16,-10 9 0 15,4 13-1-15,-9 6 2 16,4 14-1-16,-8-2 1 15,9 3-3-15,1-5 2 16,4-11-2-16,4-14 1 16,4-8-1-16,5-16 0 15,7-16 0-15,4-10 0 0,8-25 0 16,6-12 0-1,5-10 0-15,1-12 0 0,3-10 1 16,2-9-2-16,5-5 2 16,-2-3-1-16,2 2 1 15,-2 8-2-15,-1 3 0 16,-1 12 1-16,0 7-2 15,-2 17 1-15,2 8-1 16,-2 17 0-16,0 17 0 16,2 13-1-16,-1 15 1 15,0 12 0-15,-3 14-1 16,-3 11 1-16,-5 9-1 15,-4 6 0-15,-1 2-2 16,-6-5 1-16,-2-5-3 16,4-3-2-16,-8-28-18 0,8 0-15 15,-7-22-1-15,9-7 1 16,-7-17 0-16</inkml:trace>
  <inkml:trace contextRef="#ctx0" brushRef="#br1" timeOffset="239933.991">12410 1918 104 0,'-26'-14'40'0,"-4"-2"1"15,15 15-4-15,15 1-32 16,0 0-3-16,21-4-2 16,19-6-3-16,29 3-36 15,6-11-1-15,28 5 0 16,10-9-2-16</inkml:trace>
  <inkml:trace contextRef="#ctx0" brushRef="#br1" timeOffset="241330.1306">16563 1584 77 0,'0'0'36'0,"12"-3"0"16,-12 3 0-16,-5 22-31 15,-7-4-1-15,5 11-2 0,-9 8 2 16,2 9-2-16,-6 5 1 16,4 7-2-16,-4 0 2 15,5 4-3-15,2-12 2 16,3-6-1-16,3-9 0 15,4-12 0-15,3-23 1 16,0 0 0-16,0 0 0 16,17-34 1-16,-5 0-2 15,5-11 2-15,-2-8-1 16,6-13 1-16,2 0-2 15,0-4 1-15,3-3-1 16,1 2 1-16,-1 5-1 16,2 3 0-16,-4 13 0 15,3 11-1-15,-3 9 0 0,2 12 0 16,-2 15 1-16,-1 10-1 15,1 11 0-15,2 11 0 16,-3 8 0-16,-2 6 0 16,1 9 0-16,-6 10-1 15,-3 4 0-15,-2 2-1 16,-6-3 0-16,-3-2 0 15,0-4-2-15,-6-4-1 16,4-8-3-16,-12-25-22 16,11 3-10-16,-9-20 0 15,10-5 0-15,-15-11 2 16</inkml:trace>
  <inkml:trace contextRef="#ctx0" brushRef="#br1" timeOffset="241474.145">16800 1877 89 0,'-39'-35'40'0,"9"13"1"0,-9-5 0 15,17 10-30-15,-4 1-4 16,14 6 0-16,12 10-4 15,34-21-4-15,14 9-4 16,3-11-34-16,35 5-3 16,6-8 0-16,19 4-2 15</inkml:trace>
  <inkml:trace contextRef="#ctx0" brushRef="#br1" timeOffset="247332.7308">6226 4663 34 0,'0'0'31'16,"1"-19"3"-16,-1 19-2 16,-4-20-12-16,4 20-12 15,0 0-1-15,0 0-1 16,-6 24-1-16,2 7-1 15,-10 6-1-15,3 13 0 16,-8 8-1-16,1 6 0 16,-3 5 0-16,0 1-1 15,1-8 2-15,7-7-3 16,0-10 2-16,6-7-1 0,2-12 2 15,4-10-2-15,1-16 1 16,0 0-1-16,15-23 0 16,-4-7 1-16,-1-12-1 15,4-9 1-15,1-11-2 16,3-10 2-16,0-10-2 15,5-1 1-15,1-2 0 16,4 2-1-16,0 5 1 16,4 7 0-16,0 11 0 15,0 11 0-15,0 11-1 16,0 17 2-16,-2 14-2 15,-2 15 0-15,-2 17 0 16,0 14-1-16,-3 15 0 16,-2 16 0-16,-4 15 0 0,-1 8 0 15,-5 10 2-15,-3 2-2 16,-6 1 1-16,1-8-3 15,-2-5 1-15,-5-15-4 16,7-6-3-16,-14-28-28 16,15-10-1-16,-4-34 0 15,0 0 0-15</inkml:trace>
  <inkml:trace contextRef="#ctx0" brushRef="#br1" timeOffset="247485.7461">6408 5042 89 0,'-28'-12'38'16,"-3"-1"-1"-16,17 17 1 15,14-4-33-15,0 0-3 16,36 2-4-16,-3-13-34 0,34 0-2 16,2-10-1-16,24 1-1 15</inkml:trace>
  <inkml:trace contextRef="#ctx0" brushRef="#br1" timeOffset="248603.8579">12860 4274 40 0,'-9'-17'33'15,"1"7"1"-15,-3-3 0 16,11 13-15-16,-16-7-9 15,16 7-1-15,0 0-2 16,-12 18-1-16,2-1-1 16,2 11-2-16,-6 10 0 15,-3 15-2-15,-6 15 1 16,-4 13 0-16,-7 5-1 15,6 5 0-15,-5-4 0 16,4-7 0-16,4-9 0 0,4-17 0 16,7-17 0-16,8-18 1 15,6-19-1-15,7-22 1 16,6-12 0-16,6-16-1 15,5-12 1-15,3-9-1 16,4-12 1-16,4-7-2 16,5-3 1-16,-1 2 1 15,3 2-2-15,3 5 1 16,1 7 0-16,2 11-1 15,-2 10 1-15,-2 14-1 16,-3 18 0-16,-2 15 0 16,-7 19 0-16,-6 18 0 15,-8 16 0-15,-8 16 0 16,-5 13-1-16,-8 12 1 0,-4 8-1 15,-4 5 0-15,-4-1-1 16,-2-5-1-16,7-5-1 16,-4-18-6-16,14-1-25 15,-11-27-4-15,11-7 1 16,0-34-2-16</inkml:trace>
  <inkml:trace contextRef="#ctx0" brushRef="#br1" timeOffset="248745.8721">12827 4600 101 0,'-22'-19'40'16,"22"19"0"-16,17-15-2 0,22 5-37 16,23 11-35-16,6-17-5 15,19 5 0-15,6-9-2 16</inkml:trace>
  <inkml:trace contextRef="#ctx0" brushRef="#br2" timeOffset="262613.2586">17254 4358 73 0,'11'-21'37'16,"-11"21"-2"-16,9-13-1 16,-9 13-27-16,10 16-2 15,-5 10-1-15,-7 6 0 16,-3 12-2-16,-1 8-1 15,-3 7 1-15,-2 3-1 16,-1-1 0-16,0-1-1 0,-1-7-2 16,9-3-3-16,-7-18-8 15,17 1-23-15,-7-14-1 16,10-8 0-16,-9-11-1 15</inkml:trace>
  <inkml:trace contextRef="#ctx0" brushRef="#br2" timeOffset="262848.2822">17325 4337 93 0,'-9'-12'38'0,"9"12"-1"16,0 0 1-16,0 0-36 0,15 2-1 15,9-5-1-15,7-1 0 16,7-3-2-16,4 3-2 16,-1-8-2-16,7 14-29 15,-12-8-1-15,-2 12-1 16,-14-4-1-16</inkml:trace>
  <inkml:trace contextRef="#ctx0" brushRef="#br2" timeOffset="263027.3001">17356 4591 83 0,'0'0'37'16,"0"15"-2"-16,13-22 1 0,7 0-34 15,11-5-2-15,5 1-1 16,1 5-6-16,-8-6-26 15,4 10-2-15,-13-1-2 16,-7 12 1-16</inkml:trace>
  <inkml:trace contextRef="#ctx0" brushRef="#br2" timeOffset="263198.3172">17192 4968 92 0,'-6'16'36'0,"22"-1"2"16,8-21-3-16,20 0-33 15,17-7-4-15,0-14-32 16,10 7-1-16,-8-5-2 0,5 5-2 16</inkml:trace>
  <inkml:trace contextRef="#ctx0" brushRef="#br3" timeOffset="274438.4411">22211 1342 79 0,'22'-53'37'16,"-22"53"-1"-16,0 0 1 16,0 0-32-16,0 0-1 0,-7-48 0 15,7 48 0-15,-15 0-2 16,-5 16 0-16,-11 8 0 15,6 14-1-15,-9 13-1 16,3 16 1-16,1 5-1 16,6 7 1-16,13-15 0 15,8-6 0-15,13-16-1 16,12-18 1-16,10-23 0 15,14-19 0-15,7-17 1 16,1-19-1-16,-3-11 0 16,-51 65 0-16,44-81 2 15,-44 81-2-15,34-83 0 0,-34 83 0 16,9-79-1-16,-9 79-1 15,-8-55-1-15,-4 18-5 16,-14 17-32-16,-14 19-1 16,12 15 0-16,1 12-2 15</inkml:trace>
  <inkml:trace contextRef="#ctx0" brushRef="#br3" timeOffset="275348.5321">24476 1358 79 0,'1'-63'38'16,"-1"63"-2"-16,0 0 2 15,0 0-33-15,-15-52 0 16,1 41 0-16,-19 12 0 16,6 13-1-16,-17 13-1 15,0 17 1-15,-9 9-2 16,6 11 0-16,2 2-1 15,18 0 0-15,14-8 0 16,18-9-1-16,19-11 0 16,19-15 0-16,21-12 0 0,15-18 0 15,12-13 0-15,7-15 0 16,-7-14 1-16,-3-11 0 15,-88 60 0-15,74-71-1 16,-74 71 2-16,48-78-2 16,-48 78 1-16,15-65-1 15,-15 65 0-15,-25-39-1 16,-24 18-4-16,-22 10-31 15,4 25-5-15,-9 15 1 16,10 15-2-16</inkml:trace>
  <inkml:trace contextRef="#ctx0" brushRef="#br4" timeOffset="290443.0414">8830 4532 63 0,'0'0'35'0,"7"-15"0"15,-7 15-8-15,0 0-15 0,0 21-3 16,-6-4-1-16,6 22-2 15,-7 5-1-15,4 14-2 16,-4 8-2-16,2 11 0 16,1 1 1-16,-1-2-3 15,3-1-2-15,-1-21-21 16,10 2-12-16,-3-23-2 15,9-9 0-15,-2-20-1 16</inkml:trace>
  <inkml:trace contextRef="#ctx0" brushRef="#br4" timeOffset="291888.1859">18358 4295 73 0,'0'0'38'16,"0"0"-1"-16,8 13 1 16,-25 15-33-16,11 18-1 15,-3 9-1-15,-3 18-1 16,-3 12-1-16,-1 6 0 15,0 3 0-15,-1-9-4 0,13 4-9 16,-2-27-25-16,15-10 1 16,-2-20-3-16,16-14 1 15</inkml:trace>
  <inkml:trace contextRef="#ctx0" brushRef="#br4" timeOffset="293874.3845">21195 4166 51 0,'10'7'37'15,"-11"4"-1"-15,6 15 1 16,-13-2-13-16,8 25-17 15,-6 7-1-15,3 15-2 16,-4 5 0-16,3 6-3 16,0-1 0-16,0-3-3 15,6 1-6-15,-6-20-28 16,11-5-1-16,-3-17 0 15,13-11-3-15</inkml:trace>
  <inkml:trace contextRef="#ctx0" brushRef="#br4" timeOffset="294946.4917">23216 4369 66 0,'0'0'37'0,"0"0"0"16,13-4 1-16,-24 5-21 15,14 25-11-15,-12 8-1 0,4 20 0 16,-4 9-2-16,0 14-2 16,3 9-3-16,-8-1-29 15,14 5-6-15,-5-15-1 16,12-9-1-16</inkml:trace>
  <inkml:trace contextRef="#ctx0" brushRef="#br5" timeOffset="306527.6496">23867 4402 63 0,'0'0'35'0,"4"-18"0"16,-4 18-1-16,3-23-18 16,-3 23-10-16,7-12-2 15,-7 12 0-15,0 0 0 0,13 0-1 16,-13 0 0-16,7 32 0 15,-7-5-1-15,-1 14 1 16,-6 6-1-16,-1 13 0 16,-3 6-2-16,-5 2 1 15,1 0-2-15,-2-6 0 16,4-3-2-16,0-16-5 15,14-1-26-15,-4-19-3 16,11-3 0-16,-8-20-2 16</inkml:trace>
  <inkml:trace contextRef="#ctx0" brushRef="#br5" timeOffset="306789.6756">23616 4389 104 0,'-20'6'39'0,"4"-6"2"15,16 0-1-15,25 13-35 16,13-9-1-16,17-3-1 15,21-1 1-15,12-6-2 16,6-6-4-16,6 8-14 16,-9-22-22-16,-3 7-5 15,-25-6 1-15,-12 4-2 16</inkml:trace>
  <inkml:trace contextRef="#ctx0" brushRef="#br5" timeOffset="314916.4885">14099 1505 35 0,'-2'-19'32'16,"2"1"1"-16,0 2 0 15,-8 2-19-15,8 14-3 0,5-20 3 16,-5 20-8-16,0-15-1 16,0 15-1-16,0 0 0 15,0 0-1-15,0 0-1 16,6 21 1-16,-7 7-2 15,3 9 1-15,-2 12-1 16,-1 11-1-16,-2 6 0 16,3 5 0-16,-4 0 0 15,2-4 0-15,-5-7 1 16,3-3-2-16,-2-13 2 15,3-9-1-15,1-11 1 16,-1-10-1-16,3-14 1 16,-1-13-1-16,6-10 1 15,-5-12-1-15,4-8 1 16,-4-10 1-16,0-10-1 15,1-5 1-15,-2-2-1 0,1-5 1 16,-2 2-2-16,2 73 2 16,2-77 0-16,-2 77-2 15,14-75 1-15,-14 75-1 16,23-74 1-16,-23 74-1 15,39-63 1-15,-39 63-1 16,45-55-1-16,-45 55 2 16,57-39-1-16,-57 39 0 15,56-20-1-15,-6 15 1 16,-6 20-2-16,-8 19 2 15,-22 12-2-15,-15 12 1 16,-20 4 0-16,-11 2 1 16,-10-10-2-16,1-5 2 0,2-12 0 15,4-8 1-15,7-8-1 16,6-6 0-16,8-5 0 15,14-10 0-15,0 0 1 16,-3 12-1-16,20-7 1 16,8 2 0-16,6 4 0 15,11 8 0-15,4 6 0 16,7 4 0-16,3 6 0 15,-1 3-1-15,-2 2 1 16,-6-2-2-16,-3-2 1 16,-5-2-2-16,1-1-4 15,-15-18-31-15,8 3-3 16,-10-13 0-16,0 2-2 15</inkml:trace>
  <inkml:trace contextRef="#ctx0" brushRef="#br5" timeOffset="321931.1899">1291 1475 82 0,'0'0'37'16,"0"0"0"-16,0 0 0 15,0 0-30-15,-3-11-2 16,3 11-1-16,-9 11-2 16,3 5 0-16,-4 8 0 15,1 9-1-15,-6 11 0 16,0 14-1-16,-5 9 1 15,-2 3-1-15,-1 3 1 16,0 1-1-16,2-11 1 0,2-3-1 16,0-13 2-16,5-13-3 15,7-16 2-15,7-18 1 16,0 0-1-16,9-26-1 15,5-6 2-15,6-17 0 16,2-9-2-16,3-6 3 16,2-4-2-16,-1-2 1 15,-1 3-2-15,-4 0 1 16,-1 11 0-16,-6 8-1 15,-1 13 0-15,-2 12 0 16,2 13 0-16,-2 15 0 16,5 14 0-16,1 15 0 15,3 8 0-15,5 14-1 0,4 6 0 16,3 2 0-16,2 0 1 15,3-3-1-15,1-11 1 16,1-9-1-16,2-11 2 16,-3-16 0-16,-1-15 0 15,2-19 0-15,-2-18-1 16,-4-10 3-16,-3-11-2 15,-4-8 1-15,-9-10-1 16,-17 77 1-16,12-87 0 16,-12 87-1-16,8-85 0 15,-8 85-4-15,0-82-3 16,0 82-25-16,-2-67-8 15,2 67-4-15,1-54 1 16,-1 54-2-16</inkml:trace>
  <inkml:trace contextRef="#ctx0" brushRef="#br5" timeOffset="327262.723">7345 4515 58 0,'0'0'35'16,"0"0"-2"-16,0 0 0 15,0 0-26-15,0 0-1 16,-2 18-2-16,-4 7-2 16,3 17 1-16,-8 5-1 15,2 13 0-15,-3 5 0 16,-2 5 0-16,-4-3 0 15,2-4-1-15,-1-11 2 16,7-11-2-16,1-14 1 16,4-14 0-16,5-13 0 15,8-32-1-15,6-11-1 16,6-15 2-16,3-11-1 15,5-9 1-15,1-10-1 0,0-2-1 16,-2 5 3-16,1 9-1 16,-7 12 0-16,-1 15 0 15,-5 14-1-15,-4 24 1 16,-11 11-2-16,14 40 1 15,-10 13-2-15,-2 16 0 16,4 12 1-16,4 9-1 16,3 0 0-16,10-8 0 15,4-10 0-15,7-14 2 16,1-21 0-16,9-19 0 15,2-22 1-15,0-20-1 16,-1-18 1-16,-4-15 0 16,-5-13 0-16,-5-8-2 15,-8-10 2-15,-7-1-1 0,-2 3-2 16,-7 6 1-16,0 13-4 15,-5 9 0-15,10 24-24 16,-11 3-10-16,13 24-1 16,-4 4-3-16,14 18 2 15</inkml:trace>
  <inkml:trace contextRef="#ctx0" brushRef="#br5" timeOffset="328702.8666">13824 4299 51 0,'-11'-10'34'15,"11"10"-1"-15,-10-14 1 16,2-1-26-16,8 15 3 16,-4-20-3-16,4 20 0 15,0 0-1-15,0 0-2 16,0 0-1-16,-14 15 0 15,2 10-2-15,-2 15-1 16,-7 8 0-16,-2 13-1 0,-7 11 0 16,-4 5 0-16,0-1 1 15,1-4-1-15,4-11 0 16,6-12 1-16,6-16 0 15,9-18 0-15,11-26 1 16,11-18-2-16,8-17 2 16,9-13-1-16,3-9 0 15,5-7 0-15,1-5 0 16,-2 0 1-16,-3 8-1 15,-4 10 0-15,-6 12 0 16,-7 9 0-16,-7 17-1 16,-11 24 1-16,12 2-1 15,-12 26 1-15,-4 14-1 0,0 12-1 16,0 8 1-16,7 5-1 15,2-1 1-15,7-4-1 16,5-9 2-16,8-15-2 16,8-15 2-16,6-17 0 15,2-20 0-15,4-17 0 16,-2-14 0-16,-1-14 0 15,-4-11 0-15,-2-9 0 16,-6-7-2-16,-4-3-1 16,-1 6-1-16,-9 1-5 15,9 22-17-15,-14-4-15 16,6 21 0-16,-7 6-2 15,7 21 1-15</inkml:trace>
  <inkml:trace contextRef="#ctx0" brushRef="#br0" timeOffset="342123.2086">3583 1338 58 0,'0'0'37'16,"0"0"0"-16,0 0-1 16,0 0-21-16,1-56-7 15,-1 56 0-15,0 0-3 0,0 0 0 16,-80-12-3-16,25 25 0 15,-1 17 1-15,-13 12-2 16,-1 12 1-16,-8 18-1 16,11 15 0-16,8 1 1 15,16-2-1-15,13-6 1 16,16-6-2-16,13-12 1 15,16-9-2-15,18-18 2 16,15-15-1-16,12-14 0 16,8-13 0-16,4-8 0 15,-3-8 0-15,-6-6 1 16,-6-1 0-16,-13 5 0 15,-11 3-1-15,-17 6 0 16,-16 16 0-16,0 0 0 0,-11 21-1 16,-3 4 0-16,-2 11-2 15,6 10-6-15,-5-7-29 16,19 4-2-16,3-12-1 15,16-7-1-15</inkml:trace>
  <inkml:trace contextRef="#ctx0" brushRef="#br0" timeOffset="355650.5615">15396 1417 64 0,'4'-11'35'16,"-4"11"0"-16,4-20-1 16,-4 20-25-16,7-15-4 15,-7 15 1-15,4-11 0 0,-4 11-2 16,0 0-1-16,0 0 0 15,-9 16 0-15,1 0-1 16,-3 5 0-16,-3 6-1 16,-5 10 0-16,0 5 0 15,-3 6-1-15,2 9 0 16,0 0 0-16,2 6-1 15,7-3 1-15,3-1-1 16,7 0 1-16,6-3-2 16,7-9 3-16,8-7 0 15,6-9-1-15,5-9 1 16,7-15 0-16,8-9 0 15,3-14 1-15,3-14-1 0,0-9 0 16,0-11 2-16,1-9-2 16,-7-5 1-16,-7 1-1 15,-5-2 1-15,-7 1-1 16,-5 2 1-16,-7 3-1 15,-4 10-1-15,-4 6 1 16,-2 6-1-16,-1 12 0 16,-2 12 1-16,-2 13-1 15,3 21 1-15,-3 12-1 16,-1 17 1-16,0 13-1 15,-3 11-1-15,2 3 1 16,-2 3-1-16,3-6 0 16,0-5-2-16,7-7-2 15,-6-25-28-15,21-4-6 0,-5-23-1 16,11-8-3-16</inkml:trace>
  <inkml:trace contextRef="#ctx0" brushRef="#br0" timeOffset="361395.1359">17994 1549 56 0,'5'-21'36'15,"-5"21"-1"-15,-1-13-1 16,1 13-25-16,0 0-1 15,-9 19-2-15,-4-4 0 0,4 10-1 16,-10 8-2-16,4 9-2 16,-2 2 1-16,0 4-1 15,3-3 1-15,3-1-2 16,2-7 1-16,3-8-2 15,4-8 2-15,0-10 0 16,2-11 0-16,0 0 0 16,0 0 0-16,14-21 0 15,-8-3 0-15,4-11 1 16,0-4 0-16,4-10 0 15,1-10-1-15,3-9 1 16,-18 68 0-16,25-77-1 16,-25 77 2-16,29-85-2 15,-29 85 1-15,37-77-1 0,-37 77 0 16,34-69-1-16,-34 69 2 15,40-50-3-15,-23 27 0 16,20 27 1-16,-14 22-2 16,5 28 2-16,-16 24-2 15,-3 17 1-15,-10 8-1 16,0 0 0-16,-5-19-1 15,0-11-3-15,7-5-4 16,-9-25-30-16,16-8 3 16,-8-25-2-16,0-10-1 15</inkml:trace>
  <inkml:trace contextRef="#ctx0" brushRef="#br0" timeOffset="361567.1531">18077 1629 96 0,'-14'-2'40'16,"1"1"0"-16,13 1-1 15,0 0-36-15,34 3-3 16,6-7-4-16,4-14-22 16,16 7-13-16,1-5 0 15,10 3-1-15,-3-2-1 16</inkml:trace>
  <inkml:trace contextRef="#ctx0" brushRef="#br0" timeOffset="362174.2138">19036 1310 82 0,'0'0'40'0,"10"-13"-1"16,-10 13-2-16,0 0-31 0,-4 13 0 15,-7 3 0-15,1 8-2 16,-8 9-2-16,0 8 0 15,-1 4 0-15,2 10-1 16,1 5 0-16,6 3-1 16,9-3 1-16,7-6-2 15,10-5 2-15,7-6-2 16,10-8 1-16,4-13 0 15,6-15 0-15,5-16 0 16,5-17 1-16,3-16 0 16,2-9 0-16,0-15 1 15,-1-10-1-15,-57 76 1 16,52-89 0-16,-52 89-1 15,52-88 1-15,-52 88-1 0,38-84 1 16,-38 84-2-16,31-56 2 16,-6 23-2-16,-25 33-1 15,-9 16 1-15,-7 26-1 16,-3 19 0-16,-6 20-1 15,6 6-1-15,10 1-5 16,6-30-31-16,29-8-2 16,3-17-1-16,15-9-1 15</inkml:trace>
  <inkml:trace contextRef="#ctx0" brushRef="#br0" timeOffset="365385.5349">2293 4539 67 0,'5'-13'37'15,"-5"13"-2"-15,1-14-1 16,-1 14-27-16,0 0 0 16,-13 19-2-16,2-4 0 15,0 10 0-15,-4 10-2 16,1 10 0-16,-2 10-1 15,1 11 1-15,0 4-2 16,1 5 1-16,4-2 0 16,9-4-1-16,5-9 0 15,8-13 0-15,9-15 0 16,11-17-1-16,13-23 1 0,12-18-1 15,11-19 0-15,2-14 1 16,2-12-1-16,0-8 1 16,-9-4-1-16,-7 1 1 15,-11 5 0-15,-14 7-1 16,-12 8 0-16,-8 11 0 15,-8 11 1-15,-3 10-1 16,-4 13 0-16,4 17 0 16,0 0 1-16,-7 40 0 15,6 8 0-15,0 15 0 16,0 9-1-16,2 11 1 15,-1 5-1-15,1-2-1 16,3-4-2-16,-6-22-25 16,19-2-12-16,-6-24 0 0,9-13-3 15,-2-24 1-15</inkml:trace>
  <inkml:trace contextRef="#ctx0" brushRef="#br3" timeOffset="377166.7129">14686 4256 28 0,'0'0'32'0,"0"0"0"15,-7-10 2-15,7 10-16 0,0 0-4 16,-6-14-4-16,6 14-2 15,0 0-2-15,6 19-1 16,-7-1-1-16,2 14-1 16,-4 10 0-16,1 11-1 15,-2 13 1-15,-2 11-2 16,-3 6 1-16,-1-1-2 15,0-2-1-15,0-6 1 16,6-7-3-16,-2-23-12 16,13-4-22-16,0-22 1 15,12-12-2-15,-2-18 0 16</inkml:trace>
  <inkml:trace contextRef="#ctx0" brushRef="#br3" timeOffset="377564.7526">14738 4289 85 0,'0'-15'38'15,"0"15"-1"-15,8-19 1 16,6 13-35-16,0 4-1 16,10 2 0-16,6 0 0 15,6 5-1-15,11-1 1 16,8 2-2-16,2 6 1 0,1 3 0 15,-2 2 0-15,-5 8-1 16,-12 5 1-16,-11 9-1 16,-19 9 0-16,-19 12 1 15,-23 7-1-15,-14 6 1 16,-15 1-1-16,-10 2 1 15,-4-9-1-15,0-7 1 16,4-11-2-16,8-22 0 16,16-8-9-16,8-29-28 15,24-8 0-15,6-21-1 16,21-11-2-16</inkml:trace>
  <inkml:trace contextRef="#ctx0" brushRef="#br3" timeOffset="392459.2416">9954 4406 54 0,'13'-14'36'0,"-9"-5"-1"15,3 7 2-15,-10-12-19 16,3 24-12-16,-21-14-1 0,3 15 1 15,-13 3-2-15,-5 11-2 16,-11 4 1-16,-3 10-2 16,-3 5 0-16,1 4 0 15,6 1 0-15,7-5-1 16,12 1 1-16,13 1-1 15,14-5 0-15,14-3 0 16,16-5 0-16,13-5 0 16,12-2 0-16,5 4 0 15,1-5 0-15,-3 1 0 16,-8 0 0-16,-12 8 1 15,-18 8-1-15,-23 8 1 16,-21 6 1-16,-15 6-1 16,-12 2 1-16,-7 0-1 15,-3-5 1-15,2-8-3 0,12-7-1 16,7-26-29-16,26-4-8 15,10-20 1-15,22-8-4 16</inkml:trace>
  <inkml:trace contextRef="#ctx0" brushRef="#br3" timeOffset="393991.3952">16627 4276 72 0,'-31'-6'37'0,"-2"7"-1"16,-10-2-1-16,4 14-28 15,-11-6-1-15,5 8-1 16,-1 2-1-16,9 3-2 16,6 0 0-16,8 5-2 15,11 1 1-15,18-1-1 0,11 3-1 16,13 0 1-16,12-1 0 15,14 1 0-15,7 0 0 16,7-6 0-16,-4-3 1 16,-8 1-1-16,-13 1 1 15,-15 2 0-15,-22 2 0 16,-23 1 0-16,-20 1 0 15,-12 3 0-15,-11 2 0 16,-3-7-2-16,3-3-2 16,2-18-5-16,27 1-29 15,7-21-1-15,30-4 0 16,15-13-2-16</inkml:trace>
  <inkml:trace contextRef="#ctx0" brushRef="#br3" timeOffset="395110.5071">19454 4210 81 0,'7'-16'36'0,"-7"16"0"15,-7-29-8-15,7 29-21 16,-27-11-1-16,2 14 0 15,-13 3-2-15,-5 10 0 16,-7 2-2-16,-1 9 1 16,-2 4-1-16,6 3-1 15,7 0 1-15,12 1-3 16,14-1 2-16,16-1-1 15,15-6 0-15,16-1-1 16,12-4 1-16,11 1 0 16,5-3 0-16,3-2 0 15,-5-1 0-15,-4 3 0 16,-13 2 1-16,-16 2 0 15,-17 5-1-15,-17-1 1 0,-16 1-1 16,-16 5 1-16,-11-2-1 16,-5-1 0-16,-2-4-1 15,2-7-3-15,16 6-19 16,4-22-17-16,21 2 0 15,9-17-1-15,21-8-1 16</inkml:trace>
  <inkml:trace contextRef="#ctx0" brushRef="#br3" timeOffset="405697.5657">5345 4558 18 0,'0'0'26'15,"11"-3"1"-15,-10-9-7 16,-1 12-3-16,5-15-1 0,-5 15-2 15,1-15-2-15,-1 15-1 16,-9-13-2-16,9 13-2 16,-19-18-2-16,4 13 0 15,-6-6 0-15,2 7-1 16,-9-2-1-16,1 7 0 15,-6 4 0-15,-2 7-1 16,-6 10 0-16,1 10 0 16,-5 11-1-16,-4 12 0 15,-1 9 0-15,4 3 0 16,3 1-1-16,9 2 1 15,15-4 1-15,14-9-2 16,20-9 1-16,18-16-2 16,23-15-1-16,18-21-3 0,35-12-32 15,6-28-3-15,18-13 0 16,4-23-2-16</inkml:trace>
  <inkml:trace contextRef="#ctx0" brushRef="#br3" timeOffset="411274.1233">22425 4247 76 0,'-21'-23'37'16,"2"8"0"-16,-13-5 0 15,5 11-29-15,-13-1-3 16,2 12-1-16,-7 7-1 16,-3 13 1-16,-8 9 0 15,2 14-2-15,1 8 0 16,10 7 0-16,12 4 0 15,20-2-2-15,22-7 0 16,24-12-2-16,33-11-3 0,13-25-11 16,33 2-23-16,-2-22 1 15,13-8-3-15,-13-15 2 16</inkml:trace>
  <inkml:trace contextRef="#ctx0" brushRef="#br3" timeOffset="417850.7809">10168 1369 52 0,'0'0'36'16,"34"-57"0"-16,-34 57 1 15,0 0-13-15,0 0-16 16,24-52 0-16,-24 52 0 15,0 0-2-15,-2 37 0 16,-2 8-3-16,2 23 0 16,-10 15-3-16,0 15 0 0,-3 13-2 15,1 0-4 1,18-19-31-16,-9-18-4 0,10-5 1 15,-2-21-3-15</inkml:trace>
  <inkml:trace contextRef="#ctx0" brushRef="#br3" timeOffset="423820.3776">24502 4204 42 0,'0'0'28'0,"0"0"4"15,-2-13-3-15,2 13-18 16,0 0-2-16,0 0 1 16,-9-14 0-16,9 14-2 15,0 0-2-15,0 0 0 16,0 0-1-16,-4 10 0 15,4-10-1-15,-10 30-1 16,1-2-1-16,3 5-1 0,-6 5 1 16,6 3-1-16,3 2 1 15,6-5-1-15,7-5 0 16,13-11 1-16,10-13-1 15,14-10 0-15,5-11 0 16,8-5 0-16,1-11 0 16,-3-2-1-16,-5-3 0 15,-8-1 0-15,-9 2-1 16,-9 1 1-16,-8 7-2 15,-9 0 0-15,0 7-2 16,-10-6-4-16,0 23-27 16,2-17-4-16,-2 17 2 15,0 0-1-15</inkml:trace>
  <inkml:trace contextRef="#ctx0" brushRef="#br3" timeOffset="424172.413">24670 4442 70 0,'0'0'36'16,"0"0"1"-16,0 0 0 0,-7 11-22 15,8 11-8-15,-9 8-2 16,3 14 2-16,-8 5-3 15,2 9 0-15,-4-1-2 16,4 2 0-16,0-6-1 16,6-5-1-16,6-11-1 15,6-15-2-15,13-1-10 16,1-28-24-16,14-1-2 15,-6-19-1-15,5 2-1 16</inkml:trace>
  <inkml:trace contextRef="#ctx0" brushRef="#br3" timeOffset="430759.0716">3761 4542 37 0,'0'0'32'16,"-3"-10"1"-16,3 10-1 16,-2-21-14-16,2 21-12 15,4-14-1-15,-4 14 0 16,0 0 0-16,9-9 0 15,-9 9-2-15,0 0 0 16,0 0-1-16,1 20 1 16,-2-4-2-16,0 6 1 15,-4 4-1-15,1 11 0 16,-4 7-1-16,-5 6 1 15,-7 4 0-15,0 5 1 16,-5 1-1-16,-1-2 2 0,-1 0 0 16,2-7-1-16,0-9 2 15,5-6-3-15,5-8 2 16,6-7-2-16,7-5 1 15,2-16-1-15,12 11 0 16,6-11-1-16,6-3 1 16,8-5 0-16,4-3-2 15,6 0 2-15,4-4-2 16,5 2 1-16,3-1-1 15,-1 3 1-15,4 0-1 16,-4 4 1-16,-2 1 1 16,-5 0-2-16,-3 3 1 15,-5 2 0-15,-4 1 0 16,-10-1-1-16,-4 3 1 0,-6 0-2 15,0-1-1-15,-14-1-2 16,16 2-25-16,-16-2-9 16,0 0 1-16,-1-17-3 15</inkml:trace>
  <inkml:trace contextRef="#ctx0" brushRef="#br2" timeOffset="458621.8576">6571 1436 76 0,'6'-13'36'0,"-6"13"-1"16,0 0 0-16,1 27-21 16,-11-7-9-16,3 10-1 15,-6 6-1-15,3 10 0 16,-7 9-1-16,2 10 0 0,-4 3 0 15,-1 0-1-15,-1-2 1 16,4-2-2-16,-2-12 2 16,8-6-2-16,-1-18 0 15,7-13 2-15,5-15-1 16,9-18 0-16,1-12-1 15,4-15 2-15,6-6-1 16,-1-11 1-16,3-3-1 16,-1-3 0-16,-3 0-1 15,-2 0 1-15,-3 7 0 16,-3 4-1-16,-2 11 1 15,-1 7-2-15,-1 6 2 16,-2 8-2-16,0 7 2 16,-4 18-1-16,13-12-1 0,-13 12 2 15,17 14-2-15,-5 1 2 16,1 5-1-16,4 4 0 15,1 6 0-15,0 3 0 16,0 0-1-16,1-2 1 16,4-1 0-16,-3-7-1 15,3-3 1-15,0-9 1 16,4-10-1-16,0-9 1 15,3-10 0-15,8-8 0 16,-4-6 0-16,3-1 0 16,-2-4-1-16,-1 3 1 15,-8 5-1-15,-1 11 1 16,-7 15-1-16,-4 18 1 15,-8 19 0-15,-8 20-1 16,-10 20 1-16,-4 16-1 0,-9 13 1 16,-2 7-2-16,-2-5 1 15,1-9-4-15,9-13-5 16,4-29-28-16,27-17-4 15,9-29-1-15,23-26-2 16</inkml:trace>
  <inkml:trace contextRef="#ctx0" brushRef="#br2" timeOffset="460416.037">20564 1310 85 0,'0'0'37'16,"0"0"1"-16,9-46 1 15,-9 46-38-15,0 0 1 16,0 0-1-16,7-41 1 0,-7 53 0 15,-9 12-1-15,-2 14 0 16,-3 13-1-16,-1 10 1 16,-3 5 0-16,2 5 0 15,-3-5 0-15,2-7-1 16,3-10 1-16,4-10-1 15,3-9 2-15,7-13-2 16,0-17 1-16,18-6 0 16,-3-16 1-16,8-11 0 15,1-8-2-15,2-11 2 16,1-6-1-16,-4-7 0 15,-23 65 1-15,24-66-2 16,-24 66 2-16,15-60-2 16,-15 60 1-16,17-50-1 15,-17 50 0-15,0 0 0 0,9-66 0 16,-9 66 0-16,12-4-1 15,-5 25 1-15,3 8-1 16,8 10 2-16,1 0-2 16,10 0 1-16,0-12 0 15,6-8 1-15,6-11-1 16,4-15 1-16,6-13 0 15,5-12 0-15,-56 32 1 16,62-43-1-16,-62 43 1 16,61-49 0-16,-61 49 0 15,57-48-1-15,-57 48 0 16,0 0 0-16,64-54 0 15,-64 54 0-15,26 9-2 16,-14 26 1-16,-20 13-2 0,0 23 1 16,-15 12-1-16,7 9-1 15,2 1-2-15,5-33-12 16,21-5-23-16,-2-18-1 15,15-9 0-15,-3-17-2 16</inkml:trace>
  <inkml:trace contextRef="#ctx0" brushRef="#br2" timeOffset="461827.1781">10561 4441 66 0,'3'-14'37'15,"-6"-1"-1"-15,3 15 0 16,0 0-28-16,0 0-3 0,-15 7-1 15,10 12-1-15,-3 6-1 16,2 7-1-16,-4 12 0 16,-1 9 0-16,-2 7 0 15,-1 7 1-15,0 0-2 16,-4 2 2-16,4-7-2 15,3-8 1-15,0-11-1 16,4-12 2-16,3-18-1 16,4-13 0-16,11-19 0 15,2-11-1-15,5-15 2 16,1-8-1-16,2-10 0 15,3-5-1-15,-2-4 1 16,2 0-1-16,-4 4 1 16,0 3 0-16,-5 10-1 15,-3 9 1-15,-3 8-1 0,1 10 1 16,-4 11-1-16,-6 17 1 15,12 0-1-15,-5 13 1 16,0 8-1-16,7 7-1 16,2 3 1-16,7 1-1 15,4-1 1-15,6-3-1 16,7-5 2-16,3-9-1 15,5-11 1-15,3-8-1 16,4-13 1-16,-2-7 0 16,1-4 0-16,-2-3 1 15,-5 0-1-15,-4 4 1 16,-13 7-1-16,-1 12 1 15,-12 12-1-15,-8 17 0 16,-7 16-1-16,-11 13 0 0,-2 16 0 16,-9 11 0-16,0 9-1 15,-3-1-2-15,7 2 0 16,-2-19-25-16,22-2-11 15,8-22 0-15,25-18-4 16,17-29 0-16</inkml:trace>
  <inkml:trace contextRef="#ctx0" brushRef="#br2" timeOffset="463321.3275">19937 4307 47 0,'2'-13'34'0,"-2"1"0"16,0 12 0-16,1-13-19 15,-1 13-9-15,2 11 0 16,0 8-2-16,-7 1 1 15,2 12-2-15,-6 1 1 16,2 12-1-16,-7 3 0 16,0 5-1-16,-2-3-1 15,1 1 1-15,-2-6-1 16,6-6-1-16,1-5 1 0,5-9-1 15,2-10 0-15,3-15 1 16,0 0-1-16,20-13 1 16,-7-12 0-16,4-8 0 15,3-8 0-15,3-7 0 16,0-6 0-16,2-5-1 15,1 1 1-15,-3 2 0 16,-4 3 0-16,-1 6 1 16,-3 9-1-16,-5 8 0 15,-3 8 0-15,-3 13 0 16,-4 9 0-16,0 0 0 15,0 14-1-15,-1 2 0 16,3 5 0-16,3 1 0 16,2 1 0-16,7 1-1 15,6-2 2-15,3-2-2 0,8-5 1 16,5-6 0-16,3-5 1 15,7-6-2-15,0-8 2 16,3-6 1-16,-2-5-1 16,-1-3 1-16,-4-5-1 15,-4 5 0-15,-6-3 0 16,-8 6 1-16,-6 9-1 15,-4 2-1-15,-14 10 1 16,6 20-1-16,-14 12 1 16,-4 12-1-16,-5 15 0 15,-4 8-1-15,-1 8 1 16,0 2-2-16,6 1-1 15,3-15-5-15,21-2-30 16,-4-22-3-16,19-9-1 0,-1-23-1 16</inkml:trace>
  <inkml:trace contextRef="#ctx0" brushRef="#br2" timeOffset="468977.8931">994 4585 90 0,'0'0'37'0,"0"-24"0"16,0 24-6-16,0-20-25 15,0 20-2-15,0-14-1 0,0 14-1 16,0 0 0-16,0 0-1 15,0 0-1-15,17 6 2 16,-5 8-1-16,5 5 0 16,1 10 0-16,8 12 1 15,-2 8-1-15,4 11 1 16,-5 8-2-16,2 4 1 15,-6-1 1-15,0 1-3 16,-2-8 3-16,1-8-3 16,-5-9 2-16,2-11-1 15,1-12 2-15,-1-8-2 16,1-13 1-16,0-5 0 15,1-14 0-15,4-13 1 16,2-12-2-16,4-12 1 0,3-15-1 16,4-7 1-16,2-13-2 15,3-3 2-15,-4 1-2 16,-2 6 1-16,-2 8 1 15,-7 12 0-15,-8 15 0 16,-3 12-1-16,-7 16-2 16,-9 8-3-16,6 25-11 15,-3-12-22-15,-4 23-3 16,4-23-1-16,13 24-1 15</inkml:trace>
  <inkml:trace contextRef="#ctx0" brushRef="#br2" timeOffset="517756.7705">8908 1432 71 0,'-4'-17'36'16,"4"5"-2"-16,-4 0 2 15,4 12-24-15,0 0-8 16,1-13-1-16,-1 13 0 16,0 0 0-16,-5 29-1 15,8 1 1-15,-7 8-2 16,6 11 1-16,-5 14-1 15,-1 11-1-15,2 5 1 16,-1 3-2-16,3 0 1 0,1-6-3 16,6-8 0-16,-3-13-6 15,11 0-10-15,-5-27-16 16,7-2-1-16,-4-18-1 15,2-6 1-15</inkml:trace>
  <inkml:trace contextRef="#ctx0" brushRef="#br2" timeOffset="517973.7922">8940 1996 87 0,'-12'-11'37'0,"12"11"-2"16,-11-17 2-16,11 17-31 15,11-20-2-15,5 6-2 16,7-5-2-16,8-1 2 15,6-3-3-15,8 1 2 0,9-1-2 16,0-3 0-16,8 2-4 16,-7-8-12-16,7 3-19 15,-10-6-1-15,0 1 0 16,-12-4 0-16</inkml:trace>
  <inkml:trace contextRef="#ctx0" brushRef="#br2" timeOffset="518258.8207">9489 1307 66 0,'0'0'38'15,"0"0"-1"-15,0 0 1 0,-48-14-10 16,31 22-24-16,9 15 1 15,0 14-2-15,6 16 1 16,-4 11-2-16,3 19 0 16,-9 8 0-16,6 7 0 15,-3-1-1-15,3-7-1 16,4-9 0-16,3-8-3 15,11-18-2-15,-7-23-31 16,22-7-4-16,-6-20-1 16,9-6-1-16</inkml:trace>
  <inkml:trace contextRef="#ctx0" brushRef="#br2" timeOffset="525728.5676">23160 1245 22 0,'1'-55'30'15,"-1"55"0"-15,0 0 1 16,0 0-10-16,-4-56-9 15,4 56 1-15,0 0 0 16,0 0-1-16,0-89-4 16,0 89-1-16,0 0-1 15,0 0-1-15,0 0 1 16,0 0-3-16,0 0 1 15,-24-18-2-15,12 78-1 16,-5 19 0-16,-3 19 0 16,0 1 0-16,2 11-2 0,4 3 0 15,5-5-2-15,14-32-3 16,-2-27-17-16,17-10-14 15,-5-22 0-15,15-11-2 16,-6-24 0-16</inkml:trace>
  <inkml:trace contextRef="#ctx0" brushRef="#br2" timeOffset="526140.6088">23466 1146 85 0,'18'-71'39'0,"-18"71"0"16,0 0 0-16,0 0-36 16,-24-26-1-16,-6 55 2 15,-18 25-1-15,-7 18 0 16,-12 6-1-16,3-11 0 15,5-5-1-15,12-9 1 16,29-21-1-16,10-9 1 16,12-9-2-16,12-8 1 15,10-3-1-15,10-2 1 16,4-2 0-16,9-2-1 15,3 2 0-15,1 0 1 16,0 6-1-16,-1 4 0 16,-7 11 1-16,-3 8-1 15,-8 8 1-15,-6 6-1 16,-4 5 1-16,0-1-1 0,-1 1-1 15,-5-6-4-15,14-4-16 16,-14-18-15-16,11-4-5 16,-7-12 2-16,5-6-3 15</inkml:trace>
  <inkml:trace contextRef="#ctx0" brushRef="#br2" timeOffset="526290.6238">23888 1851 116 0,'0'0'40'0,"-24"7"1"16,24-7-3-16,-23 1-41 15,9-20-18-15,17 9-17 16,-7-6-3-16,5 3-1 0,-7 3-2 16</inkml:trace>
  <inkml:trace contextRef="#ctx0" brushRef="#br2" timeOffset="655590.5525">15892 8511 60 0,'18'-13'33'0,"-18"13"1"16,12-11 0-16,-12 11-27 0,0 0 1 15,-13 22-2-15,-2-3-1 16,0 16 0-16,-9 3 0 16,-4 14-3-16,-1 6 1 15,0 2-2-15,4 0 2 16,1-4-2-16,5-5 1 15,6-7-2-15,5-12 0 16,9-13 1-16,-1-19-1 16,14 0 1-16,-1-21-1 15,5-13 1-15,-2-13-2 16,2-7 2-16,-4-12-2 15,1-4 2-15,-6-3-2 16,-2 5 2-16,-1 7-2 16,-5 15 2-16,-2 10 0 15,0 13 0-15,1 23 0 0,0 12 0 16,1 14 1-16,3 11-1 15,5 5-1-15,4 1 1 16,12-2 0-16,8-7 0 16,13-13-1-16,9-14 1 15,8-16 1-15,7-13-1 16,4-15 0-16,2-6 0 15,-9-9 1-15,-5 4-1 16,-7 2-1-16,-16 7 1 16,-9 12-1-16,-10 13 0 15,-20 14 0-15,1 35 0 16,-15 10-1-16,-4 11 1 15,-6 15-1-15,-1 5-1 16,7 5-1-16,3-9-5 0,23 0-27 16,1-23-3-16,21-5 1 15,6-19-2-15</inkml:trace>
  <inkml:trace contextRef="#ctx0" brushRef="#br2" timeOffset="656296.6231">17040 8646 101 0,'-26'8'37'0,"-10"2"0"16,5 9-1-16,1 7-32 15,-4 5-2-15,2 2 2 16,8 6-1-16,1 1 0 0,4 0-2 15,10-1 2-15,6-4-2 16,9-9-1-16,7-7 0 16,5-11 0-16,9-11 0 15,6-8 0-15,2-11 0 16,5-13-1-16,-5-5 1 15,-2-5-1-15,-4-3 2 16,-6-1-3-16,-4 7 3 16,-8 4-2-16,-7 8 1 15,-6 12 1-15,2 18-1 16,-15-6 0-16,4 19 0 15,0 8 2-15,0 9-2 16,4 2 1-16,6 0-1 16,4 0 1-16,8-7-2 0,9-5 2 15,6-8-1-15,7-6 0 16,5-7 0-16,0-8 0 15,3-2 1-15,-5-3-2 16,-2 1 2-16,-7 1-2 16,-6 2 2-16,-8-1-2 15,-13 11 2-15,0 0-1 16,1 16 0-16,-11 1 1 15,-3 6-1-15,0 2 1 16,-1 5-1-16,2-1 1 16,2-4-1-16,6-5 0 15,6-4 1-15,-2-16-1 16,18 1 1-16,-1-14-1 15,4-5 1-15,0-10-1 0,1-5 1 16,-3-4-1-16,-2 0 1 16,-5 4-2-16,-4 3 2 15,-5 5-2-15,-3 8 2 16,0 17-1-16,0 0 0 15,0 0-1-15,-7 16 0 16,15-2-3-16,-8-14-3 16,39 16-29-16,-17-19-3 15,18-3 0-15,3-16-1 16</inkml:trace>
  <inkml:trace contextRef="#ctx0" brushRef="#br2" timeOffset="656506.644">17986 8107 105 0,'-24'40'38'0,"-7"10"1"16,11 19-2-16,-3 9-32 15,10 4-3-15,4 6 1 16,8 0-3-16,4 1-1 15,5-14-9-15,11-3-26 16,-1-23-2-16,10-8 1 16,0-24-2-16</inkml:trace>
  <inkml:trace contextRef="#ctx0" brushRef="#br2" timeOffset="656769.6699">18131 8480 117 0,'-35'33'40'15,"-11"-5"1"-15,10 12-2 16,6-9-36-16,2 0-1 16,12-7 0-16,5-3-1 15,11-4-1-15,9-5 0 16,6-7 0-16,4-2-1 15,8-3-1-15,2-7-1 16,6-1-1-16,-2-10-3 16,11 9-9-16,-11-14-22 15,10 5-1-15,-5-11 0 16,4 8 1-16</inkml:trace>
  <inkml:trace contextRef="#ctx0" brushRef="#br2" timeOffset="656920.6854">18433 8526 93 0,'-5'13'36'15,"0"15"1"-15,-9-5 0 16,11 11-28-16,-10-4-3 15,6 4-3-15,1-2 0 16,3-3-5-16,7-1-2 16,-5-15-32-16,18-2-1 15,0-13 0-15,7-7-2 16</inkml:trace>
  <inkml:trace contextRef="#ctx0" brushRef="#br2" timeOffset="657410.7344">18531 8232 88 0,'-13'6'31'0,"13"-6"-4"16,-5 20-5-16,16-16-50 15,8 6-4-15,5-8 1 16,13 8 16-16,-10-7 8 15,7 2 7-15,-4 7 5 16,-10-6 9-16,3 15 19 16,-17 1 2-16,1 13 1 15,-21-6-15-15,8 16-7 16,-14-5-5-16,5 6-2 15,-2-5-3-15,4-1 0 16,2-8-2-16,6-4 0 0,5-8-2 16,5-8 1-16,4-7-1 15,6-9 0-15,4-6-1 16,4-7 1-16,-4-7 0 15,5-5-1-15,-1-6 1 16,-1-1-1-16,-1-1 1 16,-5 2-1-16,-1 5 1 15,-4 5-1-15,0 11 0 16,-11 14 0-16,11 2 0 15,-8 14-1-15,1 10-1 16,0 7 0-16,7 5-3 16,0-5-2-16,18 12-14 15,-7-17-17-15,16 0 2 0,-2-12-1 16,13-4 3-16</inkml:trace>
  <inkml:trace contextRef="#ctx0" brushRef="#br2" timeOffset="657912.7842">19396 8440 105 0,'-19'1'39'16,"-14"2"1"-16,5 15 0 16,-10 6-33-16,10 6-3 15,3 0-1-15,5 5 0 16,6-2-2-16,8-3 0 15,11-5-1-15,4-4 0 16,8-9 0-16,4-7 0 0,4-7-1 16,2-7 1-16,0-10-1 15,1-4-1-15,0-4 1 16,-3-7-2-16,2 1 0 15,-3 1 1-15,-5 6-1 16,-5 9 1-16,-3 10 0 16,-11 7 0-16,1 30 1 15,-12 7 1-15,-7 23 1 16,-7 14-1-16,-5 14 2 15,-6 12-2-15,-4 3 2 16,2 1-2-16,2-4 2 16,3-6-2-16,4-16 1 15,4-14 0-15,6-22 0 16,6-13 1-16,13-29 0 15,-13 4 0-15,9-25 0 0,4-13 1 16,0-12-1-16,3-10 0 16,2-12 0-16,5-4-1 15,4 0 0-15,5 1 0 16,4 4-2-16,3 3-1 15,11 10-5-15,-9 1-32 16,21 15-3-16,-9-4 1 16,20 7-2-16</inkml:trace>
  <inkml:trace contextRef="#ctx0" brushRef="#br2" timeOffset="658760.8695">20719 8122 88 0,'0'0'36'16,"0"0"0"-16,0 0 2 0,-20 2-34 16,3 14-1-16,2 9 2 15,-7 8-1-15,2 11-1 16,-2 7 0-16,7 8 1 15,0 0-2-15,7 3 0 16,3-4-1-16,5-5 0 16,3-8 0-16,3-10 0 15,3-13-1-15,-1-11 0 16,-8-11 1-16,15-18-1 15,-11-9 0-15,0-11 0 16,-3-10 1-16,-1-11-2 16,0-10 2-16,0-8-2 15,2-3 1-15,2 0 0 0,4 6 0 16,6 6 1-16,4 12-1 15,3 6 1-15,6 13 0 16,6 13 0-16,0 13 0 16,5 6-1-16,-1 8 1 15,-2 6-1-15,1 1 0 16,-5 7 0-16,-4 3 0 15,-11 6 1-15,-9 3-1 16,-9 3-1-16,-10 1 1 16,-11 5-1-16,-5 0 0 15,-3 2 0-15,-2-1 1 16,1-6-1-16,9-3 0 15,8-3 1-15,10-6 0 16,11-7-1-16,11-4 1 0,12-6 0 16,5-3-1-16,4-2 1 15,3 1 0-15,-7 0 1 16,-6 8-1-16,-9 7 1 15,-17 8-1-15,-14 7 1 16,-11 4 0-16,-15 6 0 16,-4 0 0-16,-5 0-1 15,-1-5 0-15,5-7 0 16,10-6-3-16,10-18-4 15,23-4-30-15,10-16-3 16,20-5 1-16,6-18-1 16</inkml:trace>
  <inkml:trace contextRef="#ctx0" brushRef="#br2" timeOffset="658980.8915">21455 7828 110 0,'-25'42'40'0,"-13"4"0"15,3 17-2-15,-8 4-36 16,7 10-1-16,2 5 0 16,5 0-2-16,9-1-2 15,6-11-4-15,25 1-30 16,-2-20-2-16,19-6 0 15,-1-19-1-15</inkml:trace>
  <inkml:trace contextRef="#ctx0" brushRef="#br2" timeOffset="659293.9228">21616 8303 105 0,'-22'-20'40'0,"1"19"1"16,-14 3-1-16,0 16-34 15,0 6-2-15,4 11-1 16,1 5 0-16,3 3-2 16,8 2 0-16,7-2 0 15,10-5 0-15,9-7 0 16,9-6-1-16,8-13 1 15,9-9-1-15,4-10 0 16,2-13 0-16,-1-9 0 16,-1-5-1-16,-3-8 0 15,-12-3 0-15,-8 0-2 0,-8 2 1 16,-9 4-2-16,-2 10-1 15,-9 6-2-15,14 23-11 16,-25-7-21-16,23 19 1 16,-4-3 0-16,18 13-2 15</inkml:trace>
  <inkml:trace contextRef="#ctx0" brushRef="#br2" timeOffset="659549.9484">22044 8313 102 0,'-11'-5'40'0,"-15"-4"2"0,3 14-2 16,-16 4-34 0,4 8-1-16,-2 8-1 0,2 6-1 15,0 4-1-15,7 5 0 16,5 0 0-16,10-4-2 15,13-4 0-15,12-8 0 16,14-10-3-16,8-10-2 16,21-1-16-16,-3-25-19 15,21 0-1-15,-5-22 1 16,12-1-2-16</inkml:trace>
  <inkml:trace contextRef="#ctx0" brushRef="#br2" timeOffset="659765.97">22525 7837 108 0,'-17'6'41'0,"-14"9"1"16,11 20-1-16,-12 1-35 16,6 17-4-16,0 9 1 15,-1 11-1-15,2 4-1 16,3 5-1-16,5-3-1 15,2-7-1-15,10-6-2 16,0-15-4-16,25-5-30 16,-8-23-4-16,18-6 1 15,3-23-1-15</inkml:trace>
  <inkml:trace contextRef="#ctx0" brushRef="#br2" timeOffset="659999.9934">22567 8276 113 0,'-48'4'42'0,"6"12"1"15,-10-2-1-15,7 6-37 16,10 3-2-16,9 3-1 16,9-2 0-16,11 0-1 15,8-2 1-15,14-2-2 16,8-2 0-16,7-4 0 15,7-2-4-15,7-7-1 16,13 7-9-16,-8-16-26 16,17 8-3-16,-7-10 0 15,11 7 0-15</inkml:trace>
  <inkml:trace contextRef="#ctx0" brushRef="#br2" timeOffset="660158.0092">22971 8590 124 0,'-28'3'43'15,"7"3"1"-15,-8-13-2 16,12-2-40-16,3-3-2 15,0-4-4-15,14 16-9 16,-24-33-18-16,24 33-13 16,-23-22 1-16,11 16-3 15,-15-2 2-15</inkml:trace>
  <inkml:trace contextRef="#ctx0" brushRef="#br4" timeOffset="665746.568">16090 9733 92 0,'0'0'36'15,"0"0"-1"-15,0 0 1 16,3 20-32-16,-10 9-2 15,5 15 0-15,-6 10-1 16,1 12 1-16,-2 11-3 16,0 5 1-16,0 2-1 15,2-4 0-15,6-6-2 16,-3-16-3-16,13-2-17 15,-6-29-13-15,8-12 1 0,-11-15-2 16,23-27 1-16</inkml:trace>
  <inkml:trace contextRef="#ctx0" brushRef="#br4" timeOffset="665941.5874">15869 9827 102 0,'-28'-16'37'0,"16"8"1"16,9-9-2-16,24 5-32 15,15-6-1-15,16-3-1 16,13-1-1-16,6 0-2 16,15 7-4-16,-6-5-28 0,6 16-4 15,-10-1 0-15,-3 10-2 16</inkml:trace>
  <inkml:trace contextRef="#ctx0" brushRef="#br4" timeOffset="666137.607">16639 9921 109 0,'-23'40'39'16,"8"9"0"-16,-11-4-2 16,9 11-34-16,3-2-3 15,7-1 2-15,2-2-3 16,5-9-1-16,6-2-6 15,-6-20-29-15,22-5-3 16,-2-23 1-16,10-8 1 0</inkml:trace>
  <inkml:trace contextRef="#ctx0" brushRef="#br4" timeOffset="666311.6244">16655 9498 105 0,'-30'-5'36'16,"5"5"-1"-16,7 7-1 15,9 6-39-15,9-13-18 16,35-11-13-16,-1 1 0 16,16-1 0-16,1-6 0 15</inkml:trace>
  <inkml:trace contextRef="#ctx0" brushRef="#br4" timeOffset="666505.6439">17155 9433 100 0,'-10'44'37'0,"-9"1"2"16,3 16-1-16,-9 8-33 15,8 9 0-15,-3 6-1 16,5 8-1-16,-2 0-4 16,3-3 2-16,7-5-6 15,1-15-4-15,16-6-30 16,-9-21 0-16,15-10-1 15,-6-24 0-15</inkml:trace>
  <inkml:trace contextRef="#ctx0" brushRef="#br4" timeOffset="666695.6629">16970 9953 106 0,'-16'-2'37'16,"2"-2"2"-16,14 4-3 15,13 5-32-15,10-18-5 16,19-2-5-16,4-17-18 15,24 2-13-15,1-12 1 16,14 0-2-16,-8-13 1 16</inkml:trace>
  <inkml:trace contextRef="#ctx0" brushRef="#br4" timeOffset="666864.6793">17611 9513 102 0,'-28'52'38'0,"-11"6"1"15,10 16-1-15,-7-4-31 16,8 14-3-16,4-2-1 15,6 1-3-15,8-3-4 16,4-12-4-16,19-1-30 16,-6-20-1-16,11-7-1 15,2-20 0-15</inkml:trace>
  <inkml:trace contextRef="#ctx0" brushRef="#br4" timeOffset="667212.7141">17617 10021 105 0,'-3'13'37'0,"14"4"2"16,2-13-1-16,18 3-34 15,-1-11 0-15,9-4-1 16,2-10 0-16,2-4-1 15,-5-2-1-15,-3-5 0 16,-9-1 0-16,-11 3-1 16,-9 0 0-16,-13 9 0 15,-9 9 0-15,-9 7 1 16,-9 12 0-16,-7 15 0 15,1 10 1-15,-1 11 0 16,7 3 0-16,6 6-1 0,12-2 0 16,14-5-3-16,16-4-5 15,11-27-16-15,24 2-16 16,6-21-3-16,21-6 1 15,4-18-2-15</inkml:trace>
  <inkml:trace contextRef="#ctx0" brushRef="#br4" timeOffset="667897.7826">18948 9697 74 0,'7'-27'36'0,"4"9"0"15,-8-1 1-15,-3 19-21 16,-3-12-9-16,1 22-1 15,-8 7 0-15,-1 18-1 16,-6 6 0-16,0 16-2 16,-2 9 0-16,1 8 0 0,0 2-1 15,4 1-1-15,2-7-1 16,5-6 1-16,3-14-2 15,6-10 2-15,5-18-1 16,-7-22 0-16,21-4 0 16,-7-21 1-16,2-13 1 15,-3-14-1-15,0-12 0 16,-2-8-1-16,-2-10 0 15,-3-2 0-15,-1-1 0 16,-1 6-1-16,1 5 1 16,0 12-1-16,6 8 1 15,4 13 0-15,7 11 0 16,6 14 0-16,7 8 0 15,4 10 1-15,4 5-1 16,0 7-1-16,-2 3 2 0,-3 5-1 16,-13 5 0-16,-4 4 0 15,-14 1 0-15,-12 1 0 16,-12 0 0-16,-8-2 1 15,-10-1-2-15,-6-5-1 16,3-1-1-16,-2-12-5 16,15 11-14-16,-4-19-15 15,29-4-3-15,-11 7 1 16,29-3-2-16</inkml:trace>
  <inkml:trace contextRef="#ctx0" brushRef="#br4" timeOffset="668338.8272">19807 9834 99 0,'-24'10'38'0,"-14"-7"2"16,1 8-2-16,-11-3-30 15,5 11-1-15,-8-1-1 16,8 9 0-16,-4 4-2 16,6 2 0-16,6 4-1 15,6-1-1-15,11 0-2 16,11-6 0-16,14-8 0 15,15-12 0-15,12-10 0 16,14-10 0-16,6-11 0 16,5-9 0-16,1-7 0 0,-3-5 0 15,-7 0 0-15,-10 0 0 16,-11 7 0-16,-9 5 0 15,-11 9 0-15,-8 9 0 16,-1 12 0-16,-17 18 0 16,1 9 0-16,-3 8 0 15,4 9-2-15,0-1-1 16,9 6-2-16,3-9-2 15,20 6-9-15,-6-27-14 16,31 4-10-16,-3-20 1 16,13-4-1-16,1-16 2 15</inkml:trace>
  <inkml:trace contextRef="#ctx0" brushRef="#br4" timeOffset="669090.9024">20289 9825 118 0,'-24'-15'40'15,"-3"19"0"-15,-13-1-2 16,3 16-33-16,-4 7-1 15,5 9-1-15,3 2 0 16,6 6 1-16,8-5-4 16,11-3 0-16,12-10 0 15,10-6 0-15,10-11 0 16,8-12 0-16,11-7 0 15,-3-11 0-15,2-5 0 16,1-6 0-16,-6-1 0 16,-3 0 0-16,-7 4 0 15,-9 2 0-15,-4 8 0 0,-5 8 0 16,-9 12 0-16,0 0 0 15,-10 32 0-15,-9 6 0 16,-3 15 0-16,-7 13 0 16,-2 11-3-16,-4 10 3 15,2 1-2-15,-1 2 3 16,3-5-3-16,3-11 2 15,6-12-1-15,6-14 3 16,2-16-2-16,6-17 0 16,8-15 0-16,0-22 0 15,6-10 0-15,5-12 0 16,5-10 2-16,5-8-4 15,7-7 3-15,0 3-1 16,6-1 1-16,-1 11 0 0,4 5 1 16,0 8-2-16,1 10 0 15,3 6 0-15,0 9 0 16,-1 3 0-16,3 1 0 15,1 2 0-15,2 0 0 16,-3-2 0-16,0-3 0 16,-4-2 0-16,-3-2 0 15,-6 1 0-15,-4-4 0 16,-11-1 0-16,-6 0 0 15,-6-2 0-15,-8 2 0 16,-5 3 0-16,-7 7 0 16,-9 8 0-16,-6 12 0 15,-3 11 0-15,-3 11 0 0,1 13 0 16,4 6 0-16,4 7 0 15,9 0 0-15,12-5 0 16,11-5 0-16,15-8 0 16,17-5 0-16,5-26-15 15,31 9-7-15,-2-30-7 16,39 8-6-16,1-22-8 15,36 1 0-15,12-11 1 16</inkml:trace>
  <inkml:trace contextRef="#ctx0" brushRef="#br4" timeOffset="669500.9434">23228 9430 97 0,'-30'17'38'0,"4"10"2"16,-9 0-2-16,-3 14-32 16,-8 5-3-16,1 7 1 15,3 3-2-15,4 1-1 16,13 1-4-16,9-14-5 15,29-1-28-15,6-18-3 16,26-4 1-16,9-21-1 16</inkml:trace>
  <inkml:trace contextRef="#ctx0" brushRef="#br4" timeOffset="669781.9715">23491 9734 98 0,'-42'16'39'0,"3"12"1"0,-4-5-1 16,11 8-28-16,1-1-7 15,11 3-1-15,10-4-1 16,14 0-1-16,12-5-1 16,11-2 0-16,6-1-2 15,1-5 0-15,6-1-1 16,-6-2 1-16,-2 0-1 15,-12 2 1-15,-7 0 0 16,-13-2 1-16,-11 0 0 16,-6-5-1-16,-1 0-2 15,-13-15-11-15,15 5-21 16,-6-12-1-16,12-5 1 15,1-12-3-15</inkml:trace>
  <inkml:trace contextRef="#ctx0" brushRef="#br4" timeOffset="669946.988">23543 9676 111 0,'24'-3'44'16,"-2"-11"0"-16,18 6-2 16,0-4-28-16,17-12-17 15,15 9-12-15,-12-18-16 16,13 14-12-16,-14-4-3 15,0 10 1-15,-15 1-1 16</inkml:trace>
  <inkml:trace contextRef="#ctx0" brushRef="#br4" timeOffset="670987.0919">23418 9278 80 0,'0'0'37'16,"-3"-11"-1"-16,3 11 2 15,-24 11-30-15,9 8-2 16,-12 7-2-16,-6 19 1 15,-16 13 0-15,-5 17 0 16,-18 11-1-16,-4 15 1 16,-4 0-1-16,2 6 0 15,3-8 0-15,11-5-2 16,10-15-2-16,13-14 0 15,15-14-2-15,14-15 2 16,12-13-2-16,10-18 0 0,14-15 1 16,4-15 0-16,12-19 0 15,7-16 0-15,4-17 2 16,5-16-1-16,3-13 0 15,2-8-2-15,-3-5 2 16,6 3-2-16,-3 7 2 16,-1 14-1-16,-6 16 0 15,-2 15 0-15,-7 20 0 16,-8 12-2-16,2 28-8 15,-26-5-21-15,9 22-7 16,-22-13 0-16,13 23-2 16</inkml:trace>
  <inkml:trace contextRef="#ctx0" brushRef="#br4" timeOffset="672117.205">16000 10986 86 0,'13'-2'38'0,"-13"2"-1"16,3 10 2-16,-17 4-37 16,3 10-2-16,-7 8 1 15,-4 12-1-15,-5 8 1 16,-2 10 0-16,-3 4 1 15,2 3 1-15,0-6-2 16,6-2 1-16,5-13-1 16,5-9 1-16,3-11-1 15,8-14 0-15,3-14-1 16,17-20 1-16,-2-11-1 15,10-12 0-15,1-10 1 16,5-7-1-16,0-5 0 0,0-3 0 16,-4 1 2-16,-2 8 0 15,-5 8-1-15,-7 12 1 16,-4 10-1-16,-2 14 1 15,-7 15-2-15,6 11 0 16,-2 16-1-16,0 13-1 16,3 10 1-16,0 11 0 15,4 5 0-15,7 1 0 16,4-4 1-16,3-5 1 15,6-11 0-15,2-12 0 16,2-18 1-16,0-16-1 16,-1-19 0-16,0-18 0 15,-5-13 0-15,-4-11-1 16,-6-8 1-16,-4-6-2 15,-8 0 1-15,-4 3 1 0,-1 9-2 16,-6 9 0-16,-1 14-3 16,-4 3-7-16,9 36-14 15,-9-15-11-15,11 28-5 16,-4 1-2-16,9 10 1 15</inkml:trace>
  <inkml:trace contextRef="#ctx0" brushRef="#br4" timeOffset="672491.2424">16653 11299 90 0,'0'0'40'0,"32"6"1"16,-6-14-2-16,9-2-36 15,9-5 0-15,9-2 0 16,-2-5-1-16,-5 2-1 16,-6 1 0-16,-9-1 0 15,-11 3 0-15,-16 3-1 16,-4 14 1-16,-33-11-1 15,-3 16 0-15,-7 7 1 16,-7 6-1-16,-2 7 1 16,-4 9 0-16,11 4-1 15,6 1 1-15,12 3 0 16,17-3-1-16,11-5 0 15,22-4-1-15,9-10-2 16,24-5-3-16,1-18-9 0,24 6-13 16,-14-20-12-16,12-1 0 15,-9-10-1-15,3 2 2 16</inkml:trace>
  <inkml:trace contextRef="#ctx0" brushRef="#br4" timeOffset="672839.2768">17282 11226 95 0,'-35'11'39'0,"-11"0"1"16,6 15-2-16,-6-4-33 15,7 12 0-15,2-1-1 16,7 4-1-16,8-1-1 16,10-4 0-16,10-5 0 15,10-6-1-15,11-10 0 16,12-11-1-16,10-9 0 15,4-9 0-15,5-7 0 0,1-7 0 16,-2-4 0-16,-6-1 0 16,-10 4-1-16,-6 3 1 15,-13 9 0-15,-11 7 0 16,-3 14 0-16,-17 3 0 15,1 14 0-15,-3 5 0 16,5 6-1-16,2 2 0 16,9 4-1-16,10-9-1 15,16-3-3-15,4-22-9 16,27 7-10-16,-6-30-8 15,18 1-7-15,4-22 0 16,6-3 1-16</inkml:trace>
  <inkml:trace contextRef="#ctx0" brushRef="#br4" timeOffset="673019.2947">17925 10836 104 0,'-42'31'37'16,"3"23"1"-16,-11 5 0 15,15 10-35-15,0 5-1 16,8 2-3-16,10-1-1 15,9-10-4-15,18 3-17 16,-3-23-15-16,15-5-1 16,-4-18-2-16,9-8 2 15</inkml:trace>
  <inkml:trace contextRef="#ctx0" brushRef="#br4" timeOffset="673508.3441">17654 11197 90 0,'-7'-10'40'0,"17"10"0"15,4-7 0-15,27 3-35 16,0-1-1-16,12 2-1 16,2 0 0-16,3 0 0 15,-3 3-2-15,-5 2 1 16,-9 1 0-16,-9 6 0 15,-12 4-1-15,-8 8 0 16,-12 2 0-16,-7 6 0 16,-7 4 0-16,-5 6 0 15,-3-1-1-15,0 3 1 0,-1-3-1 16,3-6 0-16,7-4 0 15,3-11 0-15,10-17 0 16,0 0 0-16,19-16 0 16,4-13 0-16,6-9 1 15,5-9-1-15,4-3 0 16,0 1 0-16,-3 4 1 15,-5 8-1-15,-7 9 0 16,-7 12 0-16,-16 16 0 16,12 8 1-16,-16 14-1 15,-1 9 1-15,-1 6-2 16,-1 3 0-16,3 3-1 15,4-5-2-15,10-1-3 0,-2-19-8 16,21 10-6-16,-14-30-8 16,28 6-4-16,-14-22-6 15,11-1-2-15,-7-12 2 16</inkml:trace>
  <inkml:trace contextRef="#ctx0" brushRef="#br4" timeOffset="673861.3794">18484 11219 94 0,'-16'10'39'16,"-5"-4"2"-16,12 9-1 15,-3-3-36-15,19 1 0 16,7-3-1-16,9-2 0 16,10-6-1-16,6-3-1 15,11-7 0-15,0-3 0 0,3-5-1 16,-5-3 0-16,-4-2 1 15,-6 0-1-15,-10 0 0 16,-12 3-1-16,-13 3 1 16,-10 5 0-16,-10 5 1 15,-11 7-1-15,-8 9 0 16,-6 9 0-16,-2 8 1 15,-4 7 0-15,5 5 0 16,6 4-1-16,3 0 1 16,15-2-1-16,13-4-2 15,12-8-1-15,17-4-3 16,7-22-9-16,34 8-10 15,-12-28-7-15,29 1-8 16,-6-17-1-16,15-3 1 0</inkml:trace>
  <inkml:trace contextRef="#ctx0" brushRef="#br4" timeOffset="674190.4123">19270 11071 88 0,'-43'6'40'0,"4"13"-1"15,-12-1 2-15,12 9-33 16,-2 0-4-16,8 3 0 15,10-1-2-15,9-2 0 16,12-7-1-16,11-4 0 16,13-6-1-16,8-3-1 15,6-6 1-15,1-2 0 16,-1-1 0-16,-2 1-1 15,-5 4 1-15,-6 4 1 0,-7 4-1 16,-10 5 1-16,-10 6 0 16,-3 2 0-16,-11 3 0 15,-2 2-1-15,-2-2-1 16,-1-5-2-16,9 4-6 15,-4-22-9-15,27 9-10 16,-9-13-12-16,32-21 0 16,1-8-2-16,18-3 2 15</inkml:trace>
  <inkml:trace contextRef="#ctx0" brushRef="#br4" timeOffset="674499.4432">19624 11034 101 0,'-35'14'41'16,"-7"-3"1"-16,8 14-3 15,3-6-36-15,6 0-1 16,9 0 1-16,12-1-2 16,8-4 0-16,12-1 0 15,10-4-1-15,6-1 0 16,5 0 0-16,-1 2 1 15,-1 1-1-15,-5 5 1 16,-7 2 0-16,-8 5 0 16,-10 3 0-16,-10 4 0 15,-11-2 0-15,-7 5 0 16,-7-1-2-16,-7-5-3 15,-1 4-9-15,-15-17-9 16,19 11-8-16,-18-20-7 0,15 5-5 16,-6-14-2-16</inkml:trace>
  <inkml:trace contextRef="#ctx0" brushRef="#br4" timeOffset="676001.5934">16431 12054 69 0,'-17'-14'38'0,"-14"-3"-1"16,-6 16 1-16,-21 4-31 15,6 15-1-15,-13 9 0 16,-1 18-1-16,-6 9 0 15,3 11 1-15,0 5-2 16,13 5-1-16,7-2-1 16,16-3 0-16,18-10-2 15,24-12 0-15,24-11-2 16,17-16-2-16,23-9 0 15,10-17-1-15,22-4-1 0,3-15-2 16,15-3 0-16,-10-14-5 16,5 11-14-16,-28-11-7 15,-5 8-2-15,-23-2 2 16,-14 7 1-16,-25 4 32 15,-17 5 6-15,-6 19 5 16,-34-20 14-16,12 26 13 16,-17-4 0-16,2 14 3 15,-9-4-1-15,8 11-30 16,-9 0-5-16,6 8 1 15,1 1-3-15,4 5 0 16,6 2-1-16,8 1-1 16,9-2 1-16,9-3-1 15,15-2 1-15,14-12-2 0,14-8 2 16,8-8-1-16,10-12 0 15,4-8 0-15,1-10-1 16,-3-8 0-16,-5-6 0 16,-11-3 2-16,-11-3-1 15,-11 1-1-15,-10 1 2 16,-9 6-1-16,-8 4 1 15,-4 8 0-15,-5 6-1 16,-4 9 0-16,4 6 0 16,2 5 1-16,13-1-1 15,-10 15 0-15,10-15 1 16,22 19-1-16,3-14 1 15,8 1 0-15,4-2-1 16,5-3 1-16,-2 1-1 0,0 2 1 16,-6 1 0-16,-5 5 0 15,-9 3-1-15,-7 8 1 16,-9 2-2-16,-7 5 1 15,-5 2-1-15,-6 0 0 16,-3 2 1-16,-3-5-1 16,2-1 1-16,1-7-2 15,4-4 2-15,13-15 1 16,0 0-1-16,0 0 0 15,14-28 0-15,8 0 1 16,4-3 0-16,5-7 0 16,-1-2 0-16,3 3 0 15,-7 1 0-15,-3 7 0 16,-6 10 0-16,-5 4-2 0,-12 15 1 15,0 0 0-15,0 0 0 16,5 15 1-16,-7-2-2 16,0 4 2-16,6 1-2 15,4-2 2-15,8-4-2 16,4-5 1-16,8-6 1 15,5-5-1-15,6-7 1 16,5-4-1-16,-3-6 1 16,2-2-1-16,-6 2 1 15,-5-1-1-15,-6 4 0 16,-8 3 0-16,-7 8 0 15,-11 7 0-15,0 0 0 16,1 20 0-16,-9 0-1 16,4 10 2-16,-6 3-3 0,1 4 0 15,3 1-1-15,5-4-1 16,7 0-2-16,-2-10-4 15,17 0-5-15,-7-22-4 16,23 8-4-16,-14-27-2 16,23 12-2-16,-21-24-3 15,15 7 1-15,-14-9-3 16</inkml:trace>
  <inkml:trace contextRef="#ctx0" brushRef="#br4" timeOffset="676541.6474">17978 12468 3 0,'8'-36'15'0,"10"20"4"16,-20-12 5-16,2 28 5 16,2-17 2-16,-2 17 6 15,-15 15-1-15,10 10-29 16,-9 3-1-16,6 10-2 15,-7 4 0-15,2 3 0 0,0-2-2 16,3 0 0-16,-2-5 1 16,4-6-2-16,2-7 0 15,2-8 0-15,4-17 0 16,0 0-1-16,0 0 0 15,18-30 0-15,-4-2-1 16,5-6 2-16,0-7 0 16,4-6-1-16,1-3 0 15,-1 1 0-15,1-3 1 16,-1 8 0-16,-2 6-1 15,4 10-1-15,-3 9 1 16,-3 9 1-16,3 13-1 16,0 8 0-16,0 8 0 15,3 7-1-15,-2 1 1 0,0 0 0 16,0 1-1-16,-4-2 1 15,-6-2-1-15,-8-1 1 16,-7 0-2-16,-10-2 2 16,-10-2-1-16,-10 5 1 15,-9-2 0-15,-3 4-1 16,-5 1 2-16,-4 2-2 15,5 7 3-15,0 2-2 16,8 8 1-16,3 5-1 16,8 6 2-16,4 7-1 15,3 2 0-15,7 4 0 16,1-2-2-16,-1 1-3 15,10-3-6-15,-13-18-6 16,16 6-5-16,-14-30-7 16,17 7-4-16,-12-30-4 0,11 3-7 15,5-32 3-15</inkml:trace>
  <inkml:trace contextRef="#ctx0" brushRef="#br4" timeOffset="677048.698">18791 11813 85 0,'0'0'37'0,"0"0"1"15,-22 34 1-15,3 13-32 0,-7 8-3 16,2 16-2-16,-3 9 1 15,-1 5-2-15,1 2 0 16,6 0 0-16,3-4-2 16,7-6-1-16,8-9-2 15,3-19-4-15,24 1-15 16,-9-28-13-16,22-5-2 15,-4-22-1-15,15-7 1 16</inkml:trace>
  <inkml:trace contextRef="#ctx0" brushRef="#br4" timeOffset="677465.7398">18839 12391 73 0,'-15'19'40'16,"-4"-6"-2"-16,19 8 3 15,0-21-21-15,29 13-16 16,8-10-2-16,7-4 1 15,7-5 0-15,8-5-2 16,0-4 0-16,-4-1-1 16,-9-1 1-16,-9-3-1 15,-11 2 1-15,-12 0-2 16,-11 1 1-16,-14 1 0 15,-10 4 1-15,-7 3-1 16,-8 6 0-16,-2 5 1 16,-10 10 0-16,1 6 0 15,-2 10 0-15,5 8 1 0,6 4-1 16,5 5-1-16,13 0 1 15,11-1-1-15,18-4 0 16,11-7-2-16,22-10 2 16,14-12-4-16,13-11 1 15,11-18-2-15,12-7-2 16,-1-20-3-16,16 2-8 15,-20-30-8-15,12 6-5 16,-20-21-6-16,-2 4 0 16,-23-8 2-16</inkml:trace>
  <inkml:trace contextRef="#ctx0" brushRef="#br4" timeOffset="677631.7564">19876 11783 101 0,'-31'0'39'16,"6"30"0"-16,-13 9 0 16,7 23-34-16,-8 9 0 0,10 9-5 15,0 5 1-15,6 0-3 16,6 1 0-16,4-10-1 15,11-1-4-15,-3-19-9 16,16 0-13-16,-13-22-11 16,13-8 1-16,-11-26-2 15,11 7 3-15</inkml:trace>
  <inkml:trace contextRef="#ctx0" brushRef="#br4" timeOffset="677969.7897">19525 12291 74 0,'0'0'41'15,"0"0"-2"-15,11-1 2 0,7-6-14 16,13 5-24-16,9-5 0 16,11-2-1-16,1-2 0 15,8-1-1-15,-5-2 0 16,-4 2 0-16,-10 3 0 15,-8 5 0-15,-10 6 0 16,-9 5 0-16,-10 8 0 16,-9 8 0-16,-10 6 0 15,-5 6 0-15,-3 6-2 16,-2 3 2-16,-1 2-3 15,3-4 0-15,6-1-1 16,3-12-2-16,12-5-4 16,2-24-8-16,22 7-7 15,-10-35-7-15,25 4-2 0,-7-25-7 16,10 0 3-16,-9-17 0 15</inkml:trace>
  <inkml:trace contextRef="#ctx0" brushRef="#br4" timeOffset="678104.8037">20062 11965 111 0,'-24'-9'38'0,"9"15"1"15,-6-4-13-15,14 9-27 16,12 10-7-16,-5-21-17 16,25 30-14-16,-1-17 1 15,18 5-2-15,-4-7 2 16</inkml:trace>
  <inkml:trace contextRef="#ctx0" brushRef="#br4" timeOffset="678698.8631">20378 12240 105 0,'-38'23'39'15,"6"12"2"-15,-11-12-10 16,12 13-25-16,3-1-2 16,7 3 0-16,2-2-2 15,14-4 0-15,3-3-1 16,8-6-1-16,12-7 0 15,5-7-1-15,6-10 0 16,4-9-1-16,6-8 1 16,0-6 0-16,1-6 0 15,-5-7 0-15,-2-3 0 0,-11-2 0 16,-3 1 1-16,-6 3 0 15,-6 1 0-15,-2 7 1 16,-2 3-1-16,2 9 1 16,1 6 0-16,5 5 1 15,2 6-1-15,4 8 1 16,0 1 0-16,3 4 0 15,-3 3-1-15,-2 6 1 16,-7 0-1-16,-4 5 1 16,-5 4-1-16,-8 0 0 15,-6 3-1-15,-4 3 2 16,0-5-3-16,-1 1 2 15,4-5-1-15,3-8-1 16,8-7 1-16,5-12 0 16,22-12 1-16,7-9-2 0,10-8 2 15,5-9-2-15,4-3 2 16,2-1 0-16,0 7-1 15,-7 7-1-15,-9 12 1 16,-10 12 0-16,-10 12 0 16,-9 7-2-16,-1 12-4 15,-10-5-5-15,12 13-5 16,-15-19-5-16,19 14-8 15,-10-30-2-15,13 13-6 16,-3-17-6-16,8-3 5 16</inkml:trace>
  <inkml:trace contextRef="#ctx0" brushRef="#br4" timeOffset="679539.9472">16114 13222 83 0,'10'-22'40'16,"-10"22"-2"-16,0 0 1 15,0 0-38-15,-5 36 1 16,-2 9-2-16,-5 16 1 15,1 14 0-15,-2 13 0 16,3 3-1-16,2-1 0 16,3-7 0-16,6-7-4 15,4-21-1-15,12-1-12 16,-8-34-22-16,16-9 2 15,-7-23-3-15,8-7 3 16</inkml:trace>
  <inkml:trace contextRef="#ctx0" brushRef="#br4" timeOffset="679877.981">16137 13208 79 0,'-12'-25'40'0,"11"13"0"15,-4 1 1-15,5 11-32 16,21-6-6-16,1 7-2 15,2 1 1-15,9 5 0 16,2 5-1-16,6 2 0 16,1 4-1-16,-2 8 0 15,-3 1 1-15,-5 7-2 16,-13 0 2-16,-9 9-2 15,-16 5 1-15,-14 8 0 0,-14 4 0 16,-8 2-1-16,-12 0 1 16,-4-2 1-16,6-4-2 15,2-13 0-15,11-5-2 16,10-17-1-16,19-7-5 15,2-27-11-15,31 8-11 16,-2-25-8-16,16-2-1 16,3-15 1-16</inkml:trace>
  <inkml:trace contextRef="#ctx0" brushRef="#br4" timeOffset="680103.0035">16700 13409 70 0,'12'24'37'0,"-17"-2"0"0,4 13 1 15,-14 0-33-15,7 16-2 16,-4 4 0-16,3 6 1 16,-5 1-1-16,7-1 0 15,0-8-3-15,5-9 1 16,8-13-5-16,-6-31-10 15,35 5-21-15,-13-30-3 16,11-11 0-16,0-19-2 16</inkml:trace>
  <inkml:trace contextRef="#ctx0" brushRef="#br4" timeOffset="680272.0204">16780 13121 93 0,'-29'-14'37'15,"11"14"0"-15,4 0-3 16,14 0-36-16,7 19-7 15,4-15-20-15,23 16-9 16,-1-3 1-16,14 7-2 16</inkml:trace>
  <inkml:trace contextRef="#ctx0" brushRef="#br4" timeOffset="680696.0628">17357 13420 63 0,'-16'-4'37'0,"-14"-8"1"0,2 9 0 15,-14-5-30-15,6 12-2 16,-8 2 0-16,4 15 0 16,-8 6-1-16,6 13-1 15,-1 1 0-15,7 9-1 16,6-2 0-16,9-1-1 15,10-6-1-15,20-11 0 16,11-13 0-16,17-15 0 16,14-14-1-16,13-11 0 15,7-13 1-15,3-7-1 16,0-5 0-16,-8-3-1 15,-9 5 1-15,-10 2 0 16,-15 10 0-16,-14 5 0 16,-11 10 0-16,-7 19-1 0,-15-7 1 15,0 20 0-15,-7 7-1 16,2 10 0-16,2 3-1 15,3 7-1-15,9 4-2 16,5-1 0-16,16 4-5 16,-2-16-6-16,27 15-9 15,-10-27-3-15,28 9-5 16,-7-20-5-16,13-1 3 15</inkml:trace>
  <inkml:trace contextRef="#ctx0" brushRef="#br4" timeOffset="681253.1185">17993 13448 71 0,'-29'-20'38'0,"1"18"0"16,-12-1 1-16,10 15-28 16,-12 2-5-16,6 12-1 15,1 2-1-15,10 7-1 16,3-2 0-16,13 1-1 15,9-4 0-15,9-8 0 16,14-11-1-16,6-8 0 16,12-12-1-16,3-8 1 15,3-7-1-15,2-5-1 16,-2-4 0-16,-3-3 0 15,-6 4 0-15,-6 3 0 16,-8 7 0-16,-7 5 0 16,-5 10 0-16,-12 7 0 15,-3 24 0-15,-10 9 1 16,-3 20-1-16,-6 15 1 0,-4 17-1 15,-4 9 1-15,0 10-1 16,2 3 1-16,3-3-1 16,3-7 1-16,1-13 0 15,5-15 0-15,4-18 1 16,3-15 0-16,-1-21-1 15,10-15 1-15,-13-19 0 16,4-12 0-16,4-12-1 16,-5-10 1-16,6-9-1 15,0-8 1-15,5-6 0 16,5-8 0-16,5-3-1 15,7 3 1-15,2 3-1 0,3 6-1 16,7 9-1-16,5 5-3 16,10 22-5-16,-8-5-8 15,18 30-7-15,-20-12-3 16,20 21-3-16,-16-9-8 15,12 13 1-15</inkml:trace>
  <inkml:trace contextRef="#ctx0" brushRef="#br4" timeOffset="682546.2478">18438 13435 92 0,'0'0'38'16,"-20"10"0"-16,18 3-5 16,2-13-29-16,-7 21 1 15,2-4-2-15,1 8 0 16,-4 2-1-16,1 9 0 0,-4 2-1 15,-1 4 1-15,-2-3-1 16,0-5 0-16,1-2-1 16,1-8 0-16,4-9 1 15,8-15-1-15,0 0 0 16,-2-22 0-16,10-7 0 15,3-4 0-15,2-9-1 16,-1-4 1-16,3-1 0 16,2 1 0-16,-1 6 0 15,2 5-1-15,2 8 1 16,1 4 0-16,3 7 0 15,1 7 0-15,4 4 0 16,6 3 0-16,3 1 0 16,2 1 0-16,4 0-1 0,3 0 1 15,2 0 0-15,-3-2 0 16,-2 1-1-16,-9 0 1 15,-3 2 0-15,-12 0 0 16,-9 1 1-16,-11-2-1 16,-12 11 1-16,-11-1 0 15,-6 1 0-15,-6 5-1 16,-9 4 1-16,-2 3 0 15,-2 3 0-15,0 4 0 16,6 1 0-16,4 3 0 16,9-2-1-16,9 0 1 15,12-6 0-15,11-6 0 16,12-10-1-16,14-7 0 15,10-10 0-15,9-8 0 0,6-8-1 16,0-6 1-16,0-4 0 16,-1-3-1-16,-11 2 1 15,-8 0 0-15,-6 5 0 16,-14 5 0-16,-5 6-1 15,-8 3 1-15,-1 15 0 16,-10-8-1-16,0 16 1 16,-2 4 0-16,1 6-1 15,1 4 0-15,1 4 0 16,4-1 0-16,5 1-2 15,3-5 0-15,8-4-3 16,3-13-2-16,14 7-6 16,-9-26-3-16,24 13-5 15,-14-26-3-15,24 9-2 16,-16-14-3-16,11 5-4 0,-11 1 5 15,-5-2 33-15,1 14 7 16,-24-9 6-16,11 20 5 16,-27-7 6-16,7 11 2 15,-15 15 8-15,3 5-2 16,-7-1-27-16,4 11-3 15,-4 0-2-15,0 4-1 16,2-1 0-16,4 1-1 16,2-7-1-16,4-4 1 15,3-9-1-15,4-14 0 16,0 0-1-16,20-16 1 15,-4-9-1-15,3-4 0 16,2-5 0-16,1-4 0 16,-2 0 1-16,2 2-2 0,-5 1 1 15,-3 10 0-15,-4 3 0 16,-2 9 1-16,-8 13-2 15,0 0 1-15,9 12 0 16,-10 4 0-16,1 6 0 16,-2-2 0-16,4 4 0 15,1-6 0-15,4-3 0 16,5-4 1-16,6-9-1 15,4-5 0-15,4-7 1 16,6-6 0-16,0-3 0 16,0-6-1-16,1-1 1 15,-4-1 0-15,-3 2-1 16,-1 5 1-16,-7 2-1 15,-1 7 1-15,-4 8-1 0,-13 3 0 16,16 21 0-16,-13 1-1 16,-3 10 1-16,-2 5-1 15,-2 7-1-15,-2-2-2 16,2 7-1-16,-1-16-5 15,19 9-6-15,-12-27-3 16,30 7-5-16,-9-34-3 16,29 5-3-16,-9-26-3 15,16-4-4-15</inkml:trace>
  <inkml:trace contextRef="#ctx0" brushRef="#br4" timeOffset="682860.2788">20194 13117 106 0,'-35'21'41'0,"-9"-3"0"15,14 18-3-15,-1-11-36 16,7 2 0-16,9-3-1 16,8 0 0-16,10-5-1 15,10-3 0-15,8-1 1 16,2-5-1-16,4 4 0 15,-3-3 0-15,-1 1 0 16,-4 7 1-16,-10 4-1 16,-8 2 1-16,-7 2-1 15,-8 3 0-15,-1 0-1 16,-7-4-2-16,3 2-7 15,-13-19-6-15,17 13-6 0,-17-31-6 16,17 16-4-16,-20-22-5 16,6 5-5-16,-10-6 2 15</inkml:trace>
  <inkml:trace contextRef="#ctx0" brushRef="#br4" timeOffset="683544.3476">16383 14417 63 0,'19'-30'38'0,"-7"14"-1"16,-18-4 1-16,-4 15-33 15,-21 5 0-15,-5 14-1 16,-15 9 0-16,-4 15 0 16,-8 10-1-16,1 7 1 15,1 0-2-15,9 2 1 16,12-3-1-16,15-7-2 15,13-8 1-15,18-12-2 16,17-7 1-16,16-10-2 16,10-3 3-16,5-5-3 15,2-2 2-15,-1 0 0 16,-6 2 1-16,-11 5-1 0,-14 6 0 15,-11 6 0-15,-17 5 0 16,-11 6 0-16,-13 4 0 16,-3 0 0-16,-2 2-2 15,-1-5 0-15,3 0-2 16,3-12-2-16,19 7-9 15,-3-27-8-15,26 13-5 16,-8-26-4-16,23 8-8 16,1-18 1-16</inkml:trace>
  <inkml:trace contextRef="#ctx0" brushRef="#br4" timeOffset="684175.4107">16676 14746 57 0,'0'0'39'16,"-10"-2"-1"-16,-1 15-1 15,-12 0-27-15,1 10-8 16,-3 2 3-16,3 13-3 16,-5 4 2-16,4 4-3 15,0 3 2-15,3 2-1 16,5-4-1-16,7-4 0 15,1-5 0-15,3-8-1 16,5-10 1-16,-1-20-1 16,17 4 0-16,-2-18 0 15,-1-11 0-15,6-11 0 16,-1-6 0-16,3-12 0 15,-1-4 0-15,-1-5 1 16,0 0-1-16,-1-2 1 0,1 9-1 16,-2 4 1-16,4 8-1 15,0 10 0-15,6 12-1 16,-1 8 0-16,4 10 0 15,1 8 0-15,2 6 0 16,0 5 0-16,-2 4 0 16,-1 3 0-16,-6 2 1 15,-6 5-1-15,-8 2 1 16,-10 3-1-16,-14 2 0 15,-7 1 0-15,-12-2 1 16,-5 2-1-16,-8-5 1 16,-4-1-1-16,-7-5 1 15,3-1 1-15,3 1-1 16,4-2 2-16,0 4-2 0,6 3 2 15,2 6-2-15,6 7 2 16,2 7-2-16,2 11 2 16,3 4-1-16,0 9-2 15,1 4 1-15,0 0-2 16,1 0 0-16,2-11-4 15,10 3-8-15,-9-32-10 16,22 6-4-16,-2-45-4 16,0 0-9-16,24-30 1 15</inkml:trace>
  <inkml:trace contextRef="#ctx0" brushRef="#br4" timeOffset="684630.4562">16983 14823 63 0,'14'5'37'0,"-4"-4"-1"15,16 11-2-15,6-10-32 16,10 5 0-16,9-4 1 15,13-3 0-15,3-4-1 16,5-3 0-16,0-6-1 16,-3-3 2-16,-5-4-2 15,-7-2 1-15,-16-1 0 16,-8-2-1-16,-16 0 0 15,-10 3 1-15,-13 1-1 16,-9 6-1-16,-9 6 1 0,-7 6 0 16,-7 8 0-16,-3 13 1 15,-7 7 0-15,4 11-1 16,1 4 2-16,6 4-2 15,4 0 0-15,11-3-1 16,15-4 0-16,15-10-1 16,20-11-1-16,15-15-1 15,20-7-2-15,11-21-4 16,28 1-10-16,-8-28-7 15,27 7-5-15,-16-21-8 16,9 0 1-16,-8-8 2 16</inkml:trace>
  <inkml:trace contextRef="#ctx0" brushRef="#br4" timeOffset="684821.4752">18366 14239 87 0,'-43'58'39'0,"-12"3"1"15,11 15 0-15,-7 2-37 16,9 3-2-16,5 1-2 15,7-5 0-15,10-4-2 16,7-15-2-16,23-7-5 16,-2-28-15-16,27-2-6 15,-2-28-8-15,18-10-2 16,4-23 2-16</inkml:trace>
  <inkml:trace contextRef="#ctx0" brushRef="#br4" timeOffset="685024.4956">18758 14185 90 0,'-28'25'41'0,"-1"31"1"16,-20 6-2-16,-2 12-37 16,3 5-2-16,4 4-1 15,5-1-1-15,11-7-2 16,9-6-2-16,11-19-3 15,19 2-11-15,-5-31-12 16,26 0-8-16,-5-23-3 16,16-4 2-16</inkml:trace>
  <inkml:trace contextRef="#ctx0" brushRef="#br4" timeOffset="685219.5151">18821 14630 53 0,'-10'6'38'15,"-2"17"0"-15,-12 3-2 16,10 19-12-16,-8-2-21 15,0 5-2-15,4-1 0 16,5-1-2-16,0-7 0 16,7-10-3-16,11-5-5 15,-5-24-24-15,20-5-4 16,-2-20-2-16,12-4 0 15</inkml:trace>
  <inkml:trace contextRef="#ctx0" brushRef="#br4" timeOffset="685354.5286">19001 14271 82 0,'-14'2'36'16,"-2"11"-12"-16,-3-1-20 16,10 4-41-16,9-16-2 15,-1 24 1-15</inkml:trace>
  <inkml:trace contextRef="#ctx0" brushRef="#br4" timeOffset="685820.5752">19218 14576 58 0,'-15'12'39'16,"5"8"1"-16,-6-8-1 15,11 12-19-15,-11-6-15 16,6 11-2-16,-4 2 0 16,1 10-2-16,0-1 0 15,1 4-1-15,4-4 0 16,1 0 0-16,2-7 0 15,4-15 0-15,1-18 0 16,18-4-1-16,3-17 1 16,4-13 0-16,2-8 0 0,5-8 1 15,2-6-1-15,5-4 1 16,-5 2 0-16,1 8 1 15,-6 7-1-15,-5 12 1 16,-7 12-1-16,-7 14 0 16,-10 5-1-16,-6 33 1 15,-5 1 0-15,-7 6-1 16,6 5-3-16,-1-4-2 15,10 5-3-15,6-17-9 16,26 11-9-16,-8-25-4 16,28 7-9-16,4-17-3 15,14 1 3-15</inkml:trace>
  <inkml:trace contextRef="#ctx0" brushRef="#br4" timeOffset="686483.6415">20062 14645 82 0,'-17'-23'41'16,"1"9"-1"-16,-16-8-10 16,3 18-24-16,-14 5-1 15,-3 13-3-15,-7 10 0 16,1 9 0-16,0 6-1 0,8 3 0 15,6-2 0-15,13-2 0 16,10-5 0-16,14-9-1 16,13-10 1-16,13-11-2 15,8-7 2-15,7-9 0 16,4-6-1-16,2-7 2 15,0-4-1-15,-4-1 0 16,0-2 0-16,-11 5 0 16,-3 3-1-16,-9 7 1 15,-7 10-1-15,-12 8-1 16,0 10 0-16,-9 17 1 15,-7 11-1-15,-5 11-1 16,-2 16 1-16,-4 12 0 16,-4 11 0-16,0 12-1 0,-1 6 1 15,-1 2-2-15,4 0 2 16,1-3-1-16,1-13 2 15,3-11-1-15,0-19 1 16,4-18-1-16,3-26 2 16,1-20 1-16,4-24-1 15,4-19 1-15,4-18-2 16,9-13 1-16,9-17-1 15,7-4 1-15,9 2-1 16,7 2 1-16,6 10-2 16,1 6-1-16,4 19-6 15,-11-2-6-15,9 30-5 16,-19-15-8-16,20 23-4 15,-18-12-10-15,23 0 0 16</inkml:trace>
  <inkml:trace contextRef="#ctx0" brushRef="#br4" timeOffset="687320.7252">23259 10513 71 0,'17'-6'38'0,"-17"6"-1"15,0 0 1-15,-12-10-15 16,-2 27-15-16,-14 5-3 16,-4 18 0-16,-17 8-2 15,-4 12 0-15,-10 11-2 16,0 6 0-16,-5 1-1 15,4 0 0-15,2 0-2 16,8-12-1-16,10-2-1 16,7-16-8-16,24 4-13 0,-7-24-13 15,25-3-1-15,-5-25-1 16,31 10 1-16</inkml:trace>
  <inkml:trace contextRef="#ctx0" brushRef="#br4" timeOffset="687685.7617">23256 10815 85 0,'0'0'38'16,"-1"-12"0"-16,-12 21 2 15,-17 0-17-15,2 12-20 16,-3 3 0-16,-2 6-1 15,-3 1 0-15,9 0-3 16,7-2 2-16,12-5-2 0,11-5 1 16,17-8-2-16,12-3 2 15,11-5-2-15,5-2 2 16,0 0 0-16,0 3 0 15,-5 2 0-15,-12 5 0 16,-12 5 0-16,-15 6 0 16,-12 4 0-16,-10 1-1 15,-7 4 1-15,-4-2-2 16,0-5 0-16,7 1-3 15,-2-16-10-15,23 8-9 16,1-17-13-16,0 0-2 16,18-29-1-16,12 6 1 15</inkml:trace>
  <inkml:trace contextRef="#ctx0" brushRef="#br4" timeOffset="687869.7796">23357 10754 116 0,'-15'1'41'16,"0"-2"1"-16,19 10-2 15,12-4-37-15,17-1-3 16,15-1-2-16,8-6-6 16,21 14-15-16,-15-16-11 15,18 14-7-15,-17-5-1 16,-1 13 0-16</inkml:trace>
  <inkml:trace contextRef="#ctx0" brushRef="#br4" timeOffset="688322.8254">23086 11571 96 0,'0'0'38'0,"15"-1"3"16,-29 14-3-16,-6 23-32 16,-16 9-3-16,-9 13-2 15,-11 11 2-15,-7 13-2 16,-8 7 0-16,3 3-1 15,9-3-1-15,4-9-4 16,19-7-3-16,8-26-10 16,38-3-20-16,4-25-1 15,28-13-1-15,8-24 1 0</inkml:trace>
  <inkml:trace contextRef="#ctx0" brushRef="#br4" timeOffset="688644.8576">23265 11883 98 0,'-28'-9'40'15,"-1"18"0"-15,-14-1-1 16,3 12-35-16,1 3-1 16,4 8-1-16,4 3-1 15,7 0 0-15,13-2 0 16,11 0-1-16,9-4-1 15,12-2 1-15,10-6-1 16,5-2-1-16,5-3 0 0,-1-3 0 16,-2 2 0-16,-9 0 0 15,-7 3 0-15,-11 2 0 16,-10 4 1-16,-11 1 0 15,-7 3 0-15,-4-3 1 16,-3 0-1-16,1-8-4 16,9 6-14-16,-10-22-14 15,24 0-3-15,-10-11-3 16,21-8 2-16</inkml:trace>
  <inkml:trace contextRef="#ctx0" brushRef="#br4" timeOffset="688838.877">23329 11784 115 0,'0'0'44'0,"0"0"-2"16,10-3-3-16,18 1-38 15,15-3-5-15,18 13-8 16,-4-18-16-16,22 17-13 15,-12-3-2-15,8 12 0 16,-16 0-1-16</inkml:trace>
  <inkml:trace contextRef="#ctx0" brushRef="#br4" timeOffset="689223.9155">23203 12577 97 0,'-4'-16'39'0,"4"16"1"16,-9 11-3-16,-6 17-33 0,-6 16-2 15,-8 14-1-15,-14 17 0 16,-8 9-1-16,-9 9 0 16,0 1-1-16,-2-1 0 15,5-10-2-15,17-8-4 16,4-27-12-16,31-3-17 15,8-28-3-15,27-11-1 16,10-24 1-16</inkml:trace>
  <inkml:trace contextRef="#ctx0" brushRef="#br4" timeOffset="689546.9478">23359 12888 98 0,'2'-18'40'0,"-23"4"1"15,2 26-2-15,-15 4-35 0,1 13-1 16,-6 6-1-16,5 5-1 15,1 3-1-15,6 3 1 16,10-5-2-16,12-3 2 16,12-7-2-16,12-4 1 15,9-9-1-15,11 0 1 16,6-6-1-16,-2 1 0 15,-1 1 1-15,-6 0-2 16,-10 5 1-16,-9 3 0 16,-13 5 0-16,-10-2-1 15,-9 7 0-15,-5-6-1 16,1 0-3-16,-6-12-10 15,19 8-10-15,-12-21-10 16,18-1-3-16,2-14 0 0,15-5 0 16</inkml:trace>
  <inkml:trace contextRef="#ctx0" brushRef="#br4" timeOffset="689726.9658">23459 12860 107 0,'-5'-27'41'16,"5"27"1"-16,20-20-2 15,7 13-39-15,12 4-4 16,1-4-8-16,19 20-13 16,-17-6-16-16,9 14-1 15,-11 1-2-15,2 15 2 16</inkml:trace>
  <inkml:trace contextRef="#ctx0" brushRef="#br4" timeOffset="690147.0078">23141 14059 71 0,'11'-22'39'15,"0"23"-1"-15,-11-1 0 16,-22 42-31-16,-11 4-3 15,-10 15-1-15,-13 13-1 16,-9 10-1-16,-8 4-2 16,1-1 1-16,3-1-3 15,6-15-4-15,26 0-13 16,1-30-18-16,33-7-1 15,13-28-2-15,31-10 4 16</inkml:trace>
  <inkml:trace contextRef="#ctx0" brushRef="#br4" timeOffset="690440.0371">23353 14287 93 0,'-15'-17'39'0,"-3"22"0"16,-24-3-12-16,2 21-22 15,0 6-2-15,3 6-1 16,7 3 0-16,12-3-1 16,13-1-1-16,13-6 1 15,16-7 0-15,14-2-1 16,9-5 0-16,1-2 0 15,2 1 0-15,-6 4-1 0,-12 3 1 16,-7 5 0-16,-16 3-2 16,-15 3-1-16,-11 1 0 15,-7-3-2-15,-3 1-2 16,-9-16-12-16,21 10-11 15,-8-21-9-15,23-3-1 16,-12-11 2-16</inkml:trace>
  <inkml:trace contextRef="#ctx0" brushRef="#br4" timeOffset="690621.0552">23379 14298 94 0,'2'-16'41'0,"0"-7"1"0,25 11-2 16,13-3-37-16,9-3-4 15,11 6-7-15,-5-12-12 16,18 19-16-16,-20-4-5 16,-1 14-2-16,-23 2 0 15</inkml:trace>
  <inkml:trace contextRef="#ctx0" brushRef="#br3" timeOffset="694288.4219">17295 15488 44 0,'5'-21'35'16,"8"10"2"-16,-8-11-2 16,10 10-28-16,-10-6-3 15,7 4 0-15,-6 1 2 16,-6 13-2-16,11-3-1 15,-9 15-1-15,-6 10 0 16,3 14 1-16,-6 11-2 16,1 13-1-16,-1 11 1 15,-3 11-1-15,0 2 1 16,-2 1-2-16,4-3-1 15,-1-6-2-15,5-7-1 16,-2-27-7-16,16-2-24 16,-10-40 0-16,14 12-2 0,-5-33 0 15</inkml:trace>
  <inkml:trace contextRef="#ctx0" brushRef="#br3" timeOffset="694536.4467">17033 15377 75 0,'0'0'41'16,"0"0"-2"-16,14 5 0 15,15-7-37-15,18-2 0 16,9-4 0-16,12-4-1 0,7-4 0 15,7-3-2-15,3-4-1 16,-2-5-2-16,1 8-5 16,-16-8-28-16,7 18 0 15,-17 0-2-15,-2 19 1 16</inkml:trace>
  <inkml:trace contextRef="#ctx0" brushRef="#br3" timeOffset="694933.4864">18067 15714 38 0,'-12'-1'36'16,"-16"-4"2"-16,1 14-2 15,-16-3-14-15,7 16-17 16,-2 2-1-16,5 12 0 16,1 4-1-16,9 3 0 15,6 2-2-15,11-3 0 16,11-4 0-16,8-7 0 15,14-8 0-15,4-11-1 16,8-9 1-16,6-9-1 16,-2-10 1-16,-3-1-1 15,-7-9 1-15,-8 0 0 16,-10-1-1-16,-10-1 1 15,-10 3-1-15,-9 1-1 0,-3 2 0 16,-6 0-1-16,5 8-2 16,-2-6-3-16,18 9-29 15,-2-12-1-15,19 7-2 16,2-15 2-16</inkml:trace>
  <inkml:trace contextRef="#ctx0" brushRef="#br3" timeOffset="695183.5114">18470 15110 70 0,'-27'4'39'15,"8"22"-1"-15,-5 1 0 0,9 16-35 16,1 11-1-16,5 13 0 15,-1 10 0-15,6 12-2 16,-2 6 0-16,2-2-2 16,4 1-1-16,-3-11-5 15,13 5-27-15,-13-28-3 16,9-4 0-16,-6-26 0 15</inkml:trace>
  <inkml:trace contextRef="#ctx0" brushRef="#br3" timeOffset="695737.5668">18220 15708 68 0,'-18'-13'38'0,"18"13"0"0,0 0 0 15,0 0-35-15,33 11-1 16,7-9-2-16,11 0-2 15,4-3-1-15,12 4-1 16,-2-11-7-16,14 18-17 16,-19-14-8-16,4 18-1 15,-20-10 2-15,6 14 23 16,-26-10 7-16,-4 7 4 15,-10 1 7-15,-20-13 20 16,5 9 8-16,-12-13 3 16,5 8-1-16,-17-16-23 15,15 14-2-15,-10-10-4 0,2 13-2 16,-2-1 0-1,-2 8-1-15,-2 7-1 0,1 8 0 16,-2 4-1-16,4 6 0 16,5 1-1-16,6-2 0 15,9-6-1-15,10-7 1 16,12-14-1-16,12-12 0 15,14-16 1-15,8-11-1 16,3-13 0-16,5-5 1 16,-7-7-1-16,1 1 1 15,-15 5-1-15,-8 8 1 16,-13 9-1-16,-11 13 0 15,-6 16 0-15,-10 3 0 16,-1 17 0-16,0 5-1 16,3 5-1-16,1 3-1 0,9 0-1 15,1-9-2 1,18 5-11-16,-9-29-21 0,20 0-2 15,-6-25 1-15,18-3 0 16</inkml:trace>
  <inkml:trace contextRef="#ctx0" brushRef="#br3" timeOffset="695904.5834">19380 15141 75 0,'-12'13'39'0,"-12"18"-2"15,4 33 2-15,-10 10-35 16,6 14-3-16,5 9-6 15,-7-10-30-15,17 11-2 0,-2-16-3 16,13-4 2-16</inkml:trace>
  <inkml:trace contextRef="#ctx0" brushRef="#br3" timeOffset="696677.6608">23161 15109 32 0,'0'0'34'0,"0"0"2"15,-2 20-1-15,-24 11-17 16,1 21-8-16,-18 11-3 15,-4 17-3-15,-8 11 0 16,-7 13-1-16,-3 1 0 16,1 1-2-16,-1-4 0 15,5-4-3-15,9-9-2 16,5-19-5-16,28-2-28 15,-5-25 0-15,25-9-1 16,5-21 1-16</inkml:trace>
  <inkml:trace contextRef="#ctx0" brushRef="#br3" timeOffset="697150.708">23152 15692 59 0,'-13'-14'38'0,"24"8"-2"0,1-11 1 16,13 3-32-16,4 0-2 16,9 3 0-16,0-2-1 15,3 6-1-15,-2 4 0 16,-1 2-1-16,-8 5 1 15,-6 6-1-15,-10 5 0 16,-9 4 1-16,-11 8-1 16,-9 4 0-16,-10 2 1 15,-8 8 0-15,-9 2-1 16,-5 2 1-16,1 2 0 15,-1-1 0-15,6-5 0 16,7-3 0-16,10-3 0 16,13-2 0-16,14-13-1 15,16-9 0-15,21-8-2 16,13-14-2-16,19 0-6 0,0-25-26 15,20 4-1-15,-7-18-1 16,11 9 0-16</inkml:trace>
  <inkml:trace contextRef="#ctx0" brushRef="#br3" timeOffset="697489.742">23879 15624 61 0,'-27'9'38'15,"-8"-4"0"-15,14 13 1 16,-11-8-31-16,13 11-3 15,-2 1-2-15,8 5 0 16,3 1-2-16,6 0 1 16,5-2-1-16,7-1 0 0,6-3-1 15,8-6 1-15,7-3-1 16,6-2 1-16,-1-5-1 15,-2 2 0-15,2 0 0 16,-9 3 0-16,-3 2 0 16,-8 6 1-16,-12 5-1 15,-6 3 0-15,-9 3 0 16,-4 4 0-16,-4 2-1 15,-4-3-1-15,3-1-3 16,-4-21-8-16,17 11-25 16,-9-23-1-16,18 1 0 15,-1-26 0-15</inkml:trace>
  <inkml:trace contextRef="#ctx0" brushRef="#br3" timeOffset="697675.7606">23921 15627 77 0,'0'0'41'15,"-5"-18"0"-15,23 18 0 16,-3-13-35-16,19 6-2 16,11-4-4-16,8-1-1 15,8 13-25-15,-8-11-13 16,10 10-2-16,-11-3-1 15,4 12-1-15</inkml:trace>
  <inkml:trace contextRef="#ctx0" brushRef="#br6" timeOffset="702226.2156">16706 15066 25 0,'0'0'29'0,"0"0"0"16,0 0-12-16,0 0-9 16,0 0 0-16,15-7-1 15,4 7-1-15,-4-7 0 16,8 8-2-16,-2-1-1 0,6 6 0 15,-3 1-1-15,6 1 0 16,0 0 1-16,6 5-1 16,1-4 1-16,13-2 0 15,4-4-1-15,12-2 0 16,7-5 0-16,7-3-1 15,6-3 0-15,6-3 1 16,2-1-2-16,5 1 1 16,-1 0-1-16,0 2 0 15,-1 5 0-15,-3 2 0 16,-4 5 0-16,-1 2 0 15,-3 5 0-15,-2 1 0 16,-2 0 1-16,1 0-1 16,3 0 1-16,2-2-1 0,3-2 1 15,0-2-1-15,4-1 1 16,1-2-1-16,2 2 0 15,0 1 1-15,0-1-1 16,-3 3 0-16,0 0 0 16,1-2 0-16,0 2 0 15,3-2 0-15,1 1 0 16,0-3 0-16,3-2 0 15,2-1 1-15,0-2-1 16,-1 3 0-16,1 0 0 16,-7-2 0-16,-3 6 1 15,-5 0-1-15,-6 3 0 16,-5 3 0-16,-9 3 0 15,-5 0 0-15,-7 4 0 16,-5 0 0-16,-2-2 0 0,-3 0 1 16,-2-2-1-16,3-3 0 15,2-4 1-15,6-2-1 16,3-4 1-16,3-3-1 15,4-3 0-15,1-1 1 16,-1-1-1-16,4 1 0 16,-4 0 0-16,-2-1 1 15,0 1-1-15,-2 1 0 16,1 0 0-16,4-1 0 15,3 2 1-15,0-5-1 16,2 4 0-16,4-4 0 16,2 1 1-16,2-2-1 0,0 2 0 15,0 0 1-15,0-1-1 16,3 5 0-16,-2-1 0 15,-2 2 0-15,1 2 1 16,-3 1-1-16,-2 1 1 16,-1 0-1-16,-2 1 1 15,2-1-1-15,0-2 0 16,3 0 1-16,-1-3-2 15,2 0 1-15,0-2 1 16,-1 1-1-16,-5-1 0 16,0-1 1-16,-5 2-1 15,-7-2 0-15,-7 2 1 16,-5 1-1-16,-11 2 0 15,-5-1 0-15,-10 2 0 16,-7 1 1-16,-4 0-1 0,-12 2 0 16,0 0 0-16,0 0 0 15,0 0-1-15,0 0-1 16,-14 0-3-16,2-9-8 15,12 9-24-15,-11-7 0 16,11 7-1-16,-11-12 0 16</inkml:trace>
  <inkml:trace contextRef="#ctx0" brushRef="#br6" timeOffset="704535.4465">24813 16636 16 0,'0'0'32'0,"-14"11"0"16,-1-13 2-16,6 10-19 16,-19-15-11-16,-4 4-1 15,-10-1 0-15,-9 3-1 16,-14-2 1-16,-11 4-2 0,-16-2 1 15,-14 5 0-15,-13-3-1 16,-11 8 2-16,-18-4-1 16,-12 5 1-16,-12-4 0 15,-7 4 0-15,-13 0 0 16,-6-1 0-16,-5-2 0 15,-9 0-1-15,0-4-1 16,-5 3 0-16,0-4 0 16,-8 2-1-16,3-3 1 15,-4 1 0-15,-7 1-1 16,-2 3 1-16,1 1-1 15,-10 1 1-15,-2 3-1 16,-1-1 1-16,-3 3-1 16,-1-1 1-16,5-1-1 0,1-1 1 15,2 0 0-15,9-4-1 16,7-2 1-16,3-4-1 15,14 0 0-15,2-5 0 16,6-1 0-16,5-1-1 16,4 1 1-16,6 0 0 15,0 1-1-15,3 3 1 16,2 0 0-16,6 0 0 15,8 2 0-15,7 2 0 16,10-2 0-16,12 0 0 16,15-4 0-16,19-1-1 15,19 0 0-15,16-5 0 16,16 2-1-16,15-3 0 15,16 0 0-15,9 1 0 16,14 10 0-16,-5-17 1 0,5 17 0 16,14-13-1-16,-14 13 2 15,19-7 0-15,-19 7 0 16,19-1 0-16,-19 1 0 15,13 1 2-15,-13-1-2 16,12 0 1-16,-12 0-1 16,0 0 1-16,11-23 0 15,-6 4 0-15,2-10 0 16,3-7 0-16,-2-8-1 15,3-8 1-15,2-12 0 16,-2-8 0-16,2-5-1 16,-1-8 1-16,-3-10 0 15,5-6 0-15,-3-8 0 16,3-10-1-16,0-5 1 0,3-9 0 15,1-4 0-15,0-11 0 16,4-2 0-16,0-9 1 16,-2-3 0-16,0-8-2 15,-3 3 2-15,-5-8 0 16,0-3-1-16,-2-4 2 15,-2 0-2-15,-2-3-1 16,-2 0 2-16,1-2 0 16,2-2-2-16,3-2 0 15,2 0 1-15,-2 2-1 16,5-3 0-16,0 1 1 15,2 1-1-15,-3-3-1 16,-2 1 2-16,-1 2 1 16,-7-2-1-16,1 0 0 15,-5 0 2-15,-4-1-2 0,-2 2 2 16,-4 2-1-16,2 0-1 15,-5 2-1-15,3 5 1 16,2 2 0-16,-3 6-2 16,4 3 0-16,-2 5 0 15,3 6-1-15,-1 7 1 16,-2 8 1-16,-4 7-1 15,2 10 0-15,-4 7 1 16,0 9 1-16,-1 9-1 16,-2 11 0-16,2 10 1 15,3 8-1-15,3 9 1 16,2 9 0-16,5 9 0 15,0 8 0-15,2 8 0 16,2 6 0-16,2 10 0 0,1 5 0 16,-4 10-1-16,16-5 1 15,-2 15-1-15,4 2-1 16,9 3 0-16,8 4 0 15,7-1 1-15,10 2-1 16,10 1 1-16,14-5-1 16,19-4 1-16,12-4 1 15,17-3-1-15,15-3 1 16,19-3 0-16,13-3-1 15,16-3 1-15,12-4 0 16,10 1-1-16,5 0 0 16,14-2 0-16,7 0 0 15,7 1-1-15,10 1 1 16,7-5 0-16,5 0 1 0,6-2-1 15,5 2 1-15,2 3-1 16,-1-2 1-16,0 1 0 16,-5 4 1-16,-7 4-2 15,-5 2 1-15,-9 2 0 16,-5 1-1-16,-7 1 2 15,-9 1-1-15,-6 2-1 16,-8-1 1-16,-7 1 0 16,-9 4 0-16,-10-4 0 15,-9 4 0-15,-13-3-1 16,-7 4 1-16,-14-3-1 15,-11 1 1-15,-15-1-1 16,-6 1-1-16,-13 1 2 0,-14-3-3 16,-16 4 2-16,-11-4-1 15,-11 2 1-15,-17-2-1 16,-4 1 1-16,-13-5-1 15,-2 0 1-15,-13-1 0 16,19 4 0-16,-5 0 0 16,3-1 0-16,3 2 0 15,5 1-1-15,2 0 1 16,4 0 0-16,-1 1 1 15,2-1-1-15,4 3 0 16,5-1 1-16,8-1-1 16,9 0 1-16,7-2-1 15,8 1 0-15,12-2 1 16,3-1 0-16,6 0 0 0,-3-1 0 15,-2 2-1-15,-5-1 1 16,-9 2-1-16,-12-3 1 16,-12 4-1-16,-13-3 0 15,-9 2 0-15,-11-2 1 16,-4 2-1-16,-14-5 0 15,0 0 0-15,0 0 0 16,0 0 0-16,1 13-2 16,-1-13-2-16,-10 6-10 15,-17-15-25-15,9 6-4 16,-14-12 2-16,-2 1-3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24/11/2014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7540979"/>
              </p:ext>
            </p:extLst>
          </p:nvPr>
        </p:nvGraphicFramePr>
        <p:xfrm>
          <a:off x="214283" y="685801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the next chunk on “Earthquakes”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main ideas in the Science of Seismicity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Choose four ideas and prepare a summary for display: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Tetrahedron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Poster (A4)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learn by summarizing AND make the lab look terrific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the second project (three in this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unit)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of time.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326174"/>
              </p:ext>
            </p:extLst>
          </p:nvPr>
        </p:nvGraphicFramePr>
        <p:xfrm>
          <a:off x="533400" y="152400"/>
          <a:ext cx="8094663" cy="54561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October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88120" y="5657760"/>
              <a:ext cx="7371000" cy="706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76960" y="5649480"/>
                <a:ext cx="7390800" cy="72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3000" y="352800"/>
              <a:ext cx="8970480" cy="5710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400" y="339840"/>
                <a:ext cx="8999280" cy="573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2053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541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9411</TotalTime>
  <Words>181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574</cp:revision>
  <dcterms:created xsi:type="dcterms:W3CDTF">2006-08-16T00:00:00Z</dcterms:created>
  <dcterms:modified xsi:type="dcterms:W3CDTF">2014-11-24T04:10:42Z</dcterms:modified>
</cp:coreProperties>
</file>