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31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4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6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7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6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7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701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4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5">17611 9513 102 0,'-28'52'38'0,"-11"6"1"15,10 16-1-15,-7-4-31 16,8 14-3-16,4-2-1 15,6 1-3-15,8-3-4 16,4-12-4-16,19-1-30 16,-6-20-1-16,11-7-1 15,2-20 0-15</inkml:trace>
  <inkml:trace contextRef="#ctx0" brushRef="#br4" timeOffset="667212.7143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8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69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49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899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89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8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19/11/2014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720749"/>
              </p:ext>
            </p:extLst>
          </p:nvPr>
        </p:nvGraphicFramePr>
        <p:xfrm>
          <a:off x="214283" y="685801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Complete the “driving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forces” part of the Tectonics work – for the first time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the plates to move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presentation on tectonics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tectonics does for the surface of the Earth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Outline how this week will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run – for the two camps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sure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nobody misses out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9408</TotalTime>
  <Words>169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571</cp:revision>
  <dcterms:created xsi:type="dcterms:W3CDTF">2006-08-16T00:00:00Z</dcterms:created>
  <dcterms:modified xsi:type="dcterms:W3CDTF">2014-11-19T01:28:51Z</dcterms:modified>
</cp:coreProperties>
</file>