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33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6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5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8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9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8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9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7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703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6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7">17611 9513 102 0,'-28'52'38'0,"-11"6"1"15,10 16-1-15,-7-4-31 16,8 14-3-16,4-2-1 15,6 1-3-15,8-3-4 16,4-12-4-16,19-1-30 16,-6-20-1-16,11-7-1 15,2-20 0-15</inkml:trace>
  <inkml:trace contextRef="#ctx0" brushRef="#br4" timeOffset="667212.7145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3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71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51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901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91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8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312137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topic test on metals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Everyone deserves the chance to get more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than zero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some work on Tectonics (important to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NZers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Tectonics is and how it affects us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Draw some labelled pictures to help us remember key facts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final unit will be about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outline the closing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project for the year – and the outline for next week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great use of time for learning, fun and brightening the lab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9406</TotalTime>
  <Words>204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569</cp:revision>
  <dcterms:created xsi:type="dcterms:W3CDTF">2006-08-16T00:00:00Z</dcterms:created>
  <dcterms:modified xsi:type="dcterms:W3CDTF">2014-11-13T02:59:19Z</dcterms:modified>
</cp:coreProperties>
</file>