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75" r:id="rId2"/>
    <p:sldId id="281" r:id="rId3"/>
    <p:sldId id="582" r:id="rId4"/>
    <p:sldId id="583" r:id="rId5"/>
    <p:sldId id="581" r:id="rId6"/>
    <p:sldId id="585" r:id="rId7"/>
    <p:sldId id="586" r:id="rId8"/>
    <p:sldId id="587" r:id="rId9"/>
    <p:sldId id="588" r:id="rId10"/>
    <p:sldId id="589" r:id="rId11"/>
    <p:sldId id="591" r:id="rId12"/>
    <p:sldId id="59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50:53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541 7749 77 0,'-4'24'35'0,"-9"3"-1"16,3 11 0-16,-12 7-30 16,5 10-1-16,-4 2 0 15,-1 2-2-15,0-3 2 16,6-2-2-16,-2-10 0 15,8-7 0-15,2-16 1 16,8-21 0-16,0 0 0 16,12-14 0-16,5-21 0 15,1-11 2-15,4-14-2 16,2-7 2-16,2-10-2 15,-1-6 0-15,1-2 0 16,-1 4 0-16,-4 8-1 16,4 13-1-16,-7 11 1 15,4 12-1-15,-2 14 0 0,-2 17 1 16,1 15-1-16,-2 13 1 15,1 13-1-15,-3 9 1 16,2 10-1-16,-3 7 1 16,0 6-1-16,-4 8 0 15,1 0-2-15,-3-4-1 16,-4-2-1-16,-4-10-4 15,7 2-15-15,-11-20-17 16,5-6 2-16,-9-18-1 16,3-4 1-16</inkml:trace>
  <inkml:trace contextRef="#ctx0" brushRef="#br0" timeOffset="211">597 8110 102 0,'-23'-7'40'0,"-2"-9"2"15,10 15-4-15,-3-1-31 16,18 2-3-16,0 0-2 15,17-17-1-15,9 7-1 16,14-11-3-16,12 1-1 16,9-16-2-16,20 3-2 15,1-18-3-15,17 7-12 16,-13-17-15-16,4 6 2 15,-11-8 0-15,-7 8 1 16</inkml:trace>
  <inkml:trace contextRef="#ctx0" brushRef="#br0" timeOffset="414">1371 7365 98 0,'-23'8'39'15,"-7"5"-1"-15,7 18 0 16,-4 9-33-16,4 17 0 16,1 10-2-16,1 9-1 15,1 6-1-15,7 8-1 16,3-1-2-16,10-6 0 15,8-7-2-15,4-16-2 16,16-6-5-16,-5-24-17 16,22-4-11-16,-1-19 2 15,5-8-1-15,-5-14 2 16</inkml:trace>
  <inkml:trace contextRef="#ctx0" brushRef="#br0" timeOffset="796">1614 7966 103 0,'-13'-13'37'16,"13"13"2"-16,-21-1-2 15,7 11-32-15,-1 3-1 16,7 11-1-16,1 2-1 16,0 4-1-16,4 1 0 15,3 1-1-15,4-3 1 16,4-4-1-16,7-5 1 15,6-11-2-15,7-5 1 16,5-12 1-16,7-11 0 16,5-7 1-16,-1-11-1 15,2-4 0-15,-3-2 0 16,-5 0 1-16,-5 1-1 0,-9 7 0 15,-7 9-1-15,-6 11 0 16,-11 15 1-16,0 0-1 16,-5 12-1-16,-2 11 1 15,-2 6 0-15,-1 4-2 16,5 6 0-16,2-4-3 15,9 1 0-15,4-13-4 16,13 7-14-16,-5-21-17 16,16 0 2-16,-2-18-2 15,7-3 3-15</inkml:trace>
  <inkml:trace contextRef="#ctx0" brushRef="#br0" timeOffset="1323">2316 7876 104 0,'0'0'37'0,"-12"-1"1"16,5 16-3-16,-7 2-31 15,3 13 0-15,-1 1-2 16,-1 7-1-16,-1 0 1 16,5 0-1-16,-2-5 0 15,7-3-1-15,-2-8 0 16,6-9 0-16,0-13 0 15,0 0 1-15,18-10-1 16,-2-7 2-16,-1-11-2 16,3-4 2-16,1-4-1 15,0-2 0-15,0 1-1 16,-2 5 2-16,-3 4-2 15,-3 7 0-15,-6 8 0 16,4 2 0-16,-9 11 0 0,0 0 0 16,9 2 0-16,-9-2 0 15,13 14 0-15,-2-7 0 16,3 0 0-16,8-2 1 15,2-4-1-15,5-2 1 16,4-6-1-16,0-1 1 16,1-4-1-16,-3 0 1 15,-1-3 0-15,-5 0-1 16,-6 3 0-16,-4 2 0 15,-4 3 1-15,-11 7-2 16,0 0 1-16,7 22 0 16,-12 0 0-16,-1 2-1 15,2 5-1-15,-1 2-1 0,6 4-1 16,-3-9-4-16,16 7-13 15,-8-20-18-15,17 0 1 16,-5-14-1-16,12-5 1 16</inkml:trace>
  <inkml:trace contextRef="#ctx0" brushRef="#br0" timeOffset="1526">3095 7792 100 0,'0'0'38'15,"-8"16"2"-15,-7 2-2 16,10 15-27-16,-10-1-9 15,1 12 0-15,1 0-2 16,4-1 0-16,0 2 0 0,3-8-3 16,6-2-2-16,0-15-4 15,14-1-25-15,-14-19-5 16,25-15 2-16,-11-13-2 15</inkml:trace>
  <inkml:trace contextRef="#ctx0" brushRef="#br0" timeOffset="1991">3130 7705 82 0,'-11'-25'39'15,"-6"3"-1"-15,6 16 0 16,-1-3-16-16,12 9-18 16,2 16-3-16,10-8-3 15,12 7-3-15,6-4-2 16,18 6-4-16,-4-12-5 0,17 16-4 15,-15-12 8-15,6 8 6 16,-9-1 4-16,-9 1 5 16,-7 7 3-16,-22-6 5 15,1 16 7-15,-22-14 3 16,8 17-7-16,-13-12-4 15,6 11-3-15,-4-6-3 16,4-1-1-16,6-5-1 16,4-6-2-16,5-18 1 15,12 9 0-15,5-19 0 16,3-8-1-16,6-10 1 15,4-5 0-15,0-8-1 16,-1 0 1-16,0 1 0 16,-7 5-1-16,-3 4 0 15,-6 8 0-15,-2 8 0 0,-11 15 0 16,0 0-1-16,3 22 1 15,-9 5-1-15,0 6-1 16,1 4-1-16,2 2-2 16,6 5-3-16,-2-20-11 15,19 5-19-15,-4-20-3 16,14-2 2-16,1-14-2 15</inkml:trace>
  <inkml:trace contextRef="#ctx0" brushRef="#br0" timeOffset="2202">4080 7762 91 0,'0'0'40'16,"-22"10"0"-16,8 14 0 0,-11-6-22 16,2 17-14-16,1 6-1 15,7 7-2-15,-1-2 0 16,7-3-1-16,4-1-1 15,3-12-3-15,11-6-1 16,-9-24-9-16,37 1-23 16,-18-23-3-16,12-3 1 15,-7-17-1-15</inkml:trace>
  <inkml:trace contextRef="#ctx0" brushRef="#br0" timeOffset="2344">4142 7536 114 0,'-22'-21'40'16,"11"18"0"-16,-8-2-2 15,19 5-40-15,0 0-11 0,-3 14-25 16,18-1-3-16,-3-7 2 16,15 11-3-16</inkml:trace>
  <inkml:trace contextRef="#ctx0" brushRef="#br0" timeOffset="2729">4338 7768 113 0,'-19'39'41'16,"-8"-9"2"-16,7 8-1 15,-7-6-38-15,11-1-1 16,4-4-1-16,8 4-1 0,3-11 0 16,8-1-1-16,6-10 0 15,11-5 0-15,5-9 0 16,3-7-1-16,6-8 1 15,-1-11 0-15,3 0 0 16,-6-7-1-16,-1 3 1 16,-9 4 0-16,-4 3 1 15,-7 7-1-15,-8 6 0 16,-5 15 0-16,0 0 0 15,-16 18 0-15,4 7 0 16,-4 2 0-16,4 6-1 16,0 1 0-16,4 1-2 15,7-7 1-15,10-2-4 16,5-12-3-16,18 1-16 15,-3-22-15-15,14 0 0 0,-3-14-1 16,9-3 3-16</inkml:trace>
  <inkml:trace contextRef="#ctx0" brushRef="#br0" timeOffset="3214">4900 7776 86 0,'0'0'40'0,"0"0"0"16,-20 3 1-16,11 26-16 16,-10-9-20-16,2 7-1 15,-1 0-2-15,2 3 0 16,5-5-1-16,3-2 0 15,4-6 0-15,4 0-1 16,0-17 0-16,14 7 1 16,-1-14-1-16,1-7 1 15,3-5-1-15,0-4 0 0,2-6 1 16,-2 2-1-16,2-1 0 15,-4 3 0-15,-2 3 1 16,-3 6-1-16,-10 16 0 16,13-15 0-16,-13 15 0 15,0 0 0-15,10 17 0 16,-6-7 0-16,0 2 1 15,-4-12-1-15,12 17 2 16,-12-17-2-16,22 7 0 16,-6-9 0-16,-1-3 0 15,6-4 0-15,0-5 0 16,2 1 0-16,0-2 0 15,-3 3 0-15,3-1 0 16,-8 6 0-16,4 0 0 0,-8 8 0 16,2 5 0-16,1 6 0 15,-4 6 0-15,3 2 0 16,2 5 0-16,-1-3-7 15,8 10-4-15,-8-12-4 16,15 11-11-16,-16-13-17 16,3 2 1-16,-8-10-1 15,-8-10 1-15</inkml:trace>
  <inkml:trace contextRef="#ctx0" brushRef="#br0" timeOffset="4032">1367 8756 66 0,'8'-28'37'15,"-1"6"0"-15,-10-3 0 16,3 25-19-16,-23-23-11 15,2 24-1-15,-10 5-1 16,-6 13 0-16,-11 9-1 16,-5 12 0-16,-2 9 0 15,-1 6-2-15,0 3 1 0,10 2-1 16,7-5-1-16,14-2 0 15,16-3-1-15,14-10-1 16,18-6 0-16,16-11-1 16,18-8-2-16,3-13-2 15,18 6-6-15,-11-20-25 16,16 6-2-16,-13-15 0 15,2 2 0-15</inkml:trace>
  <inkml:trace contextRef="#ctx0" brushRef="#br0" timeOffset="4711">1643 8999 97 0,'-23'-2'38'0,"2"9"2"0,-8-4-2 16,7 5-31-16,-7 3-2 15,5 8-1-15,-1 2-1 16,4 3 0-16,2 4 0 15,7 7-1-15,2-3 0 16,9 1-1-16,5 0-1 16,5-7 1-16,9-4-2 15,2-6 1-15,4-7 0 16,3-11 0-16,0-7 0 15,-2-10 0-15,1-1 0 16,-1-9 0-16,-2-2 0 16,-3 0 0-16,-3-3 0 15,1 3 0-15,-1 3 0 0,-3 6 0 16,-1 6 0-1,-2 7 0-15,-11 9 1 0,14 6 0 16,-9 8-1-16,-3 4 1 16,1 4-1-16,1-1 1 15,1 2-1-15,4-4 0 16,5-2 1-16,7-7-1 15,2-7 0-15,7-4 0 16,5-6 0-16,-2-2 1 16,2-5-1-16,-1 2 0 15,-4-1 0-15,-3 4 0 16,-5 3 0-16,-6 7 0 15,-16-1 0-15,14 15 0 16,-12 0 1-16,-4 1-1 16,-1-2 0-16,-1 0 0 15,-2-2 1-15,6-12-1 0,0 0 0 16,0 0 0-16,6-12 0 15,4-8 0-15,2-4 1 16,2-6-1-16,1 0 0 16,-3 0 0-16,4 4 0 15,-6 1 0-15,-1 9 0 16,-3 5-1-16,-6 11 0 15,22-6-2-15,-7 7-1 16,5-6-4-16,12 11-5 16,-4-22-11-16,14 13-16 15,-4-17 0-15,11 4 1 16,-10-13 0-16</inkml:trace>
  <inkml:trace contextRef="#ctx0" brushRef="#br0" timeOffset="5184">2612 8577 104 0,'-13'10'39'15,"-10"4"1"-15,9 20-2 16,-13 2-32-16,12 12 0 16,3 8-1-16,2 8-2 15,0 4 0-15,4 6-1 16,0 0 0-16,2-2 0 15,3-5-1-15,1-8-1 16,-3-13 1-16,4-7-1 16,3-15 0-16,2-13 0 15,6-18 0-15,2-15 0 0,3-9 1 16,0-7-1-16,5-7 0 15,-1-5 0-15,2 1 0 16,0 2 0-16,-3 13 0 16,-2 5 0-16,1 11 0 15,2 10 0-15,0 8 0 16,-1 9 0-16,0 9 0 15,1 9 0-15,-4 2 0 16,0 4 0-16,-8 2 0 16,-5 4 0-16,-8-2 0 15,-11 1 0-15,-10-4 0 16,-9 0 2-16,-7-5-4 15,-6-5 1-15,-1-3-1 16,3-13-3-16,13 0-5 0,-1-19-5 16,33 11-16-16,-8-28-11 15,25 4 1-15,5-7-2 16,21-1 3-16</inkml:trace>
  <inkml:trace contextRef="#ctx0" brushRef="#br0" timeOffset="6101">3317 9014 96 0,'0'0'37'0,"-1"-17"2"16,1 17-4-16,-26-13-29 15,10 10 0-15,-6-2-3 16,-1 10 1-16,-2 3-1 16,-4 10 1-16,-2 5-1 15,2 10 0-15,2 0-1 0,4 7 1 16,4-2-2-16,9 0 1 15,10-6-1-15,8-7-1 16,12-11 0-16,7-8 1 16,9-11-1-16,5-11 0 15,4-12-1-15,-1-6 1 16,-1-6 0-16,-7-3-1 15,-7 0 1-15,-9 1-1 16,-8 1 0-16,-9 5 1 16,-8 6-1-16,-3 9 1 15,-6 5 1-15,0 10-1 16,0 4 1-16,1 8 0 15,6 7 0-15,7 0-1 0,7 1 1 16,6 2-1-16,7-2 0 16,5-6 0-16,7 3 0 15,-1-8 0-15,1 1 0 16,2-2 1-16,-7 0-1 15,-4 3 1-15,-6-1-1 16,-2 6 1-16,-10 5 0 16,-5 4-1-16,-9 6 2 15,-2 2-2-15,-6 5 0 16,2 3 0-16,-3-3 0 15,2-2 0-15,6-4 0 16,0-8 0-16,10-18 0 16,0 0 0-16,17-17 0 15,2-13 0-15,3-4 0 0,3-7 0 16,5-3 0-16,-4-1 0 15,2 4 0-15,-3 9 0 16,-8 11 0-16,-2 7 0 16,-3 10 0-16,-12 4 0 15,12 22 0-15,-9 2-2 16,-1 8-1-16,1 0-1 15,4 4-3-15,0-6-5 16,18 6-7-16,-15-18-13 16,19 1-9-16,-2-16 1 15,7 0 1-15</inkml:trace>
  <inkml:trace contextRef="#ctx0" brushRef="#br0" timeOffset="6499">4049 8999 94 0,'-13'-19'38'15,"13"19"2"-15,-29-22-1 16,18 24-23-16,-11 1-12 15,4 12 0-15,-3 4 0 16,2 11-1-16,1 1-1 16,3 5 0-16,4-4 0 15,9 1-1-15,4-7 0 16,7-7 0-16,10-9-1 15,7-12 1-15,4-10-1 16,4-11 0-16,3-7 1 16,-1-7-1-16,-2-5 0 15,-2 1 2-15,-6 0-2 16,-4 6 0-16,-7 6 0 15,-5 13 0-15,-10 16 0 0,0 0 0 16,-5 14 0-16,-7 8 0 16,3 9 0-16,-4 2 0 15,8 2 0-15,0-8-2 16,10-2 0-16,9-14-2 15,11-7-1-15,5-21-7 16,17-1-5-16,-11-28-11 16,20 2-14-16,-10-17 2 15,7-1-1-15,-11-9 2 16</inkml:trace>
  <inkml:trace contextRef="#ctx0" brushRef="#br0" timeOffset="6664">4607 8434 101 0,'-15'10'39'0,"-13"14"1"15,1 23 0-15,-11 13-35 16,9 9-1-16,1 6-1 15,4 1-1-15,8 0-1 16,3-8-3-16,8 0 0 16,1-15-9-16,14-1-24 15,-10-22-5-15,12-7 0 16,-12-23-1-16</inkml:trace>
  <inkml:trace contextRef="#ctx0" brushRef="#br0" timeOffset="6859">4380 8826 107 0,'-21'-10'40'0,"21"10"3"16,-5 16-1-16,24-7-37 16,0-5-1-16,15-2-2 15,10-4-3-15,13-6-1 16,11-3-4-16,0-12-6 15,12 14-22-15,-16-15-9 16,0 8 3-16,-19-5-3 16</inkml:trace>
  <inkml:trace contextRef="#ctx0" brushRef="#br0" timeOffset="7182">4838 8814 106 0,'-38'29'42'0,"15"6"0"16,-1-7-1-16,21-4-35 15,1-2 0-15,19-6-4 0,9-7-1 16,11-6 0-16,8-10 0 15,5-7 0-15,1-5 0 16,-7-3 0-16,-6-3-2 16,-10 0 1-16,-13 2 0 15,-13 3 0-15,-11 9-1 16,-13 6 2-16,-8 8-1 15,-5 11 1-15,-4 8 1 16,1 6 0-16,5 4-2 16,6 3 0-16,11 0 0 15,9-1 0-15,14-4-2 16,7-13-4-16,20-1-5 15,-2-21-6-15,25 6-9 16,-5-24-16-16,23-9-2 16,8-13 0-16,17-5 2 0</inkml:trace>
  <inkml:trace contextRef="#ctx0" brushRef="#br0" timeOffset="7792">6517 7605 98 0,'6'-15'39'0,"4"12"1"15,-10 3-2-15,0 0-34 16,7 28-2-16,-9 8 0 16,-4 10 0-16,-3 8 0 15,-3 6-2-15,0 2-1 16,3 3-3-16,0-12-5 15,18-4-27-15,-9-18-4 16,9-9 1-16,-9-22-2 16</inkml:trace>
  <inkml:trace contextRef="#ctx0" brushRef="#br0" timeOffset="7957">6384 7924 114 0,'-18'7'41'0,"0"-2"2"15,20 6-2-15,-2-11-38 16,38-1-3-16,19-4-7 15,11-22-13-15,23 10-20 16,0-11-2-16,12 5 0 16,-5-8-3-16</inkml:trace>
  <inkml:trace contextRef="#ctx0" brushRef="#br0" timeOffset="10419">8186 7201 68 0,'9'-10'35'16,"-5"-2"-1"-16,-4 12-5 15,-1-11-19-15,1 11-2 16,-32 8 1-16,8 8-1 16,-18 1-1-16,0 12-3 15,-13 0 0-15,6 8 0 16,-5-4-1-16,9 2-1 0,9-3 0 15,12-2-1-15,14-5-1 16,18-7 2-16,16-6-2 16,12-4-1-16,11-4 1 15,4 1 1-15,1 1-1 16,-4 1 0-16,-9 5 1 15,-12 9-1-15,-18 7 1 16,-13 12-1-16,-18 6 0 16,-10 3 0-16,-11 0 0 15,0-2-1-15,2-4-1 16,5-12 0-16,14-4-4 15,9-25-5-15,28 2-20 16,1-23-8-16,25-1 1 16,2-13-1-16</inkml:trace>
  <inkml:trace contextRef="#ctx0" brushRef="#br0" timeOffset="10832">8336 7558 81 0,'1'-16'39'0,"-1"16"-1"15,-12-5 2-15,10 19-18 16,2-14-19-16,-8 19-1 15,5 1-1-15,2 8 0 16,-2 4 0-16,0 5 1 16,2 2 0-16,1-2-1 15,0-5 1-15,5-3-1 16,4-8 1-16,5-11-1 15,5-11 0-15,10-10 0 16,5-13 0-16,7-9 0 0,2-8 0 16,-2-6-1-16,2-6 1 15,-4 3-1-15,-6 1 1 16,-6 5-1-16,-8 14 0 15,-8 7 1-15,-6 13-1 16,-5 10 0-16,-6 20-1 16,-4 10 1-16,-1 11 0 15,-1 10-1-15,1 3 0 16,1 2 0-16,10-2-2 15,5-12 0-15,14-7-2 16,5-28-7-16,25-4-15 16,-3-30-12-16,16-13 0 15,0-20-1-15,11-5 1 16</inkml:trace>
  <inkml:trace contextRef="#ctx0" brushRef="#br0" timeOffset="11028">9272 6948 117 0,'-36'41'40'0,"-1"30"1"15,-11 9-2-15,18 17-36 16,-13 3-1-16,12 7-2 16,10-6-2-16,7-8-1 15,15-6-3-15,3-28-19 16,20 2-15-16,0-23 0 15,13-8 0-15,0-20-2 16</inkml:trace>
  <inkml:trace contextRef="#ctx0" brushRef="#br0" timeOffset="11599">9981 7181 82 0,'5'-18'35'0,"-1"-1"1"15,-13-12-2-15,0 3-24 16,-9-10-2-16,3 0-2 16,-10-5 0-16,-2 7-1 0,-6 5 0 15,-4 13-1-15,-5 11 0 16,-2 22 0-16,-7 14-2 15,2 21 1-15,-2 20-2 16,2 13 1-16,4 10-1 16,5 7-1-16,12 7 0 15,9-7-1-15,14-7-1 16,9-10-1-16,12-12-2 15,5-16-1-15,18-3-11 16,-14-31-18-16,12-8-6 16,-13-18 2-16,-1-10-1 15</inkml:trace>
  <inkml:trace contextRef="#ctx0" brushRef="#br0" timeOffset="11787">9324 7535 109 0,'-30'-3'40'0,"17"11"1"16,13-8-2-16,4 13-32 15,18-12-6-15,13 0-1 16,15-4-1-16,3-3-2 16,10 2-2-16,3-13-5 15,14 14-20-15,-14-13-8 16,1 9-1-16,-9-7 0 15</inkml:trace>
  <inkml:trace contextRef="#ctx0" brushRef="#br0" timeOffset="12180">10012 7421 78 0,'0'0'38'0,"-26"2"1"15,16 9 1-15,-11-8-12 16,6 14-23-16,-2 4-1 16,3 5 0-16,-4 7-1 15,6 6-1-15,1 0 1 16,5 0-1-16,2-2-1 15,8-1 0-15,8-11 0 16,6-6-1-16,9-11 1 16,6-12-1-16,5-10 0 15,3-11 1-15,2-7-1 16,-2-9 0-16,-1 0 0 15,-9-3 0-15,-6 5 0 16,-9 3 0-16,-4 8 0 16,-9 5 0-16,-5 13 0 0,2 10 0 15,-13 5-1-15,4 11 1 16,1 7-1-16,2 4-1 15,6 7-1-15,2-3-1 16,13 5-4-16,-1-15-7 16,22 12-11-16,-7-23-14 15,15-2 1-15,-3-13-1 16,9-3 2-16</inkml:trace>
  <inkml:trace contextRef="#ctx0" brushRef="#br0" timeOffset="12514">10579 7568 102 0,'-20'24'38'15,"0"12"0"-15,-8-5-4 16,11 11-29-16,-1-2 0 16,6-2-1-16,5-3-1 15,2-8-1-15,6-8 0 16,-1-19-1-16,18 7 1 15,-3-21-1-15,1-10 0 16,6-11 0-16,-3-6 0 16,2-7 1-16,-1-1-1 15,-4-1 0-15,-3 4 0 16,-4 6-1-16,-3 9 1 15,-1 9-1-15,0 7 0 16,-5 15-1-16,22-10 0 16,-3 13-1-16,7 4-2 0,2-5-3 15,18 11-12-15,-14-19-9 16,17 9-12-16,-8-12 0 15,8 4 0-15,-8-8 3 16</inkml:trace>
  <inkml:trace contextRef="#ctx0" brushRef="#br0" timeOffset="12673">11103 7411 111 0,'-12'23'37'15,"-8"3"3"-15,6 14-9 16,-7-2-27-16,6 5 1 16,1-2-3-16,7-1-1 15,6-4-1-15,7-9-3 16,7-3-6-16,-13-24-16 15,34 0-14-15,-15-17 0 16,5-5-1-16,-6-15 1 0</inkml:trace>
  <inkml:trace contextRef="#ctx0" brushRef="#br0" timeOffset="12801">11072 7192 110 0,'-20'-21'37'16,"10"17"0"-16,10 4-11 15,0 0-54-15,15 19-8 16,11-11-1-16,18 5-1 15</inkml:trace>
  <inkml:trace contextRef="#ctx0" brushRef="#br0" timeOffset="13018">11572 7367 110 0,'-33'17'41'0,"-1"9"1"16,-10-9-3-16,8 11-34 15,1-1 0-15,7 5-2 16,13-3 0-16,15-2-1 15,15-1-2-15,14-10-2 16,19-1-3-16,1-20-10 16,21 11-18-16,-7-20-9 15,6-2-1-15,-8-15 0 16</inkml:trace>
  <inkml:trace contextRef="#ctx0" brushRef="#br0" timeOffset="13934">9041 8358 93 0,'9'-27'38'16,"1"14"1"-16,-10-1-2 15,0 14-33-15,-5 13-1 16,-3 11-1-16,-3 10 0 16,-1 14 0-16,-5 7-1 15,0 8 0-15,1 4 2 16,-3 5-2-16,5-7 1 15,3-8-1-15,-1-10 1 16,6-11-1-16,2-9 1 0,4-15-1 16,0-12-1-16,13-21 1 15,-4-9-1-15,7-9 1 16,0-11-1-16,6-12 1 15,3-9-2-15,-1-2 2 16,3 2 0-16,0 3-1 16,-2 8 0-16,-2 10 1 15,-5 14-1-15,-1 18 1 16,-3 21 0-16,-2 19-1 15,-4 20 0-15,0 10 1 16,-1 12-1-16,2 8 1 16,2 4 0-16,0 2-1 15,5-3 0-15,-1-11-3 16,5-8 0-16,-2-17-6 0,14 2-14 15,-18-27-16-15,7-3-1 16,-13-25 0-16,4-2-2 16</inkml:trace>
  <inkml:trace contextRef="#ctx0" brushRef="#br0" timeOffset="14093">9158 8627 99 0,'-23'-5'40'0,"0"-1"0"15,23 6-1-15,-8 16-32 16,25-12-7-16,15-3-2 15,14-7-3-15,20 9-8 16,-3-14-25-16,18 7 0 0,-2-13-1 16,10 7 0-1</inkml:trace>
  <inkml:trace contextRef="#ctx0" brushRef="#br0" timeOffset="14303">9895 8529 88 0,'-23'15'38'15,"-13"-3"0"-15,6 14 2 16,-10-1-34-16,9 9 0 15,-2 0-2-15,9 6-1 16,6 1 1-16,7-3-3 16,11-5 1-16,11-6-2 15,14-9-1-15,11-14-3 16,18-3-7-16,-3-26-19 0,21 5-10 15,-12-15 1 1,9 3-1-16</inkml:trace>
  <inkml:trace contextRef="#ctx0" brushRef="#br0" timeOffset="14469">10220 8569 93 0,'0'0'38'0,"-28"21"1"16,17 4-1-16,-11-1-31 16,8 8-4-16,5 1-1 15,-1 4-1-15,9-1-1 16,1-5-2-16,11 1-6 15,-9-20-22-15,14 3-8 16,-5-19-1-16,10-3 0 16</inkml:trace>
  <inkml:trace contextRef="#ctx0" brushRef="#br0" timeOffset="14620">10186 8329 91 0,'-26'-36'37'0,"6"16"0"15,2 5-2-15,18 15-32 16,0 0-8-16,4 14-25 15,25 6-6-15,3-2 0 16,11 7-3-16</inkml:trace>
  <inkml:trace contextRef="#ctx0" brushRef="#br0" timeOffset="14985">10670 8576 101 0,'-21'8'38'0,"-15"-7"2"15,1 18-11-15,-8-8-24 16,1 12 0-16,-6 4-1 15,9 13 0-15,0 3 1 16,16 2-2-16,8-3 0 16,16-7-1-16,18-13 0 15,14-16-1-15,22-17-1 16,12-20 1-16,10-16-2 15,4-12 1-15,-4-9-1 16,-5-2 1-16,-13-1-1 16,-14 7 1-16,-13 10 1 15,-17 11-1-15,-16 18 0 16,-11 15 1-16,-9 22-1 0,-6 17 1 15,-3 15-1-15,3 9-1 16,3 10-1-16,6 0-2 16,15 8-6-16,1-22-10 15,28 4-20-15,-1-17-1 16,20-6-2-16,5-15 0 15</inkml:trace>
  <inkml:trace contextRef="#ctx0" brushRef="#br0" timeOffset="15993">12483 7881 92 0,'-34'8'39'0,"2"-6"0"15,13 5 0-15,19-7-35 16,0 0-1-16,33-7-1 15,15 1-1-15,19-3 0 16,18-1 0-16,8-3 0 16,7 0 1-16,-1 2-1 15,-1 0 0-15,-8 0 0 16,-11 3 0-16,-16 0 0 15,-16-3-1-15,-14 0 1 16,-15-2-1-16,-16-3 1 0,-14-3-1 16,-16-2 1-16,-12 1-1 15,-12-2 1-15,-9 1-1 16,-2 2 1-16,1 4 0 15,8 2 0-15,10 4 0 16,9 5 0-16,20 5 0 16,15-1-1-16,34 17 1 15,12-2-1-15,18 1 0 16,12 2 0-16,13 3 0 15,6 2 0-15,1-1 0 16,-9 4-1-16,-8 2 2 16,-21 4-2-16,-21 3 2 15,-29 3-1-15,-24 7 0 16,-27 6 1-16,-23 0-1 0,-15-3 1 15,-11 0-2-15,1-4 1 16,6-9-3-16,24-1-5 16,9-27-15-16,43 6-10 15,9-13-8-15,37-22-2 16,16-9-1-16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04:48.25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7157 1048 41 0,'0'0'35'0,"-24"-59"2"15,24 59-1-15,0 0-17 16,0 0-4-16,-52-27-2 15,52 27-3-15,0 0-4 16,-68-6-1-16,68 6-2 16,-59 9 0-16,59-9 0 15,-65 24-1-15,65-24 0 16,-63 37-1-16,63-37 1 0,-81 68-2 15,39-3 0-15,17 1-1 16,20 5-2-16,9-22-2 16,26-6-4-16,28-9-26 15,4-15-4-15,17-9 2 16,-4-10-2-16</inkml:trace>
  <inkml:trace contextRef="#ctx0" brushRef="#br0" timeOffset="494">7558 1384 88 0,'-10'-53'37'0,"10"53"-2"16,0 0 4-16,0 0-33 16,0 0 0-16,-63-22 0 15,24 21-3-15,4 12 0 16,0 1 0-16,-1 8-1 15,3 2-1-15,7 6-1 16,11-3 0-16,15 1 1 16,7-3-1-16,8-7 0 15,11-3-1-15,5-6 1 16,6-7 0-16,4-10 0 0,2-5 1 15,-1-8-1-15,-42 23 0 16,0 0 1-16,63-45 0 16,-63 45 0-16,0 0 0 15,51-53 0-15,-51 53 0 16,0 0 0-16,0 0 0 15,35-55-1-15,-35 55 0 16,0 0-1-16,-10-2 0 16,6 18-1-16,-1 9-2 15,10 1-2-15,11-3-7 16,0-13-23-16,-16-10-3 15,0 0 0-15,66-14 1 16</inkml:trace>
  <inkml:trace contextRef="#ctx0" brushRef="#br0" timeOffset="699">8011 1093 98 0,'28'-76'39'0,"-28"76"1"16,17-61-2-16,-17 61-34 15,0 0 0-15,0 0-1 16,0 0-1-16,0 0-1 15,-48 28-1-15,30 44-1 16,7 15-1-16,10 6-1 16,12 6-8-16,-15-34-25 15,30-7-4-15,5-19 2 16,4-18-1-16</inkml:trace>
  <inkml:trace contextRef="#ctx0" brushRef="#br0" timeOffset="1059">8395 1230 82 0,'0'0'38'0,"0"0"0"15,0 0 0-15,0 0-28 16,0 0-2-16,0 0-2 0,0 0-1 15,0 0-1-15,-34 4-2 16,10 18-1-16,1 4 1 16,-4 2-2-16,6 9 0 15,7-3-1-15,11 0-1 16,12-10-3-16,12-9 0 15,14-3-7-15,-8-19-24 16,21 0-3-16,-8-9 1 16,9-3-1-16</inkml:trace>
  <inkml:trace contextRef="#ctx0" brushRef="#br0" timeOffset="1270">8653 1278 86 0,'51'-43'37'16,"-61"43"0"-16,10 0 1 15,2 31-30-15,-9-1-3 16,0 9-1-16,2 3-2 16,1-2 0-16,-1-7-4 15,10-12 0-15,7-7-6 16,-12-14-28-16,29-18-2 15,-29 18 1-15,0 0-1 16</inkml:trace>
  <inkml:trace contextRef="#ctx0" brushRef="#br0" timeOffset="1396">8837 1173 91 0,'0'0'34'0,"0"-72"-17"16,0 72-18-16,0 0-34 15,-6-57-2-15,6 57 1 16</inkml:trace>
  <inkml:trace contextRef="#ctx0" brushRef="#br0" timeOffset="1813">8999 1037 104 0,'0'0'42'0,"0"0"0"16,0 0 0-16,0 0-39 15,47 57 1-15,-47-57-1 0,-5 34-3 16,-3 12 2-16,-4 3-3 15,9 1 2-15,-4 0-2 16,-2-17 1-16,6 5-1 16,11-6 1-16,6-21 0 15,6-11 1-15,-20 0-1 16,0 0 1-16,0 0 1 15,61-45-2-15,-61 45 2 16,0 0-2-16,62-56 1 16,-62 56-1-16,0 0 1 15,60-58-1-15,-60 58 0 16,0 0-1-16,0 0 1 15,57-44-1-15,-57 44 0 16,0 0-1-16,14 32-1 0,-11 2-1 16,1 5-3-16,1-13-19 15,16 0-15-15,4-16 1 16,7-11-1-16,-32 1 1 15</inkml:trace>
  <inkml:trace contextRef="#ctx0" brushRef="#br0" timeOffset="2322">9619 1215 100 0,'0'0'40'0,"-10"14"1"15,-8 16-2-15,-3 13-33 16,-6 8-3-16,3 5 0 0,5-6-2 15,8-5 0-15,7-23-1 16,4-22 1-16,14 5-1 16,-3-20 1-16,5-11 0 15,-16 26 0-15,0 0 1 16,33-61-1-16,-33 61 0 15,25-50 0-15,-25 50 1 16,25-52-1-16,-25 52 0 16,22-46-1-16,-22 46 0 15,0 0 0-15,26-48 0 16,-26 48 0-16,0 0-1 15,0 0 0-15,40-16 1 16,-23 21 0-16,-17-5-1 16,0 0 1-16,0 0 1 15,0 0 0-15,51 26 1 0,-51-26-1 16,0 0 1-16,57-11-3 15,-57 11 2-15,0 0-2 16,67-32 2-16,-67 32-3 16,0 0 2-16,66-59 0 15,-66 59 1-15,0 0 1 16,52-24-3-16,-62 32 2 15,31 8-5-15,-5 22 1 16,-3 19-17-16,-17 5-20 16,-2-11-4-16,3 5 2 15,3-8-2-15</inkml:trace>
  <inkml:trace contextRef="#ctx0" brushRef="#br0" timeOffset="3088">7601 1990 80 0,'7'-16'35'0,"-8"-3"1"16,2 7-2-16,-10-6-27 16,3 5 0-16,-9 1 0 15,1 10-2-15,-14 3-1 16,-2 12 0-16,-10 7-1 0,-3 13 0 15,-6 7-1-15,-1 6 0 16,0 5-1-16,6 3 0 16,7-1 0-16,11 0-1 15,13-2 0-15,15-7-1 16,16-5-3-16,8-8-1 15,26 6-21-15,-2-25-13 16,17 6 2-16,-5-21-3 16,10 3 1-16</inkml:trace>
  <inkml:trace contextRef="#ctx0" brushRef="#br0" timeOffset="3576">7893 2235 70 0,'-14'-17'38'16,"14"17"-1"-16,-28-11 1 16,12 13-18-16,-14 1-14 15,5 8 0-15,-13 5-1 16,3 9-1-16,-6 1-1 15,4 11-1-15,3 1 0 16,5 4-1-16,5-2 0 16,9 0 0-16,10-6-1 15,12-5 0-15,12-10 0 16,9-8 0-16,10-10 0 15,7-8 1-15,5-9-1 0,0-6 0 16,-3-7 1-16,0-3-1 16,-8-3 0-16,-7 0 0 15,-7 2 1-15,-8 3-1 16,-5 5 0-16,-5 3 0 15,-4 7 0-15,-3 4 0 16,0 11 1-16,0 0-1 16,-14 19-1-16,8 2 1 15,2 3 0-15,-1 6-1 16,5 2 0-16,4-1-1 15,6-1-2-15,3-9-1 16,9 0-3-16,1-25-7 16,17 9-22-16,-7-21-1 15,10 5 1-15,-11-16-1 16</inkml:trace>
  <inkml:trace contextRef="#ctx0" brushRef="#br0" timeOffset="3892">8319 2337 91 0,'0'0'34'0,"0"0"0"15,-5 37-5-15,-5-15-24 16,6 9-1-16,-2 2-1 15,1 4 0-15,1-4 0 16,0 2-1-16,3-8 0 16,3-4 1-16,1-10-1 15,-3-13 0-15,11-1 1 16,0-16-1-16,-1-11 0 15,5-8-1-15,-2-8 2 16,2-4-2-16,-1-3 0 0,0 0 0 16,-4 6 0-16,4 4-1 15,-7 10 0-15,3 4 0 16,1 5 0-16,2 9-1 15,4 1-2-15,5-2-1 16,7 8-2-16,-1-12-6 16,18 8-26-16,-11-10 1 15,12 5-1-15,-10-13-1 16</inkml:trace>
  <inkml:trace contextRef="#ctx0" brushRef="#br0" timeOffset="4358">8924 1780 101 0,'-19'25'39'0,"4"17"1"0,-7 2 0 16,5 14-35-16,-1 3 0 16,4 9-3-16,3-1 1 15,3 6-1-15,3-5-1 16,1-1 0-16,4-10 0 15,1-11-1-15,1-11 0 16,2-6 0-16,-2-16 1 16,-2-15-1-16,13-9 1 15,-5-15-1-15,-1-10 1 16,3-6-1-16,1-5 1 15,1-4-1-15,2 3 0 16,-1 2-1-16,0 5 1 16,3 12 0-16,-2 4-1 15,2 12 1-15,2 10-1 0,-1 7 1 16,0 6-1-16,1 8 1 15,-2 7-1-15,-4 1 0 16,-3 7 1-16,-9 0-1 16,-6-1 1-16,-7 5 0 15,-9-5 0-15,-3-3 0 16,-4-5 0-16,-2-6-2 15,2-5 0-15,3-15-2 16,10-3-3-16,1-25-11 16,25 12-19-16,-2-21-1 15,17 10-1-15,-2-12-1 16</inkml:trace>
  <inkml:trace contextRef="#ctx0" brushRef="#br0" timeOffset="5053">9225 2228 93 0,'14'3'38'0,"-14"-3"3"15,0 0-3-15,0 0-32 16,-9 14-1-16,9-14-2 16,-15 20 0-16,3-5 0 15,-1 8-1-15,1 0-1 16,-1 8 1-16,1-1-1 15,8 3 0-15,0-4 0 16,8-2-1-16,2-10 0 16,7-5 0-16,5-12 0 15,5-13-1-15,4-7 0 16,0-11 0-16,2-3 0 0,-3-8 0 15,-4 2 0-15,-2-2 1 16,-8 5 0-16,-4 7 1 16,-8 4-1-16,-2 10 2 15,-5 2-1-15,7 14 1 16,-14-8-1-16,14 8-1 15,-8 11 1-15,8-11-2 16,7 18 1-16,-7-18-1 16,20 17 1-16,-3-10-1 15,2-1 1-15,0-1 0 16,0 1 1-16,-1 2-1 15,-4 0 1-15,-1 3-1 16,-5 0 1-16,-3 4 0 0,-4 2 0 16,-4 7-1-16,-3-4 1 15,-2 3-1-15,0-2 1 16,1-4-1-16,1-4 0 15,6-13 0-15,0 0 0 16,10-6 0-16,5-11 0 16,4-10 0-16,5 1 1 15,2-5-1-15,0 2 0 16,2-1 1-16,-7 7-1 15,-1 5 0-15,-6 8 0 16,-4 8 0-16,-10 2 0 16,12 15-1-16,-12 0 0 15,-2 8 0-15,5 0-2 16,-2 1-1-16,7 4-2 15,0-10-3-15,13 10-8 0,-21-28-9 16,42 15-12-16,-24-22 0 16,15 4-1-16,-10-16 2 15</inkml:trace>
  <inkml:trace contextRef="#ctx0" brushRef="#br0" timeOffset="5420">9969 2199 88 0,'1'-30'38'0,"5"19"2"16,-12-6-1-16,6 17-30 15,-17 2-2-15,6 8-2 16,-6 10-1-16,2 1-3 15,0 7 1-15,0 2-1 16,2-2 0-16,3 2 0 16,4-4 0-16,6-4 0 15,3-7-1-15,9-8 1 0,4-10 0 16,4-9-1-16,4-6 1 15,2-10 0-15,3-3-1 16,1-3 0-16,-3 1 0 16,0 5 1-16,-7 4-1 15,-2 9 1-15,-18 15-2 16,14 5 1-16,-16 10 0 15,-5 9 0-15,-2 7 0 16,2 1-1-16,1 3 0 16,4-5-1-16,6-8-1 15,8-14-1-15,14-7-3 16,0-22-10-16,24 2-12 15,-12-31-10-15,15 1 1 16,-5-20-2-16,4 0 2 0</inkml:trace>
  <inkml:trace contextRef="#ctx0" brushRef="#br0" timeOffset="5603">10556 1692 80 0,'-14'25'42'16,"-13"12"-1"-16,2 15 0 16,-8 2-11-16,5 19-27 15,1 0-1-15,4 1-3 16,3-1 1-16,5 0-2 15,8-7-3-15,-2-8-3 16,18 2-19-16,-13-32-14 16,13-4 1-16,-9-24-2 15,13-6 2-15</inkml:trace>
  <inkml:trace contextRef="#ctx0" brushRef="#br0" timeOffset="5785">10296 2034 115 0,'-15'5'43'0,"-7"-5"0"15,17 11-2-15,5-11-39 16,16 10-1-16,7-7-3 16,7-3-2-16,12 3-2 15,-1-9-7-15,21 7-26 16,-14-12-2-16,6 11 0 15,-17-10 0-15</inkml:trace>
  <inkml:trace contextRef="#ctx0" brushRef="#br0" timeOffset="6121">10612 2128 99 0,'-22'21'40'0,"10"11"1"16,-2-16 0-16,21 9-34 16,1-13-2-16,12-5-2 15,6-7-1-15,7-5 0 16,4-8 0-16,3-3-1 15,-4-3 0-15,-6-6 0 16,-6 1 0-16,-8 2 0 16,-11 4 0-16,-11 3 0 15,-10 8 0-15,-10 11 0 16,-5 10-1-16,-4 6 0 15,-1 4 0-15,3 6 0 0,5 1 0 16,7 4 0-16,11-4 0 16,10-7-1-16,14-4-1 15,8-8-2-15,16 1-7 16,-8-26-12-16,26 12-13 15,-14-22-6-15,15 2-1 16,-7-12-2-16</inkml:trace>
  <inkml:trace contextRef="#ctx0" brushRef="#br0" timeOffset="6739">11029 1199 93 0,'0'0'38'16,"0"0"1"-16,0 0-1 15,29-15-34-15,-26 37-2 0,-2 15 0 16,-10 13-1-16,3 12 0 16,-9 4-2-16,1 3 1 15,4-6-4-15,4-14-1 16,14-8-12-16,-8-20-21 15,13-6 1-15,-13-15-1 16,21-16 1-16</inkml:trace>
  <inkml:trace contextRef="#ctx0" brushRef="#br0" timeOffset="6889">10987 1383 113 0,'-15'-17'41'16,"-6"4"0"-16,21 13-4 16,-16 4-32-16,16-4-2 15,30-1-3-15,5-6-5 0,-35 7-28 16,68-7-8-16,-68 7 2 15,84-7-4-15</inkml:trace>
  <inkml:trace contextRef="#ctx0" brushRef="#br0" timeOffset="7625">11898 708 87 0,'0'0'39'16,"0"0"0"-16,0 0 0 15,0 0-35-15,0 0-1 16,0 0 1-16,0 0-2 16,0 0 1-16,0 0-2 15,-25 58 0-15,25-58 1 16,-18 72-2-16,18-72-1 15,-23 106-2-15,12-13-1 16,10 1-12-16,-2-17-23 16,13-17 1-16,-10-60-2 15,0 0 3-15</inkml:trace>
  <inkml:trace contextRef="#ctx0" brushRef="#br0" timeOffset="7824">11841 1202 107 0,'0'0'38'0,"0"0"4"16,0 0-5-16,-24-70-32 15,24 70-4-15,0 0 0 16,0 0 0-16,10-57-2 16,-10 57-1-16,0 0-2 15,56-34-5-15,-56 34-25 16,68-27-6-16,-68 27 1 15,75-33-3-15</inkml:trace>
  <inkml:trace contextRef="#ctx0" brushRef="#br0" timeOffset="8041">12355 700 94 0,'0'0'40'16,"12"-54"0"-16,-12 54-1 16,0 0-34-16,0 0-2 15,-48 27-1-15,48-27 1 16,-37 62-1-16,37-62 0 15,-23 70-2-15,-5 36 0 16,3 8-3-16,12-5-2 16,19-11-12-16,9-29-22 15,14-38-1-15,-29-31 1 16,49 14 0-16</inkml:trace>
  <inkml:trace contextRef="#ctx0" brushRef="#br0" timeOffset="8492">12544 1132 96 0,'0'0'40'15,"0"0"1"-15,0 0-1 16,-5-55-35-16,5 55-1 16,0 0-1-16,0 0 0 15,0 0-1-15,-42 22 0 16,29 14-1-16,13-36-1 15,0 0 1-15,3 63 0 16,-3-63 0-16,0 0-1 16,0 0 1-16,57 37-1 15,-57-37-1-15,0 0 2 0,68-18-2 16,-68 18 0-16,47-32 1 15,-47 32-1-15,0 0-1 16,60-60 0-16,-60 60 3 16,0 0-2-16,0 0 2 15,30-5-1-15,-25 45 1 16,-12 26-2-16,-1 20 3 15,-16-6-2-15,9 18 0 16,-2-5-1-16,8-10 1 16,-7-25-1-16,1-12 1 15,-4-17 1-15,-4-6-2 16,-3-17 1-16,-3-14 0 15,-2-14 0-15,1-6-1 16,6-8-4-16,-2-11-4 16,22-6-24-16,-5-5-6 0,19 8-1 15,0 1-1-15</inkml:trace>
  <inkml:trace contextRef="#ctx0" brushRef="#br0" timeOffset="9013">13215 1122 83 0,'0'0'42'0,"0"0"0"15,0 0 1-15,0 0-28 16,-59-20-8-16,59 20-1 15,0 0-2-15,-66 48-1 16,22-13-1-16,8 2-1 16,0-1-1-16,22-4 1 15,14-32-2-15,0 0 1 16,0 0 1-16,0 0-1 15,66 6 1-15,-66-6-1 16,66-39 1-16,-66 39-1 16,72-59 0-16,-72 59 0 15,73-74 0-15,-73 74 0 0,66-79 0 16,-66 79 1-16,55-78-1 15,-55 78 0-15,43-57 1 16,-43 57-1-16,0 0-1 16,0 0 1-16,0 0-1 15,0 0-1-15,0 0-2 16,0 0-1-16,0 0-4 15,-2 71-15-15,2-71-13 16,10 59-5-16,-10-59 1 16,25 57-1-16</inkml:trace>
  <inkml:trace contextRef="#ctx0" brushRef="#br0" timeOffset="9630">13656 1151 99 0,'0'0'41'0,"0"0"0"15,0 0-1-15,45 14-35 16,-49 10-1-16,-8 13-1 15,-10 9-1-15,-6-8 1 16,9-1-2-16,8-4 1 16,2-13-1-16,9-20 1 15,0 0-1-15,0 0 0 16,0 0 0-16,25-51 0 15,-25 51 0-15,0 0-1 16,30-69 0-16,-30 69-1 16,21-50 1-16,-21 50 0 15,21-47-1-15,-21 47-1 0,0 0 2 16,40-82-1-16,-40 82 1 15,0 0 1-15,0 0-1 16,59-55 1-16,-59 55 0 16,0 0-1-16,55-8 0 15,-55 8 0-15,0 0 1 16,57 13 0-16,-57-13-1 15,0 0 1-15,54 13-2 16,-54-13 4-16,0 0-3 16,0 0 3-16,0 0-3 15,0 0 0-15,0 0 0 16,24 51 0-16,-41-14 0 15,4 7 0-15,-6 0 0 16,10 4 0-16,-6-12 0 16,20 2 0-16,9-12 0 0,15-21 0 15,-29-5 0-15,0 0 0 16,61-24 0-16,-61 24 0 15,0 0 0-15,66-54 0 16,-66 54 0-16,29-49 0 16,-29 49 0-16,19-49 0 15,-19 49-3-15,0 0-4 16,-1-71-12-16,1 71-10 15,0 0-9-15,0 0-5 16,-34-54 0-16,34 54 3 16</inkml:trace>
  <inkml:trace contextRef="#ctx0" brushRef="#br0" timeOffset="10389">14659 1121 61 0,'0'0'38'15,"0"0"-1"-15,0 0 2 16,0 0-19-16,17-57-14 15,-17 57 2-15,0 0-1 16,0 0-1-16,-53 0-1 16,53 0 1-16,-48 19-2 15,48-19 2-15,-80 39-3 0,23-1-1 16,0 4-1-16,16 6-1 15,9-4 0-15,21-12 0 16,26-4-2-16,25-10 0 16,12-12-3-16,-52-6-2 15,69-12-16-15,-69 12-17 16,84-24 0-16,-84 24-1 15,90-40-2-15</inkml:trace>
  <inkml:trace contextRef="#ctx0" brushRef="#br0" timeOffset="10946">15017 592 90 0,'0'0'40'0,"0"0"1"16,0 0-1-16,0 0-33 15,0 0-1-15,0 0-2 16,0 0 0-16,-30 54-2 16,30-54 0-16,-4 62 0 15,4-62 0-15,-9 81 0 16,9-81 0-16,-2 75-1 15,-5 28 1-15,-2-1-2 0,1-3 2 16,0-14-2-16,-2-26 0 16,7-18 0-16,8-21 1 15,-5-20-2-15,0 0 2 16,0 0-1-16,0 0 1 15,61-42 1-15,-61 42-2 16,0 0 2-16,51-53-2 16,-51 53 0-16,0 0 0 15,50-51 0-15,-50 51 0 16,0 0 0-16,0 0 0 15,40-32 0-15,-19 43 0 16,-12 13 0-16,1 16 0 16,-8 3 0-16,7 6-4 0,5-3-3 15,2-19-4-15,20-14-17 16,-13-15-11-16,17-7-3 15,-5-14 0-15,-35 23 0 16</inkml:trace>
  <inkml:trace contextRef="#ctx0" brushRef="#br0" timeOffset="11253">15698 679 106 0,'9'-61'43'0,"-9"61"-1"0,0 0-1 15,0 0-37-15,0 0-1 16,0 0 1-16,0 0-1 15,-32 85-1-15,32-85 0 16,-21 85-1-16,5-55 0 16,-8 73-3-16,5 6 0 15,3 1-3-15,8-14-5 16,13-29-24-16,3-16-8 15,6-18 0-15,0-21-1 16</inkml:trace>
  <inkml:trace contextRef="#ctx0" brushRef="#br0" timeOffset="11698">15862 1170 105 0,'37'-77'42'16,"-37"77"-1"-16,0 0 0 16,0 0-36-16,0 0 0 15,0 0-2-15,0 0 0 16,0 0-1-16,0 0-1 15,-27 20 1-15,1 18-2 16,9 13 1-16,0-1-1 16,4-6 0-16,6-4-1 0,14-6 2 15,5-12-2-15,10-13 2 16,4-12-1-16,6-11 0 15,-32 14 0-15,0 0 1 16,56-41 0-16,-56 41-1 16,0 0 0-16,58-62 0 15,-58 62-1-15,27-48-1 16,-27 48 1-16,0 0-2 15,16-66 1-15,-16 66-2 16,0 0-1-16,0 0-2 16,-7-75-13-16,7 75-14 15,0 0-7-15,0 0 2 16,0 0-3-16</inkml:trace>
  <inkml:trace contextRef="#ctx0" brushRef="#br0" timeOffset="12109">16209 1101 106 0,'0'0'41'16,"48"-6"1"-16,-48 6-3 15,0 0-34-15,0 0 0 16,23 30-2-16,-29 5-1 15,-3 12 0-15,-5 5-2 16,1-8 1-16,3 1-1 16,5-1 0-16,-3-11-1 15,6-14 1-15,1-8 1 16,1-11-1-16,0 0 0 0,16-30 0 15,-16 30 1-15,0 0-1 16,18-47 1-16,-18 47-1 16,0 0 1-16,25-68-1 15,-25 68 2-15,14-50-2 16,-14 50 2-16,0 0-2 15,20-65 2-15,-20 65-2 16,0 0 0-16,28-71-3 16,-28 71-1-16,0 0-2 15,0 0-5-15,38-58-13 16,-38 58-15-16,0 0-2 15,55-21-3-15,-55 21 3 16</inkml:trace>
  <inkml:trace contextRef="#ctx0" brushRef="#br0" timeOffset="12305">16638 1023 109 0,'0'0'41'0,"0"0"1"16,0 0-10-16,31 53-26 16,-38-12 0-16,-14 7-3 15,0 9 0-15,2-5-3 16,4-11 0-16,4-3-2 15,12-15-1-15,12-13-6 16,-13-10-15-16,0 0-15 16,0 0-2-16,0 0 0 15,56-56 0-15</inkml:trace>
  <inkml:trace contextRef="#ctx0" brushRef="#br0" timeOffset="12433">16747 1054 109 0,'3'-70'39'0,"-3"70"0"16,5-56-4-16,-5 56-63 15,0 0-12-15,-5-57-1 16,5 57-1-16</inkml:trace>
  <inkml:trace contextRef="#ctx0" brushRef="#br0" timeOffset="12686">17027 928 111 0,'0'0'45'0,"0"0"0"15,31 63-1-15,-31-63-39 16,0 0 0-16,-18 50-5 16,-20 10 0-16,-5 0 0 15,9 4 0-15,13-11 0 16,19-18 0-16,18-7-2 15,-16-28-8-15,47 4-18 16,-47-4-12-16,61-19-1 16,-61 19-2-16,52-32 0 15</inkml:trace>
  <inkml:trace contextRef="#ctx0" brushRef="#br0" timeOffset="13551">13097 1862 83 0,'12'-3'38'15,"-12"3"0"-15,0 0-1 16,-17 25-33-16,5-2 0 15,-11 5 0-15,0 16 0 16,-8 4-2-16,1 9 1 16,-4 3-2-16,4 3 1 15,2-4 0-15,4-1-1 16,9-13 0-16,3-7 0 15,8-15-1-15,6-9 2 16,-2-14-1-16,22-21 0 16,-2-6 0-16,4-12 0 15,4-9 0-15,5-10 0 16,0-4 0-16,1-8 0 15,-2 1-1-15,0 1 2 0,-3 3-2 16,-3 5 2-16,-4 12-2 16,-7 9 2-16,2 9-3 15,-4 13 3-15,-2 13-2 16,0 18-1-16,-2 13 2 15,4 10-2-15,-3 10 2 16,5 14-2-16,0 4 2 16,2 8-3-16,-2 3 2 15,-1 3 0-15,-3-5-2 16,2 0 0-16,1-5-2 15,-8-16-1-15,10-3-4 16,-15-26-9-16,16 7-16 16,-17-31-5-16,11-6 0 0,-15-19-1 15</inkml:trace>
  <inkml:trace contextRef="#ctx0" brushRef="#br0" timeOffset="13732">13225 2220 99 0,'-28'-13'39'15,"-3"-2"2"-15,15 13-1 16,-4 0-35-16,20 2-1 15,0 0-2-15,33-9-2 16,5 4-2-16,7-2-1 16,14 2-3-16,3-17-13 15,22 19-21-15,-9-10 1 16,9 12-2-16,-12-4 1 15</inkml:trace>
  <inkml:trace contextRef="#ctx0" brushRef="#br0" timeOffset="14040">14066 2104 95 0,'-25'-17'40'16,"10"18"2"-16,-14-9-3 15,2 16-32-15,-7 4-2 16,1 9-2-16,-10 1 0 16,2 9-1-16,3-2 0 15,6 2-1-15,5 0 0 16,13 1-1-16,14-7 0 0,14-5-1 15,21-5-2-15,11-5 0 16,16-3-2-16,4-12-4 16,22 10-13-16,-18-23-18 15,13 9 0-15,-16-13-1 16,1 4 2-16</inkml:trace>
  <inkml:trace contextRef="#ctx0" brushRef="#br0" timeOffset="14253">14429 2098 98 0,'-15'-17'40'0,"15"17"2"15,-23-3-3-15,23 3-36 16,-17 25 0-16,10 0-1 16,-4 8 0-16,-1 7-2 0,1 4 1 15,3 1-1-15,-1-1-1 16,5-1-2-16,7-4-3 15,-2-24-10-15,20 7-23 16,-8-27-1-16,14 1 0 16,-6-24-1-16</inkml:trace>
  <inkml:trace contextRef="#ctx0" brushRef="#br0" timeOffset="14385">14469 1953 74 0,'-23'-33'41'15,"10"15"-3"-15,-5 3 0 16,18 15-19-16,0 0-36 15,1 15-20-15,19-2-1 0,1 0-2 16,13 8 1-16</inkml:trace>
  <inkml:trace contextRef="#ctx0" brushRef="#br0" timeOffset="14798">14891 2141 103 0,'-31'0'41'0,"5"10"1"16,-11-8-8-16,4 15-29 16,-5 3 0-16,5 4-2 15,5 6 0-15,4 3-1 0,8 0 0 16,9-2-1-16,11-7 0 15,15-9-1-15,11-11 1 16,10-14-1-16,10-13 0 16,8-10 1-16,0-14-1 15,3-9 1-15,-6 2 0 16,-5-7 0-16,-9 3-1 15,-8 4 1-15,-9 8-1 16,-6 9 1-16,-11 13-1 16,-6 10 0-16,-1 14 0 15,-21 21 0-15,5 13 0 16,-6 15-2-16,3 4-1 15,-4 3-4-15,16 17-13 0,-10-23-10 16,22 5-11-16,0-18-3 16,19-10-1-16,8-17 1 15</inkml:trace>
  <inkml:trace contextRef="#ctx0" brushRef="#br0" timeOffset="16085">17268 1014 50 0,'0'0'35'16,"0"0"-1"-16,0 0 0 15,0 0-16-15,0 0-12 16,0 0 0-16,0 0-1 15,0 0-1-15,0 0 0 16,0 0 0-16,0 0 0 16,0 0-1-16,0 0 1 0,0 0-1 15,0 0-1-15,27-55 0 16,-27 55-1-16,0 0 2 15,0 0 0-15,0 0-2 16,0 0-1-16,-57-9 2 16,57 9 1-16,0 0-1 15,-57 22 1-15,57-22-1 16,0 0-1-16,-71 52 1 15,71-52 0-15,-17 35-1 16,-18 14-1-16,6-2-2 16,14 1 1-16,12-9-4 15,3-39-3-15,0 0-21 16,0 0-10-16,61 22-3 15,-61-22 1-15,66-19 2 16</inkml:trace>
  <inkml:trace contextRef="#ctx0" brushRef="#br0" timeOffset="17709">16844 1791 72 0,'-21'2'38'0,"6"6"-2"15,-3-8 3-15,18 0-33 16,-14 7 0-16,14-7-1 16,0 0-1-16,0 0-1 15,0 0 0-15,0 12-1 16,0-12 0-16,19 5 0 15,-1-1 0-15,8-3 0 16,8 0-1-16,9-4 1 0,9-3-1 16,9-2 0-16,9-4 0 15,8 0 0-15,4-3 0 16,-1 1 0-16,-4 1-1 15,-5 2 1-15,-7 0-1 16,-12 5 1-16,-6 2-1 16,-17 0 0-16,-7 2 0 15,-8 1 1-15,-3 1-1 16,-12 0 0-16,0 0 0 15,0 0 0-15,0 0 0 16,0 0 0-16,0 0 0 16,0 0 0-16,9 1-1 15,-9-1 2-15,0 0-1 16,0 0 0-16,0 0 1 0,0 0-1 15,-17-13 1-15,3 4 0 16,-5 1-1-16,-5-6 1 16,-6-1 0-16,-7-2-1 15,-2 0 1-15,-2-3 0 16,-2 4 1-16,1 0-1 15,4 3 0-15,4 3-1 16,7 3 1-16,7 0 0 16,2 5-1-16,8 0 0 15,10 2-1-15,0 0 1 16,10 12 0-16,9-9-1 15,10 2 0-15,8 3 1 16,7 1 0-16,6 2 0 16,2 0 0-16,-1 2-1 0,-4 1 1 15,-6 7 0-15,-9 2-1 16,-10 5 0-16,-10 5 1 15,-11 2-1-15,-9 1 0 16,-9 2 1-16,-10 1 0 16,-7-2 0-16,-11-2 0 15,-1 0 0-15,-2-9 0 16,4 2 1-16,5-11-1 15,4-1-1-15,11-7-1 16,10-6-2-16,14-3-7 16,23-23-10-16,21 15-13 15,-10-20-6-15,17 11-2 16,-4-12-1-16</inkml:trace>
  <inkml:trace contextRef="#ctx0" brushRef="#br0" timeOffset="20512">18380 783 49 0,'0'0'37'0,"0"0"-1"16,46-33 3-16,-46 33-28 16,0 0-1-16,0 0-1 15,0 0-3-15,0 0 0 16,0 0-2-16,0 0 0 15,-46-50-1-15,46 50 0 16,-47 13 0-16,47-13-1 0,-61 31-1 16,61-31 2-16,-66 48-1 15,66-48-2-15,-65 66 1 16,65-66-1-16,-53 75-1 15,53-75 0-15,-29 76-1 16,29-76-3-16,0 69-1 16,0-69-3-16,30 57-23 15,-30-57-6-15,56 35-1 16,-56-35 0-16</inkml:trace>
  <inkml:trace contextRef="#ctx0" brushRef="#br0" timeOffset="21015">18616 1077 58 0,'0'0'37'16,"0"0"-1"-16,0 0 1 15,0 0-23-15,22-56-6 16,-22 56 0-16,0 0-1 16,0 0-1-16,0 0 0 15,-47 5-2-15,47-5-1 16,0 0 1-16,-52 41-3 15,9 2 1-15,-3 1-2 16,6 8 0-16,4-1 0 16,12-12 1-16,16-7-1 15,17-9 1-15,18-23-1 0,-27 0 0 16,0 0 2-16,65-23-1 15,-65 23 0-15,51-27 0 16,-51 27 0-16,51-37 0 16,-51 37 1-16,47-41-2 15,-47 41-1-15,0 0 1 16,59-59 0-16,-59 59-1 15,0 0 1-15,0 0 0 16,50-72 0-16,-50 72 0 16,0 0-1-16,0 0 0 15,23 5-3-15,-23 22 1 16,1 8-5-16,-1-35-7 15,0 0-22-15,22 63-4 16,-22-63 0-16,0 0 1 0</inkml:trace>
  <inkml:trace contextRef="#ctx0" brushRef="#br0" timeOffset="21413">19069 1098 79 0,'34'-62'41'0,"-34"62"-1"15,0 0 2-15,0 0-37 16,-12 11 0-16,-12 26-1 16,2 16 0-16,-5 9-3 15,5 4 1-15,0-13-2 0,11 4 2 16,3-14-2-16,8-15 1 15,3-15 0-15,-3-13 0 16,22-20 1-16,-22 20-1 16,0 0 2-16,33-51-2 15,-33 51 2-15,24-50-1 16,-24 50-2-16,28-58 0 15,-28 58 0-15,24-59-1 16,-24 59 0-16,24-56-1 16,-24 56 1-16,27-71-2 15,-27 71 2-15,0 0-2 16,44-64 0-16,-44 64-2 15,0 0-11-15,49-39-18 16,-49 39-8-16,0 0 2 0,67-24-2 16</inkml:trace>
  <inkml:trace contextRef="#ctx0" brushRef="#br0" timeOffset="21967">19573 728 82 0,'0'0'41'0,"0"0"-1"15,-2-55 1-15,2 55-35 16,0 0 0-16,0 0-1 16,0 0 0-16,0 0-3 15,-51 28 2-15,51-28 0 16,-22 67-1-16,20-40-2 0,-18 69 2 15,-1 10-2-15,5 5 1 16,-4-5-2-16,9-19 0 16,0-23-1-16,11-15 1 15,7-37-1-15,4-10 1 16,1-16 0-16,-12 14 1 15,0 0 0-15,0 0-1 16,40-66 2-16,-40 66-2 16,18-51 0-16,-18 51-1 15,28-53 1-15,-28 53-2 16,22-56 1-16,-22 56-1 15,31-64 1-15,-31 64 1 16,0 0 1-16,42-55 0 16,-42 55 1-16,0 0-1 15,0 0 0-15,51-9 0 0,-35 20 1 16,-3 24-2-16,-12 10-1 15,-2 7 1-15,-16-3-1 16,-8-9 1-16,-11-8-1 16,2-9 1-16,-2-15-2 15,1-9-1-15,11-6-2 16,24 7-2-16,0 0-13 16,0 0-10-16,0 0-8 15,-13-59-3-15,13 59-2 16,0 0 3-16</inkml:trace>
  <inkml:trace contextRef="#ctx0" brushRef="#br0" timeOffset="22685">19953 1102 92 0,'0'0'40'16,"0"0"1"-16,0 0 0 15,33-55-36-15,-33 55 1 16,0 0-1-16,0 0 0 16,-48 21-1-16,16 15-1 15,-2 7-2-15,7 10 0 16,8 3-2-16,14-9 2 15,12-4-1-15,19-11 0 16,12-22-1-16,4-11 2 0,-42 1-1 16,0 0 0-16,63-30 1 15,-63 30 0-15,0 0 0 16,62-57-1-16,-62 57-1 15,25-52-1-15,-25 52 1 16,21-50 0-16,-21 50 0 16,9-49-1-16,-9 49 0 15,0 0 1-15,10-85 1 16,-10 85 2-16,0 0 0 15,0 0-1-15,0 0 0 16,0 0 2-16,0 0-1 16,0 0 0-16,0 0 0 15,0 0-2-15,15 27 0 16,2 20 1-16,-7-1-2 0,3 4 2 15,-16-11-2-15,3 0 2 16,-10-8-2-16,6-2 2 16,-6-13-1-16,4-4 0 15,6-12 0-15,0 0 0 16,9-16 1-16,-9 16-1 15,0 0 2-15,0 0-2 16,44-56 0-16,-44 56 0 16,0 0 0-16,47-55 0 15,-47 55 0-15,0 0 0 16,48-46 0-16,-48 46 0 15,0 0 0-15,51-23 0 16,-25 22 0-16,15 5-2 0,-9 4-6 16,-32-8-11-16,37 17-7 15,-18 1-6-15,11 9-12 16,-4-1 0-16,1-4 0 15</inkml:trace>
  <inkml:trace contextRef="#ctx0" brushRef="#br0" timeOffset="23405">18078 2050 34 0,'7'-15'32'16,"-7"15"2"-16,11-22-2 15,-11 22-20-15,6-10-1 16,-6 10 2-16,0 0-1 15,12 3-2-15,-12-3-3 16,0 0-2-16,0 0-1 0,0 0-1 16,-4 13 0-16,4 7-2 15,0 4 1-15,-1 11-3 16,-1 5 2-16,-1 15-1 15,-2 6 1-15,2 7-2 16,-1-1 2-16,0-3-2 16,1-8 0-16,2-7 0 15,5-7-2-15,-4-16-1 16,9-7-5-16,-9-30-12 15,19 7-17-15,-14-23-1 16,10 2 0-16,-11-16 1 16</inkml:trace>
  <inkml:trace contextRef="#ctx0" brushRef="#br0" timeOffset="23757">18079 2145 82 0,'-13'-24'39'16,"13"24"1"-16,-2-23-1 15,19 12-33-15,2 0-3 16,10 0 1-16,5 3-1 15,8-1-1-15,6 3-1 16,-1-2 1-16,1 7-1 16,-2 7 0-16,-8 0-1 15,-1 9 0-15,-12 5 1 16,-3 8-2-16,-14 5 1 15,-6 11-1-15,-9 2 1 16,-10 6 0-16,-8 2 0 16,-7 2 0-16,-7-3 0 0,-5-2 0 15,-3-8 1-15,0-5-1 16,4-3-1-16,5-13 0 15,5-4-1-15,5-11-2 16,17-4-1-16,0-20-8 16,30 14-12-16,-10-25-15 15,22 8 1-15,0-17-2 16,14 4 4-16</inkml:trace>
  <inkml:trace contextRef="#ctx0" brushRef="#br0" timeOffset="23991">18776 2158 92 0,'0'0'39'0,"-15"10"1"16,5 21-7-16,-11-8-29 15,5 12-1-15,-4 6 0 16,0 8-1-16,4 0-1 15,2 4 0-15,5-3-2 16,3-9-2-16,10-3-2 16,-1-26-14-16,18 3-20 15,-4-25-1-15,15-4-1 16,-5-22 1-16</inkml:trace>
  <inkml:trace contextRef="#ctx0" brushRef="#br0" timeOffset="24155">18784 1964 97 0,'-26'-19'40'0,"7"16"0"16,-3 1-2-16,22 2-38 16,-8 11-4-16,8-11-2 15,37 24-29-15,-15-13-5 16,16 11 1-16,-3-4-2 15</inkml:trace>
  <inkml:trace contextRef="#ctx0" brushRef="#br0" timeOffset="24508">19112 2219 85 0,'-23'13'40'0,"7"13"0"16,-15-7 1-16,12 11-35 0,-6 3-2 15,5 7 1-15,1-1-2 16,7 3-1-16,6-4 0 15,9-1-1-15,8-7 0 16,8-9-1-16,7-10 1 16,3-10-1-16,4-9 1 15,2-13-1-15,1-11 1 16,-1-8 0-16,-7-5-1 15,-4-5 1-15,-8 3-1 16,-2-2-1-16,-9 7 0 16,-5 6 0-16,-7 12 0 15,-8 8-2-15,0 11 0 0,-5 7-1 16,5 12-2-16,-5-3-5 15,21 22-12-15,-11-20-10 16,22 11-6-16,1-14-2 16,20 0 2-16</inkml:trace>
  <inkml:trace contextRef="#ctx0" brushRef="#br0" timeOffset="24913">19703 2149 93 0,'-49'35'40'0,"3"20"1"16,-6-7-2-16,1 7-35 16,8-3-2-16,6 1 0 0,9-8-3 15,8-6 0-15,11-8-3 16,3-18 0-16,6-13-4 15,12-8-5-15,9-1 0 16,-13-27 0-16,13 4 4 16,-11-12 4-16,3-1 4 15,-6 1 2-15,-5-1 5 16,3 17 6-16,-17-10 3 15,16 26-2-15,-15-7-3 16,11 19-2-16,0 0-2 16,0 22-1-16,6-5-3 15,8 11 0-15,5 0-2 16,5 2 1-16,8 0-2 15,5-5-1-15,7-4-2 0,-2-12-2 16,14 8-12-16,-18-33-11 16,12 7-11-16,-10-16-1 15,4 2 1-15</inkml:trace>
  <inkml:trace contextRef="#ctx0" brushRef="#br0" timeOffset="25123">20046 2137 94 0,'-15'0'40'0,"6"16"0"16,-12 1 0-16,3 14-36 15,0 5-2-15,2 8 0 16,2 0 0-16,1 6-1 16,7-8 0-16,5-4-2 15,2-7-1-15,4-10-2 0,8-8-4 16,-9-32-13-16,20 6-18 15,-10-20 0-15,11 1-1 16,-11-18 1-16</inkml:trace>
  <inkml:trace contextRef="#ctx0" brushRef="#br0" timeOffset="25244">20042 1927 100 0,'-4'-16'38'0,"-5"3"1"16,9 13-4-16,3 10-40 15,-3-10-27-15,13 21-7 16,-5-8 1-16,10 15-2 15</inkml:trace>
  <inkml:trace contextRef="#ctx0" brushRef="#br0" timeOffset="25679">20397 2159 102 0,'-41'9'42'0,"4"14"0"16,-9-7 0-16,12 12-38 15,0 2-2-15,7 8 0 16,6 0 0-16,11 3-1 16,10-4-1-16,9-2 1 15,11-9-2-15,9-7 2 16,8-17-1-16,4-16 0 15,5-10 0-15,0-15 0 0,0-8 1 16,-4-10-1-16,-4-5 1 16,-5-7 0-16,-3 2 0 15,-8 2 0-15,-3 10-1 16,-5 5 1-16,-3 12 0 15,-4 13 0-15,-7 25 0 16,0 0-1-16,-25 30 0 16,5 13-1-16,-5 7 1 15,-3 11-2-15,4 5-1 16,2-1-2-16,12-1-3 15,-2-19-11-15,28 14-7 16,-11-37-8-16,20 8-7 16,-3-22-3-16,11-1 4 0</inkml:trace>
  <inkml:trace contextRef="#ctx0" brushRef="#br0" timeOffset="26048">20676 2241 105 0,'-22'20'42'15,"-3"-8"0"-15,16 13-1 16,8-7-39-16,11-2 0 16,10-5-1-16,9-4 0 15,8-5 0-15,4-6 0 16,1-8-1-16,-3-4 1 15,-4-3 0-15,-10-7-1 0,-5 2 1 16,-8-1 0-16,-10 0-1 16,-4 5 1-16,-10 3-1 15,-3 6 1-15,-7 9-1 16,-2 9 0-16,-5 8 0 15,-1 10 1-15,-1 11-1 16,8 5 0-16,4 4 0 16,9 2-1-16,10-4-1 15,7-12-3-15,22 4-12 16,-9-37-8-16,26 12-8 15,-10-34-9-15,15-5-3 16,-7-20 2-16</inkml:trace>
  <inkml:trace contextRef="#ctx0" brushRef="#br0" timeOffset="27655">20993 1140 78 0,'0'0'39'0,"0"0"0"16,0 0 0-16,0 0-29 15,34-2-4-15,-36 38-3 16,2 9 0-16,-5 8-2 15,2 7 0-15,-3 2-2 16,1 0-1-16,3-6-2 16,1-16-4-16,13-12-22 15,-12-12-9-15,9-5 1 16,-9-11-1-16</inkml:trace>
  <inkml:trace contextRef="#ctx0" brushRef="#br0" timeOffset="27814">20933 1454 107 0,'-17'-6'42'0,"-9"1"1"0,12 7-1 15,-4-9-37-15,18 7-2 16,27-20-1-16,15-4-4 16,-42 24-15-16,75-26-22 15,-28 8-2-15,4 4-1 16,6 1-1-16</inkml:trace>
  <inkml:trace contextRef="#ctx0" brushRef="#br0" timeOffset="29747">21581 980 61 0,'-5'-60'35'0,"5"60"0"15,0 0-9-15,0 0-17 16,0 0 0-16,0 0-1 0,0 0-1 15,0 0-1-15,0 0-1 16,-46 44 0-16,24-22 0 16,4 46 0-16,-7 7-3 15,4 6 2-15,-3-6-4 16,13-5 1-16,7-9 0 15,14-11 0-15,13-32-1 16,7-13 1-16,4-13 0 16,7-12 0-16,1-12 0 15,-42 32 0-15,0 0 0 16,71-63 0-16,-71 63 0 15,44-48-1-15,-44 48 1 16,38-46-1-16,-38 46 1 16,0 0-1-16,46-58 0 0,-46 58 1 15,0 0-1-15,35-22 0 16,-30 40-1-16,-3 9 1 15,-9 14-1-15,7 8 1 16,4 2-1-16,11 2 1 16,3-11 0-16,15-12 1 15,1-15 0-15,4-11 0 16,-1-14 0-16,3-11 1 15,-40 21-1-15,0 0 1 16,55-63 0-16,-55 63-1 16,32-59-1-16,-32 59-2 15,28-66 1-15,-28 66-1 16,20-66-1-16,-20 66-4 15,18-62 1-15,-18 62-2 0,20-66-5 16,-20 66-15-16,0 0-12 16,0 0 3-16,32-56-1 15,-32 56 4-15</inkml:trace>
  <inkml:trace contextRef="#ctx0" brushRef="#br0" timeOffset="30199">22593 1326 96 0,'0'0'40'16,"-15"-52"-1"-16,-14 41 1 0,-3 7-32 15,-13 8-3-15,5 16-1 16,0 4-1-16,-3 10 0 15,6 4-2-15,16 8 0 16,7-4-1-16,12-5 1 16,6-3-1-16,10-9 1 15,8-7-1-15,9-9 1 16,7-7-1-16,3-7 1 15,4-13 0-15,-2-2-1 16,0-9 1-16,-2-3-1 16,-8-4 1-16,-5 0 0 15,-8 3-1-15,-6 5 1 16,-6 6-1-16,-8 6 0 15,0 16 0-15,-14-1 0 0,1 16 0 16,-1 5-1-16,2 8 1 16,2 1-1-16,6 2-1 15,4-1-1-15,12-1-2 16,3-12-1-16,19-6-6 15,-6-21-13-15,24-3-12 16,-12-13-2-16,16-8-1 16,-56 34 2-16</inkml:trace>
  <inkml:trace contextRef="#ctx0" brushRef="#br0" timeOffset="30410">23116 1085 76 0,'0'0'38'0,"22"-76"0"15,-22 76 1-15,19-54-19 16,-19 54-17-16,0 0 2 0,0 0-1 15,0 0-2-15,-16-1 0 16,-6 62-1-16,-2 23 0 16,-2 12-2-16,3-3 1 15,6-10-7-15,4-17-12 16,15-13-20-16,1-22 0 15,8-9 1-15,-11-22-2 16</inkml:trace>
  <inkml:trace contextRef="#ctx0" brushRef="#br0" timeOffset="30616">23037 1343 117 0,'-43'-50'40'0,"43"50"1"15,0 0-1-15,0 0-38 16,0 0-1-16,0 0-1 15,-8-51-2-15,8 51-3 16,0 0-8-16,56-23-22 16,-56 23-6-16,56-11 0 15,-56 11-1-15</inkml:trace>
  <inkml:trace contextRef="#ctx0" brushRef="#br0" timeOffset="31274">23302 1285 96 0,'-13'19'38'0,"11"4"0"16,4-4 0-16,17-9-34 16,-2 3-1-16,9-3 1 15,0-4-2-15,6-1 1 16,-3-7-1-16,2-5 1 15,-4-2-1-15,-2-5 0 16,-25 14-1-16,0 0 0 16,0 0 1-16,0 0-1 15,42-57 1-15,-42 57-2 16,0 0 1-16,0 0 0 15,0 0 0-15,-9-46 0 16,-18 43-1-16,5 14 1 16,-14 4-1-16,8 12 1 0,-4 9-1 15,11 6 1-15,4 0-1 16,22-9 0-16,15-9 0 15,10-10 0-15,13-9 0 16,8-6 1-16,6-6-1 16,-1-5 1-16,0-7-1 15,-4 1 1-15,-7 0-1 16,-6 1 0-16,-10 4 0 15,-9 3 0-15,-6 9 0 16,-14 1-1-16,7 17 1 16,-10 1 0-16,-3 3-1 15,-2 5 1-15,-1 3 0 16,1-3-1-16,1 0 1 15,1-5 0-15,2-4 1 16,4-17-1-16,-1 13 0 0,1-13 1 16,11-13 0-16,-1-1-1 15,0-10 1-15,4-3 1 16,1-6-2-16,2-2 0 15,-3-1 0-15,2 0 0 16,-5 5 0-16,1 5 0 16,-1 4-2-16,-11 22-3 15,0 0-9-15,0 0-10 16,0 0-7-16,50-42-9 15,-50 42-1-15,39-10-3 16,5 7 2-16</inkml:trace>
  <inkml:trace contextRef="#ctx0" brushRef="#br0" timeOffset="32506">24647 1357 69 0,'0'0'37'16,"0"-63"-1"-16,0 63 2 15,0 0-22-15,11-52-10 16,-11 52-1-16,0 0 1 0,0 0 0 15,22-54 0-15,-22 54-1 16,3-11-1-16,3 26 0 16,-10 13-3-16,-5 20 1 15,-7 15-2-15,1 14 1 16,-6 6-1-16,6 6 0 15,-4-8 0-15,7-7 0 16,2-7 0-16,2-8-2 16,7-6-2-16,-2-17-3 15,13 3-15-15,-15-25-17 16,16-4-1-16,-11-10 0 15,9-10-1-15</inkml:trace>
  <inkml:trace contextRef="#ctx0" brushRef="#br0" timeOffset="32687">24486 1613 130 0,'-14'-16'42'16,"14"16"-1"-16,0 0-8 16,29-13-31-16,4 7-1 15,12-3 0-15,9 1-2 16,8-5-3-16,11 7-9 15,-16-9-19-15,10 12-10 16,-19 2-2-16,-4 6 0 16</inkml:trace>
  <inkml:trace contextRef="#ctx0" brushRef="#br0" timeOffset="34373">19708 3314 60 0,'-4'-23'34'15,"-2"5"1"-15,-13-3 0 16,-2 12-28-16,-14-4-1 15,0 18 1-15,-12-2 1 16,2 19-2-16,-9 1-1 16,5 10-2-16,-2 6 0 15,8 4 0-15,3 5-1 16,9 0 0-16,9-3-1 15,9 1-1-15,13-3 0 16,12-7 0-16,13-3-2 16,11-15-1-16,20 1-5 15,4-20-20-15,25 3-11 16,-1-16 1-16,11 3 0 0</inkml:trace>
  <inkml:trace contextRef="#ctx0" brushRef="#br0" timeOffset="34789">20052 3540 80 0,'-18'0'37'16,"-9"-7"-1"-16,7 13 1 15,-8-7-31-15,4 11 0 16,-6-1-1-16,-1 11-1 15,1 1 1-15,3 5-2 16,2 1 0-16,7 1-1 16,6-3-1-16,7-1 0 0,10-7 0 15,10-4-1-15,9-11 1 16,11-7 0-16,7-9-1 15,2-6 1-15,1-6-1 16,-2-3 1-16,0-2-1 16,-7 0 0-16,-8 5 0 15,-10 8 0-15,-6 3-1 16,-12 15 1-16,0 0 0 15,0 0 0-15,-18 27 1 16,8-3-1-16,-2 2 0 16,1 4 0-16,5 5-2 15,5-7-1-15,9-1-2 16,6-12-4-16,21 7-15 15,-5-23-15-15,19-2-1 16,-3-16 1-16,14-4 0 0</inkml:trace>
  <inkml:trace contextRef="#ctx0" brushRef="#br0" timeOffset="35024">20761 2958 99 0,'-11'-1'37'16,"-13"8"2"-16,2 28-3 15,-7 8-34-15,1 18 1 16,-1 8-1-16,3 12-1 16,2 7 0-16,8-2-1 15,8 3-3-15,3-12-3 16,19 5-19-16,-2-28-14 0,15 0 1 15,-3-25-1-15,16-1-1 16</inkml:trace>
  <inkml:trace contextRef="#ctx0" brushRef="#br0" timeOffset="35307">21047 3473 91 0,'0'0'40'0,"-19"-14"-1"15,19 14 1-15,-31 0-35 16,12 4 0-16,-5-1-1 16,0 10-1-16,-5 4 1 0,1 5-3 15,-1 2 2-15,4 6-2 16,5 0 0-16,7 2-1 15,11-4 0-15,12-6-1 16,11-1-1-16,12-11-2 16,16 0-3-16,0-20-12 15,24 12-17-15,-13-20-3 16,10 3 0-16,-14-14-1 15</inkml:trace>
  <inkml:trace contextRef="#ctx0" brushRef="#br0" timeOffset="35509">21422 3431 99 0,'-10'-3'36'15,"5"18"2"-15,-12-2-3 16,6 16-31-16,-4 1-1 16,2 9-1-16,1 1-1 15,4 2 0-15,3-3-1 16,3-4-2-16,7-4-3 15,-2-21-16-15,15 4-17 16,-3-21 1-16,12 0-2 16,-4-18 1-16</inkml:trace>
  <inkml:trace contextRef="#ctx0" brushRef="#br0" timeOffset="35624">21521 3252 70 0,'-17'-24'31'0,"6"13"-23"0,-2 4-8 16,13 7-15-16,-10-1-21 15</inkml:trace>
  <inkml:trace contextRef="#ctx0" brushRef="#br0" timeOffset="36036">21686 3393 97 0,'-10'26'39'15,"-3"-16"0"-15,8 16 0 16,-14-2-31-16,13 3-4 15,-2-1 1-15,2 5-1 16,1-2-1-16,5 1-1 0,2-6 0 16,4-5-1-16,6-7-1 15,7-7 1-15,4-10 0 16,6-8-1-16,8-9 0 15,2-7 1-15,2-7-1 16,0-2 0-16,-3-1 0 16,-3 2 1-16,-8 6-1 15,-5 8 0-15,-7 3 0 16,-15 20-1-16,0 0 1 15,0 0 0-15,-1 23-1 16,-9 4 0-16,-1 4 0 16,-2 1-1-16,8 6 0 15,-5-6-3-15,14 4-1 0,-3-16-5 16,23 7-12-16,-24-27-8 15,36 11-8-15,-13-20 0 16,7 1 0-16</inkml:trace>
  <inkml:trace contextRef="#ctx0" brushRef="#br0" timeOffset="36584">22246 3431 105 0,'0'0'39'16,"0"0"-2"-16,-12 13-2 15,3-2-30-15,-4 8-2 16,-1 3 1-16,0 6-3 15,0 1 2-15,2 0-2 16,-2-3 1-16,5 0 0 0,0-7-1 16,4-5 0-1,5-14-1-15,0 0 1 0,0 0-1 16,20-13 0-16,-6-6 0 15,6-8 0-15,-1-2 0 16,3-1 1-16,-2-4-1 16,-1 5 1-16,-5 1-1 15,-1 8 0-15,-4 3 1 16,-4 7-1-16,-5 10 0 15,0 0 0-15,0 0 0 16,13 14 0-16,-7-4 0 16,3 3 0-16,2 2 0 15,4-5 0-15,1 0 0 16,3-5 1-16,2-4-1 0,2-3 0 15,1-6 1-15,2-6-1 16,1-4 1-16,3-5-1 16,2-4 1-16,0-1-1 15,-2 3 1-15,-2 1-1 16,-5 3 0-16,-3 8 1 15,-3 11-1-15,-17 2 0 16,11 24 0-16,-15 3 0 16,-4 5-1-16,-2 5-1 15,-1 8-2-15,-3-7-5 16,14 13-11-16,-17-23-6 15,25 11-8-15,-12-17-7 16,13 0-1-16,-9-22 2 16</inkml:trace>
  <inkml:trace contextRef="#ctx0" brushRef="#br1" timeOffset="412650">6693 4413 78 0,'-41'-15'38'16,"-23"5"-1"-16,-9 19 0 15,-24 8-30-15,0 20-1 0,-12 16-1 16,-1 19-2 0,-3 12 1-16,5 12-2 0,13 4 1 15,20 7-2-15,20-1 0 16,29-1-1-16,23-11 1 15,29-15-4-15,29-9 0 16,23-21-7-16,34-3-29 16,2-24 0-16,17-2 0 15,-7-18-1-15</inkml:trace>
  <inkml:trace contextRef="#ctx0" brushRef="#br1" timeOffset="413059">7029 5093 89 0,'-38'-17'38'0,"4"13"1"15,-17 4 1-15,8 21-35 16,-12 8 0-16,5 19-2 15,-2 14 1-15,5 12-2 16,8 2 0-16,9 0-1 16,14-5-1-16,13-11 1 15,20-14 0-15,13-20-1 16,14-23 1-16,10-19 0 15,11-20 0-15,3-9 0 16,-2-11 1-16,-7-3-2 16,-8-1 1-16,-8 5 0 0,-13 11-1 15,-10 9 0-15,-12 15 0 16,-8 20 0-16,-9 12 0 15,-4 15-1-15,3 13 1 16,-1 9-1-16,7 9-2 16,3 0-1-16,18 17-17 15,-7-25-15-15,23 1-5 16,-5-18-1-16,17-6 0 15</inkml:trace>
  <inkml:trace contextRef="#ctx0" brushRef="#br1" timeOffset="421319">8566 4586 55 0,'8'-16'35'15,"-8"16"-1"-15,-9-25 0 16,9 25-21-16,-17-33-3 16,10 19-1-16,-12-6-1 15,5 7-1-15,-6-3-2 16,1 10-1-16,-7 5-1 15,-5 15 0-15,-6 12-1 16,-8 18 1-16,-9 15-2 16,-3 15 1-16,-7 10 1 15,0 8-2-15,3 2 1 0,12 0-1 16,12-5 0-16,15-7 0 15,20-12 0-15,19-9-2 16,21-9-1-16,12-14-2 16,17-1-3-16,0-25-27 15,23 5-4-15,-7-24-1 16,7-3-3-16</inkml:trace>
  <inkml:trace contextRef="#ctx0" brushRef="#br1" timeOffset="421950">9152 4568 86 0,'-26'-12'38'0,"-1"20"0"15,-15 4-2-15,1 27-28 16,-9 9-2-16,3 16 0 15,2 10-1-15,8 7-2 16,7 4 1-16,9 5-3 16,18-6 2-16,14-8-2 15,14-15 0-15,17-14-1 16,18-16 1-16,8-20 0 15,12-25-1-15,4-23 2 16,0-21-2-16,-7-15 1 0,-9-16-2 16,-14-9 2-1,-17-4-2-15,-17 1 1 0,-18 5-1 16,-16 12-1-16,-16 15 2 15,-7 19-1-15,-10 24 0 16,-7 20 0-16,-1 22-2 16,4 13-2-16,16 31-22 15,0-8-12-15,28 11 0 16,7-5-2-16,28 2 0 15</inkml:trace>
  <inkml:trace contextRef="#ctx0" brushRef="#br1" timeOffset="422452">9565 5324 102 0,'-18'-7'40'0,"18"7"0"15,12-29-3-15,16 9-36 16,9 0 0-16,10-1-1 15,2 3 1-15,-2 5-1 16,0 5 1-16,-13 9 0 16,-6 7 0-16,-14 8 0 15,-10 6 0-15,-12 5 0 0,-9 4 0 16,-2 1 0-16,-5 2 0 15,0-5-1-15,4-2 0 16,5-3 0-16,11-6-1 16,7-8 1-16,13-5 0 15,12-6 0-15,6-2-1 16,5 0 1-16,2 0 1 15,-2 3-1-15,-6 5 1 16,-11 8 0-16,-18 8 1 16,-11 3-1-16,-16 8 0 15,-12 6 0-15,-3 1-1 16,-6-1 3-16,2-3-5 15,0-9-1-15,18 4-29 16,-6-18-5-16,17-1-3 0,-2-21 1 16</inkml:trace>
  <inkml:trace contextRef="#ctx0" brushRef="#br1" timeOffset="428629">10951 4757 65 0,'1'-18'38'0,"-1"18"-1"16,0 0 0-16,0 0-18 0,-2 28-17 15,-1 1 0-15,0 8-1 16,1 11 1-16,-1 10 0 15,-1 7-1-15,1 5 0 16,-1 2-1-16,2 3 0 16,-3-7-7-16,12 5-25 15,-13-19-5-15,10-4 1 16,-4-19-2-16</inkml:trace>
  <inkml:trace contextRef="#ctx0" brushRef="#br1" timeOffset="428813">10845 5157 103 0,'-22'-9'40'16,"-7"-6"-1"-16,14 15-1 16,4-6-36-16,11 6 1 15,26-14-2-15,11 4-1 16,17-3-2-16,9-7-4 15,27 10-29-15,-3-11-5 16,16 14 1-16,-10-4-2 16</inkml:trace>
  <inkml:trace contextRef="#ctx0" brushRef="#br1" timeOffset="429963">11964 4576 67 0,'2'-16'36'0,"-5"-5"0"16,3 21 0-16,-6-16-29 16,6 16-1-16,-3 9-1 15,3 16-1-15,-2 12-1 16,0 15-1-16,-3 13-1 15,-1 15 0-15,2 13 1 16,-6 9-1-16,4 3 1 16,-3 0-2-16,4-5-1 0,-1-12-4 15,12-1-9-15,-6-28-22 16,12-7-1-16,-4-25 0 15,10-10 0-15</inkml:trace>
  <inkml:trace contextRef="#ctx0" brushRef="#br1" timeOffset="430182">11941 5240 97 0,'-5'-13'37'16,"-6"-4"2"-16,11 17-3 15,0 0-31-15,0 0-2 16,19-4-2-16,4 2 0 15,10-5-2-15,9-4 1 0,14-3-4 16,4-10-1-16,12 5-16 16,-8-17-15-16,11 3-2 15,-12-12 0-15,2 2 0 16</inkml:trace>
  <inkml:trace contextRef="#ctx0" brushRef="#br1" timeOffset="439359">12583 4501 75 0,'-5'-15'37'16,"5"15"-1"-16,-7-13 1 16,7 13-28-16,0 0-2 15,0 0-2-15,-1 15-1 16,1 7-1-16,-4 14 0 15,2 18-1-15,-9 15 0 16,3 20 1-16,-7 14 0 0,-2 13-1 16,-4 4 1-16,-2 1-2 15,2-8 1-15,4-8-1 16,6-14 0-16,4-18 0 15,11-16-5-15,1-28-5 16,19-9-29-16,-7-26-2 16,13-7 0-16,-2-25-1 15</inkml:trace>
  <inkml:trace contextRef="#ctx0" brushRef="#br1" timeOffset="439990">13468 4655 63 0,'-10'-17'37'0,"4"7"-1"16,-10-8 2-16,2 16-25 16,-13-8-5-16,3 11 0 15,-12 3-2-15,-2 18-1 16,-8 9-1-16,1 14 0 0,-8 8-1 15,6 10 0-15,7 1 0 16,6 8-1-16,8-3 0 16,15-2-1-16,11-8 1 15,14-6-2-15,12-11 2 16,12-9-3-16,15-11 0 15,2-14-2-15,10-10-2 16,0-21-5-16,17 2-29 16,-12-23-1-16,7 4 0 15,-12-13-1-15</inkml:trace>
  <inkml:trace contextRef="#ctx0" brushRef="#br1" timeOffset="440902">13628 5349 80 0,'8'18'37'16,"4"-18"0"-16,14 0 0 0,1-15-31 16,14-11-2-1,3-12 0-15,5-8 2 0,1-11-4 16,3-7 1-16,-1-11-1 15,-1-3 0-15,-5-2-1 16,-4 4 2-16,-10 3-2 16,-6 7 0-16,-11 8 1 15,-7 12 0-15,-12 15 0 16,-11 25 0-16,-14 21-1 15,-8 24 1-15,-9 26 0 16,-2 21-1-16,-1 13 1 16,5 10 0-16,5 6 0 15,14-8-2-15,13-11 1 16,17-20-3-16,19-16-4 15,5-36-27-15,27-9-9 0,2-32 1 16,15-13-4-16</inkml:trace>
  <inkml:trace contextRef="#ctx0" brushRef="#br1" timeOffset="442671">14789 5189 83 0,'0'0'37'0,"-10"-2"-1"16,10 2 1-16,9-12-33 0,8 5 0 16,6-1-2-16,11 3 1 15,4 0-2-15,10 5 1 16,9-4 0-16,9 6-1 15,3-5 1-15,5 0-1 16,3-3-1-16,1-4 3 16,-2-4-3-16,-2-2 1 15,-12 0-2-15,-6 1 2 16,-13-2-1-16,-11 4 1 15,-11 0-1-15,-16 1-1 16,-5 12 2-16,-35-11 1 16,-4 5-1-16,-11 0 1 15,-9-2-1-15,-7 1 1 16,-7-3 0-16,3 1 0 15,8-3-1-15,7 2 0 0,15-1 0 16,12 0 0-16,28 11-1 16,9-15 0-16,28 13 0 15,17 4 0-15,10 4 0 16,11 4 0-16,4 4 0 15,4 8 0-15,-7 2-1 16,-11 5 1-16,-13 3 2 16,-16 5-3-16,-22 6 3 15,-19 4-2-15,-20 3 2 16,-19 0-2-16,-16 5 2 15,-11-5-2-15,-2-1-1 16,2-9-1-16,16-5-1 0,10-13-4 16,32 4-16-1,13-26-16-15,22 1-2 0,16-16 0 16,25-2-1-16</inkml:trace>
  <inkml:trace contextRef="#ctx0" brushRef="#br1" timeOffset="443886">16936 4723 40 0,'1'-15'31'0,"-2"-5"2"16,1 1 0-16,-7-10-18 15,7 15-2-15,-17-10-1 16,8 16-3-16,-16-5-1 16,-2 15-1-16,-14 1-1 15,0 19-1-15,-11 11-1 16,-4 16-1-16,-3 7-1 15,-1 11 1-15,5 7 0 16,5 7-1-16,10 4 1 16,7-1-2-16,10-3 1 15,12-6-2-15,10-6 1 16,10-8-1-16,13-10-2 15,11-16-1-15,24-10-2 0,6-26-6 16,29-3-26-16,-5-24-3 16,18-5 1-16,-6-18-1 15</inkml:trace>
  <inkml:trace contextRef="#ctx0" brushRef="#br1" timeOffset="444325">17465 4863 91 0,'-15'-13'38'16,"-9"-10"-1"-16,6 10 1 16,-3-6-35-16,6 3 0 15,-2-1 1-15,3 8-1 0,-6 7 0 16,-1 9 0-1,-4 11-1-15,0 12 0 0,-7 12 0 16,-1 10-1-16,-3 11 2 16,6 7-2-16,3 5 1 15,12-2-2-15,9-4 2 16,14-9-2-16,18-12 1 15,13-14-1-15,19-14 0 16,8-17 0-16,13-19 0 16,-4-14 0-16,-1-15 1 15,-7-10 1-15,-7-9-4 16,-16-6 3-16,-14-4-2 15,-18-3 0-15,-10 4-1 16,-12 2 0-16,-8 8-1 16,-7 8-2-16,-1 15 2 0,-4 5-4 15,11 33-13-15,-10-4-18 16,21 23-1-16,-1 1 0 15,16 16 0-15</inkml:trace>
  <inkml:trace contextRef="#ctx0" brushRef="#br1" timeOffset="447986">17832 5428 88 0,'0'0'37'16,"-4"13"-1"-16,4-13 1 15,18-19-33-15,-1 9-2 16,11-2 0-16,2 0-1 15,3-1 0-15,-2 1 0 16,-1 4 0-16,-8 7 0 16,-9 8 0-16,-12 9 0 15,-12 8 1-15,-15 9 0 16,-5 7 0-16,-9 2 1 0,1 7-1 15,1-6-1-15,8-1 1 16,8-12 0-16,16-3-1 16,13-14 0-16,19-10-1 15,14-6-2-15,8-20-10 16,17 13-26-16,-8-14-2 15,6 10-1-15,-14-5-2 16</inkml:trace>
  <inkml:trace contextRef="#ctx0" brushRef="#br1" timeOffset="451193">18583 4889 66 0,'0'0'37'0,"8"-15"-3"16,-8 15 2-16,0 0-31 15,0 22-1-15,-5-1-1 16,1 9 0-16,-7 6 1 16,5 6-3-16,-4 3 1 15,2 4-1-15,3-1-1 16,-1-7-5-16,11 6-8 0,-7-18-22 15,11-2-1-15,-5-14 0 16,8-4 0-16</inkml:trace>
  <inkml:trace contextRef="#ctx0" brushRef="#br1" timeOffset="451352">18489 5159 89 0,'-22'-18'38'0,"8"13"-1"16,-1-4 0-16,15 9-32 15,10-4-2-15,17 3-1 16,11-2-4-16,13-12-19 15,27 9-17-15,4-9 1 16,15 2-3-16,2-4 2 16</inkml:trace>
  <inkml:trace contextRef="#ctx0" brushRef="#br1" timeOffset="451899">19800 4831 77 0,'0'0'38'0,"-3"-11"-1"15,3 11 0-15,-6 19-33 16,0 3-2-16,-5 7 0 15,1 12 1-15,-3 8 0 16,-1 11-2-16,-1 6 2 16,-3 4-2-16,4-1 0 15,3-3-1-15,3-4 0 16,2-13-5-16,14 6-14 15,-2-28-19-15,13-5 2 16,-4-19-2-16,10-3 1 16</inkml:trace>
  <inkml:trace contextRef="#ctx0" brushRef="#br1" timeOffset="452073">19755 5279 94 0,'-21'-22'39'0,"10"12"-1"16,-6-5-2-16,17 15-31 15,-6-13-2-15,18 11-1 16,8-2-2-16,11-3-2 15,12 3-3-15,0-16-11 16,18 8-22-16,-6-12 1 16,11 3-3-16,-9-12 2 15</inkml:trace>
  <inkml:trace contextRef="#ctx0" brushRef="#br1" timeOffset="452260">20252 4774 89 0,'-25'21'38'16,"-12"6"-1"-16,8 22 1 0,-4 3-33 15,5 11-2-15,2 6 1 16,8 5-3-16,6 1 0 16,7-3-3-16,14 7-10 15,0-21-26-15,15 2 0 16,-5-15-1-16,15-6-1 15</inkml:trace>
  <inkml:trace contextRef="#ctx0" brushRef="#br1" timeOffset="452606">20337 5319 97 0,'0'0'38'15,"12"-19"1"-15,10 14-3 16,3-9-34-16,1 5 1 16,1-2 0-16,1 4-1 15,-6 2 0-15,-4 6 0 16,-7 6 0-16,-8 5 0 15,-7 7-1-15,-8 6 0 16,-6 3 0-16,-3 5-1 16,-4-1 1-16,1 0-1 15,4-2 0-15,5-2 0 16,8-5-1-16,10-7-1 0,15-2-5 15,-2-16-26-15,25 4-7 16,-3-15 0-16,21-1-1 16</inkml:trace>
  <inkml:trace contextRef="#ctx0" brushRef="#br1" timeOffset="452906">20998 5108 102 0,'-24'-5'39'16,"5"15"1"-16,-11-2 0 15,-2 16-37-15,7 3 0 16,6 9 0-16,1 4-1 16,9 3 0-16,9-2 0 0,9-2-1 15,10-8 0-15,9-9 0 16,8-11-1-16,8-14 1 15,4-13 0-15,3-11 0 16,-2-13-1-16,-7-8 0 16,-8-6-2-16,-12-5 2 15,-10 4-5-15,-17-1 0 16,-6 18-8-16,-26-4-20 15,3 28-9-15,-17 3 3 16,8 18-2-16</inkml:trace>
  <inkml:trace contextRef="#ctx0" brushRef="#br1" timeOffset="454221">21816 5135 65 0,'2'-13'37'0,"-2"13"-1"15,0 0 1-15,-2 15-24 16,2-15-6-16,-14 29 0 15,5-5-3-15,-2 10-1 16,-3 4-2-16,1 8 0 16,-3 0-1-16,3 2 0 15,6-1-4-15,-3-14-4 16,17 4-26-16,-7-19-2 0,13-1-1 15,-13-17 0-15</inkml:trace>
  <inkml:trace contextRef="#ctx0" brushRef="#br1" timeOffset="454379">21685 5398 96 0,'-20'-6'38'0,"-5"-5"1"16,13 9-2-16,12 2-30 16,4-11-3-16,19 3-2 15,16-6-3-15,18 14-24 16,1-17-12-16,9 9-2 15,-5-6-1-15,0 7-1 16</inkml:trace>
  <inkml:trace contextRef="#ctx0" brushRef="#br2" timeOffset="464470">20728 4105 77 0,'-1'-15'36'16,"1"15"-1"-16,-23-12-2 15,4 20-28-15,-14 2-1 16,0 12 1-16,-10 1-2 16,-2 10 1-16,0 4-1 15,5 4-1-15,4-4 0 16,9 2 0-16,13-2-1 15,11-3-1-15,15-4 0 16,12-3 0-16,11-4-1 16,7-8-1-16,10 2-5 15,-4-16-28-15,14 5-2 16,-7-14 0-16,5-2-2 0</inkml:trace>
  <inkml:trace contextRef="#ctx0" brushRef="#br2" timeOffset="465179">21072 4065 78 0,'-8'-19'37'16,"8"19"-1"-16,-8-22 0 15,8 22-31-15,-12 0 0 0,8 14 0 16,-7 6-1-16,3 6-1 16,-3 10-1-16,-1 9 0 15,-1 5 0-15,1 3-1 16,-2-1 1-16,4-5-2 15,6-4 1-15,3-9-1 16,2-6 1-16,3-11-1 16,6-6 0-16,2-8 1 15,2-5 0-15,3-7 0 16,1-4 0-16,4-6 0 15,-1-1-1-15,6-1 1 16,-3-3-1-16,0 4 1 16,-1-1-1-16,-2 9 0 15,0 2 0-15,-5 8 1 16,-4 6-1-16,-5 6 0 0,-2 6 0 15,-4 6 0-15,-1 6-1 16,-1-2-1-16,2 6-1 16,-2-12-4-16,14 12-20 15,-13-32-12-15,34 19 0 16,-15-27-1-16,16-5 0 15</inkml:trace>
  <inkml:trace contextRef="#ctx0" brushRef="#br2" timeOffset="465401">21648 3976 96 0,'-14'-16'37'0,"4"19"3"16,-12 3-3-16,7 16-31 15,-7 9-4-15,2 10-1 16,0 6 0-16,2 7 0 15,4 0-1-15,4 0-1 16,6 1-1-16,4-9-3 16,14 2-4-16,-5-17-29 15,16-1 1-15,1-19-1 16,11-2-1-16</inkml:trace>
  <inkml:trace contextRef="#ctx0" brushRef="#br2" timeOffset="466010">21781 4251 100 0,'-18'4'38'0,"-11"-2"2"16,7 16-4-16,-5-2-32 16,5 8-2-16,3 3 0 15,4 1-1-15,8 1 1 16,7-1-2-16,9-3 1 15,8-5-1-15,5-5 0 16,7-8 1-16,3-7-1 16,4-6 0-16,0-8 0 15,-1-8 0-15,-5-3 0 16,-6-3 0-16,-5-5-1 15,-6 1 2-15,-8 2-1 16,-5 1 0-16,-5 6 0 16,-5 4 1-16,-5 8-1 0,1 4 0 15,2 7 0-15,1 4 1 16,11-4-1-16,-4 21 0 15,12-7 0-15,4 1 0 16,9-2 0-16,0-1 1 16,6 2-1-16,-3-3-1 15,0-1 2-15,-3-1-2 16,-2 2 2-16,-4-1-1 15,-6 1 0-15,-2 2 0 16,-5 0 0-16,-2 1 0 16,-2-1 1-16,-1 0-1 15,-2-2 0-15,5-11 1 16,-6 12-1-16,6-12 0 15,0 0 0-15,13-19 1 0,-4 4-1 16,3-4 0-16,1-3 1 16,0-1-1-16,0 0 1 15,-1 2 0-15,-3 2-1 16,-2 5 0-16,-2 4-1 15,-5 10-1-15,10-12-3 16,-8 1-5-16,19 16-25 16,-21-5-5-16,30-3 2 15,-13-4-2-15</inkml:trace>
  <inkml:trace contextRef="#ctx0" brushRef="#br2" timeOffset="466235">22520 4195 101 0,'0'0'39'15,"-23"16"0"-15,14 6-2 16,-6-2-31-16,2 3-3 16,-3 5 1-16,4 3-2 15,-2-4 0-15,7 3-1 16,3-4-1-16,4-7-2 15,6-1-2-15,-6-18-9 16,26 1-25-16,-11-14-2 16,11-1 1-16,-5-16-1 15</inkml:trace>
  <inkml:trace contextRef="#ctx0" brushRef="#br2" timeOffset="466382">22549 4064 104 0,'-17'-13'38'0,"-6"-3"0"15,12 15-2-15,-3 6-36 16,14-5-8-16,0 0-27 15,22 14-3-15,13 0 1 16,1-8-2-16</inkml:trace>
  <inkml:trace contextRef="#ctx0" brushRef="#br2" timeOffset="466776">23052 4139 107 0,'-12'0'40'0,"-14"-11"-1"16,3 14 0-16,-8-5-34 0,0 10-1 15,-2 6-1-15,-1 14-1 16,2 3 1-16,4 8-2 16,8 4 0-16,11 0 0 15,9-3 0-15,8-5-1 16,10-11 0-16,10-11 1 15,7-13-1-15,3-14 1 16,6-15 0-16,-1-11 0 16,1-10 0-16,-3-10 1 15,-3-6 0-15,-2 2-2 16,-8-1 0-16,-3 9 0 15,-8 12 0-15,-5 9 0 16,-10 19 0-16,-2 16 0 16,-19 24 0-16,-1 14 0 0,-6 13 0 15,2 10 0-15,1 6-3 16,3 5-1-16,11 0-1 15,4-18-10-15,30 11-21 16,-8-22-5-16,18-3-1 16,1-22 0-16</inkml:trace>
  <inkml:trace contextRef="#ctx0" brushRef="#br2" timeOffset="467150">23377 4299 93 0,'-10'25'38'16,"0"-7"1"-16,15 2 0 16,-5-20-28-16,31 14-7 15,-4-14-2-15,7-3 1 16,3-10-2-16,-1-4 1 15,-2-9-1-15,-4 0 1 16,-8-4-1-16,-7 0 0 16,-10-1 0-16,-7 5 1 15,-14 9-1-15,-7 9 1 16,-11 10-1-16,-5 14 1 15,-6 12-1-15,1 10 1 16,1 7-1-16,9 7 0 16,13 2 0-16,16-5-2 0,17-4-1 15,16-15-5-15,26 5-20 16,1-24-13-16,19 0-3 15,-1-18 0-15,12-3-2 16</inkml:trace>
  <inkml:trace contextRef="#ctx0" brushRef="#br1" timeOffset="477020">22816 4914 60 0,'-3'-13'35'0,"-7"-6"0"16,-1 11 0-16,-14-7-21 15,2 17-6-15,-20-4 0 16,-1 17 1-16,-15 0-3 15,-3 11 0-15,-8 3 1 16,3 9-3-16,-1 2 2 16,12 5-3-16,6 2 0 15,16 5-1-15,11-1 0 16,16-2-2-16,18 0 0 15,13-5 0-15,14-4-2 16,13-9 1-16,13-3-3 16,4-14-3-16,18 5-26 15,-10-22-6-15,8 4-1 0,-14-13-1 16</inkml:trace>
  <inkml:trace contextRef="#ctx0" brushRef="#br1" timeOffset="477523">23119 5194 96 0,'-17'3'37'0,"-12"-5"3"16,3 11-2-16,-13-5-30 15,3 13-1-15,-6-1-1 16,3 11-2-16,-5 0-1 16,7 7 0-16,4 1-1 15,10 0-1-15,13-3 0 16,11-6 0-16,15-8 0 15,13-7 0-15,9-13-1 16,10-6 1-16,2-8 0 16,4-7 0-16,-3-7 0 15,-1-2 1-15,-8-2-2 16,-8 4 0-16,-8 4 0 15,-6 5 0-15,-10 10 0 0,-10 11 0 16,0 0 0-16,-7 21 0 16,-5 6 0-16,0 2 0 15,4 5 0-15,-2-1-3 16,14 4-7-16,-7-19-27 15,27-3-5-15,-1-17 0 16,16-5-1-16</inkml:trace>
  <inkml:trace contextRef="#ctx0" brushRef="#br1" timeOffset="488221">24095 4963 68 0,'0'0'33'16,"15"-13"1"-16,-21 0 1 15,6 13-26-15,-15-25 0 16,8 15-1-16,-9-12-1 15,4 8-1-15,-7-6 0 16,3 8-1-16,-5 3-1 0,1 11-1 16,-7 7 0-16,-3 16-1 15,-6 10 1-15,-4 14-2 16,1 7 1-16,2 9-1 15,2 4 1-15,6 2-1 16,8-3 1-16,12-3-2 16,12-7 0-16,12-11 0 15,14-10-2-15,13-8-1 16,15-10-2-16,7-19-4 15,18 4-21-15,-11-27-9 16,13 0 0-16,-12-13-1 16,5 0 1-16</inkml:trace>
  <inkml:trace contextRef="#ctx0" brushRef="#br1" timeOffset="489594">24052 5601 90 0,'0'0'36'16,"14"-8"-1"-16,10-12 0 16,4-21-30-16,17-8-1 15,1-14 0-15,10-5 0 16,-6-12-2-16,2 2 0 15,-8-2 0-15,-4 6 0 16,-10 8-1-16,-5 12 2 16,-12 14-2-16,-10 18 1 0,-16 22 0 15,-10 23-1-15,-11 20 3 16,-6 22-2-16,-5 9 1 15,2 9-2-15,2 7 1 16,14-3-2-16,8-10 1 16,18-11-3-16,21-10-4 15,7-29-17-15,25 4-16 16,-1-23-2-16,13-6 0 15,-4-17-2-15</inkml:trace>
  <inkml:trace contextRef="#ctx0" brushRef="#br1" timeOffset="495304">24699 5436 86 0,'0'0'37'0,"0"0"0"16,-13-14 1-16,24 12-29 15,-9-12-2-15,10 6-4 16,2-4 0-16,5 3-2 15,2 1 0-15,2 1 0 16,3 3-1-16,-2 1 0 16,-3 6 0-16,0 2 0 15,-7 7 1-15,-4 1-1 16,-5 0 0-16,-5 7 1 15,-7 1-1-15,-3 1 1 16,-7 1 0-16,-4 2-1 16,-6 0 1-16,-3 1-1 15,-3-1 0-15,-1-3 1 0,3 1-1 16,3-3 0-16,8-4 1 15,7-2-1-15,13-14 0 16,6 16 1-16,13-15-1 16,13-2 1-16,6-3-1 15,6-1 1-15,1-1-1 16,1 0 0-16,-2 0-1 15,-7 2-1-15,-4 4-2 16,-13-7-6-16,3 11-26 16,-23-4-3-16,22-2 0 15,-22 2-2-15</inkml:trace>
  <inkml:trace contextRef="#ctx0" brushRef="#br2" timeOffset="842020">11367 4587 46 0,'-13'-9'33'0,"-4"-3"3"15,7 7-2-15,-4-6-20 16,14 11-7-16,-11-16-2 15,11 16-1-15,10-23-1 16,1 12 0-16,4-3-2 16,11 0 1-16,3 1-1 15,7 2 0-15,2 1 0 16,5 6 0-16,-1 3 0 0,-1 4-1 15,-3 4 1-15,-5 3-1 16,-8 8 1-16,-3 5-1 16,-8 7 0-16,-7 4 1 15,-6 8-1-15,-2 6 0 16,-7 5 0-16,-3 5 1 15,-5 4-1-15,-2 1 0 16,-9 3 2-16,-4 1-2 16,-9 1 2-16,-1 3-1 15,-8-2 1-15,-3 2-1 16,-1-3 2-16,1-3-2 15,4-6 0-15,6-7 1 16,12-8-1-16,9-9 0 16,13-7-1-16,16-8 1 15,11-9-1-15,11-4 0 0,12-6 0 16,11-4 1-16,7-5 0 15,6-3-1-15,1-3 1 16,3-1 0-16,-7 0 0 16,-4 0-1-16,-8 4 1 15,-10 3 0-15,-5 2 0 16,-9 3-1-16,-9 4 1 15,-5 2 0-15,-13-3 0 16,11 13-1-16,-11-13 1 16,-2 14-1-16,2-14 1 15,-7 14-1-15,7-14-1 16,0 0-2-16,-9 20-16 15,9-20-19-15,-11 5-1 16,11-5-1-16,-14-1-3 0</inkml:trace>
  <inkml:trace contextRef="#ctx0" brushRef="#br2" timeOffset="857629">22884 6626 104 0,'23'-15'39'15,"-3"-3"1"-15,2 5-3 16,-8 2-35-16,0 10 1 15,-3 9-1-15,-3 14 1 16,-11 15-1-16,-8 19 0 0,-8 12-1 16,-7 12 1-16,-2 8-1 15,0 8-2-15,0-4 0 16,5-4-1-16,9-8-4 15,4-24-13-15,20-3-22 16,1-23 2-16,17-8-1 16,1-26 0-16</inkml:trace>
  <inkml:trace contextRef="#ctx0" brushRef="#br2" timeOffset="857866">23113 6431 113 0,'0'0'42'16,"0"0"-1"-16,37-3-1 16,-1-8-39-16,22 1 0 15,16-3 0-15,9 3-1 16,2-2-1-16,0 2-3 15,-2 12-11-15,-15-4-23 16,-9 11-2-16,-22-1 0 16,-13 11-1-16</inkml:trace>
  <inkml:trace contextRef="#ctx0" brushRef="#br2" timeOffset="858050">23080 6881 112 0,'-11'33'38'0,"17"-17"2"15,28-1-3-15,18-9-35 16,19-5-2-16,8-4-1 16,1-8-4-16,12 6-30 15,-20-7-3-15,-7 9 0 16,-26-3-1-16</inkml:trace>
  <inkml:trace contextRef="#ctx0" brushRef="#br2" timeOffset="858215">22814 7399 104 0,'-19'32'38'0,"22"-18"1"0,32-7-2 16,28-15-36-16,26-14-5 15,36-5-29-15,3-12-4 16,11-4 0-16,0-6-1 15</inkml:trace>
  <inkml:trace contextRef="#ctx0" brushRef="#br2" timeOffset="858605">23888 5908 104 0,'-158'-35'41'0,"-13"29"-1"16,-26 22-1-16,-5 40-35 0,6 26 0 15,14 33-3-15,16 27 2 16,30 25 0-16,29 22-4 16,41 9 2-16,44 4-2 15,51-8 1-15,48-19-1 16,49-27 2-16,46-35-1 15,37-38 0-15,39-44 1 16,19-38 0-16,3-38 1 16,-13-32-1-16,-33-27 1 15,-39-23 0-15,-53-22 0 16,-46-17-2-16,-62-12 0 15,-47-13-1-15,-46-6 0 16,-39 10 0-16,-23 20-1 16,-17 37-2-16,-17 42 3 15,-3 45-4-15,17 62-31 0,4 34-4 16,35 46-1-16,31 23-1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25:06.5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6674 2776 66 0,'-7'-20'34'0,"7"20"0"16,-20-20-1-16,6 19-24 16,-15-6-3-16,1 13 0 15,-15-1 0-15,-4 10-1 16,-11 2-2-16,-4 11 1 15,-5 1-1-15,3 3-1 16,5-3-1-16,8-1 0 16,10 1-1-16,13-2 0 15,13-1-1-15,11-5 1 16,15 0-1-16,10 1 0 0,10-1 1 15,11-1 0-15,4 0 0 16,6-1 0-16,0-1 0 16,-3 0 0-16,-3 3 0 15,-9 3 1-15,-9 4-1 16,-14 6 0-16,-13 3 1 15,-11 7-1-15,-14 1 0 16,-8 0 0-16,-5-5 1 16,-1 0-2-16,0-8-1 15,2-10-3-15,15-5-1 16,1-19-7-16,30 3-20 15,3-22-2-15,18 4-2 16,1-13 2-16</inkml:trace>
  <inkml:trace contextRef="#ctx0" brushRef="#br0" timeOffset="442.0884">6789 3164 85 0,'0'0'35'16,"5"-15"-1"-16,-5 15 1 15,-11 12-31-15,8 2-1 16,-4 2 0-16,1 11-1 16,0 2 0-16,2 6 0 15,2-1-1-15,1 3 0 16,5-4 0-16,3-3 0 15,7-8 0-15,3-9 1 0,4-8-1 16,7-10 1-16,4-11 0 16,5-8 0-16,3-12 0 15,-1-4-1-15,2-6 1 16,-2 0-1-16,-7 0 1 15,0 6-2-15,-8 8 1 16,-7 8-1-16,-5 9 0 16,-12 15 0-16,0 0 0 15,8 19 0-15,-13 10 0 16,2 8 0-16,-2 5-1 15,3 5 1-15,4 3-2 16,3-4-1-16,8-4-2 16,1-12-3-16,19 0-17 15,-9-29-11-15,18 2 0 16,-7-25-1-16,11-4 1 0</inkml:trace>
  <inkml:trace contextRef="#ctx0" brushRef="#br0" timeOffset="631.126">7629 2937 83 0,'8'-46'35'16,"-10"2"1"-16,3 19 0 15,-13 1-27-15,12 24-3 16,-15 12-1-16,5 17-2 16,-1 8-1-16,2 13 0 15,0 7-2-15,2 10-2 16,6 7-2-16,-3-6-4 15,19 1-27-15,-3-11-1 16,13-1-1-16,1-20-1 16</inkml:trace>
  <inkml:trace contextRef="#ctx0" brushRef="#br0" timeOffset="953.1906">8317 2537 85 0,'-9'-54'37'16,"5"15"0"-16,-12-3 1 15,-1 14-34-15,2 8 1 16,-2 14-1-16,-8 13 0 0,2 19-2 15,-5 18 0-15,0 14 1 16,-2 10-2-16,2 11 2 16,0 8-2-16,8 3 1 15,5-1-1-15,6-8 0 16,8-4-3-16,6-13-2 15,10 2-5-15,-9-25-24 16,18 7-5-16,-5-22 0 16,1 1-2-16</inkml:trace>
  <inkml:trace contextRef="#ctx0" brushRef="#br0" timeOffset="1135.227">7945 3142 102 0,'-18'-12'37'16,"18"12"0"-16,-13-13-2 15,13 13-33-15,24-10-3 16,2 0-3-16,12 7-5 16,-1-13-27-16,16 8 0 15,-1-7 0-15,6 5-1 16</inkml:trace>
  <inkml:trace contextRef="#ctx0" brushRef="#br0" timeOffset="1533.3066">8407 2954 86 0,'-14'13'37'16,"-6"-3"0"-16,6 13 1 16,-7-4-31-16,10 10-1 15,-1 2-1-15,5 6-2 16,1 0 0-16,4 2-1 15,5-4-1-15,5-2 0 16,4-7 0-16,5-6-1 16,4-12 0-16,2-8 1 15,4-11 0-15,2-8-1 16,0-9 1-16,-1-5 0 15,-2-5 0-15,-1 0-1 16,-6 4 1-16,-1 6-1 16,-4 5 0-16,-5 6 0 0,-9 17 0 15,0 0 0 1,0 18 0-16,-6 4 0 0,0 6-1 15,0 5 0-15,3 4 0 16,3-3-2-16,9 1-4 16,-2-14-3-16,24 2-25 15,-9-22-4-15,14 2 1 16,-4-20-1-16</inkml:trace>
  <inkml:trace contextRef="#ctx0" brushRef="#br0" timeOffset="1854.3708">8962 3054 92 0,'-15'21'36'0,"-3"-1"0"16,5 18 0-16,-6-1-32 0,5 7 0 16,-1 2-2-16,6 0 0 15,1-3 0-15,3-6-1 16,7-7 0-16,3-7 0 15,-1-11 1-15,-4-12-1 16,14-1 1-16,-5-14-1 16,-1-11 1-16,-1-7 0 15,1-7 0-15,-1-3-1 16,4-4-1-16,-4 2 1 15,3 6-1-15,-2 4-1 16,2 9 0-16,1 6-1 16,3 11-2-16,-1 0-4 15,12 20-20-15,-11-12-10 16,10 10 0-16,-8-7-1 0,12 6 0 15</inkml:trace>
  <inkml:trace contextRef="#ctx0" brushRef="#br0" timeOffset="2067.4134">9304 3009 96 0,'0'0'38'16,"-13"18"1"-16,-2-4-5 16,-1 12-29-16,3 6-1 15,5 10-1-15,0 0 0 16,2 4-2-16,5-5-1 15,5-5-2-15,4-2-2 16,1-17-4-16,18 2-24 16,-12-28-6-16,9 0 1 0,-6-21-2 15</inkml:trace>
  <inkml:trace contextRef="#ctx0" brushRef="#br0" timeOffset="2193.4386">9378 2806 93 0,'-14'-35'37'0,"8"25"-2"16,-6 0 1-16,12 10-36 15,12 14-31-15,-12-14-5 16,34 24-1-16,-10-12 0 16</inkml:trace>
  <inkml:trace contextRef="#ctx0" brushRef="#br0" timeOffset="2435.487">9909 2950 95 0,'-22'14'39'0,"-14"-6"3"15,4 15-3-15,-14-4-33 16,10 12-1-16,0 2-2 16,9 8 0-16,5-2-2 15,10 0 0-15,15-7-2 16,10-10-3-16,20-4-6 15,-2-18-27-15,21-1-3 16,-9-20 0-16,9 5-1 16</inkml:trace>
  <inkml:trace contextRef="#ctx0" brushRef="#br0" timeOffset="3147.6293">7268 4028 92 0,'3'-20'38'16,"-3"20"0"-16,3-12 0 15,-3 12-34-15,0 0-1 16,-4 18-1-16,-1-1 0 16,2 6 0-16,-3 7-2 15,1 5 1-15,-3 7 0 16,4 5 0-16,-3 0-1 0,0-4 0 15,3-4 0 1,-2-4-1-16,4-10 1 0,2-8 0 16,0-17 0-16,0 0 0 15,19-15 2-15,-5-10 0 16,2-11-1-16,1-8 2 15,2-9-1-15,5-6-1 16,-2-4 1-16,2 5-1 16,-4 4 0-16,0 8-1 15,-3 8 0-15,-2 13 0 16,-1 13 1-16,-4 16-1 15,0 12 0-15,0 13 0 16,-2 11 0-16,6 6 0 16,0 8 0-16,0 6 0 0,1 1-1 15,4 0-1-15,-1-4 0 16,1-9-4-16,1 0-1 15,-3-18-4-15,7 7-17 16,-19-26-10-16,10 3 1 16,-15-14-1-16,0 0 1 15</inkml:trace>
  <inkml:trace contextRef="#ctx0" brushRef="#br0" timeOffset="3312.6623">7540 4320 89 0,'-30'-25'38'16,"12"15"0"-16,-6-6 0 15,24 16-29-15,-14-8-3 16,14 8-3-16,16 1-1 15,7 0-3-15,13 0-3 16,7-3-3-16,21 8-17 0,-4-14-14 16,13 7 2-16,-7-12-3 15,8 9 2-15</inkml:trace>
  <inkml:trace contextRef="#ctx0" brushRef="#br0" timeOffset="3530.706">8166 4123 95 0,'-12'3'38'16,"-14"-3"0"-16,7 14 0 15,-10-3-33-15,5 11 1 16,-1 0-2-16,5 6 0 16,4 0-2-16,8 1 0 15,4-1-1-15,10-2-1 16,7-6-1-16,10-10-4 0,13 0-1 15,0-19-10-15,17 6-21 16,-8-16-2-16,11 3 1 16,-11-16-1-16</inkml:trace>
  <inkml:trace contextRef="#ctx0" brushRef="#br0" timeOffset="3710.742">8480 4113 102 0,'-16'7'38'15,"9"19"1"-15,-12-9-2 16,3 12-34-16,6 1 0 15,4 5-1-15,0-2-2 16,6-3-1-16,7-3-3 16,-2-14-6-16,19 1-27 0,-10-19-2 15,12 0 2-15,-7-20-3 16</inkml:trace>
  <inkml:trace contextRef="#ctx0" brushRef="#br0" timeOffset="3868.7736">8544 3833 100 0,'-18'-14'37'0,"18"14"1"16,-16 9-3-16,16-9-36 16,20 27-14-16,-5-11-21 15,17 11-1-15,-4-9-1 16,14 9 1-16</inkml:trace>
  <inkml:trace contextRef="#ctx0" brushRef="#br0" timeOffset="4236.8472">9017 3993 103 0,'-17'11'40'0,"-13"-8"0"16,8 19-3-16,-7-1-32 15,4 10-1-15,-1 6-1 16,4 2-1-16,9 3 0 15,3-3-1-15,10-5 0 16,12-9-1-16,5-14 1 16,10-14 0-16,4-20 0 0,10-13-1 15,-1-14 1-15,2-12 0 16,-2-4-1-16,-2-4 1 15,-8 4-1-15,-1 7 1 16,-10 14-1-16,-2 10 0 16,-11 21 0-16,-6 14 0 15,-5 32 0-15,-6 12-1 16,-3 12 0-16,0 7-3 15,14 11-11-15,-12-18-12 16,24 6-13-16,-3-21-1 16,18-10-2-16,1-24 0 15</inkml:trace>
  <inkml:trace contextRef="#ctx0" brushRef="#br0" timeOffset="4806.9612">10396 3109 88 0,'14'-19'37'16,"-10"-1"0"-16,-4 20 0 0,14 8-35 15,-17 16 0-15,-5 14-1 16,-1 14 2-16,-4 8-2 15,-1 7-1-15,4 3-1 16,1-4-3-16,10 2-5 16,-8-21-27-16,20-1 1 15,-9-22-2-15,16-4 0 16</inkml:trace>
  <inkml:trace contextRef="#ctx0" brushRef="#br0" timeOffset="4958.9916">10400 3323 105 0,'0'0'40'0,"-20"-19"-1"16,20 19 0-16,1 14-38 0,14-20-7 16,28 5-30-16,2-17-4 15,24 6 0-15,5-15-2 16</inkml:trace>
  <inkml:trace contextRef="#ctx0" brushRef="#br0" timeOffset="5611.122">11225 2704 91 0,'-14'6'38'15,"-4"-8"0"-15,18 2 1 16,0 0-36-16,20-10-2 15,19-5 1-15,18-2-1 16,15-6 0-16,8 5 1 16,8-3-1-16,1 7 0 15,-7 6-1-15,-12 10 1 16,-19 13-1-16,-22 11 2 15,-22 12-1-15,-25 12 1 16,-20 8-1-16,-17 10 2 16,-18 2-1-16,-8 5 1 15,-3-4-1-15,4-6 0 16,11-8-1-16,13-10 0 0,17-9-1 15,18-9 1-15,24-13-1 16,23-8 0-16,17-9-1 16,11-6 0-16,13-3-1 15,2-9-3-15,11 7-6 16,-11-19-21-16,8 16-6 15,-20-12-2-15,3 9-1 16</inkml:trace>
  <inkml:trace contextRef="#ctx0" brushRef="#br0" timeOffset="5852.1702">12080 2945 98 0,'0'0'38'0,"2"17"1"15,-8-6-1-15,5 20-33 16,-6-6-3-16,0 10 0 16,-3 3 0-16,-2 6-1 15,3 1-2-15,-1-4-3 16,12 4-8-16,-6-19-24 15,18 1-2-15,-4-21 0 16,15-2-1-16</inkml:trace>
  <inkml:trace contextRef="#ctx0" brushRef="#br0" timeOffset="6363.2724">12214 2681 70 0,'-14'5'39'0,"-1"-4"-3"15,15-1 2-15,-6 11-19 16,17-7-18-16,5-4 0 16,9 4 0-16,3 2 0 15,6 1 0-15,0 2 0 16,-1 5 0-16,-1 5-1 15,-7 7 1-15,-8 5 0 16,-8 6 1-16,-8 0 0 16,-4 6 0-16,-9-2 0 15,-2 3 1-15,-3-5-1 0,2-4 1 16,-1-9-1-16,4 0 0 15,5-8 0-15,7-18-1 16,5 13 0-16,9-20 0 16,6-9 0-16,4-5 0 15,6-9 0-15,5-4 0 16,1-8 0-16,-2 3 0 15,-2 2 0-15,-5 3 0 16,-3 9-1-16,-9 12 1 16,-1 5 0-16,-14 8-1 15,5 22 0-15,-6 1 1 16,1 7-2-16,0 4 0 15,0 5-1-15,5-6-1 16,6 8-3-16,1-17-4 0,20 16-15 16,-12-25-14-16,20 3 0 15,-5-20-2-15,15 2 3 16</inkml:trace>
  <inkml:trace contextRef="#ctx0" brushRef="#br0" timeOffset="6595.3188">13158 2951 93 0,'-3'-32'39'16,"6"14"1"-16,-16-5 0 15,7 12-27-15,-12 3-8 16,-2 15 0-16,-10 9-1 16,-1 8-1-16,-3 7-1 15,2 7 0-15,4 5-1 16,3 1 1-16,11-4-2 0,12-5 1 15,16-7-3-15,13-11-3 16,19 2-14-16,-9-28-9 16,27 5-13-16,-8-16-2 15,10-5-1-15,-9-16 1 16</inkml:trace>
  <inkml:trace contextRef="#ctx0" brushRef="#br0" timeOffset="7572.5142">13661 3027 54 0,'0'0'36'16,"-16"-7"1"-16,16 7 0 15,-14-8-11-15,14 8-16 16,0 0-2-16,0 0-2 16,-13 1-1-16,13-1-2 15,0 0-1-15,24 14-1 16,3-9 0-16,8-1 0 0,10 0 0 15,12-2 0-15,10-2-1 16,6-2 1-16,3-3-1 16,1-2 0-16,-6 0 0 15,-6-1 1-15,-9 0-1 16,-11-2 0-16,-11-1 1 15,-9 0 0-15,-9-4 0 16,-11 1 0-16,-13-4 0 16,-9-1 0-16,-9-1 0 15,-8 1 0-15,-6-2-1 16,-6 3 1-16,-7 5 0 15,5-2 0-15,4 6-1 16,4 1 1-16,10 1-1 0,11 4 0 16,19 3 0-1,0 0 0-15,20 5 0 0,14 2 0 16,16 0 0-16,7 2 0 15,9 2 0-15,5 6 0 16,-3 1 0-16,-3 3 0 16,-9 3 0-16,-13 4 0 15,-14 2 1-15,-12 2-1 16,-20 5 0-16,-18-5 1 15,-12 0 0-15,-9 2-1 16,-7-2 1-16,-1-2-1 16,2-4-1-16,5-8-1 15,13-1-3-15,4-14-7 16,30 13-12-16,-9-30-4 0,28 14-9 15,-5-21-4-15,15 4-2 16,0-13 2-16</inkml:trace>
  <inkml:trace contextRef="#ctx0" brushRef="#br0" timeOffset="11461.2918">15118 2393 40 0,'0'0'30'16,"0"0"3"-1,0 0-2-15,6 15-21 0,-13 3-3 16,3 21 0-16,-6 3 0 15,3 17 0-15,-9 9-2 16,3 11-1-16,-4 0-2 16,5 3 1-16,-1-7-2 15,6-7-2-15,7-3-6 16,-1-20-26-16,15-8 0 15,4-21-2-15,9-5 1 16</inkml:trace>
  <inkml:trace contextRef="#ctx0" brushRef="#br0" timeOffset="11654.3304">15123 2902 91 0,'-15'-9'36'0,"15"9"0"15,0 0 0-15,0 0-33 16,22 6-1-16,9-7-2 15,11 1-3-15,5-12-3 16,20 4-28-16,-5-14-3 16,6 2 1-16,-5-12-3 15</inkml:trace>
  <inkml:trace contextRef="#ctx0" brushRef="#br0" timeOffset="11859.3714">15695 2332 83 0,'-26'17'38'15,"3"23"-2"-15,-5 5 1 16,0 14-34-16,5 8-1 16,8 11 0-16,-1 3 0 15,8 2 0-15,8-3-4 16,6-11-2-16,16 4-24 15,-2-24-9-15,11-2 1 16,0-20-1-16</inkml:trace>
  <inkml:trace contextRef="#ctx0" brushRef="#br0" timeOffset="12372.474">15898 2841 97 0,'-33'15'37'0,"8"14"0"15,-5-6-2-15,9 11-32 16,6-4-1-16,12 3 0 16,9-10-1-16,9-3 1 15,11-9-2-15,8-5 1 16,8-12 0-16,5-8 0 15,-1-4 0-15,1-9 0 16,-5-7 0-16,-4-2 0 16,-5-3-1-16,-10 3 0 15,-8 0 0-15,-2 8 0 0,-8 3-1 16,-3 9 2-1,-2 16-1-15,-10 11 0 0,0 16 1 16,-2 14-1-16,-2 15 1 16,-2 16 1-16,-2 11-1 15,-2 12-2-15,0 5 2 16,-3-5-1-16,1 0 1 15,0-10-1-15,-5-9 1 16,1-12 0-16,-5-17 0 16,0-12 0-16,1-16 0 15,1-12-1-15,2-15 1 16,1-12-1-16,8-11-1 15,5-11-2-15,10-14-2 16,7-11-1-16,18 6-9 16,-7-17-19-16,26 13-6 0,-7-4 2 15,18 17 0-15</inkml:trace>
  <inkml:trace contextRef="#ctx0" brushRef="#br0" timeOffset="12843.5682">16648 2821 93 0,'0'0'38'16,"-23"-26"1"-16,23 26-1 15,-38-6-32-15,22 10-1 0,-7 4-1 16,-1 8-1-16,0 8-1 16,2 5-1-16,0 3 0 15,6 7-1-15,4-4 0 16,8 3 0-16,5-7 0 15,13-7-1-15,4-9 1 16,8-9 0-16,6-12 1 16,6-9-1-16,3-12 1 15,2-11-1-15,-4-6 1 16,-1-5-2-16,-5-5 1 15,0 1-1-15,-8-1 0 16,-6 5 0-16,-5 5 1 16,-4 12-1-16,-7 10 1 15,-3 22 1-15,0 0-1 0,-21 13 3 16,5 16-2-16,1 9 1 15,1 6-2-15,5-1-1 16,10 3-4-16,4-13-2 16,26 9-16-16,-12-25-16 15,28 7 0-15,-4-20-2 16,9 3 1-16</inkml:trace>
  <inkml:trace contextRef="#ctx0" brushRef="#br0" timeOffset="13474.6944">17145 2923 91 0,'-23'14'38'0,"7"14"-1"16,-7-10 1-16,9 4-34 0,-1-1-1 16,4 2-1-16,3-5 0 15,7-1-1-15,1-17 0 16,10 13 0-16,0-16 1 15,2-6-1-15,2-7 1 16,-1-9-1-16,2-7 1 16,-3-6 1-16,2-4-2 15,-4 0 0-15,-1-2-2 16,1 7 0-16,-3 2 0 15,0 7-1-15,1 9 1 16,0 7-2-16,2 6 1 16,3 5 2-16,1 4-1 15,3 1 3-15,3 1-2 0,2 2 1 16,2 0-1-1,-1-2 2-15,-1 0-1 0,-1-2-1 16,-3 0 1-16,-6 0-1 16,-12-3 1-16,17 4 0 15,-17-4 0-15,-4 14 0 16,-3-2-1-16,-4 8 1 15,-3 3 0-15,-3 6-1 16,1 1 1-16,0 5-1 16,3-1 1-16,3-4-1 15,5-1 0-15,5-9 0 16,9-9 0-16,9-5 0 15,7-11 1-15,4-7-1 16,6-9 1-16,2-8-1 0,-1-8 0 16,0-3 1-1,-4-2-2-15,-8 1-1 0,-6 3 0 16,-9 3-1-16,-4 10-1 15,-8 4 0-15,3 21-1 16,-21-8-1-16,11 22-1 16,-10-6-9-16,18 24-13 15,-10-13-5-15,15 12-3 16,-1-10 1-16,16 2 0 15</inkml:trace>
  <inkml:trace contextRef="#ctx0" brushRef="#br0" timeOffset="13958.7912">17904 2763 103 0,'0'0'41'16,"-14"-13"-1"-16,3 18 0 16,-16-10-35-16,7 13-2 15,-3 5 0-15,1 11-2 16,0 3 1-16,2 4-2 15,4 1 2-15,4 2-3 16,8-2 1-16,2-4-1 16,7-4 1-16,7-10-1 15,4-9 2-15,3-5-1 16,0-5 0-16,3-8 0 15,0-4 1-15,0-6-1 16,0-5 0-16,-2-1 1 16,-3 3-2-16,0 2 1 15,-5 6-1-15,0 11 1 0,-12 7 0 16,13 12-1-16,-13 14 0 15,-6 10 0-15,-2 11 1 16,-4 12-1-16,-3 8 1 16,-6 2-1-16,-1-1 1 15,-2 2 0-15,0-6 1 16,-4-5 0-16,0-11 0 15,1-8-1-15,1-15 0 16,4-11-1-16,6-11-2 16,1-15-4-16,16 1-13 15,-8-31-6-15,28 11-11 16,-2-26-3-16,14 0-2 15,0-12 2-15</inkml:trace>
  <inkml:trace contextRef="#ctx0" brushRef="#br0" timeOffset="14338.8672">18138 2951 88 0,'10'2'37'16,"-10"-2"0"-16,29-11 1 15,-11-1-35-15,11-1-1 16,1-5 0-16,2-2 1 16,-2 1-1-16,1-2 1 15,-8-1-2-15,-4-1 2 16,-7 1-2-16,-4 1 2 15,-8 8-1-15,-5 2 0 0,-10 3-1 16,-7 12 1-16,-7 6 1 16,-3 12-1-16,-4 9 0 15,-1 5-2-15,1 6 2 16,7 2-2-16,6 1 1 15,14-4-3-15,13-8 1 16,14-12-2-16,13-7-2 16,7-18-3-16,18 4-9 15,-10-30-10-15,20 11-11 16,-14-24-1-16,9 7-1 15,-19-11 0-15</inkml:trace>
  <inkml:trace contextRef="#ctx0" brushRef="#br0" timeOffset="14639.9274">18662 2751 106 0,'-17'15'40'0,"5"14"2"16,-15-8-7-16,4 15-31 15,-1-1-1-15,5 5-1 16,2-6-1-16,7 1 0 16,5-11 0-16,9-8-1 15,9-10 1-15,7-7 0 16,4-10 0-16,5-6 0 15,3-12 0-15,1-1 1 16,2-7-1-16,-3 3 0 16,-3 3 0-16,-5 3 0 15,-2 8 0-15,-6 12 0 16,-3 10 0-16,-6 9-1 15,-3 11 0-15,-4 8-2 0,-2 5-1 16,-2 0-5-16,7 15-10 16,-20-22-9-16,17 22-4 15,-21-28-5-15,7 13-6 16,-14-13-1-16</inkml:trace>
  <inkml:trace contextRef="#ctx0" brushRef="#br0" timeOffset="15375.0744">16660 3710 94 0,'-2'-27'38'0,"2"27"0"16,-7-21-2-16,7 21-32 16,-22-7 1-16,8 17 0 0,-9 6-1 15,-2 10-1-15,-3 8 0 16,-1 7-1-16,-1 5 0 15,4 2 0-15,1-3 0 16,8-1 0-16,8-11-1 16,9-8 0-16,7-11-1 15,9-14 1-15,8-13-1 16,5-7 1-16,4-13-1 15,4-2 1-15,-1-6-1 16,-1-1 0-16,-3 4-1 16,-8 5 1-16,-5 9-1 15,-7 7 0-15,-12 17 1 16,0 0-1-16,7 27 0 15,-12 9 1-15,-6 15-1 0,-2 10 1 16,-2 13 0-16,-7 8 0 16,3 3 0-16,-5 4 0 15,0-5 0-15,-4-8 0 16,3-8 0-16,-3-11 0 15,0-11 0-15,3-14-1 16,0-11 1-16,2-14-1 16,4-13 0-16,-1-12-2 15,11-12-3-15,-4-20-10 16,23 6-8-16,-10-24-4 15,26 12-4-15,-8-12-7 16,19 12 0-16,-1-3 2 16</inkml:trace>
  <inkml:trace contextRef="#ctx0" brushRef="#br0" timeOffset="15796.1586">17221 3695 109 0,'-11'0'40'0,"-17"-4"1"16,6 13-1-16,-11 1-36 16,3 7-1-16,-3 3 0 15,4 6 0-15,4 2-1 16,4 6-1-16,6-4 0 15,10 0-1-15,13-4 0 0,7-10 0 16,10-8 0 0,6-8-1-16,6-10 1 0,2-8 0 15,0-7 0-15,-1-5 0 16,-7 0 0-16,-5-2 1 15,-3 3-1-15,-9 7 0 16,-5 3 0-16,-9 19 0 16,0 0 0-16,0 0-1 15,-12 18 0-15,5 4-2 16,2 6-2-16,-3-4-5 15,17 17-10-15,-10-25-6 16,30 15-3-16,-10-27-6 16,26 3-6-16,-1-22 3 15,13-4 1-15</inkml:trace>
  <inkml:trace contextRef="#ctx0" brushRef="#br0" timeOffset="16096.2186">17802 3574 103 0,'-23'0'40'16,"2"13"0"-16,-10-2-1 15,13 4-33-15,-4 3-3 16,7 4-1-16,8-2-1 16,9-2 0-16,7-4-1 15,12-4 1-15,5-3-1 16,3-1 0-16,0-2 0 15,-1-1 0-15,-6 2 0 16,-7 6 1-16,-14 6 0 16,-12 8-1-16,-9 2 1 0,-6 8-1 15,-4-2 0-15,-3 4-2 16,6 1-7-16,-8-19-13 15,28 10-6-15,-6-26-11 16,13-3-3-16,11-14-1 16,15-11 0-16</inkml:trace>
  <inkml:trace contextRef="#ctx0" brushRef="#br0" timeOffset="16622.3238">19528 2638 87 0,'-14'15'40'15,"-10"8"-3"-15,3 26 0 16,-4 0-35-16,-2 16 0 16,4 5 0-16,2 8 0 15,3 0-2-15,7-4-1 16,14-7-5-16,-1-22-8 15,17 1-23-15,-5-24 0 16,12-3-1-16,-6-24 1 16</inkml:trace>
  <inkml:trace contextRef="#ctx0" brushRef="#br0" timeOffset="16781.3556">19389 3097 78 0,'-36'-27'41'16,"13"14"0"-16,-6-5-1 16,17 16-13-16,12 2-23 15,10-15-2-15,21 8-3 16,13-2-3-16,26 9-14 15,-3-16-18-15,25 8-5 16,-2-9 0-16,8 9-2 16</inkml:trace>
  <inkml:trace contextRef="#ctx0" brushRef="#br0" timeOffset="17374.4742">20326 2415 87 0,'0'0'38'0,"1"-23"0"16,17 16 0-16,-3-5-35 15,15 2-2-15,8 3 1 16,6 6 0-16,0 3-1 16,-1 6 1-16,-5 5-1 15,-5 8 0-15,-12 5 0 16,-9 9 0-16,-16 10 0 15,-13 3 2-15,-14 12-2 0,-12 3 2 16,-9 8-1-16,-6 0 0 16,0 1-1-16,0-4 2 15,11-7-2-15,11-3-1 16,15-16 0-16,20-4 1 15,18-13-1-15,19-9-1 16,18-11-1-16,6-6-2 16,14-1-3-16,-8-20-16 15,14 13-15-15,-16-14-1 16,-5 8-2-16,-18-13 1 15</inkml:trace>
  <inkml:trace contextRef="#ctx0" brushRef="#br0" timeOffset="17599.5189">20334 2825 105 0,'-26'13'40'0,"3"-15"0"15,23 2-2-15,12 9-37 16,14-11-1-16,11-2 1 15,10-3 0-15,10 5-2 16,8-7-2-16,14 17-16 16,-11-19-19-16,12 17-1 15,-14-15 0-15,5 17-2 16</inkml:trace>
  <inkml:trace contextRef="#ctx0" brushRef="#br0" timeOffset="17816.5626">21047 2863 107 0,'-27'13'40'0,"11"18"-1"16,-6-9-2-16,5 10-35 15,3 6 0-15,6 5-1 16,1 1 0-16,2 1-2 15,10-5-3-15,-1-10-4 16,17 5-18-16,-8-30-13 16,12 0 0-16,-6-21-1 15,12-1 1-15</inkml:trace>
  <inkml:trace contextRef="#ctx0" brushRef="#br0" timeOffset="17966.5926">21042 2703 83 0,'-20'-30'37'0,"-4"2"-2"16,13 18 2-16,-1 1-32 15,12 9-6-15,15 9-5 16,0-9-29-16,22 14-1 16,1-8-1-16,12 9 1 15</inkml:trace>
  <inkml:trace contextRef="#ctx0" brushRef="#br0" timeOffset="18336.6666">21353 2884 101 0,'-26'20'40'0,"8"11"-1"16,-10-15 0-16,15 7-34 15,-6-2-2-15,8 3-1 16,5-2 0-16,3 1-1 16,7-5 0-16,6-1-1 15,0-7 1-15,7-4-1 16,3-8 0-16,1-6 1 15,3-7 0-15,-1-8-1 16,-1-7 1-16,2-3 0 16,-4-9 0-16,4-1 0 15,-2 2 0-15,-4 2 0 16,-2 7-1-16,-3 6 0 15,-3 7 1-15,-10 19-1 0,13-3 0 16,-13 23 0-16,-2 8-1 16,0 4-1-16,3 6-2 15,-1 0-3-15,13 12-13 16,-8-20-9-16,22 10-11 15,-2-21 0-15,19 2-1 16,-1-16 2-16</inkml:trace>
  <inkml:trace contextRef="#ctx0" brushRef="#br0" timeOffset="18554.7101">22100 2814 115 0,'-18'-4'40'0,"-14"-6"2"16,6 23-2-16,-11-2-37 0,0 8-1 15,6 6 0-15,1 4-1 16,6 5-1-16,7-1 0 16,12 2-1-16,8-8-4 15,24 10-13-15,-8-28-14 16,22 5-9-16,-2-15 0 15,12-2-3-15</inkml:trace>
  <inkml:trace contextRef="#ctx0" brushRef="#br0" timeOffset="19385.8764">21032 3584 94 0,'-25'7'38'0,"-13"-7"2"15,3 11-4-15,-9-1-31 16,2 5-1-16,-3 0 0 15,3 4-1-15,3 5-2 16,12 3 1-16,5 1-2 16,12 2 0-16,14-2-1 15,12 4 1-15,11-4 0 16,7 1 0-16,7-3-1 15,2-2 1-15,-1-3 1 0,-4 1-1 16,-8-3 0-16,-13 4 1 16,-13 1-1-16,-14 2 1 15,-13 3-1-15,-10 2 0 16,-7-1 0-16,-5 0 0 15,1-5-1-15,5-5-3 16,11 2-2-16,2-21-11 16,31 9-16-16,-5-10-6 15,33-14 1-15,-5-8-3 16</inkml:trace>
  <inkml:trace contextRef="#ctx0" brushRef="#br0" timeOffset="19803.96">21269 3931 95 0,'-11'-13'38'16,"11"13"0"-16,-29 8 0 16,12 7-36-16,-3 5 0 15,2 10 1-15,-2 1-1 16,4 7 1-16,0-2-1 15,9 2 0-15,5-6-1 16,8-3 1-16,9-10-1 16,9-10 0-16,8-8 0 15,7-9 0-15,5-11 0 16,1-9-1-16,2-9 2 15,-3-7-1-15,-1-1 0 16,-7-2 0-16,-6 2-1 16,-4 3 1-16,-8 11 0 0,-5 6-1 15,-7 13 0-15,-6 12 0 16,-6 11 0-16,-2 13 0 15,-5 9-1-15,2 8 1 16,1 6-2-16,3-1-2 16,10 1-2-16,4-17-8 15,22 8-13-15,-6-31-10 16,24-2-2-16,0-23-2 15,15-3 2-15</inkml:trace>
  <inkml:trace contextRef="#ctx0" brushRef="#br0" timeOffset="20004">22220 3488 109 0,'-35'42'38'15,"4"22"1"-15,-11 1-2 16,2 12-37-16,11 5 0 15,7-2-2-15,15 3-13 16,-1-19-24-16,28-1 2 16,3-23-3-16,22-2 1 15</inkml:trace>
  <inkml:trace contextRef="#ctx0" brushRef="#br0" timeOffset="20372.0736">23120 3545 104 0,'1'-45'39'16,"-11"-8"0"-16,0 14 0 16,-14-3-36-16,-2 14 1 15,-9 9 0-15,-3 14-1 16,-9 16-1-16,1 15-1 15,-4 12 0-15,3 12 0 0,2 11 0 16,4 8-1-16,5 7 1 16,11 5-1-16,6 1 0 15,10-4-1-15,12-2-4 16,1-12-5-16,20 5-17 15,-16-27-13-15,13 0 0 16,-12-25-1-16,5-4 1 16</inkml:trace>
  <inkml:trace contextRef="#ctx0" brushRef="#br0" timeOffset="20560.1109">22448 3911 113 0,'-11'-8'40'0,"-2"-3"-1"16,13 11 0-16,27 1-38 0,2-3 0 15,12 3-2-15,9-3-2 16,14 7-3-16,-4-10-14 16,18 16-18-16,-12-7 0 15,6 8-1-15,-12-8-1 16</inkml:trace>
  <inkml:trace contextRef="#ctx0" brushRef="#br0" timeOffset="20959.191">23320 3871 108 0,'-24'-16'40'0,"8"17"1"15,-20-4-2-15,8 11-34 16,-10 6-1-16,-1 10 0 0,-4 2-1 15,6 7 0-15,1 1-2 16,8 2 1-16,7-1-2 16,13-4 0-16,9-5 1 15,13-10-1-15,13-8 0 16,4-9 0-16,10-10 1 15,-3-7-1-15,6-9 1 16,-3-7 1-16,-3-3-2 16,-3 2 0-16,-10 0 0 15,-4 5 0-15,-7 6 0 16,-6 4 0-16,-8 20 0 15,0 0 0-15,0 0 0 16,-7 31 0-16,2-2-2 16,2 2-1-16,7 5-2 0,1-7-3 15,22 10-13-15,-12-28-5 16,26 10-5-16,-8-31-6 15,23 2-4-15,-4-21 2 16,11-3 2-16</inkml:trace>
  <inkml:trace contextRef="#ctx0" brushRef="#br0" timeOffset="21160.2311">23988 3397 114 0,'-35'20'41'0,"4"26"0"16,-13 2-1-16,11 16-35 15,-5 6-2-15,8 5-1 16,8 0-2-16,7-3-2 0,12-4-5 16,-2-19-14-16,22 6-11 15,-10-26-8-15,13 0-1 16,-8-25-1-16</inkml:trace>
  <inkml:trace contextRef="#ctx0" brushRef="#br0" timeOffset="21346.2684">23722 3722 123 0,'0'0'41'0,"-11"-5"1"16,11 5-2-16,12 8-39 15,10-5-1-15,15 2-2 0,2-8-5 16,23 20-17-16,-20-22-12 15,21 11-5-15,-11-10 0 16,8 9-2-16</inkml:trace>
  <inkml:trace contextRef="#ctx0" brushRef="#br0" timeOffset="21710.3412">24190 3864 110 0,'-16'26'40'16,"3"-14"0"-16,15 6-1 15,14-13-35-15,8 0-1 16,5-7-1-16,6-9 0 0,2 0 0 16,-1-7 0-16,-5-3 0 15,-5-4-1-15,-9 1 0 16,-7-1-1-16,-12 3 1 15,-7 7 0-15,-12 4 0 16,-7 13 0-16,-5 8 0 16,-8 15 1-16,0 11-2 15,0 11 0-15,3 6 0 16,10 3 0-16,12-3 0 15,13-5 0-15,20-6 0 16,12-17 0-16,24 0-19 16,-2-29-7-16,30 8-4 15,-13-28-6-15,26 6-7 16,-6-18-3-16,7-2 2 0</inkml:trace>
  <inkml:trace contextRef="#ctx0" brushRef="#br1" timeOffset="176906.9953">6014 5424 43 0,'0'0'32'16,"0"0"2"-16,0 0-1 0,0 0-23 15,0 0-2-15,0 0-1 16,0 0-1-16,-2 14-2 16,1 6-1-16,2 8-1 15,1 11-1-15,-1 13 2 16,-2 11 0-16,1 11 0 15,-1 8 0-15,-1 7-1 16,-5 0 1-16,2 3-1 16,0-7 0-16,-2-9 0 15,2-8-3-15,2-11 1 16,5-10-2-16,0-17-2 15,12-6-7-15,-14-24-25 16,29 7 1-16,-12-20-2 16,5-1 1-16</inkml:trace>
  <inkml:trace contextRef="#ctx0" brushRef="#br1" timeOffset="177147.0194">6076 5994 87 0,'0'0'36'0,"0"0"0"16,0 0 0-16,-16 1-34 16,16-1-1-16,6-12 0 15,-6 12 0-15,23-20-1 16,-5 8 0-16,6 0-2 15,5-4-1-15,10 4-9 16,-7-13-20-16,12 5-4 0,-6-9-1 16,4 5 1-16</inkml:trace>
  <inkml:trace contextRef="#ctx0" brushRef="#br1" timeOffset="177380.0427">6532 5458 76 0,'-22'-2'37'0,"7"21"-1"15,-4 4-1-15,5 19-30 16,-3 10-1-16,2 12 0 16,1 7 0-16,4 9-1 0,4 3 0 15,1 1-1-15,6-1 0 16,4-8-2-16,5-8-2 15,0-15-8-15,13 0-27 16,-5-17 1-16,10-6-2 16,-3-17 0-16</inkml:trace>
  <inkml:trace contextRef="#ctx0" brushRef="#br1" timeOffset="177989.1036">6761 6194 95 0,'-12'2'37'0,"12"-2"-1"16,0 0-1-16,-3-12-32 16,3 12 0-16,16-16-1 15,-2 8 0-15,4-1-1 16,0 1 0-16,3 2 0 0,-1 3 0 15,-1 4-1-15,-2 2 1 16,-3 5-1-16,-5 3 1 16,-3 4 0-16,-5 2-1 15,-3 3 1-15,-8 0-1 16,-1 2 1-16,-6 2-1 15,-3 3 1-15,-1-1-1 16,-2 1 1-16,1-3-1 16,-2 2 1-16,5-3 0 15,4-3-1-15,2-2 1 16,5 0 0-16,5-5-1 15,6-2 1-15,-3-11-1 16,19 13 0-16,-2-9 0 16,2-2 1-16,5-3-1 0,2-4-1 15,4 3 0-15,-2-7-4 16,9 13-22-16,-10-15-11 15,8 8 0-15,-8-9-2 16,8 7 0-16</inkml:trace>
  <inkml:trace contextRef="#ctx0" brushRef="#br1" timeOffset="178823.187">7776 5573 56 0,'0'0'36'15,"-25"-19"-1"-15,7 16 0 16,-13 1-19-16,1 9-9 0,-11 2-2 16,-2 14 1-16,-8 1-2 15,3 13 0-15,-6 2-2 16,7 5 2-16,4-2-2 15,10-2 0-15,8-3 1 16,14-5-2-16,12-5 2 16,16-10-2-16,13-2 1 15,11-6-2-15,10-3 2 16,3 0-2-16,4 0 1 15,1 1-1-15,-5 2 1 16,-10 6-1-16,-11 4 0 16,-11 7 1-16,-13 4 0 15,-13 4-1-15,-14 7 1 16,-9-4-1-16,-8 3 1 0,-6-3-1 15,-3-6 0-15,3-4 0 16,1-6-2-16,5-9-1 16,13-6-3-16,3-19-11 15,19 13-21-15,9-32 0 16,15 10-1-16,2-13-1 15</inkml:trace>
  <inkml:trace contextRef="#ctx0" brushRef="#br1" timeOffset="179251.2298">8270 5699 88 0,'-17'-15'36'15,"-1"15"-1"-15,-15-1 0 16,-3 16-30-16,1 7 0 16,0 9-1-16,-5 8 2 15,6 13-2-15,2 2 0 16,9 6-1-16,9 0 1 15,12-2-2-15,12-9 1 16,14-6-2-16,11-10-1 16,13-15 1-16,9-16 0 15,4-14 0-15,3-13 0 16,1-12 0-16,-7-11-2 15,-9-8 3-15,-10-6-3 16,-12-1 1-16,-17-1-1 0,-13 4-1 16,-14 7 0-16,-12 7 0 15,-8 13 0-15,-7 10-2 16,2 15 0-16,1 4-5 15,15 29-21-15,-3-4-6 16,20 15-2-16,4-5-1 16,20 11 1-16</inkml:trace>
  <inkml:trace contextRef="#ctx0" brushRef="#br1" timeOffset="179772.2819">8623 6199 73 0,'1'-17'38'0,"-1"17"-2"15,1-21 2-15,-1 21-20 16,0-12-12-16,0 12-1 15,0 0-1-15,-10 11-1 16,-1 3 0-16,0 10 0 16,-2 4-1-16,1 4 0 15,0 3-1-15,6 0 0 16,5-2 0-16,7-7 0 15,11-8 0-15,10-9-1 16,10-11 1-16,9-9-2 16,5-7 0-16,1-9-1 15,5-4-4-15,-11-14-11 16,7 12-19-16,-19-11-3 0,-2 9 0 15,-14-5-1-15</inkml:trace>
  <inkml:trace contextRef="#ctx0" brushRef="#br1" timeOffset="179942.2989">8842 6199 104 0,'-22'56'38'0,"-3"-6"1"16,10 8-1-16,-4-7-35 15,13-7 0-15,4-6-3 16,6-11-1-16,10 3-9 15,0-17-26-15,15-3-2 16,-1-15 0-16,7-2-1 16</inkml:trace>
  <inkml:trace contextRef="#ctx0" brushRef="#br1" timeOffset="181046.4093">9965 5625 59 0,'-13'-9'34'0,"13"9"-1"16,0 0 0-16,-5 15-26 15,0-2 0-15,10 14-1 16,-10 4-1-16,6 10 1 16,-3 2-1-16,2 6-1 15,-2 1-1-15,1 1 0 0,-1-4-1 16,2-9-1-16,4-4-3 15,-5-15-9-15,14-1-24 16,-13-18 0-16,18 5 0 16,-12-18-1-16</inkml:trace>
  <inkml:trace contextRef="#ctx0" brushRef="#br1" timeOffset="181208.4253">9902 5914 99 0,'-28'-13'36'16,"9"9"3"-16,-3-3-4 15,22 7-27-15,-16 0-4 16,16 0-2-16,16 0 0 15,8-2-2-15,11 2-3 16,4-10-33-16,15 10-1 0,-1-8-1 16,9 5-1-16</inkml:trace>
  <inkml:trace contextRef="#ctx0" brushRef="#br1" timeOffset="182393.544">11052 5520 78 0,'-10'0'38'16,"-3"-8"-2"-16,13 8 1 16,-8-13-34-16,8 13 1 15,22-23-1-15,-4 12-1 16,8-3 1-16,7 2-1 15,9 1-1-15,7-1 1 16,4 5-1-16,4 2 0 16,0 2 0-16,-1 7 0 15,-1 3-1-15,-8 5 0 16,-7 1 0-16,-9 6 1 15,-13 4-1-15,-14 7 1 16,-16 5-1-16,-14 8 1 0,-17 5-1 16,-14 4 2-16,-9 6 1 15,-9 2 0-15,-4 1 0 16,3 0 0-16,5-5 0 15,11-7 0-15,13-4 0 16,15-7-1-16,14-7-2 16,23-11 1-16,17-10 0 15,17-7-1-15,21-10 0 16,13-9 0-16,11-4 0 15,9-7-1-15,1 3-2 16,-6-5-4-16,2 15-21 16,-22-10-10-16,-5 15-2 15,-23-4 0-15,-6 9-1 16</inkml:trace>
  <inkml:trace contextRef="#ctx0" brushRef="#br1" timeOffset="182886.5933">11936 5789 98 0,'0'0'38'16,"0"0"-1"-16,0 0 1 16,-6 10-35-16,0 10 0 0,-4 5 2 15,-2 9-3-15,-2 6 2 16,-1 7-3-16,-1 2 2 15,5 1-2-15,-2-5 2 16,4-4-1-16,2-9-2 16,7-5 2-16,4-15-1 15,-4-12 0-15,27-10 1 16,-6-14-1-16,7-13 1 15,0-7-1-15,6-6-2 16,1-3 3-16,-3-1-2 16,0 7 1-16,-4 9-2 15,-3 8 3-15,-8 11-4 16,-2 14 4-16,-3 10-2 15,-3 14-1-15,-3 7 4 0,0 10-4 16,-2 4 4-16,3 8-6 16,6 2 3-16,-5-6-7 15,15 10-13-15,-13-21-15 16,15 2-6-16,-6-17-1 15,8-4-1-15</inkml:trace>
  <inkml:trace contextRef="#ctx0" brushRef="#br1" timeOffset="184064.7111">13697 5925 16 0,'-19'4'28'16,"-3"1"2"-16,-3-3 1 15,11 8-8-15,-15-14-2 16,17 12-5-16,-12-12-1 0,24 4-4 16,-21 0-3-1,21 0-2-15,0 0-1 0,1-11-1 16,11 5-3-16,13 1 1 15,8-1-2-15,8 1 1 16,9 1-2-16,7 1 2 16,8 2 0-16,3 1-1 15,2 0 2-15,-3 3-1 16,-3-2 1-16,-4 0-2 15,-7 0 2-15,-7 0-2 16,-12-2 1-16,-6-2-1 16,-13-1-1-16,-15 4 3 15,-1-13-3-15,-17 7 3 16,-11-5-3-16,-8 2 4 15,-9-3-4-15,-3 3 4 0,-3-1-2 16,5 1 0-16,5 2 0 16,8 0 0-16,11 0 0 15,13 2-1-15,10 5 0 16,26-4 0-16,7 4 0 15,12 3 0-15,6 3-1 16,6 2 2-16,2 5-1 16,1 4-1-16,-3 2 3 15,-10 5-3-15,-11 1 3 16,-10 5-2-16,-16 0 2 15,-12 7-3-15,-15-3 3 16,-14 2-1-16,-6-1 0 16,-4-2-1-16,-2-4-1 15,2-7-2-15,11 0-3 0,-1-21-16 16,31-1-16-16,-13 2-1 15,25-6-1-15,0-14 0 16</inkml:trace>
  <inkml:trace contextRef="#ctx0" brushRef="#br1" timeOffset="185382.8429">15711 5340 61 0,'0'0'35'16,"4"-18"0"-16,-4 18 0 15,0-12-23-15,3 23-3 0,-8 0-2 16,4 17-2-16,-3 6-1 15,-1 11-1-15,-2 17-2 16,-1 8 2-16,-6 8-1 16,0 3 0-16,-2 2 0 15,0-2-1-15,-3-6 0 16,5-6 0-16,4-14 0 15,3-10-3-15,8-7-3 16,1-20-6-16,17-1-16 16,-7-22-9-16,11-1 0 15,-8-18 0-15,7 1 2 16,-11-16 13-16,7 8 11 15,-14-6 11-15,-8-6 20 16,1 10 11-16,-9-2 2 0,1 12 2 16,-6-3-3-16,17 26-8 15,-26-28-12-15,26 28-2 16,-11-7-6-16,11 7-2 15,14 2 0-15,8 0-2 16,10-4-1-16,11-2 0 16,14-3-2-16,5-16-6 15,18 7-26-15,-6-14-3 16,6-1 1-16,-6-9-5 15</inkml:trace>
  <inkml:trace contextRef="#ctx0" brushRef="#br1" timeOffset="185599.8643">16320 5195 98 0,'-30'32'38'0,"-8"11"0"16,7 23-1-16,-5 4-34 15,3 14 0-15,5 6 0 16,7 2-1-16,3-1 0 15,9-2 0-15,6-7-2 16,6-10-3-16,17 4-18 16,-8-26-16-16,14-1-2 15,-3-18 1-15,11-2-2 16</inkml:trace>
  <inkml:trace contextRef="#ctx0" brushRef="#br1" timeOffset="186152.9199">16509 5974 99 0,'0'0'37'0,"0"0"2"15,0 0-3-15,4-17-32 16,15 7-2-16,7-3 0 16,6 3 0-16,2 0-1 15,3 2 0-15,-3 5 0 16,-5 4 1-16,-7 7-1 15,-12 7 0-15,-15 7 0 16,-10 9 1-16,-14 5-1 16,-7 7 1-16,-8 0 0 15,-3 5 0-15,2-4-1 0,4-4 1 16,11-7-1-16,13-7 0 15,16-11 0-15,19-10 0 16,16-8-1-16,17-6 0 16,8-3-2-16,4-10-6 15,16 11-26-15,-14-10-5 16,1 11-2-16,-16-3-1 15</inkml:trace>
  <inkml:trace contextRef="#ctx0" brushRef="#br1" timeOffset="186836.9883">18248 5375 67 0,'-1'-12'36'16,"1"12"-1"-16,0 0 1 16,-4 29-29-16,-5-1-2 15,5 14-2-15,-7 8-1 16,0 10 2-16,-2 5-1 15,1 1-1-15,3-3-1 16,0-9-5-16,12 2-15 16,-4-19-15-16,7-10 0 15,-2-14-2-15,7-9 0 16</inkml:trace>
  <inkml:trace contextRef="#ctx0" brushRef="#br1" timeOffset="187003.0049">18066 5730 90 0,'-35'-23'38'0,"12"9"-2"16,-3-1 3-16,19 5-31 15,7 10-4-15,19-12-1 16,23 4-2-16,14-3-3 16,24 4-29-16,2-12-7 15,19 3 0-15,2-9-3 16</inkml:trace>
  <inkml:trace contextRef="#ctx0" brushRef="#br1" timeOffset="187640.0686">19228 5123 74 0,'-28'-2'37'0,"9"7"-1"16,-2-8 1-16,21 3-27 16,0 0-8-16,9-13 2 15,20 2-3-15,13 1 2 16,12-6-2-16,14 4 1 15,9-1-2-15,7 4 1 16,-1 2 0-16,-5 5-1 16,-11 5 1-16,-12 7-1 15,-17 7 3-15,-18 7-2 16,-20 11 1-16,-19 5 0 15,-19 9 1-15,-14 12-3 0,-14 6 3 16,-9 4-2-16,-7 6 0 16,2-1 3-16,7-3-3 15,10-6 1-15,16-8 1 16,19-8 0-16,22-12-1 15,19-12 0-15,26-14-1 16,23-11-2-16,14-6 0 16,13-9-1-16,11 0-7 15,-16-19-15-15,15 15-16 16,-18-10 1-16,-6 9 1 15,-23-4-5-15</inkml:trace>
  <inkml:trace contextRef="#ctx0" brushRef="#br1" timeOffset="187971.1017">19481 5453 96 0,'-20'-3'39'16,"-3"-6"2"-16,12 9-3 15,-3-6-34-15,14 6-2 16,18-3-1-16,11 3 0 16,12 0-1-16,13-3 0 0,13 3-1 15,9-3-3-15,17 14-18 16,-11-14-15-16,12 8-2 15,-13-3 0-15,0 7-1 16</inkml:trace>
  <inkml:trace contextRef="#ctx0" brushRef="#br1" timeOffset="188422.1468">20236 5533 70 0,'-13'-7'38'0,"13"7"-1"16,0 0 2-16,4 16-22 16,-13-7-11-16,4 12-2 15,-8 1 0-15,3 9 0 16,-7 4-2-16,0 0 3 15,1 1-4-15,2-4 2 16,2-3-2-16,4-6 2 16,6-5-3-16,2-18 3 15,10-4-2-15,6-9-2 16,4-8 2-16,6-9-2 15,0-6 3-15,7-6-3 16,-3-3 2-16,3 4-2 16,-4 2 2-16,-1 4 0 0,-5 9-1 15,-3 7 1-15,-3 10-1 16,-4 10 0-16,0 9 1 15,-4 10-1-15,-1 8 0 16,2 6 0-16,0 9-1 16,0-3 1-16,5 6-7 15,-6-12-13-15,18 11-12 16,-12-18-7-16,12 3 0 15,-7-18-1-15</inkml:trace>
  <inkml:trace contextRef="#ctx0" brushRef="#br1" timeOffset="189361.2407">21500 5038 49 0,'0'0'28'0,"-11"-7"-1"15,11 7-3-15,0 0-20 16,7-13-4-16,4 9 4 16,-4-8 0-16,8 9 2 15,-10-11 0-15,9 11 2 16,-12-10 3-16,-2 13-2 15,-4-17 0-15,4 17-2 16,-30-5-1-16,4 10-2 16,-12 0 0-16,-1 10-1 15,-10 5 1-15,1 8-2 0,-3 3 2 16,4 3-3-1,7 1 2-15,10 3-2 0,6-1 1 16,15-1-1-16,14-2-1 16,13-1 0-16,14-5 0 15,7-2 0-15,11-1 0 16,5-4 0-16,2-2 1 15,-1 1-1-15,-4-3 1 16,-10 3-1-16,-8 3 1 16,-13 2 0-16,-14 3-1 15,-13 8 1-15,-13 2-1 16,-10 3 2-16,-11-1-2 15,-4 0 2-15,-1-2 0 16,0-5-1-16,6-4 1 16,5-10-3-16,17-7 0 0,17-12-10 15,15-3-16-15,4-19-12 16,29-2-1-16,-2-13-1 15,22 1 0-15</inkml:trace>
  <inkml:trace contextRef="#ctx0" brushRef="#br1" timeOffset="189776.2822">22168 5155 96 0,'-7'-27'38'0,"-2"17"1"16,-18-3-1-16,-1 15-33 15,-14 4 0-15,-1 15-1 0,-9 8 0 16,-3 10-1-16,2 7 0 16,4 9-1-16,9 2 0 15,8 0-1-15,21 0 0 16,15-5 0-16,20-9-1 15,17-8 0-15,14-9 1 16,13-11-1-16,7-12 1 16,2-12 0-16,0-11 1 15,-7-10-1-15,-10-10 0 16,-10-6 0-16,-16-10 0 15,-14-1 0-15,-15-2-1 16,-13 0 0-16,-12 8-2 16,-9 8 1-16,-8 7 0 15,-4 13 0-15,1 12-2 0,0 9-2 16,13 23-9-16,-1-11-12 15,29 25-7-15,-1-11-7 16,27 13 0-16,1-9-1 16</inkml:trace>
  <inkml:trace contextRef="#ctx0" brushRef="#br1" timeOffset="190218.3261">22682 5601 62 0,'14'-15'37'16,"4"6"0"-16,-11-2 1 16,7 12-13-16,-14-1-14 15,0 0-4-15,0 0-1 16,0 0-1-16,0 0 0 15,-19 20-2-15,7-5 0 16,0 6-1-16,-2-2 0 16,5 9-1-16,4 0 0 15,10-3 2-15,11 0-2 16,9-6 1-16,13-4-1 15,11-8 2-15,8-7-3 0,8-7 0 16,2-10 0-16,-2-5-3 16,-1-3 0-16,-10-10-9 15,6 13-11-15,-30-20-10 16,7 17-8-16,-26-15 1 15,3 12-3-15</inkml:trace>
  <inkml:trace contextRef="#ctx0" brushRef="#br1" timeOffset="190421.3467">23072 5489 88 0,'-34'43'41'16,"-10"-1"2"-16,12 13-1 0,-8-5-10 15,11 7-28-15,4 3 1 16,9 1-5-16,3-4 0 15,7-5 0-15,13 1-5 16,-6-25-21-16,27 8-11 16,-10-20-5-16,13-8-1 15,-7-17-1-15</inkml:trace>
  <inkml:trace contextRef="#ctx0" brushRef="#br2" timeOffset="750175.3165">9011 8032 60 0,'-2'-30'36'0,"-5"0"-1"16,1 8 1-16,-3-4-16 15,3 16-16-15,6 10 0 16,-11-8 0-16,11 8-1 16,-8 32-1-16,4 3-1 0,2 13 0 15,1 13 0-15,0 17-1 16,0 10 0-16,1 6 0 15,1 0 0-15,3-5 0 16,-1-8 0-16,1-11 0 16,3-13-1-16,-2-18 1 15,-1-17 1-15,-4-22-1 16,13-13 0-16,-9-20 1 15,2-18-1-15,0-15 1 16,-3-11 0-16,2-14-1 16,-2-12 1-16,-3-5 0 15,-1 0 0-15,-1 3 0 16,0 9 0-16,-2 8 0 15,4 13 0-15,5 14 0 0,4 17-1 16,7 12 0-16,11 15 0 16,11 10 1-16,7 9-1 15,6 6 0-15,6 6 1 16,1 8-1-16,-3 4 0 15,-4 7 1-15,-12 4-1 16,-12 7 1-16,-17 2-1 16,-16 8 0-16,-17 2 0 15,-15 0 0-15,-12 0 0 16,-8-4 0-16,-2-7 0 15,1-6-1-15,11-9 1 16,12-10 0-16,19-10-1 16,17-10 1-16,25 1 0 15,18-5 0-15,12-2 0 16,5 1 0-16,6 5 0 0,-1 5 0 15,-9 5 1-15,-9 12-1 16,-19 7 1-16,-18 15 0 16,-19 6-1-16,-16 7 1 15,-19 4 0-15,-10 3 0 16,-9-5-1-16,0-6 0 15,1-6 0-15,9-10-2 16,15-8-1-16,12-17-5 16,33-1-27-16,7-18-4 15,28-1 1-15,6-15-2 16</inkml:trace>
  <inkml:trace contextRef="#ctx0" brushRef="#br2" timeOffset="750587.3577">10142 8312 83 0,'-12'-10'39'16,"-11"12"-2"-16,-19-1 2 16,-5 15-32-16,-14 0-1 15,2 14-1-15,-6 4-1 16,4 11 1-16,1 1-2 15,10 5 0-15,8-3-2 16,17-2 1-16,10-4-1 16,14-8 0-16,11-11-1 15,14-10 0-15,12-13 0 16,12-10 0-16,5-12 1 15,5-12-1-15,1-10 1 0,-2-6-1 16,-4-6 1-16,-4 1-1 16,-9 4 1-16,-9 6-1 15,-8 11 0-15,-11 8 1 16,-12 26-1-16,0 0 0 15,-8 29 0-15,-6 9 0 16,-3 13 0-16,2 5-1 16,4 3-1-16,7-2-2 15,12-7-2-15,8-20-2 16,28-8-27-16,-3-33-5 15,20-11 1-15,-1-27-2 16</inkml:trace>
  <inkml:trace contextRef="#ctx0" brushRef="#br2" timeOffset="750793.3783">10766 7662 109 0,'-28'47'39'0,"-15"21"0"15,4 26-4-15,-7 9-33 16,11 10 0-16,5 2-3 15,13 0 0-15,12-8-3 16,10-15-4-16,27-8-28 16,1-23-2-16,22-11 0 15,-1-26-3-15</inkml:trace>
  <inkml:trace contextRef="#ctx0" brushRef="#br2" timeOffset="751173.4163">11131 8201 103 0,'-50'21'41'16,"-17"5"2"-16,5 18-3 16,-6 2-36-16,6 9 0 15,9 0-2-15,12 0 1 16,15-5-2-16,18-6 0 15,22-14 0-15,20-13-1 16,17-17 0-16,15-13 0 16,4-14 0-16,4-14 0 15,-1-7 0-15,-5-9 0 16,-9 0 0-16,-12 0 0 0,-12 6 0 15,-13 10-1-15,-13 11 1 16,-11 13 0-16,-9 15 0 16,-7 19 1-16,-3 9-2 15,-6 13 1-15,8 6 0 16,2 7-2-16,8 4 0 15,7-9-3-15,16 0-2 16,5-25-9-16,28 2-22 16,-3-24-3-16,15-3 2 15,-3-26-2-15</inkml:trace>
  <inkml:trace contextRef="#ctx0" brushRef="#br2" timeOffset="751519.4509">11737 8209 102 0,'-19'29'39'16,"-14"1"2"-16,5 17-3 15,-4-1-34-15,7 4-1 16,2 1 0-16,7-5-2 16,6-8 0-16,10-8 0 15,11-15-1-15,8-14 1 16,10-17-1-16,8-14 0 15,6-10 1-15,0-12-1 16,2-7 1-16,-1-3-1 16,-3-2 1-16,-7 8 1 15,-6 7-2-15,-4 12 1 16,-9 19 0-16,-1 12-1 15,-7 18 0-15,-5 12 0 0,-2 16-1 16,-5 12-1-16,5 7-1 16,4 2-2-16,7 1-3 15,0-19-14-15,23 4-18 16,1-18 0-16,19-6-1 15,-2-22 2-15</inkml:trace>
  <inkml:trace contextRef="#ctx0" brushRef="#br2" timeOffset="751751.4739">12534 8172 113 0,'-48'20'42'15,"4"17"0"-15,-9-4-5 0,10 12-34 16,6 3-1-16,13-1 0 15,7-1-2-15,13-3 1 16,18-10-3-16,11-10 0 16,20-9-2-16,7-16-2 15,17 2-13-15,-4-27-22 16,8 3 1-16,-11-18 0 15,4 7-1-15</inkml:trace>
  <inkml:trace contextRef="#ctx0" brushRef="#br2" timeOffset="752128.5118">12756 8313 107 0,'-42'28'41'16,"15"7"1"-16,-5-13-4 16,21 6-36-16,8-8-1 15,17-8 0-15,13-8 0 16,15-9-1-16,10-9 0 15,8-8 0-15,0-6 0 16,-1-7-1-16,-8-1 1 16,-8-2 0-16,-16 1 0 15,-16 4 1-15,-15 2 0 16,-15 9 1-16,-14 10 0 15,-8 9-1-15,-6 10 0 16,-3 11 1-16,-1 11-1 16,8 14 0-16,5 9 0 15,8 1-1-15,12-1 0 16,12-1 1-16,18-8-2 0,13-11-2 15,21-12 0-15,13-18-3 16,16-6-3-16,3-29-13 16,20 5-18-16,-10-19-1 15,8 8 0-15,-17-10 2 16</inkml:trace>
  <inkml:trace contextRef="#ctx0" brushRef="#br2" timeOffset="752496.5486">13553 8213 99 0,'-30'0'41'0,"3"9"2"16,-11-7-1-16,13 4-35 15,-17 3-2-15,4 9-1 16,-1 1-1-16,3 10-1 16,6 4-1-16,6 7 0 0,6 1 0 15,7 2 0-15,12-4-1 16,12-6 1-16,7-8-1 15,13-14 0-15,8-17 0 16,7-14 0-16,9-13 0 16,3-13 0-16,1-11 0 15,-2-14 0-15,-1-4 0 16,-7-3 1-16,-10 3-2 15,-9 7 2-15,-10 9-2 16,-12 15 2-16,-9 15-1 16,-1 29 0-16,-28 5 1 15,6 30-1-15,-4 14 2 16,0 9-5-16,5 10 0 15,6-5-4-15,19 11-10 0,-5-24-8 16,27 2-17-16,-4-21-2 16,24-8 0-16,2-16 1 15</inkml:trace>
  <inkml:trace contextRef="#ctx0" brushRef="#br2" timeOffset="753130.612">14711 8403 90 0,'0'0'39'0,"0"0"-1"16,0 0 2-16,0 0-33 16,11 1-4-16,4-2-1 0,9-4-1 15,9-4 1-15,12-7-1 16,5-5 1-16,6-3 0 15,1-5 0-15,-7-2-1 16,-6 0 1-16,-13 1-1 16,-17-2 0-16,-17 5 0 15,-17 3 0-15,-17 10 0 16,-11 9 0-16,-8 9 0 15,-10 13-1-15,0 12 1 16,3 13 1-16,7 8-3 16,14 7 3-16,13 0-3 15,14-2 2-15,24-6-1 16,21-10 0-16,23-13-2 0,28-13-2 15,17-17-2-15,21 1-8 16,-3-27-15-16,16 3-11 16,-9-12 1-16,-2 4-2 15,-20-4 3-15</inkml:trace>
  <inkml:trace contextRef="#ctx0" brushRef="#br2" timeOffset="753584.6574">15784 8190 108 0,'-36'-3'39'0,"-12"-2"2"16,1 10-1-16,-14 3-36 15,6 11-1-15,-4 5 1 16,1 11-1-16,-2 4 0 16,11 7-1-16,8-3 0 0,16 2-1 15,19-7 0-15,17-12-1 16,22-14 1-16,17-12 0 15,18-15 1-15,12-15-2 16,3-7 0-16,2-9 0 16,-4-6 0-16,-10 2 0 15,-10 0 0-15,-22 9 0 16,-15 7 0-16,-19 16 0 15,-14 15 0-15,-19 17 0 16,-13 18 0-16,-10 22 0 16,-8 20 0-16,1 10 0 15,-1 19 0-15,10-2 0 16,7 6 0-16,11-3 0 15,10-8 0-15,14-16 0 0,15-16 0 16,9-17 0-16,13-20 0 16,11-19 0-16,11-20 0 15,11-21 0-15,11-15 0 16,1-17 0-16,6-5-7 15,-2-21-9-15,11 12-7 16,-19-14-13-16,9 12-8 16,-14-1 3-16,-2 14-1 15</inkml:trace>
  <inkml:trace contextRef="#ctx0" brushRef="#br2" timeOffset="754516.7506">16572 8087 122 0,'-24'9'43'15,"-10"-3"1"-15,13 15-2 16,-3 1-38-16,4 4-4 16,2 11 0-16,0 3 0 15,4 7 0-15,5-1 0 16,7-1 0-16,3-3 0 15,9-7 0-15,9-10 0 16,7-13 0-16,13-14 0 16,5-15 0-16,4-10 0 15,6-10 0-15,-3-8 0 16,-2-2 0-16,-5-2 0 15,-4 10 0-15,-11 3 0 16,-6 11 0-16,-13 14 0 16,-10 11 0-16,4 13 0 0,-13 12 0 15,-2 8 0-15,1 5 0 16,4 5 0-16,6 3 0 15,5-7-3-15,13-2-4 16,8-15-2-16,16 1-7 16,-6-29-6-16,21 8-9 15,-13-26-6-15,8 0 0 16,-12-19 24-16,-1 5 11 15,-8-3 5-15,-13-9 10 16,3 18 5-16,-25-17 9 16,11 25 13-16,-19-6-2 15,12 30-20-15,-24-13-11 16,7 21-2-16,-5 9-1 0,-1 10 0 15,-2 10-4-15,2 6 0 16,3 9 0-16,3-5 0 16,8-2 0-16,8-2 0 15,6-12 0-15,13-9 0 16,7-18 0-16,12-13 0 15,6-13 0-15,8-9 0 16,1-9 0-16,0-5 0 16,-4 0 0-16,-6 2 0 15,-10 11 0-15,-10 8 0 16,-13 13 0-16,-9 11 0 15,-11 14 0-15,-6 10 0 16,0 4 0-16,1 10 0 16,5-2 0-16,9-2 0 0,15-9 0 15,11-15-5-15,21-4-7 16,3-27-6-16,24 4-6 15,-11-36-8-15,19-2-8 16,-10-20 1-16,5-1 0 16,-13-10 4-16,-5-6 32 15,-7 17 16-15,-30-10 7 16,7 36 9-16,-30 5 10 15,1 30 0-15,-25 18 2 16,-1 30 0-16,-16 16-29 16,4 20-7-16,0 12-3 15,3 9-1-15,5 5-1 16,2-4-2-16,12 0-2 15,5-14-6-15,17 0-15 16,-8-30-17-16,11-7 2 0,-2-28-1 16,7-10-1-16</inkml:trace>
  <inkml:trace contextRef="#ctx0" brushRef="#br2" timeOffset="754867.7854">17843 7994 115 0,'0'0'44'16,"-14"19"-2"-16,19 4 1 15,-6-1-36-15,21-1-3 16,8-3-4-16,8-4 0 16,8-1 0-16,3-8 0 15,4-1 0-15,1-5 0 16,-4 0 0-16,-5-1 0 0,-7-1 0 15,-7 2 0-15,-7 3 0 16,-9 3 0-16,-13-5 0 16,6 27 0-16,-14-3 0 15,-5 10 0-15,-2 7 0 16,-7 9 0-16,2 6 0 15,1-1 0-15,4-1 0 16,1-9-4-16,14-3-5 16,0-27-7-16,24-1-7 15,-11-36-9-15,22-7-9 16,-6-22 1-16,11-4 1 15,-10-22 2-15</inkml:trace>
  <inkml:trace contextRef="#ctx0" brushRef="#br2" timeOffset="754974.7964">18393 7838 104 0,'-23'-35'39'16,"-10"5"-3"-16,2 14-5 15,5 12-43-15,-9-1-27 16,20 12-1-16,15-7-2 16</inkml:trace>
  <inkml:trace contextRef="#ctx0" brushRef="#br2" timeOffset="755867.8857">18834 8164 97 0,'0'0'38'0,"-23"0"1"16,3 10 0-16,-12-2-34 0,-2 9-1 15,-4 6 1-15,1 10 0 16,-6 5 0-16,7 9 0 15,6 0-2-15,13 1-1 16,11-3 0-16,11-4-1 16,14-10-1-16,15-12 1 15,9-13-2-15,11-11 1 16,3-12-1-16,-1-10 1 15,-3-9-1-15,-7-8 0 16,-8-2 0-16,-13-3 0 16,-11 2 0-16,-10 0 0 15,-10 10 0-15,-7 4 2 16,-7 9-1-16,-2 8 1 15,2 8 1-15,2 7-1 16,7 5 0-16,11-4 0 0,11 18 0 16,12-9 0-16,12-2 0 15,11-1-1-15,11-1 0 16,3-3 1-16,2-1 1 15,-5 6-2-15,-7 0 0 16,-11 4 0-16,-12 7 0 16,-13 7 0-16,-14 8 0 15,-12 8 0-15,-6 1 0 16,-10 6 0-16,0-3 0 15,3-3 0-15,3-7 0 16,11-9 0-16,11-26 0 16,17 3 0-16,14-27 0 15,11-12 0-15,6-11 0 16,8-10 0-16,4-1 0 0,-2-4 0 15,-4 8 0-15,-8 9 0 16,-11 14 0-16,-11 15 0 16,-13 13 0-16,-8 16 0 15,-12 14 0-15,-3 11 0 16,1 8 0-16,5 6 0 15,12 2-6-15,7-10-4 16,25 2-7-16,-5-29-4 16,33 5-6-16,-10-34-8 15,22-9-6-15,-7-21 2 16,7-10 3-16</inkml:trace>
  <inkml:trace contextRef="#ctx0" brushRef="#br2" timeOffset="756035.9025">20487 7593 111 0,'-14'-44'40'16,"-3"32"1"-16,-18 24-1 15,3 31-34-15,-9 18-2 16,4 18-3-16,7 13-5 16,-5-1-14-16,30 14-20 15,-2-13-4-15,19 6 2 16,3-16-3-16</inkml:trace>
  <inkml:trace contextRef="#ctx0" brushRef="#br2" timeOffset="756186.9176">20380 8710 125 0,'-32'15'45'0,"-9"-12"-2"16,12 3-1-16,5-6-44 0,1-13-13 16,23 13-14-16,0-10-15 15,18 9 1-15,2-5-2 16,23 9 2-16</inkml:trace>
  <inkml:trace contextRef="#ctx0" brushRef="#br2" timeOffset="756641.9631">22157 9422 87 0,'-25'-3'39'0,"-3"4"-1"0,6 18 2 16,-8 5-24-16,11 21-12 15,1 15-1-15,4 12-1 16,4 10-1-16,3 8 0 15,6 1-2-15,2-3-1 16,9-6-4-16,1-25-13 16,13-2-18-16,2-28-3 15,8-9 2-15,-1-26-2 16</inkml:trace>
  <inkml:trace contextRef="#ctx0" brushRef="#br2" timeOffset="756854.9844">22118 9344 90 0,'-25'-14'40'0,"5"6"1"16,20 8 0-16,0 0-19 16,29 13-19-16,15-16-2 15,16-1-1-15,13-5-1 16,7-3-2-16,7 4-2 15,-7-7-8-15,5 16-24 16,-24-3-4-16,-11 15 2 16,-24-2-2-16</inkml:trace>
  <inkml:trace contextRef="#ctx0" brushRef="#br2" timeOffset="757048.0037">22168 9748 120 0,'-24'35'41'15,"11"-20"0"-15,28-2-1 16,21-16-38-16,17-9 0 15,21-5-2-15,6-3-1 16,4 2-2-16,-5-1-2 16,-5 18-4-16,-25-7-14 15,-6 26-17-15,-31 1 2 16,-16 17-1-16,-27 2 0 15</inkml:trace>
  <inkml:trace contextRef="#ctx0" brushRef="#br2" timeOffset="757191.018">22267 10165 102 0,'-73'46'36'0,"18"1"4"16,10-15-4-16,30-2-25 0,16-19-7 15,27-12-3-15,27-16-1 16,21-13-2-16,26-5-5 16,3-25-24-16,28 0-6 15,-3-11-2-15,2 0-1 16</inkml:trace>
  <inkml:trace contextRef="#ctx0" brushRef="#br2" timeOffset="757589.0578">22701 8840 107 0,'-155'8'41'0,"-17"21"1"16,5 41-2-16,-9 26-34 0,21 30-2 15,22 24 0-15,33 20-1 16,29 12-2-16,37 8 2 15,46-7-3-15,43-8 4 16,44-17-6-16,35-28 4 16,32-32-4-16,22-33 4 15,15-38-2-15,8-32 0 16,-8-31 0-16,-18-31 0 15,-24-26 0-15,-29-22 0 16,-38-19 0-16,-31-13 0 16,-38-11 0-16,-31-10 0 15,-29-3 0-15,-21-4 0 16,-18 10 0-16,-12 16-5 15,-5 31 0-15,-2 29 1 16,7 42-3-16,1 28-11 0,34 53-9 16,2 13-11-16,34 37-1 15,17 9-2-15,29 19 2 16</inkml:trace>
  <inkml:trace contextRef="#ctx0" brushRef="#br2" timeOffset="757723.0712">23800 10355 119 0,'1'23'23'16,"-11"-20"-20"-16,-5-14-1 16,-8-11-45-16,10 2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13:16.9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5282 5733 21 0,'5'-16'31'0,"-5"16"2"0,0 0-9 16,-10-17-6-16,10 17 3 15,0 0-8-15,0 0-3 16,-12-7-3-16,12 7-1 15,0 0-2-15,0 0-1 16,-4-15-1-16,4 15 0 16,0 0 0-16,1-11-1 15,-1 11 1-15,4 21-1 16,-5 11 2-16,1 9-1 15,-3 17 1-15,-1 13-1 16,-4 10 1-16,-1 9-2 16,0 1 1-16,1-1-1 15,-2-6-1-15,0-3 0 16,2-12-1-16,4-12 1 0,1-6-4 15,1-15-2-15,8 3-11 16,-5-21-19-16,9-6 0 16,-10-12-2-16,17-10 2 15</inkml:trace>
  <inkml:trace contextRef="#ctx0" brushRef="#br0" timeOffset="215.8272">5226 6247 90 0,'-1'-17'37'0,"-6"0"0"15,7 17 1-15,-2-13-32 16,2 13-3-16,9 5-1 16,5-5-1-16,5-3 0 15,10-4 0-15,10-8-1 0,9-5-1 16,8-1-3-16,3-14-4 15,11 6-29-15,-10-12 1 16,7 9-2-16,-12-9 0 16</inkml:trace>
  <inkml:trace contextRef="#ctx0" brushRef="#br0" timeOffset="471.6224">5881 5527 87 0,'-9'14'38'16,"-5"7"-1"-16,0 26 2 0,2 11-34 16,-5 14-2-16,3 12 1 15,-2 14-1-15,0 7 0 16,0 1-1-16,4 1 0 15,2-12 0-15,6-6-5 16,3-15-2-16,16-8-30 16,-4-28-3-16,17-10-1 15,1-19 0-15</inkml:trace>
  <inkml:trace contextRef="#ctx0" brushRef="#br0" timeOffset="2154.2752">11925 5767 87 0,'-3'-13'34'15,"-7"-1"1"-15,-1 10-2 16,-9 1-30-16,2 8 0 16,-6 8 0-16,-2 6 2 15,-3 8 0-15,-4 11-1 16,-6 7 1-16,2 13-1 15,-1 2 1-15,1 8-3 16,3 4 2-16,11 5-3 16,5 0-1-16,13-1 0 15,14-8 1-15,14-8 0 16,18-13-1-16,13-14 2 0,15-16-2 15,8-19 0-15,8-13 1 16,1-16 0-16,-4-15 0 16,-3-10-2-16,-11-14 1 15,-12-2-1-15,-20-3 2 16,-14-1 0-16,-21 2-2 15,-15 4 2-15,-14 2-3 16,-13 10 0-16,-7 12 0 16,-8 16 0-16,1 15-1 15,0 8 2-15,9 16-3 16,4 1-9-16,24 22-22 15,3-6-3-15,22 10 1 16,6-10-1-16</inkml:trace>
  <inkml:trace contextRef="#ctx0" brushRef="#br0" timeOffset="2610.9096">12553 6346 101 0,'-10'3'38'0,"10"-3"2"0,14-8-3 16,4 0-31-16,-1 1-4 15,6 3-1-15,1 0 1 16,-1 5-1-16,-3 4 0 15,-2 5 0-15,-6 5 0 16,-5 5 0-16,-5 4 0 16,-6 5 0-16,-8 3 0 15,-1 3 2-15,-3-5-2 16,0 3 1-16,1-9-1 15,4-1 2-15,4-8-2 16,7-15 1-16,11 6-1 16,7-15-3-16,13-6 1 15,4-7-4-15,16 9-15 0,-5-14-20 16,15 7 0-16,-4-3-3 15,9 10 1-15</inkml:trace>
  <inkml:trace contextRef="#ctx0" brushRef="#br0" timeOffset="3677.056">17078 5830 71 0,'6'-12'36'15,"-4"-3"-3"-15,-2 15 4 16,2-20-30-16,-2 20 1 15,0 0-2-15,0 15-3 16,-5 2 2-16,0 12-3 16,-5 6 2-16,4 13-4 15,-3 9 3-15,-1 10-3 0,1 5 2 16,0 4-1-1,-3 3-1-15,3 0 0 0,2-6-1 16,-2-11-2-16,11-1-8 16,-9-23-22-16,14-4-5 15,-6-21 1-15,12-7 0 16</inkml:trace>
  <inkml:trace contextRef="#ctx0" brushRef="#br0" timeOffset="3888.8864">17013 6269 98 0,'-8'-13'38'0,"-6"2"1"16,14 11-2-16,0 0-31 16,-3 13-2-16,3-13-2 15,23 15-1-15,1-8 0 0,7-2 0 16,8-3-2-16,5-7-1 15,11 1-6-15,-7-16-27 16,17 2-3-16,-9-16 0 16,7 2-2-16</inkml:trace>
  <inkml:trace contextRef="#ctx0" brushRef="#br0" timeOffset="4525.3768">17795 6380 107 0,'-17'8'39'0,"17"-8"1"15,0 0-1-15,14-19-36 16,9 6-1-16,6-2 0 15,4 1 0-15,2 2 0 16,2 1-1-16,-6 5 0 16,0 4 0-16,-7 8-1 15,-13 4 1-15,-6 9-1 16,-11 5 0-16,-11 4 1 15,-5 4-1-15,-5 4 1 16,-4 1-1-16,-3-2 3 0,5-2-2 16,5-3 1-16,9-5-1 15,7-4 2-15,10-7-2 16,15-9 1-16,11-5-2 15,15-8-3-15,16-4-3 16,4-14-8-16,23 3-24 16,-6-14-5-16,11 3 3 15,-5-11-4-15</inkml:trace>
  <inkml:trace contextRef="#ctx0" brushRef="#br0" timeOffset="4988.0064">18794 5908 103 0,'-17'-15'36'0,"17"15"3"16,-29-17-2-16,19 13-32 15,-14 4-1-15,-4 7 0 16,-8 5-1-16,-6 13 1 15,-5 5 0-15,-3 11-1 16,-3 9 0-16,-1 4-1 16,3 7-1-16,5 2 0 15,9 0-1-15,9-1 1 16,14-2 0-16,14-6 1 15,17-8 0-15,13-7-2 16,17-12 0-16,12-12 0 16,12-14 0-16,10-11 0 15,2-17 0-15,3-13 0 0,-6-15 0 16,-5-8 0-16,-12-8 0 15,-13-3 0-15,-19 0 0 16,-18 2 0-16,-23 5-2 16,-17 9 2-16,-20 16-2 15,-13 14 1-15,-12 16 0 16,-8 12 0-16,3 14-3 15,-1 1-9-15,31 14-23 16,1-8-6-16,28-2 1 16,18-19-2-16</inkml:trace>
  <inkml:trace contextRef="#ctx0" brushRef="#br0" timeOffset="69555.5137">5990 6618 81 0,'0'0'37'15,"16"-7"-1"-15,-9-5 0 16,8 7-30-16,-2-8-1 15,9 0-2-15,1-1 0 16,8 3-1-16,-2-3 0 16,0 6-2-16,-2 3 1 15,-6 3 0-15,-9 7 0 16,-9 7 0-16,-10 8 0 15,-7 3 2-15,-9 4-1 16,-4 4 0-16,-1-1 0 16,-1-3 0-16,7 0-1 15,5-6 1-15,10-7 0 16,7-14-2-16,28 6 0 15,10-14-1-15,13-2-4 16,-1-8-31-16,19 0-3 0,-4-7-1 16,8 3-1-16</inkml:trace>
  <inkml:trace contextRef="#ctx0" brushRef="#br0" timeOffset="72738.5585">17547 5857 19 0,'5'-12'24'16,"-5"12"4"-16,-2-10-1 15,2 10-6-15,-3-10-6 16,3 10-1-16,0 0-5 16,0 0 0-16,0 0 0 15,0 0-2-15,0 0-1 16,7 17-3-16,-11-4 3 15,4 8-4-15,-6 8 3 16,2 12-4-16,-5 6 2 16,0 12-2-16,-6 4 3 15,2 6-3-15,-3 3 0 0,2 3 0 16,-1-3 0-16,2-4 2 15,5-8-3-15,2-3 3 16,4-10-3-16,3-4 2 16,2-9-1-16,1-7 1 15,-1-7-2-15,0-8-1 16,-2 0-2-16,-1-12-6 15,0 0-27-15,0 0-1 16,-2-16-1-16,-3 0-1 16</inkml:trace>
  <inkml:trace contextRef="#ctx0" brushRef="#br1" timeOffset="288702.7498">4380 5906 89 0,'-5'-10'36'16,"1"-11"-1"-16,13 4 1 15,-2-1-35-15,15-9 1 16,5-1-3-16,8 4 2 15,2 6 0-15,3 6 0 16,-6 6 1-16,-1 9-1 16,-9 8 0-16,-8 17 0 15,-15 10 2-15,-10 10-1 16,-12 12 1-16,-8 10-1 15,-9 7 1-15,-5 2-1 16,2 0 1-16,1-8-1 16,8-7-1-16,7-8 1 15,10-11 0-15,13-13 0 0,15-14-1 16,12-11 0-16,12-11 1 15,10-5-1-15,6-6-1 16,4-3-1-16,3 3-4 16,-11-11-17-16,9 19-17 15,-13-3-2-15,2 8-1 16,-7-4-1-16</inkml:trace>
  <inkml:trace contextRef="#ctx0" brushRef="#br1" timeOffset="290167.3103">16112 5905 82 0,'0'0'35'0,"0"0"-1"15,0 0 0-15,27-11-31 16,4 4 3-16,6-7-4 15,10 4 4-15,1-4-4 16,5 3 2-16,-5 2-3 16,-4 7 1-16,-13 5 2 15,-12 11-4-15,-19 9 3 16,-16 15-3-16,-16 12 3 0,-13 10-3 15,-12 9 2-15,-8 7-2 16,-7 4 1-16,4-2 0 16,7-5 0-16,12-9 3 15,19-12-3-15,19-11 2 16,23-17-2-16,25-13 0 15,23-12-1-15,18-12-2 16,22-2-4-16,-8-12-34 16,16 5 1-16,-10-2-3 15,-7 6 0-15</inkml:trace>
  <inkml:trace contextRef="#ctx0" brushRef="#br2" timeOffset="309814.5554">20475 5968 98 0,'11'-12'37'15,"-11"12"-1"-15,13 20-2 16,-9 7-33-16,2 12 0 16,0 13 1-16,-6 5 0 15,4 6 2-15,-3-4-1 16,6-4 1-16,10-22 0 15,18-26 2-15,23-47-1 16,37-41-1-16,38-50-1 16,42-37-2-16,39-42-2 15,26-39-3-15,38-9-33 16,-6-26-4-16,6 14-1 15,-23 14-1-15</inkml:trace>
  <inkml:trace contextRef="#ctx0" brushRef="#br0" timeOffset="907858.6276">11613 9695 52 0,'9'-21'30'0,"1"-1"0"16,-4-2 0-16,-1-3-27 16,-1 6 2-16,-6-4-1 15,4 5 2-15,-15-2 0 16,2 10 0-16,-16-4 0 15,0 6-1-15,-15 0 0 16,-1 7-1-16,-10-1 0 0,0 8-2 16,-5 1 1-16,0 10-1 15,0 8-1-15,2 7 1 16,4 10 1-16,3 6-1 15,5 10-1-15,4 9 2 16,4 6-2-16,7 7 1 16,9 0-1-16,11 8-1 15,12-1 0-15,11 0 0 16,11-3-1-16,14-5 2 15,7-7-3-15,12-7 3 16,8-15-2-16,11-13 2 16,5-21-1-16,6-24 0 0,4-21 2 15,4-26-3 1,0-29 3-16,-1-20-2 0,-4-18 2 15,-14-9-1-15,-13-4 0 16,-22 1-2-16,-22 4 1 16,-19 12 1-16,-26 20-1 15,-23 25-1-15,-22 23 0 16,-21 27 0-16,-8 22 0 15,-9 21 1-15,7 21-2 16,8 7-3-16,31 19-32 16,6-9 0-16,35 4-1 15,21-15-1-15</inkml:trace>
  <inkml:trace contextRef="#ctx0" brushRef="#br0" timeOffset="908490.6276">12221 10419 96 0,'-15'1'39'15,"15"-1"0"-15,0 0 0 16,8-11-37-16,10 1-1 16,8-4 0-16,4 0 2 15,4 1-2-15,-2-1 1 16,-1 2-2-16,-2 3 2 15,-1 4-2-15,-8 5 1 16,-2 7-1-16,-11 6 0 16,-3 8 1-16,-11 6-1 15,-7 9 0-15,-9 7 0 0,-10 5 2 16,-1 2-1-16,-9 2 0 15,0-4 1-15,5-2-1 16,1-7 1-16,10-5-1 16,10-10 0-16,12-3 1 15,15-8-1-15,16-5 0 16,13-7-1-16,13-2 1 15,10-4 0-15,5-1-1 16,6-1-2-16,-4-6-5 16,14 9-31-16,-23-10-3 15,1 8-1-15,-13-7-2 16</inkml:trace>
  <inkml:trace contextRef="#ctx0" brushRef="#br0" timeOffset="941598.6276">19161 7817 75 0,'0'0'37'0,"10"1"-1"16,-10 22 1-16,-14 12-22 16,2 17-12-16,-7 4 0 15,2 15 0-15,-5 1 0 16,2 9-2-16,4-2-1 0,2-7-2 15,12-5-6-15,-5-19-19 16,16 0-9-16,0-21 0 16,9-8-1-16,-3-21 0 15</inkml:trace>
  <inkml:trace contextRef="#ctx0" brushRef="#br0" timeOffset="941781.6276">19126 8240 98 0,'-18'-7'39'0,"5"11"0"16,-2 1-2-16,15 6-32 15,0-1-1-15,9 0-2 16,10-5 0-16,11-8-3 16,11-6-3-16,1-14-6 0,20 1-24 15,-9-17-4-15,8 2 1 16,-11-11-1-16</inkml:trace>
  <inkml:trace contextRef="#ctx0" brushRef="#br0" timeOffset="941947.6276">19533 7867 101 0,'-19'26'38'0,"-10"9"1"15,10 14-2-15,-9 5-32 16,8 8-2-16,3 6-1 16,4 3-1-16,7 0-2 15,4-10-3-15,15 2-6 16,-4-16-27-16,19-4-1 0,-4-16 0 15,18-10-1-15</inkml:trace>
  <inkml:trace contextRef="#ctx0" brushRef="#br0" timeOffset="942443.6276">19739 8291 96 0,'-31'11'38'0,"4"7"1"15,-2-2-2-15,14 4-33 16,5-4-2-16,13 0 1 15,12-6 0-15,9-2-1 16,10-11 0-16,8-4 0 16,2-8-1-16,4-5 0 0,-7-4 0 15,-1-1 0-15,-6 0 0 16,-10-2-1-16,-7 7 1 15,-5 3-1-15,-7 6 0 16,-5 11 0-16,0 0 0 16,-8 18 0-16,-3 17 0 15,-2 17 0-15,-4 14-1 16,-1 19 2-16,-3 9 1 15,-2 6-1-15,3 2 1 16,0-6-2-16,5-11 2 16,1-11-1-16,4-18 1 15,2-18-2-15,7-17 0 16,1-21 1-16,0 0-1 15,8-37 1-15,-1-1-1 16,-3-17 1-16,2-7-3 0,-1-8 2 16,3-3-2-16,-1 0 1 15,3 3-2-15,1 5 1 16,5 10-4-16,5 4-1 15,12 21-18-15,-8-2-13 16,15 14-1-16,-5 2 0 16,11 10 0-16</inkml:trace>
  <inkml:trace contextRef="#ctx0" brushRef="#br0" timeOffset="942857.6276">20429 8340 90 0,'0'-14'38'0,"0"14"0"0,-1-23 2 16,1 23-29-16,-2-20-5 15,2 20-1-15,-26-5-1 16,7 16 0-16,-7 4-1 16,-2 14-1-16,-3 5 0 15,1 4 0-15,6 3 0 16,4-1-1-16,11-5 0 15,9-8 0-15,10-12-1 16,13-14 1-16,10-16-1 16,10-10-1-16,1-12 1 15,1-10 0-15,0-6 0 16,-4-3 0-16,-4 6 0 15,-11 1 0-15,-7 12 0 16,-8 10 0-16,-7 14 0 0,-4 13 0 16,-18 15 1-16,2 12-1 15,-1 9-1-15,1 9 1 16,2 4-2-16,4 3 0 15,10-3-1-15,6-8-2 16,16-2-5-16,-3-26-13 16,26 9-10-16,-9-27-7 15,13 0 2-15,-12-14 0 16</inkml:trace>
  <inkml:trace contextRef="#ctx0" brushRef="#br0" timeOffset="943473.6276">20870 8388 103 0,'-3'-10'37'0,"3"10"1"15,-16 16-2-15,6 10-29 16,-7 2-2-16,2 8-2 0,1-3-1 15,3 5 0-15,0-4 0 16,6-4 0-16,1-8-1 16,5-11 0-16,-1-11 0 15,14-8 0-15,-1-14 0 16,2-10 0-16,1-7 0 15,2-6 0-15,-1-7 0 16,-1 1-1-16,-2 6 1 16,-5 4-1-16,2 9 0 15,-3 8 0-15,-1 11-1 16,-7 13 1-16,22 0 0 15,-7 11-1-15,7 3 0 16,2 4 0-16,9-3-1 16,0 0 0-16,4-1 0 0,-2-4 0 15,2-5 0-15,-3-5 0 16,-2-5 1-16,-8-4 1 15,-4-2 0-15,-6-2 1 16,-6 0 1-16,-5 3 0 16,-3 10 0-16,-18-11 0 15,-2 15 0-15,-4 7-1 16,-5 8 1-16,1 6-1 15,-1 6 1-15,7 5-1 16,4 1 0-16,6-1 0 16,15-3-1-16,6-6 1 15,11-9 0-15,5-7-1 16,7-14 0-16,2-9 0 15,2-10 0-15,-2-8 0 16,-7-10 0-16,-5 0 0 0,-5-3 0 16,-8 3 0-16,-8 4-1 15,-3 6 0-15,-4 10 0 16,-5 3-3-16,11 17-2 15,-16-4-9-15,28 23-11 16,-12-19-5-16,21 24-6 16,-2-15-3-16,16 7-1 15,0-9 3-15</inkml:trace>
  <inkml:trace contextRef="#ctx0" brushRef="#br0" timeOffset="943935.6276">21733 8288 103 0,'0'0'40'0,"-11"-22"2"16,11 22-2-16,-28-22-32 0,16 17-5 15,-2 3 0-15,1 10 0 16,-4 7-1-16,-1 12 1 16,1 5-1-16,1 7-1 15,2 3 1-15,2-1 1 16,5-2-3-16,7-5 0 15,7-11 0-15,7-12 0 16,6-15 0-16,6-11 0 16,2-14 0-16,2-8 0 15,0-6 0-15,-1-3 0 16,-7 2 0-16,-2 6 0 15,-6 7 0-15,-8 14 0 16,-6 17 0-16,-3 16 0 16,-5 22 0-16,0 17 0 15,-2 16 0-15,-3 13 0 0,0 10 0 16,-1 9 0-16,-3-1 0 15,-5-2 0-15,-2-8 0 16,-6-9 0-16,-2-14 0 16,2-13 0-16,-2-19 0 15,-1-14 0-15,4-22 0 16,2-20 0-16,10-12-12 15,-11-31-13-15,25 0-5 16,-13-34-4-16,25 7-4 16,-7-13-6-16,18 10 1 15</inkml:trace>
  <inkml:trace contextRef="#ctx0" brushRef="#br0" timeOffset="944795.6276">22060 8444 69 0,'-14'7'39'15,"14"-7"-1"-15,0 0 0 16,18-3-14-16,6-14-21 15,10-1-1-15,4-6 1 16,4 0 0-16,-3-1-1 16,0 2 1-16,-10 2 0 15,-4 2-1-15,-18 3 0 16,-8 2-1-16,-12 5 1 15,-8 7-1-15,-8 5 0 16,-7 8 0-16,-3 5 0 0,0 10 0 16,6 5 0-16,0 7 0 15,13 1 0-15,6 1-1 16,11-3 1-16,13-6-1 15,14-5 1-15,7-9-1 16,11-9 0-16,3-8-1 16,6-10 1-16,1-7-1 15,0-5 0-15,-4-7 0 16,-9 2 0-16,-5-1 1 15,-8 2-1-15,-8 2 1 16,-11 9 1-16,-7 15-1 16,-12-8 1-16,-3 22 0 15,-7 7 1-15,-2 11-1 16,1 5 0-16,1 5 0 0,4-1 0 15,7 1 0-15,6-8 1 16,13-9-1-16,7-16 0 16,12-12 0-16,6-14 1 15,8-12-2-15,2-10 0 16,2-7 0-16,-2-5 0 15,-4 4 0-15,-4 3 0 16,-9 12 0-16,-8 10 0 16,-8 15 0-16,-10 7 0 15,0 32 0-15,-4 4 0 16,-4 4 0-16,10 12-11 15,-9-11-8-15,22 14-8 16,-14-25-5-16,32 7-2 16,-7-24-5-16,25-3-4 0,6-16 3 15</inkml:trace>
  <inkml:trace contextRef="#ctx0" brushRef="#br0" timeOffset="945688.6276">23726 8304 96 0,'0'0'37'15,"-22"-16"2"-15,8 24-9 16,-21-4-24-16,0 16 0 16,-13 5-1-16,1 10-1 15,-3 4 0-15,6 3 0 16,6-3 0-16,11-1-1 15,10-7 0-15,13-7-1 16,13-11-1-16,12-10 1 16,8-8-1-16,6-10 0 15,3-5 0-15,0-8-1 16,-3-5 1-16,-5-1-1 15,-7-2 0-15,-2 2 0 16,-8 6 0-16,-5 5 0 0,-4 8-1 16,-4 15 1-16,0 0-1 15,-9 26 1-15,2 12-1 16,-1 13 1-16,-2 15 1 15,-2 11-2-15,-4 8 3 16,0 8-2-16,-7-2 1 16,1-2-1-16,-3-7 1 15,0-8-1-15,-3-14 1 16,4-14-1-16,5-17 0 15,4-19 0-15,15-10 0 16,-10-32 0-16,13-8 1 16,4-14-2-16,5-10 1 15,1-10 0-15,0-2-3 16,1 0 2-16,-1 7-1 0,-1 8 0 15,2 12-2-15,2 9 0 16,8 16-4-16,-3-1-9 16,22 26-9-16,-13-10-4 15,24 17-3-15,-7-10-7 16,11 3 2-16,-3-9-1 15</inkml:trace>
  <inkml:trace contextRef="#ctx0" brushRef="#br0" timeOffset="946089.6276">24161 8395 104 0,'-4'-16'39'16,"-9"-7"2"-16,13 23-4 16,-22-22-33-16,6 21 0 15,-2 4-1-15,-3 12 0 0,-7 6 0 16,0 9 0-16,-2 6-1 15,3 0 0-15,5 1 0 16,5-2-1-16,7-4 0 16,10-7 1-16,10-10-2 15,14-10 1-15,10-11-1 16,8-9 1-16,6-11-1 15,3-6 2-15,-2-4-2 16,-3-3 0-16,-10 4 0 16,-8 3 0-16,-12 8 0 15,-11 10 0-15,-5 15 0 16,-18 1 0-16,0 15 0 0,-3 6 0 15,1 8 0 1,3 2-2-16,10 4-1 0,5-8-2 16,19 5-9-16,-2-23-11 15,34 9-4-15,-9-27-5 16,27 8-3-16,-5-20-5 15,13 1 2-15</inkml:trace>
  <inkml:trace contextRef="#ctx0" brushRef="#br0" timeOffset="946380.6276">24758 8277 112 0,'-37'6'42'16,"-11"-1"1"-16,7 12-1 16,-6 0-38-16,7 7-1 15,12-3-1-15,11 2-1 0,15-4 0 16,13-2-1-16,16-9 1 15,15-1-1-15,7-6 0 16,4-1 0-16,1-1-1 16,-4-1 1-16,-11 3 0 15,-8 6 0-15,-15 4 0 16,-16 9 0-16,-16 3 0 15,-8 1 0-15,-5 5-2 16,-4-6-3-16,11 9-9 16,-13-25-11-16,36 13-6 15,-1-20-5-15,23-5-5 16,11-6-3-16,22-1 1 15</inkml:trace>
  <inkml:trace contextRef="#ctx0" brushRef="#br0" timeOffset="946523.6276">25220 8705 121 0,'-39'6'42'0,"15"-5"-2"16,1-7-12-16,-2-19-57 16,33 13-6-16,-6-11-8 15,14 7-2-15,-3-2-1 16</inkml:trace>
  <inkml:trace contextRef="#ctx0" brushRef="#br0" timeOffset="949813.6276">16483 9587 99 0,'0'0'37'16,"0"0"3"-16,9 26-3 16,-25 6-33-16,9 18 0 15,-5 14-3-15,4 13 3 16,-4 13-4-16,2 6 2 15,1 2-3-15,4-2 1 16,3-5-3-16,3-10 1 16,8-9-7-16,-6-25-12 15,17 0-16-15,-6-24 0 16,6-5-2-16,-6-21 2 15</inkml:trace>
  <inkml:trace contextRef="#ctx0" brushRef="#br0" timeOffset="949998.6276">16501 10257 112 0,'-18'-23'41'15,"6"15"-2"-15,-3-6-6 16,15 14-27-16,0 0-3 16,25-3-1-16,9-6 0 15,14-9-2-15,12-7-1 16,7-10-3-16,19 0-6 15,-11-18-27-15,14 2-1 16,-12-10 1-16,-3 6-2 16</inkml:trace>
  <inkml:trace contextRef="#ctx0" brushRef="#br0" timeOffset="950187.6276">17144 9508 114 0,'-23'17'37'16,"-8"8"3"-16,9 25-6 15,2 4-31-15,3 14 0 16,2 8-1-16,6 14 0 15,2 6-3-15,7 2 2 16,5 2-6-16,1-7-2 16,18 6-30-16,-10-21-2 15,9-3-1-15,-3-20-1 16</inkml:trace>
  <inkml:trace contextRef="#ctx0" brushRef="#br0" timeOffset="950585.6276">17361 10315 92 0,'-7'16'39'0,"7"-16"2"16,-3 10 0-16,3-10-28 15,26-17-12-15,3 1 3 16,9 0-1-16,-2-3 1 16,1 4-1-16,-6 3 0 15,-2 7-1-15,-9 5-1 16,-6 12 1-16,-13 7-3 15,-8 11 2-15,-10 7-2 0,-6 6 2 16,-5 2-1-16,0 0 0 16,-1-6 0-16,7-6 2 15,5-5-1-15,12-8 0 16,14-10-1-16,13-10 2 15,14-7-2-15,11-7-3 16,9-2-1-16,5-8-8 16,15 10-17-16,-10-17-12 15,7 15 0-15,-10-8-1 16,0 12 1-16</inkml:trace>
  <inkml:trace contextRef="#ctx0" brushRef="#br0" timeOffset="950748.6276">18141 10518 135 0,'-20'9'44'16,"9"6"-2"-16,-6-25-8 15,3 10-34-15,14 0 0 16,-9-19-2-16,9 19-14 16,0-24-14-16,0 24-13 15,7-16 0-15,-7 16-2 16,0 0 1-16</inkml:trace>
  <inkml:trace contextRef="#ctx0" brushRef="#br1" timeOffset="969098.6276">21094 9216 68 0,'-8'-10'32'15,"-3"-1"-1"-15,11 11-1 16,-26-18-27-16,26 18 0 16,-23-15 2-16,23 15-1 15,-29-11 0-15,8 9 1 16,-9 0-1-16,0 9 1 15,-16 4-1-15,-2 10 0 16,-13 4-1-16,-3 11 1 16,-14 7-2-16,0 12 1 0,-5 4-1 15,3 5 0-15,9 5 0 16,6 2 0-16,13 4-1 15,12 5 1-15,16 1-1 16,16 6 1-16,15 3-3 16,15 2 2-16,17 0-3 15,17 3 3-15,12-5-2 16,19-7 2-16,15-10-2 15,19-15 2-15,16-20 0 16,13-18 0-16,6-22 0 16,11-25 0-16,2-20 2 15,-2-20-5-15,-9-19 5 16,-15-12-2-16,-21-11 1 15,-22-3-2-15,-26-1 2 0,-27 0-2 16,-36 1 0-16,-26 5 1 16,-31 8-2-16,-21 7 0 15,-26 12 0-15,-17 9-3 16,-8 15 0-16,-8 14-3 15,6 27-5-15,-4 1-26 16,22 20-2-16,11 4 0 16,23 11 0-16</inkml:trace>
  <inkml:trace contextRef="#ctx0" brushRef="#br1" timeOffset="969276.6276">21182 9543 113 0,'-16'3'38'16,"2"-7"-6"-16,14 4-31 15,-9-16-42-15,23 12 2 16,1-6-3-16</inkml:trace>
  <inkml:trace contextRef="#ctx0" brushRef="#br1" timeOffset="969476.6276">21845 9523 113 0,'-14'1'40'15,"-8"-8"0"-15,8 5-4 16,0-2-39-16,-1-4-4 15,15 8-9-15,0 0-23 16,-7 13 1-16,7-13 0 16,0 0-3-16</inkml:trace>
  <inkml:trace contextRef="#ctx0" brushRef="#br1" timeOffset="969890.6276">21500 9548 94 0,'3'-15'37'16,"-3"15"-2"-16,0 0 2 0,0 0-33 15,8 22-3-15,-5 0 1 16,-3 8-2-16,0 6 1 15,-2 9-3-15,-3 4-1 16,0 10-2-16,-12-8-6 16,6 8-25-16,-4-11 0 15,2-3 0-15,2-10 0 16</inkml:trace>
  <inkml:trace contextRef="#ctx0" brushRef="#br1" timeOffset="970242.6276">21219 9949 90 0,'0'0'36'0,"-10"-19"-1"16,10 19 2-16,0 0-33 16,0 0 1-16,18 9 0 15,-4 19 1-15,-4 4-1 16,2 15 1-16,0 3-2 15,4 9 0-15,-1-5-2 16,5 0 0-16,7-11-1 16,8-13 1-16,11-20-1 15,13-23-1-15,11-22 0 0,10-23-2 16,6-8-5-16,-6-23-32 15,-2-1-2-15,-18-8 0 16,-7 3-2-16</inkml:trace>
  <inkml:trace contextRef="#ctx0" brushRef="#br2" timeOffset="1.02141E6">4297 13613 49 0,'-18'0'36'0,"18"0"-1"16,0 0 0-16,0 0-27 15,0 0-1-15,15-2-3 16,3-3 0-16,13 3-1 16,8-4 0-16,12-2-1 15,9-3 0-15,8-1-1 0,3-3 0 16,1 2-1-1,-4 3 1-15,-5 2-1 0,-11 8 0 16,-10 8 1-16,-17 10-1 16,-12 10 0-16,-13 6 0 15,-13 9 1-15,-10 7-1 16,-14 4 1-16,-14 4-1 15,-12 4 1-15,-10 1-1 16,-4 1 1-16,-5-2 0 16,2-1-1-16,3-6 1 15,13-2-1-15,17-4 1 16,16-6-1-16,20-10 1 15,22-6-1-15,19-10 0 16,22-13 1-16,22-8-2 16,16-12 0-16,11-7-1 0,6-10-2 15,9 3-6-15,-12-10-29 16,2 10-1-16,-19 0-1 15,-11 14 1-15</inkml:trace>
  <inkml:trace contextRef="#ctx0" brushRef="#br2" timeOffset="1.0217E6">4580 14078 68 0,'-24'-8'42'16,"14"4"-2"-16,0-10 0 15,9 2-36-15,9-1-3 16,10-1 0-16,11 6-2 16,6-2-3-16,16 14-21 15,-2-10-13-15,18 8 1 16,0-8-4-16</inkml:trace>
  <inkml:trace contextRef="#ctx0" brushRef="#br2" timeOffset="1.02221E6">5348 14035 53 0,'-6'13'38'0,"3"5"-2"16,-7 2 1-16,1 14-33 0,-7 3 3 16,0 12-3-16,-4 0 0 15,2 5-1-15,1-11 0 16,5-1 1-16,7-18-2 15,10-14 0-15,12-19 0 16,13-18 0-16,8-16-1 16,11-12 0-16,4-7 1 15,1 0 1-15,-1 1-2 16,-6 8 1-16,-4 10-1 15,-10 15 1-15,-9 15-1 16,-4 18 1-16,-8 11-2 16,-2 14-2-16,-3 8 2 15,2 7-1-15,-3 5 0 0,3 0-2 16,6 0-3-16,-6-20-16 15,14 8-19-15,-5-20 1 16,7-4-3-16,-6-20 1 16</inkml:trace>
  <inkml:trace contextRef="#ctx0" brushRef="#br2" timeOffset="1.06656E6">14820 11677 82 0,'-14'-4'36'16,"14"4"-1"-16,0-15-11 15,12 7-21-15,5-4-1 16,11 0 0-16,7-4 1 16,9 7-1-16,2-2 0 15,4 6 0-15,-4 1 0 0,-2 9-1 16,-9 5 0-16,-13 10 1 15,-15 5-1-15,-15 8 1 16,-16 9-1-16,-14 4-1 16,-10 4 1-16,-8 5-1 15,-5 2 2-15,0 1-3 16,4-2 2-16,8-6-2 15,9-5 2-15,13-4 0 16,12-10-1-16,16-9 0 16,14-11 0-16,16-11-1 15,11-7 0-15,9-8-1 16,9-2-3-16,-1-11-5 15,12 11-26-15,-15-8-1 16,-3 12-1-16,-11-3 0 0</inkml:trace>
  <inkml:trace contextRef="#ctx0" brushRef="#br2" timeOffset="1.06683E6">15308 12010 58 0,'0'0'37'16,"0"0"-1"-16,0 0 0 15,15 28-24-15,-17-10-7 16,3 13-1-16,-5 2 0 0,3 2-2 15,-1 3-1-15,0-4-3 16,3-2-2-16,-4-20-12 16,15 3-21-16,-2-21 1 15,10-8-1-15,-1-14-1 16</inkml:trace>
  <inkml:trace contextRef="#ctx0" brushRef="#br2" timeOffset="1.06697E6">15416 11757 80 0,'-22'-3'36'16,"6"11"-10"-16,-5-2-28 0,10 1-32 16,11-7-1-1,-1 10 0-15</inkml:trace>
  <inkml:trace contextRef="#ctx0" brushRef="#br2" timeOffset="1.06735E6">15542 11997 71 0,'-10'23'37'16,"1"7"1"-16,-4-10 0 16,13 9-33-16,-7-8 0 15,4 5-2-15,-1-4 1 16,5 1-2-16,1-3 0 0,2-2-1 15,3-4-1-15,-7-14 1 16,19 13-1-16,-6-18 1 16,2-6-1-16,1-7 1 15,1-7 0-15,-2-2 0 16,0-3 0-16,1 2 0 15,-6-1-1-15,1 6 1 16,-2 6-1-16,-2 5 0 16,-7 12-1-16,13 2 0 15,-5 12-2-15,-1 1-1 16,5 10-2-16,-2-5-4 15,19 11-27-15,-11-11 0 16,13 6-1-16,-4-14 1 16</inkml:trace>
  <inkml:trace contextRef="#ctx0" brushRef="#br2" timeOffset="1.06756E6">16066 12061 77 0,'-11'-6'39'0,"-9"-3"-1"16,7 10 1-16,-14 2-33 15,7 10 0-15,-3 3-2 16,6 12 0-16,-1 2-2 16,8 4 0-16,4-1-1 15,8-3-1-15,12-5-2 16,8-16-3-16,26-1-31 15,-8-23-3-15,17-3-1 16,-1-19-1-16</inkml:trace>
  <inkml:trace contextRef="#ctx0" brushRef="#br2" timeOffset="1.06827E6">16948 11775 65 0,'-10'-16'38'16,"-16"-2"-1"-16,4 17 4 15,-18 2-34-15,4 17 0 16,-9 4 0-16,1 16-2 15,-3 7 0-15,6 10-2 16,2 4 0-16,13 3-3 0,8-2 1 16,13-6-3-16,19-9 3 15,10-11-2-15,15-14-2 16,9-19-1-16,15-9-6 15,-3-23-29-15,10-2 1 16,-6-19 0-16,2 0-2 16</inkml:trace>
  <inkml:trace contextRef="#ctx0" brushRef="#br2" timeOffset="1.06863E6">17142 11644 92 0,'-19'6'37'15,"5"15"5"-15,-5 4-5 0,8 12-34 16,-3 1 0-16,3 11-1 15,-3 2 1-15,6 5-2 16,-4 2 1-16,6 0-3 16,-3-6 3-16,6-2-1 15,-2-7 0-15,7-9 0 16,4-10-1-16,0-10 1 15,9-13-1-15,-1-10 0 16,7-7 0-16,0-6 0 16,2 0 1-16,-4-1-1 15,-1 4 0-15,-2 4 0 16,-2 3 0-16,-14 12 0 15,14-3 0-15,-14 3 0 16,9 11-2-16,-9-11-1 0,14 17-1 16,-14-17-4-16,35 12-21 15,-17-22-11-15,15 3 1 16,-4-15-1-16</inkml:trace>
  <inkml:trace contextRef="#ctx0" brushRef="#br2" timeOffset="1.06885E6">17537 11674 93 0,'-11'13'41'0,"-8"8"-2"16,1 15-2-16,2 3-33 15,-1 9-3-15,4 2 1 16,3 4-2-16,5 1 0 0,5 0-4 15,7-6 0-15,3-7-1 16,11 4-16-16,-3-23-18 16,13-2 2-16,-7-16-2 15,9-3 2-15</inkml:trace>
  <inkml:trace contextRef="#ctx0" brushRef="#br2" timeOffset="1.06946E6">17704 12049 82 0,'0'-14'39'15,"-13"-3"-1"-15,13 17 1 16,-28-11-33-16,14 15-1 15,0 5-1-15,3 11-2 16,0 1 1-16,3 11-2 0,4 3 0 16,1 3 1-16,7-3-2 15,5-2 1-15,4-4 0 16,6-9-1-16,5-8 0 15,1-11 1-15,2-13-1 16,-3-7 0-16,3-11 0 16,-5-5-1-16,-4-4 1 15,-5-1 0-15,-4-1 0 16,-7 7 0-16,-3 5 0 15,-4 7 0-15,-5 7 0 16,-1 8 0-16,0 7 0 16,1 7 0-16,4 3 0 15,3 3 1-15,3 2-1 16,7 1 0-16,4-1 0 0,4-3 0 15,8-2 1-15,1-2-1 16,1-2 0-16,2 0 0 16,-4 0 1-16,0 0-1 15,-7 4 0-15,-1 2 1 16,-5 3-1-16,-6 5 1 15,-2 1-1-15,-5 1 0 16,0 0 0-16,-3 1 0 16,1-6 0-16,4-2 0 15,1-15 0-15,2 11 0 16,-2-11 0-16,19-17 0 15,-6 0 1-15,3-6-1 16,1-7 0-16,2-4 0 16,-1 0 0-16,-4 0 0 15,0 5-1-15,-4 4-1 0,1 7 0 16,-5 1-3-16,4 13-1 15,-10 4-3-15,21 7-11 16,-21-7-17-16,21 11-2 16,-7-11 1-16,7 10 1 15</inkml:trace>
  <inkml:trace contextRef="#ctx0" brushRef="#br2" timeOffset="1.06966E6">18340 12015 76 0,'0'0'38'16,"0"0"-1"-16,0 0 0 15,0 0-26-15,-6 18-4 16,2-1-2-16,-3 4-1 15,4 7-1-15,-3-2-1 16,4 4 0-16,1-3-1 0,3-4-2 16,4-2-2-16,0-10-3 15,13 2-21-15,-10-23-12 16,13-3 1-16,-8-15-3 15,11 0 2-15</inkml:trace>
  <inkml:trace contextRef="#ctx0" brushRef="#br2" timeOffset="1.0698E6">18440 11798 93 0,'-18'-21'37'0,"18"21"4"16,-22-13-4-16,22 13-31 16,0 0-10-16,-4 13-31 15,25-1-3-15,1-4-2 16,11 4 1-16</inkml:trace>
  <inkml:trace contextRef="#ctx0" brushRef="#br2" timeOffset="1.07018E6">18746 11959 98 0,'-30'14'40'16,"8"8"2"-16,-10-6-3 16,1 10-35-16,8 0-1 15,6 5 0-15,4 1-1 16,4 1 0-16,8-6-1 15,8-1 0-15,5-12 0 16,8-10-1-16,6-13 1 16,3-14-1-16,3-9 0 15,5-12 0-15,-2-5 0 0,0-6 0 16,-6 0 0-16,-4 1 3 15,-4 9-3-15,-6 7 2 16,-8 12-2-16,-7 26 3 16,0 0-3-16,-22 15 0 15,3 19 0-15,1 13-2 16,-1 4 2-16,2 6-4 15,5 1 2-15,8-7-5 16,18-5-1-16,1-23-14 16,25 6-14-16,-4-25-4 15,13 0-2-15,-5-22 2 16</inkml:trace>
  <inkml:trace contextRef="#ctx0" brushRef="#br2" timeOffset="1.07051E6">19053 12038 106 0,'-37'19'40'15,"14"10"2"-15,-3-14-4 16,17 5-35-16,10-8-2 16,12-4 1-16,9-5-1 15,8-7 0-15,4-7-1 16,1-4 1-16,-1-7-1 15,-6-2 0-15,-8 2 0 16,-6-1-1-16,-10 3 1 16,-11 4 0-16,-9 9 0 15,-8 9 1-15,-9 10-1 16,0 9 0-16,-5 7 1 15,3 8-1-15,6 3 1 0,9 2-1 16,13-5-1-16,12-8-1 16,16-5-3-16,3-19-11 15,28 5-15-15,-7-22-11 16,12 0 0-16,-2-13-1 15</inkml:trace>
  <inkml:trace contextRef="#ctx0" brushRef="#br2" timeOffset="1.07832E6">20888 11647 46 0,'-1'-12'31'16,"1"12"3"-16,-5-19-1 16,5 19-18-16,0 0-8 15,0 0-1-15,-11 24 0 16,10 4 1-16,-6 8-3 15,2 14-3-15,-4 5 2 16,1 10-2-16,-2 5 0 16,2 2-2-16,2 0-3 0,1-10-5 15,10-4-18-15,-1-17-7 16,7-10 0-16,2-20-2 15</inkml:trace>
  <inkml:trace contextRef="#ctx0" brushRef="#br2" timeOffset="1.07851E6">20931 11988 76 0,'-22'-19'37'0,"7"12"-1"16,-8-1 0-16,23 8-28 16,-20 4-3-16,20-4-1 15,1 11-2-15,17-10 0 16,8-5-1-16,16-7-2 15,10-9-3-15,6-12 0 0,14 5-19 16,-7-18-12-16,2 4 0 16,-10-8-2-16,-5 4 1 15</inkml:trace>
  <inkml:trace contextRef="#ctx0" brushRef="#br2" timeOffset="1.0787E6">21365 11538 78 0,'-31'37'37'15,"7"19"1"-15,-8 2 0 16,6 16-31-16,-2 1-2 15,4 7-2-15,4-5-1 16,8-2-2-16,9-8 0 16,5-14-4-16,14-9-1 15,4-22-4-15,22-5-20 16,-5-28-6-16,13-3-1 0,-4-22-1 15</inkml:trace>
  <inkml:trace contextRef="#ctx0" brushRef="#br2" timeOffset="1.07917E6">21561 11910 75 0,'-29'10'36'0,"4"15"-1"16,-9 0 2-16,11 9-29 16,-4-3-4-16,12 3 0 15,6-8-2-15,12-3 1 16,8-9-1-16,12-8 1 16,7-12-2-16,9-8 1 15,2-7 0-15,3-5-1 16,-3-4 1-16,-4-2-2 0,-6 2 1 15,-6 2-1-15,-6 9 1 16,-7 7-2-16,-12 12 1 16,-4 13 0-16,-9 13 0 15,-2 19 0-15,-6 16 0 16,-1 14 0-16,-3 14 0 15,-1 5 0-15,6 1-1 16,1-3 1-16,6-7-1 16,2-16 1-16,4-16 0 15,3-15-1-15,1-21 2 16,3-17 0-16,2-15 0 15,0-16 0-15,1-14 0 16,1-11 0-16,1-12 0 0,4-7 0 16,1-3-1-16,5 2 0 15,3 8 0-15,1 5-1 16,2 12-2-16,1 6-3 15,10 22-7-15,-9-3-24 16,14 20 1-16,-4-3-2 16,8 9-1-16</inkml:trace>
  <inkml:trace contextRef="#ctx0" brushRef="#br2" timeOffset="1.08015E6">22135 11951 85 0,'-25'-4'37'0,"3"9"1"15,-11-3 0-15,5 10-30 0,-6 2-4 16,5 8 0-16,-3 3-1 16,5 3-1-16,5 0 0 15,9 3 1-15,10-9-2 16,11-3 1-16,9-11-1 15,10-9 0-15,9-10-1 16,4-11 0-16,3-7 1 16,1-10-1-16,-2-2 1 15,-7-4-1-15,-6 2 1 16,-6 1 1-16,-7 6-1 15,-5 9 2-15,-11 8-3 16,0 19 3-16,-21 4-3 16,5 15 0-16,-3 11-1 0,-1 8-1 15,4 5 1-15,7 1-2 16,8-3 2-16,10-10-3 15,13-4 2-15,8-13-1 16,14-7 0-16,6-13 0 16,7-6-1-16,-2-5 1 15,2-4 0-15,-7-2 1 16,-10 3 0-16,-8 0 1 15,-13 7 1-15,-19 13 0 16,0 0 0-16,0 0 2 16,-23 19-1-16,5 4 0 15,-3 4 0-15,2 8 1 16,0-1-1-16,7 1 1 15,3-4 0-15,6-3-1 16,2-8 0-16,5-6 0 0,-4-14 0 16,16-10 0-16,-3-9 0 15,2-9 0-15,2-8-1 16,-1-2 0-16,1-3 1 15,0-1-1-15,0 4 0 16,-4 6 0-16,1 5 0 16,-4 4 0-16,4 8 0 15,0 5-1-15,2 5 1 16,2 4 0-16,5 3 0 15,0 2 1-15,5-1-1 16,-3 1 0-16,2 2 0 16,-1-3 0-16,-4 0 0 15,-3 0 1-15,-7-1-1 16,-12-2 1-16,4 12-1 0,-4-12 1 15,-20 22-1-15,-5-5 1 16,-1 5 0-16,-5 2 0 16,3 4 0-16,-1 0 0 15,5-1 0-15,7 1 0 16,10-8-1-16,8-3 1 15,12-8 0-15,7-9-1 16,7-8 0-16,8-7 1 16,2-7-1-16,-3-6 1 15,-1-3-1-15,-4-4 0 16,-9 2 1-16,-7 1-2 15,-11 5 0-15,-9 2-1 16,-4 9-1-16,-6 3 0 16,2 11-3-16,-5-1-3 0,15 18-11 15,-11-11-15-15,21 13-2 16,-5-17-1-16,27 23 1 15</inkml:trace>
  <inkml:trace contextRef="#ctx0" brushRef="#br2" timeOffset="1.0806E6">23193 11969 61 0,'23'2'36'0,"-23"-2"1"15,13-7 1-15,-23-7-17 16,-1 12-12-16,-10-4-4 16,-1 7 0-16,-3 3-2 15,2 5 1-15,-1 5 0 16,3 6-1-16,2 5 0 15,4 1-1-15,6 0 0 16,5 1-1-16,7-5 0 0,1-3-1 16,8-9 1-16,4-8-1 15,4-5 0-15,4-6 0 16,-2-5 0-16,4-6 0 15,-4-2 0-15,-4-1 0 16,1 1 0-16,-7 5-1 16,-2 3 1-16,-10 14 0 15,0 0-1-15,0 0 1 16,1 19 0-16,-8 11 0 15,-6 11 0-15,-1 12 0 16,-4 9 0-16,-3 10 1 16,-3 3-1-16,-4-1 0 0,3-5 0 15,2-9 0-15,2-9 0 16,4-15 0-16,3-13-2 15,14-23-2-15,0 0 0 16,-3-35-8-16,23 5-12 16,-7-24-15-16,14-8 1 15,-5-18-2-15,9-3 0 16</inkml:trace>
  <inkml:trace contextRef="#ctx0" brushRef="#br2" timeOffset="1.08122E6">23294 11995 83 0,'17'25'39'0,"-3"-11"-1"16,14 0 1-16,-6-16-31 0,8-3-4 16,3-9 0-16,0-5-1 15,0-3-1-15,-4-4 0 16,-6-2 0-16,-3 3 2 15,-7-1-3-15,-6 9 2 16,-7-1-2-16,0 18 2 16,-20-10-2-16,0 15 0 15,-3 6 0-15,-2 4-3 16,-2 8 2-16,2 2-1 15,2 7 1-15,7-4-1 16,4 2 1-16,12-1 0 16,8-3 0-16,7-7 1 15,10-1-1-15,3-8-1 16,5-5 1-16,4-7 1 0,-2-5-1 15,1-1 0-15,-3-4 1 16,-5-1-1-16,-6-3 1 16,-1 2 0-16,-9 5 0 15,-12 9-1-15,12-14 1 16,-12 14 0-16,-10 14-1 15,1 0 0-15,-3 3 0 16,2 6 0-16,-1-2 0 16,6-1-1-16,1-6 1 15,4-14 0-15,20-1 0 16,-2-13 0-16,10-8 1 15,0-9-1-15,6-3 0 16,-3-4 0-16,-1 3 1 16,-2 5-1-16,-9 10 0 0,-4 10 0 15,-15 10 0-15,4 12 0 16,-9 6-1-16,-2 6-1 15,5 10-4-15,-6-10-10 16,22 16-10-16,-12-18-15 16,26 0 0-16,0-14-1 15,18-1-1-15</inkml:trace>
  <inkml:trace contextRef="#ctx0" brushRef="#br2" timeOffset="1.08212E6">24478 11884 65 0,'3'-12'37'0,"-3"12"0"16,-13-6-1-16,13 6-18 15,-32 10-11-15,14 4-1 16,-8 2-3-16,2 6 0 15,-3 2 0-15,3 4-1 16,3-1-1-16,5 0 1 0,5-3 0 16,7-4-1-16,8-8 0 15,6-7 0-15,8-10 0 16,7-6 0-16,5-5 0 15,2-6 1-15,1-3-1 16,0-4 0-16,-2 1-1 16,-2-1 1-16,-5-1 0 15,-6 7 1-15,-3 2-2 16,-6 6 2-16,0 3-2 15,-9 12 2-15,0 0-2 16,-14 32 0-16,-4 9 0 16,-4 14-2-16,-8 19 1 15,-7 10 0-15,-5 14 1 16,-2 1-3-16,4-2 3 0,3-2-1 15,7-16 1-15,5-12-1 16,9-20 1-16,8-14-1 16,8-33 1-16,13 2 0 15,2-26 0-15,3-12 1 16,4-12-1-16,1-11 1 15,-1-10-2-15,6-8 2 16,-2-2-1-16,-2 4 0 16,2 7-1-16,-6 4-2 15,4 14 0-15,-4 0-6 16,14 27-10-16,-18-7-20 15,18 20 0-15,-6-6-1 16,13 9 1-16</inkml:trace>
  <inkml:trace contextRef="#ctx0" brushRef="#br2" timeOffset="1.08251E6">24958 11890 58 0,'0'0'38'16,"0"0"-1"-16,-14-13 2 16,14 13-13-16,-34 4-19 15,14 2-2-15,-7-1-1 16,0 9 0-16,-7 0-1 15,5 7 1-15,-3 1-1 16,6 4-1-16,6-2 0 16,5 1 0-16,9-5-1 15,8-3 0-15,10-8 0 16,7-6-1-16,9-7 0 15,6-8 0-15,-1-3 0 16,0-6 1-16,-1 1-1 0,-4-3 0 16,-6 2 1-16,-5 2-1 15,-6 7 1-15,-11 12-1 16,4-12 0-16,-4 12 0 15,-15 19 1-15,1 0-1 16,1 7-1-16,-1 2 0 16,7 5-3-16,0-2-1 15,11 2-3-15,1-18-9 16,30 13-8-16,-12-28-16 15,26 3 2-15,-5-15-1 16,14-3 2-16</inkml:trace>
  <inkml:trace contextRef="#ctx0" brushRef="#br2" timeOffset="1.08281E6">25386 11928 90 0,'0'0'39'0,"-36"-10"0"16,10 18 2-16,-27-1-33 16,14 4-3-16,0 1-2 15,5 3-1-15,5-2-1 16,14-1 1-16,2-3-1 15,13-9 0-15,18 14 0 16,5-10 1-16,2 0-1 16,5 2 0-16,-1 2 0 15,-3 1 0-15,-2 6 0 16,-9 8 0-16,-8 4-1 15,-7 8 1-15,-7-1-1 16,-5 5 1-16,-6-2 0 0,-1-2-2 16,0-3-1-16,3-12-4 15,12 3-11-15,-11-28-10 16,15 5-14-16,6-14-1 15,13-2-2-15,-6-14 1 16</inkml:trace>
  <inkml:trace contextRef="#ctx0" brushRef="#br2" timeOffset="1.08718E6">21883 13359 55 0,'16'-6'36'15,"-16"6"-1"-15,6 25-1 0,-12-2-19 16,3 24-11-16,-8 12-1 15,3 18 0-15,-8 8-1 16,2 11 1-16,-4 1-3 16,5 1 1-16,4-7-2 15,4-10-2-15,10-11-4 16,-3-24-22-16,19-2-6 15,-4-22-3-15,10-7 2 16</inkml:trace>
  <inkml:trace contextRef="#ctx0" brushRef="#br2" timeOffset="1.08739E6">21882 14037 64 0,'-22'-8'38'0,"12"14"-1"15,-2-8 1-15,12 2-26 16,13 4-8-16,11-8-1 15,8-10-1-15,11-6-1 16,11-9-2-16,4-8-1 16,10 2-5-16,-9-18-20 15,9 11-8-15,-12-5-1 16,-3 10-2-16</inkml:trace>
  <inkml:trace contextRef="#ctx0" brushRef="#br2" timeOffset="1.08759E6">22396 13396 82 0,'-14'28'38'0,"-5"4"-1"16,7 21 0-16,1 8-34 15,-1 12-1-15,-2 9-1 16,4 7 0-16,-2 4-2 15,2-5-3-15,12 5-31 16,-6-24-2-16,16-3 0 16,0-21-3-16</inkml:trace>
  <inkml:trace contextRef="#ctx0" brushRef="#br2" timeOffset="1.088E6">22584 14143 71 0,'0'0'39'16,"0"0"0"-16,28-8-1 15,-11-8-32-15,13 5-2 16,0-6-1-16,3 8 1 16,-4-1-2-16,-5 8 0 15,-7 5-1-15,-7 7 0 16,-9 12-1-16,-10 4 0 15,-8 8 1-15,-3 2-1 16,-6 6 1-16,1-1-1 0,-2-3 1 16,6-1 1-16,4-7-1 15,12-5 1-15,12-10-1 16,12-10 1-16,12-10-2 15,15-11 0-15,6-3-3 16,5-16-7-16,16 12-26 16,-17-13-3-16,7 15-1 15,-17-3-2-15</inkml:trace>
  <inkml:trace contextRef="#ctx0" brushRef="#br2" timeOffset="1.08818E6">23153 14484 99 0,'-19'1'43'15,"19"-1"0"-15,-21-14-2 0,24-7-38 16,-3-1-3-16,1-5-4 16,10 9-18-16,-13-9-19 15,9 10 1-15,-9-1-4 16,2 18 0-16</inkml:trace>
  <inkml:trace contextRef="#ctx0" brushRef="#br2" timeOffset="1.09689E6">15543 13539 65 0,'-18'-6'37'16,"5"6"0"-16,-9-10-12 15,10 13-15-15,-4-6-3 16,16 3-1-16,-12 2-2 16,12-2-2-16,16-1 0 15,3-1-1-15,10-4 0 16,8 3-1-16,6 1 1 0,6 1-1 15,3 4 1-15,0 5-1 16,-1 3 1-16,-6 4-1 16,-4 5 0-16,-9 3 1 15,-4-1-1-15,-8 4 0 16,-9-3 0-16,-4-1 0 15,-7 0 1-15,-6 5-1 16,-9-1 0-16,-9 2 0 16,-8 8 0-16,-11 5 2 15,-5 5-3-15,-7 6 1 16,-1 1 0-16,-1 3 1 15,7-6-1-15,10 0 0 16,10-7 0-16,14-9-1 16,12-10 2-16,17-6-1 0,13-11 0 15,16-12 0-15,13-4 0 16,10-7-1-16,7-5-1 15,0-2-1-15,0 0-2 16,-8-5-5-16,1 14-27 16,-26-7 0-16,-8 11-2 15,-20-6 2-15</inkml:trace>
  <inkml:trace contextRef="#ctx0" brushRef="#br2" timeOffset="1.0971E6">15595 14067 48 0,'-29'8'39'0,"17"3"-1"16,12-11 0-16,17-7-14 16,12-6-22-16,17-4-1 15,11-5 0-15,8-1-2 16,7 3-5-16,-6-7-29 15,9 12 0-15,-12 0-4 16,-2 11 2-16</inkml:trace>
  <inkml:trace contextRef="#ctx0" brushRef="#br2" timeOffset="1.09746E6">16256 13988 65 0,'0'0'39'0,"-7"12"-1"15,5 7 2-15,-3-5-35 16,0 10 0-16,-1 0-1 16,3 8-1-16,-6 0 0 15,4 0-1-15,-1-6 0 16,6-4-2-16,0-9 2 15,0-13-1-15,21 0 0 16,-4-16 0-16,6-8 0 16,5-6 1-16,2-4-1 15,-2 0 1-15,-2 1-1 16,-2 6 0-16,-5 8 0 15,-6 13 1-15,-13 6-2 16,17 20-1-16,-14 5 0 16,1 6-2-16,1 6 0 0,0-1-5 15,17 10-26-15,-8-17-6 16,16 5 0-16,-3-16-2 15</inkml:trace>
  <inkml:trace contextRef="#ctx0" brushRef="#br2" timeOffset="1.09804E6">17515 13691 38 0,'13'-12'34'0,"-9"-3"1"0,-4 15 0 15,-2-23-24-15,2 23-1 16,-18-10 0-16,7 15-2 15,-16-4-2-15,1 11-2 16,-11-1 1-16,-2 10-1 16,-6 4 0-16,-2 11-1 15,-4 4 0-15,-1 10 0 16,3 5-1-16,8 5 0 15,3 4-1-15,13-3 0 16,10-1-1-16,12-6 0 16,18-10 0-16,17-13-1 15,21-13 0-15,8-13-1 16,19-12-1-16,1-15-3 15,12 1-10-15,-12-25-23 16,7 4 1-16,-18-14-2 0,-8 6 1 16</inkml:trace>
  <inkml:trace contextRef="#ctx0" brushRef="#br2" timeOffset="1.09827E6">17854 13479 63 0,'-9'-18'39'15,"9"18"-1"-15,0 0 2 16,-11 8-22-16,6 15-14 15,0 16 0-15,0 12 0 16,0 15-1-16,-5 11-1 16,1 9 0-16,0 5-1 15,0 3-1-15,0-4-1 16,0-10-2-16,8-5-4 0,-5-24-25 15,21-2-7-15,-5-25-1 16,15-6-1-16</inkml:trace>
  <inkml:trace contextRef="#ctx0" brushRef="#br2" timeOffset="1.09876E6">18071 14163 59 0,'0'0'40'15,"0"0"-1"-15,10-10 1 16,6 6-21-16,-2-3-16 16,0 4 0-16,2-1-1 15,2 3-1-15,-2 2-1 16,0 2 1-16,-2 2-1 15,-3 3 1-15,-11-8 0 16,18 22-1-16,-14-6 1 16,-7 5 0-16,-2 3 1 15,-9 6-1-15,-10 5 0 16,-1 2 1-16,-6 1-1 0,1 1 0 15,2-4-1-15,2-3 1 16,11-8-1-16,11-8 0 16,4-16 0-16,29 3 0 15,4-17 0-15,11-7-1 16,6-2-2-16,8-7-1 15,4 5-4-15,-11-12-17 16,12 20-14-16,-20-7 0 16,4 20-3-16,-14-2 3 15</inkml:trace>
  <inkml:trace contextRef="#ctx0" brushRef="#br2" timeOffset="1.09892E6">18659 14525 91 0,'1'18'44'0,"-11"-12"0"16,7 5-2-16,-13-2-35 15,16-9-6-15,-12-6-4 16,5-10-13-16,7 16-23 16,3-10-4-16,-3 10 0 15,0 0-3-15</inkml:trace>
  <inkml:trace contextRef="#ctx0" brushRef="#br3" timeOffset="1.13269E6">9985 13496 69 0,'-18'10'39'0,"3"-9"-1"16,15-1 1-16,0 0-35 16,10-16-1-16,15 0-1 15,13-2 0-15,4-4 1 16,7 2-1-16,2 1 0 15,-1 4-1-15,-5 7 1 16,-6 8-1-16,-11 12 0 16,-9 12 0-16,-19 13 0 15,-11 12 0-15,-13 10-1 16,-11 8 1-16,-8 6-1 15,-8 6 1-15,-5 1-1 16,-1-2 1-16,0-4 0 16,10-4-1-16,4-9 1 15,14-3 0-15,17-9 0 16,17-11 0-16,18-12 0 0,20-10 0 15,15-13 0-15,11-9 0 16,10-9 0-16,6-7-1 16,-2-5-1-16,-7-3-3 15,2 14-15-15,-23-9-22 16,-2 12-2-16,-15 0-1 15,-6 9 0-15</inkml:trace>
  <inkml:trace contextRef="#ctx0" brushRef="#br4" timeOffset="1.1643E6">1901 13238 49 0,'-24'-23'38'15,"5"0"-3"-15,-6-5 2 16,3 13-20-16,-5-13-13 15,2 2-2-15,-4 3 0 16,-1 3-1-16,-5 8 1 16,-5 9 0-16,-6 10-1 0,-8 8 2 15,-4 10-1-15,-2 8 0 16,-6 5 0-16,1 9 0 15,-8 3-2-15,1 3 1 16,2 1-1-16,1 2 0 16,5 1-1-16,-2 8 0 15,4 4 2-15,1 4-1 16,10 3 1-16,4 7 0 15,6 4 0-15,4 5-1 16,7 0 1-16,9 1 0 16,7 1-2-16,9-3 0 15,10-4 1-15,10-5-1 16,17-9-1-16,11-7 2 15,15-11-1-15,19-14-1 0,18-9 1 16,12-14-1-16,9-11 0 16,12-11 2-16,7-7 1 15,6-10-2-15,3-8 2 16,-10-4 0-16,-3-7-1 15,-3-5 2-15,-3-5-1 16,-8-7-1-16,-9-6 1 16,-10-4-1-16,-11-7 0 15,-5-3 2-15,-10-4-1 16,-12-6 0-16,-13-3 1 15,-15-1-1-15,-15 1 1 16,-13 0 0-16,-13 3-1 16,-20 2-1-16,-15 7 2 15,-16 5-2-15,-12 10 1 0,-12 7-1 16,-5 10 1-16,-6 7-2 15,-1 9 1-15,2 9-2 16,6 10-1-16,3 1-6 16,24 18-24-16,-7-3-5 15,19 11-3-15,5-1 1 16</inkml:trace>
  <inkml:trace contextRef="#ctx0" brushRef="#br4" timeOffset="1.16452E6">1540 13571 81 0,'-31'4'41'0,"-3"-10"-3"15,11 3-3-15,7-1-43 16,1-10-29-16,15 14-2 16,0-17-1-16,0 17 1 15</inkml:trace>
  <inkml:trace contextRef="#ctx0" brushRef="#br4" timeOffset="1.16473E6">2028 13543 82 0,'0'0'42'16,"0"0"-3"-16,0 0 0 15,-14-11-41-15,0 1-3 16,14 10-19-16,-13-1-13 15,13 1-2-15,0 0-1 16,0 0 1-16</inkml:trace>
  <inkml:trace contextRef="#ctx0" brushRef="#br4" timeOffset="1.16507E6">1848 13545 63 0,'5'-20'38'16,"4"9"-1"-16,-7-4 1 15,-2 15-32-15,1-15-1 16,-1 15-2-16,-6 15 0 16,1 7-1-16,-2 8 0 15,-2 11-1-15,0 8 0 16,2 6 0-16,3 3-1 15,2-1-1-15,4-4-2 0,2-11-3 16,13-3-30-16,-6-19-1 16,8-4-2-16,-6-16 0 15</inkml:trace>
  <inkml:trace contextRef="#ctx0" brushRef="#br4" timeOffset="1.16544E6">1464 14089 51 0,'-7'-19'38'15,"9"5"-2"-15,-5-6 0 16,6 5-29-16,-4 4-3 16,1 11-1-16,0 0 0 15,13 10 0-15,-9 12 0 16,6 9-1-16,-1 6 0 15,5 8 0-15,4 0 1 16,9-1-1-16,7-10 0 16,12-11-1-16,8-17 1 15,9-19 0-15,9-17 0 16,1-16-1-16,1-10-3 15,-8-19-12-15,1 8-25 0,-20-7 0 16,-9 11-3 0,-19 2 0-16</inkml:trace>
  <inkml:trace contextRef="#ctx0" brushRef="#br4" timeOffset="1.40578E6">10424 14993 28 0,'0'0'37'0,"0"0"1"16,0 0-1-16,-14 6-15 15,18 14-18-15,-8-2 1 16,8 13-1-16,-8 5-2 15,2 11 0-15,-2 5-1 16,-1 5 0-16,-2 5-1 16,-3-4-4-16,7 3-2 15,-12-22-21-15,15 4-11 0,-1-17-1 16,5-5 1-16</inkml:trace>
  <inkml:trace contextRef="#ctx0" brushRef="#br4" timeOffset="1.40597E6">10471 15348 45 0,'-9'-10'38'0,"9"10"2"16,-19-3-2-16,14 15-26 16,5-12-7-16,0 0-1 15,-2 14-1-15,16-10-3 16,5-6-1-16,7-6-3 15,12 3-4-15,-9-22-19 16,15 7-10-16,-3-12-3 16,0 0 2-16</inkml:trace>
  <inkml:trace contextRef="#ctx0" brushRef="#br4" timeOffset="1.40617E6">10795 14956 58 0,'-12'22'39'0,"-6"7"0"16,6 13 0-16,-5 6-34 15,5 5-3-15,4 4 0 16,0 3 0-16,7-1-1 16,1 1-2-16,6-1-2 15,-2-16-6-15,18 4-24 16,-7-21-5-16,13-5-2 15,-6-19 1-15</inkml:trace>
  <inkml:trace contextRef="#ctx0" brushRef="#br4" timeOffset="1.4066E6">11010 15250 54 0,'-11'18'39'16,"-7"0"-1"-16,6 16-1 15,-7-4-30-15,10 9-2 16,-2-1-1-16,9 0-2 15,2-5 0-15,7-4 0 16,5-8 0-16,6-8-2 16,3-13 1-16,7-10 0 15,2-9-1-15,4-8 1 0,-2-6-1 16,0-3 1-16,-3-2-1 15,-3 6 1-15,-5 4-1 16,-5 8 0-16,-6 9 0 16,-10 11 0-16,0 0 0 15,5 31 0-15,-11 6 1 16,-5 8-2-16,-3 11 2 15,-3 10-1-15,-2 4 1 16,-2 4-1-16,-3-3 1 16,3-6-1-16,0-10 1 15,0-13-1-15,5-11 0 16,1-19-2-16,15-12-3 15,-19-34-13-15,24 2-22 0,-1-19 0 16,12 1-1 0,-1-15 1-16</inkml:trace>
  <inkml:trace contextRef="#ctx0" brushRef="#br4" timeOffset="1.40707E6">11652 15376 34 0,'13'-22'36'0,"-13"22"3"15,-1-29-9-15,1 29-8 16,-15-17-12-16,15 17-3 15,-28-8-1-15,8 11-1 0,-3 2-1 16,0 10-1-16,-3 6 0 16,2 10-1-16,1 1 0 15,4 7-1-15,7 1 1 16,7-2-2-16,8-6 1 15,11-6-1-15,8-13 1 16,10-12-1-16,7-17 0 16,5-11 1-16,3-13-2 15,1-8 2-15,-4-7-1 16,-6-4 1-16,-4 0-2 15,-6 2 1-15,-8 8 0 16,-10 8 0-16,-5 9 1 16,-5 14-1-16,0 18 0 0,-15 12 0 15,2 22 0-15,-6 11 0 16,-1 10-1-16,4 6-1 15,5 5-1-15,2-8-5 16,20 6-28-16,-4-26-3 16,18-1-3-16,2-22 1 15</inkml:trace>
  <inkml:trace contextRef="#ctx0" brushRef="#br4" timeOffset="1.40739E6">12107 15422 42 0,'0'0'39'16,"-25"-12"0"-16,13 16 0 15,-9-5-17-15,11 18-16 0,-5 3-2 16,3 8-3-16,1 4 1 16,6 2-1-16,2 1 0 15,7-3-1-15,6-5 2 16,5-8-2-16,5-10 0 15,6-11 1-15,2-9 0 16,2-10 0-16,-3-9-1 16,-4-5 1-16,-4-4-1 15,-5-1 1-15,-9 1-2 16,-9 4 1-16,-6 9-3 15,-11 4 0-15,4 15-3 16,-14-6-13-16,12 26-19 16,-7-5-3-16,13 11 1 15,-2-4 0-15</inkml:trace>
  <inkml:trace contextRef="#ctx0" brushRef="#br4" timeOffset="1.40811E6">12648 15445 51 0,'-18'6'39'16,"-7"-4"0"-16,3 13 0 16,-10-3-28-16,7 10-6 0,-4-1 1 15,4 5-3-15,6 1 1 16,7-2-3-16,4-2 1 15,11-1-2-15,12-8-1 16,10-6-1-16,13-1-4 16,-2-20-32-16,23 6-2 15,-3-16-1-15,11 0 1 16</inkml:trace>
  <inkml:trace contextRef="#ctx0" brushRef="#br4" timeOffset="1.40849E6">12988 15137 60 0,'-22'5'39'0,"10"15"0"16,-6 0 0-16,12 14-33 15,-9 3-1-15,5 13-1 16,-5 2 0-16,3 7-2 15,1-1 0-15,0 2-1 16,1-6 1-16,5-6-2 16,0-10 2-16,5-8-3 15,7-12 2-15,6-13-1 16,4-11 0-16,4-13 1 15,3-4-1-15,4-2 0 16,-2-2 0-16,-3 3 2 16,-1 3-2-16,-7 10 1 15,-5 6-1-15,-10 5 0 16,9 16 0-16,-7 0 0 0,1 4 0 15,-2 0-4-15,8-2-1 16,-9-18-9-16,33 13-25 16,-16-21-1-16,19-2-3 15,-3-20 2-15</inkml:trace>
  <inkml:trace contextRef="#ctx0" brushRef="#br4" timeOffset="1.40868E6">13528 15099 67 0,'6'-15'41'0,"-6"15"-1"15,-10 6 1-15,-6 18-33 16,1 13-5-16,-5 10-2 16,3 9 0-16,-1 3-1 0,6 2 0 15,2-2-2-15,7-11-6 16,18 3-30-16,-7-21-2 15,11 0-1-15,-3-18 0 16</inkml:trace>
  <inkml:trace contextRef="#ctx0" brushRef="#br4" timeOffset="1.40931E6">13626 15396 80 0,'0'0'41'15,"-16"-7"-2"-15,11 23-9 16,-8-6-25-16,3 8-2 0,1 0-1 15,3 6-1-15,4-1 0 16,2-2-2-16,2-2 2 16,6-4-2-16,4-5 2 15,4-8-3-15,0-4 2 16,5-8 0-16,-3-4 0 15,1-5 1-15,-3-3 0 16,-3-2 0-16,-4-2-1 16,-5 3 1-16,-4 3-1 15,-4 4 0-15,-2 2 0 16,6 14 0-16,-12-7 0 15,12 7 0-15,-7 12 0 16,7-12 0-16,7 21 0 16,4-10-1-16,4-2 1 0,5-1 0 15,2-3 0 1,0-1 0-16,5-5 0 0,-5 2 1 15,-1-2-1-15,-6 2 1 16,-2 3-1-16,-13-4 1 16,10 15-1-16,-11 0 1 15,-8 4 0-15,0 4-2 16,-6 6 1-16,1-1-2 15,3-2 2-15,1 0-1 16,3-7 1-16,5-6-2 16,2-13 2-16,12-2 1 15,-1-15 0-15,1-5 1 16,5-8-1-16,-2-5 2 15,0-2-2-15,2-1 0 0,-3 3 0 16,-2 7 0-16,0 5-1 16,-1 4-3-16,4 9-2 15,-3-4-7-15,16 23-21 16,-18-11-7-16,17 13-1 15,-6-11 0-15</inkml:trace>
  <inkml:trace contextRef="#ctx0" brushRef="#br4" timeOffset="1.40953E6">14328 15354 71 0,'-17'-2'40'15,"17"2"0"-15,-25 8 0 16,25 5-34-16,-9 2-3 0,1 10 0 15,-3 4-2-15,3 5-1 16,-1 6 0-16,-2-5-3 16,5 3-2-16,-5-20-18 15,18 6-17-15,-7-24-1 16,10 10-1-16,-2-25 2 15</inkml:trace>
  <inkml:trace contextRef="#ctx0" brushRef="#br4" timeOffset="1.40967E6">14335 15305 49 0,'-10'-29'41'15,"-14"-4"-1"-15,12 17 1 16,-9-14-19-16,8 16-21 16,13 14-9-16,0 0-29 0,0 0-2 15,17 2-2-15,12 8 1 16</inkml:trace>
  <inkml:trace contextRef="#ctx0" brushRef="#br4" timeOffset="1.40991E6">14669 15267 61 0,'-10'16'42'0,"-8"-7"-1"16,4 14 1-16,-16-2-27 15,11 4-10-15,-5 3-1 16,5 3-1-16,2-3-1 15,4 2 0-15,11-6-1 0,8-6-2 16,12-6 0-16,12-13-4 16,26 3-21-16,-3-24-17 15,18 4 1-15,-2-17-3 16,11 5 2-16</inkml:trace>
  <inkml:trace contextRef="#ctx0" brushRef="#br4" timeOffset="1.41088E6">11657 16059 66 0,'0'0'38'16,"0"0"0"-16,0 25-10 16,-6 10-23-16,-3 5-2 15,-2 11 0-15,-2 3 1 16,1 9-1-16,-4-1 0 15,4 2 0-15,-3-14 0 16,6-3-2-16,-1-14 0 16,6-6 1-16,3-16-1 0,1-11 0 15,8-23 0-15,1-10 0 16,5-11 0-16,2-9 1 15,3-10-2-15,1-10 1 16,2 3 0-16,2 2 0 16,-1 5-1-16,-1 10 1 15,-3 11-1-15,-1 12 0 16,0 17 0-16,-3 14 0 15,1 14 0-15,-5 15 1 16,3 13-1-16,0 8 0 16,0 8 0-16,4 6 0 15,1 3 0-15,1 4-1 16,3-4-1-16,-4-11-3 15,9 6-10-15,-15-33-20 0,11 4-6 16,-13-25-1-16,5-1 0 16</inkml:trace>
  <inkml:trace contextRef="#ctx0" brushRef="#br4" timeOffset="1.41107E6">11795 16350 83 0,'-20'7'41'0,"-2"-3"2"16,15 18-12-16,7-12-28 15,0-10-1-15,18 13-2 16,6-12-1-16,10 2-3 16,3-14-6-16,26 9-31 0,-11-15 2 15,13 11-3-15,-6-12 1 16</inkml:trace>
  <inkml:trace contextRef="#ctx0" brushRef="#br4" timeOffset="1.4113E6">12382 16299 61 0,'-13'-2'40'0,"13"2"-1"16,-22 13 2-16,20 6-33 16,-13-6-3-16,5 9-1 15,-3 1-1-15,2 9-2 16,1-5 1-16,5 7 0 15,3-6-1-15,8-3-2 0,6-5 0 16,5-11-3-16,11 1-7 16,-7-26-25-16,20 8-5 15,-6-20 0-15,8 7-1 16</inkml:trace>
  <inkml:trace contextRef="#ctx0" brushRef="#br4" timeOffset="1.41149E6">12653 16287 61 0,'0'0'39'0,"-2"-13"-2"16,3 26-6-16,-1-13-23 15,-13 24-5-15,8-2 1 16,1 7-4-16,-3 3 1 16,3 5-1-16,0-3 0 15,0-3-3-15,11 6-10 16,-10-27-20-16,13 4-6 0,-10-14 0 15,24-20-1-15</inkml:trace>
  <inkml:trace contextRef="#ctx0" brushRef="#br4" timeOffset="1.41163E6">12773 15993 57 0,'-15'-35'40'0,"6"18"-1"16,-2 1-1-16,11 16-34 15,6 17-35-15,-6-17-5 16,22 27-3-16,-4-13 0 15</inkml:trace>
  <inkml:trace contextRef="#ctx0" brushRef="#br4" timeOffset="1.41208E6">13304 16196 53 0,'-21'-7'42'0,"-9"-8"-3"16,17 17-1-16,-17-10-28 16,14 23-3-16,-7 6-1 15,2 9-2-15,2 8 0 16,4 7-2-16,3-1 1 15,5 0-2-15,8-6 0 0,7-13 0 16,12-11 0-16,10-14-1 16,9-19-1-16,6-12 2 15,7-16-2-15,1-11 2 16,-5-4-1-16,-4-2 0 15,-10 1 0-15,-6 4 1 16,-11 8 0-16,-10 13-1 16,-8 18 0-16,1 20 0 15,-21 8-1-15,5 19 1 16,-1 16 0-16,1 12-2 15,1 9-1-15,0 1-2 16,14 10-10-16,-13-22-21 16,20 8-5-16,-7-21-3 15,15-2 1-15</inkml:trace>
  <inkml:trace contextRef="#ctx0" brushRef="#br4" timeOffset="1.4129E6">12469 16327 23 0,'0'0'33'16,"0"0"-11"-16,0 0 8 15,1-15-15-15,-1 15-3 16,0 0 0-16,0 0-1 15,-6-11-2-15,6 11 0 16,-18-2-3-16,18 2-2 16,-28 11 0-16,12 5-3 15,-6 10 0-15,-3 9-1 16,3 12-1-16,1-1-5 15,17 8-31-15,-6-12-2 16,16 1-2-16,2-20 1 0</inkml:trace>
  <inkml:trace contextRef="#ctx0" brushRef="#br4" timeOffset="1.41715E6">2541 16653 37 0,'0'0'36'15,"-17"-22"1"-15,17 22-6 16,10-29-30-16,8 10-1 16,6 1 0-16,8 0-1 15,7 0 1-15,3 3 0 16,1 4-1-16,-1 5 1 0,-1 6 0 15,-1 6 0-15,2 3 0 16,0 6 0-16,5 0 1 16,7 1-1-16,10-2 1 15,5-1 0-15,12-5 1 16,7-4-1-16,8-5 1 15,9-4 0-15,3-1 0 16,2 0 0-16,4-1 0 16,1 2 0-16,-3 0-1 15,0 3 1-15,1 2-2 16,-1 3 1-16,-2-3-1 15,1 2 1-15,-4-3-1 16,3-3 1-16,2 0-1 16,-2-3 1-16,0-1 0 15,-5 1 0-15,0-1 0 0,-7 5 1 16,-6 3-1-16,-4 5 0 15,-4 4 0-15,-4 6 0 16,-3 3-1-16,1 3 0 16,0 0 0-16,7 1 1 15,1-3-1-15,7-6 1 16,6-2-1-16,5-8 0 15,1-6 1-15,4-4-1 16,1-5 1-16,-2-1 0 16,-1-2 0-16,-2-2 0 15,-7 2 0-15,-4 5 0 16,-3 4 0-16,-6 4 0 15,-6 3-1-15,1 5 1 16,-5 1 0-16,-1 2 0 0,2 1-1 16,-1-2 1-16,3-1 0 15,2-2 0-15,1-5 0 16,3-1-1-16,2-4 1 15,1-4 0-15,1 1 1 16,0-2-2-16,-2 1 2 16,-4 3-1-16,-1 2 0 15,-7-1-1-15,-2 7 1 16,-5 0-2-16,-2 0 2 15,-5 1-1-15,2-2 0 16,-2-4-1-16,0 2 0 16,-2-9-6-16,15 5-33 15,-23-10-1-15,-10-2-3 16,-23-10 2-16</inkml:trace>
  <inkml:trace contextRef="#ctx0" brushRef="#br4" timeOffset="1.4194E6">16389 16461 17 0,'-9'-9'28'16,"9"9"-8"-16,-14-18-3 15,14 18-2-15,-6-13-4 16,6 13-4-16,0 0 0 16,0 0-1-16,0 0-2 15,0 0-1-15,0 0 0 16,0 0 0-16,0 0 0 15,18-8 2-15,-18 8-2 16,21-6 0-16,-3 0-1 16,7 0 1-16,2 1-3 15,5 0 2-15,-1 2-2 16,5 0 1-16,0 4-1 15,-2 3 0-15,1 2 0 16,-2 3 0-16,1-1 1 0,2 2 0 16,4 0-1-16,4-3 0 15,8-3 0-15,6 0 1 16,10-4-1-16,9 0 1 15,7-4-1-15,6 0 1 16,1-2-1-16,4 2 0 16,0 1 2-16,-1 1-2 15,-1 2 1-15,-2 0-1 16,1 1 0-16,-2-1 1 15,2 2-1-15,2-1 0 16,1-2 0-16,3-1 0 16,5-4 0-16,-1-2 0 15,0 0-1-15,2-1 2 16,-3 0-3-16,-4 3 2 0,-2-3 0 15,-4 6 0-15,-7 1-2 16,-4 3 2-16,-2 1 2 16,-5 0-2-16,-3 2 1 15,1-2-1-15,1 2 1 16,-1-2-2-16,0 0 2 15,1-2-1-15,-1 0 0 16,2 0 0-16,3-1-1 16,0 2 1-16,-1 2 0 15,-2 0 0-15,1 1 0 16,-2-1 0-16,1 0-1 15,-4-1 1-15,1-2 0 16,2-3 0-16,1-1-2 16,3-2 2-16,2-2-1 15,2-1 4-15,1-1-3 0,1 3 1 16,-2 2-2-16,-1 2 1 15,-5 2 0-15,-3 1 0 16,-9 3-2-16,-4 0 1 16,-11 2 1-16,-8-2-1 15,-8 1 1-15,-8-1 0 16,-8-1 0-16,-4-1 0 15,-11-1 1-15,10 0-1 16,-10 0-1-16,0 0 1 16,11-4 0-16,-11 4 0 15,0 0 0-15,13-6-1 16,-13 6 1-16,0 0 0 0,12 1-1 15,-12-1-2 1,0 0-3-16,0 0-28 0,0 0-2 16,0 0-1-16,0 0-1 15</inkml:trace>
  <inkml:trace contextRef="#ctx0" brushRef="#br4" timeOffset="1.42207E6">23492 15273 23 0,'0'0'31'15,"0"0"1"-15,-13 13-1 16,0-1-23-16,7 11-3 15,-5-1 0-15,6 9-1 16,-4-4 0-16,7 5-1 16,0-5 0-16,5 1 0 15,2-10 0-15,5-3 0 16,3-10 0-16,2-4-1 15,2-8 0-15,4-2 0 16,-2-8-1-16,-2-2-1 0,-1 0 2 16,-2-2-2-1,-1 1 0-15,-1 3 0 0,-5 1 0 16,1 2 0-16,-8 14 0 15,11-13 0-15,-11 13 0 16,17 14 0-16,-11 5 1 16,4 6-1-16,-1 6 1 15,-1 5-1-15,-2 2 1 16,4-1-2-16,-2-5 3 15,1-5-3-15,0-10 2 16,1-10-2-16,4-14 1 16,2-10 2-16,1-10-2 15,-1-5 2-15,-1-7-2 16,2-1 2-16,-6 0-2 15,-2 3 1-15,-2 8-2 0,-5 4-2 16,3 12-1-16,-10-5-13 16,5 18-18-16,0 0-2 15,22 10 2-15,-22-10-2 16</inkml:trace>
  <inkml:trace contextRef="#ctx0" brushRef="#br4" timeOffset="1.4225E6">24118 15363 35 0,'-15'-1'35'0,"-10"-2"0"16,8 9 0-16,-12-9-21 16,10 19-7-16,-4-4-2 15,8 8 0-15,0-1-2 16,8 4-1-16,5-2 0 15,3 1-1-15,7-6 1 16,6-4-2-16,7-8 1 16,6-5-1-16,3-7 0 15,0-6 0-15,0-3 0 16,-1-6 0-16,-5 1 0 15,-4 0 1-15,-4 6-1 16,-5 1 1-16,-11 15 0 16,9-11 0-16,-9 11-1 15,-5 17 1-15,1-1-1 0,-1 2 1 16,1 4 0-16,2 0-2 15,3-4 1-15,3-3-2 16,7-5-2-16,7-14-2 16,15 2-29-16,-4-21-2 15,11 2 0-15,-4-15 0 16</inkml:trace>
  <inkml:trace contextRef="#ctx0" brushRef="#br4" timeOffset="1.42271E6">24575 15043 58 0,'0'0'36'16,"-11"29"-2"-16,7 8 0 16,-12 3-31-16,8 9-1 0,-4 6-2 15,0 2 0-15,-2 3-1 16,-1-3-5-16,9 6-11 15,-9-15-17-15,7-5-2 16,-2-13 1-16,9-7 0 16</inkml:trace>
  <inkml:trace contextRef="#ctx0" brushRef="#br4" timeOffset="1.42291E6">24456 15315 64 0,'-24'-13'37'16,"7"14"-1"-16,-8-2-1 15,8 8-32-15,1 2-2 0,8 4-1 16,8-1 0-16,5-3-1 16,11 4-3-16,4-11-7 15,15 7-24-15,-6-7 0 16,9 5-1-16,-3-8-1 15</inkml:trace>
  <inkml:trace contextRef="#ctx0" brushRef="#br4" timeOffset="1.42349E6">24620 15426 46 0,'7'11'32'16,"10"2"2"-16,-1-12-14 15,9 6-14-15,-3-8-1 16,7 3 0-16,-9-7-2 16,2 1-1-16,-9-4 1 15,-3-3-1-15,-8 0 0 16,-3 1-1-16,-3-3 2 15,-6 2-1-15,-1-1 0 16,-1 1 1-16,-2 2-1 16,4 5-1-16,-4 2 1 15,4 6 0-15,-1 4-1 16,4 7 1-16,1 2-1 15,6 4-1-15,4-3 1 0,3 4-1 16,7-4 0-16,3-2 0 16,9-6 0-16,1-1 0 15,7-6 0-15,1-2 0 16,-3-3 0-16,-1 0-1 15,-2 1 1-15,-7 2 0 16,-5 2-1-16,-8 2 0 16,-9-5 0-16,5 20-1 15,-10-8 2-15,-2-2-2 16,-6 1 3-16,13-11-2 15,-16 18 1-15,16-18 1 16,-12 3 0-16,12-3 0 16,3-14-1-16,4 1 2 15,5-4-1-15,5-3 0 0,2-2-1 16,8 0 2-16,2 0-3 15,2 0-2-15,6 11-32 16,-12-3-2-16,-1 13 0 16,-10-1-1-16</inkml:trace>
  <inkml:trace contextRef="#ctx0" brushRef="#br4" timeOffset="1.42403E6">23467 16145 26 0,'15'-8'35'0,"-7"-8"1"15,6 16-1-15,-14 0-23 16,15 10-4-16,-12 10-3 16,-2 15-2-16,-5 6-1 15,-2 9-1-15,-8 6-1 16,3 4-1-16,-3 2-2 15,-5-17-7-15,13 4-25 16,-9-17-1-16,11-1-1 16,-6-19 1-16</inkml:trace>
  <inkml:trace contextRef="#ctx0" brushRef="#br4" timeOffset="1.42422E6">23336 16445 54 0,'-13'-20'40'0,"13"20"-2"16,10-16 2-16,17 11-34 15,-4-5-3-15,11 2-1 16,4 0-3-16,1-6-5 16,18 11-33-16,-13-6 2 15,10 10-3-15,-9-6 1 16</inkml:trace>
  <inkml:trace contextRef="#ctx0" brushRef="#br4" timeOffset="1.42646E6">22286 16631 31 0,'-15'3'35'0,"-9"-2"1"16,2 14-2-16,-15-8-26 15,8 13-3-15,-5-3-1 16,6 8-1-16,-1-1-1 16,9 0 0-16,3 1-1 15,12-2 0-15,6 1-1 16,7-2-1-16,12 1-4 15,2-9-3-15,17 9-6 16,-3-18-10-16,17 4-11 16,-1-12-1-16,10 0 1 15</inkml:trace>
  <inkml:trace contextRef="#ctx0" brushRef="#br4" timeOffset="1.42711E6">22644 16815 28 0,'-9'-17'31'0,"-5"16"0"15,-11-8-8-15,8 17-9 16,-16-10-5-16,7 13-2 15,-6-3-2-15,5 8-1 16,-2-1 0-16,8 5-1 16,3-2-1-16,6 6 0 15,6-5-1-15,8 2 0 16,8-8-1-16,7 1 0 15,9-10 0-15,9-3 0 16,4-5 0-16,6-7 0 16,0-2 0-16,-1-5 0 0,-3 3 1 15,-4-3-1-15,-9 6 0 16,-7 1 1-16,-11 3-1 15,-10 8 1-15,0 0-1 16,0 0 2-16,-21 12-2 16,6-1 0-16,-3 3 0 15,1 6 1-15,5 1-1 16,4-3 0-16,6-1 0 15,7-3 0-15,9-4 0 16,8-4 0-16,7-6 0 16,2-7 0-16,0-1 0 15,3-1 0-15,-5-1 1 16,-6 3-1-16,-4-3 0 15,-8 10 1-15,-11 0-1 0,0 0 0 16,5 18 0-16,-5-18 1 16,-15 23-2-16,7-13 2 15,1 2-2-15,7-12 1 16,-12 14 0-16,12-14 1 15,0 0-1-15,13-17 1 16,0 2-1-16,-1-1 1 16,4-2 0-16,-1-2-1 15,-1 2 1-15,-4 3-1 16,-1 4 1-16,-3 0-1 15,-6 11 0-15,0 0-1 16,13-9-2-16,-13 9-2 16,18-4-7-16,-11-7-25 15,16 5-2-15,-3-13 1 16,9 6 1-16</inkml:trace>
  <inkml:trace contextRef="#ctx0" brushRef="#br4" timeOffset="1.42757E6">23269 16628 33 0,'-10'6'35'16,"5"11"1"-16,-9-3-2 16,9 14-26-16,-8 0-4 15,4 6 1-15,-5 4-2 16,5 6 0-16,-3 0-1 15,1 0 0-15,1-3-1 16,5-4 0-16,1-3-1 16,3-10 0-16,4-7 0 0,-3-17 1 15,14 8-1-15,-3-15-1 16,1-9 2-16,1-1-2 15,1-7 2-15,-2-2-1 16,0 1 0-16,2-2 0 16,1 5 2-16,0 4-4 15,2 6 2-15,-1 1 0 16,0 10 0-16,2 2 0 15,-5 4 0-15,-1 3 0 16,-12-8 0-16,13 25 0 16,-9-12 0-16,-7 3 0 15,-3-1 0-15,-3 1 2 16,-2 4-4-16,-4-4 2 0,-2 2-2 15,0-6 0-15,3 5-2 16,-3-10-8-16,17 3-22 16,0-10-4-16,0 0 2 15,0 0 0-15</inkml:trace>
  <inkml:trace contextRef="#ctx0" brushRef="#br4" timeOffset="1.42819E6">23481 16902 32 0,'0'0'34'0,"-21"9"2"16,21-9-1-16,-26 13-27 0,17 2-3 15,-1-3-1-15,5 8 0 16,-2-3-3-16,7 3 1 15,2-1-1-15,5 0 1 16,5-2-2-16,1-3 1 16,3-6-1-16,0-2 1 15,1-6-1-15,1-5 0 16,0-3 0-16,-2-5 1 15,1-5-1-15,-2-4 0 16,-2-2 0-16,-3 2 0 16,-1 1 1-16,-2 3 1 15,-3 2-1-15,0 4 0 16,-4 12 0-16,0 0 0 15,0 0 0-15,0 0 0 16,0 0-1-16,0 10 1 0,0-10-1 16,5 19 0-16,-3-6 0 15,1-2 0-15,0 4 1 16,-2 0-1-16,0 1 0 15,-1-2 1-15,-1 5-1 16,-1-6 1-16,-2 1-1 16,-1-2 0-16,5-12 0 15,-6 12 0-15,6-12 0 16,0 0 0-16,11-16 0 15,1 2 1-15,2-5 0 16,2-1-1-16,0-3 1 16,4 1 0-16,-1 4-1 15,-3 3 0-15,-4 3 1 16,-12 12-1-16,18 5 0 0,-18-5 0 15,1 23-1-15,-6-9-3 16,4 11-10-16,-8-10-23 16,8 6-1-16,1-21-2 15,2 16 2-15</inkml:trace>
  <inkml:trace contextRef="#ctx0" brushRef="#br4" timeOffset="1.42871E6">24156 16815 22 0,'7'-16'33'15,"-5"-2"2"-15,-2 18-11 16,5-25-12-16,-5 25-4 15,8-12-1-15,-8 12 0 16,0 0-2-16,9 14-1 16,-12-1-1-16,3 10 0 15,-5 10-1-15,3 5 0 16,-5 7-3-16,0 1-2 15,3 5-3-15,-11-8-28 16,16 0-2-16,-5-12-2 16,7-7 1-16</inkml:trace>
  <inkml:trace contextRef="#ctx0" brushRef="#br4" timeOffset="1.42909E6">24223 16740 40 0,'0'0'36'16,"0"0"-1"-16,0 0-2 16,0 0-29-16,-7 12-2 15,11-1-1-15,1 2 0 16,5 0-1-16,0 1 1 15,5-2 0-15,3 1 0 16,1-2-1-16,1 1 1 0,2-1 0 16,-2 2 0-16,-3-1 0 15,-4 0 0-15,-4 6-1 16,-4-3 0-16,-6 1 1 15,-10 0-1-15,-7 1 0 16,-10 3-1-16,-2-2 1 16,-6 3-1-16,-3-6 1 15,1 1 0-15,5-3-2 16,7 2-2-16,4-6-11 15,22-9-19-15,4 12-4 16,20-11 3-16</inkml:trace>
  <inkml:trace contextRef="#ctx0" brushRef="#br4" timeOffset="1.42934E6">24464 16920 38 0,'-15'11'33'15,"6"6"3"-15,-5-1-3 16,9 7-28-16,-1 0-3 16,6 4 0-16,-1-5-1 15,4 1 0-15,1-7-2 16,2-6 0-16,6-3-2 15,-12-7-4-15,24-6-14 16,-14-13-15-16,5-6 2 16,-2-5 0-16</inkml:trace>
  <inkml:trace contextRef="#ctx0" brushRef="#br4" timeOffset="1.4295E6">24573 16730 30 0,'0'13'33'16,"0"-13"2"-16,5 13-2 15,-5-13-24-15,0 0-8 16,20 18-11-16,-20-18-22 16,19 10-3-16,-9-8 2 15</inkml:trace>
  <inkml:trace contextRef="#ctx0" brushRef="#br4" timeOffset="1.42989E6">24702 16867 18 0,'-12'17'34'0,"-4"1"2"16,3 6 0-16,-3-8-20 15,8 13-8-15,-9-7-3 16,10 5-1-16,1-5-2 15,8-1 0-15,7-6-1 16,9-7-1-16,7-3-1 16,6-9 0-16,5-3 0 0,1-5-1 15,0-7 1-15,-3-4 1 16,-9-1 0-16,-6 0 1 15,-7-2 1-15,-10 6 0 16,-8-3 1-16,-3 8-1 16,-6 2 2-16,1 6-2 15,-4 4-1-15,5 4 0 16,2 3-2-16,11-4-2 15,-2 26-16-15,2-26-18 16,19 17-1-16,-3-15 0 16,15 3 0-16</inkml:trace>
  <inkml:trace contextRef="#ctx0" brushRef="#br4" timeOffset="1.43009E6">25130 16909 53 0,'-23'20'36'15,"2"8"0"-15,-7-5-2 16,5 7-32-16,-1-1-2 16,5-3 1-16,3 2-2 15,0-8-3-15,15 4-13 16,1-24-20-16,-5 15 1 15,5-15-1-15</inkml:trace>
  <inkml:trace contextRef="#ctx0" brushRef="#br4" timeOffset="1.43027E6">25063 16920 44 0,'-5'-14'37'0,"5"14"3"16,0 0-1-16,5 11-24 16,0 0-10-16,2 4-1 15,1 2-2-15,3 3-1 16,1 4-2-16,-1-4-4 15,13 5-32-15,-12-10-2 16,3 4-1-16,-3-8 0 16</inkml:trace>
  <inkml:trace contextRef="#ctx0" brushRef="#br4" timeOffset="1.43041E6">25344 17063 76 0,'0'0'42'0,"-24"-3"-7"16,8 5-33-16,16-2-39 15,-22-1-5-15,22 1 2 16</inkml:trace>
  <inkml:trace contextRef="#ctx0" brushRef="#br2" timeOffset="1.47422E6">10710 17496 7 0,'0'0'36'0,"-19"-19"0"0,8 5 1 16,7 3-16-16,-10-7-9 16,14 18-1-16,-4-18-1 15,4 18-4-15,13 9-1 16,-2 11-1-16,-1 9-1 15,0 16 0-15,-10-45-1 16,11 63 0-16,-11-63 0 16,0 85-2-16,0-35 2 15,0 3-4-15,-5-1-1 16,-1-7-12-16,6-1-24 15,0 0-1-15,0-44-2 16,-4 71 1-16</inkml:trace>
  <inkml:trace contextRef="#ctx0" brushRef="#br2" timeOffset="1.47443E6">10658 18084 71 0,'-6'-50'42'15,"6"50"1"-15,0 0 1 16,10-44-42-16,-10 44 1 15,0 0-2-15,46-39 1 16,-46 39-6-16,53-20-4 16,-53 20-29-16,70-17-3 15,-70 17-2-15,67-23 0 16</inkml:trace>
  <inkml:trace contextRef="#ctx0" brushRef="#br2" timeOffset="1.47466E6">11147 17596 58 0,'-1'-21'42'0,"-7"6"-1"16,8 15 1-16,-15-11-35 16,15 11-1-16,-14 26 0 15,14-26-2-15,0 0-1 16,-9 65-1-16,9-65 1 15,-9 65-2-15,9-65 1 16,-5 85-1-16,5-85-1 16,0 80-3-16,0-80-2 15,2 79-27-15,-2-79-11 16,10 65 1-16,-10-65-3 15</inkml:trace>
  <inkml:trace contextRef="#ctx0" brushRef="#br2" timeOffset="1.47541E6">11820 17639 23 0,'6'-21'34'0,"-2"1"2"16,-2-5-13-16,3 8-12 15,-13-5 1-15,11 9-1 16,-18-2-2-16,8 3-1 15,-14 3-1-15,0 6-1 16,-5-4-2-16,1 4 0 16,-4 2 0-16,-2 8-1 15,-5 6 0-15,1 10 1 16,-3 10-2-16,38-33 1 15,0 0 0-15,-56 78 0 0,56-78 0 16,-31 71 0-16,31-71 1 16,-17 76-1-16,17-76-1 15,5 67-1-15,-5-67 0 16,29 54-3-16,-29-54-2 15,49 43-15-15,-49-43-25 16,69 27-2-16,-69-27 0 16,117-5 2-16</inkml:trace>
  <inkml:trace contextRef="#ctx0" brushRef="#br2" timeOffset="1.47639E6">12077 17496 12 0,'3'-13'37'0,"-3"2"1"15,0 11-1-15,-7-12-23 16,7 12 0-16,0 0-1 16,4 25-3-16,-4-3-3 15,5 12-2-15,-5 5-1 16,0-39-2-16,1 56 3 0,-1-56-2 15,0 74 0-15,0-74-2 16,-3 87 2-16,3-87-2 16,-6 80 0-16,6-80-2 15,-6 71-7-15,6-71-35 16,-1 54 0-16,1-54-1 15,0 0 0-15</inkml:trace>
  <inkml:trace contextRef="#ctx0" brushRef="#br2" timeOffset="1.47738E6">11102 17497 3 0,'0'0'30'0,"-12"-13"2"16,12 13 2-16,-24-16-22 16,24 16-2-16,-13-14 1 0,13 14-2 15,0 0-1-15,0 0 0 16,0 0-1-16,0 0 0 15,0 0-3-15,0 0 0 16,13 17 0-16,-6-1-1 16,-2 2 0-16,0 9 0 15,-1 3 0-15,-4-30 0 16,4 49-1-16,-4-49 2 15,4 68 0-15,-4-68-1 16,0 84 1-16,0-33-4 16,0-6 3-16,-2 2-3 15,-1 4 3-15,2 1-5 16,-2 0 2-16,0-6 0 15,-1 1-1-15,3-3 1 0,-1-3-1 16,2-41-1-16,-1 56-7 16,1-56-32-16,0 0-2 15,0 0-2-15,0 0 2 16</inkml:trace>
  <inkml:trace contextRef="#ctx0" brushRef="#br2" timeOffset="1.47805E6">10670 17530 43 0,'0'0'36'0,"-3"-14"2"15,3 14-1-15,-5-16-30 16,5 16-2-16,0 0 1 15,0 0-1-15,8 15-1 16,-5 12 0-16,0 6 0 16,-3-33-4-16,3 58 5 15,-3-58-2-15,0 80 2 0,0-28-3 16,-5 6 3-16,5-6-5 15,-4 4 3-15,1 4 3 16,0 2-5-16,2-3-1 16,0 1-1-16,1-4-1 15,-2-4 0-15,4-4-1 16,1-3-11-16,-3-45-29 15,5 65 0-15,-5-65 0 16,0 0 1-16</inkml:trace>
  <inkml:trace contextRef="#ctx0" brushRef="#br2" timeOffset="1.47848E6">10860 17898 41 0,'0'0'40'0,"0"0"2"15,-58 13-3-15,58-13-20 16,0 0-14-16,0 0 2 15,0 0-1-15,0 0-4 0,0 0 2 16,0 0-2-16,0 0 1 16,0 0-3-16,0 0 3 15,52-26-4-15,-52 26 1 16,0 0-1-16,67-20 1 15,-67 20-1-15,46-11-1 16,-46 11 1-16,0 0-2 16,63-8-2-16,-63 8-13 15,0 0-21-15,0 0-2 16,52-3 0-16,-52 3 1 15</inkml:trace>
  <inkml:trace contextRef="#ctx0" brushRef="#br2" timeOffset="1.48544E6">20871 17395 38 0,'0'0'34'0,"0"0"-1"16,10-8 0-16,-10 8-32 15,2 19 1-15,3-4 0 16,0 1 2-16,-1 9-1 15,-1-2 0-15,4 7 1 16,-7 4 0-16,1 5 0 16,-1-39-1-16,2 47 1 15,-2-47-1-15,0 65 0 16,0-65-1-16,0 79-2 15,0-79-2-15,-1 76-9 16,1-76-26-16,8 73 0 0,-8-73-3 16,14 62-1-16</inkml:trace>
  <inkml:trace contextRef="#ctx0" brushRef="#br2" timeOffset="1.48568E6">21031 17931 65 0,'-2'-42'37'0,"2"42"-2"16,0 0 4-16,0 0-35 16,-3-46-2-16,3 46-3 15,0 0 3-15,0 0 1 16,36-20-1-16,7 7-3 0,11-2-4 15,12-4-1-15,0-15-8 16,6 1-22-16,-9-7-1 16,-10-3-4-16,-29 9 1 15</inkml:trace>
  <inkml:trace contextRef="#ctx0" brushRef="#br2" timeOffset="1.48589E6">21365 17477 64 0,'-9'40'41'15,"9"-40"-2"-15,-15 55 1 16,15-55-36-16,-15 78-4 16,15-78 3-16,-15 93 0 15,10-46-2-15,3-4-4 0,2-43 1 16,6 79-3-16,-6-79-19 15,22 74-16-15,-22-74-2 16,33 64-1-16</inkml:trace>
  <inkml:trace contextRef="#ctx0" brushRef="#br2" timeOffset="1.48633E6">21639 18029 52 0,'-10'-43'39'0,"10"43"-2"0,0 0 3 16,0 0-35-16,0 0-3 15,-2-42-2-15,2 42 2 16,0 0 1-16,0 0-2 15,0 0 3-15,50-32-3 16,-50 32 0-16,0 0-1 16,0 0 1-16,60-13-1 15,-60 13 0-15,0 0 0 16,0 0-1-16,0 0 2 15,49 11 1-15,-49-11-1 16,0 0 1-16,0 0-1 16,-20 48 0-16,20-48-1 15,0 0-1-15,-39 59-1 16,39-59 2-16,-30 42-2 0,30-42 2 15,0 0-2-15,-22 50 2 16,22-50 3-16,0 0-4 16,0 0 0-16,0 0-11 15,61 25-24-15,-61-25-3 16,54-12-2-16,-54 12 1 15</inkml:trace>
  <inkml:trace contextRef="#ctx0" brushRef="#br2" timeOffset="1.48688E6">22238 17707 29 0,'4'-12'32'16,"-1"1"2"-16,-3 11 0 16,1-18-25-16,-1 18-3 15,3-14 0-15,-3 14 0 16,0 0-1-16,0 0 0 15,0 0 1-15,-15 2-2 16,2 2 0-16,2 5 0 16,-7 4-1-16,18-13-1 15,0 0 0-15,0 0-1 16,-42 54 0-16,42-54 0 0,0 0 1 15,-29 57-3-15,29-57 2 16,0 0 1-16,-14 60 0 16,14-60-3-16,0 0 3 15,21 56-1-15,-21-56 0 16,0 0 2-16,51 42-4 15,-51-42 1-15,49 10-1 16,-49-10 2-16,59-9-2 16,-59 9 1-16,59-21-2 15,-6-10 2-15,-15-11 0 16,-13 2 0-16,-19-4 0 15,-17-6 0-15,-18 10 0 16,-5 17-1-16,-5 15 0 16,3 9 0-16,3 12-3 15,33-13-3-15,0 0-21 0,0 0-9 16,0 0-1-16,-39 59-3 15</inkml:trace>
  <inkml:trace contextRef="#ctx0" brushRef="#br2" timeOffset="1.48864E6">22887 17694 20 0,'9'-16'33'16,"-9"16"0"-16,8-15-5 15,-8 15-17-15,0 0-3 16,-13 9-2-16,13-9 0 16,0 0-1-16,0 0-2 15,-10 53-1-15,10-53 1 16,0 0-1-16,-6 68-1 15,6-68-1-15,-6 47-5 16,6-47-13-16,1 43-16 16,-1-43-2-16,0 0-1 15</inkml:trace>
  <inkml:trace contextRef="#ctx0" brushRef="#br2" timeOffset="1.48884E6">22872 17930 34 0,'0'0'36'15,"-5"-52"1"-15,5 52-1 16,0 0-13-16,-14-41-16 15,14 41 0-15,0 0-1 16,0 0-3-16,0 0-1 16,0 0 0-16,0 0 1 15,59-49-3-15,-59 49-7 16,0 0-30-16,64-1-2 15,-64 1-2-15,52 0 1 16</inkml:trace>
  <inkml:trace contextRef="#ctx0" brushRef="#br2" timeOffset="1.49583E6">24156 17545 21 0,'-8'-13'34'0,"2"2"1"16,6 11-1-16,-20-25-25 15,19 13-1-15,-9-3-1 16,10 1-1-16,-7-2 0 16,4 2-2-16,-2 0-1 15,0 4 2-15,5 10-2 16,-16-12-1-16,2 10 0 15,0 6 0-15,-5 1-1 0,0 7 0 16,-4-1 0-16,-2 4 0 16,2-1 0-16,0 5 0 15,0-4 0-15,2 0 0 16,4 0 0-16,2-1 0 15,1-1 0-15,0 2-1 16,2 2 1-16,2 3 0 16,-1 0-1-16,0 2 1 15,0 3-1-15,11-25 0 16,0 0 0-16,0 0 0 15,-23 62 0-15,23-62-1 16,0 0 1-16,-21 56 1 16,21-56 0-16,0 0 1 15,-26 55-1-15,26-55 0 16,0 0 1-16,-15 57-3 0,15-57 3 15,0 0-4-15,-10 56 2 16,10-56-1-16,0 0 2 16,4 50-1-16,-4-50 1 15,0 0 2-15,18 46-3 16,-18-46 0-16,0 0 1 15,33 41-1-15,-33-41-1 16,0 0-1-16,48 40 3 16,-48-40-1-16,0 0-1 15,58 36 1-15,-58-36 0 16,0 0 0-16,74 21 0 15,-74-21 2-15,62-6-4 16,-62 6-1-16,73-20-4 16,-73 20-29-16,69-23-5 0,-69 23-1 15,61-21 0-15</inkml:trace>
  <inkml:trace contextRef="#ctx0" brushRef="#br2" timeOffset="1.49883E6">24629 17530 28 0,'-5'-11'34'0,"5"11"3"15,-5-23-2-15,8 9-24 16,-10 2-3-16,11 1-1 15,-8-3-1-15,4 14 1 0,-2-21-3 16,2 21 0-16,-3-16-1 16,3 16 0-16,-6-13 0 15,6 13-1-15,-14-7 0 16,14 7-1-16,-18 3 0 15,7 1 1-15,-3 4-2 16,1 4 1-16,-2 2-1 16,-4 3 1-16,0 3-2 15,1-2 1-15,-1 3 0 16,4 0-1-16,-1-2 1 15,1 0 0-15,3 0-1 16,2 2 1-16,2 1 0 16,8-22 1-16,0 0-1 0,0 0 0 15,-16 56 0 1,16-56 0-16,0 0 0 0,-14 56 0 15,14-56 1-15,0 0-2 16,-13 59 2-16,13-59 1 16,0 0 0-16,1 56-3 15,-1-56 3-15,0 0-2 16,12 55 0-16,-12-55 3 15,0 0-2-15,22 47-3 16,-22-47 3-16,0 0 0 16,0 0-1-16,46 47 0 15,-46-47 1-15,0 0-2 16,0 0 1-16,58 32 0 15,-58-32 0-15,0 0 2 0,51 9-2 16,-51-9 2 0,0 0-3-16,61-4 1 0,-61 4 1 15,0 0-1-15,66-16 0 16,-66 16 0-16,0 0-1 15,71-28 0-15,-71 28 1 16,0 0-1-16,66-39 0 16,-66 39 2-16,0 0-2 15,91-66 2-15,-68 29-1 16,-1 0 0-16,-10 0 0 15,1-10 1-15,-5 4-1 16,0 8 1-16,-10 6-1 16,2 8-2-16,0 1 3 15,-5 2-1-15,1 1 0 16,-5 0 0-16,-1 1 0 0,1 1-1 15,-3 0 1-15,-1 1 0 16,-4 4 1-16,0 2-1 16,-5 3 0-16,-4 4 0 15,-3 5 0-15,1 3 1 16,-3 2-1-16,1-1 0 15,6 0 0-15,3 1 0 16,3-5-1-16,6-2 0 16,12-2-1-16,0 0-2 15,0 0-1-15,9-12-2 16,9 21-11-16,-18-9-19 15,22 18-2-15,-11-6-2 16,7 6 1-16</inkml:trace>
  <inkml:trace contextRef="#ctx0" brushRef="#br2" timeOffset="1.49967E6">25017 17972 55 0,'0'0'42'0,"0"0"0"15,0 0-3-15,0 0-34 16,0 0-2-16,0 0 1 16,0 0-2-16,0 0-1 15,22-45 0-15,-22 45 0 16,0 0 1-16,0 0-1 0,0 0 1 15,53-32 0-15,-53 32 0 16,0 0-1-16,0 0 0 16,0 0 0-16,0 0 0 15,51 6 0-15,-51-6-1 16,0 0-1-16,0 0 1 15,0 0 0-15,-17 51 0 16,17-51-2-16,0 0 1 16,-34 47-1-16,34-47 3 15,0 0 1-15,-37 54-1 16,37-54-2-16,0 0 2 15,-34 49 2-15,34-49-1 16,0 0-1-16,0 0 0 16,-17 47-1-16,17-47 1 0,0 0 1 15,0 0-1-15,0 0-1 16,50 5 1-16,-50-5 1 15,0 0-1-15,50-14 0 16,-50 14 0-16,0 0-1 16,52-15-1-16,-52 15 3 15,0 0-3-15,0 0 0 16,58-17 1-16,-58 17 0 15,0 0-1-15,0 0 3 16,0 0-2-16,0 0-2 16,0 0-2-16,0 0-2 15,0 0-18-15,0 0-15 16,0 0-3-16,0 0-3 0,0 0 1 15</inkml:trace>
  <inkml:trace contextRef="#ctx0" brushRef="#br1" timeOffset="1.56812E6">9674 17343 54 0,'0'0'41'0,"0"0"-2"15,0 0 1-15,0 0-36 0,5-11-1 16,13 5-1-16,0-3 1 16,11-4-1-16,9 0 0 15,9 1 0-15,6-3-1 16,7 1 0-16,2 1-1 15,-1 6 1-15,-5 5 0 16,-10 8-1-16,-11 6 1 16,-14 10 0-16,-16 8 0 15,-14 5-1-15,-13 3 1 16,-9 2 0-16,-10 8-1 15,-9-1 1-15,-9 5-1 16,59-52 2-16,-71 57-2 16,71-57 1-16,-77 70 2 15,77-70-4-15,-84 76 4 16,84-76-2-16,-78 80 2 0,78-80-2 15,-70 67 2-15,70-67-1 16,-38 66-1-16,38-66 0 16,-6 55 1-16,6-55-2 15,36 47 1-15,-36-47-2 16,77 32 2-16,-26-22-1 15,3-4 1-15,9-1 0 16,-2-3-1-16,4-1 0 16,-4-2 0-16,1 0-1 15,-5 0 0-15,-5-3-1 16,-5 3-2-16,-47 1-1 15,76 0-23-15,-76 0-16 0,0 0-1 16,57-2 1 0,-57 2-1-16</inkml:trace>
  <inkml:trace contextRef="#ctx0" brushRef="#br1" timeOffset="1.63949E6">2212 16977 10 0,'14'-22'36'16,"-13"-7"0"-16,3-1 0 15,-14-14-20-15,0 10-12 16,-10-2 0-16,-3 7 0 16,-12 4 0-16,-6 10 0 15,-11 3 0-15,-9 9 0 16,-7 3-1-16,-4 5 2 15,-3 3-2-15,-2 5 0 16,1 0-1-16,3 2 0 16,4 4 0-16,0 3 0 0,5 4 0 15,-4 6 0-15,-3 4-1 16,0 8 1-16,-5 6-1 15,5 1 0-15,1 5-1 16,2 2 2-16,9 7 0 16,8-8-1-16,9 3 2 15,15-7-1-15,10 2 0 16,5-5 0-16,11 1-1 15,5-6 0-15,5 2-1 16,-9-47 0-16,15 53-1 16,-15-53 1-16,34 67 2 15,-34-67-1-15,35 76 0 16,-35-76-1-16,63 74 2 15,-63-74-4-15,81 76 4 0,-31-37-4 16,7 1 3-16,5-3 0 16,8-2 0-16,7-1-1 15,7-2 1-15,0-4-2 16,7-6 0-16,-1-6 4 15,4-9-3-15,2-7-3 16,0-8 1-16,-1-7 0 16,1-10 3-16,63-28 3 15,4-26-6-15,-13-10 0 16,-33-9 0-16,-15-1 3 15,-22-15-1-15,-15 11 0 16,-26 14-5-16,-16 21 1 16,-10 2 3-16,-18 8 0 15,-13-1 0-15,-11 6-1 0,-15 2 2 16,-10 4-2-16,-15 0 3 15,-8 2-1-15,-7-3 0 16,-3 3 0-16,2 3 0 16,3 1-1-16,5 7 0 15,5 1-2-15,10 11-3 16,4-9-13-16,17 26-20 15,-2-5-1-15,14 16-2 16,-2-4 2-16</inkml:trace>
  <inkml:trace contextRef="#ctx0" brushRef="#br1" timeOffset="1.63985E6">1450 17172 60 0,'-16'-13'42'0,"16"13"1"16,-19-12-1-16,19 12-38 0,-18-10-1 15,7 8-2-15,11 2-2 16,-16 2-1-16,16-2-5 16,-5 14-32-16,24-2-1 15,-3-9-3-15,17 3 2 16</inkml:trace>
  <inkml:trace contextRef="#ctx0" brushRef="#br1" timeOffset="1.64013E6">2094 17124 52 0,'-14'0'41'0,"14"0"1"16,-16-7-1-16,16 7-35 16,-15-8-4-16,15 8-1 15,-13 0-2-15,13 0-2 16,0 0-2-16,0 0-5 15,7 14-29-15,-7-14-1 16,16 5 0-16,-16-5-1 16</inkml:trace>
  <inkml:trace contextRef="#ctx0" brushRef="#br1" timeOffset="1.64044E6">1924 17127 32 0,'0'-12'38'0,"-7"-1"-1"15,7 13 1-15,0 0-30 16,0 0-2-16,-14 20-2 16,14 0-1-16,-4 1-1 15,3 11 1-15,1 1-1 0,1 5 0 16,1-1-3-16,-1 0-2 15,10 2-34-15,-8-4 1 16,6-1-2-16,-4-6-1 16</inkml:trace>
  <inkml:trace contextRef="#ctx0" brushRef="#br1" timeOffset="1.64084E6">1609 17537 45 0,'0'0'37'0,"-12"-15"2"16,12 15-2-16,2-17-30 15,-2 17-2-15,14-14-1 16,0 16-1-16,0 6 0 15,6 10 0-15,-2 8 0 16,2 4 0-16,2 13-1 16,-22-43 1-16,0 0-2 15,43 64 1-15,-43-64 0 16,57 52-1-16,-14-31 0 15,5-13 0-15,5-14 0 16,3-12-2-16,3-18-1 0,-3-12-2 16,-3 0-18-16,-15-6-21 15,4-3 1-15,-14-8-3 16,0-1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3:31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22827 11662 78 0,'-54'-19'40'16,"-2"4"0"-16,-12-5-2 15,4-2-36-15,-9 8-1 16,0 2-2-16,-4 8 1 16,-6 0 0-16,-5 2 0 15,-7 0 0-15,-10 0 1 16,-11 1 0-16,-11-1 0 15,-16 3 1-15,-16-2 0 16,-13 2 1-16,-15 1 0 16,-7 4 0-16,-11-1-1 15,0 3 0-15,-4-1 0 16,9 1-1-16,6-1-1 0,14-3 1 15,8 1-2-15,12-3 1 16,6 1 0-16,2-2-1 16,4 1 1-16,0 2 0 15,-7-2 0-15,-8 4 0 16,-6-2 0-16,-7 2 1 15,-7 0-1-15,-8 2 1 16,-8-1-1-16,-5 3 1 16,-5 1-1-16,4 0 2 15,3 3-1-15,-2 2 0 16,8 3 0-16,6 4 1 15,8 2-1-15,6 4-2 16,6 5 2-16,3 3-3 16,3 6 2-16,7 4-1 0,2 6 1 15,3 5-2-15,2 3 2 16,0 4 1-16,5 3-1 15,4 2 1-15,1 3-1 16,7-3 0-16,5 1 0 16,12 0 0-16,13 1-1 15,14 6 1-15,14 0 0 16,15 1-1-16,17 1 0 15,15 6 1-15,15 0-1 16,12 4 1-16,9 0-1 16,13 1 1-16,10 1-1 15,9 2 1-15,11 1-1 16,9-3 0-16,10-1 0 15,12-4 0-15,13-3 0 0,10-6 0 16,20-4 0-16,15-4 0 16,17-7 0-16,18-4 1 15,15-4-1-15,13-4 1 16,19-5 0-16,8 2-1 15,9-6 0-15,5-1-1 16,8-1 1-16,1-1 0 16,2-1 0-16,2 0 0 15,-4 0 0-15,3 0 0 16,-2-1 1-16,0-2 1 15,5-4-1-15,-2-3 0 16,6-3 0-16,2-5 0 16,6-8 0-16,5-2 0 0,3-8 0 15,3-2 0 1,-1-2 0-16,-1-6 0 0,-4 1-1 15,-1-3 1-15,-7 1 0 16,-10-1-1-16,-11-4 1 16,-13 0 0-16,-10-3 0 15,-15-2 0-15,-17-5 0 16,-10-6 0-16,-12-3 0 15,-10-5 0-15,-8-7 2 16,-6-1-1-16,-4-7 0 16,-5-4 0-16,-3-3 0 15,-9-2 1-15,-5-2 0 16,-14 0-1-16,-9-3-1 15,-11-2 1-15,-15-5 0 16,-13-1 0-16,-12-6 0 16,-11-3 0-16,-7-7 0 0,-9-5 0 15,-7-4 0-15,-6-4 0 16,-8 0 0-16,-7-3 0 15,-9-1 1-15,-5-1-1 16,-15 2 0-16,-7 1 0 16,-11-2 0-16,-9 4-1 15,-9-5 1-15,-8-1-1 16,-3 1 0-16,-6 2 0 15,-1 3 0-15,-8 0 0 16,-1 8 0-16,-9 5 1 16,-7 10 0-16,-13 9 0 15,-15 12-1-15,-21 10 0 16,-18 9-2-16,-19 10 0 0,-8 13-8 15,-17-8-29-15,18 12-1 16,14-5-2-16,35 4-1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6:02.75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2127 1106 58 0,'0'0'41'0,"0"0"-3"15,0 0 1-15,0 0-15 16,0 0-21-16,0 0-1 16,0 0 0-16,49 55-2 15,-49-55 0-15,59 8 1 16,-59-8 0-16,73 1-1 15,-73-1 1-15,80-20 0 16,-80 20-2-16,79-37 2 16,-79 37 0-16,66-53 0 15,-66 53 0-15,42-63-1 16,-42 63 2-16,10-57-1 15,-10 57 2-15,0 0 0 16,-55-37-1-16,55 37 1 16,-85 22 1-16,-5 17 0 0,-13 34-1 15,2 18-2-15,19 18 2 16,23 8-3-16,18-36 3 15,50-16-5-15,48-30 0 16,46-40-2-16,-42-7-2 16,14-7-15-16,7-5-20 15,11-6-1-15,2-8-1 16,4-3 1-16</inkml:trace>
  <inkml:trace contextRef="#ctx0" brushRef="#br0" timeOffset="217">3429 888 80 0,'0'0'41'0,"0"0"1"16,0 0 2-16,0 0-25 16,0 0-16-16,-53 75-1 15,-3 22 1-15,-7 9-3 16,13 6 1-16,-10-24-2 15,17 2-2-15,6-10-5 16,2-26-11-16,24-27-21 16,0-22 0-16,15-15-1 15,0-21 1-15</inkml:trace>
  <inkml:trace contextRef="#ctx0" brushRef="#br0" timeOffset="413">3032 1253 99 0,'0'0'43'0,"0"0"3"16,-27-54-3-16,27 54-37 15,0 0-3-15,-13 13 1 16,19 24-3-16,23 19-2 16,17-4-2-16,14-32-1 15,34 3-6-15,-49-27-10 16,15 1-17-16,5-4-4 15,9-2 2-15,-2-5-1 16</inkml:trace>
  <inkml:trace contextRef="#ctx0" brushRef="#br0" timeOffset="811">4213 1104 100 0,'0'0'41'0,"0"0"2"16,31-56-3-16,-31 56-36 15,0 0 0-15,-65-23 1 16,65 23-1-16,-77 20 0 15,24 20-1-15,-36 14-1 16,10 10 1-16,4 5-1 16,18 8-2-16,3-24 0 15,35 6 0-15,16-22 0 16,30-22 0-16,13-16 0 15,11-18 0-15,-51 19 0 16,68-33 0-16,-68 33 0 16,73-52 0-16,-73 52 0 15,77-59 0-15,-77 59 0 0,64-60 0 16,-64 60 0-16,53-48 0 15,-53 48 0-15,0 0 0 16,0 0 0-16,42-41 0 16,-42 41 0-16,18 37-3 15,-18 11-3-15,1 5-9 16,6-13-14-16,7 7-13 15,26-14-1-15,5-25 1 16,16-8 0-16</inkml:trace>
  <inkml:trace contextRef="#ctx0" brushRef="#br0" timeOffset="1464">4858 1129 98 0,'0'0'41'15,"-57"-9"2"-15,57 9-1 16,0 0-36-16,-45 5-1 15,45-5-1-15,0 0-1 16,-18 47 1-16,2-7-2 16,4 8-1-16,-3 3 0 15,-4-13 0-15,2 6-2 16,6-2 2-16,2-18-2 15,9-24 2-15,0 0 0 0,0 0 0 16,0 0 1-16,48-38-2 16,-48 38 0-16,0 0 0 15,47-68 0-15,-47 68 0 16,33-52 0-16,-33 52 0 15,31-54 0-15,-31 54 0 16,26-53-3-16,-26 53 6 16,0 0-3-16,38-56 0 15,-38 56 0-15,0 0 0 16,0 0 0-16,52-10 0 15,-52 10 0-15,0 0 0 16,61 18 0-16,-61-18 0 16,50 12 0-16,-50-12 0 15,55 7 0-15,-55-7 0 0,60-8 0 16,-60 8 0-16,60-19 0 15,-60 19 0-15,53-21 0 16,-53 21 0-16,0 0 0 16,63-19 0-16,-63 19 0 15,0 0 0-15,9 30 0 16,0 7 0-16,-4 12 0 15,1 8-6-15,6 3-7 16,-13-33-10-16,30 5-13 16,0-19-6-16,12-16 1 15,-41 3 0-15</inkml:trace>
  <inkml:trace contextRef="#ctx0" brushRef="#br0" timeOffset="2111">5641 1149 83 0,'0'0'42'15,"0"0"-1"-15,0 0 1 16,0 0-22-16,0 0-15 16,-29-11-3-16,21 46 1 15,2 17-2-15,9 12 1 16,-14-10-1-16,15 9 0 15,-4-6-1-15,4-2 1 16,-4-19-1-16,4-7 1 16,-4-8 0-16,2-9 1 15,-2-12-1-15,6-12 0 16,-2-9 1-16,3-12-1 15,-7 33 1-15,14-47-2 0,-14 47 0 16,19-68 0-16,-19 68 0 16,31-78 0-16,-31 78 0 15,34-84 0-15,-34 84 0 16,45-82 0-16,-45 82 0 15,42-82 0-15,-42 82 0 16,53-64 0-16,-53 64 0 16,53-51 0-16,-53 51 0 15,57-28 0-15,-57 28 0 16,50 4 0-16,-50-4 0 15,0 0 0-15,48 46 0 16,-48-46 0-16,0 0 0 16,14 74 0-16,-14-74 0 0,-25 45 0 15,0 7 0-15,-2 1 0 16,-15-11 0-16,4-2 0 15,-14-21 0-15,19 9 0 16,0-3 0-16,9 6 0 16,-1 12 0-16,-3 12 0 15,-9 16 0-15,-3 9-2 16,-7 6 2-16,2 8 0 15,1-4-1-15,1-3-2 16,8-10 0-16,2-16-5 16,18-7-6-16,-8-26-11 15,25 4-11-15,-2-32-7 16,-2 14-1-16,2-14 2 15</inkml:trace>
  <inkml:trace contextRef="#ctx0" brushRef="#br0" timeOffset="2607">6571 725 104 0,'0'0'40'0,"28"-79"0"15,-28 79-2-15,0 0-33 16,0 0-2-16,0 0-1 15,0 0 0-15,0 0-1 16,17 47 0-16,-30 70 0 16,-15 28-1-16,5 17 0 0,-5 4-1 15,-1-39-1-15,20-16-6 16,2-37-13-16,27-32-18 15,0-18 0-15,16-15 0 16,-3-17-1-16</inkml:trace>
  <inkml:trace contextRef="#ctx0" brushRef="#br0" timeOffset="3019">6761 1349 122 0,'-19'-48'40'0,"15"37"4"16,-9-4-3-16,-3 10-40 0,16 5 1 15,0 0-1-15,0 0-1 16,0 0 2-16,63 32-2 16,-63-32 2-16,66-4-2 15,-66 4 0-15,82-17 0 16,-82 17 0-16,94-29 0 15,-94 29 0-15,77-37 0 16,-77 37 0-16,69-50 0 16,-69 50 0-16,0 0 0 15,45-52 0-15,-45 52 0 16,0 0 0-16,0 0 0 15,-83 11 0-15,29 29 0 16,-4 15 0-16,12 12 0 16,1-7 0-16,30 8 0 0,25-15 0 15,32-14 0-15,19-22-3 16,12-17-6-16,20-9-6 15,-93 9-11-15,97-32-10 16,-42 9-5-16,7-1 1 16,-7-8-1-16</inkml:trace>
  <inkml:trace contextRef="#ctx0" brushRef="#br0" timeOffset="3335">7742 1147 114 0,'0'0'41'0,"19"-57"3"16,-19 57-1-16,0 0-37 15,0 0-1-15,0 0-3 16,-60-52-2-16,60 52 0 15,-45 17 0-15,45-17 0 0,0 0 0 16,-50 49 0-16,50-49 0 16,0 0 0-16,8 61 0 15,-8-61 0-15,0 0 0 16,51 55 0-16,9-31 0 15,-10 9 0-15,-3-1 0 16,-23-10 0-16,-11 16 0 16,-29 1 0-16,-9 5 0 15,-15 0 0-15,4-4 0 16,2-5 0-16,0-9-3 15,18-2-10-15,-4-18-7 16,32 1-10-16,-12-7-9 16,36-18-4-16,0-1-2 15,17 2 4-15</inkml:trace>
  <inkml:trace contextRef="#ctx0" brushRef="#br0" timeOffset="3487">8248 1479 127 0,'-20'27'46'0,"-10"-19"-2"16,5 4-6-16,-7-10-42 15,9-21-9-15,22 3-12 16,-12-9-12-16,19 4-10 16,2 3 1-16,13 0 0 15</inkml:trace>
  <inkml:trace contextRef="#ctx0" brushRef="#br1" timeOffset="11058">979 2385 55 0,'0'0'30'16,"-2"11"2"-16,-2 8-1 15,-1 14-25-15,-6 5-1 16,1 19-1-16,-5 5 0 15,1 16 2-15,-5 4-2 16,-2 7 1-16,0-9-2 16,4-2 1-16,-2-15-2 15,7-11 1-15,2-14-1 16,6-18 0-16,4-20-1 0,9-13 0 15,0-21 0-15,5-14-1 16,0-9 1-16,2-8-2 16,0-7 1-16,-2-3-1 15,-1-5 2-15,-3 6-3 16,-2 10 2-16,-3 7-1 15,-2 12 2-15,-1 8-1 16,-2 14 1-16,0 23-1 16,0 0 1-16,-2 20-1 15,4 7 1-15,2 9 0 16,2 3-1-16,7 3 1 15,5-4-1-15,11-6 1 16,9-12 0-16,10-13 0 16,9-20 0-16,4-10 1 15,5-17-1-15,1-5 0 0,-1-6 0 16,-8 0 0-16,-9 4 0 15,-11 9-1-15,-10 13 1 16,-8 13-1-16,-20 12 1 16,8 35-1-16,-16 11 0 15,-3 13 2-15,-6 11-2 16,2 13 2-16,1 3-3 15,5-3 0-15,6-1-4 16,7-21-1-16,18 1-28 16,-3-27-2-16,22-2-1 15,-4-24-1-15</inkml:trace>
  <inkml:trace contextRef="#ctx0" brushRef="#br1" timeOffset="11468">2084 2749 76 0,'-7'-16'35'16,"-8"1"1"-16,0 16 3 16,-14 0-32-16,2 20 2 15,-11 1-4-15,3 19 1 16,-6 2-3-16,7 9 1 15,0-1 0-15,9-1-2 16,6-6 0-16,10-4 0 16,12-14-1-16,11-11 0 15,11-14 0-15,9-12 0 0,7-9 0 16,3-6-1-16,1-14 1 15,0-2 0-15,-4-2-1 16,-7 0 1-16,-9 5-1 16,-5 5 0-16,-10 7 0 15,-5 7 0-15,-5 20-1 16,0 0 0-16,0 0 1 15,-14 29-2-15,9 2 0 16,0 2-2-16,8 10-2 16,-1-8-5-16,19 12-19 15,-6-18-9-15,17 3 2 16,0-18-2-16</inkml:trace>
  <inkml:trace contextRef="#ctx0" brushRef="#br1" timeOffset="11919">2618 2720 81 0,'-11'-16'36'16,"-14"3"1"-16,2 19 3 16,-16 2-31-16,8 15-2 15,-5 4-3-15,4 10 0 16,6 2-1-16,4 4 0 15,7-5-1-15,11-1-1 16,6-10 0-16,11-5 0 16,7-10 0-16,11-12 0 15,1-13 0-15,4-7 0 16,0-6 0-16,1-4 0 0,-4-4-1 15,-2 3 0-15,-8 4 0 16,-4 5-1-16,-6 13 0 16,-13 9 1-16,12 12-1 15,-11 16-1-15,-5 15 2 16,0 13-1-16,-2 11 0 15,-1 14 1-15,-1 6-1 16,0 4 0-16,-4 1 1 16,3-8 0-16,-3-8 0 15,0-10 0-15,-3-11 1 16,-2-17-2-16,0-10 0 15,-4-16-1-15,-1-9-2 16,-3-22-6-16,10 0-26 16,-11-18-2-16,16-4 1 15,-8-19-2-15</inkml:trace>
  <inkml:trace contextRef="#ctx0" brushRef="#br1" timeOffset="12587">3053 2772 76 0,'9'-15'37'16,"-9"15"1"-16,0 0-2 16,0 0-30-16,0 0-1 15,-2 22 0-15,-2-1-1 16,-1 9 0-16,0 2-3 0,2 2 1 15,-2 1 0-15,2-2-1 16,2-6 0-16,1-4 0 16,-3-9 1-16,3-14-1 15,0 0 1-15,0 0-1 16,16-25 1-16,-7-4-1 15,-1-3 0-15,4-5-1 16,0-2 1-16,2-1-2 16,-3 3 1-16,2 9-1 15,-2 8 1-15,-2 10-1 16,-9 10 1-16,18 5 1 15,-8 13 0-15,-3 9 0 16,4 5-1-16,1 3 1 16,3 6-2-16,0-2-1 0,6 1-3 15,-4-12-13-15,14 8-20 16,-7-21 0-16,9 3 0 15,-10-18 0-15</inkml:trace>
  <inkml:trace contextRef="#ctx0" brushRef="#br1" timeOffset="12950">3461 2786 95 0,'0'0'36'0,"0"0"1"15,-5 17 0-15,5-17-34 16,13 22 0-16,1-10-1 0,6-2-1 15,3-2 1-15,4-4 0 16,3-8-1-16,1-3 1 16,-2-7-1-16,0-2 0 15,-6-3 0-15,-4-4-1 16,-6-2 1-16,-7 1 0 15,-7-3 0-15,-4 6-1 16,-8 2 0-16,-1 8 1 16,-6 6-1-16,-3 11 0 15,0 9-1-15,-2 8 3 16,2 9-2-16,3 6 1 15,7 5-1-15,4-1 0 16,12-3-1-16,5-6-1 16,17-3-3-16,5-16-7 15,18 2-26-15,-2-24 0 0,13 3 0 16,-4-16 0-16</inkml:trace>
  <inkml:trace contextRef="#ctx0" brushRef="#br1" timeOffset="13281">4082 2640 94 0,'-8'-19'37'0,"-15"-5"-1"15,6 17 1-15,-7 5-33 16,-1 9 0-16,-1 5-1 16,4 10-1-16,2 6-1 15,5 2 1-15,6 2-1 16,8-4 1-16,7-4-1 15,9-7 1-15,8-5-2 16,11-9 2-16,3-4-2 0,1-2 0 16,0-4 1-16,-3 2-1 15,-9-2 0-15,-1 6 1 16,-12 5 0-16,-9 7-1 15,-8 3 1-15,-7 10 0 16,-4 3-1-16,-2 1-1 16,3 4-1-16,0-4-2 15,6 1-1-15,2-15-8 16,19 5-24-16,-13-19-2 15,33-9 1-15,-12-16 0 16</inkml:trace>
  <inkml:trace contextRef="#ctx0" brushRef="#br1" timeOffset="13477">4420 2610 89 0,'13'-14'36'0,"-17"3"0"16,6 21 1-16,-14 1-29 16,3 17-3-16,-2 5-2 15,2 12-1-15,-1 2-1 16,1 2 1-16,6 0-1 15,2-6-1-15,5-5-2 16,5-14-2-16,9-2-31 16,-4-31-3-16,12-4 1 15,-4-21-2-15</inkml:trace>
  <inkml:trace contextRef="#ctx0" brushRef="#br1" timeOffset="13627">4573 2367 94 0,'-14'13'33'0,"14"-13"-17"16,-9 23-18-16,9-23-34 16,18 21-1-16,0-16 1 15</inkml:trace>
  <inkml:trace contextRef="#ctx0" brushRef="#br1" timeOffset="13988">4805 2595 92 0,'-11'32'39'15,"-6"-6"1"-15,7 11 0 0,0-7-34 16,1 6 2-16,2-5-4 16,5 1 0-16,3-5-1 15,8-3 0-15,4-11-2 16,10-10 1-16,3-11-2 15,11-8 0-15,0-13 1 16,3-9-2-16,3-6 2 16,-5-6-2-16,-3 1 1 15,-7 4-1-15,-8 5 2 16,-7 12-2-16,-7 11 1 15,-6 17 0-15,0 0 0 16,-10 25 0-16,3 6-1 16,-1 2 1-16,2 8-2 15,0-5 0-15,6 4-4 0,-2-13-2 16,19 11-30-16,-11-23 0 15,15 5-1-15,-4-18 1 16</inkml:trace>
  <inkml:trace contextRef="#ctx0" brushRef="#br1" timeOffset="14490">5420 2550 99 0,'-4'-14'36'0,"4"14"3"15,-10 9-4-15,0 14-29 16,-3 6-1-16,1 5-1 15,2 5-1-15,1 0 0 16,-1-5-1-16,4-1 0 0,5-9-1 16,4-7 2-16,-3-17-2 15,18 2 0-15,0-13-1 16,0-10 0-16,3-7 1 15,1-3-1-15,0-6 1 16,1 3-2-16,-4 3 2 16,-3 4-2-16,-5 8 1 15,0 8 0-15,-11 11 1 16,0 0-1-16,4 23 0 15,-6-4 0-15,0 4 0 16,2-1 0-16,1 0 0 16,6-5 1-16,7-8-1 15,4-8 0-15,7-8 1 16,3-5-1-16,2-8 1 15,-1 0 0-15,0-1 0 0,-3 0-1 16,-6 4 1-16,-5 7-1 16,-15 10 1-16,13 11-1 15,-13 7-1-15,-6 7 0 16,-1 11-2-16,0 0-1 15,4 12-3-15,1-14-11 16,20 14-21-16,-3-15 0 16,20 2-2-16,0-14 1 15</inkml:trace>
  <inkml:trace contextRef="#ctx0" brushRef="#br1" timeOffset="14925">6476 2403 98 0,'0'0'37'0,"0"0"1"16,-12 11-1-16,5 21-33 15,-12 5-2-15,2 10 0 16,-4 7-2-16,0 7 2 16,1 3-3-16,5-4 0 15,11-5-5-15,-3-17-5 16,18-1-25-16,-3-20 1 15,12 2-1-15,-10-24 0 16</inkml:trace>
  <inkml:trace contextRef="#ctx0" brushRef="#br1" timeOffset="15062">6373 2773 112 0,'-23'-19'39'15,"13"15"-2"-15,-7-11 0 16,17 15-31-16,0 0-2 16,26-14-5-16,9 19-18 15,-2-20-18-15,23 7-2 16,-3-17-1-16,13 5-1 15</inkml:trace>
  <inkml:trace contextRef="#ctx0" brushRef="#br1" timeOffset="15723">7425 2099 96 0,'-9'-13'39'0,"-17"-2"-1"16,0 17 1-16,-20-2-34 16,2 17-1-16,-11 2 1 15,7 9-3-15,1-2 1 16,3 7-1-16,7-2-1 15,12 0 0-15,15-3-1 16,14-5-1-16,13-5 1 16,12-2 0-16,8-1 0 15,6 1 0-15,0-4 0 0,-1 4 0 16,-2 1 0-16,-10 3 1 15,-6 5-1-15,-10 6 0 16,-13 5 1-16,-6 5-1 16,-10-1 1-16,-5 1 0 15,-2 1-1-15,1-9-1 16,5-2-3-16,3-11 0 15,16-4-6-15,-3-16-23 16,31-11-4-16,-4-15-2 16,19 8 2-16</inkml:trace>
  <inkml:trace contextRef="#ctx0" brushRef="#br1" timeOffset="16110">7603 2409 101 0,'0'0'36'0,"-12"-1"0"15,5 20 2-15,-11 6-34 16,9 5 0-16,-2 3-1 15,2 7-1-15,1 2 0 16,5 1 1-16,3-4-2 16,3-8 1-16,7-6-1 15,7-9 1-15,4-11-1 16,8-8-1-16,6-15 1 15,3-8-1-15,1-12 2 16,3-4-2-16,-4-5 1 16,-3 1-1-16,-7 0 1 15,-4 8 0-15,-8 6 0 0,-7 11-1 16,-9 21 1-16,0 0-1 15,-2 12 0-15,-6 15 0 16,-1 11-1-16,-2 1 1 16,6 8-2-16,0-3 0 15,10 2-4-15,3-17-1 16,21 3-19-16,-5-32-14 15,19-2 2-15,-2-29-2 16,16-4 1-16</inkml:trace>
  <inkml:trace contextRef="#ctx0" brushRef="#br1" timeOffset="16294">8358 1987 110 0,'-26'23'40'15,"6"24"-1"-15,-10 4 0 16,1 17-36-16,8 6-1 15,8 9-2-15,1 2-1 16,4-3-2-16,9 7-9 16,-6-21-23-16,19 8-4 15,-9-24 1-15,13-1-2 16</inkml:trace>
  <inkml:trace contextRef="#ctx0" brushRef="#br1" timeOffset="16857">8974 2162 81 0,'-5'-29'37'15,"4"4"0"-15,-12-11 1 16,4 6-32-16,-8-6-1 15,2 13 1-15,-9-2-1 16,4 9-1-16,-8 8 0 16,-1 10-1-16,-7 12 0 15,2 16-1-15,-4 13-1 16,2 12-1-16,-4 13 0 15,4 12-1-15,3 4 1 16,12 3-2-16,5 0 1 0,10-11-1 16,13-5-3-16,6-14-2 15,16 1-26-15,-7-33-3 16,11-2-2-16,-13-22-1 15</inkml:trace>
  <inkml:trace contextRef="#ctx0" brushRef="#br1" timeOffset="17714">8501 2476 97 0,'-30'-22'37'0,"16"18"0"16,-3-5-1-16,17 9-28 15,0 0-6-15,24 1-1 0,5 1-2 16,8-5 0-16,6 1 0 15,5-6-1-15,6 3-1 16,0-7-2-16,3 7-3 16,-10-12-2-16,1 13-1 15,-14-11 0-15,-1 8 4 16,-9-1 4-16,-7 1 3 15,-17 7 3-15,0 0 3 16,0 0 4-16,0 0 1 16,-11 21 0-16,-11-7-3 15,10 11-2-15,-6 1-2 16,3 8 0-16,-2-2 0 15,6 5-2-15,3-4 1 16,7-3-2-16,5-5 1 0,4-7-1 16,8-7 0-16,5-9 0 15,4-9-1-15,5-5 1 16,3-13-1-16,1-3 1 15,-2-9 0-15,-1-3-1 16,-3 2 1-16,-5 0 0 16,-3 5-1-16,-6 2 0 15,-4 11 0-15,-4 6 0 16,-6 14 0-16,0 0 0 15,-1 16-1-15,-4 11 0 16,-1 4 0-16,2 5-1 16,3 5-1-16,1-3-1 15,8 3-2-15,1-12 0 16,15 1-6-16,-9-29-14 15,24 10-12-15,-13-23 1 0,11 6 2 16,-10-22 0-16,5 12 25 16,-8-12 9-16,-11-3 7 15,6 15 17-15,-18-10 10 16,6 13 3-16,-10-6-1 15,3 19 2-15,-12-3-24 16,7 16-9-16,-2 5-1 16,-1 5-1-16,3 6 0 15,-1 4-1-15,1 1-1 16,2-1 1-16,3-3 0 15,0-6 0-15,4-6 0 16,1-8 1-16,-5-10-1 16,21-9 1-16,-7-12-1 15,2-5 0-15,2-14 1 0,-1-2-2 16,2-3 1-16,-1-5-2 15,-2 8-1-15,-4-1 0 16,0 11-2-16,-2 0-1 16,5 17-4-16,-12-8-13 15,18 20-15-15,-12-6 0 16,16 11 0-16,-12-8 2 15</inkml:trace>
  <inkml:trace contextRef="#ctx0" brushRef="#br1" timeOffset="17924">9953 2211 98 0,'-7'17'39'0,"-12"-3"1"16,9 16-3-16,-8 0-32 15,3 15 0-15,-4 0-3 16,2 5 1-16,6 1-4 15,3-4 0-15,12-3-4 16,1-21-10-16,23 1-22 16,-6-28-4-16,16-3 3 15,-6-29-2-15</inkml:trace>
  <inkml:trace contextRef="#ctx0" brushRef="#br1" timeOffset="18064">9950 1937 93 0,'-26'-8'27'16,"11"8"-27"-16,15 0 0 15,5 23-37-15,16-16 2 16</inkml:trace>
  <inkml:trace contextRef="#ctx0" brushRef="#br1" timeOffset="18284">10440 2184 103 0,'-20'2'40'0,"2"10"0"16,-12-5-2-16,-2 15-33 15,-2 4-2-15,5 13 0 16,0 6-1-16,5 6 0 0,5-2-2 15,11-1 1-15,13-11-3 16,12-13-3-16,28-5-28 16,-6-34-8-16,20-5 2 15,-6-23-3-15</inkml:trace>
  <inkml:trace contextRef="#ctx0" brushRef="#br1" timeOffset="19065">7879 3404 92 0,'0'0'36'0,"0"0"-1"15,0 0-1-15,-18 28-30 16,0 4-1-16,-6 7 0 15,-2 11 0-15,-4 2-1 16,-1 3 0-16,3-3 0 16,5-5 0-16,5-13 1 0,8-10-2 15,10-24 1-15,0 0-1 16,13-24 1-16,9-11-1 15,1-12 1-15,5-6 1 16,3-11-2-16,-1-5 1 16,2-2-1-16,-5 4 0 15,-1 2 0-15,-4 11 0 16,-5 8-1-16,-4 10 0 15,0 15 0-15,-3 18 0 16,2 18 0-16,-5 17 1 16,3 17-1-16,1 11 0 15,-1 9 0-15,3 7 0 16,0 3 0-16,-1-2-1 15,2-5-2-15,1-12-2 0,4-6-3 16,-5-22-9 0,13-1-20-16,-15-23-2 0,8-3 1 15,-13-18 0-15</inkml:trace>
  <inkml:trace contextRef="#ctx0" brushRef="#br1" timeOffset="19449">8020 3630 110 0,'-23'-8'37'0,"-4"-6"1"16,13 17-2-16,2-9-32 15,12 6-1-15,10 1-3 16,15-6-3-16,13 4-1 16,7-8 0-16,13 7-1 15,8-11-1-15,9 9-4 16,-4-14-2-16,10 15-2 0,-18-16 1 15,2 11 7-15,-14-2 4 16,-13 0 2-16,-12 5 3 16,-17-6 5-16,-9 11 3 15,-13-5 2-15,-1 15 0 16,-16-7-4-16,2 12-4 15,-3 4-1-15,3 7-1 16,0 3 0-16,4 6-1 16,5 0 0-16,9 2-1 15,6-2 0-15,14-6-1 16,10-6-1-16,7-12-1 15,15-5-3-15,4-15-1 16,12 2-9-16,-10-24-21 16,14 7 0-16,-13-20-1 0,4 8 0 15</inkml:trace>
  <inkml:trace contextRef="#ctx0" brushRef="#br1" timeOffset="19620">8941 3429 101 0,'-13'20'36'0,"-8"0"2"15,8 17-2-15,-6-2-31 16,8 5-1-16,0-1-2 15,9-5-1-15,6-3-1 16,2-10-2-16,8-6-3 16,-2-23-12-16,13 2-20 15,-4-20-1-15,9-1 2 16,-11-16-2-16</inkml:trace>
  <inkml:trace contextRef="#ctx0" brushRef="#br1" timeOffset="19757">8977 3107 100 0,'-18'-21'36'0,"18"21"0"15,-16 2-4-15,16-2-40 16,24 28-26-16,-4-12-1 16,17 14-2-16,-1-5 0 15</inkml:trace>
  <inkml:trace contextRef="#ctx0" brushRef="#br1" timeOffset="20132">9521 3358 99 0,'-25'-7'38'0,"1"13"2"0,-14-8-4 15,-3 14-30-15,1 5-1 16,1 12-1-16,0 8 0 16,4 9-1-16,5 3 0 15,10 3-2-15,8-4 1 16,11-4-2-16,8-11 2 15,12-11-2-15,11-17 0 16,9-15 1-16,5-16-1 16,4-11 1-16,1-11-1 15,-3-10 1-15,-2-6 0 16,-6-1-1-16,-7 4 0 15,-5 10 1-15,-7 10 0 16,-5 13-1-16,-7 16 0 16,-7 12 0-16,-8 34 0 0,-5 7-1 15,0 12 1-15,-2 7-3 16,5 8-3-16,-8-11-12 15,29 11-16-15,-9-25-7 16,22-2 1-16,2-24-2 16</inkml:trace>
  <inkml:trace contextRef="#ctx0" brushRef="#br1" timeOffset="20986">11087 2679 83 0,'-27'2'37'0,"9"7"0"16,0-10-3-16,18 1-28 15,0 0-2-15,12 8-2 16,12-8 0-16,12 0-1 16,13 1 0-16,11-1 0 15,11 0 0-15,7-1 0 16,6 0 0-16,-2-2-1 15,1-3 2-15,-6-2-1 0,-6-6 1 16,-14-2-1-16,-10-6 1 16,-14-1-1-16,-9-6 0 15,-17-1 0-15,-14-1 0 16,-13 1-1-16,-15 2 1 15,-9 2-1-15,-13 5 1 16,-4 6 0-16,-4 5 0 16,5 4 0-16,8 3 0 15,10 6 0-15,18 1 0 16,24-4 0-16,18 14-1 15,25-8 0-15,21-1 0 16,11 0 0-16,17 2 0 16,7 0 0-16,0 8 0 15,-7 5 0-15,-12 4 1 16,-15 9-1-16,-22 9 1 0,-22 6 0 15,-22 3 0-15,-24 6 1 16,-16-3-1-16,-14-1 0 16,-10-4-1-16,-1-8 0 15,5-4-4-15,5-21-7 16,24 6-16-16,-4-31-12 15,27-4-1-15,4-19-2 16,25-2 1-16</inkml:trace>
  <inkml:trace contextRef="#ctx0" brushRef="#br1" timeOffset="23301">13139 2849 17 0,'-11'15'26'16,"11"-15"-1"-16,-12 5-5 15,12-5-8-15,0 0-2 16,-10 9 0-16,10-9-3 15,-12 0-1-15,2-3-1 16,10 3 0-16,-14-3 1 16,14 3 0-16,-16-2 1 15,16 2-1-15,-14-2 1 16,14 2-1-16,-9 0-1 0,9 0-2 15,0 0 0-15,0 0-1 16,18 1 0-16,2-1-1 16,3-3 0-16,6 1 0 15,6 0-1-15,8 1 1 16,2 1-1-16,3 5 1 15,6-1-1-15,0 3 0 16,2 1 0-16,5 1 1 16,5-1-1-16,4-2 0 15,3-1 1-15,7-4 0 16,6-7-1-16,5 4 1 15,7-6 0-15,3 0 0 16,2-3-1-16,1 4 1 16,2-2-1-16,-3 6 1 0,-3 2-1 15,-2 1 0-15,-6 1 0 16,-3 5 1-16,-5-3 0 15,-4 2-1-15,-3-3 1 16,-1-2 0-16,-2 0 0 16,-2-5 0-16,-2 2 0 15,-4 1 0-15,-2-1-1 16,-3 2 1-16,-3 1-1 15,-4 2 0-15,-8 5 0 16,-5 1-1-16,-7 2 0 16,-9-6-1-16,-6 7 0 15,-9-13-5-15,5 16-21 16,-15-14-10-16,0 0 1 0,1-23-1 15</inkml:trace>
  <inkml:trace contextRef="#ctx0" brushRef="#br1" timeOffset="24098">16990 2087 42 0,'0'0'33'0,"0"0"2"15,0 0-1-15,0-21-19 16,0 21-3-16,0 0-4 16,0 0 0-16,0 0-3 15,7 15-1-15,-7-1-1 16,0 6-1-16,0 6 0 15,0 8-2-15,-5 5 1 16,2 9-1-16,-3 7 0 16,1-1 0-16,1-2-1 15,1 1 0-15,1-4-2 16,1-12-4-16,15 3-28 15,-11-23-2-15,9-1 0 16,-12-16-1-16</inkml:trace>
  <inkml:trace contextRef="#ctx0" brushRef="#br1" timeOffset="24286">16798 2410 93 0,'-29'6'39'0,"19"8"1"16,10-14-1-16,24 2-37 15,14-12-1-15,17-10-3 16,21 5-5-16,-2-15-31 16,21 9 0-16,-7-10-2 15,2 13-1-15</inkml:trace>
  <inkml:trace contextRef="#ctx0" brushRef="#br1" timeOffset="25931">18286 2634 14 0,'-23'-12'16'0,"13"16"-1"16,-9-10-19-16,1 2 1 15,-1 1 0-15,-1 1 3 16,2 1 2-16,-5-2 4 15,8 6 3-15,-9-7 3 16,7 8 0-16,-7-10 1 16,13 10 0-16,-12-12-1 15,14 13 0-15,-11-13-1 16,20 8-2-16,-24-4-2 15,24 4-1-15,-18-3 0 16,18 3-1-16,-11-2 0 0,11 2-1 16,0 0-1-16,0 0-1 15,0 0 0-15,0 0-1 16,0 0 0-16,0 0 0 15,0 0 0-15,11 11-1 16,0-5 0-16,6 3 1 16,0 0-1-16,3-1 0 15,4 2 1-15,3-1-1 16,5-2 1-16,0 0-1 15,5-4 1-15,1 1-1 16,1-1 1-16,2 1-1 16,1-1 1-16,-4 2-1 15,5-2 0-15,-4 2 1 0,2-2-1 16,2 1 1-16,1-2 0 15,3-1-1-15,3-1 1 16,5 0-1-16,-1-2 1 16,3 0-1-16,2-1 1 15,-1 2-1-15,0 1 0 16,1 0 1-16,-2 1 0 15,-2 2-1-15,1-1 1 16,-1 0-1-16,2 0 1 16,1 1 1-16,2-2-1 15,3 1 1-15,3-2-1 16,2 0-1-16,4-3 1 15,3 2 0-15,1-3 0 16,0 0-2-16,4-2 2 16,0 1-2-16,-4 1 2 0,1 0-1 15,-2 2 1-15,-8 2-1 16,-2 1 0-16,-9 1 2 15,-9 3-2-15,-6 1 1 16,-9-2-1-16,-4 2 2 16,-8-1-2-16,-3-1 1 15,-6 0 0-15,-11-4-1 16,12 3-1-16,-12-3 1 15,0 0-2-15,0 0 0 16,0 0-1-16,0 0-7 16,0 0-28-16,0 0-1 15,0 0 0-15,0 0-2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7:20.46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948 5277 66 0,'0'0'33'0,"0"0"-1"0,12-3-4 15,-12 3-24-15,-8 11 0 16,-1 2-1-16,4 7 0 15,-5 7-1-15,0 11 0 16,-4 5-1-16,2 10 1 16,-5 1-1-16,1 2 1 15,-2-4 0-15,3-2 0 16,-2-12 0-16,8-6 1 15,0-13-1-15,9-19 1 16,0 0 0-16,8-17-1 16,2-17 0-16,9-10 1 15,1-12 0-15,4-8-2 16,4-11 1-16,4-2 0 15,2-3-2-15,2 4 2 0,-3 5-2 16,1 10 1-16,-4 9-1 16,-2 12 1-16,-3 11-2 15,-4 11 3-15,0 12-2 16,-2 15 1-16,-2 9 0 15,-1 10 0-15,3 10 1 16,-1 11-2-16,0 11 2 16,0 8-2-16,-3 7 0 15,-1 2-1-15,-5 3 0 16,-2-6-2-16,-1 3-4 15,-8-23-3-15,8 3-28 16,-12-25 1-16,5-8-1 16,1-24-1-16</inkml:trace>
  <inkml:trace contextRef="#ctx0" brushRef="#br0" timeOffset="1">1025 5637 95 0,'-34'-2'37'0,"18"11"3"16,2-9-3-16,14 0-33 15,21-2-1-15,15-6-1 16,11-7-2-16,10-7-1 16,14-4-5-16,-2-19-16 15,18 3-15-15,-3-14 0 16,5 3-2-16,-12-11 1 15</inkml:trace>
  <inkml:trace contextRef="#ctx0" brushRef="#br0" timeOffset="2">1896 4889 72 0,'-20'16'38'0,"-8"4"-1"16,9 19 2-16,-14 1-16 16,10 17-20-16,0 8 0 15,3 6-1-15,6 5-1 16,5 2-1-16,7 0 0 15,1-5-4-15,17 2-6 16,-6-25-20-16,22 3-7 16,-2-18-1-16,13-6 0 15</inkml:trace>
  <inkml:trace contextRef="#ctx0" brushRef="#br0" timeOffset="3">2183 5366 95 0,'0'0'37'15,"-14"-5"2"-15,6 22-3 16,-2 4-32-16,1 9 0 16,2 2-1-16,0 6-1 15,2-1 0-15,6 1 0 16,3-4-1-16,6-5 1 15,5-10-1-15,6-6 0 16,3-12 0-16,5-8-1 16,5-11 1-16,2-9 0 15,1-5 0-15,-4-6-1 0,1-3 1 16,-5 0-1-16,-5 4 1 15,-4 5-1-15,-4 9 1 16,-10 5-1-16,-6 18 0 16,0 0-1-16,-1 12 1 15,-7 11-1-15,-3 7 0 16,2 5-1-16,4 1 0 15,3 1-2-15,8-1-1 16,4-13-2-16,19 6-9 16,-6-27-20-16,20 2-1 15,-8-16 0-15,9 1-1 16</inkml:trace>
  <inkml:trace contextRef="#ctx0" brushRef="#br0" timeOffset="4">2863 5405 81 0,'0'0'37'16,"0"0"-1"-16,-3 26 0 15,-16-7-22-15,13 11-9 16,-4 2-1-16,1 5-1 16,1-1 0-16,1 1-1 15,1-5 0-15,4-4-1 16,-1-7 0-16,3-6 0 15,0-15 0-15,0 0-1 16,16-8 1-16,-5-12-1 16,0-7 1-16,5-5-1 15,-4-4 1-15,2-3-1 0,-2 2 1 16,-1 4-1-16,-4 6 0 15,-1 6 0-15,-2 6 0 16,-4 15 0-16,0 0 0 16,0 0 0-16,0 0-1 15,11 21 1-15,-4-4 0 16,1-1 0-16,10-2-1 15,0 0 1-15,6-8 0 16,2-5 0-16,5-7 1 16,3-8-1-16,1-1 0 15,0-4 1-15,-4-4-1 16,-2-1 1-16,-4 4 0 15,-6 3-1-15,-6 4 0 16,-13 13 0-16,12-7-1 16,-12 7 1-16,-2 24-1 0,-6 0-1 15,2 9 0-15,-2 0-2 16,8 9-1-16,-6-10-5 15,22 12-19-15,-10-20-10 16,15-1 2-16,1-18-2 16</inkml:trace>
  <inkml:trace contextRef="#ctx0" brushRef="#br0" timeOffset="5">3685 5363 93 0,'-13'39'37'15,"-7"5"0"-15,10 12-7 0,-8-6-25 16,8 6-1-16,2-8-2 16,3-5-2-16,10-9-3 15,1-20-10-15,11-6-24 16,-2-19 0-16,8-8-1 15,0-20 0-15</inkml:trace>
  <inkml:trace contextRef="#ctx0" brushRef="#br0" timeOffset="6">3731 5067 42 0,'-11'16'2'15,"2"1"0"-15,6-3-1 0,4 5-14 16</inkml:trace>
  <inkml:trace contextRef="#ctx0" brushRef="#br0" timeOffset="7">3970 5273 82 0,'0'27'39'0,"3"6"-1"16,-11-3 1-16,16 8-32 16,-17-4-1-16,5 5-2 15,-3-4-1-15,3-2 0 16,-1-6-1-16,2-4-1 15,3-7 0-15,0-16 0 0,0 0 0 16,18-9-1-16,-1-13 1 16,3-5-1-16,4-5 1 15,2-6-1-15,5 0 0 16,-2-2 1-16,2 6-1 15,-4 3 0-15,-3 11 1 16,-3 4 0-16,-3 7-1 16,-4 11 1-16,-5 8 0 15,-2 10 0-15,-4 8-2 16,0 6 1-16,-3 4-2 15,0 2-1-15,5 1-3 16,-1-11-4-16,18 8-18 16,-9-22-12-16,14 0 1 15,-1-19 0-15,9-2 1 16</inkml:trace>
  <inkml:trace contextRef="#ctx0" brushRef="#br0" timeOffset="8">4582 5331 96 0,'0'0'39'16,"0"0"1"-16,-14 8-4 15,1 7-31-15,6 9-1 16,-2 4-2-16,5 7-1 16,-2 1 0-16,5 0-1 15,0 0-1-15,4-5-2 16,2 1-4-16,-5-32-17 15,11 18-15-15,-11-18 0 16,26-23-1-16,-16-6 1 16</inkml:trace>
  <inkml:trace contextRef="#ctx0" brushRef="#br0" timeOffset="9">4593 5058 71 0,'-28'-14'38'0,"-3"9"-11"15,2 3-26-15,1 1-14 16,-5 0-25-16,33 1-1 15</inkml:trace>
  <inkml:trace contextRef="#ctx0" brushRef="#br0" timeOffset="10">4925 5450 62 0,'0'0'38'15,"0"0"-1"-15,0 0 2 16,0 0-19-16,0 0-14 16,-8 17-1-16,3-4 0 15,3 9-1-15,-4 2-1 16,-1 6-1-16,2 2 0 15,0 3 0-15,0-2 0 0,5-4-1 16,5-6-1 0,5-4 1-16,7-9 0 0,7-11 0 15,6-8-1-15,5-9 1 16,1-8 0-16,2-4 0 15,-4-6 0-15,-2 0-1 16,-8 0 1-16,-4 8-1 16,-6 3 1-16,-6 8-1 15,-3 7 0-15,-5 10 0 16,0 0 0-16,-8 18 0 15,3 3-1-15,4 2 0 16,2 5-2-16,-1-1 0 16,9 5-3-16,2-11-3 15,14 8-13-15,-9-23-9 16,19 6-7-16,-7-15-2 15,11 0 2-15</inkml:trace>
  <inkml:trace contextRef="#ctx0" brushRef="#br0" timeOffset="11">5529 5505 96 0,'0'0'37'0,"0"0"1"16,0 0-6-16,-13 14-27 16,6 2-1-16,-2 1-1 15,2 8-1-15,-2-2 0 16,0 1 0-16,1-1-1 15,3-3 0-15,3-7 0 16,2-13 0-16,5 12 0 16,-5-12 0-16,19-16-1 0,-6-3 1 15,3-6 0-15,2-3 0 16,-2-4-1-16,2-4 1 15,-2 2-1-15,-3 1 0 16,-2 3 0-16,-2 7 0 16,-3 4 0-16,0 8 1 15,-6 11-1-15,0 0 1 16,15 7-1-16,-10 7 0 15,2 5 1-15,1-1-1 16,1 2 1-16,4-4-1 16,3-5 0-16,1-5 0 15,2-7 1-15,2-8-1 16,2-6 1-16,2-1-1 15,2-8 1-15,-3 1-1 0,0-1 1 16,-5 3-1-16,-3 6 0 16,-3 3 1-16,-2 7-1 15,-11 5 1-15,8 19-1 16,-6 0 0-16,-2 9-1 15,0 3-1-15,5 6-1 16,-1-1-2-16,10 3-4 16,-2-21-11-16,24 13-9 15,-11-25-9-15,22 1-1 16,-5-20-1-16,14-2 2 15</inkml:trace>
  <inkml:trace contextRef="#ctx0" brushRef="#br0" timeOffset="12">6510 5254 98 0,'-15'31'38'0,"2"18"-1"16,-8-4-8-16,6 14-24 15,0 0-3-15,6 0 0 16,3-4-2-16,5-8-2 15,8-5-5-15,-8-24-16 16,15 2-15-16,-14-20 1 16,18 0-1-16,-14-17 0 15</inkml:trace>
  <inkml:trace contextRef="#ctx0" brushRef="#br0" timeOffset="13">6391 5513 111 0,'-20'-18'41'0,"20"18"1"0,-19-22-8 15,19 22-29-15,13 2-2 16,4-2-4-16,14 4-7 15,-7-17-19-15,25 13-13 16,-5-15-1-16,11 5-3 16,-6-12 2-16</inkml:trace>
  <inkml:trace contextRef="#ctx0" brushRef="#br0" timeOffset="14">7490 4970 70 0,'1'-14'36'15,"-1"14"0"-15,5-16 0 16,-5 16-27-16,2 21-5 15,-2 1-1-15,-6 9 1 16,4 10-2-16,-4 12 1 16,2 9-3-16,-2 7 2 15,0 2-2-15,0 0 2 16,1-2-3-16,3-3-2 15,1-13-3-15,9 2-10 16,-10-22-19-16,15-6-1 16,-13-27-2-16,24 10 2 0</inkml:trace>
  <inkml:trace contextRef="#ctx0" brushRef="#br0" timeOffset="15">7512 5439 74 0,'-8'-23'38'16,"-7"-2"0"-16,8 15 1 15,-6-5-28-15,13 15-4 16,0 0-2-16,0 0-2 15,31 10-1-15,-2-10-1 16,16-8-2-16,10-9-1 16,12-5-2-16,3-16-3 15,12 2-9-15,-13-18-20 16,7 4-2-16,-15-14 0 15,-6 7 1-15</inkml:trace>
  <inkml:trace contextRef="#ctx0" brushRef="#br0" timeOffset="16">8135 4759 94 0,'-28'39'38'15,"10"18"1"-15,-10 0 0 16,6 14-36-16,3 3 1 16,13 2-3-16,1-5 0 15,4-4-2-15,9-1 0 16,1-12-6-16,19 5-7 15,-10-22-23-15,16-2 0 16,-2-16-2-16,10-3 1 16</inkml:trace>
  <inkml:trace contextRef="#ctx0" brushRef="#br0" timeOffset="17">8498 5467 28 0,'9'-30'32'16,"1"0"2"-16,-3-1 0 15,4 14-11-15,-12-12-13 16,10 15 1-16,-13-6-1 15,4 20-2-15,3-15-2 16,-3 15-1-16,-12 10-1 16,3 5-1-16,-3 7 0 15,0 8-1-15,-3 3 0 16,2 7 0-16,1 0-1 0,5-1 0 15,6-6 0-15,7-5 0 16,11-13-1-16,9-11 1 16,8-13-1-16,8-7 1 15,5-12-1-15,0-4 1 16,4-8-1-16,-4-1 1 15,-7-2-1-15,-5 2 1 16,-9 7-1-16,-7 4 0 16,-5 4 1-16,-6 10-2 15,-8 16 1-15,0 0 0 16,-3 15 0-16,1 17 0 15,-7 18-1-15,-2 12 1 16,-4 18 0-16,-1 10 2 16,-6 9 0-16,-1 4 0 0,-6-3 0 15,-6-7 0-15,-2-7 1 16,-1-10-1-16,-5-19 1 15,-1-12-3-15,5-17 0 16,3-16 0-16,6-18-2 16,4-18-2-16,14-13-2 15,1-21-7-15,28-1-27 16,-4-17 0-16,18 5 0 15,0-9-3-15</inkml:trace>
  <inkml:trace contextRef="#ctx0" brushRef="#br0" timeOffset="18">9489 5379 88 0,'-3'-23'38'0,"3"23"0"16,-34-24 1-16,11 17-35 16,-9 3 0-16,-1 9 0 15,-5 7 0-15,1 11-1 16,-4 10-1-16,3 9 0 15,1 1 0-15,10 3 0 16,10-2-2-16,9-8 1 16,13-3-1-16,11-15 1 15,16-16-1-15,11-12 1 0,12-19-1 16,1-10 1-16,7-15-1 15,2-10 1-15,-5-7-2 16,-6-5 4-16,-5 1-4 16,-11 6 1-16,-12 10-1 15,-8 10 1-15,-11 19-2 16,-9 17 2-16,2 13 2 15,-23 33-5-15,0 12 5 16,3 10-3-16,1 11 2 16,3 4-2-16,8 4 0 15,9-9-2-15,8-5-2 16,11-15-3-16,22-1-14 15,-4-24-18-15,22-1 1 16,-8-18 0-16,8-3 1 0</inkml:trace>
  <inkml:trace contextRef="#ctx0" brushRef="#br0" timeOffset="19">10092 5495 89 0,'0'0'38'16,"-29"11"-1"-16,13 8 2 16,-13 0-33-16,7 6-1 15,2-1-2-15,0 5-1 16,4-4 1-16,4 1-2 15,3-7 1-15,4-4-1 16,5-15 0-16,0 0-1 16,12 2 1-16,3-18-1 15,2-7 1-15,7-8-1 16,-2-5 1-16,4-3-1 0,1-4 1 15,-2 2-1-15,-3 0 0 16,-2 4 0-16,-4 6 0 16,-1 3 0-16,2 6 0 15,-1 8 0-15,2 3 0 16,2 3 0-16,0 7 0 15,3 2 0-15,1 3 0 16,-1 2 0-16,1 2 0 16,-2 1 0-16,-5 0 0 15,-1-1 0-15,-1 1 0 16,-15-9 0-16,14 21 0 15,-10-8 0-15,-3 1 0 16,-4 4 0-16,-3 4 0 16,-1 3 1-16,-3 4-1 0,1 4 0 15,1-5 0-15,2 3 1 16,4-4-1-16,4-4 1 15,6-3 0-15,6-10-1 16,8-8 0-16,4-7 1 16,5-14-1-16,1-6 0 15,4-10 0-15,-3-4 0 16,-4-6-1-16,-8-1 0 15,-6 0-1-15,-13 1-3 16,-4 14-2-16,-20-6-10 16,8 25-19-16,-21-3-3 15,8 19 0-15,-7-2-2 16</inkml:trace>
  <inkml:trace contextRef="#ctx0" brushRef="#br0" timeOffset="20">11152 5434 73 0,'11'-10'35'0,"-7"-8"0"16,7 10-6-16,-18-14-19 15,9 9-2-15,-16-3-2 16,2 10-1-16,-10 3-1 0,0 10 0 15,-6 6-1-15,2 12 0 16,-3 7-1-16,1 6-1 16,7 5 0-16,4-3 0 15,6-1-1-15,12-6-1 16,13-11 0-16,9-14-2 15,20-9-5-15,4-28-26 16,23-5-4-16,3-23 0 16,13-3-1-16</inkml:trace>
  <inkml:trace contextRef="#ctx0" brushRef="#br0" timeOffset="21">11713 4779 76 0,'-33'57'41'15,"5"17"-2"-15,-10 0 2 16,8 14-27-16,-2-4-9 16,0 5-1-16,2-6 1 15,3-4-3-15,4-10-1 16,9-8 1-16,5-12-2 15,8-15 0-15,9-12 1 16,7-15-1-16,9-15 0 16,4-11 0-16,6-11 1 15,-1-6-1-15,4-3 1 16,-4-1-1-16,-4 5 1 15,-6 6-1-15,-8 9 0 16,-15 20 0-16,13 0 0 0,-14 19 0 16,-6 12 0-16,0 2 0 15,2 7-1-15,2 0-1 16,8-3-2-16,7-12-2 15,19-2-13-15,-1-29-19 16,24-7-1-16,1-23 0 16,18-8-1-16</inkml:trace>
  <inkml:trace contextRef="#ctx0" brushRef="#br0" timeOffset="22">12346 4801 96 0,'-35'33'39'0,"0"32"1"0,-12-3 0 15,13 6-37-15,-5 13 0 16,5 3-2-16,9-1-1 16,6-5-2-16,14-2-2 15,5-18-8-15,22 0-26 16,-3-19 0-16,16-5-1 15,-1-17 0-15</inkml:trace>
  <inkml:trace contextRef="#ctx0" brushRef="#br0" timeOffset="23">12425 5360 81 0,'-25'-12'40'16,"3"20"-1"-16,-12-1 1 0,6 24-20 15,-6-4-16-15,4 4-1 16,2 4 0-16,12 2-2 15,3-2 0-15,13 0 1 16,14-7-2-16,9-5 1 16,10-10-2-16,5-3 1 15,7-10 0-15,-1-7-1 16,-1-9 0-16,0-9 0 15,-6-3 0-15,-9-8 0 16,-7-1 0-16,-7-1 0 16,-10 0 0-16,-3 3 0 15,-5 6 2-15,-3 6-1 16,-2 6 0-16,9 17 1 0,-15-10 0 15,15 10 0-15,-2 11 0 16,12 0 0-16,2 0-1 16,8 4 1-16,1 1 0 15,4 2 0-15,-1 1 0 16,1 0 1-16,-2 3-2 15,-7 4 1-15,-3 2 0 16,-7 2-1-16,-5 3 0 16,-4 2 1-16,-4-2-1 15,-3-2 0-15,-1-3 0 16,2-7 3-16,2-6-3 15,7-15 0-15,0 0 1 16,0 0-1-16,16-30 1 16,0-1-1-16,1-7 1 15,2-4-3-15,1-1 3 0,1-3-1 16,-5 6 1-16,-2 5-2 15,2 4 0-15,-5 6-2 16,8 8-2-16,-5-2-2 16,14 18-7-16,-11-19-13 15,18 19-13-15,-6-12 0 16,9 10 0-16,-6-11 2 15</inkml:trace>
  <inkml:trace contextRef="#ctx0" brushRef="#br0" timeOffset="24">13187 5352 103 0,'-24'33'39'0,"5"18"1"16,-10-14-8-16,13 15-24 0,-10-4-3 16,9 2-1-16,3-4-1 15,7-8 0-15,8-7-4 16,9-12 1-16,10-9-6 15,-1-25-15-15,23 3-17 16,-14-20-2-16,11-3 1 16,-11-19-4-16</inkml:trace>
  <inkml:trace contextRef="#ctx0" brushRef="#br0" timeOffset="25">13212 5043 98 0,'-27'-21'35'15,"8"19"0"-15,-1 3-3 16,9 0-50-16,13 15-17 0,4-6-1 15,21 9-1-15,0-3 1 16</inkml:trace>
  <inkml:trace contextRef="#ctx0" brushRef="#br0" timeOffset="26">13553 5355 115 0,'-30'29'41'15,"-12"-11"1"-15,9 15-3 16,5-7-36-16,1 4 0 15,7 3-2-15,11-2 0 16,10 3-1-16,11-6-1 0,15-1-3 16,7-14-4-1,22 7-17-15,-10-21-16 0,15-4 0 16,-9-17-2-16,3-1 1 15</inkml:trace>
  <inkml:trace contextRef="#ctx0" brushRef="#br0" timeOffset="27">9221 6371 100 0,'-5'13'38'15,"3"10"1"-15,-16 2-4 16,3 13-30-16,-8 6-2 16,-1 9 1-16,-6 4-2 15,1 1 2-15,3-2-2 16,-2-2 1-16,9-10-1 15,2-7-1-15,6-10 0 16,10-14 1-16,1-13-1 16,21-24 0-16,2-11 1 15,8-11-1-15,6-11 1 16,7-12-2-16,0-8 1 15,5-1-1-15,-5 2 1 16,-5 7-1-16,-4 9 1 0,-7 12-1 16,-10 13 1-16,-3 15 0 15,-4 20-1-15,-4 16 2 16,-5 18-2-16,0 7 0 15,-2 13 0-15,5 6 0 16,1 7 0-16,1 0 0 16,2-1 0-16,-1-5 0 15,4-4 0-15,0-8-2 16,6-10-4-16,-9-14-4 15,13 2-14-15,-22-27-9 16,15-5-9-16,-15-15 2 16,1-3 0-16</inkml:trace>
  <inkml:trace contextRef="#ctx0" brushRef="#br0" timeOffset="28">9353 6624 105 0,'-40'-19'39'16,"14"12"-1"-16,1-3 1 16,25 10-31-16,0 0-4 15,19-2-2-15,17 2-2 16,14-5-3-16,16 7-6 15,-2-11-25-15,26 7-4 16,-5-10-1-16,8 8-1 16</inkml:trace>
  <inkml:trace contextRef="#ctx0" brushRef="#br0" timeOffset="29">10120 6476 107 0,'-32'6'40'0,"-13"-2"0"15,6 15-1-15,-12 3-32 0,8 4-2 16,1 2-1-16,9 7 0 15,8-2-2-15,14 3 1 16,11-3-2-16,11-5 2 16,17-8-5-16,10-10 0 15,18-7-2-15,2-12-3 16,12-2-4-16,-13-24-15 15,16 10-13-15,-16-16-1 16,-3 9 3-16,-17-7 26 16,-4 8 8-16,-12 4 4 15,-13 3 6-15,3 22 16 16,-11 2 14-16,-12 5 1 15,-6 9-1-15,10 20-25 16,-10-2-5-16,4 11-2 0,-2-2-2 16,6 4 1-16,3-6-3 15,10-5 2-15,4-7-4 16,3-15-2-16,11-7-4 15,-3-25-16-15,19 1-15 16,-11-17-4-16,9-5 3 16,-11-15-3-16</inkml:trace>
  <inkml:trace contextRef="#ctx0" brushRef="#br0" timeOffset="30">10458 6183 112 0,'-29'-3'38'15,"10"15"0"-15,5 3-4 0,14-15-52 16,10 35-19-16,9-14 0 15,18 6-1-15,6-5-2 16</inkml:trace>
  <inkml:trace contextRef="#ctx0" brushRef="#br0" timeOffset="31">10995 6491 89 0,'0'0'40'16,"-19"12"-1"-16,1 0 3 15,-11-8-20-15,1 14-16 16,-9 5 0-16,7 4 0 15,-2 6-1-15,5 3-5 16,4 0 0-16,9-3 0 0,13-6 0 16,11-8 0-16,14-11 0 15,9-12 0-15,12-12 0 16,9-14 0-16,5-10 0 15,0-9 0-15,0-8 0 16,-7-1 0-16,-5-1 0 16,-5 3 0-16,-8 7 0 15,-10 8 0-15,-8 13 0 16,-9 15 0-16,-7 13 0 15,-14 19 0-15,-4 17 0 16,-4 10 0-16,-3 10 0 16,-2 1 0-16,12 9-12 15,-5-15-11-15,29 8-9 16,-3-21-5-16,30-4-7 0,11-15 2 15,30-8 0-15</inkml:trace>
  <inkml:trace contextRef="#ctx0" brushRef="#br0" timeOffset="32">14052 5677 55 0,'0'0'33'16,"-21"-8"-8"-16,21 8 2 15,-18-4-10-15,18 4-6 16,-21 6 0-16,21-6-4 15,-13 6 0-15,13-6-2 16,15-2-1-16,13-4-1 0,10-3-1 16,17-1 0-16,13-1 0 15,16-1-1-15,6 2 0 16,5 2 0-16,0 3-1 15,-4 2 1-15,-7 3-1 16,-10 0 1-16,-14 0-1 16,-11-1 1-16,-12-4-1 15,-10-2 1-15,-13-4 0 16,-10-4 0-16,-10-6 0 15,-9 0 0-15,-9-3 0 16,-7-3 1-16,-8 1-1 16,1 3 1-16,-7 2-1 15,2 4 1-15,4 4-1 16,2 5-1-16,8 3 1 0,6 5-1 15,10 5 0-15,13-5 1 16,7 22-1-16,13-7 0 16,14 0 0-16,11 1 0 15,12-1 1-15,9 1-1 16,4-3 0-16,3 0 1 15,-4-2-1-15,-4 3 0 16,-13 3 1-16,-10 4-1 16,-15 5 1-16,-22 9-1 15,-12 4 0-15,-19 3 1 16,-12 2 1-16,-12 1 0 15,-11 0-1-15,-3-4 1 16,-1-3-1-16,3-8 1 0,11-5-1 16,11-7-2-16,7-4-1 15,14-11-2-15,19-3-6 16,11-16-15-16,25 3-16 15,4-13 0-15,20 0-2 16,7-9 2-16</inkml:trace>
  <inkml:trace contextRef="#ctx0" brushRef="#br0" timeOffset="33">15953 6294 88 0,'-32'-4'36'16,"18"3"0"-16,14 1 1 15,9-16-33-15,12 3 0 16,14 4-1-16,5-1-1 15,15 2 0-15,5 1 1 16,12 2-1-16,7 1 0 16,13 4 0-16,11-2 0 15,12 4 0-15,7-2 0 16,13-2 0-16,12-1 0 15,13-5 0-15,6-1 0 0,5-3 0 16,4-3 0-16,-1 0-1 16,0 0 0-16,-13 3 0 15,-14 0-1-15,-12 5 0 16,-19 1 1-16,-17 6-1 15,-19 0 0-15,-18 4 0 16,-17 2-1-16,-12-3-1 16,-12 5-2-16,-21-8-6 15,21 7-21-15,-21-7-9 16,0 0-1-16,-4-23 0 15,16 9 0-15</inkml:trace>
  <inkml:trace contextRef="#ctx0" brushRef="#br0" timeOffset="34">20510 5194 83 0,'-18'10'39'0,"12"7"-2"15,-8 2 1-15,11 13-33 16,-15 13-2-16,2 15 0 16,-4 12-1-16,-2 8 2 15,-2 6-1-15,-4-2-1 16,5 0-3-16,-2-17-7 15,17-3-27-15,-8-19-2 16,13-9 1-16,-3-22-3 16</inkml:trace>
  <inkml:trace contextRef="#ctx0" brushRef="#br0" timeOffset="35">20161 5724 79 0,'-35'-18'40'0,"-8"-4"0"15,13 16-1-15,-1-4-16 16,19 7-19-16,12 3-1 15,28-8-2-15,23 1-3 16,19-8-5-16,37 10-24 16,5-14-9-16,25 4 0 15,4-8-3-15</inkml:trace>
  <inkml:trace contextRef="#ctx0" brushRef="#br0" timeOffset="36">21325 6161 76 0,'-65'-7'39'16,"9"6"-2"-16,10-6 2 15,15 11-14-15,17-10-22 16,14 6-1-16,46-16 0 16,24 5 0-16,23-4 0 15,35-3 0-15,28-5 1 16,26 0 0-16,19-1-1 15,15-2 1-15,3 4-1 16,5 5-1-16,-5 1 0 16,-11 8 0-16,-16 2 0 15,-11 4-1-15,-16 4 0 16,-14 3 0-16,-13 2 0 15,-12 0 0-15,-14-1 0 0,-12 1 0 16,-6-1 0-16,-14 1 0 16,-13-2 0-16,-13-2-1 15,-13 2-1-15,-16-2 1 16,-11 2-2-16,-14-5 0 15,0 0 0-15,-25 13-2 16,7-1-1-16,-9-12-8 16,11 14-24-16,-10-6-1 15,10 6 0-15,1-6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8:59.65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1479 12770 41 0,'-9'-17'31'16,"-8"4"2"-16,-7 4 0 15,-4 10-28-15,-12 4 1 16,-1 14 1-16,-17 6-1 16,-2 15 2-16,-11 6-2 15,5 13-1-15,-3-2 0 16,5 9-1-16,6-3-1 15,13 2 0-15,8-7-2 0,17-5 0 16,17-9-1-16,14-8 1 16,21-8-1-16,15-8 0 15,17-8-1-15,5-10-3 16,17-5-1-16,-2-12-4 15,19 8-24-15,-11-15-3 16,3 5-2-16,-15-5 0 16</inkml:trace>
  <inkml:trace contextRef="#ctx0" brushRef="#br0" timeOffset="417">1868 13154 65 0,'-20'-8'36'15,"2"9"0"-15,-11-3 0 16,5 12-32-16,-5 3 0 16,0 9 0-16,1 5-1 15,2 10 0-15,2 0-1 16,6 1-1-16,7-3 0 15,7-6 1-15,8-7-2 16,11-9 1-16,10-13-1 16,9-15 1-16,8-8-1 15,4-7 1-15,2-9 0 16,-2-4 0-16,-3 0 0 15,-7 1 0-15,-9 5 0 0,-9 10 0 16,-7 8-1-16,-11 19 0 16,0 0 0-16,-12 16 0 15,-1 11 0-15,0 6-1 16,3 3 1-16,1 1-1 15,8-4-1-15,3-11-2 16,15-6-3-16,3-26-17 16,17-4-12-16,4-23-1 15,14-12 0-15,0-19-1 16</inkml:trace>
  <inkml:trace contextRef="#ctx0" brushRef="#br0" timeOffset="606">2435 12507 88 0,'-28'33'37'0,"-13"18"0"15,10 30-10-15,-7 3-22 16,7 11-2-16,3 0-2 16,11 0 0-16,11-7-3 15,9-12-3-15,19-4-5 16,1-21-27-16,17-8-1 15,2-18-1-15,12-6 1 16</inkml:trace>
  <inkml:trace contextRef="#ctx0" brushRef="#br0" timeOffset="1135">2895 12994 60 0,'-27'-6'38'16,"7"13"-2"-16,-10-3 1 15,5 14-29-15,-10-2 0 16,2 12-4-16,-1 3 0 16,0 8-2-16,6 0 0 15,4 6-1-15,8-3 0 16,6-2-1-16,9-7 0 15,8-6-1-15,11-11-1 16,8-11-1-16,11-6-2 16,4-17-3-16,12 0-6 0,-10-17-16 15,15 4-5-15,-8-12-3 16,2 6 4-16</inkml:trace>
  <inkml:trace contextRef="#ctx0" brushRef="#br0" timeOffset="1303">3100 13037 70 0,'0'0'36'15,"-14"11"0"-15,4 15 0 16,-8-3-28-16,7 13-4 15,0 2-2-15,2 5 0 16,0-3-1-16,9-3-1 16,4-3-1-16,8-12-1 15,8-3-7-15,-1-20-28 16,13-7 1-16,1-15-1 15,5-7 0-15</inkml:trace>
  <inkml:trace contextRef="#ctx0" brushRef="#br0" timeOffset="1441">3261 12796 79 0,'-19'2'38'0,"1"1"-4"16,4 4-5-16,18 5-65 15,-4-12 1-15,14 17-2 16,0-11 1-16</inkml:trace>
  <inkml:trace contextRef="#ctx0" brushRef="#br0" timeOffset="1820">3463 12984 72 0,'0'32'40'15,"-11"-7"-2"-15,4 10 3 16,-7-14-34-16,5 13-1 16,-1-3-1-16,6 4-2 15,3-5-1-15,1-2-1 16,8-5 0-16,3-2 0 15,5-9-1-15,5-6 0 16,4-9 1-16,2-8 0 16,2-7 0-16,2-7 1 15,-3-6-1-15,-1-5 0 16,-1-3 1-16,-7 3-1 15,-1 3-1-15,-7 3 1 16,0 8-1-16,-3 7 0 16,-8 15 0-16,0 0 0 0,1 21 0 15,-6 3 0-15,4 7-1 16,-1 1 0-16,4 5-2 15,2-6-2-15,7 0-2 16,0-17-4-16,21 1-30 16,-9-16 3-16,18-1-2 15,-6-18 1-15</inkml:trace>
  <inkml:trace contextRef="#ctx0" brushRef="#br0" timeOffset="2272">4128 13014 73 0,'0'0'38'0,"-11"7"0"16,3 12 2-16,-11 2-29 15,5 6-7-15,-1 2-1 16,5 1-2-16,-1 1 0 0,5-3 0 16,3-5 0-16,3-1-1 15,5-12 1-15,-5-10 0 16,22-3-1-16,-7-10 1 15,3-9 0-15,2-4 0 16,-2-9 1-16,1-2-2 16,-2-1 1-16,-2 5-1 15,-4 4 1-15,-2 7-1 16,-5 8 1-16,-4 14-1 15,0 0 1-15,4 12-1 16,-2 3 0-16,5 1 0 16,2-1 0-16,7-4 1 15,6-7-1-15,8-8 0 16,3-10 1-16,6-4 0 0,-1-5 0 15,4-2 1-15,-5-2-1 16,-6 5 0-16,-7 6 0 16,-2 9 0-16,-9 13 0 15,-8 11 0-15,-5 11-1 16,-5 8 0-16,-2 4-2 15,0 1-2-15,7 11-13 16,-14-17-20-16,19 2-7 16,-6-20 3-16,11-3-2 15</inkml:trace>
  <inkml:trace contextRef="#ctx0" brushRef="#br0" timeOffset="3648">5804 12730 60 0,'19'-3'37'0,"-19"3"-1"0,12 36 1 15,-12-5-34-15,3 14 0 16,-5 6 0-16,3 10-1 16,-6 5-3-16,2-3 0 15,-1 5-4-15,-3-17-13 16,7 0-18-16,-1-13 1 15,4-12-3-15,-3-26 2 16</inkml:trace>
  <inkml:trace contextRef="#ctx0" brushRef="#br0" timeOffset="3822">5721 13019 73 0,'-20'2'40'0,"11"14"-1"0,4-3 1 15,21 0-33-15,7 2-4 16,16-5-2-16,16-4-4 15,4-13-33-15,21 1-2 16,1-9-1-16,7-1-2 16</inkml:trace>
  <inkml:trace contextRef="#ctx0" brushRef="#br0" timeOffset="6161">7335 12485 57 0,'0'-10'35'16,"0"10"1"-16,-1 10-4 15,-4 6-29-15,1 14-1 16,-1 5 0-16,0 16-1 15,-8 5 2-15,1 12-2 16,-4 4 1-16,4 0-1 16,-3-9 2-16,2-6 0 15,1-13-1-15,8-12 2 0,-1-20-2 16,5-12 1-16,6-36-1 15,4-7-1-15,4-13 1 16,1-10-1-16,4-12 0 16,-3-6 0-16,4-3 0 15,-6 8 0-15,2 7-1 16,-5 12 1-16,-1 13-1 15,-5 15 2-15,0 19-2 16,-5 13 0-16,11 33 0 16,-6 13-1-16,2 16 1 15,5 11-1-15,5 10 1 16,8 2 0-16,5 1-1 15,6-6 0-15,8-12 1 16,2-11 1-16,1-14 0 0,2-15 1 16,-5-19 0-16,-3-15 0 15,-10-19 0-15,-3-12 0 16,-11-14 1-16,-5-8-2 15,-8-5 1-15,-1-9-2 16,-8 3 0-16,-3 4 0 16,-1 7-1-16,-2 11-1 15,2 13-2-15,0 7-1 16,9 28-7-16,-8-11-26 15,17 26-1-15,-1-2-2 16,12 11 1-16</inkml:trace>
  <inkml:trace contextRef="#ctx0" brushRef="#br0" timeOffset="6353">8186 12704 76 0,'5'23'40'0,"-13"-10"-1"15,3 11 1-15,-5-2-37 16,0 10 0-16,1 0-1 15,3 6 0-15,2-4-2 16,4 2 0-16,7-4-4 16,0-18-5-16,21 1-28 15,-9-21-2-15,12-6-1 16,-5-18 0-16</inkml:trace>
  <inkml:trace contextRef="#ctx0" brushRef="#br0" timeOffset="6529">8275 12288 72 0,'-31'-38'39'15,"-5"7"-1"-15,9 16 1 16,-7 9-35-16,20 11-2 16,14-5-2-16,0 0-6 15,35 13-27-15,-4-17-4 16,20 0-1-16,3-7 1 15</inkml:trace>
  <inkml:trace contextRef="#ctx0" brushRef="#br0" timeOffset="6714">8703 12143 66 0,'-9'34'38'15,"0"17"1"1,-14 4 0-16,9 9-26 0,-4 8-10 16,5 11-1-16,3 2-1 15,4-1 0-15,2-5 0 16,8-6-3-16,5-6-3 15,-3-21-9-15,10-3-25 16,-3-20 1-16,7-9-1 16,-8-22 0-16</inkml:trace>
  <inkml:trace contextRef="#ctx0" brushRef="#br0" timeOffset="7180">8526 12614 79 0,'-28'-5'41'0,"14"10"-1"16,3-2 2-16,11-3-38 15,11 9-1-15,15-7 0 16,9-3 0-16,12-1-1 16,2-3 0-16,6 3-1 15,-2 1 1-15,-2 3-2 16,-5 5 1-16,-6 7 0 15,-8 6-1-15,-10 8 1 16,-8 4 0-16,-5 6-1 16,-6-1 1-16,-4 5 0 15,-4-5-1-15,-4-4 0 16,3-5 0-16,-1-7 1 15,2-10-1-15,5-11 0 16,0 0 1-16,1-19-1 0,5-9 1 16,2-9 0-16,2-3-1 15,4-5 1-15,-2 0 0 16,1 1-1-16,-4 6 1 15,2 9 1-15,-2 5-2 16,0 10 2-16,2 2-2 16,1 7 1-16,6-1-3 15,6-2 1-15,7 5-4 16,2-10-3-16,15 15-12 15,-16-19-20-15,18 12-1 16,-15-13 0-16,12 11 1 16</inkml:trace>
  <inkml:trace contextRef="#ctx0" brushRef="#br0" timeOffset="7363">9473 12491 96 0,'-9'21'38'15,"-9"-6"3"-15,10 13-2 16,-16-2-34-16,12 11-1 16,0 4-1-16,4 2-2 15,-2 3 0-15,8 0 0 16,0-3-2-16,4-5 0 15,5-5-2-15,0-17-4 16,16 4-14-16,-11-28-20 16,13-5 1-16,-9-21-1 15,9-3 1-15</inkml:trace>
  <inkml:trace contextRef="#ctx0" brushRef="#br0" timeOffset="7497">9433 12331 90 0,'-25'-33'39'0,"13"21"2"0,0 4-3 16,12 8-33-16,1 13-5 15,10-6-5-15,23 15-32 16,-5-9-3-16,15 8 1 16,1-6-2-16</inkml:trace>
  <inkml:trace contextRef="#ctx0" brushRef="#br0" timeOffset="7712">9965 12525 100 0,'-35'26'40'0,"-14"-3"4"15,1 16-4-15,-1-4-36 16,5 7-1-16,4 3 0 0,14 1-2 16,8-2 1-16,20-7-1 15,18-9-1-15,17-13-2 16,22-5-6-16,6-29-22 15,32 1-12-15,7-22 0 16,21-2-1-16</inkml:trace>
  <inkml:trace contextRef="#ctx0" brushRef="#br0" timeOffset="8538">11150 12145 59 0,'0'0'39'15,"6"-15"-2"-15,-6 15 1 16,-4 13-25-16,-1 13-9 16,-7 9 0-16,3 20 1 15,-8 11-1-15,2 15-1 16,-8 6 0-16,5 12 0 0,-4-3-1 15,4-4 1-15,0-12-2 16,4-11 0-16,4-16 1 16,8-17 0-16,5-26-1 15,5-20 1-15,8-24-1 16,5-17 0-16,5-19 1 15,4-12-1-15,3-11 1 16,-2-7-2-16,1-2 1 16,-2 3-1-16,-2 13 0 15,-5 13 1-15,-3 16-1 16,-6 18 0-16,0 20 0 15,-4 23 1-15,-2 23-1 16,1 19 0-16,0 12 0 16,2 14 2-16,5 9-2 15,3 5 0-15,3 4-1 0,7 0 1 16,2-5 0-16,-1-11-1 15,5-6-2-15,-5-17-3 16,3-10 0-16,-13-30-9 16,13 1-14-16,-24-33-12 15,0-2 1-15,-16-22 0 16,-1-1 1-16</inkml:trace>
  <inkml:trace contextRef="#ctx0" brushRef="#br0" timeOffset="8699">11214 12510 93 0,'-36'2'40'0,"21"14"0"0,11-4 0 15,20 2-37-15,22-3-2 16,14-4-3-16,23 0-2 16,5-19-11-16,22 12-24 15,-1-12 0-15,11 3-2 16,-7-6 3-16</inkml:trace>
  <inkml:trace contextRef="#ctx0" brushRef="#br0" timeOffset="9066">12154 12515 96 0,'-49'16'41'15,"2"10"2"-15,-8-7-3 16,10 10-37-16,7 0 0 16,9 4-1-16,9 3 0 15,13 0-2-15,13-4 1 0,16-3-1 16,13-8-1-16,11-9-2 15,13-7-2-15,6-17-3 16,14 2-8-16,-16-26-19 16,14 10 0-16,-25-20 17 15,7 12 10-15,-21-5 3 16,-11 8 6-16,-11 9 4 15,-22 0 8-15,6 22 19 16,-24 2 3-16,10 23-19 16,-16 0-7-16,9 13-3 15,-1 6-3-15,7 3-2 16,7-1 1-16,6 2-2 15,10-6 0-15,3-11-3 16,13-6-4-16,-7-28-22 0,16 0-10 16,-5-24 0-16,7-4-1 15</inkml:trace>
  <inkml:trace contextRef="#ctx0" brushRef="#br0" timeOffset="9234">12538 12196 92 0,'-10'4'40'0,"1"6"-1"15,11 15-1-15,8 6-41 16,8-6-3-16,21 11-32 16,-2-7-1-16,12 4-1 15,4-8 3-15</inkml:trace>
  <inkml:trace contextRef="#ctx0" brushRef="#br0" timeOffset="9583">13076 12529 91 0,'-33'7'41'0,"9"6"1"16,-15-10 0-16,5 5-35 15,-7 9-2-15,7 3-3 16,0 7 1-16,7 0-2 16,10 4 1-16,4-2-2 15,16-3 1-15,9-8 0 16,12-9-1-16,8-11 1 15,6-12-1-15,7-15 0 16,2-11 1-16,3-13-1 16,-3-9 1-16,-2-11-1 15,-5-3 0-15,-7 2 1 0,-4 4-1 16,-7 12 1-16,-4 16-1 15,-10 21 0-15,-8 21 1 16,-15 32-1-16,-3 15 0 16,-5 20 1-16,-2 8-2 15,-2 3-4-15,13 11-12 16,-10-27-10-16,32 4-15 15,-2-22-1-15,23-5 0 16,5-25-1-16</inkml:trace>
  <inkml:trace contextRef="#ctx0" brushRef="#br0" timeOffset="10665">14635 12462 67 0,'0'0'39'15,"-2"10"-1"-15,2-10 1 16,0 0-32-16,-1 12-1 16,1-12-2-16,27 2-2 15,3-4 0-15,14-3-1 16,12-4 1-16,15-1-2 15,7-5 1-15,9-3 0 0,1 3-1 16,-3 2 0-16,-6 1 1 16,-11 5-1-16,-12 3 0 15,-13 2 0-15,-14 2 0 16,-11 3 0-16,-18-3 1 15,0 0-1-15,-13 0 0 16,-11-8 1-16,-12-3 0 16,-9-1 1-16,-12-7-1 15,-4-3 1-15,-5-3 0 16,3 2-1-16,3-1 1 15,8 4-1-15,9 2 0 16,14 5 0-16,15 8-1 16,14 5 0-16,22 7 0 15,15 4 0-15,18 2 0 0,9 2 0 16,15 5 0-16,7 0 0 15,7-1 0-15,-3 2 0 16,-5 0 1-16,-14 1-1 16,-15 2 0-16,-17 2 1 15,-22 2 0-15,-21 7 0 16,-23-1-1-16,-17 5 1 15,-16-1-1-15,-9 2 1 16,-9-6-1-16,5-1-1 16,6-7 0-16,9-9-3 15,16 0-2-15,8-19-10 16,34 2-15-16,0 0-9 15,24-19 0-15,0-4-2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9:29.72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1245 52 0,'31'-58'34'0,"-31"58"0"16,0 0 1-16,0 0-23 15,0 0 0-15,0 0-3 16,-35-56 0-16,35 56-1 16,0 0-2-16,-74-4-1 15,74 4-1-15,-69 22 0 16,29-5-2-16,-43 37 1 15,-7 11-1-15,-2 11-1 16,-12-15 0-16,22 21-1 16,20 1-1-16,30-6 1 15,36-25-1-15,18-9-2 16,22-13-1-16,13-15-5 15,32-7-26-15,3-14-5 16,16-6 2-16,-4-10-2 16</inkml:trace>
  <inkml:trace contextRef="#ctx0" brushRef="#br0" timeOffset="909">1564 1552 97 0,'-35'14'38'0,"-5"1"2"16,8 11-2-16,-2-6-34 15,10 9 0-15,2 0-2 16,10 3-1-16,4 1 0 16,9-1-1-16,10-4 1 15,11-4-2-15,10-8 1 0,7-12 0 16,6-10 1-16,3-11-1 15,3-8 0-15,2-11 1 16,-9-4-2-16,-7-3 2 16,-8-1 0-16,-11 4-1 15,-13 4 1-15,-9 6-1 16,-12 6 0-16,-6 10 1 15,-3 9-1-15,-4 8 0 16,0 5 0-16,5 6 0 16,7 4 0-16,7 2 1 15,11-1-1-15,9 0 0 16,10-3 0-16,8-3 0 15,8-3 0-15,4-1 0 16,4-2 0-16,-1 0 1 16,-4 0-1-16,-5 0 0 0,-6 2 0 15,-6 7 1-15,-11 5-1 16,-7 6-1-16,-9 0 2 15,-4 7-2-15,-5-3 2 16,0 3-2-16,0-2 2 16,3-9-2-16,3-6 2 15,3-6 0-15,5-11-1 16,10-9 1-16,4-9-1 15,1-9 2-15,6-6-1 16,-1-5 1-16,0-7-1 16,-1-4 1-16,2-1-2 15,-5 0 1-15,-1 7 0 16,0 6-1-16,1 3 1 15,1 4-2-15,4 7 1 0,3 3 0 16,2 10-1-16,4 5 1 16,0 5-1-16,2 6 0 15,0 6 1-15,-4 5-1 16,-4 6 0-16,-8 7 1 15,-7 3 0-15,-8 4-1 16,-6 4 1-16,-9 5-1 16,-10-4 1-16,0 3-1 15,-6-5 3-15,-1-2-3 16,-2-7 2-16,4-2-1 15,0-11 1-15,2-5 0 16,3-6 0-16,0-3-1 16,2 1 0-16,2 1-1 15,-2 9 1-15,-1 8 0 0,-2 17-1 16,-2 14 0-16,-1 15 0 15,-2 17 0-15,1 8-1 16,5 7 2-16,5-7-4 16,3-9-1-16,23-7-6 15,-8-29-23-15,28-8-4 16,-1-38-1-16,21-12 0 15</inkml:trace>
  <inkml:trace contextRef="#ctx0" brushRef="#br0" timeOffset="1548">2767 1656 95 0,'0'0'38'0,"0"0"3"15,-3 14-3-15,4 7-33 16,-8-3-1-16,1 12-2 16,-3 3 1-16,-2 9-1 15,0 2 1-15,-1 2-3 16,-2 1 2-16,5-5-2 15,-1-7 2-15,3-9-1 16,2-8 0-16,5-18 0 16,0 0-1-16,0 0 1 15,8-31 0-15,1-4 1 0,3-8-2 16,1-10 2-1,1-6-2-15,0-5 1 0,3 1-1 16,-3 4 1-16,-1 7-1 16,-1 10 0-16,1 10 0 15,1 6 0-15,3 10 0 16,1 7 0-16,1 7 0 15,6 6 0-15,0 2 0 16,3 2-1-16,2 4 1 16,-3 7 0-16,-2 2-1 15,-5 4 1-15,-9 3-1 16,-8 4 0-16,-10 5 1 15,-9 2-1-15,-10 3 1 16,-7-1-1-16,-5-1 2 16,-1 1-2-16,-3-2 1 0,2-1 0 15,0-3 0-15,6 6 0 16,1-2 0-16,1 6-1 15,3 1 0-15,-1 8-1 16,1 4 1-16,0 9-1 16,2 0-1-16,4-8-2 15,9-1-3-15,0-25-8 16,22 4-22-16,-8-37-1 15,39-4 0-15,-5-34-1 16</inkml:trace>
  <inkml:trace contextRef="#ctx0" brushRef="#br0" timeOffset="2178">3195 1749 99 0,'-4'15'40'0,"1"-4"0"15,14 5 0-15,3-12-37 16,17-2 0-16,9-9-1 16,3-1 0-16,2-4 1 15,2-5-2-15,-5-4 1 16,-4-2-1-16,-10-2 1 15,-12-2-1-15,-10 2 1 16,-6 0-2-16,-9 0 1 16,-6 4 0-16,-6 6-1 15,-3 8 0-15,-8 12 0 0,0 8 0 16,-3 8-1-16,1 13 1 15,4 8 0-15,4 3-1 16,6 2 2-16,11-4-2 16,12-5 2-16,16-8-2 15,11-7 2-15,12-14-2 16,9-14 2-16,4-7 0 15,3-7 0-15,-1-4 0 16,-7-3-1-16,-7 5 1 16,-10-1-1-16,-9 9 1 15,-7 12 0-15,-17 1-1 16,9 22-1-16,-14 2 0 15,-4 5 2-15,3 3-3 16,-3 5 3-16,3-3-2 16,0-3 0-16,2-9 0 0,0-7 2 15,4-15-1-15,0 0 1 16,20-13 0-16,-10-11-1 15,3-10 2-15,1-4-1 16,5-4 1-16,-1-3-2 16,-1 2 1-16,1 3-3 15,-3 0 0-15,5 12-9 16,-11-9-12-16,21 10-17 15,-10 1-3-15,17 6 0 16,6-1-1-16</inkml:trace>
  <inkml:trace contextRef="#ctx0" brushRef="#br0" timeOffset="18916">1254 2347 62 0,'18'-8'33'16,"-8"0"-1"-16,4 8-6 15,-14 0-20-15,0 0 1 16,-2-10 1-16,2 10 0 16,-17 0 0-16,8 5-2 15,-15-3 0-15,-1 10-1 0,-13 2-1 16,-3 14 0-16,-13 8-1 15,0 16 0-15,-11 10 1 16,2 16 0-16,2 3-1 16,5 9 1-16,10-3-2 15,11-4 1-15,16-8-2 16,17-13 1-16,21-15-3 15,17-18-1-15,24-14-2 16,15-16 0-16,20-7-2 16,5-21-5-16,22 5-22 15,-13-21-7-15,4 5 1 16,-12-8 0-16</inkml:trace>
  <inkml:trace contextRef="#ctx0" brushRef="#br0" timeOffset="19299">1670 2891 107 0,'-34'9'39'0,"9"11"1"16,-10-9-1-16,7 7-35 16,-3 2-1-16,3 6 0 15,-5 7 0-15,0 6 0 16,1 5-1-16,5 2 0 15,6-4-1-15,8-1 1 16,8-6-1-16,11-10-1 16,13-18 1-16,16-11-1 15,10-16 0-15,6-12-1 16,7-7 1-16,0-10 0 15,0-2 0-15,-7 4 0 0,-7 3 0 16,-15 11 0-16,-8 12 0 16,-12 11 0-16,-9 10 0 15,-11 17 0-15,-3 7 0 16,-1 2 0-16,1 6-1 15,6-2-1-15,6-6-2 16,15-7-2-16,17-1-9 16,0-25-21-16,25 0-6 15,-1-16 2-15,19-1-2 16</inkml:trace>
  <inkml:trace contextRef="#ctx0" brushRef="#br0" timeOffset="19607">2312 2913 94 0,'-15'32'38'16,"-10"-2"3"-16,9 13-2 15,-10-6-31-15,8 2-3 16,3-6-2-16,6 1 0 16,0-8 0-16,7-1 0 15,-1-9-1-15,3-16 0 16,14 9-1-16,-1-15 0 15,2-11 0-15,0-7 1 16,2-6-1-16,3-6 0 16,1-7-1-16,-2-3 1 15,1 1 0-15,0 4-1 16,-3 4-1-16,4 6-1 15,3 7-1-15,1 4-3 0,8 20-7 16,-5-12-15-16,16 18-15 16,1-7 2-16,12 5-1 15,-4-6 3-15</inkml:trace>
  <inkml:trace contextRef="#ctx0" brushRef="#br0" timeOffset="20133">3109 2567 91 0,'1'-32'39'0,"-6"-6"-1"15,5 21-4-15,-8-6-29 16,8 23 1-16,-11-2-1 16,4 24 0-16,-5 14-1 15,3 12 1-15,-5 13-2 0,0 11 0 16,0 7-1-16,0 7 1 15,0-3-1-15,5-4 1 16,1-7-2-16,2-8 0 16,3-11-1-16,2-12 1 15,-1-14-1-15,6-12 1 16,-4-15-1-16,10-17 1 15,3-9-1-15,0-11 0 16,5-7 2-16,1-6-2 16,5-4 0-16,1 1 0 15,-1 8 0-15,0 7 0 16,0 7 0-16,4 10 0 15,-3 7 0-15,4 12 0 16,2 5 0-16,1 8 0 16,1 3 0-16,-3 2-2 0,-2 5 2 15,-4-3-2-15,-10 6 1 16,-9-1 0-16,-15 4 1 15,-9-1-1-15,-12 3 0 16,-7-1 0-16,-4 1 0 16,-5-3 1-16,3-5-2 15,2-4-1-15,12 1-2 16,5-21-6-16,25 3-10 15,-8-12-10-15,31-5-11 16,6-13 1-16,19 3-1 16,4-11 3-16</inkml:trace>
  <inkml:trace contextRef="#ctx0" brushRef="#br0" timeOffset="21117">3693 2852 87 0,'0'0'40'16,"-19"3"1"-16,3 13 0 15,-11-12-20-15,-2 22-17 16,2 4-1-16,3 10-1 15,0 4 0-15,7 5 0 16,2-3 0-16,5-1-1 16,8-7 0-16,5-6 0 15,8-16 0-15,7-11-1 16,6-12 0-16,3-11 0 15,5-10-1-15,-3-11 0 16,1-5 0-16,-2-2 0 16,-6-1 0-16,-5 3 1 15,-2 5-1-15,-6 6 1 0,-1 7 0 16,-3 7 1-16,1 4 0 15,-6 15 0-15,13-10 0 16,-2 12 0-16,2 1 0 16,3 6 0-16,0-2 0 15,4 4 0-15,-1-4 0 16,-1 7-1-16,-2 0 2 15,-1 2-2-15,-3 5 0 16,-5 0 0-16,-7 6 0 16,-7 3 0-16,-7 6 0 15,-3-1 0-15,-3-2 0 16,0-1 0-16,2-6 0 15,3-7 0-15,15-19 0 16,0 0 0-16,10-15 0 0,13-12 0 16,10-8 0-16,5-4 0 15,2-5 0-15,4 1 0 16,-3 5 0-16,-5 8 0 15,-8 9 0-15,-6 15 0 16,-7 8 0-16,-9 8 0 16,-3 12 0-16,-4 2 0 15,2 5-2-15,4-1-2 16,6 0-1-16,4-15-5 15,21 6-2-15,-4-21-6 16,23 12-9-16,-10-27-6 16,19 9-7-16,-13-14 0 15,5 3 3-15,-22-9 14 0,-9 1 31 16,-1 19 7-16,-27-19 10 15,3 27 8-15,-20-18 7 16,1 21 2-16,-13-4 0 16,13 23-11-16,-12-5-27 15,0 8-2-15,3 7 0 16,4 4-2-16,4 4 1 15,8-4-1-15,5-2 1 16,9-5 0-16,5-8 0 16,8-11-1-16,5-13 1 15,5-12-1-15,5-8 2 16,0-7-2-16,-1-7 0 15,0-1 0-15,-2-1 0 16,-4 7 0-16,-7 8 0 16,-4 9 0-16,-12 15 0 0,0 0 0 15,-2 23 0-15,-6 3 0 16,1 4-2-16,0 0 0 15,6-3 0-15,7-5-1 16,11-8-1-16,9-16-2 16,19-3-5-16,-1-29-4 15,23 8-9-15,-11-30-11 16,16 3-4-16,-6-19-2 15,2 3 4-15</inkml:trace>
  <inkml:trace contextRef="#ctx0" brushRef="#br0" timeOffset="21297">5263 2449 78 0,'0'0'42'16,"-33"11"-1"-16,6 34 3 15,-12 0-16-15,6 26-20 0,-3 5-4 16,8 4 0-16,3-2-3 16,9-6 0-16,7-9-3 15,5-12-3-15,11-3-5 16,-8-29-8-16,17 6-11 15,-16-25-13-15,8-14 1 16,-9-13-2-16,5-8 2 16</inkml:trace>
  <inkml:trace contextRef="#ctx0" brushRef="#br0" timeOffset="21456">4928 2701 103 0,'2'15'43'0,"-2"-15"-2"0,24 23 2 15,-9-13-40-15,19-8-4 16,8 2-4-16,-1-18-13 15,22 9-20-15,-11-10-5 16,9 6 4-16,-7-6-5 16</inkml:trace>
  <inkml:trace contextRef="#ctx0" brushRef="#br0" timeOffset="21809">5339 2908 110 0,'0'30'41'16,"1"-14"2"-16,26 3-2 15,-2-12-35-15,23-11-2 0,7-8-1 16,2-6 0-16,0-2-1 16,-8-8 0-16,-8-3-2 15,-15-2 0-15,-18 3 0 16,-16 4 0-16,-18 10 0 15,-10 8 0-15,-9 11 0 16,-5 16 0-16,3 9 0 16,1 13 0-16,9 5 0 15,13 5 0-15,15-1 0 16,18-3 0-16,19-8 0 15,19-10 0-15,23-10 0 16,7-18-11-16,30-2-2 16,-3-25-3-16,31 5-10 15,-14-34-12-15,21-2-5 0,-1-20-2 16,6-15 5-16</inkml:trace>
  <inkml:trace contextRef="#ctx0" brushRef="#br0" timeOffset="22649">6784 1360 108 0,'12'3'39'0,"-13"15"1"16,-6 10-2-16,-17 11-35 15,3 7-1-15,-4 10-2 16,1 8 0-16,-1 7 0 15,-1-1-1-15,6-4-1 16,3-10-4-16,24-3-18 16,-7-19-15-16,15-12 1 0,-1-20-1 15,10-9 1-15</inkml:trace>
  <inkml:trace contextRef="#ctx0" brushRef="#br0" timeOffset="22800">6647 1700 116 0,'-29'-14'43'15,"-8"5"-2"-15,12 10 1 16,7-2-37-16,18 1-2 15,18-8-3-15,20-10-9 16,34 0-11-16,-2-8-14 16,25 2-10-16,3-2 1 15,16 2-3-15</inkml:trace>
  <inkml:trace contextRef="#ctx0" brushRef="#br0" timeOffset="23462">8572 1166 52 0,'0'0'38'16,"0"0"-2"-16,0 0 1 16,-33-58-9-16,33 58-19 15,0 0-2-15,-45 23-2 16,21 34-1-16,-5 21-1 15,0 6 0-15,-8 11-1 16,3 12-2-16,-5 2 1 16,5-1-3-16,14-31-1 15,0-18-4-15,20-7-16 16,-5-27-16-16,14-11 0 0,-9-14 1 15,27-21-1-15</inkml:trace>
  <inkml:trace contextRef="#ctx0" brushRef="#br0" timeOffset="23663">8238 1640 110 0,'-11'-5'40'16,"-4"1"1"-16,15 4-2 16,0 0-34-16,26-3-2 15,8-6-2-15,12-7-2 16,14-4-2-16,11-10-1 15,9-3-2-15,-80 33-5 0,88-51-15 16,-88 51-14-16,95-54 0 16,-95 54 0-16,87-62 2 15</inkml:trace>
  <inkml:trace contextRef="#ctx0" brushRef="#br0" timeOffset="23867">8974 1167 115 0,'24'-68'41'0,"-24"68"2"15,0 0-12-15,0 0-26 16,-26 14-2-16,-10 35-1 15,3 26 0-15,1 10-2 16,-9-11 0-16,11 15-1 16,8 0-1-16,7-15-1 15,12-19-2-15,12-12-1 16,7-21-1-16,21-10-18 0,-4-15-16 15,16-9 2-15,-5-16-2 16,10-6 3-16</inkml:trace>
  <inkml:trace contextRef="#ctx0" brushRef="#br0" timeOffset="24377">9165 1440 98 0,'-15'3'40'16,"-9"5"0"-16,2 12 0 16,-7 2-33-16,8 7-3 15,1 0 0-15,7-2-2 16,6 0 0-16,10-3 0 15,6-5-1-15,13-8 0 16,6-3 0-16,8-9 0 16,4-8 0-16,7-6-1 0,-1-8 1 15,0-7 0-15,-4-5 0 16,-6 0-1-16,-6-5 1 15,-3 4-1-15,-9 4 1 16,-6 8-2-16,-3 8 1 16,-9 16-1-16,1 16 1 15,-5 18-1-15,-7 14 0 16,-3 17-1-16,-4 15 2 15,-3 9-1-15,-4 6 0 16,0 2-1-16,-2-7 2 16,2-6-2-16,3-14 2 15,3-12 0-15,4-19 0 16,3-10-1-16,12-29 2 15,-17 6-1-15,14-26 1 0,5-11 0 16,2-10 0-16,1-9 0 16,7-13-1-16,5-7 2 15,2 1-3-15,5-1 3 16,2 5-3-16,-1 4 1 15,4 10-3-15,0 4-1 16,7 15-4-16,-9-2-10 16,20 12-11-16,-16 4-12 15,18 7 0-15,-4 0 0 16,11 6 2-16</inkml:trace>
  <inkml:trace contextRef="#ctx0" brushRef="#br0" timeOffset="24813">10203 1429 110 0,'-6'-16'41'15,"-10"16"0"-15,-23 0-6 16,1 4-30-16,-7 7-1 16,0 5-1-16,-6 8 0 15,4 2-1-15,4 6 0 16,5 0 0-16,11 0-2 15,11-5 1-15,8-5 0 16,15-7 0-16,12-11-1 16,14-10 1-16,10-10-1 15,9-11 1-15,3-9 1 16,3-9-2-16,-58 45 0 15,63-55 0-15,-63 55 0 16,52-66 0-16,-52 66 0 16,52-64 0-16,-52 64 0 0,35-57 0 15,-35 57 0-15,0 0 0 16,16-54 0-16,-16 54 0 15,-7 25 0-15,-1 14 0 16,-7 16 0-16,6 12 0 16,3 3-4-16,14-12 0 15,13-15-1-15,9-14-2 16,20-11-6-16,-5-22-8 15,25-6-8-15,-15-13-6 16,12-2-5-16,-10-5 0 16,-3-2 2-16</inkml:trace>
  <inkml:trace contextRef="#ctx0" brushRef="#br0" timeOffset="25429">10779 1430 74 0,'-22'20'40'0,"-4"-2"0"16,8 10 1-16,-10-10-13 16,7 13-23-16,0-2-2 15,8-2 0-15,1-4-1 16,4-3-1-16,3-5 0 15,5-4 0-15,0-11 0 16,11 3 0-16,5-11-1 16,3-6 1-16,1-6 0 15,7-8 0-15,-2-3 0 16,3-6-1-16,0-2 1 15,-3-1-1-15,-2 4 0 16,-1 1 0-16,-22 35 0 16,0 0 0-16,37-47 0 0,-12 33-1 15,-10 3 1-15,8 11 0 16,-9 2 0-16,9 9 0 15,-9-4 0-15,6 3 0 16,-7 1 0-16,0-1 0 16,-2 1 1-16,-2 0-2 15,-1 2 1-15,-6-3 1 16,-3 7-1-16,-3 1 0 15,-6 5 1-15,-4 2-1 16,-3 4 1-16,-5-1 0 16,0-1-1-16,3 8 0 15,2-5 1-15,7 0-1 16,6-7 0-16,10-5-1 15,8-10 2-15,11-4-1 0,9-10 0 16,4-10 0-16,6-10 1 16,0-11 0-16,-1-6-1 15,-5-4 0-15,-4-2 1 16,-11 3-1-16,-23 46 0 15,0 0-1-15,7-79 1 16,-14 57-1-16,-16 8-1 16,3 15 0-16,-12 5-2 15,7 13-2-15,2 4-6 16,0-5-7-16,30 7-10 15,-10-12-7-15,18 5-5 16,8-10-1-16,17 0 2 16</inkml:trace>
  <inkml:trace contextRef="#ctx0" brushRef="#br0" timeOffset="25733">11762 1403 109 0,'-21'-1'42'0,"4"8"1"15,-11-3-2-15,17-3-36 16,-20 11-2-16,5 6 0 16,-2 8-1-16,2 5 0 15,0 4 0-15,6 1-1 16,4 1-1-16,8-4 2 15,9-4-2-15,11-9-2 16,12-11 1-16,11-12-1 16,12-9-2-16,8-16-3 0,14-8-6 15,-69 36-11-15,73-58-7 16,-73 58-11-16,80-66 2 15,-80 66-2-15</inkml:trace>
  <inkml:trace contextRef="#ctx0" brushRef="#br0" timeOffset="26101">12178 1116 105 0,'0'0'44'0,"0"0"0"16,0 0 1-16,-21-12-39 16,3 45-1-16,-19 27-3 15,4 28 2-15,-12-15-4 16,12 7 0-16,6-5 0 0,10-7 0 15,15-30 0-15,3-10 0 16,9-14 0-16,3-9 0 16,6-10 0-16,4-9 0 15,4-6 0-15,-3-6 0 16,2-2 0-16,-2 3 0 15,-3-1 0-15,-6 9 0 16,-6 8 0-16,-9 9 0 16,9 13 0-16,-9 5 0 15,0 7 0-15,-1-3 0 16,4 5 0-16,5-3-4 15,6-3-2-15,4-12-3 16,16-3-7-16,-8-19-6 16,24 1-10-16,-10-14-4 0,15-4-5 15,-4-15 0-15,-51 45 3 16</inkml:trace>
  <inkml:trace contextRef="#ctx0" brushRef="#br0" timeOffset="26307">12702 1160 112 0,'23'-54'45'0,"-23"54"1"15,0 0-1-15,-21 7-40 16,0 29-3-16,-10 35-2 16,-7 20 0-16,0 8 0 15,10 7 0-15,3-12 0 16,19-33 0-16,11-15-11 15,-1-21-1-15,14-7-5 0,-18-18-7 16,29-15-13-16,-16-11-7 16,8-7 0-16,-3-16 3 15</inkml:trace>
  <inkml:trace contextRef="#ctx0" brushRef="#br0" timeOffset="27261">12945 1461 54 0,'22'-13'39'0,"-8"2"0"16,0 9 1-16,-14 2-13 15,11-3-17-15,-11 3-3 16,-12 8-1-16,0-1-1 15,-1 5-1-15,-3 3-1 16,1 3 0-16,-5 3-1 16,3 5 0-16,2 1-1 0,2 2 0 15,4-3 0-15,5 1 0 16,7-6-1-16,8-3 1 15,5-9-1-15,9-5 1 16,3-7-1-16,3-6 0 16,2-7 0-16,-4-7 0 15,-1-4 0-15,-6-6-1 16,-3-3 1-16,-9-1 0 15,-4 3-1-15,-5 2 1 16,-4 7 0-16,-7 8 0 16,-4 7 0-16,-3 10 0 15,0 5 0-15,0 8 0 16,1 4 0-16,6 1 0 15,4-1 0-15,10-1 0 16,7-7 0-16,9-4 0 0,9-5 0 16,6-7 0-16,2-2 0 15,4-6 1-15,-2 0-1 16,-2 0 1-16,-7 2-1 15,-6 4 1-15,-8 4-1 16,-4 9 1-16,-12-4-1 16,-1 27 0-16,-7-2 0 15,-4 2 0-15,-2 8 0 16,0 0 0-16,1-1 0 15,-2 1-1-15,6-9 1 16,2 0 0-16,3-11 1 16,2-4-1-16,2-11 1 15,12-6 0-15,-2-7 0 16,7-11 0-16,1-2 1 0,1-8-2 15,0-1 0-15,2-3 0 16,-3 3 0-16,-3 5 0 16,-1 4 0-16,-8 7 0 15,4 10 0-15,-10 9 0 16,16-5 0-16,-16 5-4 15,22 14-3-15,-8-10-3 16,15 1-5-16,-13-10-8 16,29 2-8-16,-20-11-2 15,22 2-3-15,-10-3-4 16,5 2 3-16</inkml:trace>
  <inkml:trace contextRef="#ctx0" brushRef="#br0" timeOffset="27441">13777 1407 112 0,'-27'23'42'15,"6"11"1"-15,-8-4-1 16,20-5-37-16,-12 6-3 15,6-5 0-15,7 0-1 16,4-7-1-16,7-4-2 16,-3-15-1-16,25 10-3 15,-11-21-6-15,17-2-10 16,-19-14-11-16,18-1-9 15,-11-9 1-15,5-7 0 16</inkml:trace>
  <inkml:trace contextRef="#ctx0" brushRef="#br0" timeOffset="27570">13838 1235 85 0,'9'-46'37'0,"-9"46"0"16,0 0-4-16,1-76-48 16,-1 76-24-16,0 0 1 15,0 0-2-15</inkml:trace>
  <inkml:trace contextRef="#ctx0" brushRef="#br0" timeOffset="27820">14213 1264 103 0,'19'28'44'0,"-21"-12"1"16,-19 8-2-16,-11 2-27 16,-14 7-12-16,12 6-4 0,0-2 0 15,16 4 0-15,9-3 0 16,9-5 0-16,15-5 0 15,4-9 0-15,13-8-3 16,1-13-8-16,11-5-3 16,-17-18-6-16,24 0-13 15,-27-5-9-15,1-3-2 16,-16-1 0-16</inkml:trace>
  <inkml:trace contextRef="#ctx0" brushRef="#br0" timeOffset="28538">10531 2237 83 0,'8'-17'40'16,"-8"17"-2"-16,0 0 1 16,0 0-35-16,-11-2 0 15,3 16-1-15,-3 6 1 16,-3 14 0-16,-5 6-1 15,-2 11-1-15,-3 3 0 16,-3 6 0-16,0-4-1 16,4-4 2-16,2-9-2 15,4-11 0-15,7-12-1 16,10-20 1-16,0 0 0 15,22-35 0-15,0-5 0 16,5-12-1-16,6-6 1 0,4-9-1 16,0-4 1-16,3-3 1 15,-3 6-1-15,-5 6 0 16,-3 13-1-16,-4 8 1 15,-7 11 0-15,-4 8 0 16,-14 22-1-16,16 5 0 16,-11 15 1-16,0 13-2 15,-3 8 1-15,4 14-1 16,-2 8 1-16,6 9-1 15,0 1 1-15,3-4-2 16,5-4 0-16,-3-8 1 16,4-6-4-16,-6-20-1 15,4-2-5-15,-17-29-5 16,16 11-10-16,-29-31-6 0,13 10-2 15,-18-19-8-15,-1 4 5 16</inkml:trace>
  <inkml:trace contextRef="#ctx0" brushRef="#br0" timeOffset="28688">10565 2463 103 0,'-20'-13'40'15,"20"13"1"-15,2-13-1 16,29-5-36-16,13 7-4 16,12-10-4-16,19 8-6 15,0-18-14-15,27 16-13 16,-9-10-4-16,8 11 0 15,-10-4 0-15</inkml:trace>
  <inkml:trace contextRef="#ctx0" brushRef="#br0" timeOffset="28914">11479 2281 102 0,'-41'9'41'0,"6"12"2"16,-9-7-3-16,6 12-35 16,3 2-2-16,8 5-1 15,5 3 0-15,7 1 0 16,12-1-1-16,10-4-1 15,12-7 0-15,14-10-2 16,13-9-1-16,11-15-3 16,10-5-3-16,-2-23-9 15,17 12-11-15,-16-21-12 16,3 9 0-16,-18-8 1 15,-5 11 2-15</inkml:trace>
  <inkml:trace contextRef="#ctx0" brushRef="#br0" timeOffset="29087">11869 2286 2 0,'16'-6'15'0,"-28"-13"12"16,12 19 14-16,-23 4-1 15,9 11 0-15,-9-4 2 16,10 23-19-16,-5-8-19 15,2 10-2-15,4 0 0 16,4 5-1-16,0 2-1 16,3-2-2-16,5 0-1 15,0-11-4-15,13 2-8 16,-13-32-11-16,24 10-11 15,-10-26-4-15,9-2 0 16,-3-21 1-16</inkml:trace>
  <inkml:trace contextRef="#ctx0" brushRef="#br0" timeOffset="29223">11851 2141 72 0,'-15'-16'39'16,"-3"2"-1"-16,7 14-2 16,11 0-17-16,-17 7-43 15,31 13-14-15,4-5 0 16,19 7-1-16,3-8 0 15</inkml:trace>
  <inkml:trace contextRef="#ctx0" brushRef="#br0" timeOffset="29624">12414 2303 83 0,'-32'7'43'0,"1"12"-2"16,-17-6 2-16,10 20-22 0,-6-8-17 15,4 8 0-15,3 1-1 16,10 5-1-16,6-2 0 16,14-2 0-16,14-7-1 15,14-13-1-15,15-13 1 16,11-15-1-16,10-17 0 15,10-13 1-15,4-11-1 16,-2-10 0-16,-1-6 0 16,-8-5 0-16,-8 4 0 15,-9 0 1-15,-11 14-1 16,-11 8 0-16,-11 12 0 15,-9 16 1-15,-1 21-1 16,-26 26 0-16,0 19 0 0,-2 16-1 16,-2 12-1-16,4 5-4 15,12 8-4-15,2-11-3 16,19 6-4-16,-5-34-10 15,30 8-8-15,-6-29-8 16,17-7-1-16,8-14 4 16</inkml:trace>
  <inkml:trace contextRef="#ctx0" brushRef="#br0" timeOffset="30926">14711 1840 71 0,'-15'7'40'0,"-5"-7"0"15,3 6 0-15,-7-5-18 0,11 4-18 16,13-5-2-16,0 0 1 15,30 6-1-15,16-9-1 16,20-5 0-16,20-4 1 16,21-8-1-16,15-3 1 15,6-5-2-15,1-2 2 16,-8 4-2-16,-12 0 1 15,-17 7 0-15,-23 3-1 16,-22 3 0-16,-22 5 0 16,-25 8 1-16,-13-7-1 15,-22 5 1-15,-14 2 1 16,-11-4-1-16,-6 0 0 15,-7-2 1-15,5 1-1 16,7-4 0-16,12 1 1 0,17-6-2 16,19 0 1-16,22 3 0 15,22-2-1-15,21 3 0 16,11 5 0-16,12 6 0 15,5 7 0-15,-3 6 0 16,-7 7 0-16,-12 4 0 16,-16 7 0-16,-18 5 0 15,-19 6-1-15,-16-1 1 16,-22 0 0-16,-12 0 0 15,-9-1-1-15,-9-3 2 16,-2-5-3-16,5-7 1 16,7-11-3-16,17-1-5 15,8-16-4-15,28 2-10 16,5-18-9-16,38 8-7 15,5-6-4-15,23 7 0 0,15-2 4 16</inkml:trace>
  <inkml:trace contextRef="#ctx0" brushRef="#br0" timeOffset="31060">16216 2092 82 0,'-9'21'45'0,"-4"-1"-5"16,-10-14 0-16,6-1-19 16,17-5-38-16,-27-22-11 15,27 22-15-15,-8-21 0 16,8 21-2-16,-13-14 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7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10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5615005"/>
              </p:ext>
            </p:extLst>
          </p:nvPr>
        </p:nvGraphicFramePr>
        <p:xfrm>
          <a:off x="214283" y="685801"/>
          <a:ext cx="8750332" cy="52582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PFA p99 q6-8 for writing reactions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PFA p103 q10 for reactions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PFB p85 for atoms in metals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ductile &amp; malleability in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PFB p89 for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reactivity is and how to compare it for different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200" y="232560"/>
              <a:ext cx="7184520" cy="116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17080"/>
                <a:ext cx="7212960" cy="11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4800" y="2819400"/>
              <a:ext cx="8577000" cy="775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120" y="2811840"/>
                <a:ext cx="8606520" cy="79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76840" y="4360680"/>
              <a:ext cx="5383440" cy="47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3520" y="4345200"/>
                <a:ext cx="5411880" cy="5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137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240" y="395640"/>
              <a:ext cx="5600880" cy="79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760" y="380160"/>
                <a:ext cx="5623200" cy="82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880" y="2474640"/>
              <a:ext cx="4787640" cy="91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200" y="2459160"/>
                <a:ext cx="4817160" cy="9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82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025720" y="213120"/>
              <a:ext cx="6991560" cy="25844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0960" y="197640"/>
                <a:ext cx="7014240" cy="261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50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152440" y="839520"/>
              <a:ext cx="6739560" cy="301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38400" y="831240"/>
                <a:ext cx="6756480" cy="30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76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0463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7480" y="1591560"/>
              <a:ext cx="8961840" cy="504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800" y="1584720"/>
                <a:ext cx="8985240" cy="506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24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9869"/>
            <a:ext cx="5029200" cy="690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119"/>
            <a:ext cx="5181600" cy="69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9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710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7271"/>
          <a:stretch/>
        </p:blipFill>
        <p:spPr>
          <a:xfrm>
            <a:off x="38099" y="72371"/>
            <a:ext cx="4909929" cy="5337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3852"/>
          <a:stretch/>
        </p:blipFill>
        <p:spPr>
          <a:xfrm>
            <a:off x="4876800" y="838199"/>
            <a:ext cx="4038600" cy="57694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781520" y="4144320"/>
              <a:ext cx="4122360" cy="1309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66400" y="4138920"/>
                <a:ext cx="415224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15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9211</TotalTime>
  <Words>216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560</cp:revision>
  <dcterms:created xsi:type="dcterms:W3CDTF">2006-08-16T00:00:00Z</dcterms:created>
  <dcterms:modified xsi:type="dcterms:W3CDTF">2014-11-06T22:59:58Z</dcterms:modified>
</cp:coreProperties>
</file>