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75" r:id="rId2"/>
    <p:sldId id="281" r:id="rId3"/>
    <p:sldId id="582" r:id="rId4"/>
    <p:sldId id="583" r:id="rId5"/>
    <p:sldId id="584" r:id="rId6"/>
    <p:sldId id="58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660"/>
  </p:normalViewPr>
  <p:slideViewPr>
    <p:cSldViewPr>
      <p:cViewPr varScale="1">
        <p:scale>
          <a:sx n="72" d="100"/>
          <a:sy n="72" d="100"/>
        </p:scale>
        <p:origin x="1044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5T20:04:48.25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7157 1048 41 0,'0'0'35'0,"-24"-59"2"15,24 59-1-15,0 0-17 16,0 0-4-16,-52-27-2 15,52 27-3-15,0 0-4 16,-68-6-1-16,68 6-2 16,-59 9 0-16,59-9 0 15,-65 24-1-15,65-24 0 16,-63 37-1-16,63-37 1 0,-81 68-2 15,39-3 0-15,17 1-1 16,20 5-2-16,9-22-2 16,26-6-4-16,28-9-26 15,4-15-4-15,17-9 2 16,-4-10-2-16</inkml:trace>
  <inkml:trace contextRef="#ctx0" brushRef="#br0" timeOffset="494">7558 1384 88 0,'-10'-53'37'0,"10"53"-2"16,0 0 4-16,0 0-33 16,0 0 0-16,-63-22 0 15,24 21-3-15,4 12 0 16,0 1 0-16,-1 8-1 15,3 2-1-15,7 6-1 16,11-3 0-16,15 1 1 16,7-3-1-16,8-7 0 15,11-3-1-15,5-6 1 16,6-7 0-16,4-10 0 0,2-5 1 15,-1-8-1-15,-42 23 0 16,0 0 1-16,63-45 0 16,-63 45 0-16,0 0 0 15,51-53 0-15,-51 53 0 16,0 0 0-16,0 0 0 15,35-55-1-15,-35 55 0 16,0 0-1-16,-10-2 0 16,6 18-1-16,-1 9-2 15,10 1-2-15,11-3-7 16,0-13-23-16,-16-10-3 15,0 0 0-15,66-14 1 16</inkml:trace>
  <inkml:trace contextRef="#ctx0" brushRef="#br0" timeOffset="699">8011 1093 98 0,'28'-76'39'0,"-28"76"1"16,17-61-2-16,-17 61-34 15,0 0 0-15,0 0-1 16,0 0-1-16,0 0-1 15,-48 28-1-15,30 44-1 16,7 15-1-16,10 6-1 16,12 6-8-16,-15-34-25 15,30-7-4-15,5-19 2 16,4-18-1-16</inkml:trace>
  <inkml:trace contextRef="#ctx0" brushRef="#br0" timeOffset="1059">8395 1230 82 0,'0'0'38'0,"0"0"0"15,0 0 0-15,0 0-28 16,0 0-2-16,0 0-2 0,0 0-1 15,0 0-1-15,-34 4-2 16,10 18-1-16,1 4 1 16,-4 2-2-16,6 9 0 15,7-3-1-15,11 0-1 16,12-10-3-16,12-9 0 15,14-3-7-15,-8-19-24 16,21 0-3-16,-8-9 1 16,9-3-1-16</inkml:trace>
  <inkml:trace contextRef="#ctx0" brushRef="#br0" timeOffset="1270">8653 1278 86 0,'51'-43'37'16,"-61"43"0"-16,10 0 1 15,2 31-30-15,-9-1-3 16,0 9-1-16,2 3-2 16,1-2 0-16,-1-7-4 15,10-12 0-15,7-7-6 16,-12-14-28-16,29-18-2 15,-29 18 1-15,0 0-1 16</inkml:trace>
  <inkml:trace contextRef="#ctx0" brushRef="#br0" timeOffset="1396">8837 1173 91 0,'0'0'34'0,"0"-72"-17"16,0 72-18-16,0 0-34 15,-6-57-2-15,6 57 1 16</inkml:trace>
  <inkml:trace contextRef="#ctx0" brushRef="#br0" timeOffset="1813">8999 1037 104 0,'0'0'42'0,"0"0"0"16,0 0 0-16,0 0-39 15,47 57 1-15,-47-57-1 0,-5 34-3 16,-3 12 2-16,-4 3-3 15,9 1 2-15,-4 0-2 16,-2-17 1-16,6 5-1 16,11-6 1-16,6-21 0 15,6-11 1-15,-20 0-1 16,0 0 1-16,0 0 1 15,61-45-2-15,-61 45 2 16,0 0-2-16,62-56 1 16,-62 56-1-16,0 0 1 15,60-58-1-15,-60 58 0 16,0 0-1-16,0 0 1 15,57-44-1-15,-57 44 0 16,0 0-1-16,14 32-1 0,-11 2-1 16,1 5-3-16,1-13-19 15,16 0-15-15,4-16 1 16,7-11-1-16,-32 1 1 15</inkml:trace>
  <inkml:trace contextRef="#ctx0" brushRef="#br0" timeOffset="2322">9619 1215 100 0,'0'0'40'0,"-10"14"1"15,-8 16-2-15,-3 13-33 16,-6 8-3-16,3 5 0 0,5-6-2 15,8-5 0-15,7-23-1 16,4-22 1-16,14 5-1 16,-3-20 1-16,5-11 0 15,-16 26 0-15,0 0 1 16,33-61-1-16,-33 61 0 15,25-50 0-15,-25 50 1 16,25-52-1-16,-25 52 0 16,22-46-1-16,-22 46 0 15,0 0 0-15,26-48 0 16,-26 48 0-16,0 0-1 15,0 0 0-15,40-16 1 16,-23 21 0-16,-17-5-1 16,0 0 1-16,0 0 1 15,0 0 0-15,51 26 1 0,-51-26-1 16,0 0 1-16,57-11-3 15,-57 11 2-15,0 0-2 16,67-32 2-16,-67 32-3 16,0 0 2-16,66-59 0 15,-66 59 1-15,0 0 1 16,52-24-3-16,-62 32 2 15,31 8-5-15,-5 22 1 16,-3 19-17-16,-17 5-20 16,-2-11-4-16,3 5 2 15,3-8-2-15</inkml:trace>
  <inkml:trace contextRef="#ctx0" brushRef="#br0" timeOffset="3088">7601 1990 80 0,'7'-16'35'0,"-8"-3"1"16,2 7-2-16,-10-6-27 16,3 5 0-16,-9 1 0 15,1 10-2-15,-14 3-1 16,-2 12 0-16,-10 7-1 0,-3 13 0 15,-6 7-1-15,-1 6 0 16,0 5-1-16,6 3 0 16,7-1 0-16,11 0-1 15,13-2 0-15,15-7-1 16,16-5-3-16,8-8-1 15,26 6-21-15,-2-25-13 16,17 6 2-16,-5-21-3 16,10 3 1-16</inkml:trace>
  <inkml:trace contextRef="#ctx0" brushRef="#br0" timeOffset="3576">7893 2235 70 0,'-14'-17'38'16,"14"17"-1"-16,-28-11 1 16,12 13-18-16,-14 1-14 15,5 8 0-15,-13 5-1 16,3 9-1-16,-6 1-1 15,4 11-1-15,3 1 0 16,5 4-1-16,5-2 0 16,9 0 0-16,10-6-1 15,12-5 0-15,12-10 0 16,9-8 0-16,10-10 0 15,7-8 1-15,5-9-1 0,0-6 0 16,-3-7 1-16,0-3-1 16,-8-3 0-16,-7 0 0 15,-7 2 1-15,-8 3-1 16,-5 5 0-16,-5 3 0 15,-4 7 0-15,-3 4 0 16,0 11 1-16,0 0-1 16,-14 19-1-16,8 2 1 15,2 3 0-15,-1 6-1 16,5 2 0-16,4-1-1 15,6-1-2-15,3-9-1 16,9 0-3-16,1-25-7 16,17 9-22-16,-7-21-1 15,10 5 1-15,-11-16-1 16</inkml:trace>
  <inkml:trace contextRef="#ctx0" brushRef="#br0" timeOffset="3892">8319 2337 91 0,'0'0'34'0,"0"0"0"15,-5 37-5-15,-5-15-24 16,6 9-1-16,-2 2-1 15,1 4 0-15,1-4 0 16,0 2-1-16,3-8 0 16,3-4 1-16,1-10-1 15,-3-13 0-15,11-1 1 16,0-16-1-16,-1-11 0 15,5-8-1-15,-2-8 2 16,2-4-2-16,-1-3 0 0,0 0 0 16,-4 6 0-16,4 4-1 15,-7 10 0-15,3 4 0 16,1 5 0-16,2 9-1 15,4 1-2-15,5-2-1 16,7 8-2-16,-1-12-6 16,18 8-26-16,-11-10 1 15,12 5-1-15,-10-13-1 16</inkml:trace>
  <inkml:trace contextRef="#ctx0" brushRef="#br0" timeOffset="4358">8924 1780 101 0,'-19'25'39'0,"4"17"1"0,-7 2 0 16,5 14-35-16,-1 3 0 16,4 9-3-16,3-1 1 15,3 6-1-15,3-5-1 16,1-1 0-16,4-10 0 15,1-11-1-15,1-11 0 16,2-6 0-16,-2-16 1 16,-2-15-1-16,13-9 1 15,-5-15-1-15,-1-10 1 16,3-6-1-16,1-5 1 15,1-4-1-15,2 3 0 16,-1 2-1-16,0 5 1 16,3 12 0-16,-2 4-1 15,2 12 1-15,2 10-1 0,-1 7 1 16,0 6-1-16,1 8 1 15,-2 7-1-15,-4 1 0 16,-3 7 1-16,-9 0-1 16,-6-1 1-16,-7 5 0 15,-9-5 0-15,-3-3 0 16,-4-5 0-16,-2-6-2 15,2-5 0-15,3-15-2 16,10-3-3-16,1-25-11 16,25 12-19-16,-2-21-1 15,17 10-1-15,-2-12-1 16</inkml:trace>
  <inkml:trace contextRef="#ctx0" brushRef="#br0" timeOffset="5053">9225 2228 93 0,'14'3'38'0,"-14"-3"3"15,0 0-3-15,0 0-32 16,-9 14-1-16,9-14-2 16,-15 20 0-16,3-5 0 15,-1 8-1-15,1 0-1 16,-1 8 1-16,1-1-1 15,8 3 0-15,0-4 0 16,8-2-1-16,2-10 0 16,7-5 0-16,5-12 0 15,5-13-1-15,4-7 0 16,0-11 0-16,2-3 0 0,-3-8 0 15,-4 2 0-15,-2-2 1 16,-8 5 0-16,-4 7 1 16,-8 4-1-16,-2 10 2 15,-5 2-1-15,7 14 1 16,-14-8-1-16,14 8-1 15,-8 11 1-15,8-11-2 16,7 18 1-16,-7-18-1 16,20 17 1-16,-3-10-1 15,2-1 1-15,0-1 0 16,0 1 1-16,-1 2-1 15,-4 0 1-15,-1 3-1 16,-5 0 1-16,-3 4 0 0,-4 2 0 16,-4 7-1-16,-3-4 1 15,-2 3-1-15,0-2 1 16,1-4-1-16,1-4 0 15,6-13 0-15,0 0 0 16,10-6 0-16,5-11 0 16,4-10 0-16,5 1 1 15,2-5-1-15,0 2 0 16,2-1 1-16,-7 7-1 15,-1 5 0-15,-6 8 0 16,-4 8 0-16,-10 2 0 16,12 15-1-16,-12 0 0 15,-2 8 0-15,5 0-2 16,-2 1-1-16,7 4-2 15,0-10-3-15,13 10-8 0,-21-28-9 16,42 15-12-16,-24-22 0 16,15 4-1-16,-10-16 2 15</inkml:trace>
  <inkml:trace contextRef="#ctx0" brushRef="#br0" timeOffset="5420">9969 2199 88 0,'1'-30'38'0,"5"19"2"16,-12-6-1-16,6 17-30 15,-17 2-2-15,6 8-2 16,-6 10-1-16,2 1-3 15,0 7 1-15,0 2-1 16,2-2 0-16,3 2 0 16,4-4 0-16,6-4 0 15,3-7-1-15,9-8 1 0,4-10 0 16,4-9-1-16,4-6 1 15,2-10 0-15,3-3-1 16,1-3 0-16,-3 1 0 16,0 5 1-16,-7 4-1 15,-2 9 1-15,-18 15-2 16,14 5 1-16,-16 10 0 15,-5 9 0-15,-2 7 0 16,2 1-1-16,1 3 0 16,4-5-1-16,6-8-1 15,8-14-1-15,14-7-3 16,0-22-10-16,24 2-12 15,-12-31-10-15,15 1 1 16,-5-20-2-16,4 0 2 0</inkml:trace>
  <inkml:trace contextRef="#ctx0" brushRef="#br0" timeOffset="5603">10556 1692 80 0,'-14'25'42'16,"-13"12"-1"-16,2 15 0 16,-8 2-11-16,5 19-27 15,1 0-1-15,4 1-3 16,3-1 1-16,5 0-2 15,8-7-3-15,-2-8-3 16,18 2-19-16,-13-32-14 16,13-4 1-16,-9-24-2 15,13-6 2-15</inkml:trace>
  <inkml:trace contextRef="#ctx0" brushRef="#br0" timeOffset="5785">10296 2034 115 0,'-15'5'43'0,"-7"-5"0"15,17 11-2-15,5-11-39 16,16 10-1-16,7-7-3 16,7-3-2-16,12 3-2 15,-1-9-7-15,21 7-26 16,-14-12-2-16,6 11 0 15,-17-10 0-15</inkml:trace>
  <inkml:trace contextRef="#ctx0" brushRef="#br0" timeOffset="6121">10612 2128 99 0,'-22'21'40'0,"10"11"1"16,-2-16 0-16,21 9-34 16,1-13-2-16,12-5-2 15,6-7-1-15,7-5 0 16,4-8 0-16,3-3-1 15,-4-3 0-15,-6-6 0 16,-6 1 0-16,-8 2 0 16,-11 4 0-16,-11 3 0 15,-10 8 0-15,-10 11 0 16,-5 10-1-16,-4 6 0 15,-1 4 0-15,3 6 0 0,5 1 0 16,7 4 0-16,11-4 0 16,10-7-1-16,14-4-1 15,8-8-2-15,16 1-7 16,-8-26-12-16,26 12-13 15,-14-22-6-15,15 2-1 16,-7-12-2-16</inkml:trace>
  <inkml:trace contextRef="#ctx0" brushRef="#br0" timeOffset="6739">11029 1199 93 0,'0'0'38'16,"0"0"1"-16,0 0-1 15,29-15-34-15,-26 37-2 0,-2 15 0 16,-10 13-1-16,3 12 0 16,-9 4-2-16,1 3 1 15,4-6-4-15,4-14-1 16,14-8-12-16,-8-20-21 15,13-6 1-15,-13-15-1 16,21-16 1-16</inkml:trace>
  <inkml:trace contextRef="#ctx0" brushRef="#br0" timeOffset="6889">10987 1383 113 0,'-15'-17'41'16,"-6"4"0"-16,21 13-4 16,-16 4-32-16,16-4-2 15,30-1-3-15,5-6-5 0,-35 7-28 16,68-7-8-16,-68 7 2 15,84-7-4-15</inkml:trace>
  <inkml:trace contextRef="#ctx0" brushRef="#br0" timeOffset="7625">11898 708 87 0,'0'0'39'16,"0"0"0"-16,0 0 0 15,0 0-35-15,0 0-1 16,0 0 1-16,0 0-2 16,0 0 1-16,0 0-2 15,-25 58 0-15,25-58 1 16,-18 72-2-16,18-72-1 15,-23 106-2-15,12-13-1 16,10 1-12-16,-2-17-23 16,13-17 1-16,-10-60-2 15,0 0 3-15</inkml:trace>
  <inkml:trace contextRef="#ctx0" brushRef="#br0" timeOffset="7824">11841 1202 107 0,'0'0'38'0,"0"0"4"16,0 0-5-16,-24-70-32 15,24 70-4-15,0 0 0 16,0 0 0-16,10-57-2 16,-10 57-1-16,0 0-2 15,56-34-5-15,-56 34-25 16,68-27-6-16,-68 27 1 15,75-33-3-15</inkml:trace>
  <inkml:trace contextRef="#ctx0" brushRef="#br0" timeOffset="8041">12355 700 94 0,'0'0'40'16,"12"-54"0"-16,-12 54-1 16,0 0-34-16,0 0-2 15,-48 27-1-15,48-27 1 16,-37 62-1-16,37-62 0 15,-23 70-2-15,-5 36 0 16,3 8-3-16,12-5-2 16,19-11-12-16,9-29-22 15,14-38-1-15,-29-31 1 16,49 14 0-16</inkml:trace>
  <inkml:trace contextRef="#ctx0" brushRef="#br0" timeOffset="8492">12544 1132 96 0,'0'0'40'15,"0"0"1"-15,0 0-1 16,-5-55-35-16,5 55-1 16,0 0-1-16,0 0 0 15,0 0-1-15,-42 22 0 16,29 14-1-16,13-36-1 15,0 0 1-15,3 63 0 16,-3-63 0-16,0 0-1 16,0 0 1-16,57 37-1 15,-57-37-1-15,0 0 2 0,68-18-2 16,-68 18 0-16,47-32 1 15,-47 32-1-15,0 0-1 16,60-60 0-16,-60 60 3 16,0 0-2-16,0 0 2 15,30-5-1-15,-25 45 1 16,-12 26-2-16,-1 20 3 15,-16-6-2-15,9 18 0 16,-2-5-1-16,8-10 1 16,-7-25-1-16,1-12 1 15,-4-17 1-15,-4-6-2 16,-3-17 1-16,-3-14 0 15,-2-14 0-15,1-6-1 16,6-8-4-16,-2-11-4 16,22-6-24-16,-5-5-6 0,19 8-1 15,0 1-1-15</inkml:trace>
  <inkml:trace contextRef="#ctx0" brushRef="#br0" timeOffset="9013">13215 1122 83 0,'0'0'42'0,"0"0"0"15,0 0 1-15,0 0-28 16,-59-20-8-16,59 20-1 15,0 0-2-15,-66 48-1 16,22-13-1-16,8 2-1 16,0-1-1-16,22-4 1 15,14-32-2-15,0 0 1 16,0 0 1-16,0 0-1 15,66 6 1-15,-66-6-1 16,66-39 1-16,-66 39-1 16,72-59 0-16,-72 59 0 15,73-74 0-15,-73 74 0 0,66-79 0 16,-66 79 1-16,55-78-1 15,-55 78 0-15,43-57 1 16,-43 57-1-16,0 0-1 16,0 0 1-16,0 0-1 15,0 0-1-15,0 0-2 16,0 0-1-16,0 0-4 15,-2 71-15-15,2-71-13 16,10 59-5-16,-10-59 1 16,25 57-1-16</inkml:trace>
  <inkml:trace contextRef="#ctx0" brushRef="#br0" timeOffset="9630">13656 1151 99 0,'0'0'41'0,"0"0"0"15,0 0-1-15,45 14-35 16,-49 10-1-16,-8 13-1 15,-10 9-1-15,-6-8 1 16,9-1-2-16,8-4 1 16,2-13-1-16,9-20 1 15,0 0-1-15,0 0 0 16,0 0 0-16,25-51 0 15,-25 51 0-15,0 0-1 16,30-69 0-16,-30 69-1 16,21-50 1-16,-21 50 0 15,21-47-1-15,-21 47-1 0,0 0 2 16,40-82-1-16,-40 82 1 15,0 0 1-15,0 0-1 16,59-55 1-16,-59 55 0 16,0 0-1-16,55-8 0 15,-55 8 0-15,0 0 1 16,57 13 0-16,-57-13-1 15,0 0 1-15,54 13-2 16,-54-13 4-16,0 0-3 16,0 0 3-16,0 0-3 15,0 0 0-15,0 0 0 16,24 51 0-16,-41-14 0 15,4 7 0-15,-6 0 0 16,10 4 0-16,-6-12 0 16,20 2 0-16,9-12 0 0,15-21 0 15,-29-5 0-15,0 0 0 16,61-24 0-16,-61 24 0 15,0 0 0-15,66-54 0 16,-66 54 0-16,29-49 0 16,-29 49 0-16,19-49 0 15,-19 49-3-15,0 0-4 16,-1-71-12-16,1 71-10 15,0 0-9-15,0 0-5 16,-34-54 0-16,34 54 3 16</inkml:trace>
  <inkml:trace contextRef="#ctx0" brushRef="#br0" timeOffset="10389">14659 1121 61 0,'0'0'38'15,"0"0"-1"-15,0 0 2 16,0 0-19-16,17-57-14 15,-17 57 2-15,0 0-1 16,0 0-1-16,-53 0-1 16,53 0 1-16,-48 19-2 15,48-19 2-15,-80 39-3 0,23-1-1 16,0 4-1-16,16 6-1 15,9-4 0-15,21-12 0 16,26-4-2-16,25-10 0 16,12-12-3-16,-52-6-2 15,69-12-16-15,-69 12-17 16,84-24 0-16,-84 24-1 15,90-40-2-15</inkml:trace>
  <inkml:trace contextRef="#ctx0" brushRef="#br0" timeOffset="10946">15017 592 90 0,'0'0'40'0,"0"0"1"16,0 0-1-16,0 0-33 15,0 0-1-15,0 0-2 16,0 0 0-16,-30 54-2 16,30-54 0-16,-4 62 0 15,4-62 0-15,-9 81 0 16,9-81 0-16,-2 75-1 15,-5 28 1-15,-2-1-2 0,1-3 2 16,0-14-2-16,-2-26 0 16,7-18 0-16,8-21 1 15,-5-20-2-15,0 0 2 16,0 0-1-16,0 0 1 15,61-42 1-15,-61 42-2 16,0 0 2-16,51-53-2 16,-51 53 0-16,0 0 0 15,50-51 0-15,-50 51 0 16,0 0 0-16,0 0 0 15,40-32 0-15,-19 43 0 16,-12 13 0-16,1 16 0 16,-8 3 0-16,7 6-4 0,5-3-3 15,2-19-4-15,20-14-17 16,-13-15-11-16,17-7-3 15,-5-14 0-15,-35 23 0 16</inkml:trace>
  <inkml:trace contextRef="#ctx0" brushRef="#br0" timeOffset="11253">15698 679 106 0,'9'-61'43'0,"-9"61"-1"0,0 0-1 15,0 0-37-15,0 0-1 16,0 0 1-16,0 0-1 15,-32 85-1-15,32-85 0 16,-21 85-1-16,5-55 0 16,-8 73-3-16,5 6 0 15,3 1-3-15,8-14-5 16,13-29-24-16,3-16-8 15,6-18 0-15,0-21-1 16</inkml:trace>
  <inkml:trace contextRef="#ctx0" brushRef="#br0" timeOffset="11698">15862 1170 105 0,'37'-77'42'16,"-37"77"-1"-16,0 0 0 16,0 0-36-16,0 0 0 15,0 0-2-15,0 0 0 16,0 0-1-16,0 0-1 15,-27 20 1-15,1 18-2 16,9 13 1-16,0-1-1 16,4-6 0-16,6-4-1 0,14-6 2 15,5-12-2-15,10-13 2 16,4-12-1-16,6-11 0 15,-32 14 0-15,0 0 1 16,56-41 0-16,-56 41-1 16,0 0 0-16,58-62 0 15,-58 62-1-15,27-48-1 16,-27 48 1-16,0 0-2 15,16-66 1-15,-16 66-2 16,0 0-1-16,0 0-2 16,-7-75-13-16,7 75-14 15,0 0-7-15,0 0 2 16,0 0-3-16</inkml:trace>
  <inkml:trace contextRef="#ctx0" brushRef="#br0" timeOffset="12109">16209 1101 106 0,'0'0'41'16,"48"-6"1"-16,-48 6-3 15,0 0-34-15,0 0 0 16,23 30-2-16,-29 5-1 15,-3 12 0-15,-5 5-2 16,1-8 1-16,3 1-1 16,5-1 0-16,-3-11-1 15,6-14 1-15,1-8 1 16,1-11-1-16,0 0 0 0,16-30 0 15,-16 30 1-15,0 0-1 16,18-47 1-16,-18 47-1 16,0 0 1-16,25-68-1 15,-25 68 2-15,14-50-2 16,-14 50 2-16,0 0-2 15,20-65 2-15,-20 65-2 16,0 0 0-16,28-71-3 16,-28 71-1-16,0 0-2 15,0 0-5-15,38-58-13 16,-38 58-15-16,0 0-2 15,55-21-3-15,-55 21 3 16</inkml:trace>
  <inkml:trace contextRef="#ctx0" brushRef="#br0" timeOffset="12305">16638 1023 109 0,'0'0'41'0,"0"0"1"16,0 0-10-16,31 53-26 16,-38-12 0-16,-14 7-3 15,0 9 0-15,2-5-3 16,4-11 0-16,4-3-2 15,12-15-1-15,12-13-6 16,-13-10-15-16,0 0-15 16,0 0-2-16,0 0 0 15,56-56 0-15</inkml:trace>
  <inkml:trace contextRef="#ctx0" brushRef="#br0" timeOffset="12433">16747 1054 109 0,'3'-70'39'0,"-3"70"0"16,5-56-4-16,-5 56-63 15,0 0-12-15,-5-57-1 16,5 57-1-16</inkml:trace>
  <inkml:trace contextRef="#ctx0" brushRef="#br0" timeOffset="12686">17027 928 111 0,'0'0'45'0,"0"0"0"15,31 63-1-15,-31-63-39 16,0 0 0-16,-18 50-5 16,-20 10 0-16,-5 0 0 15,9 4 0-15,13-11 0 16,19-18 0-16,18-7-2 15,-16-28-8-15,47 4-18 16,-47-4-12-16,61-19-1 16,-61 19-2-16,52-32 0 15</inkml:trace>
  <inkml:trace contextRef="#ctx0" brushRef="#br0" timeOffset="13551">13097 1862 83 0,'12'-3'38'15,"-12"3"0"-15,0 0-1 16,-17 25-33-16,5-2 0 15,-11 5 0-15,0 16 0 16,-8 4-2-16,1 9 1 16,-4 3-2-16,4 3 1 15,2-4 0-15,4-1-1 16,9-13 0-16,3-7 0 15,8-15-1-15,6-9 2 16,-2-14-1-16,22-21 0 16,-2-6 0-16,4-12 0 15,4-9 0-15,5-10 0 16,0-4 0-16,1-8 0 15,-2 1-1-15,0 1 2 0,-3 3-2 16,-3 5 2-16,-4 12-2 16,-7 9 2-16,2 9-3 15,-4 13 3-15,-2 13-2 16,0 18-1-16,-2 13 2 15,4 10-2-15,-3 10 2 16,5 14-2-16,0 4 2 16,2 8-3-16,-2 3 2 15,-1 3 0-15,-3-5-2 16,2 0 0-16,1-5-2 15,-8-16-1-15,10-3-4 16,-15-26-9-16,16 7-16 16,-17-31-5-16,11-6 0 0,-15-19-1 15</inkml:trace>
  <inkml:trace contextRef="#ctx0" brushRef="#br0" timeOffset="13732">13225 2220 99 0,'-28'-13'39'15,"-3"-2"2"-15,15 13-1 16,-4 0-35-16,20 2-1 15,0 0-2-15,33-9-2 16,5 4-2-16,7-2-1 16,14 2-3-16,3-17-13 15,22 19-21-15,-9-10 1 16,9 12-2-16,-12-4 1 15</inkml:trace>
  <inkml:trace contextRef="#ctx0" brushRef="#br0" timeOffset="14040">14066 2104 95 0,'-25'-17'40'16,"10"18"2"-16,-14-9-3 15,2 16-32-15,-7 4-2 16,1 9-2-16,-10 1 0 16,2 9-1-16,3-2 0 15,6 2-1-15,5 0 0 16,13 1-1-16,14-7 0 0,14-5-1 15,21-5-2-15,11-5 0 16,16-3-2-16,4-12-4 16,22 10-13-16,-18-23-18 15,13 9 0-15,-16-13-1 16,1 4 2-16</inkml:trace>
  <inkml:trace contextRef="#ctx0" brushRef="#br0" timeOffset="14253">14429 2098 98 0,'-15'-17'40'0,"15"17"2"15,-23-3-3-15,23 3-36 16,-17 25 0-16,10 0-1 16,-4 8 0-16,-1 7-2 0,1 4 1 15,3 1-1-15,-1-1-1 16,5-1-2-16,7-4-3 15,-2-24-10-15,20 7-23 16,-8-27-1-16,14 1 0 16,-6-24-1-16</inkml:trace>
  <inkml:trace contextRef="#ctx0" brushRef="#br0" timeOffset="14385">14469 1953 74 0,'-23'-33'41'15,"10"15"-3"-15,-5 3 0 16,18 15-19-16,0 0-36 15,1 15-20-15,19-2-1 0,1 0-2 16,13 8 1-16</inkml:trace>
  <inkml:trace contextRef="#ctx0" brushRef="#br0" timeOffset="14798">14891 2141 103 0,'-31'0'41'0,"5"10"1"16,-11-8-8-16,4 15-29 16,-5 3 0-16,5 4-2 15,5 6 0-15,4 3-1 0,8 0 0 16,9-2-1-16,11-7 0 15,15-9-1-15,11-11 1 16,10-14-1-16,10-13 0 16,8-10 1-16,0-14-1 15,3-9 1-15,-6 2 0 16,-5-7 0-16,-9 3-1 15,-8 4 1-15,-9 8-1 16,-6 9 1-16,-11 13-1 16,-6 10 0-16,-1 14 0 15,-21 21 0-15,5 13 0 16,-6 15-2-16,3 4-1 15,-4 3-4-15,16 17-13 0,-10-23-10 16,22 5-11-16,0-18-3 16,19-10-1-16,8-17 1 15</inkml:trace>
  <inkml:trace contextRef="#ctx0" brushRef="#br0" timeOffset="16085">17268 1014 50 0,'0'0'35'16,"0"0"-1"-16,0 0 0 15,0 0-16-15,0 0-12 16,0 0 0-16,0 0-1 15,0 0-1-15,0 0 0 16,0 0 0-16,0 0 0 16,0 0-1-16,0 0 1 0,0 0-1 15,0 0-1-15,27-55 0 16,-27 55-1-16,0 0 2 15,0 0 0-15,0 0-2 16,0 0-1-16,-57-9 2 16,57 9 1-16,0 0-1 15,-57 22 1-15,57-22-1 16,0 0-1-16,-71 52 1 15,71-52 0-15,-17 35-1 16,-18 14-1-16,6-2-2 16,14 1 1-16,12-9-4 15,3-39-3-15,0 0-21 16,0 0-10-16,61 22-3 15,-61-22 1-15,66-19 2 16</inkml:trace>
  <inkml:trace contextRef="#ctx0" brushRef="#br0" timeOffset="17709">16844 1791 72 0,'-21'2'38'0,"6"6"-2"15,-3-8 3-15,18 0-33 16,-14 7 0-16,14-7-1 16,0 0-1-16,0 0-1 15,0 0 0-15,0 12-1 16,0-12 0-16,19 5 0 15,-1-1 0-15,8-3 0 16,8 0-1-16,9-4 1 0,9-3-1 16,9-2 0-16,9-4 0 15,8 0 0-15,4-3 0 16,-1 1 0-16,-4 1-1 15,-5 2 1-15,-7 0-1 16,-12 5 1-16,-6 2-1 16,-17 0 0-16,-7 2 0 15,-8 1 1-15,-3 1-1 16,-12 0 0-16,0 0 0 15,0 0 0-15,0 0 0 16,0 0 0-16,0 0 0 16,0 0 0-16,9 1-1 15,-9-1 2-15,0 0-1 16,0 0 0-16,0 0 1 0,0 0-1 15,-17-13 1-15,3 4 0 16,-5 1-1-16,-5-6 1 16,-6-1 0-16,-7-2-1 15,-2 0 1-15,-2-3 0 16,-2 4 1-16,1 0-1 15,4 3 0-15,4 3-1 16,7 3 1-16,7 0 0 16,2 5-1-16,8 0 0 15,10 2-1-15,0 0 1 16,10 12 0-16,9-9-1 15,10 2 0-15,8 3 1 16,7 1 0-16,6 2 0 16,2 0 0-16,-1 2-1 0,-4 1 1 15,-6 7 0-15,-9 2-1 16,-10 5 0-16,-10 5 1 15,-11 2-1-15,-9 1 0 16,-9 2 1-16,-10 1 0 16,-7-2 0-16,-11-2 0 15,-1 0 0-15,-2-9 0 16,4 2 1-16,5-11-1 15,4-1-1-15,11-7-1 16,10-6-2-16,14-3-7 16,23-23-10-16,21 15-13 15,-10-20-6-15,17 11-2 16,-4-12-1-16</inkml:trace>
  <inkml:trace contextRef="#ctx0" brushRef="#br0" timeOffset="20512">18380 783 49 0,'0'0'37'0,"0"0"-1"16,46-33 3-16,-46 33-28 16,0 0-1-16,0 0-1 15,0 0-3-15,0 0 0 16,0 0-2-16,0 0 0 15,-46-50-1-15,46 50 0 16,-47 13 0-16,47-13-1 0,-61 31-1 16,61-31 2-16,-66 48-1 15,66-48-2-15,-65 66 1 16,65-66-1-16,-53 75-1 15,53-75 0-15,-29 76-1 16,29-76-3-16,0 69-1 16,0-69-3-16,30 57-23 15,-30-57-6-15,56 35-1 16,-56-35 0-16</inkml:trace>
  <inkml:trace contextRef="#ctx0" brushRef="#br0" timeOffset="21015">18616 1077 58 0,'0'0'37'16,"0"0"-1"-16,0 0 1 15,0 0-23-15,22-56-6 16,-22 56 0-16,0 0-1 16,0 0-1-16,0 0 0 15,-47 5-2-15,47-5-1 16,0 0 1-16,-52 41-3 15,9 2 1-15,-3 1-2 16,6 8 0-16,4-1 0 16,12-12 1-16,16-7-1 15,17-9 1-15,18-23-1 0,-27 0 0 16,0 0 2-16,65-23-1 15,-65 23 0-15,51-27 0 16,-51 27 0-16,51-37 0 16,-51 37 1-16,47-41-2 15,-47 41-1-15,0 0 1 16,59-59 0-16,-59 59-1 15,0 0 1-15,0 0 0 16,50-72 0-16,-50 72 0 16,0 0-1-16,0 0 0 15,23 5-3-15,-23 22 1 16,1 8-5-16,-1-35-7 15,0 0-22-15,22 63-4 16,-22-63 0-16,0 0 1 0</inkml:trace>
  <inkml:trace contextRef="#ctx0" brushRef="#br0" timeOffset="21413">19069 1098 79 0,'34'-62'41'0,"-34"62"-1"15,0 0 2-15,0 0-37 16,-12 11 0-16,-12 26-1 16,2 16 0-16,-5 9-3 15,5 4 1-15,0-13-2 0,11 4 2 16,3-14-2-16,8-15 1 15,3-15 0-15,-3-13 0 16,22-20 1-16,-22 20-1 16,0 0 2-16,33-51-2 15,-33 51 2-15,24-50-1 16,-24 50-2-16,28-58 0 15,-28 58 0-15,24-59-1 16,-24 59 0-16,24-56-1 16,-24 56 1-16,27-71-2 15,-27 71 2-15,0 0-2 16,44-64 0-16,-44 64-2 15,0 0-11-15,49-39-18 16,-49 39-8-16,0 0 2 0,67-24-2 16</inkml:trace>
  <inkml:trace contextRef="#ctx0" brushRef="#br0" timeOffset="21967">19573 728 82 0,'0'0'41'0,"0"0"-1"15,-2-55 1-15,2 55-35 16,0 0 0-16,0 0-1 16,0 0 0-16,0 0-3 15,-51 28 2-15,51-28 0 16,-22 67-1-16,20-40-2 0,-18 69 2 15,-1 10-2-15,5 5 1 16,-4-5-2-16,9-19 0 16,0-23-1-16,11-15 1 15,7-37-1-15,4-10 1 16,1-16 0-16,-12 14 1 15,0 0 0-15,0 0-1 16,40-66 2-16,-40 66-2 16,18-51 0-16,-18 51-1 15,28-53 1-15,-28 53-2 16,22-56 1-16,-22 56-1 15,31-64 1-15,-31 64 1 16,0 0 1-16,42-55 0 16,-42 55 1-16,0 0-1 15,0 0 0-15,51-9 0 0,-35 20 1 16,-3 24-2-16,-12 10-1 15,-2 7 1-15,-16-3-1 16,-8-9 1-16,-11-8-1 16,2-9 1-16,-2-15-2 15,1-9-1-15,11-6-2 16,24 7-2-16,0 0-13 16,0 0-10-16,0 0-8 15,-13-59-3-15,13 59-2 16,0 0 3-16</inkml:trace>
  <inkml:trace contextRef="#ctx0" brushRef="#br0" timeOffset="22685">19953 1102 92 0,'0'0'40'16,"0"0"1"-16,0 0 0 15,33-55-36-15,-33 55 1 16,0 0-1-16,0 0 0 16,-48 21-1-16,16 15-1 15,-2 7-2-15,7 10 0 16,8 3-2-16,14-9 2 15,12-4-1-15,19-11 0 16,12-22-1-16,4-11 2 0,-42 1-1 16,0 0 0-16,63-30 1 15,-63 30 0-15,0 0 0 16,62-57-1-16,-62 57-1 15,25-52-1-15,-25 52 1 16,21-50 0-16,-21 50 0 16,9-49-1-16,-9 49 0 15,0 0 1-15,10-85 1 16,-10 85 2-16,0 0 0 15,0 0-1-15,0 0 0 16,0 0 2-16,0 0-1 16,0 0 0-16,0 0 0 15,0 0-2-15,15 27 0 16,2 20 1-16,-7-1-2 0,3 4 2 15,-16-11-2-15,3 0 2 16,-10-8-2-16,6-2 2 16,-6-13-1-16,4-4 0 15,6-12 0-15,0 0 0 16,9-16 1-16,-9 16-1 15,0 0 2-15,0 0-2 16,44-56 0-16,-44 56 0 16,0 0 0-16,47-55 0 15,-47 55 0-15,0 0 0 16,48-46 0-16,-48 46 0 15,0 0 0-15,51-23 0 16,-25 22 0-16,15 5-2 0,-9 4-6 16,-32-8-11-16,37 17-7 15,-18 1-6-15,11 9-12 16,-4-1 0-16,1-4 0 15</inkml:trace>
  <inkml:trace contextRef="#ctx0" brushRef="#br0" timeOffset="23405">18078 2050 34 0,'7'-15'32'16,"-7"15"2"-16,11-22-2 15,-11 22-20-15,6-10-1 16,-6 10 2-16,0 0-1 15,12 3-2-15,-12-3-3 16,0 0-2-16,0 0-1 0,0 0-1 16,-4 13 0-16,4 7-2 15,0 4 1-15,-1 11-3 16,-1 5 2-16,-1 15-1 15,-2 6 1-15,2 7-2 16,-1-1 2-16,0-3-2 16,1-8 0-16,2-7 0 15,5-7-2-15,-4-16-1 16,9-7-5-16,-9-30-12 15,19 7-17-15,-14-23-1 16,10 2 0-16,-11-16 1 16</inkml:trace>
  <inkml:trace contextRef="#ctx0" brushRef="#br0" timeOffset="23757">18079 2145 82 0,'-13'-24'39'16,"13"24"1"-16,-2-23-1 15,19 12-33-15,2 0-3 16,10 0 1-16,5 3-1 15,8-1-1-15,6 3-1 16,-1-2 1-16,1 7-1 16,-2 7 0-16,-8 0-1 15,-1 9 0-15,-12 5 1 16,-3 8-2-16,-14 5 1 15,-6 11-1-15,-9 2 1 16,-10 6 0-16,-8 2 0 16,-7 2 0-16,-7-3 0 0,-5-2 0 15,-3-8 1-15,0-5-1 16,4-3-1-16,5-13 0 15,5-4-1-15,5-11-2 16,17-4-1-16,0-20-8 16,30 14-12-16,-10-25-15 15,22 8 1-15,0-17-2 16,14 4 4-16</inkml:trace>
  <inkml:trace contextRef="#ctx0" brushRef="#br0" timeOffset="23991">18776 2158 92 0,'0'0'39'0,"-15"10"1"16,5 21-7-16,-11-8-29 15,5 12-1-15,-4 6 0 16,0 8-1-16,4 0-1 15,2 4 0-15,5-3-2 16,3-9-2-16,10-3-2 16,-1-26-14-16,18 3-20 15,-4-25-1-15,15-4-1 16,-5-22 1-16</inkml:trace>
  <inkml:trace contextRef="#ctx0" brushRef="#br0" timeOffset="24155">18784 1964 97 0,'-26'-19'40'0,"7"16"0"16,-3 1-2-16,22 2-38 16,-8 11-4-16,8-11-2 15,37 24-29-15,-15-13-5 16,16 11 1-16,-3-4-2 15</inkml:trace>
  <inkml:trace contextRef="#ctx0" brushRef="#br0" timeOffset="24508">19112 2219 85 0,'-23'13'40'0,"7"13"0"16,-15-7 1-16,12 11-35 0,-6 3-2 15,5 7 1-15,1-1-2 16,7 3-1-16,6-4 0 15,9-1-1-15,8-7 0 16,8-9-1-16,7-10 1 16,3-10-1-16,4-9 1 15,2-13-1-15,1-11 1 16,-1-8 0-16,-7-5-1 15,-4-5 1-15,-8 3-1 16,-2-2-1-16,-9 7 0 16,-5 6 0-16,-7 12 0 15,-8 8-2-15,0 11 0 0,-5 7-1 16,5 12-2-16,-5-3-5 15,21 22-12-15,-11-20-10 16,22 11-6-16,1-14-2 16,20 0 2-16</inkml:trace>
  <inkml:trace contextRef="#ctx0" brushRef="#br0" timeOffset="24913">19703 2149 93 0,'-49'35'40'0,"3"20"1"16,-6-7-2-16,1 7-35 16,8-3-2-16,6 1 0 0,9-8-3 15,8-6 0-15,11-8-3 16,3-18 0-16,6-13-4 15,12-8-5-15,9-1 0 16,-13-27 0-16,13 4 4 16,-11-12 4-16,3-1 4 15,-6 1 2-15,-5-1 5 16,3 17 6-16,-17-10 3 15,16 26-2-15,-15-7-3 16,11 19-2-16,0 0-2 16,0 22-1-16,6-5-3 15,8 11 0-15,5 0-2 16,5 2 1-16,8 0-2 15,5-5-1-15,7-4-2 0,-2-12-2 16,14 8-12-16,-18-33-11 16,12 7-11-16,-10-16-1 15,4 2 1-15</inkml:trace>
  <inkml:trace contextRef="#ctx0" brushRef="#br0" timeOffset="25123">20046 2137 94 0,'-15'0'40'0,"6"16"0"16,-12 1 0-16,3 14-36 15,0 5-2-15,2 8 0 16,2 0 0-16,1 6-1 16,7-8 0-16,5-4-2 15,2-7-1-15,4-10-2 0,8-8-4 16,-9-32-13-16,20 6-18 15,-10-20 0-15,11 1-1 16,-11-18 1-16</inkml:trace>
  <inkml:trace contextRef="#ctx0" brushRef="#br0" timeOffset="25244">20042 1927 100 0,'-4'-16'38'0,"-5"3"1"16,9 13-4-16,3 10-40 15,-3-10-27-15,13 21-7 16,-5-8 1-16,10 15-2 15</inkml:trace>
  <inkml:trace contextRef="#ctx0" brushRef="#br0" timeOffset="25679">20397 2159 102 0,'-41'9'42'0,"4"14"0"16,-9-7 0-16,12 12-38 15,0 2-2-15,7 8 0 16,6 0 0-16,11 3-1 16,10-4-1-16,9-2 1 15,11-9-2-15,9-7 2 16,8-17-1-16,4-16 0 15,5-10 0-15,0-15 0 0,0-8 1 16,-4-10-1-16,-4-5 1 16,-5-7 0-16,-3 2 0 15,-8 2 0-15,-3 10-1 16,-5 5 1-16,-3 12 0 15,-4 13 0-15,-7 25 0 16,0 0-1-16,-25 30 0 16,5 13-1-16,-5 7 1 15,-3 11-2-15,4 5-1 16,2-1-2-16,12-1-3 15,-2-19-11-15,28 14-7 16,-11-37-8-16,20 8-7 16,-3-22-3-16,11-1 4 0</inkml:trace>
  <inkml:trace contextRef="#ctx0" brushRef="#br0" timeOffset="26048">20676 2241 105 0,'-22'20'42'15,"-3"-8"0"-15,16 13-1 16,8-7-39-16,11-2 0 16,10-5-1-16,9-4 0 15,8-5 0-15,4-6 0 16,1-8-1-16,-3-4 1 15,-4-3 0-15,-10-7-1 0,-5 2 1 16,-8-1 0-16,-10 0-1 16,-4 5 1-16,-10 3-1 15,-3 6 1-15,-7 9-1 16,-2 9 0-16,-5 8 0 15,-1 10 1-15,-1 11-1 16,8 5 0-16,4 4 0 16,9 2-1-16,10-4-1 15,7-12-3-15,22 4-12 16,-9-37-8-16,26 12-8 15,-10-34-9-15,15-5-3 16,-7-20 2-16</inkml:trace>
  <inkml:trace contextRef="#ctx0" brushRef="#br0" timeOffset="27655">20993 1140 78 0,'0'0'39'0,"0"0"0"16,0 0 0-16,0 0-29 15,34-2-4-15,-36 38-3 16,2 9 0-16,-5 8-2 15,2 7 0-15,-3 2-2 16,1 0-1-16,3-6-2 16,1-16-4-16,13-12-22 15,-12-12-9-15,9-5 1 16,-9-11-1-16</inkml:trace>
  <inkml:trace contextRef="#ctx0" brushRef="#br0" timeOffset="27814">20933 1454 107 0,'-17'-6'42'0,"-9"1"1"0,12 7-1 15,-4-9-37-15,18 7-2 16,27-20-1-16,15-4-4 16,-42 24-15-16,75-26-22 15,-28 8-2-15,4 4-1 16,6 1-1-16</inkml:trace>
  <inkml:trace contextRef="#ctx0" brushRef="#br0" timeOffset="29747">21581 980 61 0,'-5'-60'35'0,"5"60"0"15,0 0-9-15,0 0-17 16,0 0 0-16,0 0-1 0,0 0-1 15,0 0-1-15,0 0-1 16,-46 44 0-16,24-22 0 16,4 46 0-16,-7 7-3 15,4 6 2-15,-3-6-4 16,13-5 1-16,7-9 0 15,14-11 0-15,13-32-1 16,7-13 1-16,4-13 0 16,7-12 0-16,1-12 0 15,-42 32 0-15,0 0 0 16,71-63 0-16,-71 63 0 15,44-48-1-15,-44 48 1 16,38-46-1-16,-38 46 1 16,0 0-1-16,46-58 0 0,-46 58 1 15,0 0-1-15,35-22 0 16,-30 40-1-16,-3 9 1 15,-9 14-1-15,7 8 1 16,4 2-1-16,11 2 1 16,3-11 0-16,15-12 1 15,1-15 0-15,4-11 0 16,-1-14 0-16,3-11 1 15,-40 21-1-15,0 0 1 16,55-63 0-16,-55 63-1 16,32-59-1-16,-32 59-2 15,28-66 1-15,-28 66-1 16,20-66-1-16,-20 66-4 15,18-62 1-15,-18 62-2 0,20-66-5 16,-20 66-15-16,0 0-12 16,0 0 3-16,32-56-1 15,-32 56 4-15</inkml:trace>
  <inkml:trace contextRef="#ctx0" brushRef="#br0" timeOffset="30199">22593 1326 96 0,'0'0'40'16,"-15"-52"-1"-16,-14 41 1 0,-3 7-32 15,-13 8-3-15,5 16-1 16,0 4-1-16,-3 10 0 15,6 4-2-15,16 8 0 16,7-4-1-16,12-5 1 16,6-3-1-16,10-9 1 15,8-7-1-15,9-9 1 16,7-7-1-16,3-7 1 15,4-13 0-15,-2-2-1 16,0-9 1-16,-2-3-1 16,-8-4 1-16,-5 0 0 15,-8 3-1-15,-6 5 1 16,-6 6-1-16,-8 6 0 15,0 16 0-15,-14-1 0 0,1 16 0 16,-1 5-1-16,2 8 1 16,2 1-1-16,6 2-1 15,4-1-1-15,12-1-2 16,3-12-1-16,19-6-6 15,-6-21-13-15,24-3-12 16,-12-13-2-16,16-8-1 16,-56 34 2-16</inkml:trace>
  <inkml:trace contextRef="#ctx0" brushRef="#br0" timeOffset="30410">23116 1085 76 0,'0'0'38'0,"22"-76"0"15,-22 76 1-15,19-54-19 16,-19 54-17-16,0 0 2 0,0 0-1 15,0 0-2-15,-16-1 0 16,-6 62-1-16,-2 23 0 16,-2 12-2-16,3-3 1 15,6-10-7-15,4-17-12 16,15-13-20-16,1-22 0 15,8-9 1-15,-11-22-2 16</inkml:trace>
  <inkml:trace contextRef="#ctx0" brushRef="#br0" timeOffset="30616">23037 1343 117 0,'-43'-50'40'0,"43"50"1"15,0 0-1-15,0 0-38 16,0 0-1-16,0 0-1 15,-8-51-2-15,8 51-3 16,0 0-8-16,56-23-22 16,-56 23-6-16,56-11 0 15,-56 11-1-15</inkml:trace>
  <inkml:trace contextRef="#ctx0" brushRef="#br0" timeOffset="31274">23302 1285 96 0,'-13'19'38'0,"11"4"0"16,4-4 0-16,17-9-34 16,-2 3-1-16,9-3 1 15,0-4-2-15,6-1 1 16,-3-7-1-16,2-5 1 15,-4-2-1-15,-2-5 0 16,-25 14-1-16,0 0 0 16,0 0 1-16,0 0-1 15,42-57 1-15,-42 57-2 16,0 0 1-16,0 0 0 15,0 0 0-15,-9-46 0 16,-18 43-1-16,5 14 1 16,-14 4-1-16,8 12 1 0,-4 9-1 15,11 6 1-15,4 0-1 16,22-9 0-16,15-9 0 15,10-10 0-15,13-9 0 16,8-6 1-16,6-6-1 16,-1-5 1-16,0-7-1 15,-4 1 1-15,-7 0-1 16,-6 1 0-16,-10 4 0 15,-9 3 0-15,-6 9 0 16,-14 1-1-16,7 17 1 16,-10 1 0-16,-3 3-1 15,-2 5 1-15,-1 3 0 16,1-3-1-16,1 0 1 15,1-5 0-15,2-4 1 16,4-17-1-16,-1 13 0 0,1-13 1 16,11-13 0-16,-1-1-1 15,0-10 1-15,4-3 1 16,1-6-2-16,2-2 0 15,-3-1 0-15,2 0 0 16,-5 5 0-16,1 5 0 16,-1 4-2-16,-11 22-3 15,0 0-9-15,0 0-10 16,0 0-7-16,50-42-9 15,-50 42-1-15,39-10-3 16,5 7 2-16</inkml:trace>
  <inkml:trace contextRef="#ctx0" brushRef="#br0" timeOffset="32506">24647 1357 69 0,'0'0'37'16,"0"-63"-1"-16,0 63 2 15,0 0-22-15,11-52-10 16,-11 52-1-16,0 0 1 0,0 0 0 15,22-54 0-15,-22 54-1 16,3-11-1-16,3 26 0 16,-10 13-3-16,-5 20 1 15,-7 15-2-15,1 14 1 16,-6 6-1-16,6 6 0 15,-4-8 0-15,7-7 0 16,2-7 0-16,2-8-2 16,7-6-2-16,-2-17-3 15,13 3-15-15,-15-25-17 16,16-4-1-16,-11-10 0 15,9-10-1-15</inkml:trace>
  <inkml:trace contextRef="#ctx0" brushRef="#br0" timeOffset="32687">24486 1613 130 0,'-14'-16'42'16,"14"16"-1"-16,0 0-8 16,29-13-31-16,4 7-1 15,12-3 0-15,9 1-2 16,8-5-3-16,11 7-9 15,-16-9-19-15,10 12-10 16,-19 2-2-16,-4 6 0 16</inkml:trace>
  <inkml:trace contextRef="#ctx0" brushRef="#br0" timeOffset="34373">19708 3314 60 0,'-4'-23'34'15,"-2"5"1"-15,-13-3 0 16,-2 12-28-16,-14-4-1 15,0 18 1-15,-12-2 1 16,2 19-2-16,-9 1-1 16,5 10-2-16,-2 6 0 15,8 4 0-15,3 5-1 16,9 0 0-16,9-3-1 15,9 1-1-15,13-3 0 16,12-7 0-16,13-3-2 16,11-15-1-16,20 1-5 15,4-20-20-15,25 3-11 16,-1-16 1-16,11 3 0 0</inkml:trace>
  <inkml:trace contextRef="#ctx0" brushRef="#br0" timeOffset="34789">20052 3540 80 0,'-18'0'37'16,"-9"-7"-1"-16,7 13 1 15,-8-7-31-15,4 11 0 16,-6-1-1-16,-1 11-1 15,1 1 1-15,3 5-2 16,2 1 0-16,7 1-1 16,6-3-1-16,7-1 0 0,10-7 0 15,10-4-1-15,9-11 1 16,11-7 0-16,7-9-1 15,2-6 1-15,1-6-1 16,-2-3 1-16,0-2-1 16,-7 0 0-16,-8 5 0 15,-10 8 0-15,-6 3-1 16,-12 15 1-16,0 0 0 15,0 0 0-15,-18 27 1 16,8-3-1-16,-2 2 0 16,1 4 0-16,5 5-2 15,5-7-1-15,9-1-2 16,6-12-4-16,21 7-15 15,-5-23-15-15,19-2-1 16,-3-16 1-16,14-4 0 0</inkml:trace>
  <inkml:trace contextRef="#ctx0" brushRef="#br0" timeOffset="35024">20761 2958 99 0,'-11'-1'37'16,"-13"8"2"-16,2 28-3 15,-7 8-34-15,1 18 1 16,-1 8-1-16,3 12-1 16,2 7 0-16,8-2-1 15,8 3-3-15,3-12-3 16,19 5-19-16,-2-28-14 0,15 0 1 15,-3-25-1-15,16-1-1 16</inkml:trace>
  <inkml:trace contextRef="#ctx0" brushRef="#br0" timeOffset="35307">21047 3473 91 0,'0'0'40'0,"-19"-14"-1"15,19 14 1-15,-31 0-35 16,12 4 0-16,-5-1-1 16,0 10-1-16,-5 4 1 0,1 5-3 15,-1 2 2-15,4 6-2 16,5 0 0-16,7 2-1 15,11-4 0-15,12-6-1 16,11-1-1-16,12-11-2 16,16 0-3-16,0-20-12 15,24 12-17-15,-13-20-3 16,10 3 0-16,-14-14-1 15</inkml:trace>
  <inkml:trace contextRef="#ctx0" brushRef="#br0" timeOffset="35509">21422 3431 99 0,'-10'-3'36'15,"5"18"2"-15,-12-2-3 16,6 16-31-16,-4 1-1 16,2 9-1-16,1 1-1 15,4 2 0-15,3-3-1 16,3-4-2-16,7-4-3 15,-2-21-16-15,15 4-17 16,-3-21 1-16,12 0-2 16,-4-18 1-16</inkml:trace>
  <inkml:trace contextRef="#ctx0" brushRef="#br0" timeOffset="35624">21521 3252 70 0,'-17'-24'31'0,"6"13"-23"0,-2 4-8 16,13 7-15-16,-10-1-21 15</inkml:trace>
  <inkml:trace contextRef="#ctx0" brushRef="#br0" timeOffset="36036">21686 3393 97 0,'-10'26'39'15,"-3"-16"0"-15,8 16 0 16,-14-2-31-16,13 3-4 15,-2-1 1-15,2 5-1 16,1-2-1-16,5 1-1 0,2-6 0 16,4-5-1-16,6-7-1 15,7-7 1-15,4-10 0 16,6-8-1-16,8-9 0 15,2-7 1-15,2-7-1 16,0-2 0-16,-3-1 0 16,-3 2 1-16,-8 6-1 15,-5 8 0-15,-7 3 0 16,-15 20-1-16,0 0 1 15,0 0 0-15,-1 23-1 16,-9 4 0-16,-1 4 0 16,-2 1-1-16,8 6 0 15,-5-6-3-15,14 4-1 0,-3-16-5 16,23 7-12-16,-24-27-8 15,36 11-8-15,-13-20 0 16,7 1 0-16</inkml:trace>
  <inkml:trace contextRef="#ctx0" brushRef="#br0" timeOffset="36584">22246 3431 105 0,'0'0'39'16,"0"0"-2"-16,-12 13-2 15,3-2-30-15,-4 8-2 16,-1 3 1-16,0 6-3 15,0 1 2-15,2 0-2 16,-2-3 1-16,5 0 0 0,0-7-1 16,4-5 0-1,5-14-1-15,0 0 1 0,0 0-1 16,20-13 0-16,-6-6 0 15,6-8 0-15,-1-2 0 16,3-1 1-16,-2-4-1 16,-1 5 1-16,-5 1-1 15,-1 8 0-15,-4 3 1 16,-4 7-1-16,-5 10 0 15,0 0 0-15,0 0 0 16,13 14 0-16,-7-4 0 16,3 3 0-16,2 2 0 15,4-5 0-15,1 0 0 16,3-5 1-16,2-4-1 0,2-3 0 15,1-6 1-15,2-6-1 16,1-4 1-16,3-5-1 16,2-4 1-16,0-1-1 15,-2 3 1-15,-2 1-1 16,-5 3 0-16,-3 8 1 15,-3 11-1-15,-17 2 0 16,11 24 0-16,-15 3 0 16,-4 5-1-16,-2 5-1 15,-1 8-2-15,-3-7-5 16,14 13-11-16,-17-23-6 15,25 11-8-15,-12-17-7 16,13 0-1-16,-9-22 2 16</inkml:trace>
  <inkml:trace contextRef="#ctx0" brushRef="#br1" timeOffset="412650">6693 4413 78 0,'-41'-15'38'16,"-23"5"-1"-16,-9 19 0 15,-24 8-30-15,0 20-1 0,-12 16-1 16,-1 19-2 0,-3 12 1-16,5 12-2 0,13 4 1 15,20 7-2-15,20-1 0 16,29-1-1-16,23-11 1 15,29-15-4-15,29-9 0 16,23-21-7-16,34-3-29 16,2-24 0-16,17-2 0 15,-7-18-1-15</inkml:trace>
  <inkml:trace contextRef="#ctx0" brushRef="#br1" timeOffset="413059">7029 5093 89 0,'-38'-17'38'0,"4"13"1"15,-17 4 1-15,8 21-35 16,-12 8 0-16,5 19-2 15,-2 14 1-15,5 12-2 16,8 2 0-16,9 0-1 16,14-5-1-16,13-11 1 15,20-14 0-15,13-20-1 16,14-23 1-16,10-19 0 15,11-20 0-15,3-9 0 16,-2-11 1-16,-7-3-2 16,-8-1 1-16,-8 5 0 0,-13 11-1 15,-10 9 0-15,-12 15 0 16,-8 20 0-16,-9 12 0 15,-4 15-1-15,3 13 1 16,-1 9-1-16,7 9-2 16,3 0-1-16,18 17-17 15,-7-25-15-15,23 1-5 16,-5-18-1-16,17-6 0 15</inkml:trace>
  <inkml:trace contextRef="#ctx0" brushRef="#br1" timeOffset="421319">8566 4586 55 0,'8'-16'35'15,"-8"16"-1"-15,-9-25 0 16,9 25-21-16,-17-33-3 16,10 19-1-16,-12-6-1 15,5 7-1-15,-6-3-2 16,1 10-1-16,-7 5-1 15,-5 15 0-15,-6 12-1 16,-8 18 1-16,-9 15-2 16,-3 15 1-16,-7 10 1 15,0 8-2-15,3 2 1 0,12 0-1 16,12-5 0-16,15-7 0 15,20-12 0-15,19-9-2 16,21-9-1-16,12-14-2 16,17-1-3-16,0-25-27 15,23 5-4-15,-7-24-1 16,7-3-3-16</inkml:trace>
  <inkml:trace contextRef="#ctx0" brushRef="#br1" timeOffset="421950">9152 4568 86 0,'-26'-12'38'0,"-1"20"0"15,-15 4-2-15,1 27-28 16,-9 9-2-16,3 16 0 15,2 10-1-15,8 7-2 16,7 4 1-16,9 5-3 16,18-6 2-16,14-8-2 15,14-15 0-15,17-14-1 16,18-16 1-16,8-20 0 15,12-25-1-15,4-23 2 16,0-21-2-16,-7-15 1 0,-9-16-2 16,-14-9 2-1,-17-4-2-15,-17 1 1 0,-18 5-1 16,-16 12-1-16,-16 15 2 15,-7 19-1-15,-10 24 0 16,-7 20 0-16,-1 22-2 16,4 13-2-16,16 31-22 15,0-8-12-15,28 11 0 16,7-5-2-16,28 2 0 15</inkml:trace>
  <inkml:trace contextRef="#ctx0" brushRef="#br1" timeOffset="422452">9565 5324 102 0,'-18'-7'40'0,"18"7"0"15,12-29-3-15,16 9-36 16,9 0 0-16,10-1-1 15,2 3 1-15,-2 5-1 16,0 5 1-16,-13 9 0 16,-6 7 0-16,-14 8 0 15,-10 6 0-15,-12 5 0 0,-9 4 0 16,-2 1 0-16,-5 2 0 15,0-5-1-15,4-2 0 16,5-3 0-16,11-6-1 16,7-8 1-16,13-5 0 15,12-6 0-15,6-2-1 16,5 0 1-16,2 0 1 15,-2 3-1-15,-6 5 1 16,-11 8 0-16,-18 8 1 16,-11 3-1-16,-16 8 0 15,-12 6 0-15,-3 1-1 16,-6-1 3-16,2-3-5 15,0-9-1-15,18 4-29 16,-6-18-5-16,17-1-3 0,-2-21 1 16</inkml:trace>
  <inkml:trace contextRef="#ctx0" brushRef="#br1" timeOffset="428629">10951 4757 65 0,'1'-18'38'0,"-1"18"-1"16,0 0 0-16,0 0-18 0,-2 28-17 15,-1 1 0-15,0 8-1 16,1 11 1-16,-1 10 0 15,-1 7-1-15,1 5 0 16,-1 2-1-16,2 3 0 16,-3-7-7-16,12 5-25 15,-13-19-5-15,10-4 1 16,-4-19-2-16</inkml:trace>
  <inkml:trace contextRef="#ctx0" brushRef="#br1" timeOffset="428813">10845 5157 103 0,'-22'-9'40'16,"-7"-6"-1"-16,14 15-1 16,4-6-36-16,11 6 1 15,26-14-2-15,11 4-1 16,17-3-2-16,9-7-4 15,27 10-29-15,-3-11-5 16,16 14 1-16,-10-4-2 16</inkml:trace>
  <inkml:trace contextRef="#ctx0" brushRef="#br1" timeOffset="429963">11964 4576 67 0,'2'-16'36'0,"-5"-5"0"16,3 21 0-16,-6-16-29 16,6 16-1-16,-3 9-1 15,3 16-1-15,-2 12-1 16,0 15-1-16,-3 13-1 15,-1 15 0-15,2 13 1 16,-6 9-1-16,4 3 1 16,-3 0-2-16,4-5-1 0,-1-12-4 15,12-1-9-15,-6-28-22 16,12-7-1-16,-4-25 0 15,10-10 0-15</inkml:trace>
  <inkml:trace contextRef="#ctx0" brushRef="#br1" timeOffset="430182">11941 5240 97 0,'-5'-13'37'16,"-6"-4"2"-16,11 17-3 15,0 0-31-15,0 0-2 16,19-4-2-16,4 2 0 15,10-5-2-15,9-4 1 0,14-3-4 16,4-10-1-16,12 5-16 16,-8-17-15-16,11 3-2 15,-12-12 0-15,2 2 0 16</inkml:trace>
  <inkml:trace contextRef="#ctx0" brushRef="#br1" timeOffset="439359">12583 4501 75 0,'-5'-15'37'16,"5"15"-1"-16,-7-13 1 16,7 13-28-16,0 0-2 15,0 0-2-15,-1 15-1 16,1 7-1-16,-4 14 0 15,2 18-1-15,-9 15 0 16,3 20 1-16,-7 14 0 0,-2 13-1 16,-4 4 1-16,-2 1-2 15,2-8 1-15,4-8-1 16,6-14 0-16,4-18 0 15,11-16-5-15,1-28-5 16,19-9-29-16,-7-26-2 16,13-7 0-16,-2-25-1 15</inkml:trace>
  <inkml:trace contextRef="#ctx0" brushRef="#br1" timeOffset="439990">13468 4655 63 0,'-10'-17'37'0,"4"7"-1"16,-10-8 2-16,2 16-25 16,-13-8-5-16,3 11 0 15,-12 3-2-15,-2 18-1 16,-8 9-1-16,1 14 0 0,-8 8-1 15,6 10 0-15,7 1 0 16,6 8-1-16,8-3 0 16,15-2-1-16,11-8 1 15,14-6-2-15,12-11 2 16,12-9-3-16,15-11 0 15,2-14-2-15,10-10-2 16,0-21-5-16,17 2-29 16,-12-23-1-16,7 4 0 15,-12-13-1-15</inkml:trace>
  <inkml:trace contextRef="#ctx0" brushRef="#br1" timeOffset="440902">13628 5349 80 0,'8'18'37'16,"4"-18"0"-16,14 0 0 0,1-15-31 16,14-11-2-1,3-12 0-15,5-8 2 0,1-11-4 16,3-7 1-16,-1-11-1 15,-1-3 0-15,-5-2-1 16,-4 4 2-16,-10 3-2 16,-6 7 0-16,-11 8 1 15,-7 12 0-15,-12 15 0 16,-11 25 0-16,-14 21-1 15,-8 24 1-15,-9 26 0 16,-2 21-1-16,-1 13 1 16,5 10 0-16,5 6 0 15,14-8-2-15,13-11 1 16,17-20-3-16,19-16-4 15,5-36-27-15,27-9-9 0,2-32 1 16,15-13-4-16</inkml:trace>
  <inkml:trace contextRef="#ctx0" brushRef="#br1" timeOffset="442671">14789 5189 83 0,'0'0'37'0,"-10"-2"-1"16,10 2 1-16,9-12-33 0,8 5 0 16,6-1-2-16,11 3 1 15,4 0-2-15,10 5 1 16,9-4 0-16,9 6-1 15,3-5 1-15,5 0-1 16,3-3-1-16,1-4 3 16,-2-4-3-16,-2-2 1 15,-12 0-2-15,-6 1 2 16,-13-2-1-16,-11 4 1 15,-11 0-1-15,-16 1-1 16,-5 12 2-16,-35-11 1 16,-4 5-1-16,-11 0 1 15,-9-2-1-15,-7 1 1 16,-7-3 0-16,3 1 0 15,8-3-1-15,7 2 0 0,15-1 0 16,12 0 0-16,28 11-1 16,9-15 0-16,28 13 0 15,17 4 0-15,10 4 0 16,11 4 0-16,4 4 0 15,4 8 0-15,-7 2-1 16,-11 5 1-16,-13 3 2 16,-16 5-3-16,-22 6 3 15,-19 4-2-15,-20 3 2 16,-19 0-2-16,-16 5 2 15,-11-5-2-15,-2-1-1 16,2-9-1-16,16-5-1 0,10-13-4 16,32 4-16-1,13-26-16-15,22 1-2 0,16-16 0 16,25-2-1-16</inkml:trace>
  <inkml:trace contextRef="#ctx0" brushRef="#br1" timeOffset="443886">16936 4723 40 0,'1'-15'31'0,"-2"-5"2"16,1 1 0-16,-7-10-18 15,7 15-2-15,-17-10-1 16,8 16-3-16,-16-5-1 16,-2 15-1-16,-14 1-1 15,0 19-1-15,-11 11-1 16,-4 16-1-16,-3 7-1 15,-1 11 1-15,5 7 0 16,5 7-1-16,10 4 1 16,7-1-2-16,10-3 1 15,12-6-2-15,10-6 1 16,10-8-1-16,13-10-2 15,11-16-1-15,24-10-2 0,6-26-6 16,29-3-26-16,-5-24-3 16,18-5 1-16,-6-18-1 15</inkml:trace>
  <inkml:trace contextRef="#ctx0" brushRef="#br1" timeOffset="444325">17465 4863 91 0,'-15'-13'38'16,"-9"-10"-1"-16,6 10 1 16,-3-6-35-16,6 3 0 15,-2-1 1-15,3 8-1 0,-6 7 0 16,-1 9 0-1,-4 11-1-15,0 12 0 0,-7 12 0 16,-1 10-1-16,-3 11 2 16,6 7-2-16,3 5 1 15,12-2-2-15,9-4 2 16,14-9-2-16,18-12 1 15,13-14-1-15,19-14 0 16,8-17 0-16,13-19 0 16,-4-14 0-16,-1-15 1 15,-7-10 1-15,-7-9-4 16,-16-6 3-16,-14-4-2 15,-18-3 0-15,-10 4-1 16,-12 2 0-16,-8 8-1 16,-7 8-2-16,-1 15 2 0,-4 5-4 15,11 33-13-15,-10-4-18 16,21 23-1-16,-1 1 0 15,16 16 0-15</inkml:trace>
  <inkml:trace contextRef="#ctx0" brushRef="#br1" timeOffset="447986">17832 5428 88 0,'0'0'37'16,"-4"13"-1"-16,4-13 1 15,18-19-33-15,-1 9-2 16,11-2 0-16,2 0-1 15,3-1 0-15,-2 1 0 16,-1 4 0-16,-8 7 0 16,-9 8 0-16,-12 9 0 15,-12 8 1-15,-15 9 0 16,-5 7 0-16,-9 2 1 0,1 7-1 15,1-6-1-15,8-1 1 16,8-12 0-16,16-3-1 16,13-14 0-16,19-10-1 15,14-6-2-15,8-20-10 16,17 13-26-16,-8-14-2 15,6 10-1-15,-14-5-2 16</inkml:trace>
  <inkml:trace contextRef="#ctx0" brushRef="#br1" timeOffset="451193">18583 4889 66 0,'0'0'37'0,"8"-15"-3"16,-8 15 2-16,0 0-31 15,0 22-1-15,-5-1-1 16,1 9 0-16,-7 6 1 16,5 6-3-16,-4 3 1 15,2 4-1-15,3-1-1 16,-1-7-5-16,11 6-8 0,-7-18-22 15,11-2-1-15,-5-14 0 16,8-4 0-16</inkml:trace>
  <inkml:trace contextRef="#ctx0" brushRef="#br1" timeOffset="451352">18489 5159 89 0,'-22'-18'38'0,"8"13"-1"16,-1-4 0-16,15 9-32 15,10-4-2-15,17 3-1 16,11-2-4-16,13-12-19 15,27 9-17-15,4-9 1 16,15 2-3-16,2-4 2 16</inkml:trace>
  <inkml:trace contextRef="#ctx0" brushRef="#br1" timeOffset="451899">19800 4831 77 0,'0'0'38'0,"-3"-11"-1"15,3 11 0-15,-6 19-33 16,0 3-2-16,-5 7 0 15,1 12 1-15,-3 8 0 16,-1 11-2-16,-1 6 2 16,-3 4-2-16,4-1 0 15,3-3-1-15,3-4 0 16,2-13-5-16,14 6-14 15,-2-28-19-15,13-5 2 16,-4-19-2-16,10-3 1 16</inkml:trace>
  <inkml:trace contextRef="#ctx0" brushRef="#br1" timeOffset="452073">19755 5279 94 0,'-21'-22'39'0,"10"12"-1"16,-6-5-2-16,17 15-31 15,-6-13-2-15,18 11-1 16,8-2-2-16,11-3-2 15,12 3-3-15,0-16-11 16,18 8-22-16,-6-12 1 16,11 3-3-16,-9-12 2 15</inkml:trace>
  <inkml:trace contextRef="#ctx0" brushRef="#br1" timeOffset="452260">20252 4774 89 0,'-25'21'38'16,"-12"6"-1"-16,8 22 1 0,-4 3-33 15,5 11-2-15,2 6 1 16,8 5-3-16,6 1 0 16,7-3-3-16,14 7-10 15,0-21-26-15,15 2 0 16,-5-15-1-16,15-6-1 15</inkml:trace>
  <inkml:trace contextRef="#ctx0" brushRef="#br1" timeOffset="452606">20337 5319 97 0,'0'0'38'15,"12"-19"1"-15,10 14-3 16,3-9-34-16,1 5 1 16,1-2 0-16,1 4-1 15,-6 2 0-15,-4 6 0 16,-7 6 0-16,-8 5 0 15,-7 7-1-15,-8 6 0 16,-6 3 0-16,-3 5-1 16,-4-1 1-16,1 0-1 15,4-2 0-15,5-2 0 16,8-5-1-16,10-7-1 0,15-2-5 15,-2-16-26-15,25 4-7 16,-3-15 0-16,21-1-1 16</inkml:trace>
  <inkml:trace contextRef="#ctx0" brushRef="#br1" timeOffset="452906">20998 5108 102 0,'-24'-5'39'16,"5"15"1"-16,-11-2 0 15,-2 16-37-15,7 3 0 16,6 9 0-16,1 4-1 16,9 3 0-16,9-2 0 0,9-2-1 15,10-8 0-15,9-9 0 16,8-11-1-16,8-14 1 15,4-13 0-15,3-11 0 16,-2-13-1-16,-7-8 0 16,-8-6-2-16,-12-5 2 15,-10 4-5-15,-17-1 0 16,-6 18-8-16,-26-4-20 15,3 28-9-15,-17 3 3 16,8 18-2-16</inkml:trace>
  <inkml:trace contextRef="#ctx0" brushRef="#br1" timeOffset="454221">21816 5135 65 0,'2'-13'37'0,"-2"13"-1"15,0 0 1-15,-2 15-24 16,2-15-6-16,-14 29 0 15,5-5-3-15,-2 10-1 16,-3 4-2-16,1 8 0 16,-3 0-1-16,3 2 0 15,6-1-4-15,-3-14-4 16,17 4-26-16,-7-19-2 0,13-1-1 15,-13-17 0-15</inkml:trace>
  <inkml:trace contextRef="#ctx0" brushRef="#br1" timeOffset="454379">21685 5398 96 0,'-20'-6'38'0,"-5"-5"1"16,13 9-2-16,12 2-30 16,4-11-3-16,19 3-2 15,16-6-3-15,18 14-24 16,1-17-12-16,9 9-2 15,-5-6-1-15,0 7-1 16</inkml:trace>
  <inkml:trace contextRef="#ctx0" brushRef="#br2" timeOffset="464470">20728 4105 77 0,'-1'-15'36'16,"1"15"-1"-16,-23-12-2 15,4 20-28-15,-14 2-1 16,0 12 1-16,-10 1-2 16,-2 10 1-16,0 4-1 15,5 4-1-15,4-4 0 16,9 2 0-16,13-2-1 15,11-3-1-15,15-4 0 16,12-3 0-16,11-4-1 16,7-8-1-16,10 2-5 15,-4-16-28-15,14 5-2 16,-7-14 0-16,5-2-2 0</inkml:trace>
  <inkml:trace contextRef="#ctx0" brushRef="#br2" timeOffset="465179">21072 4065 78 0,'-8'-19'37'16,"8"19"-1"-16,-8-22 0 15,8 22-31-15,-12 0 0 0,8 14 0 16,-7 6-1-16,3 6-1 16,-3 10-1-16,-1 9 0 15,-1 5 0-15,1 3-1 16,-2-1 1-16,4-5-2 15,6-4 1-15,3-9-1 16,2-6 1-16,3-11-1 16,6-6 0-16,2-8 1 15,2-5 0-15,3-7 0 16,1-4 0-16,4-6 0 15,-1-1-1-15,6-1 1 16,-3-3-1-16,0 4 1 16,-1-1-1-16,-2 9 0 15,0 2 0-15,-5 8 1 16,-4 6-1-16,-5 6 0 0,-2 6 0 15,-4 6 0-15,-1 6-1 16,-1-2-1-16,2 6-1 16,-2-12-4-16,14 12-20 15,-13-32-12-15,34 19 0 16,-15-27-1-16,16-5 0 15</inkml:trace>
  <inkml:trace contextRef="#ctx0" brushRef="#br2" timeOffset="465401">21648 3976 96 0,'-14'-16'37'0,"4"19"3"16,-12 3-3-16,7 16-31 15,-7 9-4-15,2 10-1 16,0 6 0-16,2 7 0 15,4 0-1-15,4 0-1 16,6 1-1-16,4-9-3 16,14 2-4-16,-5-17-29 15,16-1 1-15,1-19-1 16,11-2-1-16</inkml:trace>
  <inkml:trace contextRef="#ctx0" brushRef="#br2" timeOffset="466010">21781 4251 100 0,'-18'4'38'0,"-11"-2"2"16,7 16-4-16,-5-2-32 16,5 8-2-16,3 3 0 15,4 1-1-15,8 1 1 16,7-1-2-16,9-3 1 15,8-5-1-15,5-5 0 16,7-8 1-16,3-7-1 16,4-6 0-16,0-8 0 15,-1-8 0-15,-5-3 0 16,-6-3 0-16,-5-5-1 15,-6 1 2-15,-8 2-1 16,-5 1 0-16,-5 6 0 16,-5 4 1-16,-5 8-1 0,1 4 0 15,2 7 0-15,1 4 1 16,11-4-1-16,-4 21 0 15,12-7 0-15,4 1 0 16,9-2 0-16,0-1 1 16,6 2-1-16,-3-3-1 15,0-1 2-15,-3-1-2 16,-2 2 2-16,-4-1-1 15,-6 1 0-15,-2 2 0 16,-5 0 0-16,-2 1 0 16,-2-1 1-16,-1 0-1 15,-2-2 0-15,5-11 1 16,-6 12-1-16,6-12 0 15,0 0 0-15,13-19 1 0,-4 4-1 16,3-4 0-16,1-3 1 16,0-1-1-16,0 0 1 15,-1 2 0-15,-3 2-1 16,-2 5 0-16,-2 4-1 15,-5 10-1-15,10-12-3 16,-8 1-5-16,19 16-25 16,-21-5-5-16,30-3 2 15,-13-4-2-15</inkml:trace>
  <inkml:trace contextRef="#ctx0" brushRef="#br2" timeOffset="466235">22520 4195 101 0,'0'0'39'15,"-23"16"0"-15,14 6-2 16,-6-2-31-16,2 3-3 16,-3 5 1-16,4 3-2 15,-2-4 0-15,7 3-1 16,3-4-1-16,4-7-2 15,6-1-2-15,-6-18-9 16,26 1-25-16,-11-14-2 16,11-1 1-16,-5-16-1 15</inkml:trace>
  <inkml:trace contextRef="#ctx0" brushRef="#br2" timeOffset="466382">22549 4064 104 0,'-17'-13'38'0,"-6"-3"0"15,12 15-2-15,-3 6-36 16,14-5-8-16,0 0-27 15,22 14-3-15,13 0 1 16,1-8-2-16</inkml:trace>
  <inkml:trace contextRef="#ctx0" brushRef="#br2" timeOffset="466776">23052 4139 107 0,'-12'0'40'0,"-14"-11"-1"16,3 14 0-16,-8-5-34 0,0 10-1 15,-2 6-1-15,-1 14-1 16,2 3 1-16,4 8-2 16,8 4 0-16,11 0 0 15,9-3 0-15,8-5-1 16,10-11 0-16,10-11 1 15,7-13-1-15,3-14 1 16,6-15 0-16,-1-11 0 16,1-10 0-16,-3-10 1 15,-3-6 0-15,-2 2-2 16,-8-1 0-16,-3 9 0 15,-8 12 0-15,-5 9 0 16,-10 19 0-16,-2 16 0 16,-19 24 0-16,-1 14 0 0,-6 13 0 15,2 10 0-15,1 6-3 16,3 5-1-16,11 0-1 15,4-18-10-15,30 11-21 16,-8-22-5-16,18-3-1 16,1-22 0-16</inkml:trace>
  <inkml:trace contextRef="#ctx0" brushRef="#br2" timeOffset="467150">23377 4299 93 0,'-10'25'38'16,"0"-7"1"-16,15 2 0 16,-5-20-28-16,31 14-7 15,-4-14-2-15,7-3 1 16,3-10-2-16,-1-4 1 15,-2-9-1-15,-4 0 1 16,-8-4-1-16,-7 0 0 16,-10-1 0-16,-7 5 1 15,-14 9-1-15,-7 9 1 16,-11 10-1-16,-5 14 1 15,-6 12-1-15,1 10 1 16,1 7-1-16,9 7 0 16,13 2 0-16,16-5-2 0,17-4-1 15,16-15-5-15,26 5-20 16,1-24-13-16,19 0-3 15,-1-18 0-15,12-3-2 16</inkml:trace>
  <inkml:trace contextRef="#ctx0" brushRef="#br1" timeOffset="477020">22816 4914 60 0,'-3'-13'35'0,"-7"-6"0"16,-1 11 0-16,-14-7-21 15,2 17-6-15,-20-4 0 16,-1 17 1-16,-15 0-3 15,-3 11 0-15,-8 3 1 16,3 9-3-16,-1 2 2 16,12 5-3-16,6 2 0 15,16 5-1-15,11-1 0 16,16-2-2-16,18 0 0 15,13-5 0-15,14-4-2 16,13-9 1-16,13-3-3 16,4-14-3-16,18 5-26 15,-10-22-6-15,8 4-1 0,-14-13-1 16</inkml:trace>
  <inkml:trace contextRef="#ctx0" brushRef="#br1" timeOffset="477523">23119 5194 96 0,'-17'3'37'0,"-12"-5"3"16,3 11-2-16,-13-5-30 15,3 13-1-15,-6-1-1 16,3 11-2-16,-5 0-1 16,7 7 0-16,4 1-1 15,10 0-1-15,13-3 0 16,11-6 0-16,15-8 0 15,13-7 0-15,9-13-1 16,10-6 1-16,2-8 0 16,4-7 0-16,-3-7 0 15,-1-2 1-15,-8-2-2 16,-8 4 0-16,-8 4 0 15,-6 5 0-15,-10 10 0 0,-10 11 0 16,0 0 0-16,-7 21 0 16,-5 6 0-16,0 2 0 15,4 5 0-15,-2-1-3 16,14 4-7-16,-7-19-27 15,27-3-5-15,-1-17 0 16,16-5-1-16</inkml:trace>
  <inkml:trace contextRef="#ctx0" brushRef="#br1" timeOffset="488221">24095 4963 68 0,'0'0'33'16,"15"-13"1"-16,-21 0 1 15,6 13-26-15,-15-25 0 16,8 15-1-16,-9-12-1 15,4 8-1-15,-7-6 0 16,3 8-1-16,-5 3-1 0,1 11-1 16,-7 7 0-16,-3 16-1 15,-6 10 1-15,-4 14-2 16,1 7 1-16,2 9-1 15,2 4 1-15,6 2-1 16,8-3 1-16,12-3-2 16,12-7 0-16,12-11 0 15,14-10-2-15,13-8-1 16,15-10-2-16,7-19-4 15,18 4-21-15,-11-27-9 16,13 0 0-16,-12-13-1 16,5 0 1-16</inkml:trace>
  <inkml:trace contextRef="#ctx0" brushRef="#br1" timeOffset="489594">24052 5601 90 0,'0'0'36'16,"14"-8"-1"-16,10-12 0 16,4-21-30-16,17-8-1 15,1-14 0-15,10-5 0 16,-6-12-2-16,2 2 0 15,-8-2 0-15,-4 6 0 16,-10 8-1-16,-5 12 2 16,-12 14-2-16,-10 18 1 0,-16 22 0 15,-10 23-1-15,-11 20 3 16,-6 22-2-16,-5 9 1 15,2 9-2-15,2 7 1 16,14-3-2-16,8-10 1 16,18-11-3-16,21-10-4 15,7-29-17-15,25 4-16 16,-1-23-2-16,13-6 0 15,-4-17-2-15</inkml:trace>
  <inkml:trace contextRef="#ctx0" brushRef="#br1" timeOffset="495304">24699 5436 86 0,'0'0'37'0,"0"0"0"16,-13-14 1-16,24 12-29 15,-9-12-2-15,10 6-4 16,2-4 0-16,5 3-2 15,2 1 0-15,2 1 0 16,3 3-1-16,-2 1 0 16,-3 6 0-16,0 2 0 15,-7 7 1-15,-4 1-1 16,-5 0 0-16,-5 7 1 15,-7 1-1-15,-3 1 1 16,-7 1 0-16,-4 2-1 16,-6 0 1-16,-3 1-1 15,-3-1 0-15,-1-3 1 0,3 1-1 16,3-3 0-16,8-4 1 15,7-2-1-15,13-14 0 16,6 16 1-16,13-15-1 16,13-2 1-16,6-3-1 15,6-1 1-15,1-1-1 16,1 0 0-16,-2 0-1 15,-7 2-1-15,-4 4-2 16,-13-7-6-16,3 11-26 16,-23-4-3-16,22-2 0 15,-22 2-2-15</inkml:trace>
  <inkml:trace contextRef="#ctx0" brushRef="#br2" timeOffset="842020">11367 4587 46 0,'-13'-9'33'0,"-4"-3"3"15,7 7-2-15,-4-6-20 16,14 11-7-16,-11-16-2 15,11 16-1-15,10-23-1 16,1 12 0-16,4-3-2 16,11 0 1-16,3 1-1 15,7 2 0-15,2 1 0 16,5 6 0-16,-1 3 0 0,-1 4-1 15,-3 4 1-15,-5 3-1 16,-8 8 1-16,-3 5-1 16,-8 7 0-16,-7 4 1 15,-6 8-1-15,-2 6 0 16,-7 5 0-16,-3 5 1 15,-5 4-1-15,-2 1 0 16,-9 3 2-16,-4 1-2 16,-9 1 2-16,-1 3-1 15,-8-2 1-15,-3 2-1 16,-1-3 2-16,1-3-2 15,4-6 0-15,6-7 1 16,12-8-1-16,9-9 0 16,13-7-1-16,16-8 1 15,11-9-1-15,11-4 0 0,12-6 0 16,11-4 1-16,7-5 0 15,6-3-1-15,1-3 1 16,3-1 0-16,-7 0 0 16,-4 0-1-16,-8 4 1 15,-10 3 0-15,-5 2 0 16,-9 3-1-16,-9 4 1 15,-5 2 0-15,-13-3 0 16,11 13-1-16,-11-13 1 16,-2 14-1-16,2-14 1 15,-7 14-1-15,7-14-1 16,0 0-2-16,-9 20-16 15,9-20-19-15,-11 5-1 16,11-5-1-16,-14-1-3 0</inkml:trace>
  <inkml:trace contextRef="#ctx0" brushRef="#br2" timeOffset="857629">22884 6626 104 0,'23'-15'39'15,"-3"-3"1"-15,2 5-3 16,-8 2-35-16,0 10 1 15,-3 9-1-15,-3 14 1 16,-11 15-1-16,-8 19 0 0,-8 12-1 16,-7 12 1-16,-2 8-1 15,0 8-2-15,0-4 0 16,5-4-1-16,9-8-4 15,4-24-13-15,20-3-22 16,1-23 2-16,17-8-1 16,1-26 0-16</inkml:trace>
  <inkml:trace contextRef="#ctx0" brushRef="#br2" timeOffset="857866">23113 6431 113 0,'0'0'42'16,"0"0"-1"-16,37-3-1 16,-1-8-39-16,22 1 0 15,16-3 0-15,9 3-1 16,2-2-1-16,0 2-3 15,-2 12-11-15,-15-4-23 16,-9 11-2-16,-22-1 0 16,-13 11-1-16</inkml:trace>
  <inkml:trace contextRef="#ctx0" brushRef="#br2" timeOffset="858050">23080 6881 112 0,'-11'33'38'0,"17"-17"2"15,28-1-3-15,18-9-35 16,19-5-2-16,8-4-1 16,1-8-4-16,12 6-30 15,-20-7-3-15,-7 9 0 16,-26-3-1-16</inkml:trace>
  <inkml:trace contextRef="#ctx0" brushRef="#br2" timeOffset="858215">22814 7399 104 0,'-19'32'38'0,"22"-18"1"0,32-7-2 16,28-15-36-16,26-14-5 15,36-5-29-15,3-12-4 16,11-4 0-16,0-6-1 15</inkml:trace>
  <inkml:trace contextRef="#ctx0" brushRef="#br2" timeOffset="858605">23888 5908 104 0,'-158'-35'41'0,"-13"29"-1"16,-26 22-1-16,-5 40-35 0,6 26 0 15,14 33-3-15,16 27 2 16,30 25 0-16,29 22-4 16,41 9 2-16,44 4-2 15,51-8 1-15,48-19-1 16,49-27 2-16,46-35-1 15,37-38 0-15,39-44 1 16,19-38 0-16,3-38 1 16,-13-32-1-16,-33-27 1 15,-39-23 0-15,-53-22 0 16,-46-17-2-16,-62-12 0 15,-47-13-1-15,-46-6 0 16,-39 10 0-16,-23 20-1 16,-17 37-2-16,-17 42 3 15,-3 45-4-15,17 62-31 0,4 34-4 16,35 46-1-16,31 23-1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5T20:25:06.568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6674 2776 66 0,'-7'-20'34'0,"7"20"0"16,-20-20-1-16,6 19-24 16,-15-6-3-16,1 13 0 15,-15-1 0-15,-4 10-1 16,-11 2-2-16,-4 11 1 15,-5 1-1-15,3 3-1 16,5-3-1-16,8-1 0 16,10 1-1-16,13-2 0 15,13-1-1-15,11-5 1 16,15 0-1-16,10 1 0 0,10-1 1 15,11-1 0-15,4 0 0 16,6-1 0-16,0-1 0 16,-3 0 0-16,-3 3 0 15,-9 3 1-15,-9 4-1 16,-14 6 0-16,-13 3 1 15,-11 7-1-15,-14 1 0 16,-8 0 0-16,-5-5 1 16,-1 0-2-16,0-8-1 15,2-10-3-15,15-5-1 16,1-19-7-16,30 3-20 15,3-22-2-15,18 4-2 16,1-13 2-16</inkml:trace>
  <inkml:trace contextRef="#ctx0" brushRef="#br0" timeOffset="442.0884">6789 3164 85 0,'0'0'35'16,"5"-15"-1"-16,-5 15 1 15,-11 12-31-15,8 2-1 16,-4 2 0-16,1 11-1 16,0 2 0-16,2 6 0 15,2-1-1-15,1 3 0 16,5-4 0-16,3-3 0 15,7-8 0-15,3-9 1 0,4-8-1 16,7-10 1-16,4-11 0 16,5-8 0-16,3-12 0 15,-1-4-1-15,2-6 1 16,-2 0-1-16,-7 0 1 15,0 6-2-15,-8 8 1 16,-7 8-1-16,-5 9 0 16,-12 15 0-16,0 0 0 15,8 19 0-15,-13 10 0 16,2 8 0-16,-2 5-1 15,3 5 1-15,4 3-2 16,3-4-1-16,8-4-2 16,1-12-3-16,19 0-17 15,-9-29-11-15,18 2 0 16,-7-25-1-16,11-4 1 0</inkml:trace>
  <inkml:trace contextRef="#ctx0" brushRef="#br0" timeOffset="631.1262">7629 2937 83 0,'8'-46'35'16,"-10"2"1"-16,3 19 0 15,-13 1-27-15,12 24-3 16,-15 12-1-16,5 17-2 16,-1 8-1-16,2 13 0 15,0 7-2-15,2 10-2 16,6 7-2-16,-3-6-4 15,19 1-27-15,-3-11-1 16,13-1-1-16,1-20-1 16</inkml:trace>
  <inkml:trace contextRef="#ctx0" brushRef="#br0" timeOffset="953.1906">8317 2537 85 0,'-9'-54'37'16,"5"15"0"-16,-12-3 1 15,-1 14-34-15,2 8 1 16,-2 14-1-16,-8 13 0 0,2 19-2 15,-5 18 0-15,0 14 1 16,-2 10-2-16,2 11 2 16,0 8-2-16,8 3 1 15,5-1-1-15,6-8 0 16,8-4-3-16,6-13-2 15,10 2-5-15,-9-25-24 16,18 7-5-16,-5-22 0 16,1 1-2-16</inkml:trace>
  <inkml:trace contextRef="#ctx0" brushRef="#br0" timeOffset="1135.227">7945 3142 102 0,'-18'-12'37'16,"18"12"0"-16,-13-13-2 15,13 13-33-15,24-10-3 16,2 0-3-16,12 7-5 16,-1-13-27-16,16 8 0 15,-1-7 0-15,6 5-1 16</inkml:trace>
  <inkml:trace contextRef="#ctx0" brushRef="#br0" timeOffset="1533.3066">8407 2954 86 0,'-14'13'37'16,"-6"-3"0"-16,6 13 1 16,-7-4-31-16,10 10-1 15,-1 2-1-15,5 6-2 16,1 0 0-16,4 2-1 15,5-4-1-15,5-2 0 16,4-7 0-16,5-6-1 16,4-12 0-16,2-8 1 15,4-11 0-15,2-8-1 16,0-9 1-16,-1-5 0 15,-2-5 0-15,-1 0-1 16,-6 4 1-16,-1 6-1 16,-4 5 0-16,-5 6 0 0,-9 17 0 15,0 0 0 1,0 18 0-16,-6 4 0 0,0 6-1 15,0 5 0-15,3 4 0 16,3-3-2-16,9 1-4 16,-2-14-3-16,24 2-25 15,-9-22-4-15,14 2 1 16,-4-20-1-16</inkml:trace>
  <inkml:trace contextRef="#ctx0" brushRef="#br0" timeOffset="1854.3708">8962 3054 92 0,'-15'21'36'0,"-3"-1"0"16,5 18 0-16,-6-1-32 0,5 7 0 16,-1 2-2-16,6 0 0 15,1-3 0-15,3-6-1 16,7-7 0-16,3-7 0 15,-1-11 1-15,-4-12-1 16,14-1 1-16,-5-14-1 16,-1-11 1-16,-1-7 0 15,1-7 0-15,-1-3-1 16,4-4-1-16,-4 2 1 15,3 6-1-15,-2 4-1 16,2 9 0-16,1 6-1 16,3 11-2-16,-1 0-4 15,12 20-20-15,-11-12-10 16,10 10 0-16,-8-7-1 0,12 6 0 15</inkml:trace>
  <inkml:trace contextRef="#ctx0" brushRef="#br0" timeOffset="2067.4134">9304 3009 96 0,'0'0'38'16,"-13"18"1"-16,-2-4-5 16,-1 12-29-16,3 6-1 15,5 10-1-15,0 0 0 16,2 4-2-16,5-5-1 15,5-5-2-15,4-2-2 16,1-17-4-16,18 2-24 16,-12-28-6-16,9 0 1 0,-6-21-2 15</inkml:trace>
  <inkml:trace contextRef="#ctx0" brushRef="#br0" timeOffset="2193.4386">9378 2806 93 0,'-14'-35'37'0,"8"25"-2"16,-6 0 1-16,12 10-36 15,12 14-31-15,-12-14-5 16,34 24-1-16,-10-12 0 16</inkml:trace>
  <inkml:trace contextRef="#ctx0" brushRef="#br0" timeOffset="2435.487">9909 2950 95 0,'-22'14'39'0,"-14"-6"3"15,4 15-3-15,-14-4-33 16,10 12-1-16,0 2-2 16,9 8 0-16,5-2-2 15,10 0 0-15,15-7-2 16,10-10-3-16,20-4-6 15,-2-18-27-15,21-1-3 16,-9-20 0-16,9 5-1 16</inkml:trace>
  <inkml:trace contextRef="#ctx0" brushRef="#br0" timeOffset="3147.6294">7268 4028 92 0,'3'-20'38'16,"-3"20"0"-16,3-12 0 15,-3 12-34-15,0 0-1 16,-4 18-1-16,-1-1 0 16,2 6 0-16,-3 7-2 15,1 5 1-15,-3 7 0 16,4 5 0-16,-3 0-1 0,0-4 0 15,3-4 0 1,-2-4-1-16,4-10 1 0,2-8 0 16,0-17 0-16,0 0 0 15,19-15 2-15,-5-10 0 16,2-11-1-16,1-8 2 15,2-9-1-15,5-6-1 16,-2-4 1-16,2 5-1 16,-4 4 0-16,0 8-1 15,-3 8 0-15,-2 13 0 16,-1 13 1-16,-4 16-1 15,0 12 0-15,0 13 0 16,-2 11 0-16,6 6 0 16,0 8 0-16,0 6 0 0,1 1-1 15,4 0-1-15,-1-4 0 16,1-9-4-16,1 0-1 15,-3-18-4-15,7 7-17 16,-19-26-10-16,10 3 1 16,-15-14-1-16,0 0 1 15</inkml:trace>
  <inkml:trace contextRef="#ctx0" brushRef="#br0" timeOffset="3312.6624">7540 4320 89 0,'-30'-25'38'16,"12"15"0"-16,-6-6 0 15,24 16-29-15,-14-8-3 16,14 8-3-16,16 1-1 15,7 0-3-15,13 0-3 16,7-3-3-16,21 8-17 0,-4-14-14 16,13 7 2-16,-7-12-3 15,8 9 2-15</inkml:trace>
  <inkml:trace contextRef="#ctx0" brushRef="#br0" timeOffset="3530.706">8166 4123 95 0,'-12'3'38'16,"-14"-3"0"-16,7 14 0 15,-10-3-33-15,5 11 1 16,-1 0-2-16,5 6 0 16,4 0-2-16,8 1 0 15,4-1-1-15,10-2-1 16,7-6-1-16,10-10-4 0,13 0-1 15,0-19-10-15,17 6-21 16,-8-16-2-16,11 3 1 16,-11-16-1-16</inkml:trace>
  <inkml:trace contextRef="#ctx0" brushRef="#br0" timeOffset="3710.742">8480 4113 102 0,'-16'7'38'15,"9"19"1"-15,-12-9-2 16,3 12-34-16,6 1 0 15,4 5-1-15,0-2-2 16,6-3-1-16,7-3-3 16,-2-14-6-16,19 1-27 0,-10-19-2 15,12 0 2-15,-7-20-3 16</inkml:trace>
  <inkml:trace contextRef="#ctx0" brushRef="#br0" timeOffset="3868.7736">8544 3833 100 0,'-18'-14'37'0,"18"14"1"16,-16 9-3-16,16-9-36 16,20 27-14-16,-5-11-21 15,17 11-1-15,-4-9-1 16,14 9 1-16</inkml:trace>
  <inkml:trace contextRef="#ctx0" brushRef="#br0" timeOffset="4236.8472">9017 3993 103 0,'-17'11'40'0,"-13"-8"0"16,8 19-3-16,-7-1-32 15,4 10-1-15,-1 6-1 16,4 2-1-16,9 3 0 15,3-3-1-15,10-5 0 16,12-9-1-16,5-14 1 16,10-14 0-16,4-20 0 0,10-13-1 15,-1-14 1-15,2-12 0 16,-2-4-1-16,-2-4 1 15,-8 4-1-15,-1 7 1 16,-10 14-1-16,-2 10 0 16,-11 21 0-16,-6 14 0 15,-5 32 0-15,-6 12-1 16,-3 12 0-16,0 7-3 15,14 11-11-15,-12-18-12 16,24 6-13-16,-3-21-1 16,18-10-2-16,1-24 0 15</inkml:trace>
  <inkml:trace contextRef="#ctx0" brushRef="#br0" timeOffset="4806.9612">10396 3109 88 0,'14'-19'37'16,"-10"-1"0"-16,-4 20 0 0,14 8-35 15,-17 16 0-15,-5 14-1 16,-1 14 2-16,-4 8-2 15,-1 7-1-15,4 3-1 16,1-4-3-16,10 2-5 16,-8-21-27-16,20-1 1 15,-9-22-2-15,16-4 0 16</inkml:trace>
  <inkml:trace contextRef="#ctx0" brushRef="#br0" timeOffset="4958.9916">10400 3323 105 0,'0'0'40'0,"-20"-19"-1"16,20 19 0-16,1 14-38 0,14-20-7 16,28 5-30-16,2-17-4 15,24 6 0-15,5-15-2 16</inkml:trace>
  <inkml:trace contextRef="#ctx0" brushRef="#br0" timeOffset="5611.122">11225 2704 91 0,'-14'6'38'15,"-4"-8"0"-15,18 2 1 16,0 0-36-16,20-10-2 15,19-5 1-15,18-2-1 16,15-6 0-16,8 5 1 16,8-3-1-16,1 7 0 15,-7 6-1-15,-12 10 1 16,-19 13-1-16,-22 11 2 15,-22 12-1-15,-25 12 1 16,-20 8-1-16,-17 10 2 16,-18 2-1-16,-8 5 1 15,-3-4-1-15,4-6 0 16,11-8-1-16,13-10 0 0,17-9-1 15,18-9 1-15,24-13-1 16,23-8 0-16,17-9-1 16,11-6 0-16,13-3-1 15,2-9-3-15,11 7-6 16,-11-19-21-16,8 16-6 15,-20-12-2-15,3 9-1 16</inkml:trace>
  <inkml:trace contextRef="#ctx0" brushRef="#br0" timeOffset="5852.1702">12080 2945 98 0,'0'0'38'0,"2"17"1"15,-8-6-1-15,5 20-33 16,-6-6-3-16,0 10 0 16,-3 3 0-16,-2 6-1 15,3 1-2-15,-1-4-3 16,12 4-8-16,-6-19-24 15,18 1-2-15,-4-21 0 16,15-2-1-16</inkml:trace>
  <inkml:trace contextRef="#ctx0" brushRef="#br0" timeOffset="6363.2724">12214 2681 70 0,'-14'5'39'0,"-1"-4"-3"15,15-1 2-15,-6 11-19 16,17-7-18-16,5-4 0 16,9 4 0-16,3 2 0 15,6 1 0-15,0 2 0 16,-1 5 0-16,-1 5-1 15,-7 7 1-15,-8 5 0 16,-8 6 1-16,-8 0 0 16,-4 6 0-16,-9-2 0 15,-2 3 1-15,-3-5-1 0,2-4 1 16,-1-9-1-16,4 0 0 15,5-8 0-15,7-18-1 16,5 13 0-16,9-20 0 16,6-9 0-16,4-5 0 15,6-9 0-15,5-4 0 16,1-8 0-16,-2 3 0 15,-2 2 0-15,-5 3 0 16,-3 9-1-16,-9 12 1 16,-1 5 0-16,-14 8-1 15,5 22 0-15,-6 1 1 16,1 7-2-16,0 4 0 15,0 5-1-15,5-6-1 16,6 8-3-16,1-17-4 0,20 16-15 16,-12-25-14-16,20 3 0 15,-5-20-2-15,15 2 3 16</inkml:trace>
  <inkml:trace contextRef="#ctx0" brushRef="#br0" timeOffset="6595.3188">13158 2951 93 0,'-3'-32'39'16,"6"14"1"-16,-16-5 0 15,7 12-27-15,-12 3-8 16,-2 15 0-16,-10 9-1 16,-1 8-1-16,-3 7-1 15,2 7 0-15,4 5-1 16,3 1 1-16,11-4-2 0,12-5 1 15,16-7-3-15,13-11-3 16,19 2-14-16,-9-28-9 16,27 5-13-16,-8-16-2 15,10-5-1-15,-9-16 1 16</inkml:trace>
  <inkml:trace contextRef="#ctx0" brushRef="#br0" timeOffset="7572.5142">13661 3027 54 0,'0'0'36'16,"-16"-7"1"-16,16 7 0 15,-14-8-11-15,14 8-16 16,0 0-2-16,0 0-2 16,-13 1-1-16,13-1-2 15,0 0-1-15,24 14-1 16,3-9 0-16,8-1 0 0,10 0 0 15,12-2 0-15,10-2-1 16,6-2 1-16,3-3-1 16,1-2 0-16,-6 0 0 15,-6-1 1-15,-9 0-1 16,-11-2 0-16,-11-1 1 15,-9 0 0-15,-9-4 0 16,-11 1 0-16,-13-4 0 16,-9-1 0-16,-9-1 0 15,-8 1 0-15,-6-2-1 16,-6 3 1-16,-7 5 0 15,5-2 0-15,4 6-1 16,4 1 1-16,10 1-1 0,11 4 0 16,19 3 0-1,0 0 0-15,20 5 0 0,14 2 0 16,16 0 0-16,7 2 0 15,9 2 0-15,5 6 0 16,-3 1 0-16,-3 3 0 16,-9 3 0-16,-13 4 0 15,-14 2 1-15,-12 2-1 16,-20 5 0-16,-18-5 1 15,-12 0 0-15,-9 2-1 16,-7-2 1-16,-1-2-1 16,2-4-1-16,5-8-1 15,13-1-3-15,4-14-7 16,30 13-12-16,-9-30-4 0,28 14-9 15,-5-21-4-15,15 4-2 16,0-13 2-16</inkml:trace>
  <inkml:trace contextRef="#ctx0" brushRef="#br0" timeOffset="11461.2918">15118 2393 40 0,'0'0'30'16,"0"0"3"-1,0 0-2-15,6 15-21 0,-13 3-3 16,3 21 0-16,-6 3 0 15,3 17 0-15,-9 9-2 16,3 11-1-16,-4 0-2 16,5 3 1-16,-1-7-2 15,6-7-2-15,7-3-6 16,-1-20-26-16,15-8 0 15,4-21-2-15,9-5 1 16</inkml:trace>
  <inkml:trace contextRef="#ctx0" brushRef="#br0" timeOffset="11654.3304">15123 2902 91 0,'-15'-9'36'0,"15"9"0"15,0 0 0-15,0 0-33 16,22 6-1-16,9-7-2 15,11 1-3-15,5-12-3 16,20 4-28-16,-5-14-3 16,6 2 1-16,-5-12-3 15</inkml:trace>
  <inkml:trace contextRef="#ctx0" brushRef="#br0" timeOffset="11859.3714">15695 2332 83 0,'-26'17'38'15,"3"23"-2"-15,-5 5 1 16,0 14-34-16,5 8-1 16,8 11 0-16,-1 3 0 15,8 2 0-15,8-3-4 16,6-11-2-16,16 4-24 15,-2-24-9-15,11-2 1 16,0-20-1-16</inkml:trace>
  <inkml:trace contextRef="#ctx0" brushRef="#br0" timeOffset="12372.474">15898 2841 97 0,'-33'15'37'0,"8"14"0"15,-5-6-2-15,9 11-32 16,6-4-1-16,12 3 0 16,9-10-1-16,9-3 1 15,11-9-2-15,8-5 1 16,8-12 0-16,5-8 0 15,-1-4 0-15,1-9 0 16,-5-7 0-16,-4-2 0 16,-5-3-1-16,-10 3 0 15,-8 0 0-15,-2 8 0 0,-8 3-1 16,-3 9 2-1,-2 16-1-15,-10 11 0 0,0 16 1 16,-2 14-1-16,-2 15 1 16,-2 16 1-16,-2 11-1 15,-2 12-2-15,0 5 2 16,-3-5-1-16,1 0 1 15,0-10-1-15,-5-9 1 16,1-12 0-16,-5-17 0 16,0-12 0-16,1-16 0 15,1-12-1-15,2-15 1 16,1-12-1-16,8-11-1 15,5-11-2-15,10-14-2 16,7-11-1-16,18 6-9 16,-7-17-19-16,26 13-6 0,-7-4 2 15,18 17 0-15</inkml:trace>
  <inkml:trace contextRef="#ctx0" brushRef="#br0" timeOffset="12843.5682">16648 2821 93 0,'0'0'38'16,"-23"-26"1"-16,23 26-1 15,-38-6-32-15,22 10-1 0,-7 4-1 16,-1 8-1-16,0 8-1 16,2 5-1-16,0 3 0 15,6 7-1-15,4-4 0 16,8 3 0-16,5-7 0 15,13-7-1-15,4-9 1 16,8-9 0-16,6-12 1 16,6-9-1-16,3-12 1 15,2-11-1-15,-4-6 1 16,-1-5-2-16,-5-5 1 15,0 1-1-15,-8-1 0 16,-6 5 0-16,-5 5 1 16,-4 12-1-16,-7 10 1 15,-3 22 1-15,0 0-1 0,-21 13 3 16,5 16-2-16,1 9 1 15,1 6-2-15,5-1-1 16,10 3-4-16,4-13-2 16,26 9-16-16,-12-25-16 15,28 7 0-15,-4-20-2 16,9 3 1-16</inkml:trace>
  <inkml:trace contextRef="#ctx0" brushRef="#br0" timeOffset="13474.6944">17145 2923 91 0,'-23'14'38'0,"7"14"-1"16,-7-10 1-16,9 4-34 0,-1-1-1 16,4 2-1-16,3-5 0 15,7-1-1-15,1-17 0 16,10 13 0-16,0-16 1 15,2-6-1-15,2-7 1 16,-1-9-1-16,2-7 1 16,-3-6 1-16,2-4-2 15,-4 0 0-15,-1-2-2 16,1 7 0-16,-3 2 0 15,0 7-1-15,1 9 1 16,0 7-2-16,2 6 1 16,3 5 2-16,1 4-1 15,3 1 3-15,3 1-2 0,2 2 1 16,2 0-1-1,-1-2 2-15,-1 0-1 0,-1-2-1 16,-3 0 1-16,-6 0-1 16,-12-3 1-16,17 4 0 15,-17-4 0-15,-4 14 0 16,-3-2-1-16,-4 8 1 15,-3 3 0-15,-3 6-1 16,1 1 1-16,0 5-1 16,3-1 1-16,3-4-1 15,5-1 0-15,5-9 0 16,9-9 0-16,9-5 0 15,7-11 1-15,4-7-1 16,6-9 1-16,2-8-1 0,-1-8 0 16,0-3 1-1,-4-2-2-15,-8 1-1 0,-6 3 0 16,-9 3-1-16,-4 10-1 15,-8 4 0-15,3 21-1 16,-21-8-1-16,11 22-1 16,-10-6-9-16,18 24-13 15,-10-13-5-15,15 12-3 16,-1-10 1-16,16 2 0 15</inkml:trace>
  <inkml:trace contextRef="#ctx0" brushRef="#br0" timeOffset="13958.7912">17904 2763 103 0,'0'0'41'16,"-14"-13"-1"-16,3 18 0 16,-16-10-35-16,7 13-2 15,-3 5 0-15,1 11-2 16,0 3 1-16,2 4-2 15,4 1 2-15,4 2-3 16,8-2 1-16,2-4-1 16,7-4 1-16,7-10-1 15,4-9 2-15,3-5-1 16,0-5 0-16,3-8 0 15,0-4 1-15,0-6-1 16,0-5 0-16,-2-1 1 16,-3 3-2-16,0 2 1 15,-5 6-1-15,0 11 1 0,-12 7 0 16,13 12-1-16,-13 14 0 15,-6 10 0-15,-2 11 1 16,-4 12-1-16,-3 8 1 16,-6 2-1-16,-1-1 1 15,-2 2 0-15,0-6 1 16,-4-5 0-16,0-11 0 15,1-8-1-15,1-15 0 16,4-11-1-16,6-11-2 16,1-15-4-16,16 1-13 15,-8-31-6-15,28 11-11 16,-2-26-3-16,14 0-2 15,0-12 2-15</inkml:trace>
  <inkml:trace contextRef="#ctx0" brushRef="#br0" timeOffset="14338.8672">18138 2951 88 0,'10'2'37'16,"-10"-2"0"-16,29-11 1 15,-11-1-35-15,11-1-1 16,1-5 0-16,2-2 1 16,-2 1-1-16,1-2 1 15,-8-1-2-15,-4-1 2 16,-7 1-2-16,-4 1 2 15,-8 8-1-15,-5 2 0 0,-10 3-1 16,-7 12 1-16,-7 6 1 16,-3 12-1-16,-4 9 0 15,-1 5-2-15,1 6 2 16,7 2-2-16,6 1 1 15,14-4-3-15,13-8 1 16,14-12-2-16,13-7-2 16,7-18-3-16,18 4-9 15,-10-30-10-15,20 11-11 16,-14-24-1-16,9 7-1 15,-19-11 0-15</inkml:trace>
  <inkml:trace contextRef="#ctx0" brushRef="#br0" timeOffset="14639.9274">18662 2751 106 0,'-17'15'40'0,"5"14"2"16,-15-8-7-16,4 15-31 15,-1-1-1-15,5 5-1 16,2-6-1-16,7 1 0 16,5-11 0-16,9-8-1 15,9-10 1-15,7-7 0 16,4-10 0-16,5-6 0 15,3-12 0-15,1-1 1 16,2-7-1-16,-3 3 0 16,-3 3 0-16,-5 3 0 15,-2 8 0-15,-6 12 0 16,-3 10 0-16,-6 9-1 15,-3 11 0-15,-4 8-2 0,-2 5-1 16,-2 0-5-16,7 15-10 16,-20-22-9-16,17 22-4 15,-21-28-5-15,7 13-6 16,-14-13-1-16</inkml:trace>
  <inkml:trace contextRef="#ctx0" brushRef="#br0" timeOffset="15375.0744">16660 3710 94 0,'-2'-27'38'0,"2"27"0"16,-7-21-2-16,7 21-32 16,-22-7 1-16,8 17 0 0,-9 6-1 15,-2 10-1-15,-3 8 0 16,-1 7-1-16,-1 5 0 15,4 2 0-15,1-3 0 16,8-1 0-16,8-11-1 16,9-8 0-16,7-11-1 15,9-14 1-15,8-13-1 16,5-7 1-16,4-13-1 15,4-2 1-15,-1-6-1 16,-1-1 0-16,-3 4-1 16,-8 5 1-16,-5 9-1 15,-7 7 0-15,-12 17 1 16,0 0-1-16,7 27 0 15,-12 9 1-15,-6 15-1 0,-2 10 1 16,-2 13 0-16,-7 8 0 16,3 3 0-16,-5 4 0 15,0-5 0-15,-4-8 0 16,3-8 0-16,-3-11 0 15,0-11 0-15,3-14-1 16,0-11 1-16,2-14-1 16,4-13 0-16,-1-12-2 15,11-12-3-15,-4-20-10 16,23 6-8-16,-10-24-4 15,26 12-4-15,-8-12-7 16,19 12 0-16,-1-3 2 16</inkml:trace>
  <inkml:trace contextRef="#ctx0" brushRef="#br0" timeOffset="15796.1586">17221 3695 109 0,'-11'0'40'0,"-17"-4"1"16,6 13-1-16,-11 1-36 16,3 7-1-16,-3 3 0 15,4 6 0-15,4 2-1 16,4 6-1-16,6-4 0 15,10 0-1-15,13-4 0 0,7-10 0 16,10-8 0 0,6-8-1-16,6-10 1 0,2-8 0 15,0-7 0-15,-1-5 0 16,-7 0 0-16,-5-2 1 15,-3 3-1-15,-9 7 0 16,-5 3 0-16,-9 19 0 16,0 0 0-16,0 0-1 15,-12 18 0-15,5 4-2 16,2 6-2-16,-3-4-5 15,17 17-10-15,-10-25-6 16,30 15-3-16,-10-27-6 16,26 3-6-16,-1-22 3 15,13-4 1-15</inkml:trace>
  <inkml:trace contextRef="#ctx0" brushRef="#br0" timeOffset="16096.2186">17802 3574 103 0,'-23'0'40'16,"2"13"0"-16,-10-2-1 15,13 4-33-15,-4 3-3 16,7 4-1-16,8-2-1 16,9-2 0-16,7-4-1 15,12-4 1-15,5-3-1 16,3-1 0-16,0-2 0 15,-1-1 0-15,-6 2 0 16,-7 6 1-16,-14 6 0 16,-12 8-1-16,-9 2 1 0,-6 8-1 15,-4-2 0-15,-3 4-2 16,6 1-7-16,-8-19-13 15,28 10-6-15,-6-26-11 16,13-3-3-16,11-14-1 16,15-11 0-16</inkml:trace>
  <inkml:trace contextRef="#ctx0" brushRef="#br0" timeOffset="16622.3238">19528 2638 87 0,'-14'15'40'15,"-10"8"-3"-15,3 26 0 16,-4 0-35-16,-2 16 0 16,4 5 0-16,2 8 0 15,3 0-2-15,7-4-1 16,14-7-5-16,-1-22-8 15,17 1-23-15,-5-24 0 16,12-3-1-16,-6-24 1 16</inkml:trace>
  <inkml:trace contextRef="#ctx0" brushRef="#br0" timeOffset="16781.3556">19389 3097 78 0,'-36'-27'41'16,"13"14"0"-16,-6-5-1 16,17 16-13-16,12 2-23 15,10-15-2-15,21 8-3 16,13-2-3-16,26 9-14 15,-3-16-18-15,25 8-5 16,-2-9 0-16,8 9-2 16</inkml:trace>
  <inkml:trace contextRef="#ctx0" brushRef="#br0" timeOffset="17374.4742">20326 2415 87 0,'0'0'38'0,"1"-23"0"16,17 16 0-16,-3-5-35 15,15 2-2-15,8 3 1 16,6 6 0-16,0 3-1 16,-1 6 1-16,-5 5-1 15,-5 8 0-15,-12 5 0 16,-9 9 0-16,-16 10 0 15,-13 3 2-15,-14 12-2 0,-12 3 2 16,-9 8-1-16,-6 0 0 16,0 1-1-16,0-4 2 15,11-7-2-15,11-3-1 16,15-16 0-16,20-4 1 15,18-13-1-15,19-9-1 16,18-11-1-16,6-6-2 16,14-1-3-16,-8-20-16 15,14 13-15-15,-16-14-1 16,-5 8-2-16,-18-13 1 15</inkml:trace>
  <inkml:trace contextRef="#ctx0" brushRef="#br0" timeOffset="17599.5192">20334 2825 105 0,'-26'13'40'0,"3"-15"0"15,23 2-2-15,12 9-37 16,14-11-1-16,11-2 1 15,10-3 0-15,10 5-2 16,8-7-2-16,14 17-16 16,-11-19-19-16,12 17-1 15,-14-15 0-15,5 17-2 16</inkml:trace>
  <inkml:trace contextRef="#ctx0" brushRef="#br0" timeOffset="17816.5626">21047 2863 107 0,'-27'13'40'0,"11"18"-1"16,-6-9-2-16,5 10-35 15,3 6 0-15,6 5-1 16,1 1 0-16,2 1-2 15,10-5-3-15,-1-10-4 16,17 5-18-16,-8-30-13 16,12 0 0-16,-6-21-1 15,12-1 1-15</inkml:trace>
  <inkml:trace contextRef="#ctx0" brushRef="#br0" timeOffset="17966.5926">21042 2703 83 0,'-20'-30'37'0,"-4"2"-2"16,13 18 2-16,-1 1-32 15,12 9-6-15,15 9-5 16,0-9-29-16,22 14-1 16,1-8-1-16,12 9 1 15</inkml:trace>
  <inkml:trace contextRef="#ctx0" brushRef="#br0" timeOffset="18336.6666">21353 2884 101 0,'-26'20'40'0,"8"11"-1"16,-10-15 0-16,15 7-34 15,-6-2-2-15,8 3-1 16,5-2 0-16,3 1-1 16,7-5 0-16,6-1-1 15,0-7 1-15,7-4-1 16,3-8 0-16,1-6 1 15,3-7 0-15,-1-8-1 16,-1-7 1-16,2-3 0 16,-4-9 0-16,4-1 0 15,-2 2 0-15,-4 2 0 16,-2 7-1-16,-3 6 0 15,-3 7 1-15,-10 19-1 0,13-3 0 16,-13 23 0-16,-2 8-1 16,0 4-1-16,3 6-2 15,-1 0-3-15,13 12-13 16,-8-20-9-16,22 10-11 15,-2-21 0-15,19 2-1 16,-1-16 2-16</inkml:trace>
  <inkml:trace contextRef="#ctx0" brushRef="#br0" timeOffset="18554.7102">22100 2814 115 0,'-18'-4'40'0,"-14"-6"2"16,6 23-2-16,-11-2-37 0,0 8-1 15,6 6 0-15,1 4-1 16,6 5-1-16,7-1 0 16,12 2-1-16,8-8-4 15,24 10-13-15,-8-28-14 16,22 5-9-16,-2-15 0 15,12-2-3-15</inkml:trace>
  <inkml:trace contextRef="#ctx0" brushRef="#br0" timeOffset="19385.8764">21032 3584 94 0,'-25'7'38'0,"-13"-7"2"15,3 11-4-15,-9-1-31 16,2 5-1-16,-3 0 0 15,3 4-1-15,3 5-2 16,12 3 1-16,5 1-2 16,12 2 0-16,14-2-1 15,12 4 1-15,11-4 0 16,7 1 0-16,7-3-1 15,2-2 1-15,-1-3 1 0,-4 1-1 16,-8-3 0-16,-13 4 1 16,-13 1-1-16,-14 2 1 15,-13 3-1-15,-10 2 0 16,-7-1 0-16,-5 0 0 15,1-5-1-15,5-5-3 16,11 2-2-16,2-21-11 16,31 9-16-16,-5-10-6 15,33-14 1-15,-5-8-3 16</inkml:trace>
  <inkml:trace contextRef="#ctx0" brushRef="#br0" timeOffset="19803.96">21269 3931 95 0,'-11'-13'38'16,"11"13"0"-16,-29 8 0 16,12 7-36-16,-3 5 0 15,2 10 1-15,-2 1-1 16,4 7 1-16,0-2-1 15,9 2 0-15,5-6-1 16,8-3 1-16,9-10-1 16,9-10 0-16,8-8 0 15,7-9 0-15,5-11 0 16,1-9-1-16,2-9 2 15,-3-7-1-15,-1-1 0 16,-7-2 0-16,-6 2-1 16,-4 3 1-16,-8 11 0 0,-5 6-1 15,-7 13 0-15,-6 12 0 16,-6 11 0-16,-2 13 0 15,-5 9-1-15,2 8 1 16,1 6-2-16,3-1-2 16,10 1-2-16,4-17-8 15,22 8-13-15,-6-31-10 16,24-2-2-16,0-23-2 15,15-3 2-15</inkml:trace>
  <inkml:trace contextRef="#ctx0" brushRef="#br0" timeOffset="20004">22220 3488 109 0,'-35'42'38'15,"4"22"1"-15,-11 1-2 16,2 12-37-16,11 5 0 15,7-2-2-15,15 3-13 16,-1-19-24-16,28-1 2 16,3-23-3-16,22-2 1 15</inkml:trace>
  <inkml:trace contextRef="#ctx0" brushRef="#br0" timeOffset="20372.0736">23120 3545 104 0,'1'-45'39'16,"-11"-8"0"-16,0 14 0 16,-14-3-36-16,-2 14 1 15,-9 9 0-15,-3 14-1 16,-9 16-1-16,1 15-1 15,-4 12 0-15,3 12 0 0,2 11 0 16,4 8-1-16,5 7 1 16,11 5-1-16,6 1 0 15,10-4-1-15,12-2-4 16,1-12-5-16,20 5-17 15,-16-27-13-15,13 0 0 16,-12-25-1-16,5-4 1 16</inkml:trace>
  <inkml:trace contextRef="#ctx0" brushRef="#br0" timeOffset="20560.1112">22448 3911 113 0,'-11'-8'40'0,"-2"-3"-1"16,13 11 0-16,27 1-38 0,2-3 0 15,12 3-2-15,9-3-2 16,14 7-3-16,-4-10-14 16,18 16-18-16,-12-7 0 15,6 8-1-15,-12-8-1 16</inkml:trace>
  <inkml:trace contextRef="#ctx0" brushRef="#br0" timeOffset="20959.191">23320 3871 108 0,'-24'-16'40'0,"8"17"1"15,-20-4-2-15,8 11-34 16,-10 6-1-16,-1 10 0 0,-4 2-1 15,6 7 0-15,1 1-2 16,8 2 1-16,7-1-2 16,13-4 0-16,9-5 1 15,13-10-1-15,13-8 0 16,4-9 0-16,10-10 1 15,-3-7-1-15,6-9 1 16,-3-7 1-16,-3-3-2 16,-3 2 0-16,-10 0 0 15,-4 5 0-15,-7 6 0 16,-6 4 0-16,-8 20 0 15,0 0 0-15,0 0 0 16,-7 31 0-16,2-2-2 16,2 2-1-16,7 5-2 0,1-7-3 15,22 10-13-15,-12-28-5 16,26 10-5-16,-8-31-6 15,23 2-4-15,-4-21 2 16,11-3 2-16</inkml:trace>
  <inkml:trace contextRef="#ctx0" brushRef="#br0" timeOffset="21160.2312">23988 3397 114 0,'-35'20'41'0,"4"26"0"16,-13 2-1-16,11 16-35 15,-5 6-2-15,8 5-1 16,8 0-2-16,7-3-2 0,12-4-5 16,-2-19-14-16,22 6-11 15,-10-26-8-15,13 0-1 16,-8-25-1-16</inkml:trace>
  <inkml:trace contextRef="#ctx0" brushRef="#br0" timeOffset="21346.2684">23722 3722 123 0,'0'0'41'0,"-11"-5"1"16,11 5-2-16,12 8-39 15,10-5-1-15,15 2-2 0,2-8-5 16,23 20-17-16,-20-22-12 15,21 11-5-15,-11-10 0 16,8 9-2-16</inkml:trace>
  <inkml:trace contextRef="#ctx0" brushRef="#br0" timeOffset="21710.3412">24190 3864 110 0,'-16'26'40'16,"3"-14"0"-16,15 6-1 15,14-13-35-15,8 0-1 16,5-7-1-16,6-9 0 0,2 0 0 16,-1-7 0-16,-5-3 0 15,-5-4-1-15,-9 1 0 16,-7-1-1-16,-12 3 1 15,-7 7 0-15,-12 4 0 16,-7 13 0-16,-5 8 0 16,-8 15 1-16,0 11-2 15,0 11 0-15,3 6 0 16,10 3 0-16,12-3 0 15,13-5 0-15,20-6 0 16,12-17 0-16,24 0-19 16,-2-29-7-16,30 8-4 15,-13-28-6-15,26 6-7 16,-6-18-3-16,7-2 2 0</inkml:trace>
  <inkml:trace contextRef="#ctx0" brushRef="#br1" timeOffset="176906.9954">6014 5424 43 0,'0'0'32'16,"0"0"2"-16,0 0-1 0,0 0-23 15,0 0-2-15,0 0-1 16,0 0-1-16,-2 14-2 16,1 6-1-16,2 8-1 15,1 11-1-15,-1 13 2 16,-2 11 0-16,1 11 0 15,-1 8 0-15,-1 7-1 16,-5 0 1-16,2 3-1 16,0-7 0-16,-2-9 0 15,2-8-3-15,2-11 1 16,5-10-2-16,0-17-2 15,12-6-7-15,-14-24-25 16,29 7 1-16,-12-20-2 16,5-1 1-16</inkml:trace>
  <inkml:trace contextRef="#ctx0" brushRef="#br1" timeOffset="177147.0194">6076 5994 87 0,'0'0'36'0,"0"0"0"16,0 0 0-16,-16 1-34 16,16-1-1-16,6-12 0 15,-6 12 0-15,23-20-1 16,-5 8 0-16,6 0-2 15,5-4-1-15,10 4-9 16,-7-13-20-16,12 5-4 0,-6-9-1 16,4 5 1-16</inkml:trace>
  <inkml:trace contextRef="#ctx0" brushRef="#br1" timeOffset="177380.0427">6532 5458 76 0,'-22'-2'37'0,"7"21"-1"15,-4 4-1-15,5 19-30 16,-3 10-1-16,2 12 0 16,1 7 0-16,4 9-1 0,4 3 0 15,1 1-1-15,6-1 0 16,4-8-2-16,5-8-2 15,0-15-8-15,13 0-27 16,-5-17 1-16,10-6-2 16,-3-17 0-16</inkml:trace>
  <inkml:trace contextRef="#ctx0" brushRef="#br1" timeOffset="177989.1036">6761 6194 95 0,'-12'2'37'0,"12"-2"-1"16,0 0-1-16,-3-12-32 16,3 12 0-16,16-16-1 15,-2 8 0-15,4-1-1 16,0 1 0-16,3 2 0 0,-1 3 0 15,-1 4-1-15,-2 2 1 16,-3 5-1-16,-5 3 1 16,-3 4 0-16,-5 2-1 15,-3 3 1-15,-8 0-1 16,-1 2 1-16,-6 2-1 15,-3 3 1-15,-1-1-1 16,-2 1 1-16,1-3-1 16,-2 2 1-16,5-3 0 15,4-3-1-15,2-2 1 16,5 0 0-16,5-5-1 15,6-2 1-15,-3-11-1 16,19 13 0-16,-2-9 0 16,2-2 1-16,5-3-1 0,2-4-1 15,4 3 0-15,-2-7-4 16,9 13-22-16,-10-15-11 15,8 8 0-15,-8-9-2 16,8 7 0-16</inkml:trace>
  <inkml:trace contextRef="#ctx0" brushRef="#br1" timeOffset="178823.187">7776 5573 56 0,'0'0'36'15,"-25"-19"-1"-15,7 16 0 16,-13 1-19-16,1 9-9 0,-11 2-2 16,-2 14 1-16,-8 1-2 15,3 13 0-15,-6 2-2 16,7 5 2-16,4-2-2 15,10-2 0-15,8-3 1 16,14-5-2-16,12-5 2 16,16-10-2-16,13-2 1 15,11-6-2-15,10-3 2 16,3 0-2-16,4 0 1 15,1 1-1-15,-5 2 1 16,-10 6-1-16,-11 4 0 16,-11 7 1-16,-13 4 0 15,-13 4-1-15,-14 7 1 16,-9-4-1-16,-8 3 1 0,-6-3-1 15,-3-6 0-15,3-4 0 16,1-6-2-16,5-9-1 16,13-6-3-16,3-19-11 15,19 13-21-15,9-32 0 16,15 10-1-16,2-13-1 15</inkml:trace>
  <inkml:trace contextRef="#ctx0" brushRef="#br1" timeOffset="179251.2298">8270 5699 88 0,'-17'-15'36'15,"-1"15"-1"-15,-15-1 0 16,-3 16-30-16,1 7 0 16,0 9-1-16,-5 8 2 15,6 13-2-15,2 2 0 16,9 6-1-16,9 0 1 15,12-2-2-15,12-9 1 16,14-6-2-16,11-10-1 16,13-15 1-16,9-16 0 15,4-14 0-15,3-13 0 16,1-12 0-16,-7-11-2 15,-9-8 3-15,-10-6-3 16,-12-1 1-16,-17-1-1 0,-13 4-1 16,-14 7 0-16,-12 7 0 15,-8 13 0-15,-7 10-2 16,2 15 0-16,1 4-5 15,15 29-21-15,-3-4-6 16,20 15-2-16,4-5-1 16,20 11 1-16</inkml:trace>
  <inkml:trace contextRef="#ctx0" brushRef="#br1" timeOffset="179772.2819">8623 6199 73 0,'1'-17'38'0,"-1"17"-2"15,1-21 2-15,-1 21-20 16,0-12-12-16,0 12-1 15,0 0-1-15,-10 11-1 16,-1 3 0-16,0 10 0 16,-2 4-1-16,1 4 0 15,0 3-1-15,6 0 0 16,5-2 0-16,7-7 0 15,11-8 0-15,10-9-1 16,10-11 1-16,9-9-2 16,5-7 0-16,1-9-1 15,5-4-4-15,-11-14-11 16,7 12-19-16,-19-11-3 0,-2 9 0 15,-14-5-1-15</inkml:trace>
  <inkml:trace contextRef="#ctx0" brushRef="#br1" timeOffset="179942.2989">8842 6199 104 0,'-22'56'38'0,"-3"-6"1"16,10 8-1-16,-4-7-35 15,13-7 0-15,4-6-3 16,6-11-1-16,10 3-9 15,0-17-26-15,15-3-2 16,-1-15 0-16,7-2-1 16</inkml:trace>
  <inkml:trace contextRef="#ctx0" brushRef="#br1" timeOffset="181046.4093">9965 5625 59 0,'-13'-9'34'0,"13"9"-1"16,0 0 0-16,-5 15-26 15,0-2 0-15,10 14-1 16,-10 4-1-16,6 10 1 16,-3 2-1-16,2 6-1 15,-2 1-1-15,1 1 0 0,-1-4-1 16,2-9-1-16,4-4-3 15,-5-15-9-15,14-1-24 16,-13-18 0-16,18 5 0 16,-12-18-1-16</inkml:trace>
  <inkml:trace contextRef="#ctx0" brushRef="#br1" timeOffset="181208.4255">9902 5914 99 0,'-28'-13'36'16,"9"9"3"-16,-3-3-4 15,22 7-27-15,-16 0-4 16,16 0-2-16,16 0 0 15,8-2-2-15,11 2-3 16,4-10-33-16,15 10-1 0,-1-8-1 16,9 5-1-16</inkml:trace>
  <inkml:trace contextRef="#ctx0" brushRef="#br1" timeOffset="182393.544">11052 5520 78 0,'-10'0'38'16,"-3"-8"-2"-16,13 8 1 16,-8-13-34-16,8 13 1 15,22-23-1-15,-4 12-1 16,8-3 1-16,7 2-1 15,9 1-1-15,7-1 1 16,4 5-1-16,4 2 0 16,0 2 0-16,-1 7 0 15,-1 3-1-15,-8 5 0 16,-7 1 0-16,-9 6 1 15,-13 4-1-15,-14 7 1 16,-16 5-1-16,-14 8 1 0,-17 5-1 16,-14 4 2-16,-9 6 1 15,-9 2 0-15,-4 1 0 16,3 0 0-16,5-5 0 15,11-7 0-15,13-4 0 16,15-7-1-16,14-7-2 16,23-11 1-16,17-10 0 15,17-7-1-15,21-10 0 16,13-9 0-16,11-4 0 15,9-7-1-15,1 3-2 16,-6-5-4-16,2 15-21 16,-22-10-10-16,-5 15-2 15,-23-4 0-15,-6 9-1 16</inkml:trace>
  <inkml:trace contextRef="#ctx0" brushRef="#br1" timeOffset="182886.5933">11936 5789 98 0,'0'0'38'16,"0"0"-1"-16,0 0 1 16,-6 10-35-16,0 10 0 0,-4 5 2 15,-2 9-3-15,-2 6 2 16,-1 7-3-16,-1 2 2 15,5 1-2-15,-2-5 2 16,4-4-1-16,2-9-2 16,7-5 2-16,4-15-1 15,-4-12 0-15,27-10 1 16,-6-14-1-16,7-13 1 15,0-7-1-15,6-6-2 16,1-3 3-16,-3-1-2 16,0 7 1-16,-4 9-2 15,-3 8 3-15,-8 11-4 16,-2 14 4-16,-3 10-2 15,-3 14-1-15,-3 7 4 0,0 10-4 16,-2 4 4-16,3 8-6 16,6 2 3-16,-5-6-7 15,15 10-13-15,-13-21-15 16,15 2-6-16,-6-17-1 15,8-4-1-15</inkml:trace>
  <inkml:trace contextRef="#ctx0" brushRef="#br1" timeOffset="184064.7111">13697 5925 16 0,'-19'4'28'16,"-3"1"2"-16,-3-3 1 15,11 8-8-15,-15-14-2 16,17 12-5-16,-12-12-1 0,24 4-4 16,-21 0-3-1,21 0-2-15,0 0-1 0,1-11-1 16,11 5-3-16,13 1 1 15,8-1-2-15,8 1 1 16,9 1-2-16,7 1 2 16,8 2 0-16,3 1-1 15,2 0 2-15,-3 3-1 16,-3-2 1-16,-4 0-2 15,-7 0 2-15,-7 0-2 16,-12-2 1-16,-6-2-1 16,-13-1-1-16,-15 4 3 15,-1-13-3-15,-17 7 3 16,-11-5-3-16,-8 2 4 15,-9-3-4-15,-3 3 4 0,-3-1-2 16,5 1 0-16,5 2 0 16,8 0 0-16,11 0 0 15,13 2-1-15,10 5 0 16,26-4 0-16,7 4 0 15,12 3 0-15,6 3-1 16,6 2 2-16,2 5-1 16,1 4-1-16,-3 2 3 15,-10 5-3-15,-11 1 3 16,-10 5-2-16,-16 0 2 15,-12 7-3-15,-15-3 3 16,-14 2-1-16,-6-1 0 16,-4-2-1-16,-2-4-1 15,2-7-2-15,11 0-3 0,-1-21-16 16,31-1-16-16,-13 2-1 15,25-6-1-15,0-14 0 16</inkml:trace>
  <inkml:trace contextRef="#ctx0" brushRef="#br1" timeOffset="185382.8429">15711 5340 61 0,'0'0'35'16,"4"-18"0"-16,-4 18 0 15,0-12-23-15,3 23-3 0,-8 0-2 16,4 17-2-16,-3 6-1 15,-1 11-1-15,-2 17-2 16,-1 8 2-16,-6 8-1 16,0 3 0-16,-2 2 0 15,0-2-1-15,-3-6 0 16,5-6 0-16,4-14 0 15,3-10-3-15,8-7-3 16,1-20-6-16,17-1-16 16,-7-22-9-16,11-1 0 15,-8-18 0-15,7 1 2 16,-11-16 13-16,7 8 11 15,-14-6 11-15,-8-6 20 16,1 10 11-16,-9-2 2 0,1 12 2 16,-6-3-3-16,17 26-8 15,-26-28-12-15,26 28-2 16,-11-7-6-16,11 7-2 15,14 2 0-15,8 0-2 16,10-4-1-16,11-2 0 16,14-3-2-16,5-16-6 15,18 7-26-15,-6-14-3 16,6-1 1-16,-6-9-5 15</inkml:trace>
  <inkml:trace contextRef="#ctx0" brushRef="#br1" timeOffset="185599.8646">16320 5195 98 0,'-30'32'38'0,"-8"11"0"16,7 23-1-16,-5 4-34 15,3 14 0-15,5 6 0 16,7 2-1-16,3-1 0 15,9-2 0-15,6-7-2 16,6-10-3-16,17 4-18 16,-8-26-16-16,14-1-2 15,-3-18 1-15,11-2-2 16</inkml:trace>
  <inkml:trace contextRef="#ctx0" brushRef="#br1" timeOffset="186152.9199">16509 5974 99 0,'0'0'37'0,"0"0"2"15,0 0-3-15,4-17-32 16,15 7-2-16,7-3 0 16,6 3 0-16,2 0-1 15,3 2 0-15,-3 5 0 16,-5 4 1-16,-7 7-1 15,-12 7 0-15,-15 7 0 16,-10 9 1-16,-14 5-1 16,-7 7 1-16,-8 0 0 15,-3 5 0-15,2-4-1 0,4-4 1 16,11-7-1-16,13-7 0 15,16-11 0-15,19-10 0 16,16-8-1-16,17-6 0 16,8-3-2-16,4-10-6 15,16 11-26-15,-14-10-5 16,1 11-2-16,-16-3-1 15</inkml:trace>
  <inkml:trace contextRef="#ctx0" brushRef="#br1" timeOffset="186836.9883">18248 5375 67 0,'-1'-12'36'16,"1"12"-1"-16,0 0 1 16,-4 29-29-16,-5-1-2 15,5 14-2-15,-7 8-1 16,0 10 2-16,-2 5-1 15,1 1-1-15,3-3-1 16,0-9-5-16,12 2-15 16,-4-19-15-16,7-10 0 15,-2-14-2-15,7-9 0 16</inkml:trace>
  <inkml:trace contextRef="#ctx0" brushRef="#br1" timeOffset="187003.0049">18066 5730 90 0,'-35'-23'38'0,"12"9"-2"16,-3-1 3-16,19 5-31 15,7 10-4-15,19-12-1 16,23 4-2-16,14-3-3 16,24 4-29-16,2-12-7 15,19 3 0-15,2-9-3 16</inkml:trace>
  <inkml:trace contextRef="#ctx0" brushRef="#br1" timeOffset="187640.0686">19228 5123 74 0,'-28'-2'37'0,"9"7"-1"16,-2-8 1-16,21 3-27 16,0 0-8-16,9-13 2 15,20 2-3-15,13 1 2 16,12-6-2-16,14 4 1 15,9-1-2-15,7 4 1 16,-1 2 0-16,-5 5-1 16,-11 5 1-16,-12 7-1 15,-17 7 3-15,-18 7-2 16,-20 11 1-16,-19 5 0 15,-19 9 1-15,-14 12-3 0,-14 6 3 16,-9 4-2-16,-7 6 0 16,2-1 3-16,7-3-3 15,10-6 1-15,16-8 1 16,19-8 0-16,22-12-1 15,19-12 0-15,26-14-1 16,23-11-2-16,14-6 0 16,13-9-1-16,11 0-7 15,-16-19-15-15,15 15-16 16,-18-10 1-16,-6 9 1 15,-23-4-5-15</inkml:trace>
  <inkml:trace contextRef="#ctx0" brushRef="#br1" timeOffset="187971.1017">19481 5453 96 0,'-20'-3'39'16,"-3"-6"2"-16,12 9-3 15,-3-6-34-15,14 6-2 16,18-3-1-16,11 3 0 16,12 0-1-16,13-3 0 0,13 3-1 15,9-3-3-15,17 14-18 16,-11-14-15-16,12 8-2 15,-13-3 0-15,0 7-1 16</inkml:trace>
  <inkml:trace contextRef="#ctx0" brushRef="#br1" timeOffset="188422.1468">20236 5533 70 0,'-13'-7'38'0,"13"7"-1"16,0 0 2-16,4 16-22 16,-13-7-11-16,4 12-2 15,-8 1 0-15,3 9 0 16,-7 4-2-16,0 0 3 15,1 1-4-15,2-4 2 16,2-3-2-16,4-6 2 16,6-5-3-16,2-18 3 15,10-4-2-15,6-9-2 16,4-8 2-16,6-9-2 15,0-6 3-15,7-6-3 16,-3-3 2-16,3 4-2 16,-4 2 2-16,-1 4 0 0,-5 9-1 15,-3 7 1-15,-3 10-1 16,-4 10 0-16,0 9 1 15,-4 10-1-15,-1 8 0 16,2 6 0-16,0 9-1 16,0-3 1-16,5 6-7 15,-6-12-13-15,18 11-12 16,-12-18-7-16,12 3 0 15,-7-18-1-15</inkml:trace>
  <inkml:trace contextRef="#ctx0" brushRef="#br1" timeOffset="189361.2407">21500 5038 49 0,'0'0'28'0,"-11"-7"-1"15,11 7-3-15,0 0-20 16,7-13-4-16,4 9 4 16,-4-8 0-16,8 9 2 15,-10-11 0-15,9 11 2 16,-12-10 3-16,-2 13-2 15,-4-17 0-15,4 17-2 16,-30-5-1-16,4 10-2 16,-12 0 0-16,-1 10-1 15,-10 5 1-15,1 8-2 0,-3 3 2 16,4 3-3-1,7 1 2-15,10 3-2 0,6-1 1 16,15-1-1-16,14-2-1 16,13-1 0-16,14-5 0 15,7-2 0-15,11-1 0 16,5-4 0-16,2-2 1 15,-1 1-1-15,-4-3 1 16,-10 3-1-16,-8 3 1 16,-13 2 0-16,-14 3-1 15,-13 8 1-15,-13 2-1 16,-10 3 2-16,-11-1-2 15,-4 0 2-15,-1-2 0 16,0-5-1-16,6-4 1 16,5-10-3-16,17-7 0 0,17-12-10 15,15-3-16-15,4-19-12 16,29-2-1-16,-2-13-1 15,22 1 0-15</inkml:trace>
  <inkml:trace contextRef="#ctx0" brushRef="#br1" timeOffset="189776.2822">22168 5155 96 0,'-7'-27'38'0,"-2"17"1"16,-18-3-1-16,-1 15-33 15,-14 4 0-15,-1 15-1 0,-9 8 0 16,-3 10-1-16,2 7 0 16,4 9-1-16,9 2 0 15,8 0-1-15,21 0 0 16,15-5 0-16,20-9-1 15,17-8 0-15,14-9 1 16,13-11-1-16,7-12 1 16,2-12 0-16,0-11 1 15,-7-10-1-15,-10-10 0 16,-10-6 0-16,-16-10 0 15,-14-1 0-15,-15-2-1 16,-13 0 0-16,-12 8-2 16,-9 8 1-16,-8 7 0 15,-4 13 0-15,1 12-2 0,0 9-2 16,13 23-9-16,-1-11-12 15,29 25-7-15,-1-11-7 16,27 13 0-16,1-9-1 16</inkml:trace>
  <inkml:trace contextRef="#ctx0" brushRef="#br1" timeOffset="190218.3264">22682 5601 62 0,'14'-15'37'16,"4"6"0"-16,-11-2 1 16,7 12-13-16,-14-1-14 15,0 0-4-15,0 0-1 16,0 0-1-16,0 0 0 15,-19 20-2-15,7-5 0 16,0 6-1-16,-2-2 0 16,5 9-1-16,4 0 0 15,10-3 2-15,11 0-2 16,9-6 1-16,13-4-1 15,11-8 2-15,8-7-3 0,8-7 0 16,2-10 0-16,-2-5-3 16,-1-3 0-16,-10-10-9 15,6 13-11-15,-30-20-10 16,7 17-8-16,-26-15 1 15,3 12-3-15</inkml:trace>
  <inkml:trace contextRef="#ctx0" brushRef="#br1" timeOffset="190421.3467">23072 5489 88 0,'-34'43'41'16,"-10"-1"2"-16,12 13-1 0,-8-5-10 15,11 7-28-15,4 3 1 16,9 1-5-16,3-4 0 15,7-5 0-15,13 1-5 16,-6-25-21-16,27 8-11 16,-10-20-5-16,13-8-1 15,-7-17-1-15</inkml:trace>
  <inkml:trace contextRef="#ctx0" brushRef="#br2" timeOffset="750175.3165">9011 8032 60 0,'-2'-30'36'0,"-5"0"-1"16,1 8 1-16,-3-4-16 15,3 16-16-15,6 10 0 16,-11-8 0-16,11 8-1 16,-8 32-1-16,4 3-1 0,2 13 0 15,1 13 0-15,0 17-1 16,0 10 0-16,1 6 0 15,1 0 0-15,3-5 0 16,-1-8 0-16,1-11 0 16,3-13-1-16,-2-18 1 15,-1-17 1-15,-4-22-1 16,13-13 0-16,-9-20 1 15,2-18-1-15,0-15 1 16,-3-11 0-16,2-14-1 16,-2-12 1-16,-3-5 0 15,-1 0 0-15,-1 3 0 16,0 9 0-16,-2 8 0 15,4 13 0-15,5 14 0 0,4 17-1 16,7 12 0-16,11 15 0 16,11 10 1-16,7 9-1 15,6 6 0-15,6 6 1 16,1 8-1-16,-3 4 0 15,-4 7 1-15,-12 4-1 16,-12 7 1-16,-17 2-1 16,-16 8 0-16,-17 2 0 15,-15 0 0-15,-12 0 0 16,-8-4 0-16,-2-7 0 15,1-6-1-15,11-9 1 16,12-10 0-16,19-10-1 16,17-10 1-16,25 1 0 15,18-5 0-15,12-2 0 16,5 1 0-16,6 5 0 0,-1 5 0 15,-9 5 1-15,-9 12-1 16,-19 7 1-16,-18 15 0 16,-19 6-1-16,-16 7 1 15,-19 4 0-15,-10 3 0 16,-9-5-1-16,0-6 0 15,1-6 0-15,9-10-2 16,15-8-1-16,12-17-5 16,33-1-27-16,7-18-4 15,28-1 1-15,6-15-2 16</inkml:trace>
  <inkml:trace contextRef="#ctx0" brushRef="#br2" timeOffset="750587.3577">10142 8312 83 0,'-12'-10'39'16,"-11"12"-2"-16,-19-1 2 16,-5 15-32-16,-14 0-1 15,2 14-1-15,-6 4-1 16,4 11 1-16,1 1-2 15,10 5 0-15,8-3-2 16,17-2 1-16,10-4-1 16,14-8 0-16,11-11-1 15,14-10 0-15,12-13 0 16,12-10 0-16,5-12 1 15,5-12-1-15,1-10 1 0,-2-6-1 16,-4-6 1-16,-4 1-1 16,-9 4 1-16,-9 6-1 15,-8 11 0-15,-11 8 1 16,-12 26-1-16,0 0 0 15,-8 29 0-15,-6 9 0 16,-3 13 0-16,2 5-1 16,4 3-1-16,7-2-2 15,12-7-2-15,8-20-2 16,28-8-27-16,-3-33-5 15,20-11 1-15,-1-27-2 16</inkml:trace>
  <inkml:trace contextRef="#ctx0" brushRef="#br2" timeOffset="750793.3783">10766 7662 109 0,'-28'47'39'0,"-15"21"0"15,4 26-4-15,-7 9-33 16,11 10 0-16,5 2-3 15,13 0 0-15,12-8-3 16,10-15-4-16,27-8-28 16,1-23-2-16,22-11 0 15,-1-26-3-15</inkml:trace>
  <inkml:trace contextRef="#ctx0" brushRef="#br2" timeOffset="751173.4163">11131 8201 103 0,'-50'21'41'16,"-17"5"2"-16,5 18-3 16,-6 2-36-16,6 9 0 15,9 0-2-15,12 0 1 16,15-5-2-16,18-6 0 15,22-14 0-15,20-13-1 16,17-17 0-16,15-13 0 16,4-14 0-16,4-14 0 15,-1-7 0-15,-5-9 0 16,-9 0 0-16,-12 0 0 0,-12 6 0 15,-13 10-1-15,-13 11 1 16,-11 13 0-16,-9 15 0 16,-7 19 1-16,-3 9-2 15,-6 13 1-15,8 6 0 16,2 7-2-16,8 4 0 15,7-9-3-15,16 0-2 16,5-25-9-16,28 2-22 16,-3-24-3-16,15-3 2 15,-3-26-2-15</inkml:trace>
  <inkml:trace contextRef="#ctx0" brushRef="#br2" timeOffset="751519.4509">11737 8209 102 0,'-19'29'39'16,"-14"1"2"-16,5 17-3 15,-4-1-34-15,7 4-1 16,2 1 0-16,7-5-2 16,6-8 0-16,10-8 0 15,11-15-1-15,8-14 1 16,10-17-1-16,8-14 0 15,6-10 1-15,0-12-1 16,2-7 1-16,-1-3-1 16,-3-2 1-16,-7 8 1 15,-6 7-2-15,-4 12 1 16,-9 19 0-16,-1 12-1 15,-7 18 0-15,-5 12 0 0,-2 16-1 16,-5 12-1-16,5 7-1 16,4 2-2-16,7 1-3 15,0-19-14-15,23 4-18 16,1-18 0-16,19-6-1 15,-2-22 2-15</inkml:trace>
  <inkml:trace contextRef="#ctx0" brushRef="#br2" timeOffset="751751.4741">12534 8172 113 0,'-48'20'42'15,"4"17"0"-15,-9-4-5 0,10 12-34 16,6 3-1-16,13-1 0 15,7-1-2-15,13-3 1 16,18-10-3-16,11-10 0 16,20-9-2-16,7-16-2 15,17 2-13-15,-4-27-22 16,8 3 1-16,-11-18 0 15,4 7-1-15</inkml:trace>
  <inkml:trace contextRef="#ctx0" brushRef="#br2" timeOffset="752128.5118">12756 8313 107 0,'-42'28'41'16,"15"7"1"-16,-5-13-4 16,21 6-36-16,8-8-1 15,17-8 0-15,13-8 0 16,15-9-1-16,10-9 0 15,8-8 0-15,0-6 0 16,-1-7-1-16,-8-1 1 16,-8-2 0-16,-16 1 0 15,-16 4 1-15,-15 2 0 16,-15 9 1-16,-14 10 0 15,-8 9-1-15,-6 10 0 16,-3 11 1-16,-1 11-1 16,8 14 0-16,5 9 0 15,8 1-1-15,12-1 0 16,12-1 1-16,18-8-2 0,13-11-2 15,21-12 0-15,13-18-3 16,16-6-3-16,3-29-13 16,20 5-18-16,-10-19-1 15,8 8 0-15,-17-10 2 16</inkml:trace>
  <inkml:trace contextRef="#ctx0" brushRef="#br2" timeOffset="752496.5486">13553 8213 99 0,'-30'0'41'0,"3"9"2"16,-11-7-1-16,13 4-35 15,-17 3-2-15,4 9-1 16,-1 1-1-16,3 10-1 16,6 4-1-16,6 7 0 0,6 1 0 15,7 2 0-15,12-4-1 16,12-6 1-16,7-8-1 15,13-14 0-15,8-17 0 16,7-14 0-16,9-13 0 16,3-13 0-16,1-11 0 15,-2-14 0-15,-1-4 0 16,-7-3 1-16,-10 3-2 15,-9 7 2-15,-10 9-2 16,-12 15 2-16,-9 15-1 16,-1 29 0-16,-28 5 1 15,6 30-1-15,-4 14 2 16,0 9-5-16,5 10 0 15,6-5-4-15,19 11-10 0,-5-24-8 16,27 2-17-16,-4-21-2 16,24-8 0-16,2-16 1 15</inkml:trace>
  <inkml:trace contextRef="#ctx0" brushRef="#br2" timeOffset="753130.612">14711 8403 90 0,'0'0'39'0,"0"0"-1"16,0 0 2-16,0 0-33 16,11 1-4-16,4-2-1 0,9-4-1 15,9-4 1-15,12-7-1 16,5-5 1-16,6-3 0 15,1-5 0-15,-7-2-1 16,-6 0 1-16,-13 1-1 16,-17-2 0-16,-17 5 0 15,-17 3 0-15,-17 10 0 16,-11 9 0-16,-8 9 0 15,-10 13-1-15,0 12 1 16,3 13 1-16,7 8-3 16,14 7 3-16,13 0-3 15,14-2 2-15,24-6-1 16,21-10 0-16,23-13-2 0,28-13-2 15,17-17-2-15,21 1-8 16,-3-27-15-16,16 3-11 16,-9-12 1-16,-2 4-2 15,-20-4 3-15</inkml:trace>
  <inkml:trace contextRef="#ctx0" brushRef="#br2" timeOffset="753584.6574">15784 8190 108 0,'-36'-3'39'0,"-12"-2"2"16,1 10-1-16,-14 3-36 15,6 11-1-15,-4 5 1 16,1 11-1-16,-2 4 0 16,11 7-1-16,8-3 0 0,16 2-1 15,19-7 0-15,17-12-1 16,22-14 1-16,17-12 0 15,18-15 1-15,12-15-2 16,3-7 0-16,2-9 0 16,-4-6 0-16,-10 2 0 15,-10 0 0-15,-22 9 0 16,-15 7 0-16,-19 16 0 15,-14 15 0-15,-19 17 0 16,-13 18 0-16,-10 22 0 16,-8 20 0-16,1 10 0 15,-1 19 0-15,10-2 0 16,7 6 0-16,11-3 0 15,10-8 0-15,14-16 0 0,15-16 0 16,9-17 0-16,13-20 0 16,11-19 0-16,11-20 0 15,11-21 0-15,11-15 0 16,1-17 0-16,6-5-7 15,-2-21-9-15,11 12-7 16,-19-14-13-16,9 12-8 16,-14-1 3-16,-2 14-1 15</inkml:trace>
  <inkml:trace contextRef="#ctx0" brushRef="#br2" timeOffset="754516.7506">16572 8087 122 0,'-24'9'43'15,"-10"-3"1"-15,13 15-2 16,-3 1-38-16,4 4-4 16,2 11 0-16,0 3 0 15,4 7 0-15,5-1 0 16,7-1 0-16,3-3 0 15,9-7 0-15,9-10 0 16,7-13 0-16,13-14 0 16,5-15 0-16,4-10 0 15,6-10 0-15,-3-8 0 16,-2-2 0-16,-5-2 0 15,-4 10 0-15,-11 3 0 16,-6 11 0-16,-13 14 0 16,-10 11 0-16,4 13 0 0,-13 12 0 15,-2 8 0-15,1 5 0 16,4 5 0-16,6 3 0 15,5-7-3-15,13-2-4 16,8-15-2-16,16 1-7 16,-6-29-6-16,21 8-9 15,-13-26-6-15,8 0 0 16,-12-19 24-16,-1 5 11 15,-8-3 5-15,-13-9 10 16,3 18 5-16,-25-17 9 16,11 25 13-16,-19-6-2 15,12 30-20-15,-24-13-11 16,7 21-2-16,-5 9-1 0,-1 10 0 15,-2 10-4-15,2 6 0 16,3 9 0-16,3-5 0 16,8-2 0-16,8-2 0 15,6-12 0-15,13-9 0 16,7-18 0-16,12-13 0 15,6-13 0-15,8-9 0 16,1-9 0-16,0-5 0 16,-4 0 0-16,-6 2 0 15,-10 11 0-15,-10 8 0 16,-13 13 0-16,-9 11 0 15,-11 14 0-15,-6 10 0 16,0 4 0-16,1 10 0 16,5-2 0-16,9-2 0 0,15-9 0 15,11-15-5-15,21-4-7 16,3-27-6-16,24 4-6 15,-11-36-8-15,19-2-8 16,-10-20 1-16,5-1 0 16,-13-10 4-16,-5-6 32 15,-7 17 16-15,-30-10 7 16,7 36 9-16,-30 5 10 15,1 30 0-15,-25 18 2 16,-1 30 0-16,-16 16-29 16,4 20-7-16,0 12-3 15,3 9-1-15,5 5-1 16,2-4-2-16,12 0-2 15,5-14-6-15,17 0-15 16,-8-30-17-16,11-7 2 0,-2-28-1 16,7-10-1-16</inkml:trace>
  <inkml:trace contextRef="#ctx0" brushRef="#br2" timeOffset="754867.7857">17843 7994 115 0,'0'0'44'16,"-14"19"-2"-16,19 4 1 15,-6-1-36-15,21-1-3 16,8-3-4-16,8-4 0 16,8-1 0-16,3-8 0 15,4-1 0-15,1-5 0 16,-4 0 0-16,-5-1 0 0,-7-1 0 15,-7 2 0-15,-7 3 0 16,-9 3 0-16,-13-5 0 16,6 27 0-16,-14-3 0 15,-5 10 0-15,-2 7 0 16,-7 9 0-16,2 6 0 15,1-1 0-15,4-1 0 16,1-9-4-16,14-3-5 16,0-27-7-16,24-1-7 15,-11-36-9-15,22-7-9 16,-6-22 1-16,11-4 1 15,-10-22 2-15</inkml:trace>
  <inkml:trace contextRef="#ctx0" brushRef="#br2" timeOffset="754974.7964">18393 7838 104 0,'-23'-35'39'16,"-10"5"-3"-16,2 14-5 15,5 12-43-15,-9-1-27 16,20 12-1-16,15-7-2 16</inkml:trace>
  <inkml:trace contextRef="#ctx0" brushRef="#br2" timeOffset="755867.8857">18834 8164 97 0,'0'0'38'0,"-23"0"1"16,3 10 0-16,-12-2-34 0,-2 9-1 15,-4 6 1-15,1 10 0 16,-6 5 0-16,7 9 0 15,6 0-2-15,13 1-1 16,11-3 0-16,11-4-1 16,14-10-1-16,15-12 1 15,9-13-2-15,11-11 1 16,3-12-1-16,-1-10 1 15,-3-9-1-15,-7-8 0 16,-8-2 0-16,-13-3 0 16,-11 2 0-16,-10 0 0 15,-10 10 0-15,-7 4 2 16,-7 9-1-16,-2 8 1 15,2 8 1-15,2 7-1 16,7 5 0-16,11-4 0 0,11 18 0 16,12-9 0-16,12-2 0 15,11-1-1-15,11-1 0 16,3-3 1-16,2-1 1 15,-5 6-2-15,-7 0 0 16,-11 4 0-16,-12 7 0 16,-13 7 0-16,-14 8 0 15,-12 8 0-15,-6 1 0 16,-10 6 0-16,0-3 0 15,3-3 0-15,3-7 0 16,11-9 0-16,11-26 0 16,17 3 0-16,14-27 0 15,11-12 0-15,6-11 0 16,8-10 0-16,4-1 0 0,-2-4 0 15,-4 8 0-15,-8 9 0 16,-11 14 0-16,-11 15 0 16,-13 13 0-16,-8 16 0 15,-12 14 0-15,-3 11 0 16,1 8 0-16,5 6 0 15,12 2-6-15,7-10-4 16,25 2-7-16,-5-29-4 16,33 5-6-16,-10-34-8 15,22-9-6-15,-7-21 2 16,7-10 3-16</inkml:trace>
  <inkml:trace contextRef="#ctx0" brushRef="#br2" timeOffset="756035.9025">20487 7593 111 0,'-14'-44'40'16,"-3"32"1"-16,-18 24-1 15,3 31-34-15,-9 18-2 16,4 18-3-16,7 13-5 16,-5-1-14-16,30 14-20 15,-2-13-4-15,19 6 2 16,3-16-3-16</inkml:trace>
  <inkml:trace contextRef="#ctx0" brushRef="#br2" timeOffset="756186.9176">20380 8710 125 0,'-32'15'45'0,"-9"-12"-2"16,12 3-1-16,5-6-44 0,1-13-13 16,23 13-14-16,0-10-15 15,18 9 1-15,2-5-2 16,23 9 2-16</inkml:trace>
  <inkml:trace contextRef="#ctx0" brushRef="#br2" timeOffset="756641.9631">22157 9422 87 0,'-25'-3'39'0,"-3"4"-1"0,6 18 2 16,-8 5-24-16,11 21-12 15,1 15-1-15,4 12-1 16,4 10-1-16,3 8 0 15,6 1-2-15,2-3-1 16,9-6-4-16,1-25-13 16,13-2-18-16,2-28-3 15,8-9 2-15,-1-26-2 16</inkml:trace>
  <inkml:trace contextRef="#ctx0" brushRef="#br2" timeOffset="756854.9844">22118 9344 90 0,'-25'-14'40'0,"5"6"1"16,20 8 0-16,0 0-19 16,29 13-19-16,15-16-2 15,16-1-1-15,13-5-1 16,7-3-2-16,7 4-2 15,-7-7-8-15,5 16-24 16,-24-3-4-16,-11 15 2 16,-24-2-2-16</inkml:trace>
  <inkml:trace contextRef="#ctx0" brushRef="#br2" timeOffset="757048.0037">22168 9748 120 0,'-24'35'41'15,"11"-20"0"-15,28-2-1 16,21-16-38-16,17-9 0 15,21-5-2-15,6-3-1 16,4 2-2-16,-5-1-2 16,-5 18-4-16,-25-7-14 15,-6 26-17-15,-31 1 2 16,-16 17-1-16,-27 2 0 15</inkml:trace>
  <inkml:trace contextRef="#ctx0" brushRef="#br2" timeOffset="757191.018">22267 10165 102 0,'-73'46'36'0,"18"1"4"16,10-15-4-16,30-2-25 0,16-19-7 15,27-12-3-15,27-16-1 16,21-13-2-16,26-5-5 16,3-25-24-16,28 0-6 15,-3-11-2-15,2 0-1 16</inkml:trace>
  <inkml:trace contextRef="#ctx0" brushRef="#br2" timeOffset="757589.0578">22701 8840 107 0,'-155'8'41'0,"-17"21"1"16,5 41-2-16,-9 26-34 0,21 30-2 15,22 24 0-15,33 20-1 16,29 12-2-16,37 8 2 15,46-7-3-15,43-8 4 16,44-17-6-16,35-28 4 16,32-32-4-16,22-33 4 15,15-38-2-15,8-32 0 16,-8-31 0-16,-18-31 0 15,-24-26 0-15,-29-22 0 16,-38-19 0-16,-31-13 0 16,-38-11 0-16,-31-10 0 15,-29-3 0-15,-21-4 0 16,-18 10 0-16,-12 16-5 15,-5 31 0-15,-2 29 1 16,7 42-3-16,1 28-11 0,34 53-9 16,2 13-11-16,34 37-1 15,17 9-2-15,29 19 2 16</inkml:trace>
  <inkml:trace contextRef="#ctx0" brushRef="#br2" timeOffset="757723.0712">23800 10355 119 0,'1'23'23'16,"-11"-20"-20"-16,-5-14-1 16,-8-11-45-16,10 2 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5T20:38:58.917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6150 2823 64 0,'-13'0'31'0,"-8"1"1"15,-1 8-2-15,-17 4-23 16,3 12 0-16,-9 2-3 15,-1 9 1-15,-7-1-1 16,3 8 0-16,-2-6-1 16,6 1 0-16,11-9-1 15,7-3-1-15,10-6 0 0,13-4 0 16,14-3 0-16,11-2-1 15,10 2 0-15,7 4 0 16,6 4 1-16,2 4 0 16,2 1-1-16,-3 4 1 15,-7 3-1-15,-7 1 1 16,-8-1 0-16,-7 1-1 15,-14-3 1-15,-8 2 0 16,-13-2 0-16,-3-3-2 16,-7-2 2-16,-1-4-2 15,-3 0 1-15,5-7-2 16,5 1-3-16,2-11-1 15,16 8-4-15,6-13-7 16,0 0-10-16,15 3-8 0,13-3 0 16,0-8 2-16</inkml:trace>
  <inkml:trace contextRef="#ctx0" brushRef="#br0" timeOffset="404.0404">6496 3327 64 0,'2'-26'33'15,"-5"11"1"-15,-16-2-1 16,1 17-16-16,-16-6-10 16,5 14-1-16,-10 2-1 15,3 7-1-15,-6 5-1 16,4 7 0-16,3 1-1 0,6 3-1 15,6-1 1-15,7 2-2 16,10-3 1-16,7-2-1 16,9-7 0-16,9-6 0 15,8-8 0-15,6-9 1 16,6-14-1-16,2-8 1 15,2-13-1-15,0-11 1 16,-3-1-1-16,-8-3 1 16,-5 0-1-16,-10 5 0 15,-7 7 0-15,-10 9 0 16,-7 15 0-16,-6 5-1 15,-3 14-1-15,-2 3-1 16,4 15-3-16,-1-9-6 16,18 17-23-16,-3-9-1 0,16 6 0 15,1-10-1-15</inkml:trace>
  <inkml:trace contextRef="#ctx0" brushRef="#br0" timeOffset="879.0879">6891 3311 85 0,'-21'8'36'0,"-9"-11"0"16,5 13 2-16,-12-5-28 15,4 9-5-15,-1-1-1 0,3 8-1 16,2 3-1-16,6 6 0 16,3-2-1-16,10 2 0 15,11-5-1-15,11-4 0 16,9-9 1-16,8-12 0 15,8-12 0-15,9-16 0 16,4-17 1-16,5-10-1 16,-1-14 1-16,-3-8-1 15,-5-6 1-15,-4-2-2 16,-9 2 1-16,-7 9-2 15,-12 12 2-15,-7 14-1 16,-7 9 0-16,-9 19 1 16,-4 20-1-16,-5 19 1 15,-4 19-1-15,0 17 1 0,4 10-1 16,-1 11 0-16,7 10-3 15,8-2-1-15,14 1-2 16,5-16-3-16,20 5-8 16,-8-26-22-16,19 2 1 15,-7-23 0-15,9-3 0 16</inkml:trace>
  <inkml:trace contextRef="#ctx0" brushRef="#br0" timeOffset="1097.1097">7430 3208 81 0,'8'-16'36'0,"-8"16"-1"16,0 0 1-16,-22 29-27 16,13 11-3-16,-5 4-2 0,1 6-2 15,1 4-1-15,1 1 0 16,7-3-1-16,3-12-3 15,8-7 1-15,2-22-6 16,14-3-20-16,-6-26-8 16,10-5 1-16,-6-22-1 15</inkml:trace>
  <inkml:trace contextRef="#ctx0" brushRef="#br0" timeOffset="1239.1239">7459 2921 101 0,'-14'-6'35'0,"-5"5"-1"16,9 14-6-1,11 7-51-15,-2-8-11 0,9 11-1 16,-1-8-2-16,13 9 1 16</inkml:trace>
  <inkml:trace contextRef="#ctx0" brushRef="#br0" timeOffset="1638.1638">7668 3271 102 0,'-14'33'38'0,"-10"-8"1"15,8 13-2-15,0-7-32 16,2 2-1-16,2-2-2 16,9 0 0-16,5-6-1 15,8-5 0-15,5-5-1 0,10-9 1 16,6-8-1-16,3-8 1 15,3-7 0-15,1-11 0 16,-2-4 0-16,-4-5 0 16,-6-5 0-16,-5 0-1 15,-6 3 1-15,-6 3-1 16,-4 3 1-16,-5 8-1 15,-3 11 0-15,3 14-1 16,-11-1 1-16,3 18 0 16,-2 8-1-16,1 5-1 15,3 7-1-15,1-3-1 16,8 5-2-16,0-10-2 15,18 6-12-15,-8-26-17 0,18 3 0 16,-3-18-1-16,13-2 1 16</inkml:trace>
  <inkml:trace contextRef="#ctx0" brushRef="#br0" timeOffset="2148.2148">8214 3215 95 0,'-9'26'36'0,"-12"1"1"16,7 10 0-16,-5-1-33 15,8 4 1-15,-2-4-3 16,6-3 1-16,2-4-2 16,8-8 0-16,4-10 0 15,3-8 0-15,6-10-1 0,1-9 1 16,0-6-1-16,3-7 1 15,-3-5 0-15,-2-4-1 16,-2 1 1-16,-2 2-1 16,-1 7 1-16,-5 1-1 15,-1 9 1-15,-3 7-1 16,-1 11 1-16,0 0-1 15,2 18 1-15,0 0-1 16,-2 3 0-16,4 2 0 16,2-2 0-16,6-1 0 15,-1-7 0-15,3-3 1 16,5-10-1-16,0-7 1 15,2-8 0-15,1-5-1 16,1-6 2-16,1-1-2 16,0-3 1-16,-1 2 0 0,-4 4-1 15,-6 6 0-15,0 14 1 16,-6 16-1-16,-7 13 0 15,-7 13 0-15,-4 14 0 16,0 6-1-16,2 4 0 16,1-3-2-16,11-3-5 15,0-23-14-15,24-3-16 16,-1-27-4-16,13-6 1 15,-2-22-1-15</inkml:trace>
  <inkml:trace contextRef="#ctx0" brushRef="#br0" timeOffset="4042.4042">6284 3893 24 0,'6'-15'29'0,"-2"2"1"16,-2-2 2-16,-2 15-16 16,-2-17-2-16,2 17-3 15,-10-6-2-15,10 6-1 16,-24 15-3-16,10 3-1 15,-7 5-1-15,0 12 0 16,-2 10-2-16,2 7 1 16,5 6-2-16,2 5 1 15,9 1-2-15,9-3-2 16,14-5-4-16,4-19-15 15,21-1-12-15,5-20-1 16,7-7 0-16,1-14-1 16</inkml:trace>
  <inkml:trace contextRef="#ctx0" brushRef="#br0" timeOffset="4613.4613">6637 4087 75 0,'-24'11'35'15,"5"10"-1"-15,-5-5 0 16,7 14-30-16,-1-2-2 16,4 6 1-16,2 2-1 15,1 1-1-15,3-5 0 16,2 0-1-16,4-7 1 15,3-6-2-15,2-7 2 0,-3-12-1 16,11-6 1-16,0-10 1 16,0-9-1-16,1-5 1 15,1-7-1-15,-1-2 1 16,3-3-2-16,-2 3 1 15,-1 5 0-15,-3 7-1 16,-1 6-1-16,-2 6 2 16,-6 15-1-16,0 0 1 15,8 12-1-15,-7 5 1 16,-1 2-1-16,0 3 1 15,4 0-1-15,4-1 1 16,1-6-1-16,4-5 1 16,4-7 0-16,5-7 0 15,1-7 0-15,4-5 0 16,1-6 1-16,-5 0-1 0,1-1 0 15,-4 4 0-15,-3 3-1 16,-4 7 1-16,-13 9-1 16,16 11 1-16,-16 9-1 15,-2 8-1-15,0 6 0 16,-3 3-1-16,4 6-1 15,-3-5-3-15,11 1-2 16,-4-17-12-16,17 7-17 16,-5-19 0-16,14 1-1 15,-4-17 2-15</inkml:trace>
  <inkml:trace contextRef="#ctx0" brushRef="#br0" timeOffset="4994.4994">7133 4209 82 0,'-21'12'35'0,"18"0"0"16,3-12-1-16,-5 15-32 16,5-15 1-16,26 12 0 15,-4-11 0-15,2-1 0 16,0-4-1-16,3-1 1 15,-3-7 0-15,-5 3 0 16,-5-5-1-16,-5 1 0 16,-9 1 0-16,-3 0-1 15,-8-1 1-15,-4 4-2 16,-5 5 1-16,-2 4-1 0,-3 5-1 15,-1 9 1-15,2 6 0 16,2 6 0-16,2 6-1 16,9 0 0-16,5 2 1 15,8-2-1-15,12-6-1 16,11-8-2-16,8-7 0 15,4-19-6-15,25 1-20 16,-8-22-5-16,10-1-1 16,-10-18-1-16</inkml:trace>
  <inkml:trace contextRef="#ctx0" brushRef="#br0" timeOffset="5183.5183">7641 3796 88 0,'-25'22'36'0,"7"24"-2"16,-8 4 2-16,6 17-32 15,5 1-2-15,4 6 0 16,3-3-3-16,3-3-1 16,11-7-2-16,-4-18-9 15,16-1-22-15,-9-17-1 16,6-6 0-16,-15-19 0 15</inkml:trace>
  <inkml:trace contextRef="#ctx0" brushRef="#br0" timeOffset="5356.5356">7524 4114 89 0,'0'0'33'16,"-2"20"1"-16,2-20-2 15,20 13-35-15,7-1-14 16,-1-10-16-16,14 2 0 15,-1-8-2-15,10 2 2 16</inkml:trace>
  <inkml:trace contextRef="#ctx0" brushRef="#br0" timeOffset="5724.5724">7995 4128 83 0,'-17'21'38'0,"-10"-6"-2"15,3 12 2-15,-12-4-31 16,9 3-1-16,-1-3-2 0,6 3-1 15,4-8-1-15,8 0 0 16,8-6-1-16,2-12 0 16,26 7-1-16,-3-13 1 15,5-5-1-15,2-7 1 16,1-1 0-16,-2-2-1 15,-4 0 1-15,-5 0 0 16,-6 5-1-16,-5 5 0 16,-9 11 1-16,0 0-1 15,0 0 1-15,-1 22-1 16,-5 3 0-16,1 3-1 15,-1 2 0-15,2 1-1 0,4-2-1 16,5-7-3-16,7-6-2 16,-12-16-15-16,38-15-15 15,-14-12 1-15,9 2-2 16,-3-17 2-16</inkml:trace>
  <inkml:trace contextRef="#ctx0" brushRef="#br0" timeOffset="5946.5946">8309 3807 91 0,'-6'19'38'0,"-4"2"-1"16,6 18 2-16,-7 6-35 15,7 5-1-15,-2 4-1 16,4 2 0-16,2 1-1 0,0-5-3 15,5-3-3-15,-2-20-10 16,12 1-22-16,-6-17-1 16,10-6 0-16,-5-19-1 15</inkml:trace>
  <inkml:trace contextRef="#ctx0" brushRef="#br0" timeOffset="6230.623">8579 3732 93 0,'3'10'39'15,"9"13"0"-15,-5-8-1 16,3 15-34-16,4 2 0 15,2 11-1-15,-4 3 0 16,3 7-1-16,-7 2-1 16,-2 3 0-16,-6 0-1 15,-5-1 0-15,-9-1-2 16,-5-7-2-16,1 3-8 15,-14-21-21-15,10 4-7 16,-8-17 1-16,9-3-3 16</inkml:trace>
  <inkml:trace contextRef="#ctx0" brushRef="#br0" timeOffset="6746.6746">9348 3308 73 0,'-1'-25'36'16,"3"12"0"-16,-10 3-1 15,8 10-27-15,-13 22-3 16,3 7-2-16,-6 9-1 15,2 10-2-15,-1 6 1 16,3 6-2-16,3 1 1 16,2-4-3-16,9-1-1 0,-4-14-6 15,18 2-24-15,-11-21 0 16,9-2-3-16,-14-21 2 15</inkml:trace>
  <inkml:trace contextRef="#ctx0" brushRef="#br0" timeOffset="6915.6915">9209 3571 94 0,'-22'-17'38'0,"22"17"0"16,-19-9-2-16,19 9-30 16,21-3-5-16,9-6-2 15,21 2-9-15,2-16-27 16,22 6 0-16,2-13-1 15,15 5-2-15</inkml:trace>
  <inkml:trace contextRef="#ctx0" brushRef="#br0" timeOffset="7851.7851">10257 2799 70 0,'-9'-13'36'16,"9"13"-1"-16,0 0 2 16,0 0-30-16,0 0-2 15,-8 20 0-15,8 3-1 16,5 11 0-16,-5 9-2 15,2 10 0-15,-3 12 0 16,2 6-1-16,-2-2 0 16,1-2 1-16,3-8-2 15,4-8 2-15,2-16-1 16,8-13 1-16,2-22 0 0,9-16 0 15,1-13-1-15,4-10 1 16,0-10 0-16,0-7-1 16,-3 0 0-16,-4 3-1 15,-5 7 0-15,-6 7 0 16,-3 11 1-16,-5 9-1 15,-7 19 0-15,0 0-1 16,-4 21 1-16,0 9 0 16,0 9 0-16,2 11 0 15,2 3 0-15,7 4 0 16,7-2-1-16,5-6 2 15,8-8-1-15,4-7 0 16,5-14 0-16,1-11 0 16,-2-14 1-16,-2-10-1 0,-4-16 1 15,-2-6-1-15,-8-10 1 16,-3-4-1-16,-7-5 0 15,-1-1 0-15,-3 7 0 16,-5 2-1-16,-1 13-1 16,-3 3-2-16,4 19-2 15,-8 2-3-15,16 26-12 16,-8-15-15-16,5 32-2 15,0-11 0-15,13 14-1 16</inkml:trace>
  <inkml:trace contextRef="#ctx0" brushRef="#br0" timeOffset="8284.8284">11262 3179 91 0,'-15'0'38'16,"-12"-9"0"-16,6 11 1 15,-14 1-35-15,9 10 1 16,-1 6-2-16,4 10 0 16,-1 5-1-16,7 7 0 15,5 1-1-15,7 2-1 16,8-2 1-16,10-10-2 15,6-8 2-15,5-9-1 16,5-10 0-16,3-10 1 16,2-12-1-16,0-7 1 0,-4-10 0 15,-4-5 0-15,-1-2 0 16,-6-3 0-16,-2 2-1 15,-7 6 1-15,-3 6-1 16,-3 6 0-16,-2 13 1 16,-2 11-1-16,0 0-1 15,-9 29 1-15,6 2-1 16,2 2-1-16,6 7-2 15,-1-5-1-15,15 5-6 16,-6-23-12-16,24 1-15 16,-7-25 0-16,14-4-2 15,-2-24 2-15</inkml:trace>
  <inkml:trace contextRef="#ctx0" brushRef="#br0" timeOffset="8481.8481">11821 2641 88 0,'-18'0'38'0,"4"32"1"15,-13 11-2-15,4 19-31 16,-3 12-3-16,4 12 0 16,6 4-2-16,2 1 0 15,9-3-4-15,1-12-1 16,13 2-13-16,-6-23-22 15,12-7 2-15,-6-25-2 16,7-7 2-16</inkml:trace>
  <inkml:trace contextRef="#ctx0" brushRef="#br0" timeOffset="8684.8684">11639 3040 100 0,'-11'4'39'0,"-3"-3"1"16,12 9-2-16,2-10-34 15,0 0-3-15,32 4 0 16,-1-8-3-16,9 1-2 16,5-12-8-16,15 12-25 15,-8-11 0-15,7 9-2 16,-9-8 0-16</inkml:trace>
  <inkml:trace contextRef="#ctx0" brushRef="#br0" timeOffset="9292.9292">12026 3190 99 0,'-22'34'39'16,"-4"-14"0"-16,12 4-1 16,4-14-34-16,10-10-2 15,17 3-1-15,3-13 0 16,9-3-1-16,4-7 0 15,5-5 1-15,-1-4-1 16,-2-1 0-16,-5-1 0 16,-9 3 1-16,-7 0-1 15,-12 4 0-15,-9 2 1 16,-9 8-1-16,-8 6 1 15,-6 8 0-15,-4 12-1 16,0 5 1-16,1 10 0 0,4 6-1 16,3 6 1-16,11 2-1 15,6-1 1-15,12-3-1 16,12-8 0-16,13-11 0 15,9-6 0-15,11-11 0 16,6-10 0-16,3-5 1 16,2-8-1-16,-6 2 0 15,-4 0 0-15,-8 3 1 16,-10 4-1-16,-8 7 0 15,-9 9 0-15,-6 8 0 16,-4 12 0-16,-8 3 0 16,1 7 0-16,-4 3 0 15,1 3 0-15,-1-3 0 16,1-6 1-16,1-8-1 0,4-9 1 15,1-13 0-15,0 0 1 16,17-32-1-16,-6 1 1 16,1-11 0-16,6-3 0 15,5-7 0-15,-1 0-2 16,2 5 0-16,0 3-3 15,3 15-6-15,-8-6-9 16,19 27-9-16,-21-12-14 16,17 16-1-16,-2-4-2 15,14 7 0-15</inkml:trace>
  <inkml:trace contextRef="#ctx0" brushRef="#br0" timeOffset="10586.0585">13734 3199 55 0,'-22'2'35'0,"22"-2"0"16,-15 7 0-16,20 6-14 0,-5-13-15 15,16 12-1-15,4-10-2 16,14 2 1-16,10-6-1 15,13-3 0-15,9-4-1 16,13-2 0-16,0-6 0 16,8 0-1-16,1 0 0 15,-4 1 0-15,-5 2-1 16,-13 2 1-16,-11 3-1 15,-11 2 1-15,-12 0 0 16,-14-1 0-16,-18 8 0 16,-2-21-1-16,-20 8 1 15,-11 0 0-15,-11-2 1 16,-6-2-2-16,-6 2 1 15,-2 0 1-15,4 4-1 16,5 2 0-16,8 1 0 0,13 2-1 16,14 4 1-16,14 2-1 15,18 0 0-15,14 3-1 16,13 2 1-16,12 2 0 15,6 1 0-15,7 2 0 16,0 4 1-16,-4 3-1 16,-9 4 0-16,-14 2 1 15,-16 5 0-15,-16 8 0 16,-20 5-1-16,-18 5 1 15,-17-1-1-15,-12 4 0 16,-5-5 0-16,-1-3 0 16,1-6-2-16,9-15-1 15,18-2-4-15,8-24-10 16,40 8-11-16,4-26-13 0,25 1 1 15,4-13-3-15,23-1 2 16</inkml:trace>
  <inkml:trace contextRef="#ctx0" brushRef="#br0" timeOffset="11389.1388">15545 2634 61 0,'2'-13'36'0,"-2"13"-1"16,0 0-1-16,4 10-25 15,-15 7-1-15,6 13-1 16,-4 5-2-16,1 13-1 16,-4 7-2-16,-1 8 1 15,-2 4-1-15,0 4 0 16,1-3-2-16,3-3-2 15,3-3-3-15,-2-21-5 16,18 4-24-16,-6-28-2 16,12-1 0-16,-3-24-2 0</inkml:trace>
  <inkml:trace contextRef="#ctx0" brushRef="#br0" timeOffset="11585.1584">15478 3035 93 0,'-11'0'38'0,"-6"-3"1"16,17 3-1-16,-11 8-32 15,11-8-3-15,21-3-2 16,8-5 0-16,10-2-3 16,10-7-1-16,10-1-4 15,-1-20-16-15,18 7-15 16,-6-10-1-16,4 3 0 0,-14-7 0 15</inkml:trace>
  <inkml:trace contextRef="#ctx0" brushRef="#br0" timeOffset="11791.179">16063 2414 93 0,'-29'23'38'16,"-9"4"1"-16,9 24 0 16,1 1-35-16,1 14-1 15,2 4-1-15,10 6 0 16,4 1-2-16,7-5 1 15,5-2-3-15,9-10-3 16,15 6-8-16,-8-25-24 16,19 0-1-16,-3-22 0 0,10-3-1 15</inkml:trace>
  <inkml:trace contextRef="#ctx0" brushRef="#br0" timeOffset="12290.2289">16287 2886 99 0,'-23'-17'39'15,"12"25"-1"-15,-11 0 1 16,10 14-36-16,-4 3 0 16,6 4-1-16,1 4 0 15,5 1-1-15,5-5 0 16,8-2 1-16,2-4-1 15,5-5 0-15,3-8 0 16,4-6-1-16,3-11 0 0,0-8 0 16,-1-5 1-16,-2-4-1 15,0-7 0-15,-2 1-1 16,-3-5 1-16,0 7 0 15,-4 2 0-15,-4 8 0 16,-1 7 0-16,-9 11 0 16,6 12-1-16,-6 13 1 15,-2 16 0-15,-3 12-1 16,-2 16 1-16,-1 6-1 15,1 9 2-15,-2 6 0 16,-3-2-1-16,1-5 1 16,-6-6 0-16,2-11 0 15,-7-11 0-15,0-11 0 16,-4-14 0-16,0-14 0 0,0-11-1 15,4-15 1-15,5-8-2 16,5-19-1-16,9-6-4 16,6-16-1-16,21 6-12 15,-8-24-8-15,21 16-13 16,-3-8 0-16,12 11 0 15,-4 2 2-15</inkml:trace>
  <inkml:trace contextRef="#ctx0" brushRef="#br0" timeOffset="12764.2763">17054 2994 85 0,'11'-11'37'0,"-12"-7"0"0,1 18 1 16,-15-27-30-16,4 18-2 15,-10-1-1-15,1 7-1 16,-9 3 0-16,1 11-1 16,-5 4 0-16,0 9 0 15,1 5-2-15,3 3 1 16,4 4-1-16,9-2 0 15,9-4-1-15,12-2 1 16,12-11-1-16,9-12 0 16,9-10 0-16,6-10 0 15,4-9 0-15,1-10 0 16,-2-10 1-16,-5-6 0 0,-5-3-2 15,-9 2 2-15,-4 3-2 16,-8 4 0-16,-8 8 0 16,-3 11 2-16,-9 15-1 15,-4 15 1-15,-5 14 0 16,2 11-2-16,0 6 2 15,5 4 1-15,5 4-3 16,8-3-2-16,14-2 0 16,8-16-3-16,19-2-2 15,-2-20-8-15,23 9-7 16,-17-27-9-16,16 8-7 15,-12-15 0-15,0 4 1 16</inkml:trace>
  <inkml:trace contextRef="#ctx0" brushRef="#br0" timeOffset="13372.3371">17588 2922 78 0,'-25'15'39'0,"9"16"-1"15,-9-2 1-15,6 7-22 16,0-2-13-16,5 3-1 16,2-4 0-16,5-5-1 15,1-7 0-15,7-7-1 16,-1-14 1-16,18-8-1 15,-7-11 1-15,6-8-1 16,0-10 0-16,2-6 0 16,1-6 0-16,0-3 0 15,-3 4-1-15,0 5 0 16,-6 6-1-16,0 8 2 15,0 5-1-15,0 9 0 16,1 9 0-16,2 6 0 0,4 3 0 16,3 4 0-16,5 1 1 15,3-2-1-15,2-1 0 16,2-3 0-16,-3-1 0 15,-2-3 0-15,-4 1 0 16,-5-3 0-16,-5 2 0 16,-14 2 0-16,11-2 0 15,-11 2 0-15,-11 16 0 16,-3 1 1-16,-5 6-1 15,-1 8-1-15,-2 5 2 16,3 8-2-16,0 0 2 16,6-3-2-16,6 2 2 15,10-7-2-15,7-9 2 16,10-9-1-16,11-11 0 0,6-14 1 15,8-12-1-15,1-9 1 16,-5-10-1-16,0-8 0 16,-11-3 0-16,-5-3 1 15,-12 2-2-15,-13 5 1 16,-9 11-2-16,-6 6 1 15,-4 14-1-15,-5 7-1 16,9 20-4-16,-7-7-8 16,27 24-5-16,-11-20-9 15,29 20-3-15,-2-15-8 16,22 0-1-16,-2-9 2 15</inkml:trace>
  <inkml:trace contextRef="#ctx0" brushRef="#br0" timeOffset="13862.3861">18552 2804 98 0,'-12'0'41'15,"-5"15"1"-15,-12-4-1 16,5 14-34-16,-10 2-3 16,-2 6-2-16,5 5 1 15,3 0-2-15,6 1 1 16,8-2-2-16,6-4 0 15,11-7 1-15,10-9-1 16,7-10 0-16,9-11-1 16,5-11 1-16,2-8 1 15,1-8-1-15,-3-7 0 16,-2-4 1-16,-4-2-1 0,-7 5 1 15,-4 6-1-15,-7 12 1 16,-5 5-1-16,-5 16 0 16,-4 16 0-16,-5 16 0 15,-5 23-1-15,-4 19 0 16,-3 17 1-16,-2 13 0 15,0 9 0-15,0 1 0 16,-1 0 0-16,3-9 0 16,-1-10 2-16,1-17-2 15,-2-17 1-15,0-18 0 16,-4-15 0-16,0-18-1 15,-2-16 0-15,1-17-1 16,5-14-2-16,4-20-3 16,16-7-8-16,-3-24-4 15,27 16-4-15,-11-24-5 0,29 26-5 16,-12-16-4-16,22 19-5 15,-1 2 4-15</inkml:trace>
  <inkml:trace contextRef="#ctx0" brushRef="#br0" timeOffset="14546.4545">18845 2953 76 0,'-12'16'40'0,"-5"-8"0"16,19 9 1-16,-2-17-22 15,20 6-16-15,7-2-1 16,12-4 0-16,5-6 0 0,2-2 0 16,-3-7-1-16,1-4 0 15,-7-5 0-15,-9-6 0 16,-11 2 0-16,-9 0 1 15,-8 0-1-15,-7 6 0 16,-9 4 0-16,-5 13 0 16,-11 13 0-16,-4 10-1 15,-5 9 1-15,3 10-1 16,1 6 1-16,3 5-1 15,11 1 0-15,13-9-1 16,15-3 0-16,13-12-1 16,13-10 0-16,9-13-3 15,13-12-1-15,3-14-1 16,6-1-2-16,-6-16 1 0,1 4 1 15,-15-5 2-15,-5 4 4 16,-9 8 2-16,-12 7 2 16,-16 23 3-16,0 0 2 15,-9 14 0-15,-15 7-1 16,3 18-1-16,-4 0-2 15,5 5-2-15,1-3 0 16,10-5 0-16,7-7-1 16,6-12 1-16,11-14-1 15,9-10 0-15,5-13 0 16,4-6 0-16,1-11 0 15,2-4 0-15,-2-5-1 16,0 5 1-16,-7 6 0 16,-6 9 0-16,-6 9-1 15,-15 17 1-15,0 0 0 0,4 32-1 16,-14 3-1-16,-2 5-2 15,5 12-6-15,-7-14-3 16,12 22-7-16,-15-31-3 16,26 21-6-16,-21-34-4 15,19 13-5-15,-13-19-5 16,6-10 6-16</inkml:trace>
  <inkml:trace contextRef="#ctx0" brushRef="#br0" timeOffset="15281.528">16949 3796 92 0,'-5'-21'36'15,"-14"-6"2"-15,5 20-4 16,-18-7-25-16,7 14-3 16,-10 5-1-16,0 13 0 15,-3 7-2-15,4 11 0 16,2 2 0-16,4 5-1 15,8-2 0-15,11-3-1 16,9-6 1-16,11-9-1 16,10-8-1-16,9-13 1 15,5-10 0-15,6-12-1 16,-1-6 1-16,0-7-1 15,-2-3 0-15,-5-6 0 16,-6 5 0-16,-5 1 0 0,-6 11 0 16,-6 5-1-16,-10 20 0 15,0 0 1-15,0 18-1 16,-7 20 1-16,-4 17 0 15,2 17-1-15,-5 11 1 16,0 14 0-16,0 4 0 16,-1 0 0-16,-3 0 0 15,0-11 0-15,-4-10 0 16,-1-10 1-16,-4-16-1 15,1-14 0-15,-4-16 0 16,1-13-1-16,3-17 0 16,1-12-1-16,10-16-1 15,2-13-3-15,16-6-4 16,-1-20-6-16,25 14-5 0,-8-17-5 15,23 20-4-15,-5-11-6 16,12 17-1-16,1-2 2 16</inkml:trace>
  <inkml:trace contextRef="#ctx0" brushRef="#br0" timeOffset="15699.5698">17463 3860 86 0,'4'-23'38'0,"0"11"1"16,-19-6 1-16,2 14-26 15,-13-4-8-15,0 9-1 16,-4 3-1-16,-3 7-1 0,1 6 0 16,3 9-1-1,1 3 0-15,7 5-1 0,6-3 1 16,5 4-2-16,10-5 1 15,7-4-1-15,8-6 0 16,8-10 0-16,6-8 0 16,8-9 0-16,0-11 0 15,2-8 0-15,0-3 1 16,-3-3-1-16,-6-3 0 15,-3 1 1-15,-6 7-1 16,-4 3 0-16,-8 8-1 16,-9 16 1-16,0 0 0 15,0 0-1-15,6 27-1 16,-10 0-1-16,6 7-2 0,0-1-1 15,11 6-3-15,-3-17-5 16,27 10-6-16,-12-31-5 16,29 10-2-16,-10-33-5 15,17 1-5-15,-4-18 2 16</inkml:trace>
  <inkml:trace contextRef="#ctx0" brushRef="#br0" timeOffset="15986.5985">18091 3637 114 0,'-33'1'41'0,"9"16"0"15,-10-7-9-15,10 14-29 16,5 0 0-16,12 2-2 16,10-2 0-16,12-2-1 15,9-5 0-15,8-2 0 0,6-4 0 16,0 0 0-16,-5-2 0 15,-4 3 1-15,-11 3 0 16,-15 5-1-16,-12 5 1 16,-14 2 0-16,-7 6 0 15,-7-4-2-15,-1 4-2 16,-1-11-6-16,14 7-6 15,-6-27-7-15,30 13-8 16,-7-29-8-16,23 0-6 16,7-17 1-16</inkml:trace>
  <inkml:trace contextRef="#ctx0" brushRef="#br0" timeOffset="16655.6654">19995 2901 63 0,'-10'-7'38'0,"10"7"-2"15,-23 26 2-15,17 8-18 16,-7 3-17-16,1 14-1 15,1 8 0-15,0 8 1 16,3 0-2-16,5-2-2 16,6-2 0-16,2-17-4 15,11 0-5-15,-10-27-24 16,15-2-1-16,-6-22-3 15,7-3 2-15</inkml:trace>
  <inkml:trace contextRef="#ctx0" brushRef="#br0" timeOffset="16797.6796">19958 3283 97 0,'-28'-25'39'16,"10"17"1"-16,-7-7-1 15,25 15-32-15,-7-13-4 16,23 3-3-16,19 4-10 16,10-24-11-16,30 10-19 15,2-12-1-15,18 3-1 16,4-11 0-16</inkml:trace>
  <inkml:trace contextRef="#ctx0" brushRef="#br0" timeOffset="17488.7487">21634 2275 80 0,'0'-11'38'0,"-13"-6"-2"15,-2 16 0-15,-15-6-27 16,1 15-3-16,-15 4-1 16,0 13-2-16,-8 9 0 15,0 10-1-15,2 2 0 16,11 6-1-16,5 1-1 15,10 0 2-15,12-4-1 0,9-6 0 16,12-7-1-16,8-4 1 16,3-7 0-16,3 1 0 15,0-8-1-15,-2-2 1 16,-2 1-1-16,-4 0 0 15,-4 1 0-15,-8 2 0 16,-6 3 0-16,-5 1 0 16,-6 6 1-16,-4 0-1 15,-3 0 0-15,-3-1 0 16,1-4-1-16,3-4-1 15,6 0-2-15,14-21-3 16,0 22-10-16,5-34-14 16,24 5-7-16,-4-10-1 15,16-1-1-15,1-10 3 0</inkml:trace>
  <inkml:trace contextRef="#ctx0" brushRef="#br0" timeOffset="17870.7869">21855 2750 96 0,'-10'-9'39'16,"-1"11"-1"-16,-14-6 1 16,1 11-34-16,-4-2-1 15,0 12 0-15,-1 3 0 16,2 7-2-16,3 3 1 15,6 2-1-15,5 2-1 16,8 0 0-16,9-2 0 0,6-5 0 16,10-9-1-16,8-6 1 15,4-10 0-15,4-9 0 16,1-9-1-16,1-9 1 15,-3-9-1-15,-6-3 0 16,-7-4-1-16,-9 1 0 16,-10 2-1-16,-9 5-1 15,-4 7 0-15,-10 6 0 16,1 13-1-16,-5 4-2 15,11 14-1-15,-4-8-7 16,28 24-12-16,-3-14-10 16,21 9-1-16,6-11-2 15,16 4 2-15</inkml:trace>
  <inkml:trace contextRef="#ctx0" brushRef="#br0" timeOffset="18320.8319">22365 2757 110 0,'-24'-3'39'0,"-16"-9"1"15,7 13-1-15,-6-3-36 16,-3 5 0-16,-2 8-1 16,2 10 0-16,0 6 0 15,10 9-1-15,3 4 0 16,13 4-1-16,10-2 1 15,12-2-1-15,13-8 1 16,14-13 0-16,6-12 0 0,12-15 1 16,2-19-1-16,5-13 1 15,0-14-1-15,-3-12 0 16,-3-11 1-16,-2-8-2 15,-6-3 0-15,-6 1 0 16,-9 11 0-16,-6 10-2 16,-8 11 4-16,-5 15-2 15,-8 20 0-15,-2 20 0 16,-25 35 0-16,4 13 0 15,-2 15 0-15,0 12 0 16,5 8-3-16,3 4 1 16,12-1-2-16,9-14-2 15,21-4-4-15,0-28-5 16,23 6-8-16,-13-35-7 15,20 1-6-15,-14-21-2 0,6-5-1 16,-9-18 3-16</inkml:trace>
  <inkml:trace contextRef="#ctx0" brushRef="#br0" timeOffset="18504.8503">22966 2686 107 0,'-17'7'40'0,"-6"16"1"16,5 15-1-16,-3 0-35 15,1 7-2-15,5 0 0 16,2 0-2-16,7-4-2 15,6-5 0-15,10-13-3 16,4-16-6-16,19 3-8 16,-12-28-16-16,17 1-6 15,-7-24 2-15,4 2-1 0</inkml:trace>
  <inkml:trace contextRef="#ctx0" brushRef="#br0" timeOffset="18631.863">23029 2439 109 0,'-27'-24'36'0,"9"19"1"16,-2 4-5-16,6 0-45 15,20 22-24-15,0-9-1 16,14 16 0-16,4-9-1 16</inkml:trace>
  <inkml:trace contextRef="#ctx0" brushRef="#br0" timeOffset="19055.9054">23391 2747 116 0,'-22'25'43'0,"-11"-9"-1"16,8 13-2-16,-7-6-35 15,10 6-2-15,6-1 0 16,7 4 0-16,4-2-3 16,8-5 0-16,8-2 0 15,7-4 0-15,8-8 0 16,5-6 0-16,3-11 0 15,3-6 0-15,-3-8 0 16,5-8 0-16,-5-6 0 16,-3-4 0-16,-4 0 0 15,-1 1 0-15,-6 3 0 16,-5 9 0-16,-4 6 0 15,-11 19 0-15,0 0 0 0,3 14 0 16,-14 13 0-16,-3 4 0 16,0 5 0-16,2 1-2 15,2 1-1-15,5-6 0 16,10-3-3-16,8-20-5 15,19 5-4-15,-5-25-6 16,24 13-9-16,-10-26-8 16,13 7 0-16,-6-19 0 15,0 11 3-15</inkml:trace>
  <inkml:trace contextRef="#ctx0" brushRef="#br0" timeOffset="19517.9516">23976 2778 117 0,'-8'11'40'0,"-16"-5"1"16,4 18-2-16,-1-2-35 15,-2 6-1-15,1 2-1 16,4 1 0-16,1-2 0 15,9-6-1-15,6-3 0 16,4-8 0-16,-2-12 1 16,24 3-2-16,-8-15 0 15,6-4 0-15,0-11 0 16,-1 0 0-16,2-8 0 15,-2 1 0-15,-5 0 0 16,-3 5 0-16,-3 6 0 16,-2 5 0-16,-8 18 0 15,0 0 0-15,0 0 0 16,8 16 0-16,-8 6 0 15,3 0 0-15,0 4 0 0,2-3 0 16,3-1 0-16,6-9 0 16,2-3 0-16,5-9 0 15,2-5 0-15,4-7 0 16,-1-6 0-16,5-5 0 15,0 0 0-15,-7-1 0 16,-1 4 0-16,-3 4 0 16,-4 4 0-16,-16 11 0 15,10 16 0-15,-15 10-2 16,-8 13-2-16,-10 4-3 15,-2 20-5-15,-16-8-3 16,6 25-6-16,-21-26-7 16,18 17-8-16,-16-14-4 15,5-3 0-15,-3-7 3 0</inkml:trace>
  <inkml:trace contextRef="#ctx0" brushRef="#br0" timeOffset="20020.0018">21291 3611 103 0,'0'-13'40'16,"-7"-7"1"-16,7 20-4 16,-1-9-34-16,1 9-1 15,-6 17 1-15,4 14-1 0,-6 12 0 16,-1 15-1-16,-5 13-1 15,0 10 1-15,0 5-2 16,0 3 0-16,7-3-2 16,-1-14-1-16,13-5-2 15,-1-25-7-15,22-1-9 16,-15-30-16-16,17-3-1 15,-9-22-1-15,5-5 4 16</inkml:trace>
  <inkml:trace contextRef="#ctx0" brushRef="#br0" timeOffset="20194.0192">21309 4052 112 0,'-15'-15'39'16,"15"15"0"-16,-12-9-9 16,12 9-27-16,17-4-2 0,8-2-2 15,9-5-2-15,5-7-2 16,13 2-3-16,-7-22-9 15,15 6-20-15,-14-13 0 16,5 6-1-16,-16-14 2 16</inkml:trace>
  <inkml:trace contextRef="#ctx0" brushRef="#br0" timeOffset="20366.0364">21735 3463 95 0,'-15'1'36'16,"-12"13"3"-16,6 29-4 16,-10 10-28-16,4 18-4 15,0 13-1-15,3 10 0 16,4 3-1-16,7-3-1 15,8-6-3-15,6-13-3 0,17-4-10 16,-6-27-23-16,21-9 2 16,-4-27-3-16,11-7 3 15</inkml:trace>
  <inkml:trace contextRef="#ctx0" brushRef="#br0" timeOffset="20826.0824">21874 3967 103 0,'-20'4'39'15,"7"18"1"-15,-7-6-1 16,13 12-36-16,-5-2 0 16,9 2 0-16,1 0-1 15,6-4 0-15,1-5 0 0,7-4 0 16,6-11-1-16,4-7 1 15,2-11-1-15,1-6 0 16,2-7 0-16,1-7 0 16,-3-1 0-16,0-6-1 15,-4 7 0-15,-4-1 0 16,-3 12 0-16,-4 3-1 15,-10 20 0-15,13 6 1 16,-13 21-1-16,-5 16 0 16,-4 19 1-16,-2 10-1 15,-5 15 0-15,0 7 1 16,-3 5 0-16,-6-2-1 15,0-8 1-15,-2-7-1 16,2-15 1-16,-4-14 0 16,1-15-1-16,0-18 1 0,4-16-3 15,-1-18 0-15,8-9-3 16,-3-21-5-16,19 5-6 15,-14-29-8-15,24 12-12 16,-2-17-3-16,11 13 0 16,-1-2 2-16</inkml:trace>
  <inkml:trace contextRef="#ctx0" brushRef="#br0" timeOffset="21327.1325">22556 3998 85 0,'-16'2'40'16,"-10"-9"-2"-16,11 14 3 15,-9-11-22-15,1 17-15 16,-1 7 0-16,5 10-2 16,-1 1 1-16,2 7-2 15,4-1 1-15,6 2-1 16,3-7 0-16,9-4 0 15,5-12 0-15,9-9 0 16,6-14 0-16,5-9 0 16,4-14 0-16,5-9-1 15,2-9 1-15,-1-9-1 0,-4 1 1 16,1-2 0-16,-7 0-1 15,-6 7 0-15,-6 8 0 16,-5 8 0-16,-7 16 0 16,-5 19 0-16,0 0-1 15,-19 19 1-15,4 17-1 16,1 8 0-16,2 8-2 15,3 2-1-15,12 4-4 16,0-17-4-16,22 9-8 16,-7-32-6-16,25 7-11 15,-7-19-4-15,12-5 3 16,-7-12 1-16</inkml:trace>
  <inkml:trace contextRef="#ctx0" brushRef="#br0" timeOffset="21936.1934">23064 4006 79 0,'0'0'39'16,"-29"10"-1"-16,15 11 1 15,-11-9-10-15,5 13-25 16,1 0 0-16,5 5-1 16,0-3-1-16,6-2-1 15,3-6 1-15,4-4 0 16,1-15-1-16,0 0 1 15,18-4-1-15,-7-12 0 16,2-9 0-16,1-5 0 16,0-5 0-16,-1-6 0 15,-1 0 0-15,0 2-1 0,-2 2 1 16,-3 5-2-16,1 7 1 15,0 4 0-15,3 9-1 16,-1 5 1-16,2 5 0 16,2 4 0-16,1 4 0 15,0 1 0-15,0 1-1 16,0-1 1-16,-1-1 0 15,-1 1 0-15,-13-7 0 16,18 7 0-16,-18-7 0 16,0 0 1-16,8 10-1 15,-8-10 1-15,-16 22-1 16,2-1 1-16,-3 4 1 15,-3 4-2-15,-2 9 0 16,2 0 0-16,3 5 0 16,8-3 0-16,2-3 0 0,8-2 0 15,5-9 0-15,8-6 0 16,4-13 0-16,3-9 0 15,6-11 0-15,-3-10 0 16,2-10 0-16,-2-5 0 16,-2-6 0-16,-2-3 0 15,-4 2 0-15,-4 1-4 16,-1 12-1-16,-6-1-2 15,0 21-4-15,-8-8-4 16,13 28-6-16,-10-8-5 16,0 0-4-16,17 11-7 15,5-1-1-15,1-10 3 16</inkml:trace>
  <inkml:trace contextRef="#ctx0" brushRef="#br0" timeOffset="22611.2609">23650 3841 85 0,'0'0'38'16,"-15"19"1"-16,-12 0 0 15,6 27-16-15,-10-5-18 16,1 6-1-16,-5 3-1 16,5 4-1-16,0-6-1 15,4-4 0-15,5-6-3 16,4-13-1-16,9-7-2 15,8-18-2-15,0 0-9 16,0-21-9-16,18 4-14 16,-11-18 1-16,10 6 0 0,-12-16 4 15,7 7 33-15,-4 8 6 16,-13-7 10-16,12 25 9 15,-20-8 16-15,13 20-1 16,-17-3 2-16,14 21-3 16,-6-1-32-16,7 3-2 15,6 4-3-15,7-2-2 16,11 0-1-16,4-11-2 15,11 1-1-15,-1-14-4 16,15 5-9-16,-14-26-8 16,15 13-13-16,-11-19 0 15,2 8 1-15,-11-9 2 16,3 2 36-16,-11 11 6 15,-15-9 9-15,5 23 10 16,-14 3 14-16,0 0 0 0,-23 8 1 16,13 20 0-16,-16 1-34 15,8 6-3-15,-1 5-1 16,4 1-2-16,3-1 0 15,7-6-2-15,5-4 0 16,3-14-3-16,9-5-2 16,-12-11-5-16,34-14-5 15,-25-20 0-15,16 11 0 16,-17-26 0-16,12 10-2 15,-19-23 1-15,11 12 9 16,-12-2 12-16,-10-4 9 16,10 18 2-16,-15-5 0 15,12 20 0-15,-12-5 4 0,15 28-2 16,0 0-19-16,0 0-20 15,12 8-12-15,0-1-1 16,14 9-1-16,0-6 0 16</inkml:trace>
  <inkml:trace contextRef="#ctx0" brushRef="#br0" timeOffset="23032.303">24213 3896 108 0,'-25'7'41'0,"5"12"0"15,-14-4-1-15,11 13-33 16,-12 2-3-16,3 5 0 16,3 2-1-16,3-1 0 0,8-3-2 15,7-2 0-15,9-9 1 16,9-8-2-16,11-13 0 15,11-10 0-15,7-13 0 16,6-9 0-16,3-10 0 16,-1-7 0-16,0-8 0 15,-2-3 0-15,-7 0 0 16,-8 4 0-16,-7 8 0 15,-6 7 0-15,-7 13 0 16,-6 13 0-16,-1 14 0 16,-21 21 0-16,4 15 0 15,-7 15 0-15,-1 8 0 16,1 6 0-16,3 4-4 15,5-7-2-15,12 4-4 0,2-21-4 16,19 3-5-16,-5-28-5 16,23 4-8-16,-11-24-8 15,15-2 1-15,-6-14 3 16</inkml:trace>
  <inkml:trace contextRef="#ctx0" brushRef="#br0" timeOffset="23430.3428">24473 4041 100 0,'-15'13'40'15,"-4"-2"-1"-15,9 7 0 16,-4-7-28-16,14 4-8 16,0-15-1-16,21 15 1 0,0-16-1 15,3-1 0-15,5-5 1 16,0-4-1-16,-1-6 0 15,0-3-1-15,-4-3 0 16,-5-5 0-16,-5 1 0 16,-4-3 0-16,-5 0 1 15,-5 5-2-15,-7 6 0 16,-7 5 0-16,-5 11 0 15,-5 13 0-15,-4 9 0 16,-3 13 0-16,2 7 0 16,1 3 0-16,9 3 0 15,8 2 0-15,12-6 0 16,10-6 0-16,16-8-5 15,8-13-3-15,20 0-5 16,-9-21-2-16,21 13-7 16,-17-27-8-16,20 17-9 0,-13-14-4 15,3 10 3-15,-12-1 3 16</inkml:trace>
  <inkml:trace contextRef="#ctx0" brushRef="#br0" timeOffset="23567.3565">25063 4261 113 0,'-12'15'42'16,"-5"-11"0"-16,17-4-5 15,-17 25-45-15,7-37-6 16,22 19-13-16,-12-7-15 16,0 0-1-16,-2-15-1 15,2 15 2-15</inkml:trace>
  <inkml:trace contextRef="#ctx0" brushRef="#br1" timeOffset="126062.605">7301 6942 73 0,'-3'16'34'16,"-2"6"0"-16,-1 8 0 16,-7 8-29-16,2 15-2 15,-8 5 1-15,3 11 0 0,-6 1-1 16,4 5 0-16,-4-7 0 15,5-5 0-15,2-13 0 16,7-11 1-16,2-18-1 16,6-21 0-16,11-9 0 15,3-22-1-15,4-19 0 16,3-11 0-16,2-13 0 15,-2-9-1-15,2-4 1 16,-3-2-1-16,-1 2-1 16,-3 8 1-16,-5 12 0 15,1 10-1-15,-5 15 0 16,0 14 0-16,-7 28 0 15,14 1 0-15,-11 27 0 16,6 17 0-16,1 9 0 16,5 13 1-16,3 6-1 0,5 5-1 15,6-2 1-15,6-7 0 16,6-5 0-16,4-12 0 15,5-12 0-15,-3-10 0 16,3-14 1-16,-5-14 1 16,-5-12-1-16,-4-15 0 15,-10-14 1-15,-7-9 0 16,-5-13-1-16,-9-7 1 15,-1-8-1-15,-6 1-1 16,-2 1 1-16,-2 8-1 16,2 12-1-16,-2 8-2 15,5 17-1-15,0 10-2 16,11 27-9-16,-10-8-22 15,23 26-4-15,-7-4 1 0,14 11-1 16</inkml:trace>
  <inkml:trace contextRef="#ctx0" brushRef="#br1" timeOffset="126527.6515">8462 7182 83 0,'-12'-12'40'0,"-9"-5"-2"0,1 11 2 15,-12 4-23-15,4 7-13 16,-4 5 1-16,0 16-2 15,-2 6 1-15,2 8-2 16,4 4 1-16,5 4-2 16,8-4 1-16,12-5-1 15,10-5 0-15,14-15 1 16,9-10-1-16,8-10 0 15,5-10-1-15,9-10 1 16,-1-10 0-16,-2-3 0 16,-6-5 0-16,-5 0 0 15,-5 3-1-15,-9 5 2 16,-7 2-2-16,-4 10 0 15,-13 19 0-15,12-8 0 0,-12 19 0 16,0 15 0-16,-4 8 0 16,1 5-3-16,1 10-1 15,0-4-3-15,13 14-14 16,-15-20-17-16,20 2-4 15,-4-19 0-15,16-6-1 16</inkml:trace>
  <inkml:trace contextRef="#ctx0" brushRef="#br1" timeOffset="128105.8093">9633 6951 80 0,'2'28'32'16,"-11"0"-1"-16,-3 13-2 15,-4 4-28-15,1 8-2 16,1 6 1-16,0-1-5 15,10 5-9-15,-2-10-17 0,6-6 0 16,1-9-1-16,7-12 0 16</inkml:trace>
  <inkml:trace contextRef="#ctx0" brushRef="#br1" timeOffset="128270.8258">9485 7258 106 0,'0'0'39'0,"-19"3"-1"16,26 12-3-16,8-9-31 15,16-4-3-15,22-3-4 16,9-14-28-16,28 3-6 16,8-13-1-16,13 0-1 15</inkml:trace>
  <inkml:trace contextRef="#ctx0" brushRef="#br1" timeOffset="129021.9009">11128 6691 76 0,'0'0'34'0,"13"8"-1"0,-13 8 1 15,1 15-27-15,-6 4-2 16,3 14 0-16,-5 4-1 15,5 12 0-15,-4-2-1 16,3 7-3-16,-1-4 0 16,3-6-1-16,2-3-2 15,2-15-4-15,12 1-13 16,-7-19-16-16,7-6 1 15,-3-17 1-15,1-6-2 16</inkml:trace>
  <inkml:trace contextRef="#ctx0" brushRef="#br1" timeOffset="129203.9191">11148 7090 88 0,'-6'-13'35'16,"-1"2"0"-16,7 11 2 16,0 0-26-16,12 18-6 15,0-6-3-15,8 5-1 16,9-4-2-16,10-4-1 15,13-4-6-15,-1-15-25 16,15-3-3-16,1-17 1 16,7-2-2-16</inkml:trace>
  <inkml:trace contextRef="#ctx0" brushRef="#br1" timeOffset="129388.9376">11800 6627 104 0,'-36'37'39'0,"-9"8"-2"16,5 21 1-16,-7 1-34 15,15 9-1-15,3 0-2 16,15 1-3-16,9-1-1 16,10-12-3-16,19 0-28 15,0-17-5-15,15-4 1 16,2-14-2-16</inkml:trace>
  <inkml:trace contextRef="#ctx0" brushRef="#br1" timeOffset="129757.9745">11898 7176 104 0,'0'0'38'16,"-17"-7"-1"-16,17 7-1 15,10-11-33-15,8 3-2 16,7-1 1-16,7 3 0 16,3-3 0-16,0 6-1 15,-3 2 0-15,0 3 0 16,-11 5 0-16,-5 3 0 15,-11 7-1-15,-13 4 1 16,-7 5 1-16,-8 4-3 16,-6-1 2-16,0 1-2 15,1 1 1-15,4-6 0 16,4-1-1-16,11-9-1 0,11-4 0 15,13-10-2-15,22 0-7 16,3-19-24-16,20-2-3 16,4-12 0-16,11-3 0 15</inkml:trace>
  <inkml:trace contextRef="#ctx0" brushRef="#br1" timeOffset="130051.0038">12592 6802 114 0,'-28'8'38'0,"-10"9"2"15,4 22-3-15,-2 7-33 16,6 10 0-16,7 4-2 16,10 6-2-16,12-5 1 0,11-3-2 15,13-11 1-15,12-13-1 16,9-18 2-16,6-15-1 15,1-13 1-15,2-16 2 16,-6-15-2-16,-6-7 1 16,-12-6-1-16,-11-8 0 15,-10 2-3-15,-16-1-1 16,-5 7-2-16,-16 2-7 15,6 21-25-15,-19 3-3 16,8 16 0-16,0 0 0 16</inkml:trace>
  <inkml:trace contextRef="#ctx0" brushRef="#br1" timeOffset="132417.2404">13253 7140 68 0,'0'0'35'16,"0"0"-2"-16,-13-10 3 15,13 10-27-15,0 0-1 16,0 0-1-16,-6-12-1 16,6 12-1-16,0 0-1 0,0 0-1 15,0 0-1-15,0 0 0 16,18-8 0-16,-4 11-1 15,2-2 0-15,8 1 0 16,8-1-1-16,10-1 1 16,12-4-1-16,11-3 1 15,10-5-1-15,7-4 0 16,7-2 0-16,2-2 0 15,0-2 0-15,-6 4 0 16,-9 1 0-16,-10 4 0 16,-12 2 0-16,-12 5 0 15,-13 1 1-15,-9 2-1 16,-20 3 0-16,0 0 1 15,-16-9 0-15,-12 5 0 16,-11-1 1-16,-8-2 0 0,-9 1 0 16,-2-1 0-16,-3 0 0 15,6 2 0-15,6 0 0 16,7 0-2-16,13 4 1 15,13 2-1-15,16-1 0 16,16 0 0-16,22 2-1 16,9-2 1-16,14 1-1 15,12-1 1-15,8 1 0 16,3 0 0-16,-4 4 0 15,-11 6 0-15,-13 6-1 16,-19 12 1-16,-23 7 0 16,-21 8 1-16,-24 8-2 15,-18 4 0-15,-12 2 0 16,-5-4 0-16,-2-7 0 0,9-9-2 15,13-8 0-15,16-13-5 16,28-6-16-16,5-21-14 16,26-6 0-16,8-14-2 15,18 0 1-15</inkml:trace>
  <inkml:trace contextRef="#ctx0" brushRef="#br1" timeOffset="133276.3263">16516 6527 82 0,'0'-14'36'15,"0"14"0"-15,-7 21 0 16,4 5-28-16,-9 5-2 0,5 12-1 16,-3 4-1-16,4 12 1 15,-1 3-3-15,4 0 1 16,4-1-2-16,3-5-1 15,7 0-3-15,-1-15-2 16,13 4-13-16,-4-22-20 16,5-2 2-16,-7-17-1 15,5-4-1-15</inkml:trace>
  <inkml:trace contextRef="#ctx0" brushRef="#br1" timeOffset="133476.3463">16535 6895 110 0,'0'0'38'0,"0"0"2"15,0 0-3-15,19-10-34 16,10 7-1-16,12-6-1 16,9-2-1-16,10-4-2 15,5-5-1-15,9-2-4 16,-7-12-13-16,9 7-18 15,-17-9-1-15,1 7 0 16,-14-8 1-16</inkml:trace>
  <inkml:trace contextRef="#ctx0" brushRef="#br1" timeOffset="133664.3651">17210 6422 96 0,'-21'16'38'0,"-7"8"1"0,6 21 2 16,-4 6-35-16,1 15 0 15,0 7-2-15,5 11 0 16,2-1-2-16,9 0 1 15,4-4-5-15,10-9-2 16,11 0-10-16,2-21-25 16,15-5-1-16,0-19-1 15,12-4 1-15</inkml:trace>
  <inkml:trace contextRef="#ctx0" brushRef="#br1" timeOffset="134070.4057">17390 7038 120 0,'0'0'40'0,"-20"-6"0"16,20 6-7-16,23-9-30 16,0 3-1-16,4 0 0 15,8 0-1-15,-2 4 0 16,-1 4 0-16,-7 8 0 15,-6 7 0-15,-14 6 0 16,-13 7 0-16,-13 6 0 16,-10 8-1-16,-9 0 2 0,-3 4-1 15,-4-6 1-15,6-4-2 16,9-4 2-16,14-10-2 15,21-11 0-15,22-13 0 16,20-9 0-16,15-10-3 16,15 4-12-16,-4-16-24 15,15 6-3-15,-11-9 0 16,3 12-2-16</inkml:trace>
  <inkml:trace contextRef="#ctx0" brushRef="#br1" timeOffset="135219.5206">18534 6536 72 0,'9'-14'35'0,"-6"2"0"15,-3 12 0-15,0 0-28 16,4 12 0-16,-8 10-2 16,3 10 0-16,-8 9-1 15,3 11 0-15,-4 5-1 16,2 8 0-16,-2-4-2 15,2 1-2-15,3-1-3 16,-4-14-9-16,10-3-23 0,-2-12 0 16,8-9 0-16,-7-23-2 15</inkml:trace>
  <inkml:trace contextRef="#ctx0" brushRef="#br1" timeOffset="135392.5379">18328 6851 114 0,'-20'-7'40'0,"20"7"-1"15,0 0 0-15,20-2-36 16,23-3-3-16,19-3-3 16,29 9-24-16,1-12-11 15,18 4-1-15,-5-6 0 16,4 7-2-16</inkml:trace>
  <inkml:trace contextRef="#ctx0" brushRef="#br1" timeOffset="136391.6378">20866 6512 85 0,'0'-20'34'16,"0"20"1"-16,0 0 0 16,-9 19-27-16,-2 1-3 15,3 14 1-15,-9 7-1 16,-4 15 0-16,-4 6-2 15,-2 11 1-15,-2-3-1 16,3 1-1-16,0-7 0 16,7-8 0-16,4-12-1 15,11-14 1-15,6-18 0 0,8-15 0 16,9-20 0-16,5-15-1 15,4-12 1-15,3-13-1 16,5-10 1-16,-1-5-3 16,2-7 2-16,-7 2-2 15,-3 4 2-15,-5 10-2 16,-5 9 1-16,-5 13-1 15,-5 11 1-15,-5 17 0 16,-2 19 0-16,-1 20 1 16,1 16-1-16,1 11 2 15,7 13-2-15,4 10 1 16,6 5-1-16,10 1 2 15,6-1-3-15,6-7 4 16,5-7-5-16,4-12 4 0,0-9-2 16,0-15 0-16,-3-12 0 15,-4-19 0-15,-3-16 0 16,-5-15 0-16,-7-13 0 15,-4-9 0-15,-5-11 0 16,-3-5 0-16,-7-2 0 16,-6 3 0-16,-2 9 0 15,-4 8 0-15,-1 13 0 16,0 13 0-16,5 18 0 15,0 13-5-15,7 19-3 16,0-1-10-16,23 24-18 16,-8-5-3-16,18 10-2 15,0-4 1-15</inkml:trace>
  <inkml:trace contextRef="#ctx0" brushRef="#br1" timeOffset="136819.6806">22176 6793 105 0,'-22'-16'38'0,"1"10"2"16,-15-3-1-16,5 17-31 15,-17 3-2-15,2 9-1 16,-3 8 0-16,1 10-1 15,-1 0-1-15,10 4-1 16,9-4-2-16,11-3 0 16,16-7 0-16,16-8 0 15,16-13 0-15,12-13 0 0,13-10 0 16,8-10 0-16,2-6 0 15,2-7 0-15,-2-4 0 16,-9 2 0-16,-9 4 0 16,-8 6 0-16,-13 6 0 15,-8 12 0-15,-17 13 0 16,0 0 0-16,-5 25 0 15,-7 3 0-15,-3 8 0 16,1 4 0-16,3 2 0 16,6-1 0-16,10-2 0 15,1-17-16-15,32 8-13 16,-11-23-13-16,24-3 0 0,1-15-2 15,17-3 3-15</inkml:trace>
  <inkml:trace contextRef="#ctx0" brushRef="#br1" timeOffset="137250.7237">23072 6394 115 0,'-17'-7'40'16,"-13"3"1"-16,3 13 0 15,-16 9-37-15,3 15 1 16,-6 7-1-16,0 15 1 16,-3 8-5-16,7 9 0 15,9 3 0-15,12 2 0 16,15-5 0-16,16-6 0 0,22-9 0 15,14-12 0-15,17-16 0 16,8-13 0-16,7-17 0 16,3-14 0-16,-2-17 0 15,-4-14 0-15,-9-12 0 16,-16-9 0-16,-13-7 0 15,-11-6 0-15,-19-2 0 16,-13 0 0-16,-14 7 0 16,-10 10 0-16,-8 16 0 15,-7 14 0-15,-1 16 0 16,0 19 0-16,10 16 0 15,5 10 0-15,18 22-14 16,0-15-10-16,35 18-11 0,3-16-6 16,22 6-2-16,4-15 1 15</inkml:trace>
  <inkml:trace contextRef="#ctx0" brushRef="#br1" timeOffset="137534.7521">23830 6417 117 0,'0'0'41'16,"-18"11"0"-16,10 12-1 15,-7 4-35-15,4 11 0 16,-6 11-2-16,4 10 0 0,-4 6-3 15,3 7 0-15,-1-2 0 16,3-1 0-16,1-4 0 16,5-7 0-16,4-10 0 15,0-12-9-15,16-3-12 16,-14-33-14-16,21 15-6 15,-8-26 0-15,10-3 0 16</inkml:trace>
  <inkml:trace contextRef="#ctx0" brushRef="#br1" timeOffset="137706.7693">23762 6850 103 0,'-5'-18'40'0,"-5"1"1"16,10 17 0-16,-2-14-20 16,13 12-17-16,9-2-2 15,11-1-1-15,10-2-1 0,9-4-2 16,10-1-3-16,1-10-4 15,15 9-12-15,-21-19-19 16,15 4 0-16,-21-14-2 16,6-2 2-16</inkml:trace>
  <inkml:trace contextRef="#ctx0" brushRef="#br1" timeOffset="137887.7874">24435 6243 116 0,'-16'29'41'16,"-19"11"2"-16,3 30-1 15,-17 8-35-15,11 15-1 16,-3 5-6-16,7 3 0 15,5-4 0-15,10-11 0 16,13-6 0-16,7-17 0 0,25 0-23 16,-15-33-13-16,28-3-6 15,-9-21-2-15,15-4 0 16</inkml:trace>
  <inkml:trace contextRef="#ctx0" brushRef="#br2" timeOffset="208981.8961">10183 6699 73 0,'0'0'34'0,"0"-17"0"16,0 17 1-16,0 0-27 16,0 0-1-16,-13 13-2 15,16 15 1-15,-10 8-2 16,5 15 0-16,-7 14-2 15,2 12 0-15,-3 10 0 16,-2 4-1-16,-1-2 0 16,1-6-2-16,7-7-3 15,0-24-5-15,15-7-27 16,0-26-1-16,17-13 0 15,1-21-1-15</inkml:trace>
  <inkml:trace contextRef="#ctx0" brushRef="#br2" timeOffset="209306.9286">10591 6554 82 0,'0'0'33'0,"0"0"0"15,-17 17-1-15,-1 5-30 0,2 9-1 16,-3 10 2-16,-3 6-2 16,-1 5 1-16,4 0-5 15,1-14-7-15,17-2-22 16,5-13 0-16,12-14-2 15,10-18 1-15</inkml:trace>
  <inkml:trace contextRef="#ctx0" brushRef="#br2" timeOffset="209508.9488">10853 6590 94 0,'-28'44'37'0,"-9"6"-2"0,0 6 3 16,-9 8-35-16,6 1 0 15,2 3-3-15,4 2-1 16,5 2-4-16,-1-11-20 16,15 4-11-16,4-16 0 15,12-5-2-15,3-14 1 16</inkml:trace>
  <inkml:trace contextRef="#ctx0" brushRef="#br2" timeOffset="209867.9847">10663 7176 106 0,'-15'7'38'0,"-3"-7"-1"16,18 0 0-16,0 0-34 15,19-6-1-15,2 2 1 16,5 1-1-16,1 2-1 16,0 5 1-16,-2 1-1 15,-5 10 1-15,-10 6-1 16,-11 8-1-16,-9 6 1 15,-10 4 0-15,-4 0 0 16,-3 4-1-16,-3-7 1 16,7-1-2-16,4-11 2 15,15-5-1-15,15-15 0 0,15-8-1 16,12-9-3-1,6-13-16-15,13 8-18 0,-8-8-3 16,6 8 1-16,-12 0-2 16</inkml:trace>
  <inkml:trace contextRef="#ctx0" brushRef="#br2" timeOffset="257342.7317">19123 6439 71 0,'4'-18'35'0,"1"7"0"16,-5-6-2-16,0 17-22 16,0 0-4-16,0 0-1 15,0 0-2-15,2 33-2 16,-4-1 0-16,1 8 1 15,-3 7-3-15,4 7 2 16,0 5-4-16,0-5 0 16,7 9-9-16,-7-17-22 15,12-5-3-15,-1-12 0 0,9-8-1 16</inkml:trace>
  <inkml:trace contextRef="#ctx0" brushRef="#br2" timeOffset="257590.7565">19618 6249 93 0,'-19'2'35'15,"0"13"-1"-15,-7 0 0 16,0 9-33-16,4 5-1 0,5-1-2 16,5 7-4-16,-2-15-10 15,17 4-18-15,5-9 0 16,16-3-1-16,5-12 0 15</inkml:trace>
  <inkml:trace contextRef="#ctx0" brushRef="#br2" timeOffset="257786.7761">19922 6290 81 0,'-29'44'35'0,"-3"15"1"15,-14 7-1-15,0 11-29 0,-5 1-4 16,4 4 1-16,3 0-4 15,2-10-4-15,23-5-28 16,3-16-1-16,18-7 0 16,11-16-2-16</inkml:trace>
  <inkml:trace contextRef="#ctx0" brushRef="#br2" timeOffset="258138.8113">19914 6754 104 0,'0'0'37'0,"-14"8"2"15,14-8-3-15,0 0-33 0,17-11-2 16,0 8 0-16,2 6 1 15,0 0-1-15,-2 10 1 16,-3 3-1-16,-5 6 0 16,-9 5 0-16,-5 6-1 15,-8 7 1-15,-7 0 0 16,-3 1-1-16,-3-3 1 15,3-6-1-15,8-1 1 16,7-9 0-16,12-8 0 16,15-11 0-16,11-6-3 15,20 5-14-15,-2-16-22 16,12 8-1-16,-3-5-1 0,3 7-1 15</inkml:trace>
  <inkml:trace contextRef="#ctx0" brushRef="#br2" timeOffset="279753.9726">5979 6753 82 0,'8'-12'37'0,"-5"24"-1"15,-9 7 0-15,-1 16-32 16,-2 13-2-16,2 17 1 15,-6 12 0-15,3 14-1 16,-9 7-1-16,5 5 0 16,-1-6 0-16,8-9-2 15,6-11-4-15,1-28-11 16,19-12-21-16,4-25 1 15,17-19-2-15,3-24 1 16</inkml:trace>
  <inkml:trace contextRef="#ctx0" brushRef="#br2" timeOffset="280003.9976">6446 6756 85 0,'-6'13'36'16,"-1"11"-2"-16,-6-3 1 16,1 7-32-16,-4 0-1 15,2 2-2-15,3-1-3 16,0-9-3-16,18 3-9 15,-7-23-20-15,29-2 1 16,1-20-1-16,17-8 0 0</inkml:trace>
  <inkml:trace contextRef="#ctx0" brushRef="#br2" timeOffset="280169.0141">6854 6752 87 0,'-43'78'35'15,"-14"4"-2"-15,-1 10 1 16,-1-1-33-16,7-4-3 15,9-2-10-15,4-16-22 16,17-11-1-16,8-18 0 16,15-10 0-16</inkml:trace>
  <inkml:trace contextRef="#ctx0" brushRef="#br2" timeOffset="280537.0509">6716 7288 97 0,'-17'8'36'16,"5"3"3"-16,-1-8-3 15,13-3-33-15,0 0-1 16,15 0 0-16,-3-3 1 15,4 3-1-15,0 2-1 16,2 5-1-16,-2 1 2 0,0 5-1 16,-6 7 0-1,-5 5-1-15,-6 4 1 0,-7 5-1 16,-6 5 1-16,-3 0 1 15,-1-1-1-15,0-1 0 16,4-7 0-16,8-6 0 16,12-12 0-16,13-11-1 15,18-8-4-15,7-22-16 16,26 8-18-16,-3-11-4 16,11 6 0-16,1-4-1 15</inkml:trace>
  <inkml:trace contextRef="#ctx0" brushRef="#br1" timeOffset="328935.4764">7702 9261 77 0,'0'0'36'0,"0"0"0"16,-14 20 0-16,1 22-32 15,-10 10-1-15,3 17 1 16,-5 14-1-16,3 12 0 16,-1 5 0-16,4 4-1 15,6-6-2-15,4-7 0 16,12-8-6-16,-2-24-15 15,13-8-15-15,-1-25-1 16,7-12 0-16,-6-22 0 16</inkml:trace>
  <inkml:trace contextRef="#ctx0" brushRef="#br1" timeOffset="329506.4764">7708 9362 73 0,'-8'-30'37'16,"-5"0"-1"-16,7 13 1 15,-6-5-28-15,12 22-4 16,-10-10 0-16,10 10-1 16,9 21-1-16,4 6-1 15,1 10-1-15,8 13 1 16,-1 12 0-16,7 12 0 15,-2 8 0-15,0 2 0 16,-3 1-1-16,1-3 1 16,-2-8-1-16,-2-13 1 15,0-14-1-15,3-18 1 16,-5-23-1-16,10-20 1 15,-4-24 0-15,2-18 0 16,-2-18-1-16,1-12 0 0,-7-13 0 16,-2-3-1-16,-4-1 0 15,-5 8 0-15,-2 16 0 16,-3 12-1-16,-2 17 0 15,0 16-1-15,0 34-1 16,11-3-3-16,8 38-7 16,-5 1-25-16,17 21-2 15,0-2 0-15,15 15-1 16</inkml:trace>
  <inkml:trace contextRef="#ctx0" brushRef="#br1" timeOffset="329905.4764">8799 9804 102 0,'-17'-25'39'0,"1"10"1"15,-11 0-1-15,2 11-34 16,-7 8-1-16,5 13-1 15,-3 6 1-15,-1 12-1 16,4 4-1-16,5 4 0 16,9-2 0-16,9-4-1 15,11-8 0-15,9-10 0 16,12-15 0-16,8-12-1 15,5-13 1-15,3-7-1 16,0-7 1-16,-3-6-1 16,-3-1 1-16,-10 5-1 15,-5 4 1-15,-7 9-1 0,-5 9 0 16,-11 15 2-16,7 11-2 15,-8 14 0-15,-1 15-4 16,1 5-1-16,11 15-11 16,-6-14-12-16,23 13-15 15,6-14 0-15,24-7-1 16,10-21 0-16</inkml:trace>
  <inkml:trace contextRef="#ctx0" brushRef="#br1" timeOffset="330444.4764">11569 9118 80 0,'0'0'39'0,"11"-12"-2"16,-10 23 1-16,-6 7-31 15,0 21-3-15,-4 11-1 16,-1 17-1-16,-1 10 1 15,-1 12-2-15,-2 3 0 16,4-3-2-16,8-5-1 0,-1-17-6 16,16-6-26-16,-4-23-3 15,13-14-1-15,-2-26-1 16</inkml:trace>
  <inkml:trace contextRef="#ctx0" brushRef="#br1" timeOffset="330624.4764">11621 9518 94 0,'-14'7'38'15,"-2"-1"1"-15,10 13 0 16,0 0-34-16,14-4-1 16,14-8-2-16,15-8-2 15,17-7-3-15,6-18-4 16,22 4-23-16,-3-24-9 0,7 1 2 15,-12-11-4-15</inkml:trace>
  <inkml:trace contextRef="#ctx0" brushRef="#br1" timeOffset="330789.4764">12156 9096 96 0,'-34'50'38'0,"-5"7"1"16,11 18-1-16,-3 6-35 15,8 5-1-15,11 9-5 16,2-13-18-16,18 7-17 15,1-16 1-15,17-2-1 16,1-17-1-16</inkml:trace>
  <inkml:trace contextRef="#ctx0" brushRef="#br1" timeOffset="331126.4764">12253 9618 97 0,'0'0'38'0,"-2"-12"1"16,10-1-1-16,13 11-34 16,4-10-3-16,7 3 1 15,-1 0 0-15,-1 3 0 16,-6 5 0-16,-5 8 0 15,-10 7 0-15,-5 5 0 16,-15 5 1-16,-4 5-1 0,-8 5 0 16,-1 0 1-16,-3 1-2 15,5-6 0-15,5-2-1 16,7-8-2-16,16-6-1 15,7-15-3-15,23 4-22 16,0-23-13-16,14-1 1 16,1-14-3-16,13-2 3 15</inkml:trace>
  <inkml:trace contextRef="#ctx0" brushRef="#br1" timeOffset="331423.4764">12797 9307 93 0,'-27'-10'39'0,"3"14"2"16,-5 2-2-16,5 23-32 15,-2-1-2-15,5 15 0 16,2 7 0-16,9 8-1 16,4 2-1-16,13 0 0 15,8-9-1-15,14-6 0 16,9-16 0-16,17-16-1 15,4-18-1-15,2-19 0 16,2-16 0-16,-5-16-1 16,-10-12 0-16,-9-8-2 15,-21 2-1-15,-22-5-9 16,-10 22-8-16,-38 3-20 15,-10 22-1-15,-18 11-1 16,-10 28 0-16</inkml:trace>
  <inkml:trace contextRef="#ctx0" brushRef="#br1" timeOffset="332187.4764">9741 9297 88 0,'-1'-13'37'15,"-10"4"-1"-15,11 9 0 16,-27 26-32-16,15 4-1 15,-4 12 0-15,-3 13-1 16,4 10 0-16,-1 5-1 16,2 6-1-16,1-7-1 15,5-2-3-15,0-16-6 16,11-1-20-16,-4-24-5 15,6-10-1-15,-5-16-1 16</inkml:trace>
  <inkml:trace contextRef="#ctx0" brushRef="#br1" timeOffset="332322.4764">9562 9698 110 0,'-14'-15'40'15,"-5"0"2"-15,7 14-3 0,1-3-32 16,11 4-3-16,19 5-3 16,14-18-9-16,32 4-30 15,3-9-4-15,22-1-1 16,10-6-2-16</inkml:trace>
  <inkml:trace contextRef="#ctx0" brushRef="#br1" timeOffset="333170.4764">16200 8961 90 0,'0'0'38'16,"0"0"2"-16,-10 27-1 16,-3-9-24-16,-1 19-12 15,-1 8-1-15,0 16 0 16,3 11-1-16,-3 9-1 15,5 9-1-15,-1-1-1 16,11 3-3-16,-3-18-7 16,17-2-25-16,-5-23-1 15,10-11-1-15,-4-24 2 16</inkml:trace>
  <inkml:trace contextRef="#ctx0" brushRef="#br1" timeOffset="333351.4764">16183 9483 75 0,'-20'-32'39'0,"-6"2"1"16,9 16-1-16,-3-4-9 15,20 18-24-15,0 0-1 16,18 9-2-16,14-8-2 16,17-8-3-16,19-2-2 15,9-20-7-15,23 2-24 16,-8-17-4-16,8 0 0 15,-16-10 0-15</inkml:trace>
  <inkml:trace contextRef="#ctx0" brushRef="#br1" timeOffset="333514.4764">16886 8890 106 0,'-35'19'38'0,"-12"11"2"16,4 23-2-16,-5 6-32 0,6 18-2 16,7 7-3-16,9 6-2 15,17 4-3-15,2-15-17 16,23 7-18-16,5-17 1 15,14-4-2-15,1-18-1 16</inkml:trace>
  <inkml:trace contextRef="#ctx0" brushRef="#br1" timeOffset="333854.4764">16917 9532 110 0,'0'0'41'0,"-14"-1"1"16,28-4-3-16,7-8-38 16,11 4 2-16,5-2-2 15,3 5 2-15,-7 5-2 16,-6 10-1-16,-12 11 0 15,-14 8 1-15,-16 11 0 16,-9 5 0-16,-9 3 1 16,-1 0-1-16,4-4 0 15,5-11 2-15,12-7-2 16,19-16-1-16,22-9-2 15,17-16-4-15,32 4-14 16,-5-20-19-16,16 5-3 16,-9-10 1-16,-1 8-3 15</inkml:trace>
  <inkml:trace contextRef="#ctx0" brushRef="#br1" timeOffset="334605.4764">13507 9468 90 0,'0'0'38'16,"0"0"0"-16,4-13-1 15,18 9-34-15,13-2 0 0,13 1-2 16,11-3 0-16,9 1-1 15,5-1 1-15,5-3 0 16,-5 2 0-16,-4 1 1 16,-12-1 0-16,-11-2-1 15,-16 1 1-15,-11-3 0 16,-15-3-1-16,-13 1 1 15,-15-2-1-15,-9 0 0 16,-13-3 0-16,-7 4-1 16,-7 1 2-16,-1 4-1 15,5 2 0-15,8 7 0 16,13 4 0-16,17 4 0 15,18-6 0-15,23 17-1 16,24-6 1-16,15 0-1 0,14 4 0 16,7 1 1-16,0 0-1 15,-3 3 1-15,-14 5 0 16,-15 5 0-16,-24 6-1 15,-22 7 1-15,-23 1 0 16,-19 3 1-16,-15-1-3 16,-6-4 0-16,-3 0-4 15,4-16-3-15,23 10-18 16,5-26-15-16,29-9-1 15,0 0-1-15,49-3 0 16</inkml:trace>
  <inkml:trace contextRef="#ctx0" brushRef="#br1" timeOffset="335838.4764">21049 9096 95 0,'8'-53'37'16,"3"13"1"-16,-10 5-2 15,-1 13-32-15,-4 9-2 16,4 13 1-16,-21 14-1 16,4 12 0-16,-6 12 0 15,-1 15 0-15,-2 8-1 16,-2 10 1-16,3 1-1 15,0 2 1-15,7-10-1 16,2-2 0-16,5-17 1 16,7-10-1-16,3-19 0 0,1-16 0 15,12-10 0-15,3-18 0 16,2-13-1-16,1-15 1 15,5-6 0-15,-2-8-1 16,1-3 1-16,0 2-1 16,-1 5 1-16,-4 9-1 15,0 15 0-15,-2 12 0 16,-1 15 0-16,3 16 1 15,-2 15-1-15,3 16 1 16,1 12-1-16,1 14 1 16,4 5-1-16,2 7 1 15,2 1-1-15,1-3 1 16,3-7-1-16,2-10 1 15,-1-16 0-15,0-14 1 0,-1-18-1 16,-4-18 0-16,-5-18 1 16,-1-16-2-16,-7-12 0 15,-7-9 0-15,-1-1 0 16,-5-2 0-16,2 7 0 15,-2 9 0-15,3 14-3 16,0 12-2-16,8 19-1 16,0 9-3-16,16 25-14 15,-13-4-13-15,15 17-5 16,-2 2 1-16,12 10-1 15</inkml:trace>
  <inkml:trace contextRef="#ctx0" brushRef="#br1" timeOffset="336206.4764">22007 9336 105 0,'0'-14'38'0,"-2"3"2"15,-12-9-1-15,-1 8-33 16,-8 0-2-16,2 9 0 16,-12 6 0-16,4 11 0 15,-4 5-1-15,0 9 0 16,4 2 0-16,2 2-1 15,10-1-2-15,9-3 0 16,9-7 0-16,13-8 0 16,13-8 0-16,10-10 0 15,8-7 0-15,3-11 0 16,3-5 0-16,-2-4 0 15,-3-5 0-15,-12 3 0 16,-6 3 0-16,-10 8 0 16,-10 9 0-16,-8 14 0 0,0 0 0 15,-20 23 0-15,8 2 0 16,1 4-3-16,9 5-3 15,2-6-4-15,24 8-10 16,-4-26-7-16,31 5-14 16,-2-17 0-16,22-8-1 15,5-13 2-15</inkml:trace>
  <inkml:trace contextRef="#ctx0" brushRef="#br1" timeOffset="336552.4764">22862 8902 115 0,'-10'-20'41'16,"-19"5"2"-16,4 20-4 15,-11 9-35-15,0 17 0 16,-3 11-1-16,0 15 0 16,3 10 0-16,9 7-3 15,11 0 0-15,16-3 0 16,15-7 0-16,17-12 0 15,11-16 0-15,15-19 0 16,6-20 0-16,-2-17 0 16,2-21 0-16,-7-13 0 15,-10-12 0-15,-11-7 0 16,-11-5 0-16,-13-2 0 15,-9 5 0-15,-11 8 0 16,-11 17-3-16,-4 10 0 16,-1 20-4-16,-4 6-5 0,19 27-6 15,-7-6-9-15,30 24-7 16,-1-7-7-16,22 8 0 15,7-7 0-15</inkml:trace>
  <inkml:trace contextRef="#ctx0" brushRef="#br1" timeOffset="336783.4764">23565 8932 106 0,'-14'-16'41'16,"3"7"2"-16,-10-3-2 15,3 18-36-15,-5 6-2 16,0 14 0-16,-2 11-1 15,0 14 0-15,1 9-1 0,5 8 0 16,10 2-2-16,5-4 0 16,12-5-4-16,1-13-2 15,16 3-12-15,-11-35-15 16,14-4-8-16,-8-23 1 15,3-5 0-15</inkml:trace>
  <inkml:trace contextRef="#ctx0" brushRef="#br1" timeOffset="336957.4764">23433 9112 106 0,'-12'-11'40'0,"12"11"2"16,0 0-2-16,33 19-34 16,-1-12-2-16,15 1-3 0,9-3-2 15,6-5-2-15,6-1-5 16,-11-18-16-16,11 3-17 15,-20-13 1-15,0 4-2 16,-16-15 1-16</inkml:trace>
  <inkml:trace contextRef="#ctx0" brushRef="#br1" timeOffset="337107.4764">23976 8801 114 0,'-23'53'42'0,"-12"7"2"16,9 19-2-16,-7 3-37 15,4 7-6-15,6 4-4 16,-6-14-14-16,21 5-19 15,-10-17-3-15,7-7-1 0,-6-20-1 16</inkml:trace>
  <inkml:trace contextRef="#ctx0" brushRef="#br1" timeOffset="337699.4764">17938 8990 106 0,'13'0'38'15,"-13"14"2"-15,0 17-1 16,-4 10-35-16,-1 14-1 15,-2 8-1-15,3 10-1 16,-3 5-1-16,1-2-2 16,7 4-8-16,-10-19-22 15,13-5-8-15,-1-21 1 16,4-8-2-16</inkml:trace>
  <inkml:trace contextRef="#ctx0" brushRef="#br1" timeOffset="337872.4764">17775 9340 129 0,'-17'-6'44'15,"17"6"0"-15,13 10-6 16,22 3-38-16,20-9 0 16,22-12-4-16,33 9-14 15,-8-23-10-15,25 10-16 16,0-10-2-16,7 5 0 15,-9-3 1-15</inkml:trace>
  <inkml:trace contextRef="#ctx0" brushRef="#br2" timeOffset="343075.4764">6601 9323 78 0,'-18'-9'37'16,"18"9"0"-16,-7-15 0 15,7 15-30-15,14-24-3 16,7 8-2-16,10-7 0 16,8 1 0-16,9 0-1 0,9 2-1 15,3 3 1-15,1 6-1 16,-3 8 0-16,-3 4 0 15,-9 11 0-15,-11 10 0 16,-13 6 0-16,-14 10 1 16,-13 6-1-16,-12 5 1 15,-14 3 0-15,-4-2 0 16,-7-5 1-16,2-4-1 15,2-10 0-15,7-10 0 16,10-11 0-16,21-10-1 16,0 0 1-16,35-9-2 15,7-2 1-15,5-1-1 16,7 4 1-16,1 5 1 16,-4 8 1-16,-8 11-1 15,-14 9 2-15,-14 15 0 0,-15 9 0 16,-15 10 1-16,-20 4-1 15,-12 5 0-15,-12-2-1 16,-5-6 0-16,-2-10-1 16,2-11-1-16,9-16-2 15,9-18-1-15,27-4-17 16,7-33-16-16,34-1-6 15,12-15 0-15,19-3-2 16</inkml:trace>
  <inkml:trace contextRef="#ctx0" brushRef="#br2" timeOffset="344347.4764">10820 9113 87 0,'-26'-8'38'0,"11"4"-1"15,7-9 0-15,8 13-34 16,22-17-2-16,5 4 0 16,12 0 0-16,3 4-1 15,8 3 1-15,1 4-1 16,1 3 1-16,-3 7-1 15,-4 3 1-15,-7 6-1 16,-7 2 1-16,-12 5 0 16,-14 6-1-16,-12 5 1 15,-15 4 0-15,-11 8 1 16,-13-2-1-16,-1 1 1 15,-2-4-1-15,4-2 0 16,10-8-1-16,11-7 1 0,18-10 0 16,19-7-1-16,16-7 1 15,16-2-1-15,6 0 1 16,4 2 0-16,0 4 0 15,-4 6 1-15,-16 9 0 16,-16 11 0-16,-21 10 0 16,-20 9 0-16,-16 7 0 15,-14 2 0-15,-6-2-1 16,-5-6-1-16,9-3-5 15,4-23-20-15,24 0-14 16,11-24-2-16,27-9-2 16,15-21 0-16</inkml:trace>
  <inkml:trace contextRef="#ctx0" brushRef="#br2" timeOffset="350140.4764">19818 8779 85 0,'-14'3'37'16,"14"-3"-1"-16,0 0 3 15,3-13-31-15,25 6-4 16,11-8-4-16,14 2 2 15,5-3 1-15,8 3-1 16,-3 0-1-16,0 5 1 16,-10 8-1-16,-14 10-1 15,-15 7 3-15,-21 13-1 16,-20 9 0-16,-20 8-1 15,-17 8 2-15,-7 1-1 16,1-1 0-16,3-3-1 0,14-9 0 16,19-7-1-16,20-11 0 15,27-8 1-15,25-10-1 16,19 1 0-16,13-5 0 15,5 7 0-15,-8 6 1 16,-10 11 0-16,-23 10 1 16,-24 13-1-16,-34 10 1 15,-27 8 0-15,-27 5 0 16,-14-4 0-16,-12-4 0 15,0-11 0-15,10-13-5 16,14-23-2-16,36-4-23 16,10-29-11-16,38-12-4 15,15-19-2-15,30-9 1 16</inkml:trace>
  <inkml:trace contextRef="#ctx0" brushRef="#br3" timeOffset="423428.4764">8923 10894 68 0,'16'-8'38'0,"-4"4"-3"16,-12 4 2-16,5 26-32 15,-6 7-1-15,-13 7-1 16,5 18-1-16,-11 11 1 15,0 15-2-15,-5 8 0 16,4 1-1-16,-2-3 2 16,9-8-1-16,4-13 0 15,6-16 2-15,7-18-2 16,6-23 1-16,5-24 0 15,6-23-1-15,2-18 1 16,1-14-2-16,-1-12 2 16,-1-9-4-16,-3-6 3 0,0 0 1 15,-7 6-1-15,0 17 0 16,-4 10 0-16,-3 17 0 15,-3 18 0-15,-1 26 2 16,8 22-3-16,-2 22 0 16,2 22 0-16,6 17-1 15,4 12 2-15,9 6-2 16,10-1 2-16,5-7 0 15,10-18 0-15,5-14 3 16,6-24-2-16,0-26 0 16,-2-26 0-16,-6-21 0 15,-10-19 0-15,-9-13-3 16,-10-9 3-16,-9-6-4 15,-11-3 3-15,-8 2-1 0,-4 13 0 16,-6 8 0-16,-2 16-2 16,0 9 0-16,6 17-3 15,3 12 0-15,9 22-10 16,-5-2-24-16,21 19-2 15,-2-2-1-15,18 9 1 16</inkml:trace>
  <inkml:trace contextRef="#ctx0" brushRef="#br3" timeOffset="424193.4764">10088 11338 90 0,'-24'14'40'15,"-3"12"0"-15,-10 1 0 0,8 7-36 16,-4 5-1-16,9 5 0 15,5 2 0-15,10 2 1 16,13-7-2-16,11-5 1 16,13-12-1-16,10-11-1 15,5-13-1-15,7-9 1 16,-3-13-1-16,-1-11-2 15,-8-9 2-15,-7-4-2 16,-11-7 2-16,-12 0 0 16,-9 2 0-16,-7 2-1 15,-7 11 1-15,-9 6 0 16,-2 14-1-16,1 5 1 15,2 12 0-15,7 6 0 16,8 7 0-16,7 3 0 0,11-2 1 16,13-4-1-16,11-2 0 15,12-6 1-15,6-8-1 16,6-3 1-16,1-5-1 15,0-3 1-15,-6 0-1 16,-8 3 1-16,-12 2-1 16,-5 5 1-16,-12 8-1 15,-12 12 0-15,-10 11 0 16,-7 9 1-16,-2 10-1 15,-1 6 0-15,0 6 0 16,3 2 0-16,7-5 0 16,10-7 0-16,9-11 0 15,11-10 0-15,6-15 0 16,8-12 0-16,4-12 0 0,1-12 1 15,0-5-1-15,-5-6 0 16,-5-3 1-16,-4 0-1 16,-7 5 0-16,-4 4 0 15,-8 10 0-15,1 12 0 16,-11 11 0-16,8 11 0 15,-7 12 0-15,2 10 0 16,-3 4 0-16,7 3 0 16,1 0 0-16,3-3 0 15,3-9 0-15,2-7 1 16,3-16-1-16,1-11 0 15,4-18 0-15,-2-7 0 16,1-8 0-16,-7-5-2 16,4-1-2-16,-6-11-9 0,9 19-18 15,-16-6-10-15,10 20 0 16,-9-2-2-16</inkml:trace>
  <inkml:trace contextRef="#ctx0" brushRef="#br3" timeOffset="424563.4764">12191 11274 88 0,'-13'13'39'0,"4"14"0"15,-10 1 0-15,2 16-36 16,-2 6-1-16,1 6 1 15,3 1-1-15,2-2 0 16,8-6-4-16,9-15-2 16,18-7-31-16,-3-24-5 15,15-11 2-15,-5-20-4 0</inkml:trace>
  <inkml:trace contextRef="#ctx0" brushRef="#br3" timeOffset="424711.4764">12119 11023 91 0,'-38'-22'38'15,"10"5"-4"-15,17 4-30 16,2-2-38-16,29 0-3 16,13-7-2-16</inkml:trace>
  <inkml:trace contextRef="#ctx0" brushRef="#br3" timeOffset="424917.4764">12617 10754 101 0,'-15'38'40'16,"-6"2"0"-16,5 11 0 15,-1 5-38-15,6 6-1 16,4 8 0-16,5 8-1 16,2 1 0-16,2 2-1 15,3-3 0-15,-1-6-3 16,3-5-2-16,-9-21-26 15,10-6-8-15,-4-21 0 16,-4-19 0-16</inkml:trace>
  <inkml:trace contextRef="#ctx0" brushRef="#br3" timeOffset="425078.4764">12459 11289 97 0,'-19'-8'41'0,"-1"-1"0"16,20 9-1-16,-3 15-36 15,23-16-5-15,27 7-24 16,8-18-15-16,23 5 0 15,12-11-2-15,24-3 1 16</inkml:trace>
  <inkml:trace contextRef="#ctx0" brushRef="#br3" timeOffset="425390.4764">13626 11143 90 0,'0'0'40'16,"-19"11"2"-16,19 14-3 15,-9 6-36-15,9 9-1 16,-1 7-1-16,6 10 0 16,-1 2 0-16,3-2-1 15,6-2-1-15,1-13-2 16,9-9-4-16,-7-28-20 15,19-5-12-15,-9-24-1 0,8-9 0 16,-7-22 0-16</inkml:trace>
  <inkml:trace contextRef="#ctx0" brushRef="#br3" timeOffset="425525.4764">13683 10835 95 0,'-16'2'36'0,"7"11"-3"15,13 1-7-15,19 9-61 16,7-6-2-16,22 4-2 15,3-7 2-15</inkml:trace>
  <inkml:trace contextRef="#ctx0" brushRef="#br3" timeOffset="425818.4764">14138 11093 80 0,'-29'15'41'0,"-1"8"-2"16,-12-4 1-16,9 6-33 16,-4-4-2-16,8 3-1 15,4-4-1-15,15 0 0 16,10-7-1-16,15-6-1 15,13-6-1-15,9-2 1 16,6 0-1-16,2 0 1 16,-1 3 0-16,-4 5-1 15,-9 7 1-15,-11 11 0 16,-13 6 0-16,-9 7-1 15,-11 5 1-15,-6 1-2 16,-1-3-1-16,-4-4-3 16,8 5-21-16,-7-20-14 0,15-4-1 15,8-18-1-15,0 0 0 16</inkml:trace>
  <inkml:trace contextRef="#ctx0" brushRef="#br3" timeOffset="426497.4764">15375 10649 89 0,'0'0'38'16,"0"0"-1"-16,-14 22 2 15,-7 15-34-15,10 15-2 16,-3 13-1-16,5 12-1 16,-1 5 1-16,5 9-1 15,0-1 1-15,5 0-2 0,0-5 1 16,2-10 0-16,1-12 0 15,2-10 1-15,0-11-2 16,1-17 1-16,-6-25 0 16,14 3 0-16,-6-24-1 15,-1-10 1-15,0-10-1 16,0-4 0-16,2-4 1 15,3-2-2-15,-1 6 2 16,3 6-2-16,5 8 1 16,0 12 0-16,4 11 0 15,2 12 0-15,3 12 0 16,-4 14 0-16,-2 7 0 15,-2 7 0-15,-6 6 0 0,-4 2 1 16,-7 0-1-16,-10-1 2 16,-10-5-1-16,-8-5 1 15,-9-8-2-15,-3-8 1 16,0-8-3-16,-3-14-2 15,13-4-6-15,-2-22-24 16,25-3-6-16,8-17-1 16,21 1-1-16</inkml:trace>
  <inkml:trace contextRef="#ctx0" brushRef="#br3" timeOffset="426907.4764">16025 11289 89 0,'-6'12'39'0,"-13"-14"0"15,1 8 1-15,-14 1-35 16,2 0-1-16,-4 3-1 16,-1 9 0-16,-2 5-1 15,1 7 1-15,3 3 0 16,5 4-1-16,9-2 0 15,8-2-1-15,11-6 0 16,11-7 0-16,21-14-1 16,11-11 1-16,11-13-1 15,6-11 0-15,3-10 0 16,-2-6 0-16,-4-3 0 15,-11 0 0-15,-13 5 1 16,-12 8-1-16,-14 12 0 16,-7 22 0-16,-20 1 0 0,-2 21 0 15,1 12 0-15,-1 7 0 16,5 6 0-16,7-1-1 15,15-1-2-15,12-13-1 16,20-6-6-16,4-32-18 16,30-1-10-16,-4-24-2 15,15-9-2-15,-3-19 2 16</inkml:trace>
  <inkml:trace contextRef="#ctx0" brushRef="#br3" timeOffset="427082.4764">16736 10780 102 0,'-31'37'38'0,"-11"18"1"15,3 24-3-15,3 8-34 16,5 10-1-16,10-3-2 16,12-3-3-16,20 3-8 15,3-21-27-15,24-5 2 16,4-20-2-16,16-10-1 15</inkml:trace>
  <inkml:trace contextRef="#ctx0" brushRef="#br3" timeOffset="427456.4764">17087 11309 95 0,'-31'-16'41'16,"1"16"0"-16,-12 0-2 0,3 15-34 15,-3 8-1 1,7 7 0-16,-1 3-1 0,12 8-1 15,3-2 0-15,12-3-1 16,11-5 0-16,11-5 0 16,11-12 0-16,12-9-1 15,5-11 1-15,6-9-1 16,-1-7 0-16,0-7 0 15,-8-2 0-15,-3-1 0 16,-12 2 0-16,-8 4 0 16,-6 4 0-16,-4 10 0 15,-5 12 0-15,-10 2 0 16,1 14 0-16,-1 7-1 15,5 6-2-15,0 1 0 0,10 6-5 16,2-15-7 0,25 12-14-16,-9-25-11 0,23 0 0 15,-3-18-2-15,10-6 3 16</inkml:trace>
  <inkml:trace contextRef="#ctx0" brushRef="#br3" timeOffset="427786.4764">17563 11286 97 0,'0'0'39'0,"-23"-12"2"16,11 26-1-16,-9 3-36 15,3 12 0-15,1 4-1 16,3 6-1-16,2 3 0 16,4-1 0-16,6-3-1 15,3-5 0-15,7-11-1 16,3-10 1-16,7-15-1 0,7-13 1 15,4-13 0-15,2-11-1 16,4-9 1-16,0-5-1 16,1-2 1-16,-4 3-1 15,-5 9 0-15,-3 11 0 16,-6 14 1-16,-7 17 0 15,-7 17-1-15,-3 13 1 16,-2 11-2-16,1 8 0 16,0 6-2-16,-1-8-7 15,16 10-16-15,-13-27-9 16,20-1-6-16,-1-22-4 15,14-8 2-15</inkml:trace>
  <inkml:trace contextRef="#ctx0" brushRef="#br3" timeOffset="428284.4764">18569 11212 88 0,'-28'-9'39'0,"0"9"1"15,-11-1 0-15,5 9-33 16,-11 6-3-16,2 12 0 15,-4 9-1-15,6 9-1 16,3 2 1-16,7 3-1 16,9 2-1-16,14-5 0 15,13-4-1-15,16-11-1 16,18-7-3-16,10-18-5 0,28 2-20 15,-5-21-12-15,13 0 1 16,-5-15-2-16</inkml:trace>
  <inkml:trace contextRef="#ctx0" brushRef="#br3" timeOffset="428613.4764">18759 11429 103 0,'-33'13'40'15,"21"6"0"-15,12-19-2 16,2 12-36-16,27-17 0 15,17-3 0-15,6-8-1 16,10-4 0-16,0-4 0 16,2-4 0-16,-7 1-1 0,-13-2 1 15,-16 5-1-15,-16 3 0 16,-15 4 1-16,-13 6-1 15,-14 8 1-15,-13 10 0 16,-8 6 0-16,-5 9 0 16,3 10-1-16,5 4 1 15,6 6 0-15,13 1-1 16,16-2 0-16,21-4-1 15,21-5-3-15,14-14-4 16,31 5-15-16,-7-23-14 16,23 0-2-16,0-14-2 15,7-1 0-15</inkml:trace>
  <inkml:trace contextRef="#ctx0" brushRef="#br3" timeOffset="428935.4764">19569 11318 106 0,'-40'13'41'0,"-11"2"0"16,8 15-2-16,-1 2-35 15,11 4-1-15,5 2-1 16,13-4-1-16,14-2 1 16,12-12-1-16,16-10 0 15,11-15-1-15,11-17 1 16,5-13 0-16,5-13-1 15,-2-11 1-15,0-8-1 16,-10-5 0-16,-5-2 1 16,-9 5 1-16,-9 8 0 0,-7 11 0 15,-11 13-1-15,-6 19 2 16,0 18-3-16,-21 18 0 15,0 21 0-15,-3 17-6 16,4 17-7-16,-12-2-16 16,20 20-6-16,-4-12-9 15,23 7 1-15,6-7 2 16</inkml:trace>
  <inkml:trace contextRef="#ctx0" brushRef="#br3" timeOffset="429287.4764">20612 12602 88 0,'0'0'40'16,"-16"20"-1"-16,-8 8 0 15,-3 20-36-15,-6 12-1 16,2 17 0-16,-1 9 0 16,1 7 0-16,4 0-2 0,9-5 1 15,9-7-2 1,9-15-2-16,16-12-6 0,-4-27-22 15,23-12-8-15,-4-29 0 16,14-10 0-16</inkml:trace>
  <inkml:trace contextRef="#ctx0" brushRef="#br3" timeOffset="429491.4764">20588 12627 104 0,'-5'-10'41'0,"19"10"1"16,4-12-1-16,23 3-37 15,8-6-3-15,16-1 0 0,6 0-2 16,7-2 0-16,0 7-6 16,-13-10-15-16,4 23-18 15,-23-1-1-15,-11 14-1 16,-22-1 0-16</inkml:trace>
  <inkml:trace contextRef="#ctx0" brushRef="#br3" timeOffset="429688.4764">20587 13024 103 0,'-24'23'40'16,"26"-3"2"-16,14-21-3 16,13-8-38-16,29-9-1 15,13-7-1-15,7 0-1 16,2-3-2-16,-3 5-2 0,-14-8-14 15,-5 21-18-15,-29-2-1 16,-16 21-2-16,-30 1 3 16</inkml:trace>
  <inkml:trace contextRef="#ctx0" brushRef="#br3" timeOffset="429836.4764">20418 13348 94 0,'-57'54'38'16,"21"-17"1"-16,31-10-2 15,30-22-37-15,28-15-1 16,29-15-1-16,20-18-6 15,31-3-27-15,-2-17-2 16,13 0 0-16,-12-10-2 16</inkml:trace>
  <inkml:trace contextRef="#ctx0" brushRef="#br3" timeOffset="430256.4764">21194 12008 91 0,'-116'-57'38'16,"-3"32"-1"-16,-16 20 1 15,1 40-33-15,-5 27-1 16,6 33 0-16,3 28-1 16,12 27-2-16,12 18 2 15,21 19 0-15,30-1-1 16,36-1-1-16,32-12-1 15,45-19-1-15,42-30 0 16,34-34 1-16,38-39 0 0,28-35 0 16,26-33 1-16,20-32 0 15,4-30 1-15,-7-21-1 16,-24-17 1-16,-25-7 0 15,-40-7 0-15,-44-6-1 16,-48-1 1-16,-50-5-1 16,-53 2 0-16,-41 1-1 15,-34 12 0-15,-25 13-1 16,-22 22 0-16,-8 22 0 15,4 29-1-15,15 21-3 16,35 37-15-16,17 1-10 16,54 26-10-16,28-3-2 15,52 9-2-15,32-9 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06/11/2014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5615005"/>
              </p:ext>
            </p:extLst>
          </p:nvPr>
        </p:nvGraphicFramePr>
        <p:xfrm>
          <a:off x="214283" y="685801"/>
          <a:ext cx="8750332" cy="525824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PFA p99 q6-8 for writing reactions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put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chem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equ’n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together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PFA p103 q10 for reactions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put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chem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equ’n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together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PFB p85 for atoms in metals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ductile &amp; malleability in metals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PFB p89 for reactivity series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reactivity is and how to compare it for different metals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Copy and answer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some test-type questions on metal/non-metal compounds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practice will give us the skills we need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Check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Whether we are ready for the new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the new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unit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326174"/>
              </p:ext>
            </p:extLst>
          </p:nvPr>
        </p:nvGraphicFramePr>
        <p:xfrm>
          <a:off x="533400" y="152400"/>
          <a:ext cx="8094663" cy="54561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October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7133" r="68272"/>
          <a:stretch/>
        </p:blipFill>
        <p:spPr>
          <a:xfrm>
            <a:off x="76200" y="135051"/>
            <a:ext cx="2552776" cy="5732349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7" name="Ink 6"/>
              <p14:cNvContentPartPr/>
              <p14:nvPr/>
            </p14:nvContentPartPr>
            <p14:xfrm>
              <a:off x="2025720" y="213120"/>
              <a:ext cx="6991560" cy="25844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10960" y="197640"/>
                <a:ext cx="7014240" cy="261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3500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35269" t="24959" r="34136" b="5189"/>
          <a:stretch/>
        </p:blipFill>
        <p:spPr>
          <a:xfrm>
            <a:off x="0" y="3313"/>
            <a:ext cx="2987364" cy="5864087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152440" y="839520"/>
              <a:ext cx="6739560" cy="3011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38400" y="831240"/>
                <a:ext cx="6756480" cy="303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1760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68130" t="18369" r="1275" b="3872"/>
          <a:stretch/>
        </p:blipFill>
        <p:spPr>
          <a:xfrm>
            <a:off x="0" y="0"/>
            <a:ext cx="2743200" cy="599440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030760" y="806040"/>
              <a:ext cx="6992280" cy="4133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17080" y="792360"/>
                <a:ext cx="7014600" cy="4162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2764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48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9100</TotalTime>
  <Words>216</Words>
  <Application>Microsoft Office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556</cp:revision>
  <dcterms:created xsi:type="dcterms:W3CDTF">2006-08-16T00:00:00Z</dcterms:created>
  <dcterms:modified xsi:type="dcterms:W3CDTF">2014-11-05T20:47:51Z</dcterms:modified>
</cp:coreProperties>
</file>