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75" r:id="rId2"/>
    <p:sldId id="281" r:id="rId3"/>
    <p:sldId id="568" r:id="rId4"/>
    <p:sldId id="569" r:id="rId5"/>
    <p:sldId id="570" r:id="rId6"/>
    <p:sldId id="571" r:id="rId7"/>
    <p:sldId id="572" r:id="rId8"/>
    <p:sldId id="573" r:id="rId9"/>
    <p:sldId id="574" r:id="rId10"/>
    <p:sldId id="575" r:id="rId11"/>
    <p:sldId id="576" r:id="rId12"/>
    <p:sldId id="577" r:id="rId13"/>
    <p:sldId id="578" r:id="rId14"/>
    <p:sldId id="579" r:id="rId15"/>
    <p:sldId id="580" r:id="rId16"/>
    <p:sldId id="58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4660"/>
  </p:normalViewPr>
  <p:slideViewPr>
    <p:cSldViewPr>
      <p:cViewPr varScale="1">
        <p:scale>
          <a:sx n="75" d="100"/>
          <a:sy n="75" d="100"/>
        </p:scale>
        <p:origin x="282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18:35.38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15049 1305 62 0,'0'0'35'16,"0"0"1"-16,8-54-2 15,-8 54-16-15,0 0-16 16,0 0 2-16,9-49-1 16,-9 49 1-16,0 0-1 15,0 0 0-15,-5-18 0 16,4 37 0-16,1 15-1 15,0 16-1-15,-1 12 1 16,-5 5-2-16,0 6 1 0,2-3-1 16,-1-9 1-16,0-12-1 15,1-14 0-15,2-13 1 16,2-22-1-16,0 0 1 15,6-26 0-15,4-18 0 16,0-11 0-16,-10 55 0 16,14-73 0-16,-14 73 1 15,13-91-2-15,-6 40 1 16,4-1-1-16,-1-1 1 15,5-1-1-15,1 6 1 16,6-19-1-16,-22 67 1 16,37-102-1-16,-37 102 0 15,49-75 1-15,-49 75-1 16,46-51 0-16,-46 51 0 0,0 0 0 15,64-8 0-15,-64 8 1 16,0 0-1-16,34 66 0 16,-44-19 0-16,2 26 1 15,-16-3-1-15,-7-3 0 16,-7-14-1-16,6-17 1 15,-2-26-1-15,23-3 0 16,11-7 0-16,0 0 1 16,16-3 0-16,6 6 0 15,-2 0 0-15,8 12 0 16,-2 3 0-16,6 10 1 15,-5 2-1-15,-3 7 0 16,0 2-1-16,-5-6-1 16,6 2-3-16,-5-15-4 15,19-9-28-15,-9-11-3 0,10-7 1 16,-7-11 0-16</inkml:trace>
  <inkml:trace contextRef="#ctx0" brushRef="#br0" timeOffset="345">15717 1363 97 0,'-14'7'37'0,"14"-7"0"16,-14 21-2-16,14-21-33 16,22 16 0-16,2-13 0 15,9-2 1-15,4-4-1 16,8-5 1-16,-1-5-1 15,0-4 1-15,-44 17 0 16,0 0-1-16,49-32 1 0,-49 32-1 16,0 0 1-16,0 0-1 15,14-52 0-15,-14 52-1 16,0 0 1-16,-33-15-2 15,-12 17 0-15,1 14 0 16,-9 7-1-16,11 13 2 16,3 7-3-16,17 6 1 15,19-1-2-15,27-14 0 16,22-11-3-16,14-20-4 15,29-14-28-15,4-21-3 16,-36 11 1-16,4-3-1 16</inkml:trace>
  <inkml:trace contextRef="#ctx0" brushRef="#br0" timeOffset="585">16792 882 103 0,'23'-81'42'0,"-23"81"0"16,-15-54-2-16,15 54-38 15,0 0-1-15,-76-8 0 16,76 8 0-16,-65 46-1 16,42-16 0-16,-40 64-1 15,28 21 1-15,7 6-3 16,19 4-1-16,13-33-3 15,11-18-18-15,11-13-16 16,-9-37 3-16,3-10-2 0,-20-14 1 16</inkml:trace>
  <inkml:trace contextRef="#ctx0" brushRef="#br0" timeOffset="752">16492 1325 109 0,'0'0'40'0,"-60"-58"0"15,60 58 0-15,0 0-38 16,-29-50-1-16,29 50-3 15,0 0-4-15,32-53-32 16,-32 53-2-16,62-58 0 16,-62 58-2-16</inkml:trace>
  <inkml:trace contextRef="#ctx0" brushRef="#br0" timeOffset="919">17116 948 114 0,'0'0'44'16,"0"0"-1"-16,0 0-3 15,0 0-42-15,28 54-8 16,-28-54-31-16,0 0-2 16,0 0 1-16,-27 62-1 15</inkml:trace>
  <inkml:trace contextRef="#ctx0" brushRef="#br0" timeOffset="1053">17136 1371 114 0,'-32'7'43'0,"6"0"-1"16,-6-8-2-16,6-12-45 15,26 13-31-15,0 0-5 16,0 0 1-16,0 0-3 16</inkml:trace>
  <inkml:trace contextRef="#ctx0" brushRef="#br0" timeOffset="1621">17814 1038 69 0,'0'0'43'0,"0"0"-4"15,0 0 2-15,0 0-17 0,0 0-23 16,0 0 0-16,0 0 0 15,45-50 0-15,-45 50-1 16,0 0 2-16,51-8-2 16,-51 8 1-16,0 0 1 15,55 7 0-15,-55-7-1 16,0 0 0-16,48 28 1 15,-48-1-1-15,7 21 1 16,-19 9-1-16,-10 11 0 16,-13-1-2-16,-2-14 1 15,5-3-1-15,16-6 0 16,16-20 0-16,13-10-1 15,19-18-1-15,-32 4-3 16,56-28-6-16,-56 28-25 0,83-47-4 16,-83 47 0-16,95-61 1 15</inkml:trace>
  <inkml:trace contextRef="#ctx0" brushRef="#br0" timeOffset="1904">18386 1165 80 0,'69'-76'41'0,"-69"76"0"16,0 0 1-16,56-55-29 15,-56 55-6-15,0 0-2 16,-16 45 0-16,-17 8-4 15,-1 18 0-15,1-1-1 16,13-15 0-16,20-5-1 16,24-10 1-16,12-25 0 15,4-9 0-15,2-13 0 16,0-12 1-16,-42 19 0 0,0 0-1 15,52-57 1-15,-52 57-1 16,25-53-2-16,-25 53-2 16,15-58 1-16,-15 58-1 15,7-55 0-15,-7 55-3 16,1-66-2-16,-1 66-23 15,0 0-8-15,-4-72 2 16,4 72-3-16</inkml:trace>
  <inkml:trace contextRef="#ctx0" brushRef="#br0" timeOffset="2122">18955 894 77 0,'0'0'43'16,"0"0"-1"-16,54-13 1 15,-54 13-24-15,0 0-16 16,0 0-1-16,7 73-1 16,-20-5-1-16,-2 11-4 15,3-7-20-15,16 7-15 16,-4-19-2-16,18-7-2 15,2-19 1-15</inkml:trace>
  <inkml:trace contextRef="#ctx0" brushRef="#br0" timeOffset="2658">19373 784 80 0,'0'0'42'16,"0"0"-1"-16,0 0 2 15,-50-13-29-15,50 13-14 16,0 0 0-16,0 0 1 15,0 0 0-15,0 0 0 16,0 0 0-16,0 0-2 16,48 2 1-16,-48-2 0 15,48-11 1-15,-48 11-1 0,49-4 0 16,-49 4 0-16,0 0 1 15,65 7-1-15,-65-7 1 16,0 0-1-16,0 0 2 16,33 57 0-16,-33-57-1 15,0 0 1-15,-4 65-1 16,4-65 1-16,0 0-1 15,-3 65 0-15,3-65-1 16,0 0 0-16,30 55 1 16,-30-55 0-16,0 0 0 15,50 46 1-15,-50-46-1 16,0 0 1-16,59 39 0 15,-20-15-1-15,-21 12-1 16,-11 9 1-16,-28 9-2 16,-22-3-1-16,-9 2-2 15,-3-7-4-15,14-8-32 0,1-15-3 16,15-9 0-16,2-12-1 15</inkml:trace>
  <inkml:trace contextRef="#ctx0" brushRef="#br0" timeOffset="3680">18837 1771 59 0,'0'0'38'0,"-5"-14"-1"16,5 14-1-16,-16 26-13 15,-4 3-22-15,5 6 1 16,2 18 0-16,-5 7 1 15,0 12-2-15,-3 4 2 16,3 7-1-16,-2-9-1 16,5-5 1-16,2-11-1 15,3-12-1-15,4-20 1 16,4-13 0-16,5-27 0 15,5-18 0-15,4-15 0 16,3-16 0-16,2-7 0 16,3-10 0-16,-1-3 0 15,-1-1 1-15,-3 10-3 16,-2 11 3-16,-4 10-2 0,-2 15 1 15,-1 19-2-15,-6 19 1 16,12 15 0-16,-4 18-1 16,3 14 1-16,1 12-1 15,9 4 2-15,3 6-3 16,8-2 3-16,3-4-2 15,5-9 2-15,-1-10-2 16,7-13 2-16,-3-15-1 16,4-17 2-16,-3-14 0 15,-6-19 0-15,-1-16 0 16,-8-9 0-16,-5-14 0 15,-9-7-1-15,-7-6 2 16,-8 6-4-16,-7 5 2 16,-2 17-3-16,-4 7 0 0,1 16-4 15,1 12-1-15,11 23-25 16,0 0-9-16,23 21 1 15,-4 2-2-15</inkml:trace>
  <inkml:trace contextRef="#ctx0" brushRef="#br0" timeOffset="3958">20029 1717 95 0,'-44'16'39'15,"1"16"2"-15,-13 4-2 0,5 15-35 16,1 4 1-16,7 8-3 16,6-3 1-16,12 1-1 15,13-7-1-15,16-5-1 16,18-11 0-16,12-17-2 15,21-10-2-15,6-18-2 16,20-4-28-16,-9-23-5 16,13-3-1-16,-13-16 0 15</inkml:trace>
  <inkml:trace contextRef="#ctx0" brushRef="#br0" timeOffset="4162">20411 1694 98 0,'-22'21'39'16,"6"12"2"-16,-8 3-2 15,14 8-37-15,-4 9 1 16,4 2-3-16,-1 5 3 16,5 2-2-16,-1-4-1 15,2-1-3-15,5-4-1 16,-3-15-5-16,20-3-28 15,-13-22-2-15,14-6-1 16,-6-20 0-16</inkml:trace>
  <inkml:trace contextRef="#ctx0" brushRef="#br0" timeOffset="4372">20404 1712 86 0,'-7'-12'39'15,"-5"1"1"-15,12 11 1 16,13-8-25-16,2 1-14 15,15 0-1-15,5-2 0 16,7 3 0-16,2-5-2 16,3 5-2-16,-4-2-5 15,7 10-29-15,-20 0-3 16,-3 9 1-16,-17 1-3 15</inkml:trace>
  <inkml:trace contextRef="#ctx0" brushRef="#br0" timeOffset="4567">20429 1990 96 0,'-23'19'39'16,"19"0"0"-16,4-19-2 16,22 11-34-16,5-14-1 15,12-1 0-15,5-4 0 16,4-3-2-16,7 1-2 15,-8-6-4-15,6 4-31 16,-19 1-1-16,-3 7-1 16,-19 1 0-16</inkml:trace>
  <inkml:trace contextRef="#ctx0" brushRef="#br0" timeOffset="4740">20408 2319 103 0,'-18'18'38'0,"23"-1"1"16,6-27-11-16,24-3-27 15,19-12-1-15,12-9-1 16,13-4-5-16,1-19-21 16,17 3-10-16,-7-7 1 15,1 3-3-15</inkml:trace>
  <inkml:trace contextRef="#ctx0" brushRef="#br0" timeOffset="5152">21296 1681 85 0,'-25'41'39'15,"-10"4"1"-15,4 15 0 0,-8 8-24 16,7-5-13-16,3 0 1 16,6 2-2-16,4-10-1 15,9-5 0-15,4-10 0 16,6-13-2-16,7-12 2 15,4-13-1-15,4-11 1 16,4-13-1-16,2-13 1 16,1-10 1-16,-1-9-1 15,2-10 1-15,0-11-1 16,-3-5 0-16,2 2 0 15,-4 2 0-15,1 11-1 16,-2 7 0-16,-1 15-1 16,1 10 1-16,0 26 0 15,-1 15 0-15,-1 20 0 0,-2 12-1 16,1 12 2-16,-3 9-1 15,-1 8 0-15,-3 7 0 16,-4-3-1-16,-2-2-2 16,-1-8-1-16,-4-13-7 15,8-1-27-15,-13-20-4 16,9-1 3-16,0-28-3 15</inkml:trace>
  <inkml:trace contextRef="#ctx0" brushRef="#br0" timeOffset="5333">21229 2048 115 0,'-20'-7'41'0,"20"7"1"0,0 0-4 16,0 0-34-16,34-9-4 15,3-5-1-15,15-4-3 16,2-11-7-16,21 2-27 15,0-13-4-15,9 3 1 16,-6-8-2-16</inkml:trace>
  <inkml:trace contextRef="#ctx0" brushRef="#br0" timeOffset="5530">22238 1459 103 0,'-18'-1'42'15,"3"20"1"-15,-13 4-2 16,12 16-27-16,-9 10-11 15,4 11-1-15,0 6 0 0,2 5-1 16,10 3-3-16,1-10-8 16,16 7-29-16,-7-22-5 15,12-5 2-15,-4-15-3 16</inkml:trace>
  <inkml:trace contextRef="#ctx0" brushRef="#br0" timeOffset="9185">22743 2136 60 0,'0'0'34'0,"0"0"-1"16,0 0 0-16,4 22-20 0,-4-22-9 16,32 6-1-16,-7-6 1 15,9 3 0-15,-1-6 1 16,7 0-1-16,-3-10 0 15,1-1 0-15,-6-4 0 16,-4 0 0-16,-6-7-1 16,-6 6 1-16,-9-4-2 15,-5 3 2-15,-15 4-2 16,-2 4 0-16,-8 4 1 15,-5 4-1-15,-7 5-1 16,-1 7 1-16,-2 7-1 16,0 10 1-16,-1 8-1 15,7 7-1-15,5 1 0 0,9 7-1 16,11-3 0-16,10-1-1 15,18-8 0-15,13-15-3 16,18-6-3-16,1-22-25 16,24 4-6-16,-8-23 1 15,12 2-2-15</inkml:trace>
  <inkml:trace contextRef="#ctx0" brushRef="#br0" timeOffset="9585">23632 1904 107 0,'-15'18'38'16,"-16"2"2"-16,3 14-3 16,-16 5-33-16,6-3-4 0,-3 4 1 15,3 3 0-15,-1-1-1 16,4 1-1-16,8-4-1 15,3-11-2-15,12 0-3 16,0-15 0-16,13 0-4 16,-6-24-4-16,20 8-4 15,-12-25 5-15,11 6 7 16,-8-9 3-16,1-7 6 15,0 4 3-15,-11-7 5 16,5 19 7-16,-16-10 2 16,13 20-3-16,-15-6-5 15,17 18-2-15,-15 5-4 16,14 10-3-16,2 0 0 15,12 3-2-15,8 0-2 0,7-3-4 16,18 9-10-16,-2-22-22 16,14 4-1-16,-6-12 1 15,14 2-3-15</inkml:trace>
  <inkml:trace contextRef="#ctx0" brushRef="#br0" timeOffset="9990">24026 1998 111 0,'-25'5'39'16,"-9"-6"1"-16,6 15-5 15,-5-7-31-15,-2 9 0 0,-1 3-1 16,0 7-1-16,1 3 0 15,6 4-1-15,2-3 0 16,7 3-2-16,6-5 1 16,8-5-1-16,9-8 1 15,10-7 0-15,11-10 0 16,8-7 0-16,5-7 0 15,3-10 0-15,6-7 0 16,-2-6 2-16,-2-1-2 16,-8 0 1-16,-6 5-1 15,-8 3 1-15,-6 10-1 16,-7 4 0-16,-7 18 0 15,0 0-1-15,-17 23 0 16,2 3 0-16,0 7-1 16,-2 4-1-16,5 2-2 0,1-4-4 15,18 5-28-15,-7-17-3 16,18-5 2-16,1-16-2 15</inkml:trace>
  <inkml:trace contextRef="#ctx0" brushRef="#br0" timeOffset="10522">24369 1975 106 0,'-22'27'39'0,"6"13"-2"16,-11-7-5-16,9 5-27 15,-4-4 0-15,3 2-1 0,6-8-2 16,4-8-1-16,8-8 0 16,1-12 0-16,16 1-1 15,2-13 1-15,2-11-1 16,4-4 1-16,2-7 0 15,1-3 1-15,-2-1-2 16,-1 1 1-16,-8 6 0 16,-2 6 0-16,-6 9-1 15,-8 16 0-15,0 0 0 16,0 0 0-16,-12 17 0 15,4 7 0-15,2 2-1 16,0-1 0-16,5-1 1 16,7-3 0-16,10-9 0 15,9-9 0-15,9-10 1 0,9-8 0 16,7-7 0-16,6-3 2 15,0-3-2-15,-1-1 0 16,-8 4 0-16,-7 2 1 16,-9 10-2-16,-10 7 1 15,-11 11-1-15,-6 15 1 16,-13 6 0-16,-3 9-1 15,-4 5 0-15,2 6-2 16,0 0 0-16,2-1-3 16,16 4-10-16,-9-25-26 15,25-1-1-15,-4-17-1 16,18 0 0-16</inkml:trace>
  <inkml:trace contextRef="#ctx0" brushRef="#br0" timeOffset="10690">25252 2213 122 0,'-20'5'43'15,"6"8"0"-15,-12-13-2 16,8 1-40-16,-2 1-3 16,3-7-5-16,17 5-25 15,-18 1-11-15,18-1 1 16,-12 5-2-16,9 9 1 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2T23:03:04.34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1581 814 77 0,'0'0'38'0,"0"0"0"16,0 0 1-16,33-63-25 16,-33 63-11-16,0 0 0 0,0 0-1 15,0 0 1-15,0 0 0 16,0 0-1-16,0 0 1 15,27 86-2-15,-27-86 1 16,-15 103-3-16,8-10 0 16,4 8-5-16,-1-10-9 15,16-12-24-15,-12-79 0 16,0 0 1-16,40 64-1 15</inkml:trace>
  <inkml:trace contextRef="#ctx0" brushRef="#br0" timeOffset="241.0241">2057 908 80 0,'0'0'40'16,"38"-70"1"-16,-38 70-1 15,0 0-21-15,0 0-16 16,0 0-2-16,0 0 0 15,0 0 0-15,0 0 0 16,0 0 0-16,48 74-3 16,-42-10-1-16,-4 26-4 15,-2-90-20-15,-2 81-11 16,2-81 0-16,6 67-1 15,-6-67 1-15</inkml:trace>
  <inkml:trace contextRef="#ctx0" brushRef="#br0" timeOffset="819.0819">2228 521 32 0,'0'0'29'0,"-39"-55"5"16,39 55-1-16,0 0-14 15,0 0-9-15,0 0 1 16,-60-38 0-16,60 38-2 15,0 0 0-15,-71-32 0 16,71 32-3-16,-69-7-1 0,22 7-2 16,47 0 1-16,-96 23-1 15,46 1-2-15,-12 4 1 16,6 10-2-16,-9 4 1 15,7 9-1-15,0 3 1 16,10 12 0-16,41-15-1 16,-57 108 1-16,33 3-1 15,37-5 1-15,16-31-2 16,37-17 3-16,31-20-4 15,31-20 0-15,4-40 1 16,7-22 0-16,6-23 1 16,-2-19 0-16,-70 7 1 15,5-5-2-15,-11-9 3 16,4-7-2-16,-14-6 2 0,-4-7-1 15,-18-6 0-15,-6-12 0 16,-24-10-1-16,-7-7 1 16,-17 5 0-16,-5-1-1 15,-19 13 0-15,-2 5 0 16,-12 13 0-16,-1 6-3 15,-2 14-6-15,-4 6-30 16,10 11-3-16,-1 9 1 16,13 7-1-16</inkml:trace>
  <inkml:trace contextRef="#ctx0" brushRef="#br0" timeOffset="1609.1607">3507 880 81 0,'0'0'38'16,"-5"-54"1"-16,5 54 1 15,0 0-31-15,0 0-6 16,0 0-1-16,0 0 0 15,0 0 0-15,0 0 2 16,0 0-1-16,-38 60 0 16,33-27-1-16,-14 65 1 15,-4 2-2-15,2 5 2 16,-2-1-3-16,-12-32 0 0,10-10 0 15,14-24 1-15,11-38 0 16,0 0 0-16,0 0 1 16,34-72-3-16,-34 72 3 15,33-79-1-15,-14 27 1 16,3-5-2-16,-3-12 2 15,-2-1-2-15,-1-2 0 16,4 4 2-16,-3-1-1 16,-1 7 0-16,-1 3 0 15,-15 59-1-15,40-91 0 16,-40 91 0-16,0 0 0 15,64-52-1-15,-64 52 1 16,0 0 1-16,73 71-1 0,-73-71 1 16,57 91-2-16,4 45 1 15,-7 3-2-15,8 4 1 16,-14-15-3-16,-21-49-2 15,2-7-19-15,-22-33-14 16,-7-39-3-16,0 0 2 16,0 0-1-16</inkml:trace>
  <inkml:trace contextRef="#ctx0" brushRef="#br0" timeOffset="1789.1789">3769 1237 107 0,'0'0'44'16,"-52"-35"-1"-16,52 35-1 0,0 0-40 15,0 0-2-15,-34-67 0 16,34 67-3-16,0 0-2 16,72-41-7-16,-72 41-28 15,89-20-2-15,-36 7 1 16,0 0 0-16</inkml:trace>
  <inkml:trace contextRef="#ctx0" brushRef="#br0" timeOffset="2381.2381">4444 994 86 0,'0'0'43'0,"0"0"-2"15,0 0 1-15,4 53-24 0,-4-53-13 16,0 0-1-16,-21 50-1 15,-6 7-1-15,7 12 0 16,-8 3-1-16,1-19-1 16,6 4-1-16,7-3 1 15,6-17-1-15,11-25 1 16,-3-12 0-16,25-26 0 15,-25 26 0-15,0 0 1 16,35-58 1-16,-35 58-3 16,26-53 2-16,-26 53-1 15,27-60 1-15,-27 60-1 16,26-58 0-16,-26 58 0 0,22-53-1 15,-22 53 3 1,0 0-1-16,0 0 0 0,32-58 0 16,-32 58 1-16,0 0-2 15,0 0 0-15,0 0 0 16,59 5 0-16,-59-5 0 15,0 0 0-15,66 19 0 16,-66-19 0-16,56 3 0 16,-56-3 0-16,61-5 0 15,-61 5 0-15,57-18 0 16,-57 18 0-16,56-24-2 15,-56 24 4-15,47-22-2 16,-47 22 0-16,0 0 0 16,0 0 0-16,50 6 0 15,-62 7 0-15,12 27 0 16,0 15 0-16,-3 8-4 0,6 3-3 15,-7-19-8-15,13-7-25 16,16-15-1-16,-3-26 1 16,-22 1-1-16</inkml:trace>
  <inkml:trace contextRef="#ctx0" brushRef="#br0" timeOffset="2929.2929">5273 1162 100 0,'0'0'41'15,"0"0"1"-15,0 0-1 16,36-20-34-16,-43 53-1 16,-7 15-2-16,3 10-1 15,-7 3-1-15,-1-27 0 0,9 5-2 16,10-11 1-16,-1-13-1 15,1-15 1-15,10 0-1 16,-10 0 1-16,0 0 0 16,0 0 0-16,26-52 1 15,-26 52-2-15,0 0 0 16,23-70 0-16,-23 70 0 15,15-49-2-15,-15 49 1 16,13-46-1-16,-13 46 2 16,0 0 0-16,15-62 1 15,-15 62 1-15,0 0-2 16,0 0 2-16,0 0-2 0,0 0 0 15,54-32 0-15,-54 32 0 16,0 0 0-16,61 11 0 16,-61-11 0-16,48 3 0 15,-48-3 0-15,52-1 0 16,-52 1 0-16,56-6 0 15,-56 6 0-15,48-12 0 16,-48 12 0-16,0 0 0 16,59-5 0-16,-59 5 0 15,32 16 0-15,-21 12 0 16,-10 11 0-16,-1 7-5 15,4 7-9-15,-17-22-25 16,27 7-2-16,1-10 1 16,27-24-1-16</inkml:trace>
  <inkml:trace contextRef="#ctx0" brushRef="#br0" timeOffset="3253.3253">6139 1240 121 0,'0'0'42'0,"0"0"1"16,0 0-1-16,0 0-38 15,23-33-1-15,-43 44-3 16,-6 18 0-16,-9 14 0 16,5 6 0-16,17 3 0 15,18 1 0-15,8-11 0 16,15-16 0-16,6-15 0 15,13-15 0-15,0-14 0 16,-47 18 0-16,49-33 0 0,-49 33 0 16,50-45 0-16,-50 45 0 15,31-58 0-15,-31 58 0 16,17-56 0-16,-17 56 0 15,-10-47 0-15,10 47-4 16,0 0-12-16,0 0-24 16,-63-52-1-16,63 52 1 15,0 0-1-15</inkml:trace>
  <inkml:trace contextRef="#ctx0" brushRef="#br0" timeOffset="3980.398">6954 1177 80 0,'0'0'39'0,"0"0"0"15,0 0 1-15,-49-42-20 16,49 42-13-16,0 0-1 15,0 0-1-15,0 0-1 16,-46 46 0-16,28 0-1 16,-7 5-2-16,6 7 1 15,-17-17-1-15,18 14 0 16,-3-5-1-16,13-10 1 0,5-19-2 15,5-10 2-15,8-13-1 16,3-12 2-16,6-11-2 16,-19 25 0-16,0 0 0 15,33-62 0-15,-33 62 0 16,27-55 0-16,-27 55 0 15,29-57 0-15,-29 57 0 16,28-57 0-16,-28 57 0 16,0 0 0-16,43-60 0 15,-43 60 0-15,34-8 0 16,2 22 0-16,-12 14 0 15,4 21 0-15,-5 14 0 16,8 6 0-16,2-2-2 16,5-8-5-16,14-28-8 15,-9-22-25-15,17-15-1 0,-6-17 1 16,8-13-1-16</inkml:trace>
  <inkml:trace contextRef="#ctx0" brushRef="#br0" timeOffset="4162.4162">7620 1279 109 0,'27'-51'41'0,"-27"51"1"15,0 0-1-15,0 0-32 16,6-47-6-16,-18 66 0 16,-2 18-3-16,0 27 2 15,-9-2-3-15,9 11-1 16,8-5-4-16,9-20-10 15,27-25-24-15,-3-20 0 16,17-15 0-16,-3-20-2 0</inkml:trace>
  <inkml:trace contextRef="#ctx0" brushRef="#br0" timeOffset="4312.4312">7820 1055 113 0,'-43'-76'38'0,"43"76"0"16,-40-58-8-16,40 58-68 15,0 0-1-15,0 0-1 16,0 0-2-16</inkml:trace>
  <inkml:trace contextRef="#ctx0" brushRef="#br0" timeOffset="4718.4716">8064 1089 96 0,'0'0'44'0,"0"0"-1"16,0 0-1-16,36 64-18 15,-45-32-21-15,-2 9 0 16,-15 3-3-16,9 5 0 16,-4-21 0-16,21 10 0 15,4-7 0-15,20-8 0 16,5-17 0-16,2-6 0 15,7-12 0-15,-38 12 0 16,0 0 0-16,62-37 0 16,-62 37 0-16,0 0 0 15,62-57 0-15,-62 57 0 0,0 0 0 16,61-62 0-16,-61 62 0 15,0 0 0-15,0 0 0 16,49-49 0-16,-35 51 0 16,-2 8 0-16,-15 8 0 15,-1 17 0-15,-6 8 0 16,5 9-5-16,3-1-4 15,1-16-11-15,29-19-21 16,-5-13-2-16,18-10 2 16,0-16-2-16</inkml:trace>
  <inkml:trace contextRef="#ctx0" brushRef="#br0" timeOffset="5228.5228">8764 1226 108 0,'0'0'42'15,"0"0"1"-15,0 0-1 16,26-31-35-16,-33 43-3 15,-13 17-2-15,-3 17 1 16,-7 7-2-16,16-2 0 16,-4-6-1-16,13-7 0 15,0-17 0-15,7-8 0 16,-2-13 2-16,17-12-2 15,-17 12 0-15,0 0 0 16,0 0 0-16,41-68 0 16,-41 68 0-16,29-48 0 15,-29 48 0-15,23-51 0 0,-23 51 0 16,0 0 0-16,36-66 0 15,-36 66 0-15,0 0 0 16,0 0 0-16,0 0 0 16,27-47 0-16,-13 48 0 15,3 15 0-15,-17-16 0 16,0 0 0-16,0 0 0 15,0 0 0-15,50 36 0 16,-50-36 0-16,0 0 0 16,59-9 0-16,-59 9 0 15,0 0 0-15,63-37 0 16,-63 37 0-16,0 0 0 15,65-49 0-15,-65 49 0 16,0 0 0-16,37-5 0 0,-12 29 0 16,-8 16 0-16,-10 11-15 15,-1 0-19-15,-7 5-10 16,5-1 1-16,-2-13-3 15</inkml:trace>
  <inkml:trace contextRef="#ctx0" brushRef="#br0" timeOffset="6461.6461">10853 854 95 0,'3'-53'41'16,"-3"53"0"-16,0 0-3 15,0 0-32-15,-47-54-1 16,47 54-1-16,-52-2-1 15,52 2 1-15,-69 21-2 16,69-21 1-16,-80 48 0 16,80-48 0-16,-82 66-1 15,79-38 0-15,-61 61-1 16,14 6-1-16,28 1 0 15,21-14-3-15,29-34-1 16,-28-48-2-16,72 27-3 0,-19-27-17 16,2-4-16-16,7-13 1 15,-1-5-3-15,4-6 4 16</inkml:trace>
  <inkml:trace contextRef="#ctx0" brushRef="#br0" timeOffset="6867.6867">11375 530 109 0,'0'0'41'0,"0"0"2"15,0 0-7-15,0 0-33 16,0 0 0-16,-55 34 0 15,55-34-1-15,-30 81 1 0,30-81-1 16,-34 102 1-16,21-46-2 16,-3 0 1-16,-1-32-1 15,-5 86-1-15,10-10 1 16,12-100-1-16,2 77 0 15,-2-77 0-15,0 0 0 16,30 57 0-16,-30-57 0 16,0 0 2-16,57 8-2 15,-57-8 0-15,0 0 0 16,59-27 0-16,-59 27 0 15,0 0 0-15,57-20 0 16,-57 20 0-16,0 0 0 0,49-4-4 16,-49 4-2-16,0 0-8 15,48 14-25-15,-48-14-2 16,0 0 0-16,66 6 0 15</inkml:trace>
  <inkml:trace contextRef="#ctx0" brushRef="#br0" timeOffset="7115.7115">11998 607 100 0,'0'0'43'15,"9"-63"1"-15,-9 63-1 16,0 0-29-16,0 0-12 15,0 0-1-15,-51 22 0 0,51-22 1 16,-32 87-3-16,20-30 1 16,-22 38-3-16,22 32-2 15,10 0-3-15,2-127-12 16,17 100-21-16,-17-100-1 15,32 71 2-15,-32-71-1 16</inkml:trace>
  <inkml:trace contextRef="#ctx0" brushRef="#br0" timeOffset="7468.7468">12274 1066 105 0,'0'0'41'16,"0"0"2"-16,26-60-1 15,-26 60-36-15,0 0-1 0,0 0-1 16,0 0-1-16,-43 11 0 15,10 38 0-15,-6 12-3 16,13 6 0-16,10-2 0 16,14-14 0-16,18-8 0 15,22-17 0-15,-38-26 0 16,53-3 0-16,-53 3 0 15,53-22 0-15,-53 22 0 16,57-35 0-16,-57 35 0 16,40-51 0-16,-40 51 0 15,33-57-2-15,-33 57 1 16,10-76-1-16,-10 76 0 15,-7-57 0-15,7 57-2 16,0 0-8-16,-27-60-16 0,27 60-14 16,0 0-1-16,0 0 1 15,0 0-1-15</inkml:trace>
  <inkml:trace contextRef="#ctx0" brushRef="#br0" timeOffset="7866.7866">12696 1090 112 0,'0'0'41'0,"57"-8"1"16,-57 8-7-16,0 0-30 15,0 0 1-15,0 0-3 16,0 0-1-16,4 39 0 15,-21 2 0-15,4 14-1 0,-2 2-1 16,1-6 1-16,1 3-2 16,10-3 1-16,-3-13 0 15,10-20 0-15,-4-18 0 16,20-1 1-16,-7-16-1 15,5-10 1-15,-18 27 1 16,0 0-2-16,25-57 0 16,-25 57 0-16,20-51 0 15,-20 51 0-15,18-55 0 16,-18 55 0-16,25-52 0 15,-25 52 0-15,22-47-2 16,-22 47-4-16,0 0-2 16,41-74-14-16,-41 74-19 15,0 0-3-15,59-48 0 0,-59 48 0 16</inkml:trace>
  <inkml:trace contextRef="#ctx0" brushRef="#br0" timeOffset="8099.8099">13289 1004 106 0,'0'0'43'0,"49"25"3"16,-49-25-3-16,12 28-36 16,-20 23-2-16,-2 10 0 15,-11 5-5-15,7 4 0 16,-2-22 0-16,16 2 0 15,9-17 0-15,11-29-3 16,8-15-1-16,-28 11-4 0,0 0-6 16,45-54-27-16,-45 54-1 15,34-62-1-15,-34 62 1 16</inkml:trace>
  <inkml:trace contextRef="#ctx0" brushRef="#br0" timeOffset="8212.8212">13452 934 94 0,'0'0'40'0,"-17"-107"2"15,17 107-2-15,-13-91-23 16,13 91-26-16,-14-71-30 15,14 71-3-15,0 0 2 16,0 0-2-16</inkml:trace>
  <inkml:trace contextRef="#ctx0" brushRef="#br0" timeOffset="8700.8698">13956 959 99 0,'55'44'43'15,"-55"-44"0"-15,0 0-1 16,0 0-33-16,0 0-4 16,-50 36 0-16,50-36-1 15,-57 22 1-15,57-22-5 16,-47 38 0-16,-16 9 0 15,2-1 0-15,14 7 0 16,9 0 0-16,15-13 0 0,19-7 0 16,29-14 0-16,-25-19 0 15,56-17 0-15,-56 17 0 16,73-42 0-16,-73 42 0 15,86-60 0-15,-86 60 0 16,81-83 0-16,-81 83 0 16,81-117 0-16,-49 64 0 15,-32 53 0-15,58-99 0 16,-58 99 0-16,39-70 0 15,-39 70 0-15,0 0 0 16,0 0 0-16,0 0 0 16,-5-16 0-16,-17 72 0 15,4 33 0-15,-7 23 0 16,13 4 0-16,1-17 0 15,15-26-9-15,21-23-9 0,-6-41-19 16,19-6-7-16,-9-17 0 16,-29 14 0-16</inkml:trace>
  <inkml:trace contextRef="#ctx0" brushRef="#br0" timeOffset="9074.9074">14363 1207 106 0,'0'0'44'0,"0"0"-1"15,0 0 1-15,0 0-37 16,0 0-2-16,0 0 1 16,50-7-6-16,-50 7 0 15,0 0 0-15,59-1 0 0,-59 1 0 16,51-15 0-16,-51 15 0 15,56-44 0-15,-56 44 0 16,51-43 0-16,-51 43 0 16,0 0 0-16,43-64 0 15,-43 64 0-15,0 0 0 16,0 0 0-16,0 0 0 15,-70 3 0-15,21 33 0 16,4 21 0-16,-2 9 0 16,18 12 0-16,9-19 0 15,36-7 0-15,27-26 0 16,-43-26-12-16,67-12-11 15,-67 12-18-15,81-36-3 0,-81 36-1 16,73-52 0-16</inkml:trace>
  <inkml:trace contextRef="#ctx0" brushRef="#br0" timeOffset="10248.0247">11313 1242 97 0,'0'0'37'16,"0"0"-3"-16,0 0-5 15,-51 3-21-15,44 15-3 16,2 8-1-16,0 2-2 16,-4 6 1-16,-5 0-1 15,3 4 0-15,-2-5 0 0,10-3 0 16,0-9 0-16,8-7 0 15,-5-14 1-15,18 0-1 16,-4-16 0-16,6-8 0 16,-20 24 0-16,0 0 0 15,34-56 0-15,-34 56-1 16,25-48 1-16,-25 48-1 15,29-53 0-15,-29 53-3 16,30-52 2-16,-30 52 0 16,33-51-1-16,-33 51 1 15,0 0-1-15,57-76 0 16,-57 76 1-16,0 0 1 15,50-52 0-15,-50 52 0 16,0 0 1-16,50-11-1 16,-50 11 0-16,0 0 1 0,0 0-2 15,31 41 0-15,-7 3 0 16,-1 11 0-16,-11 1 0 15,-6-8 0-15,-1 3-2 16,3-3 2-16,-6-10-1 16,3-11 1-16,-3-10-1 15,-1-5-1-15,-1-12-3 16,0 0-4-16,14 1-14 15,-15-15-17-15,13 0-2 16,-10-8 1-16,11-2-1 16</inkml:trace>
  <inkml:trace contextRef="#ctx0" brushRef="#br0" timeOffset="11643.1642">1784 3438 79 0,'3'-15'38'16,"-3"-6"-1"-16,5 10 2 15,-10-5-29-15,5 16-2 16,0 0-2-16,0 14-1 16,-6 14-1-16,3 16-3 15,-6 9 1-15,0 9-1 16,-3 6-1-16,2 3 0 15,2-1-2-15,4-9-2 16,8-1-7-16,0-25-26 16,19-2-3-16,1-23 1 0,12-5-1 15</inkml:trace>
  <inkml:trace contextRef="#ctx0" brushRef="#br0" timeOffset="12019.2018">2089 3426 109 0,'0'0'40'0,"0"0"0"15,14-7-4-15,11-8-35 16,11 0 1-16,4-1-1 15,6 6 1-15,-2 0-1 0,0 10 1 16,-6 10-2-16,-12 10 1 16,-11 13 0-16,-12 8-1 15,-15 9 1-15,-9 5 0 16,-4 5 0-16,-10 0 0 15,-1-3 0-15,6-7 0 16,4-8 0-16,16-9 1 16,11-10-2-16,18-10 0 15,14-15 1-15,18-12-1 16,12-7-2-16,6-9-2 15,10 0-4-15,-12-17-30 16,14 9-4-16,-15-12 1 16,-2 10-1-16</inkml:trace>
  <inkml:trace contextRef="#ctx0" brushRef="#br0" timeOffset="12464.2463">2489 2868 94 0,'-78'-28'36'0,"-7"3"2"16,-3 19 1-16,-11 8-34 16,0 21 1-16,-7 13-2 15,-3 21 1-15,0 21-1 16,5 25-1-16,6 16 0 15,15 14-1-15,21 10-1 16,26 8 0-16,26 0 0 16,32-4-1-16,30-20-1 0,36-20 0 15,30-28 1-15,27-25-1 16,25-35 1-16,18-33 0 15,4-32-1-15,-2-23 2 16,-13-19 0-16,-20-12 0 16,-28-10 0-16,-34-4 1 15,-36-2-2-15,-32 5 1 16,-34 3-1-16,-28 3 0 15,-20 1-1-15,-24 8 1 16,-10 10-1-16,-12 12 0 16,0 21-2-16,-2 10-1 15,8 29-3-15,5 4-21 16,29 29-12-16,16 2-1 0,27 14-1 15,17-4 1 1</inkml:trace>
  <inkml:trace contextRef="#ctx0" brushRef="#br0" timeOffset="13280.3277">3810 3351 72 0,'-1'-11'38'16,"1"11"-1"-16,0 0-1 15,-9 24-18-15,-3-2-14 16,-1 16-1-16,-6 10 1 16,0 14-1-16,-7 13 1 15,1 12-1-15,-2 0 0 16,5-3 0-16,1-10-1 15,7-9 0-15,6-15-1 16,8-17 0-16,8-21 0 16,7-20-1-16,7-19 1 15,6-16-1-15,2-13 1 16,4-16 0-16,-2-8 0 0,1-11-1 15,-2-5 0-15,-2-3 1 16,-6 3-1-16,-1 8 1 16,-2 9-1-16,-5 13 1 15,-1 13-1-15,1 14 0 16,-1 18 0-16,4 20 1 15,2 16-1-15,4 17 1 16,3 13-1-16,4 15 0 16,-1 10 1-16,2 13-1 15,-2 6 0-15,-2 3 0 16,-6-2-1-16,-3-3-1 15,0-6-2-15,-8-16-3 16,8-1-10-16,-16-28-23 0,8-7-2 16,-11-29 1-16,0 0-1 15</inkml:trace>
  <inkml:trace contextRef="#ctx0" brushRef="#br0" timeOffset="13453.3452">3912 3695 107 0,'-12'0'40'0,"12"0"1"15,14-1-1-15,15-3-38 16,13-9-3-16,14 1-3 16,6-14-7-16,14 10-27 15,-4-10-2-15,7 11 0 16,-9-7-1-16</inkml:trace>
  <inkml:trace contextRef="#ctx0" brushRef="#br0" timeOffset="14017.4016">4696 3601 96 0,'-23'22'40'0,"4"12"0"16,-5-6 0-16,9 14-32 15,-5-7-5-15,3 1 1 16,2 1-3-16,2-2 1 15,4-4-1-15,2-7-1 16,4-5 0-16,5-9 0 16,-2-10 0-16,13-4 0 0,0-14 0 15,1-8 0-15,0-10 1 16,2-6 0-16,-3-4-1 15,0-4 1-15,-4-2-1 16,-2 9 1-16,-2 4-2 16,-3 9 2-16,-2 10-1 15,0 20 0-15,0 0 1 16,0 0-1-16,8 29 1 15,-1-2-1-15,3 1 0 16,9-1 0-16,5-3 1 16,6-4-1-16,6-11 0 15,6-9 1-15,1-9-1 16,4-6 2-16,-3-12-1 15,-1 1 1-15,-6-8-2 16,-3 4 2-16,-9 1-1 0,-3 4 0 16,-10 5-1-16,-2 8 1 15,-10 12-1-15,0 0 0 16,-2 17 0-16,-6 7-1 15,1 11 1-15,-2 2-2 16,3 8 1-16,0 0-4 16,10 4 0-16,1-9-5 15,15 5-8-15,-4-22-23 16,14 1-1-16,3-21 2 15,10 0-1-15</inkml:trace>
  <inkml:trace contextRef="#ctx0" brushRef="#br0" timeOffset="14551.4549">5614 3584 81 0,'-10'12'40'0,"-14"-2"-1"16,6 16 2-16,-9-7-20 15,5 13-16-15,-2 2-1 16,8-1-1-16,3 0-1 15,4-3 0-15,6-4-1 16,1-4-1-16,6-10 0 16,-4-12 1-16,23 3-1 15,-3-17 1-15,2-9-1 16,3-6 1-16,0-7-1 15,0-6 1-15,1-1-1 16,-7-2 1-16,-2 6-1 16,-5 5 1-16,-5 4-2 0,-1 11 2 15,-5 7-1-15,-1 12-1 16,0 0 2-16,4 23-2 15,-3 0 1-15,3 2 0 16,6 2 0-16,2 0-1 16,6-4 2-16,4-7-1 15,6-8 1-15,5-9-1 16,3-8 1-16,-1-8 1 15,3-6-1-15,-1-5 1 16,-7-2-1-16,-2 2 2 16,-6 4-3-16,-7 4 0 15,-8 11 0-15,-7 9 0 16,-1 10 0-16,-6 14 0 15,-1 9 0-15,-3 1-4 16,8 12-2-16,-3-6-6 0,18 17-7 16,-6-20-21-16,18 1-2 15,4-22 0-15,17 1-1 16</inkml:trace>
  <inkml:trace contextRef="#ctx0" brushRef="#br0" timeOffset="14872.487">6610 3485 121 0,'-32'17'40'16,"8"19"1"-16,-15-6-5 0,10 19-31 15,0 1-1-15,5 2-2 16,13-1 0-16,6-8-1 15,11-6 0-15,11-9 1 16,10-16-2-16,11-14 0 16,6-11 0-16,-1-13 0 15,0-11 0-15,-5-3 0 16,-6-8 0-16,-10-6 0 15,-9 3 0-15,-14 2 0 16,-14 5 0-16,-7 10-3 16,-7 11-5-16,-11 2-5 15,11 28-16-15,-12-7-14 16,16 18 1-16,-1-3-2 15,18 12 2-15</inkml:trace>
  <inkml:trace contextRef="#ctx0" brushRef="#br0" timeOffset="15586.5585">7196 3559 100 0,'-1'-11'38'0,"1"11"3"16,-16 16-5-16,7 5-31 16,-10 3 0-16,-2 9-3 0,-5 4 1 15,3 3-1-15,-4 3 0 16,3-3-1-16,4-3 0 15,5-6 0-15,5-6 0 16,3-6-1-16,7-9 1 16,0-10 0-16,17-8 0 15,3-8 0-15,-1-12 1 16,5-4-1-16,4-10 1 15,2-4 0-15,2-4-1 16,-2 0 1-16,2 3-1 16,-6 6 1-16,2 7-2 15,-5 8 0-15,-2 13 0 16,2 10 0-16,-8 15 0 15,2 13 0-15,-4 11 0 0,-1 5-2 16,0 9 1-16,0 3-1 16,6 5-2-16,-6-11-3 15,19 4-6-15,-12-29-14 16,19 6-13-16,-2-25-1 15,10-2 0-15,-5-23 1 16</inkml:trace>
  <inkml:trace contextRef="#ctx0" brushRef="#br0" timeOffset="15787.5786">7876 3522 121 0,'-13'-14'40'0,"1"23"1"16,-9-1-8-16,1 23-30 0,3 9 1 15,-1 8-3-15,4 6 0 16,7 0-2-16,6 2 1 15,7-10-3-15,16-2-4 16,-1-28-16-16,18 3-16 16,-3-27-2-16,14-6 0 15,-9-20-1-15</inkml:trace>
  <inkml:trace contextRef="#ctx0" brushRef="#br0" timeOffset="15932.5931">7950 3220 118 0,'-33'-18'37'15,"16"21"-1"-15,4-2-7 16,13-1-54-16,11 18-12 0,7-7-1 16,20 9-2-16,-2-4 2 15</inkml:trace>
  <inkml:trace contextRef="#ctx0" brushRef="#br0" timeOffset="16299.6298">8281 3495 106 0,'-3'23'40'16,"-10"-9"1"-16,7 11-1 15,-12-8-33-15,11 9-3 16,-1 2 0-16,3 4-2 16,3 3 1-16,2 0-2 15,4-1 0-15,4-4 0 16,9-8 0-16,6-8-1 0,6-16 1 15,7-9-1-15,3-13 0 16,7-12 1-16,1-10-1 16,-2-7 2-16,-1-5-2 15,-5 2 0-15,-6 1 0 16,-7 12 0-16,-8 6 0 15,-7 15 0-15,-11 22 0 16,0 0 0-16,-17 32 0 16,-3 8-2-16,0 10 0 15,1 3-2-15,3 7-2 16,-1-12-6-16,24 9-11 15,-3-26-18-15,20-3 0 16,2-24-1-16,20-4 0 16</inkml:trace>
  <inkml:trace contextRef="#ctx0" brushRef="#br0" timeOffset="16810.6809">9136 3450 102 0,'-24'33'41'16,"-10"-7"0"-16,6 18 0 15,-6-8-32-15,9 5-5 16,4-3 0-16,9-4-3 16,6-7 1-16,7-8-2 15,-1-19 1-15,20 9-1 16,-3-21 0-16,5-7 0 0,-1-9 0 15,1-5 1 1,0-7-1-16,-4-2 1 0,-1-3-1 16,-3 3 0-16,-5 7 0 15,-3 6 1-15,-3 8-1 16,-3 9 0-16,0 12 0 15,-1 12 0-15,1 8 0 16,1 4 0-16,5 4 0 16,2-2 0-16,2-3 0 15,9-2 0-15,6-11 1 16,4-7 0-16,5-10-1 15,4-7 1-15,0-6 0 16,4-5 1-16,-1-2-2 16,-4 0 0-16,-4 6 0 15,-5 6 0-15,-6 10 0 16,-10 14 0-16,-6 12 0 0,-9 10 0 15,-1 12 0-15,-6 2-5 16,7 14-6-16,-12-14-5 16,18 17-11-16,-12-20-16 15,13 0-1-15,-4-18-1 16,10-4 2-16</inkml:trace>
  <inkml:trace contextRef="#ctx0" brushRef="#br0" timeOffset="17993.7991">10871 2932 71 0,'0'0'37'0,"12"10"0"16,-13 2 1-16,1 25-19 15,-11 4-14-15,3 13-1 16,-7 13-2-16,1 13 1 15,-8 8-1-15,3 7-1 16,-5-1 0-16,6-4-2 16,6-5-1-16,5-20-3 15,15-5-3-15,-4-25-28 16,21-8-1-16,-1-23-1 15,9-9-1-15</inkml:trace>
  <inkml:trace contextRef="#ctx0" brushRef="#br0" timeOffset="18181.818">10877 3483 100 0,'-28'-10'38'16,"10"16"2"-16,-1-5-2 16,19-1-33-16,13 6-2 15,15-8-1-15,16-11-2 16,11-9-2-16,17-6-3 15,1-18-11-15,15 7-22 16,-9-15 0-16,2 5 0 16,-15-11-2-16</inkml:trace>
  <inkml:trace contextRef="#ctx0" brushRef="#br0" timeOffset="18391.8389">11433 2837 103 0,'-21'42'40'15,"-8"8"1"-15,11 19 0 16,-8 6-38-16,8 9 0 15,2 6-1-15,4 3-1 16,3-6 0-16,4-4-3 16,10-4-1-16,3-16-4 15,15-3-6-15,0-29-26 16,21-6-1-16,-3-26 1 15,13-3-1-15</inkml:trace>
  <inkml:trace contextRef="#ctx0" brushRef="#br0" timeOffset="18842.8841">11763 3359 101 0,'-33'-9'38'16,"14"28"2"-16,-7 3-2 16,9 16-34-16,-6 5 1 15,6 3-2-15,7 0-1 16,7-2 0-16,11-5 0 15,7-7-2-15,8-12 1 16,10-12 0-16,6-12-1 16,6-12 1-16,-1-13-1 15,4-7 1-15,-3-8-1 16,-2-7 1-16,-4-3-1 0,-6 2 1 15,-7 3-2-15,-6 11 1 16,-6 10 0-16,-5 15-1 16,-9 13 1-16,-1 35-1 15,-6 15 1-15,-4 18-1 16,-2 16 1-16,-3 16 0 15,-1 9 1-15,1 1-1 16,-1-4 0-16,1-5 1 16,-4-10-2-16,1-14 1 15,-2-16-1-15,3-16 0 16,-5-16 1-16,1-16-2 15,-1-15 1-15,1-13 0 16,3-13-1-16,1-17-1 16,12-6-5-16,-7-28-15 15,22 5-16-15,3-14 1 0,13 7-2 16,3-6 1-16</inkml:trace>
  <inkml:trace contextRef="#ctx0" brushRef="#br0" timeOffset="19322.9321">12753 3359 99 0,'-14'-9'38'16,"1"11"3"-16,-16-9-3 15,8 14-30-15,-11-7-3 16,-2 8-1-16,-3 5-1 0,3 9 0 16,-1 3-1-16,4 6-1 15,4 6 1-15,7 2-1 16,9 0 0-16,10-6-1 15,11-5 0-15,12-12 0 16,9-10 1-16,8-15-1 16,9-11 0-16,3-16 1 15,3-12-1-15,-1-15 1 16,-3-6-1-16,-7-5 1 15,-2-1-1-15,-7 2 1 16,-5 2-1-16,-10 14 0 16,-10 15 0-16,-5 18 0 15,-4 24 0-15,-25 15 0 16,2 24 0-16,-5 21 0 0,1 14 0 15,1 5-2-15,9 6 1 16,9-7-3-16,15-4 0 16,12-18-3-16,23-7-5 15,-4-32-15-15,28-1-14 16,-9-24 0-16,17-7 1 15,-11-17 2-15</inkml:trace>
  <inkml:trace contextRef="#ctx0" brushRef="#br0" timeOffset="19960.9959">13399 3318 97 0,'-16'-10'38'15,"2"30"1"-15,-10 2-1 16,6 16-30-16,-4 0-3 0,5 9-2 16,-2 2 0-1,5-2-1-15,4-5 0 0,4-7-1 16,4-7 0-16,-2-8 1 15,8-9-1-15,-4-11 0 16,11-13 0-16,7-5-1 16,-2-13 1-16,6-7 0 15,0-8-1-15,0-6 1 16,2-5-2-16,-3 4 2 15,-1 7-1-15,-10 5 0 16,1 7 0-16,-3 10 0 16,1 8 0-16,-9 16 0 15,19-4 0-15,-5 11 0 16,5 4 0-16,4-2 0 0,4 2 0 15,3 0 0-15,6-3 0 16,-1-4 0-16,2-2-1 16,-4-5 1-16,1-4 0 15,-3-1 0-15,-5-4 1 16,-6-1-1-16,-8 0 1 15,-6 3-1-15,-6 10 1 16,-10-11-1-16,-8 18 1 16,-4 9 0-16,-9 8 0 15,2 8 0-15,-1 7-1 16,3 5 1-16,6 3 0 15,9 0-1-15,8-3 2 16,13-8-2-16,11-6 0 16,6-12 0-16,10-11 0 15,-2-7 0-15,5-11 0 0,-4-10 0 16,-1-9 0-16,-7-3 0 15,-5-8 0-15,-6 0 0 16,-7-2-2-16,-4 0 0 16,1 7-2-16,-8 2-1 15,7 12-4-15,-8-2-4 16,19 26-9-16,-16-14-19 15,21 19 1-15,-5-10 0 16,15 10 1-16</inkml:trace>
  <inkml:trace contextRef="#ctx0" brushRef="#br0" timeOffset="20363.0361">14583 3134 108 0,'0'0'41'0,"-28"18"1"15,5 10-1-15,-19 6-36 16,4 7-1-16,-5 9-2 15,1 3-1-15,0 3 0 16,4 0-1-16,9-2 0 16,4-11-3-16,10-6-1 15,1-16-3-15,16-4-3 16,-6-31-15-16,18 3-15 15,-9-21 0-15,9 3 2 16,-13-20 27-16,5 0 8 16,-3-3 5-16,-10-4 7 15,8 22 17-15,-17-6 13 16,9 20 2-16,-11 3-2 0,18 17-25 15,-8 19-6-15,10 8-3 16,7 7-3-16,9 0 0 16,8 2-2-16,5-2-1 15,13-4-2-15,2-12-2 16,8 2-4-16,-7-24-8 15,14 6-21-15,-14-18-5 16,6 2 2-16,-5-16-1 16</inkml:trace>
  <inkml:trace contextRef="#ctx0" brushRef="#br0" timeOffset="20546.0544">14866 3208 87 0,'-13'-2'40'0,"0"26"1"0,-11-1 0 16,5 25-18-16,-4-6-19 15,1 8-1-15,1-1-1 16,5-3-2-16,8-4-1 15,3-13-4-15,11-4-3 16,-6-25-13-16,21-2-19 16,-8-18 0-16,12-1-1 15,-8-19 1-15</inkml:trace>
  <inkml:trace contextRef="#ctx0" brushRef="#br0" timeOffset="20668.0666">14862 2953 109 0,'-3'-30'39'0,"-13"0"1"16,16 30-5-16,0 0-45 15,-9 9-26-15,18 13-4 0,-3-11 0 16,16 18-1-16</inkml:trace>
  <inkml:trace contextRef="#ctx0" brushRef="#br0" timeOffset="21103.1099">15455 3207 117 0,'-37'9'40'0,"3"14"2"16,-20-11-10-16,13 17-27 16,-3-3 0-16,9 4-1 15,4-2-1-15,13-1-1 0,11-2-1 16,15-8 0-16,15-9 0 15,14-8-1-15,6-10 2 16,10-11-2-16,5-10 0 16,4-10 0-16,-1-7 0 15,-3-9 0-15,-6-6 0 16,-4-8-2-16,-8 0 1 15,-8 4 1-15,-14 11 0 16,-8 11 0-16,-14 16 1 16,-12 21 1-16,-13 21-2 15,-7 25 0-15,-9 16 0 16,2 17 0-16,2 8 0 15,6 3 0-15,9-3 0 16,14-8-2-16,15-5-6 0,7-22-3 16,26 1-9-16,-11-34-18 15,22-1-4-15,-6-23-1 16,11-2 1-16</inkml:trace>
  <inkml:trace contextRef="#ctx0" brushRef="#br0" timeOffset="21441.1439">15883 3250 100 0,'-5'15'41'15,"-8"-7"1"-15,12 14-2 16,-13-6-24-16,19-2-13 16,-1-3-1-16,10-1 0 15,4-1-1-15,6-7 1 0,4-8-1 16,2-4 0-1,2-10-1-15,2-4 0 0,-5-4 0 16,-2-6 0-16,-8-4-1 16,-7 1 1-16,-10 8-1 15,-12 6 1-15,-17 15 0 16,-10 12 0-16,-10 17 1 15,-7 16 0-15,-1 14 0 16,3 6-1-16,7 4 1 16,8-1-1-16,22-4-1 15,10-14-3-15,24-6-7 16,6-28-11-16,28-1-18 15,-3-23-3-15,16 3 0 16,4-17-2-16</inkml:trace>
  <inkml:trace contextRef="#ctx0" brushRef="#br0" timeOffset="22369.2367">1700 6107 110 0,'0'0'38'0,"0"0"2"16,9 34-6-16,-15-1-30 15,-3 13-2-15,-1 15-2 16,-2 15 0-16,-3 13 0 16,-1 9 1-16,2 1-4 15,3-10-2-15,13 4-19 16,-2-26-13-16,18-10-2 15,2-26 1-15,17-16-1 16</inkml:trace>
  <inkml:trace contextRef="#ctx0" brushRef="#br0" timeOffset="22850.2848">1968 6320 113 0,'-29'11'41'0,"14"5"0"16,4-17-1-16,22-2-38 16,13-13 0-16,18-4-1 15,10-3 0-15,10-1 0 16,5 4 0-16,0 1 0 15,-4 4-1-15,-7 11 0 0,-13 8 0 16,-14 11 1-16,-18 7-1 16,-13 7 1-16,-14 4-1 15,-10 3 0-15,-6 0 1 16,0-5-1-16,1-4-1 15,7-8 1-15,10-5 0 16,14-14 0-16,15 7 0 16,14-12 0-16,13 0-1 15,7 2 2-15,0 8-1 16,0 6 1-16,-8 8-1 15,-12 7 2-15,-21 15-1 16,-15 8 1-16,-21 7-1 16,-14 0 1-16,-9 1-2 15,-7-10 0-15,5-6-4 0,-6-16-3 16,24-5-9-1,-1-31-23-15,28-8-2 0,5-23-2 16,20-10 0-16</inkml:trace>
  <inkml:trace contextRef="#ctx0" brushRef="#br0" timeOffset="23268.3266">2101 5640 80 0,'-105'35'40'15,"-11"13"0"-15,0 27 2 16,-12 18-25-16,10 29-11 0,0 21-1 16,17 16 0-16,21 14-1 15,27 4 0-15,31 0-3 16,29-8 1-16,36-20-2 15,37-20 0-15,43-31 0 16,22-31-1-16,26-35 0 16,19-33 0-16,7-34 2 15,7-30 0-15,-13-27 0 16,-16-23 0-16,-34-15 0 15,-30-7-1-15,-32-7 0 16,-45-3-1-16,-38 4 0 16,-36 4-2-16,-34 10 0 15,-19 10-1-15,-14 15 0 16,-9 18 1-16,2 27-1 15,0 26 1-15,18 36-4 0,6 11-16 16,38 33-14-16,16 5-1 16,35 17-1-16,20-1 0 15</inkml:trace>
  <inkml:trace contextRef="#ctx0" brushRef="#br0" timeOffset="24007.4005">3907 6245 70 0,'0'0'37'15,"-23"22"-1"-15,11 13 2 16,-7 3-16-16,1 24-17 15,-4 11 0-15,0 17 1 16,-3 11-1-16,-4 10 1 16,-3 0-2-16,6-2 0 15,-2-14-1-15,6-16 0 16,3-19-2-16,10-19 0 15,7-30 0-15,12-21 0 16,9-27 0-16,5-20-1 16,10-19 1-16,6-15 1 15,4-17-1-15,7-10-2 16,1-9 2-16,-2 3-2 15,0 11 2-15,-5 11-2 0,-5 19 1 16,-9 19-1-16,-3 22 2 16,-6 28-1-16,-5 36 0 15,-5 22 1-15,-7 24-1 16,4 15 2-16,-3 18-2 15,3 10 0-15,1 7 0 16,2-3 0-16,1-7 0 16,5-12 0-16,4-8-4 15,0-26-7-15,11-5-9 16,-14-33-20-16,10-11-3 15,-12-25 1-15,0-10 0 16</inkml:trace>
  <inkml:trace contextRef="#ctx0" brushRef="#br0" timeOffset="24714.4712">3924 6716 123 0,'-30'6'41'16,"16"-3"1"-16,31 6-1 15,16-9-39-15,20-11-1 16,23-8-2-16,13-3 0 15,15-2-2-15,0-3-3 16,6 4 0-16,-11-3-5 16,-4 17-7-16,-26-10-7 15,1 26 8-15,-31-5 9 16,-11 9 5-16,-19 8 4 15,-19 1 2-15,-9 9 5 0,-15-7 9 16,5 20 7-16,-14-15-8 16,10 15-7-16,-1-5-3 15,8 6-2-15,2-1-1 16,6-1-1-16,7-2 0 15,4-4-1-15,6-8 0 16,4-5-1-16,5-11 1 16,5-11-1-16,3-11 1 15,6-9 0-15,0-13-1 16,3-8 1-16,-4-8 0 15,-3-5 1-15,1-6-2 16,-9 0-2-16,-2 7 2 16,-4 3-1-16,-3 11 0 15,-4 12 0-15,1 12 0 0,2 15 1 16,-1 11 1-16,2 11 0 15,5 6 0-15,3 7 0 16,4 1 1-16,8-1-2 16,4-7 0-16,5-8 0 15,7-10 0-15,6-11 0 16,1-9 0-16,4-11 0 15,-2-9 0-15,-4-4 0 16,-4-1 0-16,-5 4 0 16,-9 3 0-16,-6 8 0 15,-8 5 0-15,-10 15 0 16,0 0 0-16,4 28 0 15,-9 5 0-15,-4 5 0 16,2 9 0-16,3 1 0 16,2 5 0-16,4-7-3 0,9-2-6 15,4-19-4-15,23 1-8 16,-10-26-12-16,26-1-9 15,-4-21 2-15,8-5 0 16</inkml:trace>
  <inkml:trace contextRef="#ctx0" brushRef="#br0" timeOffset="25247.5245">5743 6550 110 0,'0'0'40'0,"-30"22"1"16,16 9-3-16,-3 4-34 15,-1 8 1-15,2 5-2 16,2 1 0-16,1-3-1 0,4 0 0 15,5-9-2-15,2-6 1 16,5-11 0-16,-3-20 0 16,18 1-1-16,-2-18 1 15,5-13 0-15,0-8-1 16,2-9 2-16,4-9-2 15,-5 0 0-15,-1 2-2 16,-4 4 2-16,-4 7-1 16,-6 13 1-16,-2 13-1 15,-5 17 2-15,0 0-1 16,-9 27 1-16,5 0 1 15,1 7-2-15,3 1 0 16,4 2 0-16,8-4 0 16,6-10 0-16,6-11 0 0,8-9 0 15,6-14 0-15,4-6 0 16,2-10 0-16,-2-11 0 15,-1 0 0-15,-5 0 0 16,-8 5 0-16,-5 5 0 16,-7 7 0-16,-5 11 0 15,-11 10 0-15,2 20 0 16,-7 6 0-16,1 8 0 15,-5 6 0-15,8 6-4 16,-4 4-2-16,8 3-6 16,-1-14 0-16,21 4-8 15,-6-26-11-15,23 0-9 16,-4-18 1-16,12-6 0 15,0-16 4-15</inkml:trace>
  <inkml:trace contextRef="#ctx0" brushRef="#br0" timeOffset="25547.5544">6643 6591 102 0,'4'-11'38'16,"-18"2"3"-16,2 20 1 15,-12 4-28-15,3 16-8 16,-2 11-2-16,4 6 0 16,3 6-2-16,6 1 0 15,3-5-2-15,9-2 0 16,7-11 0-16,10-14 0 15,4-14 0-15,9-15 0 16,5-14 0-16,2-13 0 16,0-8 0-16,-4-10 0 15,-6-5 0-15,-11 0 0 0,-8-1 0 16,-14 7 0-16,-9 9-4 15,-16 10-3-15,-2 18-3 16,-15 1-4-16,10 24-5 16,-15-3-12-16,16 16-11 15,2-2 3-15,13 2-2 16,11-3 3-16</inkml:trace>
  <inkml:trace contextRef="#ctx0" brushRef="#br0" timeOffset="26223.6221">7166 6701 94 0,'7'-10'38'0,"-9"-3"3"16,2 13-2-16,-1-14-30 16,1 14-5-16,-13 7 0 15,4 9-2-15,-4 5 1 16,-3 11-1-16,-2 4 0 15,-2 8 0-15,-3 1-1 16,4 1 1-16,0-5-1 16,5-1 0-16,1-10 0 15,7-10 0-15,5-6 0 16,1-14 0-16,24-11-1 15,0-14 1-15,7-8 1 16,2-11-1-16,7-7 1 16,-3-3-2-16,1-1 0 15,-3 3 0-15,-7 9 0 0,-4 9 0 16,-8 12 0-16,-1 13 0 15,-3 15 0-15,-3 14 0 16,-4 13 0-16,2 10 0 16,0 7 0-16,1 6 0 15,6 1 0-15,0-5 0 16,11-9-3-16,3-16-5 15,23-5-6-15,-8-31-6 16,26 1-14-16,-11-27-8 16,9-7 0-16,-7-15 2 15</inkml:trace>
  <inkml:trace contextRef="#ctx0" brushRef="#br0" timeOffset="26411.6409">7937 6559 113 0,'-32'2'42'0,"6"20"1"0,-12 6-2 15,16 12-36-15,-4 12-1 16,8 4-1-16,4 2-2 15,13-1 2-15,10-3-3 16,8-10-4-16,12-8-3 16,0-24-8-16,22-1-15 15,-12-25-12-15,8-8 1 16,-9-20-1-16,1-5 1 15</inkml:trace>
  <inkml:trace contextRef="#ctx0" brushRef="#br0" timeOffset="26547.6544">7951 6355 109 0,'-44'-24'38'0,"12"15"1"15,3 7-3-15,29 2-38 16,4 26-16-16,16-17-21 16,22 9 1-16,5-5-1 15,18 7 0-15</inkml:trace>
  <inkml:trace contextRef="#ctx0" brushRef="#br0" timeOffset="26899.6897">8398 6588 115 0,'-16'22'41'0,"2"8"2"16,-10-9-4-16,-4 11-32 15,4 0-2-15,3 4 0 16,3 0-5-16,9 3 0 16,6-6 0-16,8-2 0 0,9-10 0 15,7-12 0-15,10-12 0 16,9-11 0-16,4-12 0 15,7-10 0-15,0-9 0 16,-4-2 0-16,-3-2 0 16,-8 5 0-16,-3 6 0 15,-14 11 0-15,-5 8 0 16,-14 19 0-16,0 0 0 15,-6 19 0-15,-6 9 0 16,1 6 0-16,-3 10 0 16,5-2 0-16,8 6-9 15,0-14-4-15,20 7-6 16,-6-26-10-16,24 2-12 15,-2-16 0-15,9-3 1 0,-3-14 2 16</inkml:trace>
  <inkml:trace contextRef="#ctx0" brushRef="#br0" timeOffset="27442.744">9075 6646 117 0,'0'0'40'16,"-6"-18"2"-16,6 18-2 16,-19 18-35-16,4 2 0 15,-1 8-2-15,0 7 0 16,1 4-3-16,1 1 0 15,0-2 0-15,5-3 0 16,3-6 0-16,5-10 0 16,1-19 0-16,11 6 0 0,3-20 0 15,7-11 0-15,1-6 0 16,5-6 0-16,-2 1 0 15,0-1 0-15,-2 5 0 16,-6 5 0-16,-4 9 0 16,-13 18 0-16,0 0 0 15,0 0 0-15,0 0 0 16,10 15 0-16,-7-1 0 15,6-2 0-15,0-4 0 16,11-2 0-16,3-5 0 16,6-3 0-16,2-5 0 15,4-2 0-15,1-4 0 16,-3-2 0-16,-1 0 0 15,-3 1 0-15,-3 3 0 0,-4 3 0 16,-3 3 0-16,-1 5 0 16,-3 7 0-16,-1 6 0 15,-4 10 0-15,-3 8 0 16,-5 6 0-16,0 6 0 15,-2 4 0-15,-6-2 0 16,10 2 0-16,-12-17-7 16,17 2-9-16,-9-32-2 15,30 7-11-15,-9-32-16 16,22-11 2-16,10-16 0 15,16-20 6-15</inkml:trace>
  <inkml:trace contextRef="#ctx0" brushRef="#br0" timeOffset="28611.8609">11095 6127 72 0,'5'-20'37'0,"5"14"0"16,-10 6 1-16,5 30-20 16,-17-1-14-16,-1 18 1 15,-6 8-1-15,-5 15-2 16,-6 5 1-16,1 6 1 15,-4-5-2-15,6-4 2 16,2-9-2-16,7-9 1 16,4-17-2-16,9-13 3 15,5-24-2-15,12-4-1 16,4-19 0-16,6-12-1 15,1-14 0-15,5-10-1 0,0-6 2 16,-1-7-2-16,-2-4 2 16,-3 1-3-16,-4 5 3 15,-3 6-2-15,-5 15 2 16,-4 11-1-16,-1 16 0 15,-5 22 1-15,1 14-1 16,2 20 0-16,2 17 1 16,4 11-1-16,6 7 0 15,7 6 2-15,10-1-2 16,9-6 2-16,11-5-2 15,5-12 2-15,8-10-1 16,0-15 2-16,-4-13-3 16,-4-11 0-16,-8-13 0 15,-10-15 0-15,-11-9 0 16,-11-9 0-16,-7-8 0 0,-8-6 0 15,-4-2 0-15,-4-2-5 16,-2 6 3-16,-2 5-3 16,2 15 0-16,-2 6-3 15,10 30-4-15,-9-20-9 16,19 30-18-16,-5 2 0 15,13 13 0-15,0-5 2 16</inkml:trace>
  <inkml:trace contextRef="#ctx0" brushRef="#br0" timeOffset="28807.8805">11972 6425 72 0,'25'18'37'15,"-10"-7"0"-15,3 8 2 16,-17-4-19-16,6 11-10 16,-15-2-3-16,3 11 1 0,-6 2-4 15,-2 3 1-15,1-1-2 16,1-1 0-16,6-6-3 15,0-13-2-15,13-7-4 16,2-26-12-16,21-3-21 16,-1-21-3-16,13-4 3 15,-6-16-4-15</inkml:trace>
  <inkml:trace contextRef="#ctx0" brushRef="#br0" timeOffset="28950.8948">12124 5992 114 0,'-28'-7'38'0,"3"2"1"15,13 10-4-15,12-5-42 0,0 0-28 16,31 9-4-16,-6-11 1 16,16 4-3-16</inkml:trace>
  <inkml:trace contextRef="#ctx0" brushRef="#br0" timeOffset="29167.9165">12625 5948 97 0,'-7'22'38'0,"4"17"1"15,-12 5 0-15,7 16-32 16,-8 7-3-16,4 11 1 16,-2 4-3-16,6 4 2 15,-2-4-3-15,4-2 0 16,3-6-6-16,0-19-5 0,12-2-28 15,-8-25 0-15,7-4-2 16,-8-24 0-16</inkml:trace>
  <inkml:trace contextRef="#ctx0" brushRef="#br0" timeOffset="29365.9363">12417 6433 94 0,'-22'-12'40'15,"11"11"2"-15,11 1-2 16,0 0-19-16,22-4-19 15,12-5-1-15,13 0-2 16,5-2-2-16,18 2-3 0,-3-6-5 16,18 10-24-16,-18-5-6 15,4 11 2-15,-17-4-2 16</inkml:trace>
  <inkml:trace contextRef="#ctx0" brushRef="#br0" timeOffset="30078.0075">13072 6413 98 0,'-7'22'38'15,"-9"2"1"-15,8 10 0 16,-2-2-33-16,4 8 1 15,-3-4-2-15,5 5 0 16,1-4-3-16,0-1 2 16,3-10-2-16,1-3 0 15,-1-10-1-15,0-13 1 16,0 0-1-16,15-23 0 0,-6-4-1 15,3-8 0-15,-1-8 0 16,4-5-1-16,1-3 1 16,0 0-2-16,-2 4 2 15,1 7-1-15,-1 4 1 16,1 13-1-16,1 4 1 15,5 9 0-15,4 10 0 16,2 4 0-16,7 5 0 16,4 1 0-16,5 0 0 15,5 1 0-15,1 0-1 16,-1-3 1-16,-6 0-1 15,-5 2 1-15,-8-5 0 16,-10 1 0-16,-8-2 0 16,-11-4 0-16,-13 3 0 0,-6-1 0 15,-5 2 1-15,-6 2-1 16,-1 0 0-16,-6 5 0 15,1 5 1-15,0 7-1 16,1 5 1-16,3 4 1 16,7 0-1-16,10 3 3 15,6-3-4-15,9-3 0 16,13-8 0-16,5-11 0 15,14-8 0-15,5-8 0 16,5-9 0-16,0-9 0 16,1-8 0-16,0-4 0 15,-7-2 0-15,-3-1 0 16,-7 2 0-16,-5 3 0 15,-6 5 0-15,-6 7 0 0,-3 12 0 16,-6 10 0-16,0 0 0 16,-13 30 0-16,3 1 0 15,0 7 0-15,2 7 0 16,3-1 0-16,6-2 0 15,7-7 0-15,11-8-2 16,6-16-5-16,16-5-6 16,-2-29-7-16,27 2-10 15,-8-23-13-15,13-4 2 16,-3-16-1-16,3-5 4 15</inkml:trace>
  <inkml:trace contextRef="#ctx0" brushRef="#br0" timeOffset="30266.0263">14389 5925 115 0,'-37'19'41'0,"3"33"1"15,-13 5-1-15,8 14-37 16,2 3 1-16,9 6-3 16,6-3-1-16,9-4 0 15,7-8-3-15,4-12-1 16,10-5-10-16,-8-25-11 15,12-1-16-15,-12-22-3 16,17 1 2-16,-12-21-2 16</inkml:trace>
  <inkml:trace contextRef="#ctx0" brushRef="#br0" timeOffset="30446.0443">14088 6293 118 0,'0'0'41'0,"-13"1"1"15,13-1-1-15,31 14-39 16,-1-12-1-16,13 4-2 15,8-5-3-15,12 7-4 16,-4-15-14-16,10 11-18 16,-7-10-2-16,4 3 1 15,-12-6-2-15</inkml:trace>
  <inkml:trace contextRef="#ctx0" brushRef="#br0" timeOffset="30782.0779">14691 6335 112 0,'-36'37'42'0,"-1"-7"0"0,17 8 0 15,3-4-38-15,20-8 0 16,17-12-2-16,18-6 0 16,11-9-1-16,7-7 0 15,6-8 0-15,-4-7-1 16,-5-3 0-16,-11-2 0 15,-12 0 0-15,-19 5-1 16,-16 4 1-16,-16 8-1 16,-14 9 1-16,-11 6-1 15,-9 11 1-15,-3 11 0 16,3 8 1-16,6 5 1 15,12 4 0-15,14 1-2 16,16-6 0-16,14-7 0 16,25-6-7-16,9-17-5 0,32 4-12 15,-5-26-18-15,28 1-1 16,2-10-2-16,9 3 3 15</inkml:trace>
  <inkml:trace contextRef="#ctx0" brushRef="#br0" timeOffset="31640.1637">1778 9146 86 0,'13'-5'37'16,"-13"5"-1"-16,2 10-1 15,-14 11-28-15,-2 15-4 0,-3 9 0 16,1 8-3-16,-2 8 0 16,2 1-3-16,13 6-6 15,-3-13-27-15,16-7 1 16,4-17-1-16,13-10-2 15</inkml:trace>
  <inkml:trace contextRef="#ctx0" brushRef="#br0" timeOffset="31978.1975">2252 9066 90 0,'-3'-17'38'0,"3"17"0"16,0 0 1-16,0 0-31 15,-5 19-1-15,-4 4-2 16,-2 4-1-16,-2 9 0 15,0-1-3-15,4 3 1 16,4-2-1-16,15-9 0 16,13-16 1-16,20-14-1 15,18-11-2-15,10-14-2 16,13-5-3-16,-4-19-17 15,9 9-17-15,-10-9 1 0,-7 12-1 16,-21-5-2-16</inkml:trace>
  <inkml:trace contextRef="#ctx0" brushRef="#br0" timeOffset="32169.2166">2650 8895 85 0,'-45'45'40'0,"-3"3"1"15,11 16 0-15,-2 2-13 16,13 4-26-16,6 3-1 15,9-2-2-15,16-3-3 16,9-12-2-16,19 0-19 16,3-26-15-16,13-10 1 15,0-20-2-15,6-9 1 16</inkml:trace>
  <inkml:trace contextRef="#ctx0" brushRef="#br0" timeOffset="32549.2546">1897 8664 99 0,'-105'83'40'15,"5"19"2"-15,21 32-3 16,8 4-33-16,29 12-2 15,26 0 0-15,33 0-2 16,35-15 0-16,28-21-1 0,35-30-1 16,30-36 0-16,28-43 0 15,15-31 1-15,7-32-1 16,-7-29 0-16,-15-19 1 15,-21-13-1-15,-38-5 2 16,-39 6-2-16,-41 2-1 16,-38 8 1-16,-35 10-2 15,-31 9 1-15,-24 13-2 16,-15 3 0-16,-7 14-1 15,2 9-2-15,12 22-2 16,7 3-14-16,36 24-17 16,13 5 0-16,39 13-1 15,26 7 0-15</inkml:trace>
  <inkml:trace contextRef="#ctx0" brushRef="#br0" timeOffset="33345.3342">4113 8893 98 0,'-14'8'37'16,"12"9"-4"-16,-18-6-1 0,11 23-23 16,-19 3-3-16,7 19-1 15,-8 11-2-15,0 5 1 16,-1 5-2-16,1 3 1 15,2-4-1-15,3-6 0 16,7-10-1-16,3-9-1 16,7-14 0-16,4-10 1 15,6-12-1-15,-3-15 0 16,19-12 0-16,0-20 1 15,6-18-1-15,7-16 1 16,3-19 0-16,5-11 0 16,1-11-2-16,2-4 1 15,3 2 0-15,-4 12 0 16,-4 15 0-16,-4 16 0 0,-5 19 0 15,-2 21 0-15,-2 22 1 16,-6 20 0-16,-1 25 1 16,-5 16-1-16,-3 15 1 15,-1 19-2-15,-1 12 2 16,-4 10-1-16,1-4 0 15,-1 0-2-15,2-13-2 16,3-11-3-16,10-8-7 16,-11-39-14-16,16-8-15 15,-9-30 1-15,6-11-3 16,-9-18 2-16</inkml:trace>
  <inkml:trace contextRef="#ctx0" brushRef="#br0" timeOffset="33539.3536">4093 9332 115 0,'-5'12'41'16,"5"-12"1"-16,29-6-3 16,9-9-38-16,11-9-3 15,15 0-1-15,5-10-4 16,19 12-18-16,-11-10-16 15,8 11 1-15,-9-4-1 16,1 10 1-16</inkml:trace>
  <inkml:trace contextRef="#ctx0" brushRef="#br0" timeOffset="34089.4086">4965 9165 99 0,'-26'21'39'16,"8"10"1"-16,-9-3-2 15,6 11-33-15,-4 1-2 16,5 6 1-16,-1-1-1 15,5 6-1-15,2-7 0 16,4-6 0-16,3-9-1 16,5-8 0-16,2-21 0 15,13 2-1-15,2-17 0 16,0-10 0-16,5-11-1 15,-2-5 1-15,3-7 0 16,-3-4 0-16,-2 0 0 16,-1 4 0-16,-5 6 1 15,-1 7-1-15,-5 10 0 16,-2 9 0-16,-2 16 0 0,0 0 1 15,6 21-1-15,-1 0 0 16,2 3 0-16,3 1 0 16,4-2 1-16,6-3-1 15,5-6 0-15,4-10 0 16,5-9 1-16,3-8-1 15,4-8 1-15,-2-5-1 16,0-7 1-16,-3-1 0 16,-6-1 0-16,-2 2-1 15,-8 4 1-15,-3 7-1 16,-5 6 0-16,-12 16 0 15,0 0 0-15,4 11 0 16,-8 14 0-16,-3 13 0 0,-2 7 0 16,2 8-1-16,-1 2 0 15,1 0-2-15,8-3-3 16,2-15-3-16,23 4-8 15,-9-36-15-15,24 0-9 16,-2-20-1-16,15-7 1 16</inkml:trace>
  <inkml:trace contextRef="#ctx0" brushRef="#br0" timeOffset="34630.4626">5857 9116 100 0,'-25'12'40'15,"13"9"0"-15,-9 0 0 16,4 10-36-16,1 4 0 0,3 8 0 15,4 1-2-15,5 1 0 16,-2-3 0-16,5-2-1 16,1-9 0-16,1-7 0 15,2-10 0-15,-3-14-1 16,14-4 1-16,1-17-1 15,0-10 1-15,4-11-1 16,-1-3 0-16,2-7 0 16,0-1 1-16,-5 1-1 15,0 9 0-15,-6 6 0 16,-1 10 0-16,-4 10 0 15,-4 17 0-15,0 0 0 16,4 10 0-16,-3 11 0 16,1 2 0-16,2 7 0 0,4-2 0 15,4-1 0-15,5-6 0 16,7-7 0-16,4-12 0 15,8-5 0-15,1-10 1 16,5-8 0-16,-1-3-1 16,-4-3 1-16,-4-3 0 15,-7 4-1-15,-8 5 1 16,-4 4-1-16,-6 7 0 15,-8 10 0-15,-4 10 0 16,-3 11 0-16,-1 7-1 16,0 6-2-16,6 9-1 15,-1-1-1-15,11 8-6 16,-3-18-3-16,23 11-13 15,-12-23-13-15,21-4-1 0,-4-20 0 16,11-3 3-16</inkml:trace>
  <inkml:trace contextRef="#ctx0" brushRef="#br0" timeOffset="34945.4942">6695 9088 101 0,'0'0'40'16,"-21"8"1"-16,11 21 0 15,-17 4-35-15,16 15-1 16,-5 1-2-16,9 7 0 15,2-2 0-15,6-4-1 16,7-3-1-16,7-14 1 16,8-13-1-16,5-16-1 0,8-13 1 15,0-15 0 1,2-13-1-16,1-8 0 0,-9-9 0 15,-4-3 0-15,-9 0 0 16,-13 2-1-16,-10 9 0 16,-10 8-1-16,-9 15-1 15,-10 9-2-15,5 18-4 16,-12-3-5-16,21 29-10 15,-12-12-16-15,22 11-1 16,3-7-1-16,15 2 1 16</inkml:trace>
  <inkml:trace contextRef="#ctx0" brushRef="#br0" timeOffset="38279.8275">7239 9255 85 0,'-11'1'37'0,"11"-1"-1"16,0 0 2-16,-11 14-35 15,7 5 0-15,-4 5 0 16,0 12 0-16,-5 4 0 15,0 8 0-15,1 0 0 16,1-2 0-16,4-7 0 0,4-7-1 16,5-14 0-16,-2-18 0 15,21-7-2-15,2-20 0 16,1-12 1-16,8-5-1 15,1-12 1-15,1-1-1 16,-1-4 1-16,0 2 0 16,-3 6 0-16,-1 9-1 15,-2 11 1-15,-9 10-1 16,2 15 0-16,-2 11 0 15,-4 16 0-15,0 14 0 16,-3 10-1-16,-2 9 1 16,1 3-3-16,2-2-1 15,8 6-4-15,-10-20-18 0,22 1-14 16,0-19 1-16,12-9-2 15,-1-19 1-15</inkml:trace>
  <inkml:trace contextRef="#ctx0" brushRef="#br0" timeOffset="38498.8495">8044 9120 95 0,'-25'-3'39'16,"3"15"1"-16,-7 3 0 15,11 25-35-15,-4-1-1 16,7 10-1-16,2 5-1 15,6 0 0-15,6-2 0 16,7-3-3-16,6-8-1 0,3-17-4 16,19-1-21-16,-10-28-13 15,13-5 1-15,-4-20-2 16,5-6 1-16</inkml:trace>
  <inkml:trace contextRef="#ctx0" brushRef="#br0" timeOffset="41486.1482">8126 8641 76 0,'-20'24'39'0,"6"5"0"16,-4-11-1-16,10 4-26 16,-4-14-8-16,12-8-1 15,0 0-1-15,13-9-3 0,1 0-6 16,-7-11-28-16,9 4-3 15,-9-4-1-15,7 5-1 16</inkml:trace>
  <inkml:trace contextRef="#ctx0" brushRef="#br0" timeOffset="44475.4471">8446 9191 60 0,'14'-17'38'0,"-6"-6"-1"16,4 7 1-16,-13-6-11 0,9 10-21 15,-8 12-1-15,0 0-1 16,-15 11 0-16,0 17-1 16,-6 8 0-16,2 7-1 15,-5 8 0-15,1 7-1 16,6-3 1-16,8 2-1 15,9-8 1-15,10-7-1 16,14-12 0-16,13-14-1 16,12-15 1-16,11-14-1 15,11-15 0-15,-3-16 0 16,8-12 0-16,-6-5 0 15,-5-2 0-15,-7 1 0 16,-10 4 1-16,-11 9-1 16,-12 11 0-16,-7 11 0 0,-9 13 0 15,-9 14 0 1,-9 10 1-16,-5 13-1 0,-5 10 0 15,-1 6 0-15,7 6-1 16,-1-1-1-16,10 2-3 16,2-15-6-16,24 3-27 15,-4-16-2-15,21-4 0 16,2-18-2-16</inkml:trace>
  <inkml:trace contextRef="#ctx0" brushRef="#br0" timeOffset="45057.5053">9418 9131 95 0,'-19'17'38'0,"5"11"1"16,-4-4-2-16,-1 13-32 15,4-3-1-15,5 8-1 16,-3-4 0-16,2 3-1 16,1-6-1-16,4-7 1 15,4-6-2-15,4-11 1 16,-2-11-1-16,21-6 0 15,-5-11 1-15,4-9-1 16,2-8 0-16,1-3 1 16,-2-3-1-16,-3-2 0 15,-2 3 1-15,-3 2-1 16,-4 7 1-16,-5 6-1 0,0 6 0 15,-3 7 0-15,-1 11 0 16,0 0 1-16,10 9-1 16,-3 5 0-16,2 4 1 15,7 2-1-15,1 2 1 16,4-1-1-16,2-1 1 15,4-4 0-15,0-9-1 16,2-3 1-16,0-7 0 16,1-9 0-16,1-5 0 15,-1-8 0-15,-3-3 0 16,1-2-1-16,-3 0 1 15,-2 3-1-15,-7 8 1 16,-2 6-1-16,-14 13 1 16,14 7-1-16,-14 15 0 0,-6 10 0 15,-2 9-1-15,1 4-2 16,3 6-3-16,-6-10-12 15,23 7-20-15,-7-17-3 16,18-3-1-16,0-19-1 16</inkml:trace>
  <inkml:trace contextRef="#ctx0" brushRef="#br0" timeOffset="45943.5937">11782 8760 61 0,'10'-13'37'0,"-9"-6"-1"16,-1 8 2-16,-13-10-20 15,3 14-13-15,-15 2-1 16,-2 8 0-16,-8 5 0 15,-2 9-1-15,-4 10 2 16,0 7-2-16,-3 8 1 16,2 10-1-16,4 5 0 15,9 7 0-15,6 0 0 16,10 4-1-16,17-8-1 15,19-4 0-15,17-14 0 16,17-13 0-16,17-16-1 16,14-18 1-16,8-16-1 15,6-12 1-15,-5-16-1 16,-11-8 0-16,-11-9-1 0,-19-2 0 15,-19 1-1-15,-20 1 1 16,-21 4-1-16,-20 6 1 16,-17 7 0-16,-10 9 0 15,-8 17 1-15,-7 14 0 16,-2 14 0-16,1 12 0 15,9 12 0-15,10 7-2 16,18 7-2-16,14-11-11 16,33 10-19-16,11-19-6 15,30-4 1-15,14-16-3 16</inkml:trace>
  <inkml:trace contextRef="#ctx0" brushRef="#br0" timeOffset="46582.6578">12718 8943 88 0,'0'0'37'16,"-21"-3"0"-16,1 17 1 15,-13 7-34-15,-3 11-2 16,-4 5 0-16,-2 10-1 15,-2 4 0-15,3 1-1 16,5-4 0-16,5-4-1 16,11-8-1-16,6-13-1 0,13-7-3 15,1-16-6-15,22-12-10 16,-9-21 4-16,17 4 9 15,-7-10 5-15,-1-5 3 16,-2 3 2-16,-7-4 4 16,2 15 7-16,-20-7 11 15,11 22-4-15,-17-2-9 16,11 17-3-16,-16 6-2 15,10 10-2-15,2 8-1 16,7 1-1-16,6 4-2 16,8-1-1-16,14 2-5 15,-3-18-29-15,24 2-3 16,0-15 1-16,10-2-3 15</inkml:trace>
  <inkml:trace contextRef="#ctx0" brushRef="#br0" timeOffset="46792.6788">13133 8910 89 0,'-26'15'40'0,"6"15"-1"16,-11 3 1-16,11 7-33 15,-3-1-3-15,8 7-1 16,6-5-1-16,8-2-1 15,8-9-3-15,9-13-2 16,13 0-12-16,-6-23-23 16,13-4 0-16,-8-20 0 15,6-2-1-15</inkml:trace>
  <inkml:trace contextRef="#ctx0" brushRef="#br0" timeOffset="46920.6914">13123 8539 56 0,'-21'-13'33'16,"5"11"-5"-16,14 16-26 15,4 17-20-15,10-2-15 16,6 3-1-16</inkml:trace>
  <inkml:trace contextRef="#ctx0" brushRef="#br0" timeOffset="47340.7334">13631 8944 98 0,'-32'2'40'15,"-12"-3"2"-15,7 12-1 16,-10 3-36-16,9 9 1 16,-1 5-2-16,12 10-1 15,7 1-1-15,8 4 0 16,13-6-1-16,14-6 0 15,13-15-1-15,12-12 1 16,11-16-1-16,7-13 1 16,5-14-1-16,0-13 0 15,-3-7-1-15,-6-5 1 16,-8 1-1-16,-9 1 0 15,-9 6 0-15,-12 10 1 0,-10 16-2 16,-8 18 2-16,-12 17 2 16,-4 23-1-16,-10 14 1 15,-1 15-2-15,-2 12 1 16,2 4-2-16,8 4-1 15,7-8-3-15,19 1-7 16,-1-28-12-16,30 4-17 16,-6-24 1-16,19-7-3 15,-3-23 2-15</inkml:trace>
  <inkml:trace contextRef="#ctx0" brushRef="#br0" timeOffset="47698.7692">14075 9001 113 0,'-13'29'41'15,"-8"-3"1"-15,20 13-6 16,-1-10-31-16,13-3-2 16,10-6 0-16,9-10-1 15,8-10-1-15,5-9-1 16,1-7 1-16,-1-11-1 15,-7-3 0-15,-9-5 0 16,-10 0-1-16,-15 2 0 16,-12 7 1-16,-14 9-1 15,-9 10 0-15,-9 13 1 16,-3 11-1-16,-1 13 1 15,3 9 0-15,10 12 1 16,11 2-1-16,15-1 1 16,19-5-1-16,17-5-1 0,17-11-2 15,14-15-3-15,24 2-13 16,-8-33-18-16,23 3-5 15,-5-16 1-15,10 0-2 16</inkml:trace>
  <inkml:trace contextRef="#ctx0" brushRef="#br0" timeOffset="48566.8562">1968 11653 87 0,'8'-25'37'0,"2"13"2"16,-10-6-3-16,0 18-31 0,0 0-2 15,3 15-1-15,-7 11 0 16,2 12 1-16,-4 10-2 16,4 6-1-16,-2 6-2 15,3 1-1-15,6 3-2 16,-3-16-9-16,17 4-22 15,-9-19-4-15,17-5 1 16,-3-20 0-16</inkml:trace>
  <inkml:trace contextRef="#ctx0" brushRef="#br0" timeOffset="48910.8906">2541 11610 75 0,'-31'-16'38'0,"8"24"0"15,-14-2 1-15,7 14-27 16,-10 3-8-16,7 10 1 16,0-2-2-16,8 9 0 15,6-2 0-15,13-1-3 16,11-2 2-16,16-8-2 15,14-7 1-15,12-5-2 16,6-5 1-16,5-4-1 16,0-1 1-16,-2-1 1 15,-10 3-1-15,-9 4 0 16,-11 6 0-16,-18 6 0 0,-12 5-1 15,-7-1 0-15,-8 2-3 16,-4-6 0-16,2 4-7 16,-11-24-23-16,20 1-4 15,-4-22 0-15,16-3-2 16</inkml:trace>
  <inkml:trace contextRef="#ctx0" brushRef="#br0" timeOffset="49091.9087">2612 11566 97 0,'0'0'40'0,"-11"1"-1"16,17 11-4-16,-6-12-33 16,26-1-2-16,0-5-2 0,8-7-3 15,11 9-11-15,-5-20-22 16,8 11 0-16,-8-13-2 15,0 6 1-15</inkml:trace>
  <inkml:trace contextRef="#ctx0" brushRef="#br0" timeOffset="49473.9469">2437 11047 87 0,'-104'23'37'15,"-11"15"2"-15,5 27-2 16,-7 19-33-16,22 22 0 15,15 14 0-15,20 18-2 16,22 4 1-16,27 9 0 0,29-7-1 16,30-9-1-16,27-16 0 15,25-20-3-15,24-27 2 16,14-30 0-16,11-31 0 15,5-28-1-15,-5-27 2 16,-7-24-2-16,-16-14 2 16,-25-13 0-16,-28-3-1 15,-30-4 1-15,-31-2-1 16,-30 2 0-16,-26 4-1 15,-22 4 0-15,-14 6-1 16,-15 2-1-16,-1 14-1 16,-5 12-1-16,10 22-1 15,4 10-13-15,28 32-18 16,10 7-1-16,30 21-1 0,17 6 1 15</inkml:trace>
  <inkml:trace contextRef="#ctx0" brushRef="#br0" timeOffset="50405.04">4025 11730 80 0,'0'0'36'15,"0"0"0"-15,-14 0 1 16,-4 10-33-16,0 10 0 16,0 7-1-16,0 13-1 0,-1 10 1 15,-1 13-1-15,-1 7 1 16,4 7-3-16,1-3 3 15,2-2-3-15,1-11 2 16,5-9 0-16,3-18 0 16,4-13 0-16,1-21 0 15,15-17-1-15,0-17 0 16,6-13 0-16,1-14 0 15,8-8 0-15,0-13 0 16,3-5 1-16,1-3-2 16,0 4 2-16,0 5-1 15,-5 10 0-15,-3 11 0 16,-4 15 0-16,0 14 0 15,-3 19-1-15,-1 19 1 16,0 18-1-16,-2 15 1 0,2 14 1 16,2 8-2-16,-1 7 1 15,4 8-1-15,-1 1 0 16,-4-1 1-16,3-4-2 15,-1-5 0-15,-2-12-4 16,2-6 0-16,-7-16-3 16,8-4-8-16,-21-30-12 15,17-3-12-15,-18-20-1 16,2 1 0-16,-15-14 1 15</inkml:trace>
  <inkml:trace contextRef="#ctx0" brushRef="#br0" timeOffset="50588.0583">4030 12015 89 0,'-38'0'39'0,"9"-7"0"15,29 7 0-15,18-8-35 16,21-5-2-16,15-7-1 16,15-3-1-16,14-3-1 15,3-2 1-15,6 4-4 16,-8-3-2-16,6 16-25 15,-23-8-6-15,-3 16-1 16,-18-3 1-16</inkml:trace>
  <inkml:trace contextRef="#ctx0" brushRef="#br0" timeOffset="51127.1122">4813 11873 89 0,'-15'14'38'15,"7"10"-1"-15,-7-11 1 16,7 8-31-16,-5-1-3 16,7 8 0-16,-7-1-1 0,7 5 0 15,-5 0-1-15,3 0 0 16,-2-4-1-16,4-2 0 15,0-6-1-15,3-9 1 16,3-11-1-16,0 0 0 16,21-25 0-16,-5-4 0 15,3-4 0-15,2-8 0 16,-1-1 0-16,0-2 0 15,1 2 0-15,-6 9 2 16,-2 4-2-16,-6 12 2 16,0 7-2-16,-7 10 0 15,13 5 0-15,-6 7 0 16,-3 6 0-16,7 2-2 15,-2 2 3-15,6-3-3 0,2-1 3 16,7-7-1-16,3-4 1 16,1-7 0-16,3-4-1 15,2-9 1-15,-1-6 0 16,2-4 0-16,-3-4-1 15,-5 0 3-15,-8-1-3 16,-2 4 2-16,-4 2-1 16,-4 6 1-16,-3 5-2 15,-5 11 2-15,0 0-2 16,-5 20-2-16,2 5 2 15,-4 7-2-15,0 6 0 16,1 5-2-16,3 3 1 16,-1-5-3-16,12 2-1 0,-1-17-3 15,21 7-9-15,-12-30-8 16,29 4-8-16,-9-21-4 15,14-4 1-15,-5-14 0 16</inkml:trace>
  <inkml:trace contextRef="#ctx0" brushRef="#br0" timeOffset="54627.4622">5669 11777 58 0,'0'0'40'0,"18"-3"-3"15,-18 3 3-15,5 15-13 16,-8-4-23-16,-3 8-2 16,-3 3 0-16,-2 10-1 15,-5 5 2-15,0 8-3 16,-2 2 2-16,3 0-2 15,-1-5 2-15,3-2-1 16,4-10 0-16,4-7-1 16,5-23 1-16,7 11-1 15,5-23 0-15,3-12 0 16,7-7 1-16,0-10-1 15,0-1 1-15,3-6-1 16,-1 2 0-16,-5 1 3 0,-2 8-3 16,-4 6 2-16,-4 10-1 15,-2 10 1-15,-7 11-1 16,0 0 1-16,10 14-1 15,-7 7-3-15,7 4 3 16,-3 1-2-16,9 0 1 16,4-3-1-16,6-2 1 15,8-11-1-15,8-10 2 16,5-7-1-16,3-10 1 15,3-2-1-15,-3-7 1 16,-1-2 1-16,-11 4-1 16,-8 3 1-16,-7 3-2 15,-9 10 2-15,-14 8-1 16,0 0 1-16,1 20-2 0,-8 6-1 15,-2 6 1-15,-2 7-3 16,5 3 1-16,1-3-2 16,11 4-2-16,2-18-5 15,20 6-15-15,-4-29-15 16,19-2 0-16,-3-19 0 15,14 0 0-15</inkml:trace>
  <inkml:trace contextRef="#ctx0" brushRef="#br0" timeOffset="54935.493">6695 11796 86 0,'0'-19'40'15,"-14"1"0"-15,3 14 2 16,-14 1-33-16,3 13-4 16,-2 7-1-16,0 11-1 15,-3 10-1-15,6 9 0 0,0 4 0 16,8 2-2-16,4-3 2 15,13-6-2-15,10-12 1 16,8-8 0-16,6-15 0 16,6-11 0-16,5-12-1 15,1-11 0-15,-2-10 0 16,-5-6 0-16,-4-7-1 15,-8-2 1-15,-9-1-2 16,-7 0-1-16,-5 5-1 16,-9 6-1-16,1 14-3 15,-11 0-6-15,19 26-22 16,-21 1-4-16,15 17 0 15,-1 1 1-15</inkml:trace>
  <inkml:trace contextRef="#ctx0" brushRef="#br0" timeOffset="55341.5336">7060 11807 74 0,'30'-8'41'16,"-16"-5"-1"-16,1 11 2 16,-15 2-30-16,0 0-3 15,-15 12-3-15,6 6-3 16,-6 7 0-16,-1 8-2 15,-3 5 1-15,1 4-1 16,1 2 0-16,2-3-1 16,1-3 1-16,10-8 0 15,4-12 0-15,0-18-1 16,23 2 1-16,-2-22-1 0,8-12 0 15,2-4 1-15,4-8-1 16,0-4 2-16,-3 3-1 16,-5 6 1-16,-5 6-1 15,-4 11 1-15,-6 9-1 16,-2 13 1-16,-6 9-2 15,0 15-1-15,0 8 1 16,-2 6-2-16,0 8 1 16,5 4-3-16,1 0 1 15,-2-6-4-15,13 3-2 16,-9-24-6-16,24 9-16 15,-15-29-11-15,15-6 0 16,-6-23 0-16</inkml:trace>
  <inkml:trace contextRef="#ctx0" brushRef="#br0" timeOffset="55529.5524">7673 11813 95 0,'-2'-23'41'0,"2"23"2"16,-12 0-3-16,6 26-31 16,-11 5-5-16,1 12-2 15,1 7-1-15,1 5-1 16,3 0 0-16,4-5-2 15,7-4 0-15,1-16-2 16,16-6-10-16,-17-24-23 16,34-14-6-16,-12-18 2 15,12-5-2-15</inkml:trace>
  <inkml:trace contextRef="#ctx0" brushRef="#br0" timeOffset="55687.5682">7793 11463 66 0,'-24'30'38'15,"11"10"0"-15,-1-3-3 16,14-6-26-16,10 0-45 16,0-10-2-16,13-2 0 15,0-7 0-15</inkml:trace>
  <inkml:trace contextRef="#ctx0" brushRef="#br0" timeOffset="56068.6063">8129 11700 101 0,'-14'24'44'15,"-12"-2"-1"-15,6 16-1 16,-15-3-36-16,18 6-3 16,5-1-1-16,10 2-3 15,8-3 2-15,3-4-3 16,12-9 3-16,7-13-1 15,5-10 0-15,8-13 0 16,2-10 0-16,-3-9 0 16,2-10 1-16,0-4 1 15,-4-3-1-15,-6 3 0 16,-4 5-1-16,-8 5 1 15,-6 10-1-15,-8 13 3 16,-6 10-3-16,-7 19 0 0,-4 8 0 16,-3 7-1-16,2 4 1 15,-1 3-2-15,4 3 1 16,4-4-5-16,8-4 1 15,2-17-8-15,17 7-5 16,-10-21-22-16,17-3-1 16,-2-17-2-16,9 0 1 15</inkml:trace>
  <inkml:trace contextRef="#ctx0" brushRef="#br0" timeOffset="56535.653">8719 11790 89 0,'9'-27'40'16,"2"15"5"-16,-15 0-3 15,8 24-30-15,-14 0-8 0,0 11-2 16,-4 7 0-16,0 8 0 15,0 3-1-15,-1 0-2 16,5-3 2-16,1-5-3 16,3-9 3-16,5-9 0 15,1-15 0-15,13-6-1 16,4-12 1-16,2-10-1 15,6-7 0-15,-1-4 3 16,4 1-3-16,-5 3 3 16,-2 5-2-16,-3 6 1 15,-5 10-2-15,-13 14 3 16,0 0-1-16,11 19-6 15,-11-3 4-15,1 2-2 16,6 0 2-16,0-4-3 0,5-4 4 16,8-9-4-16,8-7 4 15,0-4 2-15,5-3-2 16,1-1 2-16,-1-2-2 15,0 6 1-15,-4 1-2 16,-7 9 0-16,-4 5 0 16,-1 4 0-16,-8 3 0 15,-2 3 0-15,0 6-3 16,-6-7-6-16,6 9-1 15,-7-23-7-15,7 30-3 16,-7-30-11-16,0 0-12 16,0 0-2-16,24-17 2 15</inkml:trace>
  <inkml:trace contextRef="#ctx0" brushRef="#br0" timeOffset="57647.7642">11397 11187 79 0,'-10'-28'40'0,"1"8"0"16,-15-4 0-16,10 13-33 15,-19 5-2-15,-7 17-1 16,-7 12 0-16,-7 18 0 15,-10 14-1-15,-1 13 0 16,-2 5 0-16,9 2 0 16,10-3-2-16,15-3 3 15,18-11-3-15,19-7 2 16,24-17-2-16,20-7 0 15,19-8-2-15,15-7 0 0,14-6-3 16,2-7-3-16,13 6-6 16,-19-19-25-16,7 6-5 15,-17-11-1-15,-5 5 3 16</inkml:trace>
  <inkml:trace contextRef="#ctx0" brushRef="#br0" timeOffset="58385.838">11870 11586 78 0,'0'0'39'0,"-6"-14"-1"15,6 14 2-15,-16-8-34 16,16 8-1-16,-22-1 0 16,6 8-1-16,-10 4 1 15,-3 9 0-15,-6 6-1 0,0 10 2 16,-7 4-3-16,4 2-1 15,5-2 0-15,12-1-2 16,12-7 2-16,13-11-4 16,14-8 2-16,17-18-2 15,13-8 2-15,9-10 2 16,1-9-2-16,2-2 0 15,-6-4 0-15,-7 0 1 16,-11-1-1-16,-13 4 1 16,-9 5-2-16,-9 6 0 15,-6 6 1-15,-8 8 0 16,-1 9 0-16,-4 9 0 15,1 9 0-15,2 8 1 16,0 7-1-16,4 2 2 0,4 3-2 16,5-3-1-16,10-5 1 15,8-6-1-15,10-12 0 16,9-4 0-16,11-9-1 15,2-9 0-15,5-2 0 16,-4-7 0-16,-1-2 0 16,-8 0 1-16,-4 4-1 15,-13-2 0-15,-8 7 1 16,-7 4-1-16,-12 9 2 15,0 0 2-15,-9 17-1 16,0 5 2-16,-4 6-2 16,1 5-1-16,-1 1 2 15,6 2-2-15,0-5 2 16,5-5-3-16,3-6 2 15,-1-20-1-15,17 6 1 0,-5-18 0 16,4-11 0-16,4-6 1 16,-3-9-2-16,2-2 2 15,-4-4-2-15,-1 3 1 16,0 0-1-16,-5 7 1 15,1 6-2-15,-3 8 1 16,0 9 0-16,-7 11-2 16,21-12 0-16,-6 9-4 15,8 7-5-15,0-14-4 16,19 10-17-16,-8-21-10 15,14 3 1-15,1-16-2 16</inkml:trace>
  <inkml:trace contextRef="#ctx0" brushRef="#br0" timeOffset="58864.8859">13123 11031 73 0,'-15'-3'41'16,"1"18"-1"-16,-11 8 3 16,6 20-23-16,-4 4-14 15,3 9-2-15,1 4 0 16,5 10 1-16,1 2-3 15,5-3 3-15,3-3-3 16,3-2 0-16,3-11-1 16,3-6-1-16,0-12 0 15,3-8 0-15,0-17 0 16,-7-10 0-16,22-2-1 15,-11-13 0-15,3-8 0 0,-3-5 2 16,5-5-2-16,1-5 2 16,1 3-2-16,2 3 0 15,-1 6 0-15,3 8 1 16,2 10 0-16,1 10 0 15,-1 11 0-15,2 9 0 16,-2 7 0-16,-3 2 2 16,1 2-2-16,-7 3 2 15,-4-6-1-15,-9 0 0 16,-10-4 0-16,-7-1-2 15,-12-1 2-15,-3-6-3 16,-8-4 1-16,-3-6-1 16,2-1 0-16,5-9-3 15,13-4 2-15,5-10-4 0,23 3-5 16,1-17-2-16,30 15-15 15,-2-15-11-15,19 6-1 16,0-6 0-16,13 6 2 16</inkml:trace>
  <inkml:trace contextRef="#ctx0" brushRef="#br0" timeOffset="59510.9505">13589 11571 99 0,'14'-4'42'0,"-16"-7"0"16,2 11-1-16,-13 0-35 16,0 3-2-16,-3 6 0 15,-3 8-1-15,1 4-1 16,-1 8 2-16,1 2-2 15,4 7 1-15,3-1-2 16,6-2-1-16,3-5 2 0,9-6-2 16,6-10 0-16,6-8-4 15,6-12 4-15,5-11-1 16,4-9 0-16,1-4 0 15,-2-5-1-15,-4-3 2 16,-1-4-2-16,-8 5 1 16,-4 7 0-16,-8 7-1 15,-5 5 2-15,-3 5 1 16,0 13-1-16,0 0 1 15,0 0-1-15,14 3 1 16,5 0-1-16,3-1 1 16,11-2 0-16,7-2 0 15,0-3 0-15,1 4 0 16,-2 2 0-16,-6 4 0 15,-7 4 0-15,-8 5 0 0,-11 5 0 16,-12 7 1-16,-9 6-2 16,-7 1 0-16,-2-1 0 15,0-2 0-15,0-6 0 16,5-3 0-16,8-12 0 15,10-9 0-15,13-8 0 16,8-11 0-16,10-5 0 16,6-8 0-16,7-3 0 15,2-1 0-15,-3 9 0 16,-7 4 0-16,-6 10 0 15,-7 7 0-15,-9 15 0 16,-10 11 0-16,-12 7 0 0,-2 6 0 16,-4-1 0-1,4 4 0-15,0 1-4 0,-2-11-7 16,13 1 0-16,2-14-4 15,22 2 1-15,-3-23-6 16,39 16-4-16,-10-30-6 16,40 11 1-16,4-12-6 15,21-4 0-15</inkml:trace>
  <inkml:trace contextRef="#ctx0" brushRef="#br0" timeOffset="60164.0158">14993 11629 75 0,'-22'-4'38'0,"22"4"1"16,-23-6-2-16,23 6-29 15,-15-8-3-15,15 8-1 16,-21-3 1-16,6 7-1 16,-5 3 0-16,-1 8 0 15,-5 4 0-15,1 12 0 16,-3 0 0-16,4 5-3 15,3-2 1-15,12-2-1 16,9-4 0-16,13-11-2 16,10-11 2-16,13-14-1 15,16-7 0-15,7-9 2 16,4-8-2-16,-3-3 1 15,-5-3-1-15,-6 3 1 16,-11 7-1-16,-11 4-1 16,-17 12 1-16,-10 12 0 0,-15 6 0 15,-4 12 2-15,-6 9-2 16,2 7 2-16,3 4-2 15,10 1-1-15,12-3 0 16,13-7-2-16,19-11-1 16,9-16-8-16,25-2-1 15,-5-27-9-15,21 2-19 16,-12-18 0-16,8-3-2 15,-12-15 3-15</inkml:trace>
  <inkml:trace contextRef="#ctx0" brushRef="#br0" timeOffset="60360.0353">15834 11044 103 0,'-31'4'41'0,"1"32"1"16,-12 17-3-16,13 19-37 16,-11 7 0-16,8 5 1 15,1 5-2-15,3 1 2 16,7-5-3-16,5-10-3 15,8-5-3-15,-3-23-10 16,21-3-24-16,-12-19-4 16,12-8 2-16,-10-17-3 15</inkml:trace>
  <inkml:trace contextRef="#ctx0" brushRef="#br0" timeOffset="60574.0568">15462 11498 102 0,'-16'-9'42'16,"16"9"3"-16,-4 10-3 15,21 5-36-15,8-9-4 16,16 0-1-16,11-2-2 16,11-1-1-16,13 1-4 15,-1-7-5-15,8 12-11 16,-12-14-20-16,3 10 0 15,-16-10-1-15,-3 10 2 16</inkml:trace>
  <inkml:trace contextRef="#ctx0" brushRef="#br0" timeOffset="60916.0909">16097 11638 77 0,'-21'31'45'0,"-6"-8"-3"0,16 4 3 16,-3-12-18-16,10 2-21 15,16-9-3-15,9-5-1 16,7-8 0-16,8-4-3 15,-1-6 1-15,3-3-1 16,-5-3 1-16,-9-3-2 16,-4 2 2-16,-9 0-2 15,-11 1 2-15,-10 6 0 16,-9 10 0-16,-8 6 1 15,-10 10-1-15,-4 10 2 16,-1 5-1-16,2 11 1 16,7 4-1-16,9 3-2 15,16-6 2-15,16-4-2 0,17-7 1 16,19-10-4-16,19-3-1 15,8-19-9-15,22 5 0 16,-6-23-9-16,22 9-20 16,-5-10 3-16,8-1-5 15,-12-6 3-15</inkml:trace>
  <inkml:trace contextRef="#ctx0" brushRef="#br0" timeOffset="61776.177">2057 14080 62 0,'0'0'41'15,"12"-23"-1"-15,-12 23 1 0,-4 10-25 16,-1 17-12 0,-5 11 0-16,-3 13-3 0,-4 7 1 15,2 12-2-15,-3 3 1 16,3 0-2-16,6-6 0 15,3-13-2-15,16-9-3 16,2-29-9-16,27 2-14 16,-3-33-11-16,19-7-1 15,3-25 1-15</inkml:trace>
  <inkml:trace contextRef="#ctx0" brushRef="#br0" timeOffset="62132.2126">2669 13963 79 0,'-17'-1'41'16,"-12"8"-1"-16,-2 27 1 15,-15 5-32-15,5 23-6 16,-5 12 1-16,5 11-2 16,4 5 0-16,10 2 0 15,10-5-2-15,13-10 0 16,12-12-1-16,15-20 2 15,11-19-1-15,7-18 1 16,7-17-1-16,-2-13 0 16,-1-9 2-16,-9-7-2 15,-11-5 2-15,-14 2-2 16,-13 4-1-16,-13 6 1 15,-17 10-1-15,-7 8 0 16,-6 6 0-16,0 5-1 16,3 7-2-16,8-6 0 0,15 2-4 15,5-17-3-15,29 3-5 16,1-27-8-16,28 5-7 15,-7-22-8-15,16-2 0 16,-2-12 1-16</inkml:trace>
  <inkml:trace contextRef="#ctx0" brushRef="#br0" timeOffset="62523.2516">2490 13517 71 0,'-98'4'40'0,"-9"8"-1"15,4 24 2-15,-8 0-28 16,5 24-9-16,15 14-1 15,18 18 1-15,16 19-2 0,20 18 0 16,19 13-1-16,26 5 0 16,25 3-2-16,22-2 0 15,21-9-1-15,20-17 0 16,16-25 1-16,13-33-1 15,7-33 2-15,3-35-2 16,2-35 4-16,-7-30 1 16,-11-27-1-16,-17-21 0 15,-28-12 1-15,-23-5 0 16,-28-2 0-16,-26 4 0 15,-29 3-3-15,-20 8-1 16,-21 15-1-16,-15 12-1 16,-5 23 0-16,-8 21-2 15,5 33-2-15,2 18-3 0,21 36-3 16,7-2-7-16,40 26-9 15,4-13-3-15,41 5-8 16,20-12 1-16</inkml:trace>
  <inkml:trace contextRef="#ctx0" brushRef="#br0" timeOffset="63267.3261">3836 14067 69 0,'13'-21'40'0,"-7"-3"-2"16,4 19 1-1,-10 5-32-15,0 0-2 0,-11 13-1 16,4 17-2-16,-9 12 1 16,-2 15-1-16,-5 10 0 15,-1 12-1-15,-2 3 1 16,0 1-1-16,4-11 0 15,2-9 0-15,6-15-1 16,5-13 1-16,7-19-1 16,2-16 1-16,18-20-1 15,6-19 1-15,2-18 0 16,11-14 0-16,2-16 1 15,6-9 1-15,-1-12-1 16,2 0 0-16,-5 4 0 16,-6 11 0-16,-6 18-1 0,-6 17 1 15,-4 18-2-15,-5 24 0 16,1 25 0-16,-3 27 1 15,2 19-2-15,1 19 0 16,2 12 0-16,0 12 0 16,3 8 0-16,3-1 0 15,0-4 0-15,0-11-1 16,1-12-1-16,1-15 0 15,3-11-3-15,-8-22-1 16,6-9-5-16,-13-24-1 16,3 1-8-16,-22-28-6 15,5 10-1-15,-26-23-12 16,-1 3 5-16</inkml:trace>
  <inkml:trace contextRef="#ctx0" brushRef="#br0" timeOffset="63440.3434">3894 14316 86 0,'-29'3'41'0,"8"-7"2"16,27 16-3-16,8-9-36 15,21-9-2-15,16-6-2 16,15-8-1-16,10 1-1 16,7-7-2-16,8 3-3 15,-1-7-6-15,14 14-15 16,-23-8-11-16,1 11-3 15,-18-1 2-15</inkml:trace>
  <inkml:trace contextRef="#ctx0" brushRef="#br0" timeOffset="64549.4543">4808 14176 65 0,'-17'10'42'0,"5"6"-2"15,-5-10 3-15,10 7-29 16,-3-3-10-16,1 6 0 16,-1 5-1-16,1 7-1 15,-5 5 0-15,2 6 0 16,-3 4-1-16,2-3 0 15,0-3-1-15,3-5 1 16,6-9-1-16,5-12 0 16,-1-11-1-16,25-27 1 15,-5-5 0-15,4-9 0 16,4-8 0-16,0-5 0 15,-3 0 0-15,-3 0 0 0,-4 7 0 16,-7 8 2-16,-1 13-2 16,-6 6 0-16,-4 20 0 15,0 0 1-15,-1 12-1 16,-2 11 0-16,6 8 0 15,1 1-1-15,4 0 1 16,3 0 1-16,7-7-1 16,5-6 0-16,1-9 1 15,5-10-1-15,5-11 1 16,-1-5 0-16,-3-6-1 15,3-4 1-15,-8 0 0 16,-2 1-1-16,-2 2 1 16,-6 6-1-16,-4 4 0 15,-11 13 1-15,13-7-1 16,-13 7 0-16,8 29 0 0,-10 2 0 15,2 6-1-15,-1 7 1 16,1 5-2-16,0 4 1 16,7-2-2-16,0-7-2 15,12-7-2-15,0-20-2 16,23-2-2-16,-4-26-2 15,19 1-6-15,-15-28-6 16,19 11-2-16,-18-24-5 16,2 8-2-16,-16-1 32 15,-8 1 6-15,-4 14 2 16,-20-7 9-16,9 24 9 15,-26-7 3-15,20 19 5 16,-23 7 7-16,16 8-29 16,-8 3-4-16,3 13-2 0,2-1-1 15,4 10 0-15,0-1-1 16,3 2 0-16,2-7 0 15,2-1-1-15,0-9-1 16,1-7 1-16,-2-17 0 16,11 1-1-16,-2-19 0 15,3-7 0-15,0-10 1 16,3-4-1-16,3-7 0 15,-2-5 0-15,3 4 0 16,-6 1 0-16,0 7 0 16,0 10 2-16,-5 8-2 15,-2 6 0-15,-6 15 0 16,0 0 1-16,11 16-1 15,-8 6 1-15,4 4-1 0,0-2-1 16,7-1 2-16,2-1-1 16,7-6 1-16,0-9 0 15,10-11 0-15,1-8-1 16,5-7 1-16,-2-4 0 15,-4-2 0-15,0-1 0 16,-9 7-1-16,-3 3 1 16,-7 5-1-16,-14 11 1 15,14 4-1-15,-13 13 0 16,0 8 0-16,-1 10 0 15,-1 2-1-15,0 3-1 16,3 4-2-16,1-6-5 16,8 5-1-16,-3-20-2 15,10-1 0-15,-6-25-4 16,25 8-8-16,-18-31-3 0,27 13-1 15,-9-26 0-15,24 1-1 16,2-5-6-16</inkml:trace>
  <inkml:trace contextRef="#ctx0" brushRef="#br0" timeOffset="65199.5193">6591 14292 45 0,'17'-13'37'0,"4"3"0"15,-8-13-19-15,4 14 11 16,-14-13-20-16,2 7-1 16,-7-4-3-16,-2 7 1 15,-8 1-2-15,-2 8 0 16,-6 4-1-16,-2 8 1 15,-4 9-2-15,-2 12 0 0,-3 5 0 16,0 10 0-16,6 1-1 16,6 4 1-16,6-4-1 15,11-2 0-15,13-9 0 16,10-9 0-16,13-14 0 15,10-11 0-15,7-13-1 16,6-11 1-16,-4-9 0 16,-2-4-1-16,-12-5 0 15,-8-2 1-15,-13 1-1 16,-12 2 0-16,-14 7 0 15,-13 6-1-15,-5 7 1 16,-8 5-1-16,6 7 0 16,0 3-1-16,11 7-1 15,4 1-1-15,13-3-3 16,11 15-4-16,18 2-1 0,-6-15-7 15,24 19-6-15,-13-21-3 16,22 13-5-16,-14-13-4 16,6 2 1-16</inkml:trace>
  <inkml:trace contextRef="#ctx0" brushRef="#br0" timeOffset="65798.5792">7139 14185 77 0,'0'0'42'16,"-2"-21"-1"-16,2 21 1 15,-12-9-37-15,12 9-1 16,-15 3-1-16,6 12-1 15,-5 7 0-15,1 12 0 0,-2 1 0 16,2 8 0-16,-2 2-1 16,1 0 1-16,4-6-2 15,4-4 1-15,5-13 0 16,7-10-1-16,5-12 0 15,8-16 0-15,7-13 1 16,9-9-1-16,5-8 1 16,-2-4-1-16,1-2 0 15,-3 3 1-15,-3 7-1 16,-8 9 1-16,-4 14-1 15,-10 8 0-15,-11 11 1 16,9 21-1-16,-9 3 0 16,-3 11 0-16,4 3-1 15,2 3 1-15,3 2-2 16,4-1 0-16,5-3-2 0,6-13-1 15,8-1-3-15,0-19-2 16,13 4-2-16,-11-26-3 16,17 11-8-16,-21-30-4 15,16 16-1-15,-23-24-2 16,7 3 29-16,-7 4 4 15,-14-8 5-15,7 16 4 16,-24-11 9-16,18 24 5 16,-22-9 4-16,15 24 3 15,-16 5-26-15,8 14-1 16,-5 11-3-16,4 9 0 15,-2 8-1-15,7 3-1 16,-2 2 0-16,6-3-1 16,3-3-2-16,2-16-1 0,8-6-6 15,-13-24-2-15,32 5-6 16,-25-37-11-16,22 11-2 15,-20-30-4-15,12 0-7 16,-10-10 3-16</inkml:trace>
  <inkml:trace contextRef="#ctx0" brushRef="#br0" timeOffset="65911.5904">7710 13862 70 0,'-24'-31'40'0,"-4"5"-2"16,17 17 0-16,11 9-34 16,-13 4-31-16,26 12-10 15,6-3-3-15,15 6 0 16</inkml:trace>
  <inkml:trace contextRef="#ctx0" brushRef="#br0" timeOffset="66334.6327">8125 14088 93 0,'-22'12'42'0,"7"7"1"16,-15-10-12-16,3 16-25 16,3 2-2-16,4 9-1 15,0 3 0-15,9 2-1 16,6-3 0-16,5-1-1 15,8-6 1-15,8-7-1 16,6-15-1-16,10-10 1 16,5-12 0-16,3-9-1 0,3-8 0 15,-2-8 0-15,-2-3 0 16,-1-4-1-16,-3 2 1 15,-4 3 0-15,-6 3 0 16,-5 10 0-16,-5 9 0 16,-3 9 0-16,-12 9 0 15,5 17 0-15,-11 7-1 16,-3 11 1-16,-2 7-1 15,0 0-2-15,5 2-1 16,1-5-2-16,13 0-3 16,0-18-2-16,20 2-3 15,-10-30-6-15,23 14-7 16,-13-31-2-16,22 9-4 15,-16-14-4-15,3-4 3 0</inkml:trace>
  <inkml:trace contextRef="#ctx0" brushRef="#br0" timeOffset="66821.6815">8705 14134 91 0,'-16'-16'41'0,"16"16"1"15,-27 12-6-15,10 9-33 16,2 6 0-16,1 10 0 16,1 2-2-16,3 1 1 15,0 0-1-15,5-3 0 16,0-7 0-16,5-10 0 15,0-20-1-15,10 7 1 16,3-20-1-16,0-7 0 16,4-10 0-16,4-4 1 15,1-4-1-15,-1-1 0 16,1 2 0-16,-5 6 0 0,-3 7 0 15,-2 11 1-15,-12 13-1 16,11 8 0-16,-15 8 0 16,4 10 0-16,-1 1 0 15,0 5 0-15,2-6 0 16,4-4 0-16,5-12 0 15,8-11 1-15,7-8-1 16,4-8 0-16,4-6 1 16,4-6-1-16,0 0 1 15,-3 4 0-15,-1 5 0 16,-5 10-1-16,-7 8 1 15,-6 10-1-15,-7 9 1 16,-3 9-2-16,-4 5 0 16,-1-1-2-16,5 6-6 0,-12-8-1 15,13 5-1-15,-13-18-3 16,22 13-6-16,-15-28-7 15,14 3-3-15,-10-22-2 16,23 6 2-16,3-12-1 16</inkml:trace>
  <inkml:trace contextRef="#ctx0" brushRef="#br0" timeOffset="67608.7601">11360 13540 91 0,'-6'-19'41'15,"-17"-4"2"-15,-5 25-7 16,-13 0-32-16,-8 12-2 15,-8 14 0-15,-1 14 1 0,-5 11-2 16,0 6 1-16,6 5-1 16,10-1 0-16,13-9 0 15,13-3 0-15,17-14 0 16,17-12-1-16,18-11 1 15,9-6-1-15,10-5 1 16,6-3-1-16,-3 2 0 16,-2 1 0-16,-10 6 0 15,-10 10 0-15,-13 9 0 16,-13 7-1-16,-15 13 1 15,-12 2 0-15,-6 2 1 16,-5-2-1-16,0-3 0 16,4-10-1-16,6-5 0 15,9-16-2-15,14-16-3 16,14-6-3-16,18-9-3 0,2-23-6 15,32 10-11-15,-14-24-4 16,18 6-9-16,-1-8 3 16,0 7 1-16</inkml:trace>
  <inkml:trace contextRef="#ctx0" brushRef="#br0" timeOffset="67999.7993">11618 13984 82 0,'0'0'42'16,"-5"-16"1"-16,5 16 0 16,-18 1-36-16,18-1-2 15,-17 23-2-15,9 3-1 16,-3 4 0-16,2 9 0 15,-4 6-1-15,3 4 0 16,3-1-1-16,2-3 1 16,5-10 0-16,6-6 0 0,8-11-1 15,8-16 1-15,7-15-1 16,9-10 0-16,4-9 1 15,2-7-1-15,-1-4 1 16,-3 0-1-16,-6 1 0 16,-4 10 1-16,-9 6-1 15,-6 10 1-15,-15 16-1 16,0 0 0-16,5 12 0 15,-11 16 0-15,-2 7 0 16,2 3-2-16,2 3 1 16,3-1-2-16,9-1-1 15,6-13-1-15,12-5-4 16,4-26-1-16,19-2-2 15,-9-27-4-15,20 5-8 16,-17-34-4-16,20 7-1 0,-19-26-6 16,4-2 1-16</inkml:trace>
  <inkml:trace contextRef="#ctx0" brushRef="#br0" timeOffset="68202.8196">12431 13360 97 0,'-24'23'42'0,"1"34"1"15,-15 17-2-15,4 20-37 16,1 7-1-16,0 5-2 15,8 0 0-15,5-4-1 16,9-9-2-16,5-17-1 16,15-9-3-16,3-22-4 15,14-7-2-15,-5-29-7 0,24 7-11 16,-18-36-2-16,16 2-11 15,-5-14 3-15</inkml:trace>
  <inkml:trace contextRef="#ctx0" brushRef="#br0" timeOffset="68713.8707">12624 14045 77 0,'-16'4'42'15,"12"7"-2"-15,-6-12-1 16,10 1-32-16,-7 15-1 15,8-1-2-15,-2 2 0 16,-4 10-1-16,1 1-1 0,-2 8 0 16,-2 4 0-16,-2 1-1 15,0 0 0-15,0-4 0 16,2-4-1-16,1-6 0 15,3-10 0-15,4-16 0 16,0 0 0-16,13-4 0 16,-2-15 0-16,1-7 0 15,-2-5 0-15,2-6 0 16,-4-5 1-16,-2-3-1 15,-6-7 1-15,0-1 0 16,0 4 0-16,0 4 0 16,0 8 0-16,2 3-1 15,5 7 1-15,5 5 0 16,5 8-1-16,2 6 0 0,2 0 0 15,2 0 0-15,-2-3 0 16,-2 3 0-16,-6 0 0 16,-13 8-1-16,0 0 0 15,0 0-2-15,-14 2-3 16,-8 1-3-16,6 8-3 15,-13-11 0-15,14 18-8 16,-15-24-8-16,25 20-2 16,-11-22-4-16,16 8-3 15,0 0 1-15</inkml:trace>
  <inkml:trace contextRef="#ctx0" brushRef="#br0" timeOffset="69658.9651">12740 13950 73 0,'-7'17'36'0,"7"-17"-7"16,0 0 1-16,0 0-22 16,-7 10-6-16,7-10 2 15,0 0-2-15,0 0 1 16,-12 0 0-16,12 0-1 0,-14 10 1 15,4-2-1-15,2 2 0 16,-3 3-1-16,2 2 1 16,0 0-1-16,4 1 1 15,-2-2 0-15,7-14-1 16,-4 16 1-16,4-16 0 15,0 0-1-15,0 0 1 16,7-12 0-16,-5-3 0 16,-2-6 0-16,1-2 0 15,-4-3 0-15,-1-5 0 16,1-4-1-16,0-3 0 15,2-3 1-15,0-3-2 16,7-3 1-16,2-1-1 16,7 0 0-16,4 2 0 0,3 5 1 15,2 6-1-15,-1 6 0 16,4 7 0-16,-1 3 0 15,-1 7 0-15,-1 2 0 16,-2 4 1-16,-1 0-1 16,1 1 0-16,-1 1 0 15,-3 1 0-15,1 4 1 16,-1 5-1-16,-4 6 1 15,-3 6-1-15,-2 4 0 16,-2 8 1-16,0 0-1 16,-3 5 0-16,5-5 0 15,-2-2 0-15,1-7-1 16,1-8 0-16,3-6-2 15,-12-7-2-15,23-3-5 16,-19-10-1-16,9 9-3 0,-18-20-8 16,16 21-7-16,-20-19-3 15,9 22-8-15,-4-19 1 16</inkml:trace>
  <inkml:trace contextRef="#ctx0" brushRef="#br0" timeOffset="70071.0064">12598 13962 74 0,'-17'-2'40'15,"17"2"0"-15,-6-24-12 16,6 24-11-16,8-19-11 15,-8 19 0-15,4-22-1 16,-4 22-1-16,1-12 0 16,-1 12-1-16,0 0-1 15,0 0 0-15,7 10 0 16,6-3-1-16,6 1 0 15,10-2-1-15,8-3 0 16,12-3-1-16,7-4-1 0,2-8-4 16,10 5-4-16,-11-15-4 15,8 18-11-15,-26-20-9 16,3 13-8-16,-16-2-1 15,-2 9 1-15</inkml:trace>
  <inkml:trace contextRef="#ctx0" brushRef="#br0" timeOffset="70780.0773">13450 14029 47 0,'0'0'29'0,"0"0"1"15,12 8 0-15,-21-19-10 16,9 11-8-16,0 0-1 16,-1-13-3-16,-7-1 0 0,2 3-2 15,-5-4 0-15,-2 1-2 16,-6-2 0-16,-3 4-1 15,-8 3 0-15,-4 7-1 16,-8 9 0-16,-2 10 0 16,-7 8 0-16,0 12-1 15,-5 3 0-15,8 8 0 16,6 0 0-16,10-4-1 15,15-6 0-15,16-11 0 16,20-14 0-16,15-11 1 16,22-14-1-16,8-11 0 15,6-9 0-15,6-5 1 16,-8-4 0-16,-5 3 0 15,-12 7 0-15,-13 5 0 0,-14 8 1 16,-13 14-1-16,-11 4-1 16,-7 21-1-16,-7 4 0 15,-4 6 0-15,0 5 0 16,2 2 0-16,4 0 0 15,6-2-1-15,10-9 0 16,7-13-2-16,17-7-4 16,3-21-3-16,21-3-1 15,-4-27-5-15,23 8-8 16,-18-29-4-16,19 9-2 15,-17-17-8-15,3-5 5 16</inkml:trace>
  <inkml:trace contextRef="#ctx0" brushRef="#br0" timeOffset="70997.099">14082 13351 80 0,'0'0'42'15,"-22"7"1"-15,7 36 0 16,-9 1-26-16,2 26-13 16,-3 6 0-16,4 7-2 15,0 7-1-15,1 2 0 16,6-6-2-16,4-10 0 15,5-8-3-15,3-18-2 16,6-5-5-16,-5-23-2 16,18-2-7-16,-19-33-9 15,23 7-5-15,-14-24-7 16,4-3 2-16,-10-11 2 15</inkml:trace>
  <inkml:trace contextRef="#ctx0" brushRef="#br0" timeOffset="71177.117">13789 13824 107 0,'-24'-7'43'16,"24"7"2"-16,-10 12-1 15,23-9-41-15,14-10-2 16,18-1 0-16,6-4-3 16,5-5-1-16,15 7-7 15,-5-14-2-15,2 16-3 16,-21-16-7-16,19 27-10 15,-30-21-3-15,8 18-8 16,-9-2 2-16</inkml:trace>
  <inkml:trace contextRef="#ctx0" brushRef="#br0" timeOffset="71749.1742">14184 14185 72 0,'0'0'42'15,"29"3"-2"-15,-8-12 0 16,20 3-30-16,-3-6-7 15,8-4 0-15,5-6 0 16,5-1-1-16,-6-4 0 16,1 0-1-16,-9-4 1 15,-6 1-2-15,-11-2 2 16,-13 1-1-16,-13 2 0 15,-11 3-1-15,-14 4 1 16,-11 6 1-16,-10 9-1 16,-13 10 2-16,-2 19-1 15,-3 15 0-15,4 10 0 16,8 12 0-16,13 7 0 0,14 3-1 15,21-5 0 1,21-5 0-16,24-11 0 0,20-17-2 16,15-12 0-16,13-13-2 15,11-6-4-15,1-21-4 16,10 3-1-16,-13-14-1 15,10 9-6-15,-25-25-9 16,21 15-6-16,-24-17-8 16,0-4 4-16,-10-6 2 15</inkml:trace>
  <inkml:trace contextRef="#ctx0" brushRef="#br1" timeOffset="206802.6782">4238 2000 56 0,'-6'23'32'15,"-5"3"2"-15,-3 13-2 16,-10 4-26-16,7 16-1 15,-6-2 2-15,9 12-1 16,-4-8-1-16,9-1-1 0,2-15-1 16,4-6 0-16,4-16-1 15,-1-23 0-15,19-6 0 16,-5-23-1-16,2-15 1 15,0-7-1-15,-2-12 0 16,0-5 1-16,-2-3-1 16,-3 0 0-16,-2 9-1 15,-1 6 1-15,-2 8-1 16,-2 9 2-16,1 14-2 15,2 12 0-15,-5 13 0 16,18 15 0-16,-4 9 0 16,6 12 0-16,-1 10 1 15,10 6-2-15,2 6 1 16,2 1 0-16,4-2 1 0,0 2-2 15,3-9 1-15,-1-8 0 16,-1-11 0-16,-5-9 1 16,-1-16 0-16,-4-14 0 15,-5-15 0-15,-6-12 0 16,-1-12 0-16,-9-8 1 15,-4-5-1-15,-1-7 0 16,-4 0-2-16,2 2 1 16,1 10-5-16,-7-1-2 15,13 19-29-15,-8 3-3 16,7 19 0-16,-6 15 1 15</inkml:trace>
  <inkml:trace contextRef="#ctx0" brushRef="#br1" timeOffset="207040.702">5082 1878 68 0,'0'0'33'0,"11"18"1"15,-10 6-1-15,-8 4-26 16,9 17-1-16,-8 3-1 15,5 14-1-15,-4 1-1 16,1 8-1-16,2-2 0 16,3-1-2-16,4-1-6 15,-5-21-29-15,16-3 0 16,-3-20 0-16,7-10-1 15</inkml:trace>
  <inkml:trace contextRef="#ctx0" brushRef="#br1" timeOffset="207216.7196">5141 2220 96 0,'-12'-1'37'16,"-1"-5"2"-16,13 6-2 16,0 0-34-16,22-6-1 15,4-5-2-15,10-8-2 16,14 1-12-16,-2-16-22 15,12 2 0-15,-3-10 1 16,2 2-4-16</inkml:trace>
  <inkml:trace contextRef="#ctx0" brushRef="#br1" timeOffset="207395.7375">5603 1790 105 0,'-29'32'38'16,"8"16"1"-16,-9 9-2 15,4 11-33-15,0 3 0 16,6 8-4-16,7 2 0 15,5-3-4-15,18 10-13 16,-4-20-23-16,21-4 2 16,2-18-1-16,15-3-1 15</inkml:trace>
  <inkml:trace contextRef="#ctx0" brushRef="#br1" timeOffset="207758.7738">5923 2389 97 0,'-15'4'38'0,"16"6"1"15,-1-10-2-15,-18 20-33 16,15-6 0-16,4 3-2 15,2-2 1-15,9 3-1 16,2-6 0-16,9-3-1 0,7-9 0 16,6-7-1-16,7-3-3 15,-1-12-2-15,10 9-21 16,-17-18-12-16,5 9 0 15,-16-9-2-15,2 11 2 16</inkml:trace>
  <inkml:trace contextRef="#ctx0" brushRef="#br1" timeOffset="207906.7886">6151 2310 95 0,'-23'17'37'16,"8"13"2"-16,-5-2-1 16,12 7-28-16,-1 4-8 0,5 1-3 15,14 8-26-15,-6-13-11 16,16 2 1-16,-3-15-3 15,13-2 2-15</inkml:trace>
  <inkml:trace contextRef="#ctx0" brushRef="#br1" timeOffset="208186.8166">6684 1692 112 0,'-20'18'38'15,"5"16"2"-15,-7 2-3 16,13 11-37-16,-4 2 1 15,5 12-2-15,5 4-3 16,-3-14-16-16,14 4-17 16,-4-15-1-16,16-3 0 15,-6-19-2-15</inkml:trace>
  <inkml:trace contextRef="#ctx0" brushRef="#br1" timeOffset="208357.8337">6594 1903 124 0,'0'0'40'15,"-17"11"3"-15,25 1-5 16,7-10-38-16,15-15-11 16,34 1-17-16,0-16-12 15,23-1-3-15,5-9 0 16,18-2-1-16</inkml:trace>
  <inkml:trace contextRef="#ctx0" brushRef="#br1" timeOffset="209063.9043">9724 1782 102 0,'-33'-13'40'15,"2"15"2"-15,-15 6-3 16,-1 13-36-16,-5 14 1 16,3 7-1-16,1 14 0 15,2 5-2-15,7-1 1 16,11 2-1-16,18-5 0 15,14-8-1-15,21-10 0 16,13-10-2-16,22-14 0 16,12-14-4-16,22-2-14 15,-12-21-18-15,20 0-4 16,-8-18 0-16,2 4-1 15</inkml:trace>
  <inkml:trace contextRef="#ctx0" brushRef="#br1" timeOffset="209394.9374">10315 1714 106 0,'0'0'40'0,"11"15"3"15,-17 0-3-15,6 6-35 16,-9 15-1-16,-1 8-1 0,-4 7-1 15,2 11 0-15,-6 4 0 16,6 1-3-16,2-2 2 16,5-1-3-16,6-3-3 15,6-16-7-15,22 9-11 16,-10-32-19-16,18-2 0 15,-4-20-1-15,11-3 1 16</inkml:trace>
  <inkml:trace contextRef="#ctx0" brushRef="#br1" timeOffset="209596.9576">10722 1827 107 0,'0'0'41'0,"32"2"3"16,-7-7-5-16,9-5-46 16,22 4-26-16,-5-9-8 15,15 5 1-15,0-4-4 16</inkml:trace>
  <inkml:trace contextRef="#ctx0" brushRef="#br1" timeOffset="210831.0809">17186 1604 85 0,'0'0'38'15,"-4"-18"-1"-15,4 18 2 0,-7-11-33 16,7 11-2-16,0 0-1 15,-15 9 0-15,4 8 0 16,-1 9-2-16,-6 13 0 16,-4 6-1-16,-4 9 1 15,1 3-1-15,-1-2 1 16,3 3-1-16,4-11 0 15,6-5 1-15,4-18 0 16,8-4 0-16,1-20 0 16,15-5 0-16,3-11 0 15,3-14 0-15,1-4 0 16,-3-9 0-16,2-4 0 15,-5-10 0-15,-3 1-1 16,-5-4 2-16,-6 3-2 0,-5-7 1 16,-2 4 0-16,4-1 1 15,1 61-2-15,1-53 0 16,-1 53 2-16,2-52-2 15,-2 52 2-15,0 0-3 16,13-68 1-16,14 61 0 16,-8 14 0-16,15 22 0 15,-7 15-2-15,11 18 2 16,-5 14-2-16,4 13 2 15,-8 0-1-15,4 1 0 16,1-13 1-16,3-2-1 16,2-20 2-16,2-10 0 15,1-24 0-15,-2-18 0 16,1-24 1-16,-2-23-1 0,-3-14 1 15,-6-21 0-15,-4-12 0 16,-18 35-1-16,-1-6 1 16,3 3-1-16,-5-1 0 15,-4 0-3-15,-2 1 0 16,2 10-5-16,2-1-5 15,-3 50-13-15,-3-79-10 16,3 79-8-16,4-53 1 16,-4 53 0-16</inkml:trace>
  <inkml:trace contextRef="#ctx0" brushRef="#br1" timeOffset="211115.1093">18447 1228 88 0,'0'0'43'0,"-15"-13"-1"16,-9 32-1-16,0 22-24 15,-12 20-17-15,3 25 1 16,-3 4-1-16,4 17 1 16,6-6-2-16,15-6 1 15,11-14-2-15,7-13-4 16,18-9-3-16,-9-33-22 0,22 0-10 15,-9-25 0 1,9-7-2-16</inkml:trace>
  <inkml:trace contextRef="#ctx0" brushRef="#br1" timeOffset="211310.1289">18364 1568 101 0,'-12'6'41'15,"19"11"1"-15,-2-3-2 16,19 1-37-16,3-4-1 15,10-3-1-15,10-4-2 16,3-10-2-16,14-3-13 16,-12-14-22-16,15-4-3 15,-8-14 0-15,3-6-1 0</inkml:trace>
  <inkml:trace contextRef="#ctx0" brushRef="#br1" timeOffset="211512.1491">19009 1153 104 0,'-14'1'44'0,"-14"19"2"15,-16 19-4-15,0 26-36 16,-9 27-4-16,4 29-2 16,4 13 0-16,15-7-1 15,24-31-3-15,8-11-4 16,21-5-7-16,-9-24-15 15,25-7-13-15,-2-16 0 16,11-10-1-16,-3-22 0 0</inkml:trace>
  <inkml:trace contextRef="#ctx0" brushRef="#br1" timeOffset="212300.2279">19106 1948 87 0,'0'0'39'0,"12"-6"-1"16,-12 6 1-16,0 0-35 15,-9 16-1-15,4-6-1 16,-2 4 0-16,4 0 0 15,-1-1-1-15,10-1 1 16,8-5-1-16,13-5 0 16,5-4 0-16,9-5-2 15,6-4 0-15,4-6-2 16,6-3-3-16,-11-13-12 15,7 7-21-15,-16-7-1 16,-3 4 0-16,-18-3 2 16</inkml:trace>
  <inkml:trace contextRef="#ctx0" brushRef="#br1" timeOffset="212437.2416">19343 1835 95 0,'-26'45'39'0,"0"0"1"16,15 10-3-16,5-7-36 15,8 2-3-15,10 4-12 16,3-17-25-16,17-1 1 15,1-14-3-15,14-10 2 16</inkml:trace>
  <inkml:trace contextRef="#ctx0" brushRef="#br1" timeOffset="213044.3023">20506 1256 99 0,'0'0'40'15,"-56"-31"2"-15,32 31-4 16,-36 9-32-16,-19 7-1 16,1 23 0-16,-7 11-2 15,1 13 0-15,11 8-2 0,19 12 0 16,28-12-1-16,17-3 0 15,17-13 0-15,23-13-1 16,23-13 0-16,16-14-4 16,22-9-3-16,0-31-16 15,18 2-18-15,-8-14 2 16,5-2-3-16,-15-9 2 15</inkml:trace>
  <inkml:trace contextRef="#ctx0" brushRef="#br1" timeOffset="213269.3246">20936 1102 103 0,'0'0'44'0,"0"0"2"15,-22-11-2-15,2 49-40 16,2 35-1-16,-8 13-1 15,7 16 0-15,-6 4-3 16,9-3-3-16,4-6-11 16,4-37-10-16,22-2-17 15,-5-19-1-15,15-3-1 16,-4-20 1-16</inkml:trace>
  <inkml:trace contextRef="#ctx0" brushRef="#br1" timeOffset="214621.46">3927 4639 67 0,'7'-22'38'16,"-9"-1"-1"-16,6 9 1 16,-4 14-30-16,-13 0-3 15,4 18-1-15,-2 15-1 16,-2 12 0-16,-2 14 0 15,-5 8-3-15,-1 11 2 0,-2-1 0 16,2 1 0-16,1-8 0 16,4-9 0-16,2-16 0 15,7-8-1-15,3-17 2 16,4-20-3-16,11-10 0 15,4-20 1-15,5-15-2 16,7-12 2-16,2-14-1 16,1-5 1-16,-1-8-2 15,3 3 2-15,-5 6 0 16,-3 12-1-16,-8 11 1 15,-1 12 0-15,-5 17-1 16,-10 23 1-16,17 7-1 16,-10 24 0-16,1 14 0 15,5 9 0-15,5 9-1 0,9 8 2 16,5 1 0-16,5-5-1 15,6-7 1-15,5-11-1 16,2-15 2-16,-3-12-2 16,1-15 1-16,-7-15 0 15,-5-13-2-15,-6-10 2 16,-7-14-1-16,-7-10 1 15,-10-4-2-15,-7-4 1 16,-4 0-1-16,-5 1-2 16,-1 11 0-16,-6 3-4 15,12 19-6-15,-12-8-13 16,20 24-14-16,-3-3 0 15,16 16 0-15,-1-4 2 16</inkml:trace>
  <inkml:trace contextRef="#ctx0" brushRef="#br1" timeOffset="214842.4821">4885 4505 72 0,'16'0'37'0,"-16"0"-1"16,13 15-1-16,-17 1-27 15,6 18-1-15,-6 9-4 16,0 13 1-16,-3 11-2 15,-1 9 0-15,-1 5 0 16,1 1-1-16,2-5 0 16,0-6-3-16,9-7-1 15,-4-26-13-15,16-2-20 16,-2-26-1-16,11-7-2 15,-4-19 2-15</inkml:trace>
  <inkml:trace contextRef="#ctx0" brushRef="#br1" timeOffset="215030.5009">4974 4985 89 0,'-15'-2'39'15,"-3"-1"0"-15,18 3 2 16,-9 11-34-16,9-11-3 16,29 4-1-16,4-10-1 15,9-9-3-15,11-11 0 16,10-6-3-16,0-12-4 15,14 5-15-15,-14-19-16 16,4 6 0-16,-18-9 0 16,-5 10 1-16</inkml:trace>
  <inkml:trace contextRef="#ctx0" brushRef="#br1" timeOffset="215180.5159">5500 4466 74 0,'-31'41'39'16,"6"25"-1"-16,-5 8 1 16,7 18-17-16,1 2-17 15,9 3-2-15,5-2-2 16,8-9-3-16,13-1-6 15,-3-21-28-15,26-3-3 16,-3-19-1-16,9-8-1 16</inkml:trace>
  <inkml:trace contextRef="#ctx0" brushRef="#br1" timeOffset="215472.5451">5767 5081 86 0,'-20'23'40'16,"-9"-4"1"-16,7 17 0 16,-10-4-26-16,11 5-9 15,2-5 0-15,14 1-3 16,11-9 0-16,14-9 0 15,18-10-2-15,13-13-1 16,14-10-1-16,8-15-3 16,7-3-2-16,-4-17-5 15,4 14-9-15,-26-20-12 0,-3 15-11 16,-24-3 2-16,-8 12-1 15</inkml:trace>
  <inkml:trace contextRef="#ctx0" brushRef="#br1" timeOffset="215625.5604">6011 4999 102 0,'-27'55'41'0,"-3"-4"1"15,18 12-1-15,-6-6-36 16,18-4-3-16,9-5-2 16,4-6-5-16,15 3-10 15,-10-28-11-15,20 7-15 16,-9-19-1-16,7-2-1 15,-5-18 1-15</inkml:trace>
  <inkml:trace contextRef="#ctx0" brushRef="#br1" timeOffset="216081.606">6569 4271 90 0,'0'0'36'16,"-12"24"-1"-16,2 3 0 15,5 12-33-15,-4 11-1 16,0 6-3-16,4 8 0 16,-1-3-3-16,8 1-5 15,-5-18-26-15,11-6 0 0,-3-23-1 16,10-12 1-16</inkml:trace>
  <inkml:trace contextRef="#ctx0" brushRef="#br1" timeOffset="216232.6211">6538 4427 114 0,'-17'-5'40'0,"17"5"1"16,0 0-12-16,24-2-30 16,21 2-14-16,1-17-22 15,27 5-3-15,6-9 0 16,15 5-1-16</inkml:trace>
  <inkml:trace contextRef="#ctx0" brushRef="#br1" timeOffset="217141.712">10150 4430 51 0,'-11'-31'37'15,"1"9"1"-15,-17-3 0 16,-1 20-9-16,-13-4-20 15,-3 15-3-15,-10 9-2 0,1 14 0 16,-7 10 0-16,4 14-2 16,6 7 0-16,11 9-1 15,7 8 0-15,15 2 1 16,14-3 0-16,18-6-1 15,21-12 1-15,18-12-1 16,23-21-1-16,10-17 1 16,9-21-1-16,5-18 1 15,-6-14 0-15,-10-12 0 16,-15-8-2-16,-20-3 1 15,-24 0 0-15,-18 4 0 16,-23 8 0-16,-16 5-1 16,-14 8 0-16,-8 8 0 15,-2 10 0-15,3 6-2 0,10 11 0 16,10 3-2-16,32 5-4 15,0 0-13-15,26 4-18 16,17-7 1-16,19 9-1 16,4-10 2-16</inkml:trace>
  <inkml:trace contextRef="#ctx0" brushRef="#br1" timeOffset="217366.7345">10830 4349 95 0,'0'0'39'15,"0"0"1"-15,0 0-1 16,-13 25-35-16,-2 4-1 15,2 13 0-15,-3 13-1 0,0 10 0 16,-1 9-1-16,4 5 1 16,3 0-1-16,2-4-1 15,10-8 1-15,4-15-5 16,12-11 0-16,-4-29-13 15,21-1-22-15,-8-26-1 16,10-3 1-16,-11-21-2 16</inkml:trace>
  <inkml:trace contextRef="#ctx0" brushRef="#br1" timeOffset="217553.7532">10868 4602 101 0,'-14'1'40'16,"-3"-1"1"-16,14 21-1 15,3 0-35-15,11 0-2 0,10-2-1 16,11 0-1-16,9-7-2 15,3-5-1-15,10-7-2 16,0-12-2-16,10 6-9 16,-15-25-19-16,9 4-7 15,-18-17 2-15,4 5 0 16</inkml:trace>
  <inkml:trace contextRef="#ctx0" brushRef="#br1" timeOffset="217704.7683">11408 4316 93 0,'-15'38'37'0,"-13"10"0"16,6 24 1-16,-11 7-31 15,13 7-4-15,2-1-3 16,11-2-1-16,14-1-12 16,1-25-24-16,20-8 0 0,2-23-2 15,15-14-1-15</inkml:trace>
  <inkml:trace contextRef="#ctx0" brushRef="#br1" timeOffset="217908.7887">11638 4283 114 0,'2'18'42'16,"-2"-6"0"-16,17 3-2 15,11-7-40-15,7-7-4 16,15 6-8-16,-7-23-8 15,22 12-18-15,-8-14-2 0,9 2-4 16,0-13 1-16</inkml:trace>
  <inkml:trace contextRef="#ctx0" brushRef="#br1" timeOffset="219096.9075">15922 4301 81 0,'0'-25'38'0,"10"3"0"15,-7-9 0-15,11 5-30 16,-12 0-2-16,4 9-2 16,-10 3 0-16,4 14-1 15,-14 10-1-15,0 19-1 16,-6 14 1-16,-2 12-2 15,-6 13 1-15,1 10 0 16,2 3 0-16,0-1-1 16,7-8 1-16,4-7 0 0,5-13 0 15,4-14 0-15,6-17 0 16,-1-21 1-16,18-6-1 15,-1-19 0-15,3-17 0 16,6-11 1-16,2-12-1 16,6-8 0-16,-1-6 1 15,0-2-1-15,-2 5 0 16,-2 8-1-16,-4 11 1 15,-8 11 0-15,-1 13-1 16,-5 18 1-16,2 19-1 16,-4 19 0-16,3 16 0 15,2 13-1-15,3 14 1 16,4 5-1-16,6 5 0 15,5-1 0-15,5-7 1 0,4-10-1 16,3-13 2-16,1-16 0 16,-1-19-1-16,2-18 1 15,-5-17 1-15,-4-18-1 16,-7-14 0-16,-7-8 0 15,-8-11 0-15,-7-7 1 16,-6-2-2-16,-7 4 0 16,-4 7 0-16,-8 10-3 15,6 15 0-15,-3 6-2 16,7 22-3-16,-2 2-7 15,22 34-9-15,-13-15-9 16,25 25-7-16,-2-11-1 16,15 10 2-16</inkml:trace>
  <inkml:trace contextRef="#ctx0" brushRef="#br1" timeOffset="219330.9309">17006 4022 100 0,'0'0'36'16,"-13"28"3"-16,-2-7-2 15,7 19-33-15,-6 8-1 16,3 16 0-16,-7 6-1 16,3 7 0-16,-3 4-1 15,3-2 0-15,4-6-1 16,2-10-2-16,8-9-1 15,2-18-3-15,16-6-15 16,-17-30-17-16,36-7 0 16,-15-23-2-16,9-3 2 0</inkml:trace>
  <inkml:trace contextRef="#ctx0" brushRef="#br1" timeOffset="219500.9479">16960 4357 100 0,'-20'-5'39'16,"-5"0"1"-16,18 18 0 15,7-13-31-15,9 14-4 16,20-8-2-16,17-10-3 15,18-6-1-15,13-9-2 16,13-5-3-16,3-19-6 16,12 12-18-16,-16-21-10 15,-2 5 0-15,-16-15 0 16</inkml:trace>
  <inkml:trace contextRef="#ctx0" brushRef="#br1" timeOffset="219680.9659">17599 3850 110 0,'-49'67'40'16,"6"23"1"-16,-4 1-1 15,8 12-37-15,11 1-1 16,8-1-2-16,15-7-2 16,7-13-3-16,22-1-9 15,-5-32-15-15,18 0-12 16,-2-22 0-16,11-6-1 15,-8-22 1-15</inkml:trace>
  <inkml:trace contextRef="#ctx0" brushRef="#br1" timeOffset="219981.996">17838 4487 91 0,'0'20'40'16,"-14"-9"2"-16,2 14-2 15,-11-3-25-15,6 9-11 16,-3-3 0-16,6 2-1 16,5-3-1-16,14-7 0 15,10-8 0-15,15-9-1 16,15-7-1-16,12-11-1 15,9-6-2-15,3-14-3 0,12 7-6 16,-18-22-8-16,9 19-9 16,-28-14-14-16,-5 9 1 15,-19-9 0-15,-11 12 2 16</inkml:trace>
  <inkml:trace contextRef="#ctx0" brushRef="#br1" timeOffset="220124.0102">18036 4460 109 0,'-38'67'42'0,"1"-7"0"16,19 8-1-16,11-7-40 15,10-5-3-15,15 0-6 16,2-21-9-16,23 6-12 16,-8-21-13-16,10-6 0 15,-1-18-2-15,6-5 2 0</inkml:trace>
  <inkml:trace contextRef="#ctx0" brushRef="#br1" timeOffset="221034.1012">19098 4128 55 0,'5'-24'38'16,"-12"-6"-2"-16,-5 7 1 15,-13-8-15-15,-2 18-14 0,-12-1 0 16,0 13-3-16,-6 6 0 15,-2 12 0-15,3 12-1 16,1 12-1-16,6 12 0 16,6 9-1-16,8 8 0 15,10 3 0-15,8 3-1 16,15-1-1-16,12-10 0 15,15-8 0-15,11-20 1 16,16-15 0-16,7-23-1 16,7-18 1-16,2-20 0 15,-1-19-1-15,-8-10 2 16,-17-6-1-16,-13-2 0 15,-19 0-1-15,-21 4 0 0,-16 6-1 16,-18 13-1-16,-8 10 0 16,-11 15-2-16,-5 10 0 15,6 18-2-15,2-3-7 16,31 28-12-16,-7-11-14 15,28 13-1-15,9-13 0 16,29 5 0-16</inkml:trace>
  <inkml:trace contextRef="#ctx0" brushRef="#br1" timeOffset="221265.1243">19768 3873 99 0,'0'0'39'16,"-24"-9"2"-16,6 28-2 0,-17 8-35 15,3 15 0-15,-4 14-2 16,-1 14 0-16,2 8-1 16,3 11 0-16,7 0-1 15,7-8-1-15,9-4-2 16,8-14-3-16,17-1-11 15,-7-31-17-15,23-2-7 16,-5-23 0-16,9-5 0 16</inkml:trace>
  <inkml:trace contextRef="#ctx0" brushRef="#br1" timeOffset="221446.1424">19603 4330 96 0,'-23'-10'41'0,"23"10"0"15,-14 7-1-15,27 4-31 16,8-6-7-16,15-8-3 15,17-1-2-15,9-18-5 16,22 7-15-16,-13-20-16 16,16 1-1-16,-14-15 0 15,-2 4 0-15</inkml:trace>
  <inkml:trace contextRef="#ctx0" brushRef="#br1" timeOffset="221626.1604">20216 3749 108 0,'-35'58'42'16,"-14"15"0"-16,6 33-1 15,-11-1-36-15,13 12-4 0,7 0-1 16,13-5-1-16,10-7-4 16,10-24-6-16,25 1-14 15,-3-36-17-15,19-7 0 16,-1-24-2-16,8-9 2 15</inkml:trace>
  <inkml:trace contextRef="#ctx0" brushRef="#br1" timeOffset="223788.3766">4153 7647 86 0,'11'-15'37'15,"-9"2"-1"-15,-2 13 0 16,-13 9-32-16,0 12-1 15,-3 7-1-15,-2 13 0 16,-6 6 0-16,1 7 0 16,-5 6-1-16,5-1-1 15,3-3 1-15,4-8 0 16,3-9-1-16,5-9 0 0,7-10 0 15,1-20 0-15,9 2 1 16,6-18 0-16,1-11 0 16,2-5 1-16,1-9-1 15,-1-5 1-15,-1-9-1 16,-3 2 1-16,-3-1-1 15,-3 3-1-15,-5 8 1 16,1 5-1-16,-3 10 1 16,0 5-1-16,1 12 0 15,-2 11 0-15,12 22 0 16,-2 7 0-16,4 11 1 15,5 9-1-15,5 5 0 0,3 10 0 16,4-2 0-16,4-7 0 16,2-8 0-16,1-9 0 15,-2-13 1-15,3-17 0 16,-4-17 1-16,0-13 0 15,-6-19 0-15,-5-8 1 16,-7-14-1-16,-6-3-1 16,-7-8 0-16,-5 2 0 15,-4 4-2-15,-7 9 0 16,2 11-1-16,-4 5-2 15,6 19-2-15,1 2-4 16,17 23-11-16,-10-1-10 16,23 5-8-16,0 1 0 15,17 9-1-15,-1-6 3 16</inkml:trace>
  <inkml:trace contextRef="#ctx0" brushRef="#br1" timeOffset="224188.4166">5019 7595 71 0,'0'0'36'15,"4"-12"0"-15,-4 12 1 16,0 0-21-16,0 0-10 16,-2 20-2-16,4 10-1 15,-6 10 0-15,2 15-1 16,-4 12-1-16,0 7-1 15,-2 4 0-15,0-3-1 16,3-7-1-16,1-14-3 16,12-6-13-16,-7-26-19 15,12-15 0-15,2-18 0 16,8-9 0-16</inkml:trace>
  <inkml:trace contextRef="#ctx0" brushRef="#br1" timeOffset="224376.4354">5032 7912 106 0,'-18'2'38'15,"16"8"3"-15,2-10-4 16,11 6-32-16,9-14-2 16,13-5 0-16,7-7-4 15,11-8-1-15,12-5-5 16,-4-18-13-16,17 8-18 15,-15-8-1-15,0 9-1 16,-16-4 0-16</inkml:trace>
  <inkml:trace contextRef="#ctx0" brushRef="#br1" timeOffset="224571.4549">5459 7422 101 0,'-29'26'39'0,"8"20"1"16,-3 7-1-16,13 13-34 15,-7 6-1-15,7 12-1 16,0 0-2-16,6 1 0 15,5-4-2-15,0-10-2 16,12-2-6-16,-5-22-13 16,23-1-18-16,-8-22 0 15,14-7-1-15,-2-17 1 16</inkml:trace>
  <inkml:trace contextRef="#ctx0" brushRef="#br1" timeOffset="224874.4852">5773 7997 81 0,'-15'10'39'0,"-3"-1"-1"16,4 9 2-16,-5-8-25 15,9 10-9-15,-1-3-1 16,8 3-2-16,3-3 1 16,10 0-2-16,9-6 1 15,6-8-2-15,7-7 0 16,8-7-2-16,3-5 0 0,0-7-3 15,4 1-6-15,-12-18-10 16,16 13-14-16,-23-11-5 16,3 11-1-16,-17-7-1 15</inkml:trace>
  <inkml:trace contextRef="#ctx0" brushRef="#br1" timeOffset="225031.5009">5982 7901 96 0,'-33'38'39'0,"10"14"0"15,-6-3 0-15,15 7-31 16,-2 0-5-16,11-1-3 15,8-4-2-15,4-13-9 16,24 2-15-16,-10-20-14 16,16-6 0-16,-4-14-2 0,11-10 1 15</inkml:trace>
  <inkml:trace contextRef="#ctx0" brushRef="#br1" timeOffset="226254.6232">6227 7349 78 0,'18'-9'38'15,"-9"2"-2"-15,1 9 2 16,-10-2-29-16,0 20-6 16,-2 2 0-16,0 9-1 15,1 8-1-15,-1 4-1 16,2 7-2-16,-4-8-9 15,12 6-25-15,-5-13-1 16,10-3 0-16,-4-16 0 0</inkml:trace>
  <inkml:trace contextRef="#ctx0" brushRef="#br1" timeOffset="226420.6398">6201 7486 106 0,'-25'-2'39'0,"0"-2"3"15,25 4-3-15,-14 12-35 16,35-11-3-16,22 1-10 15,5-19-16-15,29 3-15 16,8-12-1-16,19-5-1 16,13-11 0-16</inkml:trace>
  <inkml:trace contextRef="#ctx0" brushRef="#br1" timeOffset="228015.7993">8234 7544 57 0,'10'-19'35'0,"-2"-1"1"16,1 7 0-16,-5-5-13 15,-4 18-16-15,0 0-1 16,5 12-2-16,-12 11 0 0,2 17-1 16,-7 3 0-16,1 10-1 15,-4 7-1-15,0 1 1 16,1 1-2-16,0-1 1 15,2-8-1-15,1-7 0 16,3-10 0-16,3-8-1 16,5-13 1-16,0-15 0 15,0 0 1-15,14-18 0 16,-5-13 0-16,4-8 1 15,1-12 0-15,0-8 0 16,0-4-1-16,2-4 1 16,-1 2-1-16,0 6-1 15,-4 11 1-15,1 6-1 16,-4 14 0-16,1 14 1 0,-9 14-1 15,16 16 0-15,-6 12 1 16,2 12-1-16,4 7 0 16,7 10 1-16,5 4-1 15,4 1 0-15,9-2 0 16,-3-1 0-16,8-14-1 15,-2-6 0-15,-2-14 2 16,-4-11-1-16,-5-14 0 16,-8-14 2-16,-3-14-1 15,-6-14 0-15,-6-11 1 16,-5-12-1-16,-7 0-1 15,-4-7 0-15,-2 2-1 16,-2 3-3-16,0 12 0 16,-3 4-6-16,11 26-11 0,-10-3-10 15,12 28-10-15,10-16 3 16,10 24-2-16</inkml:trace>
  <inkml:trace contextRef="#ctx0" brushRef="#br1" timeOffset="228414.8392">9159 7441 98 0,'0'0'38'16,"-21"-10"2"-16,6 19-3 15,-13 1-31-15,3 17 0 16,-6 5-1-16,3 16 0 15,-3 8-1-15,4 9-1 16,6 3 0-16,7 2-1 0,11-9-1 16,12-4 0-16,17-18 0 15,14-15 0-15,16-19 0 16,11-15 0-16,6-15-1 15,2-18 2-15,-4-6-2 16,-6-13 0-16,-14-3 0 16,-15-1 0-16,-18 4 0 15,-19 1 0-15,-16 7 0 16,-12 6 0-16,-13 14-2 15,-8 7 0-15,1 13-2 16,-2 9 0-16,13 13-4 16,0-2-7-16,29 21-9 0,-4-12-8 15,30 12-8 1,4-9-2-16,16 4 2 0,6-7 1 15</inkml:trace>
  <inkml:trace contextRef="#ctx0" brushRef="#br1" timeOffset="229548.9526">9545 7975 96 0,'0'0'37'15,"0"0"2"-15,0 0-2 0,0 0-32 16,18-4-1-16,3-2-2 15,6-3 0-15,5-1 0 16,3-1-1-16,0 0 0 16,-1 5-1-16,-8 1 1 15,-7 7-1-15,-9 5 0 16,-11 8 0-16,-9 7-1 15,-9 5 1-15,-4 0-1 16,0 2 1-16,-2-2-1 16,6-6 0-16,6-3 1 15,8-7-1-15,5-11 1 16,21-2 0-16,5-5 1 15,3-4 0-15,3 2 0 16,2 1 0-16,-3 5 1 0,-6 6-1 16,-10 7 1-16,-10 7-1 15,-10 6 0-15,-10 8 0 16,-8-1 0-16,-2-1-1 15,-5 0 0-15,4-8-2 16,4-6-1-16,12-6-5 16,-3-23-10-16,29 7-11 15,-5-21-11-15,13-4-2 16,1-15 1-16,10-4 1 15</inkml:trace>
  <inkml:trace contextRef="#ctx0" brushRef="#br1" timeOffset="229867.9843">10103 7362 115 0,'-2'20'42'15,"2"-20"0"-15,16 15-1 16,2-13-39-16,11-6-2 0,9-2-3 16,2-16-10-16,24 12-11 15,-12-16-16-15,14-1 0 16,-1-6-2-16,5 0 0 15</inkml:trace>
  <inkml:trace contextRef="#ctx0" brushRef="#br1" timeOffset="240452.0428">15150 7158 75 0,'0'0'36'0,"10"-17"-1"16,-10 17 1-16,0 0-28 16,-14-1-3-16,2 6-1 15,2 8 0-15,-8 6-1 16,3 8-2-16,-3 3 0 15,-2 8-1-15,-1 3 1 16,3 5-2-16,-1 2 1 16,0 1-1-16,5-5 1 15,-1-6 0-15,4-7 0 16,4-4 0-16,3-15 1 0,4-12-1 15,0 0 1-15,11-31 0 16,-4-3 0-16,7-9 0 16,-2-7 1-16,2-7 1 15,-2-4-1-15,2-3 0 16,-1 4-1-16,-3 6 2 15,2 8-2-15,-2 7 1 16,-3 12-2-16,3 12 0 16,0 14 1-16,3 14-1 15,2 12 1-15,3 13-3 16,5 8 2-16,9 5-1 15,1 7 1-15,4-1-1 0,4-2 0 16,-1-7 0 0,2-6 1-16,-1-12 0 0,-4-12 1 15,-4-11 0-15,-1-14 1 16,-5-13-1-16,-3-14 1 15,-5-12 0-15,-2-10 0 16,-9-7 0-16,-3-10-1 16,0 1 1-16,-7 1-1 15,1 10 0-15,-4 12-1 16,0 7-1-16,4 16-1 15,2 7-2-15,-1 19-2 16,13 7-5-16,9 21-15 16,-9-10-13-16,12 12 1 15,-4-7-1-15,9 5 2 16</inkml:trace>
  <inkml:trace contextRef="#ctx0" brushRef="#br1" timeOffset="240692.0668">15949 7001 80 0,'0'0'36'15,"4"-15"-1"-15,-4 15 2 16,-6 21-25-16,5 11-4 16,-10 0-2-16,4 20-3 15,-5 6 0-15,4 5-1 16,-2 2-1-16,2-3 0 15,5-6 0-15,0-5-3 16,10-6-1-16,-3-19-4 16,17-1-19-16,-7-24-11 0,9-4-1 15,-3-17 0-15,3-3 0 16</inkml:trace>
  <inkml:trace contextRef="#ctx0" brushRef="#br1" timeOffset="240866.0842">15963 7243 97 0,'-20'-14'39'0,"-6"3"-1"16,16 14 2-16,-3-4-32 15,13 1-4-15,21 4-1 16,8-7-1-16,12-6-3 16,7-10-2-16,14 3-5 15,-8-22-17-15,18 7-12 16,-13-14-1-16,7 8-1 15,-14-9 1-15</inkml:trace>
  <inkml:trace contextRef="#ctx0" brushRef="#br1" timeOffset="241046.1022">16463 6768 112 0,'-26'22'38'0,"7"24"1"16,-6-2-3-16,7 17-32 16,-2 9-1-16,6 5-2 15,3 1-1-15,6-4-2 16,6-5-2-16,4-18-9 15,18 2-22-15,-6-19-4 16,11-8 0-16,0-16-1 16</inkml:trace>
  <inkml:trace contextRef="#ctx0" brushRef="#br1" timeOffset="241323.1299">16693 7281 95 0,'-22'14'38'15,"9"5"2"-15,-7-5-2 16,11 9-28-16,-3-5-4 16,10 0 0-16,2-3-2 15,9-1-1-15,9-8-1 16,9-5 0-16,7-8-2 15,5-8-1-15,4-7-1 16,4-9-1-16,2 2-5 0,-13-16-11 16,13 16-16-16,-23-7-5 15,0 10 0-15,-18-3 1 16</inkml:trace>
  <inkml:trace contextRef="#ctx0" brushRef="#br1" timeOffset="241481.1457">16874 7188 112 0,'-25'38'39'16,"-7"1"2"-16,10 14-1 15,-7-8-34-15,13 10-4 16,6-2-1-16,6-1-3 16,11-5-4-16,0-21-15 15,22 1-16-15,-6-20-4 16,12-5 0-16,-4-20-1 0</inkml:trace>
  <inkml:trace contextRef="#ctx0" brushRef="#br1" timeOffset="242653.2629">17565 6854 36 0,'0'0'28'0,"-4"-12"4"15,4 12 1-15,2-11-13 16,-6-3-6-16,4 14-1 16,-3-11-1-16,3 11-2 15,0 0-2-15,-9 16-2 16,-2-6-2-16,-1 15-1 15,-6 3-1-15,-3 10 0 16,-5 10-1-16,0 4 1 16,-5 5-1-16,4 1 0 15,3 0 1-15,4-5-2 16,6-9 1-16,6-10 0 15,8-10 0-15,7-10 0 16,9-20 0-16,7-12 0 16,6-12 0-16,3-12 1 0,3-11-1 15,1-8 0-15,-2-7 0 16,-5-2 0-16,-5 4 0 15,-9 4 0-15,-3 7 0 16,-6 10-1-16,-4 11 1 16,-2 13-1-16,0 21 1 15,0 0-1-15,-4 25 0 16,6 11 1-16,7 13-1 15,3 6 0-15,9 6 0 16,8 6 0-16,8-3 0 16,6-8 0-16,8-3 0 15,1-12 0-15,1-13 0 16,4-7-1-16,-1-17 2 0,-6-12-1 15,-6-14 1-15,-5-8 0 16,-10-15 0-16,-8-5 0 16,-12-11 1-16,-9-6-2 15,-8-1 0-15,-7-2 0 16,-5 6 0-16,-2 9-2 15,0 10 0-15,3 7-1 16,8 20-3-16,1 6-4 16,21 26-11-16,-11-14-9 15,33 27-10-15,-7-8 1 16,16 6-1-16,0-5 2 15</inkml:trace>
  <inkml:trace contextRef="#ctx0" brushRef="#br1" timeOffset="243059.3035">18622 6792 109 0,'-13'-11'38'0,"-11"-7"2"16,2 15-2-16,-8 0-33 15,1 14 0-15,-7 8 0 16,5 16 0-16,-5 9-2 15,8 11 1-15,3 9-1 16,10 2-3-16,7 3 0 16,11-6 0-16,13-7 0 15,13-11 0-15,13-12 0 16,9-17 0-16,10-15 0 15,4-16 0-15,2-15 0 16,0-9 0-16,-6-13 0 0,-13-9 0 16,-13-6 0-16,-12-2 0 15,-17 2 0-15,-16 2 0 16,-12 10 0-16,-15 9 0 15,-6 14 0-15,-6 12 0 16,3 14 0-16,2 8 0 16,12 16-4-16,7-3-9 15,25 16-7-15,0-18-8 16,29 15-8-16,1-13-5 15,22 4-2-15,5-8 3 16</inkml:trace>
  <inkml:trace contextRef="#ctx0" brushRef="#br1" timeOffset="243705.3681">19080 7206 110 0,'-22'5'39'0,"11"3"2"16,11-8-2-16,0 0-34 16,12-16-2-16,15 6-1 15,6-1 0-15,3-1 0 16,1 4 0-16,1 4-1 15,-6 6 0-15,-9 11 1 16,-12 5-2-16,-8 9 1 16,-15 6 0-16,-6 3-1 15,-4-1 1-15,1 1-1 16,0-5 1-16,7-9-2 0,12-8 2 15,2-14-1-15,27 5 0 16,4-13 0-16,5-3 2 16,2-1-2-16,-4 1 0 15,-3 7 0-15,-14 6 0 16,-14 11 0-16,-15 9 0 15,-14 12 0-15,-10 2 0 16,-3 3 0-16,-4 1 0 16,4-3 0-16,7-6 0 15,8-11 0-15,17-5-5 16,7-15-9-16,19-11-6 15,-7-22-8-15,21 8-9 16,-10-18-6-16,6-5 0 16,-6-10 1-16</inkml:trace>
  <inkml:trace contextRef="#ctx0" brushRef="#br1" timeOffset="245867.5843">3836 10268 61 0,'17'-37'37'16,"-1"6"-2"-16,-6 2-1 15,2 15-13-15,-15-2-14 16,3 16-2-16,0 0-1 15,0 0-1-15,-10 24 0 16,2 3 0-16,-4 7-3 16,1 9 1-16,-4 6-2 15,1 9 2-15,-4 7-1 16,3 0 0-16,-1 0 0 15,0-6 1-15,3-7-1 16,3-10 1-16,3-11 0 0,2-13 0 16,5-18 0-1,6-12 0-15,2-18 1 0,4-10-2 16,2-16 3-16,2-7-4 15,1-13 3-15,2-4-1 16,-1-1 1-16,-3 4-1 16,0 8 0-16,-3 9 0 15,-2 12-1-15,-2 13 2 16,-3 14-2-16,-5 21 0 15,9 11 0-15,2 15 0 16,6 20 0-16,3 9 0 16,8 10-2-16,8 6 2 15,5 5-1-15,7-5 1 16,3-4-1-16,0-10 1 0,0-15 0 15,-4-8 1-15,-3-16 0 16,-7-12 0-16,-3-17 1 16,-6-16-1-16,-8-12 1 15,-6-11-2-15,-8-7 2 16,-4-7-1-16,-6-4 0 15,-7-1-1-15,-2 7 1 16,-5 7-1-16,3 13-3 16,-2 6 0-16,6 16-3 15,0 1-9-15,11 19-9 16,7 10-14-16,10 8-2 15,-1-6 0-15,13 9 2 16</inkml:trace>
  <inkml:trace contextRef="#ctx0" brushRef="#br1" timeOffset="246106.6082">4804 10105 98 0,'1'-20'38'0,"-1"20"1"16,0-19-2-16,0 19-31 15,-14 16-2-15,7 10-1 16,-4 16-2-16,2 13 1 15,-2 12-3-15,-2 10 2 16,2 8-3-16,4 1 2 16,2-3-3-16,4-8 0 15,5-9-1-15,3-20-6 16,19-2-17-16,-12-25-11 15,13-9 0-15,-6-24 0 16,7-6 1-16</inkml:trace>
  <inkml:trace contextRef="#ctx0" brushRef="#br1" timeOffset="246309.6285">4848 10468 91 0,'-20'-22'38'0,"-7"2"0"16,12 16 1-16,-4 1-30 16,19 3-3-16,0 10-3 15,15-8 0-15,10-3-2 16,11-7 0-16,7-8 0 15,10-6-2-15,5-9 0 16,0-8-4-16,5-3-1 16,-11-15-12-16,11 13-14 15,-20-13-5-15,-1 8 0 16,-18-8-2-16</inkml:trace>
  <inkml:trace contextRef="#ctx0" brushRef="#br1" timeOffset="246482.6458">5298 9803 95 0,'-19'26'37'15,"-6"11"2"-15,10 23-2 16,-6 11-27-16,10 11-5 15,0 5-3-15,7 5 0 16,-1 2-2-16,8-5 0 16,4-4-4-16,3-16-7 15,12 1-16-15,-7-18-12 16,9-8 0-16,-2-17-1 15,6-10 0-15</inkml:trace>
  <inkml:trace contextRef="#ctx0" brushRef="#br1" timeOffset="246775.6751">5656 10504 103 0,'-16'8'39'16,"6"9"1"-16,-12-7-3 15,6 8-32-15,1 1-2 16,5 0-1-16,3 2 1 16,8-2-2-16,7-1 1 15,7-2-1-15,9-5 0 16,7-6 0-16,6-5-1 0,5-5-1 15,3-6-1 1,-2-10-2-16,3 0-2 0,-12-15-11 16,8 10-12-16,-17-11-11 15,-1 5 0-15,-14-6-2 16</inkml:trace>
  <inkml:trace contextRef="#ctx0" brushRef="#br1" timeOffset="246933.6909">5864 10421 91 0,'-20'44'40'16,"-4"-4"-4"-16,10 10 4 15,-4-5-35-15,15 2-3 16,3-4-3-16,6-9-4 16,19 2-21-16,-6-18-11 15,12-5-1-15,-2-14-1 0,9-7 1 16</inkml:trace>
  <inkml:trace contextRef="#ctx0" brushRef="#br1" timeOffset="247203.7179">6268 9900 101 0,'-22'21'39'16,"4"11"0"-16,-4-5-1 0,7 10-36 16,1 5-2-16,6 5 0 15,7 4 0-15,6-5-3 16,12 6-13-16,-4-15-20 15,10-1-3-15,-3-16 2 16,3-4-4-16</inkml:trace>
  <inkml:trace contextRef="#ctx0" brushRef="#br1" timeOffset="247391.7367">6113 10070 114 0,'-6'-11'41'0,"16"13"2"16,-1-9-3-16,16 6-35 0,11-7-4 15,11-6-3-15,12 6-9 16,-2-23-10-16,20 16-14 16,-13-13-7-16,6 9-1 15,-10-8-1-15</inkml:trace>
  <inkml:trace contextRef="#ctx0" brushRef="#br1" timeOffset="248818.8794">13255 9724 82 0,'-12'-16'38'0,"0"12"0"15,-15 0 0-15,4 14-30 16,-15-1-2-16,1 14 0 16,-9 4-1-16,-2 12-1 15,1 2-1-15,0 11 1 0,4 3-2 16,12 4 1-16,8 0-1 15,14 0 0-15,18-5-2 16,15-5 1-16,16-9-2 16,12-10 2-16,9-12-1 15,9-12 0-15,5-14 0 16,0-12 0-16,-5-12 1 15,-7-11-1-15,-9-13 2 16,-8-3-2-16,-13-4 0 16,-14-2 0-16,-14 2 1 15,-14 3-1-15,-12 5 0 16,-15 12 0-16,-6 11 0 15,-7 9-1-15,-3 14 1 16,5 6-1-16,6 10-2 0,8-2-5 16,21 18-12-16,-1-18-8 15,31 8-14-15,4-11 1 16,21 3-3-16,3-8 3 15</inkml:trace>
  <inkml:trace contextRef="#ctx0" brushRef="#br1" timeOffset="249505.9481">13867 9586 97 0,'-13'-1'40'0,"13"1"-1"16,3-10 0-16,-3 10-35 15,18-18-2-15,-3 13-1 16,-1-2 1-16,0 3 0 15,0 3 0-15,-4 6-1 16,-10-5 0-16,14 17 0 16,-14-3 1-16,-4 2 0 15,-3 3-1-15,-3 1 1 16,-2 1-1-16,-1 1 1 15,-2 1-1-15,2-4 1 0,3 2-2 16,1 0 0-16,6 0 0 16,1-3 0-16,6-3 0 15,6-2 0-15,6-3 0 16,6-5-2-16,7-3-1 15,2-9-2-15,10 6-6 16,-9-20-11-16,20 16-14 16,-15-17-4-16,7 7 0 15,-14-8-1-15</inkml:trace>
  <inkml:trace contextRef="#ctx0" brushRef="#br1" timeOffset="249712.9688">14257 9617 109 0,'-17'4'42'0,"17"-4"-1"16,0 0 0-16,13-4-38 16,-3 0 0-16,12 1-3 15,4-1 1-15,6 1-2 16,9 5-3-16,-2-12-9 15,15 16-11-15,-13-16-15 16,10 4-2-16,-6-10-3 16,1 2 2-16</inkml:trace>
  <inkml:trace contextRef="#ctx0" brushRef="#br2" timeOffset="255369.5343">7351 10060 78 0,'1'-16'36'0,"-1"16"-1"15,-6-16 1-15,6 16-30 0,-15-5-1 16,15 5 0-16,-18 11-1 15,10 6 0-15,-4 5-1 16,4 12-1-16,0 8-1 16,1 10 0-16,-1 10-1 15,-2 7 1-15,4 3-2 16,-3-2 2-16,1-7-2 15,1-8 1-15,3-14 0 16,1-11 1-16,3-19 0 16,0-11-1-16,11-35 2 15,-3-4-1-15,2-13 1 16,1-10-2-16,-2-10 3 15,1-3-2-15,0-4 2 16,2 4-2-16,-2 9 1 0,-2 9-2 16,0 11 1-16,1 12 1 15,0 14-2-15,3 14 0 16,1 18 1-16,2 13-1 15,7 12 0-15,-1 13 0 16,5 7 0-16,2 10 0 16,5 5-1-16,0-1 1 15,1-2-1-15,4-8 1 16,-1-11-1-16,-1-13 2 15,2-17-1-15,-2-18 0 16,0-19 1-16,-2-18-1 16,-3-11 2-16,-6-12-1 15,-6-11 1-15,-5-7-2 16,-8-1 2-16,-6-1-2 0,-6 7 2 15,-7 9-3-15,-2 13 0 16,0 10-1-16,2 19-2 16,-1 9-2-16,16 21-8 15,-2-10-23-15,17 33-3 16,-3-15 0-16,15 9 0 15</inkml:trace>
  <inkml:trace contextRef="#ctx0" brushRef="#br2" timeOffset="255610.5585">8317 9811 88 0,'-13'-5'37'0,"6"24"0"15,-10 5 0-15,5 20-27 16,-3 7-6-16,5 14 0 15,-1 8-3-15,3 8 2 16,3 1-3-16,5-3 0 16,2 0-3-16,1-14-2 15,11 2-18-15,-6-24-15 16,7-9 1-16,-1-22-2 15,7-9 1-15</inkml:trace>
  <inkml:trace contextRef="#ctx0" brushRef="#br2" timeOffset="255799.5774">8298 10315 95 0,'-18'-5'40'16,"18"5"2"-16,-10 11-5 16,10-11-30-16,18 5-3 15,11-13-2-15,9-8-2 16,5-11-2-16,13-5-3 15,-5-17-5-15,14 3-26 16,-17-11-3-16,6 5 1 16,-21-4 1-16</inkml:trace>
  <inkml:trace contextRef="#ctx0" brushRef="#br2" timeOffset="255956.5931">8706 9829 91 0,'-16'27'37'0,"-7"4"0"16,8 21 2-16,-7-6-29 15,9 22-6-15,0 1-1 0,8 5-1 16,2 2-2-16,3-1-1 15,8-1-7-15,-8-14-27 16,15 1-5-16,-2-17 2 16,8-6-2-16</inkml:trace>
  <inkml:trace contextRef="#ctx0" brushRef="#br2" timeOffset="256235.621">8908 10329 95 0,'-9'26'41'16,"-9"-4"-2"-16,9 7 2 0,-5-5-37 15,13 2 1-15,1-8-1 16,10 0-1-16,8-11 0 15,6-7-1-15,8-9-1 16,8-9-2-16,1-4 1 16,5-13-5-16,2 1 0 15,-12-18-25-15,7 16-9 16,-19-8-1-16,1 14 0 15,-19-1 1-15</inkml:trace>
  <inkml:trace contextRef="#ctx0" brushRef="#br2" timeOffset="256384.6359">9076 10291 105 0,'-30'42'37'15,"13"11"4"-15,0-5-3 0,15 2-34 16,-1-6-2-16,8-6-1 16,8-3-4-16,1-21-17 15,11 1-19-15,1-19 0 16,10-4-2-16,-9-19 0 15</inkml:trace>
  <inkml:trace contextRef="#ctx0" brushRef="#br2" timeOffset="256686.6661">9497 9742 91 0,'0'0'39'0,"0"0"1"15,-7 12-2-15,-2 12-27 16,3 9-8-16,-3 10 0 15,3 10 0-15,-3 7-2 16,2 2-1-16,3 0-2 16,-1-9-8-16,13-4-28 15,-9-16-3-15,10-9 3 16,-9-24-4-16</inkml:trace>
  <inkml:trace contextRef="#ctx0" brushRef="#br2" timeOffset="256853.6828">9348 9924 123 0,'-16'-5'42'0,"16"16"1"16,0-11-4-16,18 3-36 16,12-5-3-16,11-8-6 15,19 1-32-15,-5-11-3 16,6 4-2-16,-2-13 0 15</inkml:trace>
  <inkml:trace contextRef="#ctx0" brushRef="#br2" timeOffset="263048.3022">17470 9511 92 0,'14'-24'34'0,"-1"5"-1"16,-8-4-5-16,7 12-24 0,-9 1 0 15,-3 10-1-15,0 15 1 16,-7 12-1-16,-10 8 1 16,-2 14 0-16,-7 8-2 15,-3 12 1-15,-4 4-2 16,1 3 1-16,2-5-1 15,2-5 2-15,7-12-2 16,4-10 0-16,10-15 0 16,4-15 0-16,3-14 1 15,17-27-1-15,-4-6-1 16,8-15 1-16,0-7 0 15,3-7-1-15,1-7 1 16,-1-3-1-16,-3 3 0 16,-1 6 0-16,-3 8 1 15,-3 9-1-15,-5 13 0 0,-1 11 0 16,-8 22 0-16,15-1 0 15,-4 24 0-15,3 10 0 16,4 9 0-16,4 8 1 16,7 4-1-16,4 2 0 15,5-1 0-15,2-5 1 16,3-9-1-16,0-4 1 15,-1-11-1-15,-2-9 0 16,-4-12 0-16,-7-9 1 16,-6-7 0-16,-3-12-1 15,-9-9 1-15,-6-7-1 16,-1-7 0-16,-6-8 0 15,0-3 0-15,0-4-1 16,4 4-2-16,-3-2-4 0,12 20-9 16,-13-9-15-16,16 23-7 15,-4 0-2-15,9 15 1 16</inkml:trace>
  <inkml:trace contextRef="#ctx0" brushRef="#br2" timeOffset="263303.3276">18362 9353 105 0,'0'0'37'0,"0"0"0"15,5 27 1-15,-9 2-35 0,-2 12-1 16,-3 9-1-16,2 8 1 15,-3 6 0-15,4 4-1 16,-3-4 0-16,5-2-1 16,5-9-2-16,2-16-1 15,10-5-7-15,-13-32-26 16,34 14-2-16,-15-32 1 15,10-2-1-15</inkml:trace>
  <inkml:trace contextRef="#ctx0" brushRef="#br2" timeOffset="263476.3448">18461 9639 102 0,'-18'-8'37'15,"-9"2"2"-15,10 12-3 16,-5-2-29-16,22-4-1 0,0 11-3 16,18-11-1-16,12-8-2 15,9-6-3-15,10-5-2 16,0-13-5-16,16 5-26 15,-15-11-3-15,3 5 2 16,-14-7-2-16</inkml:trace>
  <inkml:trace contextRef="#ctx0" brushRef="#br2" timeOffset="263648.362">18805 9188 83 0,'-16'-7'37'16,"7"21"0"-16,-6 12 1 16,7 23-16-16,-6 11-18 15,7 14-1-15,-4 9-1 16,2 7 0-16,3 6-2 0,-2-5-4 15,10 3-17-15,-4-19-15 16,9-4-2-16,-2-20 0 16,11-8-1-16</inkml:trace>
  <inkml:trace contextRef="#ctx0" brushRef="#br2" timeOffset="263971.3945">19035 9766 98 0,'-11'18'38'0,"11"-18"2"16,-1 18-1-16,1-18-30 15,0 0-3-15,19 15-2 16,-3-6 0-16,1-2-2 16,4-1 0-16,1-4-2 15,3 0 1-15,1-3-2 16,-2-2 0-16,2-3-1 15,-3-8-2-15,4 0-2 16,-7-13-7-16,15 7-23 16,-15-16-3-16,9 6 0 15,-11-11-1-15</inkml:trace>
  <inkml:trace contextRef="#ctx0" brushRef="#br2" timeOffset="264835.4809">19153 9613 65 0,'-8'-12'34'16,"8"12"1"-16,0 0-2 16,-13-22-14-16,13 22-11 15,0 0-2-15,0 0-2 16,10-12 0-16,-10 12-1 15,0 0 0-15,0 0 0 16,3 10 0-16,-8 8 1 0,-5 4-2 16,-2 7 1-16,-2 7-1 15,0 3 0-15,0 3 0 16,2-3 0-16,5-2 0 15,3-3-1-15,8-6 0 16,5-5 0-16,5-8 0 16,4-6-1-16,7-9 1 15,4-6-1-15,3-4 0 16,-1-6 0-16,1-1-1 15,-2-8-2-15,2 7-2 16,-9-7-4-16,10 15-15 16,-19-7-14-16,5 10 0 15,-11-3-1-15,5 9 0 0</inkml:trace>
  <inkml:trace contextRef="#ctx0" brushRef="#br2" timeOffset="265286.526">19359 9616 78 0,'0'0'37'15,"0"0"-2"-15,-13-8 2 16,16 18-26-16,-3-10-3 15,-6 27-2-15,0-5-1 16,2 10-1-16,-4 5-1 16,3 6 1-16,-4 1-2 15,3 4 0-15,-4-1-1 16,3-4-1-16,4-2-5 15,-6-18-14-15,17 4-16 0,-8-27-5 16,15 15 1-16,-5-30-1 16</inkml:trace>
  <inkml:trace contextRef="#ctx0" brushRef="#br2" timeOffset="265857.5831">19521 8937 95 0,'0'0'38'0,"20"14"0"15,1 9-2-15,11 19-30 16,2 10-1-16,3 18 0 16,2 8-1-16,-3 13-1 15,-8 4-2-15,-8 4 2 16,-12-2-2-16,-6-2 0 15,-10-7-1-15,-8-7 1 16,-7-6-3-16,-8-14 0 16,-1 5-13-16,-11-28-20 15,12-2-4-15,-10-17 0 0,10-9-2 16</inkml:trace>
  <inkml:trace contextRef="#ctx0" brushRef="#br2" timeOffset="266488.646">17560 8833 77 0,'-16'-21'33'0,"-12"9"-1"16,-7 6 1-16,-11 9-27 15,0 18-2-15,-12 8 4 16,4 19-2-16,-8 18 2 16,5 26-1-16,-4 14 0 15,7 25-1-15,1 11-3 16,8 13 1-16,10 8-3 15,13-1 1-15,20-12-2 16,21-12 0-16,27-20-4 16,25-30-9-16,41-10-16 15,6-41-10-15,25-16-1 0,9-27-2 16,14-16 0-16</inkml:trace>
  <inkml:trace contextRef="#ctx0" brushRef="#br2" timeOffset="267276.725">20048 10043 104 0,'0'0'38'15,"-8"-16"2"-15,21 8-2 16,-4-9-32-16,15 1-3 15,5-2-1-15,5-1 0 16,4 2 0-16,-1 4 0 0,-3 5-1 16,-5 11 1-16,-11 7-1 15,-10 13 0-15,-10 6-1 16,-11 8 1-16,-10 5 0 15,-5 5 1-15,-6 0-1 16,-1 0 0-16,4-8 0 16,3-3 0-16,6-8-1 15,9-5 1-15,8-8-2 16,5-15 2-16,23 3 0 15,7-13-3-15,9-6 1 16,12-6-1-16,10-4-1 16,3-8-9-16,15 11-6 15,-14-14-9-15,12 13-13 16,-13-4 1-16,1 8-3 15,-11-3 1-15</inkml:trace>
  <inkml:trace contextRef="#ctx0" brushRef="#br2" timeOffset="267960.7934">21625 9171 92 0,'-11'-18'38'15,"3"7"-1"-15,-8-3 1 16,3 10-32-16,-8 1 0 15,1 13-1-15,-6 0-1 0,-1 11-1 16,-1 10 1-16,1 7-1 16,-3 8-1-16,3 9 1 15,3 3-1-15,6 7 1 16,7-1-1-16,11 1 1 15,9-5-2-15,15-6 2 16,13-11-3-16,16-11 0 16,8-16 0-16,10-12 0 15,6-17 0-15,1-15 0 16,0-14 0-16,-11-10 0 15,-8-11 0-15,-12-4 0 16,-14-4 0-16,-21-2 0 16,-15 6 0-16,-16 7-2 15,-20 10 2-15,-13 11 0 0,-12 19-1 16,-9 14 0-16,-2 15-2 15,1 5-3-15,21 20-8 16,-3-16-6-16,40 19-6 16,-1-24-14-16,37-4-2 15,16-16-2-15,25-7 2 16</inkml:trace>
  <inkml:trace contextRef="#ctx0" brushRef="#br1" timeOffset="277610.7583">3744 12718 70 0,'-7'-13'39'0,"7"13"-2"16,-20-13-1-16,20 13-29 15,-20 9-2-15,11 8-1 16,-5 4-1-16,4 9 0 15,-3 9-2-15,1 7 1 16,2 7-2-16,0 7 2 16,-3 2-3-16,2 3 2 0,2-2-2 15,0-3 1-15,0-9-1 16,-1-7 1-16,5-11 0 15,1-14-1-15,4-19 2 16,0-20 0-16,4-18 0 16,4-15 1-16,-1-13 0 15,3-10-1-15,2-9 1 16,-2 0 0-16,0 5-1 15,-1 10 0-15,-1 12 0 16,-1 15-1-16,-3 12 1 16,4 17-1-16,-8 14 0 15,19 25 1-15,-8 9-1 16,8 14 0-16,3 10 1 0,6 9-1 15,4 7 1-15,9-1-1 16,3-8-1-16,6-9 1 16,-2-16 0-16,6-13 0 15,-5-25 0-15,1-17 0 16,-7-22 1-16,-9-13 0 15,-10-12 0-15,-6-9 0 16,-11-4 0-16,-8-5-1 16,-8 1 0-16,-6 6 0 15,-5 12 0-15,-2 8-1 16,4 15-2-16,1 8-1 15,17 30-2-15,-12-16-5 16,21 35-29-16,1 0 0 16,18 8-1-16,0-5 2 0</inkml:trace>
  <inkml:trace contextRef="#ctx0" brushRef="#br1" timeOffset="277860.7833">4662 12606 76 0,'0'0'39'15,"-4"11"-2"-15,-15 10 1 16,5 20-31-16,-4 8-2 16,4 15 0-16,1 7-2 15,4 8-1-15,2-1-1 16,4-2 0-16,7-5-2 15,4-16-2-15,7-10-3 16,0-27-4-16,16-7-30 0,-11-23 4 16,11-5-2-16,-11-19-1 15</inkml:trace>
  <inkml:trace contextRef="#ctx0" brushRef="#br1" timeOffset="278025.7998">4646 12934 85 0,'-30'-16'39'0,"10"16"0"15,-2-3-1-15,22 14-31 16,0-11-2-16,12 9-1 15,11-13-3-15,11-7-1 16,13-9-2-16,4-11-3 16,14-2-1-16,-7-18-32 15,17 0 0-15,-16-9-1 16,4 8-1-16</inkml:trace>
  <inkml:trace contextRef="#ctx0" brushRef="#br1" timeOffset="278190.8163">5135 12384 83 0,'-31'30'38'16,"5"22"0"-16,-5 2 1 15,11 16-33-15,-5 7-2 16,7 8-1-16,4 0-2 16,9-3-2-16,9-3-6 15,-4-15-29-15,20 0-4 16,-4-19 1-16,13-6-3 15</inkml:trace>
  <inkml:trace contextRef="#ctx0" brushRef="#br1" timeOffset="278494.8466">5317 12883 92 0,'-32'28'41'0,"10"12"1"16,-6-9-4-16,9 9-33 16,4-5-2-16,11-1-1 15,10-11 0-15,15-11-1 16,13-13 0-16,10-10-2 0,14-14 0 15,1-10-3-15,8-7-1 16,-6-17-12-16,6 11-24 16,-17-7 2-16,-6 11-2 15,-23-5 0-15</inkml:trace>
  <inkml:trace contextRef="#ctx0" brushRef="#br1" timeOffset="278649.862">5524 12839 95 0,'-17'68'41'0,"-8"-4"2"15,14 6-3-15,10-9-37 16,1-1-1-16,10-8-5 16,-1-21-6-16,17 1-31 0,-5-22-2 15,10-5-1-15,-4-14-1 16</inkml:trace>
  <inkml:trace contextRef="#ctx0" brushRef="#br1" timeOffset="279640.9613">6047 12415 49 0,'15'18'36'16,"-15"-4"-2"-16,2 6 0 15,-6-1-17-15,4 5-16 16,-4 3-1-16,3 0-1 15,1 1-3-15,-4-8-10 16,9 3-19-16,-2-6-1 16,3-4-1-16,-6-13 1 0</inkml:trace>
  <inkml:trace contextRef="#ctx0" brushRef="#br1" timeOffset="279806.9779">5998 12512 90 0,'-13'-2'40'0,"-4"-3"-2"16,12 14-3-16,5-9-30 15,6 15-3-15,14-10-3 16,10-11-6-16,18 6-32 16,2-14 0-16,16 1 1 15,-1-9-4-15</inkml:trace>
  <inkml:trace contextRef="#ctx0" brushRef="#br1" timeOffset="280752.0724">7695 12569 55 0,'-15'-9'38'0,"2"14"-2"16,-10 0-3-16,7 24-22 16,-13-1-2-16,4 20-3 15,-3 3-3-15,4 10-1 16,4 3 0-16,0-1 0 15,4-3-1-15,6-7 0 16,2-9 0-16,7-11 0 16,2-13-1-16,-1-20 1 15,15-5 0-15,-1-19-1 16,0-13 1-16,1-9-1 0,1-7 1 15,1-8-1-15,-4-2 1 16,3-1-1-16,-5 5 0 16,-2 7 2-16,-2 10-2 15,3 9 2-15,-3 12-2 16,-7 21 1-16,20 3 0 15,-9 22-1-15,3 12 1 16,3 14-2-16,5 8 1 16,1 8 0-16,5-2 1 15,0-1-2-15,2-9 2 16,1-9 0-16,3-15-1 15,1-14 1-15,-3-22 1 16,1-15-1-16,-3-14 0 16,-5-15 0-16,-5-8 1 15,-5-8-1-15,-11-4 0 0,-4-3 1 16,-5 7-2-16,-8 6 1 15,-1 9-2-15,-2 7-1 16,4 16-5-16,-3-3-14 16,15 30-20-16,0 0 1 15,18 5-3-15,-5 0 2 16</inkml:trace>
  <inkml:trace contextRef="#ctx0" brushRef="#br1" timeOffset="281038.1008">8403 12471 68 0,'0'0'39'0,"-13"-9"0"16,13 9 1-16,-29 19-25 15,20 4-12-15,-5 9 0 16,3 14-1-16,1 10-1 16,-2 10 0-16,-1 6-1 15,3 2 0-15,3-5-1 16,0-6-1-16,9-4-3 15,-1-20-2-15,16-2-32 16,-9-23 0-16,10-7-1 16,-6-16 0-16</inkml:trace>
  <inkml:trace contextRef="#ctx0" brushRef="#br1" timeOffset="281197.1167">8346 12840 82 0,'-6'-11'40'16,"-5"-2"-1"-16,11 13-7 15,0 0-27-15,11 2-1 16,10-6-4-16,7-8-2 15,11 1-3-15,-3-15-28 16,16 4-5-16,-7-11-1 16,8 5-1-16</inkml:trace>
  <inkml:trace contextRef="#ctx0" brushRef="#br1" timeOffset="281391.1363">8700 12373 82 0,'-13'31'41'0,"-9"9"-3"16,8 18 0-16,-4 8-34 15,3 11-1-15,-1 8-1 16,6 0-1-16,5-1-2 16,3-9-3-16,11 1-6 15,-6-22-31-15,19-6 2 16,-8-24-2-16,11-7 1 15</inkml:trace>
  <inkml:trace contextRef="#ctx0" brushRef="#br1" timeOffset="281651.1621">8919 12809 76 0,'-14'22'41'0,"6"6"0"15,-9-4 0-15,8 14-34 16,-7-7-4-16,4 4 1 15,4-5-1-15,8-3 0 16,7-7-1-16,9-8-1 16,9-11 0-16,9-9-1 15,9-9-1-15,4-10-3 16,10-2-3-16,-9-17-31 15,10 5-3-15,-12-10-1 16,-2 7 0-16</inkml:trace>
  <inkml:trace contextRef="#ctx0" brushRef="#br1" timeOffset="281812.1782">9172 12778 85 0,'-33'57'41'0,"1"-4"0"16,10 5 0-16,-3-3-36 15,18-10-2-15,10-9-3 16,10-14-1-16,15-3-6 15,-4-25-33-15,22-1 1 16,-10-19-2-16,9-4-1 16</inkml:trace>
  <inkml:trace contextRef="#ctx0" brushRef="#br1" timeOffset="282038.201">9566 12214 75 0,'-18'31'42'16,"-8"3"-2"-16,5 13 2 16,-6-11-28-16,4 16-12 15,3 2-1-15,7-3-4 16,9 5-6-16,-2-13-32 15,12-2 2-15,-1-18-3 16,7-7 2-16</inkml:trace>
  <inkml:trace contextRef="#ctx0" brushRef="#br1" timeOffset="282204.2176">9383 12461 104 0,'-7'-19'42'16,"7"19"0"-16,14-19-6 15,4 18-32-15,11-4-2 16,8 0-2-16,15 8-9 15,1-11-30-15,14 4-3 16,2-7-1-16,4 3 0 16</inkml:trace>
  <inkml:trace contextRef="#ctx0" brushRef="#br1" timeOffset="283003.2975">12338 12243 85 0,'-1'-24'38'0,"-4"9"0"16,-24-3-3-16,-3 15-30 16,-11 3 0-16,-8 16 0 15,-12 8 0-15,1 17 0 16,-7 8-1-16,5 15 0 15,3 5-1-15,10 5-1 16,10 0-1-16,15-3 0 0,16-5-1 16,14-9-1-16,19-10 1 15,19-17-2-15,23-14 0 16,15-17-1-16,16-11-1 15,6-16-3-15,13-1-6 16,-7-20-28-16,6-1 0 16,-19-6-1-16,-7 6 3 15</inkml:trace>
  <inkml:trace contextRef="#ctx0" brushRef="#br1" timeOffset="283323.3295">12766 12296 80 0,'-24'-17'40'0,"-5"-3"0"15,7 13 1-15,-9 0-33 16,10 19-2-16,1 10-1 0,4 15 0 15,0 10-2-15,5 12 0 16,3 4-1-16,4 5 0 16,7-4-1-16,8-6 0 15,9-11 0-15,11-12-2 16,7-21 1-16,9-13 1 15,5-16-1-15,5-14-1 16,0-14 2-16,-10-10-1 16,-2-6 0-16,-12-2 0 15,-13-3-1-15,-14 2 1 16,-16 7-2-16,-9 5 0 15,-10 14-1-15,-8 9-2 16,3 20-5-16,-11-4-15 16,18 25-15-16,-3-1-1 15,22 14 1-15,6-6 0 0</inkml:trace>
  <inkml:trace contextRef="#ctx0" brushRef="#br1" timeOffset="283839.3811">13124 12552 82 0,'-29'16'40'15,"0"-8"0"-15,16 4-1 16,0-13-29-16,13 1-8 16,29-20 0-16,3 8 0 15,5 0 0-15,5 1 0 16,1 2 0-16,2 5 0 15,-7-1-1-15,-3 11 1 16,-11 4-1-16,-10 6-1 16,-9 4 1-16,-9 3 0 15,-4 0-1-15,-4-1 0 16,-3 2 0-16,-2-7-1 15,3 0 1-15,3-5 0 16,11-12 0-16,-4 15 0 16,4-15 0-16,25 0 0 15,-3-1 0-15,1 1 0 0,0 0 1 16,0 2-1-16,-5 4 0 15,-5 6 1-15,-6 2-1 16,-9 4 1-16,-8 5-1 16,-7 1 1-16,-1-1-1 15,-5 0-1-15,3-2-2 16,-2-9-4-16,13 5-11 15,-9-23-24-15,18 6 2 16,-2-34-2-16,13 6 0 16</inkml:trace>
  <inkml:trace contextRef="#ctx0" brushRef="#br1" timeOffset="284276.4248">13707 12135 69 0,'0'0'42'15,"0"0"-1"-15,20-4 1 16,-12-10-25-16,14 10-11 16,-4-8-2-16,6 6-1 15,0-3-1-15,3 2 0 16,0 3-1-16,-1 0-1 0,-4 5 1 15,-5 5-1-15,-7 8 1 16,-10 7-1-16,-11 6 1 16,-7 7-1-16,-10 3 1 15,-4 3-1-15,-1-1 1 16,-1 0-1-16,6-4 0 15,9-5 1-15,10-9-1 16,13-11-1-16,19-8-1 16,11-11-2-16,17 0-8 15,-7-20-26-15,21 5-3 16,-7-16-2-16,9 4 0 15</inkml:trace>
  <inkml:trace contextRef="#ctx0" brushRef="#br1" timeOffset="284494.4466">14263 12165 95 0,'-14'18'42'0,"17"4"2"15,-3-22-1-15,31 11-36 16,1-17-3-16,10-6-1 15,5-4-2-15,6-1 0 16,2-2-4-16,-3-5-6 16,12 15-23-16,-26-11-11 15,0 13-1-15,-12-2 0 16</inkml:trace>
  <inkml:trace contextRef="#ctx0" brushRef="#br1" timeOffset="286770.6742">17504 12100 52 0,'-15'0'35'16,"15"0"-1"-16,-15 10-16 16,9 10 11-16,-10-2-23 15,5 14-2-15,-7 3 0 0,4 13 0 16,-6 2-1-16,1 11 1 15,0-2-2-15,2 0 1 16,3-8-2-16,3-9 1 16,5-13-1-16,3-11 0 15,3-18 0-15,14-14 1 16,0-17 0-16,5-12-1 15,4-15 1-15,1-7 0 16,2-10-1-16,-1-3 0 16,-2 2 0-16,-2 7-1 15,-4 9 0-15,-5 9 0 16,-4 17 0-16,-2 13 1 15,-6 21-1-15,8 16 1 16,-3 19-1-16,2 14 1 0,3 12-1 16,6 6 2-16,10 6-3 15,5 1 3-15,7-6-3 16,8-9 1-16,5-14 0 15,4-12-1-15,-3-16 2 16,-1-11-1-16,-7-14 2 16,-2-13-2-16,-11-14 1 15,-3-7 1-15,-13-12-1 16,-3-8 0-16,-6-7 0 15,-5-2-3-15,-1 1 1 16,-1 2-1-16,2 9-3 16,-2 5-2-16,13 20-21 15,-9 1-11-15,14 19 0 16,-10 1 0-16,14 20 1 15</inkml:trace>
  <inkml:trace contextRef="#ctx0" brushRef="#br1" timeOffset="287017.6987">18400 12011 81 0,'-5'24'38'15,"-8"5"-1"-15,5 20-2 16,-14-2-28-16,7 12 0 15,-4 0-3-15,5 4 1 16,3-3-3-16,7-5 0 16,8-10-3-16,8-12-2 15,8-12-3-15,0-22-10 0,17 1-23 16,-4-17 0-16,5-5 1 15,-9-12 1-15</inkml:trace>
  <inkml:trace contextRef="#ctx0" brushRef="#br1" timeOffset="287198.717">18423 12206 98 0,'-24'2'38'0,"-4"1"1"16,17 17-10-16,-2-1-22 16,17-5-3-16,14-5-1 15,12-6-1-15,10-4-2 16,8-8-1-16,11-4-3 15,-1-12-3-15,16 3-24 0,-15-15-8 16,5 4 1-16,-13-11-2 16</inkml:trace>
  <inkml:trace contextRef="#ctx0" brushRef="#br1" timeOffset="287371.7343">18938 11815 99 0,'-33'21'38'0,"7"26"2"15,-12 6-6-15,8 23-29 16,-2 3 0-16,7 6-4 15,2 2-1-15,7-6-4 16,12 5-10-16,0-20-24 16,13-8-1-16,-4-16-2 15,16-8-1-15</inkml:trace>
  <inkml:trace contextRef="#ctx0" brushRef="#br1" timeOffset="287822.7794">19089 12416 88 0,'0'0'40'16,"0"0"-2"-16,0 0-1 16,-3 16-29-16,-2 4-2 15,-5-2-1-15,1 6-2 16,-2 3-1-16,-1 1-1 15,3 0 1-15,7 0-2 16,4-6 2-16,10-8-3 16,12-8 2-16,8-10-1 15,9-4 0-15,6-7-1 16,8-6-1-16,-2-9-1 15,6 3-7-15,-16-13-28 0,5 12-2 16,-20-12 1-16,3 10-2 16</inkml:trace>
  <inkml:trace contextRef="#ctx0" brushRef="#br1" timeOffset="287994.7966">19410 12304 78 0,'-33'27'40'16,"13"16"1"-16,-8 2-1 15,9 17-22-15,0-7-12 16,2 1-3-16,5-1-2 15,5-4-2-15,7-2-2 16,1-23-10-16,16 7-25 0,-3-25-2 16,14-2-1-16,-4-19-1 15</inkml:trace>
  <inkml:trace contextRef="#ctx0" brushRef="#br1" timeOffset="288648.8618">19453 11384 79 0,'14'-12'37'0,"10"13"-1"15,-5 2-4-15,20 14-27 16,6 5 0-16,12 16-1 16,1 9 0-16,4 17 0 15,-5 10-1-15,-5 12-2 16,-11 11 0-16,-13 8 0 15,-18 7 0-15,-12 4 0 16,-16 1-1-16,-13-4-2 16,-5-10 1-16,-4-14-2 0,6-3-13 15,-4-36-22-15,13-14 0 16,-2-28-2-16,17-11 1 15</inkml:trace>
  <inkml:trace contextRef="#ctx0" brushRef="#br1" timeOffset="289232.9204">17394 11634 83 0,'-70'57'39'16,"-3"28"0"-16,-12 13-2 16,16 25-28-16,1 6-3 15,22 12-2-15,15-1-2 16,22-2-2-16,22-10-2 15,27-23-3-15,36-15-32 16,9-34-4-16,20-13 1 16,4-26-2-16</inkml:trace>
  <inkml:trace contextRef="#ctx0" brushRef="#br1" timeOffset="290014.9986">20176 12545 62 0,'0'0'37'16,"-15"5"1"-16,15-5 0 15,17-15-17-15,-1 4-19 16,8-6-1-16,8 2 0 15,1 0 0-15,1 1 1 0,-2 8-1 16,-3 6 1-16,-9 4 0 16,-5 9 0-16,-16 4 0 15,-5 8-1-15,-12 2 1 16,-6 5-1-16,-7 0 0 15,1 2 0-15,1-3 0 16,6-5 0-16,3-1 0 16,11-5 0-16,9-5 0 15,12-5 0-15,13-8 0 16,10-6-2-16,11-2-1 15,4-11-4-15,18 11-18 16,-9-19-14-16,10 9-1 16,-9-8-2-16,4 5 1 15</inkml:trace>
  <inkml:trace contextRef="#ctx0" brushRef="#br1" timeOffset="290714.0685">21784 11631 83 0,'-29'-20'37'0,"10"19"1"16,-24 1-3-16,7 10-28 15,-12 8 0-15,-3 13 1 16,-12 8-3-16,-1 13-1 15,-4 7 0-15,8 6-1 16,4 7 0-16,17 2-2 16,16-2 0-16,18-4-2 0,21-7 1 15,22-6-1-15,20-10-2 16,14-12-2-16,19-3-5 15,-2-25-19-15,17 5-9 16,-6-19-2-16,6-2 0 16,-13-14 1-16</inkml:trace>
  <inkml:trace contextRef="#ctx0" brushRef="#br1" timeOffset="291090.1059">22395 11756 99 0,'-23'-4'41'0,"-18"-1"-1"0,10 28-1 16,-20 1-34-16,3 14-2 16,-3 6 1-16,7 13-3 15,3 3 2-15,16 5-3 16,12-2 2-16,16-4-4 15,19-9 3-15,16-9 0 16,16-15-1-16,12-13 0 16,10-18 0-16,9-13 0 15,-4-15 0-15,-5-8 0 16,-10-6 0-16,-11-6 0 15,-17-3 0-15,-15 1 0 16,-22 0 0-16,-16-1-1 16,-12 4-2-16,-12 3 1 15,-2 6-3-15,-8 5-1 0,7 18-7 16,-5-4-16-16,22 24-11 15,-1 3 5-15,21 17-4 16,4 6 0-16</inkml:trace>
  <inkml:trace contextRef="#ctx0" brushRef="#br1" timeOffset="291720.1691">22782 12148 90 0,'0'0'38'0,"0"0"-1"16,9-23-2-16,14 16-33 15,6-3 0-15,5 4 0 16,3-3 0-16,1 7-2 15,-1 2 2-15,-1 3-1 0,-8 5 1 16,-9 8-1-16,-11 5 0 16,-11 6 0-16,-9 4 1 15,-9 2 0-15,-8 2-1 16,-1 1 1-16,0-8-2 16,10-4 1-16,6-7 0 15,14-17 0-15,0 0-1 16,30 7 1-16,3-15 0 15,6 3 0-15,-1 3 0 16,-1 6 0-16,-9 6 1 16,-7 9 0-16,-15 10 0 15,-13 6-1-15,-12 3 1 16,-5-3-2-16,-5 1 0 0,-5-5-1 15,5-4-2-15,3-13-5 16,12 3-8-16,-9-22-23 16,23 5-2-16,-6-25 0 15,12 2-1-15</inkml:trace>
  <inkml:trace contextRef="#ctx0" brushRef="#br1" timeOffset="293711.368">3486 15215 42 0,'10'-18'34'0,"-6"-1"1"16,7 15-11-16,-11 4-19 16,0 0-1-16,4 11-1 15,-4 17 0-15,-7 11-1 16,-1 14 1-16,-6 10 0 15,-2 15-2-15,-5 9 1 16,-3 6 0-16,-1-2-1 0,1-4 0 16,7-12 0-16,3-14-2 15,7-17 1-15,6-21 1 16,1-23 0-16,27-37-1 15,-3-16 1-15,5-20 1 16,2-13-1-16,2-9 2 16,-3-10-1-16,-1 3 1 15,-8 6-2-15,-2 14 2 16,-7 16-2-16,-5 17 1 15,-5 12-2-15,-1 16 0 16,-1 21 0-16,1 22 0 16,2 18 0-16,6 15 1 0,5 16-1 15,4 11-2-15,13 7 2 16,8 3-1-16,11-2 1 15,7-11-1-15,4-12 1 16,4-14-2-16,-4-21 2 16,1-14 1-16,-9-20 0 15,-4-17 0-15,-14-20 1 16,-4-16-1-16,-14-10 1 15,-4-11 1-15,-12-7-1 16,-3-8 0-16,-9-1-2 16,-3 2 1-16,0 10-1 15,-4 13-1-15,6 12-3 16,2 8-3-16,10 22-6 15,-5 3-26-15,23 25 1 16,-3-6-2-16,16 15 2 0</inkml:trace>
  <inkml:trace contextRef="#ctx0" brushRef="#br1" timeOffset="293958.3929">4705 15051 56 0,'-6'25'38'15,"-10"5"0"-15,8 24-6 16,-8 3-26-16,4 13-2 16,-1 9-1-16,3 8-2 15,2 1 0-15,2-4-3 16,7-10 1-16,3-11-5 0,14-6-6 15,-8-29-27-15,15-10 1 16,-3-26 0-16,8-7-1 16</inkml:trace>
  <inkml:trace contextRef="#ctx0" brushRef="#br1" timeOffset="294133.4104">4699 15509 69 0,'-21'-8'41'15,"21"8"-1"-15,0 0-15 16,4 15-21-16,16-19-1 15,10-7-2-15,13-9-2 16,3-11-3-16,13-4-2 16,-10-24-16-16,16 11-16 0,-13-11-1 15,-1 5 1-15</inkml:trace>
  <inkml:trace contextRef="#ctx0" brushRef="#br1" timeOffset="294298.4269">5107 14949 46 0,'-20'41'37'16,"-6"14"2"-16,8 22-1 15,-4 9-32-15,6 12-2 16,5 4-3-16,1 4-4 16,13 2-2-16,0-24-19 15,16 4-13-15,-2-25-3 16,11-9 2-16</inkml:trace>
  <inkml:trace contextRef="#ctx0" brushRef="#br1" timeOffset="294593.4564">5375 15533 56 0,'-14'23'41'0,"-9"1"-1"16,8 8 0-16,-12 2-33 15,13 1-4-15,2-6 1 16,5 4-3-16,10-8 2 16,8-3-1-16,13-13-1 0,14-11 0 15,8-13-2-15,11-13 0 16,11-7-1-16,4-16-2 15,10 1-10-15,-16-15-25 16,7 6-1-16,-19-7-1 16,-6 13 0-16</inkml:trace>
  <inkml:trace contextRef="#ctx0" brushRef="#br1" timeOffset="294749.472">5650 15446 60 0,'-42'79'41'0,"14"8"-2"16,-1-12 1-16,16 0-36 15,7-10-3-15,7-10-4 16,12-9-1-16,4-29-17 0,21-5-16 16,-8-21-3-16,13-4-1 15</inkml:trace>
  <inkml:trace contextRef="#ctx0" brushRef="#br1" timeOffset="295358.5329">6088 14865 44 0,'0'20'35'0,"-4"4"2"16,0 11-4-16,-10 4-31 15,8 2-1-15,1 2 0 16,-2 3-1-16,3 0-3 15,2-12-2-15,11 4-12 16,-4-23-17-16,6-6-1 0,-11-9 0 16</inkml:trace>
  <inkml:trace contextRef="#ctx0" brushRef="#br1" timeOffset="295515.5486">6093 15029 31 0,'-19'-18'39'0,"7"15"1"16,-8 1-1-16,14 20-14 15,6-18-19-15,-8 22-1 16,20-13-3-16,11-5-3 15,17-2-5-15,2-17-32 16,24 3-1-16,1-17-1 16,13 5 0-16</inkml:trace>
  <inkml:trace contextRef="#ctx0" brushRef="#br1" timeOffset="296416.6386">7415 15075 32 0,'1'-16'37'16,"-6"1"1"-16,5 15-1 0,-4-13-20 15,4 13-12-15,0 0 0 16,-14 19-2-16,4 3-1 16,3 13 0-16,-4 14-1 15,-2 10 1-15,-3 6-1 16,-2 11 1-16,-1-2-2 15,4-5 0-15,-4-11 0 16,6-9 0-16,2-17 0 16,5-11-1-16,6-21 1 15,0 0-1-15,5-34 3 16,4 1-1-16,1-11 1 15,2-6-1-15,3-9 1 16,-3 0 0-16,2-3-1 16,-4 4 1-16,0 5-2 15,0 8 0-15,-2 10 1 0,0 8-1 16,2 14 0-16,3 10 0 15,1 13 1-15,4 10-1 16,8 13 0-16,2 6 1 16,7 10-1-16,3 4 0 15,3 4 0-15,1 4 0 16,0-3 0-16,-2-8-1 15,-3-9 1-15,-4-8 0 16,-4-15 1-16,-4-16-1 16,-4-17 2-16,-2-20-1 15,-3-15 0-15,-3-13 1 16,-3-6 0-16,-3-7-1 15,-6-2-1-15,-1 5 1 0,0 8-2 16,-6 10-2-16,1 17-1 16,-3 7-3-16,8 31-10 15,-5-15-23-15,15 26 0 16,-10-11-1-16,28 23 1 15</inkml:trace>
  <inkml:trace contextRef="#ctx0" brushRef="#br1" timeOffset="296656.6626">8324 14998 24 0,'0'0'36'0,"0"0"3"16,-8 10-2-16,-12-3-16 15,4 22-7-15,-8 1-9 0,5 14 1 16,-1 4-3-16,2 9 1 15,4 2-3-15,5-1 0 16,6-2 0-16,3-7-2 16,8-7-1-16,3-16-4 15,11-1-4-15,-9-24-29 16,16-4 1-16,-7-15-2 15,2-2 2-15</inkml:trace>
  <inkml:trace contextRef="#ctx0" brushRef="#br1" timeOffset="296822.6793">8294 15310 60 0,'-15'-2'41'15,"-7"-4"-2"-15,22 6 0 16,-21 1-32-16,21-1-2 0,12-8-1 16,11-5-3-16,10-7-2 15,6-5-2-15,11 3-5 16,-7-15-31-16,19 4 0 15,-10-7-1-15,5 10 0 16</inkml:trace>
  <inkml:trace contextRef="#ctx0" brushRef="#br1" timeOffset="297017.6986">8668 14921 57 0,'-24'19'40'0,"-9"8"-1"16,14 19 2-16,-16 3-33 15,13 21-3-15,-4 6-1 16,7 8-1-16,2-1-1 0,8-2-3 15,9-9-1-15,4-14-4 16,18-4-14-16,-4-32-21 16,18-10 1-16,2-26-1 15,6-9 1-15</inkml:trace>
  <inkml:trace contextRef="#ctx0" brushRef="#br1" timeOffset="297573.7544">8773 15391 54 0,'0'0'38'0,"2"9"0"15,-15 1-4-15,9 10-25 16,-13-2-3-16,10 6 0 16,-8-2-2-16,12 2-1 15,0-4 1-15,8-2-3 16,3-5 2-16,9-5-2 15,10-11 0-15,3-7 0 16,8-3-1-16,1-9-2 16,3 2-5-16,-8-17-27 15,7 11-6-15,-14-7-2 16,3 6 2-16</inkml:trace>
  <inkml:trace contextRef="#ctx0" brushRef="#br1" timeOffset="297746.7717">8946 15390 49 0,'-27'40'41'15,"9"14"-2"-15,-4-6 2 16,14 8-25-16,-5-11-12 16,13-3-3-16,8-11-1 15,6-13-4-15,14-2-22 16,0-28-12-16,9-9-4 15,-3-17 3-15</inkml:trace>
  <inkml:trace contextRef="#ctx0" brushRef="#br1" timeOffset="298069.804">9261 14605 74 0,'0'0'41'0,"-8"17"-1"15,1 12-1-15,-6 6-36 16,-2 8-2-16,-1 4 1 16,1 8-2-16,6 1 0 15,1-4-3-15,8 0-4 16,-6-15-32-16,17-5-1 15,-5-17-1-15,5-5 1 16</inkml:trace>
  <inkml:trace contextRef="#ctx0" brushRef="#br1" timeOffset="298235.8206">9092 14803 76 0,'6'-12'43'0,"4"-4"0"15,17 8 0-15,2-8-35 0,14 0-8 16,11 8-9-16,6-18-31 15,10 10 0-15,-4-6-4 16,8 4 2-16</inkml:trace>
  <inkml:trace contextRef="#ctx0" brushRef="#br1" timeOffset="299286.9257">11540 14752 34 0,'11'-23'36'0,"-1"7"2"15,-8-1-1-15,-2 17-21 16,-11-6-10-16,-4 16 0 16,-12 1 0-16,-4 8-2 15,-9 1 0-15,-3 6-1 16,-3 0-1-16,3 1 0 15,6 0 0-15,7-3-1 16,9-3 0-16,15 1 0 16,12-4 0-16,17-2 0 15,12-2-1-15,9 1 0 16,8-2 0-16,0 2 1 15,0 0-1-15,-4 0 0 16,-10 2 1-16,-10 7-1 16,-16 4 0-16,-12 6 1 15,-12 4-1-15,-11 1 1 0,-15 4-1 16,-6-1 0-16,-3 0 1 15,1-7-2-15,2-5-2 16,4-9-1-16,18-1-8 16,-3-24-28-16,25 4 1 15,19-27-3-15,16 1 2 16</inkml:trace>
  <inkml:trace contextRef="#ctx0" brushRef="#br1" timeOffset="299639.961">12039 14810 75 0,'0'0'39'0,"-32"1"0"0,4 21-13 16,-12-5-21-16,4 16-1 15,-8 5 0-15,4 12 0 16,2 7-1-16,8 7 1 15,6 1-1-15,15 1-1 16,13-10 0-16,15-9-1 16,16-17 0-16,21-15 0 15,14-26 0-15,13-18-1 16,5-15 0-16,-4-11 1 15,-5-12-1-15,-11 0 1 16,-12 0-1-16,-23 6-1 16,-20 10-1-16,-22 9-1 15,-15 11-1-15,-17 8-3 0,-4 18-1 16,-19-2-15-16,12 27-16 15,-8-2-2-15,13 13 0 16,8-2 3-16</inkml:trace>
  <inkml:trace contextRef="#ctx0" brushRef="#br1" timeOffset="299955.9926">12461 15200 73 0,'-15'2'40'15,"5"13"-1"-15,-6-6-7 0,8 17-26 16,-1-2-1-16,4 7 0 15,2 3-2-15,6 2-1 16,4-7 0-16,12-5-1 16,7-6-1-16,7-15 0 15,12-10-2-15,5-14-1 16,11-5-3-16,-5-21-7 15,13 4-26-15,-16-10-1 16,0 7-1-16,-16-4 1 16</inkml:trace>
  <inkml:trace contextRef="#ctx0" brushRef="#br1" timeOffset="300122.0092">12631 15241 72 0,'-34'61'41'0,"-2"-7"0"15,14 11-4-15,5-12-34 16,10-4-4-16,8-5-2 15,4-17-6-15,23 2-29 16,-9-23-2-16,20-5-1 16,-6-19 1-16</inkml:trace>
  <inkml:trace contextRef="#ctx0" brushRef="#br1" timeOffset="300557.0526">12946 14654 81 0,'-10'17'43'16,"-5"-11"-2"-16,11 5 1 0,4-11-39 16,14-3-1-16,7-4 0 15,7-2-1-15,4-3 0 16,6 0-1-16,5 0 1 15,1 2-1-15,-4 3-1 16,-6 4 1-16,-7 6-2 16,-10 4-1-16,-10 12-3 15,-14-9-10-15,5 20-25 16,-22-6 0-16,5 11-1 15,-6-10 0-15</inkml:trace>
  <inkml:trace contextRef="#ctx0" brushRef="#br1" timeOffset="301293.1263">13187 14729 42 0,'0'0'38'0,"5"-19"0"16,-5 19-1-16,4-15-25 15,-4 15-2-15,0 0-4 0,11 3-1 16,-11-3-2-16,-3 16 0 16,3-16 0-16,-14 24 0 15,-1-7-1-15,-2 2-1 16,-6 2 0-16,-4 2 0 15,-5 0 0-15,0 2-1 16,-2 0 1-16,5-3-1 16,3-3 1-16,8-4 0 15,7-5-1-15,11-10 1 16,15 4 0-16,5-11 0 15,11-5 0-15,3-1 0 16,5-2 0-16,4 1-1 16,-3 1 1-16,-2 3-1 15,-5 5-1-15,-4 4 0 0,-5 6-1 16,-6 0-2-16,1 13-4 15,-19-18-15-15,20 22-17 16,-20-22-1-16,16 18-1 16,-16-18 1-16</inkml:trace>
  <inkml:trace contextRef="#ctx0" brushRef="#br1" timeOffset="301871.1841">13515 14771 77 0,'0'0'42'15,"11"18"-1"-15,-11-18-2 16,0 0-31-16,0 0-5 15,0 0-2-15,21 8 1 16,-1-9-2-16,5 1-2 0,2-7-2 16,12 11-12-1,-6-17-25-15,9 6 2 0,-9-10-2 16,7 5 1-16</inkml:trace>
  <inkml:trace contextRef="#ctx0" brushRef="#br1" timeOffset="303293.3263">16795 14608 59 0,'9'-15'35'0,"-9"15"0"15,-12 7-5-15,0 16-27 16,-7 6 0-16,0 15-1 16,-4 6 1-16,1 14-2 15,-1 4 1-15,2 8-2 0,1-2 1 16,4-2-1-16,4-7 0 15,3-8 1-15,5-12-1 16,4-14 1-16,4-16-1 16,-4-15 2-16,23-16-1 15,-9-13 1-15,5-17 0 16,0-9 0-16,5-9 0 15,-1-12 0-15,-1-5 0 16,-1 0 0-16,-3 3-1 16,2 6 1-16,-6 10-1 15,1 11 1-15,-5 14-1 16,0 17 1-16,0 18-2 15,3 17 0-15,1 17-1 16,4 13 1-16,5 10 0 0,3 11-1 16,5 5 0-16,3 2 0 15,0-2 1-15,5-3-1 16,0-8 1-16,-2-11-1 15,-2-14 1-15,1-11 0 16,-5-20 1-16,-2-12-1 16,-4-17 1-16,-4-14-1 15,-3-10 1-15,-1-12-1 16,-5-8 1-16,-3-6 1 15,-2-4-2-15,-5 0 2 16,-2 5-3-16,0 4 1 16,-2 13-3-16,-6 5-1 15,9 27-11-15,-10-3-22 0,9 28 0 16,0 0-2-16,17 12 1 15</inkml:trace>
  <inkml:trace contextRef="#ctx0" brushRef="#br1" timeOffset="303526.3496">17668 14588 61 0,'-10'39'36'0,"-5"-3"-1"16,12 21-6-16,-16-7-19 15,14 12-6-15,-4-1 0 16,9 1-2-16,4-4-2 0,2-5-3 16,10-4-1-16,-4-21-13 15,11 3-18-15,-5-20-1 16,7-6-1-16,-8-17 0 15</inkml:trace>
  <inkml:trace contextRef="#ctx0" brushRef="#br1" timeOffset="303713.3681">17645 14833 80 0,'-10'6'39'16,"10"-6"-2"-16,1 19-9 15,17-12-23-15,10-6-2 16,5-4-2-16,11-7-2 15,11-4-4-15,-1-16-5 0,18 6-25 16,-14-17-2-16,6 7 0 16,-12-16 0-16</inkml:trace>
  <inkml:trace contextRef="#ctx0" brushRef="#br1" timeOffset="303876.3846">18187 14357 64 0,'-36'25'37'15,"8"25"0"-15,-4 6 0 16,13 24-26-16,-5 2-7 15,7 5-2-15,8 8-4 16,0-13-7-16,18 6-28 16,-9-16-1-16,11-3-1 15,-2-22 0-15</inkml:trace>
  <inkml:trace contextRef="#ctx0" brushRef="#br1" timeOffset="304169.4139">18265 14942 85 0,'0'0'40'0,"-3"29"-1"16,-6-17-9-16,5 10-27 15,3-1 0-15,3 3 0 0,5-5-1 16,8-6-1-16,7-3 0 16,10-7-1-16,8-8 0 15,1-10-2-15,6-2-1 16,1-10-2-16,3 2-4 15,-15-15-23-15,9 11-7 16,-20-10-1-16,2 7 1 16</inkml:trace>
  <inkml:trace contextRef="#ctx0" brushRef="#br1" timeOffset="304335.4305">18527 14946 70 0,'-28'53'41'15,"13"10"-2"-15,-8-11 1 0,19 3-29 16,-6-9-11-16,7-9-2 15,11-2-6-15,-9-20-29 16,16-1-2-16,-15-14-2 16,33-16 1-16</inkml:trace>
  <inkml:trace contextRef="#ctx0" brushRef="#br1" timeOffset="304823.4793">18713 13862 72 0,'0'0'39'0,"17"6"-3"0,3 21 2 16,-5 14-35-16,13 14-2 16,4 17-1-16,4 19 1 15,-1 14-1-15,-4 11 1 16,-9 6-2-16,-6 1 0 15,-11-1 1-15,-13-6-1 16,-11-2-1-16,-16-13-5 16,3-1-29-16,-24-19-1 15,1-2-2-15,-14-26 1 16</inkml:trace>
  <inkml:trace contextRef="#ctx0" brushRef="#br1" timeOffset="305393.5363">16641 14126 66 0,'-33'7'39'0,"0"15"-2"15,-11 4 0-15,10 26-31 16,-17 13-2-16,3 21 0 15,1 17-2-15,3 17 0 0,6 13-1 16,13 7 0-16,15-1 0 16,18-4-1-16,25-12-3 15,21-23-9-15,31-8-26 16,9-28-1-16,29-12-2 15,15-30 0-15</inkml:trace>
  <inkml:trace contextRef="#ctx0" brushRef="#br1" timeOffset="306014.5984">19082 15127 71 0,'34'-17'39'0,"-15"1"-2"15,13 9-2-15,-10-6-32 16,1 4-1-16,-2 2 0 15,-6 8-1-15,-15-1-1 16,4 28 1-16,-15-3 0 16,-7 6 1-16,-6 6-1 15,-1 1 1-15,-3 1 0 0,0 2 0 16,4-3 0-16,7-4 0 15,11-6-1-15,14-6 0 16,11-11 0-16,15-4-2 16,12-7-1-16,8-12-6 15,21 5-29-15,-10-17-2 16,7 5-2-16,-8-10 0 15</inkml:trace>
  <inkml:trace contextRef="#ctx0" brushRef="#br1" timeOffset="307137.7107">20322 14321 53 0,'-6'-20'36'0,"6"20"-1"15,-33-4-1-15,11 18-25 16,-16 1-3-16,0 12-1 16,-6 4 0-16,2 12 0 15,-2-3-1-15,6 3-1 0,9-5 0 16,13-2 0-16,9-7-2 15,15-9 1-15,12-5-1 16,13-5 0-16,11-6-1 16,11 1 1-16,0 1-1 15,1 1 1-15,-6 3-2 16,-7 10 2-16,-12 1-1 15,-17 11-1-15,-15 6 1 16,-18 7-1-16,-15 7 1 16,-12 2-1-16,-6 1 2 15,-1-1-2-15,1-3 1 16,6-9-1-16,16-7-3 15,13-19-2-15,31-2-22 16,3-28-10-16,27-5-1 16,9-23-2-16</inkml:trace>
  <inkml:trace contextRef="#ctx0" brushRef="#br1" timeOffset="307520.749">20790 14575 77 0,'-12'-12'39'15,"-5"-4"-1"-15,7 14 0 16,-12-1-33-16,5 10-1 16,-3 6-1-16,1 11 0 15,-6 15-1-15,3 11-1 0,-1 6 1 16,6 9-1-1,4 1 1-15,12-1-2 0,10-6 1 16,15-8-2-16,9-19 2 16,14-12-1-16,11-19 0 15,7-16 0-15,3-15-1 16,-5-11 1-16,-6-9 1 15,-14-4 1-15,-17-4-1 16,-14-1 0-16,-17 3 0 16,-18 2-1-16,-7 2-1 15,-11 4-1-15,-1 13-3 16,-6 2-4-16,16 28-12 15,-8-6-19-15,21 22 1 16,0-2-1-16,20 17 0 16</inkml:trace>
  <inkml:trace contextRef="#ctx0" brushRef="#br1" timeOffset="308578.8546">21292 14911 39 0,'13'2'33'16,"-13"-2"3"-16,0 10-10 15,-13-9-11-15,8 12-6 16,-12-5-2-16,6 8 1 15,-4-2-2-15,5 5-1 16,3-4 0-16,7 5-1 16,6-3-1-16,8-1 0 15,9-6-1-15,14-3-1 16,6-5 0-16,6-4-1 15,5-7 0-15,5-6-1 16,1-2 0-16,-5-7-2 16,0 4-4-16,-18-12-10 15,5 12-22-15,-22-6 1 16,-1 9-2-16,-19-4 2 0</inkml:trace>
  <inkml:trace contextRef="#ctx0" brushRef="#br1" timeOffset="308759.8727">21543 14925 57 0,'-20'42'41'0,"-6"-4"-1"16,15 15 0-16,-9-14-21 16,11 14-16-16,3-1-2 15,7 0-1-15,6-3-3 16,-1-6-3-16,17 6-27 15,-14-22-6-15,15 2-1 0,-9-16 0 16</inkml:trace>
  <inkml:trace contextRef="#ctx0" brushRef="#br3" timeOffset="707294.7224">22495 912 47 0,'0'0'38'0,"53"-54"-2"16,-53 54 1-16,0 0-18 16,53-63-12-16,-53 63-1 0,0 0 0 15,0 0 0-15,0 0-1 16,-46 36-2-16,-8 44 0 15,-6 25 2-15,-6 18-3 16,3 5 1-16,11-14-2 16,21-3 0-16,25-22-2 15,21-21 2-15,9-23-1 16,10-19 1-16,3-19 0 15,4-12 0-15,-1-15 1 16,-3-11-1-16,-9-7 1 16,-11-7-1-16,-10-1 0 15,-12 2-1-15,-7 4 0 16,-8 8-1-16,-5 9-1 0,-3 8 0 15,0 13-2-15,1 7-3 16,27-5-30-16,-18 27-3 16,24-1 1-16,5-2-1 15</inkml:trace>
  <inkml:trace contextRef="#ctx0" brushRef="#br3" timeOffset="707841.7769">22678 1949 100 0,'-26'-15'38'15,"4"10"0"-15,-10-3-2 16,-2 8-31-16,2 4-1 16,2 7 0-16,-2 3-1 15,6 9 0-15,-1 4-1 16,7 0-1-16,5 1 0 15,10-2-1-15,7-3 0 0,11-3 0 16,6-10 0-16,11-10-1 16,9-10 2-16,4-8 0 15,2-8 0-15,1-3 1 16,-4-3-1-16,-6 1 0 15,-5 2 0-15,-6 5 0 16,-11 9-1-16,-14 15 0 16,13-3 0-16,-15 14 0 15,-1 5 0-15,0 10-1 16,5 2 0-16,3-1-2 15,10-1-1-15,1-6-4 16,25-6-25-16,-6-21-6 16,17-3 0-16,-5-23 0 15</inkml:trace>
  <inkml:trace contextRef="#ctx0" brushRef="#br3" timeOffset="708037.7966">23404 1362 110 0,'0'0'39'0,"-31"33"0"15,8 27-3-15,-13 16-33 16,4 15-1-16,5-4 0 16,2 1-2-16,7-7 0 15,-1-6-4-15,12 2-8 16,-5-24-26-16,10-6-1 15,-6-19-1-15,12-9 0 16</inkml:trace>
  <inkml:trace contextRef="#ctx0" brushRef="#br3" timeOffset="708992.8922">23160 1799 107 0,'-5'17'39'15,"-4"-3"1"-15,18 6-2 16,5-9-35-16,6 0-1 15,9-3-1-15,11-5 1 16,3-2-1-16,6-4 0 16,2-5-1-16,0-2 1 15,-6 0-3-15,0-3 3 0,-9 0-2 16,-8 0 2-16,-7 1-2 15,-6 5 2-15,-15 7-1 16,0 0 1-16,0 0 2 16,-19 18-2-16,-2 4 1 15,-4 9-1-15,-1 5 1 16,3 7-2-16,0 3 2 15,8-2-3-15,7-3 1 16,9-6-1-16,10-9 0 16,9-7 0-16,8-13 0 15,4-14 0-15,7-9 0 16,-5-10 2-16,2-8-2 15,-3-7 2-15,-5-1-1 16,-8-3 0-16,-5 2-1 16,-5 6 3-16,-10 8-3 0,-1 5 1 15,-9 9-1-15,6 5 1 16,4 11-2-16,-14-1 2 15,14 1 1-15,2 14 0 16,10-5 0-16,2-1-1 16,8 1 3-16,3-1-2 15,5-3 1-15,1 1-1 16,-3-1 0-16,1 0-1 15,-8-1 1-15,-1 1 0 16,-6-1-1-16,-14-4 0 16,11 19 1-16,-14-7-1 15,-5 6 0-15,-3-1 1 16,1 1-1-16,-2 3 0 15,1-2 0-15,1-3-1 0,6-7 1 16,4-9 0-16,12 0-1 16,5-9 1-16,4-9 0 15,3-6 1-15,3-1-1 16,0-4 0-16,1 1 0 15,-6 3 0-15,-6 5 0 16,-3 7 0-16,-13 13 1 16,12-15-1-16,-12 15 0 15,0 0 1-15,0 0 1 16,0 0-2-16,4 13 0 15,-4-13 0-15,26-5 0 16,-3-2 0-16,5-4-2 16,3-1 4-16,3-2-2 15,-1-4 0-15,-3 3 0 0,-3 5 0 16,-7 4 0-16,-6 3 0 15,-14 3 0-15,9 13 0 16,-11 2 0-16,-4 4 0 16,-1 4 0-16,-1 1 0 15,3 2 0-15,-1-5-8 16,12 3-6-16,-6-24-12 15,15 11-16-15,-3-18 1 16,17-2-2-16,-3-14 2 16</inkml:trace>
  <inkml:trace contextRef="#ctx0" brushRef="#br3" timeOffset="709330.926">24945 1466 113 0,'-29'16'42'0,"-11"-1"0"15,8 8 0-15,-9-2-37 16,8 2-2-16,4 0-1 16,6 3-1-16,9-2 0 15,12 1 0-15,6-1-1 16,8-1-1-16,4 0 2 15,5-1-1-15,1-2 1 16,1-2-1-16,-3 0 0 16,-6 0 2-16,-5 0-2 15,-7 3 0-15,-6 1 0 16,-7 2 0-16,-4 0 0 15,-8 4 0-15,-3 1-6 0,-8-8-5 16,14 10-12-16,-23-15-18 16,16 5-1-16,-7-11 0 15,11 3 0-15</inkml:trace>
  <inkml:trace contextRef="#ctx0" brushRef="#br3" timeOffset="711827.1756">21386 3911 92 0,'0'0'39'0,"-10"-17"0"16,10 17-1-16,12-18-35 16,12 4 0-16,7 0 0 15,11-1-1-15,3-1 1 16,7 6-1-16,-1 0 0 15,-2 6-1-15,-5 4 0 16,-6 8 0-16,-10 7-1 16,-9 14 1-16,-8 9-1 15,-11 11 0-15,-8 11 0 16,-9 7 1-16,-2 7-1 15,-3 1-1-15,0 2 0 0,1-9-2 16,9-1-5-16,2-20-29 16,23-4-3-16,5-22 0 15,23-6-1-15</inkml:trace>
  <inkml:trace contextRef="#ctx0" brushRef="#br3" timeOffset="712352.228">22580 4382 86 0,'-3'-17'37'0,"-10"-6"0"16,7 6 1-16,-16-3-30 15,6 8-3-15,-6 1-1 16,-1 12 0-16,-7 7-1 15,-1 8 0-15,-3 6-1 16,5 6 0-16,1 3 0 16,10 3-1-16,6 0 0 15,11-5 0-15,9-3 0 16,13-6 0-16,14-10 0 15,6-9-1-15,12-10 1 0,1-11 0 16,3-5 0 0,1-7-1-16,-5-7 1 0,-7-1 0 15,-10 2-1-15,-8 3 1 16,-9 5 0-16,-10 9 0 15,-9 9-1-15,0 12 0 16,-18 16 0-16,7 10 0 16,-4 11-1-16,2 4 0 15,8 6 0-15,5-3-1 16,12-1-2-16,7-17-4 15,23 2-20-15,-1-34-10 16,20-5-1-16,-4-28-2 16,14-4 3-16</inkml:trace>
  <inkml:trace contextRef="#ctx0" brushRef="#br3" timeOffset="712548.2476">23325 3695 103 0,'-33'50'37'0,"-12"20"1"16,6 23-2-16,-5 4-33 15,8 6-1-15,6 1-1 16,7-3-1-16,8-14-2 16,8-19-4-16,14-2-12 15,1-29-20-15,8-7 1 16,-4-25-1-16,8-10 0 15</inkml:trace>
  <inkml:trace contextRef="#ctx0" brushRef="#br3" timeOffset="713532.3461">23064 4136 106 0,'0'0'38'16,"-17"20"0"-16,21 1 0 16,5-9-35-16,15-2-1 15,8-6 0-15,12 2-1 16,3-4 0-16,3-1 1 15,3-3-2-15,-2 0 1 16,-2 0-1-16,-10-1 1 16,-6 2-1-16,-8 1 1 15,-7 1 0-15,-7 2-1 16,-11-3 1-16,4 17-1 15,-12-1 0-15,-4 6 0 0,-3 3 0 16,-2 8 0-16,-3 1 0 16,2 4 0-16,5 0 0 15,4-1 0-15,7-7 0 16,10-6 0-16,10-6 0 15,4-14-1-15,8-7 1 16,3-15-1-16,2-7 0 16,1-9 0-16,-4-7 0 15,-5-4 0-15,-5-2 0 16,-7 1 0-16,-7 2 1 15,-2 8 0-15,-7 7 1 16,-5 7 0-16,-3 10-1 16,9 12 1-16,-19-3 1 15,19 3-1-15,-8 19 0 16,11-8 0-16,5 1 1 0,8-2 0 15,4-3-1-15,6 0 0 16,3-2 1-16,0 1-1 16,1-2 1-16,-3 1-2 15,-5-1 1-15,-5 6-1 16,-5-1 1-16,-6 6-1 15,-8-1 1-15,-1 4-1 16,-6 3 0-16,-1 0 0 16,1-3 0-16,1-1 0 15,0 0 0-15,8-17-1 16,1 13 1-16,-1-13-1 15,26-16 1-15,-7 0 1 16,3-7-1-16,1-5 1 16,1-4-1-16,-1-1 1 0,0-1 0 15,-4 7-1-15,-6 2 1 16,-2 8-1-16,-7 7 2 15,-4 10-2-15,0 0 0 16,6 22 0-16,-10-1 0 16,-2 5 0-16,1-1 0 15,4 3-2-15,2-5 2 16,5-3 0-16,6-7 0 15,4-7 0-15,8-9 2 16,9-12-2-16,0-5 0 16,4-5 0-16,1-6 0 15,0 1 0-15,-6-2 0 16,-7 7 0-16,-3 4 0 15,-6 6 0-15,-16 15 0 0,9-1 0 16,-14 16 0-16,-3 8 0 16,-2 7 0-16,0 1 0 15,1 5 0-15,3 1 0 16,6 1-3-16,0-14-7 15,20 10-8-15,-11-30-11 16,25 8-13-16,-2-18 1 16,19-1-1-16,-2-17 2 15</inkml:trace>
  <inkml:trace contextRef="#ctx0" brushRef="#br3" timeOffset="713833.3762">24887 3993 118 0,'-23'8'40'0,"-18"0"2"16,5 20-2-16,-3-5-37 15,4 5 0-15,8 2-1 16,9-2 0-16,11-1-1 16,13-3-1-16,13-3 0 15,9-2 0-15,6-2-1 16,2-1 1-16,-3 0 0 15,-5 2 0-15,-8 2 0 16,-11 1 0-16,-17 7 0 16,-13 2 1-16,-11 4-1 15,-11 2 0-15,-2 0-2 16,-6-4-3-16,9 7-10 15,-14-21-16-15,24 6-10 16,1-17 0-16,18 1-1 0,-1-9-1 16</inkml:trace>
  <inkml:trace contextRef="#ctx0" brushRef="#br3" timeOffset="718616.8545">20705 6551 51 0,'12'-14'31'15,"-1"0"4"-15,-5-4-2 16,8 8-16-16,-19-16-5 16,9 11-4-16,-15-8 0 15,4 10-2-15,-10-2-2 16,-3 7-1-16,-9 3 0 15,-4 7-1-15,-7 5 0 16,-1 7 0-16,-6 5 0 16,0 8 0-16,3 0-1 15,3 3 3-15,8-1-3 16,12-1 2-16,8-3-2 15,19-2 2-15,15-9-2 16,13-8 1-16,15-9-2 16,13-11 0-16,7-8 1 15,5-9-2-15,3-7 2 0,-2-4-2 16,-8 2 2-16,-8 1-3 15,-15 7 4-15,-8 9-2 16,-16 15 1-16,-20 8-1 16,-4 35 0-16,-20 11 2 15,-15 19-2-15,-10 15 1 16,-10 12-1-16,-1 9 1 15,-2-1-2-15,11-4 0 16,18-7-7-16,4-27-16 16,33-4-13-16,14-33-4 15,28-12 3-15,12-24-4 16</inkml:trace>
  <inkml:trace contextRef="#ctx0" brushRef="#br3" timeOffset="719171.91">21936 6809 94 0,'-23'-14'37'16,"-10"3"0"-16,-1 11 1 15,-12-3-30-15,3 16-2 16,-1 1-2-16,7 12 0 16,3-2-1-16,5 6-1 15,10-1 0-15,10-2 0 16,11-4 0-16,11-3-1 15,12-7 0-15,10-9 0 16,5-7 0-16,12-8-1 16,0-7 1-16,0-4 0 15,1-6-1-15,-7 2 1 16,-8-2-1-16,-5 6 0 15,-10 4 1-15,-8 6-1 16,-15 12 1-16,11-2-1 0,-12 13 0 16,-5 13 1-16,-2 6-1 15,3 5 0-15,-4 4 0 16,8 2 1-16,1-4-2 15,10-7-1-15,9-10-2 16,11-22-2-16,20-4-9 16,-3-30-13-16,19-5-10 15,-4-20 0-15,12-2 0 16,-9-19 0-16</inkml:trace>
  <inkml:trace contextRef="#ctx0" brushRef="#br3" timeOffset="719344.9273">22678 6311 102 0,'-27'12'36'0,"3"27"1"16,-11 12-1-16,7 19-27 15,-6 8-6-15,3 9 1 16,7 1-3-16,6-3 0 16,7-3-4-16,2-15-1 15,17 1-21-15,-10-26-12 16,11-4 1-16,-6-23-2 15,8-9-1-15</inkml:trace>
  <inkml:trace contextRef="#ctx0" brushRef="#br3" timeOffset="720314.0242">22362 6760 113 0,'0'0'38'0,"0"0"2"16,7 16-2-16,12-14-34 15,10 2-1-15,13-7-1 16,10 1 0-16,2-5 0 15,7 0-1-15,0-2 0 16,-2 0-1-16,-7 1 0 16,-4 2 1-16,-13 2 0 15,-9 4-1-15,-11 2 1 16,-15-2 0-16,-1 24-1 15,-15-3 1-15,-8 6-1 16,-3 8 1-16,0 4 0 16,-1 4-1-16,2 1 1 15,8-2-1-15,7-4 1 16,14-4-1-16,10-9 2 0,9-11-2 15,14-12 0 1,3-9 0-16,7-10 0 0,-1-8 0 16,1-12 0-16,-5-2 0 15,-9-6-2-15,-9-2 1 16,-9 4 1-16,-6 3-1 15,-8 6 0-15,-6 7 1 16,-3 9 0-16,1 5-1 16,8 13 2-16,0 0-1 15,0 0 1-15,0 0-1 16,23 15 1-16,2-2 0 15,1-2 1-15,3 3-2 16,0-1 0-16,0-2 0 16,-3 3 0-16,-4-3 0 15,-6 0 0-15,-5 3 0 0,-9-1 0 16,-4 1 0-16,-5-1 0 15,-3 4 0-15,1-4 0 16,-3 1 0-16,5-1 0 16,7-13 0-16,-3 11 0 15,3-11 0-15,22-11 0 16,-3-3 0-16,5-6 0 15,3-3 0-15,1-3 0 16,0-4 0-16,-3 2 0 16,-5 2 0-16,-2 5 0 15,-7 5 0-15,-4 5 0 16,-7 11 0-16,0 0 0 15,0 0 0-15,-2 25 0 16,-4-7 0-16,2 2 0 0,3 2 0 16,4-4 0-16,5-4 0 15,8-6 0-15,8-7 0 16,6-8 0-16,6-7 0 15,4-4 0-15,0-5 0 16,1-4 0-16,-3 3 0 16,-4 0 0-16,-10 3 0 15,-4 7 0-15,-8 5 0 16,-12 9 0-16,0 0 0 15,-1 22 0-15,-12-1 0 16,0 5 0-16,-2 4 0 16,2 4 0-16,4-3 0 15,10 1 0-15,4-19-9 16,29 10-10-16,-6-27-4 0,30 9-2 15,-8-29-2-15,25 10-2 16,-13-23-4-16,11 1-4 16,-3-1 6-16</inkml:trace>
  <inkml:trace contextRef="#ctx0" brushRef="#br3" timeOffset="720606.0534">24418 6554 121 0,'-18'2'39'0,"-14"1"2"16,5 13-1-16,-6-1-37 15,5 7 0-15,5 1 0 16,9 4 0-16,7-2-1 15,11 0-2-15,12-1 0 16,7-1 0-16,6-3 0 16,3 1 0-16,2-1 0 15,-6 2 0-15,-4 1 0 0,-8 3 0 16,-12 4 0-16,-10 0 0 15,-12 5 0-15,-8-2 0 16,-8 4 0-16,-5-6 0 16,-1 4 0-16,-7-16-16 15,19 18-7-15,-18-26-3 16,26 18-4-16,-22-24-7 15,19 6-6-15,-7-8 1 16,1-4 4-16</inkml:trace>
  <inkml:trace contextRef="#ctx0" brushRef="#br3" timeOffset="723850.3778">22897 8780 78 0,'6'-23'35'15,"4"7"0"-15,-7-1-1 16,9 12-27-16,-12 5-1 16,6 14 0-16,-10 7 0 15,1 17-2-15,-8 11 1 16,-1 10-3-16,-3 7 2 15,-3 6-3-15,6-2 0 16,3-6-3-16,8-6-2 16,5-21-6-16,19-7-26 15,2-25-2-15,21-10 0 16,2-22-1-16</inkml:trace>
  <inkml:trace contextRef="#ctx0" brushRef="#br3" timeOffset="724038.3966">23463 8719 93 0,'0'-12'38'15,"-10"9"3"-15,1 23-1 16,-10 6-31-16,4 16-4 16,-5 7 0-16,2 7-3 15,-1 3-1-15,1 1-5 16,13 13-11-16,-3-19-24 15,16 2-1-15,5-15 0 16,15-3-2-16</inkml:trace>
  <inkml:trace contextRef="#ctx0" brushRef="#br3" timeOffset="724616.4544">23084 9692 100 0,'0'0'37'15,"-19"-15"0"-15,4 21-2 16,-13 1-30-16,0 11-1 16,-3 4 0-16,5 9 0 15,-3 2-2-15,6 4 1 16,7-3-1-16,7 0-1 15,10-7 1-15,13-6-1 16,7-11 0-16,10-8 0 16,4-10 0-16,10-10 0 15,-1-7 0-15,0-6 0 16,-1-3 0-16,-7 1-1 15,-7 3 1-15,-6 7 0 0,-7 7-1 16,-16 16 0-16,12-2 1 16,-17 17-1-16,-2 11 0 15,0 6 0-15,-5 6 0 16,8 1-1-16,3 2-2 15,4-9-1-15,16-4-4 16,-1-25-13-16,20 2-17 16,1-23-1-16,14-2 1 15,-6-24-2-15</inkml:trace>
  <inkml:trace contextRef="#ctx0" brushRef="#br3" timeOffset="724803.473">23715 9347 99 0,'-20'20'39'16,"-10"15"0"-16,2 18 0 15,-10 8-33-15,4 7-2 16,2 2-1-16,4 4-1 16,5-3-2-16,1-5-2 15,11-1-7-15,-4-15-27 16,15-6-3-16,0-19 1 15,11-8-2-15</inkml:trace>
  <inkml:trace contextRef="#ctx0" brushRef="#br3" timeOffset="725676.5604">23492 9651 104 0,'2'10'38'0,"-2"-10"1"15,19 17-1-15,-3-9-34 16,16-5 0-16,1-7-1 15,10 1-1-15,-2-4 1 16,-2-1-2-16,-1-3 0 16,-5 5 0-16,-7-1 0 15,-8 2 0-15,-7 2 0 16,-11 3-1-16,0 0 1 15,0 15-1-15,-8 1 1 16,-4 7 0-16,-1 7-1 16,-5 5 1-16,4 6 0 15,0 3-1-15,6-3 1 0,5-3-1 16,4-5 0-16,8-9 0 15,5-13 0-15,6-10 0 16,4-9-1-16,4-11 1 16,1-10-1-16,-6-5 1 15,1-6-1-15,-3-3 1 16,-2 1-1-16,-6 1 1 15,-4 6 0-15,-6 6 0 16,2 6-1-16,-5 9 1 16,0 14 0-16,0 0 0 15,0 0 0-15,0 0 0 16,10 15 0-16,4-6 1 15,0 0-1-15,6-3 1 16,3-4 0-16,1-2 0 16,-2-1 0-16,-1-1 0 0,-1-3 0 15,-5 3 0-15,-3-1 0 16,-12 3 0-16,12-5 0 15,-12 5-1-15,0 0 2 16,-8 10-2-16,-1 3 0 16,-3 8 0-16,-2 2 0 15,2 3 0-15,0 1 0 16,5-2 0-16,0 0 0 15,8-10 0-15,-1-15 0 16,19-2 0-16,-1-14 0 16,3-9 0-16,4-5 0 15,-1-4 0-15,3-2 0 16,-3 1 0-16,-2 4 0 15,-6 9 0-15,-3 8 0 0,-13 14 0 16,11 1 0-16,-11 15 0 16,-7 7 0-16,-1 7 0 15,0 3 0-15,1-1 0 16,4 0 0-16,1-6 0 15,5-7 0-15,-3-19 0 16,23 8 0-16,-5-19 0 16,5-2-5-16,-4-13-6 15,14 13-8-15,-22-21-5 16,20 26-5-16,-25-14-11 15,11 14 1-15,-15-3 0 16,-2 11 2-16</inkml:trace>
  <inkml:trace contextRef="#ctx0" brushRef="#br3" timeOffset="726336.6264">24472 9768 97 0,'0'0'38'0,"0"0"2"15,0 0-3-15,0 0-29 16,18-4-2-16,-10-8 0 16,4 3-2-16,2-6 0 15,0 1-2-15,0-1 1 16,0 4-1-16,-4-2-1 15,-10 13 0-15,17-12 1 16,-17 12-1-16,5 12-1 16,-8 6 1-16,-2 4-1 15,-4 7 2-15,-3 3-2 16,2 4 0-16,-2 0-2 15,3-5-1-15,8 0-6 16,1-31-11-16,15 21-9 16,0-30-13-16,20-3 0 0,1-18-1 15,14-3 2-15</inkml:trace>
  <inkml:trace contextRef="#ctx0" brushRef="#br3" timeOffset="726750.6678">25025 9424 101 0,'0'0'41'15,"-18"2"0"-15,11 11-2 16,-8-8-33-16,3 10-1 15,-7 3 0-15,3 3-2 0,-3 8 0 16,3 1 0-16,2 1-1 16,4 2 0-16,5-4 0 15,6-4 0-15,9-5-2 16,2-3 0-16,7-5 0 15,-1 0-2-15,1-3 4 16,-1 2-2-16,-2 0 0 16,-6 2 0-16,-5 5 0 15,-5 5 0-15,-10 0 0 16,-1 6 0-16,-7 0 0 15,0 1 0-15,-7 1 0 16,2-3 0-16,4 1-4 16,-6-14-9-16,16 14-6 15,-18-26-6-15,27 15-9 0,-12-19-8 16,12 1-1-16,0 0 1 15</inkml:trace>
  <inkml:trace contextRef="#ctx0" brushRef="#br3" timeOffset="738924.8851">20529 12876 63 0,'29'-31'37'0,"-1"11"0"15,-12 1 0-15,1 16-29 16,-17 3-2-16,-1 26-1 16,-12 11-1-16,-2 12-1 15,-9 8-1-15,2 7-1 16,-1 0-2-16,4-2 1 15,10-5-3-15,6-24-4 0,19-1-21 16,3-28-9-16,22-9 1 16,2-17-2-16</inkml:trace>
  <inkml:trace contextRef="#ctx0" brushRef="#br3" timeOffset="739172.9099">21075 12757 73 0,'0'0'36'0,"-26"4"0"15,11 18 2-15,-10 1-31 16,7 10-1-16,-3 1-2 0,6 4 1 16,4 0-2-1,12-3 1-15,13-8-2 0,18-10 0 16,20-13 0-16,15-12-1 15,18-12-2-15,5-13-2 16,13-2-4-16,-12-17-29 16,2 11-3-16,-23-8 1 15,-8 13-2-15</inkml:trace>
  <inkml:trace contextRef="#ctx0" brushRef="#br3" timeOffset="739331.9258">21371 12858 96 0,'-30'70'38'15,"6"-7"1"-15,13 8-3 0,11-12-35 16,12-10-2-16,21 0-33 16,4-30-4-16,20-4-1 15,5-17-1-15</inkml:trace>
  <inkml:trace contextRef="#ctx0" brushRef="#br3" timeOffset="739870.9796">22472 13046 86 0,'-26'-7'37'16,"-7"-3"-1"-16,5 18-1 16,-7-4-30-16,5 10-1 15,-1 3-1-15,7 7 0 16,2 3-1-16,8 3 0 15,8-4 0-15,8-3-1 16,6-4 0-16,11-8 0 0,7-11 0 16,7-7 0-16,8-10 0 15,1-6-1-15,2-7 1 16,-3-4-1-16,-3-2 0 15,-5 1 0-15,-8 6 1 16,-3 5-1-16,-11 9 0 16,-11 15 1-16,0 0-1 15,4 19 0-15,-9 7 0 16,-2 5 0-16,4 4 0 15,3-1-2-15,9 1-2 16,1-15-3-16,22 3-23 16,-3-24-8-16,16-4 1 15,-2-23-3-15</inkml:trace>
  <inkml:trace contextRef="#ctx0" brushRef="#br3" timeOffset="740059.9986">23117 12604 77 0,'-29'14'37'0,"9"24"-2"15,-11 9 2-15,8 27-27 16,-6-5-7-16,4 8 0 16,5-1-3-16,3-3-1 15,12 1-8-15,-8-20-27 16,17-3-1-16,-4-21 0 15,9-7 0-15</inkml:trace>
  <inkml:trace contextRef="#ctx0" brushRef="#br3" timeOffset="741036.0962">22863 12989 89 0,'0'0'37'0,"0"0"1"15,14 5-1-15,6-4-32 16,8 1-2-16,3-4 0 15,6 0 0-15,0-4-2 16,1 0 0-16,-2-1 0 16,-5 0-1-16,-6 3 1 15,-3 0-1-15,-8 1 1 16,-14 3-1-16,11-3 1 15,-11 3 0-15,0 0-1 0,-16 13 1 16,2 2 0-16,-3 6-1 16,-1 6 0-16,-1 9 1 15,0 2-1-15,3 7 0 16,5-4 0-16,6-2 0 15,9-6-1-15,9-7 1 16,8-14-1-16,7-12 1 16,4-11-1-16,8-12 1 15,-3-6 0-15,-2-9-1 16,-2-6 1-16,-9-6 0 15,-2 3 1-15,-8 0-2 16,-7 5 2-16,-6 8-1 16,-3 6 0-16,-7 8 0 15,-1 10 1-15,0 9-1 0,10 1 0 16,-14 19 0-16,15-4 1 15,5 2-1-15,8-2 1 16,8-3 0-16,5-2 0 16,0-5 0-16,2-1 0 15,-2-2 0-15,-4-2 0 16,-4 1 0-16,-5 0 0 15,-14-1 0-15,14 8 0 16,-14-8 0-16,-4 22-1 16,-2-7 0-16,-3 7 1 15,-4 0-1-15,3 2 0 16,-2 2 0-16,4-3 0 15,0-4 0-15,7-8-1 16,1-11 1-16,17-3 0 0,1-9 0 16,4-11 0-16,1-4 1 15,0-4-1-15,2-2 1 16,-4 0-1-16,-3 6 1 15,-4 2 0-15,-5 8 0 16,-5 6-1-16,-4 11 1 16,0 0-1-16,0 0 0 15,0 12 0-15,0 0 0 16,0-1 0-16,3 1 0 15,3-2 0-15,-6-10 1 16,20 6-1-16,-7-9 1 16,3-4 0-16,-1-4-1 15,4-3 1-15,-5 1 0 16,2-2-1-16,-2 1 1 15,-1 5-1-15,-3 0 0 0,-10 9 0 16,13 5 0-16,-12 10 0 16,-2 9 0-16,-4 6 0 15,-4 8-1-15,-3 2 0 16,0 1-3-16,5 1-5 15,-6-17-6-15,21 5-14 16,-8-30-12-16,24 6 1 16,0-28-1-16,21-2 2 15</inkml:trace>
  <inkml:trace contextRef="#ctx0" brushRef="#br3" timeOffset="741382.1308">24300 12777 103 0,'-28'19'40'0,"7"11"2"15,-9-10-2-15,9 7-36 16,0-7-1-16,7 2-1 16,5-2-1-16,7-3-1 15,5-3 0-15,6-1 0 16,5 2 0-16,1 0 0 15,4-3 1-15,-2 4-1 16,-1-1 0-16,-3 0 0 16,-4 3 1-16,-3-4-1 15,-2 2 0-15,-4-1 0 16,-3 3 0-16,-4-1 1 15,-3 5-1-15,-4 4 0 0,-8 3-1 16,-2 3-1 0,-2 2-2-16,-6 0-1 0,6 6-10 15,-14-12-22-15,17 3-4 16,-3-17-1-16,11 1 0 15</inkml:trace>
  <inkml:trace contextRef="#ctx0" brushRef="#br3" timeOffset="742163.2089">19785 15902 50 0,'11'23'39'15,"-17"-6"-2"-15,1 19 0 16,-11 6-29-16,2 16-3 15,-4 5-1-15,-4 13-2 16,2 4 0-16,5 3-3 16,4-3 1-16,9-12-5 15,16-2-19-15,2-32-13 0,18-7-1 16,4-31 0-16,14-11 0 15</inkml:trace>
  <inkml:trace contextRef="#ctx0" brushRef="#br3" timeOffset="742479.2405">20253 16003 62 0,'0'0'37'0,"-24"-11"0"16,11 28-1-16,-9 2-31 15,7 13-1-15,-3 4-1 16,8 2 0-16,6-1-1 15,9-5 0-15,13-8-1 16,11-5 1-16,9-10-2 16,8-7 1-16,3-3 0 0,-1 0-1 15,-3 0 0-15,-9 8-1 16,-10 6 1-16,-11 12-1 15,-12 6 1-15,-10 10-2 16,-8 3 2-16,-9 6-3 16,0-2 1-16,0-8-2 15,9 5-20-15,-6-31-13 16,21-14-3-16,0 0 2 15,8-30-1-15</inkml:trace>
  <inkml:trace contextRef="#ctx0" brushRef="#br3" timeOffset="742667.2592">20395 15943 75 0,'-18'3'42'0,"-1"-2"-1"16,17 16 0-16,5-2-36 15,15-8-3-15,16-8-1 16,17-8-2-16,11-4-3 15,4-20-17-15,18 12-18 16,-5-13-2-16,6 10-1 16,-5-5-1-16</inkml:trace>
  <inkml:trace contextRef="#ctx0" brushRef="#br3" timeOffset="743215.3141">21700 16322 32 0,'-7'-16'38'0,"7"16"1"16,-13-22-1-16,13 22-17 15,-25-4-12-15,9 10-5 0,-7 2 1 16,-3 9-4-16,-4 5 2 16,-3 8-2-16,1 6 1 15,3 4-1-15,4 1 0 16,11-2 1-16,7-7-1 15,11-4 0-15,13-14-1 16,12-12 0-16,8-11 0 16,7-12 0-16,4-7 0 15,-1-5 0-15,-4-2 0 16,-5 1 1-16,-9 3-1 15,-8 5 0-15,-9 9 1 16,-12 17-1-16,5-12 1 16,-5 12-1-16,-13 20 0 15,5 0 0-15,3 6-1 0,1 6 1 16,7 4-3-16,2-5-2 15,16 8-11-15,-8-22-23 16,17 2 0-16,-7-26-2 16,14-3 0-16</inkml:trace>
  <inkml:trace contextRef="#ctx0" brushRef="#br3" timeOffset="743410.3336">22238 15761 60 0,'-10'16'39'15,"-8"16"-2"-15,3 25 0 16,-12 13-32-16,11 10-3 0,-3 3-1 16,4 1-3-16,8 3-5 15,-10-15-28-15,17 2-3 16,-6-20-1-16,11-7 1 15</inkml:trace>
  <inkml:trace contextRef="#ctx0" brushRef="#br3" timeOffset="744507.4433">22066 16261 63 0,'-11'-19'40'15,"11"19"-2"-15,0 0 0 0,22 13-33 16,-9-10-3-16,9 2-1 15,4-3-1-15,2-2 0 16,4-1-1-16,-1 0 1 16,1-3-1-16,-2 3 1 15,-2 1 0-15,-4 0 0 16,-2 0 0-16,-7 1 0 15,-4-1 0-15,-11 0 0 16,12 2 1-16,-12-2-1 16,0 0 1-16,-14 13-2 15,14-13 1-15,-18 23-1 16,6-2 1-16,-1 6 0 15,1 4 0-15,-1 8 0 16,0 3 1-16,6 0 0 16,4 0 0-16,5-7 0 0,5-7 0 15,5-9-1-15,5-15 0 16,6-13 0-16,3-13 0 15,4-12 0-15,-4-8 0 16,6-8 1-16,-7-1 0 16,-2-5 0-16,-8 3 0 15,-8 4 0-15,-4 5 0 16,-8 9 0-16,-4 13-1 15,-10 14 0-15,0 10 0 16,-3 11-1-16,5 12 1 16,0 5-1-16,7 3 0 15,4-1 0-15,7-5 1 16,4-11-2-16,10-7 2 15,8-9 0-15,7-8-1 0,6-6 3 16,2-9-2-16,4 2 1 16,-1-3-1-16,0 3 2 15,-5 4-2-15,-8 8 2 16,-6 4-2-16,-7 12 1 15,-8 9-1-15,-6 4-1 16,-6 9 1-16,-3 3-1 16,-1 5 1-16,0 0-1 15,-2-2 1-15,2-2-2 16,3-6 2-16,5-5 0 15,3-9-1-15,-2-13 1 16,18-6 0-16,-4-13 0 16,1-6 0-16,1-7 2 15,1-4-1-15,-2-3 1 0,-1 0-1 16,-3 7 1-16,-6 1 0 15,2 10 1-15,-5 3-2 16,-2 18 0-16,0 0-1 16,0 0-1-16,4 19 2 15,-4-2-2-15,0 5 0 16,1 0 0-16,4 0 1 15,4-6 0-15,3-3 0 16,3-4 1-16,3-6-1 16,6-3 1-16,2-5 1 15,3-6 1-15,2-1-2 16,0-7 1-16,-2 1 0 15,-1-2 0-15,1-3-1 16,0 3 0-16,-4 1 0 16,-1 8-2-16,-3 5 2 0,-5 7-1 15,-4 7 0-15,-5 7-1 16,-4 11 0-16,-6 4 0 15,-1 8 1-15,-6 2-1 16,0-2-1-16,-2 0-1 16,6-3-2-16,-6-13-7 15,19 13-6-15,-7-35-16 16,5 17-6-16,5-24-3 15,17 4 1-15</inkml:trace>
  <inkml:trace contextRef="#ctx0" brushRef="#br3" timeOffset="745033.4959">23767 16164 65 0,'-13'-1'40'0,"-6"-5"-2"16,7 20 1-16,-17-7-33 0,9 5-2 15,-3 3-2-15,1 5-2 16,3 4 1-16,4-1-1 15,9 1 1-15,6-4-1 16,6-3 0-16,10-5 0 16,5-5 0-16,4-4 1 15,1-3 0-15,1 0 0 16,-5-2 0-16,0 3 1 15,-8 1-1-15,-14-2 0 16,13 22 0-16,-15-5 1 16,-2 5-1-16,-7 5-1 15,-4 2 0-15,-3 5 0 16,-4 1 0-16,-1 1 0 15,-1-4 0-15,2-4-2 0,4-3-2 16,3-17-7-16,16 9-10 16,-1-17-18-16,3-17-3 15,4-9 0-15,15-4-1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2T23:09:25.15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2935 1120 43 0,'0'0'34'16,"17"-58"1"-16,-17 58 1 15,10-58-23-15,-10 58-3 16,-7-55-1-16,7 55-1 0,0 0 1 15,-48-55-2-15,48 55-2 16,-62-3-1-16,62 3-1 16,-84 30 0-16,14 11 0 15,-27 37-2-15,5 25 1 16,8 18-1-16,6-4 0 15,23 8 0-15,34-7-2 16,36-17 1-16,36-21-1 16,25-23 1-16,18-16-1 15,19-25 1-15,11-23 0 16,8-25 0-16,4-21 2 15,-10-24-2-15,-68 31 2 16,-1-8-2-16,-9-6 1 16,-5-7 1-16,-14-5-2 0,-9-8 1 15,-18 4-2-15,-7-5 1 16,-21 5-1-16,-9 8 0 15,-9 15 0-15,-7 6 0 16,-6 15-4-16,3 3-10 16,-1 11-22-16,55 18-4 15,-84-17 3-15,84 17-3 16</inkml:trace>
  <inkml:trace contextRef="#ctx0" brushRef="#br0" timeOffset="630.063">3902 1568 98 0,'-14'8'40'15,"-5"-1"1"-15,9 9-2 16,-8-1-37-16,11 13 0 15,-2 9 0-15,3 10-1 16,-2 6 1-16,1 7 0 16,2-2-1-16,1 3 0 15,-1-11 1-15,5-4-2 16,1-16 2-16,1-12-1 15,-2-18 0-15,14-6 0 16,-4-21-1-16,2-16 2 16,0-9-2-16,0-17 2 15,-2-6-1-15,4-10 0 16,-3-1 0-16,3 7-1 0,-14 79 1 15,18-69 0-15,-18 69 0 16,22-60-1-16,3 16 0 16,15 13 0-16,6 18 0 15,3 13 0-15,3 13 0 16,1 9-1-16,-1 4 0 15,0 6 1-15,-20 1-1 16,-8 1 1-16,-11 3-1 16,-12-5 1-16,-12 2 0 15,-12-2-1-15,-12-2 1 16,-7 0 0-16,-11-1 0 15,-1-4-1-15,-2-2 1 16,3 4 0-16,4-1 0 16,4 4-1-16,8 4 2 0,6 11-2 15,3 7 2-15,4 11-2 16,3 9 1-16,2 11-1 15,4 0 0-15,0-3-1 16,11-2-2-16,0-18-4 16,20-4-17-16,-2-40-15 15,21-16-1-15,6-35-1 16,18-15 0-16</inkml:trace>
  <inkml:trace contextRef="#ctx0" brushRef="#br0" timeOffset="863.0863">4875 831 116 0,'0'0'43'0,"48"-92"0"15,-48 92 0-15,0 0-42 16,35 12-1-16,-54 106 0 15,-13 58 1-15,-13 21-2 16,-9-26-2-16,14-17-2 16,11-29-7-16,16-25-27 15,5-41-1-15,10-15-1 16,-3-24-1-16</inkml:trace>
  <inkml:trace contextRef="#ctx0" brushRef="#br0" timeOffset="1194.1192">4638 1443 94 0,'-15'-44'42'16,"-4"5"2"-16,20 18-1 16,5 9-17-16,27 18-23 15,8 10 0-15,21-3-3 16,-62-13 0-16,76 1 0 15,-76-1 0-15,91-7 0 16,-45 4 0-16,1-1 0 16,-47 4 0-16,86-10 0 15,-29 5 0-15,3 5 0 16,-18 11 0-16,-13 8 0 15,-14 12 0-15,-20 14 0 0,-14 3 0 16,6 9 0-16,-5 1 0 16,6-3-2-16,8-4-6 15,-2-23-13-15,31-6-17 16,-7-21-4-16,22-8 1 15,-6-22-1-15</inkml:trace>
  <inkml:trace contextRef="#ctx0" brushRef="#br0" timeOffset="1360.136">5509 1182 119 0,'0'0'44'0,"-27"-98"-2"16,27 98-1-16,-25-78-41 15,25 78-3-15,-21-56-4 16,21 56-18-16,0 0-14 0,0 0-3 15,0 0 0-15,0 0 2 16</inkml:trace>
  <inkml:trace contextRef="#ctx0" brushRef="#br0" timeOffset="1999.1999">5778 1130 125 0,'0'0'42'16,"24"35"1"-16,18 20-4 16,-35 0-35-16,-13 9-2 15,-29-17-2-15,6 18 0 16,-5-1 0-16,13 5 0 15,17-13 0-15,8-5 0 16,10-13 0-16,10-12 0 16,13-20-2-16,5-14 1 0,7-18 1 15,2-16-1-15,4-17 0 16,-55 59 0-16,52-73 2 15,-52 73-2-15,53-76 3 16,-53 76-1-16,34-75 2 16,-34 75-3-16,21-60 0 15,-21 60 0-15,4-46 0 16,-4 46 0-16,0 0 0 15,0 0 0-15,0 0 0 16,17-47 0-16,-17 47 0 16,0 0 0-16,0 0 0 15,54 14 0-15,-28-11 0 16,15 20 0-16,4-3 0 15,12 2 0-15,-8-3 0 0,-3 3 0 16,-24 5 0-16,-15 9 0 16,-17-4 0-16,-4 6 0 15,-2-4 0-15,2-1 0 16,0-8 0-16,8-3 0 15,7-9 0-15,8-13 0 16,13-11 0-16,9-11 0 16,6-9 0-16,-37 31 0 15,0 0 0-15,70-70 0 16,-70 70 0-16,50-51 0 15,-50 51 0-15,46-44 0 16,-46 44 0-16,64-43 0 16,-38 36 0-16,-12 15 0 0,-3 17 0 15,-7 14 0-15,-6 15-10 16,0-2-7-16,19-1-12 15,0-16-7-15,26-9-4 16,-4-13-2-16,22-12 3 16</inkml:trace>
  <inkml:trace contextRef="#ctx0" brushRef="#br0" timeOffset="2548.2547">7418 1377 124 0,'0'0'42'0,"0"0"2"15,-3-60-2-15,-45 56-39 16,-2 25-3-16,-17 9 0 15,2 19 0-15,-5 5 0 16,12 3 0-16,16-5 0 0,30-10 0 16,14-12 0-16,14-15 0 15,15-15 0-15,7-15 0 16,11-14 0-16,7-17 0 15,-56 46 0-15,57-53 0 16,-57 53 0-16,51-61 0 16,-51 61 0-16,50-56 0 15,-50 56 0-15,19-33 0 16,-4 17 0-16,-15 16 0 15,3 21 0-15,-11 17 0 16,-2 5 0-16,10 10 0 16,2-2 0-16,17-24 0 15,14-22 0-15,10-17 0 16,-43 12-4-16,60-42-2 0,-60 42-1 15,74-76-4-15,-27 27 1 16,1-8 4-16,-4-3 6 16,3 0 3-16,-4-6 1 15,-3 6 0-15,-40 60 4 16,53-89 3-16,-53 89 3 15,0 0-14-15,25-43 0 16,-18 71 0-16,-26 42 0 16,-9 52 0-16,-18 10 0 15,18-11-3 1,29-15-25-1,10-45-6-15,32-30-7 16,-17-28-3-16,16-15-7 16,-4-23 2-16</inkml:trace>
  <inkml:trace contextRef="#ctx0" brushRef="#br0" timeOffset="3516.3516">9867 1038 102 0,'0'0'39'15,"0"0"1"-15,-1-75-1 16,1 75-35-16,0 0-1 15,-50-51 0-15,50 51-1 16,-67-1 2-16,20 16 0 0,14 10-1 16,-76 51-2-16,9 19 2 15,5 12-2-15,14-2 1 16,27-3-2-16,35-2 0 15,38-24-2-15,45-40 0 16,27-25-2-16,21-21-6 16,30-17-14-16,-75 2-16 15,13-1 1-15,-1-9-2 16,5-7-1-16</inkml:trace>
  <inkml:trace contextRef="#ctx0" brushRef="#br0" timeOffset="3922.3922">10579 536 119 0,'0'0'43'16,"0"0"2"-16,-53-23-4 15,53 23-40-15,-53 54 1 16,53-54 2-16,-45 97-4 15,-13 55 0-15,-1 12 0 16,8-1 0-16,3-8 0 16,4-38 0-16,15-18 0 15,19-24 0-15,24-52 0 16,12-17 0-16,9-15 0 15,6-13 0-15,1-6 0 16,-2-11 0-16,-40 39 0 16,47-41 0-16,-14-1 0 0,2 11 0 15,-17 4 0-15,8 20 0 16,-26 7 0-16,27 22 0 15,-14 4 0-15,3 10 0 16,10 6-4-16,3-3-1 16,14-1-7-16,-2-12-3 15,23-5-7-15,-15-12-20 16,18-6 3-16,-9-13-2 15,6-10 2-15</inkml:trace>
  <inkml:trace contextRef="#ctx0" brushRef="#br0" timeOffset="4305.4303">11170 1355 113 0,'0'0'41'16,"-28"-59"2"-16,1 38-3 0,-24 19-35 16,-4 17 1-16,-10 13-4 15,11 21 1-15,-2 9-1 16,19 3-2-16,17-10 0 15,27-10 0-15,17-12 0 16,12-12 0-16,12-12 0 16,8-12 0-16,4-9 0 15,-1-10 0-15,-3-8 0 16,-5-5 0-16,-51 39 0 15,0 0 0-15,56-64 0 16,-56 64 0-16,29-50 0 16,-23 25 0-16,-6 14 0 15,0 11 0-15,-23 16 0 16,7 13 0-16,-2 6 0 0,9 8 0 15,7-1-2-15,5-5-2 16,12-7-1-16,11-15-4 16,20-10-5-16,-1-23-4 15,25-5-15-15,-8-21-8 16,-62 44 1-16,78-55-1 16</inkml:trace>
  <inkml:trace contextRef="#ctx0" brushRef="#br0" timeOffset="4535.4533">11848 857 107 0,'7'-91'43'15,"-7"91"1"-15,0 0-1 0,-5-60-32 16,5 60-8-16,-33 39 1 15,8 58-4-15,-7 42 0 16,4 17 0-16,7 0 0 16,5-40 0-16,15-14-5 15,11-29-1-15,9-30-5 16,-5-34-8-16,27-13-20 15,-6-25-4-15,-35 29 2 16,51-58 0-16</inkml:trace>
  <inkml:trace contextRef="#ctx0" brushRef="#br0" timeOffset="4733.4731">12135 831 118 0,'0'0'44'16,"0"0"0"-16,7-58 0 15,-25 70-41-15,-1 57-1 16,-13 56-2-16,-1 41 0 15,12-6 0-15,0-39-2 16,17-14-4-16,11-30-6 16,18-25-9-16,-12-22-20 15,14-15-2-15,-2-16 0 16,12-9 0-16</inkml:trace>
  <inkml:trace contextRef="#ctx0" brushRef="#br0" timeOffset="5981.5981">12304 1333 116 0,'-21'10'43'16,"5"9"1"-16,-5 5-2 16,41-8-38-16,0-9-2 15,13-9-1-15,-33 2-1 16,55-14 1-16,-55 14 1 15,61-29-4-15,-61 29 4 16,67-34-2-16,-67 34 0 16,56-44 0-16,-56 44 0 15,0 0 0-15,50-61 0 16,-50 61 0-16,0 0 0 15,0 0 0-15,-50-28 0 16,12 48 0-16,-23 16 0 16,4 20 0-16,1 8 0 15,25 7 0-15,17-6 0 0,35-7 0 16,19-22 0-16,17-13 0 15,12-17 0-15,10-13 0 16,2-13 0-16,4-13 0 16,-4-8 0-16,-81 41 0 15,74-53 0-15,-74 53 0 16,70-55 0-16,-70 55 0 15,48-53 0-15,-48 53 0 16,36-29 0-16,-27 12 0 16,-9 17 0-16,-20 10 0 15,-2 19 0-15,-9 10 0 16,-7 10 0-16,7 5 0 15,19-16 0-15,9-8 0 16,10-13 0-16,11-12 0 0,11-14 0 16,7-13 0-16,7-14 0 15,-43 36 0-15,45-47 0 16,-45 47 0-16,59-57 0 15,-59 57 0-15,54-59 0 16,-54 59 0-16,51-43 0 16,-6 10 0-16,-19 24 0 15,-9 16 0-15,-8 18 0 16,-8 17 0-16,-11 14 0 15,3 9 0-15,2-3-8 16,10-17-4-16,23-8-2 16,-4-20-1-16,30-6-5 15,-7-23-9-15,21-5-9 0,-8-12-1 16,7-8 4-16,-8-7 3 15,-59 44 42-15,47-49 4 16,-47 49 6 0,35-46 9-16,-35 46 13 15,0 0 1-15,13-71 1 16,-52 52-4-16,2 18-40 15,-19 10 0-15,5 17 0 16,-8 10 0-16,16 9 0 16,12 1 0-16,21-3 0 15,14-7 0-15,11-8 0 16,9-12 0-16,6-10 0 15,6-10 0-15,3-15 0 16,3-10 0-16,-1-11 0 0,-41 40 0 16,48-50 0-16,-48 50 0 15,43-57 0-15,-43 57 0 16,42-50 0-16,-42 50 0 15,16-22 0-15,-4 18-2 16,-12 21 1-16,-18 30-1 16,-16 32 1-16,-13 15 0 15,-10 31 0-15,-12 4 0 16,6-14 0-16,5-11 1 15,7-13-2-15,13-23 3 16,8-22-1-16,14-22 0 16,16-24 0-16,-10-18 1 15,15-15 0-15,3-16 0 16,2-12 0-16,7-13-1 15,5-6 1-15,1 0-1 0,7 4 2 16,6 9-1-16,8 5 2 16,7 7-3-16,7 9 0 15,6 14 0-15,2 4 0 16,1 9 0-16,-2-4-5 15,2 5-5-15,-15 0-2 16,2 5-2-16,-21-4-4 16,10 10-8-16,-31 0-16 15,12 0 0-15,-9 6 3 16,-1 0 4-16</inkml:trace>
  <inkml:trace contextRef="#ctx0" brushRef="#br0" timeOffset="6410.641">14152 1387 123 0,'-5'20'45'0,"3"-6"0"16,17 4-3-16,12-7-42 15,10-3 0-15,7-8 0 16,8-5 0-16,3-9 0 15,2-5 0-15,-57 19 0 16,58-28 0-16,-58 28 0 16,0 0 0-16,58-58 0 15,-58 58 0-15,0 0 0 16,13-49 0-16,-37 37 0 15,-14 13 0-15,-10 19 0 0,-8 12 0 16,-4 13 0-16,10 16 0 16,8 6 0-16,27 1 0 15,26-16 0-15,17-14 0 16,25-13 0-16,11-18-10 15,22-8-3-15,5-15-1 16,30-7-4-16,-1-22-7 16,37-7-17-16,-74 21 0 15,16-8 5-15,-17-20 0 63</inkml:trace>
  <inkml:trace contextRef="#ctx0" brushRef="#br0" timeOffset="6919.6919">16305 740 93 0,'0'0'39'16,"0"0"0"-16,0 0-2 15,-54-60-33-15,54 60 1 16,0 0 0-16,0 0 0 16,0 0 0-16,0 0 0 15,2 60-2-15,10-2 1 16,-13 38-2-16,-4 22 0 15,-10 12-2-15,2 3 1 0,-12-27-2 16,9-4-1-16,9-20-4 16,12-33-7-16,24-13-25 15,-7-19-4-15,14-10 1 16,-8-14-2-16</inkml:trace>
  <inkml:trace contextRef="#ctx0" brushRef="#br0" timeOffset="7140.714">16180 1385 122 0,'-48'-12'44'15,"16"11"0"-15,2 1-1 16,30 0-41-16,6-14-2 16,-6 14 0-16,0 0 0 15,83-33 0-15,-34 15 0 0,8-4 0 16,5-1 0-16,14-4-10 15,2-1-4-15,-5-5-17 16,11-20-12-16,-3 10 0 16,0-5-1-16,-8-3 4 15</inkml:trace>
  <inkml:trace contextRef="#ctx0" brushRef="#br0" timeOffset="7332.7332">17223 569 94 0,'0'0'44'0,"0"0"2"15,0 0-2-15,0 0-17 16,-71 28-27-16,39 38 0 15,-25 56 0-15,15 36 0 16,4 28 0-16,6-20 0 0,12-33 0 16,20-23 0-16,17-34-5 15,19-39-8-15,28-16-9 16,-8-22-19-16,21-13-4 15,-2-18 1-15,12-12-1 16</inkml:trace>
  <inkml:trace contextRef="#ctx0" brushRef="#br0" timeOffset="9142.9142">17913 743 89 0,'14'-70'42'15,"-14"70"-1"-15,0 0 1 16,0 0-38-16,0 0 1 16,0 0-2-16,0 0 2 15,0 0-2-15,-44 70 0 16,41-42-1-16,-25 72 0 15,-5 11-1-15,16 8 1 16,3-8-2-16,20-31 0 16,17-33 0-16,-23-47 1 15,49 17 1-15,-49-17-1 16,75-28 0-16,-75 28-2 15,79-54 2-15,-79 54-1 0,82-64 1 16,-82 64-2-16,75-91 0 16,-75 91-1-16,64-72 2 15,-64 72 2-15,0 0-1 16,63-50-1-16,-41 62-1 15,1 10 2-15,-20 29-2 16,2 27 4-16,-4 12-3 16,10-9 1-16,9-14-1 15,22-30 3-15,-42-37-3 16,68-21 0-16,-68 21 0 15,76-57 0-15,-76 57 0 16,80-90 0-16,-49 34 0 16,3-8 0-16,-4-27 0 15,-4 13-7-15,-8-1-4 0,-7 6-2 16,0 8-4-16,-10 3-9 15,-1 62-18-15,-8-94 0 16,8 94 0-16,0 0 5 16</inkml:trace>
  <inkml:trace contextRef="#ctx0" brushRef="#br0" timeOffset="11081.108">2637 3796 59 0,'0'0'33'0,"6"24"0"16,-15 6 0-16,-2 22-25 15,-18 9 0-15,4 27 0 16,-14 9-2-16,-1 26 1 15,-12 6 0-15,3 9-2 0,-5-3 1 16,8-6-3-16,2-19 1 16,8-16-2-16,10-23 1 15,16-27-1-15,11-33-1 16,14-26 1-16,12-35-1 15,11-18 0-15,6-23 0 16,7-14 0-16,1-20 0 16,0-10 2-16,-2-8-1 15,-5 2-1-15,-4 6 1 16,-4 11-1-16,-7 14-1 15,-2 16 0-15,-3 20 0 16,1 25 0-16,3 26 0 16,4 20 0-16,5 23 0 15,5 24 0-15,8 19 1 0,7 17 0 16,0 18-2-16,2 11 1 15,-5 14-1-15,-10 6 0 16,-8 2 0-16,-14-2-1 16,-10-8-1-16,-11-11-1 15,-9-14-1-15,-11-25-6 16,9-7-16-16,-17-39-13 15,11-15 1-15,-8-29-2 16,5-14 3-16</inkml:trace>
  <inkml:trace contextRef="#ctx0" brushRef="#br0" timeOffset="11256.1255">2760 4435 111 0,'-57'-21'41'0,"19"21"2"16,10 1-3-16,27 10-35 0,17-7-1 15,27-6-3-15,27-12-1 16,19-11-2-16,25-11-2 15,6-20-7-15,20 3-27 16,-8-21-4-16,5 6 1 16,-15-13-2-16</inkml:trace>
  <inkml:trace contextRef="#ctx0" brushRef="#br0" timeOffset="11481.148">4011 3576 112 0,'-41'75'44'15,"7"24"-1"-15,-11 3-2 0,12 14-38 16,1 6 0-16,9 5-2 16,3-1-1-16,7-5-1 15,4-8-1-15,12-20-2 16,11-11-4-16,7-31-11 15,23-7-20-15,-4-28-4 16,14-12 2-16,-1-29-1 16</inkml:trace>
  <inkml:trace contextRef="#ctx0" brushRef="#br0" timeOffset="11849.1848">4394 4222 110 0,'-32'17'40'15,"13"22"2"-15,-14 3-1 16,9 15-37-16,-5 7-1 15,10 5-1-15,5-1-1 16,9-2 0-16,6-10 0 16,9-12 0-16,12-17 0 15,11-19-1-15,6-20 0 16,8-19 1-16,8-17-1 15,3-16 1-15,2-9-1 16,-3-1 2-16,-8-1-2 16,-7 9 1-16,-8 10 0 15,-12 16 1-15,-9 19-2 16,-13 21 0-16,-14 19 0 15,-2 14-2-15,-4 13 1 0,0 7 0 16,5 6-2-16,2 1-1 16,13-2-4-16,2-22-9 15,27 7-11-15,-9-31-12 16,22-2 0-16,-4-25-3 15,14-5 2-15</inkml:trace>
  <inkml:trace contextRef="#ctx0" brushRef="#br0" timeOffset="12367.2366">5097 4255 105 0,'-13'21'40'16,"-15"5"1"-16,8 19-1 16,-12 5-36-16,10 9 0 15,-2 0-2-15,4 3-1 0,6-7 0 16,5-5 1-16,2-12-2 15,6-9 1-15,8-19-1 16,2-11 1-16,6-16-1 16,5-17 0-16,2-9 1 15,1-10-1-15,5-5 2 16,-4-5-1-16,-1 6 0 15,-1 6 0-15,-6 8 0 16,-3 13 0-16,-7 13-1 16,-6 17 2-16,0 0-3 15,11 30 0-15,-7-6 0 16,-3 4 1-16,8 0-1 15,-1-5 1-15,9-5 0 16,2-11-1-16,7-8 2 16,2-11 0-16,3-7 0 0,3-6 1 15,-2-4-1-15,3-1 1 16,-7 1-2-16,-3 4 0 15,-2 8 0-15,-5 8 0 16,-18 9 0-16,15 16 0 16,-15 7 0-16,-4 7 0 15,2 9-2-15,-2 4-2 16,4 4-1-16,0-4-3 15,15 7-7-15,-11-29-7 16,26 14-7-16,-13-27-12 16,18-1 1-16,-8-22 0 15,9-5 2-15</inkml:trace>
  <inkml:trace contextRef="#ctx0" brushRef="#br0" timeOffset="12555.2554">5862 4336 104 0,'-20'43'39'16,"6"19"2"-16,-8 0-2 15,13 6-34-15,-6 2-1 16,7-3-1-16,3-7-2 16,5-10 0-16,8-16-2 15,1-16-3-15,13-8-12 16,-7-32-16-16,15-2-9 15,-7-26-1-15,11-6 0 16</inkml:trace>
  <inkml:trace contextRef="#ctx0" brushRef="#br0" timeOffset="12698.2697">5976 3990 121 0,'-23'-4'43'16,"-9"2"-1"-16,7 14-3 16,-1 11-49-16,-1-28-18 15,17 15-14-15,-5-10-1 16,15 0-1-16,0 0 0 15</inkml:trace>
  <inkml:trace contextRef="#ctx0" brushRef="#br0" timeOffset="13411.341">6422 4419 62 0,'-15'-1'37'16,"0"-6"1"-16,15 7 0 15,-16-8-18-15,16 8-15 16,0 0 0-16,-7 11-2 16,1 7 0-16,-3 14 0 15,-10 8 0-15,-1 16 0 16,-7 5 0-16,-4 9-1 15,0-2 0-15,3-5 0 16,4-9-1-16,11-14 0 16,12-16 1-16,13-18-1 0,14-25 0 15,11-13 0-15,12-19 1 16,7-9-1-16,3-10 1 15,4-5-1-15,-1 0 1 16,-7 5 0-16,-8 11-1 16,-7 15 1-16,-12 13-1 15,-5 22 1-15,-11 18-2 16,-8 21 0-16,-5 16-1 15,-1 13-1-15,1 8 1 16,4 3 0-16,10 5-2 16,7-11-2-16,12-2-3 15,6-26-10-15,27-1-11 16,-10-27-12-16,18-9 0 15,-7-23-2-15,13-8 2 0</inkml:trace>
  <inkml:trace contextRef="#ctx0" brushRef="#br0" timeOffset="13607.3605">7460 4321 111 0,'-19'4'41'16,"-11"8"2"-16,2 30-2 16,-10 2-37-16,7 18-2 15,2 7-2-15,9 5 0 16,7-3-1-16,12-4-1 15,14-9-2-15,7-24-6 16,23 1-16-16,-9-33-15 16,16-9 1-16,-8-26-3 15,8-8 3-15</inkml:trace>
  <inkml:trace contextRef="#ctx0" brushRef="#br0" timeOffset="13743.3742">7477 3998 110 0,'-32'-38'40'0,"-5"10"-3"16,14 21-4-16,21 27-55 15,1-7-16-15,21 15 0 16,4-1-3-16,23 12 2 16</inkml:trace>
  <inkml:trace contextRef="#ctx0" brushRef="#br0" timeOffset="14133.4132">8020 4245 111 0,'3'16'41'15,"-19"-6"1"-15,2 17-2 16,-20 7-35-16,7 8-1 15,-2 6-1-15,4 10-2 16,-3 3 0-16,10 0 0 16,6-3 0-16,10-5 0 15,11-10 0-15,14-17-1 16,12-19 0-16,11-16 1 15,6-18-1-15,6-18 0 16,1-10 2-16,-2-12-2 16,-4-4 0-16,-5-2 0 15,-10 10 0-15,-9 6 0 16,-9 13 0-16,-10 18 0 0,-10 26 0 15,0 0 0-15,-21 26 0 16,1 16 0-16,-1 11 0 16,2 2-4-16,4 11-1 15,4-7-6-15,15 5-6 16,-4-28-6-16,29 9-8 15,-8-30-9-15,18-6-1 16,-2-23 1-16,14-6 2 16</inkml:trace>
  <inkml:trace contextRef="#ctx0" brushRef="#br0" timeOffset="14621.462">8729 4337 105 0,'-4'-14'41'16,"-7"31"1"-16,-16 4 0 0,6 20-36 15,-12 2-1-15,4 10-2 16,0 0-1-16,9 1-1 15,4-10 1-15,7-5-1 16,10-16-1-16,-1-23 1 16,28 3-1-16,-4-24 0 15,9-10 0-15,-1-14 0 16,3-8 0-16,1-2 1 15,-5 2 0-15,-4 1-1 16,-5 9 2-16,-7 11-2 16,-6 11 0-16,-9 21 0 15,0 0 0-15,4 19 0 16,-8 6 0-16,3 3 0 15,2 2 0-15,7-2-2 0,4-6 2 16,6-9-1-16,7-9 2 16,5-10-1-16,4-7 2 15,3-9-2-15,2-2 0 16,-1-3 0-16,-1 0 0 15,1 5 0-15,-4 6 0 16,-1 8 0-16,-5 9 0 16,-4 8 0-16,-12 12 0 15,-2 8 0-15,-9 11 0 16,-9 6-4-16,1 8-5 15,-14-9-5-15,9 16-2 16,-17-24-6-16,24 14-8 16,-14-27-11-16,26-6-2 0,10-18 1 15</inkml:trace>
  <inkml:trace contextRef="#ctx0" brushRef="#br0" timeOffset="16636.6635">12462 3584 75 0,'0'0'37'16,"-12"-15"1"-16,-14 24-1 15,-28 6-24-15,-9 13-9 16,-16 9-1-16,-10 10 2 16,-10 8-2-16,2 8 1 15,1-3-1-15,15 0 0 16,17-11-1-16,22-3 0 15,22-11-1-15,30-7 1 16,25-11-2-16,21-10 1 16,20-5-1-16,14 0 0 15,8 1 1-15,-3 0-1 16,-9 8 0-16,-14 6 1 0,-20 11-1 15,-22 11-1-15,-31 9 2 16,-24 12-2-16,-23 6 2 16,-13 2-1-16,-8-2 0 15,1-5-1-15,5-9 1 16,10-12-3-16,22-8-2 15,13-26-11-15,37-1-22 16,9-23-3-16,23 1 0 16,6-16-1-16</inkml:trace>
  <inkml:trace contextRef="#ctx0" brushRef="#br0" timeOffset="17357.7356">12749 4298 94 0,'-3'-11'39'15,"3"11"0"-15,-21 11-6 16,2 12-28-16,-6 5-1 16,0 8 0-16,-6 7-1 0,7 2-1 15,1 1 1-15,9-3-2 16,13-7 1-16,13-12-1 15,16-14 1-15,16-12-1 16,14-14 0-16,14-12 1 16,7-13-1-16,-1-6 0 15,-1-6 0-15,-6 3 0 16,-14 0 0-16,-9 9 1 15,-17 6-1-15,-12 11 0 16,-16 9 0-16,-3 15 0 16,-21 14-1-16,3 6-1 15,-2 15 1-15,2 4-1 16,4 7 0-16,8 2-1 15,9-1-2-15,17-10-1 0,15 0-5 16,2-28-15-16,30 1-15 16,-1-25 0-16,21-6-2 15,-5-21 2-15</inkml:trace>
  <inkml:trace contextRef="#ctx0" brushRef="#br0" timeOffset="17577.7576">14131 3546 110 0,'-18'-7'41'15,"0"39"1"-15,-18 18-1 16,5 36-37-16,-7 11-1 16,0 16 0-16,-3 8-1 15,2 5-1-15,5-4-1 16,6-8-2-16,13-7-3 0,4-28-10 15,22-3-19-15,-5-33-9 16,17-13 0-16,3-29 0 16</inkml:trace>
  <inkml:trace contextRef="#ctx0" brushRef="#br0" timeOffset="18266.8265">15409 3772 86 0,'7'-58'36'0,"-12"3"0"15,-19-6 1-15,-9 3-30 16,-18 4-4-16,-5 11 2 16,-13 5-1-16,0 19 1 0,-10 13-1 15,4 22 0-15,-2 20 1 16,11 24-2-16,4 19 0 15,13 24-1-15,6 17 0 16,14 11-1-16,9 3 0 16,15-1-1-16,12-5-2 15,4-8 0-15,11-13-2 16,0-26-5-16,19-5-20 15,-17-36-12-15,5-9 0 16,-8-26-1-16,0-11 1 16</inkml:trace>
  <inkml:trace contextRef="#ctx0" brushRef="#br0" timeOffset="18469.8468">14365 4271 116 0,'-25'-1'43'15,"14"-5"0"-15,33 11-1 16,11-12-39-16,34-8-2 15,19-3 0-15,13-4-2 16,18 1-1-16,-2 0-2 16,5 13-6-16,-19-9-19 15,1 24-12-15,-20-6 0 16,-5 16-1-16,-21-3 2 15</inkml:trace>
  <inkml:trace contextRef="#ctx0" brushRef="#br0" timeOffset="18879.8878">15623 4226 92 0,'4'-10'40'0,"-14"-7"1"16,10 17 0-16,-36-5-29 16,9 15-6-16,-15 7 0 15,-2 14-2-15,-11 1 0 16,3 8-2-16,0 0 0 15,8-2-1-15,11-4-1 16,11-5 1-16,19-8-1 16,17-14 0-16,20-7 1 15,13-13-1-15,10-7 0 16,7-6 0-16,1-6 2 15,-5-3-2-15,-5-1 0 16,-11 4 0-16,-9 3 0 16,-10 8 0-16,-10 5 0 0,-15 16 0 15,0 0 0-15,0 0 0 16,-4 21 0-16,-5 3 0 15,0 7 0-15,-1 5 0 16,4 4-3-16,6-4-1 16,12-2-2-16,9-17-3 15,22-2-8-15,-5-31-6 16,32 1-10-16,-6-31-7 15,21-10 1-15,-2-24 1 16</inkml:trace>
  <inkml:trace contextRef="#ctx0" brushRef="#br0" timeOffset="19062.9061">16513 3410 119 0,'-40'61'40'0,"-16"20"2"16,5 39-8-16,-3-3-29 15,9 7-2-15,10-6-1 16,11-8-3-16,14-10-2 15,6-19-5-15,23-5-18 16,-11-34-14-16,15-10-1 16,-8-25-2-16,5-6 2 15</inkml:trace>
  <inkml:trace contextRef="#ctx0" brushRef="#br0" timeOffset="19246.9245">16114 4027 124 0,'0'0'41'0,"-17"14"1"0,30 6-2 15,10-7-39-15,14-1-2 16,13-2-1-16,9-7-5 16,22 14-14-16,-10-22-18 15,13 5-2-15,-7-12-1 16,2 4-1-16</inkml:trace>
  <inkml:trace contextRef="#ctx0" brushRef="#br0" timeOffset="19610.9609">16798 4088 120 0,'-32'40'42'16,"0"-13"0"-16,19 7-1 0,9-13-38 16,15-5 0-16,12-9-1 15,11-4 0-15,8-9-2 16,5-5 0-16,1-6 0 15,-5-6 0-15,-5-5 0 16,-9 1 0-16,-8-3 0 16,-12 4 0-16,-11 7 0 15,-14 7 0-15,-14 13 0 16,-13 11 0-16,-12 13 0 15,-7 13 0-15,1 8 0 16,2 10 0-16,10 3 0 16,16-3 0-16,19-3 0 15,25-7 0-15,29-10 0 16,22-13 0-16,18-6-8 0,11-20-5 15,21 6-6-15,-12-29-10 16,13 7-13-16,-13-16-2 16,-6 0-1-16,-14-10 2 15</inkml:trace>
  <inkml:trace contextRef="#ctx0" brushRef="#br0" timeOffset="20515.0513">989 8114 100 0,'18'6'42'0,"7"-15"1"16,21 3-2-16,4-7-38 15,19-5-2-15,15 5-11 16,6-11-27-16,16 5-2 15,0-5 0-15,1 11-2 16</inkml:trace>
  <inkml:trace contextRef="#ctx0" brushRef="#br0" timeOffset="21101.1097">3224 7671 98 0,'-9'-34'38'0,"-6"14"2"0,-17 7-2 16,-5 20-32-16,-19 8-2 15,-4 16-1-15,-8 10-1 16,-4 12-1-16,-2 9 1 15,5 4 0-15,9-2-1 16,16 0 0-16,20-12 0 16,18-9-1-16,25-12 1 15,20-11-1-15,21-11 1 16,11-9-2-16,6-1 2 15,2 1-1-15,-13 2 1 16,-8 7-1-16,-20 13 0 16,-20 12 1-16,-19 10-1 15,-18 11 1-15,-13 5-1 16,-9 1 1-16,-1-3-1 0,3-6-1 15,13-10-2-15,8-15-3 16,26-7-13-16,2-28-19 16,32-7-3-16,8-20 0 15,25-6 0-15</inkml:trace>
  <inkml:trace contextRef="#ctx0" brushRef="#br0" timeOffset="21658.1656">3666 8153 100 0,'0'0'40'0,"-17"2"0"15,-7 6 0-15,6 11-34 16,-10 6-2-16,3 7 0 16,-3 7-1-16,5 8 1 0,5-1-2 15,9 0 0-15,13-9 0 16,12-7-1-16,13-16 0 15,14-14-1-15,10-18 1 16,12-15-1-16,5-11 0 16,2-8 0-16,-5-9 0 15,-3-2 1-15,-11 4-1 16,-10 6 1-16,-11 9-1 15,-14 9 1-15,-11 16-1 16,-7 19 0-16,-23 17 0 16,-6 24-1-16,-6 26 0 15,-7 22 0-15,-5 25 2 16,-5 21-1-16,-1 9 0 15,2 5 1-15,4-4-1 16,11-8 1-16,3-20 1 0,10-20-2 16,5-27 0-16,10-27 0 15,8-27 0-15,0-16 0 16,7-41 0-16,-1-11 0 15,3-14 0-15,-3-18 0 16,3-12 0-16,0-9 0 16,4-2 0-16,0 2 0 15,4 8-2-15,2 12 1 16,4 9-1-16,6 15-1 15,5 13-1-15,3 14-2 16,12 20-6-16,-6-8-9 16,23 22-8-16,-12-13-11 15,14 8-1-15,-6-10 1 16,7 4 1-16</inkml:trace>
  <inkml:trace contextRef="#ctx0" brushRef="#br0" timeOffset="22190.2188">4516 8163 98 0,'0'0'40'0,"-25"6"1"16,7 15 0-16,-12 2-33 15,3 10-2-15,-5 5-2 16,4 6-1-16,-1 0 0 16,5 1-1-16,7-7-1 15,4-4 0-15,10-12-1 16,8-10 0-16,8-14 0 15,8-15 0-15,6-7 0 16,4-10 0-16,4-7 0 16,-2-5 0-16,-2 1 0 15,-3 1 1-15,-7 10-1 0,-3 4 0 16,-8 8 0-16,-3 8 0 15,-7 14 0-15,0 0 0 16,0 0 0-16,0 20 0 16,0-1 0-16,1 2 0 15,5 1-1-15,3-1 2 16,6-5-1-16,6-7 0 15,3-8 0-15,9-8 1 16,2-8-1-16,3-8 1 16,1-8 0-16,-1-1 2 15,1-6-3-15,-7 3 0 16,-3 3 0-16,-9 7 0 0,-5 6 0 15,-5 14 0-15,-8 16 0 16,-5 5 0-16,-4 15 0 16,-2 6 0-16,0 8 0 15,0 2 0-15,7 2-3 16,2-10-1-16,15-1-6 15,1-22-4-15,24 1-7 16,-12-29-6-16,24 0-11 16,-8-20-2-16,8-7-2 15,-9-20 4-15</inkml:trace>
  <inkml:trace contextRef="#ctx0" brushRef="#br0" timeOffset="22633.2631">5372 7678 117 0,'-16'3'41'0,"-14"17"2"0,3 20-1 16,-9 14-38-16,12 11 0 15,1 8-2-15,3 1 0 16,10 4-2-16,3-4 0 16,5-5 0-16,2-8 0 15,1-9 0-15,3-14 0 16,2-12 0-16,2-14 0 15,3-13 0-15,3-14 0 16,0-10 0-16,3-7 0 16,-1-8 0-16,7-3 0 15,3-3 0-15,0 1 0 16,3 8 0-16,-1 7 0 15,2 6 0-15,0 14 0 16,-3 6 0-16,-5 8 0 0,-1 9 0 16,-8 7 0-16,-5 5 0 15,-7 3 0-15,-9 0 0 16,-5 2-2-16,-9 1 2 15,-6 1-1-15,-4-3 0 16,-3-1 0-16,1-5-1 16,1-6-1-16,10-4-3 15,0-16-5-15,23 3-4 16,-3-25-5-16,34 7-8 15,-8-19-6-15,25 3-7 16,1-11 1-16,16 3 4 16</inkml:trace>
  <inkml:trace contextRef="#ctx0" brushRef="#br0" timeOffset="22964.2962">5905 8027 116 0,'-11'14'41'0,"1"10"1"16,-12-10-10-16,-1 18-27 15,0 2 0-15,3 3-2 16,4-2 0-16,7-4-1 15,8-2-1-15,9-7 0 16,9-8 0-16,9-9-1 16,4-10 1-16,5-9-1 15,3-5 2-15,-1-11-2 16,-6-5 0-16,-4-4 0 15,-9 2 0-15,-7 1 0 16,-7 6 0-16,-9 8 0 0,-7 8 0 16,-3 8 0-1,0 8-2-15,0 8-2 0,3 8-2 16,2-7-5-16,14 9-4 15,-4-20-6-15,27 7-9 16,-17-24-8-16,23 1-1 16,-3-23-1-16,13-8 3 15</inkml:trace>
  <inkml:trace contextRef="#ctx0" brushRef="#br0" timeOffset="23159.3157">6403 7568 125 0,'-12'34'43'15,"-2"29"1"-15,-14 0-6 16,2 26-33-16,-1 7-5 0,2 4 0 15,3-3 0-15,8-12 0 16,6-10 0-16,7-19-9 16,18-9-5-16,-6-34-4 15,25-2-9-15,-15-30-13 16,17-10-4-16,-1-23-1 15,7-14 4-15</inkml:trace>
  <inkml:trace contextRef="#ctx0" brushRef="#br0" timeOffset="23625.3623">6870 7378 116 0,'-23'-20'43'16,"23"5"1"-16,9-9-2 0,6 2-40 16,26-1-1-16,10 7 1 15,-1 4-1-15,-1 10 0 16,-7 11 2-16,-6 12-3 15,-10 10 0-15,-13 11 0 16,-11 8 0-16,-9 9-2 16,-5 7-2-16,-5-3-4 15,12 9-12-15,-12-20-14 16,18 4-8-16,4-15-1 15,13-6-1-15</inkml:trace>
  <inkml:trace contextRef="#ctx0" brushRef="#br0" timeOffset="23776.3774">7221 8119 98 0,'-29'37'43'0,"-7"-13"0"16,11 2-1-16,-1-23-23 16,7-2-27-16,19-1-12 15,0 0-19-15,18 8-5 16,-7-4 0-16,11 6-2 15</inkml:trace>
  <inkml:trace contextRef="#ctx0" brushRef="#br0" timeOffset="24346.4344">1301 12507 88 0,'-51'25'40'15,"12"5"2"-15,5-11-2 16,24-3-34-16,10-16-1 16,42-1-2-16,15-14 0 15,22-11-2-15,20-2-2 0,11-8-3 16,23 7-20-16,-13-11-18 15,8 7 0-15,-12-2-3 16,2 9 2-16</inkml:trace>
  <inkml:trace contextRef="#ctx0" brushRef="#br0" timeOffset="25676.5674">2993 11782 70 0,'12'-22'38'16,"-12"7"-2"-16,0 15 3 16,-17 32-36-16,1 8-2 15,-7 14 2-15,0 15-1 16,-6 11 0-16,2 9-1 15,2 1 0-15,6 0-1 16,3-13 2-16,6-6-1 16,3-16 0-16,8-16 1 15,6-19 0-15,4-17-1 0,7-20 1 16,1-18-1-16,3-20 0 15,3-15 1-15,0-11-1 16,3-15 0-16,-1-5-1 16,-2-4 1-16,-2 7-1 15,0 8 1-15,-4 16-1 16,-2 18 1-16,-5 16 0 15,2 27 0-15,-1 22 0 16,3 21 1-16,1 21-1 16,5 15-1-16,4 13 1 15,5 11-1-15,6 3 1 16,5-1-2-16,4-6 2 15,2-12-2-15,3-14 2 16,-2-17 0-16,0-18 0 0,-4-19 1 16,-4-21-1-16,-7-17 1 15,-8-14 0-15,-10-12-1 16,-10-8 1-16,-8-9-2 15,-9-5 1-15,-5-2 0 16,-7 6-1-16,2 9 0 16,0 8-1-16,3 11 0 15,7 13-4-15,5 9 0 16,17 23-11-16,-11 3-11 15,38 10-14-15,-7 1-1 16,14 15 0-16,5-8 2 16</inkml:trace>
  <inkml:trace contextRef="#ctx0" brushRef="#br0" timeOffset="26010.6008">4113 11966 90 0,'-36'18'40'15,"3"13"2"-15,-13-5-2 16,7 17-35-16,2 3 0 15,7 10-1-15,8 2-1 16,9 0 0-16,17-5-1 16,19-11 0-16,10-10 0 15,16-19-1-15,7-17 0 16,6-18 0-16,4-16 0 15,-4-12 0-15,-9-10 0 16,-14-4-1-16,-13-2 0 16,-16 4 0-16,-12 8-1 15,-12 10-1-15,-8 10 0 0,-8 14-1 16,-1 14-2-16,-2 7-2 15,13 20-7-15,-5-11-10 16,27 24-11-16,-4-13-6 16,21 9-1-16,6-10 1 15</inkml:trace>
  <inkml:trace contextRef="#ctx0" brushRef="#br0" timeOffset="26164.6161">4748 12264 109 0,'-8'15'43'0,"-3"4"2"16,-15-16-4-16,5-1-40 15,-2-6-4-15,3-12-7 16,20 16-15-16,-2-27-17 0,21 9-1 16,2-8-2-16,20 7 2 15</inkml:trace>
  <inkml:trace contextRef="#ctx0" brushRef="#br0" timeOffset="26678.6676">6009 11979 82 0,'-15'-29'41'0,"5"16"-1"15,-12 1 1-15,3 9-34 16,-10 15-2-16,-6 18-1 15,-6 8-1-15,-2 15-1 16,-1 4 1-16,9 7-1 16,5 0 0-16,16-3-1 15,13-7 0-15,20-12 1 16,19-12-1-16,20-18 1 15,15-17-2-15,10-14 1 16,4-17 0-16,-3-5 0 0,-14-11 0 16,-10-6-1-16,-20 1 0 15,-22 2 0-15,-22 9 0 16,-22 7-1-16,-12 11 0 15,-7 4-1-15,-1 10 0 16,-2 4-1-16,16 7-2 16,12 0-2-16,20 3-10 15,20-5-10-15,27 4-14 16,6-14 1-16,25-1-2 15,5-14 3-15</inkml:trace>
  <inkml:trace contextRef="#ctx0" brushRef="#br0" timeOffset="26895.6893">7082 11284 87 0,'-26'-40'39'16,"-21"8"1"-16,-5 23 0 16,-13 15-35-16,0 27 1 15,-5 26-2-15,2 27 3 16,8 20-3-16,10 14-1 15,12 8-2-15,16 4 1 16,12-3-2-16,11-15-2 16,14-14-4-16,6-30-11 15,16-6-14-15,-13-34-10 16,6-13 0-16,-16-28-2 15</inkml:trace>
  <inkml:trace contextRef="#ctx0" brushRef="#br0" timeOffset="27065.7063">6382 11984 105 0,'-25'-19'43'15,"25"19"0"-15,6-11 0 16,34 8-39-16,11-3-2 16,18 1-1-16,16 0-4 15,10-9-8-15,19 15-13 16,-20-9-18-16,10 8-2 15,-19-1 0-15,-6 8-1 16</inkml:trace>
  <inkml:trace contextRef="#ctx0" brushRef="#br0" timeOffset="30172.0169">8661 11914 80 0,'9'-26'40'0,"-9"26"-3"15,3-28-4-15,-3 28-24 16,-6-16-3-16,6 16-1 15,-28 0-1-15,5 7 0 0,-12 4-1 16,-7 9 0-16,-6 8-1 16,-4 7-2-16,-3 6 3 15,3 8-1-15,5 2 0 16,8 4-1-16,15-3 0 15,15-4 0-15,16-11-1 16,21-12 0-16,14-15 0 16,17-20 1-16,12-15-1 15,11-15 0-15,3-10 1 16,-3-9-1-16,-5 0 1 15,-11 1-1-15,-17 8 0 16,-11 10 1-16,-15 13-1 16,-17 11 1-16,-6 16-1 15,-20 8 0-15,-3 12 1 0,-1 10-1 16,-2 6 0-16,7 3 0 15,7 2-1-15,8-4-1 16,16-6-2-16,7-17-6 16,29 1-7-16,-9-32-9 15,32 1-17-15,-10-22 2 16,15-3-3-16,-8-20 1 15</inkml:trace>
  <inkml:trace contextRef="#ctx0" brushRef="#br0" timeOffset="30382.0379">9546 11275 93 0,'-18'19'41'16,"-10"17"1"-16,1 33 0 16,-13 12-37-16,4 19-2 0,1 7 0 15,5 7-1-15,2 0-1 16,7-7-1-16,10-13-2 15,5-15-3-15,12-11-2 16,-6-32-12-16,20-4-21 16,-9-30-1-16,7-15-1 15,-6-25 1-15</inkml:trace>
  <inkml:trace contextRef="#ctx0" brushRef="#br0" timeOffset="31719.1716">9212 11815 78 0,'-27'-4'44'0,"1"1"-2"0,20 17 1 16,6-14-23-1,25 22-15-15,16-13-1 0,20-3-4 16,12-6 3-16,14-7-1 16,6-4 0-16,6-4 1 15,-5-3-3-15,-10 3 3 16,-13 1-3-16,-12 5 3 15,-15 1-3-15,-19 5 0 16,-25 3 0-16,0 0 1 16,-20 22 1-16,-15-6-5 15,-7 7 4-15,-4 4-3 16,-4 7 3-16,5 4-4 15,5 0 4-15,10 0-3 16,16 0 3-16,13-3-1 16,19-11 1-16,13-6-1 15,14-10 0-15,8-9 0 0,5-11 0 16,3-9 0-16,-5-8 0 15,-7-7 0-15,-9-3-1 16,-12 0 4-16,-13-2-4 16,-7 5 5-16,-11 4-6 15,-6 5 4-15,-2 6-2 16,-3 6 0-16,-1 9 0 15,4 6 0-15,11 0 0 16,-6 18 0-16,15-8 0 16,6 4 0-16,8-3 0 15,6 2 0-15,7-4 0 16,3-3 0-16,-4 1 0 15,1-4-3-15,-8 3 4 0,-1-4-3 16,-11 5 2 0,-16-7 0-16,10 19 0 0,-14-4 0 15,-7 1 1-15,-4 6-1 16,-3 1 0-16,-1 3 0 15,1-1 0-15,5 1 0 16,1-3 0-16,9-5 0 16,3-18 0-16,14 9 0 15,6-20 0-15,4-8 0 16,5-8 1-16,2-10-1 15,2-6 0-15,-1-4 2 16,-3 1-2-16,-6 6 0 16,-4 4 0-16,-7 10 0 15,-5 7 0-15,-7 19 0 0,0 0 0 16,-2 17 0-16,-1 8 0 15,0 4 0-15,4 4 0 16,4-1 0-16,11-2 0 16,6-8 0-16,13-10 0 15,6-9 0-15,6-9 0 16,4-7 0-16,-1-9 0 15,-3-7 0-15,-5-1 0 16,-4 1 0-16,-15 4 0 16,-6 5 0-16,-9 8 0 15,-8 12 0-15,-10 14 0 16,-2 9 0-16,-2 11 0 15,-2 4 0-15,2 10 0 16,4 0 0-16,8-1-6 16,7-10-3-16,16-1-2 0,1-18-1 15,19 2-3-15,-4-31-3 16,24 8-6-16,-16-32-1 15,22 10-4-15,-15-21-3 16,5 6 17-16,-3-7 20 16,-14-9 4-16,-2 20 7 15,-24-13 4-15,6 26 6 16,-34-8 5-16,14 31 8 15,-34-14-14-15,6 28-17 16,-11 4-2-16,4 7-3 16,3 4 0-16,6 3-2 15,11-2 1-15,10-3-3 16,12-6 1-16,15-6-2 15,11-8 3-15,11-5-1 0,5-6 0 16,0-4 0-16,2 1 0 16,-5 2 1-16,-7 7-1 15,-11 6 0-15,-13 8 1 16,-11 10-1-16,-8 7 0 15,-12 4 2-15,-6 3-4 16,-9 0 1-16,2-1-5 16,-9-9-3-16,13 0-3 15,-11-21-2-15,23 7-4 16,-15-31-4-16,28 15-8 15,-16-27-7-15,20-7-4 16</inkml:trace>
  <inkml:trace contextRef="#ctx0" brushRef="#br0" timeOffset="33373.337">12140 11234 85 0,'15'-22'40'0,"-4"-6"0"16,13 8 0-16,-5 2-35 15,15 2-2-15,8 1-1 16,6 7-1-16,1 2 1 16,-5 8-1-16,-8 4 1 15,-8 12-1-15,-18 11 1 16,-8 13 0-16,-18 14 0 15,-9 13 1-15,-7 5-2 16,-2 7 2-16,2 2-3 16,6-4-3-16,15-5-5 15,0-22-16-15,23-4-16 16,2-17-2-16,19-4 0 0,-2-15-2 15</inkml:trace>
  <inkml:trace contextRef="#ctx0" brushRef="#br0" timeOffset="33516.3513">12507 12013 97 0,'-32'28'41'0,"5"4"1"15,-8-12-1-15,13 1-36 16,6-9-5-16,16-12-9 16,20-2-12-16,-2-19-19 15,13-4-1-15,0-11-3 16,9-2 0-16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4T01:36:01.57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1408 1154 57 0,'0'0'37'0,"0"0"-2"15,0 0 2-15,0 0-21 16,0 0-10-16,25 11-3 16,-28 36 0-16,1 18-1 15,-5 14 1-15,-17-24-2 16,7 16 0-16,5 1-4 15,1-14-3-15,18-18-29 16,-1-14 0-16,13-18-1 16,6-20-2-16</inkml:trace>
  <inkml:trace contextRef="#ctx0" brushRef="#br0" timeOffset="361">1721 1233 78 0,'0'0'41'0,"0"0"-1"16,0 0 1-16,0 0-27 16,9-57-11-16,-9 57-1 15,0 0 0-15,0 0-1 16,50-16 1-16,-50 16-1 15,0 0-1-15,68-9 1 16,-68 9 0-16,57-13-2 16,-57 13 1-16,59-7 1 15,-59 7 0-15,52 6 0 16,-52-6-1-16,62 39 2 0,-41 10-2 15,-12 16 2-15,-16 9-3 16,-18-17 2-16,5 15-4 16,1-6 0-16,11-13-4 15,5-32-11-15,15-2-21 16,2-16-1-16,10-10 0 15,-1-14 1-15</inkml:trace>
  <inkml:trace contextRef="#ctx0" brushRef="#br0" timeOffset="872">2073 813 72 0,'0'0'39'15,"-89"-63"0"-15,39 43 1 16,-5 12-25-16,-2 10-10 16,-5 11-1-16,1 8-1 15,-6 11 0-15,1 8 0 16,-37 31-2-16,-18 40 0 15,22 0-1-15,21 10 0 16,20 4 0-16,7-32 0 16,37 10 0-16,37-9-1 15,26-12 1-15,15-2-2 16,13-6 2-16,20-11-2 0,8-13 2 15,13-16-1-15,7-23 1 16,4-18-1-16,-1-26 0 16,0-17 2-16,-8-15-1 15,-9-13 2-15,-13-10-2 16,-98 88 2-16,73-98-1 15,-45 44 0-15,-6-5 1 16,-13-1-3-16,-7-5 1 16,-12 1 0-16,-8-1 1 15,-15 1-2-15,-15-1 0 16,-8 10 2-16,-8 4-1 15,-9 13-1-15,-5 6-1 16,-4 12-8-16,6 4-27 16,-10 6-3-16,10 7 0 15,6 9 0-15</inkml:trace>
  <inkml:trace contextRef="#ctx0" brushRef="#br0" timeOffset="1660">3505 1311 71 0,'0'0'37'0,"0"0"2"16,10-54 0-16,-10 54-22 0,0 0-14 15,0 0 0-15,0 0-1 16,2-51 0-16,-2 51 0 16,-15 44-2-16,-1 17 1 15,-15-12-1-15,7 19 1 16,-5 8-1-16,1 8 0 15,1-5 0-15,9-19 0 16,3-13 1-16,4-11-1 16,3-14 0-16,8-22 1 15,0 0 0-15,19-35 1 16,-1-14 0-16,6-15 0 15,-24 64 0-15,32-85-2 16,-18 34 2-16,4-6-2 16,2-2 2-16,1-1-3 0,-4 4 3 15,1-2-3-15,-1 5 2 16,-1-1 1-16,-16 54-2 15,29-82 0-15,-29 82 0 16,0 0 1-16,45-42 0 16,-7 78 0-16,-5 37-1 15,2 39 1-15,-15-9-2 16,7 14 2-16,-5-9-2 15,-3-13-2-15,-4-24-2 16,-2-16-2-16,3-10-5 16,-16-28-20-16,10-2-9 15,-10-15 1-15,-3-23-1 16</inkml:trace>
  <inkml:trace contextRef="#ctx0" brushRef="#br0" timeOffset="1833">3597 1531 88 0,'-33'-20'38'0,"13"8"0"16,2 5 1-16,18 7-31 15,8-11-4-15,16-1-2 16,-24 12-1-16,0 0-3 16,71-38-3-16,-71 38-16 15,78-48-17-15,-31 19-1 16,6-2 0-16,3-5-1 16</inkml:trace>
  <inkml:trace contextRef="#ctx0" brushRef="#br0" timeOffset="2034">4323 861 95 0,'0'0'40'0,"0"0"1"15,0 0-1-15,0 0-37 16,0 0 3-16,-1 72-3 15,-26 26-1-15,-1 15-2 16,18 3 1-16,-8-14-4 16,15-8-3-16,15-13-5 15,-3-23-27-15,20-22-3 16,0-19 1-16,11-10 1 15</inkml:trace>
  <inkml:trace contextRef="#ctx0" brushRef="#br0" timeOffset="2441">4646 1353 104 0,'0'0'40'16,"-1"-45"0"-16,-11 52-1 15,-4 14-36-15,0 14 1 16,-7 15-3-16,15 6 2 15,-3-2-2-15,11 3 1 16,1-10-1-16,12-9 1 16,6-10-1-16,6-13 0 15,9-14 0-15,10-12 0 16,4-14 0-16,6-15 0 15,0-11 1-15,-54 51-2 16,52-60 3-16,-52 60-3 0,55-66 2 16,-55 66-2-16,40-64 2 15,-40 64-2-15,37-55 0 16,-37 55 0-16,21-29 0 15,-9 21 0-15,-12 8-3 16,-10 33 2-16,-2 2-3 16,-3 20 1-16,3 6-4 15,4-1-3-15,30-16-21 16,-8-20-9-16,23-5 0 15,-6-18-1-15,13-10 2 16</inkml:trace>
  <inkml:trace contextRef="#ctx0" brushRef="#br0" timeOffset="2996">5437 1342 103 0,'3'-11'40'16,"-15"7"0"-16,2 19-1 15,-12 8-35-15,-3 17 0 16,2-1-2-16,9 5 0 15,1-4-1-15,5-4 0 16,4-6-1-16,1-6 0 16,4-8 0-16,-1-16 1 15,14 0-1-15,-1-18 1 16,3-7 0-16,3-8-1 15,1-7 2-15,-20 40-2 16,0 0 2-16,29-70-1 0,-29 70 0 16,0 0 0-16,24-64 0 15,-24 64 0-15,0 0 0 16,31-51-1-16,-31 51-1 15,12-1 1-15,-9 14-1 16,4 8 1-16,0 7-1 16,9 0 2-16,2-7-2 15,9-9 1-15,4-9 1 16,5-9 0-16,-2-9 0 15,-34 15 0-15,0 0 1 16,54-34-1-16,-54 34 1 16,0 0-2-16,47-45 0 15,-47 45 0-15,0 0 0 16,0 0 0-16,49-35 0 15,-33 37 0-15,-16-2 0 0,10 37 0 16,-13-8 0-16,1 15 0 16,-3 3-5-16,5 4 1 15,12-13-4-15,-6-18-8 16,26-5-16-16,-8-15-8 15,14-7 1-15,-4-14-1 16</inkml:trace>
  <inkml:trace contextRef="#ctx0" brushRef="#br0" timeOffset="3170">6143 1395 115 0,'23'-52'39'16,"-22"37"1"-16,-1 15 0 16,-13 17-36-16,4 18 0 15,-14 10-4-15,0 12 1 0,8 5-3 16,8-1 1-16,8-10-4 15,0-22-6-15,20-10-25 16,-8-17-5-16,11-14 2 16,-4-17-2-16</inkml:trace>
  <inkml:trace contextRef="#ctx0" brushRef="#br0" timeOffset="3347">6278 1104 95 0,'0'0'39'0,"-14"-59"2"15,14 59-1-15,0 0-24 16,-24-53-20-16,24 53-12 16,0 0-21-16,0 0-3 0,0 0 2 15,0 0-3-15</inkml:trace>
  <inkml:trace contextRef="#ctx0" brushRef="#br0" timeOffset="3703">6457 1221 80 0,'16'52'40'0,"-12"7"-1"15,-22-16 1-15,4 18-18 16,-1-4-16-16,5 3-1 16,3-22-2-16,7-8-1 15,2-9-1-15,11-9 1 16,5-15-1-16,8-12 0 0,4-10 1 15,9-14-2-15,-39 39 2 16,45-52-1-16,-45 52 0 16,47-66-1-16,-47 66 1 15,47-63 0-15,-47 63 0 16,38-59 0-16,-38 59 0 15,0 0 1-15,35-57-2 16,-17 59 0-16,-18 13 0 16,4 19 0-16,-6 17 0 15,2 12-4-15,2-2-1 16,11-12-3-16,18-15-16 15,-10-19-15-15,22-7-1 16,-3-16-1-16,9-11 0 16</inkml:trace>
  <inkml:trace contextRef="#ctx0" brushRef="#br0" timeOffset="3892">7179 1334 113 0,'0'0'40'16,"6"-32"2"-16,-6 32-2 15,-19 11-34-15,1 23-2 16,-4 11-3-16,5 16 0 15,-5 7-3-15,7 3-1 16,16-11-6-16,-7-20-22 16,19-5-10-16,-3-17 0 15,13-13-1-15,-3-13 1 16</inkml:trace>
  <inkml:trace contextRef="#ctx0" brushRef="#br0" timeOffset="4033">7301 1283 119 0,'-27'-68'38'0,"27"68"-6"16,-38-71-29-16,38 71-44 16,-40-65 0-16,40 65-2 15</inkml:trace>
  <inkml:trace contextRef="#ctx0" brushRef="#br0" timeOffset="4701">7617 1277 98 0,'0'0'37'16,"0"0"1"-16,0 0-9 15,30-30-21-15,-32 47-4 16,-4 13 1-16,-6 9-2 15,-1 7-1-15,-3 1 1 16,2 2 0-16,2-5-2 16,12-5 1-16,7-11-1 15,10-9 0-15,8-10 1 0,11-7-1 16,4-16 1-1,7-7-1-15,2-10 1 0,1-10-1 16,-50 41 1-16,51-43-2 16,-51 43 2-16,44-51-2 15,-44 51 1-15,0 0-1 16,52-65 1-16,-52 65-2 15,0 0 1-15,24-31 0 16,-24 31-2-16,10 12 2 16,-15 12-4-16,5 12 0 15,0 8-3-15,4-1-4 16,15 0-22-16,-1-18-8 15,13-5 0-15,-1-12 0 16</inkml:trace>
  <inkml:trace contextRef="#ctx0" brushRef="#br0" timeOffset="5250">8414 1348 104 0,'0'0'39'15,"-16"-9"1"-15,2 17-3 16,-4 11-32-16,-3 8-2 15,-1 9 0-15,7-3-2 16,1 4 0-16,3-2 0 16,4-4 0-16,3-6-1 15,3-3 1-15,2-9-1 16,-1-13 1-16,15-3-1 15,0-12 1-15,0-8 0 0,5-8 0 16,1-6 0 0,-21 37 0-16,0 0 0 0,32-64 0 15,-32 64 0-15,0 0 0 16,28-66 1-16,-28 66-2 15,0 0 0-15,0 0 1 16,37-56-2-16,-22 44 1 16,-15 12 0-16,28-5-1 15,-17 11 0-15,10 6 1 16,0-4 0-16,-21-8 0 15,0 0 1-15,54-1 0 16,-54 1 0-16,0 0 0 16,64-29 1-16,-64 29-1 15,0 0 1-15,65-38-2 0,-65 38 0 16,0 0 0-16,53-34 0 15,-53 34 0-15,27 3 0 16,-7 14 0-16,-17 6-2 16,-4 15-1-16,-7 15-6 15,-6-1-15-15,19 6-10 16,-10-4-9-16,25-26 1 15,1-12-3-15</inkml:trace>
  <inkml:trace contextRef="#ctx0" brushRef="#br0" timeOffset="20085">10578 917 68 0,'0'0'38'0,"0"0"-1"15,0 0-2-15,0 0-26 0,30-63-4 16,-30 63 0-16,0 0-1 15,0 0-2-15,0 0 1 16,0 0-1-16,27 56 0 16,-32-5-2-16,1 29 2 15,-4 16-2-15,-2 8 1 16,-8-7-3-16,5-10-3 15,12-13-29-15,-6-22-3 16,10-25-1-16,-3-27 0 16</inkml:trace>
  <inkml:trace contextRef="#ctx0" brushRef="#br0" timeOffset="20311">10731 996 103 0,'0'0'40'0,"-8"-58"1"16,8 58-3-16,0 0-37 16,14-71 0-16,-14 71-1 15,0 0-1-15,69-47-1 16,-69 47-6-16,77-21-28 15,-77 21-5-15,81-8 2 16,-81 8-3-16</inkml:trace>
  <inkml:trace contextRef="#ctx0" brushRef="#br0" timeOffset="20515">10926 1076 109 0,'0'0'41'16,"-71"52"0"-16,71-52-3 15,0 0-37-15,-52 49-1 16,52-49-3-16,0 0-1 16,0 0-8-16,59 7-25 15,-59-7-4-15,81-20 0 16,-31 3-1-16</inkml:trace>
  <inkml:trace contextRef="#ctx0" brushRef="#br0" timeOffset="20783">11602 837 97 0,'0'0'42'15,"18"-54"1"-15,-18 54-3 16,0 0-34-16,0 0-3 15,0 0 0-15,0 0 0 16,0 0-1-16,0 0-2 16,-54 56 1-16,24 31-3 15,4 12 1-15,2 13-3 16,6 6-1-16,3-17-11 15,10-18-23-15,20-18-2 16,4-34 1-16,14-17-1 0</inkml:trace>
  <inkml:trace contextRef="#ctx0" brushRef="#br0" timeOffset="21182">11834 1263 109 0,'0'0'40'0,"0"0"0"16,0 0-11-16,21-46-23 15,-21 46-2-15,-15 23 0 16,-1 10-2-16,4 6 1 16,-3 4-2-16,8 2 1 15,7-9-1-15,17-6-1 0,4-12 1 16,10-11 0-16,7-13-1 15,4-9 1-15,-42 15-1 16,57-27 1-16,-57 27 0 16,57-38 0-16,-57 38 0 15,64-48-1-15,-64 48 1 16,53-47-1-16,-53 47 1 15,49-44-1-15,-49 44 0 16,0 0 0-16,0 0 0 16,42-39 0-16,-42 39-2 15,19 16 0-15,-20 13-2 16,-4 12 0-16,3 10-4 15,1-8-10-15,13 1-22 16,3-19 0-16,16-9 0 0,-4-16-1 16</inkml:trace>
  <inkml:trace contextRef="#ctx0" brushRef="#br0" timeOffset="21519">12617 1282 103 0,'29'-48'38'15,"-29"48"1"-15,0 0-6 16,19-53-26-16,-19 53 0 15,0 0-2-15,-7-24 0 16,-10 42-3-16,1 30 1 16,-9 8-1-16,-4-1-1 15,9 5-1-15,13-2 1 16,8-14-1-16,18-12 0 15,3-15 0-15,7-13 1 0,2-14-1 16,1-13 0-16,1-9 1 16,-33 32-2-16,0 0 2 15,45-69-2-15,-45 69 0 16,20-59-1-16,-20 59-1 15,7-59-1-15,-7 59-1 16,-3-50-1-16,3 50-5 16,0 0-22-16,-10-60-8 15,10 60 2-15,0 0 0 16</inkml:trace>
  <inkml:trace contextRef="#ctx0" brushRef="#br0" timeOffset="21902">12895 1160 109 0,'51'15'41'15,"-51"-15"0"-15,0 0-7 16,60 25-26-16,-37-5-3 16,-8 8-2-16,-4 10 0 15,-12-9-2-15,-5 12 0 16,-7-1-1-16,7 1 0 15,-3-7 0-15,6-8 0 16,3-5-1-16,2-10 1 16,-2-11 1-16,10-8-1 15,0-10 1-15,-1-10-1 16,-9 28 1-16,0 0 0 15,21-62 0-15,-21 62 0 16,14-50 0-16,-14 50 0 0,16-48 1 16,-16 48-2-16,0 0 0 15,27-63 0-15,-27 63 0 16,0 0 0-16,33-46-4 15,-33 46 0-15,0 0-4 16,58-47-21-16,-58 47-13 16,51-17 0-16,-51 17-2 15,56-10 2-15</inkml:trace>
  <inkml:trace contextRef="#ctx0" brushRef="#br0" timeOffset="22098">13553 1124 101 0,'20'10'42'0,"-11"20"1"0,-12 18-11 16,-7 5-14-16,-11-1-13 15,-1 4-1-15,6 3-2 16,7-13-1-16,9-19-1 16,7-10-2-16,2-13-2 15,13-9-4-15,-11-18-32 16,-11 23-1-16,0 0 0 15,42-57 0-15</inkml:trace>
  <inkml:trace contextRef="#ctx0" brushRef="#br0" timeOffset="22227">13671 1117 86 0,'0'0'43'15,"-7"-92"0"-15,7 92 0 16,-6-81-14-16,6 81-33 0,-9-66-15 16,9 66-22-16,0 0-3 15,-11-64 1-15,11 64-1 16</inkml:trace>
  <inkml:trace contextRef="#ctx0" brushRef="#br0" timeOffset="22916">14285 1214 104 0,'0'0'40'16,"0"0"2"-16,0 0-5 15,0 0-32-15,0 0 0 0,-59 4-1 16,13 18 1-16,-12 5-2 15,7 7 0-15,-6-4-1 16,13 2 0-16,14-3-2 16,23-5 3-16,30-23-3 15,13-11 0-15,-36 10 0 16,55-23 0-16,-55 23 0 15,70-39 0-15,-70 39 0 16,84-53 0-16,-84 53 0 16,81-70 0-16,-81 70 0 15,81-87 0-15,-81 87 0 16,61-86 0-16,-61 86 0 15,52-70 0-15,-52 70 0 16,0 0 0-16,34-58 0 16,-34 58 0-16,0 0 0 0,-24 28 0 15,2 27 0-15,1 28 0 16,-1 19 0-16,9 9 0 15,1-25-7-15,25-11-7 16,24-21-26-16,-2-38-2 16,15-11 0-16,-6-17-1 15</inkml:trace>
  <inkml:trace contextRef="#ctx0" brushRef="#br0" timeOffset="23300">14789 1260 82 0,'0'0'42'0,"-22"12"0"15,8 8 0-15,1 10-14 16,11 6-24-16,-4-3-1 16,31-15 0-16,4-9-1 15,6-6-1-15,5-10 1 16,3-11-1-16,-43 18 0 15,46-25 1-15,-46 25-2 16,0 0 0-16,56-58 0 16,-56 58 0-16,0 0 0 15,29-62 0-15,-29 62 0 16,0 0 0-16,0 0 0 15,-37-38 0-15,-4 45 0 16,-8 15 0-16,-5 14 0 16,3 16 0-16,1 9 0 0,18 10 0 15,13-7 0-15,38-24 0 16,19-15 0-16,19-22-5 15,34-14-14-15,4-21-23 16,27-8-2-16,-60 15 1 16,10-3 1-16</inkml:trace>
  <inkml:trace contextRef="#ctx0" brushRef="#br0" timeOffset="24402">1542 3519 78 0,'4'-19'37'15,"5"6"0"-15,-10-6-3 16,1 19-26-16,0-12 0 16,0 12-3-16,-8 20-1 0,-1 4-3 15,-2 6 1-15,0 8-2 16,0 7 1-16,1 7-2 15,3 5 0-15,5-4-2 16,6 6-6-16,0-13-25 16,17 3-3-16,1-19 0 15,14-4-1-15</inkml:trace>
  <inkml:trace contextRef="#ctx0" brushRef="#br0" timeOffset="24835">2194 3397 98 0,'2'-32'39'0,"-17"1"0"16,-1 20-3-16,-22 6-30 16,0 12-2-16,-6 5-1 15,4 11-1-15,-2 6-1 16,7 7-1-16,9 1 0 15,13 2-1-15,14-1 1 16,18-2-1-16,14-2 1 16,16-3-1-16,10 1 0 15,4-4 1-15,-2 4 0 16,-4 0 0-16,-10 0 0 15,-12 5 0-15,-18 1-1 16,-14 4 1-16,-16-2 0 16,-13-2 1-16,-7-5-1 15,-10-5 1-15,0-12 0 0,3-10-1 16,4-15 1-16,10-15 0 15,11-16 0-15,13-15-1 16,11-13 0-16,11-12-1 16,11-7 0-16,3-2 0 15,4 4-2-15,-5 4-1 16,5 24-9-16,-15 0-23 15,5 23-3-15,-16 9 1 16,6 19-1-16</inkml:trace>
  <inkml:trace contextRef="#ctx0" brushRef="#br0" timeOffset="25286">2114 3044 73 0,'-84'-9'36'0,"-7"3"-1"16,2 19 2-16,-11 7-25 15,9 21-6-15,-4 12-2 16,9 20 0-16,12 13-1 15,11 15 0-15,19 10-1 16,20 12-1-16,24 1 0 16,26-3-2-16,32-13 1 15,32-15 0-15,24-20 0 16,24-23 0-16,17-27 1 15,14-29 0-15,5-33 1 0,-6-19 0 16,-11-20 0-16,-22-15-1 16,-25-10 1-16,-24-4 0 15,-32-7 0-15,-27 3-1 16,-31 7-1-16,-25 3 0 15,-23 10 0-15,-21 11 0 16,-12 12-1-16,-14 19-1 16,-2 24-1-16,-6 14-3 15,12 31-8-15,0 5-22 16,28 18-3-16,14 0 0 15,29 10-1-15</inkml:trace>
  <inkml:trace contextRef="#ctx0" brushRef="#br0" timeOffset="26067">3822 3341 68 0,'3'-34'36'0,"3"13"1"15,-5-4-2-15,-1 25-20 16,-1-14-11-16,-4 25-1 16,-7 14-1-16,0 14 0 15,-8 18 1-15,0 10-1 0,-4 10 0 16,0 9 0-16,0 1 0 15,6-3 0-15,-2-10 1 16,9-8-2-16,4-17-1 16,2-10 2-16,4-17-1 15,1-22 0-15,10 1 1 16,-1-25-1-16,3-12 1 15,2-13 0-15,2-10-1 16,0-8 1-16,4-9-1 16,-1-6 0-16,0-4 0 15,2 3 0-15,1 8-1 16,1 9 1-16,-2 12 0 15,2 12 0-15,2 18-1 16,-1 18 1-16,2 22-1 16,-1 18 0-16,-2 13 0 0,1 18 0 15,-1 9 1-15,-3 11-1 16,-1 11 0-16,-1 3 0 15,-3 1 0-15,-4-3-1 16,2-6-1-16,-1-14-1 16,1-9-3-16,-4-22-5 15,13-4-13-15,-22-42-16 16,21 7 1-16,-13-34 0 15,3-1 2-15</inkml:trace>
  <inkml:trace contextRef="#ctx0" brushRef="#br0" timeOffset="26255">3941 3780 110 0,'-36'3'38'0,"2"-3"-1"16,22 15-3-16,12-15-30 16,11 12-1-16,21-18-3 15,19-8-2-15,16-5-2 16,10-16-4-16,19 6-9 15,-3-23-20-15,13 5-1 16,-5-14-1-16,-1 5 1 16</inkml:trace>
  <inkml:trace contextRef="#ctx0" brushRef="#br0" timeOffset="26443">4928 3002 94 0,'-21'1'38'0,"-12"5"1"0,5 22-1 15,-7 9-27-15,7 15-8 16,0 13-1-16,6 13-1 15,2 9-1-15,2 5 0 16,6 8-2-16,5-6-2 16,11 3-4-16,-6-20-27 15,22 1-2-15,-2-26-2 16,15-5-1-16</inkml:trace>
  <inkml:trace contextRef="#ctx0" brushRef="#br0" timeOffset="26839">5174 3611 104 0,'-14'-6'38'0,"9"25"2"0,-17-4-11 15,11 18-24-15,-3 2-1 16,4 9 0-16,3 0-1 15,5 2-1-15,3-4 0 16,8-3 0-16,8-11-1 16,7-9 1-16,4-13-1 15,10-12-1-15,2-13 1 16,4-9 0-16,4-11 0 15,-3-6 0-15,-1-4 0 16,-2 2 0-16,-8 3-1 16,-5 6 2-16,-7 9-2 15,-7 10 0-15,-15 19 0 16,0 0 1-16,-1 12-1 0,-9 11-1 15,-3 11 0-15,0 4-1 16,9 6-1-16,-1-7-3 16,14 5-2-16,0-22-15 15,24 8-16-15,-9-22 0 16,19 0 1-16,-6-20-1 15</inkml:trace>
  <inkml:trace contextRef="#ctx0" brushRef="#br0" timeOffset="27389">5942 3638 107 0,'0'0'37'16,"-18"5"3"-16,10 19-5 16,-11-6-31-16,3 10 0 0,-4 6-2 15,5 2 0-15,1 5 0 16,2-3-1-16,3-2 0 15,5-9-1-15,4-6 0 16,1-8 0-16,-1-13 0 16,13 2 0-16,-4-16 0 15,6-5 0-15,2-9 1 16,0-4 0-16,0-4-1 15,-3-2 1-15,1 2 0 16,-2 4-1-16,-2 6 0 16,-6 5 0-16,-2 8 0 15,-3 13 0-15,0 0 0 16,0 0 0-16,12 21 0 15,-9-2 0-15,4 1-1 0,4 2 1 16,3-4 0-16,4-4 0 16,5-5 0-16,5-9 1 15,6-9-1-15,6-6 1 16,1-6 0-16,1-4 0 15,-3-3 0-15,-5 3 1 16,-3 1-1-16,-7 6 1 16,-9 6-1-16,-15 12 0 15,0 0 0-15,4 18-1 16,-14 6 0-16,1 7-1 15,0 8 0-15,1 0-1 16,5 6-2-16,2-6-2 16,14 0-2-16,-4-17-9 15,26 7-8-15,-11-27-14 16,17-1 0-16,-10-19 0 0,17-4 3 15</inkml:trace>
  <inkml:trace contextRef="#ctx0" brushRef="#br0" timeOffset="27576">6751 3642 77 0,'0'0'37'0,"-15"12"0"15,7 21 1-15,-17-7-10 16,13 20-23-16,-10 2 0 16,4 8-2-16,3-2-1 15,7-2 0-15,6-8-2 16,5-12-2-16,12-10-4 15,-3-26-14-15,18-1-18 16,-8-25 0-16,10-2 0 16,-7-24 0-16</inkml:trace>
  <inkml:trace contextRef="#ctx0" brushRef="#br0" timeOffset="27705">6826 3321 128 0,'-28'-31'37'0,"12"23"-1"15,-7 2-15-15,-8 0-56 16,19 14-3-16,-5-5-1 15,12 12-2-15</inkml:trace>
  <inkml:trace contextRef="#ctx0" brushRef="#br0" timeOffset="28396">7112 3740 83 0,'0'0'37'0,"17"0"-4"15,-17 0-2-15,1 15-19 16,-9-2-6-16,4 13 0 16,-10 0-2-16,3 12 1 15,-7 0-2-15,3 4 0 16,-3-2 0-16,5-4-2 15,1-5 0-15,7-9 0 0,6-8 0 16,-1-14 0-16,25-10 0 16,-2-11 0-16,9-10 0 15,-1-6 0-15,4-8 1 16,1-5 0-16,-3 3-1 15,0 1 0-15,-8 9 0 16,-5 5 0-16,-5 9 0 16,-4 9-1-16,-11 14 1 15,19 2-1-15,-14 15 0 16,2 11 0-16,-4 9 0 15,5 4-1-15,1 7 1 16,2-2-2-16,7 0-3 16,-4-10-2-16,22 2-12 15,-17-29-14-15,25-2-7 16,-13-21 2-16,13-2-2 0</inkml:trace>
  <inkml:trace contextRef="#ctx0" brushRef="#br0" timeOffset="28610">7808 3664 90 0,'-9'-22'38'0,"9"22"-1"15,-13-7 3-15,8 31-19 16,-8-2-17-16,-1 12 0 16,1 8-2-16,1 6 0 15,1 4-1-15,2 4 0 16,5-4-1-16,7-9-1 15,5-5-4-15,5-23-5 0,19 3-20 16,-9-33-9-16,14 0 0 16,-8-28-1-16</inkml:trace>
  <inkml:trace contextRef="#ctx0" brushRef="#br0" timeOffset="28749">7964 3303 115 0,'-27'-14'36'16,"6"22"0"-16,2 2-5 15,5-13-55-15,11 26-13 16,2-7-1-16,16 12-1 16,-1-9 0-16</inkml:trace>
  <inkml:trace contextRef="#ctx0" brushRef="#br0" timeOffset="29160">8213 3698 90 0,'-15'27'41'15,"-11"-7"1"-15,13 14-2 16,-7-11-20-16,2 13-16 16,8-1-1-16,6 3-1 15,8 4-1-15,0-2 0 16,6-3-1-16,6-7 0 15,6-9 0-15,6-9 0 16,4-15 0-16,4-9 0 16,2-14 0-16,2-10 1 0,-2-7-1 15,-1-8 1-15,-3-1-1 16,-5-1 1-16,-6 7-1 15,-5 4 0-15,-7 11 1 16,-6 8-1-16,-5 23 1 16,0 0-1-16,-18 16 0 15,5 14 0-15,0 9-1 16,2 4 0-16,4 4-1 15,3 1-1-15,15-3-4 16,-1-18-6-16,23 8-10 16,-10-31-13-16,19 1-3 15,-5-22 0-15,10 0 0 16</inkml:trace>
  <inkml:trace contextRef="#ctx0" brushRef="#br0" timeOffset="29673">8902 3710 80 0,'0'0'37'15,"0"0"1"-15,-1 14 0 16,-15 1-17-16,6 17-13 15,-8 1-2-15,3 8-2 16,-4-1 0-16,5 3-1 16,3-6-1-16,3-6 0 15,5-11-2-15,5-7 1 16,-2-13-1-16,19-11 0 15,-1-12 0-15,1-9 0 16,4-7 1-16,2-5-1 16,-1-1 0-16,-2 2 0 15,-3 4 0-15,-7 6 1 16,-1 11-1-16,-4 5 1 0,-7 17-1 15,0 0 0-15,0 0 0 16,0 0 0-16,12 18 0 16,-5-5 0-16,3-1-1 15,5-2 1-15,3-5 0 16,4-4 0-16,3-5 1 15,1-4-1-15,-1-2 0 16,2-4 1-16,1 1-1 16,-2 1 0-16,-3 1 0 15,-1 4 1-15,-5 3-1 16,-1 7 0-16,-2 7 0 15,-6 9 1-15,-5 6-1 16,-1 5 0-16,0 3 0 16,1 1-1-16,0 1-2 0,1-5-4 15,12 4-8-15,-16-23-7 16,23 9-7-16,-23-20-13 15,26-2 1-15,-14-15-1 16,9-2 2-16</inkml:trace>
  <inkml:trace contextRef="#ctx0" brushRef="#br0" timeOffset="30791">10974 3297 80 0,'0'0'37'16,"7"-27"-1"-16,-3 17 0 15,-12-10-31-15,2 3 0 16,-9-5 0-16,0 7-1 0,-10 0 1 16,-6 9-2-16,-12 6 1 15,-5 12-1-15,-10 5 0 16,-4 17 0-16,-6 7 0 15,3 10-1-15,4 3 0 16,10 3-1-16,13 1 0 16,16-3-1-16,17-5 0 15,19-6 0-15,23-7 0 16,15-12-1-16,20 0-1 15,8-16-3-15,18 0-4 16,-5-25-13-16,17 6-17 16,-9-26 0-16,5 1 1 15,-12-20 0-15</inkml:trace>
  <inkml:trace contextRef="#ctx0" brushRef="#br0" timeOffset="31213">11558 3007 106 0,'-24'-11'38'0,"8"18"0"15,-13 0-4-15,3 17-30 16,2 8 0-16,4 18-1 16,-4 9 0-16,0 13-1 15,-2 9 0-15,2 3-1 16,1 0 1-16,3-1-1 15,3-9 0-15,6-12 0 16,5-14-1-16,7-11 1 16,5-18-1-16,6-12 0 0,9-16 1 15,4-13-1-15,4-7 0 16,4-5 1-16,0-4 0 15,1-1-1-15,-4 6 0 16,-2 7 0-16,-5 7 1 16,-3 14-1-16,-9 10 0 15,-3 12 1-15,-4 5-1 16,-1 9 0-16,-2 4 0 15,3 0 0-15,3 1-2 16,4-8-1-16,9-4-3 16,2-16-2-16,21 2-13 15,-8-30-8-15,18 0-11 16,-3-23 1-16,12-2 0 15,-4-18 2-15</inkml:trace>
  <inkml:trace contextRef="#ctx0" brushRef="#br0" timeOffset="31438">12271 2864 112 0,'-21'47'39'16,"-15"4"2"-16,8 28-5 15,-10-2-34-15,9 13-1 16,3 5 1-16,9-1-1 15,5-2-1-15,8-3-2 16,12-6-1-16,6-15-3 16,15-7-4-16,-1-25-17 15,19-1-11-15,-5-27 0 16,10-4 0-16,-8-23 1 0</inkml:trace>
  <inkml:trace contextRef="#ctx0" brushRef="#br0" timeOffset="32294">12539 3533 99 0,'-19'-19'38'15,"6"29"2"-15,-16-1-2 16,9 19-29-16,-9 0-4 16,3 8-2-16,-1 3 0 15,6 6 0-15,7-5-1 16,6-2 0-16,11-3-2 15,7-7 1-15,13-11-1 16,6-12 0-16,8-10 0 16,6-13 0-16,1-8 1 0,1-9-1 15,-5-10 0-15,-6-6 1 16,-5-1-1-16,-8-1 1 15,-12 2-1-15,-9 3 0 16,-4 6 0-16,-8 7 0 16,-5 11 0-16,2 9 0 15,-4 10 0-15,4 10 0 16,4 7 0-16,6 6 0 15,8 4 0-15,3 1-1 16,12-1 1-16,0 0-1 16,6-3 2-16,4-2-2 15,1-3 2-15,0-1-2 16,-6-3 2-16,3 2-1 15,-9-3 0-15,-1 5 1 16,-9 4 0-16,-4 2-1 0,-6 7 1 16,-6 1-1-16,-1 6 1 15,-5-1-1-15,1 0 1 16,1-5-1-16,3-3-1 15,4-10 1-15,6-15 0 16,0 0 1-16,19-22-1 16,0-9 1-16,2-11-1 15,7-5 2-15,-1-9 0 16,5-1-2-16,-6 0 0 15,-1 6 0-15,-6 7 0 16,-1 10 0-16,-7 10 0 16,-1 10 0-16,1 11 0 0,-11 3 0 15,25 17 0 1,-7-4-3-16,11 4-2 0,6-4-1 15,17 5-7-15,-2-19-4 16,20 15-6-16,-17-28-5 16,17 14-7-16,-17-19-2 15,8 15 10-15,-18-9 27 16,-16-5 6-16,-5 16 6 15,-25-11 8-15,8 28 5 16,-27-8 9-16,6 21 4 16,-21-6-9-16,10 17-24 15,-2 3 0-15,3 8-2 16,4-1-1-16,7 0-1 15,6-7 0-15,7-6-2 16,8-11-2-16,4-15-4 0,18-1-11 16,-13-31-7-16,20 6-14 15,-12-25-1-15,9 0 1 16,-10-20 2-16</inkml:trace>
  <inkml:trace contextRef="#ctx0" brushRef="#br0" timeOffset="32430">13607 3107 97 0,'-19'-36'37'16,"10"23"1"-16,-5 3-1 15,14 10-23-15,4 21-17 16,-4-21-17-16,35 21-18 16,-7-10 0-16,18 11 1 15,2-8-3-15</inkml:trace>
  <inkml:trace contextRef="#ctx0" brushRef="#br0" timeOffset="32843">14326 3410 105 0,'-50'13'41'0,"-1"15"2"16,-15-7-2-16,17 18-34 16,-13-2-2-16,10 8-3 15,5 5 1-15,12 4-2 16,18-7 1-16,17-4-1 15,17-14-1-15,16-17 1 16,14-15-1-16,11-18 0 16,8-20 0-16,6-16 1 0,-1-14-1 15,-3-11 0-15,-6-7 0 16,-6-3 0-16,-7 1 0 15,-7 5-1-15,-11 16 1 16,-11 12 0-16,-11 21 0 16,-14 24 0-16,-13 22 0 15,-14 25 0-15,-7 24 0 16,-6 17 0-16,0 9-1 15,4 5 0-15,12 2-2 16,10-10-3-16,24 2-5 16,6-34-7-16,32 5-5 15,-3-37-11-15,22-5-7 16,0-22 1-16,11-5 2 15</inkml:trace>
  <inkml:trace contextRef="#ctx0" brushRef="#br0" timeOffset="33196">14839 3433 92 0,'-30'20'40'15,"-10"-2"2"-15,13 17-2 16,0-15-18-16,10 14-19 16,17-7 1-16,11-2-3 15,11-8 1-15,11-8-1 16,9-9-1-16,4-10 1 16,1-7-2-16,-1-9 2 15,-5-7-2-15,-9-4 1 16,-7-6 0-16,-11-1 0 0,-12 3 0 15,-11 7 0-15,-16 10 0 16,-9 14 0-16,-13 14 1 16,-6 19-1-16,-3 15 2 15,1 16-2-15,6 7 1 16,11 6 0-16,14-3-1 15,14-6-2-15,27-7-3 16,9-24-7-16,36 2-10 16,-2-36-5-16,35 4-15 15,2-17 1-15,19-2-2 16,-1-9 2-16</inkml:trace>
  <inkml:trace contextRef="#ctx0" brushRef="#br0" timeOffset="34090">1632 5642 66 0,'-1'14'39'0,"-7"7"-2"15,2 20 2-15,-8 4-13 16,-3 23-22-16,1 6 0 16,1 10-2-16,4 5 0 15,4 0-2-15,6-6-1 16,5-18-5-16,24-5-21 0,1-29-10 15,21-14-1 1,7-24 0-16,15-10 0 0</inkml:trace>
  <inkml:trace contextRef="#ctx0" brushRef="#br0" timeOffset="34525">2378 5829 71 0,'-31'-19'38'0,"3"6"0"15,-13-9 1-15,12 13-15 16,-15-4-19-16,4 10 0 16,-7 5-1-16,3 16 1 15,-4 13 0-15,7 11-2 0,3 5 0 16,10 4 0-16,14-1-1 15,13-2 0-15,15-12 0 16,15-15 0-16,15-18-2 16,12-15 1-16,8-13-2 15,5-8 3-15,-5-12-3 16,-2-5 1-16,-6 2-1 15,-10 2 1-15,-15 6-1 16,-8 13 1-16,-17 9 0 16,-6 18 0-16,-19 26 2 15,-12 15-1-15,-7 22 1 16,-4 16-2-16,-4 16 0 15,4 5 0-15,7 6 0 16,9-10-4-16,19-4-5 0,9-30-10 16,35-2-8-16,-1-39-10 15,29-8-4-15,1-27-1 16,17-12 2-16</inkml:trace>
  <inkml:trace contextRef="#ctx0" brushRef="#br0" timeOffset="34946">2162 5155 97 0,'-136'10'39'0,"6"28"1"16,-3 15-3-16,16 29-33 15,8 11 1-15,22 21-2 0,28 17 0 16,26 13 0-16,32 13-1 16,33 8-1-16,34-5 0 15,27-9 0-15,29-17 0 16,23-29 1-16,21-36-2 15,13-39 2-15,5-44 0 16,-1-40-1-16,-12-37 1 16,-20-25-1-16,-28-17-1 15,-23-13-1-15,-41-5 1 16,-34-1-2-16,-40 3 2 15,-31 11 0-15,-41 16-1 16,-28 18 0-16,-26 27 1 16,-26 29-1-16,-19 37 1 15,-8 28-2-15,3 28-1 0,16 4-9 16,47 20-13-16,20-20-16 15,51-4 0-15,43-26-2 16,71-24 1-16</inkml:trace>
  <inkml:trace contextRef="#ctx0" brushRef="#br0" timeOffset="41285">3700 5822 49 0,'7'-24'31'0,"1"6"1"16,-5-3 1-16,-3 21-26 15,4-21 3-15,-4 21-2 16,0 0-3-16,0 0-1 15,-19 27 1-15,10 6-2 16,-4 7 1-16,-1 16-1 16,-1 12 0-16,1 10 0 15,-1 6-1-15,1 1 1 16,6-8-4-16,-1-8 2 15,4-11-1-15,4-15 1 0,2-18 0 16,-1-25 0-16,19-15 0 16,-5-21 0-16,2-18 0 15,1-10 0-15,3-12 0 16,2-10 1-16,-3-4-4 15,-1-1 1-15,-3 5 0 16,-1 8 1-16,0 6-2 16,0 11 1-16,0 8-1 15,1 13 0-15,3 9 2 16,3 11 0-16,5 13 0 15,1 12 1-15,2 11-1 16,5 11 1-16,-3 11-1 16,3 15 1-16,-1 11 1 15,-2 12 0-15,-5 12 0 0,-3 5-1 16,-2 3 0-16,-7-4-3 15,5-3-2-15,-11-24-9 16,8-3-23-16,-10-25 0 16,7-15 0-16,-13-22-2 15</inkml:trace>
  <inkml:trace contextRef="#ctx0" brushRef="#br0" timeOffset="41482">3900 6097 104 0,'-24'-4'37'15,"5"-6"1"-15,19 10-4 16,12-17-30-16,17 0-2 16,14-6-1-16,10-9-1 0,12-1-5 15,2-14-5-15,19 7-27 16,-10-8-1-16,6 7 0 15,-9-6-2-15</inkml:trace>
  <inkml:trace contextRef="#ctx0" brushRef="#br0" timeOffset="41707">4741 5437 90 0,'-16'17'37'0,"-10"5"1"15,9 20-1-15,-5 4-34 16,7 14 1-16,0 8 0 15,1 9-1-15,5 7 0 0,5 3-2 16,8-1-1-16,0-4-3 16,13 1-2-16,-5-24-15 15,20 3-17-15,-4-18-1 16,11-8-1-16,-6-18 1 15</inkml:trace>
  <inkml:trace contextRef="#ctx0" brushRef="#br0" timeOffset="42083">5023 6003 97 0,'-12'14'36'15,"-9"3"2"-15,7 18-4 0,-3 0-31 16,4 7 0-16,3 0 0 15,6 4-1-15,4-7 0 16,9-5 0-16,9-9 0 16,7-14-1-16,8-13 1 15,6-11-1-15,5-10 1 16,1-10-1-16,-2-6 0 15,1-4 0-15,-7 0 0 16,-4 3 0-16,-10 8 0 16,-6 4-1-16,-6 10 1 15,-11 18-1-15,0 0 0 16,0 0-1-16,-15 24 1 15,5 4-1-15,1 7-1 0,2 1-2 16,9 7-2-16,-2-16-8 16,25 10-23-16,-7-19-1 15,21-1 0-15,-2-15-1 16</inkml:trace>
  <inkml:trace contextRef="#ctx0" brushRef="#br0" timeOffset="42669">5774 6030 88 0,'-16'24'35'15,"-2"-1"1"-15,4 13 1 16,-9 1-34-16,12 9 2 0,-2-2-3 15,6 3 0-15,2-4-1 16,2-4 0-16,7-7-1 16,-1-8 1-16,4-11-1 15,2-8 1-15,3-13-1 16,1-9 1-16,1-11 0 15,1-6 0-15,-3-9 0 16,4-1-1-16,-7-6 1 16,-1 1-1-16,-2 6 1 15,-2 2-1-15,-3 11 1 16,-1 5-2-16,0 12 1 15,0 13 0-15,0 0 0 16,4 15 0-16,-1 6 0 16,3 2 0-16,4 0 0 0,7 3 0 15,3-8 1-15,3-2-1 16,6-9 1-16,0-7 0 15,2-8 0-15,4-7 0 16,-5-7 0-16,1-6 0 16,-2-2 0-16,-3 0-1 15,-2 3 1-15,-4 4 0 16,-5 4-1-16,-3 11 0 15,-12 8 1-15,4 14-1 16,-10 10 0-16,-1 7 0 16,-1 7-1-16,2 2-1 15,4 5-1-15,1-7-3 16,17 7-9-16,-7-25-21 0,22 1-1 15,-3-20-1-15,15-2-1 16</inkml:trace>
  <inkml:trace contextRef="#ctx0" brushRef="#br0" timeOffset="42856">6584 6019 96 0,'-20'21'38'15,"8"17"0"-15,-10-1 0 16,13 10-34-16,-1 3-1 15,7 2-2-15,4-1-1 16,2-8-3-16,9-3-6 16,-6-20-27-16,16-5-2 0,-5-18 0 15,7-6-1 1</inkml:trace>
  <inkml:trace contextRef="#ctx0" brushRef="#br0" timeOffset="43003">6582 5690 90 0,'-23'-15'30'16,"5"8"-28"-16,1 8-2 16,17-1-36-16,-22 7-3 15</inkml:trace>
  <inkml:trace contextRef="#ctx0" brushRef="#br0" timeOffset="43750">7025 6037 77 0,'0'0'35'16,"-22"0"-1"-16,10 9 1 15,-2 2-31-15,8 11 1 16,-7 1-2-16,7 11 2 16,-6-1-2-16,5 9 1 0,-4-5-2 15,4 2 1-15,-1-7-1 16,2-1 0-16,2-9 0 15,-1-6-1-15,5-16 0 16,-3 15 0-16,3-15 0 16,8-13 0-16,-1-5-1 15,4-2 1-15,1-10 0 16,5 0-1-16,5-11 1 15,3 0-1-15,-1-2 0 16,3 3 1-16,-3 5-1 16,1 5 0-16,-3 7 1 15,0 8-1-15,-3 12 0 16,-4 10 1-16,-1 11-1 15,-2 11 0-15,-3 5 1 0,0 9-1 16,0 3-1-16,1-1 1 16,4-1-3-16,-2-9-1 15,10-4-4-15,-1-23-11 16,15 0-18-16,-1-19 0 15,9-5-2-15,-4-13 2 16</inkml:trace>
  <inkml:trace contextRef="#ctx0" brushRef="#br0" timeOffset="43954">7658 6011 93 0,'-26'-8'37'0,"13"22"0"16,-8 2 1-16,3 18-32 15,0-3-3-15,4 8 0 16,1 1-1-16,7 3-1 0,3-4 0 15,6-4-2-15,7-6-2 16,1-11-2-16,16 1-22 16,-5-21-11-16,10-3 1 15,-6-18-2-15,7 0 2 16</inkml:trace>
  <inkml:trace contextRef="#ctx0" brushRef="#br0" timeOffset="44121">7622 5772 91 0,'-15'-14'34'0,"-1"2"1"0,16 12-1 16,0 0-37-16,0 0-4 16,18 16-28-16,-3-9 1 15,14 8-3-15,1-3 3 16</inkml:trace>
  <inkml:trace contextRef="#ctx0" brushRef="#br0" timeOffset="44509">7971 6062 93 0,'-10'25'37'16,"-6"-4"1"-16,8 13 0 15,-12-8-31-15,15 10-1 16,-4-4-2-16,8 3 0 0,2-6-2 15,8-2 0-15,3-7 0 16,8-7-1-16,3-10 0 16,7-8 0-16,3-8 0 15,4-7 0-15,-4-8 0 16,2-6 0-16,-4-4 0 15,0-3 0-15,-6 2-1 16,-6 1 1-16,-3 6-1 16,-6 4 0-16,-2 7 0 15,-3 10 0-15,-5 11 0 16,0 0 0-16,-1 25-1 15,-4 2-1-15,-1 4 0 16,2 3-1-16,3 7-2 16,-1-7-3-16,17 8-12 0,-8-18-18 15,19 1 0-15,-5-15 0 16,15-3-1-16</inkml:trace>
  <inkml:trace contextRef="#ctx0" brushRef="#br0" timeOffset="45050">8625 6082 97 0,'-18'-10'37'0,"18"10"1"16,-29 17-1-16,15 2-32 15,-5 3 0-15,5 9-1 16,-2 3-1-16,5 3 0 15,-1-3-1-15,5-2-1 0,2-6 0 16,3-4 0-16,4-10 0 16,-2-12 0-16,18-2-1 15,-6-13 1-15,5-11-1 16,-2-3 1-16,2-7-1 15,-3-2 1-15,0-4-1 16,-4 6 1-16,-2 2-1 16,-2 10 0-16,-5 8 0 15,-1 16 0-15,0 0 0 16,0 0 0-16,9 14 0 15,-4 2 0-15,5 2 0 16,5 2 0-16,3-4 0 16,4-4 0-16,3-6 0 0,5-4 1 15,-3-7-1-15,4-5 1 16,-5-7 0-16,2-4-1 15,-4-3 1-15,-1-1 0 16,0 2-1-16,-8 2 1 16,1 6-1-16,-5 6 0 15,-11 9 0-15,15 12 1 16,-11 6-1-16,-3 12 0 15,-2 6-1-15,1 2 0 16,3 4-3-16,-5-5-5 16,15 8-14-16,-13-20-14 15,13-1-4-15,-4-14 0 16,11-5-2-16</inkml:trace>
  <inkml:trace contextRef="#ctx0" brushRef="#br0" timeOffset="46289">10321 5669 62 0,'0'0'35'15,"0"0"-1"-15,-6 15-1 16,-3 8-27-16,8 16 0 16,-11 8 1-16,6 16-2 15,-4 6 0-15,3 9-2 16,-4 2 1-16,4-5-2 15,0-8 1-15,5-6-4 16,4-10-2-16,2-20-4 16,15-5-23-16,-4-15-5 15,7-10 0-15,-2-15-1 16</inkml:trace>
  <inkml:trace contextRef="#ctx0" brushRef="#br0" timeOffset="46476">10319 6126 89 0,'-25'-14'35'16,"10"10"1"-16,0-4 1 15,15 8-29-15,0 0-3 16,30-10-2-16,3-1-1 16,10-5-3-16,12-2-1 15,8-12-5-15,19 4-30 16,-8-9 2-16,4 4-3 15,-7-13 1-15</inkml:trace>
  <inkml:trace contextRef="#ctx0" brushRef="#br0" timeOffset="46709">10905 5518 81 0,'-29'14'37'16,"-2"4"0"-16,6 21 0 15,1 5-34-15,4 13 3 16,1 5-1-16,5 13-1 15,-1 6 1-15,4 6-2 16,3 0 0-16,4-7-2 16,5-2-2-16,1-13-5 15,19-3-7-15,-8-22-25 16,20-12 1-16,1-23 0 15,13-7-1-15</inkml:trace>
  <inkml:trace contextRef="#ctx0" brushRef="#br0" timeOffset="47277">11118 6063 98 0,'-18'5'37'16,"0"12"0"-16,-3-1-2 15,3 11-31-15,4-1-1 16,8 4 0-16,4-2 0 15,10 0 0-15,6-9 0 16,8-3-1-16,7-9 0 16,7-5 0-16,4-12 0 15,7-4-1-15,-3-6-1 16,2-6 1-16,-3-5 0 0,-5-3-1 15,-2-4 0-15,-6 1 1 16,-5-3-3-16,-5 5 3 16,-4-1-3-16,-5 7 4 15,-4 6-5-15,-3 8 3 16,-4 15 0-16,-7 12 0 15,-2 18 3-15,-2 18-4 16,-7 18 2-16,-1 14-2 16,-3 16 4-16,1 11-1 15,-1 3-3-15,4 1 3 16,2-11-2-16,3-7 2 15,6-14-2-15,-1-13 2 16,2-23-2-16,1-12 1 0,-6-16-1 16,0-16 0-16,-4-13 1 15,-5-10-1-15,0-11 1 16,-2-12-1-16,4-6 0 15,4-7-1-15,8-1 1 16,6 0-3-16,12 1 3 16,12 4-3-16,11 6 0 15,8 1-3-15,16 12-3 16,-5-6-14-16,22 14-15 15,-8-4 0-15,10 5-1 16,-9-3-1-16</inkml:trace>
  <inkml:trace contextRef="#ctx0" brushRef="#br0" timeOffset="47807">12285 6112 92 0,'-24'-13'37'0,"2"8"0"15,-10-3 2-15,5 11-31 16,-12 1-2-16,1 11-1 16,-6 4-1-16,3 11-1 0,3 2 0 15,5 4-1-15,7-2-1 16,8 0 0-16,12-8 0 15,9-4 0-15,14-13-1 16,13-6 0-16,10-16 1 16,11-11-1-16,4-10 0 15,6-11 1-15,-1-8-1 16,-3-4 0-16,-9-6-1 15,-2-1 2-15,-9-2-2 16,-11 4 0-16,-10 8-1 16,-5 10 1-16,-8 9-1 15,-6 19 1-15,3 16 1 16,-24 13-1-16,4 23 2 15,-1 11 1-15,-1 10-1 16,2 10 0-16,9 4 0 0,3-8-3 16,13-1-1-16,7-16-4 15,22 2-12-15,-7-27-8 16,23-2-13-16,-7-20 2 15,10-6-1-15,-5-13 2 16</inkml:trace>
  <inkml:trace contextRef="#ctx0" brushRef="#br0" timeOffset="48429">12794 6032 83 0,'-23'23'37'0,"10"0"-2"16,-7 5 3-16,6 9-26 15,-5-5-7-15,6 7-1 16,3-4-1-16,4-2 0 0,-1-7-1 15,5-3-1-15,1-12 1 16,1-11 0-16,0 0-1 16,17-19 0-16,-5-6 0 15,-1-6 0-15,4-8 0 16,2-5 0-16,-2-3-1 15,1 0 1-15,-3 4-1 16,-2 6 0-16,0 5-2 16,-1 7 2-16,-1 7 1 15,-9 18-2-15,22-9 1 16,-8 14 0-16,5 0 0 15,4 6 0-15,5-1 2 16,6 1-2-16,5-5 0 16,2 3 0-16,3-7 0 0,-1-2 0 15,-5-1 0-15,-3-2 0 16,-7-1 1-16,-6 1-1 15,-12 1 1-15,-10 2 0 16,0 0 0-16,0 0 0 16,-25 16 0-16,6-1 0 15,1 6 0-15,-1 8 0 16,3 5 0-16,5 6 0 15,5 0-1-15,6 3 1 16,10-6-1-16,8-4 1 16,8-9-1-16,5-8 0 15,3-9 1-15,1-11-1 16,0-11 0-16,-5-7 1 15,-7-9-1-15,-7-3 1 16,-9-4-2-16,-8-1 0 0,-6 1-3 16,-10-2-3-16,8 18-13 15,-22-15-5-15,20 24-11 16,-13-9-3-16,24 22-3 15,-19-19 2-15</inkml:trace>
  <inkml:trace contextRef="#ctx0" brushRef="#br0" timeOffset="49047">14033 6017 94 0,'-17'-3'37'16,"0"14"-1"-16,-14 4 0 15,-3 13-32-15,-9 2-1 16,4 10-1-16,-6 1 0 15,2 2 0-15,3-1-1 16,7-8-2-16,9-1-1 16,4-15-3-16,15-2-6 15,5-16-7-15,7-12-18 16,2-8 2-16,15 4 16 15,-15-17 6-15,6 6 7 16,-2-3 6-16,-12-2 6 16,8 14 12-16,-22-3 15 15,13 21 2-15,-24-24-17 16,24 24-6-16,-17 10-4 0,16 6-3 15,4-1-3-15,11 6-1 16,7-3-1-16,11 2-2 16,11-3-1-16,8-7-2 15,10 4-7-15,-7-18-19 16,15 2-8-16,-11-10 0 15,6 0 0-15</inkml:trace>
  <inkml:trace contextRef="#ctx0" brushRef="#br0" timeOffset="49248">14300 5989 97 0,'-21'19'36'16,"-5"6"3"-16,5 16-3 0,-2 0-32 15,4 8 0-15,4-2-1 16,6 1-1-16,7-6-2 15,5-9-1-15,12-9-3 16,0-22-12-16,19-2-22 16,-4-15 1-16,10-10 0 15,-8-15-1-15</inkml:trace>
  <inkml:trace contextRef="#ctx0" brushRef="#br0" timeOffset="49385">14312 5680 92 0,'-20'-15'34'0,"0"10"0"15,10 12-5-15,12 9-62 0,6 4 0 16,14 7-2-16,9 0 0 16</inkml:trace>
  <inkml:trace contextRef="#ctx0" brushRef="#br0" timeOffset="49820">14736 6033 96 0,'-26'5'38'16,"-10"-4"2"-16,6 14-1 16,-8-2-33-16,9 12 0 0,-1 3-2 15,9 8-1-15,3-1 0 16,9 0-1-16,12-5-1 15,10-6 0-15,9-9 0 16,10-14 0-16,5-13-1 16,7-13 1-16,4-13 0 15,-1-11-1-15,1-9 0 16,-7-5 1-16,-3-9-1 15,-4-1-1-15,-3 1 0 16,-8 6 1-16,-3 11-1 16,-9 7 0-16,-7 17 1 15,-5 15-2-15,-12 28 2 16,-6 18 1-16,-7 17 0 15,-5 13 0-15,3 10-1 16,4 6-1-16,8 3-2 0,7-10-3 16,20 1-12-16,-1-25-10 15,27 1-12-15,-2-23 1 16,15-4-2-16,-3-19 1 15</inkml:trace>
  <inkml:trace contextRef="#ctx0" brushRef="#br0" timeOffset="50173">15234 6044 100 0,'-7'19'39'16,"-1"-5"1"-16,15 7-2 15,6-8-33-15,10-1-1 16,4-7-1-16,9-5 0 0,4-9 0 15,4-4-1-15,-6-8-1 16,-1-2 0-16,-10-5 0 16,-4 0 0-16,-14-2-1 15,-7 2 0-15,-11 5 0 16,-13 6 0-16,-7 9 0 15,-12 10 1-15,-7 12-1 16,-3 12 1-16,2 10 0 16,4 8 0-16,12 6 1 15,13 2-1-15,20-6-1 16,20-6-1-16,21-7-2 15,13-19-6-15,27 3-14 16,-8-28-10-16,14-4-10 16,-6-15 1-16,1-6-1 15</inkml:trace>
  <inkml:trace contextRef="#ctx0" brushRef="#br0" timeOffset="51427">1341 8125 85 0,'0'0'35'15,"-10"5"0"-15,10-5-1 16,0 0-31-16,14 1 0 16,1-1-1-16,5 2 0 15,5-3 0-15,6 6 0 0,2-3 0 16,4 0 0-16,-4 1-1 15,-2 0 0-15,-7 2 0 16,-6 4 0-16,-11 4 0 16,-8 5 0-16,-12 8 0 15,-8 7 1-15,-10 4 0 16,-3 8 0-16,-4 5-1 15,2 2 1-15,2-4-1 16,7-1 1-16,7-8-1 16,13-7-1-16,12-6 0 15,10-14-1-15,13-10 1 16,9-14-2-16,14-6-1 15,3-10-2-15,15 3-3 16,-9-19-16-16,12 11-13 0,-10-5 0 16,3 11-2-16,-14-3 2 15</inkml:trace>
  <inkml:trace contextRef="#ctx0" brushRef="#br0" timeOffset="51819">2033 8247 89 0,'0'0'37'16,"-23"-17"-1"-16,23 17 1 16,-27 9-32-16,14 12 0 15,-5 11-1-15,1 16 0 16,-2 7-1-16,4 11-1 0,3 2 0 15,7 0 1-15,9-7-2 16,10-8 1-16,14-17-1 16,7-17 0-16,14-22 0 15,4-17 0-15,5-16 0 16,-1-13-1-16,-7-9 2 15,-6-6-2-15,-15-2 0 16,-14 4-1-16,-14 7 0 16,-19 7-1-16,-10 13-1 15,-13 7-1-15,-3 10-1 16,-4 3-2-16,5 11-1 15,-4-9-7-15,27 13-14 16,0-10-7-16,20 10 1 0,14-26-2 16,12 8 4-16</inkml:trace>
  <inkml:trace contextRef="#ctx0" brushRef="#br0" timeOffset="52203">1994 7811 92 0,'-104'5'36'0,"-4"16"1"15,-10 8 0-15,11 24-31 16,-9 10 0-16,15 25-3 16,11 19 0-16,22 18-1 15,23 14 1-15,29 11-3 16,26-2 2-16,32-5-2 0,29-17 1 15,35-21-1-15,29-33 2 16,18-32-2-16,15-36 1 16,9-34 0-16,0-29-1 15,-10-25 2-15,-19-19-1 16,-26-10 0-16,-33-6 0 15,-29-1 0-15,-38 5 0 16,-38 0 0-16,-31 5 0 16,-25 5-1-16,-20 7-1 15,-14 8-1-15,-11 19-1 16,-8 13-2-16,4 25-1 15,4 13-10-15,34 34-15 16,3 4-8-16,32 23 0 16,22 6-1-16</inkml:trace>
  <inkml:trace contextRef="#ctx0" brushRef="#br0" timeOffset="54522">3440 8326 61 0,'0'0'34'16,"-15"11"-1"-16,2 2 1 15,8 12-25-15,-14 3-1 16,6 15-2-16,-9 6-1 15,4 14-1-15,-5 1 1 16,1 8-2-16,0-3 1 16,4-5-2-16,2-11 1 15,7-6-1-15,2-18 1 0,11-11-2 16,7-24 0-16,7-18-1 15,8-19 1-15,6-13 0 16,4-17-1-16,1-8 0 16,0-9 0-16,-2-1 0 15,-5 2 1-15,-3 3 0 16,-8 6 0-16,-1 11 0 15,-5 13-1-15,-3 11 1 16,-2 12 0-16,0 12 0 16,-8 21-1-16,23 15 1 15,-11 13-1-15,1 14 0 16,2 13 1-16,2 12-1 15,3 8 0-15,2 8 0 16,2-5 0-16,3 2 0 0,1-6-1 16,-1-8 1-16,0-6-3 15,-4-14-1-15,-3-6-3 16,-15-24-13-16,10 4-17 15,-15-20-1-15,-14 3 0 16,-8-13 0-16</inkml:trace>
  <inkml:trace contextRef="#ctx0" brushRef="#br0" timeOffset="54696">3610 8773 79 0,'-34'-8'37'0,"0"-2"-2"16,12 5 3-16,5-8-29 16,17 13-3-16,18-26-1 15,15 6-3-15,12-7 0 16,12-6-1-16,11-4-2 15,6-8-3-15,12 10-8 0,-12-13-26 16,4 9 2-16,-11-3-2 16,-2 5-1-16</inkml:trace>
  <inkml:trace contextRef="#ctx0" brushRef="#br0" timeOffset="54928">4345 7957 98 0,'0'0'38'15,"-24"16"0"-15,15 14-3 16,-7 6-31-16,8 12 0 0,-2 10-2 16,0 11-1-16,2 7 1 15,4 6-2-15,1 1-2 16,4-7-2-16,6 0-2 15,-4-19-19-15,16 0-13 16,-1-20 0-16,8-9-1 16,2-18 1-16</inkml:trace>
  <inkml:trace contextRef="#ctx0" brushRef="#br0" timeOffset="55309">4625 8417 81 0,'-14'10'38'15,"0"12"-1"-15,-4 2 2 0,7 5-31 16,1 5-5-16,5 1 2 16,5 0-3-16,10-3 2 15,2-6-2-15,10-8 1 16,9-8-2-16,9-10 0 15,2-11 0-15,5-6 0 16,0-11 0-16,0-6 0 16,-4-5 0-16,-5-1-1 15,-5-2 1-15,-8 3 0 16,-5 6-1-16,-6 4 1 15,-5 8-1-15,-3 8 0 16,-6 13 0-16,-7 12 0 16,-2 11-1-16,-4 9 1 15,2 8-2-15,0 0 0 0,4 6-3 16,2-6-1-16,13 5-10 15,-3-24-21-15,23-5-1 16,0-17-2-16,13-7 1 16</inkml:trace>
  <inkml:trace contextRef="#ctx0" brushRef="#br0" timeOffset="55893">5397 8342 88 0,'-20'25'37'0,"-5"-2"1"15,6 13 0-15,0-4-33 16,4 8-1-16,3-5-1 0,2 1-1 16,6-4 0-16,3-1-1 15,2-9-1-15,3-7 0 16,-4-15 1-16,14 8-1 15,-14-8 1-15,19-21-1 16,-11 0 1-16,3-8-1 16,-1-3 1-16,1-4-1 15,0 0 1-15,2-2-1 16,-2 4 0-16,2 2 0 15,-4 7 0-15,0 5 0 16,2 8 0-16,-11 12 0 16,13-1 1-16,-8 16 0 15,-2 1-1-15,0 8 1 16,3 1 0-16,2 2 0 15,0-3-1-15,3-2 0 0,4-8 1 16,4-10-1-16,6-7 0 16,1-10 0-16,3-6 1 15,4-6-1-15,-6-2 1 16,0-3 0-16,-4 2-1 15,-4 7 1-15,-5 3 0 16,-4 8 0-16,-10 10 0 16,0 0 0-16,2 17 0 15,-6 6-1-15,-4 7 0 16,1 7 0-16,0 4-2 15,1 1-2-15,10 4-3 16,-4-17-12-16,22 9-9 16,-6-22-13-16,15-3 1 15,-1-18-2-15,12-3 3 0</inkml:trace>
  <inkml:trace contextRef="#ctx0" brushRef="#br0" timeOffset="56079">6142 8298 91 0,'-12'14'39'15,"-10"3"2"-15,6 15-2 16,-6 7-35-16,7 5 1 16,2 3-2-16,7 0-2 15,4 0-2-15,5-9-3 16,11 0-5-16,-10-24-19 15,15-1-11-15,-4-18-1 16,9-6 0-16</inkml:trace>
  <inkml:trace contextRef="#ctx0" brushRef="#br0" timeOffset="56229">6123 8123 98 0,'-22'-18'37'15,"8"13"0"-15,4 7-9 16,10-2-64-16,0 0 0 15,0 0-2-15,24 20-2 16</inkml:trace>
  <inkml:trace contextRef="#ctx0" brushRef="#br0" timeOffset="56631">6447 8361 102 0,'2'27'41'16,"-9"-9"0"-16,7 14-8 15,-5-12-29-15,1 6 0 16,1-3-1-16,0 2-1 16,-3-2 0-16,1-3-1 15,3-4-1-15,2-5 1 16,0-11-1-16,10 0 0 15,2-13 0-15,6-10 0 16,4-5 0-16,5-7 0 0,-2-2 1 16,4-2-1-16,-1 0 1 15,-5 4-1-15,-3 10 1 16,-4 5-1-16,-4 9 0 15,-12 11 1-15,16 5-1 16,-11 11 0-16,-3 7 0 16,2 9 0-16,-1 3 0 15,5 1-1-15,1 5-1 16,4-9-4-16,10 10-15 15,-12-25-12-15,11 8-8 16,-7-14-1-16,9-4 0 16</inkml:trace>
  <inkml:trace contextRef="#ctx0" brushRef="#br0" timeOffset="57159">7148 8348 82 0,'0'0'38'0,"-16"-6"0"16,9 17 1-16,-9 4-36 15,7 12 1-15,-1 8-2 0,4 5 0 16,3 5-2-16,3 2 1 16,5 2-2-16,4-10-2 15,9 2-8-15,-2-19-25 16,11-7 0-16,1-16-3 15,6-7 2-15</inkml:trace>
  <inkml:trace contextRef="#ctx0" brushRef="#br0" timeOffset="57339">7184 8055 99 0,'-23'-12'39'15,"-3"1"0"-15,13 16-2 0,2 1-38 16,11-6-4-16,16 21-17 15,3-12-16-15,13 6 0 16,2-1-2-16,12 4 2 16</inkml:trace>
  <inkml:trace contextRef="#ctx0" brushRef="#br0" timeOffset="57730">7533 8366 87 0,'-22'15'38'16,"8"6"0"-16,-8-4 2 15,15 8-34-15,-8-4 0 16,7 7-2-16,5-3-1 0,6 1 0 16,6-7-1-16,10-3-1 15,6-6 0-15,6-7 0 16,4-9 0-16,4-5-1 15,0-8 1-15,-1-5-1 16,-3-2 0-16,-3-1 1 16,-8-1-1-16,-5 3 0 15,-5 1 1-15,-3 7-1 16,-6 3 0-16,-5 14 0 15,0 0 0-15,0 0 0 16,-5 15 0-16,0 8 0 16,1 7-1-16,3 2-1 15,6 8-1-15,3-5-2 16,10 3-4-16,-5-16-11 15,26 8-15-15,-10-17-5 0,13-2 0 16,-5-14 2-16</inkml:trace>
  <inkml:trace contextRef="#ctx0" brushRef="#br0" timeOffset="58224">8201 8439 83 0,'0'0'38'0,"-8"-12"-1"15,8 12 1-15,-20 16-32 16,12 5 0-16,-3 2-2 15,1 7 0-15,0-1-1 16,1 4 0-16,1-3-1 16,4-3 0-16,1-9 0 15,3-6-1-15,0-12 0 0,15-5-1 16,-1-11 0-16,4-8 1 15,0-7-1-15,1-4 0 16,1-2 1-16,-2-2-1 16,-2 4 0-16,-4 7 0 15,-4 5 1-15,-3 6-1 16,-5 17 0-16,6-12 0 15,-6 12 0-15,0 0 0 16,14 15 0-16,-3-8-1 16,9 0 1-16,3-4 0 15,5-2 0-15,3-3 0 16,-1-3 1-16,3-2-1 15,-3-1 1-15,-1-2 0 16,-5 0 0-16,-3-2-1 16,-1 2 1-16,-5 2-1 0,-1 3 0 15,-2 5 0-15,-12 0 0 16,15 24-1-16,-10 0 0 15,-5 9-2-15,1 8-3 16,-9-6-12-16,13 17-10 16,-14-14-12-16,10 0-1 15,-1-14-1-15,7-6 2 16</inkml:trace>
  <inkml:trace contextRef="#ctx0" brushRef="#br0" timeOffset="62379">10033 8014 55 0,'0'0'33'0,"-4"22"-1"16,-5-1 0-16,2 11-27 16,-12 4 0-16,2 11 0 15,-5 4 0-15,5 11-1 16,-5-9 0-16,5 5-1 0,2-10-1 15,5-6 1-15,3-11-1 16,7-10 0-16,0-21 0 16,0 0 0-16,16-34-1 15,0-2 0-15,1-12 1 16,1-5-1-16,0-4 0 15,0-9 1-15,-2 1-1 16,-1 4 1-16,-2 1-1 16,-4 11 0-16,-2 6 0 15,-1 7 0-15,-1 10 0 16,-2 15 0-16,-3 11-1 15,8 26 0-15,-2 9 0 16,3 10-1-16,4 11 1 16,6 7 0-16,4 6 0 0,5 2-1 15,10-8 0-15,0-8 1 16,4-11 0-16,1-10 0 15,0-16 1-15,-2-14 0 16,-5-15-1-16,-1-12 1 16,-11-14 1-16,-3-7-1 15,-7-12 0-15,-4-4 1 16,-4-1-1-16,-5-1 1 15,-3 1-1-15,-3 7 0 16,-2 7-1-16,0 6-1 16,4 16-2-16,-5 6-3 15,8 19-9-15,0 0-22 16,7 24 1-16,-5-5-3 15,16 14-1-15</inkml:trace>
  <inkml:trace contextRef="#ctx0" brushRef="#br0" timeOffset="62642">10845 8202 81 0,'-1'-20'39'16,"1"20"-1"-16,-10-13 0 15,10 13-33-15,-10 15-1 16,2 8-1-16,-4 8 0 16,1 13-1-16,-2 4-2 15,4 8 1-15,2-2-2 0,3-7-1 16,9-4-2-16,1-22-7 15,16-2-26-15,-4-26 0 16,11-8-2-16,-1-17 2 16</inkml:trace>
  <inkml:trace contextRef="#ctx0" brushRef="#br0" timeOffset="62793">10916 7980 87 0,'-31'-46'38'0,"7"12"-1"15,-3 3 0-15,15 13-31 16,-4 1-4-16,11 4-6 15,20 11-23-15,-3-7-10 0,16 8 1 16,-1-7-2-16</inkml:trace>
  <inkml:trace contextRef="#ctx0" brushRef="#br0" timeOffset="63039">11329 7664 75 0,'8'-12'37'15,"-8"12"-1"-15,0 0 2 16,16 25-29-16,-22-2-2 15,5 19-1-15,-6 7-2 16,-1 13 0-16,1 8-3 16,-2 5-1-16,-1 1 0 15,1 0-1-15,1-3 0 16,4-7-1-16,4-2-3 0,-6-19-7 15,15 0-25-15,-10-17 0 16,7-5 0-16,-6-23-1 16</inkml:trace>
  <inkml:trace contextRef="#ctx0" brushRef="#br0" timeOffset="63874">11155 8191 98 0,'-11'-5'37'16,"0"1"1"-16,11 4-9 15,14 4-26-15,5-4-1 16,6-2-1-16,10-2 0 16,6 1 0-16,10 1 0 0,2-1 0 15,0 3 0-15,-4 3 0 16,-5 4 0-16,-6 2 0 15,-8 7 0-15,-8 1 0 16,-9 4 0-16,-8 3-1 16,-2 3 1-16,-7-1-1 15,0 2 1-15,-3-3-1 16,-1 0 0-16,-1-6 1 15,4-3-1-15,0-4 0 16,5-12 0-16,0 0 0 16,0 0 0-16,14-23 0 15,-5 0 0-15,5-8 0 16,1-3 0-16,1-3 1 15,2-1-1-15,-2-1 0 0,-1 7 1 16,-2 3-1-16,-3 9 1 16,1 3-1-16,-1 11 0 15,4 5 0-15,0 4 0 16,4 7-1-16,4 0 1 15,4 3 0-15,5-4-1 16,3 4 1-16,4-8-1 16,-3 1 1-16,-3-2 0 15,-2-3 0-15,-4-1 1 16,-8 0-1-16,-7-1 0 15,-11 1 1-15,0 0-1 16,-18 5 1-16,-1 5-1 16,-6 1 1-16,-4 9 0 15,-3 3-1-15,1 6 1 16,-1 3 0-16,6 5 0 0,6-4-1 15,5 2 1-15,9-6-1 16,9-7 0-16,7-7 0 16,10-11 0-16,7-7 0 15,6-13 0-15,5-6 0 16,0-7 0-16,1-6 1 15,-1-2-1-15,-5-1 0 16,-6 3 1-16,-4 3-1 16,-8 7 1-16,-5 4-1 15,-5 10 0-15,-5 11 0 16,0 0 1-16,-15 22-1 15,5 3 0-15,-1 5 0 16,2 6 0-16,5 0-1 16,5 0 0-16,11-4-2 0,6-14-2 15,15-2-6-15,1-26-10 16,23 1-12-16,-5-25-6 15,12-2-2-15,-8-20 3 16</inkml:trace>
  <inkml:trace contextRef="#ctx0" brushRef="#br0" timeOffset="64084">12822 7649 94 0,'-23'14'39'16,"-11"12"0"-16,2 24 0 15,-19 10-31-15,14 9-4 16,1 1-1-16,8 6-1 0,3-1-1 15,8-4-2-15,9-6-1 16,5-8-3-16,10-3-5 16,-8-23-16-16,12 2-13 15,-5-22 1-15,7-1-2 16,-13-10 2-16</inkml:trace>
  <inkml:trace contextRef="#ctx0" brushRef="#br0" timeOffset="64265">12506 8109 75 0,'-14'-24'40'15,"9"10"-2"-15,-4 2 2 16,14 24-21-16,-5-12-15 16,14 18-2-16,4-6-1 0,6-2-3 15,13 3-2-15,2-14-17 16,17 11-17-16,0-17-1 16,8 5-2-16,-4-8 2 15</inkml:trace>
  <inkml:trace contextRef="#ctx0" brushRef="#br0" timeOffset="64625">12992 8182 92 0,'-37'30'40'0,"19"6"0"16,-2-14 0-16,29 3-34 16,3-14-2-16,15-5-1 0,12-11-1 15,10-6 0-15,5-8-1 16,3-6 0-16,-6-7 0 15,-6-3 0-15,-11 2-1 16,-10-1 1-16,-17 6-1 16,-14 8 1-16,-19 8 0 15,-12 15 0-15,-15 15-1 16,-6 8 0-16,-4 10 0 15,5 12 0-15,6 3 1 16,13 2-1-16,14-1 1 16,22-7-2-16,23-9-1 15,14-13-2-15,26-1-10 16,1-34-13-16,23 2-14 15,-2-21 0-15,9-2-2 16,-3-16 2-16</inkml:trace>
  <inkml:trace contextRef="#ctx0" brushRef="#br0" timeOffset="65961">1305 10858 78 0,'0'0'38'0,"4"-16"-1"16,11 6 0-16,-3-19-20 15,9 10-16-15,8-4 0 16,4 5-1-16,3 3 0 15,0 4 0-15,-6 11 0 16,-6 10 2-16,-10 10-1 16,-6 10 0-16,-13 8 1 15,-6 11 0-15,-10 5-1 16,-6 5-1-16,-6 1 2 0,3-7-1 15,1-6 1-15,9-9-3 16,7-10 1-16,14-13-2 16,14-16 2-16,14-17-2 15,22-9-2-15,7-11 0 16,20 2-7-16,-10-16-24 15,13 8-1-15,-9-7 0 16,1 10-2-16</inkml:trace>
  <inkml:trace contextRef="#ctx0" brushRef="#br0" timeOffset="66188">2088 10712 50 0,'0'0'37'0,"0"0"-1"16,0 0 0-16,-3 10-9 15,7 20-9-15,-8 0-12 16,3 10-2-16,-3 5-3 16,3 7 0-16,-2 0-2 15,3-4-2-15,4-4-2 16,2-16-12-16,12-3-21 15,-4-19-1-15,13-6-1 16,-3-16 2-16</inkml:trace>
  <inkml:trace contextRef="#ctx0" brushRef="#br0" timeOffset="66601">1882 10268 83 0,'-108'2'41'0,"4"28"0"15,-6 9-2-15,7 33-24 16,1 8-11-16,16 17 0 16,19 8-3-16,20 8 0 15,23 2 0-15,20 5-2 16,26 0 1-16,22-8-2 15,29-13 0-15,19-17 0 16,21-17 1-16,14-19 0 16,5-28 0-16,7-23 0 15,4-29 1-15,-3-18 0 0,-9-17 0 16,-20-13 0-16,-19-7 2 15,-24-4 1-15,-23 2-2 16,-24-1 2-16,-30 1-2 16,-25 2 0-16,-21 2-1 15,-18 7 0-15,-15 8-1 16,-13 5-4-16,-8 21 2 15,-4 10-4-15,12 27-8 16,-5 4-17-16,27 24-6 16,12 6 0-16,30 13-4 15</inkml:trace>
  <inkml:trace contextRef="#ctx0" brushRef="#br0" timeOffset="67414">3309 10678 56 0,'0'0'35'0,"0"0"0"0,-6 23 0 16,-6-8-13-16,4 24-17 15,-13 4-1-15,3 17 0 16,-5 3-1-16,2 11-1 15,-2-1 0-15,5 2-1 16,1-8 0-16,6-7-1 16,2-12 0-16,7-13 0 15,4-17 1-15,-2-18 0 16,22-17 0-16,0-19 0 15,2-12 1-15,4-12 1 16,2-12 0-16,1-6 0 16,-1-7-1-16,-2 3 1 15,-4 3-1-15,-3 11 1 16,-6 8-2-16,-2 13-1 0,-4 11 1 15,1 14-1-15,-10 22 1 16,18 7 0-16,-6 19 0 16,2 14 0-16,1 10-1 15,3 8 1-15,3 6-1 16,3 7 0-16,2 2-2 15,-2-7-1-15,0-4 0 16,-2-9-2-16,3-6-1 16,-7-13-4-16,4 1-9 15,-22-35-21-15,13 18 1 16,-13-18 0-16,-9-20 0 15</inkml:trace>
  <inkml:trace contextRef="#ctx0" brushRef="#br0" timeOffset="67585">3426 11030 74 0,'-24'2'41'15,"5"-3"-2"-15,19 1-1 16,0 0-17-16,0 0-18 16,28-2-2-16,6-13-1 15,13-7-5-15,7-20-14 16,19 5-18-16,-4-13 0 15,12 0-2-15,-4-9 0 16</inkml:trace>
  <inkml:trace contextRef="#ctx0" brushRef="#br0" timeOffset="67780">4178 10416 92 0,'-22'51'41'0,"-12"3"-3"15,9 18 2-15,-14 0-37 16,12 5-1-16,3 2-1 15,6-2-4-15,10 0 0 16,3-15-7-16,23 2-27 16,-7-21-2-16,15-5-1 15,-3-16-1-15</inkml:trace>
  <inkml:trace contextRef="#ctx0" brushRef="#br0" timeOffset="68201">4403 10904 97 0,'-15'-1'37'0,"8"14"3"16,-9-4-5-16,6 15-30 15,-6 3-2-15,4 10-2 16,3-2 1-16,2 6-2 15,4-4 1-15,6-4-2 16,5-4 2-16,6-8-2 16,6-10 2-16,5-7 0 15,4-10-1-15,3-8 1 16,1-8-1-16,2-6 3 15,-5-6-2-15,3-2 2 16,-6-1-2-16,-3 1 1 16,-4 2-1-16,-3 7 2 15,-8 5-2-15,-3 9-1 0,-6 13 0 16,0 0-1-16,-5 15 0 15,-2 4-1-15,0 9-2 16,-1-1-1-16,9 5 0 16,-1-5-4-16,15 2-2 15,-15-29-15-15,38 24-13 16,-12-28 1-16,13-1 0 15,-3-11 3-15</inkml:trace>
  <inkml:trace contextRef="#ctx0" brushRef="#br0" timeOffset="68767">5049 10865 97 0,'-9'10'38'0,"5"9"1"16,-19-4-5-16,9 12-30 15,0 1 0-15,4 4-3 16,0 0 1-16,0-2-2 15,5-3 0-15,1-6-1 16,3-5 1-16,1-16-1 16,10 10 1-16,-10-10 0 15,20-19 1-15,-6 2 2 16,-1-6-2-16,-1-3 1 15,1 0-1-15,-4-2 2 16,1 4-2-16,-3 4 1 16,-4 4-2-16,1 4 0 15,-4 12 0-15,4-11 0 0,-4 11 0 16,0 0 1-16,12 15-2 15,-12-15 2-15,18 20-1 16,-5-10 0-16,6-2 1 16,0-2-1-16,2-3 0 15,1-4 0-15,4-4 1 16,0-3-1-16,3-5 0 15,0-1 1-15,-1-5-1 16,-1 2 0-16,-4 1 1 16,-1-2-1-16,-2 5 0 15,-7 1 1-15,-13 12-1 16,15-4 1-16,-15 4-1 15,0 21 0-15,-2-2 1 16,-1 3-1-16,-1 3-1 0,2 5-1 16,3 0-2-16,3-6-2 15,7 2-1-15,-3-15-7 16,19 11-10-16,-16-21-16 15,15 3 2-15,-4-17-2 16,7 0 4-16</inkml:trace>
  <inkml:trace contextRef="#ctx0" brushRef="#br0" timeOffset="68967">5714 10825 71 0,'0'0'39'16,"-6"23"-1"-16,4 8-11 15,-15-7 4-15,10 14-26 16,-5-2-1-16,6 3-3 0,2-6-1 15,4-3-2-15,5-6-1 16,2-14-4-16,14 4-17 16,-8-24-16-16,4-1 3 15,-7-14 0-15,8-2-1 16</inkml:trace>
  <inkml:trace contextRef="#ctx0" brushRef="#br0" timeOffset="69109">5712 10536 102 0,'-12'-2'38'0,"-4"0"1"16,16 2-5-16,-10 20-40 16,10-20-29-16,10 14-4 0,2-11 1 15,8 9-1-15</inkml:trace>
  <inkml:trace contextRef="#ctx0" brushRef="#br0" timeOffset="69501">5939 10812 109 0,'-6'29'39'0,"6"10"0"16,-12-16-7-16,7 12-27 16,0-7-2-16,0 0-2 15,4-4 0-15,1-4-1 16,-1-6 0-16,2-3-1 15,-1-11 2-15,18-3 0 0,-8-11 0 16,6-6 1-16,2-4-1 16,4-6 2-16,3-2-2 15,1-3 1-15,-2 4-2 16,4 4 0-16,-3 3 0 15,0 11 0-15,-3 6 0 16,-4 7 1-16,-4 10-1 16,-2 6 0-16,-4 8 0 15,-3 4 0-15,1 2-2 16,-3 1-1-16,2-1-1 15,1-4-4-15,10 2-3 16,-16-28-12-16,36 30-10 16,-16-32-8-16,9 2 2 15,-4-13 2-15</inkml:trace>
  <inkml:trace contextRef="#ctx0" brushRef="#br0" timeOffset="69688">6550 10853 95 0,'-17'35'37'0,"3"11"-1"16,-6-5-1-16,10 2-32 16,1-5-1-16,9-3-2 15,1-7-2-15,8-13-6 16,16-7-28-16,-7-21-2 15,9-5 0-15,-3-14 0 16</inkml:trace>
  <inkml:trace contextRef="#ctx0" brushRef="#br0" timeOffset="69839">6635 10428 96 0,'-25'0'40'0,"-3"2"0"15,7 4-10-15,8-12-52 16,-4 5-19-16,17 1-1 15,0 0-1-15</inkml:trace>
  <inkml:trace contextRef="#ctx0" brushRef="#br0" timeOffset="70603">6854 10797 89 0,'0'0'38'16,"-6"17"1"-16,-7-12-10 0,9 17-15 16,-14-2-8-16,7 9-1 15,-7 4-1-15,8 0-3 16,-3 2 1-16,11-2-2 15,3-5 1-15,10-2-2 16,7-8 2-16,10-10-2 16,5-8 1-16,9-8 1 15,2-11 0-15,1-5 1 16,1-6-1-16,-6-4 1 15,-3-1-1-15,-8 0 1 16,-5 1-1-16,-6 6 1 16,-4 4-2-16,-7 6 1 15,-3 8-1-15,-4 10 0 0,0 0-1 16,-7 12 1-1,0 7-2-15,0 1-1 0,3 7 0 16,-1-4-3-16,10 12-7 16,-10-19-15-16,20 7-12 15,-4-14-1-15,14 2 3 16,0-16-1-16</inkml:trace>
  <inkml:trace contextRef="#ctx0" brushRef="#br0" timeOffset="71100">7485 10812 67 0,'0'0'39'0,"0"0"-1"16,0 0 2-16,-21 6-19 0,16 14-12 16,-9-1-3-16,4 7-1 15,-2 2-2-15,1 2 0 16,3-5-2-16,1 1-1 15,5-8 2-15,3-5-1 16,-1-13-1-16,11 1 1 16,-2-12-1-16,5-8 0 15,1-6 1-15,3-2 1 16,1-5-2-16,2 0 0 15,-4 2 0-15,2 3-1 16,-6 9 2-16,-2 3-1 16,-11 15 0-16,14-6 1 15,-14 6-1-15,3 21 1 16,-3-6-1-16,3 1 1 15,0 2-1-15,4-3 0 0,5-6 0 16,5-4 1-16,6-7-1 16,5-9 0-16,6-5 0 15,1-4 0-15,3-4 0 16,0 0 0-16,-3 1 0 15,-4 5 1-15,-6 8-1 16,-7 12 0-16,-8 9 0 16,-5 10-1-16,-5 9-1 15,-3-1-3-15,8 16-11 16,-18-18-13-16,18 9-11 15,-5-16-2-15,11-2-1 16,1-14 1-16</inkml:trace>
  <inkml:trace contextRef="#ctx0" brushRef="#br0" timeOffset="72204">8907 10338 77 0,'12'-10'35'15,"-12"10"1"-15,0 0-1 16,4 16-29-16,-8 7 0 15,-3 4-4-15,2 17 3 16,-7 5-3-16,2 11 2 16,-3 5-2-16,1 5 0 15,2-4-2-15,1-4 1 0,5-6-3 16,4-12-1-16,11 0-11 15,0-25-27-15,10-6 4 16,1-18-2-16,7-1 1 16</inkml:trace>
  <inkml:trace contextRef="#ctx0" brushRef="#br0" timeOffset="72400">8938 10720 78 0,'-22'-6'40'15,"9"8"0"-15,-1-4-1 16,14 2-19-16,-1 10-17 15,12-12-1-15,6-4-1 0,12-5-2 16,9-1-1-16,8-7-2 16,14 0-4-16,-5-16-28 15,12 7-3-15,-5-12 1 16,1 6-2-16</inkml:trace>
  <inkml:trace contextRef="#ctx0" brushRef="#br0" timeOffset="72640">9440 10253 100 0,'-26'23'37'0,"6"17"3"16,-5 2-5-16,9 13-30 15,-5 5-3-15,5 7 2 0,2 3-4 16,4 0 2-1,9-3-2-15,5-7-1 0,7-6-2 16,7-12-1-16,7-6-3 16,1-22-4-16,18 1-26 15,-10-19-1-15,10-4 2 16,-10-10-3-16</inkml:trace>
  <inkml:trace contextRef="#ctx0" brushRef="#br0" timeOffset="73166">9612 10671 93 0,'-20'-6'37'15,"5"17"0"-15,-8-1-4 16,10 17-26-16,-3 0-1 0,8 10-1 16,-1 0-1-16,9 6-1 15,8-6-1-15,6-7 0 16,6-7 0-16,6-8-1 15,5-12-1-15,7-11 1 16,1-10-1-16,3-11 1 16,-5-7-1-16,1-5 1 15,-7-4-1-15,-1-3 0 16,-6 2 1-16,-6 5-2 15,-4 5 1-15,-7 12-1 16,-4 10 0-16,-3 14 1 16,-9 18-1-16,0 18 0 15,-2 15 0-15,-4 16 1 16,0 12-1-16,-3 8 0 15,2 3 0-15,4-3 1 0,0-4-1 16,3-6 0-16,0-14 1 16,3-11 0-16,-1-15 0 15,0-13 0-15,1-14 0 16,6-10 0-16,-15-19 0 15,7-10 1-15,1-7-1 16,1-13-1-16,3-7 2 16,3-6 0-16,2-4 0 15,5 4 0-15,1 2-1 16,6 4 2-16,1 6-3 15,3 7 0-15,4 13-3 16,-1 4-2-16,16 21-14 16,-17-11-13-16,18 16-5 15,-7-3-1-15,11 7-1 0</inkml:trace>
  <inkml:trace contextRef="#ctx0" brushRef="#br0" timeOffset="73642">10487 10676 100 0,'-15'-7'38'15,"-10"-3"1"-15,6 10-7 16,-14-5-26-16,4 11 0 15,-6 3-2-15,4 9 0 16,-2 5-1-16,4 6 0 0,2 1-1 16,8 5-1-16,7-4 0 15,9-3 0-15,9-8 0 16,13-8-1-16,7-10 0 15,9-10 0-15,7-10 1 16,3-10-1-16,3-8 0 16,-1-5 0-16,-5-6 1 15,-8-3-1-15,-5 0 0 16,-9 3 1-16,-8 4-1 15,-8 8 0-15,-5 9 1 16,-8 10-1-16,-6 14 0 16,1 12 0-16,-5 12 0 15,3 10 0-15,3 6 0 16,3 5-1-16,9 1 0 15,8-5-2-15,9-3-1 0,11-12-1 16,13-3-4-16,-3-22-10 16,20 9-14-16,-13-23-6 15,7 3 1-15,-12-8-1 16</inkml:trace>
  <inkml:trace contextRef="#ctx0" brushRef="#br0" timeOffset="74293">10922 10633 100 0,'-6'28'36'16,"-7"-17"-4"-16,7 24 0 15,-10-10-25-15,7 6-1 16,-2-2-2-16,7 0 0 16,-1-3-2-16,5-7 0 15,0-5 0-15,0-14-1 0,9 10 0 16,-9-10 0-16,16-16-1 15,-7-2 1-15,1-8 0 16,-1-4-1-16,0-4 1 16,-3-1-1-16,1-4 1 15,-2 2-1-15,-2 6 0 16,1 1 0-16,-2 8 1 15,0 7-2-15,4 5 2 16,-6 10-2-16,18 0 1 16,-2 8 0-16,2 2 0 15,3 3 0-15,3-2 0 16,4 0 0-16,1-2 0 15,1-4 0-15,3-3 0 0,-3-4 0 16,-4-3 0-16,-3-1 0 16,-3 0 1-16,-5 2-1 15,-15 4 1-15,15-5 0 16,-15 5 0-16,0 0 0 15,-19 17 0-15,5 0 0 16,-3 3 0-16,-1 6 0 16,-1 6 0-16,4 0 0 15,4 3-1-15,5-4 1 16,9-3-1-16,7-4 0 15,9-8 1-15,7-7-1 16,10-11 0-16,3-6 0 16,5-9 0-16,0-8 0 15,-4-3 0-15,-7-7 0 0,-5-2 0 16,-11-3-1-16,-10 2 1 15,-10 0-2-15,-10 9 1 16,-5 3-1-16,-3 11 0 16,-7 7-2-16,9 13-1 15,-4 2-3-15,17 18-8 16,-10-9-17-16,28 10-1 15,-4-11-4-15,20 2-1 16</inkml:trace>
  <inkml:trace contextRef="#ctx0" brushRef="#br0" timeOffset="74819">11930 10571 77 0,'-10'-6'40'0,"-2"14"0"15,-12-8 2-15,4 21-16 16,-14-12-21-16,7 5 0 15,-3 2-2-15,3 8 0 16,-1 3-1-16,8 3-1 16,3 1 1-16,7-1-1 15,8-1-1-15,6-4 0 16,6-3 0-16,9-10 1 15,4-8-1-15,3-8 0 16,3-7-1-16,3-7 1 16,-3-8 0-16,1 0 0 15,-3-5 0-15,-6 4 0 0,-2 1-1 16,-6 5 1-16,-4 4-1 15,-9 17 1-15,0 0-1 16,0 0 1-16,-19 32-1 16,1 3 1-16,-2 11 0 15,-2 9 0-15,-1 11 0 16,-1 5-2-16,5 5 2 15,1-1-1-15,1-1 0 16,7-7 0-16,-4-6 1 16,7-9-1-16,-5-10 1 15,0-14 1-15,-3-14-1 16,-1-10 0-16,1-14 1 15,-5-9-2-15,6-9 0 16,-3-9-2-16,7-3-5 16,0-17-6-16,16 11-11 0,-12-17-10 15,21 11-5-15,0-8-1 16,12 10 1-16</inkml:trace>
  <inkml:trace contextRef="#ctx0" brushRef="#br0" timeOffset="75554">12164 10727 91 0,'11'0'37'0,"2"3"0"16,-13-3-5-16,31-3-26 15,-11-4-1-15,12 2 0 16,-5-4-1-16,7 1-1 16,-5-4-1-16,0 2 0 15,-6-3-1-15,-2 3 0 16,-9-3 0-16,-5 3-1 15,-10-2 1-15,3 12-1 16,-24-16 1-16,1 10-1 16,-6 4 1-16,-5 4-1 0,-6 6 1 15,-2 7 1-15,0 7-1 16,5 5 0-16,2 4 0 15,10 5 1-15,10 1-1 16,16-2-1-16,16-2 0 16,17-10-1-16,16-6-1 15,11-10-2-15,16-4-2 16,0-20-7-16,21 10-16 15,-20-21-12-15,10 5 2 16,-18-11-2-16,-2 5 3 16</inkml:trace>
  <inkml:trace contextRef="#ctx0" brushRef="#br0" timeOffset="75913">12899 10618 99 0,'-21'15'39'0,"6"13"1"15,-11-7-4-15,9 11-31 16,-1-2 0-16,6 6-1 15,-2-5-1-15,7 3 0 16,1-5-1-16,4-5 0 16,3-7-1-16,-1-17 0 15,18 9 0-15,-1-18-1 16,1-11 1-16,5-5-1 15,4-9 1-15,2-7-1 16,2-2 1-16,-1-1-1 16,-2-1 0-16,-1 6 1 15,-3 7-1-15,-8 7 0 0,-2 14 1 16,-14 11-1-16,15 14-1 15,-11 10 0-15,-3 14-3 16,1-1-3-16,11 15-9 16,-12-16-10-16,19 10-14 15,-7-16-1-15,17 1-1 16,2-20 1-16</inkml:trace>
  <inkml:trace contextRef="#ctx0" brushRef="#br0" timeOffset="76689">14523 10183 59 0,'-22'-18'38'0,"-3"10"1"16,-12 1-1-16,-1 23-11 15,-19-7-20-15,9 17-1 16,-10 6-2-16,3 18 1 16,-3 5-2-16,7 13 1 15,6 3-2-15,12 1 0 16,12-2-1-16,16-4 1 15,15-8-2-15,18-12-1 0,24-13-2 16,14-15-1-16,24-3-7 16,-5-28-16-16,18 4-12 15,-6-17-1-15,2 1-1 16,-12-11 2-16</inkml:trace>
  <inkml:trace contextRef="#ctx0" brushRef="#br0" timeOffset="77434">14832 10578 96 0,'-24'8'39'0,"-7"-7"1"16,5 7-1-16,-9-9-34 16,7 7-2-16,-1 2 1 0,2 9-1 15,-2 6 0-15,1 7-1 16,1 5 1-16,7 2-1 15,4 0-1-15,10-3 0 16,8-4 0-16,10-9-1 16,13-11 0-16,9-10 0 15,9-14 0-15,2-7 0 16,4-9 0-16,-1-5 0 15,-4-5 0-15,-9-1-1 16,-3 0 1-16,-11 5 0 16,-10 4 0-16,-6 9 0 15,-5 6-1-15,0 17 1 16,-19-2 0-16,4 16 1 15,1 9-1-15,0 10 0 0,3 4 0 16,3 5 0-16,8-2 0 16,8-4-1-16,7-7 0 15,13-8 0-15,5-11 0 16,12-9 0-16,5-8-1 15,6-8 1-15,-3-3 0 16,-1-4 0-16,-4-1 0 16,-11 2 1-16,-7 3 0 15,-10 1 0-15,-10 7 0 16,-10 10 1-16,0 0-1 15,-10 7 1-15,-3 10-1 16,-2 4 1-16,-2 6-1 16,1 3 1-16,4-2-1 15,1 1 1-15,5-1-1 0,2-6 1 16,6-7 0-16,-2-15 0 15,14 8-1-15,-1-16 1 16,1-7 0-16,1-6 0 16,0-8-1-16,2-2 1 15,-3-1 0-15,-1-4-1 16,-2 4 1-16,-1 4-1 15,-4 5 1-15,-2 7-1 16,-4 16 0-16,8-15 0 16,-8 15-1-16,16 3 0 15,0 5-2-15,3-4-2 16,12 6-7-16,-2-16-6 15,20 11-11-15,-6-20-12 16,18 2 1-16,-4-15 0 16,13 0 2-16</inkml:trace>
  <inkml:trace contextRef="#ctx0" brushRef="#br0" timeOffset="77906">16026 10083 92 0,'-29'-9'39'15,"5"18"2"-15,-11 8-2 16,9 27-21-16,-3 1-15 15,4 12 0-15,0 6-1 16,4 13 0-16,2 5-1 16,7 3 1-16,2-2-3 15,5-5 4-15,3-8-2 16,1-9-1-16,2-12 1 15,3-10-2-15,-1-14 1 0,2-11 1 16,-5-13-2-16,19-10 1 16,-7-9 0-16,-1-9 0 15,6-5 0-15,-2-8 0 16,6-2 0-16,2-1 0 15,-1 7-1-15,1 5 1 16,1 10-1-16,-1 8 1 16,0 10 0-16,-1 11 0 15,-2 12 0-15,-2 6 1 16,-2 6-1-16,-2 4 0 15,-5-1 0-15,-5 3 0 16,-6-2 0-16,-8-3 0 16,-8-3-1-16,-9-6 0 15,-3-4 0-15,-8-6-1 16,3-7-2-16,-3-12-3 0,16 4-9 15,-7-28-6-15,25 8-17 16,0-15 0-16,22 6-1 16,1-10 2-16</inkml:trace>
  <inkml:trace contextRef="#ctx0" brushRef="#br0" timeOffset="78621">16378 10646 96 0,'6'14'39'0,"-16"-10"1"16,5 15-6-16,-18-3-26 16,9 10-2-16,-6 2-2 0,4 9 1 15,-1 0-2-15,5 4 0 16,3-4-2-16,7-1-2 15,5-8 1-15,10-6-1 16,4-14 2-16,10-11-1 16,6-8 0-16,2-13 1 15,2-9 0-15,-1-6 0 16,-5-7 0-16,-5-1 1 15,-6-2-4-15,-11 0 1 16,-8 5 1-16,-8 9-1 16,-7 8 0-16,-3 9 1 15,-2 14 0-15,2 3 0 16,3 12 1-16,5 5-1 0,8 4 1 15,9 1-1-15,7-4 1 16,8 0-1-16,6-6 0 16,8-1 0-16,2-7 0 15,3 1 1-15,-1-3-1 16,-7-1 1-16,-2-1-1 15,-7 0 1-15,-5 2 0 16,-9 2 0-16,-11-3-1 16,2 20 1-16,-11-5 0 15,-4 3-1-15,-3 7 0 16,0 0 1-16,1 3-1 15,2-3 0-15,5-1 0 16,7-5 0-16,7-8 0 16,8-8 0-16,9-12 0 0,6-8 0 15,7-11 0-15,2-5 1 16,4-6-1-16,-3-4 0 15,-4-1 0-15,-6 5 0 16,-6 7 0-16,-6 9 0 16,-8 11 1-16,-9 12-1 15,0 0 0-15,-20 33-1 16,6-2-1-16,-3-1-3 15,12 15-7-15,-10-18-5 16,21 11-7-16,-11-23-8 16,27 6-9-16,-3-17-2 15,19-4 3-15</inkml:trace>
  <inkml:trace contextRef="#ctx0" brushRef="#br0" timeOffset="79302">17619 10704 98 0,'-28'-5'38'0,"10"10"0"16,-15-8-4-16,8 11-29 15,-9 0 0-15,2 7-1 16,-4 3 0-16,3 6 0 15,0 1-1-15,7 4 0 16,4-1 0-16,12-3-1 0,10-5 0 16,10-4-1-16,12-8 0 15,8-8 0-15,11-7-1 16,3-8 1-16,1-5-1 15,0-4 0-15,-6-2 0 16,-7-1 1-16,-8-1-1 16,-7 4 0-16,-8 1 1 15,-6 7-1-15,-3 16 0 16,-8-13-1-16,8 13 1 15,-19 18 0-15,7 0 0 16,0 7 0-16,5 3 0 16,3-1-1-16,4 2-1 15,9-10 0-15,12-4-4 16,7-17-4-16,20 2-9 0,-5-29-8 15,17 1-12-15,-5-17 0 16,11-2 0-16,-9-14 1 16</inkml:trace>
  <inkml:trace contextRef="#ctx0" brushRef="#br0" timeOffset="79497">18190 10102 114 0,'-22'-4'38'0,"1"26"0"15,-10 11-3-15,10 15-31 16,-8 14-3-16,4 12 1 15,2 4-2-15,3 3 0 16,7-1-3-16,7-9 1 16,11 2-11-16,-10-25-16 0,18-2-10 15,-7-17-1-15,4-8 0 16,-10-21 0-16</inkml:trace>
  <inkml:trace contextRef="#ctx0" brushRef="#br0" timeOffset="79694">17870 10600 112 0,'-15'-18'40'16,"15"18"1"-16,2-20-3 16,22 16-34-16,-1 3-2 15,16 0-2-15,9 1-1 16,6 0-2-16,9 6-2 15,-3-10-7-15,13 19-18 0,-20-10-9 16,4 6-1-16,-20-5 0 16</inkml:trace>
  <inkml:trace contextRef="#ctx0" brushRef="#br0" timeOffset="80024">18396 10689 82 0,'-25'15'40'0,"10"5"-1"16,-5-4 0-16,18 11-18 15,-7-13-16-15,9-14-1 16,23 11-2-16,2-12 0 15,8-7-1-15,1-3 0 16,3-9 0-16,0-1 0 16,-5-2 0-16,-7-2-1 15,-10-1 1-15,-11 0-1 16,-15 3 0-16,-9 6 1 0,-14 7 0 15,-7 9 0-15,-7 10 0 16,-6 12 0-16,1 8 0 16,3 9 1-16,10 8-1 15,12-1 0-15,15 0-1 16,17-8 0-16,15-6-3 15,14-11-3-15,20-1-9 16,-5-27-11-16,21 4-15 16,-7-17 0-16,8 0-2 15,-5-13 1-15</inkml:trace>
  <inkml:trace contextRef="#ctx0" brushRef="#br0" timeOffset="81440">1162 13056 60 0,'-12'10'38'16,"12"-10"0"-16,0 0 0 15,0 0-21-15,14-14-13 16,0 3 0-16,1-5-2 15,5 1 0-15,-1 1-1 16,4 4 0-16,-2 4 0 16,-1 5-1-16,-6 8 1 15,-6 9 0-15,-7 8-1 16,-7 8 1-16,-4 9 0 15,-6 4 1-15,-4 4-1 0,-3 1 0 16,0-1 0-16,3-7-1 16,5-4 0-16,7-10 1 15,8-8-2-15,10-8 1 16,5-11-1-16,10-8-1 15,10-4-2-15,0-7-2 16,19 10-13-16,-15-15-19 16,13 8-1-16,-10-7-1 15,5 11 0-15</inkml:trace>
  <inkml:trace contextRef="#ctx0" brushRef="#br0" timeOffset="81857">1664 13057 74 0,'-16'5'38'0,"2"-11"-1"16,14 6 0-16,8-19-32 15,14 6-1-15,12-5-1 16,4-1-2-16,6 1 2 16,4 5-1-16,-4 3-1 15,-4 6 1-15,-6 6 0 16,-10 12 0-16,-13 7-1 15,-8 8 1-15,-10 4-1 16,-7 7 1-16,-6 0-2 0,-4 3 2 16,-4-3-2-16,5-5 1 15,1-6-1-15,7-4 1 16,6-6-2-16,10-4 2 15,9-7-2-15,9-3 1 16,5-3-1-16,4-2 0 16,7-1-1-16,2-7-3 15,8 3-3-15,-9-17-13 16,15 8-17-16,-12-16 0 15,12 6-2-15,-10-15 0 16</inkml:trace>
  <inkml:trace contextRef="#ctx0" brushRef="#br0" timeOffset="82341">1772 12540 63 0,'-86'10'38'0,"-6"0"-1"15,2 17 0-15,-7 3-22 16,11 10-11-16,-3 5 0 16,10 15-1-16,2 8 0 15,10 8-1-15,8 5-1 16,13 10 1-16,17 1-1 15,18 5 1-15,27-4-2 16,22-6 2-16,27-9-2 16,24-11 0-16,25-16 0 0,24-21 0 15,23-21 1-15,10-20-2 16,11-23 2-16,3-20-2 15,-7-14 3-15,-15-11-1 16,-24-7 1-16,-28-5-1 16,-31 0 1-16,-34 0-1 15,-36 7 0-15,-35 7 0 16,-29 6-1-16,-27 4 0 15,-18 7 0-15,-14 8 0 16,-19 5-2-16,-14 9 1 16,-1 14-1-16,-2 12 1 15,14 16-1-15,12 11-1 16,20 19-5-16,13-2-12 0,47 19-18 15,17-7 0 1,36 4-2-16,21-13-2 0</inkml:trace>
  <inkml:trace contextRef="#ctx0" brushRef="#br0" timeOffset="84283">3427 12722 62 0,'0'0'34'16,"4"-12"0"-16,-4 12-11 16,-12 17-17-16,6 1-1 15,-6 0-1-15,0 10 1 16,-3 4-1-16,1 11 0 0,-2-1-1 15,1 7 0-15,-2-1 0 16,5 2-1-16,2-4 0 16,0-1-2-16,3-8 1 15,4-8-1-15,2-7 1 16,0-10 0-16,1-12-1 15,0 0 1-15,11-23 0 16,-5-5 0-16,3-11 0 16,0-5 0-16,5-9 0 15,-1-4 0-15,2-7 0 16,4 0-1-16,0-1 1 15,1 5 0-15,2 5-1 16,0 6 1-16,-2 9-1 16,1 12 1-16,-3 11 0 0,1 15 0 15,-3 13 0-15,1 14 0 16,-4 11 0-16,2 13 0 15,1 7-1-15,-2 12 0 16,1 5 0-16,-1-1 0 16,4-1-2-16,-5-5 0 15,3-6-3-15,-4-14 0 16,7-1-10-16,-15-27-24 15,11-3 1-15,-15-15-1 16,9-15 1-16</inkml:trace>
  <inkml:trace contextRef="#ctx0" brushRef="#br0" timeOffset="84471">3505 13058 59 0,'-29'1'39'0,"2"-4"-1"16,14 6 0-16,1-14-16 15,12 11-17-15,16-6-2 16,7-3-2-16,11-7 0 15,8-4-2-15,10-1-2 16,2-11-4-16,20 8-26 16,-10-16-4-16,4 6-1 15,-11-6-1-15</inkml:trace>
  <inkml:trace contextRef="#ctx0" brushRef="#br0" timeOffset="84696">4113 12441 56 0,'0'0'39'15,"-26"22"-2"-15,12 12 3 16,-7-3-18-16,8 21-19 16,-7 3 0-16,6 13 0 15,-1 7-2-15,4 2-1 16,7 1-1-16,5-12-1 15,11 0-4-15,-2-21-5 16,19-2-26-16,-5-21-2 16,12-12 1-16,-3-19 0 15</inkml:trace>
  <inkml:trace contextRef="#ctx0" brushRef="#br0" timeOffset="85080">4356 12826 54 0,'-18'-12'38'16,"18"12"0"-16,-24 15 0 15,15 7-12-15,-4-3-22 16,4 8 0-16,1 4-1 16,8 5-1-16,-1-1 1 15,8 1-1-15,2-4 0 16,4-4 0-16,5-9-1 15,4-9 0-15,4-11 0 16,8-10 0-16,-1-12-1 16,1-5 1-16,3-8-1 15,-3-3 0-15,-7-2 0 16,1 4 1-16,-9 6-1 0,-4 7 0 15,-8 8 0 1,-7 16 0-16,0 0 0 0,0 0 0 16,-5 22-1-16,-4 1 0 15,5 9-2-15,-4 0-1 16,8 5-1-16,-2-7-5 15,19 9-14-15,-9-18-14 16,18-2 0-16,-1-14-2 16,9-3 3-16</inkml:trace>
  <inkml:trace contextRef="#ctx0" brushRef="#br0" timeOffset="85635">4989 12890 55 0,'-4'-15'38'15,"4"15"0"-15,-12-2 1 16,12 2-17-16,-18 21-17 15,14-7-2-15,-7 5 0 16,4 7-1-16,0 3 0 16,-1 6-1-16,1-2 0 15,2 1 0-15,-1-4 0 16,2-6-1-16,3-7 0 15,1-17 1-15,0 0-1 16,21-3 0-16,-7-18-1 16,1-4 1-16,3-8 0 15,2-3 1-15,-4-2-1 16,2 2 1-16,-6 2-1 15,-1 6 0-15,-5 8 1 16,-1 5-1-16,-5 15 1 0,0 0-1 16,0 0 0-16,0 0 1 15,10 22-1-15,-4-6 0 16,2 1 0-16,3 0 1 15,5-3-1-15,3-3 0 16,3-6 0-16,3-4 0 16,2-2 0-16,2-7 1 15,-1-2-1-15,0-3 1 16,-5-1 0-16,-2 0-1 15,-3 2 1-15,-5 1 0 16,-6 1-1-16,-7 10 1 16,0 0-1-16,9 9 0 15,-9 12-1-15,-4 3-1 16,2 9-1-16,-2-1-1 0,6 7-2 15,-2-9-3-15,17 8-11 16,-14-24-11-16,20 2-6 16,-6-17-2-16,12-4 3 15</inkml:trace>
  <inkml:trace contextRef="#ctx0" brushRef="#br0" timeOffset="85861">5675 12874 89 0,'-10'18'40'15,"6"16"-2"-15,-15-8-4 16,16 12-28-16,-5-3-2 16,8 2-1-16,0-5-2 15,3-4 0-15,3-5-1 0,1-7-2 16,2-3-2-16,-9-13-4 15,33 0-17-15,-28-21-12 16,15 2-2-16,-9-15-2 16,5-1 3-16</inkml:trace>
  <inkml:trace contextRef="#ctx0" brushRef="#br0" timeOffset="86003">5721 12658 63 0,'-17'-24'39'0,"10"14"-2"15,-7 1 2-15,14 9-20 16,-11 21-19-16,11-21-6 0,15 17-24 15,-3-12-6-15,10 8-1 16,-1-6-2-16</inkml:trace>
  <inkml:trace contextRef="#ctx0" brushRef="#br0" timeOffset="86382">5955 12838 82 0,'-1'20'39'16,"3"5"0"-16,-10-11-11 15,10 16-20-15,-12-6-2 16,4 8-1-16,-2 2-1 15,1 3-1-15,-2-5-1 16,4-1 0-16,1-4 0 16,2-7-1-16,1-9 0 15,1-11 0-15,16-12 0 0,-3-10-1 16,3-9 1-16,5-6-1 15,1-4 0-15,-1-1 0 16,0 1 0-16,-2 5 0 16,-3 8 0-16,-6 8 0 15,-10 20 0-15,15-11 0 16,-15 11 0-16,13 22 1 15,-6-1-2-15,2 4 1 16,3 4-2-16,1 0-1 16,4 2-2-16,1-8-5 15,13 12-9-15,-16-24-9 16,12 9-11-16,-8-16-2 15,9-1 1-15,-6-14 2 16</inkml:trace>
  <inkml:trace contextRef="#ctx0" brushRef="#br0" timeOffset="86589">6471 12807 81 0,'-2'14'42'0,"-9"4"-2"16,4 28-2-16,-11-5-30 15,10 11-3-15,1-4-2 16,4 4-1-16,2-6-1 15,4-6-1-15,5-10-3 16,5-14-1-16,8-3-9 16,-9-31-13-16,15 3-14 15,-9-23-1-15,8 0 0 16,-7-18 1-16</inkml:trace>
  <inkml:trace contextRef="#ctx0" brushRef="#br0" timeOffset="86725">6618 12580 97 0,'-28'-12'40'0,"2"9"1"15,6 11-6-15,-14-8-50 16,-65 10-28-16,99-10 1 16,0 0-2-16,0 0 2 15</inkml:trace>
  <inkml:trace contextRef="#ctx0" brushRef="#br0" timeOffset="87401">6898 12822 39 0,'10'-15'36'0,"3"4"1"16,-11-1 1-16,-2 12-16 16,0 0-15-16,0 0-2 15,-15 2 0-15,5 21 0 16,-6 7 0-16,-3 15 0 15,0 6-1-15,0 9 0 16,2 1-2-16,5 0 1 16,10-4-1-16,10-11-1 15,12-15 0-15,8-16 0 0,14-19-1 16,6-14 0-16,8-13 1 15,2-14-1-15,-1-7 1 16,-4-5 0-16,-9 1 0 16,-5 3-2-16,-13 9 2 15,-5 6-1-15,-9 13 0 16,-9 10 1-16,-3 15-1 15,0 0 0-15,-17 25 0 16,10 6 0-16,-2 6-1 16,5 3-1-16,6 9-2 15,1-8-1-15,15 9-8 16,-8-26-10-16,25 7-18 15,-15-18 1-15,20 0 0 16,-10-20 0-16</inkml:trace>
  <inkml:trace contextRef="#ctx0" brushRef="#br0" timeOffset="87952">7657 12891 83 0,'-14'9'40'0,"6"12"1"16,-12-3-3-16,4 14-33 15,2 1-1-15,2 7 0 16,3 0-2-16,3 0 1 16,-1-4-2-16,5-4 1 15,3-10-2-15,1-6 1 16,-2-16-1-16,17-3 0 0,-3-14 1 15,2-6-1-15,2-8 0 16,1-9 0-16,-1 0 0 16,2-3 0-16,-4 4 1 15,-2 4-1-15,-5 6 0 16,-2 7 0-16,-3 10 0 15,-4 12 0-15,0 0 0 16,0 0 0-16,15 23 0 16,-7-5 0-16,1 2 0 15,4 3 0-15,4-4 0 16,4-2 0-16,-1-7 0 15,3-5 1-15,2-8-1 16,-2-7 1-16,1-7-1 16,3-6 0-16,-2-3 1 15,-2-3-1-15,0 4 0 0,-1 2 0 16,-2 4 0-16,-5 10 0 15,1 9 1-15,-6 14-1 16,-4 11 0-16,-5 9 1 16,-1 6-2-16,-3 3-1 15,2 5-2-15,-3-10-6 16,12 13-9-16,-15-32-12 15,19 4-10-15,-12-23-2 16,31 1 1-16</inkml:trace>
  <inkml:trace contextRef="#ctx0" brushRef="#br0" timeOffset="88770">9484 12570 60 0,'8'-23'39'0,"0"4"-1"0,-15-11-2 16,9 16-23-16,-16-15-7 15,5 13 1-15,-13 0-4 16,0 10 1-16,-7 7-1 15,-1 12 0-15,-5 12 0 16,-1 10-1-16,-2 11 1 16,3 13-1-16,3 3 0 15,9 10-2-15,6 1 2 16,13 1-2-16,13-7 1 15,14-8 0-15,13-10-1 16,14-15 1-16,7-14-1 16,4-19 1-16,4-21 0 15,-1-11-1-15,-9-16 1 16,-5-9-1-16,-14-6 1 0,-13-5-1 15,-12-1 0-15,-16 2 1 16,-8 6 0-16,-11 0-1 16,-9 7-1-16,-4 6 1 15,1 8 0-15,3 9-1 16,4 14-1-16,6 7-2 15,8 18-1-15,5 2-2 16,25 27-11-16,-4-13-12 16,19 14-9-16,-3-6-1 15,18 5-1-15,0-11 1 16</inkml:trace>
  <inkml:trace contextRef="#ctx0" brushRef="#br0" timeOffset="89189">10265 12605 65 0,'-23'9'41'16,"-1"13"-1"-16,-15 1 2 15,0 25-23-15,-2-12-16 16,-8 8 0-16,0 2-2 15,6 3 0-15,4-5-2 16,6-9-2-16,9-6-2 16,6-16-3-16,21 1-5 15,-7-32-10-15,22 6-13 16,-9-23 9-16,17 10 13 0,-11-14 6 15,4-2 7-15,-2 5 4 16,-15-6 9-16,11 20 10 16,-22-8 14-16,9 30-7 15,-11-29-12-15,11 29-6 16,0 0-4-16,-6 30-2 15,12-7-2-15,7 7-1 16,7 0-1-16,6 4-2 16,10-2-1-16,6-8-1 15,10 1-5-15,-6-25-14 16,20 10-17-16,-12-18-1 15,7-2-2-15,-9-13 2 16</inkml:trace>
  <inkml:trace contextRef="#ctx0" brushRef="#br0" timeOffset="89376">10590 12655 64 0,'-15'-17'39'15,"1"14"1"-15,-7 4 1 16,2 21-22-16,-9 0-15 16,7 10 0-16,1 10-1 15,4 11 0-15,1 1-2 16,8 1-1-16,6-3-2 15,3-10-2-15,16 0-11 16,-12-28-19-16,17-6-6 16,-2-24-2-16,5-6 3 15</inkml:trace>
  <inkml:trace contextRef="#ctx0" brushRef="#br0" timeOffset="89526">10559 12432 48 0,'-17'-40'38'0,"8"10"-2"16,-3 9 1-16,12 21-18 15,0 0-22-15,-1 12-30 16,20 8 0-16,4 4-3 16,11 8-1-16</inkml:trace>
  <inkml:trace contextRef="#ctx0" brushRef="#br0" timeOffset="89962">11058 12681 88 0,'-25'-14'39'0,"2"9"0"0,-11-12-9 16,1 20-23-16,-6 4 0 16,5 13-1-16,-5 9-1 15,9 14-1-15,-2 6-1 16,10 6-1-16,6-2 0 15,13-6-1-15,10-9 0 16,12-15-1-16,13-21 1 16,9-15-1-16,9-22 1 15,6-16-1-15,-2-9 0 16,-1-9 1-16,-4-5-1 15,-6 0 1-15,-6 3-1 16,-10 4 0-16,-9 11 1 16,-5 9-1-16,-8 15 0 15,-9 18 0-15,-6 18 0 0,-8 19 0 16,-4 16 0-16,-4 15-1 15,1 15-1-15,0 4 0 16,9 6-1-16,2-8-2 16,14 2-4-16,3-27-9 15,27 7-9-15,-5-28-15 16,15-6 2-16,-3-19-1 15,8-7 1-15</inkml:trace>
  <inkml:trace contextRef="#ctx0" brushRef="#br0" timeOffset="90323">11365 12747 87 0,'-28'24'41'16,"9"11"2"-16,-3-12-3 15,24 4-34-15,-1-7-3 16,13-3 0-16,8-7-1 15,7-8-1-15,5-10 0 16,5-8 0-16,-3-5-1 16,-5-2 1-16,-10-1-1 15,-7-2 1-15,-11 3-1 16,-8-1 0-16,-11 8 1 15,-5 4-1-15,-10 12 0 16,-6 13 0-16,-4 10 0 16,-3 12 0-16,2 14 0 15,4 9 0-15,11 2 0 16,14 0 1-16,13-7-1 15,14-8-2-15,24-13-1 0,7-20-7 16,32-4-10-16,-14-35-20 16,21-3-2-16,-5-17-2 15,5-1 1-15</inkml:trace>
  <inkml:trace contextRef="#ctx0" brushRef="#br0" timeOffset="91592">1162 15075 39 0,'0'0'38'16,"0"0"1"-16,15-25-1 15,5 17-17-15,-1-14-17 16,4-1-2-16,1 0 1 16,0 4-2-16,-1 4 0 15,-3 9-1-15,-5 8 0 16,-7 11 1-16,-7 12-1 15,-7 9 1-15,-10 10 0 16,-4 8 1-16,-7 7-1 0,1 2 1 16,-4 1-1-16,2-2 2 15,4-5-3-15,6-6 2 16,11-11-2-16,10-7 2 15,11-14-2-15,12-10-1 16,11-14-1-16,11-12-2 16,11-9-1-16,0-17-6 15,18 8-22-15,-14-15-7 16,5 8 0-16,-10-5 0 15</inkml:trace>
  <inkml:trace contextRef="#ctx0" brushRef="#br0" timeOffset="92143">1767 15016 45 0,'0'0'38'0,"11"-19"1"16,2 13-2-16,-8-9-21 15,6 8-13-15,2-6-1 16,2 2-1-16,0 3 0 15,2 1 0-15,-2 3-1 16,0 3 1-16,-2 2 0 16,-13-1-1-16,14 13 1 15,-14 0 0-15,-4 2-1 0,-6 4 1 16,-4 7 0-16,-5 0-1 15,-3 3 0-15,0 0 0 16,-1-3 0-16,6-1 0 16,4-3 0-16,9-8-1 15,4-14 1-15,25 6 0 16,4-10 0-16,8-7 0 15,7-1 0-15,1-1 0 16,-2 0 0-16,-2 5 1 16,-10 7-1-16,-8 7 1 15,-11 9-1-15,-15 8 1 16,-12 9 0-16,-9 7-1 15,-7 3 1-15,-6 3-1 16,-6-4-1-16,3-3-1 0,4-3-2 16,2-21-8-16,21-2-18 15,-4-27-9-15,20-6 0 16,3-20-1-16</inkml:trace>
  <inkml:trace contextRef="#ctx0" brushRef="#br0" timeOffset="92560">1325 14606 67 0,'-90'40'38'0,"10"24"-1"16,0 1-1-1,18 24-32-15,6 15-1 0,21 11 0 16,22 11 0-16,27 11-3 16,25-1 2-16,25-7-2 15,25-15-1-15,26-21 0 16,20-32 1-16,14-33-2 15,9-38 1-15,3-39 0 16,0-31 1-16,-8-19 1 16,-17-16 0-16,-28-6 1 15,-31-1 0-15,-30 5 0 16,-38 11-1-16,-37 12 2 15,-29 11-1-15,-27 11-1 16,-21 8 0-16,-22 12 0 0,-5 15 0 16,-4 13-1-1,9 17 0-15,11 13-2 0,19 18-7 16,11-8-12-16,39 16-19 15,19-9-1-15,34 2-2 16,16-11 1-16</inkml:trace>
  <inkml:trace contextRef="#ctx0" brushRef="#br0" timeOffset="94931">3270 14833 19 0,'4'-17'34'0,"-4"17"3"0,0 0-2 15,0 0-16-15,-5 11-15 16,1 4-3-16,-3 5 2 15,1 13 0-15,-4 9 0 16,1 10-2-16,-6 9 1 16,1 9 1-16,-4 4-1 15,3 1 2-15,0-6-3 16,1-4 0-16,3-15 0 15,3-9-1-15,3-18 1 16,5-23 1-16,0 0-1 16,20-30 0-16,-6-13 0 15,8-12 1-15,-1-9 0 16,1-8 0-16,2-7 0 15,0 3-2-15,1 0 3 0,-3 6-1 16,-2 5 1-16,1 9-1 16,-2 5 0-16,0 12-1 15,1 6 1-15,-2 13 0 16,-1 12-2-16,0 10 0 15,0 14-1-15,0 12 2 16,-2 11-2-16,2 9 0 16,2 11-1-16,-4 7 1 15,3 5-1-15,-1 0 0 16,0-2 0-16,-2-6-2 15,7-4 0-15,-7-13-2 16,6-1-9-16,-14-23-22 16,12-5-1-16,-19-17-2 15,0 0 2-15</inkml:trace>
  <inkml:trace contextRef="#ctx0" brushRef="#br0" timeOffset="95117">3365 15163 73 0,'-21'-4'40'0,"-1"-8"-1"15,22 12-12-15,6-14-23 16,11-1-1-16,13-3-2 16,11-5-1-16,7-2-2 15,9-7-2-15,13 4-6 16,-9-9-28-16,19 6-1 15,-13-7-2-15,5 8 3 16</inkml:trace>
  <inkml:trace contextRef="#ctx0" brushRef="#br0" timeOffset="95340">4133 14583 66 0,'-23'26'39'0,"5"19"0"16,-13 0-5-16,10 16-32 15,0 5 1-15,4 4-2 16,7 3-2-16,5-1 0 16,7-6-3-16,7-9-3 15,17-3-10-15,-6-24-21 16,13-7-1-16,1-21 1 15,8-6-1-15</inkml:trace>
  <inkml:trace contextRef="#ctx0" brushRef="#br0" timeOffset="95717">4361 14979 51 0,'-20'12'40'16,"8"10"-2"-16,-8-4-1 15,14 9-29-15,-7-3-5 16,8 6 1-16,2-3-1 16,7 0-1-16,3-4 0 15,4-2 0-15,7-8-1 16,3-3 0-16,4-12 1 15,4-11-1-15,-1-7-1 0,3-5 1 16,-2-7 0-16,-2-3-1 16,-3-1 1-16,-5 3-1 15,-6 3 1-15,-3 7-1 16,-3 5 0-16,-6 6 0 15,-1 12-1-15,0 0 1 16,-6 13-1-16,1 7 0 16,1 8-1-16,-1 3-1 15,7 6-2-15,-2-5-3 16,15 13-13-16,-11-23-16 15,18 1-4-15,-5-17 2 16,16-1 0-16</inkml:trace>
  <inkml:trace contextRef="#ctx0" brushRef="#br0" timeOffset="96287">4888 14962 53 0,'-9'15'39'0,"-10"-1"0"16,9 16-2-16,-9-4-31 15,8 3-3-15,-1 1 0 16,6-2-1-16,1 2-1 16,3-4 0-16,4-4 0 15,2-2-1-15,2-10 1 16,-6-10-1-16,16 5 1 15,-6-15 0-15,1-7-1 0,-2-5 1 16,2-4 0-16,-1-5-1 16,0 0 1-16,-2-4-1 15,-1 5 0-15,-2 5 0 16,0 3 0-16,-3 3 0 15,1 10 1-15,-3 9-1 16,0 0 0-16,4 13 0 16,-4 5 0-16,5 4 1 15,-3 0-1-15,5 2 1 16,1-1-1-16,2-5 0 15,2-4 0-15,3-8 1 16,2-7-1-16,1-4 1 16,1-7-1-16,-2-2 1 15,0-4 0-15,-2-1 0 16,-2 1 0-16,-5 1-1 0,-2 3 1 15,-1 3-1-15,-5 11 1 16,0 0-1-16,0 0 0 16,2 14 0-16,-3 6 0 15,2 3-1-15,3 3-1 16,-1 4 0-16,5 4-2 15,0-8-1-15,12 7-8 16,-9-29-10-16,21 9-15 16,-11-19-2-16,11 0 0 15</inkml:trace>
  <inkml:trace contextRef="#ctx0" brushRef="#br0" timeOffset="96501">5437 14924 65 0,'-9'18'40'16,"-10"3"-1"-16,15 15-7 15,-12 2-28-15,5 6 0 16,2 2-3-16,4 1 0 16,8-4-3-16,1-6 0 15,10-6-3-15,-6-18-8 16,18-3-24-16,-12-26-2 15,9-4-1-15,-8-17 1 16</inkml:trace>
  <inkml:trace contextRef="#ctx0" brushRef="#br0" timeOffset="96640">5463 14713 90 0,'-22'-12'40'16,"9"17"-2"-16,-3-3-14 15,16-2-28-15,9 27-30 16,-9-27-4-16,30 29-4 15,-14-12 1-15</inkml:trace>
  <inkml:trace contextRef="#ctx0" brushRef="#br0" timeOffset="97023">5707 14949 69 0,'-4'22'40'0,"-10"-2"-1"0,10 16-12 15,-5-9-23-15,1 14 0 16,-4-3-1-16,5 2 0 15,-1-2-1-15,3-3 0 16,4-9-1-16,2-6 0 16,-1-20 1-16,19-4-1 15,-4-16-1-15,5-9 1 16,2-9 0-16,-1-3 0 15,1-1 0-15,1 0-1 16,-5 7 1-16,-1 6-1 16,-5 9 1-16,-2 7-1 15,-10 13 0-15,17-3 0 16,-17 3 0-16,16 26-1 15,-7-6 0-15,1 2-1 0,4 3-1 16,-3 2-1-16,7 2-1 16,-2-10-3-16,9 16-12 15,-11-31-5-15,15 14-14 16,-9-17-1-16,10-1 1 15</inkml:trace>
  <inkml:trace contextRef="#ctx0" brushRef="#br0" timeOffset="97252">6278 14942 68 0,'-13'41'41'0,"-3"0"0"15,8 16-8-15,-2-10-29 16,4 2 0-16,4-9-2 0,3-3-1 15,7-7-2-15,0-14-1 16,8-6-4-16,-8-27-15 16,18 3-19-16,-16-16-1 15,12-1 0-15,-6-14 0 16</inkml:trace>
  <inkml:trace contextRef="#ctx0" brushRef="#br0" timeOffset="97369">6211 14689 53 0,'-28'9'30'0,"-2"5"-26"16,8-3-4-16,9-6-20 16,13-5-19-16</inkml:trace>
  <inkml:trace contextRef="#ctx0" brushRef="#br0" timeOffset="98082">6647 14927 52 0,'4'-11'39'0,"-4"11"-1"0,0 0-2 15,0 0-29-15,-1 20-4 16,-7 8 1-16,-2 5-2 16,-1 11 1-16,-2 3 0 15,2 2-1-15,4-1 0 16,3-3 1-16,8-13-2 15,9-10 1-15,2-15-1 16,14-14 0-16,5-16 0 16,7-11 0-16,2-8 0 15,2-4-1-15,-1-3 1 16,-6 2-1-16,-7 5 1 15,-5 9-1-15,-10 6 0 16,-5 13 1-16,-11 14-1 16,0 0-1-16,-10 26 1 0,0 2 0 15,1 5-2-15,1 6 1 16,3 6-2-16,4-2-1 15,11 1-2-15,1-18-7 16,20 10-15-16,-11-28-11 16,17 4-1-16,-7-24 2 15</inkml:trace>
  <inkml:trace contextRef="#ctx0" brushRef="#br0" timeOffset="98621">7278 14997 69 0,'0'0'39'0,"-22"2"-1"15,20 14-11-15,-13-2-24 16,6 4 0-16,-1 2 0 16,3 10 0-16,0-1-1 15,1 3 0-15,5-7 0 16,1 1 0-16,0-10 0 15,5-3-1-15,-5-13 1 16,17-10-1-16,-5-8 1 16,2-9-1-16,2-6 0 15,-1-7 0-15,5-2 0 16,-2-3-1-16,-3 3 0 15,4 5 0-15,-8 4 1 16,2 10-1-16,-7 7 0 16,-6 16 0-16,0 0 1 0,0 0-1 15,3 27 0-15,-6-1 1 16,2 3-1-16,2 1 0 15,2-1 0-15,4-3 0 16,5-8 1-16,5-8-1 16,8-11 0-16,0-10 1 15,3-6 0-15,4-6-1 16,-2-2 1-16,1-4-1 15,-6 2 1-15,-3 4-1 16,-6 7 1-16,-3 5-1 16,-13 11 0-16,15 1 1 15,-13 12-1-15,0 10 0 16,-1 8-2-16,-1 1 0 15,5 10-4-15,-6-9-7 16,18 18-13-16,-20-21-14 0,17 4-3 16,-5-19 0-16</inkml:trace>
  <inkml:trace contextRef="#ctx0" brushRef="#br0" timeOffset="99523">9092 14511 60 0,'-5'-29'39'0,"2"6"0"15,-16-7-1-15,9 11-32 16,-11-3-1-16,-1 11-1 15,-6 6 0-15,-5 12-1 16,-8 10 0-16,-4 12 0 16,-4 13-1-16,-1 15 0 0,3 7 0 15,3 6-1-15,6 1-1 16,10 2 1-16,15-6-1 15,19-6 0-15,13-9-1 16,18-11-1-16,10-6 0 16,16-11-1-16,11-4-3 15,0-23-7-15,19 6-24 16,-16-23-4-16,1 0-1 15,-8-11 2-15</inkml:trace>
  <inkml:trace contextRef="#ctx0" brushRef="#br0" timeOffset="100350">9507 14810 36 0,'0'0'36'16,"0"0"3"-16,10 0-7 15,-25-8-12-15,3 11-9 16,-11-4-4-16,0 10-1 16,-10 1-1-16,-3 8 0 15,-7 5-2-15,-2 12 0 16,-1 4-1-16,1 8 0 15,2 2-1-15,10 1 0 16,5 0 0-16,9-5 0 16,15-8-1-16,14-8 1 15,13-14-1-15,12-11 0 16,9-13 0-16,6-12 1 0,2-10-1 15,3-8 0-15,-3-5 1 16,-6-3-1-16,-9 3 1 16,-6 0-1-16,-9 6 0 15,-8 6 0-15,-8 5 0 16,-6 7 0-16,-5 7 0 15,5 13 0-15,-15-7 0 16,15 7 0-16,-18 23 0 16,11 0 0-16,-1 5 0 15,7 3 0-15,2-1 0 16,5 1 0-16,3-8 0 15,8-5 1-15,9-6-1 16,2-10 0-16,6-5 0 16,2-9 0-16,2-3 1 0,-1-1-1 15,-3-1 0-15,-5 1 0 16,-6 3 1-16,-7 3-1 15,-4 6 0-15,-12 4 1 16,0 13-1-16,-5 5 0 16,-4 5 0-16,-1 9 0 15,-3 2 0-15,4 2-1 16,-1 0 1-16,6-5 0 15,1-6 0-15,3-6 0 16,0-19 0-16,16-3 0 16,-3-15 1-16,2-9-1 15,-1-10 1-15,0-4 0 16,-2-5 0-16,-2-3-1 0,-6 4 1 15,-1 3 0 1,-6 3 0-16,-2 6 0 0,-2 9-1 16,1 8 0-16,2 3 0 15,4 13 0-15,0 0 0 16,0 0-2-16,17 14-1 15,-3-7-4-15,16 8-6 16,-7-21-7-16,26 13-12 16,-12-18-9-16,16 0-1 15,3-15 2-15</inkml:trace>
  <inkml:trace contextRef="#ctx0" brushRef="#br0" timeOffset="100921">10344 14382 71 0,'-24'-25'41'0,"8"11"-1"16,-10-2-5-16,26 16-27 15,-25 1-1-15,17 16-2 16,-6 12-1-16,4 10-1 15,-2 10-1-15,0 9 0 16,1 10-1-16,-1 5-1 16,3 3 1-16,-1 1-1 15,5-4 0-15,2-7 0 16,3-12-1-16,7-8 1 15,0-11 0-15,6-14 1 16,2-15-1-16,2-11 0 0,2-14 0 16,1-8 0-16,-2-6 0 15,-5-8 0-15,0-4 1 16,-5 1-2-16,-2-1 2 15,-3 3-1-15,-2 9 1 16,1 8-1-16,1 7 1 16,-3 18-1-16,11-7 0 15,1 18 0-15,3 7 0 16,5 8-1-16,2 5 0 15,4 2 0-15,0 3 1 16,-1 0-1-16,-6 1 1 16,-5-2 0-16,-10 0 0 15,-8-2 0-15,-11 0 0 16,-10-4 0-16,-7-4 0 0,-6-4-1 15,-3-8-1-15,3-7 0 16,6-6-2-16,5-15-2 16,19 0-7-16,-4-26-13 15,28 13-5-15,-3-18-9 16,18 8-1-16,-4-6 3 15</inkml:trace>
  <inkml:trace contextRef="#ctx0" brushRef="#br0" timeOffset="101677">10707 14859 76 0,'0'0'41'0,"0"0"0"15,0 0-2-15,-14 3-34 16,0 5-1-16,-5 2 0 15,-1 6-1-15,-2 7 0 16,1 9-1-16,-1 2 0 16,4 4 0-16,8-2-2 15,5 1 1-15,10-6 0 16,10-8-1-16,8-10 0 15,10-12 0-15,5-11-1 16,4-10 0-16,-2-9 1 16,1-9-1-16,-8-2 0 15,-5-5 0-15,-9 3 0 16,-9 1 0-16,-7 3 1 0,-7 5 0 15,-3 6 0-15,-4 7 1 16,0 9-1-16,-2 6 0 16,13 5 0-16,-15 9 0 15,12 3 0-15,6 3 0 16,3 3 0-16,7-4 0 15,4-3 0-15,5-1 1 16,7-7 0-16,2-2 0 16,2-3-1-16,0-1 1 15,-3-1 0-15,-1 2-1 16,-4 1 1-16,-7 3-1 15,-4 4 1-15,-6 4-1 16,-5 6 0-16,-6 4 1 16,-1 2-1-16,-2 3 0 15,-2 2 0-15,2-1 0 0,0 0 0 16,3-6 0-16,1-4-1 15,4-5 1-15,-2-11 0 16,14 0 0-16,-5-11 0 16,5-7 0-16,0-3 0 15,3-9 0-15,0-1 0 16,3-2 0-16,-3 0 0 15,1 3 0-15,-1 6 0 16,-3 3 0-16,-2 12 0 16,-12 9-1-16,14 6 1 15,-16 11-2-15,2 10 0 16,-4 4-2-16,6 10-2 15,-3-7-5-15,15 10-3 16,-14-22-7-16,28 16-6 0,-17-21-11 16,20-1-3-16,0-16 3 15</inkml:trace>
  <inkml:trace contextRef="#ctx0" brushRef="#br0" timeOffset="102286">11739 14876 66 0,'0'0'38'0,"5"-18"-6"16,-5 18-1-16,0 0-24 15,-2-14-1-15,-8 8-1 16,-2 8-1-16,-8 4 0 15,-2 7 0-15,-7 6 0 16,-2 11 0-16,-1 4-1 16,0 8 0-16,4-4-1 15,7-1 0-15,8-5-1 0,12-5 0 16,11-10 0-16,12-13 0 15,12-14-1-15,12-9 0 16,3-8 0-16,3-7 0 16,-2-2 1-16,-6-2-1 15,-6 2 0-15,-9 5 0 16,-10 7 1-16,-12 8-1 15,-7 16 0-15,0 0 0 16,-18 3 0-16,6 17 0 16,-1 8 0-16,2 8-1 15,3 1-1-15,7-2 0 16,9-2-2-16,3-9-3 15,18 1-7-15,-7-30-7 16,22 4-14-16,-7-28-5 0,14-1-1 16,-8-14 2-16</inkml:trace>
  <inkml:trace contextRef="#ctx0" brushRef="#br0" timeOffset="102483">12271 14398 72 0,'-27'20'40'16,"5"26"0"-16,-9 9-1 15,10 23-32-15,-7-2-4 16,6 4-2-16,7-1-1 16,10-5-2-16,10-9-2 15,-2-19-14-15,23 1-17 0,-9-22-5 16,8-8-1-16,-3-19 1 15</inkml:trace>
  <inkml:trace contextRef="#ctx0" brushRef="#br0" timeOffset="102681">12074 14745 82 0,'-21'5'41'16,"4"0"-1"-16,15 15 0 15,2-7-38-15,15-6-2 16,18-3-2-16,5-7-2 15,14 2-2-15,-4-16-12 16,18 10-21-16,-10-12 0 0,4 10-2 16,-13-11 2-16</inkml:trace>
  <inkml:trace contextRef="#ctx0" brushRef="#br0" timeOffset="103017">12501 14799 79 0,'-14'34'41'0,"-1"-11"-1"16,18 9-3-16,-3-12-33 15,8-6-1-15,8-11-1 16,6-3 0-16,5-10-1 16,3-4 0-16,1-4-1 15,-6-6 0-15,-5-1 0 16,-3 1 1-16,-11 0-2 0,-9 3 1 15,-9 7 0-15,-10 7 1 16,-11 9 0-16,-6 10 0 16,-6 9-1-16,-5 5 0 15,5 3 1-15,7 3-1 16,10 2 1-16,10-4-2 15,15-4 1-15,15-8-2 16,15-5-1-16,6-13-8 16,23 10-11-16,-19-21-18 15,14 6-3-15,-5-13 0 16,4 0 0-16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4T01:38:36.36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1346 16956 22 0,'0'0'34'16,"-12"-5"-1"-16,12 5-12 0,-11-11-10 16,11 11-3-16,9-21-1 15,7 5-4-15,5-6 1 16,8-2-2-16,7-3 0 15,4 4 0-15,0 1 0 16,3 4-1-16,-9 6-1 16,-4 11 0-16,-10 10 0 15,-9 9 0-15,-13 9 0 16,-9 14 0-16,-10 6-1 15,-6 5 2-15,-6 5-1 16,-4 0 2-16,-3-2-1 16,4 0 3-16,4-8-2 15,5-8 1-15,5-7 0 16,10-7 1-16,8-7-3 0,4-18 0 15,27 5 0-15,5-16-2 16,10-3 0-16,10-8 0 16,6-1-3-16,0-3 1 15,3 9-2-15,-11-6-13 16,2 16-17-16,-15-1-3 15,-2 8 2-15</inkml:trace>
  <inkml:trace contextRef="#ctx0" brushRef="#br0" timeOffset="431">2013 16902 32 0,'0'0'36'16,"0"0"2"-16,-17-4-3 15,17 4-29-15,-7 13-2 16,3 4 0-16,-2 3-1 16,-2 6-1-16,-1 3 1 15,0 2-1-15,-1 0 0 16,6 2 2-16,-1-3-2 15,6-8 0-15,7-6 0 16,10-5-1-16,6-10 0 0,10-4-1 16,4-10 1-16,8-4-2 15,2-7 0-15,0 0-1 16,2-4-1-16,-10-2-4 15,5 10-4-15,-24-9-25 16,12 12-2-16,-16-6 0 16,3 12 1-16</inkml:trace>
  <inkml:trace contextRef="#ctx0" brushRef="#br0" timeOffset="660">2285 16843 44 0,'-18'7'37'15,"7"11"1"-15,-7-4-3 16,6 16-31-16,2 1-2 16,0 5 1-16,2 3-2 15,-1 6 0-15,3 2-2 16,2 1 1-16,2 0-1 15,1-6-3-15,9 5-10 16,-3-10-20-16,11-3-3 16,-4-13 1-16,6-5 0 15</inkml:trace>
  <inkml:trace contextRef="#ctx0" brushRef="#br0" timeOffset="1283">1789 16591 30 0,'-49'-1'34'15,"-7"-6"2"-15,2 15-3 16,-8-8-28-16,3 20 0 16,-5 5-2-16,2 12 0 15,-8 8 0-15,0 7 1 16,-11 9-1-16,-2 7 1 0,1 0-1 15,4-2-1-15,7-1 0 16,9 3 2-16,15-1-2 16,19-5 1-16,23-2-1 15,19-1 1-15,27 1-2 16,17 1 2-16,16-5-2 15,-74-56-2-15,94 52 1 16,17-9 1-16,19-9-1 16,12-15-1-16,3-20-1 15,4-13 0-15,-10-17 1 16,7-6 0-16,-11-9 0 15,-21-3-2-15,-18-4 2 16,-13 5 0-16,-18 3-1 16,-16 2 1-16,-14-3-1 0,-17-1 1 15,-18-12-1-15,-16-4 1 16,-11-8 0-16,-16-5 0 15,-7-10 1-15,-9-1 0 16,-8-2 1-16,-4 10-1 16,-3 14 1-16,-4 17 0 15,-2 18-1-15,-2 22 0 16,-4 26-2-16,1 18 0 15,4 17-2-15,1-3-6 16,19 12-25-16,5-16-2 16,23-6 0-16,20-24 0 15</inkml:trace>
  <inkml:trace contextRef="#ctx0" brushRef="#br0" timeOffset="2312">3259 16743 29 0,'0'0'32'0,"-2"12"1"16,-8-1-8-16,0 12-22 16,-2 6-1-16,1 13-1 15,-4 8 1-15,1 7 1 16,-3 5 0-16,1 4 1 15,-3 1 1-15,5-2-1 16,0-7 0-16,3-13 0 16,2-10 0-16,4-9 0 15,5-16-1-15,0-10-2 16,17-21-1-16,1-10 0 15,2-14 0-15,4-4 1 16,2-17-1-16,3-5 0 16,1-1 0-16,-2 0 0 15,-1 4 3-15,-4 12-3 0,-4 7 1 16,-2 12 0-16,-3 14-1 15,-3 14 1-15,2 14-1 16,-2 10 1-16,-2 14-1 16,4 10 1-16,0 9-1 15,6 5 1-15,1 7-1 16,2 4 1-16,1-1-2 15,0-1 1-15,3 2-1 16,-4-15-1-16,3 0-7 16,-15-13-16-16,9-1-12 15,-11-17-1-15,1-5 1 16</inkml:trace>
  <inkml:trace contextRef="#ctx0" brushRef="#br0" timeOffset="2518">3324 17216 47 0,'-23'-5'38'0,"23"5"0"16,-14-6-2-16,14 6-32 16,30-18-2-16,5 0-1 15,10-6-2-15,6-9-2 16,12 0-4-16,-6-15-12 15,13 13-17-15,-8-12-2 16,7 10 1-16</inkml:trace>
  <inkml:trace contextRef="#ctx0" brushRef="#br0" timeOffset="2757">4020 16624 36 0,'-22'3'38'16,"17"11"0"-16,-10-5-2 15,5 18-31-15,-5 6-1 16,5 17 0-16,-6 9-2 16,-2 8 0-16,2 11-2 15,0 2 1-15,3 1-1 16,4-4 0-16,11-4-4 15,6-18-2-15,21-7-29 16,-1-19-1-16,14-14-1 0,1-22-1 16</inkml:trace>
  <inkml:trace contextRef="#ctx0" brushRef="#br0" timeOffset="3169">4345 17045 45 0,'-19'3'37'0,"7"14"2"15,-8-8-2-15,13 5-33 16,-8 4-1-16,7 4 0 16,-4 5 0-16,8 2 0 15,0 2 0-15,3 0 0 16,2 1-1-16,7-6 0 0,1-4 0 15,5-6-1-15,6-10 1 16,3-7-2-16,2-8-2 16,-1-9 1-16,3-4 0 15,-2-3 1-15,-3-3-2 16,0-1 2-16,-6 2-2 16,0 0 2-16,-4 7 0 15,-3 0 0-15,1 8 0 16,-10 12 1-16,0 0-1 15,10-3 0-15,-7 16-1 16,-4 6 0-16,1 5-2 16,-2 4 1-16,7 3-2 15,-4-5-7-15,20 8-17 16,-14-19-9-16,18 1-1 15,-5-13 0-15</inkml:trace>
  <inkml:trace contextRef="#ctx0" brushRef="#br0" timeOffset="3740">4867 17120 37 0,'0'0'35'0,"0"0"2"15,-12 2-2-15,13 8-29 16,-6 4-1-16,3 2-2 15,-2 4-1-15,0 1 0 16,0 1 2-16,0-1-2 16,-1-3 2-16,3-3-2 15,-1-4 0-15,3-11-1 0,0 13-1 16,0-13 0-16,0 0-2 15,15-17 2-15,-5 3-2 16,-1-2 2-16,0-5-1 16,0 1 1-16,1 0 1 15,-2 0-1-15,-1 3 1 16,0 5 0-16,-7 12 0 15,7-16 0-15,-7 16-1 16,0 0 1-16,0 0-1 16,11 17 0-16,-8-6 0 15,2 1 0-15,2 1 0 16,5 0 1-16,2-5-1 15,5-5 0-15,3-5 1 16,5-6-1-16,2-5 1 0,1-2 0 16,3-3 1-16,-1-1-1 15,-3 0 0-15,-6 1 0 16,-4 5 1-16,-3 3-1 15,-6 3-1-15,-10 7 1 16,0 0-1-16,0 0 0 16,5 19-1-16,-11-2 0 15,2 6 0-15,-2 1-2 16,1 5 0-16,1 0-3 15,9 3-5-15,-7-7-21 16,17 0-5-16,-3-13-3 16,12-2 3-16</inkml:trace>
  <inkml:trace contextRef="#ctx0" brushRef="#br0" timeOffset="4063">5565 17070 57 0,'15'-2'38'0,"-15"2"-7"0,-1 23-1 16,-6-5-23-1,4 8-2-15,0 2-1 0,-1 5-2 16,1-3 0-16,1 1-1 15,-1-5-2-15,1-11-12 16,13 2-22-16,-11-17-3 16,14-10-1-16,-7-14 0 15</inkml:trace>
  <inkml:trace contextRef="#ctx0" brushRef="#br0" timeOffset="4205">5583 16788 68 0,'-30'-7'34'15,"7"2"-32"-15,3 5-14 0,2-5-27 16,7-15-1-16</inkml:trace>
  <inkml:trace contextRef="#ctx0" brushRef="#br0" timeOffset="5472">5927 17180 20 0,'0'0'35'16,"0"0"0"-16,0 0-16 16,0 0 7-16,0 0-21 15,-16 12-1-15,10 0-1 16,-3 0 0-16,0 3 0 15,-1 5 0-15,5 0-1 16,-5 0 0-16,6 6 1 16,-1-2-1-16,0-1-1 15,4-2 0-15,1-2 0 16,1-5-1-16,-1-14 3 15,11 11-2-15,-1-19 0 16,2-11-1-16,5-7 1 16,-1-6-1-16,3-4 1 15,2-4-1-15,1 1 0 16,-4 1-1-16,1 6 1 15,-2 9 0-15,-5 5 0 0,1 9 0 16,-13 9 0-16,18 0 0 16,-9 11 0-16,1 4-1 15,-1 5 2-15,5 6-1 16,1 4 0-16,0 3-2 15,2-1-2-15,9 3-3 16,-11-7-8-16,17 1-19 16,-10-16-4-16,10 0 0 15,-8-16 2-15</inkml:trace>
  <inkml:trace contextRef="#ctx0" brushRef="#br0" timeOffset="5691">6496 17129 40 0,'-13'-12'36'0,"13"12"2"15,-21 14-3-15,13 6-29 16,-6 6 0-16,6 8-2 16,0 7-1-16,0 1 1 15,6 2-3-15,1-2 0 16,3-5-2-16,3-8-6 15,14-1-20-15,-6-21-10 16,9-7-1-16,-3-17 0 16</inkml:trace>
  <inkml:trace contextRef="#ctx0" brushRef="#br0" timeOffset="5841">6486 16888 46 0,'-29'-6'37'16,"8"8"-1"-16,1 1-4 15,20-3-47-15,0 0-21 16,0 0-1-16,0 0 1 16</inkml:trace>
  <inkml:trace contextRef="#ctx0" brushRef="#br0" timeOffset="6242">6755 17133 45 0,'0'22'41'15,"-10"-2"-3"-15,7 11 1 16,-14-3-31-16,12 6-3 16,-5-1 0-16,8 1 0 15,0-4-2-15,6 0 0 16,3-6-1-16,4-4 0 15,6-12-1-15,9-7 1 16,3-10-1-16,5-6 0 16,6-10-1-16,0-5 1 15,0-4-2-15,-3 1 0 16,-4 2 1-16,-7 1-1 15,-7 8 0-15,-5 7 0 16,-14 15 0-16,0 0 1 16,0 0 1-16,0 17 0 0,-5 5-1 15,0 5 0-15,3 1-2 16,2 4 0-16,5 0-2 15,1-6-5-15,20 5-26 16,-11-12-3-16,13-4-3 16,-4-12 2-16</inkml:trace>
  <inkml:trace contextRef="#ctx0" brushRef="#br0" timeOffset="6795">7499 17207 14 0,'0'0'37'0,"-18"-9"0"15,11 19 2-15,-8-5-17 0,7 15-7 16,-9 0-11-16,3 8 2 16,2 1-3-16,1 0 1 15,2-3-2-15,2-2 0 16,0-2-1-16,6-8 0 15,1-14 0-15,0 0-1 16,14 1 0-16,-4-13-1 16,4-8 1-16,0-4 0 15,2-5 0-15,2 3-2 16,-4-4 2-16,1 0-1 15,-5 4 1-15,3 7-1 16,-7 5 1-16,-6 14-1 16,8-12 2-16,-8 12 1 0,0 0 0 15,5 20 0-15,-3-6-1 16,1-2 1-16,3 0-1 15,2-2 1-15,4-2-2 16,4-5 1-16,1-6-1 16,4-5 0-16,2-4 1 15,4-5-2-15,1 0 1 16,-3-5-1-16,1 1 2 15,-4 3-2-15,-5 2 1 16,-2 2-1-16,-5 6 2 16,-10 8 0-16,11 6 0 15,-11 10 1-15,-4 3-1 16,0 11 0-16,-2 7-2 15,-1 4 0-15,1 4-4 0,-1-2-1 16,19 11-21-16,-12-19-11 16,16 1-4-16,3-16 1 15</inkml:trace>
  <inkml:trace contextRef="#ctx0" brushRef="#br0" timeOffset="7544">9309 16688 53 0,'-28'-8'38'0,"0"18"0"15,-19-8-12-15,1 16-21 16,-16 0 0-16,-1 9 1 15,-4 2-2-15,7 3 1 16,2-3-2-16,13 0 0 16,9-2-1-16,16 0 0 15,15-11-1-15,17-4 1 0,12-8-1 16,15-1-1-16,8-2 1 15,5 2 0-15,4 1 0 16,-1-2-1-16,-5 9 1 16,-6 4-1-16,-10 5 1 15,-12 7-1-15,-11 4 0 16,-12 5 2-16,-13-1-1 15,-6 2 1-15,-9-1-2 16,-4 0 2-16,-2-6-1 16,2-4 0-16,4-4-3 15,2-11 0-15,17-6-4 16,10-5-7-16,6-16-27 15,6-8-3-15,18 0 1 16,3-10-1-16</inkml:trace>
  <inkml:trace contextRef="#ctx0" brushRef="#br0" timeOffset="7967">9489 17027 74 0,'0'0'41'16,"0"0"-1"-16,0 21-10 15,0-21-26-15,-11 12 0 16,3-2-1-16,4 7 0 16,-5 5-1-16,4 5 2 15,-3-1-2-15,5 7 1 16,-2-5-2-16,6-1 2 15,8-6-1-15,0-6-1 0,9-11 1 16,3-9-1-16,7-9-1 16,5-11-1-16,2-5 1 15,1 1 0-15,-2-6 0 16,-1 3-1-16,-3-2 1 15,-6 13-1-15,-5 5 2 16,-8 9-1-16,-11 7 0 16,8 14 1-16,-11 8-1 15,-2 2 1-15,0 12-1 16,0-2 0-16,5 1-2 15,4-6 0-15,11-4-4 16,2-14-3-16,26-3-24 16,-8-22-10-16,18-7 0 15,2-20 0-15</inkml:trace>
  <inkml:trace contextRef="#ctx0" brushRef="#br0" timeOffset="8169">10358 16517 68 0,'-14'-4'43'0,"3"27"-2"15,-9 13 2-15,10 19-37 16,-12 8-4-16,4 9 0 16,-2 3-1-16,8-2-1 15,2 1-2-15,3-10-2 16,13 9-20-16,-6-22-16 15,11-3-2-15,-2-16 1 16,14-3-1-16</inkml:trace>
  <inkml:trace contextRef="#ctx0" brushRef="#br0" timeOffset="8755">11137 16789 41 0,'19'-15'35'15,"-9"-8"-5"-15,-2 10 0 16,-21-15-21-16,4 11-1 16,-19-15 1-16,4 9-3 15,-15-9 1-15,3 12-2 0,-4-3 0 16,-1 13 0-16,-2 7-1 15,4 17-1-15,1 9 0 16,4 15 0-16,3 12-1 16,8 12-1-16,0 8 0 15,11 0 0-15,3 4-2 16,6-5 1-16,10-2-2 15,3-8 0-15,9-5-4 16,-6-16-2-16,15 6-10 16,-19-22-19-16,11-5-4 15,-9-14 0-15,0-6 1 16</inkml:trace>
  <inkml:trace contextRef="#ctx0" brushRef="#br0" timeOffset="8951">10533 17054 73 0,'-15'-1'42'15,"6"-3"-2"-15,9 4-3 16,16 6-34-16,11-9-2 16,6-8-1-16,11 3-1 15,7-2-2-15,7-5-3 16,13 14-8-16,-13-10-27 15,9 12 1-15,-5-2-2 16,3 9 3-16</inkml:trace>
  <inkml:trace contextRef="#ctx0" brushRef="#br0" timeOffset="9386">11354 17070 56 0,'-11'-3'39'15,"-1"4"2"-15,-7-6-1 16,1 4-34-16,-9-1-1 15,1 4-1-15,-8 3 0 16,2 5-1-16,-6 3 0 16,-2 7 1-16,0 3-1 15,3 2 1-15,6 1-2 16,5 1 0-16,10-2 0 15,12-5-1-15,11-9 0 16,10-7-1-16,15-11 0 16,9-4-1-16,7-7 1 0,3-7-1 15,1-7 1-15,-6 4-1 16,-3-1 1-16,-6 0-1 15,-10 2 1-15,-10 8 1 16,-10-2-1-16,-2 11 0 16,-5 10 0-16,0 0 1 15,-14 1-1-15,7 14 0 16,0 13 0-16,0-2 0 15,3 11-1-15,1-6 0 16,10 7-2-16,2-16-2 16,15 3-5-16,-9-20-22 15,23-8-9-15,-5-17-3 16,22-8 2-16</inkml:trace>
  <inkml:trace contextRef="#ctx0" brushRef="#br0" timeOffset="9589">11864 16491 74 0,'-23'59'42'16,"4"22"-2"-16,-8-1-10 15,8 12-26-15,2 0-1 16,6-7-2-16,5-6-3 15,3-15-4-15,15-4-35 16,-8-17 2-16,11-10-4 16,-10-14 4-16</inkml:trace>
  <inkml:trace contextRef="#ctx0" brushRef="#br0" timeOffset="9815">11659 16936 76 0,'0'0'44'15,"-12"10"-2"-15,18 3 2 16,-6-13-40-16,19 5-2 16,5-9-2-16,12-6 0 15,12 0-3-15,5-10-3 16,21 14-20-16,-3-21-15 15,10 14-1-15,-8-5-1 0,7 11 1 16</inkml:trace>
  <inkml:trace contextRef="#ctx0" brushRef="#br0" timeOffset="10340">12048 17074 35 0,'-15'10'40'15,"0"-3"1"-15,16 3-1 16,-1-10-22-16,39 7-12 16,-11-6-1-16,18-1-1 15,2-3 0-15,9-4-1 16,-1-2-1-16,3-3-1 15,-8-6 0-15,-7 3-1 16,-11-5 0-16,-7-1 1 16,-15 2 0-16,-4-2-1 15,-12 0 0-15,-10 3 2 16,-6 4-1-16,-7 0 0 15,-6 7 1-15,1 8-2 16,-4 9 1-16,-2 11 0 16,0 8 0-16,2 10 1 0,4 6 0 15,6 4 0-15,8-1-1 16,11 1 1-16,12-5-1 15,13-16 1-15,13-9-2 16,13-10 0-16,18-12-2 16,8-11-2-16,12-5-4 15,-4-15-15-15,22 8-17 16,-20-6-5-16,5 7 1 15,-14-5-2-15</inkml:trace>
  <inkml:trace contextRef="#ctx0" brushRef="#br1" timeOffset="1.27595E6">16699 1366 54 0,'10'-28'34'16,"-19"6"-1"-16,8 11 0 16,-13 9-23-16,14 2-6 15,-23 22 2-15,9-4-3 16,4 9 0-16,-1 6-1 15,3 7 0-15,-6 5 0 16,4 8 1-16,-3 1-1 16,2 5-1-16,-4-1 1 15,2-1-1-15,0-9 0 16,4-6-1-16,-2-8 2 15,4-8-2-15,5-13 1 16,2-13 0-16,6-14 0 0,8-15 2 16,1-15-2-16,5-10 2 15,2-14-1-15,5-15 0 16,-27 83 0-16,31-94 1 15,-16 45 0-15,1-4-4 16,1 4 3-16,3 0-2 16,-20 49 1-16,33-89-1 15,-33 89 0-15,35-78-1 16,-35 78 1-16,36-81 2 15,-36 81-1-15,0 0-1 16,57-39 0-16,-52 58 0 16,33 27 0-16,-2 34 0 15,-14 18-1-15,4 13 0 16,-8 11 0-16,-3 2-1 0,-8-6-2 15,-10-34-1-15,7-4-20 16,-11-25-14-16,8-9 2 16,-7-27-2-16,6-19 1 15</inkml:trace>
  <inkml:trace contextRef="#ctx0" brushRef="#br1" timeOffset="1.27616E6">16831 1671 95 0,'-37'-25'38'16,"13"14"1"-16,-4 3-3 15,28 8-33-15,0 0-1 16,5-11-1-16,21 4-1 16,9-4-1-16,13-3-3 0,4-13-4 15,20-2-9-15,-72 29-12 16,73-46-5-16,-73 46 4 15,86-53 4-15,-86 53 0 16</inkml:trace>
  <inkml:trace contextRef="#ctx0" brushRef="#br1" timeOffset="1.27633E6">17394 1236 42 0,'0'0'24'16,"66"-55"1"-16,-66 55 1 15,57-58 7-15,-57 58-7 16,0 0-10-16,20-17-8 16,-19 49-4-16,-13 29 1 15,-11 19-3-15,-6-6 0 16,1 10-3-16,9 3 0 0,5-7-2 15,5-25-6 1,21-3-29-16,-4-15 1 0,17-10-1 16,-2-12-3-16</inkml:trace>
  <inkml:trace contextRef="#ctx0" brushRef="#br1" timeOffset="1.27691E6">18392 1286 75 0,'0'0'38'0,"0"0"-1"15,-7-57 1-15,7 57-34 16,0 0-2-16,0 0 0 16,0 0 1-16,-15-46-2 15,18 60 0-15,-11 15 1 16,0 10-1-16,2 14 0 15,-1 15 0-15,-2 12-1 16,1 4-1-16,-4 3 0 16,1-18-2-16,7-11-7 15,-9-20-25-15,22-8-2 16,-9-30-2-16,19 5 3 0</inkml:trace>
  <inkml:trace contextRef="#ctx0" brushRef="#br1" timeOffset="1.27711E6">18431 1213 88 0,'-5'-62'37'15,"5"62"1"-15,3-77 1 16,-3 77-38-16,0 0-3 15,29-71 1-15,-29 71-8 16,0 0-29-16,69-44 1 16,-69 44-2-16,60-11 2 0</inkml:trace>
  <inkml:trace contextRef="#ctx0" brushRef="#br1" timeOffset="1.27731E6">18379 1455 93 0,'-28'30'40'0,"11"-10"0"16,19-9-1-16,7 4-39 16,24-28 1-16,13-7-1 15,9-4-2-15,12 0-6 16,-7-6-29-16,12 5-1 15,-11 7 0-15,-2 12-2 0</inkml:trace>
  <inkml:trace contextRef="#ctx0" brushRef="#br1" timeOffset="1.27782E6">18757 1677 75 0,'-19'9'39'0,"6"-6"-2"16,13-3 1-16,14 2-29 15,9-14-10-15,11-1 1 16,4 1 0-16,2-1 0 16,-1 4 1-16,-3 4-1 15,-5 4 1-15,-10 6 0 16,-8 7 1-16,-14 6-1 15,-10 5-1-15,-7 3 2 16,-4 1-2-16,0-2 2 16,0 2-3-16,3-7 1 15,7-4-1-15,12-16 2 16,5 11-1-16,15-16 0 15,4 2 0-15,4-2 0 16,3 4 1-16,-3 2 0 0,-1 5 0 16,-9 7 0-16,-9 6 1 15,-13 8-1-15,-8 3 1 16,-14 8-1-16,-6 0-1 15,-5 0 0-15,-3-5-3 16,6 4-7-16,-4-16-29 16,17 3 1-16,-1-13-3 15,22-11 0-15</inkml:trace>
  <inkml:trace contextRef="#ctx0" brushRef="#br1" timeOffset="1.27879E6">16317 3340 64 0,'-9'-19'33'16,"9"19"-1"-16,0 0 1 16,0 0-19-16,-19 15-11 15,15 12 1-15,-6 4 0 16,1 16 0-16,-5 5 0 15,1 12 0-15,-5 7 0 16,3 3-1-16,-4-4 0 16,5-2-1-16,0-9 0 15,4-8-1-15,3-11 0 16,4-14 0-16,3-26 0 0,0 0 0 15,18-24 1-15,-3-18-1 16,5-14 0-16,5-13 0 16,1-14 0-16,3-6 0 15,1-11-1-15,-1 4 0 16,0 4 0-16,-3 7 0 15,1 10-1-15,-5 12 2 16,1 16-1-16,-3 15 1 16,2 19 0-16,-2 17-1 15,-2 20 1-15,-2 16 0 16,0 17-1-16,-4 12 1 15,1 12 0-15,-3 8 0 16,0 4-1-16,-6-2-1 16,1 0 0-16,-2-14-2 15,4-5-2-15,-4-23-10 0,9 1-21 16,-12-27-2-16,10-2 2 15,-10-21-2-15</inkml:trace>
  <inkml:trace contextRef="#ctx0" brushRef="#br1" timeOffset="1.27915E6">16364 3659 108 0,'-24'-1'36'0,"0"-5"1"16,24 6-2-16,-11 13-32 15,23-11-1-15,15-5-1 16,15-9-1-16,14-8-1 0,12-10-1 15,14-5-3-15,0-18-2 16,12 3-5-16,-12-16-1 16,6 14-3-16,-21-13 1 15,3 21 1-15,-28-10 3 16,-3 14 7-16,-14 10 6 15,-14 3 7-15,-1 18 3 16,-19-5 1-16,6 28 2 16,-19-6 0-16,13 27-1 15,-13 3-5-15,8 18-4 16,-3 5-2-16,3 10-1 15,2 6 1-15,4-1-3 16,5 2 0-16,-1-9-7 16,17 3-27-16,-8-20-3 15,18-4 0-15,-3-19-2 0</inkml:trace>
  <inkml:trace contextRef="#ctx0" brushRef="#br1" timeOffset="1.27964E6">18305 3170 87 0,'-27'-22'37'0,"1"19"0"16,-15-9 0-16,-1 25-31 16,-9 3-1-16,3 14-1 15,-4 8 0-15,4 9-1 16,5 4-1-16,6 3 0 0,13 2 0 15,9-5-1-15,11-3 0 16,17-8-1-16,11-8 0 16,13-9-2-16,17-3-3 15,1-22-24-15,19 5-10 16,-5-21 1-16,11 3-1 15</inkml:trace>
  <inkml:trace contextRef="#ctx0" brushRef="#br1" timeOffset="1.28022E6">18309 3644 94 0,'-11'18'37'0,"-1"-14"0"16,12-4 1-16,23-14-37 15,6-11 1-15,13-18-1 16,10-7 2-16,3-13-1 15,8-5 0-15,0-9-1 16,-4-1 1-16,-6 6 0 16,-6 3 0-16,-15 10 0 15,-10 11-1-15,-14 15 0 16,-11 13 1-16,-15 20-1 15,-8 19 0-15,-11 21 0 16,-6 20 0-16,-7 13 0 16,5 11-1-16,3 5 1 15,11-2-1-15,10-5 1 0,16-9-2 16,11-16-1-16,13-23-7 15,24-6-28-15,-3-27-2 16,16-2-1-16,-7-23-2 16</inkml:trace>
  <inkml:trace contextRef="#ctx0" brushRef="#br1" timeOffset="1.28121E6">18978 3655 86 0,'0'0'38'16,"0"0"-2"-16,3-11 1 15,12 6-34-15,2-6-2 16,2 2 0-16,3-2 0 16,4 4 0-16,-1 2-1 15,2 1 1-15,-3 3-1 16,-3 3 1-16,-5 3 0 0,-3 4 0 15,-7 5 0-15,-6 2 0 16,-7 2 1-16,-5 6-1 16,-4 1 1-16,-1-1-1 15,-4 1-1-15,5-1 1 16,1-5-1-16,5-4 0 15,8-4 0-15,2-11 0 16,17 9 0-16,2-10 0 16,1-4 0-16,4 4 1 15,-2-1 0-15,-1 3 0 16,-7 4 0-16,-6 8 0 15,-12 6 0-15,-7 4 1 16,-8 8-1-16,-9 1-1 16,-1 3 1-16,-3-4-2 15,5-2 0-15,1-11-6 0,16 2-30 16,-1-23-2-16,11 3 1 15,11-23-3-15</inkml:trace>
  <inkml:trace contextRef="#ctx0" brushRef="#br1" timeOffset="1.28372E6">16866 5616 61 0,'14'-14'33'16,"-14"14"-1"-16,0 0 0 15,1 18-27-15,-11 6-2 16,-1 11 2-16,-7 7 1 15,0 15-2-15,-8 8 1 16,-1 12-1-16,-3 1 1 16,2 3-1-16,0-9 0 15,5-4-2-15,3-12 0 0,7-11 0 16,6-15-1-16,9-12 1 15,-2-18-1-15,22-20 1 16,-3-12 0-16,6-14-1 16,2-12 1-16,3-9 2 15,-1-9-3-15,-1-8 1 16,0-4-1-16,-2 2-1 15,-4 5 0-15,0 7-1 16,-5 11 1-16,1 6-2 16,-2 11 3-16,1 17-4 15,-3 11 4-15,4 13-1 16,-2 13 1-16,2 13-1 15,1 11 0-15,2 12 1 16,0 12-1-16,-1 6 1 16,2 9 0-16,-2 9 0 0,-1 3 0 15,-2 3 0-15,-2-3 0 16,-1-4-1-16,-4-4 0 15,-1-9-1-15,-2-9-3 16,-6-15-5-16,11-7-27 16,-19-20-2-16,7-15 1 15,0 0-1-15</inkml:trace>
  <inkml:trace contextRef="#ctx0" brushRef="#br1" timeOffset="1.2839E6">16908 6108 108 0,'-29'-8'36'15,"20"14"1"-15,9-6-1 0,0 0-34 16,19-2 0-16,17-5-2 16,10-7-2-16,7-12-8 15,16 6-25-15,1-14-2 16,12 2 0-16,-8-10-1 15</inkml:trace>
  <inkml:trace contextRef="#ctx0" brushRef="#br1" timeOffset="1.2842E6">17749 5517 86 0,'-11'-6'37'0,"11"6"0"15,-8 10 1-15,2 4-30 16,3 21-2-16,-4 4 0 16,-1 15 0-16,-4 11-1 15,0 10-1-15,-2 8-1 16,1 3 0-16,-1 3-1 15,2-8 0-15,3-8-2 16,5-7-2-16,2-6-1 16,4-18-5-16,14-5-29 15,-8-22-3-15,15-5 1 16,-6-20-1-16</inkml:trace>
  <inkml:trace contextRef="#ctx0" brushRef="#br1" timeOffset="1.28532E6">18593 5684 65 0,'-1'-12'32'0,"-4"-6"1"16,5 18-2-16,-24-23-24 16,14 19 0-16,-10-1-2 0,4 9 0 15,-9 3 0-15,2 14-2 16,-7 3 1-16,2 12 0 15,-3 3 0-15,4 12 0 16,1 4 0-16,4 9-1 16,8 0-1-16,8 1 1 15,7-3-1-15,13-2-2 16,11-6 1-16,9-10-1 15,11-13 0-15,10-15 0 16,7-16 1-16,6-16 0 16,2-18 0-16,-1-14 0 15,-6-13 1-15,-5-6 0 16,-15-4-3-16,-10-3 3 15,-23 2-4-15,-13 9 1 0,-20 9-1 16,-11 8 0-16,-11 12 0 16,-8 11-1-16,5 9 2 15,-1 10-3-15,13 11-2 16,3-6-30-16,25 18-1 15,8-19 2-15,24 25-3 16</inkml:trace>
  <inkml:trace contextRef="#ctx0" brushRef="#br1" timeOffset="1.28565E6">19395 5637 89 0,'0'0'37'16,"-9"13"-1"-16,5 17 2 15,-5 3-33-15,1 12-2 16,-4 9 1-16,-1 12-1 16,-2 4 0-16,4 5 0 15,-2-7-1-15,3-2-2 16,5-5-1-16,4-14-3 15,9-3-8-15,0-25-23 16,14-8-2-16,-3-19 1 16,11-7-1-16</inkml:trace>
  <inkml:trace contextRef="#ctx0" brushRef="#br1" timeOffset="1.28585E6">19381 5985 112 0,'-13'14'37'0,"-2"-6"1"16,14 11-2-16,1-19-33 15,6 16-1-15,16-16 0 16,11-4-1-16,10-6 0 16,7-9-2-16,10-1-4 15,-2-13-7-15,9 6-26 16,-7-6 0-16,2 3-2 15,-14-7 0-15</inkml:trace>
  <inkml:trace contextRef="#ctx0" brushRef="#br1" timeOffset="1.28608E6">19962 5487 81 0,'-15'29'40'16,"-9"5"-1"-16,6 23 2 15,-14 6-21-15,7 9-15 16,-2 7 0-16,1 9 0 15,0 2-1-15,4-2-2 16,6-3 1-16,5-13-3 16,11-6-5-16,2-20-2 15,25-5-31-15,-8-26-2 16,16-5 1-16,-8-19-2 0</inkml:trace>
  <inkml:trace contextRef="#ctx0" brushRef="#br1" timeOffset="1.28802E6">20227 6386 91 0,'0'0'35'0,"0"0"0"15,15-3-1-15,1-7-32 16,11 1 0-16,5-1-1 15,3 1 0-15,3 1 1 16,-2 2-2-16,-4 1 1 16,-4 6 0-16,-9 5 0 15,-9 3 0-15,-10 5 0 16,-9 6 0-16,-7-1 0 15,-4 4 0-15,-4-2 0 16,2 1 0-16,2-3 0 16,8-3-1-16,8-6 0 15,4-10 1-15,20 6-1 16,7-7 0-16,6-3 0 15,2 0 0-15,4-3 0 0,-3 2 1 16,-5 4 0-16,-7 7 0 16,-11 3 1-16,-10 5 1 15,-12 5-1-15,-9 3 1 16,-11 2-2-16,-4 5 2 15,-6-3-2-15,3-1 1 16,2-5-2-16,4-5-2 16,15 0-7-16,1-17-26 15,14 2-4-15,18-16 1 16,5 0-2-16</inkml:trace>
  <inkml:trace contextRef="#ctx0" brushRef="#br2" timeOffset="1.31773E6">18220 5366 72 0,'-53'55'36'16,"0"21"-1"-16,-5 8 3 15,10 25-28-15,-3 7-4 16,20 11-2-16,9-3 0 16,17-5-1-16,22-10-1 15,18-21-2-15,27-14-8 0,6-35-28 16,24-15 0-16,0-23-1 15,7-11-2-15</inkml:trace>
  <inkml:trace contextRef="#ctx0" brushRef="#br2" timeOffset="1.31836E6">20041 5186 78 0,'16'7'35'16,"8"4"-1"-16,13 17 0 15,10 6-34-15,2 16 0 16,0 16 1-16,-9 16 1 15,-14 17 2-15,-16 18 0 16,-24 13 0-16,-22 8 0 16,-22 7 1-16,-18-2 1 15,-11-14-1-15,6-17-3 0,18-20-24 16,12-41-14-16,28-33-1 15,21-37-1-15,28-36-2 16</inkml:trace>
  <inkml:trace contextRef="#ctx0" brushRef="#br2" timeOffset="1.33069E6">14780 7734 22 0,'0'0'30'15,"0"0"1"-15,8 21 2 16,-19-8-15-16,8 26-3 15,-17-8-4-15,11 21 1 16,-15 0-4-16,7 12-3 0,-8 0 0 16,5 3-2-16,-4-3-1 15,5-2-1-15,3-10 1 16,6-7-2-16,4-17 1 15,8-12 0-15,-2-16 1 16,22-17 0-16,-5-14 0 16,7-17 0-16,0-9-1 15,5-11 2-15,0-8-2 16,1-6 0-16,0-1 0 15,-1 4 0-15,-1 6-1 16,-1 10 1-16,-2 10 0 16,-2 11-1-16,-1 14 1 15,0 16 0-15,3 15 0 16,-2 15 0-16,0 16 0 0,0 12 0 15,-2 11-1-15,0 14 1 16,-5 7 0-16,-4 4-1 16,-4 2-1-16,-3-4-1 15,-3-3-2-15,-7-14-3 16,9 4-11-16,-12-29-21 15,6-4 1-15,-10-24-1 16,12-10 2-16</inkml:trace>
  <inkml:trace contextRef="#ctx0" brushRef="#br2" timeOffset="1.33087E6">14837 8067 92 0,'-22'-16'36'16,"22"16"2"-16,-12-5-1 15,32 6-33-15,2-5-1 16,16 1-2-16,13-4-1 15,7-6-3-15,16 3-5 16,-6-11-28-16,13 0 1 16,-5-5-2-16,1 3 0 15</inkml:trace>
  <inkml:trace contextRef="#ctx0" brushRef="#br2" timeOffset="1.33106E6">15664 7643 87 0,'-17'8'37'16,"10"19"0"-16,-8 6 1 0,5 12-26 15,-6 13-7-15,4 11 0 16,-3 4-1-16,9 3-2 16,-1-4-1-16,4-7-3 15,11 2-32-15,-1-22-5 16,15-6 0-16,0-22-2 15</inkml:trace>
  <inkml:trace contextRef="#ctx0" brushRef="#br2" timeOffset="1.33199E6">16721 7675 82 0,'0'0'35'16,"6"-19"0"-16,-6 19 1 16,-9 11-32-16,3 11 0 15,-7 9-1-15,-1 12 1 16,-4 10-1-16,-4 12 1 0,-3 4-1 15,1 2-1-15,0-5 1 16,3-5-1-16,1-14 0 16,8-6-1-16,3-17 1 15,9-24-1-15,0 0 0 16,21-21 0-16,0-19 0 15,7-9 1-15,4-12-1 16,3-9 0-16,-1-7-1 16,0 1 0-16,-2 4 0 15,-7 12 1-15,-3 11-1 16,-8 13 0-16,-5 15 0 15,-9 21 1-15,13 19-1 16,-9 17 0-16,-2 14 0 16,4 8 0-16,3 12 1 15,5 4 0-15,4 0 0 0,8-5 0 16,5-10 0-16,3-10 0 15,5-12 1-15,2-13-1 16,0-19 1-16,0-17 0 16,0-19-1-16,-4-14 0 15,-6-17 0-15,-1-11 0 16,-8-12-2-16,-6-6 1 15,-2 2-1-15,-8 6 1 16,-6 14-2-16,-5 10-1 16,2 21-2-16,-9 7-7 15,12 31-26-15,0 0-1 16,1 32-1-16,5-9-1 15</inkml:trace>
  <inkml:trace contextRef="#ctx0" brushRef="#br2" timeOffset="1.33237E6">17936 7585 108 0,'-18'-16'38'15,"-2"17"1"-15,-17 2 0 16,6 17-34-16,-9 9 0 15,3 15-1-15,3 9-1 16,1 8-1-16,8 8 1 16,9 3-1-16,10-3 1 15,9-5-2-15,16-10 0 0,10-10 1 16,9-17-2-16,13-14 0 15,6-21 0-15,3-14 0 16,1-17 0-16,-3-11 0 16,-9-12 0-16,-12-7 0 15,-13-9 0-15,-17 1 0 16,-14 7-2-16,-16 6-1 15,-9 14 0-15,-11 7-2 16,3 23-4-16,-7 4-18 16,16 30-13-16,3 3 1 15,20 20-1-15,8-2 0 16</inkml:trace>
  <inkml:trace contextRef="#ctx0" brushRef="#br2" timeOffset="1.33285E6">18260 8059 110 0,'-24'10'41'0,"6"-17"-2"16,18 7 0-16,0 0-37 16,35-19-1-16,1 7 0 15,12 0-1-15,3 2 1 16,7-2-1-16,-5 6 0 15,-6 4 0-15,-9 4 0 0,-9 10 2 16,-12 2-2-16,-16 3 0 16,-7 4 1-16,-10 4-1 15,-7-1 1-15,-2 3-1 16,-1-2 1-16,3-7-2 15,7 0 2-15,11-4-1 16,11-4 0-16,10-3 0 16,13-3-1-16,5-1 1 15,1-2 0-15,1 4 0 16,-6 2 0-16,-8 4 1 15,-12 4-1-15,-12 8 1 16,-11 2-1-16,-10 2 1 16,-8 2-1-16,-1-4-2 15,6 1-4-15,-10-18-30 0,22-1-4 16,5-19 0-16,19-6-2 15</inkml:trace>
  <inkml:trace contextRef="#ctx0" brushRef="#br2" timeOffset="1.33316E6">18857 7213 110 0,'34'28'40'16,"-2"-1"0"-16,11 22-5 16,-5 1-29-16,1 20-2 15,-8 6 0-15,-11 10-2 16,-9 4-1-16,-11 6 1 15,-8-2-1-15,-9-4-1 16,-6-5 0-16,-10-12-1 16,-5-7-2-16,-7-20-11 15,4 3-24-15,-9-23-4 16,5-3 2-16,-5-15-2 15</inkml:trace>
  <inkml:trace contextRef="#ctx0" brushRef="#br2" timeOffset="1.33369E6">16819 7024 92 0,'-55'39'37'16,"-16"16"0"-16,3 25 1 15,-13 11-31-15,18 24-1 16,7 10-1-16,20 8 0 15,20 0-2-15,29 0-2 0,28-13-1 16,25-13-6-16,29-11-30 16,7-21-3-16,21-11 1 15,2-16-4-15</inkml:trace>
  <inkml:trace contextRef="#ctx0" brushRef="#br2" timeOffset="1.33453E6">19372 7996 98 0,'0'0'37'0,"16"-12"0"15,14 4-1-15,0 1-35 16,13-4-2-16,3 0 1 15,5 3 0-15,-7 4 0 0,-7 6 0 16,-8 4 1-16,-9 5-1 16,-12 3 1-16,-8 7 0 15,-14 3 1-15,-4 2-2 16,-7-3 2-16,-1 2-1 15,0-4 0-15,3 2-1 16,7-6 2-16,8-5-3 16,8-12 1-16,13 14 1 15,6-11-1-15,7 0 0 16,4-1 0-16,1 0 1 15,0 1 0-15,-5 4 0 16,-5 4 1-16,-11 5 0 0,-11 2 0 16,-11 10 0-16,-14 1 0 15,-8 4 0-15,-5 3-1 16,-6 0-1-16,-1 3-2 15,0-13-9-15,10 9-26 16,4-14-3-16,18 1 0 16,3-17-1-16</inkml:trace>
  <inkml:trace contextRef="#ctx0" brushRef="#br2" timeOffset="1.33743E6">12383 11262 64 0,'0'0'36'16,"10"-14"0"-16,-10 14 1 15,10-13-33-15,-10 13-1 16,0 0 0-16,0-15 1 15,0 15-1-15,0 0 1 16,0 0-1-16,0 0 0 16,-5 31 0-16,-2 3-1 15,-2 11 0-15,-6 9 0 16,-1 9 1-16,-5 5-1 15,1 3 0-15,4-9-1 0,2-7-1 16,4-18 2-16,6-8 0 16,4-29 0-16,14 3-3 15,4-24 2-15,2-14-2 16,2-10 2-16,0-9 1 15,3-7-1-15,-2-7-3 16,0 1 3-16,-1 1-1 16,1 5 0-16,-3 7 0 15,-1 8 1-15,0 8-2 16,2 9 2-16,-3 10-1 15,3 10 0-15,1 11 1 16,-1 13-1-16,5 14 1 16,-6 12-1-16,2 14 1 15,-1 11 0-15,-3 6-1 0,-2 6 0 16,-3 2 1-16,0-2-2 15,-3-12-3-15,2-3-2 16,-8-26-21-16,12-2-14 16,-10-19 0-16,6-7 0 15,-10-22-1-15</inkml:trace>
  <inkml:trace contextRef="#ctx0" brushRef="#br2" timeOffset="1.33762E6">12558 11489 94 0,'-27'0'40'15,"16"11"0"-15,11-11 0 16,3 11-38-16,13-9 0 16,16-1-1-16,11-5-1 0,5-5-1 15,18 1-5-15,-9-11-31 16,16 3-3-16,-8-9 0 15,4 7 0-15</inkml:trace>
  <inkml:trace contextRef="#ctx0" brushRef="#br2" timeOffset="1.33782E6">13282 11146 91 0,'-13'10'40'16,"-6"2"2"-16,7 18-2 15,-2 3-35-15,0 14-1 16,4 6-1-16,0 7-1 15,2 3 0-15,5 3 0 0,4-5-3 16,2-9-3-16,20 0-35 16,-10-22-2-16,16-7 0 15,-1-17-2-15</inkml:trace>
  <inkml:trace contextRef="#ctx0" brushRef="#br2" timeOffset="1.33841E6">14557 10938 52 0,'-10'-7'34'16,"-9"15"0"-16,-18 8 1 15,3 20-22-15,-23-4-1 16,5 24-3-16,-14 6-2 15,9 15 0-15,-3 4-1 16,17 6-1-16,8-3-1 16,19 4 0-16,15-8-3 15,17-11-1-15,20-10-1 0,17-20-6 16,30-6-31-16,-4-20-4 15,16-10 2-15,-4-18-1 16</inkml:trace>
  <inkml:trace contextRef="#ctx0" brushRef="#br2" timeOffset="1.3387E6">14884 11173 80 0,'0'0'38'16,"0"0"0"-16,0 0 1 16,0 0-35-16,-3 21-2 0,0 4 1 15,3 12 0-15,-4 9-1 16,-2 7 1-16,0 6-2 15,0 1 1-15,0-4-1 16,1-3 0-16,3-7-2 16,2-11-2-16,11-1-12 15,-4-23-24-15,9-3 1 16,-4-16-3-16,6 1 3 15</inkml:trace>
  <inkml:trace contextRef="#ctx0" brushRef="#br2" timeOffset="1.33887E6">14912 11513 83 0,'-16'-8'38'15,"16"8"1"-15,-15 2-1 0,15-2-31 16,0 0-4-16,24 9-1 16,3-10-2-16,7-3 0 15,9-1-4-15,3-13-9 16,12 6-25-16,-7-12 1 15,5 4-2-15,-10-9 0 16</inkml:trace>
  <inkml:trace contextRef="#ctx0" brushRef="#br2" timeOffset="1.33907E6">15386 11158 89 0,'-14'24'39'16,"-9"6"0"-16,4 20 1 15,0 4-35-15,2 6-1 0,1 3-2 16,9 2 1-16,5-4-3 15,6-8 0-15,11-5-4 16,0-23-19-16,21 3-17 16,-2-16 2-16,9-3-3 15,-2-13-1-15</inkml:trace>
  <inkml:trace contextRef="#ctx0" brushRef="#br2" timeOffset="1.33938E6">15985 11292 56 0,'-9'-19'39'0,"9"19"-1"16,-23-21 1-16,4 29-16 15,-14 1-17-15,0 16 1 16,-11 6-2-16,1 15 0 16,-6 4-2-16,6 6 1 15,5 0-1-15,12-1 1 16,10-4-3-16,17-9 1 15,20-10-2-15,16-14-1 16,19-4-3-16,6-20-17 16,16 6-18-16,-6-13-4 15,11 0 2-15,-10-12-3 0</inkml:trace>
  <inkml:trace contextRef="#ctx0" brushRef="#br2" timeOffset="1.33971E6">16393 11350 91 0,'-23'14'40'0,"-11"-1"2"16,3 18-2-16,-6-2-34 16,7 11 0-16,2 3-2 15,9 3 1-15,6-2-2 16,14-3 0-16,12-5-2 15,14-10 1-15,8-11-1 16,14-11-1-16,7-11 0 16,5-14-2-16,2-10 2 0,-5-11-2 15,-7-6 2-15,-10-4-3 16,-16-1 2-16,-18-4-1 15,-13 8-1-15,-20 6-1 16,-11 14 0-16,-10 7-4 16,5 25-17-16,-11-4-16 15,14 18 1-15,4-2-1 16,19 10 1-16</inkml:trace>
  <inkml:trace contextRef="#ctx0" brushRef="#br2" timeOffset="1.34051E6">16804 11695 94 0,'0'0'38'15,"-12"-3"0"-15,24 3-10 0,7-12-25 16,10 0-1 0,7-3 0-16,6 2 0 0,1 0 0 15,-2 4-1-15,-2 0 0 16,-6 6-1-16,-9 6 1 15,-10 5 0-15,-10 2-1 16,-9 6 2-16,-9 2-1 16,-2 0 1-16,-5 1-1 15,3-1 1-15,-3-2-2 16,9-3 2-16,12-13-2 15,-7 15 0-15,7-15 0 16,27 2 0-16,0-3 0 16,-3 1 0-16,4 0 0 15,-3 3 1-15,-6 1 0 0,-5 4 0 16,-10 2 0-16,-8 5-3 15,-9 0 2-15,-8 3-2 16,-8 0 3-16,-3-3-4 16,3 6 2-16,-4-9-4 15,8 3 0-15,2-10-5 16,23-5-29-16,0 0 0 15,0 0-2-15,16-10 2 16</inkml:trace>
  <inkml:trace contextRef="#ctx0" brushRef="#br2" timeOffset="1.34086E6">17431 11136 87 0,'17'-1'39'16,"9"10"0"-16,2-2 0 15,7 15-35-15,-2 6 1 16,4 12-1-16,-10 8-1 16,-4 12 0-16,-13 6-1 15,-7 3 1-15,-11 4-1 16,-7-1 1-16,-8-3-3 15,-9-8 0-15,3-9 0 0,-3-11-2 16,5-6-3-16,-3-22-28 16,22 0-7-16,8-13-3 15,0-18 0-15</inkml:trace>
  <inkml:trace contextRef="#ctx0" brushRef="#br2" timeOffset="1.34177E6">17918 11684 77 0,'11'2'39'0,"1"-9"-3"16,11 5 3-16,-1-10-34 16,8 4-3-16,0-2-1 15,5 4 1-15,-5 3-1 16,-1 4-1-16,-6 3 1 15,-4 3-1-15,-7 5 1 16,-4 2 1-16,-7 3-1 16,-6 1 1-16,-6 1-1 15,-3 3 2-15,-5-4-2 16,0 2-1-16,-1-5 1 15,5-3-3-15,15-12 3 16,-9 15-3-16,20-16 2 16,13-6 1-16,10-3-1 0,7 3 3 15,1-2-2-15,2 7 3 16,-3-1-3-16,-11 9 1 15,-11 8-1-15,-14 8-1 16,-16 3 1-16,-8 6-2 16,-13 0 3-16,-3 1-3 15,-3-2 1-15,2-5 0 16,5-3-1-16,8-12-5 15,19 3-30-15,4-13-3 16,0-11-2-16,5-7 0 16</inkml:trace>
  <inkml:trace contextRef="#ctx0" brushRef="#br2" timeOffset="1.34423E6">12472 13200 69 0,'0'0'34'16,"-2"12"-1"-16,-12 3-10 15,4 16-20-15,-9 9 1 16,5 15 0-16,-9 8-1 15,3 15 0-15,-1 2-1 16,1 3 1-16,-5-7-1 16,10-7 0-16,-2-10-1 15,8-12 1-15,3-18-1 16,8-15 1-16,-2-14 0 15,21-27-1-15,-3-14 1 16,7-15-1-16,3-12 1 16,5-8 0-16,0-13-1 0,4-2 1 15,-4-2-1 1,2 5 0-16,-4 10 0 0,-2 13 0 15,-4 11-1-15,-6 14 1 16,0 18 0-16,-1 17-1 16,-3 20 1-16,2 20-1 15,-2 14 1-15,0 16-1 16,2 13 1-16,4 11-1 15,0 9 0-15,2 3-1 16,2-3-1-16,-1-6-1 16,5-2-5-16,-13-21-29 15,9-7-2-15,-6-24-2 16,1-9 1-16</inkml:trace>
  <inkml:trace contextRef="#ctx0" brushRef="#br2" timeOffset="1.34444E6">12558 13653 80 0,'-32'8'40'0,"4"-4"-1"16,22 7 2-16,6-11-38 15,22-1-1-15,16-8-1 16,20-8 0-16,13-8-2 15,9-10-4-15,15 1-9 16,-6-16-24-16,8 2-1 16,-8-8 0-16,1 8 1 15</inkml:trace>
  <inkml:trace contextRef="#ctx0" brushRef="#br2" timeOffset="1.34463E6">13434 13077 90 0,'-21'44'39'16,"-6"2"0"-16,10 21-1 15,-3 2-35-15,10 9-1 16,0 4-1-16,7 3-1 16,6 0-1-16,1-14-7 15,17 3-30-15,-4-20-1 16,13-2-2-16,0-21 0 15</inkml:trace>
  <inkml:trace contextRef="#ctx0" brushRef="#br2" timeOffset="1.34514E6">13749 13878 81 0,'0'0'39'0,"0"0"0"16,17-25-3-16,1 7-34 16,9-2-1-16,3 2 1 15,1 1 0-15,-1 6-1 16,-6 5 0-16,-5 8 0 15,-9 7 0-15,-9 9 1 16,-8 6-1-16,-6 6 1 16,-6 2-1-16,-4 7 1 15,1-3-1-15,2 1-1 16,3-7 1-16,8-1-1 0,9-7 1 15,10-7-1-15,8-11 0 16,11-5 0-16,11-6-4 16,-5-20-23-16,16 8-12 15,-5-12 0-15,10-1-2 16,-8-11 0-16</inkml:trace>
  <inkml:trace contextRef="#ctx0" brushRef="#br2" timeOffset="1.34572E6">14937 13172 72 0,'-22'-1'38'15,"-11"2"-1"-15,-1 13 2 16,-17 5-35-16,9 14 1 0,-6 6-1 16,4 14-1-16,1 9 1 15,7 9-1-15,8 4 0 16,15 5 0-16,17-8-2 15,14-4 0-15,20-12-1 16,14-16 1-16,15-16-1 16,17-24 0-16,7-23 1 15,4-17-1-15,-4-18 0 16,-5-11 1-16,-14-11 0 15,-11-5 0-15,-19-2 0 16,-21 2-1-16,-20 7 0 16,-18 3 0-16,-19 9 0 15,-8 14-1-15,-12 15 0 16,-7 13-2-16,2 23-2 0,-1 2-9 15,15 27-25-15,1 4-1 16,20 12-2-16,7-3 3 16</inkml:trace>
  <inkml:trace contextRef="#ctx0" brushRef="#br2" timeOffset="1.34639E6">15562 13703 74 0,'0'0'38'15,"17"-12"-1"-15,-2-11-2 16,9 7-33-16,7-6-1 0,0 1 1 16,1 5-1-16,5 5 0 15,-5 3 0-15,-3 7 0 16,-7 4 0-16,-8 9-1 15,-9 1 1-15,-6 6 0 16,-8 5 0-16,-6 3 0 16,-5-3-1-16,-3 3 1 15,1-3 0-15,5-3 0 16,6-4-1-16,9-7 1 15,12-8-1-15,13-3 0 16,11-5 1-16,8 2-1 16,1-2 1-16,3 4 0 15,-7 5 0-15,-3 10 0 0,-17 8 1 16,-17 9 0-16,-17 9-1 15,-14 3 0-15,-10 3 0 16,-7 2 0-16,-2-7-2 16,4-9-1-16,9 1-9 15,4-22-29-15,31-10 0 16,-11-12-3-16,26-9 3 15</inkml:trace>
  <inkml:trace contextRef="#ctx0" brushRef="#br2" timeOffset="1.34734E6">13406 15324 51 0,'9'-15'35'0,"-9"15"-1"15,0 0-7-15,2 13-24 16,-7 10 0-16,-2 16 1 15,-7 10 1-15,-1 16-2 16,-10 9 0-16,3 11 1 16,-4 0 0-16,1 2-1 15,5-8 0-15,1-12-2 16,5-14 2-16,12-15-1 15,7-22-2-15,5-19 1 0,8-22 0 16,8-18 0-16,6-15 0 16,2-14-1-16,1-11 1 15,1-6 1-15,-4-4 0 16,1 4 0-16,-9 6-1 15,-2 13 0-15,-9 13 0 16,-2 15 0-16,-2 15 0 16,0 16 0-16,-9 11-1 15,22 27 1-15,-5 10-1 16,5 9 2-16,3 12-2 15,7 8-1-15,1 10 2 16,1 3-2-16,0 3 0 16,-6-1 0-16,3-3-2 15,-8-10-3-15,1 6-7 0,-17-28-26 16,5-3 0-16,-15-23-2 15,3-3 1-15</inkml:trace>
  <inkml:trace contextRef="#ctx0" brushRef="#br2" timeOffset="1.34754E6">13463 15792 63 0,'-14'-12'39'16,"6"-8"0"-16,22 17-1 15,11-8-34-15,17 0-3 16,10-2 0-16,9-4-1 15,6 3-3-15,4-9-6 16,13 9-29-16,-14-10 1 0,2 6-2 16,-12-8 0-16</inkml:trace>
  <inkml:trace contextRef="#ctx0" brushRef="#br2" timeOffset="1.34774E6">14309 15271 67 0,'-23'2'39'16,"7"24"0"-16,-9 0 0 15,8 22-33-15,-5 4-3 16,4 13-2-16,0 6 1 16,8 6-2-16,2 0 1 15,9-1-1-15,5-7-2 16,3-11-7-16,20-1-29 0,-10-21-1 15,12-2-2-15,-3-19 1 16</inkml:trace>
  <inkml:trace contextRef="#ctx0" brushRef="#br2" timeOffset="1.34871E6">14575 16010 52 0,'11'-23'37'15,"4"8"-1"-15,-1-8-2 16,11 2-32-16,-6 1-2 15,4 4 0-15,-3 2 1 16,-1 6-1-16,-4 6 1 0,-4 9-1 16,-5 4 1-16,-6 6 0 15,-6 5 1-15,-3 4 1 16,-8 3-2-16,-2 6 1 15,-1-3 0-15,0 0 0 16,0-4 0-16,5-5 0 16,3-5-1-16,8-5 1 15,4-13-1-15,10 10 0 16,5-12 0-16,7-3-2 15,6-2-1-15,6-5-2 16,10 5-10-16,-4-12-24 16,17 8 1-16,-5-7-3 15,11 7 1-15</inkml:trace>
  <inkml:trace contextRef="#ctx0" brushRef="#br2" timeOffset="1.34918E6">15846 14915 49 0,'-46'16'38'0,"1"22"-1"16,-13 13 0-16,6 25-30 15,-8 14 0-15,5 22-2 16,2 6 0-16,13 9-2 15,9-1 0-15,18-5-2 16,17-17 1-16,22-8-5 0,19-15-4 16,7-24-31-16,31-3 0 15,3-25-2-15,20-1 1 16</inkml:trace>
  <inkml:trace contextRef="#ctx0" brushRef="#br2" timeOffset="1.34974E6">16525 15350 59 0,'-18'-7'39'0,"-11"-8"-2"16,5 15-1-16,-17-2-31 15,8 4-2-15,-7 7 0 16,3 10 0-16,-3 13-1 16,1 9-1-16,5 10 0 15,5 7 0-15,3 3-1 16,10-1 0-16,11-2 0 15,13-5-1-15,12-9 0 16,13-10 0-16,14-9-4 16,11-24-5-16,25 3-27 15,-2-26-1-15,14-1-1 16,-9-18 2-16</inkml:trace>
  <inkml:trace contextRef="#ctx0" brushRef="#br2" timeOffset="1.35007E6">17011 15405 62 0,'-24'-2'38'15,"-11"-4"-1"-15,7 13 1 16,-11 1-33-16,7 10-1 16,0 5 0-16,5 14-2 15,-2 5 1-15,6 12-1 16,3 5 0-16,10 0-1 15,5-1 1-15,13-3-2 16,10-13 1-16,10-7-1 16,8-18 1-16,9-13 0 15,3-19-1-15,2-13 1 0,-5-11 0 16,-4-9-1-16,-9-7 1 15,-7 0 0-15,-11 3 0 16,-13 0-1-16,-8 13-2 16,-14 5-1-16,-5 20-4 15,-13-3-13-15,7 31-20 16,-12 0-1-16,14 14-1 15,-5-5 1-15</inkml:trace>
  <inkml:trace contextRef="#ctx0" brushRef="#br2" timeOffset="1.35078E6">17274 15814 40 0,'-11'-11'37'15,"11"11"0"-15,18-31-1 16,6 17-23-16,0-9-11 16,7-2-1-16,2 2 1 15,1 6 0-15,-2 3-1 16,-4 7 0-16,-8 7 0 15,-6 8-1-15,-10 6 1 16,-7 8 0-16,-7 2-1 16,-1 3 1-16,-4 3-1 15,1-4 1-15,1 0-1 0,3-5 0 16,6-6 0-16,4-15 0 15,15 11 0-15,4-13 0 16,8-7 1-16,0-2-1 16,3 1 0-16,4 1 1 15,-10 0 0-15,1 8 0 16,-11 4 0-16,-6 7 0 15,-12 6-1-15,-6 8 1 16,-11 4 0-16,-7 3 0 16,-3 1-1-16,-3-2 1 15,5-3-2-15,6-7 0 16,12-4-3-16,0-24-23 15,25 5-10-15,1-21-2 0,21-2 1 16</inkml:trace>
  <inkml:trace contextRef="#ctx0" brushRef="#br2" timeOffset="1.35113E6">17777 15075 46 0,'13'-1'39'0,"1"-4"-1"15,11 16-1-15,-6-7-20 0,3 26-13 16,4 4 0-16,3 14-1 15,-3 9 0-15,5 6-1 16,-4 6 0-16,0 6-1 16,-4-1 0-16,-4 3-2 15,-9-2 2-15,-5 1-1 16,-10-4 0-16,-8-4-1 15,-6-7 1-15,-7-9-1 16,0-7-2-16,-3-14-4 16,15-3-29-16,-13-23-2 15,14-1-2-15,-1-19 0 16</inkml:trace>
  <inkml:trace contextRef="#ctx0" brushRef="#br2" timeOffset="1.42086E6">13473 17146 0 0,'0'0'34'16,"0"0"-3"-16,0 0 4 16,-13-14-21-16,13 14-7 15,-11 6-1-15,7 7-1 16,-4 3 0-16,4 10 0 15,-5 9-1-15,0 13-1 16,-5 10 0-16,-3 8 1 16,17-66-1-16,-24 83 1 15,24-83 0-15,-33 91-1 0,33-91 1 16,-33 90 0-16,33-90-1 15,-31 69 2-15,6-31-2 16,11-19-1-16,14-19-2 16,9-37 1-16,13-22-1 15,21-31-2-15,10-18 2 16,8 4-3-16,-3 8 1 15,-2 13 0-15,-1 8 2 16,-5 16-1-16,-4 18 1 16,-8 21 1-16,-8 17-1 15,-3 15 0-15,-6 20 1 16,-5 8 0-16,-3 13-1 15,3 8 2-15,1 7-1 0,0 0 0 16,1 2-1-16,-18-70 1 16,22 80 0-16,-22-80-1 15,27 87 1-15,-27-87-3 16,26 85 1-16,-26-85-2 15,31 72-2-15,-31-72-6 16,26 58-26-16,-26-58-1 16,0 0-2-16,25 46 3 15</inkml:trace>
  <inkml:trace contextRef="#ctx0" brushRef="#br2" timeOffset="1.42106E6">13456 17703 55 0,'-43'-1'40'0,"14"-6"-1"16,29-4 2-16,10 0-36 15,30-14-3-15,18-3 1 16,15 2-1-16,8-4-1 16,7 4-3-16,4 5-2 15,-5 2-14-15,8 12-20 16,-15-2-1-16,2 6-2 15,-12-4 1-15</inkml:trace>
  <inkml:trace contextRef="#ctx0" brushRef="#br2" timeOffset="1.42137E6">14518 17004 47 0,'-1'-20'38'0,"1"20"0"16,0 0-1-16,6 28-31 15,-9 16 0-15,1 20 0 16,-8 16-2-16,-2 11 0 15,-9 11-1-15,12-52-3 16,-5 4 3-16,7 2-2 16,-2 1 0-16,2-9-2 15,2 3-3-15,5-51-11 16,9 81-24-16,-9-81 3 15,21 43-6-15,8-25 3 0</inkml:trace>
  <inkml:trace contextRef="#ctx0" brushRef="#br2" timeOffset="1.42228E6">14835 17841 26 0,'0'0'36'15,"0"0"-1"-15,0 0-1 16,7-20-16-16,-9 9-14 15,8-1 1-15,-2-4-2 16,10-6 2-16,0 1-3 16,11 0 2-16,5-1-1 15,6 4-3-15,-2-2 2 0,3 6-2 16,-6 6 1-16,-7 7-1 15,-10 8 0-15,-11 6 1 16,-3-13-1-16,0 0 0 16,0 0 0-16,-33 65 2 15,33-65 0-15,-36 50-1 16,36-50 1-16,-45 52-1 15,45-52 1-15,-41 40 1 16,41-40 0-16,0 0-2 16,-52 57 1-16,52-57-2 15,0 0 1-15,-19 41 0 16,19-41 0-16,0 0-2 15,0 0 2-15,0 0-2 16,64 15 1-16,-64-15 1 0,55-9 0 16,-55 9-1-16,61-10 0 15,-61 10 2-15,58-10-2 16,-58 10 0-16,52-5-2 15,-52 5 0-15,0 0-2 16,61-10-1-16,-61 10-15 16,0 0-20-16,48-4 0 15,-48 4-1-15,0 0 2 16</inkml:trace>
  <inkml:trace contextRef="#ctx0" brushRef="#br2" timeOffset="1.42311E6">16414 16964 35 0,'-4'-22'34'16,"4"22"2"-16,-20-25-3 15,20 25-29-15,-29-15-1 16,9 15 1-16,-9 3 0 0,-2 12 0 16,-8 5-1-16,-1 9 1 15,-7 1-1-15,3 8 2 16,-1 0-3-16,9 4 2 15,7-2-2-15,10-6 1 16,15-6-2-16,14-5 1 16,17-7-2-16,16-10 1 15,10-7 0-15,12-7-1 16,8-4-1-16,4 0 2 15,0-1-2-15,-3 3 1 16,-9 8 0-16,-10 7 1 16,-12 7-1-16,-14 11 1 15,-16 6 0-15,-17 6 0 16,-15 9 0-16,-11 2 0 15,-10 1 1-15,-6 0 0 0,-6 2-2 16,-3-9 1-16,1-1 0 16,4-6 0-16,7-9-1 15,5-8 0-15,10-6-1 16,7-7-1-16,21-3-4 15,-11-15-17-15,34 0-17 16,-2-6 0-16,19-6-1 16,0-5-1-16</inkml:trace>
  <inkml:trace contextRef="#ctx0" brushRef="#br2" timeOffset="1.42368E6">17274 17038 52 0,'-30'-3'37'0,"7"9"0"16,-8-1-1-16,9 6-33 15,-7 6-1-15,5 3 1 0,-4 9 0 16,2 7 1-16,-4 8-2 16,3 4 2-16,1 3-1 15,7 3 0-15,4 3 0 16,10-2-1-16,11-4 0 15,10-6-1-15,15-10 0 16,13-8 0-16,14-12 0 16,14-14 0-16,9-16 0 15,5-13 0-15,7-15 0 16,-2-14-1-16,-4-9 1 15,-9-3-1-15,-16-4 1 16,-17 3-1-16,-20 3 0 16,-18 6 0-16,-20 9-1 15,-18 11 0-15,-15 10 1 0,-8 12-2 16,-9 9 1-16,0 13-2 15,2 13 0-15,7 7-3 16,22 19-13-16,3-7-20 16,26 11-1-16,6-13-2 15,23 7 1-15</inkml:trace>
  <inkml:trace contextRef="#ctx0" brushRef="#br2" timeOffset="1.42417E6">17885 17504 52 0,'11'-14'38'15,"4"1"-3"-15,-10 0 1 16,-5 13-32-16,11-11 1 16,-11 11-2-16,0 0 0 15,2 17 0-15,-10-3 1 0,-1 8 0 16,-7 6-1-16,2-2 1 15,-2 5-1-15,0 0 0 16,3 1-1-16,5-6 1 16,8-4-1-16,10-6-1 15,12-11 0-15,12-9 0 16,13-6-1-16,10-7 0 15,4-8 0-15,4-2-2 16,0 0-1-16,-8 1-1 16,-4 7-2-16,-18 3-5 15,3 18-24-15,-27-5-5 16,0 10 0-16,-11-7 1 15</inkml:trace>
  <inkml:trace contextRef="#ctx0" brushRef="#br2" timeOffset="1.42438E6">18182 17513 74 0,'-23'0'39'16,"3"11"0"-16,-12-5-6 15,5 18-31-15,-2 11 0 16,29-35 0-16,0 0-1 15,-31 69 0-15,31-69 0 16,-12 55-3-16,12-55-4 16,5 57-33-16,-5-57 1 15,0 0-3-15,47 58 2 16</inkml:trace>
  <inkml:trace contextRef="#ctx0" brushRef="#br2" timeOffset="1.42489E6">18357 16872 53 0,'29'7'41'0,"3"-7"-2"16,17 9 1-16,1-3-35 16,10 12-2-16,7 3 0 15,2 10-1-15,-3 6 0 16,-10 9-1-16,-10 12 0 15,-11 7 1-15,-16 9-1 16,-16 5 1-16,-16 8-2 16,13-87 2-16,-33 95-2 0,13-46 1 15,-5 6-1-15,-2-9-2 16,-2 1-3-16,29-47-35 15,-55 78 2-15,55-78-3 16,-57 48 1-16</inkml:trace>
  <inkml:trace contextRef="#ctx0" brushRef="#br2" timeOffset="1.42551E6">16242 16566 18 0,'-7'-25'33'0,"-1"12"1"15,-10 4 0-15,2 25-25 16,-15 1 0-16,3 20-1 16,-15 8-2-16,1 20 0 15,-11 12-2-15,1 19 1 16,-4 13 0-16,4 7 0 15,5 6-1-15,12-1 0 0,23-60-2 16,8 4 0-16,7-7 1 16,9 2-4-16,11-4 2 15,9 0-3-15,10-9-9 16,6-2-30-16,15-9 1 15,6-9-3-15,3-9 1 16</inkml:trace>
  <inkml:trace contextRef="#ctx0" brushRef="#br2" timeOffset="1.4277E6">19127 17657 45 0,'-10'-2'36'16,"10"2"0"-16,8-11 0 16,2 7-32-16,3-1-1 15,5 0 0-15,2 1 0 16,5-2-2-16,-1 3 2 0,3-3-2 15,-1 2 1-15,2 2-2 16,-5-1 1-16,-1 3 0 16,-6 5-1-16,0 3 1 15,-7 2-1-15,-6 6 1 16,-3 0-1-16,-4 1 0 15,-6 2 1-15,10-19 0 16,-10 15-1-16,10-15 1 16,0 0 0-16,-19 27 1 15,9-17-1-15,10-10 0 16,0 0-1-16,-12 9 0 15,12-9 1-15,0 0-1 16,0 0 2-16,17 0-3 16,-17 0 1-16,0 0 0 0,0 0 0 15,0 0 1-15,49 4-1 16,-49-4-1-16,0 0 0 15,0 0 1-15,50 17 0 16,-50-17 0-16,0 0 1 16,0 0 1-16,0 0-1 15,0 0 1-15,44 49 1 16,-44-49-2-16,0 0 2 15,0 0-1-15,-30 51 1 16,30-51-2-16,0 0 2 16,-52 41-1-16,52-41-3 15,0 0 2-15,-56 35-3 16,56-35-1-16,0 0-4 0,0 0-31 15,-53 33-4-15,53-33-2 16,0 0 2-16</inkml:trace>
  <inkml:trace contextRef="#ctx0" brushRef="#br3" timeOffset="1.54684E6">20561 1174 62 0,'0'0'34'0,"0"0"-1"16,42-69 0-16,-42 69-31 0,0 0-1 15,0 0 1-15,0 0 1 16,0 0-1-16,0 0 0 15,-23 25 1-15,2 12 1 16,-3 15 0-16,-10 0 0 16,3 1 0-16,-2-1 0 15,6-2 0-15,3-6-2 16,12-8 1-16,9-7-2 15,16-8 0-15,14-9 0 16,14-8-1-16,13-5 1 16,9-6-1-16,12-6 1 15,6-2-1-15,1-5 1 0,-6-2-1 16,-5 2-2-1,-12-4-5-15,0-3-29 0,-24 0 0 16,-5 7-2-16,-19-3 0 16</inkml:trace>
  <inkml:trace contextRef="#ctx0" brushRef="#br3" timeOffset="1.54705E6">20893 1313 100 0,'-48'43'39'0,"8"11"1"15,-1 14-7-15,8 12-31 16,5-7 0-16,6-1-2 16,3-5 1-16,3-7-3 0,11-3-6 15,-3-16-29-15,22-7-2 16,3-20 1-16,14-3-3 15</inkml:trace>
  <inkml:trace contextRef="#ctx0" brushRef="#br3" timeOffset="1.54846E6">21561 1265 55 0,'0'0'33'0,"-11"-27"-1"15,13 42 0-15,-9 10-25 16,2 10-4-16,-10 13 1 15,9 8-2-15,-11 8 2 16,-2 6-1-16,-3-1-1 16,-1-8 1-16,5-8-2 15,2-10 2-15,5-11-1 16,4-14 2-16,7-18-1 15,5-12-2-15,5-16 2 0,2-9-2 16,5-10 2-16,-1-12-1 16,8-9 1-16,-24 68-2 15,22-78 1-15,-22 78 1 16,22-83-2-16,-22 83 0 15,24-80-3-15,-24 80 2 16,23-71-2-16,-23 71 3 16,26-59 0-16,-26 59 0 15,0 0-1-15,39-52 2 16,-12 63 1-16,-4 21-2 15,1 24 2-15,-7 12-4 16,3 14 1-16,-7 2-2 16,-2-2 1-16,-2-15-1 15,-6-14-3-15,5-10-6 0,-11-21-27 16,9-6 2-16,-6-16-2 15,-4-17 0-15</inkml:trace>
  <inkml:trace contextRef="#ctx0" brushRef="#br3" timeOffset="1.54862E6">21595 1497 67 0,'-28'-13'34'0,"8"6"0"16,5 8-1-16,15-1-22 16,0 0-6-16,19-1-3 15,10-12-1-15,12-10-9 16,-41 23-25-16,63-31 0 15,-63 31-1-15,76-35 1 16</inkml:trace>
  <inkml:trace contextRef="#ctx0" brushRef="#br3" timeOffset="1.54884E6">22168 1079 70 0,'0'0'37'0,"0"0"-1"16,39-10 1-16,-54 50-33 15,-1 18 1-15,-5 15-3 16,1 0 0-16,-1 2-1 16,4 5-1-16,2-2-3 15,3-26-24-15,10-2-6 16,-2-14-3-16,8-10 1 0</inkml:trace>
  <inkml:trace contextRef="#ctx0" brushRef="#br3" timeOffset="1.54983E6">21950 1461 88 0,'0'0'36'15,"0"0"0"-15,11 14 0 16,15-18-34-16,3-3-1 15,8-3 1-15,6 1 0 16,0-1 0-16,1-2 0 16,-2 3-1-16,-4 2-1 0,-7 3 1 15,-6 3 0-15,-9 4 0 16,-3 1 0-16,-13-4 0 15,4 19 0-15,-8-7 0 16,-6 7 0-16,-2 1 0 16,-3 5 0-16,0-1 0 15,-2 5-1-15,3-2 0 16,2 2 0-16,6-2 0 15,2-5 0-15,10-3-1 16,7-6 1-16,7-7 0 16,3-12 0-16,3-3 0 15,3-10 1-15,0-4 0 16,0-8-1-16,-4-2 1 15,-6-2 0-15,-6 2 0 16,-5 1-1-16,-7 4 1 0,-5 3-1 16,-7 8 1-16,-5 6-1 15,-4 5 0-15,1 8 0 16,-3 5-1-16,3 2 1 15,6 3-1-15,4-2 1 16,9-10 0-16,11 14-1 16,12-15 2-16,9-6-1 15,8-2 0-15,7-2 1 16,2 1 0-16,1 2-1 15,-8 0 1-15,-5 7 0 16,-8 6-1-16,-10 8 1 16,-12 7-1-16,-8 6 1 15,-10 4-1-15,-3 4 0 16,-5 1 0-16,-1 0 0 0,-1-5 0 15,5-3-1-15,3-10 0 16,9-4 1-16,4-13-1 16,18-10 2-16,4-5-1 15,2-11 0-15,5-5 1 16,2-7 0-16,0-5 1 15,-3-1-1-15,-4 5 0 16,-6 3 0-16,-4 7 0 16,-3 9 0-16,-5 6-1 15,-6 14 0-15,0 0 0 16,1 18 0-16,-2-2 0 15,1 3-1-15,1 2 1 16,3-4-1-16,4-2 1 16,5-6 0-16,1-4 0 0,6-3 1 15,1-5 0-15,0-1 0 16,-2-5 1-16,2-4-1 15,-4-2 0-15,0 0 0 16,-3-1 0-16,-5 1-1 16,-1 3 0-16,-8 12 0 15,10-10 0-15,-10 10 0 16,3 24-1-16,-7-1 1 15,1 9-2-15,-3 2 0 16,2 5-2-16,0-4-5 16,12 2-29-16,-9-15-1 15,16-2 1-15,-2-9-3 16</inkml:trace>
  <inkml:trace contextRef="#ctx0" brushRef="#br3" timeOffset="1.55015E6">23500 1298 104 0,'-14'-18'39'16,"0"11"1"-16,-14 9-2 15,4 13-34-15,-10 6-3 16,2 11 1-16,9-3-1 15,16-1-1-15,10-7 0 16,8-4 0-16,8-4 0 16,4-1 0-16,2-4 0 15,0 4 0-15,-2-4 1 16,-4 2 0-16,-5 4-1 0,-7 2 1 15,-9 2-1-15,-7 6 0 16,-10 7-2-16,-5-1-3 16,8 7-30-16,-18-2-4 15,4 9 1-15,-8-3-2 16</inkml:trace>
  <inkml:trace contextRef="#ctx0" brushRef="#br3" timeOffset="1.55084E6">20980 2983 68 0,'19'-27'35'0,"2"9"-1"16,-9-1 2-16,5 13-27 0,-17 6-3 15,0 0 0-15,0 0-2 16,-9 30 1-16,-9-7-1 15,2 9-1-15,-2 0-1 16,0 9 0-16,3-3 0 16,8 2-1-16,8-5 0 15,13-3 0-15,13-8-1 16,12-6 1-16,14-13-1 15,11-9-1-15,5-8-1 16,4-17-5-16,5 9-21 16,-11-23-8-16,-3 7 1 15,-16-10-3-15</inkml:trace>
  <inkml:trace contextRef="#ctx0" brushRef="#br3" timeOffset="1.55103E6">21422 2887 95 0,'-30'63'36'15,"-4"1"1"-15,12 15 0 16,-5-1-32-16,13-3-3 16,4-3-1-16,10-6-3 15,13-4-3-15,-4-17-30 16,24-5-2-16,3-20 0 15,12-7-2-15</inkml:trace>
  <inkml:trace contextRef="#ctx0" brushRef="#br3" timeOffset="1.55159E6">22125 3003 94 0,'-9'-1'36'16,"4"13"0"-16,-6-1 0 15,6 13-33-15,-10 7-1 0,0 11 0 16,-5 7-1-16,2 7 1 16,-2 1-1-16,4 0-1 15,1-7 1-15,4-1-1 16,6-11 0-16,0-8 0 15,6-14 0-15,-1-16 1 16,15 2 0-16,-2-17 0 16,1-12 0-16,4-11 1 15,-3-12 0-15,4-6 0 16,-2-8 0-16,1-3 0 15,-2 1-1-15,1 7 0 16,-5 5 0-16,-1 11 0 16,0 12-1-16,-2 7 0 15,3 15 1-15,-1 9-1 16,1 11 0-16,2 11 1 0,2 5-1 15,1 10 1-15,2 10-1 16,-2 8 1-16,1 5-1 16,-3 5-1-16,-1 4 1 15,-7-2-2-15,0-2-1 16,-9-12-5-16,9 5-22 15,-14-27-7-15,9 0 0 16,-2-31-1-16</inkml:trace>
  <inkml:trace contextRef="#ctx0" brushRef="#br3" timeOffset="1.55179E6">22084 3310 99 0,'-12'-5'36'0,"12"5"0"0,0 0 0 16,0 0-34-16,38-12-1 15,3 1 0-15,10-12-3 16,14 4-6-16,-4-19-11 16,19 8-14-16,-8-12-2 15,4 6-1-15,-12-9 1 16</inkml:trace>
  <inkml:trace contextRef="#ctx0" brushRef="#br3" timeOffset="1.55198E6">22857 2803 97 0,'-8'-10'36'0,"6"23"1"16,-11-1 0-16,4 24-28 15,-6 4-5-15,2 13-2 0,-2 9-1 16,1 9 1-16,1 5-1 16,4-1-1-16,1-1 1 15,0-5-4-15,8-3-1 16,-5-21-12-16,12 1-22 15,-4-21 2-15,7-4-1 16,-10-21-2-16</inkml:trace>
  <inkml:trace contextRef="#ctx0" brushRef="#br3" timeOffset="1.55244E6">22665 3225 100 0,'-16'4'36'16,"14"10"1"-16,2-14-1 0,17 4-33 15,6-8-1-15,9-2 1 16,7-6-1-16,8-1 1 16,2-5 0-16,4 1-1 15,-3-4 0-15,-4 5-1 16,-4 0 0-16,-8 3 0 15,-7 5 0-15,-7 5 1 16,-6 0-1-16,-14 3 0 16,0 18 0-16,-13 5 1 15,-2 6-1-15,-1 7-1 16,-3 5 1-16,2 4-1 15,0 2 0-15,6-3-1 16,7-4 1-16,5-7-1 16,9-13 1-16,6-6 0 0,4-13 1 15,6-11-1-15,-1-11 1 16,4-9 0-16,-6-8 0 15,2-6 0-15,-8-3 0 16,-4 2-1-16,-6 2 0 16,-6 3-2-16,-2 10-1 15,-9 5-3-15,10 25-15 16,-18-11-17-16,12 23-1 15,-8-10 0-15,14 18-1 16</inkml:trace>
  <inkml:trace contextRef="#ctx0" brushRef="#br3" timeOffset="1.55304E6">23569 3104 94 0,'11'1'39'15,"-11"-1"0"-15,0 0 0 16,-19 0-22-16,8 15-12 15,-5 3-1-15,1 8-2 16,-3 5-1-16,2 6 0 16,-1 4 0-16,3 0-1 15,4-3 0-15,1-3 0 16,5-4 0-16,3-11 0 15,4-7 0-15,-3-13 0 16,19-8 0-16,-5-9 0 16,-2-8 1-16,4-9 0 0,1-5 0 15,0-6-1-15,-3 2 1 16,0 4-1-16,-5 3 1 15,-1 9-1-15,-3 6 0 16,-2 6 0-16,-3 15 0 16,0 0 0-16,0 0 0 15,13 5 0-15,-13-5 0 16,12 16 1-16,-12-16-2 15,19 16 2-15,-7-9-1 16,3-4 0-16,-1 1 1 16,3-4-1-16,3-3 1 15,-4-1-1-15,2-2 1 16,-2 1-1-16,2-6 1 15,-3 3-1-15,2-4 0 0,-3 2 0 16,-1 1 0-16,-1 3 0 16,-2 1 0-16,-10 5 0 15,14 7 0-15,-11 4 0 16,-6 8 0-16,-1 4-1 15,-4 6 0-15,-2 2-1 16,2 3-2-16,-1-7-1 16,10 8-8-16,-7-21-26 15,24 3 0-15,-3-20 0 16,22 0-1-16</inkml:trace>
  <inkml:trace contextRef="#ctx0" brushRef="#br3" timeOffset="1.55345E6">24353 2950 103 0,'-11'-9'39'16,"11"9"0"-16,0 0 0 15,0 0-32-15,-12 1-2 16,6 10-1-16,-6 2-1 15,-2 5 0-15,-5 4-1 16,0 0 0-16,-5 2-1 16,2 2 1-16,2-5-2 15,4 0 1-15,7-4-1 16,4-5 0-16,5-12 0 15,15 19-1-15,0-15 1 16,4 3 0-16,0-1 0 0,2 1 0 16,0 3 1-16,-2 0-1 15,-3 6 0-15,-6 1 1 16,-6 7-1-16,-4 3 1 15,-5 2-1-15,-4 1 0 16,-5 1 0-16,-5-3-1 16,1 0-1-16,-5-6-4 15,10 8-13-15,-14-23-20 16,13 10-2-16,-10-18 0 15,10 5 0-15</inkml:trace>
  <inkml:trace contextRef="#ctx0" brushRef="#br3" timeOffset="1.5607E6">21913 5544 73 0,'0'0'38'0,"-3"-19"-2"16,3 19 2-16,-25-9-24 15,13 11-9-15,-14 1-2 16,-2 10 1-16,-1 3-2 16,-2 9 1-16,1 3-2 15,6 7 1-15,3-1-1 16,10 3 2-16,15-6-3 15,11-3 3-15,17-5-3 16,15-4 2-16,5-3-2 0,6-5 2 16,2 2 0-16,-7 2-2 15,-4 2 2-15,-10 9-2 16,-18 6 2-16,-13 4-2 15,-17 5 2-15,-11 3-1 16,-7 0-1-16,-8-4 0 16,-2-5-1-16,-1-11-2 15,9-7-5-15,-3-23-27 16,26-4-4-16,3-22 2 15,19-7-3-15</inkml:trace>
  <inkml:trace contextRef="#ctx0" brushRef="#br3" timeOffset="1.56087E6">22016 5563 83 0,'-23'-36'40'15,"6"22"-3"-15,-9 2 2 16,12 15-19-16,2-3-16 16,12 0 0-16,23 7-2 15,12-8-2-15,17 1-1 16,10-8-5-16,24 5-30 15,-4-6-2-15,16 9-1 16,-10-2-1-16</inkml:trace>
  <inkml:trace contextRef="#ctx0" brushRef="#br3" timeOffset="1.56136E6">22923 5893 98 0,'-15'-22'36'0,"1"6"3"16,-15 1-3-16,3 9-29 15,-14 5-1-15,-2 13-1 16,-8 6 1-16,3 9-2 16,-1 3 1-16,5 6-3 15,6-3 2-15,9 0-3 16,13-4 0-16,9-4 0 15,15-9 0-15,17-8-1 0,9-14 0 16,11-6 0-16,7-8 1 16,2-6-1-16,-1-6-1 15,2-3 2-15,-11 5-2 16,-6-1 1-16,-12 9-1 15,-8 6 2-15,-19 16-1 16,0 0 0-16,3 12 1 16,-16 12-1-16,3 8 2 15,-4 2-2-15,5 3 0 16,3-1 0-16,9-3-3 15,10-12-1-15,17-6-5 16,-1-25-28-16,26-4-3 16,-7-23 1-16,19-2-1 15</inkml:trace>
  <inkml:trace contextRef="#ctx0" brushRef="#br3" timeOffset="1.56156E6">23508 5260 110 0,'-18'25'38'16,"-15"14"2"-16,4 22-2 15,-8 12-34-15,5 8 0 16,3 4-1-16,7 5-1 16,7-3-1-16,4-5-1 15,11-6-4-15,-1-20-14 16,12 0-18-16,-7-20-4 15,9-6 1-15,-13-30-1 16</inkml:trace>
  <inkml:trace contextRef="#ctx0" brushRef="#br3" timeOffset="1.56255E6">23174 5799 115 0,'-22'-7'37'16,"22"7"1"-16,-11 8-3 15,24 0-32-15,8-2-1 16,16 1-1-16,10-5 0 15,8 1 0-15,5-4 1 16,5-3-1-16,-1-1-1 16,-6-1 1-16,-9 0 0 15,-9 0 1-15,-14 3-1 16,-9 0-1-16,-17 3 1 15,0 0 0-15,-26 20 1 0,-2-1-2 16,-6 7 2-16,0 5-1 16,0 5 1-16,5 2-2 15,4-1 2-15,11-2-1 16,9-6-1-16,12-8 2 15,12-11-2-15,9-12 0 16,5-11 0-16,8-10 0 16,0-10-2-16,-2-6 2 15,-3-5 0-15,-10-1 0 16,-8 0-1-16,-9 9 1 15,-14 6-2-15,-9 8 1 16,-6 11 1-16,-8 7 0 0,-1 8 0 16,2 5-1-16,5 8 1 15,4-3 1-15,13 3-1 16,8-5 1-16,15-4-1 15,10-3 0-15,6-4 1 16,10-4-1-16,6 0 1 16,0-4-1-16,-4 2 0 15,-4 0 1-15,-11 5-1 16,-5 2 0-16,-12 4 2 15,-12 5-2-15,-8 7 0 16,-11 4 0-16,-3 4 0 16,-4 7 0-16,-1 0 0 15,1 1 0-15,6-4 0 16,4-1 0-16,8-7 0 15,9-10 0-15,8-10 0 0,9-12 0 16,3-9 0-16,3-9 0 16,2-3 0-16,-1-8 0 15,-4 2 0-15,-2-1 0 16,-6 9 0-16,-9 4 0 15,-3 10 0-15,-3 15 0 16,0 0 0-16,-14 5 0 16,6 12 0-16,1 1 0 15,3 3 0-15,1-1 0 16,7-4 0-16,8-2 0 15,6-9 0-15,6-2 0 16,3-8 0-16,2-4 0 16,1-2 0-16,2-5 0 15,0 0 0-15,-3-2 0 0,2-1 0 16,-3 0 0-16,-1 0 0 15,-1 4 0-15,-4 4 0 16,-1 2 0-16,-4 7 0 16,-5 8 0-16,-9 7 0 15,-6 9 0-15,-7 3 0 16,-3 6 0-16,-1 4 0 15,-3-1 0-15,10 2 0 16,-1-10-15-16,23 8-14 16,-3-22-11-16,19 3-2 15,2-19 2-15,18-2-2 16</inkml:trace>
  <inkml:trace contextRef="#ctx0" brushRef="#br3" timeOffset="1.56286E6">24850 5690 111 0,'-21'2'39'15,"-15"-1"2"-15,6 18-2 16,-13 6-32-16,6 0-3 16,5 3 0-16,5 1-2 15,7 0 1-15,11-5-2 16,10-5 1-16,12-1-2 15,7-2 2-15,4-5-2 16,4 1 0-16,-1-3 0 16,-7 3 0-16,-6 4 0 15,-9 1 0-15,-15 5 0 16,-9 3 0-16,-9 3 0 15,-6 0 0-15,-4-1 0 0,0 5-5 16,-8-19-18-16,15 10-17 16,-4-14-1-16,19 1-1 15,-7-15-1-15</inkml:trace>
  <inkml:trace contextRef="#ctx0" brushRef="#br3" timeOffset="1.58018E6">21131 7869 2 0,'0'-17'27'0,"0"5"-4"16,0 12-4-16,-1-24 1 15,1 24-3-15,4-26 8 16,3 14-1-16,-12-10-13 16,12 11-1-16,-8-8-2 15,1 19-2-15,4-23-1 16,-4 23-1-16,0 0-1 15,0 0-1-15,0 31-1 0,-2 1 0 16,-3 11 0-16,0 11 0 16,-1 6-1-16,0 6 0 15,3 0-1-15,0-6-4 16,11-1-4-16,-5-17-28 15,18-5 1-15,-2-21-1 16,10-4-1-16</inkml:trace>
  <inkml:trace contextRef="#ctx0" brushRef="#br3" timeOffset="1.58068E6">21332 7800 91 0,'0'0'36'0,"-14"-6"1"15,14 6 0-15,25-17-34 16,4 4 0-16,5-3 0 15,9 6 0-15,-3-2 0 16,4 5-2-16,-4 3 0 16,-3 7 0-16,-7 3 0 15,-10 5-1-15,-11 8 0 16,-8 4 1-16,-8 2-1 15,-8 4 0-15,-4 1 0 16,1-1 1-16,-2-1-1 0,2-5 0 16,5-4-1-16,7-2 2 15,12-5-1-15,10-5 0 16,10-5-1-16,3 4 1 15,8-5 0-15,0 7 0 16,-3 1 1-16,-2 3-2 16,-11 8 1-16,-12 5-1 15,-15 5 1-15,-8 2-1 16,-12 4 2-16,-6-1-2 15,-2-5 0-15,-2-5 0 16,7 1-6-16,-3-19-26 16,21 1-5-16,11-8 0 15,-4-16-2-15</inkml:trace>
  <inkml:trace contextRef="#ctx0" brushRef="#br3" timeOffset="1.58172E6">22650 8096 68 0,'-19'-9'37'0,"3"4"-1"16,-10 0 2-16,0 6-30 16,-7-1-2-16,1 10 1 15,-3-1-1-15,4 9-1 16,-5 1-2-16,7 4 0 15,4 0-1-15,10 0 0 16,7-2-1-16,9-3 1 16,9-8-1-16,12-2-1 0,7-10 1 15,11-6-1-15,5-7 1 16,3-5-1-16,2-6 0 15,-2-4 0-15,-1-3 0 16,-9-1 2-16,-5 4-2 16,-10 3 1-16,-8 5 0 15,-8 12 0-15,-7 10-1 16,0 0 0-16,-17 23 0 15,6 3-1-15,-1 9 1 16,2 5-1-16,3 1 0 16,7-4-1-16,10-6-1 15,6-19-6-15,26-2-24 16,-3-24-6-16,20-9 0 15,-2-24-2-15</inkml:trace>
  <inkml:trace contextRef="#ctx0" brushRef="#br3" timeOffset="1.58195E6">23273 7342 110 0,'-29'66'40'15,"-12"5"-1"-15,9 17-3 16,2-3-35-16,8 8 1 15,6-4-1-15,7-2-2 16,4-6 0-16,5-13-3 16,7-5-4-16,-9-21-22 0,11-2-9 15,-4-20-1-15,2-9 0 16</inkml:trace>
  <inkml:trace contextRef="#ctx0" brushRef="#br3" timeOffset="1.58296E6">22943 7871 100 0,'-9'12'39'0,"-2"-2"-1"16,15 9 1-16,-4-7-36 15,20 2 0-15,5-7 0 16,12 0 0-16,5-8 0 15,8 1-2-15,3-5 1 0,1-2-2 16,-3-1 1-16,-2-1-1 16,-10 1 1-16,-7 3-1 15,-10 2 1-15,-8 3 0 16,-14 0 0-16,-5 13-1 15,-10 5 1-15,-6 4-1 16,-4 6 0-16,-1 5-1 16,1 3 1-16,3 3-1 15,4-1 1-15,5 1-1 16,12-10 1-16,9-3 0 15,10-9 0-15,5-9 1 16,6-8-1-16,3-12-1 16,1-6 1-16,1-10-1 15,-2-9 0-15,-7-6 1 0,-4-2-1 16,-8-3 1-16,-3 2 0 15,-7 5 0-15,-3 5 0 16,-4 7 0-16,-4 14 0 16,-5 7 0-16,-1 10 1 15,2 9-1-15,0 4 1 16,3 3-1-16,3 4 0 15,6 2 1-15,7-8-1 16,6 2 1-16,9-9 0 16,4-4 0-16,6-8 0 15,4 0-1-15,-2-4 2 16,-1-4-1-16,-5 3 0 15,-4-1 0-15,-8 7 0 16,-3 6-1-16,-13-4 1 16,-3 22-1-16,-8-3-1 0,-1 3 0 15,-2 4 0-15,-2 3 0 16,1 2 0-16,1-5 0 15,7 1 0-15,-1-8 0 16,8-4 1-16,0-15 0 16,18 6 1-16,-3-16-1 15,2-7 0-15,3-5 1 16,-1-9 0-16,1-3 1 15,-1 1 0-15,-7 0-1 16,-2 5 1-16,-3 4-1 16,-3 5 0-16,-3 9 0 15,-1 10 1-15,0 0-4 16,-3 22 2-16,2-4-1 15,4 1 0-15,2 1 0 0,5-3 0 16,9-4 0-16,5-3 1 16,9-11 0-16,0-9 1 15,10-4 0-15,-2-2 1 16,0-4 1-16,-3-2-3 15,-4 2 0-15,-8 2 0 16,-7 3 0-16,-5 7 0 16,-14 8 0-16,0 0 0 15,-1 20 0-15,-12 4 0 16,-3 5 0-16,-1 8-3 15,-2 0-1-15,9 3-2 16,-2-8-5-16,20 9-11 16,-9-29-6-16,32 10-5 15,-11-21-6-15,21 0-1 0,-7-15 0 16</inkml:trace>
  <inkml:trace contextRef="#ctx0" brushRef="#br3" timeOffset="1.58331E6">24535 7768 110 0,'-12'0'41'16,"-17"0"-1"-16,3 12 0 16,-14 6-35-16,14 2-3 15,-1 2 1-15,6 2-1 16,7 2-1-16,7 0 0 15,7-6 0-15,12 2-1 16,2-8 0-16,10 1 0 0,-1-4 1 16,3 0-2-16,-2-2 1 15,-3-5-1-15,-2 6 0 16,-6-3 1-16,-2 5 0 15,-11-12-1-15,0 24 1 16,-7-9 0-16,-5 2 0 16,-3 0 0-16,-3 4-1 15,-4-3-2-15,2 3-3 16,-8-14-14-16,20 16-8 15,-15-17-13-15,23-6 1 16,-23 7-4-16,23-7 2 16</inkml:trace>
  <inkml:trace contextRef="#ctx0" brushRef="#br3" timeOffset="1.59069E6">19652 11081 61 0,'4'-11'34'0,"-4"-3"0"16,0 14-6-16,2-17-18 16,-2 17 1-16,0 0-3 0,1 17-1 15,-10 4-2-15,2 14-1 16,-9 11-2-16,0 15 0 15,-2 8 0-15,-2 7-1 16,3 2-1-16,3-6-1 16,8-4-5-16,3-23-13 15,22-3-19-15,7-26 2 16,13-10-2-16,4-20 1 15</inkml:trace>
  <inkml:trace contextRef="#ctx0" brushRef="#br3" timeOffset="1.59106E6">20304 10996 70 0,'0'0'39'0,"-25"-2"-3"16,6 15 2-16,-12-1-29 15,3 16-2-15,-7 4-1 16,4 18-2-16,-8 7-1 16,5 11-1-16,1 2 0 15,5 4 1-15,6-5-1 16,10-3 1-16,10-11-2 15,9-10 1-15,12-17-2 16,9-16 0-16,10-14 0 16,8-13 0-16,-2-9-1 0,-4-8-1 15,-6-4 1-15,-10-1-2 16,-10 5 0-16,-19 4 0 15,-13 12-1-15,-17 7-1 16,-7 12 0-16,-10-1-4 16,9 17-22-16,-5-10-4 15,15 6-1-15,10-8 0 16</inkml:trace>
  <inkml:trace contextRef="#ctx0" brushRef="#br3" timeOffset="1.59157E6">21040 11327 69 0,'-18'-10'37'0,"-9"-4"0"16,0 14 1-16,-15-3-27 15,9 18-3-15,-8 1-1 16,4 10-1-16,-3 3-2 16,11 3-1-16,1 1-1 15,15-4 0-15,7-6-1 16,13-8-1-16,14-11 0 0,13-8 0 15,8-9 0-15,8-3 0 16,4-7 0-16,-3 0 0 16,-4 1 0-16,-6 2 0 15,-9 5 1-15,-6 5-1 16,-11 5 0-16,-15 5 1 15,0 0-1-15,-4 23 0 16,-5-4 0-16,1 4 1 16,2 2-2-16,2 2 1 15,7 0-1-15,4-6-2 16,11 0-3-16,1-21-16 15,17 3-17-15,-5-18 1 16,14-7-2-16,-7-14 1 16</inkml:trace>
  <inkml:trace contextRef="#ctx0" brushRef="#br3" timeOffset="1.59179E6">21550 10868 99 0,'-9'18'39'0,"-5"6"-1"16,4 21-2-16,-8 6-27 15,7 2-9-15,1 3 0 16,2 6-1-16,2 3 0 16,1-3-3-16,5 2-2 15,-9-17-17-15,14 5-14 16,-11-14-1-16,8-8 0 15,-8-17-1-15</inkml:trace>
  <inkml:trace contextRef="#ctx0" brushRef="#br3" timeOffset="1.59279E6">21318 11210 87 0,'-21'10'39'16,"-2"1"0"-16,12 12 1 15,2-10-26-15,16 0-12 16,13-7 0-16,17-6 0 15,11-5-1-15,13-4 0 16,7-5 0-16,6-3 0 16,1-3-1-16,-2 2 0 0,-9 3 1 15,-13 3-1 1,-9 4 0-16,-14 2 0 0,-13 6 1 15,-15 0-1-15,-15 17 1 16,-10 0 0-16,-5 7-1 16,-6 7 1-16,-2 7-1 15,1 4 1-15,5 2 0 16,4 1 0-16,13-4-1 15,11-5 1-15,12-10-1 16,12-12 0-16,10-11 0 16,12-14 0-16,5-12-1 15,1-8 1-15,-3-11 0 16,-6-3-1-16,-7-2 1 15,-8-2-1-15,-11 5 0 16,-10 3 0-16,-9 11 0 0,-4 7 1 16,-6 12-1-16,-2 7 1 15,0 8 0-15,2 7 0 16,4 6-1-16,6 2 1 15,10 1 0-15,5-2 0 16,10-5 1-16,7-5-1 16,4-5 0-16,4-5 0 15,1-3 1-15,-1-3 0 16,-2 0-1-16,-7-1 1 15,-3 2 0-15,-7 1 0 16,-15 6 0-16,14 4 0 16,-18 7-1-16,-6 9 1 15,-4 4-1-15,0 7 0 16,-2 2-1-16,1 2 1 0,2-3 0 15,2-1 0-15,7-11-1 16,6-7 1-16,-2-13 0 16,22-9 0-16,-4-11 0 15,4-9 1-15,4-5-1 16,-2-6 1-16,1 0 0 15,-1 1 0-15,-1 6-1 16,-9 7 1-16,-4 9 0 16,-2 5 0-16,-8 12 0 15,0 0-1-15,2 12 1 16,-4 4-1-16,-2 3 1 15,0-1-1-15,3 2 0 16,-1-3 0-16,5-4 0 16,-3-13-1-16,20 5 1 15,-1-14 1-15,7-7-1 0,3-6 0 16,4-4 1-16,6-7-1 15,-1 1 1-15,-1 0-1 16,-6 4 0-16,-4 8 2 16,-6 5-1-16,-4 10-1 15,-17 5 0-15,7 24 0 16,-13 2-1-16,-2 9 1 15,0 5-2-15,1 1-3 16,5 1 0-16,0-8-6 16,19 6-11-16,-8-24-18 15,26-3 0-15,-3-19 0 16,20-4-1-16</inkml:trace>
  <inkml:trace contextRef="#ctx0" brushRef="#br3" timeOffset="1.59312E6">23117 10939 116 0,'-14'4'44'0,"-20"2"-3"16,7 14-1-16,-4 3-38 16,-6 2-1-16,3 4 0 15,3 4-2-15,11 0 1 16,7-6-1-16,13-5 2 15,11-4-1-15,11-5 0 16,11-3 0-16,3-5 0 16,0 2 1-16,-5-1-1 15,-7 2 1-15,-7 6-1 0,-8 1 1 16,-9 5 0-16,-11 3-1 15,-4 1 1-15,-3 0-2 16,-5 1-1-16,-3-6-3 16,9 3-7-16,-11-21-14 15,15 12-15-15,-8-16-1 16,10 3-2-16,-5-11 1 15</inkml:trace>
  <inkml:trace contextRef="#ctx0" brushRef="#br3" timeOffset="1.60081E6">18487 13167 54 0,'-3'-19'36'15,"3"3"0"-15,-11-2 0 16,11 18-24-16,-20-18-6 15,3 19-1-15,-10 8-1 16,-3 11-1-16,-4 9 0 16,-2 10 0-16,-1 6-2 15,6 1 0-15,6-1 0 16,10 0 0-16,10-8 0 15,13-7-1-15,14-11 0 16,14-10 0-16,11-9 0 16,7-5 0-16,6-3 0 0,-2-3 0 15,-4 1 1-15,-4 6-1 16,-9 6 0-16,-11 10 0 15,-14 10 0-15,-12 11 0 16,-11 10 0-16,-12 6 0 16,-4 2-2-16,-5-3 1 15,4 0-3-15,-5-16-4 16,15-1-27-16,-2-26-1 15,16-5-2-15,-10-34 0 16</inkml:trace>
  <inkml:trace contextRef="#ctx0" brushRef="#br3" timeOffset="1.60099E6">18494 13176 91 0,'-21'-14'40'16,"9"13"0"-16,1-4-2 15,21 2-35-15,3-3-2 16,16-5-3-16,18 5-11 15,7-15-25-15,21 6 2 16,1-8-3-16,16 6-1 16</inkml:trace>
  <inkml:trace contextRef="#ctx0" brushRef="#br3" timeOffset="1.60163E6">19918 13375 59 0,'0'0'36'0,"0"0"-1"15,0 0-5-15,-24-17-12 16,11 14-12-16,-5-4-1 15,0 6-1-15,-5 1-1 16,0 5 1-16,-2 3-2 16,-1 10 1-16,0 2 0 15,1 8-1-15,3 0 0 16,5 2-1-16,5-4 0 15,11-3 0-15,7-8 0 16,9-8 0-16,8-10-1 16,7-9 1-16,6-7-1 15,2-7 1-15,-2-3-1 16,1 1 1-16,-8 0-1 0,-3 6 0 15,-9 6 0-15,-2 9 0 16,-15 7 0-16,9 16 0 16,-11 5 0-16,-4 10 0 15,3 2 0-15,-2 3 0 16,6-1-2-16,2-3 0 15,8-8-2-15,2-18-2 16,21-2-20-16,-4-33-11 16,20-5-1-16,-4-22-2 15,14-1 4-15</inkml:trace>
  <inkml:trace contextRef="#ctx0" brushRef="#br3" timeOffset="1.60183E6">20469 12841 85 0,'-14'21'38'0,"-13"14"-1"16,4 25 2-16,-11 4-32 15,7 12-4-15,2 3-1 16,6 2-2-16,7-3-1 16,3-9-1-16,9-7-2 15,-1-13-3-15,14-1-11 16,-8-25-19-16,9-5 0 15,-14-18-1-15,14-12 1 16</inkml:trace>
  <inkml:trace contextRef="#ctx0" brushRef="#br3" timeOffset="1.60282E6">20147 13252 88 0,'-19'5'38'0,"17"12"-1"16,0-3 3-16,20 3-37 15,5-5 0-15,20-2-1 16,9-7-1-16,10-3 1 15,4-3-1-15,2-6 0 16,0 1 0-16,-6-3 0 16,-10 0-1-16,-13 4 1 15,-12 0 0-15,-7 1 0 16,-20 6 0-16,0 0 0 15,-12 7 0-15,-9 7-1 16,-7 5 1-16,-2 3-1 16,-6 10 0-16,3 2 0 15,3 5 0-15,4-1 0 16,8 0 1-16,11-5-1 0,9-6 0 15,10-8 0-15,10-11 0 16,9-10 0-16,7-11 0 16,1-8 0-16,2-10 0 15,-5-5 0-15,-1-4 0 16,-9 0 0-16,-7 2 0 15,-9 2 0-15,-6 6 0 16,-8 7 1-16,-6 5 0 16,-3 12 0-16,-2 4-1 15,-1 8 0-15,0 7 0 16,5 1 0-16,2 1 0 15,9 1-1-15,9-2 1 16,3-4 0-16,9-3 0 16,4-5-1-16,6-3 2 0,-2-1-1 15,6-4 1-15,-4 1-1 16,-5 2 1-16,-1-1-1 15,-8 4 1-15,-2 2-1 16,-15-2 1-16,11 13-1 16,-14-1 0-16,-2 4 1 15,-4 3-1-15,-2 5 0 16,2 0 0-16,0-1 0 15,1 0 0-15,2-6 0 16,8-5 0-16,-2-12 0 16,16-2 0-16,0-12 0 15,2-8 0-15,5-3 0 16,0-8 1-16,2 2 0 15,-3-1 0-15,-1 3 0 0,-5 6 0 16,-3 8 0-16,-3 3-1 16,-10 12 1-16,0 0 0 15,10 14-2-15,-10 2 1 16,2 2 0-16,0 2 0 15,4-1-1-15,1-1 1 16,3-5-1-16,5-4 1 16,2-6 0-16,4-6 0 15,1-7 0-15,3-6 0 16,0 0 1-16,-3-7 0 15,-1-1 0-15,-5 6 0 16,-1 0 0-16,-4 4-1 16,-11 14 1-16,0 0-1 0,5 10 0 15,-9 10 0-15,-3 4-1 16,0 6 0-16,1 2-2 15,3 4 0-15,0-8-3 16,9 0-3-16,-4-16-8 16,24 5-13-16,-9-24-9 15,19 3 0-15,-4-22-1 16,12 2 2-16</inkml:trace>
  <inkml:trace contextRef="#ctx0" brushRef="#br3" timeOffset="1.60313E6">21734 13154 104 0,'-18'-15'40'0,"6"17"2"15,-12-4-2-15,5 13-36 0,-4 4-1 16,3 7-1-16,4 6-1 16,1 0-1-16,5-1 1 15,7 1-1-15,6-4 0 16,7-4-1-16,5-5 1 15,4-7-1-15,3-1 0 16,3-4 2-16,-6 0-1 16,-1 1 0-16,-6 4 0 15,-5 4 0-15,-7 3 1 16,-4 6-1-16,-9 2 0 15,-7 4 0-15,1 5-2 16,-6 1-1-16,6 3-2 16,-10-10-9-16,17 17-14 15,-12-24-13-15,15 9 1 16,-5-15-3-16,7 0 2 0</inkml:trace>
  <inkml:trace contextRef="#ctx0" brushRef="#br3" timeOffset="1.62232E6">18235 15947 27 0,'0'0'33'15,"10"-12"1"-15,-10 12-3 16,0 0-21-16,19 1-4 16,-19-1 0-16,26-8-2 15,-12 4-1-15,4 3-1 16,1-3-1-16,-1 3 0 0,0 0 0 15,-2 1-1-15,-3 1 1 16,-13-1-1-16,16 7 0 16,-16-7 1-16,-3 16-1 15,-2-4 0-15,-7 1 0 16,1 2 1-16,-3 3-1 15,-1-2 0-15,4-1 0 16,-2-2 0-16,9-3 0 16,4-10 0-16,0 0 0 15,22 5 0-15,-1-12 1 16,6-1-1-16,7-2 0 15,-2 1 1-15,2 3-1 16,-5 4 1-16,-6 6-1 16,-8 7 1-16,-12 9 0 15,-10 10 2-15,-14 3-1 16,-2 7-1-16,-11 2 0 0,2-2 1 15,-3-5-1-15,6-5-1 16,6-8 0-16,6-14-2 16,17-8-7-16,0-20-25 15,25 0-2-15,-3-14-2 16,13 2 0-16</inkml:trace>
  <inkml:trace contextRef="#ctx0" brushRef="#br3" timeOffset="1.62596E6">20027 15463 53 0,'6'-13'36'16,"-6"13"-2"-16,0 0-1 15,0 0-28-15,4 15-2 16,-6 2 3-16,4 11-4 15,-5 5 1-15,3 9-1 16,-2 5 0-16,1 3-2 16,1 5-1-16,-2-10-7 15,7 6-28-15,-6-17 0 16,10 1-2-16,-4-20 1 0</inkml:trace>
  <inkml:trace contextRef="#ctx0" brushRef="#br3" timeOffset="1.62626E6">20459 15437 58 0,'0'-12'37'15,"0"12"0"-15,0 0-1 16,-11 1-30-16,-4 10-2 15,3 11 0-15,-6 7 0 16,3 9-2-16,-2 5 1 16,6 5-2-16,4-1 1 15,7 1-1-15,9-5 1 0,7-9-3 16,13-10 2-16,8-11-1 15,11-14 0-15,9-14 0 16,4-13-2-16,2-10-2 16,6-2-3-16,-13-16-30 15,6 9 0-15,-15-8-2 16,-7 11 0-16</inkml:trace>
  <inkml:trace contextRef="#ctx0" brushRef="#br3" timeOffset="1.62646E6">20609 15499 75 0,'-41'62'41'16,"15"8"-2"-16,-4-11-1 15,16 4-37-15,7-5-1 16,8-11-4-16,13 0-6 15,-5-20-28-15,22-1 0 16,-1-20-2-16,13 0 0 16</inkml:trace>
  <inkml:trace contextRef="#ctx0" brushRef="#br3" timeOffset="1.62771E6">21764 15774 47 0,'-20'-14'35'0,"3"12"1"15,-15-3-4-15,5 11-27 16,-2 0-1-16,4 9 0 15,-2-1-1-15,7 9 2 16,0-3-2-16,7 5 0 16,3-4-1-16,10 1 0 15,6-7-1-15,8 0 0 16,7-8 0-16,9-6 0 15,1-8-1-15,11-4 1 16,1-9 0-16,3-4-1 16,-3-6 1-16,-3 0-1 15,-3 0 1-15,-7 1-1 0,-6 5 1 16,-9 3-1-16,-6 5 1 15,-9 16-1-15,0 0 1 16,0 0-1-16,-7 23 0 16,0 2 1-16,2 6-1 15,3 4 0-15,3 2 0 16,4-3-2-16,9-3-3 15,1-22-6-15,23-1-25 16,-9-27-1-16,13-9-2 16,-1-24 1-16</inkml:trace>
  <inkml:trace contextRef="#ctx0" brushRef="#br3" timeOffset="1.62791E6">22426 15081 39 0,'-13'0'35'0,"3"28"2"16,-8 8-1-16,6 29-15 15,-12 5-14-15,6 11-5 16,2 6-1-16,3 3-3 16,8-3-2-16,-1-14-7 15,12 1-23-15,-4-20-3 16,8-8 0-16,-5-25 1 15</inkml:trace>
  <inkml:trace contextRef="#ctx0" brushRef="#br3" timeOffset="1.62891E6">22173 15529 75 0,'-19'-2'38'16,"15"18"-1"-16,4-16-7 15,4 24-26-15,14-11-1 16,11-1-3-16,9-7 2 15,9-5-3-15,10-4 2 16,7-3 1-16,2-3-2 16,-1-3 2-16,-5 1-2 15,-8 4 2-15,-8 0-2 16,-9 5 2-16,-13 0-2 15,-11 5 1-15,-11-2 0 16,0 15-2-16,-12-2 2 0,-5 4-2 16,-5 8 2-1,-5 4-2-15,-2 5 2 0,0 4-2 16,2 4 1-16,5-1 1 15,5-5-1-15,12-2 0 16,10-10 0-16,9-10 0 16,11-11 0-16,6-12 0 15,8-11 0-15,1-9 0 16,-1-5 0-16,-4-8 1 15,-4 2-1-15,-9-3 0 16,-5 3 0-16,-11 8 1 16,-6 5-1-16,-6 8 2 15,-4 6-2-15,-3 9 1 16,-4 7-1-16,3 5 0 15,2 4 1-15,2 2-3 16,10-1 3-16,0-13-3 0,24 13 2 16,2-17-1-16,7-4 1 15,4-3 2-15,3-4-2 16,0 1 2-16,-4 0-2 15,-5 5 2-15,-8 2-1 16,-10 10 1-16,-13-3-2 16,3 25-1-16,-11-5 2 15,-5 4-2-15,-1 3 2 16,-2 1-3-16,5-3 2 15,1-7-1-15,7-4 0 16,3-14 1-16,15 1 0 16,1-12 0-16,5-6-1 15,3-5 2-15,0-5-1 16,1 2 1-16,-4-5-1 15,1 3 1-15,-6 0 0 0,-1 2 0 16,-2 4-1-16,-4 2 1 16,0 4 0-16,-9 15-1 15,12-10 0-15,-12 10 1 16,4 22-1-16,-4 1 1 15,-3 4-1-15,2 6 0 16,1-2 0-16,4 0 0 16,-1-5 0-16,6-6-2 15,6-12 2-15,6-12-1 16,2-11 1-16,5-9 1 15,1-6-1-15,1-3 1 16,-1 0-1-16,-4 0 1 0,-7 8-1 16,-3 6 2-16,-15 19-2 15,12-6 0-15,-16 18 0 16,0 10 1-16,-3 7-1 15,-4 3-2-15,7 5-2 16,-1-2-4-16,12 13-12 16,-12-21-21-16,17 8 2 15,-10-17-4-15,16 6 3 16</inkml:trace>
  <inkml:trace contextRef="#ctx0" brushRef="#br3" timeOffset="1.62947E6">23965 15395 70 0,'4'-20'37'0,"-4"20"-7"15,3-19 3-15,-3 19-23 0,-3-10-4 16,3 10-1-16,-22 6-2 15,9 7 0-15,-8 5-2 16,0 4 1-16,0 3-2 16,1 2 1-16,5-3 0 15,5 0 0-15,7-8-1 16,3-16 0-16,17 12 0 15,2-14 0-15,5-5 0 16,-1-1 0-16,1 0 0 16,-1 1 0-16,-5 5 1 15,-6 8-1-15,-5 7 1 16,-6 5-1-16,-6 7 1 15,-5 7-1-15,-4 0 0 0,-4 5 0 16,-2 1 0-16,1-3-2 16,0-1-2-16,-5-19-11 15,16 12-23-15,-11-20 0 16,13 3-3-16,-6-18 2 15</inkml:trace>
  <inkml:trace contextRef="#ctx0" brushRef="#br3" timeOffset="1.63407E6">20618 17227 27 0,'6'-13'35'0,"-3"3"1"16,-3 10 0-16,0 0-19 16,6 11-13-16,-9 8 0 15,2 6-1-15,-4 6 0 0,5 7 0 16,-4 5 0-16,3 4-1 15,-1 2-1-15,1-2 0 16,1-4 0-16,0-4-2 16,6-2-4-16,-6-12-12 15,15-5-19-15,-4-17-2 16,8-7 2-16,-3-17-2 15</inkml:trace>
  <inkml:trace contextRef="#ctx0" brushRef="#br3" timeOffset="1.63439E6">20873 17238 49 0,'0'0'37'0,"10"-5"-1"15,7 5-5-15,-2-12-27 16,10-1 1-16,5-2-2 15,11 0 2-15,1-1-2 16,3 4-2-16,0 4 1 16,-2 6-1-16,-5 9 0 15,-6 11 0-15,-11 12 0 16,-7 6 0-16,-9 7 0 15,-6 7 0-15,-9 4 0 16,-5-3 0-16,0-1 0 16,-1-7-1-16,3-9 0 15,1-11-2-15,12-2-7 0,0-21-27 16,15 0 0-16,2-21-3 15,14-5 0-15</inkml:trace>
  <inkml:trace contextRef="#ctx0" brushRef="#br3" timeOffset="1.63503E6">22065 17336 23 0,'2'-15'33'15,"2"3"1"-15,-9-8-14 16,5 20-1-16,-14-10-12 16,4 12 0-16,-13 5-1 15,2 9 1-15,-12 5-2 16,6 5 0-16,-12 6 0 15,10 1-1-15,2-1-1 0,3-1 0 16,9-6-2-16,11-5 0 16,8-7 0-16,10-8-1 15,14-13 0-15,2-9 0 16,11-6 1-16,2-8-1 15,-1-4 0-15,1-4 1 16,-4 4-1-16,-4 4 0 16,-8 5 0-16,-5 9 1 15,-8 10-1-15,-2 12 0 16,-9 10 0-16,-4 8 1 15,-1 7-1-15,-4 4 1 16,1 3-1-16,2-2 0 16,2-3 0-16,3-9-1 15,6-9 0-15,5-12-4 0,16-5-26 16,-7-23-6-16,17-6-3 15,-4-16 0-15</inkml:trace>
  <inkml:trace contextRef="#ctx0" brushRef="#br3" timeOffset="1.63524E6">22546 16970 56 0,'-10'33'38'0,"-3"-3"-3"16,14 13-5-16,-2-4-26 15,2 0-2-15,1 5 0 0,4 0-1 16,0 2-1-16,-2-6-4 16,10 9-10-16,-10-15-20 15,7 0-2-15,-10-16 0 16,7-7-1-16</inkml:trace>
  <inkml:trace contextRef="#ctx0" brushRef="#br3" timeOffset="1.63629E6">22472 17206 58 0,'-15'-10'37'0,"15"10"-1"16,-14-3-3-16,14 3-29 15,0 0-1-15,19 9-2 0,0-8 0 16,9-4-1-16,3-2 0 15,5-3 0-15,4-2 0 16,1-1 0-16,-2 0 0 16,0 2 0-16,-6 0 1 15,-2 3-1-15,-10 4 1 16,-3 3-1-16,-18-1 1 15,14 10-1-15,-14-10 1 16,-9 18-1-16,-1-6 1 16,-3 2-1-16,-2 2 2 15,0 4-1-15,0 2 1 16,2 2-1-16,4-2 1 15,3 0-1-15,4-1 0 16,5-3 0-16,4-2-1 16,5-7 0-16,4-6 0 0,0-9 0 15,3-2 0-15,2-6 0 16,-6-7-1-16,2-1 1 15,-6-6-1-15,-1 0 1 16,-3 1 0-16,-5 1 0 16,-2 5-1-16,-1 4 2 15,-8 5-1-15,9 12 0 16,-20-5 0-16,10 8 1 15,-3 4-2-15,4 0 1 16,9-7 0-16,-11 15 0 16,11-15 0-16,11 1 0 15,7-6 0-15,2-2 0 16,8-2 0-16,1 1 1 15,4-1-1-15,1 1 1 0,-2 2-1 16,0 6 1-16,-7 1 0 16,-2 4-1-16,-6 2 1 15,-6 3-1-15,-6 5 1 16,-5 5 0-16,-5 2 0 15,-3 3 0-15,-6 7 0 16,3-3-1-16,-1 1 1 16,3-5-1-16,2-5 0 15,3-6 0-15,4-14 0 16,13-8-1-16,2-14 0 15,5-7 1-15,2-7-1 16,-1-1 1-16,-1-4-1 16,-2 3 2-16,-2 6-2 15,-3 7 2-15,-6 7 0 16,-7 18-1-16,0 0 1 0,0 0-1 15,-3 11 0-15,0 7 0 16,2 1 0-16,1 2 0 16,1 0 1-16,9-6-1 15,8-5 0-15,4-6 1 16,7-8-1-16,4-3 1 15,3-5-1-15,5-3 1 16,-2-3-1-16,-5 0 0 16,-3-1 1-16,-5 3 0 15,-6-1 0-15,-5 4-1 16,-5 2 1-16,-10 11-1 15,8-14 0-15,-8 14 0 16,0 0 1-16,-2 18-1 16,-3 3 0-16,-1 8 0 0,0 9 0 15,-1 5 0-15,4 3-1 16,-3 0-2-16,10 1-4 15,-9-10-11-15,28 5-9 16,-16-20-12-16,21-7-2 16,-6-18 2-16</inkml:trace>
  <inkml:trace contextRef="#ctx0" brushRef="#br3" timeOffset="1.6368E6">24125 17053 57 0,'0'0'36'0,"0"0"-7"16,0 0 1-16,0 0-21 15,-20-6-3-15,10 8-1 16,-7-1-2-16,2 5 0 15,-4 0 0-15,3 6-1 16,-1 0 0-16,2 4 0 16,5 0-1-16,2 2 0 0,6-2 0 15,5-2-1-15,-3-14 0 16,24 14 1-16,-5-13-1 15,4-4 0-15,1-1 0 16,-2-2 1-16,-3 3 0 16,-2 1 0-16,-4 6 0 15,-13-4 0-15,10 25 1 16,-11-4 0-16,-6 6 0 15,-2 4-1-15,-4 2 1 16,-3 1-2-16,-3 0 1 16,-4-4-4-16,9 5-14 15,-11-10-23-15,13-11 1 16,-9-16-2-16,21 2-1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19:18.77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6435 14689 54 0,'0'-13'38'15,"-2"-1"-2"-15,2 14-4 16,5 14-28-16,-3 11 0 16,-2 12-1-16,2 18-1 15,-4 10-1-15,0 17-1 16,-4 13 0-16,1 2-1 15,-2 3-1-15,-3-11-7 16,11 1-22-16,-8-21-6 16,10-8-2-16,-2-24 1 15</inkml:trace>
  <inkml:trace contextRef="#ctx0" brushRef="#br0" timeOffset="198">6474 15294 54 0,'0'0'39'16,"-10"-4"1"-16,10 4-2 15,0 0-33-15,17 10-2 16,7-17-2-16,13-9 0 16,11-13-4-16,18-6-3 15,2-23-14-15,14 6-18 16,-4-15-1-16,2 6 2 15,-10-6 0-15</inkml:trace>
  <inkml:trace contextRef="#ctx0" brushRef="#br0" timeOffset="368">7080 14628 64 0,'-33'32'40'15,"-4"13"-2"-15,6 21 0 16,-6 12-35-16,10 12-2 16,4 3 0-16,9 3-2 15,12-2-2-15,9-13-2 16,16-1-8-16,1-27-24 15,23-11-1-15,1-26-1 16,13-13 1-16</inkml:trace>
  <inkml:trace contextRef="#ctx0" brushRef="#br0" timeOffset="857">7336 15065 62 0,'-34'22'41'0,"-7"5"-2"15,7 19 2-15,2 1-38 16,5 6 1-16,8-4-2 15,11-5 0-15,15-11 0 16,13-11 0-16,15-19 0 16,9-17-1-16,11-18 0 15,9-11-1-15,1-12 2 16,2-7-2-16,-7 1 1 15,-8 5-2-15,-10 7 1 16,-11 12-1-16,-12 14 1 16,-19 23-1-16,-1 12 1 15,-18 27-1-15,-5 27 0 0,-6 19 1 16,-6 24 0-16,-1 20 0 15,0 9 0-15,3 2 0 16,6-7 0-16,7-10 0 16,6-22 1-16,8-21-1 15,7-34 0-15,7-29 1 16,5-26 0-16,4-21-1 15,-2-20 1-15,-3-18-1 16,-6-15 1-16,-1-8-1 16,-5-7 1-16,-5 4 0 15,4 7-1-15,-3 8 1 16,4 10-2-16,7 12 0 15,9 14-3-15,8 9-4 16,27 21-25-16,-6-8-8 16,17 7-2-16,6-9 2 0</inkml:trace>
  <inkml:trace contextRef="#ctx0" brushRef="#br0" timeOffset="1848">8446 14992 50 0,'-59'16'44'15,"-3"13"-2"-15,-11-5 1 16,11 25-19-16,-3-14-20 16,9 7 0-16,10 1-2 15,15-4 0-15,12 1-1 16,19-9 0-16,15-11-1 15,17-12 1-15,14-18 0 0,13-13-1 16,7-17 0-16,4-10 0 16,1-12 1-16,-10-4-1 15,-5-5 0-15,-13 2 0 16,-13 3 0-16,-9 10 1 15,-11 9-1-15,-8 13 0 16,-11 17-1-16,-6 20 2 16,-4 20-2-16,-3 20 0 15,-3 16 0-15,4 10 0 16,4 5 0-16,7 0 0 15,8-5 1-15,16-13-1 16,12-14 0-16,10-18 0 16,12-16 0-16,5-18-1 0,7-10 1 15,-5-10 0-15,0-6 0 16,-11-3 0-16,-6 1 1 15,-11 6 0-15,-11 5 1 16,-10 12 0-16,-6 15 0 16,-14 7 1-16,-5 17-1 15,-2 11 0-15,-3 10 0 16,2 3 0-16,4 6-1 15,0-4 0-15,5-6 0 16,8-6 0-16,5-14 0 16,4-12-1-16,-4-12 2 15,23-20-1-15,-6-9 0 16,1-10 0-16,2-7 1 15,1-7-1-15,-2 1 0 0,1-1 0 16,-2 7 1-16,-1 6-1 16,-2 7 0-16,4 8 0 15,-2 5 0-15,4 9 0 16,5 6 1-16,5 2-1 15,2 5 0-15,6 2 1 16,2 1-1-16,-3 2 0 16,-1 0 0-16,-3 0 1 15,-9-1-1-15,-6 0 0 16,-9-3 0-16,-10-3 1 15,0 0-1-15,-11 13 0 16,-7-4 0-16,-2 4 1 16,-8 4-1-16,-1 7 1 15,-1 5-1-15,3 9 1 0,0 5-1 16,10 4 1-16,8-3-1 15,12-3 0-15,11-8 0 16,13-8 1-16,6-12-1 16,6-12 0-16,6-15 0 15,-1-16 0-15,-5-7 1 16,-4-7-1-16,-13-8 0 15,-8-2 0-15,-11-2 0 16,-11 0 0-16,-6 10-1 16,-11 5-1-16,-1 14-2 15,-6 6-1-15,10 23-8 16,-12-8-13-16,22 20-18 15,-4-1 1-15,19 13-1 16,10-9 2-16</inkml:trace>
  <inkml:trace contextRef="#ctx0" brushRef="#br0" timeOffset="2569">10030 15070 67 0,'-36'13'42'0,"-11"0"0"16,-1 11 0-16,-10 1-35 15,5 10-2-15,1 3-1 16,8 8-1-16,8 0 0 16,12 2-2-16,15-7 0 15,16-4 0-15,12-14 0 16,19-13 0-16,10-15 0 15,10-14-1-15,3-13 1 16,4-11 0-16,-5-5-1 16,-6-9 1-16,-9 3-1 0,-13-1 0 15,-11 3 0-15,-10 7 0 16,-10 12 0-16,-7 8 0 15,-7 16 0-15,-5 15-1 16,-4 19 1-16,0 20 0 16,-3 22 0-16,-1 20-1 15,-2 17 2-15,2 18-2 16,2 6 2-16,5 1-2 15,2 2 1-15,1-10 0 16,1-12 0-16,4-18 0 16,1-20 1-16,-2-19-1 15,0-22 1-15,-6-17 0 16,-1-27 0-16,1-13-1 15,-4-19 1-15,0-19-1 0,1-18-1 16,2-14 0-16,6-5 0 16,4-2-2-16,10 6 0 15,7 4 0-15,13 12-4 16,3 4-4-16,25 35-11 15,-16-3-18-15,23 17-1 16,-3-1-2-16,12 9 2 16</inkml:trace>
  <inkml:trace contextRef="#ctx0" brushRef="#br0" timeOffset="3187">10327 15258 76 0,'-15'14'44'15,"4"8"-1"-15,-1-10 1 0,15-3-36 16,-3-9-6-16,23-4 0 15,4-8 0-15,9-7-2 16,6-4 1-16,2-4-1 16,0-5 1-16,-5 3-1 15,-10-6 0-15,-7 1 1 16,-13 3-1-16,-10 1 0 15,-8 6 1-15,-9 3-1 16,-5 6 0-16,-5 8 0 16,-3 14 0-16,-2 12 0 15,-2 14 0-15,1 11 1 16,-1 11-1-16,6 4 1 15,7-1 0-15,7-2 0 16,13-11 0-16,14-11 0 16,13-16-1-16,16-14 0 0,11-17 0 15,7-8 0-15,2-11 0 16,1-3 0-16,-6-1 0 15,-8 2 0-15,-9 5 1 16,-12 10-1-16,-11 6 0 16,-16 13 0-16,4 20 0 15,-15 4 1-15,-3 12-1 16,-1 3 0-16,1 1 0 15,1 0 0-15,6-4 0 16,4-12-1-16,3-24 1 16,23-2 0-16,3-23 0 15,10-14 0-15,3-12 0 0,5-6 0 16,3-4 0-1,-3 6 0-15,-7 8 0 0,-7 11 0 16,-7 16 0-16,-11 20 0 16,-9 21-1-16,-10 14 1 15,-6 13-3-15,-3 4-2 16,7 11-7-16,-11-17-6 15,24 12-11-15,-14-30-10 16,25-1-6-16,13-23 0 16</inkml:trace>
  <inkml:trace contextRef="#ctx0" brushRef="#br0" timeOffset="3554">11964 15103 59 0,'23'-31'41'15,"-2"18"-1"-15,-21 13 0 16,16 1-31-16,-26 13-5 15,-6 16-1-15,-2 6-1 0,-3 6 0 16,1 4-1-16,3-1 0 16,8-1-2-16,8-8-2 15,10-3-6-15,-9-33-24 16,40 13-5-16,-11-28-4 15,12-6 2-15</inkml:trace>
  <inkml:trace contextRef="#ctx0" brushRef="#br0" timeOffset="3721">11991 14731 57 0,'-27'-8'39'16,"8"8"-2"-16,19 0-2 15,-6 26-29-15,23-25-29 16,28 12-14-16,3-5-1 0,15 3 0 15,1-2 0-15</inkml:trace>
  <inkml:trace contextRef="#ctx0" brushRef="#br0" timeOffset="4305">12461 14956 72 0,'-19'33'42'0,"-13"-8"0"16,6 12-2-16,-14-11-32 16,13 9-4-16,-1 2-1 15,12 1 0-15,4-1-2 16,10-4 1-16,8-5-1 15,10-6-1-15,10-9 0 16,8-13-1-16,6-12 1 16,-1-10-1-16,4-8 0 0,-5-8-1 15,-4-5 1-15,-5-3 0 16,-6 0 0-16,-9 1 0 15,-5 6 1-15,-1 7 0 16,-5 6 0-16,-1 6 0 16,-2 9 0-16,0 11 1 15,0 0-1-15,11 5 1 16,1 2 0-16,4 1 1 15,4-1-1-15,7 0 1 16,-3-3-1-16,7 2 1 16,-4 1-1-16,-3 6 0 15,-5 2 0-15,-9 4 0 16,-8 7 0-16,-7 9 0 15,-13 3-1-15,-6 5 0 0,-3 0 0 16,-1-2 0-16,5-7 0 16,2-4 0-16,12-15 0 15,9-15 0-15,20-20 0 16,13-11 0-16,10-9 1 15,9-5 0-15,2-2-1 16,-2 4 1-16,-1 3 0 16,-9 15-1-16,-10 11 1 15,-12 14-1-15,-10 14 0 16,-6 6-1-16,-4 6-1 15,-6 2-3-15,7 11-7 16,-13-15-5-16,17 14-11 16,-19-27-9-16,14 3-9 15,0-14 2-15</inkml:trace>
  <inkml:trace contextRef="#ctx0" brushRef="#br0" timeOffset="7587">7133 11817 75 0,'-55'28'39'16,"-21"1"0"-16,-4 18 1 0,-18-1-36 16,9 9-1-16,5-2 1 15,16 1 0-15,18-5-2 16,22-2 0-16,24-9-2 15,22-11 0-15,25-6 1 16,23-11-1-16,15-2-1 16,8-1 1-16,1 0 0 15,-8 3 0-15,-12 5 0 16,-14 9 0-16,-23 9-1 15,-28 11 1-15,-24 6 0 16,-17 5 0-16,-15 0 1 16,-6-2-1-16,-1-7 0 0,7-11-2 15,15-12-2-15,12-26-10 16,35-4-25-16,14-27-1 15,26-6-1-15,8-15 1 16</inkml:trace>
  <inkml:trace contextRef="#ctx0" brushRef="#br0" timeOffset="7768">7422 12334 81 0,'-26'28'40'0,"-4"20"2"16,-11-1-1-16,7 13-28 15,-1-8-12-15,6-1-1 16,7-1-1-16,12-9-2 15,13-7-1-15,-3-34-16 16,38 9-21-16,-9-30 1 0,18-11-2 16,-8-20 1-1</inkml:trace>
  <inkml:trace contextRef="#ctx0" brushRef="#br0" timeOffset="7918">7334 11805 92 0,'-46'-11'39'16,"14"15"1"-16,5 0-6 15,27-4-46-15,10-11-25 16,22-5-3-16,24-6 1 16,5-7-1-16</inkml:trace>
  <inkml:trace contextRef="#ctx0" brushRef="#br0" timeOffset="8113">7850 11655 94 0,'-38'63'41'0,"4"16"1"16,-7 5-3-16,16 16-35 15,-6 4-2-15,9 12 1 16,5 4-3-16,4-2-3 16,15-2-1-16,1-13-4 15,24-4-26-15,-9-30-9 16,12-12 2-16,2-29-3 15</inkml:trace>
  <inkml:trace contextRef="#ctx0" brushRef="#br0" timeOffset="8446">8197 12183 86 0,'-12'-1'40'15,"8"24"1"-15,-6 5 0 16,16 13-36-16,-10 2-2 15,6 11 0-15,-5 5-1 16,4 4 0-16,-2-3 0 16,4-7-1-16,-1-8 0 15,0-8-1-15,5-17 1 16,4-17-1-16,7-22 1 15,12-16 1-15,5-15-1 16,4-11 0-16,3-11-1 0,0-6-1 16,-1 1-2-16,-5 2-1 15,-1 24-11-15,-28-2-19 16,7 26-9-16,-15 5 1 15,1 22-1-15</inkml:trace>
  <inkml:trace contextRef="#ctx0" brushRef="#br0" timeOffset="9051">8669 12418 66 0,'20'15'42'16,"-20"-15"-2"-16,25 3 2 0,-12-13-20 15,10 1-19-15,2-7 0 16,5-1-2-16,-4-10 1 16,1 1-2-16,-3-6 0 15,-3 0 0-15,-6 0 1 16,-8 3-1-16,-6 3 0 15,-8 4 1-15,-7 8-1 16,-5 9 1-16,-9 12-1 16,-3 13 2-16,-1 11-1 15,0 6 1-15,3 7-1 16,9 3 0-16,6-2 0 15,18-3 1-15,10-8-2 16,11-10 1-16,16-15 0 16,11-11-2-16,8-9 2 15,7-7-2-15,1-6 2 0,-9 1-2 16,-3-1 2-16,-8 5-2 15,-12 8 2-15,-12 11-1 16,-24 0 0-16,8 31 1 16,-17 3-1-16,-7 8 0 15,-3 6-1-15,0 2 1 16,0 2 0-16,3-5-1 15,5-6 1-15,7-11-1 16,4-14 1-16,0-16 1 16,19-6 0-16,-6-14-1 15,3-13 2-15,2-9-1 16,1-8 0-16,0-6 1 0,3-4-2 15,-1 1 0-15,2 2-2 16,1-1-2-16,8 18-5 16,-10-7-9-16,24 28-12 15,-9-6-14-15,13 14 1 16,5 0-1-16,17 11 3 15</inkml:trace>
  <inkml:trace contextRef="#ctx0" brushRef="#br0" timeOffset="9345">10422 12241 77 0,'10'-28'41'16,"-2"1"-1"-16,14 16-1 16,-22 11-28-16,17 3-5 15,-16 18-2-15,-2 14-1 16,-9 9-1-16,-4 11 0 15,2 4-2-15,-5 0-2 16,9-1-3-16,-2-20-13 16,20 2-22-16,-3-21-1 15,15-11-1-15,5-25-2 16</inkml:trace>
  <inkml:trace contextRef="#ctx0" brushRef="#br0" timeOffset="10080">10533 11981 80 0,'-24'9'38'0,"3"4"-1"16,17 7-2-16,10-1-37 16,17-9-3-16,25 7-8 15,1-10-22-15,12 4-1 16,-2-12 13-16,8 15 15 15,-19-6 4-15,-7 1 4 16,-12 7 6-16,-29-16 7 16,19 27 25-16,-28-12 1 15,-1 16-12-15,-16-14-16 16,9 14-2-16,-6-3-3 0,4 8 0 15,0-3-3-15,6 3 0 16,6-1-1-16,6-2-1 16,9-6 0-16,7-4 0 15,9-8-2-15,5-11 0 16,4-7-1-16,2-10 0 15,-2-4 0-15,-4-13-1 16,-1-2 1-16,-9-9-1 16,-1-1 2-16,-8-3-1 15,-3 3 2-15,-4 2 0 16,-2 3 0-16,1 6 2 15,1 5 0-15,6 6 0 16,3 5 1-16,7 5-1 0,6 1 2 16,7 7-1-16,5 1-1 15,5 3 1-15,-2 4-1 16,1 8 1-16,-11 6-2 15,-3 8 1-15,-13 7-1 16,-13 6 0-16,-11 5 0 16,-7 4 0-16,-8-1 0 15,-3 0 0-15,0-9-1 16,8-9 1-16,6-16-2 15,14-15 1-15,25-17 0 16,12-16-1-16,14-12 1 16,10-12-1-16,10 1 1 15,1-2-1-15,-4 10 2 16,-10 11-1-16,-12 16 0 0,-11 17 1 15,-16 19-1-15,-11 15 1 16,-11 13-1-16,-6 4-1 16,-1 11-4-16,-10-10-6 15,12 14-5-15,-18-29-8 16,24 11-10-16,-16-21-10 15,9-13-2-15,-3-13 1 16</inkml:trace>
  <inkml:trace contextRef="#ctx0" brushRef="#br0" timeOffset="10997">6654 9613 63 0,'-2'-29'35'0,"0"2"-1"16,-7 3 2-16,2 13-19 15,-11-4-13-15,7 11 0 16,-5 5 0-16,4 18 1 0,-2 8 0 15,5 16-1-15,-1 12-1 16,6 20 0-16,-1 14 0 16,3 6 0-16,-1 3-1 15,0-1 0-15,0-11-2 16,2-11 2-16,-4-15-2 15,2-22 1-15,0-23 1 16,3-15-3-16,3-40 2 16,7-11 0-16,2-19 1 15,3-17-1-15,0-16 0 16,1-11-2-16,4-8 1 15,-3-4 0-15,3 11 0 16,-5 7-1-16,0 18 0 16,-1 16 0-16,-2 21 1 15,2 22 0-15,3 25 0 0,-4 20 0 16,4 17 1-16,1 12-1 15,0 6 0-15,2 4 1 16,-1 1 1-16,-3 3-1 16,-8-6 0-16,-5-3 1 15,-12-4-1-15,-8-3 1 16,-10-4-1-16,-5-2 0 15,-6-9-2-15,0-6 0 16,5-5-3-16,4-11-2 16,19 1-10-16,-2-24-7 15,30 9-18-15,1-11 1 16,28 7-1-16,5-5 2 15</inkml:trace>
  <inkml:trace contextRef="#ctx0" brushRef="#br0" timeOffset="11343">7323 9778 85 0,'-6'18'39'0,"-19"-3"0"16,-2 8 1-16,-12-10-20 16,8 19-14-16,-15 0-2 15,10 10 1-15,4 0-3 16,9 3 1-16,10 0-1 15,13-4-1-15,13-5 0 16,12-12 0-16,15-13-1 16,12-12 1-16,3-14-1 15,3-10 0-15,0-10 1 0,-6-6-1 16,-9-8 0-16,-11-3 0 15,-14 3 0-15,-13 3 0 16,-12 8-1-16,-12 6 0 16,-9 14-1-16,-4 8 0 15,0 12-3-15,0-1-2 16,21 18-8-16,-3-19-10 15,25 5-15-15,6-12 0 16,25-2-1-16,9-20 2 16</inkml:trace>
  <inkml:trace contextRef="#ctx0" brushRef="#br0" timeOffset="11551">7982 9064 111 0,'-21'-20'40'15,"1"27"1"-15,-14 7-9 16,2 35-29-16,-1 13 0 15,3 21-2-15,0 12 0 16,3 16 1-16,2 3-3 16,2 2-1-16,6-1-2 15,2-22-5-15,18 2-21 16,-15-31-10-16,10-9 1 15,-5-28-2-15</inkml:trace>
  <inkml:trace contextRef="#ctx0" brushRef="#br0" timeOffset="12070">7665 9682 104 0,'-8'11'39'0,"20"10"0"15,7-6-1-15,20-2-36 16,9-7-1-16,10-3 0 15,10-4 0-15,6-3 0 16,2-4-1-16,-5-2 1 16,-7 2-1-16,-8 1 2 15,-16 2-1-15,-12 4 2 16,-15 0-1-16,-13 1 0 15,-9 8 0-15,-12 1 1 16,-7 3-1-16,-6 4-1 16,-4 6 0-16,-1 7 0 15,-3 5 0-15,5 8 0 0,1 4 0 16,7 2 0-16,6 1-1 15,10-3 1-15,12-6-1 16,13-5 1-16,8-12-1 16,9-11 0-16,11-14 0 15,3-9 2-15,3-13-2 16,4-8 0-16,-4-6 0 15,-4-2 0-15,-5-4 0 16,-5 3 0-16,-7 5 0 16,-8 9 0-16,-7 15 0 15,-10 12 0-15,-5 17 0 16,-6 13 0-16,-3 14-3 15,-2 8 0-15,6 4-1 0,-2-3-2 16,20 4-11-16,0-27-17 16,31-3-6-16,-2-20-1 15,24-10 0-15</inkml:trace>
  <inkml:trace contextRef="#ctx0" brushRef="#br0" timeOffset="12403">8987 9780 96 0,'-41'8'42'15,"-15"2"0"-15,9 16-1 16,-3-15-24-16,5 16-14 16,16 0-1-16,19 2 0 15,13-2-1-15,14-6-1 0,19-7 0 16,5-2 0-16,6-4 0 15,3 0 1-15,-7-2-1 16,-5-1 0-16,-10 3 1 16,-12 2-1-16,-12 4 0 15,-10 3 1-15,-8 3-1 16,-4-3 1-16,-3 5-1 15,-4-2-1-15,6-1-1 16,1-5-1-16,9 3-3 16,9-17-6-16,13 12-10 15,-13-12-20-15,43-21 1 16,-7-4-2-16,20-9 3 15</inkml:trace>
  <inkml:trace contextRef="#ctx0" brushRef="#br0" timeOffset="12737">9478 9691 101 0,'-32'15'40'16,"-12"0"2"-16,5 18-1 16,-10 2-30-16,11 3-7 15,8-1-1-15,10 1-1 16,16-2 0-16,12-7-1 15,18-12-1-15,9-8 0 16,8-7 0-16,6-3 0 16,1-4 0-16,-8-1 0 15,-4 1 1-15,-11 3-1 16,-13 10 1-16,-6 5 0 15,-10 7 0-15,-10 6 0 0,-5 4-1 16,0 2 1-16,-3 1-2 16,3 0-1-16,6-3-2 15,1-16-7-15,21 9-10 16,-11-23-20-16,34-14-2 15,-6-12 1-15,15-2 0 16</inkml:trace>
  <inkml:trace contextRef="#ctx0" brushRef="#br0" timeOffset="12913">9868 9832 115 0,'-21'35'42'0,"-12"4"1"16,4 14-1-16,-16-7-37 15,19 0-2-15,9-1-3 0,9-8-2 16,11-5-3-16,-3-32-11 15,41 15-11-15,-17-30-15 16,11-5 0-16,-5-18 0 16,6-3 1-16</inkml:trace>
  <inkml:trace contextRef="#ctx0" brushRef="#br0" timeOffset="13038">9848 9497 105 0,'-24'-31'37'0,"10"19"-5"15,0 17-14-15,3 2-50 16,22 9-2-16,0-2-3 15,17 10-2-15</inkml:trace>
  <inkml:trace contextRef="#ctx0" brushRef="#br0" timeOffset="13422">10140 9641 120 0,'0'29'42'0,"-17"-3"1"16,10 20-8-16,-12-10-30 16,6 9 0-16,-4 4-2 15,2 3-1-15,3 1-2 16,6-2 0-16,5-7 0 15,6-10 0-15,8-5 0 16,9-16 0-16,8-13 0 16,7-15 0-16,9-14 0 15,0-9 0-15,3-9 0 0,-2-4 0 16,-3-1 0-1,-6 5 0-15,-9 7 0 0,-9 12 0 16,-10 14 0-16,-10 14 0 16,-7 12 0-16,-8 14 0 15,-3 8 0-15,-2 6 0 16,2 2 0-16,1-3 0 15,9 0-2-15,4-14-3 16,16-4-2-16,3-24-7 16,26 7-6-16,-5-33-7 15,21 5-15-15,-5-15 1 16,9-1 1-16,-8-8 2 15</inkml:trace>
  <inkml:trace contextRef="#ctx0" brushRef="#br0" timeOffset="13889">10794 9816 3 0,'25'-42'17'0,"3"25"6"0,-22-3 16 16,-6 20 1-16,-14-7 1 15,-1 25 1-15,-19-5-12 16,4 19-25-16,-2 3-2 15,-1 13 1-15,1-1-2 16,5-1 0-16,4-3 0 16,9-8 0-16,5-7-2 15,9-13 0-15,0-15 0 16,23-16 0-16,1-12 0 15,6-4 0-15,1-11 0 16,0-4 0-16,0 0 0 16,0 2 0-16,-4 7 0 15,-7 8 0-15,-5 11 0 16,-5 10 0-16,-10 9 0 15,9 10 0-15,-5 9 0 0,-3 3 0 16,1 2 0-16,4-2 0 16,2-4 0-16,4-4 0 15,5-9 0-15,9-8 0 16,3-6 0-16,5-6 0 15,2-4 0-15,3-1 0 16,0-3 0-16,-2 2 0 16,-3 5 0-16,-4 5 0 15,-7 7 0-15,-5 6 0 16,-6 10 0-16,-7 10 0 15,-9 7 0-15,-5 9 0 16,-1 12-4-16,-14-5-8 16,9 15-5-16,-9-18-5 15,24 19-7-15,-8-25-13 0,28 2 0 16,17-14 0-16,22-9 6 15</inkml:trace>
  <inkml:trace contextRef="#ctx0" brushRef="#br0" timeOffset="14357">12667 9656 80 0,'-5'-18'40'0,"5"18"-1"16,-14-13 2-16,3 27-18 15,-11 1-20-15,-3 16-1 0,-7 19-1 16,-2 13 1-16,-6 10-1 15,3 5 1-15,7 2-3 16,6-5-1-16,15-9-2 16,9-34-16-16,28-12-19 15,2-34-1-15,20-15 0 16,2-25-1-16</inkml:trace>
  <inkml:trace contextRef="#ctx0" brushRef="#br0" timeOffset="14524">12670 9344 96 0,'-33'24'40'0,"1"4"-2"0,13 8-2 16,3-6-38-16,14-10-7 15,26 10-27-15,5-10-1 16,16-2 0-16,3-7-2 15</inkml:trace>
  <inkml:trace contextRef="#ctx0" brushRef="#br0" timeOffset="15159">13195 9692 75 0,'-22'20'40'0,"-1"10"-2"16,-13-3 3-16,7 14-17 15,-9-5-20-15,8 4 0 16,5 0-1-16,7 4-1 15,9-1-1-15,12-5 1 0,12-7-2 16,14-7 0-16,10-8 0 16,7-10-1-16,5-12-1 15,-3-11 0-15,0-6 0 16,-9-12 0-16,-8-3 0 15,-9-5 0-15,-8-2 1 16,-11-2 0-16,-6 2 1 16,-2 4 1-16,-2 5 0 15,0 8 1-15,0 4 0 16,6 9 0-16,1 15 0 15,12-10 1-15,3 12-1 16,7 5 1-16,4 2-2 16,6 4 1-16,-2 1 0 15,4 3-1-15,-3 4 0 0,-5 3 0 16,-4 4 0-16,-11 3-1 15,-7 5 1-15,-10 3-1 16,-7 4 1-16,-5-1-1 16,-7 1 1-16,5-8-1 15,1-8 1-15,7-8 0 16,12-19 0-16,20-13-1 15,16-20 1-15,15-16 1 16,12-7-2-16,3-8 0 16,4-2 0-16,1 3 0 15,-10 9 0-15,-13 13 0 16,-16 18 0-16,-10 16 0 15,-16 19 0-15,-6 16 0 16,-7 12 0-16,-5 13 0 0,1 7 0 16,2 1 0-16,3 6-7 15,-5-16-5-15,20 3-7 16,-19-28-7-16,20 8-7 15,-10-34-10-15,0 0-1 16,-25-10 3-16</inkml:trace>
  <inkml:trace contextRef="#ctx0" brushRef="#br0" timeOffset="16547">7104 6770 80 0,'-3'-22'36'0,"2"11"-3"16,-4-3-4-16,5 14-26 15,-7-20 1-15,7 20-1 16,-15-7-1-16,15 7 0 15,-22 13 0-15,11-1 0 16,-1-3-1-16,1 6 1 16,0-4 0-16,5 1 0 15,6-12 0-15,-8 16-1 16,8-16 1-16,0 0 0 15,0 0 0-15,10 3 0 0,-10-3 0 16,0 0-1-16,14-12 1 16,-14 12-1-16,0 0-1 15,9-11 1-15,-9 11 0 16,0 0-1-16,0 0 0 15,0 0 0-15,0 0 0 16,0 0 0-16,0 0 0 16,0 0 0-16,0 0 0 15,0 0 0-15,0 0 0 16,0 0 0-16,0 0 0 15,0 0 0-15,0 0 0 16,0 0 0-16,0 0 0 16,0 0 0-16,0 0-2 0,0 0-3 15,9 12-17-15,-9-12-15 16,0 0-1-16,0 0-1 15,0 0-1-15</inkml:trace>
  <inkml:trace contextRef="#ctx0" brushRef="#br0" timeOffset="17412">7263 6761 55 0,'16'-2'33'15,"-16"2"-1"-15,17-4-2 16,-17 4-18-16,0 0-1 15,4-14-3-15,-4 14 0 16,-12-2-2-16,1 5 0 16,-14-1-2-16,-1 5 0 0,-12-1 0 15,-4 8-1-15,-6 1 0 16,-3 7-1-16,-1 1 0 15,4 6 0-15,2-1-1 16,8 3 0-16,9-2-1 16,11 0 0-16,10-3 0 15,13-5 0-15,16-4 0 16,13-4 0-16,10-3-1 15,11-2 1-15,8 1 0 16,2 0 1-16,-3 2-1 16,-1 5 0-16,-15 8 0 15,-14 10 0-15,-18 5 0 16,-16 8 1-16,-22 4 0 15,-13 4-1-15,-19 4 1 0,-6-1-1 16,-5-7 1-16,6-10-1 16,7-6-1-16,13-16-2 15,18-11-3-15,18-23-11 16,40-2-19-16,7-23-2 15,23-1-1-15,9-10-2 16</inkml:trace>
  <inkml:trace contextRef="#ctx0" brushRef="#br0" timeOffset="17780">7709 7135 104 0,'-28'-7'39'15,"4"7"1"-15,-9-4-3 16,9 10-33-16,-8 5-1 15,3 11-1-15,0 9 1 16,0 12-1-16,2 6-1 16,5 1 1-16,6 3-1 15,7-2 0-15,12-6 1 16,7-8-2-16,18-15 0 15,10-14 1-15,16-15-1 16,6-13 0-16,6-14-1 16,-1-9 1-16,-5-4-1 15,-10-6 0-15,-10 2 0 16,-18 3-1-16,-12 6-1 15,-16 6 1-15,-8 15-2 0,-10 3-1 16,1 16-1-16,-3 0-4 16,20 18-10-16,-5-9-11 15,20 12-6-15,5-1-1 16,18 2 2-16</inkml:trace>
  <inkml:trace contextRef="#ctx0" brushRef="#br0" timeOffset="18198">8382 7171 107 0,'-21'-5'39'16,"-17"-3"1"-16,-5 18-8 16,-13-4-26-16,3 9-1 15,1 4-1-15,6 16-3 0,4 4 2 16,13 4-2-16,12 1 0 15,14-2 0-15,17-7 0 16,15-10 0-16,14-14 0 16,14-21 1-16,9-16-1 15,8-14 0-15,0-17 0 16,1-10 1-16,-7-7-1 15,-7-8 0-15,-10 1 0 16,-11 1 1-16,-11 7-2 16,-9 12 0-16,-9 12 0 15,-10 14 0-15,-9 22 0 16,-4 21 0-16,-8 27 0 15,-4 20 0-15,-3 19 0 16,1 13 0-16,7 5-4 16,3 0-1-16,18-2-2 0,4-18-5 15,25-3-8-15,-6-33-12 16,23-9-9-16,-1-26 2 15,5-8-1-15,-5-20 2 16</inkml:trace>
  <inkml:trace contextRef="#ctx0" brushRef="#br0" timeOffset="18381">8960 7069 114 0,'-21'6'40'0,"1"21"0"16,-5 9-2-16,6 11-34 15,-4 7-1-15,7 4-3 16,4-1-1-16,9-8-2 15,11-6-4-15,-1-25-14 0,18-6-19 16,-6-23 1-16,11-9 0 16,-3-18-2-16</inkml:trace>
  <inkml:trace contextRef="#ctx0" brushRef="#br0" timeOffset="18510">8999 6807 102 0,'-16'5'36'16,"7"11"-7"-16,9 5-25 15,4-3-35-15,9 5-6 16,3-4-1-16</inkml:trace>
  <inkml:trace contextRef="#ctx0" brushRef="#br0" timeOffset="18876">9288 7176 119 0,'-22'24'40'0,"6"12"0"15,-9-11-6-15,6 12-30 16,0-2 1-16,7 4-4 15,7-2 1-15,7-4-1 16,12-6-1-16,8-13 2 16,7-10-2-16,8-9 0 15,3-14 1-15,3-10 0 16,2-8-1-16,-3-5 2 15,-2-2-2-15,-6 0 1 16,-5 3 1-16,-7 6-2 16,-4 10 0-16,-8 10 0 0,-10 15 0 15,0 0 0-15,-1 27 0 16,-8 4-2-16,-1 9 2 15,1 4-2-15,2 2-1 16,6-5-2-16,10-2-3 16,-4-20-11-16,30 4-11 15,-9-30-10-15,18-2-1 16,3-20 0-16,9-5 2 15</inkml:trace>
  <inkml:trace contextRef="#ctx0" brushRef="#br0" timeOffset="19357">10053 7113 88 0,'-25'8'39'0,"5"14"2"15,-9 4-1-15,6 21-9 16,-7-4-27-16,3 7-1 16,4-1-1-16,5 0-1 15,5-6 0-15,8-7-2 16,5-14 1-16,8-10 0 15,6-19 0-15,10-13 0 16,4-11 0-16,1-8 1 16,0-6-1-16,2-4 2 15,-6 2-2-15,-2 6 3 16,-4 5-3-16,-8 10 0 15,-4 14 0-15,-7 12 0 16,0 0 0-16,9 21 0 16,-6-2 0-16,4 7 0 0,-1-2 0 15,7-5-2-15,6-7 4 16,5-6-2-16,4-11 0 15,7-5 0-15,-2-8 0 16,3-5 0-16,-2-3 0 16,-3 2 0-16,-4 4 0 15,-5 5 0-15,-4 10 0 16,-5 11 0-16,-5 11 0 15,-3 11 0-15,-2 10 0 16,-6 6 0-16,2 8 0 16,-9-4-10-16,9 8-6 15,-14-24-8-15,16 11-8 16,-6-23-11-16,14-8 0 15,11-16-1-15,22-7 5 0</inkml:trace>
  <inkml:trace contextRef="#ctx0" brushRef="#br0" timeOffset="19767">11953 7088 96 0,'10'-15'39'0,"-10"4"1"15,0 11-1-15,-14 9-23 16,4 20-13-16,-8 8-1 16,-4 14-2-16,-1 6 0 15,-1 2-1-15,11 2-2 16,3-9-2-16,14-1-8 15,0-29-24-15,20-13-4 0,3-21 2 16,17-7-2-16</inkml:trace>
  <inkml:trace contextRef="#ctx0" brushRef="#br0" timeOffset="19914">12022 6799 88 0,'-31'3'36'0,"9"12"-4"16,12 8-8-16,11-1-39 15,21-5-20-15,7-9-2 16,22 3-1-16</inkml:trace>
  <inkml:trace contextRef="#ctx0" brushRef="#br0" timeOffset="20568">12510 7117 80 0,'-17'42'37'0,"-10"-9"0"15,3 11 1-15,-6-11-12 16,6 7-23-16,1-6 0 15,9 1-2-15,7-7 0 16,9-7 1-16,12-6-2 16,7-7 0-16,10-8-1 15,6-9 0-15,5-3 0 16,-2-9-1-16,0-6 1 15,-6-6 2-15,-8-1-2 16,-6-4 2-16,-9 1-1 16,-7 1 2-16,-8 1 0 0,-3 4 1 15,-3 7-2-15,3 5 0 16,-1 4 0-16,8 15 1 15,-3-11-1-15,15 9 0 16,5 2 1-16,11 4-1 16,5 1 0-16,5 3 0 15,1 2 0-15,4 3 1 16,-7 4-1-16,-5 5 1 15,-10 4-1-15,-6 4-3 16,-10 4 2-16,-5 0-2 16,-8-1 2-16,-6-1-2 15,1-2 1-15,-1-5 0 16,7-4 0-16,7-21 2 15,-1 9-1-15,17-18 0 0,12-14 2 16,9-7 0-16,8-7 0 16,5-4 1-16,1-1-1 15,1 3 1-15,-7 7-3 16,-5 7 0-16,-11 14 0 15,-6 10 0-15,-8 15 0 16,-7 11 0-16,-6 10 0 16,-3 7 0-16,0 3 0 15,0 5 0-15,2 2-5 16,-2-11-7-16,11 4-5 15,-10-28-5-15,21 11-9 16,-21-28-10-16,16 1-3 16,-12-19 2-16,-1-9 2 15</inkml:trace>
  <inkml:trace contextRef="#ctx0" brushRef="#br0" timeOffset="21504">6775 3849 98 0,'6'-21'38'0,"-9"-2"0"0,3 23-4 15,0 0-31-15,-11 2-1 16,3 18 1-16,0 18-1 15,-3 18 1-15,1 14-1 16,-7 15-1-16,-4 19 0 16,-2 7-1-16,-1 5 1 15,-2 0 0-15,1-14-1 16,2-15 0-16,4-15-1 15,6-19 2-15,8-21 0 16,5-32 0-16,15-18 0 16,5-23 0-16,9-20 1 15,3-17 0-15,3-10 1 16,3-16 0-16,-1-10-1 15,2-3 0-15,-1 2 0 0,-7 9-1 16,-3 11 1-16,-3 16-1 16,-4 13-1-16,-2 21 0 15,2 21 1-15,-3 21-1 16,2 25 0-16,0 16 1 15,3 20-1-15,1 16 0 16,4 15 2-16,-3 16-4 16,-1 10 0-16,-7 12 0 15,-5 2-1-15,-7 1-1 16,-4-12-1-16,-1-6-1 15,-5-30-8-15,9-5-6 16,-19-40-15-16,20-18-5 16,-6-29-1-16,8-14 1 15</inkml:trace>
  <inkml:trace contextRef="#ctx0" brushRef="#br0" timeOffset="22205">6870 4493 83 0,'-38'-7'42'0,"19"14"-2"16,6-4 1-16,23 9-19 15,17-12-20-15,17-8-1 16,22-10-1-16,18-6 0 16,14-4-1-16,6-3 1 15,6-1-3-15,-4-1 1 16,-4 6 0-16,-16 4 0 15,-16 11-1-15,-21 10 3 16,-15 6-1-16,-14 9 2 16,-16 8 0-16,-8 7-1 0,-11 5 2 15,-4 11-1-15,-5 5 2 16,-2 4-2-16,0 2 1 15,0 0-1-15,6-4 0 16,4-5 1-16,5-8-1 16,4-8 0-16,6-14 0 15,1-16-1-15,20-12 1 16,1-15-1-16,6-12 1 15,2-8-1-15,3-9 1 16,0-5 0-16,-4 1-1 16,0 3 2-16,-5 10-1 15,-7 9 0-15,-4 12 0 16,-5 11 0-16,-7 15-1 15,0 0 2-15,11 22-3 0,-11 3 0 16,3 6 1-16,1 0-1 16,5 2 0-16,2-6 0 15,8-4 1-15,1-9-1 16,7-11 1-16,6-12 0 15,3-8 1-15,0-7-1 16,2-5 1-16,-2-5 0 16,-1 1 0-16,-8 3 1 15,-3 6-1-15,-8 6 0 16,-6 6 0-16,-10 12 1 15,8 10-2-15,-11 12-1 16,-2 11 0-16,-2 6 0 16,1 10-1-16,1 5 0 0,0 3-2 15,5-7-2-15,9 0-1 16,1-21-5-16,17 2-4 15,-7-34-8-15,23 2-13 16,-9-23-2-16,12-3 0 16,-3-18 3-16</inkml:trace>
  <inkml:trace contextRef="#ctx0" brushRef="#br0" timeOffset="22726">8667 4357 110 0,'0'0'39'0,"-9"-17"1"16,7 29-6-16,-10 2-31 15,-1 5-1-15,-2 8 0 16,2 9-1-16,-3 3 0 15,3 4 0-15,-2-1 0 0,2 1 0 16,4-6 1-16,2-6-1 16,3-10-1-16,4-10 1 15,0-11-1-15,10-12 1 16,4-12-1-16,3-10 0 15,4-5 0-15,2-9 1 16,3-1-1-16,-3 0 1 16,-2 4 0-16,-3 7 0 15,-6 10-1-15,-1 6 1 16,-5 10-1-16,-6 12 1 15,6 10-1-15,-2 7-1 16,-3 6 0-16,3 2 0 16,2 0 0-16,3 1 0 15,4-5 1-15,6-11-2 16,4-7 2-16,5-8 1 0,1-10-1 15,3-8 0-15,0-7 1 16,1-5 1-16,-2-2-1 16,-3-1 0-16,-4 1 0 15,-5 6 1-15,-3 6-2 16,-4 6 2-16,-12 19-2 15,0 0 1-15,5 21-2 16,-13 10 1-16,0 14-1 16,-3 6-2-16,0 12-2 15,-7-3-5-15,13 8-3 16,-15-22-8-16,24 12-8 15,-12-27-12-15,16-2 0 16,2-19-1-16,15-5 3 16</inkml:trace>
  <inkml:trace contextRef="#ctx0" brushRef="#br0" timeOffset="23298">9745 4251 106 0,'-16'-18'38'15,"1"19"1"-15,-17-6-8 16,-1 15-26-16,-3 3-1 16,-2 12 0-16,-5 10-1 15,5 7-1-15,1 7 0 16,13 3-1-16,4-2 1 15,12 2-2-15,14-7 0 16,13-11 0-16,15-9 0 16,9-13 1-16,8-10-1 0,3-11 0 15,1-10 1 1,-6-10-1-16,-2-5 0 0,-14-7 0 15,-10-1 0-15,-13 1 0 16,-14 0-1-16,-12 3 1 16,-7 4-2-16,-7 7 1 15,0 7-3-15,0 3 1 16,8 12-3-16,6-2-1 15,15 18-4-15,1-11-5 16,41 15-9-16,-12-11-13 16,18 8 1-16,2-8-1 15,9 6 2-15</inkml:trace>
  <inkml:trace contextRef="#ctx0" brushRef="#br0" timeOffset="23869">10167 4328 95 0,'16'-1'41'0,"-16"1"0"15,0 0-2-15,-15 2-28 16,15-2-6-16,-17 22-2 15,9-1-2-15,-5 9 1 16,1 9-1-16,-3 5 0 16,0 5-1-16,0 2 1 15,2-3-1-15,1-4 1 16,2-9 0-16,5-6-1 15,5-18 1-15,0-11-1 16,23-14 0-16,0-15 0 16,5-10 1-16,4-9-1 15,4-8 0-15,6-5 1 16,-2 1 0-16,-1 5 0 0,-9 8 0 15,-2 11-1-15,-6 9 1 16,-6 16 0-16,-2 13 1 16,-5 14-2-16,-4 11 0 15,-3 10 0-15,0 5-2 16,3 7 1-16,-2-1-2 15,5 0-1-15,3-10-3 16,9-1-2-16,-3-19-3 16,16 2-4-16,-9-35-5 15,20 9-9-15,-14-23-7 16,10-1-2-16,-11-21 15 15,8 3 24-15,-8 8 7 16,-12-9 4-16,6 23 8 16,-22-10 8-16,10 23 11 0,-18 3 1 15,10 26-12-15,-22 6-21 16,8 10-3-16,-4 12-1 15,1 12-1-15,1 6-1 16,1-1-2-16,8-1-3 16,0-11-1-16,18 1-12 15,-14-28-20-15,19-10-1 16,-4-25-2-16,15-10 1 15</inkml:trace>
  <inkml:trace contextRef="#ctx0" brushRef="#br0" timeOffset="24020">10948 4013 83 0,'-22'-12'42'0,"-4"4"-4"0,9 20-1 16,6 4-27-16,0-8-43 15,25 8-6-15,2-9-1 16,21 10 0-16</inkml:trace>
  <inkml:trace contextRef="#ctx0" brushRef="#br0" timeOffset="24402">11259 4260 80 0,'-9'34'41'16,"-12"-4"0"-16,6 12 1 16,-9-11-15-16,2 15-23 15,6-1 0-15,3-2-2 16,6-5 0-16,7-4-1 0,10-6 0 15,9-12-1-15,10-14 1 16,11-13-1-16,9-13 1 16,3-11-1-16,5-4 0 15,0-8 1-15,-6-4-1 16,-4 4 1-16,-9 1 0 15,-7 10 0-15,-12 7 0 16,-7 12 0-16,-12 17-1 16,0 0 2-16,-9 25-2 15,-7 6-2-15,0 13 0 16,-2 1-2-16,3 7 0 15,3-8-3-15,13 3-5 16,0-23-4-16,23 5-6 0,-12-31-8 16,28 4-10-16,-3-23 0 15,11-1 1-15,-4-12 3 16</inkml:trace>
  <inkml:trace contextRef="#ctx0" brushRef="#br0" timeOffset="24927">11983 4268 81 0,'-1'-12'42'0,"1"12"-1"16,-17 15 0-16,11 16-16 15,-4-2-21-15,-9 8-1 16,-2 5-1-16,0 5-1 16,-1 0 1-16,5-3-2 15,1-7 1-15,5-7 0 16,2-13-1-16,9-17 1 0,0 0-1 15,23-24 1-15,-4-8-1 16,0-4 1-16,6-7-1 16,-1 1 1-16,0-2 0 15,-3 5 0-15,-6 5-1 16,-1 10 1-16,-4 7-1 15,-10 17 1-15,13-11 0 16,-13 11 1-16,6 24-2 16,-3-3-2-16,-2 1 1 15,5 2 0-15,0-3 1 16,5-5-1-16,4-5 1 15,7-10 0-15,2-12 0 16,13-7 1-16,4-10 0 16,5-5 0-16,3-4 1 0,0 0-2 15,-3 4 0-15,-3 3 0 16,-7 10 0-16,-10 11 0 15,-12 19 0-15,-9 11 0 16,-11 11 0-16,-6 11 0 16,-1 4 0-16,-6 2-4 15,9 2-6-15,-10-14-3 16,14-1-1-16,-11-28-6 15,26 8-6-15,-10-34-6 16,17-4-11-16,5-13 2 16,7-11 5-16</inkml:trace>
  <inkml:trace contextRef="#ctx0" brushRef="#br0" timeOffset="25511">13770 4265 95 0,'12'-14'39'0,"6"7"1"0,-14-7-2 16,7 10-34-16,-11 4-1 15,0 0-1-15,-9 27 0 16,-2 6 0-16,-5 15-1 15,-5 5 0-15,3 7-1 16,-4 3 0-16,4 2-2 16,7-12-2-16,15-3-10 15,-3-32-16-15,26-8-10 16,3-22 1-16,12-9-2 15</inkml:trace>
  <inkml:trace contextRef="#ctx0" brushRef="#br0" timeOffset="25665">13780 3852 101 0,'-45'6'37'16,"7"11"-3"-16,16 0-13 15,23 5-55-15,10-10-3 16,26 7-2-16,11-10 1 15</inkml:trace>
  <inkml:trace contextRef="#ctx0" brushRef="#br0" timeOffset="26341">14391 4182 83 0,'-22'41'40'16,"-17"-8"-1"-16,7 11 1 0,-14-13-20 15,6 12-18-15,7-4 1 16,9 3-1-16,9-5 0 15,11-3-2-15,13-9 1 16,14-8 0-16,14-15-1 16,12-10-1-16,4-9 1 15,7-10-1-15,-4-8 0 16,-6-7 1-16,-7 0-1 15,-14-4 0-15,-13 5 1 16,-13-2 0-16,-11 3 0 16,-7 3 0-16,-5 9 0 15,-3 7-1-15,-2 10 1 16,4 7 1-16,7 8-1 15,14-4 1-15,7 19 0 16,14-6 0-16,11-4 0 0,10-2-1 16,7-3 2-16,9-3-1 15,-2 0 0-15,-5 0 0 16,-4 4 1-16,-13 7-1 15,-7 6 0-15,-8 9 0 16,-14 6-1-16,-9 7 1 16,-8 3-1-16,-4 5 0 15,-4-1 1-15,2-4-1 16,-1-5 0-16,4-8 0 15,8-11 1-15,7-19 0 16,19-9 0-16,6-17-1 16,11-14 1-16,10-4 1 15,4-8-1-15,7-5 0 16,0 2 2-16,-5 9-3 0,-6 10 0 15,-4 13 0-15,-8 15 0 16,-9 13 0-16,-4 17 0 16,-8 11 0-16,-9 14 0 15,-3 12 0-15,2 7 0 16,-2 2-5-16,12 4-6 15,-3-15-1-15,19 3-6 16,-9-28-7-16,33 11-7 16,-3-30-10-16,18-3-1 15,-3-16 4-15</inkml:trace>
  <inkml:trace contextRef="#ctx0" brushRef="#br0" timeOffset="26477">15886 4722 90 0,'0'0'43'0,"-27"-25"0"0,10 14-2 15,-5-19-16-15,-9 2-34 16,21 11-7-16,-13-19-13 15,16 15-15-15,-10-5 1 16,3 6-2-16,-6-3 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20:01.56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4015 15317 20 0,'10'-8'35'16,"-10"8"1"-16,11 15-10 15,-21 0-11-15,7 27-5 16,-13-1-1-16,7 12-3 15,-6-14 1-15,20-14-1 16,12-38-1-16,31-45-1 0,33-45 1 16,44-49-4-16,42-32-6 15,14-41-32-15,20-12 0 16,-14-13-2-16,-22 21-1 15</inkml:trace>
  <inkml:trace contextRef="#ctx0" brushRef="#br0" timeOffset="1375">4117 8982 97 0,'-2'29'39'16,"-7"6"2"-16,1 18-1 16,-10 1-35-16,5 1-1 15,5-6 0-15,12-15 0 16,18-36-1-16,26-45-2 15,35-45-2-15,35-51-4 16,46-21-21-16,3-34-14 0,10-15-2 16,-20-11-1-1,-22 15 0-15</inkml:trace>
  <inkml:trace contextRef="#ctx0" brushRef="#br0" timeOffset="1989">4191 6995 73 0,'0'0'37'0,"1"-18"0"16,-1 18 0-16,-6 11-23 15,6 20-3-15,-13 5-2 16,6 20-3-16,-13 6 0 16,0 9-2-16,-7-3-1 15,6-4-2-15,6-18 1 16,20-31-1-16,20-43-1 15,33-59-1-15,51-45-7 16,19-65-31-16,43-30-4 0,4-40 0 16,2-14-2-16</inkml:trace>
  <inkml:trace contextRef="#ctx0" brushRef="#br0" timeOffset="2454">4238 4681 75 0,'-3'11'39'15,"-2"23"-1"-15,-15 7 2 16,4 26-30-16,-12-8-3 16,6 4-2-16,5-7 1 15,15-15-2-15,17-32-1 0,22-39-1 16,32-45-3-16,29-54-10 15,37-23-28-15,1-35-1 16,7-12-1-16,-16-13-2 16</inkml:trace>
  <inkml:trace contextRef="#ctx0" brushRef="#br0" timeOffset="2864">4177 2945 78 0,'0'0'39'16,"-1"31"0"-16,-9-4 2 15,8 18-27-15,-12-4-6 16,7 9-2-16,4-11-1 16,14-9 0-16,21-37-2 15,36-46-2-15,51-59-3 0,46-58-10 16,65-31-10-16,10-29-19 15,-116 108-2-15</inkml:trace>
  <inkml:trace contextRef="#ctx0" brushRef="#br0" timeOffset="7478">4143 12810 64 0,'0'0'35'15,"7"-11"0"-15,-9 0-11 16,2 11-19-16,0 0-1 15,0 0 2-15,0 0-1 16,7 29-1-16,-8 0-2 16,1 13 1-16,-1 11-1 15,1 10 0-15,-5 10-2 16,4 5 2-16,-3 3-2 15,0 0 1-15,1-6-2 0,1-10 2 16,2-9-1-16,0-10 1 16,2-15-1-16,1-10 1 15,-3-21 0-15,0 0 0 16,15-29 0-16,-9-9-1 15,-1-11 1-15,1-11 0 16,-1-12 0-16,-3-9-1 16,2-7 1-16,-4 1-1 15,2-1 1-15,-2 5 0 16,2 6-1-16,3 6-1 15,3 14 1-15,6 8 0 16,5 12 0-16,1 10 1 16,8 7-1-16,2 9 1 15,5 6 0-15,0 5-1 0,-1 6 0 16,2 5 1-16,-9 9-1 15,-2 4 0-15,-11 8 0 16,-3 5 0-16,-16 6 0 16,-8 4 1-16,-10 2-1 15,-7 0 1-15,-8 0 0 16,-4-3-1-16,3-8 1 15,4-5-1-15,4-10 0 16,11-4 0-16,20-19 0 16,1 10-1-16,22-13 1 15,14-5 0-15,12 1 0 16,8 0 0-16,4 3 0 15,1 6 0-15,-3 3 0 0,-11 10 1 16,-9 10-2-16,-19 7 1 16,-17 9 0-16,-22 8 0 15,-14 5 0-15,-16 1 1 16,-10 2-1-16,-7-5 1 15,0-8-1-15,4-9-1 16,10-12-1-16,12-16-4 16,24-1-12-16,6-27-22 15,28 2 1-15,8-15-2 16,19 2 0-16</inkml:trace>
  <inkml:trace contextRef="#ctx0" brushRef="#br0" timeOffset="8446">5190 13222 51 0,'-12'-5'39'0,"-18"-5"0"15,1 9 0-15,-17-6-17 16,-1 12-16-16,-9 0-1 16,3 14 0-16,-8 3-1 15,2 12-1-15,1 3 0 16,9 4-1-16,5 1-1 15,14 0 1-15,13-5-1 16,15-9-1-16,21-9 0 0,15-11 0 16,13-10 0-16,9-10-1 15,8-9 1-15,3-5-1 16,-5-8 1-16,-5 0 0 15,-13-2-1-15,-9 5 1 16,-13 1 1-16,-10 7-1 16,-10 3 1-16,-7 9 0 15,-9 8-1-15,-1 12 0 16,-2 5 0-16,-2 10 0 15,3 4-1-15,3 5 1 16,7 1-1-16,9 0-1 16,10-5 1-16,8-9-1 15,15-7-1-15,7-11-1 16,10-5-1-16,2-13 1 15,4 0-1-15,-6-11 0 0,-1 4 1 16,-11-4 2-16,-8 4 1 16,-9 6 2-16,-10 1 1 15,-14 16 0-15,0 0 1 16,-2 11 0-16,-10 11 0 15,-2 11 1-15,-4 8-2 16,6 4 0-16,-3 5 0 16,5-3 0-16,3-7-1 15,7-5 1-15,4-14 0 16,-4-21-1-16,22 1 0 15,-5-21 0-15,1-10 1 16,-1-10-1-16,0-5 0 16,0-9-1-16,-4 1 2 0,1 1-1 15,-6 8 0-15,1 6 0 16,-6 8 1-16,1 7-2 15,1 8 1-15,-5 15 0 16,12-6-2-16,-2 8 1 16,4 4-3-16,5-3 0 15,7 1-2-15,2-5-2 16,10 4-5-16,-5-19-11 15,17 11-16-15,-11-13 0 16,6 6 0-16,-13-7 30 16,1 5 8-16,-4 5 3 15,-16-4 7-15,4 20 12 16,-17-7 16-16,-6 21 3 15,-8 0-1-15,5 15-29 0,-10 3-5 16,3 7-2 0,1 5-1-16,3 2-1 0,2-1-1 15,6-5-2-15,8-6-3 16,-2-25-15-16,22 1-19 15,-7-23-2-15,8-7-1 16,-2-21 1-16</inkml:trace>
  <inkml:trace contextRef="#ctx0" brushRef="#br0" timeOffset="8599">6071 12894 59 0,'-22'-1'37'15,"4"12"-3"-15,9 11-17 0,6-5-34 16,9-1-20-16,2-4-1 15,17-1 1-15</inkml:trace>
  <inkml:trace contextRef="#ctx0" brushRef="#br0" timeOffset="12172">6327 13334 69 0,'14'-26'39'0,"-3"-5"-2"16,10 13 0-16,-15-6-32 15,3 5 0-15,-6 4-1 16,-3 15-1-16,0 0 0 16,-12 3 1-16,2 8-2 15,-3 8 0-15,0 1-1 0,2 9 0 16,0 6 0-16,5 3 0 15,2 1 0-15,4 2-1 16,4-1 1-16,4-2-1 16,4-6 1-16,4-7-1 15,3-8 0-15,6-14 1 16,4-12-1-16,5-13 0 15,-1-8 1-15,3-7-1 16,-2-8 1-16,-3 3 0 16,-4 3 0-16,-6 4 0 15,-7 9-1-15,-3 12 2 16,-11 14-2-16,0 0 0 15,4 28 0-15,-8-1 0 16,0 8 0-16,1 2-2 0,2 4 1 16,5-3-1-16,5-5-1 15,5-9 0-15,10-6-2 16,8-15-1-16,11-4-2 15,1-18-3-15,13 6-5 16,-14-24 0-16,11 12 1 16,-15-17 4-16,0 12 6 15,-11-5 4-15,-12 5 4 16,-4 9 4-16,-17-4 6 15,5 25 3-15,-15-26 0 16,15 26-3-16,-22-3-6 16,11 11 0-16,-5 2-3 15,5 7-2-15,0 2 1 0,2 6-2 16,-4 4 1-16,6-1-1 15,-3 5 0-15,5-5 0 16,-1 0 0-16,3-4 0 16,3-5-1-16,0-7 1 15,0-12-1-15,13 0 0 16,-2-12-1-16,4-8 1 15,-1-4 0-15,4-7 0 16,-3-5 1-16,-3 4 0 16,1-3-1-16,-4 5 1 15,-3 7 0-15,-2 7 0 16,-2 6-1-16,-2 10 1 15,0 0-1-15,2 12 0 16,1 3-1-16,1 1 0 16,8 2 1-16,-1-6-1 0,6 1 2 15,10-7-2-15,4-4 1 16,1-5 0-16,3-6 1 15,1-4-1-15,-2-4 1 16,-2-3 0-16,-4-1 0 16,-9 2 1-16,-1 2-2 15,-8 4 2-15,-10 13-1 16,14-13 1-16,-14 13-2 15,1 23-1-15,-3 1 1 16,-4 5-2-16,2 6 0 16,-1 2-3-16,5 5-5 15,-6-16-9-15,20 9-18 16,-11-20-4-16,17-2-3 15,1-18 2-15</inkml:trace>
  <inkml:trace contextRef="#ctx0" brushRef="#br0" timeOffset="12723">8555 12649 66 0,'8'-21'39'15,"2"7"1"-15,-15-3-2 16,5 17-31-16,0 0-1 16,0 0-1-16,-13 32-1 0,3 11 0 15,-7 18-2-15,-3 13-1 16,-4 18 0-16,-4 7-2 15,3 7 1-15,0 2 0 16,6-6-2-16,8-15-2 16,16-10-2-16,3-25-5 15,30-12-27-15,-3-27 0 16,19-11-2-16,0-21 1 15</inkml:trace>
  <inkml:trace contextRef="#ctx0" brushRef="#br0" timeOffset="13049">8925 13094 88 0,'-21'20'40'0,"-11"3"0"16,11 18-1-16,-11-5-35 15,10 7-1-15,1-1-1 16,11 1 0-16,6-4 0 15,8-4-2-15,9-8 1 16,9-8-1-16,8-10 1 16,3-8-1-16,2-9 0 15,2-8 0-15,-4-11 0 16,-4-5 0-16,-6-5-1 15,-9-5 1-15,-8 1 0 16,-12 1-1-16,-7 8-1 16,-7 4 1-16,-4 9-2 0,-3 7-1 15,6 14-3-15,-4-3-3 16,23 23-18-16,2-22-10 15,4 23 0-15,14-18-2 16,17 0 2-16</inkml:trace>
  <inkml:trace contextRef="#ctx0" brushRef="#br0" timeOffset="13433">9424 13092 88 0,'0'14'41'15,"-12"-3"0"-15,6 17-2 16,-13-5-35-16,3 9 0 15,-2 2-1-15,-2 5-2 0,1 2 1 16,4 1-1-16,4-6 0 16,3-5-1-16,4-8 0 15,8-9 1-15,7-11-1 16,7-12 1-16,6-12-1 15,7-8 1-15,4-7-1 16,3-5 2-16,0-1-2 16,1 2 2-16,-5 4-2 15,-3 9 1-15,-6 7 0 16,-2 11 0-16,-5 11-1 15,-5 10 0-15,-1 7 1 16,0 8-2-16,-5 9 0 16,1 2 0-16,1 3-2 15,-2 1-2-15,6 8-7 16,-10-21-14-16,13 8-16 0,-3-12 0 15,7 2-1-15,-2-17 1 16</inkml:trace>
  <inkml:trace contextRef="#ctx0" brushRef="#br0" timeOffset="13583">10060 13514 78 0,'-7'11'43'0,"-3"0"-1"16,-8-9 1-16,18-2-26 15,-12 1-21-15,3-17-19 16,9 16-19-16,8-15 0 15,2 8-2-15,-4-7 1 16</inkml:trace>
  <inkml:trace contextRef="#ctx0" brushRef="#br0" timeOffset="41756">4594 10790 70 0,'-2'-15'28'0,"2"15"1"16,5-10 1-16,-5 10-12 15,0 0-5-15,0 0-4 0,0 0-2 16,0 0-2-16,-4 19-1 16,1 7-1-16,-1 11-2 15,-4 14 0-15,-3 17 0 16,-5 14-2-16,-4 13 1 15,0 6-1-15,-1-1 0 16,1-12-4-16,6-7-2 16,-1-26-25-16,23-7-6 15,-1-29-1-15,19-14 0 16</inkml:trace>
  <inkml:trace contextRef="#ctx0" brushRef="#br0" timeOffset="42147">4974 11162 81 0,'-8'14'39'0,"5"1"-2"15,-6-3 1-15,10 7-34 16,-10 2-2-16,4 10 1 15,-3-1-1-15,4 7 1 16,-2 1-2-16,1-1 1 16,-3-3-1-16,4-3 0 15,0-8-1-15,2-7 0 16,2-16 1-16,0 0-1 15,16-13 1-15,-2-10-1 16,0-9 1-16,2-4 0 0,-1-5 0 16,-1-3 0-16,0 2 0 15,-1 3 0-15,-3 6 0 16,3 2-1-16,2 7 0 15,2 5-2-15,9 5-1 16,3-1-3-16,16 14-7 16,-5-9-25-16,21 10-1 15,-12-5-1-15,14 8 0 16</inkml:trace>
  <inkml:trace contextRef="#ctx0" brushRef="#br0" timeOffset="42745">5630 11190 77 0,'-27'16'40'0,"4"14"-2"15,-14-1 2-15,5 13-32 16,-5-1-1-16,6 8-1 16,1-2-1-16,8 1-2 15,8-7-1-15,13-6 0 16,18-15-1-16,12-12 0 15,11-10-1-15,6-16-1 16,5-7 1-16,3-8-1 16,1-9 1-16,-11-4 0 15,-7 0-1-15,-12 1 1 16,-5 5 0-16,-10 4 0 15,-3 6 1-15,-5 6-1 16,-2 5 0-16,1 9 0 0,-1 10 1 16,14-8 0-16,-3 10 0 15,8 1 0-15,4 3 0 16,5 0 1-16,1 2-1 15,3 0 0-15,-3 3-1 16,0 0 1-16,-6 3 0 16,-3 3-1-16,-9 4 0 15,-5 3 0-15,-5 2 0 16,-4 1 1-16,-3 0-1 15,-2-2 0-15,2-5 0 16,3-9 1-16,3-11-1 16,14-7 0-16,5-15 0 15,9-8 0-15,3-5 0 16,4-5 0-16,1 4 0 15,-2 1 0-15,-5 7 0 0,-5 14 1 16,-7 13 0-16,-6 14-1 16,-5 10 0-16,-4 7-1 15,-1 8-3-15,1-3-3 16,12 11-9-16,-8-24-15 15,21 1-12-15,-2-17 1 16,13-9-1-16,1-16 0 16</inkml:trace>
  <inkml:trace contextRef="#ctx0" brushRef="#br0" timeOffset="43251">7615 10325 62 0,'0'-19'37'15,"-20"9"2"-15,-5 23 3 16,-23 6-19-16,-3 30-16 16,-11 17-1-16,2 20-1 15,-5 15-1-15,6 9-2 16,9 5 0-16,12 2-1 15,14-3 0-15,16-9-2 16,22-10 0-16,18-19-3 16,21-15-3-16,7-29-17 15,26-2-17-15,-2-26 2 0,11-8-3 16,-8-22 2-1</inkml:trace>
  <inkml:trace contextRef="#ctx0" brushRef="#br0" timeOffset="43484">7971 10879 105 0,'-17'-7'39'16,"12"23"3"-16,-12 1-3 15,9 13-35-15,-6 6-2 16,4 9-1-16,-2 3 0 15,3 7-2-15,1-2 1 16,3 0-2-16,9-6-2 0,3-11-3 16,14 0-15-16,-4-26-18 15,19-10 0-15,-2-20-1 16,13-7 1-16</inkml:trace>
  <inkml:trace contextRef="#ctx0" brushRef="#br0" timeOffset="43696">8431 10747 100 0,'-2'-12'39'0,"5"22"3"16,-17 11-3-16,8 20-31 16,-14 10-5-16,2 6-3 15,2 7 1-15,2 2-2 16,2 2 1-16,5-4-3 15,5-5 0-15,-2-10-8 0,18-4-26 16,-14-16-4-16,7-5 1 16,-7-24-2-16</inkml:trace>
  <inkml:trace contextRef="#ctx0" brushRef="#br0" timeOffset="43950">7837 10805 101 0,'-44'14'42'0,"6"-5"1"16,21 5 0-16,17-14-31 15,14-12-9-15,29 0-1 0,24-1-1 16,13-5 1-16,15-1-1 15,9-1-2-15,3 2-1 16,-1 5-2-16,-11 2-3 16,1 21-22-16,-29-6-14 15,-6 14 2-15,-31 1-3 16,-13 12 2-16</inkml:trace>
  <inkml:trace contextRef="#ctx0" brushRef="#br0" timeOffset="44198">7602 11382 96 0,'-54'26'41'15,"26"1"1"-15,28-27-2 16,21 4-35-16,31-13-1 15,26-8-1-15,18-8-2 16,17-2 1-16,10-4-2 16,5-2-1-16,-3 9-4 15,-18-10-13-15,0 19-22 16,-26-6-2-16,-11 6-1 15,-18-5 0-15</inkml:trace>
  <inkml:trace contextRef="#ctx0" brushRef="#br0" timeOffset="44549">8740 10311 80 0,'0'0'42'16,"17"-6"0"-16,13 16 2 15,9-8-27-15,10 20-12 16,8 9-3-16,9 11 1 15,-4 11-2-15,-6 13 1 16,-9 6-2-16,-14 10 2 16,-19 6-1-16,-15 4-1 0,-19-2 1 15,-18 1-1-15,-8-5 0 16,-11-8-1-16,-1-10-1 15,1-14-5-15,18 1-12 16,-9-26-22-16,23-8-2 16,6-21 0-16,19 0-1 15</inkml:trace>
  <inkml:trace contextRef="#ctx0" brushRef="#br0" timeOffset="44986">10074 10885 96 0,'-2'-28'38'0,"-1"12"2"0,-10-3-12 16,13 19-21-16,-28 7-1 15,12 17-1-15,-5 8-2 16,1 10-2-16,-1 6 1 16,5 7-2-16,1 1-1 15,7 0-2-15,7-2-3 16,-7-18-30-16,23-2-4 15,-2-20 0-15,13-9-2 16</inkml:trace>
  <inkml:trace contextRef="#ctx0" brushRef="#br0" timeOffset="45151">10117 10548 91 0,'-29'-11'40'15,"1"9"0"-15,10 10-5 16,18-8-31-16,-14 18-41 15,37-7-2-15,7-9 0 16,20 4-2-16</inkml:trace>
  <inkml:trace contextRef="#ctx0" brushRef="#br0" timeOffset="45800">10648 10845 114 0,'-34'35'41'0,"-9"-7"0"15,19 10-7-15,-12-7-32 16,11 3 0-16,6-1-1 16,10 2-1-16,8-5 1 15,11-1-2-15,11-8 2 16,9-8-3-16,12-9 2 15,5-11 0-15,4-6-1 16,2-13-1-16,-3-6 1 16,-2-6 1-16,-7-5-1 15,-9-1 0-15,-8-2 0 16,-8 0 2-16,-6 2-2 15,-7 9 3-15,-4 2-2 16,0 10 1-16,-3 7-1 16,4 16 1-16,1-14 0 0,-1 14 0 15,22 11 0-15,-1-2 0 16,6 3 1-16,2 3-1 15,-1 3 1-15,5 1-1 16,-5 3 0-16,-4 5 0 16,-4 0 0-16,-7 6-1 15,-7 0 0-15,-8 0-1 16,-2 0 1-16,-8-4-1 15,-1-3 1-15,0-6-1 16,6-6 0-16,7-14 0 16,0 0 2-16,20-16 0 15,11-11 0-15,14-5 0 16,9-4 0-16,8-3 1 15,0 3-2-15,2 6 3 0,-7 10-3 16,-11 12 1-16,-10 13 0 16,-13 11-1-16,-11 11 0 15,-9 8-1-15,-8 7 0 16,0 2-2-16,-1 7-3 15,-5-12-8-15,16 15-14 16,-15-17-16-16,17-4 0 16,2-12-1-16,15-5 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20:23.64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7459 5405 71 0,'-14'38'40'15,"-11"8"-2"-15,6 24 3 16,-13 0-23-16,-1 15-11 15,3-3-2-15,8-8 0 16,17-31-3-16,29-40 3 16,46-58-3-16,48-56 1 15,64-61-5-15,52-53-4 16,57-29-33-16,16-35-2 15,18-6-1-15,-16 2-3 16</inkml:trace>
  <inkml:trace contextRef="#ctx0" brushRef="#br0" timeOffset="2062">7446 8382 51 0,'3'-12'35'16,"-3"12"1"-16,0 0-1 15,0 0-14-15,0 26-18 16,-1 11 1-16,-2 14-1 0,-1 23 1 16,-3 12 0-1,-1 21-1-15,0 18-1 0,-5 10 0 16,-3 0 0-16,5-6-1 15,5-5-3-15,-2-27-22 16,18-7-12-16,-1-26 1 16,17-22-3-16,3-26 1 15</inkml:trace>
  <inkml:trace contextRef="#ctx0" brushRef="#br0" timeOffset="2444">7935 9076 85 0,'-12'21'37'16,"4"11"-1"-16,-9 3 0 15,5 12-33-15,-6 3-2 16,3 4 2-16,-1-1-1 15,7-1 0-15,0-5 0 16,3-7-1-16,5-13 1 16,2-8-1-16,-1-19 1 15,14-1 0-15,-5-18-1 16,5-11 1-16,1-9-1 15,-1-8 1-15,0-4 0 16,0-4-2-16,0-2 2 16,1 1-2-16,1 4 1 15,2 4-1-15,1 9 0 0,8 7-1 16,2 6-1-16,3 5-2 15,10 14-7-15,-5-6-26 16,14 12-2-16,-7-4 1 16,9 7-2-16</inkml:trace>
  <inkml:trace contextRef="#ctx0" brushRef="#br0" timeOffset="3095">8687 8939 81 0,'-18'16'38'15,"-11"-1"0"-15,4 13 1 16,-13 3-27-16,4 12-6 0,-2 4-2 16,5 11 0-16,2 1-2 15,10 1 1-15,8-2-2 16,12-5 0-16,13-9 0 15,11-14-1-15,10-15 0 16,8-14 0-16,7-13-1 16,-1-15 0-16,4-14 0 15,-6-10 0-15,-9-6 0 16,-5-3-1-16,-7 0 1 16,-7-1 0-16,-8 6 1 15,-5 8 0-15,-5 10 1 16,-3 8 0-16,-3 8 0 15,3 10 1-15,2 11-1 16,0 0 1-16,0 0-1 16,14 18 0-16,0-3 0 0,3 5-1 15,3 3 1-15,3 2 0 16,-1 4-1-16,3 4 1 15,-10 5-1-15,0 5 1 16,-8 2-1-16,-5 2 1 16,-7-2-1-16,-2-3 1 15,-2-9 0-15,0-4-1 16,1-15 1-16,8-14 0 15,7-17 0-15,8-14-1 16,9-11 1-16,8-8-1 16,7-4 1-16,4-1-1 15,3 3 0-15,-3 7 0 16,-5 14 0-16,-3 11 1 15,-9 15-1-15,-5 11 0 0,-7 14 1 16,-5 10-1-16,-4 8-1 16,-1 7 0-16,0 6-4 15,-3-6-4-15,13 10-20 16,-10-18-13-16,10 2 1 15,-5-15-2-15,9-3 2 16</inkml:trace>
  <inkml:trace contextRef="#ctx0" brushRef="#br0" timeOffset="3813">10765 8532 79 0,'1'-14'37'0,"-1"14"0"16,-12 6-3-16,3 17-29 15,-5 9-2-15,5 21 1 16,-5 13 0-16,-2 15-1 16,1 9-1-16,1 8 0 15,3 2 0-15,1-2-1 16,9-4-1-16,1-16-4 15,18-6-5-15,-5-31-24 0,24-9-3 16,1-29-2-16,16-18 0 16</inkml:trace>
  <inkml:trace contextRef="#ctx0" brushRef="#br0" timeOffset="4064">11469 8394 69 0,'6'-21'38'0,"-6"21"0"15,-13 9 0-15,-5 17-22 16,-1 17-12-16,-3 8-2 16,7 14 1-16,-2 6 0 15,3 10-1-15,0 4 1 0,2 2-2 16,4-3 0-16,3-3-2 15,5-6-1-15,2-19-6 16,18 1-24-16,-6-29-6 16,14-9 0-16,3-23-2 15</inkml:trace>
  <inkml:trace contextRef="#ctx0" brushRef="#br0" timeOffset="4308">12008 8402 86 0,'0'13'38'0,"0"22"0"16,-14 13 1-16,7 7-35 0,-12 18 0 15,5 7-1-15,2 3 0 16,2 4-1-16,3-3-1 15,1-3-2-15,4-4 0 16,0-9-5-16,8 0-9 16,-11-21-24-16,10-4 1 15,-10-17-1-15,4-6 1 16</inkml:trace>
  <inkml:trace contextRef="#ctx0" brushRef="#br0" timeOffset="4647">10472 8336 91 0,'-63'1'38'0,"20"7"0"16,11-8-2-16,32 0-33 15,10 4 0-15,42-9 0 16,38-6-1-16,29-3 0 15,35-5-1-15,29 1 0 16,17-3 0-16,14 2 0 16,4 5-2-16,-10 6 0 15,-18 10-2-15,-22 4-3 0,-19 20-25 16,-35-4-8-16,-24 12 0 15,-31-1-2-15</inkml:trace>
  <inkml:trace contextRef="#ctx0" brushRef="#br0" timeOffset="4965">10372 9462 77 0,'10'23'40'0,"37"-11"-1"16,27-21 1-16,31-2-27 15,26-25-10-15,31-7 0 16,26-11 0-16,14-3-2 16,8 0 0-16,-8 6-4 15,-7 13-3-15,-31 3-30 16,-3 19-3-16,-35 4 1 15,-20 14-3-15</inkml:trace>
  <inkml:trace contextRef="#ctx0" brushRef="#br0" timeOffset="5350">12711 7803 80 0,'23'33'37'16,"19"12"0"-16,10 5 0 16,15 7-35-16,-2 10 1 0,-1 15-2 15,-5 5 1-15,-8 11-1 16,-18 4 2-16,-14 8-2 15,-22 3 0-15,-16 5 1 16,-16 4-1-16,-16-1-1 16,-10-4-1-16,-10-12-4 15,4 1-31-15,-14-22 2 16,11-8-4-16,-2-18 0 15</inkml:trace>
  <inkml:trace contextRef="#ctx0" brushRef="#br0" timeOffset="5817">10613 7658 76 0,'-100'100'38'16,"-7"25"-1"-16,10 34 1 15,8 12-19-15,21 28-15 16,29 12-1-16,27 1-3 16,34-3-1-16,29-20-3 15,42-9-9-15,17-40-24 16,28-23-1-16,4-36-1 15,12-29 0-15</inkml:trace>
  <inkml:trace contextRef="#ctx0" brushRef="#br0" timeOffset="6284">13822 8727 67 0,'10'12'39'16,"-9"8"0"-16,-1 15-1 15,-14 3-20-15,2 13-16 16,-6 5 0-16,2 6-1 16,-1 0 1-16,2-5-4 0,9-3-7 15,0-17-27-15,19-15 0 16,2-21-1-16,15-14-2 15</inkml:trace>
  <inkml:trace contextRef="#ctx0" brushRef="#br0" timeOffset="6442">13989 8263 82 0,'-37'-6'38'0,"3"8"-2"15,5 11-3-15,6 14-42 16,8-8-25-16,24 4-1 15,13-5-2-15,16 8 1 0</inkml:trace>
  <inkml:trace contextRef="#ctx0" brushRef="#br0" timeOffset="7071">14459 8699 71 0,'-27'34'41'0,"-1"7"-3"15,-9-5 2-15,4 11-25 16,-3-7-10-16,6 5-2 15,7-5 2-15,8 4-3 16,10-6-1-16,13-4 0 16,11-7 0-16,13-6-1 15,12-8-1-15,5-9 1 16,3-8-1-16,0-9 0 0,-1-10-1 15,-6-7 1-15,-4-4-1 16,-15-5 1-16,-7-6 0 16,-11-2 0-16,-5-3-1 15,-6 0 2-15,-4 4-1 16,-3 5 2-16,-3 3-2 15,5 7 2-15,2 4-1 16,6 10 1-16,6 5 0 16,8 7 1-16,4 2 0 15,9 7 0-15,2 3 0 16,3 6-1-16,-1 4 1 15,1 6 0-15,-8 4 1 16,-4 10-1-16,-5 2 0 16,-8 3-1-16,-3 2 1 0,-6-2-1 15,-3-5 0-15,0-3-1 16,0-9 0-16,3-11 0 15,2-14 0-15,12-6 0 16,8-16 1-16,7-8-1 16,7-7 0-16,11-3 0 15,1-4 0-15,3 5 1 16,-2 4-1-16,-3 14 2 15,-7 11-2-15,-6 20 1 16,-7 7 1-16,-7 14 0 16,-6 8-1-16,-6 10-2 15,0 7-1-15,-9-3-6 16,12 16-18-16,-15-19-16 15,5 5 0-15,-4-9-2 0,2-3 1 16</inkml:trace>
  <inkml:trace contextRef="#ctx0" brushRef="#br0" timeOffset="126772">2074 11766 71 0,'-37'1'38'0,"13"3"1"16,-2-13-12-16,26 9-8 15,0 0-11-15,14-5-2 16,22 0-2-16,16 4-1 15,14-2 0-15,14 2-2 16,11 2 0-16,1 0-1 16,0 3-3-16,-5-6-4 15,2 7-30-15,-19-10-5 16,-7 5 3-16,-16-8-4 15</inkml:trace>
  <inkml:trace contextRef="#ctx0" brushRef="#br0" timeOffset="127527">3418 11363 86 0,'0'0'40'15,"2"-18"0"-15,23 4 0 16,10-15-37-16,20-2-2 16,24-8 1-16,19-2 1 15,9 1-2-15,2 5 1 16,-5 11-2-16,-12 13 0 15,-16 13 0-15,-22 12-1 0,-22 12 0 16,-28 16-2-16,-16 9 2 16,-16 6 1-16,-13 4 0 15,-6-1 0-15,-2-2 1 16,3-6 0-16,8-8 0 15,9-9 0-15,17-12-1 16,14-6 1-16,22-13-1 16,13-4 1-16,15-3-1 15,6 2 1-15,2 2-1 16,-4 3 1-16,-7 7 0 15,-9 6 2-15,-15 10-1 16,-17 8 1-16,-17 4-1 0,-14 9-1 16,-20-2 2-16,-11 2-2 15,-14-3 1-15,-7-4-2 16,-4-9 1-16,4-9-3 15,4-9 1-15,10-11-2 16,16-7-3-16,9-19-11 16,37 8-19-16,7-18-6 15,21 3-2-15,6-5 2 16</inkml:trace>
  <inkml:trace contextRef="#ctx0" brushRef="#br0" timeOffset="141234">2064 13404 55 0,'0'0'36'15,"-16"13"0"-15,4 19 0 0,-5 15-32 16,3 20 2-16,-1 15-2 15,6 24 2-15,-4 17-2 16,2 18 0-16,1 12-3 16,2 5 1-16,-4-9-1 15,5-8-2-15,2-21 2 16,2-20-3-16,2-25 2 15,5-26 0-15,5-30 1 16,1-24-2-16,1-28 3 16,3-22 1-16,-2-21-1 15,-1-22 0-15,-2-16 0 16,-8-17 0-16,-3-16 0 15,-7-8 1-15,-5-2-2 0,-3 4-1 16,5 10 1-16,6 8 0 16,9 16 0-16,17 13-1 15,14 20 1-15,14 19-1 16,16 17 1-16,14 16-1 15,6 11 0-15,3 12 0 16,1 15 1-16,-10 11-1 16,-8 14 0-16,-9 12 1 15,-22 16-1-15,-17 12 0 16,-25 14 0-16,-22 13 0 15,-22 3 0-15,-16 0 0 16,-12-7-1-16,-5-11 0 16,5-17-4-16,-1-24-2 15,24-16-27-15,5-37-6 16,25-13 0-16,8-23-2 15</inkml:trace>
  <inkml:trace contextRef="#ctx0" brushRef="#br0" timeOffset="141966">3965 13528 68 0,'-38'-21'38'16,"-4"10"-1"-16,-16-8-3 16,1 15-28-16,-8 1 0 15,7 12-1-15,-3 10 0 16,4 14-1-16,2 19-1 15,3 17 0-15,6 20-2 16,6 19 0-16,7 17 0 16,13 13-1-16,11 8-2 15,19-2 2-15,16-16-2 16,24-15-1-16,21-28 2 15,27-32-1-15,26-40 3 16,20-37-1-16,10-39 2 16,8-26-1-16,-4-19 1 15,-15-12 2-15,-22-7 0 0,-34-1-1 16,-39 3-2-16,-36 5 0 15,-36 8-1-15,-34 7 0 16,-29 14 0-16,-20 10-1 16,-13 20-1-16,-6 18 0 15,4 24-1-15,8 16-2 16,24 36-15-16,11-1-20 15,32 16 0-15,19 0-2 16,33 6 0-16</inkml:trace>
  <inkml:trace contextRef="#ctx0" brushRef="#br0" timeOffset="142517">5098 14567 75 0,'0'0'41'15,"0"0"-1"-15,0 0-5 16,0 15-31-16,-9 2-1 16,-5 8-2-16,-1 11 3 15,-4 4-3-15,1 8-1 16,-1-1 0-16,5 1 0 15,8-4 0-15,12-8-1 16,13-10 3-16,18-12-3 0,15-14 1 16,20-9 0-16,10-9 0 15,7-9 0-15,8-4-1 16,-3-7-3-16,2 7-20 15,-18-14-17-15,-9 11 2 16,-23-6-3-16,-8 9 3 16</inkml:trace>
  <inkml:trace contextRef="#ctx0" brushRef="#br0" timeOffset="142707">5503 14627 80 0,'-46'48'41'16,"12"15"-1"-16,-3-7 0 15,11 12-39-15,11-1-1 0,11-2-1 16,12-1-3-16,5-10-4 16,22 4-31-16,-5-21-1 15,10-7-2-15,0-22 0 16</inkml:trace>
  <inkml:trace contextRef="#ctx0" brushRef="#br0" timeOffset="143502">5677 13243 71 0,'14'-8'39'16,"8"-10"0"-16,12 3-1 16,-4-9-36-16,13-1-1 15,4-3 1-15,3 2-1 0,-5 6 0 16,-8 8 0-1,-7 8 0-15,-8 11 1 0,-13 11-1 16,-11 10 0-16,-9 10 0 16,-13 7 1-16,-1 1-1 15,1-1 0-15,-2-3 0 16,5-7-1-16,11-8 0 15,10-9 0-15,13-9 0 16,7-6-1-16,13-6 1 16,5-2-1-16,1 0 1 15,0 3 1-15,-7 3-1 16,-3 6 1-16,-16 7-1 15,-9 9 1-15,-12 6 0 16,-13 5 0-16,-5 4 0 0,-7 1-1 16,3 0-3-16,-1-13-3 15,21-1-33-15,-5-18 0 16,15-7-2-16,8-22 1 15</inkml:trace>
  <inkml:trace contextRef="#ctx0" brushRef="#br0" timeOffset="143722">6482 13314 75 0,'-10'14'43'0,"15"5"-3"15,-5-19 3-15,32 1-32 0,-3-11-10 16,11-5 0-16,10 3-5 16,-5-9-32-16,13 6-6 15,-15-3 2-15,0 5-2 16</inkml:trace>
  <inkml:trace contextRef="#ctx0" brushRef="#br0" timeOffset="160894">8272 13231 40 0,'-8'16'36'0,"1"9"1"16,-2 2 0-16,9 21-20 15,-10 1-12-15,10 20-2 16,-2 4 1-16,2 16 1 15,-4 8-2-15,0 6 0 16,-3-3-1-16,-2-6 0 16,-2-13 0-16,1-17-1 15,0-14 1-15,1-18-2 0,9-32 1 16,-10-2 0-16,5-29 0 15,5-18 0-15,0-14 0 16,1-19 0-16,3-16-1 16,0-13 1-16,8-12-1 15,3-4 1-15,6-3 0 16,8 3-1-16,8 7 0 15,6 13 1-15,9 15-1 16,4 15 1-16,1 20-1 16,3 21 0-16,-1 19 0 15,-8 17 1-15,-4 16-1 16,-8 17 0-16,-10 16 0 15,-10 14 1-15,-20 12-1 0,-14 8 0 16,-21 6 0-16,-17 4 0 16,-16-5 0-16,-10-7 0 15,0-13-1-15,2-20-2 16,15-11-4-16,5-37-16 15,38-8-17-15,19-25 0 16,33-15-2-16,13-19 0 16</inkml:trace>
  <inkml:trace contextRef="#ctx0" brushRef="#br0" timeOffset="161319">9201 12717 78 0,'-15'9'41'0,"-3"-2"-1"15,7 15 1-15,-15 11-37 16,11 18-2-16,-3 13 1 16,2 19 0-16,-6 17-1 15,-2 13 0-15,-3 9-1 16,1 6 0-16,-5-8 0 15,4-6 0-15,3-12 0 16,3-17-2-16,9-17 2 16,8-21-2-16,8-22 1 15,9-21 0-15,8-18 1 16,7-16-1-16,2-12 1 15,8-9 0-15,-1-6 0 16,3 2 0-16,-2 8-1 16,-6 10 0-16,-3 12 0 0,-2 14-1 15,-7 15 1-15,-2 12-1 16,-2 13-1-16,1 2-1 15,2 7 0-15,0-2-2 16,9-1-2-16,-4-15-6 16,22 2-25-16,-8-18-2 15,12-4 0-15,-2-15 1 16</inkml:trace>
  <inkml:trace contextRef="#ctx0" brushRef="#br0" timeOffset="161586">9844 13510 83 0,'-25'-3'42'0,"0"22"-1"15,-13 6 1-15,12 16-35 0,-11 11-3 16,8 7-1-16,5 1-1 16,10 4 0-16,11-5-2 15,13-10 0-15,12-12 0 16,10-13 0-16,10-16-1 15,4-14 1-15,3-15 0 16,-5-13-1-16,-1-12 1 16,-9-7-1-16,-9-5-1 15,-11-9-1-15,-6 8-3 16,-14-7-5-16,10 21-19 15,-18-3-9-15,5 19-1 16,-6 3-1-16</inkml:trace>
  <inkml:trace contextRef="#ctx0" brushRef="#br0" timeOffset="161953">10629 13463 88 0,'-39'15'41'0,"-8"14"1"16,-19-4-5-16,4 12-30 16,1 0-2-16,8 2-1 15,8-3-2-15,20-4 0 16,11-9-1-16,22-11-1 15,19-10-1-15,20-10 1 16,18-8-1-16,7-3 0 0,0 2 1 16,-5 4-1-16,-10 10 1 15,-15 12-1-15,-17 13 1 16,-22 14 1-16,-25 10-1 15,-14 11 1-15,-12 0-1 16,-6 1-1-16,2-5-1 16,4-12-2-16,15 2-10 15,-4-28-21-15,28 0-7 16,9-15-1-16,7-13-2 15</inkml:trace>
  <inkml:trace contextRef="#ctx0" brushRef="#br0" timeOffset="162757">10877 13624 83 0,'-5'18'40'0,"-4"-1"-1"16,6 18-9-16,0-4-27 15,0 9 0-15,3 7 0 16,3 10-1-16,-4-1 0 15,4 3-2-15,-3-1 1 16,0-2 0-16,-2-6-1 16,0-9 0-16,1-11 1 15,1-12 0-15,0-18 0 16,0 0 0-16,8-33-1 15,-1-7 1-15,0-8 0 0,1-12 0 16,5-9 0-16,0-8-1 16,2 0 1-16,3 3 0 15,3 4-1-15,0 12 0 16,2 10 0-16,1 10 0 15,2 13 0-15,-1 13 0 16,2 13 0-16,0 11 0 16,-3 7-1-16,4 5 1 15,-7 6 0-15,-4 4 0 16,-4 4 0-16,-8 3 0 15,-9 2 0-15,-5-3 0 16,-10 0 0-16,-6-2 0 16,-2-5 0-16,-7 3 0 0,1-4 0 15,-4 2-1-15,2 0 1 16,1 8-1-16,1 6 1 15,1 11-1-15,2 10 1 16,1 5 0-16,5 3 0 16,0 3 0-16,3-1-1 15,0-5-1-15,8-7-2 16,-2-20-11-16,19-2-25 15,-5-20-1-15,7-12-2 16,-6-13 1-16</inkml:trace>
  <inkml:trace contextRef="#ctx0" brushRef="#br0" timeOffset="163422">11711 13084 50 0,'6'-23'40'0,"-11"9"-3"15,5 14 2-15,-23 11-18 16,8 22-16-16,-7 8 0 16,6 17 0-16,-3 7-1 15,2 15-1-15,1 8-1 16,2 7 0-16,0 5-1 15,4 1 0-15,-2-8-1 16,3-5 0-16,4-13 0 16,4-13 0-16,3-18 0 0,6-17 0 15,6-23 0-15,5-18 1 16,5-17-1-16,7-11 2 15,-1-13 0-15,3-3-1 16,-2-4 1-16,-2 7-1 16,-2 6 0-16,-3 15 0 15,-8 14 0-15,-2 18-1 16,-3 19-1-16,-4 12 1 15,1 13-2-15,0 7-1 16,6 13-4-16,-7-16-14 16,20 12-21-16,-3-16 0 15,13-3-2-15,2-15 1 16</inkml:trace>
  <inkml:trace contextRef="#ctx0" brushRef="#br0" timeOffset="163973">12420 13690 42 0,'-3'-21'37'15,"7"6"2"-15,-5-4-1 16,1 19-14-16,-10-11-16 0,-2 13-3 15,-10 0 0-15,-2 15 0 16,-14 5 0-16,-4 12 0 16,-7 6-1-16,-2 11-1 15,-2-3-1-15,9 6 0 16,6-1-1-16,9-7-1 15,14-4 0-15,12-12-1 16,15-10 0-16,13-14 0 16,16-9 2-16,5-15-1 15,10-14 0-15,2-4 1 16,-5-12 0-16,2-1 0 15,-11-1 1-15,-9 3-1 16,-10 8-1-16,-11 7 0 16,-9 12 1-16,-5 20-1 0,0 0 0 15,-18 24 0-15,9 7 0 16,-1 9-1-16,5 5 0 15,8 2-1-15,9 0-2 16,6-14-2-16,18 2-9 16,-5-34-18-16,25 0-8 15,-5-24 0-15,17-6-1 16</inkml:trace>
  <inkml:trace contextRef="#ctx0" brushRef="#br0" timeOffset="164199">13029 13022 94 0,'-16'18'41'16,"-10"16"1"-16,1 37-2 16,-3 6-37-16,2 12-2 15,3 8 0-15,3 8 0 16,6 1-1-16,6-3-1 15,6-7-1-15,3-16-2 16,12-8-3-16,-8-27-11 16,17-4-23-16,-12-26 1 15,8-7-2-15,-11-26 0 16</inkml:trace>
  <inkml:trace contextRef="#ctx0" brushRef="#br0" timeOffset="164374">12721 13609 93 0,'-24'-1'42'0,"1"-1"-1"15,15 17-2-15,12-2-36 16,10-6-1-16,16-5-4 16,14-14-6-16,27 9-26 15,-6-18-8-15,14 6 1 16,-4-14 0-16</inkml:trace>
  <inkml:trace contextRef="#ctx0" brushRef="#br0" timeOffset="164776">13192 13657 56 0,'-26'26'41'0,"12"1"-2"15,5-13 2-15,19 2-15 16,11-19-23-16,7-5 0 16,9-9-2-16,12-6 1 15,5-6-2-15,4-5 1 16,4-3-1-16,-6-4 0 15,-7 4 1-15,-11-1 0 16,-11 6 0-16,-11 1 0 16,-19 6 0-16,-15 11 1 15,-15 10 1-15,-13 16-1 16,-10 13 1-16,-6 17 0 0,0 8-1 15,1 15 0-15,12 7 0 16,9-3-1-16,17-5-1 16,21-11-2-16,21-13-2 15,16-25-7-15,34 1-13 16,-6-29-18-16,18-4 0 15,0-17-3-15,9 0 2 16</inkml:trace>
  <inkml:trace contextRef="#ctx0" brushRef="#br0" timeOffset="165205">14662 13298 89 0,'12'10'40'0,"-13"10"-1"16,1 26-1-16,-14 8-35 15,-3 14-1-15,-3 7-1 16,2 3-1-16,3-1 0 15,5-7-1-15,12-7-3 16,3-30-10-16,21-5-24 16,0-28-1-16,13-11-1 15,-5-24 0-15</inkml:trace>
  <inkml:trace contextRef="#ctx0" brushRef="#br0" timeOffset="165371">14579 13067 94 0,'-32'-1'40'15,"3"7"-1"-15,20 14-2 16,13-2-42-16,6-16-20 16,32 12-14-16,7-8 0 15,17 6-1-15,4-8 1 16</inkml:trace>
  <inkml:trace contextRef="#ctx0" brushRef="#br0" timeOffset="166040">15157 13379 82 0,'-34'30'42'0,"1"9"-3"0,-8-8 3 16,20 8-32-16,-12 1-7 16,9 3 0-16,9-1-1 15,8-1-1-15,10-1 0 16,14-9-1-16,12-7-1 15,9-11 1-15,8-11-1 16,2-14 0-16,1-8 0 16,-1-10 0-16,-5-10 0 15,-8-4-1-15,-10-6 2 16,-6-2-2-16,-10 0 2 15,-5 3 0-15,-6 5 0 16,-5 8 1-16,-2 6-1 16,-2 14 1-16,0 4 0 15,11 12 1-15,-17 4-2 16,17-4 0-16,0 17 1 0,10-7-1 15,8 1 1-15,9-7-2 16,9 0 1-16,5-3 0 16,3 0 0-16,0 0 0 15,-2 2 0-15,-4 2 1 16,-7 7-1-16,-10 5 0 15,-9 10 0-15,-10 5 1 16,-12 8-1-16,-5 5 1 16,-6 4-1-16,-1 0 0 15,-1-5 1-15,4-3-1 16,3-13 1-16,11-10 0 15,5-18 0-15,17-14-1 16,9-16 1-16,8-10 0 16,9-9 0-16,8-4 0 0,1-2-1 15,2 1 1-15,-5 7-1 16,-6 14 2-16,-7 11-1 15,-8 9-1-15,-8 13 1 16,-10 14-1-16,-8 10 0 16,-4 12 0-16,-5 7-2 15,-2 2-2-15,5 9-4 16,-6-11-6-16,20 13-9 15,-11-22-19-15,20 3 1 16,0-16-3-16,23-2 3 16</inkml:trace>
  <inkml:trace contextRef="#ctx0" brushRef="#br0" timeOffset="166183">16402 13718 98 0,'-25'4'40'15,"-4"-1"-8"-15,1-12-14 16,5 4-59-16,4-14 0 15,19 19-3-15,-14-23 1 16</inkml:trace>
  <inkml:trace contextRef="#ctx0" brushRef="#br0" timeOffset="171117">1283 10925 63 0,'-18'-4'35'0,"18"4"-1"15,-21 11-2-15,14-1-12 16,0 6-19-16,5 13-1 15,4 18 0-15,6 27-1 16,-2 27 2-16,2 24 0 16,-6 28 0-16,-2 22-1 15,-10 10 2-15,1 3-1 16,-7-12-1-16,5-22-2 15,7-18-13-15,-1-34-21 16,17-28 1-16,5-39-2 16,15-17-1-16</inkml:trace>
  <inkml:trace contextRef="#ctx0" brushRef="#br0" timeOffset="171530">1296 12476 69 0,'-30'15'37'0,"-1"-6"-2"15,10 4-2-15,3-6-30 16,18-7-1-16,-8 10 1 15,17-6-1-15,9-4-1 16,10 1 0-16,5-1 0 16,11 0 0-16,7-1 0 15,11-1 0-15,12-2-1 16,13-2 0-16,11-2 0 0,11-4 0 15,14-6 1-15,19-3-1 16,12-2 1-16,10-2-2 16,9-2 2-16,13 3-1 15,4 4 1-15,6 4-1 16,3 6 1-16,-3 3-1 15,-1 5 0-15,-5-3-1 16,-2 3-3-16,-10-9-2 16,3 7-28-16,-16-16-2 15,-13 3 0-15,-16-8-1 16</inkml:trace>
  <inkml:trace contextRef="#ctx0" brushRef="#br0" timeOffset="171972">5604 10770 58 0,'0'0'36'0,"-20"10"0"15,-4 17-1-15,-4 32-13 16,-5 11-20-16,6 20-1 16,-1 19 0-16,5 16 0 15,-1 13-1-15,4 6-1 16,5 2 1-16,7-2-2 15,7-4-4-15,-4-24-29 16,25-14 1-16,3-27-5 16,15-26 4-16</inkml:trace>
  <inkml:trace contextRef="#ctx0" brushRef="#br0" timeOffset="172100">5820 12058 65 0,'-27'10'33'15,"-8"4"-4"-15,4 6-26 16,-11-1-36-16,9 3 0 15,7-7 0-15</inkml:trace>
  <inkml:trace contextRef="#ctx0" brushRef="#br0" timeOffset="175197">1354 12903 27 0,'-11'-12'27'0,"0"-2"1"15,-2-2-9-15,13 16-3 0,-9-24-11 16,9 24 0-16,-4-22-1 15,4 22 0-15,10-15-1 16,4 13-1-16,-3-1 0 16,8 7 0-16,3-2-1 15,8 5 1-15,1-4-1 16,11 4 0-16,2-2 0 15,11-2 1-15,7-4 0 16,7-2 0-16,8-6-1 16,8-3 0-16,8-4 1 15,8-1-1-15,10-4 0 16,4 1-1-16,5 0 1 15,4 0-1-15,6 4 0 16,7 2 0-16,3 1 0 0,-5 3 0 16,3 0 0-1,1 1 0-15,6 1 0 0,3-1 1 16,1-2-1-16,-3 0 2 15,-2-3-2-15,12 3 2 16,-2-3 0-16,3 0-1 16,-5 0 0-16,-1 3-1 15,4 0 0-15,-5 2 0 16,0 1 0-16,-10 2 0 15,-3-2 0-15,-4 4 0 16,-2-4 1-16,-6 1-1 16,-8-3 0-16,0-2 1 15,-5-2-1-15,3-3 0 16,0-3 1-16,-4 0-1 0,-2 1 0 15,-5-1 0-15,-4 2 0 16,-7 3 0-16,-8 1-1 16,-10 4 1-16,-12 5-1 15,-12-1-1-15,-11 7-1 16,-10-1 1-16,-8 6 0 15,-9-4-1-15,-2 4 0 16,-11-6 0-16,9 12-5 16,-9-12-19-16,0 0-4 15,13 14-3-15,-13-14 3 16</inkml:trace>
  <inkml:trace contextRef="#ctx0" brushRef="#br0" timeOffset="175862">7614 12206 59 0,'0'0'32'16,"-13"7"-2"-16,13-7-9 15,-14 6-24-15,14-6 1 16,-11-5-1-16,11 5 1 16,0 0 1-16,-13-8 0 15,13 8 1-15,0 0 3 16,-14-6 0-16,14 6 0 15,0 0 1-15,0 0 0 16,-15-8 0-16,15 8 0 0,0 0 0 16,0 0 0-16,-14 20-1 15,13 2 1-15,-4 9-1 16,5 14-1-16,-3 14-1 15,2 17-1-15,-1 17 1 16,1 17-1-16,2 14 0 16,2 8-1-16,-1 8 2 15,2 9-2-15,0 2 2 16,1 5 0-16,-4-4-1 15,1 3 1-15,-1-3-1 16,-2 1 2-16,-3-3-2 16,-2-3 0-16,2-4 0 15,2-6 0-15,-1-7 0 16,3-9 0-16,1-11 0 15,3-13-1-15,7-9 1 0,-2-12-1 16,-1-10 1-16,1-7-1 16,2-6 1-16,-3 1-1 15,-2 0 1-15,-3 3-1 16,-2 1 1-16,2 2-1 15,-2-2 1-15,0-6 0 16,4-4-1-16,-3-14-1 16,6-11 0-16,-8-23-3 15,18 9-1-15,-15-29-4 16,14 9-5-16,-18-21-13 15,12 10-9-15,-9-4 1 16</inkml:trace>
  <inkml:trace contextRef="#ctx0" brushRef="#br0" timeOffset="176406">7600 15823 30 0,'-14'9'35'0,"-9"-6"1"16,0 7-1-16,-11-6-29 15,1 9-1-15,-10-7-1 16,-8 6-1-16,-6-3-1 16,-4 2 0-16,-12-2-1 15,-6 4 0-15,-10-2 1 16,-4 3 0-16,-8-3-2 15,-1 4 2-15,-9-1-1 16,-7-1 0-16,-5 1-1 0,-2-3 2 16,-5-1-2-16,-4-2 0 15,-6-4 0-15,-6-4 0 16,-3-3 0-16,2-2 0 15,-1-2 0-15,-8-2 0 16,-2-1 1-16,1-1-1 16,-1 3 0-16,-2 1 0 15,-4 3 0-15,-2 2 1 16,-1 4-1-16,0 2 1 15,-3 4-1-15,1 4 1 16,0-3 0-16,8 3-1 16,2-3 1-16,4 2 0 15,4 0-1-15,9-3 0 0,12 1 1 16,7-3 0-16,7 1-1 15,5-3 0-15,8-1 0 16,10-2 0-16,11-1 0 16,6-4-1-16,10 1-1 15,8-8-2-15,11 3-3 16,8-15-4-16,25 11-24 15,-8-14-2-15,20 9 1 16,-4-8 0-16</inkml:trace>
  <inkml:trace contextRef="#ctx0" brushRef="#br0" timeOffset="176857">1528 15903 12 0,'-4'23'28'0,"-4"-7"2"15,-4-2 0-15,1 8-22 16,-7-12-2-16,8 7 0 15,-6-14-1-15,16-3 1 16,-20-10-1-16,17-10 0 16,-4-17 0-16,7-7-1 15,-1-18 0-15,4-7-1 16,-1-13 1-16,2-9-1 15,-1-11-1-15,2-6 0 16,-2-12 1-16,2-7 0 16,-3-13-2-16,3-10 2 15,-2-7-1-15,3-5 0 16,-2-3 0-16,3 3 1 15,-2 4-1-15,0 10-1 0,0 17 0 16,-1 12 0-16,-2 14 0 16,-2 9 0-16,-2 11 0 15,2 7-1-15,-3 5 1 16,-1 7-1-16,1 3 0 15,2 10 0-15,2 8 0 16,-1 8-1-16,1 9 0 16,0 9-1-16,-1 19-2 15,13-16-4-15,7 21-26 16,-20-5-2-16,24 4-1 15,-14-5 0-15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25:50.51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7281 4907 39 0,'-4'-20'31'16,"-7"-1"2"-16,0 4 1 16,-18-3-23-16,2 17-2 15,-17-3-1-15,-2 19 2 16,-16 2-3-16,1 22 0 15,-14 1-1-15,1 18-2 0,-2 8-1 16,11 11-1-16,6 4 1 16,18 8-2-16,15 2 1 15,12-1-2-15,26 1 0 16,13-4 1-16,19-12-2 15,22-16 3-15,17-21-2 16,14-22 0-16,12-26 1 16,3-24 0-16,2-31 1 15,-2-22-3-15,-12-15 2 16,-17-11-1-16,-24-4 1 15,-26 1 0-15,-29-1-1 16,-27 7 0-16,-24 19-1 16,-24 20 2-16,-18 22-2 0,-12 21 1 15,-1 24-1 1,7 23-1-16,10 18-1 0,23 14-3 15,38 13-29-15,13-10-3 16,42 1 1-16,20-16-2 16</inkml:trace>
  <inkml:trace contextRef="#ctx0" brushRef="#br0" timeOffset="256">8485 4948 80 0,'-52'30'39'16,"-19"9"-2"-16,-1 21-1 0,-17 11-32 15,5 13-2-15,-4 9 1 16,4 12-1-16,3-5-1 15,10-7 0-15,17-8-3 16,10-27-7-16,29-11-26 16,2-31 0-16,27-17-1 15,0-27-2-15</inkml:trace>
  <inkml:trace contextRef="#ctx0" brushRef="#br0" timeOffset="438">7855 5243 92 0,'-13'-11'39'16,"10"26"0"-16,-8 6-1 0,16 18-32 15,3 3-4-15,12 3 0 16,17 0-2-16,9-7-1 16,18-4-2-16,10-23-11 15,23 2-22-15,-2-23-2 16,11-5 0-16,-11-20-1 15</inkml:trace>
  <inkml:trace contextRef="#ctx0" brushRef="#br0" timeOffset="623">8866 5067 95 0,'-38'44'40'0,"5"23"0"16,-9 3-3-16,1 15-34 0,14 3 0 15,10 0-2-15,9-5-3 16,11-17-2-16,23-6-18 15,-1-35-14-15,16-15-2 16,-2-26-1-16,9-12 0 16</inkml:trace>
  <inkml:trace contextRef="#ctx0" brushRef="#br0" timeOffset="768">8848 4813 91 0,'-31'-61'37'0,"-8"8"0"15,14 28-1-15,8 17-34 16,17 8-16-16,15 18-22 15,12 3 0-15,24 13-3 16,9-1 0-16</inkml:trace>
  <inkml:trace contextRef="#ctx0" brushRef="#br0" timeOffset="1180">9815 5200 83 0,'-38'15'41'0,"-4"8"0"16,-19-8 1-16,3 20-25 15,-6-8-12-15,-1 12 0 16,1 3-2-16,9 6 0 16,11 3-1-16,17-3-1 15,20-4-1-15,21-11 1 16,21-15-2-16,22-18 2 0,19-23-1 15,14-20 0-15,12-22 0 16,3-16 1-16,-4-16-2 16,-4-12 1-16,-12-9-1 15,-12-4 0-15,-14 5 0 16,-13 12 0-16,-17 17 0 15,-16 18 0-15,-13 26 1 16,-12 34 1-16,-18 33 0 16,-12 32 0-16,-10 28 0 15,0 17 0-15,3 9 0 16,4 8-1-16,16-2-1 15,16-16-4-15,28-7-5 16,7-29-29-16,28-11-2 16,-1-22-1-16,15-11-1 0</inkml:trace>
  <inkml:trace contextRef="#ctx0" brushRef="#br0" timeOffset="1548">10371 5326 97 0,'-12'42'40'16,"2"-14"1"-16,18 3-1 16,1-17-35-16,24-11-1 15,10-11-1-15,14-9 0 16,5-12-2-16,2-7 1 0,-1-7-3 15,-4-4 3-15,-11-4-3 16,-10 1 1-16,-14-2 0 16,-13 3 0-16,-16 11 0 15,-13 9 1-15,-16 14 1 16,-12 19-2-16,-6 16 3 15,-7 20-1-15,-2 16 1 16,5 11-2-16,9 8 1 16,16-1-1-16,23-4 0 15,23-10-4-15,30-7-4 16,16-30-22-16,37 0-12 15,0-21-1-15,20-5 0 16,1-16-3-16</inkml:trace>
  <inkml:trace contextRef="#ctx0" brushRef="#br0" timeOffset="2420">12450 5114 79 0,'13'-15'39'0,"-17"3"-2"16,4 12-3-16,-20 17-30 16,6 8-1-16,-6 9 1 15,3 14-2-15,-3 10 1 16,3 9-3-16,5 3-3 0,2-7-4 15,18 5-30-15,-3-18 4 16,12-11-4-16,-2-20-1 16</inkml:trace>
  <inkml:trace contextRef="#ctx0" brushRef="#br0" timeOffset="2607">12473 4649 90 0,'-38'-6'38'15,"-1"10"-2"-15,12 22 0 16,9 2-38-16,9-3-6 16,32 9-27-16,4-8 0 15,25 1-2-15,8-9 1 0</inkml:trace>
  <inkml:trace contextRef="#ctx0" brushRef="#br0" timeOffset="3178">13080 5099 85 0,'-27'43'38'0,"-16"-7"1"15,-1 11-1-15,-10-12-28 16,7 8-5-16,5-7-2 16,10 3 0-16,12-3-2 15,15-6 1-15,17-7-2 16,19-9 0-16,16-9-1 15,9-9 0-15,7-6 0 16,0-13 0-16,0-9 0 0,-6-7-1 16,-9-6 1-16,-10-3-1 15,-15-2 0-15,-8 1 1 16,-9 0 0-16,-4 4 1 15,-5 10-1-15,-7 8 2 16,1 7-1-16,9 20 1 16,-14-13 1-16,14 13 0 15,16 11 0-15,5-3 0 16,11 0-1-16,12 0 1 15,6 0-1-15,10 2 0 16,0 0 2-16,-1 3-3 16,-8 6 2-16,-6 6-1 15,-14 8 0-15,-12 5 0 16,-16 4 0-16,-8 4 0 0,-13-1-1 15,-3-2 0-15,-1-6 0 16,1-6 0-16,8-12 0 16,13-19 1-16,0 0-1 15,20-35 0-15,11-4 0 16,7-7 1-16,5-2-1 15,1-2 1-15,-3 2-1 16,-4 12 1-16,-5 10 0 16,-8 20 1-16,-9 16-2 15,-8 16-1-15,-5 23-4 16,-16 4-32-16,7 18-3 15,-13 4-1-15,-2 15-2 16</inkml:trace>
  <inkml:trace contextRef="#ctx0" brushRef="#br0" timeOffset="3899">7526 7424 88 0,'-29'-20'37'0,"-13"19"0"16,-23 10 2-16,-8 25-34 16,-22 14-1-16,-1 18 1 15,-6 6-1-15,6 8-1 16,7-4 0-16,17-2-1 15,22-10 0-15,27-8-1 16,30-20-1-16,27-13 0 16,24-12 1-16,20-6-2 15,12-4 2-15,7-3-1 16,-4 1 0-16,-5 2 0 15,-15 10 0-15,-20 7 0 16,-23 11 0-16,-24 6 0 0,-18 8-1 16,-16 5 1-16,-11 1-1 15,-4-7-1-15,-2-2-1 16,1-15-3-16,17 0-8 15,5-25-24-15,22 0-1 16,11-32 0-16,22 4 0 16</inkml:trace>
  <inkml:trace contextRef="#ctx0" brushRef="#br0" timeOffset="4293">7696 7953 99 0,'0'0'37'15,"0"0"1"-15,-23 14-3 16,7 17-31-16,-2 3-1 0,3 9-1 15,-1 7 0-15,3 5-1 16,2-2 1-16,8-2-1 16,5-7 0-16,8-8 1 15,9-15-1-15,10-12 0 16,9-15 1-16,8-14-1 15,6-10 0-15,1-9 0 16,3-10 0-16,-1-6 1 16,-3 1-1-16,-11 1 0 15,-7 8 0-15,-7 7 0 16,-9 9 0-16,-6 11 1 15,-12 18-1-15,3 11-1 16,-10 12-1-16,-2 13 1 0,-4 6-1 16,1 3 0-1,2 4-2-15,6-5-1 0,9-2-3 16,5-27-9-16,20 0-22 15,-1-25-1-15,18-5-1 16,1-27 1-16</inkml:trace>
  <inkml:trace contextRef="#ctx0" brushRef="#br0" timeOffset="4469">8685 7224 113 0,'-16'40'40'0,"-13"22"0"16,4 33-1-16,-13 8-35 0,5 11-3 15,6 6-2 1,10-5-3-16,18 1-23 0,-4-25-12 16,20-8-2-16,-3-26-1 15,17-8 0-15</inkml:trace>
  <inkml:trace contextRef="#ctx0" brushRef="#br0" timeOffset="5236">9640 7501 86 0,'24'-31'36'0,"-14"-13"2"16,0 6-2-16,-23-8-27 16,2 7-1-16,-16-1-3 15,-2 8 0-15,-12 7-2 16,-4 12 0-16,-8 17-1 15,-4 20-2-15,-3 22 1 16,-1 27 0-16,2 22 0 16,1 20-1-16,7 12 0 15,10 4-1-15,10 4 0 16,12-7 0-16,13-9-3 15,10-24-2-15,18-13-5 16,-1-30-26-16,17-15-2 16,-7-28 2-16,4-10-3 15</inkml:trace>
  <inkml:trace contextRef="#ctx0" brushRef="#br0" timeOffset="5589">8975 7994 105 0,'-23'-4'39'16,"1"6"0"-16,15 18 0 15,-2-3-34-15,19 0-4 16,12-2 0-16,15-4-1 16,13-8 1-16,12-4 0 15,11-7-1-15,9-7 0 16,1-2-1-16,-1-5-1 15,-2 1 0-15,-10-1-1 16,-9 9-1-16,-13-1 0 0,-11 5 1 16,-11 3 1-16,-10 7 1 15,-16-1 1-15,6 21 0 16,-12 6 1-16,-7 7 0 15,-1 11 0-15,-5 3 0 16,2 8-1-16,-1-1 0 16,7-4-1-16,5-3-3 15,0-25-21-15,21-4-12 16,-4-22 0-16,11-8-1 15,2-19 0-15</inkml:trace>
  <inkml:trace contextRef="#ctx0" brushRef="#br0" timeOffset="5749">9726 7610 108 0,'-39'-11'38'0,"12"22"1"16,1 2-3-16,18 6-36 15,7 7-7-15,6-8-29 16,28 2-1-16,12-7-1 15,19 4-1-15</inkml:trace>
  <inkml:trace contextRef="#ctx0" brushRef="#br0" timeOffset="6163">10386 7918 70 0,'-31'-2'39'0,"-16"-5"-1"15,2 10 3-15,-16-6-13 16,3 17-22-16,-8 13 0 15,8 11-2-15,0 11 0 16,10 7-2-16,10 1 0 16,15 1-1-16,20-8-1 15,20-13 0-15,20-21 1 16,19-21-1-16,10-23 0 15,12-15 1-15,8-23 1 16,0-11-1-16,-4-16 0 16,-8-6 1-16,-11-3-1 15,-11-1 0-15,-10 7 1 16,-13 13 0-16,-10 13-2 15,-9 20 0-15,-15 28 0 0,-5 27 0 16,-14 28 0-16,-5 29 0 16,-5 24-2-16,-2 14 0 15,0 12-1-15,7-1 1 16,13 2-5-16,5-19-6 15,31-2-26-15,-3-28-4 16,22-10 2-16,1-27-1 16</inkml:trace>
  <inkml:trace contextRef="#ctx0" brushRef="#br0" timeOffset="6513">10788 8079 107 0,'-11'30'39'15,"17"2"1"-15,7-19-7 16,19 3-30-16,14-16 0 16,14-9-1-16,11-12 0 15,5-9 1-15,-3-9-2 16,-4-3 1-16,-13-6-1 15,-14 0 1-15,-20 0 0 16,-19 9 0-16,-15 8-1 16,-20 15 1-16,-19 13 0 15,-8 17 0-15,-7 20-1 16,-1 18 1-16,3 10-1 15,12 8 1-15,15 3-2 0,19-6-2 16,23-5-1-16,21-14-4 16,32-3-10-16,8-33-24 15,37-2-2-15,1-20 1 16,21-4-2-16</inkml:trace>
  <inkml:trace contextRef="#ctx0" brushRef="#br0" timeOffset="7040">12722 7893 79 0,'0'0'39'16,"0"0"-3"-16,0 0 2 15,-2 16-30-15,-4 10-4 16,-3 8-2-16,2 7-1 15,0 3-1-15,3 2-1 16,4 0-4-16,-6-9-31 16,16-4 0-16,-3-11-2 15,6-12-1-15</inkml:trace>
  <inkml:trace contextRef="#ctx0" brushRef="#br0" timeOffset="7213">12685 7581 91 0,'-20'-27'38'0,"-1"7"0"16,10 15-1-16,11 5-32 16,0 0-12-16,14 24-30 15,15-15 0-15,19 12 0 16,4-1-2-16</inkml:trace>
  <inkml:trace contextRef="#ctx0" brushRef="#br0" timeOffset="7900">13429 7845 93 0,'-30'7'39'15,"-12"-1"0"-15,8 14-4 16,-13 0-29-16,9 9-1 15,-4 6 0-15,11 7-3 16,4-3 1-16,15 3-2 16,12-5 1-16,16-9-2 15,16-9 1-15,16-12-2 16,11-19 1-16,14-11 0 15,3-9 0-15,1-10-1 16,-5-6 0-16,-15-2 1 0,-10-1-1 16,-19 3 1-16,-19 8 0 15,-17 6-1-15,-15 7 2 16,-12 12-1-16,-7 9 1 15,-1 8 0-15,-2 9 0 16,9 1 0-16,13 8 0 16,13-2 0-16,15 0-1 15,21-6 1-15,19-6-1 16,12-6 0-16,9-2 1 15,4-4-1-15,1-1 0 16,-1 3 1-16,-14 0-1 16,-7 5 0-16,-15 5 1 15,-11 6-1-15,-12 6 1 16,-9 7-1-16,-8 4 1 15,-8 12 0-15,-6 1-1 0,-3 1 0 16,0 0 0-16,2-9 0 16,6-4 0-16,8-11 0 15,7-19 0-15,22-20 0 16,8-16 1-16,12-9 0 15,4-10-1-15,7-5 2 16,2-5-2-16,-5 5 2 16,-3 12-1-16,-12 13-1 15,-11 16 1-15,-9 14 0 16,-7 19-1-16,-11 13 0 15,-5 15-1-15,-4 3-4 16,8 24-13-16,-9-13-22 0,9 8-2 16,-5-8 0-16,17 2-3 15</inkml:trace>
  <inkml:trace contextRef="#ctx0" brushRef="#br0" timeOffset="9556">7789 10783 82 0,'-23'-31'37'0,"-11"10"0"16,-17-1-2-16,-2 15-28 15,-18 7-1-15,0 18-1 16,-5 7-1-16,0 18 0 16,-1 12-1-16,5 15-2 15,0 12 1-15,10 8-1 16,11 1 0-16,14 6-1 15,15-3 0-15,21-7-2 16,22-11 1-16,18-15-1 0,28-11-4 16,11-33-22-16,34-4-11 15,4-23-1-15,13-8-1 16,-4-20 1-16</inkml:trace>
  <inkml:trace contextRef="#ctx0" brushRef="#br0" timeOffset="10020">8380 11250 90 0,'-34'-2'39'0,"-12"-4"0"15,0 11-6-15,-6-1-29 0,-3 16 1 16,-10 4-1-16,5 15 0 16,-3 6-1-16,6 9 0 15,5 3-1-15,12 2 2 16,12-5-3-16,16-6 1 15,17-10-1-15,15-10 1 16,18-17-2-16,17-11 0 16,7-15 0-16,8-12-2 15,5-13 2-15,-4-8-1 16,-3-5 1-16,-8-2-1 15,-9 1 1-15,-13 4 0 16,-11 10 0-16,-12 5 0 16,-12 14 0-16,-3 21 0 15,-13-3 0-15,0 20 0 0,-5 11 1 16,1 11-2-16,2 5 1 15,4 2-1-15,9 4-2 16,9-9-1-16,15-4-5 16,0-22-16-16,24 2-15 15,1-20 0-15,13-5-1 16,-6-16 1-16</inkml:trace>
  <inkml:trace contextRef="#ctx0" brushRef="#br0" timeOffset="10307">8848 11458 79 0,'-20'26'38'15,"3"9"0"-15,-9-10-10 0,10 14-15 16,-5-7-8-16,8-1 1 16,3-12-2-16,9-3-1 15,1-16 0-15,12-5 0 16,2-15-1-16,6-7 0 15,0-9 0-15,2-5-1 16,-1-4 0-16,1 1 0 16,-5 3-1-16,0 1 1 15,-2 6 0-15,0 3-1 16,3 8-1-16,0 0-1 15,9 3-3-15,0-6-4 16,20 7-28-16,-8-12-4 16,15 5 2-16,-6-12-1 15</inkml:trace>
  <inkml:trace contextRef="#ctx0" brushRef="#br0" timeOffset="10774">9567 10652 110 0,'-29'57'41'0,"-13"3"1"16,14 24-4-16,-7-1-34 16,7 9-1-16,5 7-1 15,8 0-1-15,3-6 1 16,6-4-3-16,5-12 1 15,3-10 1-15,3-14-1 16,2-11 0-16,-2-20 0 16,-5-22 0-16,11 0 0 0,-4-19-1 15,-1-15 2-15,2-8-2 16,2-7 2-16,5-8-1 15,3-1 0-15,5 3 0 16,2 7 0-16,4 8 0 16,3 13-1-16,4 11 1 15,0 8 0-15,-1 12 0 16,-3 11 0-16,-6 8 0 15,-4 6 0-15,-7 4 0 16,-9 3 0-16,-10 1 0 16,-11 2-1-16,-12 1 1 15,-10-5-1-15,-8-4-1 16,-5-2-2-16,-6-14-1 15,9 3-6-15,-12-25-14 0,20 2-15 16,-2-16-1-16,20-3 0 16,4-14 0-16</inkml:trace>
  <inkml:trace contextRef="#ctx0" brushRef="#br0" timeOffset="11690">10350 11162 80 0,'0'0'39'0,"-12"-1"0"15,-13 7-1-15,1 11-32 0,-9 1-1 16,3 13 0-16,-8 6-1 16,0 9-1-16,-1 6-1 15,8 0 1-15,7-3-1 16,10-2-1-16,9-5 0 15,12-10 0-15,14-10 0 16,15-14-1-16,9-15 1 16,8-12-2-16,2-9 1 15,0-10-1-15,-1-9 0 16,-11-5-1-16,-5 0 0 15,-17 1 1-15,-9 5-1 16,-12 5 1-16,-6 7 1 16,-13 10-1-16,-2 10 2 15,-3 8 0-15,2 6 0 0,3 6 0 16,7 3 0-16,8 3 1 15,11-2-1-15,13-3 0 16,11-3 0-16,13-6 0 16,7 0 0-16,5 0 0 15,0 1 0-15,-2 1 0 16,-8 8 0-16,-8 6 0 15,-12 7-1-15,-12 11 1 16,-11 2-1-16,-9 8 1 16,-7 2-1-16,-4-2 1 15,-3 0-1-15,4-8 0 16,1-6 0-16,4-10 1 15,11-18-1-15,0 0 0 16,29-27 1-16,-2-8-1 16,12-11 0-16,1-7 0 0,6-5 1 15,1 0-1-15,-4 5 0 16,-5 9 0-16,-7 11 0 15,-9 15 0-15,-6 14 0 16,-6 17 0-16,-6 13 0 16,-6 12-2-16,1 9 0 15,1 5-2-15,8 8-4 16,-5-14-8-16,24 9-21 15,-5-20-4-15,19-4 1 16,0-16-1-16</inkml:trace>
  <inkml:trace contextRef="#ctx0" brushRef="#br0" timeOffset="12072">11571 11175 108 0,'-37'-2'41'15,"-15"4"2"-15,8 22-10 16,-12 3-29-16,11 11 1 15,2 3-3-15,12 9 1 16,13-2-2-16,14-3 0 16,15-6-1-16,16-12 0 15,12-12 0-15,11-13 0 16,7-10 0-16,-4-12-1 15,2-13 1-15,-5-4 0 16,-6-11 0-16,-10-3 0 16,-6 1 0-16,-8 1 0 0,-6 8 0 15,-5 6 0-15,-6 14 0 16,-3 21 0-16,-12 6 0 15,-2 22 0-15,-1 14 0 16,-3 9-1-16,8 7 0 16,1-1-2-16,11 0-1 15,10-17-3-15,24-3-12 16,-6-35-21-16,28-8 0 15,-3-30-2-15,19-9 1 16</inkml:trace>
  <inkml:trace contextRef="#ctx0" brushRef="#br0" timeOffset="12274">12404 10532 80 0,'-28'39'43'0,"-21"21"-2"0,4 31 1 15,-13 1-14-15,7 18-26 16,6 2-1-16,12 2-1 15,9-6-3-15,7-14-3 16,22-3-16-16,-2-33-20 16,17-8 1-16,-6-28-2 15,10-12 2-15</inkml:trace>
  <inkml:trace contextRef="#ctx0" brushRef="#br0" timeOffset="12455">11979 11089 93 0,'-20'0'41'0,"4"3"2"15,23 12-2-15,-3 1-30 16,37-8-10-16,17-1 0 16,13-3-2-16,14-2-3 15,0-12-10-15,19 8-24 16,-19-10-4-16,-1 6 1 15,-18-8-1-15</inkml:trace>
  <inkml:trace contextRef="#ctx0" brushRef="#br0" timeOffset="12775">12662 11195 104 0,'-30'26'41'16,"15"7"2"-16,0-13-4 16,23 1-36-16,12-11-1 0,17-4 0 15,10-8-1-15,11-11 0 16,7-6-1-16,0-10 0 15,-5-1 0-15,-8-7 0 16,-12-1 0-16,-12-1 2 16,-18 6-2-16,-17 7 2 15,-20 12-1-15,-14 14 0 16,-11 12 0-16,-9 15 2 15,-1 15-2-15,5 12-1 16,7 6 1-16,12 2-1 16,22-3 0-16,22-11-2 15,29-3-6-15,14-26-13 16,40-1-20-16,11-23-3 15,32-9 1-15,10-20-2 0</inkml:trace>
  <inkml:trace contextRef="#ctx0" brushRef="#br0" timeOffset="13169">14480 11029 77 0,'0'0'42'0,"-13"-4"-2"15,-2 19 2-15,10 18-23 16,-17 14-18-16,1 12-1 16,2 10-1-16,0 3 0 15,8 6-1-15,6-11-2 16,25-2-18-16,1-28-18 15,23-17 1-15,2-27-2 16,15-14 1-16</inkml:trace>
  <inkml:trace contextRef="#ctx0" brushRef="#br0" timeOffset="13328">14532 10697 109 0,'-45'12'39'0,"9"9"-3"16,20 10-6-16,35-3-62 15,3-12-8-15,33 4 1 16,8-10-1-16</inkml:trace>
  <inkml:trace contextRef="#ctx0" brushRef="#br0" timeOffset="13911">15141 11021 79 0,'-57'46'41'0,"4"13"-1"15,-12-6 1-15,14 13-19 16,2-11-18-16,14-2-1 15,15-5-1-15,18-7 0 16,17-11-2-16,20-12 0 16,16-15-1-16,16-9-1 15,7-14-1-15,-1-10-1 16,1-9 1-16,-11-6 0 15,-10-3 0-15,-17-1 0 16,-18 3 2-16,-13 2 1 16,-13 7 1-16,-5 7 0 0,-8 7 2 15,1 7 0-15,2 3-1 16,6 7 1-16,12 6-1 15,0 0 0-15,26-5 0 16,7 5 0-16,11-2-1 16,9 5 0-16,3 1-1 15,3 3 1-15,-5 6 0 16,-7 4 0-16,-11 6 0 15,-13 10 0-15,-15 4-1 16,-10 3 1-16,-13 5 0 16,-8 2-1-16,-5-2 1 15,-1-5-1-15,2-7 0 16,9-12 1-16,18-21-1 15,0 0 0-15,18-21 0 0,23-14 0 16,11-10 0-16,12-2 0 16,3 1 0-16,-1 4 0 15,-3 10 1-15,-8 15-1 16,-11 16 1-16,-12 17-2 15,-16 17 0-15,-7 9-5 16,-2 20-12-16,-20-9-13 16,7 18-10-16,-12-5 1 15,10 10-3-15,-15-5 0 16</inkml:trace>
  <inkml:trace contextRef="#ctx0" brushRef="#br0" timeOffset="14716">7761 13849 67 0,'-17'-27'38'15,"-11"16"1"-15,-22 2-4 16,-6 22-29-16,-18 12-1 15,-2 18 0-15,-3 7-3 16,7 9 1-16,9 5-1 16,12 3-1-16,15-5 0 15,16-3 0-15,19-9-1 16,18-5 0-16,13-9 1 15,20-5-1-15,9-5 1 16,6-3 0-16,2 0 0 16,-1 0 0-16,-10 5 0 0,-9-1 0 15,-17 8 0-15,-14 5 0 16,-19 7-1-16,-14 3-1 15,-13 2 1-15,-9 2-1 16,-1-3 0-16,-2-7 0 16,7-5-2-16,11-17-3 15,15-5-5-15,3-30-19 16,32 0-11-16,8-24-2 15,23-6 3-15</inkml:trace>
  <inkml:trace contextRef="#ctx0" brushRef="#br0" timeOffset="15098">8107 14395 53 0,'0'0'40'16,"-5"10"1"-16,-16 4 0 16,10 26-15-16,-5-10-23 15,1 8 1-15,1 6-2 16,6 8 1-16,5 3-2 15,3-2 0-15,9-4 0 16,6-6-1-16,11-13 0 16,8-13-1-16,12-16 2 15,7-16-1-15,6-17 1 16,4-17 1-16,3-12-2 15,-3-7 2-15,-4-7-1 16,-11 1 0-16,-7 7 0 16,-12 9 0-16,-10 12-1 15,-9 16 1-15,-10 30 0 16,0 0-1-16,-21 38 1 0,4 15-1 15,-5 12 0-15,-2 12-2 16,4 6-1-16,5-4-3 16,15 3-6-16,-4-32-14 15,32 0-16-15,-2-28 0 16,23-9-1-16,2-29 1 15</inkml:trace>
  <inkml:trace contextRef="#ctx0" brushRef="#br0" timeOffset="15313">9351 13789 74 0,'-19'18'43'0,"-6"40"-1"0,-14 21 0 15,5 26-23-15,-13 5-17 16,6 8-1-16,7 3-2 15,5-10-4-15,21-2-10 16,-5-26-26-16,30-10-2 16,3-23-1-16,16-9 0 15</inkml:trace>
  <inkml:trace contextRef="#ctx0" brushRef="#br0" timeOffset="15798">10320 13985 62 0,'17'-38'40'0,"-9"1"-3"0,-17-9-3 15,-7 12-26-15,-20-10 0 16,1 10-3-16,-15 2 0 15,1 10-1-15,-10 12-1 16,-1 13 1-16,-2 18-2 16,1 23 1-16,1 20-1 15,4 23 0-15,2 12-1 16,8 14 0-16,9 8 0 15,12 4-2-15,12-5 0 16,12-11-2-16,15-8-1 16,5-25-5-16,25-1-15 15,-7-34-18-15,10-11 0 16,-8-23 0-16,3-9 0 15</inkml:trace>
  <inkml:trace contextRef="#ctx0" brushRef="#br0" timeOffset="15999">9478 14419 89 0,'-36'-9'42'0,"25"14"1"16,11-5-1-16,26-3-39 15,6 3-3-15,20-6 0 16,18-1-1-16,6 2-1 15,16 2-2-15,1-4-4 16,16 17-21-16,-17-13-12 16,7 14 0-16,-17-1-1 15</inkml:trace>
  <inkml:trace contextRef="#ctx0" brushRef="#br0" timeOffset="16429">10638 14435 53 0,'-19'-10'41'0,"-15"-10"-1"16,-1 11 2-16,-13-5-20 16,1 20-17-16,-8 9 0 15,0 12 0-15,0 10-1 16,5 7-1-16,2 8-1 15,11 5-1-15,8-1 0 16,11-7 0-16,13-8-1 16,15-9 0-16,13-12 0 0,11-13-1 15,14-16 2-15,8-14 0 16,6-11-1-16,1-6 1 15,-3-10 0-15,-6-2-1 16,-8-1 1-16,-11 6 0 16,-10 9-1-16,-14 10-1 15,-9 12 1-15,-2 16 0 16,-17 4 0-16,3 15 0 15,-1 11 0-15,0 6 0 16,9 0-2-16,3-1 0 16,16-1-4-16,2-20-6 15,27 5-12-15,-12-28-18 16,29-4 1-16,-5-24-1 0,15-5 2 15</inkml:trace>
  <inkml:trace contextRef="#ctx0" brushRef="#br0" timeOffset="16632">11226 13833 59 0,'-6'-60'42'15,"-3"28"-1"-15,-13 17-2 16,4 37-16-16,-12 20-18 16,4 31-1-16,-3 19-1 15,1 19-2-15,-1 10-1 16,8 0 0-16,1-2-2 15,10-13-2-15,9-9-2 16,-4-30-17-16,18-6-18 16,-5-29-1-16,14-13-1 0,-8-24 1 15</inkml:trace>
  <inkml:trace contextRef="#ctx0" brushRef="#br0" timeOffset="16816">10912 14358 86 0,'-26'-11'42'0,"12"16"0"15,14-5 0-15,0 0-37 16,29 7-4-16,4-8-1 16,17 0-4-16,6-10-6 15,26 16-23-15,-13-13-9 16,10 9 1-16,-13-8-2 15</inkml:trace>
  <inkml:trace contextRef="#ctx0" brushRef="#br0" timeOffset="17172">11508 14547 92 0,'-18'23'43'16,"16"1"0"-16,2-24-6 15,17 5-34-15,11-12-1 16,9-3 0-16,3-8-2 15,6-5-1-15,-1-6 1 16,-5-2-1-16,-6 1 0 16,-12-1 1-16,-8-1-1 15,-15 2 0-15,-13 2 0 16,-12 4 1-16,-10 9 1 0,-7 14 1 15,-8 10-1-15,-3 13 1 16,-3 11 0-16,5 12 0 16,5 11 0-16,12 6 0 15,12-3-1-15,17-6-2 16,14-5 0-16,19-13-2 15,17-5-3-15,11-24-11 16,28 9-20-16,-7-26-6 16,16 2 0-16,-2-20 1 15</inkml:trace>
  <inkml:trace contextRef="#ctx0" brushRef="#br0" timeOffset="17668">13072 14311 64 0,'6'-13'40'16,"-12"-1"-2"-16,6 14 2 15,-31 20-33-15,15 11-4 16,-5 10 0-16,6 13 0 15,-2 8-2-15,1 4 0 16,6 0-3-16,4-6-2 16,14-2-9-16,-4-27-27 15,21-10 1-15,-4-24-3 16,14-12 4-16</inkml:trace>
  <inkml:trace contextRef="#ctx0" brushRef="#br0" timeOffset="17818">12956 13976 79 0,'-34'17'32'16,"13"3"-12"-16,17 5-23 15,19-2-34-15,24-1-2 16,13-4 2-16</inkml:trace>
  <inkml:trace contextRef="#ctx0" brushRef="#br0" timeOffset="18453">13663 14330 88 0,'-56'29'41'0,"4"13"0"16,-13-9-5-16,12 13-32 15,0 3 0-15,11 2-1 16,7-1-2-16,18-2 0 15,12-6-1-15,15-9 0 16,16-12 0-16,15-12 0 16,14-14 0-16,10-14-1 15,10-11 1-15,-6-9 0 16,-3-6-1-16,-8-7 1 0,-9 0-1 15,-15-3-1-15,-13 2 1 16,-14 2-1-16,-6 10 2 16,-6 2-1-16,-5 13 2 15,1 5-1-15,3 6 1 16,6 15 0-16,0 0 0 15,20-7 1-15,3 8-1 16,6 1 0-16,8-1 0 16,1 5 1-16,3 0-1 15,-3 9 0-15,-5 6 0 16,-7 8 0-16,-12 8 0 15,-8 9 0-15,-8 5-1 16,-8 3 1-16,-7-1-1 16,1-6 1-16,-2-5-1 0,6-10 0 15,3-12 0-15,9-20 0 16,14-8 0-16,14-19 0 15,12-16 1-15,9-3-1 16,8-6 0-16,2 2 0 16,-3 5 0-16,-3 10 1 15,-7 17-1-15,-9 17 1 16,-12 19-1-16,-14 14 0 15,-5 16 0-15,-6 7 1 16,-2 7-3-16,-5 2-3 16,8 2-3-16,-4-17-12 15,19 13-13-15,-8-23-8 16,20 1-4-16,-5-20 1 15</inkml:trace>
  <inkml:trace contextRef="#ctx0" brushRef="#br0" timeOffset="18586">15006 14812 93 0,'-30'-14'40'16,"5"4"-7"-16,3 1-21 16,-1-15-52-16,7 7 0 15,-7-10-3-15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28:56.91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7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0-29T20:30:01.026"/>
    </inkml:context>
  </inkml:definitions>
  <inkml:trace contextRef="#ctx0" brushRef="#br0">5627 3848 55 0,'4'-20'37'16,"3"9"-1"-16,-4-2 0 15,-3 13-10-15,14 16-21 16,-6 11-1-16,-1 12-1 16,2 20 0-16,-2 14-1 0,-3 18-2 15,-3 7 1-15,-2 8-2 16,-2-1-1-16,-5-6-1 15,5-3-4-15,-5-25-10 16,10-4-19-16,0-22-1 16,8-12 0-16,-2-20 0 15</inkml:trace>
  <inkml:trace contextRef="#ctx0" brushRef="#br0" timeOffset="179">5716 4579 64 0,'-12'-49'37'0,"2"13"-1"15,-2-2 2-15,12 16-28 0,-5-4-1 16,14 13-2-16,6-6-1 15,10 7-1-15,12-8-3 16,3-1-1-16,11-5-3 16,5-11-4-16,15 8-24 15,-15-17-6-15,8 5-1 16,-10-10-2-16</inkml:trace>
  <inkml:trace contextRef="#ctx0" brushRef="#br0" timeOffset="399">6270 3627 102 0,'-25'30'39'16,"5"26"0"-16,-9 10-2 16,7 20-35-16,3 11 0 0,6 7-2 15,0 6 0-15,8-6-1 16,4-1-2-16,9-16-2 15,16-10-3-15,0-31-17 16,24-6-13-16,2-27 1 16,15-12-2-16,-1-25 2 15</inkml:trace>
  <inkml:trace contextRef="#ctx0" brushRef="#br0" timeOffset="826">6750 4204 94 0,'-28'2'38'0,"4"19"1"16,-15 6-1-16,12 10-28 15,-8 6-7-15,10 0-1 0,6-1 0 16,12-2-1-16,8-10 1 16,13-8-2-16,9-12 2 15,7-11-1-15,7-12 0 16,6-8 0-16,-1-9 0 15,3-8 1-15,-6-5-1 16,-3 0 0-16,-6 2-1 16,-2 4 1-16,-7 6-1 15,-6 8 0-15,-2 12 0 16,-13 11-1-16,15 23 0 15,-16 16 0-15,-2 18 0 16,-6 22-1-16,-4 16 2 16,-3 15-1-16,-3 7 1 15,-3 3-2-15,-5-1 3 16,4-9-1-16,-4-13 1 0,2-17-1 15,-1-20 1-15,-2-15-1 16,2-22-1-16,-6-19 0 16,5-18-1-16,0-18-1 15,5-15-3-15,2-23-6 16,19-2-27-16,-5-21-1 15,22 14 1-15,1-10 0 16</inkml:trace>
  <inkml:trace contextRef="#ctx0" brushRef="#br0" timeOffset="1366">7607 4343 92 0,'0'0'40'0,"-12"-19"1"15,12 19-1-15,-23-16-33 16,7 9-2-16,-6-1 0 16,-5 12 0-16,-7 6-2 15,-7 12-2-15,-8 11-1 16,2 15 0-16,-1 5 1 15,4 2-2-15,8 2 1 0,13-7 0 16,16-11 0-16,18-14 1 16,20-25-1-16,20-23 1 15,18-23 0-15,11-16 0 16,10-16 0-16,-4-12 0 15,-1-8 0-15,-12-1 0 16,-16 2 0-16,-13 9 0 16,-18 13-1-16,-13 14 0 15,-14 19 0-15,-9 19 0 16,-9 26 0-16,-5 28 0 15,-4 23 0-15,0 19 0 16,-1 11-1-16,5 8-2 16,9 6 0-16,8-6-2 15,18-9-4-15,6-28-16 16,24-1-16-16,-4-29 0 0,18-3 0 15,-8-24 1-15</inkml:trace>
  <inkml:trace contextRef="#ctx0" brushRef="#br0" timeOffset="1958">8140 4275 99 0,'-11'18'37'0,"-9"3"2"16,6 19-2-16,-6 3-32 15,4 8-2-15,1-2 0 16,4 1-2-16,3-7 1 15,5-7 0-15,3-7-1 0,3-13 0 16,-3-16 0-16,14-7 0 16,-8-17 0-16,3-9 0 15,-1-12 0-15,3-7 0 16,-1-6 0-16,2-1 0 15,-2 3-1-15,-1 6 1 16,3 9-1-16,-2 7 1 16,2 11-1-16,2 6 0 15,4 9 0-15,2 5 0 16,7 1 0-16,7 2 1 15,5-2-1-15,5 1 0 16,2-1 0-16,0-2 0 16,-3 0 0-16,-6-1 0 15,-8 1 0-15,-9 3 0 16,-20 1 1-16,6 13-1 0,-19 3 1 15,-10 8 0-15,-5 9 0 16,-4 7-1-16,-2 6 0 16,4 7 1-16,4 1 0 15,12-1-1-15,11-8 0 16,13-10 0-16,15-14 0 15,13-13 1-15,9-16-1 16,3-15 0-16,4-14 1 16,-6-9 0-16,-6-10-1 15,-11 0 1-15,-11-1 0 16,-14 4-1-16,-11 6 0 15,-11 8-1-15,-8 11-2 16,-8 5-4-16,7 22-10 16,-16-9-20-16,18 18-4 0,-5-4-1 15,15 12-1-15</inkml:trace>
  <inkml:trace contextRef="#ctx0" brushRef="#br0" timeOffset="2403">9481 4186 92 0,'0'0'39'0,"-21"-4"-2"16,7 14 3-16,-16 4-36 15,0 7-1-15,-5 9-1 16,-4 13-1-16,-6 12 0 16,-7 7-2-16,-1 6 1 0,-1 1-1 15,6-5 1-15,5-8-4 16,10-11-1-16,4-29-5 15,29-16-28-15,-11-16 1 16,22-17-1-16,-1-23 0 16</inkml:trace>
  <inkml:trace contextRef="#ctx0" brushRef="#br0" timeOffset="2570">9017 4234 102 0,'-27'-8'40'0,"17"31"1"16,-5 3-3-16,11 15-32 15,5 1-2-15,17 3-3 16,9-5 0-16,23-5-2 15,19-9-2-15,11-18-8 0,30 0-28 16,-3-21-1-16,13-2 0 16,-8-15-2-16</inkml:trace>
  <inkml:trace contextRef="#ctx0" brushRef="#br0" timeOffset="2770">9934 4177 98 0,'-48'33'40'16,"6"20"1"-16,-5-4-2 15,16 8-29-15,5-3-8 16,7 0-2-16,13-5 0 16,12-12-3-16,13-4-2 15,7-27-15-15,23-1-19 16,-2-24 0-16,11-5-3 0,-6-20 2 15</inkml:trace>
  <inkml:trace contextRef="#ctx0" brushRef="#br0" timeOffset="2921">9881 3700 106 0,'-43'-30'39'16,"0"10"1"-16,19 23-3 16,2 10-40-16,22-13-18 15,17 39-18-15,17-12 1 16,21 12-3-16,8-2 1 15</inkml:trace>
  <inkml:trace contextRef="#ctx0" brushRef="#br0" timeOffset="3304">10543 4240 122 0,'-53'14'41'16,"1"14"2"-16,-9-8-13 15,5 12-27-15,4 3 0 16,11 6-1-16,10 2-1 15,11 0-1-15,15-1 1 16,17-11-1-16,17-13 0 16,13-12 1-16,11-19-1 15,9-18 0-15,4-15 1 16,1-13 0-16,-5-17 0 15,-2-9 0-15,-12-6-1 0,-7-2 1 16,-11 5-1-16,-8 8 1 16,-9 14-1-16,-9 18 0 15,-8 21-1-15,-13 31 1 16,-9 26 0-16,-5 24 0 15,0 18-1-15,-3 14 0 16,7 9-2-16,6-3-4 16,20 7-5-16,0-28-9 15,33 6-13-15,-3-29-10 16,18-5 1-16,-6-26-1 15</inkml:trace>
  <inkml:trace contextRef="#ctx0" brushRef="#br0" timeOffset="3656">10994 4336 99 0,'-11'17'39'16,"14"12"2"-16,-1-16-1 15,24-2-35-15,-2-5-1 16,9-8-1-16,5-11 0 15,3-7-1-15,0-8 0 16,-2-7 0-16,-7-7-1 16,-13 0 1-16,-8-4-2 15,-10 2 2-15,-10 3-1 16,-10 13-1-16,-13 13 0 15,-8 16 1-15,-7 20-1 16,-6 19 2-16,-3 15-2 0,4 11 0 16,9 7 0-16,12-1-1 15,16-5 0-15,16-16-4 16,30-8-4-16,13-37-12 15,40 5-13-15,7-32-9 16,25-9 0-16,8-23-1 16</inkml:trace>
  <inkml:trace contextRef="#ctx0" brushRef="#br0" timeOffset="4071">12475 4134 81 0,'10'1'42'0,"-10"-1"-4"0,3 22 2 15,-18-3-18-15,4 15-23 16,0 8 1-16,3 6 0 15,0 4-1-15,5-1-3 16,8 2-2-16,-2-26-19 16,18 3-13-16,-4-18 0 15,12-12-2-15,-2-20 2 16</inkml:trace>
  <inkml:trace contextRef="#ctx0" brushRef="#br0" timeOffset="4236">12396 3721 108 0,'-27'-8'39'0,"4"4"1"16,23 4-4-16,-9 28-39 16,20-24-5-16,31 13-29 15,0-9-1-15,18 11 0 16,1-8-2-16</inkml:trace>
  <inkml:trace contextRef="#ctx0" brushRef="#br0" timeOffset="4889">13092 4142 101 0,'-19'34'40'0,"-14"-11"0"16,9 10 0-16,-10-3-36 15,13-6-1-15,7-3-1 16,12 0-2-16,8-4 0 0,10-4-1 15,9-6 1-15,8-7-2 16,6-5 1-16,-1-6 2 16,3-6-2-16,-4-5 1 15,-5-5-1-15,-6-5 2 16,-5-5-1-16,-5 0 0 15,-7-3 0-15,-3 4 1 16,-6 2-1-16,0 5 0 16,-5 5 1-16,0 8 0 15,-2 6 0-15,7 10 0 16,-13-2 0-16,13 2 0 15,-1 15 0-15,1-15 0 16,21 21-1-16,-3-9 1 0,7 2 0 16,3-2 0-16,6 3 1 15,1 0-1-15,-2 0 0 16,-2 3-1-16,-3 0 1 15,-4 3 0-15,-7-1-1 16,-3 2 0-16,-7-1 0 16,-2 0 0-16,-7-2 0 15,-1 0 1-15,-2-6-1 16,1-3 0-16,4-10 0 15,0 0 1-15,14-20-1 16,-1-4 0-16,9-6 0 16,6-6 0-16,4-6 1 15,1-2-1-15,1 5 1 16,-4 4-1-16,-6 9 1 0,-2 10 0 15,-6 11 0-15,-4 13-1 16,-5 14 1-16,-2 6-1 16,-1 7 0-16,3 3-1 15,7 3-3-15,2-10-7 16,22 8-12-16,-10-27-10 15,24 5-6-15,-1-18-4 16,19-2 0-16</inkml:trace>
  <inkml:trace contextRef="#ctx0" brushRef="#br0" timeOffset="5041">14484 4223 121 0,'-34'18'43'0,"-9"-12"-3"15,13 1-4-15,19 0-56 16,-12-19-21-16,23 12-1 15,-14-15-1-15,14 15-1 16</inkml:trace>
  <inkml:trace contextRef="#ctx0" brushRef="#br0" timeOffset="13358">6167 6692 60 0,'5'-23'37'0,"-4"3"-1"15,-14-1 2-15,-1 13-16 16,-15-2-18-16,-6 11 0 15,-12 6 0-15,-4 13 0 16,-7 11-1-16,-2 9 0 16,0 11 0-16,3 11-1 15,7 6 1-15,12 4 0 0,15-1-2 16,16 1 1-16,17-7-2 15,14-6 1-15,23-10-3 16,18-18-2-16,25-13-7 16,5-25-26-16,25-11-3 15,0-28 1-15,10-11-1 16</inkml:trace>
  <inkml:trace contextRef="#ctx0" brushRef="#br0" timeOffset="13741">6912 6131 104 0,'-48'36'39'0,"6"27"1"16,-13 9-2-16,5 19-34 15,5 12-3-15,6 5 2 16,2 6-2-16,8-1 2 15,2-8-3-15,8-4 2 16,13-22-2-16,6-12 1 16,9-22 0-16,8-16 0 15,9-25 0-15,6-15 0 16,10-19 0-16,1-11 0 15,1-6 0-15,2-4 0 16,-3 9 0-16,-4 4-1 16,-7 14 0-16,-5 15 1 15,-8 19-1-15,-6 14 0 16,-6 17-1-16,-5 6 0 15,-2 6-1-15,2 0-1 0,11 2-3 16,1-18-6-16,22-3-21 16,0-25-9-16,16-12 3 15,5-19-3-15</inkml:trace>
  <inkml:trace contextRef="#ctx0" brushRef="#br0" timeOffset="13975">7795 6207 105 0,'-11'12'40'0,"-18"17"1"0,-3 28-1 16,-13 11-35-16,1 18-2 15,1 13-2-15,3 9 2 16,7 5-3-16,3-4 1 15,11-7-3-15,12-8-1 16,20-9-9-16,2-26-27 16,30-8-2-16,5-31 0 15,16-9 1-15</inkml:trace>
  <inkml:trace contextRef="#ctx0" brushRef="#br0" timeOffset="14609">8078 6864 107 0,'-19'-29'40'0,"-1"24"1"15,-17 5-2-15,0 23-33 16,-8 14-2-16,-2 14-1 0,0 9 0 16,5 10-2-16,10 2 0 15,16-6 0-15,12-4 0 16,21-12-1-16,17-15 1 15,16-14-1-15,10-18 1 16,6-18 0-16,0-14-1 16,-4-11 0-16,-6-11 0 15,-13-9 0-15,-9-3-1 16,-16 1 1-16,-11 4-1 15,-9 6 1-15,-12 12 0 16,-6 10 0-16,-4 14 1 16,-4 11-1-16,5 8 0 15,8 9 1-15,6 6-1 0,12 3 1 16,9-1-1-16,13-3 0 15,11-2 1-15,9-2-1 16,4-3 1-16,1-2-1 16,-4 0 0-16,0 3 2 15,-10 5-2-15,-8 2 0 16,-10 5 0-16,-7 6 0 15,-14 5 0-15,-8 6-2 16,-3-1 2-16,-3-2 0 16,1-4 0-16,-2-5 0 15,9-12 0-15,9-16 0 16,0 0 0-16,9-17 2 15,9-13-2-15,5-6 0 16,2-8 0-16,3-2 0 0,1 1 0 16,-5 5 0-16,0 3 0 15,-8 7 0-15,-2 8 0 16,-3 7 0-16,0 9-4 15,-11 6-2-15,26-2-1 16,-13-7-12-16,23 17-11 16,-13-21-4-16,20 11-6 15,-5-13 1-15,12 3 1 16</inkml:trace>
  <inkml:trace contextRef="#ctx0" brushRef="#br0" timeOffset="14773">9086 6884 105 0,'-7'36'39'0,"-12"3"1"16,4 13-1-16,-11 2-33 15,11 4-3-15,5-8 0 0,4-1-3 16,7-8 0-16,7-17-3 16,12-8-6-16,-6-29-20 15,19-2-10-15,-5-24 1 16,7-6-2-16,-9-21 3 15</inkml:trace>
  <inkml:trace contextRef="#ctx0" brushRef="#br0" timeOffset="14909">9077 6424 109 0,'-26'-18'37'0,"10"19"-1"16,12 12-9-16,12-2-62 16,16 16-2-16,8-1 0 15,22 6-2-15</inkml:trace>
  <inkml:trace contextRef="#ctx0" brushRef="#br0" timeOffset="15296">9670 6861 116 0,'-32'12'42'15,"0"15"0"-15,-16-7-1 16,11 11-34-16,-14 5-3 16,8 4-1-16,1 6-3 15,15 2 0-15,11-3 0 16,15-6 0-16,22-15 0 15,14-9 0-15,17-20 0 16,14-18 0-16,9-17 0 0,6-16 0 16,0-14 0-16,-4-12 0 15,-8-9 0-15,-11-5 0 16,-9 3 0-16,-11 7 0 15,-11 18 0-15,-16 16 0 16,-15 23 0-16,-17 28 0 16,-13 26 0-16,-6 21 0 15,-4 18 0-15,0 10 0 16,4 7 0-16,8 0 0 15,19-5 0-15,14-17-7 16,29-1-11-16,2-26-8 16,26 3-10-16,-7-22-7 15,18-8 0-15,-5-18 1 0</inkml:trace>
  <inkml:trace contextRef="#ctx0" brushRef="#br0" timeOffset="15636">10228 7008 116 0,'-17'33'42'0,"1"-11"-1"16,25 1 0-16,4-11-36 16,19-11-2-16,10-12 0 15,5-5-1-15,4-7 0 16,2-8-2-16,-7-5 0 15,-10-2 0-15,-11 3 0 16,-13 2 0-16,-19 12 0 0,-14 11 0 16,-15 10 0-16,-13 14 0 15,-3 14 0-15,-1 8 0 16,3 9 0-16,10 4 0 15,13-1 0-15,18-5 0 16,19-5 0-16,17-16 0 16,25 0-15-16,4-24-7 15,34 6-10-15,-3-25-6 16,23 3-5-16,0-13-1 15,20-3 3-15</inkml:trace>
  <inkml:trace contextRef="#ctx0" brushRef="#br0" timeOffset="16012">12027 6933 91 0,'-13'-13'40'15,"-3"15"1"-15,-13 4-1 0,4 19-16 16,-13 4-22-16,1 7 0 15,-3 7-1-15,3 6-3 16,9 6 0-16,6-7-4 16,21 3-4-16,1-24-23 15,26 1-8-15,4-22 0 16,16-9 1-16</inkml:trace>
  <inkml:trace contextRef="#ctx0" brushRef="#br0" timeOffset="16195">11990 6598 120 0,'-32'3'40'0,"-5"0"-1"16,14 13-2-16,10-3-41 15,13-13-2-15,30 17-18 16,2-14-15-16,22 7 0 15,3-7 0-15,13 9-1 16</inkml:trace>
  <inkml:trace contextRef="#ctx0" brushRef="#br0" timeOffset="16838">12578 6899 98 0,'-25'23'40'16,"6"11"1"-16,-16-9-1 15,4 12-22-15,-5-4-14 0,3 3-1 16,3-1 0-1,7 1-2-15,6-6 0 0,11-3-3 16,9-5 3-16,11-6-1 16,11-9 0-16,5-4-1 15,7-10 1-15,2-8 0 16,2-5-1-16,-5-9 3 15,-2-4-2-15,-2-10-1 16,-7-3 1-16,-3-5-1 16,-2 0 1-16,-1 2 0 15,0 3 0-15,-3 8 1 16,2 8-1-16,-2 9 1 15,-1 13 1-15,0 10-1 16,-4 9 1-16,2 9 0 16,-4 7-2-16,-3 4 0 0,0 6 0 15,-1 2 0-15,-4 3 0 16,-5-4 0-16,0 0 0 15,-3-5 0-15,-4-4 0 16,0-5 0-16,0-4 0 16,1-8 0-16,10-12 0 15,-14 7 0-15,14-7 0 16,2-27 0-16,8 0 0 15,7-5 0-15,7-10 0 16,6-7 0-16,12 0 0 16,1 3 0-16,3 5 0 15,1 8 0-15,-2 14 0 16,-3 14 0-16,-9 18 0 15,-9 13 0-15,-7 16 0 0,-7 5 0 16,-5 5 0-16,-1 2 0 16,1 1 0-16,2-5 0 15,9-4 0-15,4-14-4 16,17 1-11-16,-6-24-10 15,27 12-6-15,-14-23-4 16,26 10-3-16,-14-22-2 16,10 6 1-16</inkml:trace>
  <inkml:trace contextRef="#ctx0" brushRef="#br0" timeOffset="16973">13836 7253 112 0,'0'0'43'0,"-14"18"0"16,-2-23-2-16,11 18-25 15,5-13-19-15,-10-20-5 0,20 18-18 16,-19-19-5-16,9 21-13 15,0-20 0-15,0 20 0 16</inkml:trace>
  <inkml:trace contextRef="#ctx0" brushRef="#br0" timeOffset="22335">5850 9292 91 0,'9'-30'38'0,"-8"1"0"16,1 11 1-16,-11 12-36 16,9 6-2-16,-17 1 1 15,11 20-1-15,-4 9 0 16,0 13 0-16,1 11 0 15,0 12 1-15,1 6-1 16,-1 9 1-16,4-4 0 16,2-3 0-16,0-11 0 15,2-6 0-15,0-16-1 16,2-11 1-16,-1-13-1 15,0-17 0-15,0 0 0 16,1-36 0-16,0-2 0 0,0-14 0 16,0-9-1-16,-1-11-1 15,2-12 1-15,2-4-1 16,3 5 1-16,-2 7-1 15,2 11 0-15,2 11 1 16,-1 18 0-16,6 16 0 16,1 23 0-16,1 24 0 15,5 18 0-15,1 17 0 16,5 12 1-16,2 9 0 15,3 7 0-15,5 1-1 16,4-7 1-16,4-13 0 16,4-16-1-16,3-18 1 15,0-19 0-15,2-21 0 16,-4-20 0-16,-5-18 0 0,-8-12 0 15,-8-10-1-15,-8-6 0 16,-8-4-1-16,-8-1 0 16,-11 6-1-16,-5 11-1 15,-7 7-2-15,0 17-1 16,-5 4-4-16,23 29-12 15,-26 0-16-15,21 18-1 16,-1-2-1-16,17 13 3 16</inkml:trace>
  <inkml:trace contextRef="#ctx0" brushRef="#br0" timeOffset="22532">6811 9450 85 0,'20'4'38'0,"-2"14"1"15,-14-1 2-15,-3 18-27 16,-10 3-10-16,1 9 0 15,-1 7-2-15,3 7 0 16,-4 4-1-16,6-5-2 16,11-1-7-16,-6-26-26 15,18-7-5-15,-1-29 0 16,15-13-2-16</inkml:trace>
  <inkml:trace contextRef="#ctx0" brushRef="#br0" timeOffset="22707">6945 9004 81 0,'-34'-28'38'0,"6"15"-1"0,5 6-1 16,12 17-25-16,11-10-29 15,25 4-18-15,12-6-1 16,3-11-1-16,15 4 2 15</inkml:trace>
  <inkml:trace contextRef="#ctx0" brushRef="#br0" timeOffset="22891">7424 8935 104 0,'-12'41'38'16,"4"18"0"-16,-14-3-3 16,14 19-32-16,-3 7 0 15,6 12-1-15,0 5-1 0,3 5 0 16,2-1-4-16,-1-16-12 15,8 5-21-15,-8-19-3 16,5-9 1-16,-1-24-2 16</inkml:trace>
  <inkml:trace contextRef="#ctx0" brushRef="#br0" timeOffset="23712">7146 9505 103 0,'-16'4'40'0,"18"6"3"16,-2-10-4-16,35-8-36 16,2-7 0-16,16 0 0 0,7-4 0 15,8 0-1-15,-1 3 0 16,-1 3-1-16,-4 9 0 15,-8 8-1-15,-8 11 1 16,-13 11-1-16,-8 7 1 16,-11 11 0-16,-10 2 0 15,-8 6 1-15,-8 1-1 16,-5-1 0-16,-3-4 0 15,-2-6 0-15,7-10-1 16,1-10 0-16,5-8 0 16,9-14 0-16,0-12 2 15,11-12-2-15,4-12 0 16,6-10 0-16,2-3-2 0,1-2 1 15,1-1 1-15,-3 6-1 16,-2 9 1-16,-2 7-1 16,-3 10 0-16,3 12 0 15,0 6 1-15,3 4 0 16,7 3 0-16,8 2 0 15,4-3 0-15,8 1 0 16,4-5-1-16,3-1 1 16,-7-1 0-16,-1-2-1 15,-12 2 1-15,-7-4-1 16,-13 1 1-16,-15 5 0 15,0 0 0-15,-23-2 0 16,-1 8 1-16,-7 4 0 16,-7 6 0-16,-1 11 0 0,-1 4 0 15,4 8 1-15,2 4-1 16,7 3 1-16,11 0-2 15,9-5 0-15,13-4 0 16,14-11 0-16,9-13 0 16,9-10 0-16,4-12 0 15,4-12 0-15,-1-10 0 16,-2-8 0-16,-5-8 0 15,-10-2 0-15,-4 0 0 16,-7 2 0-16,-8 8-2 16,-7 8 2-16,-2 9-1 15,0 22 0-15,-15 0 1 16,5 22 1-16,-3 13-1 15,0 6 1-15,6 6-2 16,5 2 1-16,7-5-2 0,7-12-1 16,21-10-5-16,0-32-10 15,29-3-19-15,-10-32-5 16,17-5 1-16,-5-23-2 15</inkml:trace>
  <inkml:trace contextRef="#ctx0" brushRef="#br0" timeOffset="23899">9000 8954 106 0,'-34'83'41'16,"-13"6"0"-16,14 16 0 15,-7-2-38-15,17-4 0 16,11-4-4-16,6-12-2 0,14 2-18 15,-5-33-15-15,12-12-4 16,-7-22 1-16,8-8-3 16</inkml:trace>
  <inkml:trace contextRef="#ctx0" brushRef="#br0" timeOffset="24087">8714 9332 99 0,'0'0'40'0,"-12"-6"2"16,20 20-2-16,1 0-28 15,16-1-9-15,13-4-1 16,8-2-3-16,15 1-4 16,-2-20-17-16,20 8-17 0,-7-14-3 15,2 6 1-15,-13-7-2 16</inkml:trace>
  <inkml:trace contextRef="#ctx0" brushRef="#br0" timeOffset="24411">9328 9507 107 0,'-19'39'42'0,"13"3"1"16,9-17-2-16,34-6-34 16,3-20-5-16,17-10 1 15,7-11-2-15,4-11 0 16,-5-5-1-16,-5-6 0 0,-11-2-1 15,-21 4 1-15,-17 5 1 16,-18 11 0-16,-17 13 1 16,-14 14-1-16,-13 15 1 15,-4 13 0-15,-1 9-2 16,8 10 0-16,9 6 0 15,14-1 0-15,17-1 0 16,19-10 0-16,21-5 0 16,8-23-13-16,31 6-19 15,-10-27-10-15,15-2-2 16,-1-21-3-16,7-8 3 15</inkml:trace>
  <inkml:trace contextRef="#ctx0" brushRef="#br0" timeOffset="24853">10910 9230 90 0,'0'0'39'0,"-24"-8"0"16,6 34 0-16,-15 2-33 15,8 16-1-15,-4 4-1 16,10 10-1-16,2 2-1 15,10-5 0-15,11-2-4 16,4-16-3-16,26-1-27 16,-7-26-6-16,16-7-1 15,-9-23-2-15</inkml:trace>
  <inkml:trace contextRef="#ctx0" brushRef="#br0" timeOffset="25028">10923 8892 86 0,'-35'2'39'15,"0"9"0"-15,10 12-1 16,7 0-23-16,9-5-23 16,28 9-25-16,7-11-5 15,26 1 0-15,5-8-1 16</inkml:trace>
  <inkml:trace contextRef="#ctx0" brushRef="#br0" timeOffset="25627">11534 9191 100 0,'-34'26'39'15,"0"16"2"-15,-13-11-4 16,8 13-31-16,-5-1-1 16,10 2-2-16,8-1 0 15,14-2 0-15,15-11-2 16,18-5 0-16,18-13-1 15,12-8-1-15,10-11 0 16,0-9-1-16,1-7 0 16,-6-10 0-16,-8-2 0 15,-14-6 0-15,-16 1 1 16,-11-4 0-16,-10 4 0 0,-6 0 1 15,-4 5 1-15,-4 8-1 16,2 1 1-16,4 9 0 16,11 16 0-16,2-14 1 15,19 9-1-15,8 4 1 16,11-1 0-16,9 2 0 15,8 2-1-15,4-1 1 16,-4 0-1-16,-4 8 1 16,-11 6-1-16,-7 5-1 15,-14 6 1-15,-11 3-1 16,-10 3 1-16,-9 6-1 15,-6 0 0-15,-5-1 1 16,-1-4-1-16,4-7 0 16,4-7 0-16,8-6 0 15,5-13 1-15,24-11-1 0,4-11 0 16,15-11 0-16,8-7 0 15,3 1 1-15,1-1-1 16,2 3 1-16,-6 9-1 16,-7 14 1-16,-8 15 0 15,-9 14-1-15,-10 17 0 16,-6 7-1-16,-2 12-5 15,-14-4-8-15,17 16-10 16,-21-20-13-16,19 5-6 16,0-17 1-16,23-4-2 15</inkml:trace>
  <inkml:trace contextRef="#ctx0" brushRef="#br0" timeOffset="33978">14685 11875 53 0,'-12'-16'36'16,"1"4"-1"-16,-6 4 1 15,-1 7-24-15,-12-2-9 16,-2 10 1-16,-5 3 0 16,-1 13 1-16,-4 7-1 15,4 14 0-15,0 1-2 16,9 6 1-16,11-4-1 15,12 0-1-15,16-8 0 0,18-12-1 16,11-12 0-16,13-16 0 16,11-12 0-16,4-11 0 15,0-12 0-15,-3-3 0 16,-9-5 0-16,-11-1 0 15,-13 6 0-15,-13 1 0 16,-16 3 1-16,-7 10 2 16,-15 2-3-16,1 10 3 15,-9 0-2-15,5 9 1 16,2 2-1-16,6 5-1 15,15-3 0-15,3 15-2 16,13-6 2-16,11 0-2 16,10 4 2-16,6-1-3 15,3 1 3-15,3 6 1 0,-6 4-1 16,-2 7 0-16,-13 3 1 15,-8 12-1-15,-11 2 0 16,-10 3 1-16,-13-1-1 16,-3-2 2-16,-3-8-1 15,-1-7 0-15,2-12 1 16,5-14-1-16,6-17 1 15,10-14 0-15,6-11-1 16,6-9 0-16,4-3 0 16,6-5 0-16,0 2-1 15,3 6 1-15,-2 8 0 16,4 8-1-16,3 8-1 15,3 3-1-15,10 10-5 16,-6-9-19-16,20 13-15 16,-5-7 2-16,16 6-3 0,-3-6 0 15</inkml:trace>
  <inkml:trace contextRef="#ctx0" brushRef="#br0" timeOffset="43309">5442 11896 77 0,'-2'26'38'15,"-9"4"0"-15,12 20-2 16,-13 2-31-16,1 16 0 0,-2 6-2 16,6 9 1-16,4 0-4 15,3-3-2-15,9-1-3 16,-5-21-17-16,19-1-17 15,-6-21 0-15,9-10-1 16,-7-19 1-16</inkml:trace>
  <inkml:trace contextRef="#ctx0" brushRef="#br0" timeOffset="43515">5413 12422 81 0,'0'0'41'0,"-12"2"0"16,24 6 0-16,-2-4-34 0,17-7-4 15,8-6-1-15,9-7-2 16,11-7-1-16,1-15-4 16,10 4-16-16,-8-19-18 15,3 1-1-15,-12-6 0 16,1 1 0-16</inkml:trace>
  <inkml:trace contextRef="#ctx0" brushRef="#br0" timeOffset="43679">5959 11828 80 0,'-17'28'39'16,"-6"15"0"-16,5 27 1 15,-9 2-32-15,7 17-5 16,1 2-1-16,5 2-2 16,4-3-1-16,6-10-2 0,8-7-4 15,0-26-30-15,20-6-2 16,-2-22 0-16,12-10-2 15</inkml:trace>
  <inkml:trace contextRef="#ctx0" brushRef="#br0" timeOffset="44100">6074 12296 95 0,'-14'33'40'0,"-5"-3"0"15,9 18-3-15,1-16-33 16,10 3-1-16,11-8-1 15,7-5-1-15,7-11 0 16,8-9-1-16,6-10 1 0,2-8-1 16,-1-6 0-16,-4-8 0 15,-4-4 0-15,-5-1 0 16,-7 1 0-16,-6 4-1 15,-7 2 1-15,-6 10 0 16,-2 4-1-16,0 14 1 16,0 0-1-16,-16 31 1 15,6 12-1-15,-3 12 0 16,-2 16 1-16,-1 11-1 15,-7 11 1-15,-2 7 0 16,-3-4 0-16,-1-6 1 16,0-12 0-16,-2-7 0 15,-2-16-1-15,0-16 0 0,0-17-1 16,0-16-3-16,9-6-7 15,-13-29-19-15,17 0-11 16,-5-19 0-16,13-5-1 16</inkml:trace>
  <inkml:trace contextRef="#ctx0" brushRef="#br0" timeOffset="44731">6692 12358 86 0,'-26'-2'38'0,"12"11"1"16,-16-3-5-16,7 14-30 0,-7 0 0 15,5 10 0-15,-3 4-1 16,7 3-2-16,0-3 1 16,9-1-1-16,9-8 0 15,12-11 0-15,10-13 0 16,10-16 0-16,8-16 1 15,8-13-1-15,7-15 1 16,4-8-1-16,-2-8 0 16,-6 1 0-16,-8 4 0 15,-6 7-1-15,-10 10 0 16,-11 10-1-16,-11 21 1 15,-2 22-1-15,-24 6 1 16,5 26-1-16,-5 13 1 0,1 12 0 16,1 5-1-16,4 6 1 15,7-3-2-15,11-9 0 16,13-11-4-16,7-23-7 15,26-2-27-15,-8-23-1 16,15-3 1-16,-3-15 0 16</inkml:trace>
  <inkml:trace contextRef="#ctx0" brushRef="#br0" timeOffset="45307">7170 12289 82 0,'-9'16'41'16,"-12"5"-3"-16,7 11 2 15,-4 2-36-15,3 7 0 16,0 1-2-16,5-2-1 0,3-3-1 15,4-8 0-15,3-5 1 16,4-9-2-16,-4-15 2 16,16-8-1-16,-5-13 1 15,0-6 0-15,-1-10 0 16,4-4 0-16,-5-6 0 15,0 1 0-15,1 2-1 16,-1 5 0-16,0 7 1 16,2 4-1-16,3 8 0 15,3 10 0-15,3 3 1 16,4 8-1-16,4 3 0 15,1 1 1-15,3 2-1 16,3-1 0-16,0 1 0 16,-5-5 0-16,-7 2 1 15,-2-2-1-15,-7-1 0 0,-14-1 1 16,0 0 0-16,-5 11-1 15,-10-3 1-15,-5 2 0 16,-2 3 0-16,-2 7 1 16,0 7-2-16,4 2 1 15,0 5-1-15,5 6 2 16,6-2-2-16,5-3 0 15,7-2 0-15,6-9-1 16,8-11 1-16,5-11 1 16,6-11-1-16,2-13 0 15,0-9 1-15,1-6 0 16,-6-6-1-16,-6-3 1 15,-4 1-2-15,-6 0 0 16,-7 6-2-16,-4 2-2 0,-2 17-3 16,-9-5-11-16,13 25-12 15,0 0-9-15,-5 16 0 16,4-4-1-16</inkml:trace>
  <inkml:trace contextRef="#ctx0" brushRef="#br0" timeOffset="45812">7950 12274 66 0,'0'0'41'16,"-15"-2"0"-16,-10 3 1 15,3 20-18-15,-7-7-19 16,0 6 0-16,-1 7-2 0,3 6 0 15,1 3-1-15,6 4 0 16,3-2-1-16,10-3-1 16,5-6 0-16,9-11 0 15,11-13 0-15,7-12 1 16,1-10-1-16,7-13 0 15,1-8 0-15,-1-6 1 16,-2-3-1-16,-3-2 1 16,-5 8-2-16,-3 5 0 15,-3 10 1-15,-6 13-1 16,-11 13 0-16,5 17 1 15,-9 21 0-15,-7 21 0 16,-6 18 0-16,-7 14 0 16,-5 13 0-16,-6 8 0 15,-3-1 0-15,-1-3 1 0,4-16 0 16,0-12 0-16,5-21 0 15,3-19 1-15,8-24-2 16,4-23 0-16,6-21-1 16,6-17-1-16,4-10-2 15,1-21-4-15,10 3-5 16,-10-25-7-16,22 26-9 15,-14-11-2-15,13 22-11 16,-3 2 1-16,8 15 1 16</inkml:trace>
  <inkml:trace contextRef="#ctx0" brushRef="#br0" timeOffset="46451">8128 12371 82 0,'0'0'43'0,"-13"28"0"16,13-28 0-16,5 22-26 15,-5-22-15-15,28 9 1 16,-5-8-1-16,7-2-1 16,5-5 0-16,4-2-2 15,1-6 2-15,1-4-2 16,-4-3 1-16,-4-2 0 15,-8-6 0-15,-4 1-1 16,-8 1 1-16,-7-2 0 16,-10 6 0-16,-6 3 0 15,-7 9 1-15,-4 11-1 16,-7 15 0-16,-2 11 0 0,-4 8 1 15,3 8 0-15,3 4 0 16,7 3 0-16,10-7-1 16,7-7 1-16,13-15 0 15,15-13 0-15,9-17 0 16,9-10-2-16,7-13 2 15,6-7-2-15,0-5 2 16,-2-1-2-16,-7 7 1 16,-6 6 0-16,-11 14 0 15,-9 13 0-15,-13 18 0 16,-10 11 0-16,-11 15 0 15,-2 3 1-15,-3 3-1 16,2 3 1-16,3-6-1 0,4-10 1 16,12-16-1-16,12-16-1 15,12-14 1-15,7-14-1 16,9-10 1-16,2-12-2 15,7-1 3-15,-4 2-2 16,-6 8 1-16,-7 12 0 16,-9 12 1-16,-11 20-2 15,-12 16 0-15,-13 5-3 16,1 15-6-16,-13-8-3 15,14 14-7-15,-19-26-10 16,25 11-2-16,-10-32-3 16,26-2-9-16,12-10 3 15</inkml:trace>
  <inkml:trace contextRef="#ctx0" brushRef="#br0" timeOffset="47262">10004 11736 81 0,'-17'-19'40'0,"1"10"-4"16,-14-6-2-16,3 18-23 15,-19 2-3-15,1 19 0 16,-9 10-3-16,-1 14-2 16,-1 13 1-16,5 11-3 15,9 5 1-15,10 1-2 16,15-3 1-16,15-5-3 15,14-12 2-15,16-10-1 16,20-14-1-16,8-15-3 16,17-7-2-16,2-24-12 15,16 7-16-15,-7-20-6 16,0 0 0-16,-7-14-1 15</inkml:trace>
  <inkml:trace contextRef="#ctx0" brushRef="#br0" timeOffset="47946">10329 12079 91 0,'-31'-6'41'15,"3"12"1"-15,-12-3-3 16,1 12-35-16,-6 5 0 16,2 11 0-16,-4 7-1 15,5 6-1-15,3 1 0 16,9 0 0-16,6-3-1 15,15-5 1-15,14-12-2 16,11-11 1-16,18-14-1 16,7-8 0-16,10-8 0 15,4-11-1-15,0-7 1 16,-3-6-1-16,-5 0 1 0,-8 1 0 15,-8 6 0-15,-10 3 0 16,-9 6 0-16,-7 12 0 16,-5 12 0-16,-13 6 0 15,-1 12 1-15,-4 8-1 16,-1 4 0-16,5 6 0 15,0-1 0-15,8-1 0 16,7-6 0-16,9-11 0 16,10-9 0-16,7-9 0 15,9-8 0-15,2-6 0 16,5-5 0-16,-2 0 0 15,-7-1 0-15,-2 6 0 16,-9 3 0-16,-7 5 0 16,-16 7 0-16,11 10 0 15,-15 5 0-15,-2 2 0 0,-4 5 0 16,1 1 0-16,-1 1 0 15,1 0 1-15,3-5-1 16,4-7 0-16,2-12 0 16,0 0 0-16,20-9 1 15,-4-10-1-15,1-10 0 16,2-5 0-16,0-3 0 15,0-2 0-15,-4 0 0 16,-3 2 0-16,-1 4 0 16,-5 6 0-16,2 6 0 15,-2 5-1-15,8 5 0 16,-5 0-2-16,10 8 0 15,1-5-2-15,12 4-2 16,-6-12-9-16,24 13-9 0,-13-24-5 16,21 9-9-16,-8-12-1 15,4-1 0-15</inkml:trace>
  <inkml:trace contextRef="#ctx0" brushRef="#br0" timeOffset="48421">11259 11646 91 0,'-29'1'40'0,"7"20"4"16,-10 5-3-16,17 12-35 15,-12 8-1-15,6 14-1 16,3 9 0-16,3 11-2 16,1 0 0-16,6-1-2 15,2-4 0-15,3-7 2 16,1-9-2-16,2-15 1 15,5-14-1-15,1-15 0 0,-6-15 0 16,17-13 1-16,-6-11-1 16,-1-11-1-16,3-5 1 15,-2-6 0-15,2-5 0 16,2 3 0-16,-1 4 0 15,2 9-1-15,-1 10 1 16,5 13 0-16,1 9 0 16,0 12 0-16,1 14-1 15,1 10 1-15,-2 6 0 16,1 1 0-16,-6 1 0 15,-4 1 0-15,-10-1 0 16,-6-5 1-16,-7-4-1 0,-11-6 1 16,-9-7-2-16,-4-4 2 15,-5-6-2-15,-1-11 0 16,7-5-2-16,4-10-2 15,17-2-3-15,1-15-8 16,30 15-5-16,-8-23-9 16,33 20-4-16,-4-10-7 15,16 9 1-15,1-1 2 16</inkml:trace>
  <inkml:trace contextRef="#ctx0" brushRef="#br0" timeOffset="49479">11754 12085 89 0,'16'-10'41'16,"-15"-7"1"-16,-1 17-1 15,-12-20-32-15,-2 14-4 0,-6 4-2 16,-1 9 0-16,-7 5-1 16,-1 15 0-16,-2 9 0 15,-1 6 0-15,2 7 0 16,5 1-1-16,9-1 0 15,8-4 1-15,13-8-2 16,12-11 1-16,12-14-2 16,10-12 0-16,9-10 0 15,3-9-1-15,-3-10 0 16,-4-6-1-16,-4-3 2 15,-10 0-1-15,-8-2 2 16,-9 3-1-16,-10 4 1 16,-4 5 0-16,-1 6 1 15,-5 6-1-15,2 6 1 0,5 10 0 16,0 0-1-16,0 0 1 15,21-4 0-15,0 8 0 16,3 0 0-16,6 1 0 16,3-2-1-16,-1 4 1 15,-3 1 0-15,-2 1-1 16,-9 1 1-16,-4 3 0 15,-11 5-1-15,-6 4 0 16,-7 5 1-16,-8 2-1 16,-4 3 1-16,-3 4 0 15,-1 0-1-15,-1-4 1 16,5-3-1-16,5-6 0 15,10-12 0-15,7-11 1 16,21-11-1-16,11-12-1 0,9-10 1 16,8-7-1-16,4-3 1 15,-2 0-1-15,-1 1 1 16,-6 9 0-16,-9 9 0 15,-10 9-1-15,-11 15 1 16,-10 12 0-16,-8 13 0 16,-5 6-1-16,-3 5 0 15,1-1 0-15,3 2-2 16,2-7-2-16,14-3-5 15,-8-27-1-15,38 10-5 16,-10-31-6-16,28 10-6 16,-15-26-1-16,22 10-1 15,-16-18-1-15,4 13 5 16,-1 1 33-16,-23-6 6 0,-1 23 7 15,-30-17 7-15,4 31 3 16,-20-19 2-16,6 27 3 16,-21-11 1-16,2 14-32 15,-1 7-1-15,2 10 0 16,-3 4-2-16,1 10 1 15,7 3-1-15,6-2 0 16,2 1 0-16,13-3 0 16,6-9 0-16,6-10 0 15,13-13-1-15,9-11 0 16,4-13 0-16,4-12-1 15,6-11 1-15,-1-7-1 16,-2-4 1-16,-2-3-1 0,-5 3 1 16,-4 8-1-16,-8 8 1 15,-5 12-1-15,-15 21 1 16,0 0 0-16,3 26-1 15,-11 10 1-15,-2 5-1 16,0 3 0-16,6-2-2 16,1-7-1-16,13-3-2 15,-1-24-4-15,21-4-4 16,-6-31-5-16,23 7-8 15,-13-34-1-15,24 9-3 16,-16-23-3-16,8-1-2 16</inkml:trace>
  <inkml:trace contextRef="#ctx0" brushRef="#br0" timeOffset="49651">13259 11672 107 0,'-12'27'44'16,"-13"10"-2"-16,5 28-7 16,-5 1-30-16,-3 7-2 15,3 0-1-15,2 0-4 16,9-1 0-16,2-15-4 15,12 0-7-15,-11-34-11 16,22 8-7-16,-11-31-11 16,0 0 0-16,15-24 1 15</inkml:trace>
  <inkml:trace contextRef="#ctx0" brushRef="#br0" timeOffset="49794">13009 11941 107 0,'-20'-11'42'0,"20"11"-1"0,-12 4-7 16,12-4-36-16,32 10-12 15,-16-15-16-15,21 7-11 16,5-8 0-16,24 0-2 16</inkml:trace>
  <inkml:trace contextRef="#ctx0" brushRef="#br0" timeOffset="50462">13496 12188 97 0,'-11'3'40'16,"11"-3"2"-16,14-6-11 15,17-2-28-15,7-7 0 16,11 0 0-16,6-3-2 16,1-2 1-16,-5-2-1 15,-7 2-1-15,-10 0 0 16,-18 4 0-16,-17 0 0 15,-17 1 0-15,-17 5 0 16,-13 5 0-16,-10 5 1 16,-7 10 0-16,-4 10 1 15,-2 17 0-15,9 5 0 0,9 10 0 16,15 5 0-16,17-2 0 15,25-4-2-15,22-12 0 16,32-11-6-16,16-24-6 16,35-2-7-16,-3-34-10 15,28 3-8-15,-2-21-6 16,13-8-2-16,-9-8 1 15</inkml:trace>
  <inkml:trace contextRef="#ctx0" brushRef="#br0" timeOffset="51994">16806 11616 85 0,'0'0'37'0,"7"-13"-1"15,3 20-2-15,-10-7-30 16,-13 31 0-16,7 0 0 15,-4 13-1-15,-2 9 1 16,-1 14-2-16,-5 7 1 16,4 9-2-16,1-4 1 15,0-3-2-15,2-9 0 16,6-10 1-16,0-11 0 15,5-16 0-15,0-30-1 16,14 0 0-16,-3-28 0 16,3-16 0-16,1-12 0 15,3-10 0-15,-2-9 0 0,3-7 1 16,-1-1-2-16,4 0 2 15,-3 8-1-15,3 7 0 16,-1 11 0-16,4 8 1 16,2 11-1-16,3 10 0 15,5 10 1-15,2 11 0 16,3 8-1-16,1 7 1 15,0 5-1-15,-6 4 1 16,-6 8-1-16,-7 1 1 16,-16 9-1-16,-14 5 2 15,-14 4-1-15,-15 2-2 16,-13 1 1-16,-8 2 0 15,-8-3 0-15,3-4 0 0,8-7 0 16,11-10-3-16,15-7 4 16,18-9-1-16,22-9 0 15,21-7 0-15,20-6 0 16,17-5 0-16,6 3 0 15,1 0 0-15,-3 6 0 16,-12 6 1-16,-18 10-1 16,-24 12 0-16,-26 8 0 15,-23 16 1-15,-21 4-1 16,-13 4 1-16,-7 2-1 15,-1-6 0-15,10-5-2 16,11-14-1-16,24-9-4 16,13-29-9-16,39 3-9 15,2-31-6-15,34 1-9 16,8-14-1-16,20-2 1 0</inkml:trace>
  <inkml:trace contextRef="#ctx0" brushRef="#br0" timeOffset="52175">17678 11830 81 0,'0'0'40'16,"0"0"0"-16,-14 30 1 15,-10-7-25-15,0 14-12 16,-4 5-2-16,3 7 0 16,5 3-1-16,1 5 0 15,9-7-3-15,5-8 0 16,11-10-5-16,-6-32-10 15,37 12-20-15,-16-35-3 16,13-4 0-16,-2-21 0 16</inkml:trace>
  <inkml:trace contextRef="#ctx0" brushRef="#br0" timeOffset="52327">17743 11698 97 0,'-27'-41'39'16,"5"18"0"-16,-10-2-8 16,10 17-24-16,2 9-4 15,20-1-3-15,1 25-7 16,-1-25-19-16,40 32-12 15,-10-13 2-15,17 10-4 16,-1-5 0-16</inkml:trace>
  <inkml:trace contextRef="#ctx0" brushRef="#br0" timeOffset="52581">18285 11860 89 0,'-22'-1'41'0,"0"7"0"15,-16-5-1-15,5 8-29 16,-16 1-6-16,2 11-1 15,0 2 0-15,3 8 0 16,6 3-1-16,7 5-1 16,13-2 0-16,13 1-2 15,18-6 0-15,11-4-3 16,18-4-1-16,7-10-3 15,18 5-8-15,-8-26-10 16,15 8-16-16,-10-17-1 16,5 3 0-16,-8-16 1 0</inkml:trace>
  <inkml:trace contextRef="#ctx0" brushRef="#br0" timeOffset="53234">18722 11890 70 0,'-18'-13'41'15,"0"20"-1"-15,-16 1 1 16,1 15-14-16,-11-2-21 15,-1 12-1-15,-4-1-1 16,4 9 0-16,2-4-1 16,7 2 0-16,12-6-1 15,12-4 0-15,14-12-1 16,18-11-1-16,12-12 0 15,11-9 0-15,13-12-1 0,-2-4 0 16,2-3 1-16,-5-1-1 16,-8 3 1-16,-10 3 0 15,-11 7-1-15,-7 5 2 16,-15 17-1-16,0 0 0 15,0 0 0-15,-22 18 0 16,10 4 0-16,0 3 0 16,3 1 0-16,5 4 0 15,7-4 0-15,6-6 0 16,10-7 0-16,11-8 0 15,4-8-1-15,8-8 1 16,4-3 0-16,0-8 0 16,-4 2 0-16,-4 2 0 15,-8 1 0-15,-7 4 0 16,-8 7 0-16,-15 6 0 0,2 24 0 15,-9 3 0-15,-4 6 0 16,-3 5 1-16,-1 2-1 16,2 2 0-16,1-3 1 15,4-8-1-15,2-10 0 16,6-21 1-16,0 0-1 15,22-15 1-15,-6-14 0 16,1-8 0-16,3-8-1 16,-2-2 1-16,0-3 0 15,-3 5-1-15,-2 6 2 16,-2 8-2-16,-2 8-2 15,0 6 0-15,5 8-3 16,0-4-7-16,14 13-3 16,-8-12-6-16,31 13-6 0,-7-22-8 15,29 4-8-15,8-8 1 16,20-4 2-16</inkml:trace>
  <inkml:trace contextRef="#ctx0" brushRef="#br0" timeOffset="54007">19778 11375 90 0,'0'0'38'0,"0"0"0"15,-3 24-8-15,-12 0-22 16,3 13-2-16,-5 9-1 0,2 14 2 15,-6 7-2-15,1 10-2 16,-4 5 1-16,3 0-3 16,1-5 2-16,3-5-3 15,2-10 1-15,6-12-2 16,2-11 1-16,7-12 1 15,4-16 0-15,7-13-1 16,-1-11 1-16,4-9-1 16,0-8 0-16,-2-3 0 15,0-4 0-15,1-3 0 16,2 4 0-16,1 2 0 15,4 6 0-15,3 8 0 0,6 7-1 16,0 8 1-16,7 9 0 16,2 8 0-16,0 10 0 15,1 11 0-15,-7 1 0 16,-6 7 0-16,-8 0 1 15,-10 6-1-15,-12 1 0 16,-16-3 1-16,-13-2-1 16,-12-4 1-16,-10-9-1 15,-8-6 0-15,5-8-1 16,1-14-2-16,10-10 0 15,16-14-3-15,24-3-3 16,7-19-7-16,36 15-6 16,-4-20-6-16,29 21-1 15,-3-11-10-15,15 12 0 16,-7 0 3-16</inkml:trace>
  <inkml:trace contextRef="#ctx0" brushRef="#br0" timeOffset="54775">20497 12013 62 0,'0'-10'39'0,"0"10"-1"16,-7-15 2-16,7 15-15 15,-24-10-18-15,7 5-1 16,-10-1-1-16,1 9 0 15,-9 1-2-15,-3 10 1 16,-3 7-1-16,0 9 0 16,-1 6-1-16,1 5 1 0,10 6-2 15,8 2 0-15,10-5 0 16,17-4 0-16,11-9-1 15,15-11 0-15,15-11 0 16,12-12-1-16,5-15 1 16,4-8-1-16,-3-11 1 15,-6-6 0-15,-10-5-1 16,-10-2 1-16,-13-1 0 15,-12 4-1-15,-10 4 1 16,-9 4 0-16,-6 7 0 16,-3 9 0-16,-3 7 0 15,-1 8 0-15,2 8 0 16,4 5 1-16,6 9-1 15,8 1 0-15,9 3 1 0,8-1-1 16,9-3 0-16,11 0 0 16,6-6 0-16,4-3 0 15,2-3 0-15,-2-2 0 16,-4-2 0-16,-5 2 1 15,-8 2-1-15,-8 2 0 16,-8 5 1-16,-9 9-1 16,-10 6 0-16,-5 6 1 15,-5 6-1-15,-4 0 0 16,0 4 0-16,0-5 0 15,5-2 0-15,7-10 1 16,7-23-1-16,13 2 0 16,12-23 0-16,14-11 0 0,5-11 0 15,9-9 0-15,1-3 1 16,2 1-2-16,-5 6 1 15,-8 8 0-15,-10 11 0 16,-11 13 1-16,-11 19-1 16,-11 10-1-16,-9 13 1 15,-9 7-2-15,4 5-4 16,-8 0-3-16,13 7-3 15,-8-12-2-15,19 6-7 16,-12-29-6-16,29 12-2 16,-19-22-2-16,36-6-5 15,-6-2 3-15</inkml:trace>
  <inkml:trace contextRef="#ctx0" brushRef="#br0" timeOffset="55389">21721 11933 87 0,'-8'-15'37'0,"8"15"0"0,-24-33-5 16,24 33-21-16,-34-25-5 16,12 21 2-16,-6 0-3 15,-2 10 0-15,-7 7-1 16,1 8 0-16,-3 12-1 15,2 5-3-15,-1 4 3 16,11 2-4-16,7-2 3 16,12-1 0-16,15-11-1 15,14-8 0-15,11-15-1 16,17-9 1-16,8-10-1 15,5-10 0-15,-1-4 0 16,0-6 0-16,-9 2 0 16,-8 0 0-16,-12 3-1 0,-11 4 1 15,-13 8 0-15,-8 15 0 16,-10-7 0-16,-6 15 0 15,-6 9-1-15,-4 9 1 16,3 3 0-16,3 6 0 16,10 2-1-16,5-3-1 15,14-5-2-15,9-14-3 16,21-3-5-16,1-26-5 15,22 7-6-15,-15-33-5 16,25 9-1-16,-17-28-3 16,12 0-7-16,-11-6 4 15</inkml:trace>
  <inkml:trace contextRef="#ctx0" brushRef="#br0" timeOffset="55571">22416 11450 76 0,'-12'20'41'0,"-12"18"-1"15,-1 28 2-15,-17 3-16 16,-2 18-24-16,1 4 0 15,4 6-2-15,2-5 1 16,8-7-3-16,5-5-3 16,5-25-10-16,23 2-16 15,-8-32-9-15,18-6 1 16,-14-19-3-16</inkml:trace>
  <inkml:trace contextRef="#ctx0" brushRef="#br0" timeOffset="55768">22055 11896 106 0,'-33'-9'40'0,"18"16"2"16,1-2-2-16,14-5-37 16,23 10-3-16,11-5-2 15,15 2-2-15,10-7-5 16,17 12-10-16,-9-18-18 15,17 8-2-15,-10-7-2 16,1 5 1-16</inkml:trace>
  <inkml:trace contextRef="#ctx0" brushRef="#br0" timeOffset="56141">22626 12047 115 0,'-15'31'42'0,"-3"-14"-1"15,21 10-7-15,2-14-31 16,10-5-1-16,14-6-1 15,11-4 0-15,0-9-1 16,8-3 1-16,-2-4 0 16,-4-7-1-16,-6-1 0 15,-5 0 0-15,-12-3 0 16,-9 0 0-16,-12 4 0 15,-10 2 0-15,-8 5 1 16,-12 10 0-16,-11 11 0 16,-6 9 0-16,-8 10 1 15,-4 13 0-15,1 7 0 16,6 11 0-16,4 3 0 0,14 0-2 15,15-7 0 1,20-9 0-16,19-8-2 0,18-14-1 16,22-11-2-16,11-24-8 15,23 7-2-15,-6-29-8 16,27 15-12-16,-9-18-7 15,7 9-2-15,-10-6 2 16</inkml:trace>
  <inkml:trace contextRef="#ctx0" brushRef="#br0" timeOffset="56269">23603 12060 116 0,'-22'1'38'16,"6"-6"-11"-16,-4-6-28 0,16-14-42 15,-9-7-2-15,13 1-1 16</inkml:trace>
  <inkml:trace contextRef="#ctx0" brushRef="#br0" timeOffset="63234">5655 14677 39 0,'16'-29'37'16,"-4"1"2"-16,-2 9-1 16,-9 2-28-16,-1 17-6 15,0 0 1-15,-10 15 0 16,0 13-2-16,0 18 3 15,-1 8-4-15,0 16-2 16,1 9 1-16,3 9-1 16,0 5-1-16,5-2-2 15,4 2 0-15,-2-16-5 16,15 0-31-16,-7-23-1 0,14-12 2 15,-6-25-2-15</inkml:trace>
  <inkml:trace contextRef="#ctx0" brushRef="#br0" timeOffset="63445">5742 14681 71 0,'-12'-15'43'0,"3"-1"-5"16,9 16 3-16,9-15-39 15,14 4-1-15,12-1 0 16,12-2-1-16,9 1-1 0,8-2-5 16,14 13-31-1,-15-5-2-15,2 14 0 0,-14 0-1 16</inkml:trace>
  <inkml:trace contextRef="#ctx0" brushRef="#br0" timeOffset="63647">5753 15019 62 0,'-31'26'42'16,"12"-17"-2"-16,19-9 0 15,18-12-38-15,20-13-1 16,20-7-1-16,14-7 0 15,15 0-6-15,-5-7-30 0,14 11 1 16,-11-3-4-16,2 13 1 16</inkml:trace>
  <inkml:trace contextRef="#ctx0" brushRef="#br0" timeOffset="63894">6715 14430 74 0,'-17'22'42'0,"-7"14"-2"16,6 28 2-16,-18 11-42 15,6 16 1-15,1 12-2 0,1 6 1 16,6 0-2-16,9-5 0 15,11-9-3-15,12-22-3 16,26-9-29-16,1-28-1 16,18-10-2-16,0-25 0 15</inkml:trace>
  <inkml:trace contextRef="#ctx0" brushRef="#br0">7064 14999 58 0,'-14'16'41'15,"-12"4"0"-15,9 13 1 16,-9 8-33-16,8-2-7 0,3 2 1 16,8 0-2-16,10-7 0 15,10-5 0-15,11-11-1 16,9-12 0-16,10-14 1 15,5-14-1-15,7-9 0 16,-5-7 0-16,-4-5 0 16,-4-4 0-16,-9 0 1 15,-6 3-1-15,-11 6 1 16,-7 7-1-16,-3 8 0 15,-2 4 1-15,-4 19-1 16,0 0 1-16,0 22-1 16,0 8 1-16,0 12-2 15,0 6 1-15,3 5-2 16,3 0-2-16,9 0-3 15,-2-24-11-15,17 3-21 0,0-21-1 16,17-8 0-16,0-21 2 16</inkml:trace>
  <inkml:trace contextRef="#ctx1" brushRef="#br0">11642 18722 0</inkml:trace>
  <inkml:trace contextRef="#ctx0" brushRef="#br0" timeOffset="64885">7879 15002 59 0,'-14'-13'41'0,"4"14"-1"15,-13-1 1-15,13 16-34 16,-14 4-1-16,3 15 0 15,-2 9-2-15,6 7-1 16,3 1-1-16,8 2 0 16,6-6-1-16,10-8 0 15,10-9-1-15,8-19 1 0,9-14-2 16,6-12 1-16,4-17 0 15,-4-10-1-15,-3-11 0 16,-7-5 0-16,-7-3 1 16,-11-1-1-16,-14 6 0 15,-12 2 1-15,-4 13-1 16,-8 7 1-16,-2 11-1 15,-1 8 1-15,2 12 0 16,7 9 0-16,10 7 0 16,11 2 1-16,10 1-1 15,10-2 1-15,10-2 0 16,9-4-1-16,6-5 1 15,2-4 0-15,-2-3 0 16,-6 2-1-16,-7-1 1 0,-8 9 0 16,-11 5 0-16,-9 10-1 15,-13 12 1-15,-9 7 0 16,-6 7-1-16,-1 2 1 15,1 1-2-15,2-7 1 16,5-6 0-16,7-12 0 16,6-26 1-16,15 2-1 15,3-23 1-15,2-8 0 16,2-6 0-16,-2-4 0 15,0-2 1-15,-1-1-1 16,-4 9 0-16,-6 4 0 16,-2 8 0-16,3 0-2 15,7 5 0-15,6-1-3 0,13 7-4 16,3-12-10-16,34 18-11 15,-9-17-12-15,30 11-3 16,2-7 1-16</inkml:trace>
  <inkml:trace contextRef="#ctx0" brushRef="#br0" timeOffset="65397">9035 14989 56 0,'0'-27'40'0,"-4"-3"0"16,6 11 0-16,-9-2-33 16,7 12-2-16,0 9-1 15,0 0-1-15,-19 36-1 16,10 9 0-16,-1 13-1 15,-3 9 0-15,3 4-2 16,4 0-1-16,10-4-5 16,-2-28-14-16,20-3-18 15,-3-32 0-15,16-13-2 16,2-27 0-16</inkml:trace>
  <inkml:trace contextRef="#ctx0" brushRef="#br0" timeOffset="65540">9050 14555 69 0,'-52'-15'37'0,"9"9"-3"16,12 14-6-16,14-3-62 16,21 10-2-16,17-5-3 15,28 2 2-15</inkml:trace>
  <inkml:trace contextRef="#ctx0" brushRef="#br0" timeOffset="65953">9847 14752 73 0,'-36'21'41'0,"-15"-3"-1"16,2 9 1-16,-17 5-37 16,10-2-1-16,4 1 0 15,9 11 0-15,7-2-1 16,12 5 1-16,11-6-2 15,18-2 0-15,13-11 0 16,13-14 0-16,13-13 0 16,13-20-1-16,6-17 1 15,9-16 0-15,-1-14 0 16,0-13 1-16,-5-11-2 15,-9-2 1-15,-10-3 0 16,-10 7 0-16,-10 11 0 16,-12 16 0-16,-10 23-1 15,-11 28 1-15,-9 32-1 0,-7 24 0 16,-7 30 0-16,0 20-1 15,-1 13 0-15,7 4-1 16,12-2-1-16,9-14-2 16,23-11-3-16,4-31-9 15,40-3-17-15,-3-38-7 16,13-6-1-16,-4-25 1 15</inkml:trace>
  <inkml:trace contextRef="#ctx0" brushRef="#br0" timeOffset="66322">10328 14906 82 0,'-17'32'43'0,"3"-8"-1"16,22 3 1-16,6-16-41 15,19-5 0-15,14-12-1 16,11-4 1-16,8-8-1 15,2-3 0-15,-2-6 0 16,-5-2-1-16,-12 2 1 16,-14 0 0-16,-14-1 0 15,-17 2 0-15,-15 4 0 16,-12 5 0-16,-13 4 0 15,-8 11 0-15,-9 9 0 16,0 10-1-16,-2 12 1 16,6 9-1-16,6 8 1 15,12 2-1-15,13 4 0 16,18-1 0-16,19-8-1 15,18-8-2-15,20-9-3 0,8-23-8 16,27 8-13-16,-9-28-15 16,17-2-2-16,-2-20 0 15,6 2 1-15</inkml:trace>
  <inkml:trace contextRef="#ctx0" brushRef="#br0" timeOffset="66464">11404 15002 93 0,'-43'36'45'0,"10"-2"-1"15,-4-17-3-15,18-19-48 16,19 2-24-16,2-17-12 16,18-3-2-16,3-11-1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35:34.34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843 1418 32 0,'2'-13'29'0,"-13"-2"3"15,11 15-3-15,-7-12-15 16,7 12-2-16,-11-10-1 15,11 10 0-15,0 0-4 16,-10-8 0-16,-4 13-3 16,5 7 0-16,-1 10-2 15,10 5 0-15,-1 13-1 16,0 6-1-16,-5 13 1 15,-2 6 0-15,0 6-2 0,-2-2 2 16,2-5-1-16,2-4 0 16,-1-10 0-16,3-13 2 15,3-12-2-15,1-25 2 16,8-14-1-16,-1-21 0 15,8-14 1-15,-1-10-1 16,2-11 2-16,0-9-2 16,-16 79 1-16,10-87 0 15,-10 87 0-15,10-82 0 16,-10 82-1-16,7-73 1 15,-7 73 0-15,6-54-1 16,-6 54 0-16,12-35-1 16,-9 17 0-16,-3 18 0 15,9 6 0-15,2 10-1 0,6 13 1 16,4-1-1-16,8-2 2 15,8-19-2-15,6-12 2 16,5-7 0-16,-48 12 0 16,53-22 1-16,-53 22-1 15,55-27 1-15,-55 27-1 16,51-30 1-16,-51 30-1 15,0 0 0-15,85-38 0 16,-61 44-2-16,-8 15 2 16,-11 16-2-16,-8 9 1 15,-10 14-2-15,4 8-1 16,4 3-2-16,4-14-3 15,21-5-29-15,-7-19-1 16,21-6-2-16,-2-11 0 0</inkml:trace>
  <inkml:trace contextRef="#ctx0" brushRef="#br0" timeOffset="514">1862 1715 75 0,'-16'-9'37'16,"2"4"0"-16,-9-3-1 15,3 7-27-15,-10 1-1 16,11 4-1-16,-12 6-2 0,5 8-2 15,-3 6 0-15,5 4-2 16,2 3 1-16,5 2-2 16,8-4 1-16,3 0-1 15,10-6 1-15,4-8 0 16,6-7-1-16,7-10 1 15,2-6-1-15,6-7 2 16,0-7-2-16,1-8 2 16,-1-1-2-16,2-3 1 15,-5 2-1-15,-2 2 1 16,-4 6-1-16,-3 5 0 15,-3 14 0-15,-4 9-1 16,0 14 1-16,-7 15-1 0,-3 10 1 16,-3 10-1-16,-4 6 2 15,-4 9-1-15,-3-2 1 16,-2-2-2-16,-5-8 2 15,-3-9 0-15,1-11-2 16,-3-14-1-16,4-11-3 16,-1-32-23-16,16-2-11 15,-5-21 3-15,17-4-5 16,-3-19 3-16</inkml:trace>
  <inkml:trace contextRef="#ctx0" brushRef="#br0" timeOffset="11739">2268 1273 55 0,'0'0'37'16,"0"0"-1"-16,0 0 1 15,0 0-18-15,0 0-2 16,0 0-13-16,0 0-1 16,0 0-1-16,0 0 0 15,0 0 0-15,0 0-1 16,0 0-1-16,0 0 1 15,0 0 0-15,0 0-1 16,0 0 0-16,48-33 1 0,-48 33 0 16,18 27-2-16,-12 1 1 15,-6 7 1-15,-5-1-2 16,-17-14 1-16,5 16 0 15,3-5 1-15,-1-6-1 16,3-7 0-16,3 0 1 16,5-8-1-16,4-10 0 15,8 13 0-15,6-17 0 16,6 1 0-16,7-6 0 15,4-3-1-15,6-2 0 16,1-5-2-16,7 1-4 16,-45 18-19-16,0 0-13 15,62-36 2-15,-62 36-1 16,0 0 0-16</inkml:trace>
  <inkml:trace contextRef="#ctx0" brushRef="#br0" timeOffset="12009">2737 1238 73 0,'23'-54'38'16,"-23"54"1"-16,0 0 0 15,0 0-31-15,0 0-1 16,0 0-1-16,0 0-1 15,0 0-1-15,19-5-2 16,-19 44-1-16,2 13 1 0,-4 4-2 16,-12-12 1-16,6 10-3 15,3 0-1-15,4-12-3 16,-3-18-8-16,18-7-22 15,-14-17-2-15,17 6 0 16,-11-16-1-16</inkml:trace>
  <inkml:trace contextRef="#ctx0" brushRef="#br0" timeOffset="12189">2736 1391 95 0,'-19'-14'39'0,"2"6"2"16,3 3-2-16,14 5-29 15,0 0-4-15,0 0-2 16,27-1-1-16,-27 1-1 0,0 0-1 15,0 0-3-15,62-14-6 16,-62 14-29-16,49-16-3 16,-49 16 0-16,50-16-2 15</inkml:trace>
  <inkml:trace contextRef="#ctx0" brushRef="#br0" timeOffset="17295">8478 1278 65 0,'0'0'33'16,"0"0"-5"-16,0 0 0 15,0 0-17-15,0 0 0 16,0 0-3-16,34-49 0 15,-34 49 0-15,0 0-2 16,0 0-2-16,0 0 0 0,0 0 0 16,-48 6-1-16,20 24 0 15,-10 14-1-15,1 11 1 16,-12 14-1-16,3 12 0 15,-1 2-1-15,15 5-1 16,22-24 1-16,14-13-2 16,20-16 0-16,13-11-3 15,21-16-4-15,3-23-28 16,24-2-4-16,-8-11 1 15,11-3-2-15</inkml:trace>
  <inkml:trace contextRef="#ctx0" brushRef="#br0" timeOffset="17866">9038 1383 80 0,'0'0'37'16,"0"0"2"-16,0 0-1 15,-18-49-29-15,3 39-3 16,-9 11 0-16,-11 7-2 16,5 8-1-16,-3 8 0 15,-1 11-2-15,4 10 1 16,4 5-1-16,11 5 0 15,6 3-1-15,5 0 0 16,9-3 1-16,10-7-1 16,9-11 1-16,9-14-2 15,10-15 2-15,11-19-1 16,5-17 1-16,4-17 1 15,-3-12-1-15,-3-12 1 0,-57 69-2 16,45-78 1-16,-45 78-1 16,23-79-2-16,-23 79 0 15,5-68-1-15,-5 68-1 16,-23-55-2-16,23 55-6 15,0 0-25-15,-54-54-2 16,44 49 1-16,-24 1-2 16</inkml:trace>
  <inkml:trace contextRef="#ctx0" brushRef="#br0" timeOffset="18384">9272 1726 99 0,'0'0'40'15,"0"0"-1"-15,22-2 1 16,-4-10-38-16,12-1 0 16,6-4 1-16,1 6-1 15,-2-1-1-15,-4 8 0 16,-4 0 0-16,-9 3 0 15,-4 5 0-15,-8 7-1 16,-6 6 1-16,-5 4 0 0,-5 1-1 16,1 3-1-16,-4-3 2 15,3 3-2-15,0-6 1 16,6-1-1-16,4-18 1 15,2 13-1-15,8-13 1 16,6-2 0-16,3-1-1 16,4 0 1-16,3 1 1 15,-3 3-1-15,-2 4 0 16,-5 5 1-16,-8 6 0 15,-8 6 0-15,-10 4 0 16,-6 1 0-16,-8 1 0 16,0-2-1-16,0-3-2 15,-4-10-4-15,28-13-33 16,-24-4-1-16,24-13-2 15,1-13-1-15</inkml:trace>
  <inkml:trace contextRef="#ctx0" brushRef="#br0" timeOffset="19006">9899 1255 96 0,'0'0'39'0,"0"0"1"16,0 0-1-16,0 0-36 16,0 0 0-16,0 0 0 15,-27-50-1-15,27 50 1 16,0 0-1-16,0 0 0 15,0 0 0-15,0 0 0 16,0 0 0-16,0 0-1 16,40-14 1-16,-40 35-1 15,-13 4-1-15,-3 12 0 16,-7-1 0-16,3 4 0 15,1-4-1-15,9-4 1 16,18-18-1-16,11-6-1 16,9-3 0-16,5-9-3 15,16 1-13-15,-5-15-21 16,7 1-2-16,-7-2 1 15,5 0-2-15</inkml:trace>
  <inkml:trace contextRef="#ctx0" brushRef="#br0" timeOffset="19219">10296 1260 112 0,'0'0'43'16,"0"0"0"-16,0 0-1 15,0 0-40-15,0 0-1 16,53-28-3-16,-53 28-18 0,0 0-19 16,65-9-3-16,-65 9 1 15,57-8-2-15</inkml:trace>
  <inkml:trace contextRef="#ctx0" brushRef="#br1" timeOffset="26126">3144 1101 10 0,'-61'-42'22'16,"61"42"0"-16,0 0-22 15,0 0 10-15,-59-41 2 16,59 41 4-16,0 0-2 15,0 0-1-15,-62-36-4 16,62 36 1-16,0 0 3 16,-59-16-11-16,59 16 0 15,-55 1-1-15,55-1 1 16,-64 13 1-16,64-13 1 15,-75 16 1-15,75-16-2 16,-81 25 1-16,81-25-1 16,-88 32 2-16,88-32-1 15,-90 41 0-15,90-41-1 0,-100 70-1 16,25-15 2-16,17 8-2 15,18 1 0-15,0-15-2 16,24 17 0-16,16-5-2 16,17-1 1-16,12-2 1 15,8 1-2-15,12-5 2 16,11-5-2-16,16-7 2 15,13-6-2-15,15-13 2 16,8-14-1-16,10-23 0 16,11-15 3-16,4-19-2 15,-8-19 2-15,-71 25-1 16,3-4 1-16,-15-7 0 15,-4-4-2-15,-19 0 3 0,-12-3-4 16,-22 4 4-16,-12 1-3 16,-25 10 1-16,-10 3-2 15,-18 3 1-15,-8 3 0 16,-5 15-11-16,-6 3-25 15,1 11-2-15,4-1 2 16,1 5-3-16</inkml:trace>
  <inkml:trace contextRef="#ctx0" brushRef="#br1" timeOffset="28329">3894 1534 11 0,'16'-33'21'15,"-3"5"10"-15,0 0 2 16,4 15-15-16,-14-1-1 15,11 11 0-15,-14 3-3 16,0 0 3-16,-10 22-1 16,4-3-10-16,-7 8-2 15,-1 4-3-15,0 3 0 16,0 10 0-16,-1 5-1 15,3 4-1-15,1-1 2 0,4-4-2 16,0-6 1-16,4-6-1 16,2-9 2-16,5-11-1 15,-4-16 1-15,9-17 1 16,-3-12-1-16,4-10 2 15,1-11-2-15,-2-8 2 16,-1-7-1-16,-1-3 0 16,-7 68-1-16,6-66 0 15,-6 66 2-15,2-59-3 16,-2 59 2-16,1-42-1 15,-3 11-1-15,7 18 1 16,-5 13-1-16,5 20 0 16,0 5-1-16,9 13 2 15,0-1-2-15,8-1 1 16,4-11 0-16,6-8 0 0,5-12 1 16,4-10 0-16,2-10 0 15,-1-5 1-15,-4-9-1 16,-2-2 1-16,-36 31-1 15,0 0 0-15,42-53 2 16,-42 53-2-16,0 0 1 16,0 0-2-16,37-57 2 15,-37 57-2-15,10-8 0 16,-4 20 0-16,-4 18-1 15,1 11 0-15,-1 10-3 16,4 15 2-16,1 4-4 16,2-4-2-16,14-5-4 15,-9-13-26-15,20-5-2 0,-5-16 2 16,12-3-1-16</inkml:trace>
  <inkml:trace contextRef="#ctx0" brushRef="#br1" timeOffset="28832">4804 1693 91 0,'-13'-15'36'0,"13"15"2"16,-26-14 0-16,26 14-32 15,-24-8-1-15,12 10 0 16,-6 2-1-16,4 7 0 15,-2 8-1-15,0 4-2 16,3 4 1-16,4 3-2 0,2 0 1 16,8-1-2-16,5-3 2 15,6-7-2-15,7-12 2 16,6-10 1-16,4-16-2 15,6-8 2-15,0-6-1 16,0-5 1-16,-2-2-1 16,-5-3 1-16,-3 5-1 15,-6 7-1-15,-4 11 0 16,-6 10 0-16,-9 10 0 15,11 14 0-15,-9 15 0 16,-1 19-1-16,3 12 0 16,-4 14 0-16,3 7 0 15,-2 3-1-15,2-2 2 16,-2 1-2-16,-2-11 2 0,-4-6 0 15,-5-18 1-15,-6-5-2 16,-7-14 2-16,-6-9 0 16,-4-12-1-16,-8-13 0 15,2-9-1-15,-4-14-2 16,7-4-3-16,-3-24-15 15,21 6-19-15,0-9 1 16,19 7-2-16,4-4 0 16</inkml:trace>
  <inkml:trace contextRef="#ctx0" brushRef="#br1" timeOffset="29395">5887 1441 96 0,'-8'-56'38'15,"8"56"2"-15,-21-16-3 16,-12 11-30-16,-7 11-1 15,-8 16-1-15,-6 4-1 16,-3 15-2-16,3 9 1 16,1 7-3-16,21-1 2 15,12-4-1-15,11-4-2 16,17-6 1-16,12-9-1 0,17-11-2 15,10-10 0-15,14-7-5 16,-5-21-29-16,20 0-2 16,-8-12 2-16,7-1-3 15</inkml:trace>
  <inkml:trace contextRef="#ctx0" brushRef="#br1" timeOffset="29748">6242 1351 115 0,'-17'3'39'15,"-6"6"0"-15,-3 12-2 16,2 6-33-16,-2 7 0 16,4 6-1-16,3 5 0 15,5 5-1-15,2 4 0 0,11-3-2 16,6-1 1-16,11-7-1 15,8-8 0-15,15-12-1 16,7-13 1-16,8-12 0 16,5-14 1-16,3-11 1 15,-5-10-1-15,-5-10 2 16,-12-5-3-16,-12-6 0 15,-15 3 0-15,-13 55 0 16,-5-60 0-16,5 60 0 16,-21-53 0-16,21 53-3 15,-40-48-3-15,40 48-12 16,0 0-21-16,-85-59-1 15,46 51-1-15,-3 8 0 16</inkml:trace>
  <inkml:trace contextRef="#ctx0" brushRef="#br1" timeOffset="30402">6727 1716 104 0,'-7'10'37'0,"7"-10"2"16,0 0-2-16,20-8-34 16,-7 1-1-16,6 2 0 15,2-5 0-15,3 3 0 16,3-1-1-16,0 3 0 15,-2 1 0-15,-3 3 0 16,-6 2-1-16,-1 5 1 0,-8 4 0 16,-6 8 0-16,-6 3 0 15,-4 4-1-15,-5 3 2 16,-1 2-3-16,0-1 2 15,0-2-1-15,3-5 0 16,6-5-1-16,4-7 1 16,2-10 0-16,19 5 0 15,-1-10 0-15,7-2 0 16,-1 2 1-16,-1-1 0 15,0 4 1-15,-7 5-1 16,-8 9 1-16,-12 6 0 16,-6 9-1-16,-10 1 1 15,-8 7-1-15,-1 0 0 16,-2-2-2-16,4-8-2 0,3-8-3 15,15-6-11-15,1-25-23 16,16-4-3-16,0-21 2 16,14-3-2-16</inkml:trace>
  <inkml:trace contextRef="#ctx0" brushRef="#br1" timeOffset="36302">7820 2866 53 0,'0'13'32'0,"0"-13"1"15,-1 15-1-15,1-15-9 16,-7 21-17-16,7-21-1 15,2 26 1-15,-2-26-1 16,16 8 0-16,1-25-1 16,9-11-2-16,10-22 0 15,9-20-4-15,12-6-15 16,-2-20-19-16,6 5 0 15,-11-1-4-15,-4 15 1 16</inkml:trace>
  <inkml:trace contextRef="#ctx0" brushRef="#br1" timeOffset="37219">8001 5005 52 0,'0'0'33'0,"-13"-12"-1"16,13 12 1-16,0 0-26 15,-6 28-1-15,6-11 3 16,5 8-4-16,-2-5 1 15,8-5-2-15,4-17 0 16,13-21 0-16,10-34-1 16,19-29-1-16,17-25-6 0,8-25-28 15,16-9-4-15,-7-4 0 16,-7 12-3-16</inkml:trace>
  <inkml:trace contextRef="#ctx0" brushRef="#br1" timeOffset="38487">7945 6980 49 0,'0'0'30'15,"0"0"2"-15,-9 17-1 0,5 5-21 16,-11-1-4-16,3 10-3 16,-6-1-1-16,0 1-2 15,-1 0-4-15,-7-10-8 16,10-1-16-16,-2-8-3 15,6-8 0-15,0-9 0 16</inkml:trace>
  <inkml:trace contextRef="#ctx0" brushRef="#br1" timeOffset="38651">7808 7035 58 0,'0'0'34'16,"13"-4"-1"-16,-5 16 1 16,-5 2-20-16,15 14-6 15,-2-3-3-15,9 3-4 0,7 4-9 16,5-9-25-16,10-5 0 15,-5-9-3-15,6-6 1 16</inkml:trace>
  <inkml:trace contextRef="#ctx0" brushRef="#br1" timeOffset="39585">7811 9159 32 0,'6'-20'31'0,"-6"20"0"16,0 0 1-16,-4-14-18 15,8 28-3-15,-11-4-1 16,8 19 1-16,-7-5-4 15,9 10-2-15,-3-4-1 16,9 1 0-16,1-15 0 16,9-10-2-16,7-27 0 15,12-20-1-15,13-24-2 16,12-23-3-16,19-4-30 15,2-21-1-15,5 4-2 16,-7 7-1-16</inkml:trace>
  <inkml:trace contextRef="#ctx0" brushRef="#br1" timeOffset="40419">8003 11267 10 0,'0'0'26'0,"0"0"2"16,-6-13-10-16,6 13-1 0,0 0-3 15,0 0-2-15,-12-18-2 16,12 18-2-16,0 0-1 15,0 0-2-15,-12-12 0 16,12 12-1-16,0 0 0 16,0 0 0-16,-14 16 0 15,14 0-1-15,-5 0 0 16,5 6 0-16,0-6 0 15,5 0 0-15,-5-16-1 16,23-11 1-16,4-22-1 16,11-21 1-16,15-17-6 15,4-18-31-15,18-10-2 16,-2-5 0-16,-1 5-4 15</inkml:trace>
  <inkml:trace contextRef="#ctx0" brushRef="#br1" timeOffset="41471">8337 13291 27 0,'4'-21'34'15,"-4"4"1"-15,0 1-1 16,-5 0-25-16,5 16 0 15,0 0-3-15,-14 18-1 16,1 7-1-16,-2 18-3 16,-7 8 1-16,-2 12-1 15,-5 7-1-15,0 0 0 16,1-4-3-16,0-16-2 15,9 4-11-15,-3-29-17 0,13-11-2 16,9-14 0-16,-7-24 0 16</inkml:trace>
  <inkml:trace contextRef="#ctx0" brushRef="#br1" timeOffset="41629">8148 13451 24 0,'7'-30'35'16,"3"17"1"-16,-10 13 0 16,19 3-17-16,-19-3-7 15,20 29-3-15,-5-9-5 16,10 4 0-16,9 5-6 15,-1-12-15-15,11 13-19 16,-2-2 0-16,1 5-2 16,-6 0-1-16</inkml:trace>
  <inkml:trace contextRef="#ctx0" brushRef="#br1" timeOffset="42920">7762 15521 24 0,'0'0'29'16,"0"0"-8"-16,-2-19-3 16,2 19-3-16,0 0-4 15,8 24-3-15,-9-7 0 16,9 18-2-16,-8-6 0 15,9 9-2-15,-4-13 0 16,10-4-1-16,3-25 0 16,8-20 1-16,9-29-3 0,7-29-6 15,11-10-30-15,2-14-1 16,1 3-3-16,-10 3 1 15</inkml:trace>
  <inkml:trace contextRef="#ctx0" brushRef="#br1" timeOffset="44009">8019 17658 5 0,'-8'-11'29'0,"8"11"1"15,-11-18-12-15,11 18-3 16,-11-14-2-16,11 14-1 16,-10-1-3-16,10 1-1 0,-8 22-1 15,7-2-1-15,-9 2-1 16,10-22 0-16,-1 22 0 15,6-11 0-15,-5-11-2 16,25-30-1-16,6-32 0 16,19-25-2-16,21-28-2 15,8-29-35-15,23-13-2 16,-4 0-2-16,-1 11 1 15</inkml:trace>
  <inkml:trace contextRef="#ctx0" brushRef="#br1" timeOffset="179935.2805">10103 988 38 0,'0'0'29'0,"-47"-29"1"16,47 29-1-16,0 0-23 16,0 0 0-16,0 0 0 15,-53 4-1-15,53-4 0 16,0 0 1-16,0 0-1 15,-49 11 2-15,49-11-4 16,0 0 1-16,0 0-2 16,-48 15 1-16,48-15-1 0,0 0-1 15,0 0 0-15,0 0 0 16,-53 25-1-16,53-25 2 15,0 0 1-15,0 0-2 16,0 0 0-16,-52 42 0 16,52-42 1-16,0 0-1 15,0 0 2-15,0 0-3 16,-50 64 0-16,50-64 1 15,0 0-1-15,0 0 1 16,-39 68 0-16,23-39-1 16,-1 4 1-16,5-1-2 15,-1-6 2-15,-5-14-1 16,12 9 0-16,0-1-1 15,3-4 1-15,0-2 0 0,1 1 0 16,0 1 0-16,1 0 0 16,0-3 0-16,0 3 1 15,0-5-1-15,1 2 0 16,0-1 0-16,0-1 1 15,2 2-1-15,-2-2 0 16,2 1 0-16,1-2 0 16,1 1 0-16,-4-11 0 15,6 17 0-15,-6-17 0 16,13 16 1-16,-13-16-1 15,14 14 0-15,-14-14 0 16,11 14 1-16,-11-14-1 16,13 12 0-16,-13-12 0 15,11 11 0-15,-11-11 0 0,12 8 0 16,-12-8 0-16,20 7 0 15,-10-10 0-15,3 6 0 16,1-6 1-16,0 3-1 16,1 0 0-16,0 0 0 15,-1 0 0-15,-1-2 0 16,-1 6 0-16,0-3 0 15,-12-1 0-15,17 8 0 16,-17-8 0-16,16 10 0 16,-16-10 0-16,18 13 0 15,-8-7 0-15,0-3 0 16,0 2 0-16,2-3 0 15,-1 0 0-15,3 2 0 16,0-2 0-16,0 0 0 0,-1 1 1 16,-2-1-1-16,3-2 0 15,0 0 0-15,-1-1 0 16,-2 0-1-16,2-4 1 15,2 2 0-15,-2-2 0 16,1 0 0-16,1 1 0 16,0-2 0-16,-1 1 0 15,1-1 0-15,-1 2 0 16,0-1 0-16,0 1 0 15,0 4 0-15,0-4 0 16,-1 3 0-16,2-5 0 16,2 2 0-16,0-4 0 15,2 1 0-15,-1-2-1 0,1-3 2 16,-2 1-1-16,-1-2 0 15,0 0 0-15,0 3 0 16,-1 1 0-16,-4 2-1 16,0-1 1-16,-1 1 0 15,-10 7 0-15,17-15-1 16,-17 15 1-16,14-18 0 15,-7 6 0-15,0-1 0 16,0-3 0-16,1-3 0 16,2 2 1-16,-1-4-1 15,0-1 0-15,-9 22 0 16,0 0 0-16,0 0 0 15,0 0 0-15,26-50 1 16,-26 50-1-16,0 0 1 16,0 0-1-16,13-48 1 0,-13 48 0 15,0 0-1-15,0 0 0 16,3-56 0-16,-3 56 1 15,0 0-1-15,0 0 0 16,-9-57-1-16,9 57 1 16,0 0 1-16,0 0-1 15,-20-72-1-15,20 72 1 16,0 0 1-16,0 0 0 15,0 0-1-15,-41-62 1 16,41 62-1-16,0 0 0 16,0 0 0-16,0 0 0 15,0 0 0-15,-54-47 0 16,54 47 0-16,0 0 0 15,0 0 0-15,0 0 1 0,-51-26-1 16,51 26 1-16,0 0 0 16,0 0-1-16,-45-20 1 15,45 20-1-15,0 0 1 16,0 0 0-16,-58-19 0 15,58 19 0-15,0 0 0 16,-65-10 0-16,65 10 0 16,-57-5-2-16,57 5 1 15,-61-4-2-15,61 4-3 16,-64-2-27-16,64 2-7 15,-54-6-1-15,54 6-2 16</inkml:trace>
  <inkml:trace contextRef="#ctx0" brushRef="#br2" timeOffset="191335.2549">4323 5687 54 0,'-2'-15'35'0,"-10"-2"-1"16,2 6 2-16,-16-6-23 15,3 16-5-15,-20-1 0 16,0 15-2-16,-15 3-1 15,-2 10-1-15,-6 10 2 16,3 9-2-16,2 3 0 16,7 9-1-16,8-1 0 15,14 6-1-15,12-4 0 16,11 5-1-16,18-10-2 15,10-5-1-15,19-3-2 16,8-13-5-16,23 2-26 0,0-18-3 16,11 0 2-16,-3-14-3 15</inkml:trace>
  <inkml:trace contextRef="#ctx0" brushRef="#br2" timeOffset="191913.6593">4743 6042 79 0,'-15'0'36'0,"-13"-1"0"15,4 13 0-15,-18-4-28 16,11 13-1-16,-4 1-2 15,6 6-1-15,1 0-2 16,7 4 1-16,6-3-2 0,5-1 0 16,10-5 0-16,10-5-1 15,5-7 0-15,11-10 1 16,3-8-1-16,8-8 1 15,0-6 0-15,3-3 0 16,-5-6 1-16,-1 1-1 16,-9 2 0-16,-2 4 0 15,-12 4 0-15,-1 9 0 16,-10 10 0-16,0 0-1 15,2 9 1-15,-6 13-1 16,0 4-1-16,-1 4 0 16,4 6-2-16,1-4-1 15,10 8-8-15,1-22-24 16,14 2-2-16,-1-19 0 15,10-1-1-15</inkml:trace>
  <inkml:trace contextRef="#ctx0" brushRef="#br2" timeOffset="192619.153">5736 5785 43 0,'0'-12'28'0,"1"-6"3"16,0 8-3-16,-4-12-19 15,6 12-2-15,-11-9 2 16,8 19 1-16,-14-22-1 15,3 19-2-15,-16-4-1 16,4 12 0-16,-13 0-2 16,-2 13 0-16,-6 8-1 15,1 9 0-15,0 7 1 0,3 8-1 16,6 3 0-16,9 6-2 15,8 0 2-15,13-1-2 16,12-7 1-16,8-7-4 16,19-4 0-16,5-15-4 15,21 1-29-15,-4-22-2 16,15-1 0-16,-6-18-1 15</inkml:trace>
  <inkml:trace contextRef="#ctx0" brushRef="#br2" timeOffset="193056.4589">6193 5746 55 0,'-14'-10'36'0,"-10"-5"1"15,9 10 0-15,-8-5-11 16,4 11-22-16,-3 4 1 16,3 13-2-16,-1 4 0 15,2 14 0-15,0 7 0 16,1 12-1-16,3 5 1 15,6 3-2-15,3 2 2 16,8-7-2-16,7-6 1 16,9-8-2-16,7-14 0 15,10-16 0-15,7-16 0 16,8-17 1-16,1-13 0 15,-3-13 0-15,-2-8-2 0,-5-7 3 16,-12-7-3-16,-11 1 0 16,-14 2 0-16,-13 3 0 15,-13 5 0-15,-9 11-1 16,-7 11 2-16,-4 8-4 15,1 17 1-15,-1 6-3 16,12 22-8-16,2-5-24 16,22 18 2-16,3-6-1 15,20 8 0-15</inkml:trace>
  <inkml:trace contextRef="#ctx0" brushRef="#br2" timeOffset="193605.8432">6554 6004 100 0,'-17'12'37'0,"-1"-10"1"16,18-2-2-16,0 0-35 15,0 0 1-15,15 3-1 16,5-6 0-16,4 0 0 15,1-1 0-15,2-1-1 16,-1 1 1-16,-1 2-1 0,-1 1 1 16,-7 1-1-16,-6 3 1 15,-11-3-1-15,7 20 1 16,-12-3 0-16,-5 6 0 15,-7 1-1-15,1 2 1 16,-4-1-1-16,3-1 0 16,4-4 0-16,5-4 0 15,7-3 0-15,1-13 0 16,17 9-1-16,0-8 1 15,5 1 0-15,2 1 1 16,-4 0 0-16,-1 5-1 16,-6 1 1-16,-4 10 0 15,-11 2 0-15,-5 4 0 16,-8 5 0-16,-12 0-1 15,0 2 0-15,-2-3-1 0,0-2-3 16,1-12-4-16,14 4-29 16,-6-15-2-16,20-4 1 15,-9-11-2-15</inkml:trace>
  <inkml:trace contextRef="#ctx0" brushRef="#br2" timeOffset="195168.9363">3514 9962 89 0,'0'0'34'16,"0"0"1"-16,-3 10 0 15,21-5-34-15,2-4 0 16,11-2 1-16,10-5 0 16,12-3 0-16,10-8 0 15,7-3 0-15,2-3 1 16,0 2-2-16,-7 3 1 15,-10 10-1-15,-14 11 0 0,-17 16 0 16,-23 13-1-16,-20 16 1 16,-18 12 0-16,-13 14 0 15,-11 7-1-15,-9 5 1 16,-3-3-1-16,1 2 2 15,7-13-2-15,10-6 2 16,8-11-2-16,14-11 1 16,11-10-1-16,14-10 1 15,15-12-1-15,15-9 0 16,18-8 1-16,13-7-2 15,15-3 1-15,7-5-1 16,10-2-2-16,-6-7-3 16,7 12-30-16,-19-8-2 15,-3 10 1-15,-21-6-2 0</inkml:trace>
  <inkml:trace contextRef="#ctx0" brushRef="#br2" timeOffset="195393.0933">3624 10434 96 0,'-16'-3'37'0,"6"-10"2"15,10 13-4-15,26-27-32 16,13 9-1-16,8-2 0 15,13 0-4-15,14 8-6 16,-4-9-26-16,11 13-2 16,-9-6 1-16,7 14-3 0</inkml:trace>
  <inkml:trace contextRef="#ctx0" brushRef="#br2" timeOffset="195807.3829">4458 10386 87 0,'-12'20'39'16,"5"-7"-1"-16,4 6 1 15,-6-1-33-15,7 5-3 0,-4 0 0 16,3 6 0-1,-3-3-1-15,2 3 0 0,-2-7-1 16,4-3 0-16,2-1-1 16,2-8 1-16,-2-10-1 15,18-5 1-15,-4-7-1 16,5-8 1-16,5-4 0 15,0-7-1-15,4-3 1 16,0-1 0-16,-1 0 1 16,-2 4-3-16,-2 6 3 15,-3 5-2-15,-7 6 2 16,1 8-1-16,-14 6-1 15,19 18 1-15,-17 5-2 16,0 7 1-16,2 7-3 16,-3 2 1-16,8 6-7 15,-6-9-28-15,19 0-2 0,-3-17 0 16,18-5-2-16</inkml:trace>
  <inkml:trace contextRef="#ctx0" brushRef="#br2" timeOffset="196400.7983">5976 9925 78 0,'0'0'37'16,"-19"-23"-1"-16,2 21 1 15,-18 1-30-15,2 8-1 16,-14 6 0-16,-1 20-1 15,-13 7-1-15,3 18 0 16,-3 4-1-16,7 6 0 16,6 1-1-16,10 0-1 15,14-4-1-15,14-7 1 16,20-11-2-16,16-9 0 15,17-7-4-15,6-15-3 16,21-1-29-16,0-22-1 16,12 0-1-16,-2-20 0 0</inkml:trace>
  <inkml:trace contextRef="#ctx0" brushRef="#br2" timeOffset="197003.2197">6495 10096 73 0,'6'-23'36'16,"-10"-4"0"-16,3 6 1 16,-9-7-27-16,1 13-3 15,-8 0-2-15,1 15 0 16,-12 9-2-16,0 13 1 15,-9 11-1-15,0 10 1 16,-5 6-2-16,5 7 1 16,0 3-1-16,10-2 0 0,7-3-2 15,15-3 2-15,13-6-3 16,15-8 2-16,15-12-2 15,8-6 1-15,11-13 0 16,7-11 0-16,4-11 1 16,-2-14-2-16,-6-7 3 15,-8-8-2-15,-9-5 2 16,-11-1-2-16,-14-5 2 15,-15 3-2-15,-12 1 0 16,-12 9 1-16,-10 4-1 16,-9 9-1-16,-1 10 0 15,-2 9-1-15,3 15-3 16,3-3-9-16,14 22-23 15,5-8-2-15,21 9 0 0,2-8-1 16</inkml:trace>
  <inkml:trace contextRef="#ctx0" brushRef="#br2" timeOffset="197632.66">6876 10324 90 0,'-16'7'38'0,"-4"-6"-1"16,20-1 2-16,-15 7-36 16,15-7-2-16,19-11 1 15,5 1 1-15,8-1-2 16,7-2 1-16,0-1-1 15,4 4 1-15,-2 1-1 16,-5 4 1-16,-8 7-1 16,-14 10-1-16,-12 3 1 0,-9 7 1 15,-10 2-1-15,-6 4 0 16,-5 1 0-16,0-2 0 15,4-3-1-15,5-4 2 16,9-5-2-16,10-15 0 16,17 13 0-16,5-14 0 15,5-1 0-15,5 0 0 16,-1 1 1-16,-4 3 1 15,-3 4-1-15,-12 10 0 16,-11 3 1-16,-10 4-1 16,-8 3 1-16,-7 3-1 15,-5 0-1-15,-4-3-2 0,2-1-3 16,-4-20-16-1,18 8-18-15,-8-16-2 0,25 3 0 16,-15-26-1-16</inkml:trace>
  <inkml:trace contextRef="#ctx0" brushRef="#br2" timeOffset="199265.8023">3656 12050 46 0,'2'-11'34'0,"-4"-5"2"15,2 6 0-15,-11-13-24 16,1 19-4-16,-10-2-1 15,0 12-1-15,-9 0 1 16,-5 12-1-16,-13 6-2 16,-2 13 0-16,-12 7 0 15,1 11-1-15,0 5-1 16,4 5 0-16,8-1 0 15,9 2-1-15,15-2-1 16,14-8 0-16,19-10-1 16,16-9 0-16,18-8-1 15,12-14-2-15,12-6 0 16,6-13-4-16,13 4-20 15,-3-20-10-15,3 6 1 0,-15-10-1 16</inkml:trace>
  <inkml:trace contextRef="#ctx0" brushRef="#br2" timeOffset="199657.0761">3945 12394 87 0,'-13'-6'37'0,"13"6"1"15,-15 12-8-15,5 6-24 16,1 3-2-16,1 7-1 16,4 1 0-16,4-1-2 0,4 0 0 15,7-4 0 1,5-5 0-16,9-8 0 0,5-7 0 15,2-7-1-15,5-5 1 16,-1-4 0-16,0-2 0 16,-6-1 1-16,-7-1-1 15,-3 3 0-15,-7 3 0 16,-3-2-1-16,-10 12 1 15,0 0 0-15,0 0-1 16,0 0 0-16,5 12 0 16,-5 4 0-16,2 3-1 15,1 4-1-15,0 6-2 16,2-6-3-16,13 6-30 15,-6-16-3-15,12 2 1 16,-3-18-1-16</inkml:trace>
  <inkml:trace contextRef="#ctx0" brushRef="#br2" timeOffset="200453.6333">5349 11963 39 0,'-1'-19'36'0,"1"19"0"15,-14-18 1-15,4 16-13 0,-18-11-16 16,5 12-1-16,-19-2-2 16,3 9 0-16,-13 3-2 15,-2 11 1-15,-6 5-1 16,1 10-1-16,-1 10 0 15,4 8 0-15,7 7-1 16,12 3 0-16,12 3-1 16,14 1 1-16,20-8-2 15,13-6 0-15,19-13-1 16,18-18-1-16,19-8-3 15,8-22-4-15,23-4-27 16,-7-20-1-16,6-1 0 16,-6-16 1-16</inkml:trace>
  <inkml:trace contextRef="#ctx0" brushRef="#br2" timeOffset="200874.9279">5837 11975 72 0,'-12'-21'39'0,"5"9"-2"16,-10-1 2-16,3 12-33 15,-8 5-1-15,0 14-1 16,-3 10 0-16,-3 12-1 15,-2 11-1-15,2 9 1 16,2 2-2-16,4 1 1 16,7-1-1-16,8-8 0 0,11-8-2 15,12-11 2-15,14-14-2 16,8-15 2-16,10-12-1 15,9-11 0-15,3-15 1 16,1-7 0-16,-4-11 0 16,-5-4 0-16,-14-1-1 15,-9 0 0-15,-16 5 0 16,-13 1 0-16,-14 11-1 15,-12 2-1-15,-6 11 0 16,-5 2-1-16,5 13-2 16,-3-4-6-16,15 15-27 15,-1-3 0-15,21 2-2 16,-1 10 2-16</inkml:trace>
  <inkml:trace contextRef="#ctx0" brushRef="#br2" timeOffset="201408.3009">6231 12237 74 0,'-21'6'38'15,"21"-6"0"-15,-11 3 1 16,25-13-35-16,6-3-1 15,10 1-1-15,4-1 0 16,4 0 0-16,-2 2 0 16,-5 4-1-16,-4 6 0 15,-7 9 1-15,-15 7-1 16,-6 8 1-16,-9 3-1 15,-6 4 1-15,-5-1-1 16,1 2 0-16,3-4-1 16,0-4 0-16,10-6 0 15,6-6 0-15,1-11 0 16,23 5-1-16,-1-6 1 15,6 0 0-15,1-1 0 0,1 3 1 16,-3 3 0-16,-6 6 0 16,-10 2 0-16,-2 7 1 15,-14 2 0-15,-6 3-1 16,-6 1 0-16,-1-3-2 15,-2-1 0-15,0-6-3 16,5 4-4-16,-9-12-31 16,16 7-2-16,-5-14 1 15,13 0-2-15</inkml:trace>
  <inkml:trace contextRef="#ctx0" brushRef="#br2" timeOffset="202723.2209">3780 16063 17 0,'3'-18'36'0,"-3"18"2"16,7-23-3-16,-7 23-24 15,0 0-2-15,7 22-2 16,-12 2-2-16,4 17-2 16,-2 9 0-16,-2 11-3 15,0 8 2-15,2 6-2 16,3 1 0-16,0-3-3 15,5-1-1-15,0-24-6 16,16-1-25-16,-7-23-1 16,13-6-1-16,-8-27 1 0</inkml:trace>
  <inkml:trace contextRef="#ctx0" brushRef="#br2" timeOffset="202942.3742">3831 16031 51 0,'-22'0'38'16,"15"13"-2"-16,-5-10-1 16,12-3-34-16,0 0 0 15,29 8-1-15,6-12-1 16,8-6-1-16,9 2-4 15,-1-14-7-15,10 14-21 16,-7-8-2-16,1 14 0 0</inkml:trace>
  <inkml:trace contextRef="#ctx0" brushRef="#br2" timeOffset="203137.5107">3906 16344 38 0,'-13'25'37'15,"13"-25"0"-15,7 11 0 16,9-22-34-16,17-2 0 16,10-5-5-16,2-16-20 15,14 15-12-15,-8-11-2 0,7 10 0 16</inkml:trace>
  <inkml:trace contextRef="#ctx0" brushRef="#br2" timeOffset="203714.9146">4354 16465 33 0,'8'12'35'16,"-8"-12"3"-16,28 0-3 16,-8-7-33-16,9-2 0 15,3-6-1-15,6-1 2 16,-2-2-2-16,-1-1 2 0,-5 1-2 15,-7 2 2-15,-12-5-3 16,-7 8 2-16,-4 13 0 16,-26-10-1-16,-2 10 1 15,-7 8-1-15,-4 3 4 16,-2 8-4-16,2 8 2 15,3 6-1-15,5 1 1 16,7 9-2-16,8-1 1 16,10 1-1-16,11-5-1 15,12-6 0-15,17-9-2 16,10-20-4-16,30-1-32 15,-3-28 0-15,19-2-2 16,-1-20 1-16</inkml:trace>
  <inkml:trace contextRef="#ctx0" brushRef="#br2" timeOffset="204401.3944">5621 16107 20 0,'-4'-21'34'0,"-1"4"2"16,-10-6 0-16,1 12-29 15,-15-2-1-15,3 11 0 16,-10 3 0-16,1 13-1 16,-13 9-1-16,6 13 0 15,-4 11-1-15,2 8 1 16,4 4-1-16,4 6-2 15,8-2 1-15,11-2-1 16,10-9 0-16,13-11-1 16,14-10-1-16,14-16-1 0,20-9-6 15,4-25-14-15,21 4-16 16,-5-20 0-16,13 5 0 15</inkml:trace>
  <inkml:trace contextRef="#ctx0" brushRef="#br2" timeOffset="204781.6608">5881 16153 38 0,'-19'-7'36'15,"5"7"3"-15,-8-3-2 16,10 8-31-16,-6 0-2 0,3 15 0 15,-2 4-2-15,1 11 2 16,-2 5 0-16,4 8-3 16,4 6 2-16,4 4-2 15,6 0 2-15,11-7-2 16,6-6 0-16,11-8 0 15,10-13 0-15,8-13-1 16,8-16 1-16,2-15-1 16,2-15 1-16,-6-8-1 15,-4-12 0-15,-11-5 0 16,-16 2 0-16,-15 1-1 15,-13 8-1-15,-16 1 0 16,-10 11-3-16,-6 3 1 16,-3 16-3-16,-3-7-6 0,17 19-24 15,-2-5-2-15,30 11 2 16,-14-6 0-16</inkml:trace>
  <inkml:trace contextRef="#ctx0" brushRef="#br2" timeOffset="205415.1039">6307 16427 42 0,'0'0'37'15,"0"0"2"-15,0 0-3 16,0 0-33-16,8-17-2 15,7 6 1-15,4 1-1 16,6-1-2-16,7 0 3 16,-1-1-2-16,3 3 2 15,-2-2-2-15,-1 6 2 16,-4 2-2-16,-5 8 1 0,-9 4 2 15,-10 9-2-15,-12 5 0 16,-7 8-1-16,-10 2 2 16,-2 4-1-16,-3-2 1 15,1-2-1-15,3-6-1 16,10-7 1-16,11-9-1 15,6-11 2-15,22-6-2 16,5-6 1-16,5 0 0 16,5 0 0-16,-3 5 0 15,-1 7 1-15,-11 14-1 16,-10 10 0-16,-12 12 0 15,-15 7 1-15,-8 5-2 16,-8 3 1-16,-4 1-2 16,-3-7-1-16,5-4-2 0,0-26-21 15,22-1-14-15,2-22-2 16,23-5 1-16,3-23 0 15</inkml:trace>
  <inkml:trace contextRef="#ctx0" brushRef="#br2" timeOffset="212778.7256">8860 17112 43 0,'0'0'36'15,"14"-6"2"-15,-14 6-4 16,5 10-29-16,-9 2-3 0,7 5 1 16,-2 3-1-16,0 6 2 15,2 4-3-15,2 6 4 16,0 1-3-16,-1 4 2 15,-2-3-1-15,-1 3 0 16,-1-7-1-16,0-4 0 16,-3-7 0-16,1-7 0 15,2-16-1-15,-3 13 0 16,3-13 0-16,1-23 0 15,1-1-1-15,2-8 0 16,0-6 0-16,3-6-2 16,-1-4 2-16,0-1-2 15,-2-1 2-15,-2 3-2 16,3 1 2-16,-1 5-1 0,0 5 1 15,1 3 0-15,5 6 1 16,2 5-1-16,3 2 1 16,8 6 0-16,2 7-1 15,4 4 1-15,3 2-1 16,-1 3 0-16,-1 4 1 15,-2 0-1-15,-3 5 0 16,-12 8 0-16,-2 2 0 16,-11 7 0-16,-8 3 0 15,-8 4 1-15,-6 3 0 16,-5 1 0-16,0 0 0 15,1-8 0-15,5-2-1 16,2-7 2-16,12-8-2 16,7-14 0-16,16 9-1 0,8-13 1 15,5-7 0-15,4 3 0 16,4-2-1-16,-1 2 1 15,-3 4 0-15,-7 8 1 16,-10 8-1-16,-9 9 0 16,-10 8 0-16,-12 1 1 15,-9 7-1-15,-5 0 1 16,-8 1-1-16,-1-7 0 15,7-1-2-15,-1-10-1 16,12-5-4-16,0-12-17 16,20-3-16-16,12-15-1 15,15-3-1-15,2-10 1 16</inkml:trace>
  <inkml:trace contextRef="#ctx0" brushRef="#br2" timeOffset="213122.1434">9460 17321 55 0,'0'12'40'0,"0"-12"0"16,0 0 0-16,19 5-35 15,4-10 1-15,1-5-2 16,10-3-1-16,-2-2 0 15,3 3-2-15,-2-1 0 16,-6-2 1-16,-8 2-2 16,-4 2 1-16,-15 11 0 15,2-17 0-15,-2 17-1 0,-22-9 1 16,3 9 0-16,-3 5-1 15,-3 3 2-15,1 11-1 16,-2 4 0-16,3 5 0 16,2 4 0-16,6 1 0 15,8-3-1-15,6-3-1 16,12-5-4-16,1-11-18 15,23-1-20-15,2-10 1 16,18-6-1-16,1-10 0 16</inkml:trace>
  <inkml:trace contextRef="#ctx0" brushRef="#br2" timeOffset="213699.7097">10378 16989 47 0,'0'-10'40'16,"-11"1"-2"-16,11 9-3 15,-37 0-25-15,16 14-2 16,-11-4-2-16,3 10-1 15,-5 3-1-15,3 7 0 16,0 4-1-16,3 3 0 16,4 7-1-16,4-3 0 0,10 6 0 15,5-7-1-15,12-4 0 16,10-10-1-16,14-7-1 15,7-16-3-15,16-5-5 16,-2-20-34-16,25-7 2 16,-1-11-3-16,9-2 3 15</inkml:trace>
  <inkml:trace contextRef="#ctx0" brushRef="#br2" timeOffset="214074.3473">10737 16951 66 0,'-27'21'43'0,"-4"-6"-2"0,8 8 2 16,-1-1-39-16,3 5-1 16,1 1-1-16,6 2 2 15,2 3-2-15,9 2 1 16,5 0-2-16,9 0 1 15,4-8-1-15,13-5 1 16,5-9-1-16,8-9-1 16,5-10 0-16,4-11-1 15,-3-5 1-15,-3-6-2 16,-5-4 1-16,-12-1 0 15,-11 2-1-15,-12 1 0 16,-8 3 1-16,-14 6 0 16,-10 0 0-16,-1 5 0 15,-3 1 0-15,-3 7-1 0,4 4 0 16,2 4 0-16,7 5-3 15,0-2-4-15,22 16-30 16,0-19-2-16,1 25-1 16,-1-25 0-16</inkml:trace>
  <inkml:trace contextRef="#ctx0" brushRef="#br2" timeOffset="214651.9136">11082 17198 59 0,'0'0'43'15,"-16"13"-3"-15,16-13 3 16,0 0-38-16,0 0-2 15,25-8 0-15,-1-3-2 16,3-3 0-16,4 3-1 16,-3-2 0-16,-1 1 0 15,-4 5 0-15,-5 3 1 16,-18 4-1-16,12 6 1 0,-12-6-1 15,-11 18 2-15,2-5-2 16,-2 1 1-16,0 1 0 16,1-2 0-16,4-1-1 15,5 1 1-15,1-13-1 16,10 17 0-16,-1-10 1 15,2-2-1-15,2-1 0 16,-4 0 0-16,2-1 0 16,-11-3 1-16,13 13-1 15,-13-13 1-15,-5 20 0 16,-3-3 0-16,-4 1 0 15,0 2-1-15,-4 1 1 16,1-5-2-16,3 2-1 16,-3-6-7-16,17 3-32 0,-2-15 0 15,-10 3-3-15,10-3 1 16</inkml:trace>
  <inkml:trace contextRef="#ctx0" brushRef="#br3" timeOffset="334560.186">1071 3512 70 0,'-2'-10'32'15,"2"10"1"-15,-8-18-2 16,8 18-23-16,0 0-2 0,0 0-2 15,-13 8-1-15,13 14-2 16,-6 4 2-16,4 17-2 16,-6 9 0-16,-1 10 0 15,-2 12-1-15,1 7 1 16,-3-1-1-16,0-1 2 15,3-7-2-15,2-9 1 16,2-13 0-16,2-13 0 16,3-19 0-16,1-18 1 15,7-21 0-15,2-14-1 16,2-17 1-16,3-11 0 15,-3-11 0-15,4-10-2 16,-2-4 1-16,1-1 0 16,0 8 0-16,-1 8 0 15,-3 12-1-15,-1 14 1 0,1 12-1 16,0 22 1-16,2 19 0 15,0 18-3-15,2 19 3 16,1 12-2-16,4 11 2 16,4 10-1-16,5 5 0 15,1-2-1-15,3-5 2 16,2-7 0-16,-1-12-1 15,6-13 0-15,-5-20 1 16,1-16 0-16,-1-23 1 16,-4-17-1-16,-5-18 1 15,-3-9-1-15,-5-12 1 16,-6-5 0-16,-3-6-2 15,-4 5 1-15,-3 8-2 0,-3 11-1 16,0 17-3-16,-3 7-4 16,5 36-26-16,9-14-3 15,5 35 0-15,0 3-1 16</inkml:trace>
  <inkml:trace contextRef="#ctx0" brushRef="#br3" timeOffset="334981.6533">2128 3868 88 0,'-30'-7'37'15,"5"14"-1"-15,-14 0 2 16,12 18-32-16,-13 5-2 16,10 10 1-16,-3 2-2 15,9 4-1-15,5-5 0 16,9-3-1-16,10-8 0 15,10-9 0-15,10-15 0 16,8-11 0-16,5-12 0 16,2-9 0-16,2-7 0 15,-1-2 0-15,-4-4 1 16,-4 3-2-16,-6 2 1 15,-8 6 0-15,-2 11-1 16,-12 17 0-16,0 0 0 0,0 0 0 16,4 23-1-16,-6 5-1 15,2 6-2-15,0-4-3 16,17 9-19-16,-4-22-12 15,17-2 1-15,-2-24-2 16,17-8 2-16</inkml:trace>
  <inkml:trace contextRef="#ctx0" brushRef="#br3" timeOffset="335200.1919">2661 3231 92 0,'-20'31'35'0,"1"21"0"0,-5 8 2 15,5 20-35-15,2-5 0 16,3 3-1-16,6-5-1 16,5-9-2-16,10-3-7 15,-6-21-25-15,10-8-1 16,-5-18 0-16,6-7-3 15</inkml:trace>
  <inkml:trace contextRef="#ctx0" brushRef="#br3" timeOffset="335356.2909">2476 3570 110 0,'-12'-14'40'16,"12"14"1"-16,14 11-3 16,3-4-37-16,16-5-1 15,10-10-10-15,14 8-26 0,-4-12-2 16,13 8-2-16,-3-10-3 15</inkml:trace>
  <inkml:trace contextRef="#ctx0" brushRef="#br3" timeOffset="336651.9126">8861 3382 62 0,'-1'-24'34'15,"1"6"0"-15,-14-6 0 16,14 24-22-16,-35-21-3 15,10 26-1-15,-15 5-1 16,-4 15-1-16,-10 8-1 0,0 15-1 16,-3 5-1-16,5 4-1 15,8 3 1-15,10-2-3 16,19-4 2-16,15-7-2 15,15-10 0-15,21-8-1 16,14-6-1-16,7-11-4 16,18 4-30-16,-9-16-1 15,7 8 0-15,-10-15-1 16</inkml:trace>
  <inkml:trace contextRef="#ctx0" brushRef="#br3" timeOffset="337229.4789">9462 3351 83 0,'-7'-22'38'15,"-13"-3"-2"-15,-2 17 1 16,-19 4-32-16,4 15 0 15,-10 9-1-15,3 15-1 16,-6 11 1-16,4 9-2 16,0 7 1-16,13 2-1 15,9 1 0-15,11-3-1 16,12-6 0-16,16-7-1 15,12-12 0-15,17-10 0 16,10-16 1-16,9-16-1 16,1-15 1-16,2-14 0 15,-3-19-1-15,-6-7 1 16,-11-9 0-16,-16-6 0 15,-11 5-1-15,-18 2-1 0,-13 8 0 16,-11 9-1-16,-5 13 0 16,-9 9-3-16,6 24-4 15,-10 3-28-15,22 23 0 16,-1-5 1-16,20 17-2 15</inkml:trace>
  <inkml:trace contextRef="#ctx0" brushRef="#br3" timeOffset="337713.3858">9705 3730 102 0,'-27'10'37'16,"5"-13"1"-16,22 3-3 16,0 0-34-16,24-10-1 15,10 1 1-15,4 1 0 16,6 1-1-16,7 1 1 15,-4 4 0-15,-3 1 0 16,-11 6 0-16,-10 6 0 16,-13 4 0-16,-10 5 1 15,-15 2 0-15,-9 6 0 16,-6-1-1-16,-3-4 1 15,3-1-2-15,2-6 0 16,9-3 0-16,19-13 0 0,-2 12-1 16,18-13 1-16,12-1-1 15,6 2 0-15,0 1 1 16,3 3 1-16,-5 7-1 15,-9 6 1-15,-17 10-1 16,-12 6 1-16,-13 5-1 16,-8 0 0-16,-7 1-1 15,-3-6-4-15,11 1-16 16,-5-30-17-16,31-4 1 15,-9-37-2-15,26-1-2 16</inkml:trace>
  <inkml:trace contextRef="#ctx0" brushRef="#br3" timeOffset="338166.0726">10358 3376 97 0,'26'-17'37'16,"-9"-6"1"-16,11 8-1 15,2-7-35-15,1 3 0 0,-2 0 0 16,0 9 0-16,-9 6 0 15,-3 13 0-15,-12 9-1 16,-9 9 1-16,-7 7-1 16,-9 7 1-16,-4 4 0 15,-3 2-1-15,-1-5 0 16,3-4 0-16,3-8 0 15,8-6-1-15,9-9 0 16,5-15 0-16,23 5-2 16,3-16-3-16,13 8-18 15,-3-16-16-15,15 8 1 16,-9-11-1-16,10 11-1 15</inkml:trace>
  <inkml:trace contextRef="#ctx0" brushRef="#br3" timeOffset="338431.4412">10915 3394 103 0,'0'0'40'0,"0"10"2"16,0-10-3-16,27-1-33 16,-2 0-4-16,6 0 0 15,4-2 0-15,3 2-1 0,0 1-3 16,-3-9-9-16,5 14-26 15,-14-14-3-15,3 11 1 16,-13-15-3-16</inkml:trace>
  <inkml:trace contextRef="#ctx0" brushRef="#br3" timeOffset="350716.4325">1447 4558 82 0,'0'0'35'0,"0"0"-1"0,-3 20 1 15,-13 8-34-15,2 4 0 16,-1 3 0-16,-2 7 1 16,-3 1 1-16,1 2 0 15,0-7 0-15,4-3 1 16,0-9-1-16,6-5 0 15,1-11-1-15,8-10 0 16,0 0-1-16,0 0 0 16,8-24 0-16,2 1 0 15,-2-6 0-15,1-1 0 16,2-5 0-16,-3 3-1 15,0 0 0-15,-2 5 0 16,1 7 0-16,-3 5 0 16,-4 15 0-16,13-6 0 0,-13 6 0 15,20 22 0-15,-9 1 0 16,8 7-1-16,3 4 1 15,0 6 0-15,4-1 0 16,3 1 0-16,3-6-1 16,1-6 1-16,2-10 1 15,1-12 0-15,2-12 1 16,3-14-1-16,-5-11 1 15,2-7 0-15,-10-9 0 16,-3-2-1-16,-9 1 0 16,-6 1-1-16,-9 7-1 15,-6 9-2-15,-2 12-2 16,-7 1-5-16,14 18-25 15,-3 11-4-15,10 7-1 0,1-1 0 16</inkml:trace>
  <inkml:trace contextRef="#ctx0" brushRef="#br3" timeOffset="351122.2899">2312 4667 96 0,'-42'3'39'0,"4"17"2"16,-14-1-2-16,9 13-33 16,-6-1-2-16,11 4 0 15,4-1-1-15,18 2-1 0,7-9-1 16,18-6 0-16,13-11 0 15,14-8-1-15,9-10 0 16,5-5 0-16,5-9 1 16,-4-3-1-16,-6-3 0 15,-5-2 0-15,-10 2 0 16,-11 4 0-16,-6 6 1 15,-10 1-1-15,-3 17 0 16,-13-8 0-16,2 16 0 16,-3 7 0-16,-1 7 0 15,4 3-2-15,7 3-1 16,0-5-3-16,23 4-10 15,-5-26-13-15,23 1-11 16,2-21-1-16,17-5 0 0,-2-19 2 16</inkml:trace>
  <inkml:trace contextRef="#ctx0" brushRef="#br3" timeOffset="351309.6086">2915 4165 75 0,'0'0'41'15,"-24"2"-2"-15,8 37 0 16,-13 3-12-16,2 23-26 15,1 7 0-15,2 6-2 16,6-2-1-16,2-8-2 16,13 1-13-16,-2-31-22 15,16-7 1-15,-11-31-1 16,23 8 1-16</inkml:trace>
  <inkml:trace contextRef="#ctx0" brushRef="#br3" timeOffset="351450.0978">2759 4479 105 0,'-10'-15'42'0,"-10"-4"1"16,20 19-2-16,-12-5-28 15,12 5-9-15,32-3-7 16,-2-12-12-16,22 16-10 16,-10-12-17-16,15 6-2 15,4-5-2-15,2 4 0 16</inkml:trace>
  <inkml:trace contextRef="#ctx0" brushRef="#br2" timeOffset="359395.5369">3771 3659 74 0,'5'-10'36'0,"-5"10"-2"15,0 0 1-15,5 16-32 16,-8-1-1-16,2 7-1 15,-2 6-1-15,-1 12 1 16,0 3 0-16,-2 12 0 16,-2 1 0-16,-2 5 2 15,1-4-2-15,0-3 2 16,-1-10-1-16,1-5 0 15,4-14 0-15,0-10 0 16,5-15 0-16,2-23 0 16,5-12 0-16,1-12-1 15,4-11 1-15,0-9 0 16,1-7-1-16,-1-3 0 15,0 2-1-15,-1 7 1 0,-2 11-1 16,1 11 1-16,-4 13-2 16,-2 11 1-16,-4 22 0 15,15 14 0-15,-2 17 0 16,0 16 0-16,2 9 0 15,4 14 0-15,5 6 1 16,5 3-2-16,0-4 1 16,2-10 0-16,0-11 1 15,2-14 0-15,-5-17 1 16,0-17 0-16,0-25 0 15,-6-15 1-15,-3-19 0 16,-4-8-1-16,-5-15 0 16,-1-5 0-16,-6-4-2 15,-2 3 0-15,-5 13-2 0,1 8 0 16,-1 18-3-16,-3 8-2 15,7 35-5-15,-3-15-26 16,16 39-1-16,-4-4 1 16,13 17 0-16</inkml:trace>
  <inkml:trace contextRef="#ctx0" brushRef="#br2" timeOffset="359817.0042">4690 3916 85 0,'6'-16'37'16,"-13"-11"1"-16,3 12 1 0,-13 2-33 15,2 3 0-15,-8 7-2 16,1 11 0-16,-6 13-1 15,1 12-1-15,1 6 0 16,0 4 0-16,5 3-1 16,6-2 0-16,8-6 0 15,6-6 0-15,8-14 0 16,11-14 0-16,5-12 0 15,8-9 0-15,3-10 0 16,3-5 0-16,-4-1 0 16,0 0-1-16,-8 5 0 15,-2 3 1-15,-9 15-1 16,-14 10 0-16,8 21-1 15,-12 6 1-15,1 9-2 0,-4 0-1 16,7 8-3-16,-1-13-8 16,14 10-23-16,-4-22-4 15,17-1 1-15,-2-14-2 16</inkml:trace>
  <inkml:trace contextRef="#ctx0" brushRef="#br2" timeOffset="360316.521">5006 4224 60 0,'-2'-17'38'15,"2"17"-1"-15,14-18 1 16,0 15-14-16,-5-14-17 16,10 6-2-16,-6-3-1 15,7 4-1-15,-1 1-1 16,-3 3-1-16,0 3 0 15,-2 4 1-15,-4 3-2 16,-10-4 2-16,14 20-2 0,-16-3 2 16,-5 3-2-16,0 3 1 15,-4 1 0-15,-4 5 0 16,1-1 0-16,3-3-1 15,0 0 0-15,2-5 0 16,5-3 0-16,6-4 0 16,-2-13 0-16,23 3-1 15,-2-12 0-15,-1-6-3 16,12 11-30-16,-10-15-5 15,6 10 0-15,-9-5-2 16</inkml:trace>
  <inkml:trace contextRef="#ctx0" brushRef="#br2" timeOffset="363235.5723">6037 3696 70 0,'0'0'35'0,"-8"-29"1"15,5 13 1-15,-9-11-29 16,7 3 0-16,-3-6-3 16,4 7 2-16,-3-3-3 0,-2 7 0 15,-8 9-1-15,-2 11-1 16,-12 10 1-16,-2 17-1 15,-15 11 0-15,-4 13-1 16,-10 8 1-16,3 9-1 16,4 4 1-16,10 1-2 15,8-2 1-15,15-6-1 16,21-2 0-16,14-10-1 15,20-6-1-15,7-7-1 16,15-9-3-16,8-18-5 16,20-3-25-16,-10-22-2 15,15-3 1-15,-8-17-2 16</inkml:trace>
  <inkml:trace contextRef="#ctx0" brushRef="#br2" timeOffset="363797.5286">6593 3735 23 0,'0'0'26'0,"14"-11"2"16,-14 11-6-16,11-21-4 15,-1 16 0-15,-16-17 1 16,6 22-2-16,-1-30-5 0,1 20-1 15,-13-10-2-15,4 10-1 16,-14 0-3-16,-4 8 0 16,-7 6-1-16,-7 10-1 15,-8 10 0-15,0 9-2 16,-2 10 1-16,2 8-2 15,4 4 1-15,10 3-1 16,8 2 1-16,17-4-1 16,11-4 0-16,18-9 0 15,18-11 0-15,15-12 1 16,10-17-1-16,11-14 1 15,4-16-1-15,-1-14 1 16,-4-13 0-16,-13-7 0 16,-15-4 0-16,-10-3-1 0,-20 3 0 15,-19 7 1-15,-14 6-3 16,-9 9 1-16,-11 13-1 15,-4 9-1-15,3 15-5 16,-4-1-12-16,18 26-17 16,1-7-2-16,25 20 2 15,2-11-2-15</inkml:trace>
  <inkml:trace contextRef="#ctx0" brushRef="#br2" timeOffset="364297.0455">6870 4001 106 0,'-23'2'38'0,"23"-2"2"16,-12 0-3-16,12 0-36 16,21-13 0-16,11 3 0 15,6 1 0-15,3 1 0 16,1 3-1-16,-1 1 1 15,-5 6-1-15,-10 5 1 16,-8 5 0-16,-9 6-1 16,-11 3 1-16,-9 7 1 15,-5-3-1-15,-1 3 0 0,-7 0 0 16,5-5-1-16,-1-5 0 15,8-1 1-15,6-6-1 16,6-11-1-16,17 5 1 16,1-6 0-16,10-1 0 15,1-1-1-15,1-1 2 16,-2 3-1-16,-5 4 1 15,-8 7-1-15,-9 5 1 16,-12 5-1-16,-9 6 0 16,-7-1-1-16,-3 3-1 15,-1-7-2-15,4 0-5 16,-9-17-29-16,31-4-2 15,-15-13 1-15,28-4 0 16</inkml:trace>
  <inkml:trace contextRef="#ctx0" brushRef="#br2" timeOffset="364749.7326">7250 3487 109 0,'-4'9'38'0,"4"-9"1"16,28-9-4-16,-1-5-32 15,8 2-1-15,-2-2 1 16,3 2-1-16,-4 2-1 15,-3 3 1-15,-9 6-1 16,-8 8 0-16,-12 7 1 16,-12 7-1-16,-7 7 0 15,-8 6 1-15,-3-1-1 16,0 2 0-16,3-3 0 15,3-6-2-15,11-5 2 16,15-8-2-16,16-6-1 16,9-12-4-16,18 9-16 0,-6-22-16 15,18 11-2-15,-10-16-1 16,8 11-1-16</inkml:trace>
  <inkml:trace contextRef="#ctx0" brushRef="#br2" timeOffset="364952.6613">7713 3517 118 0,'0'0'42'0,"-1"10"1"0,1-10-3 15,29-10-38-15,3 2-1 16,3-1-4-16,8 10-12 16,-6-16-23-16,7 13-2 15,-11-12-1-15,2 10-2 16</inkml:trace>
  <inkml:trace contextRef="#ctx0" brushRef="#br3" timeOffset="516783.0033">816 7527 77 0,'0'0'33'15,"-2"16"0"-15,1 10-2 16,-7 7-28-16,2 14 1 15,-6 4-2-15,2 12 3 16,-7 7-2-16,2 4-1 16,-2-8 1-16,5-7-1 15,0-11 0-15,4-9-1 16,2-12 1-16,7-14-1 15,3-24 2-15,4-14 1 16,0-14-2-16,6-10 2 16,-1-13-1-16,2-10 0 0,-1-10-1 15,1 2 0-15,-2 3 0 16,1 7-1-16,0 10 0 15,0 11-1-15,-1 11 1 16,3 10-1-16,-1 13 1 16,0 12 0-16,3 8 0 15,3 9 0-15,1 7 0 16,1 8 0-16,3 9 0 15,2 10 0-15,-2 4 0 16,-2 6-1-16,-2 4-1 16,-6-2 1-16,0 2-2 15,-4-4 0-15,-3-3-1 16,-4-9-3-16,-2-5 1 15,-5-12-4-15,4-4-1 0,-13-15 1 16,11-10 0-16,-25-1 2 16,7-10 2-16,-9-11 3 15,-1-4 1-15,-2-2 5 16,-4-7 3-16,8 6 1 15,-7-4 0-15,14 13 1 16,-3-3-2-16,10 14-1 16,12 9 0-16,0 0-2 15,0 0-2-15,20 2-1 16,10 7-3-16,7-3-6 15,23 8-25-15,-7-11-6 16,16 8 1-16,-4-9-3 16</inkml:trace>
  <inkml:trace contextRef="#ctx0" brushRef="#br3" timeOffset="517282.3249">1590 7868 111 0,'-24'-12'38'15,"3"9"2"-15,-6-12-9 16,6 14-27-16,-3 0 1 16,3 9-1-16,-2 7-1 15,3 8 0-15,2 4 0 16,4 10-2-16,4 1 0 15,4-2-1-15,7 0 0 16,9-5-1-16,7-11 2 0,6-11-2 16,7-13 0-16,3-12 2 15,5-7-1-15,0-8 2 16,-3-4-2-16,-2-3 2 15,-6 4-2-15,-6 2 1 16,-5 8-1-16,-5 7 0 16,-11 17-1-16,0 0 1 15,10 13-1-15,-16 18 0 16,-3 13 1-16,-1 10-2 15,-1 9 2-15,-3 9-1 16,-1 3 1-16,-1 0 0 16,1-7 0-16,-1-9 1 15,-1-12-1-15,0-8 1 16,-1-15-1-16,-1-14-1 15,-3-15-1-15,-2-18-3 0,8-5-6 16,-8-24-8-16,20 5-14 16,-7-20-7-16,14 3 1 15,0-6-1-15</inkml:trace>
  <inkml:trace contextRef="#ctx0" brushRef="#br3" timeOffset="517563.1933">2094 7476 105 0,'6'-19'39'15,"-6"19"1"-15,0 0-2 0,-15 18-32 16,4 2-4-16,1 12 0 15,2 7-1-15,-1 8 0 16,3 6-1-16,0 4-1 16,6-2-1-16,-2-7-2 15,6 2-7-15,-4-19-26 16,10-4-1-16,-10-27-1 15,17 9 1-15</inkml:trace>
  <inkml:trace contextRef="#ctx0" brushRef="#br3" timeOffset="517703.6275">1977 7678 118 0,'-29'-22'40'0,"11"15"2"16,-4-4-2-16,22 11-34 0,0 0-3 16,23-6-4-16,16 6-9 15,2-21-11-15,29 20-8 16,-8-21-7-16,22 9-5 15,2-7-3-15,7 5 0 16</inkml:trace>
  <inkml:trace contextRef="#ctx0" brushRef="#br3" timeOffset="522743.6549">9185 7580 83 0,'9'-31'38'16,"0"9"-1"-16,-12-3 0 15,3 25-31-15,-28-10-2 16,2 19-1-16,-9 12 0 0,-8 16 1 15,-8 14-2-15,-1 10 1 16,-5 8-1-16,8 8-1 16,9 2 1-16,11-2-2 15,14-4 1-15,16-12-1 16,16-11-1-16,18-10-1 15,20-13-1-15,15-18-1 16,16-7-2-16,-3-28-6 16,17 1-25-16,-11-19-1 15,1-4 2-15,-14-13-2 16</inkml:trace>
  <inkml:trace contextRef="#ctx0" brushRef="#br3" timeOffset="523071.3347">9671 7558 89 0,'-8'-48'37'0,"-10"6"1"15,1 23 1-15,-16 9-31 16,7 25-1-16,-6 11-2 15,2 24-1-15,-5 11-1 16,1 13 0-16,4 9-2 16,7 5 0-16,13-4-1 15,8-7 1-15,14-10-1 16,16-14 0-16,11-16 1 15,10-19-1-15,7-22 2 16,3-17 0-16,-1-16 0 16,-4-12-1-16,-9-10 1 15,-11-9 0-15,-13-7-1 16,-13-1 0-16,-13 5-2 15,-11 6 0-15,-7 13 0 0,-6 6-2 16,1 16-1-16,-1 4-6 16,15 27-15-16,0-1-15 15,18 15-1-15,3-4 0 16,19 11 0-16</inkml:trace>
  <inkml:trace contextRef="#ctx0" brushRef="#br3" timeOffset="523555.0525">10034 8014 106 0,'-34'8'41'0,"16"1"1"0,3-15-3 15,15 6-36-15,18-19-2 16,12 4 1-16,10 6-1 16,0 0 0-16,3 1-1 15,-1 3 0-15,-5 5-1 16,-5 6 2-16,-13 2-1 15,-9 8-1-15,-10 4 1 16,-8 2 0-16,-7 1 0 16,-5 2-1-16,-2 0 1 15,-2-4 0-15,4 2 0 16,5-7-1-16,7-4 1 15,8-12 0-15,14 13 0 16,5-12 0-16,10-1 0 16,2 0-1-16,1-1 1 0,-2 4 0 15,-3 3 0-15,-10 7 0 16,-8 3 0-16,-12 4 1 15,-8 4-1-15,-8 0 0 16,-4-1-1-16,-1-4-2 16,4 2-5-16,-8-21-19 15,28 0-14-15,-12-13 1 16,26-4-2-16,3-14 1 15</inkml:trace>
  <inkml:trace contextRef="#ctx0" brushRef="#br3" timeOffset="523913.9399">10614 7553 98 0,'-23'6'39'0,"8"-12"1"16,15 6-2-16,18-8-34 16,16 3 0-16,8-1 0 15,1 1-1-15,-1 3 0 16,0 3 0-16,-8 3-2 15,-6 8 1-15,-19 4 0 16,-9 7-1-16,-15 5 0 16,-10 4 0-16,-5 3-1 15,-4-2 1-15,0 2-1 0,4-5 1 16,6-3-2-16,13-8-1 15,17-5-2-15,9-19-12 16,26 8-14-16,-3-18-12 16,15-1 1-16,1-12-2 15,13-4 2-15</inkml:trace>
  <inkml:trace contextRef="#ctx0" brushRef="#br3" timeOffset="524101.1855">11127 7590 114 0,'-31'15'41'0,"19"3"1"16,12-18-1-16,0 0-39 0,32-2-3 16,13-9-2-16,12 6-9 15,-10-13-26-15,23 4-4 16,-11-6 1-16,3 9-2 15</inkml:trace>
  <inkml:trace contextRef="#ctx0" brushRef="#br3" timeOffset="528267.4001">895 8804 85 0,'0'0'36'0,"0"0"0"16,0 0-2-16,-14 3-29 15,8 15-2-15,-3 9 0 16,2 11 0-16,-4 9 0 15,0 13-2-15,-2 8 2 16,-2 5-2-16,4-5 0 16,-1-5 0-16,3-11 0 15,1-9 1-15,2-13 0 16,5-17-1-16,1-13 1 15,5-34-1-15,0-7 1 16,7-14-1-16,-1-12 1 16,3-8-1-16,1-9-2 15,2-5 2-15,-1 10-1 16,2 3 0-16,-1 12-1 0,-3 12 2 15,1 13-2-15,0 11 1 16,2 17 1-16,2 15-1 16,1 18 0-16,5 14 2 15,-2 14-1-15,2 12 0 16,0 12 0-16,-1 5 0 15,0 7-1-15,-4-2-2 16,0-1-1-16,-5-13-4 16,7 1-17-16,-12-31-15 15,9-4 1-15,-19-36-2 16,19 5 1-16</inkml:trace>
  <inkml:trace contextRef="#ctx0" brushRef="#br3" timeOffset="528439.0419">995 9010 105 0,'-37'-7'38'15,"12"11"1"-15,8-4-2 16,17 0-34-16,22 6-2 16,16-8-3-16,19 1-3 15,6-12-17-15,19 9-15 16,2-7 0-16,11 4-3 15,-9-3 2-15</inkml:trace>
  <inkml:trace contextRef="#ctx0" brushRef="#br3" timeOffset="528938.3635">1846 9006 97 0,'-21'4'37'15,"-10"-8"2"-15,4 10-2 16,-9-3-32-16,5 7 0 15,-2 2-1-15,2 8-1 16,3 1 0-16,4 5-1 16,6-2 0-16,6 4 0 15,8-5-1-15,7-3 0 16,9-8 0-16,9-6 0 15,2-6-1-15,8-6 1 16,3-4 0-16,3-8-1 16,-3-4 0-16,2-4 0 15,-2 0 1-15,-5 0-2 0,-1 2 1 16,-6 2-1-16,-5 5 1 15,-3 7-1-15,-4 8 0 16,-10 2 1-16,10 27 0 16,-12 5 0-16,-6 12 0 15,-3 11 0-15,-7 10 0 16,-1 6 1-16,-9 1 0 15,-1 1 0-15,-2-9 0 16,1-7 0-16,-4-10 0 16,5-15 0-16,1-13-1 15,4-16-2-15,9-11-3 16,-3-24-11-16,23 5-12 15,-10-22-13-15,18-3 0 16,-4-10-1-16,15 2 2 0</inkml:trace>
  <inkml:trace contextRef="#ctx0" brushRef="#br3" timeOffset="529266.0433">2318 8500 99 0,'-6'28'37'0,"-12"4"1"15,8 10-1-15,-4 3-34 16,1 3-1-16,3-2 0 15,1 0-3-15,6-3-4 16,-2-18-30-16,12-2-2 16,-7-23-1-16,18 12 0 15</inkml:trace>
  <inkml:trace contextRef="#ctx0" brushRef="#br3" timeOffset="529422.0813">2205 8707 98 0,'-16'-16'40'15,"16"16"2"-15,-6-20-3 0,21 9-20 16,5 1-15-16,17 1-5 15,20 2-9-15,-5-12-27 16,23 9-5-16,-4-6 0 16,7 4-1-16</inkml:trace>
  <inkml:trace contextRef="#ctx0" brushRef="#br4" timeOffset="533229.4085">3988 7762 96 0,'-6'-16'37'15,"6"16"1"-15,-12-15-3 16,12 15-31-16,-11 8-1 15,6 8-1-15,1 9-1 16,-2 9 1-16,-3 10-1 16,-3 12 0-16,-3 10-1 15,-2 6 1-15,-1 2 0 0,0-2-1 16,-1-8 1-16,2-7-1 15,3-12 0-15,6-13 1 16,6-19 0-16,2-13 0 16,14-29-1-16,2-7 1 15,3-18 0-15,8-12 1 16,0-12 0-16,4-10-1 15,3-5 1-15,-4 2-1 16,0 3 0-16,-4 11 0 16,-2 11 0-16,-8 14-1 15,0 14 1-15,-3 17-1 16,-2 20 1-16,-1 16-1 15,1 19 1-15,1 9-1 0,2 14 0 16,2 10 0-16,2 11 0 16,3 5-1-16,-3 3 0 15,0-2 0-15,-2-3 0 16,0-7-2-16,-4-7-2 15,-5-15-5-15,8-8-27 16,-12-21-2-16,5-10 1 16,-8-13-1-16</inkml:trace>
  <inkml:trace contextRef="#ctx0" brushRef="#br4" timeOffset="533401.0503">4073 8059 106 0,'-44'-23'38'15,"15"14"2"-15,0-2-2 0,29 11-33 16,0 0-2-16,15-7-1 15,18 0-2-15,14-4-4 16,15 2-4-16,1-8-28 16,20 8-3-16,-6-6 0 15,4 10 0-15</inkml:trace>
  <inkml:trace contextRef="#ctx0" brushRef="#br4" timeOffset="533993.9946">4889 8122 83 0,'-9'-23'38'16,"6"6"0"-16,-15-3 0 15,7 8-28-15,-14-2-3 16,3 7-1-16,-3 9-2 15,-2 9-2-15,-2 5 0 16,4 6-1-16,-2 6 0 16,7 4 0-16,3 0-1 15,5 2 0-15,7-4 0 16,6-6 0-16,6-8 0 0,8-4 1 15,7-10-1-15,7-8 0 16,3-9 0-16,2-6 1 16,1-4-1-16,-4-4 0 15,-1-1 1-15,-5 3 0 16,-6 0 0-16,-6 6-1 15,-2 6 0-15,-11 15 1 16,11 5-2-16,-8 11 1 16,2 13 0-16,-3 11-1 15,-1 11 1-15,-2 8-1 16,-2 9 1-16,-5-1 0 15,-8 0 1-15,-3-3 0 16,-8-7 0-16,-6-10 0 16,-6-11 0-16,-1-16 0 0,-3-14-2 15,0-15-1-15,6-12-3 16,-2-24-13-16,15 4-21 15,-2-16-2-15,13 2 1 16,0-7-2-16</inkml:trace>
  <inkml:trace contextRef="#ctx0" brushRef="#br4" timeOffset="535039.4493">5257 8421 69 0,'0'0'37'16,"-12"-18"0"-16,12 18 2 15,0 0-26-15,-7-10-6 16,7 10-1-16,-2-14-2 15,2 14 0-15,5-15-2 0,-5 15-1 16,20-18 0-16,-5 10-1 16,3 0 1-16,2 3-1 15,1-1 1-15,1 5-1 16,-2 1 1-16,-1 8-1 15,-6 2 1-15,-8 10-1 16,-3 4 1-16,-9 5-1 16,-3 5 1-16,-6 1 0 15,-6 3 1-15,-3-2-1 16,-1-2 1-16,3-5-1 15,-2-3 1-15,7-7 0 16,-1-4-1-16,9-4 1 16,10-11-1-16,-9 12 0 15,9-12-1-15,17-6 1 0,3-2 0 16,6-2-1-16,8-3 0 15,2-1 1-15,4-1-2 16,2 3-3-16,-4-10-10 16,5 17-25-16,-14-5-4 15,0 5 1-15,-9-6-3 16</inkml:trace>
  <inkml:trace contextRef="#ctx0" brushRef="#br4" timeOffset="536459.3951">6267 7678 72 0,'7'-21'36'16,"-7"21"0"-16,-10-25-6 0,10 25-16 15,-27-20-3-15,9 12-3 16,-10-4-2-16,3 5-2 15,-8 2 0-15,2 3 0 16,-1 6-2-16,-1 9 0 16,-3 9 0-16,4 11 0 15,1 11-1-15,-2 8 0 16,4 7-1-16,6 6 0 15,6 0 0-15,9-2-1 16,10-7 0-16,8-11-1 16,17-6-3-16,5-21-7 15,22 0-25-15,2-18-4 16,19-4 1-16,-6-16-1 15</inkml:trace>
  <inkml:trace contextRef="#ctx0" brushRef="#br4" timeOffset="536974.3205">6678 7776 58 0,'10'-12'35'0,"-4"-5"0"16,-6 17 1-16,7-27-22 15,-7 27-1-15,1-11-5 0,-1 11 0 16,-19 6-2-16,1 7-1 15,-6 2-1-15,-4 10-1 16,-6 5 0-16,-1 5-1 16,-3 5 1-16,4 7-2 15,4 1 0-15,8 3 0 16,5 0 0-16,13-2-1 15,9-1-1-15,13-3 1 16,13-9-1-16,9-9 1 16,11-11 1-16,5-12-1 15,7-12 1-15,2-16 0 16,-2-15 0-16,0-11 1 15,-10-10 0-15,-6-5 0 16,-17-5-1-16,-9 2 1 16,-17-3-1-16,-12 7 0 0,-10 11-1 15,-9 5 0-15,-4 13-1 16,-6 7-1-16,5 16-2 15,2 5-4-15,15 26-13 16,-3-9-18-16,18 18-1 16,0-4 0-16,17 8-1 15</inkml:trace>
  <inkml:trace contextRef="#ctx0" brushRef="#br4" timeOffset="537489.2459">7101 8032 102 0,'0'0'40'16,"-11"-3"1"-16,23-1-2 16,6-8-37-16,7 3 1 15,5-1-2-15,2 3 0 16,1 1 0-16,-2 2 0 15,-4 7-1-15,-3 4 1 16,-15 7-1-16,-4 6 1 16,-10 5 0-16,-5 2-1 15,-9 3 2-15,0 0-2 0,-3-1 1 16,2-5-1-16,6-2 0 15,8-10 0-15,6-12 1 16,20 9-1-16,5-11 0 16,9-2 0-16,2 1 1 15,2 1 0-15,-3 2 0 16,-4 7 0-16,-11 5 0 15,-12 5 0-15,-10 7 0 16,-12 3 0-16,-8-3-1 16,-6 2-1-16,0-3-2 15,-6-10-6-15,16 4-30 16,-11-16-3-16,13 0 0 15,0-14-2-15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2T22:28:31.24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1361 931 53 0,'0'0'35'0,"10"-60"2"15,-10 60-1-15,0 0-21 16,0 0-4-16,0 0-5 15,0 0 0-15,0 0-1 16,0 0-3-16,0 0-1 16,0 0 0-16,0 0-1 15,5 72 0-15,-7-16 3 16,5 29-3-16,2 6 0 15,0 2 0-15,5 3 1 16,-13-39-1-16,18-5 0 16,6-24 0-16,8-22-1 0,3-15 1 15,-32 9 1-15,0 0 0 16,66-43 1-16,-66 43-1 15,49-49-2-15,-49 49 2 16,49-58-1-16,-49 58 1 16,46-56-2-16,-46 56 1 15,39-54-2-15,-39 54 3 16,0 0 1-16,0 0-1 15,52-54 0-15,-41 60 0 16,4 12 0-16,-7 23-2 16,1 15 2-16,-9-6-1 15,13 8 0-15,8-8 0 16,11-20 1-16,12-33 1 15,-44 3 0-15,49-22 1 0,-49 22-2 16,58-45 2-16,-58 45-3 16,55-62 2-16,-55 62-1 15,46-76 0-15,-46 76-2 16,31-85-2-16,-31 85 2 15,17-84-3-15,-17 84-4 16,7-75-12-16,-7 75-19 16,3-60-2-16,-3 60 0 15,0 0 1-15</inkml:trace>
  <inkml:trace contextRef="#ctx0" brushRef="#br0" timeOffset="414.0414">2518 1102 51 0,'54'15'36'0,"-54"-15"0"16,0 0 2-16,63 23-18 15,-63-23-12-15,5 29 0 16,12 10-1-16,-11 9-4 15,-8 7 2-15,-17-10-1 16,10 10-2-16,-5-4 0 16,3-6 1-16,8-24-1 15,4-8 0-15,-1-13 1 16,13-19-1-16,-13 19 1 15,0 0-1-15,21-52 1 16,-21 52-1-16,16-54-1 16,-16 54-2-16,20-65 2 0,-20 65-2 15,19-65 2-15,-19 65-2 16,22-67-1-16,-22 67 0 15,25-67 0-15,-25 67-4 16,36-60-1-16,-36 60-8 16,48-52-12-16,-48 52-15 15,59-29 1-15,-59 29 0 16,69-11 2-16</inkml:trace>
  <inkml:trace contextRef="#ctx0" brushRef="#br0" timeOffset="601.0599">3292 1044 85 0,'0'0'39'15,"0"0"1"-15,0 0 1 0,44 64-36 16,-35-44 0-16,-11 35-2 16,-5 7 2-16,-7 6-3 15,-9-15-1-15,14 4-3 16,4-5-1-16,11-13-6 15,-6-39-28-15,25-8-3 16,-25 8 2-16,0 0-1 16</inkml:trace>
  <inkml:trace contextRef="#ctx0" brushRef="#br0" timeOffset="735.0735">3386 980 96 0,'-15'-105'39'0,"15"105"-1"15,-29-95-5-15,29 95-67 16,-26-82-5-16,26 82 1 15,-8-64-2-15</inkml:trace>
  <inkml:trace contextRef="#ctx0" brushRef="#br0" timeOffset="982.0982">3805 525 100 0,'0'0'43'16,"0"0"-1"-16,0 0 1 15,50 85-40-15,-50-85 1 0,-1 87 0 16,-2-34-1-16,5-10-2 16,-13 92 0-16,-2 7-2 15,6 5 1-15,2-7-5 16,-13-43-2-16,23-7-25 15,-2-28-9-15,12-35 0 16,-3-19-1-16</inkml:trace>
  <inkml:trace contextRef="#ctx0" brushRef="#br0" timeOffset="1170.117">3799 1260 97 0,'0'0'40'0,"0"0"3"16,-41-63-2-16,41 63-37 15,0 0-3-15,0 0-2 16,8-63-7-16,-8 63-27 16,49-18-5-16,-49 18-1 15,79-8-1-15</inkml:trace>
  <inkml:trace contextRef="#ctx0" brushRef="#br0" timeOffset="1553.1552">4394 1104 78 0,'-23'45'42'0,"4"6"1"16,-2-2 0-16,15-1-17 0,6-48-22 15,0 0 0-15,0 0-1 16,53 54 0-16,-53-54 0 15,63-4-1-15,-63 4 0 16,70-23 0-16,-70 23-2 16,67-36 0-16,-67 36 0 15,51-47-2-15,-51 47 1 16,0 0 0-16,25-66 0 15,-25 66 2-15,0 0 0 16,0 0 2-16,-102-22-3 16,33 50 0-16,-12 14 0 15,8 22 0-15,1-5 0 16,37 12 0-16,30-10 0 15,42-11 0-15,25-21-6 0,12-28-27 16,38-2-8-16,3-14-3 16,25-11 1-16,-68 8-2 15</inkml:trace>
  <inkml:trace contextRef="#ctx0" brushRef="#br0" timeOffset="2118.2118">6177 929 75 0,'4'-64'39'0,"-4"64"-1"16,0 0 2-16,18-57-22 15,-18 57-13-15,0 0-1 16,0 0 0-16,0 0-1 16,0 0 0-16,0 0 0 15,36 64-1-15,-26 0 0 16,-9 36-1-16,2 15 0 15,-4 6-2-15,-7-16 1 16,2-4-4-16,3-22-3 16,11-22-25-16,-5-28-7 15,10-8 0-15,-13-21-1 0</inkml:trace>
  <inkml:trace contextRef="#ctx0" brushRef="#br0" timeOffset="2319.2319">6123 1379 119 0,'0'0'40'0,"-64"-48"4"16,64 48-3-16,0 0-38 16,0 0-1-16,0 0-1 15,-22-52-3-15,22 52-1 16,48-22-2-16,-48 22-4 15,82-25-18-15,-26 13-14 16,4-16 1-16,13-2-2 16,0-7 2-16</inkml:trace>
  <inkml:trace contextRef="#ctx0" brushRef="#br0" timeOffset="2740.274">7104 581 116 0,'0'0'43'16,"0"0"0"-16,0 0-2 15,-48 60-37-15,48-60 1 16,-39 82-2-16,-15 45-3 16,-6 14 0-16,16 2 0 15,-5-9 0-15,7-27 0 16,10-20 0-16,17-16 0 15,16-38 0-15,8-12 0 0,10-18 0 16,3-13 0-16,9-16 0 16,1-7 0-16,-32 33 0 15,0 0 0-15,57-74 0 16,-57 74 0-16,42-60 0 15,-42 60 0-15,38-53 0 16,-38 53 0-16,0 0 0 16,52-61 0-16,-52 61 0 15,11-13 0-15,11 18 0 16,-3 18 0-16,0 13 0 15,3 18 0-15,-2 5 0 16,7 1 0-16,8-4-8 16,-5-29-20-16,29-8-12 0,-11-13-3 15,14-7 1-15,-6-14-1 16</inkml:trace>
  <inkml:trace contextRef="#ctx0" brushRef="#br0" timeOffset="3123.3123">7680 1311 112 0,'0'0'41'16,"-37"-18"1"-16,18 17-2 16,1 4-36-16,13 9-1 15,13 4 0-15,26 4-1 16,10-10-1-16,17-7 1 15,-61-3-1-15,73-7 0 0,-73 7 2 16,67-15-3-16,-67 15 0 16,66-25 0-16,-66 25 0 15,0 0 0-15,62-50 0 16,-62 50 0-16,0 0 0 15,9-52 0-15,-9 52 0 16,0 0 0-16,-58-26 0 16,22 41 0-16,-33 12 0 15,-3 17 0-15,-3 13 0 16,2-2 0-16,19 19 0 15,35 3 0-15,27-15 0 16,43-30 0-16,26-17-22 16,-4-20-14-16,28-5-9 15,-4-13 1-15,16-9-2 16</inkml:trace>
  <inkml:trace contextRef="#ctx0" brushRef="#br0" timeOffset="5084.5084">9784 793 78 0,'0'0'40'0,"0"0"-1"16,-7-54 1-16,7 54-31 15,0 0-3-15,-53-17 0 0,53 17-2 16,-55 11-1-16,55-11 0 16,-77 38 0-16,77-38-1 15,-96 88 1-15,11 3-2 16,12 18 0-16,11 6-1 15,20 1 1-15,12-29-2 16,41-12-1-16,32-28-3 16,23-37-4-16,38-21-28 15,-53-4-4-15,11-5 3 16,7-5-2-16</inkml:trace>
  <inkml:trace contextRef="#ctx0" brushRef="#br0" timeOffset="5511.5511">10312 607 102 0,'0'0'41'16,"-22"-58"0"-16,22 58-1 15,0 0-37-15,-73 1 0 16,73-1 1-16,-57 59-2 15,57-59 0-15,-66 142 0 16,19-5 0-16,9 8 0 16,6-6-1-16,11-8 0 15,-7-50-2-15,20-15 2 16,6-31-1-16,18-29 0 15,10-18 1-15,-26 12 0 16,0 0 1-16,58-51-1 16,-58 51 1-16,47-51 0 0,-47 51-2 15,48-54 0-15,-48 54 0 16,46-50 0-16,-46 50 0 15,0 0 0-15,65-52 0 16,-22 41 0-16,-18 16 0 16,-2 14 0-16,-13 20 0 15,-1 12-4-15,5 5-1 16,4-4-4-16,17-13-22 15,-6-16-9-15,20-8-2 16,-7-15 0-16,13-10 0 16</inkml:trace>
  <inkml:trace contextRef="#ctx0" brushRef="#br0" timeOffset="5924.5924">10774 1241 98 0,'-31'-56'42'16,"31"56"0"-16,0 0 0 15,0 0-35-15,0 0-4 16,0 0-1-16,0 0 0 16,0 0 0-16,0 0 0 15,0 0-1-15,0 0 0 16,51 35 0-16,-51-35 0 15,55-7 0-15,-55 7-2 16,57-22 1-16,-57 22 0 16,48-40 1-16,-48 40-1 15,0 0 0-15,0 0 1 16,13-61 1-16,-13 61 0 0,0 0 1 15,-70 0-3-15,3 16 0 16,3 23 0-16,-2 12 0 16,17 13 0-16,10-5 0 15,34-1 0-15,27-12 0 16,31-17-2-16,15-15-4 15,9-12-2-15,16-9-17 16,-93 7-13-16,89-25-3 16,-89 25-1-16,95-36 0 15</inkml:trace>
  <inkml:trace contextRef="#ctx0" brushRef="#br0" timeOffset="6466.6466">11360 1208 108 0,'0'0'42'0,"-1"-18"0"15,-9 28-3-15,-12 18-33 16,-17 14-3-16,6 16 0 15,-14-2-1-15,23 4 0 16,0-8-2-16,13-10 1 16,6-13-1-16,3-9 0 15,2-20 0-15,20-1 1 16,1-19-1-16,2-12 0 15,-23 32 1-15,0 0 0 16,45-75 1-16,-45 75-2 16,34-64 2-16,-34 64-2 15,33-67 0-15,-33 67 0 16,32-63 0-16,-32 63 0 0,23-47 0 15,-23 47 0 1,0 0 0-16,0 0 0 0,0 0 0 16,24-56 0-16,-10 61 0 15,9 23 0-15,-3 3 0 16,10 2 0-16,-30-33 0 15,0 0 0-15,63 31 0 16,-63-31 0-16,53-4 0 16,-53 4 0-16,52-21 0 15,-52 21 0-15,50-31 0 16,-50 31 0-16,0 0 0 15,64-43 0-15,-64 43 0 16,0 0 0-16,0 0 0 16,27-7 0-16,-16 25 0 0,-2 16 0 15,-10 11 0-15,-6-1 0 16,5 6-5-16,7-3-2 15,11-10-14-15,-4-34-9 16,22-4-6-16,-7-15-5 16,-27 16-1-16,0 0 2 15</inkml:trace>
  <inkml:trace contextRef="#ctx0" brushRef="#br0" timeOffset="6647.6647">12078 1255 110 0,'0'0'42'0,"0"0"-1"15,42-41 1-15,-35 53-36 16,-15 14-3-16,-6 23 0 15,-11 13-2-15,7 7 0 16,2-4-3-16,16-10 0 0,12-21-5 16,-4-22-11-16,22-8-16 15,-12-18-8-15,11-9 1 16,-4-20-1-16</inkml:trace>
  <inkml:trace contextRef="#ctx0" brushRef="#br0" timeOffset="6789.6789">12245 1076 120 0,'-13'-98'43'0,"13"98"0"16,-20-89-6-16,20 89-59 16,-15-68-18-16,15 68-3 15,0 0 0-15,0 0-2 16</inkml:trace>
  <inkml:trace contextRef="#ctx0" brushRef="#br0" timeOffset="7382.7382">12969 1305 73 0,'0'0'38'0,"0"0"1"0,52-39 0 15,-52 39-23-15,0 0-9 16,0 0 0-16,19-59-1 16,-19 59 0-16,0 0-2 15,0 0 1-15,-70-45-2 16,70 45 0-16,-84 6 0 15,-3 13-1-15,2 15-1 16,0 10-1-16,7 0 1 16,22 7-2-16,30-2 1 15,23-10-2-15,34-6 0 16,20-7-4-16,10-12-5 15,34 0-21-15,-4-11-10 16,17-2 1-16,-1-11-2 16</inkml:trace>
  <inkml:trace contextRef="#ctx0" brushRef="#br0" timeOffset="7811.7811">13606 1272 94 0,'0'0'39'15,"0"0"2"-15,-51-35-2 16,51 35-30-16,-46 3-2 16,-11 10 0-16,-9 8-1 15,4 12-2-15,-6 6 0 16,6 7-1-16,-2 0-1 15,16 4-2-15,26-18 0 16,17-9 0-16,20-10 0 0,17-15 0 16,17-8 0-16,11-12 0 15,10-10 0-15,-70 32 0 16,70-45 0-16,-70 45 0 15,82-46 0-15,-82 46 0 16,66-51 0-16,-66 51 0 16,59-40 0-16,-59 40 0 15,40-25 0-15,-13 16 0 16,-27 9 0-16,10 20 0 15,-19 5 0-15,2 11 0 16,2 4-5-16,11-4-4 16,32-15-18-16,-5-19-11 15,26-8-4-15,-5-12 0 16,-54 18 0-16</inkml:trace>
  <inkml:trace contextRef="#ctx0" brushRef="#br0" timeOffset="8029.8029">14286 798 120 0,'25'-60'44'0,"-25"60"0"16,0 0 0-16,0 0-41 15,-19 15-3-15,-12 58 0 16,-4 47 0-16,-9 27 0 15,16 2 0-15,-1-28 0 16,14-29-22-16,24-23-14 0,1-37-8 16,11-15 0-16,-3-17-1 15</inkml:trace>
  <inkml:trace contextRef="#ctx0" brushRef="#br0" timeOffset="8590.8588">15111 785 92 0,'0'0'40'0,"0"0"2"16,0 0-3-16,0 0-33 15,0 0-1-15,0 0 1 16,0 0-2-16,0 0-1 16,0 0 0-16,21 58-1 15,-21-58 0-15,-8 90 0 16,-10-9-2-16,5 6 1 15,-3 6-2-15,8-7 0 16,-1-28-4-16,15-18-2 16,22-23-20-16,-28-17-13 15,0 0 0-15,53-20 0 16,-53 20-2-16</inkml:trace>
  <inkml:trace contextRef="#ctx0" brushRef="#br0" timeOffset="8795.8794">15205 875 117 0,'0'0'43'0,"-26"-69"1"16,26 69 0-16,-18-54-42 16,18 54 0-16,0 0-1 15,11-55 1-15,-11 55-2 16,0 0-3-16,76-20-3 15,-76 20-19-15,90-6-15 16,-45 4-4-16,6 2 1 16,-3 2-2-16</inkml:trace>
  <inkml:trace contextRef="#ctx0" brushRef="#br0" timeOffset="9014.9014">15401 942 117 0,'-55'25'43'0,"8"0"2"15,0-5-2-15,47-20-41 16,-58 33 0-16,58-33-2 16,0 0-1-16,0 0-2 15,0 0-1-15,56 22-6 16,-10-28-17-16,3-1-16 15,11-3 1-15,3 0-1 16,5 2 2-16</inkml:trace>
  <inkml:trace contextRef="#ctx0" brushRef="#br0" timeOffset="9410.941">15976 996 106 0,'0'0'42'15,"0"0"2"-15,0 0-4 16,-46 36-35-16,46-36 0 15,-51 22 0-15,51-22-2 16,-59 40 0-16,5 0-1 16,1 6-2-16,13 4 0 15,16 1 0-15,5-15 0 16,26 3 0-16,16-15 0 15,25-11 0-15,13-14 0 16,7-10 0-16,-68 11 0 0,79-21 0 16,-79 21 0-16,71-34 0 15,-71 34 0-15,69-47 0 16,-69 47 0-16,47-57 0 15,-47 57 0-15,26-56 0 16,-26 56-2-16,-1-74 1 16,1 74 0-16,0 0 1 15,-35-63-2-15,35 63-2 16,0 0-15-16,0 0-12 15,-46-48-8-15,46 48-2 16,0 0-3-16,0 0 2 16</inkml:trace>
  <inkml:trace contextRef="#ctx0" brushRef="#br0" timeOffset="9815.9815">16391 1040 106 0,'56'8'41'0,"-56"-8"2"16,0 0-1-16,0 0-37 15,0 0-1-15,-36 69-1 16,2-19-1-16,-3 3-1 16,4 2 0-16,1-12 0 15,17 7-1-15,5-11 0 16,10-7 1-16,1-18-1 15,-1-14 1-15,24-9-1 16,-24 9 1-16,0 0 0 0,0 0 1 16,45-66-2-16,-45 66 0 15,21-55 0-15,-21 55 0 16,28-61 0-16,-28 61 0 15,19-62 0-15,-19 62 0 16,24-71 0-16,-24 71 0 16,21-61 0-16,-21 61 0 15,0 0 0-15,45-69 0 16,-45 69-2-16,0 0-9 15,68-42-15-15,-68 42-8 16,55-11-6-16,-55 11-3 16,62-6-1-16</inkml:trace>
  <inkml:trace contextRef="#ctx0" brushRef="#br0" timeOffset="10373.0372">16910 927 99 0,'0'0'42'0,"0"0"0"15,51 37-1-15,-51-37-34 16,0 0-1-16,-22 58-1 15,5 2 0-15,-11 2-4 16,5 1 1-16,-5-3-1 16,2-14 0-16,3-8-1 15,14-14 1-15,9-24-1 16,0 0 0-16,0 0 2 15,0 0-2-15,30-49 0 16,-30 49 0-16,22-49 0 16,-22 49 0-16,34-57 0 0,-34 57 0 15,28-60 0-15,-28 60 0 16,35-77 0-16,-35 77 0 15,27-58 0-15,-27 58 0 16,0 0 0-16,45-52 0 16,-45 52 0-16,0 0 0 15,0 0 0-15,52-4 0 16,-52 4 0-16,0 0 0 15,0 0 0-15,65 37 0 16,-65-37 0-16,48 9 0 16,-48-9 0-16,54 1 0 15,-54-1 0-15,56-10 0 16,-56 10 0-16,53-18 0 0,-53 18 0 15,49-18 0-15,-49 18 0 16,0 0 0-16,52-12 0 16,-52 12 0-16,0 0 0 15,0 0 0-15,0 0 0 16,25 64 0-16,0-52-3 15,-25-12-9-15,0 0-12 16,-1 66-4-16,1-66-7 16,0 0-1-16,16 58-3 15,-16-58 0-15</inkml:trace>
  <inkml:trace contextRef="#ctx0" brushRef="#br0" timeOffset="10770.0767">17720 1049 92 0,'0'0'43'0,"0"0"1"0,0 0 0 15,0 0-31-15,0 0-8 16,0 0-1-16,0 0 0 16,0 0-1-16,0 0 0 15,0 0-3-15,0 0 0 16,0 0 0-16,14 70 0 15,-14-70 0-15,0 0 0 16,0 0 0-16,0 0 0 16,60 46 0-16,-60-46 0 15,49-11 0-15,-49 11 0 16,54-25 0-16,-54 25 0 15,54-35 0-15,-54 35 0 16,49-31 0-16,-49 31 0 0,0 0 0 16,0 0 0-16,53-37 0 15,-53 37 0-15,0 0 0 16,0 0 0-16,0 0 0 15,0 0-4-15,9 67-8 16,-9-67-12-16,0 0-7 16,0 0-6-16,0 0-2 15,0 0-6-15,67 46 3 16</inkml:trace>
  <inkml:trace contextRef="#ctx0" brushRef="#br0" timeOffset="11018.1017">18555 571 114 0,'0'0'45'15,"30"-94"0"-15,-30 94 1 16,8-56-41-16,-8 56-5 16,0 0 0-16,0 0 0 15,0 0 0-15,-55 94 0 16,51-47 0-16,-38 101 0 15,-5 11 0-15,10 10 0 16,-1-11 0-16,6-37-3 16,14-31-12-16,-3-49-12 15,33-33-8-15,-12-8-8 16,0 0-1-16,0 0-1 15</inkml:trace>
  <inkml:trace contextRef="#ctx0" brushRef="#br0" timeOffset="11973.1972">19040 986 38 0,'0'0'37'0,"0"0"3"15,49-35 0-15,-49 35-14 16,0 0-11-16,0 0-8 15,0 0 1-15,-57-22-1 16,57 22 0-16,-62 12-1 0,62-12-1 16,-79 31-1-16,79-31-2 15,-58 40 2-15,-24 22-2 16,1 4-2-16,16 9 1 15,10-7-2-15,37-5 1 16,21-16 0-16,31-18 1 16,26-33-1-16,-60 4 1 15,80-23 2-15,-30 4-1 16,0-4-2-16,2-5 0 15,-4-3 0-15,5 0 0 16,-6 0 0-16,-47 31 0 16,85-66 0-16,-85 66 0 15,69-75-3-15,-69 75 4 16,0 0 1-16,49-42-2 0,-27 50 0 15,-19 13 0-15,-24 26 0 16,1 20 0-16,-2 13 0 16,9-12-6-16,21 3-6 15,12-23-11-15,41-24-9 16,-15-18-4-16,22-7-3 15,-9-12-5-15,3-6 3 16</inkml:trace>
  <inkml:trace contextRef="#ctx0" brushRef="#br0" timeOffset="12387.2386">19650 1192 110 0,'-37'-70'43'0,"37"70"1"0,0 0-4 16,0 0-37-16,0 0-1 15,0 0 0-15,0 0 0 16,0 0 0-16,0 0-1 16,0 0 0-16,67 20 0 15,-67-20-1-15,61-13-1 16,-61 13 0-16,65-27 1 15,-65 27 0-15,59-39-2 16,-59 39 1-16,0 0 1 16,43-62 0-16,-43 62 2 15,0 0 1-15,-49-20-1 16,49 20 0-16,-70 22-2 15,-6 16 0-15,8 20 0 16,3 11 0-16,25 15 0 0,23-16 0 16,46-7 0-16,42-19 0 15,30-28 0-15,11-8 0 16,2-18-13-16,14-1-11 15,-78 0-7-15,9-4-5 16,-11 5-4-16,5-4-4 16,-53 16 1-16</inkml:trace>
  <inkml:trace contextRef="#ctx0" brushRef="#br0" timeOffset="13623.3622">1370 2743 82 0,'7'-19'38'16,"-7"19"-1"-16,0-15 0 15,0 15-31-15,0 0 0 16,0 0-2-16,-9-11 1 16,9 11 1-16,-1 26-2 15,-4 6 1-15,0 12-1 16,1 12-1-16,-8 14 0 0,1 16 0 15,-9 6-2-15,0 10-1 16,-3-3 1-16,1-8-2 16,3-8 0-16,9-11-1 15,7-17-1-15,8-23-3 16,22-11-12-16,-7-36-20 15,26-7-3-15,-2-28 1 16,13-5-2-16</inkml:trace>
  <inkml:trace contextRef="#ctx0" brushRef="#br0" timeOffset="14144.4143">1621 2366 66 0,'-18'-19'35'15,"-6"4"0"-15,-11-4 1 16,4 7-29-16,-19-5 0 15,5 14 0-15,-16 1-1 16,1 15 0-16,-7 11 0 16,1 19-2-16,-4 18-1 15,8 18 1-15,-5 20-1 16,9 19 1-16,6 14-2 15,11 17 0-15,14 4-1 16,17-7 1-16,18-6-2 0,19-9 0 16,27-24 0-16,26-19-1 15,23-33 1-15,18-25 0 16,19-31 0-16,10-27 2 15,8-24-2-15,0-24 1 16,-16-24-1-16,-17-17 1 16,-21-10 0-16,-21-10-2 15,-36-10 1-15,-32-3-1 16,-29 4 1-16,-31 9-2 15,-27 14 0-15,-22 16 0 16,-16 26 0-16,-15 27 1 16,-3 37-2-16,-7 28-2 15,22 47-19-15,-4 4-16 16,35 22 0-16,22 4 0 15,33 8-2-15</inkml:trace>
  <inkml:trace contextRef="#ctx0" brushRef="#br0" timeOffset="15706.5705">911 5969 70 0,'-16'2'38'15,"16"-2"-2"-15,-9-10 1 16,25-8-17-16,12-8-18 15,17-3 1-15,11-3-2 16,9-1 0-16,1 5 0 16,2 3 0-16,-7 9 1 15,-9 15-3-15,-13 15 4 16,-21 15-1-16,-17 13 0 15,-16 18 1-15,-19 12 0 0,-15 12-1 16,-10 4 1-16,-5 2 0 16,-2-9-2-16,6-2 1 15,10-12-1-15,14-12 1 16,20-18-1-16,22-12 0 15,26-18 0-15,21-15-1 16,20-11 1-16,17-12-2 16,10-5-2-16,8-8-3 15,10 14-16-15,-16-18-16 16,-3 16-3-16,-21 0 0 15,-7 10-1-15</inkml:trace>
  <inkml:trace contextRef="#ctx0" brushRef="#br0" timeOffset="16295.6294">1597 5449 58 0,'-13'-5'35'0,"-7"-4"-1"15,-1 5 0-15,-13-6-21 16,5 10-4-16,-14-5-2 0,-1 10-2 16,-13 0-1-16,-5 13 0 15,-10 6-1-15,1 14-1 16,-4 8-1-16,-4 16 0 15,1 9 2-15,2 11-1 16,7 8 1-16,9 8-1 16,9 7 1-16,10 8-1 15,13 6 1-15,13-2-1 16,22 0-1-16,24-7 0 15,22-10-1-15,26-20 2 16,28-27-1-16,26-28 0 16,21-32 0-16,24-31-1 15,10-29 1-15,-3-26-1 16,-11-20 2-16,-22-13-3 15,-24-9 1-15,-29-1-1 0,-38 1 0 16,-41 5 0-16,-38 12 0 16,-38 9 0-16,-36 21-1 15,-30 17 0-15,-16 26 1 16,-17 22-2-16,-2 25-2 15,1 11-13-15,32 26-20 16,15 7-2-16,39 17 0 16,27-2-2-16</inkml:trace>
  <inkml:trace contextRef="#ctx0" brushRef="#br0" timeOffset="17232.7231">1041 8656 99 0,'-1'-19'38'16,"1"-6"0"-16,12 7-3 16,5-7-33-16,10-3-2 15,8 1 1-15,6 0 0 16,2 4-1-16,1 7 1 15,-6 7-1-15,-3 10 1 16,-10 9 0-16,-10 14 0 0,-13 11 0 16,-9 8 1-16,-12 5-1 15,-6 5 1-15,-7-2 0 16,2-5 0-16,2-7 0 15,6-5-1-15,13-11 0 16,10-9 0-16,15-11 0 16,16-3-1-16,8-3-1 15,8-1 1-15,4 2 0 16,-1 2 1-16,-5 8-1 15,-8 7 0-15,-14 13 2 16,-20 11-2-16,-15 9 3 16,-14 8-2-16,-14 5 1 15,-7-1-2-15,-3-6 1 16,1-6-1-16,10-13-2 15,10-19-2-15,28-16-10 0,-7-28-16 16,35-5-12-16,8-25 1 16,21-5-2-16,2-17 1 15</inkml:trace>
  <inkml:trace contextRef="#ctx0" brushRef="#br0" timeOffset="17630.7629">1537 8041 92 0,'-71'-10'38'0,"1"25"0"16,-14 8-1-16,4 18-34 15,-6 20 1-15,5 28-1 0,1 18 1 16,7 28-1-16,3 14 2 15,14 14-3-15,21 6 1 16,20 3-1-16,26-13 0 16,25-14-1-16,29-26 0 15,25-34-1-15,26-37-1 16,18-40 3-16,17-42-1 15,6-35 0-15,-5-29 0 16,-15-21-1-16,-21-16 0 16,-21-10 1-16,-34-4-1 15,-31 3-1-15,-37 12-2 16,-31 10 0-16,-28 19-2 15,-22 15 1-15,-13 32-1 0,-11 26-2 16,7 46-14-16,-13 13-17 16,28 34 0-16,12 13-1 15,30 20 1-15</inkml:trace>
  <inkml:trace contextRef="#ctx0" brushRef="#br0" timeOffset="18223.8222">1221 10895 77 0,'-17'10'35'0,"13"1"-1"15,-8-3 1-15,4 8-29 16,-8 1 0-16,2 11-1 15,-9 2 1-15,3 11-2 16,-8 6 1-16,6 9-1 16,-3 10 0-16,0 9-2 15,-2 9-1-15,4 6 1 16,1 2-2-16,1 0 0 15,7-5-1-15,6-12 0 16,16-21 1-16,24-23-1 16,26-32 1-16,26-34-1 15,33-29-1-15,17-24-1 16,21-11-2-16,-3-19-12 15,11 15-21-15,-28-1-1 0,-11 23-4 16,-32 13 4-16</inkml:trace>
  <inkml:trace contextRef="#ctx0" brushRef="#br0" timeOffset="18583.8582">1437 11289 78 0,'-10'27'38'15,"-3"4"0"-15,6 21-1 16,-4 6-30-16,5 19-1 15,-7 5-2-15,1 9-2 16,1 3 0-16,5-4-3 16,1-6-3-16,2-19-8 15,16-5-26-15,-4-28-2 16,14-8 0-16,-3-24 0 15</inkml:trace>
  <inkml:trace contextRef="#ctx0" brushRef="#br0" timeOffset="19214.9213">1473 11000 71 0,'-59'-2'37'0,"2"7"0"15,-13-5 1-15,4 12-22 16,-10-1-9-16,5 11-3 16,-2 9-1-16,3 20-2 15,1 18 2-15,5 22-1 16,6 20 0-16,10 21-1 15,15 8 1-15,14 11-2 16,17-2 1-16,19-10 0 16,30-18-1-16,27-25-1 0,25-28 0 15,27-32 0-15,23-33 1 16,17-35 0-16,12-30 1 15,2-26-2-15,-10-21 1 16,-17-14 0-16,-23-11 1 16,-29-3 0-16,-37 1-1 15,-37 6 0-15,-36 9 1 16,-35 11 1-16,-32 14-2 15,-29 14 0-15,-18 23-1 16,-10 21 1-16,-4 25-1 16,3 19 0-16,10 31-4 15,8 5-14-15,43 30-12 16,17-6-10-16,36 9 1 15,20-12-5-15</inkml:trace>
  <inkml:trace contextRef="#ctx0" brushRef="#br0" timeOffset="20260.0258">1333 14304 7 0,'20'-31'32'0,"-2"-8"0"15,0 6 1-15,-13-10-13 16,8 20-4-16,-20-9-3 15,6 17-3-15,-13 0-2 16,-1 15 0-16,-8 2-3 16,0 14 1-16,-4 2-2 0,4 9 0 15,-5 2-1-15,8 7-1 16,2-1 0-16,7 2-1 15,6-5 0-15,7-2 0 16,7-7-1-16,11-2 0 16,7-6 0-16,4-5 0 15,7-1 0-15,3-2 0 16,-1 2-1-16,0 5 1 15,-7 6 0-15,-9 7 0 16,-8 10 1-16,-12 7-1 16,-12 6-1-16,-10 2-1 15,-7-3 2-15,0-5-4 16,-2-11 1-16,2-19-5 15,25-14-14-15,-20-28-15 0,33-15 0 16,5-26-1-16,17-9 0 16</inkml:trace>
  <inkml:trace contextRef="#ctx0" brushRef="#br0" timeOffset="20437.0435">1589 13982 80 0,'-34'1'40'16,"8"18"-1"-16,-8-6-1 15,11 12-31-15,10-10-4 16,19-4 0-16,15-9-2 15,17-9-2-15,21-3-3 16,8-15-6-16,23 11-22 16,-8-14-7-16,8 10 1 15,-11-8-3-15</inkml:trace>
  <inkml:trace contextRef="#ctx0" brushRef="#br0" timeOffset="20838.0836">1650 13671 74 0,'-80'-3'40'16,"-9"4"-1"-16,10 29 1 16,-10 20-35-16,7 19 0 15,0 17 0-15,4 21-2 16,5 14-1-16,11 11 0 15,16 2-2-15,22-1 0 0,33-11 0 16,33-12-2 0,28-20 1-16,30-25 0 0,32-28 0 15,20-30-1-15,15-30 3 16,3-29 1-16,-8-27-1 15,-13-22 1-15,-24-15 0 16,-28-10 0-16,-35-5 1 16,-39 4 0-16,-38 1-1 15,-33 10-1-15,-33 13-1 16,-25 17 0-16,-16 23-1 15,-10 26 1-15,-4 34-3 16,1 26-2-16,14 39-14 16,2 2-13-16,38 24-9 15,20-1-2-15,27 3-1 0</inkml:trace>
  <inkml:trace contextRef="#ctx0" brushRef="#br0" timeOffset="26100.6096">3690 2597 53 0,'-2'-19'38'0,"-6"-2"-2"16,1 3 3-16,-13-7-15 0,4 19-18 16,-14 1-1-16,-2 19-1 15,-15 8-1-15,-3 16 2 16,-5 7-2-16,-3 8 0 15,2 2-2-15,5-1 1 16,12-5-1-16,15-6 1 16,15-7-2-16,18-7 0 15,18-9 0-15,15-2-1 16,11-1 1-16,9-3 0 15,3 0 0-15,1 2 0 16,-8 2 0-16,-6 6 0 16,-14 2 0-16,-13 9 0 15,-16 4 0-15,-15 3 1 16,-12 1-1-16,-8 0 0 0,-6-2-1 15,-6-9-1-15,1-1-3 16,4-21-4-16,19 4-22 16,-5-20-9-16,19 6 2 15,8-34-2-15</inkml:trace>
  <inkml:trace contextRef="#ctx0" brushRef="#br0" timeOffset="26460.6458">4136 2904 79 0,'0'0'38'0,"0"0"-1"0,-23 10 1 16,-8 3-31-1,2 17 0-15,-7 5-2 0,2 9-2 16,1 4 0-16,5 2 0 15,4-2-1-15,12 0 1 16,6-9-1-16,12-9 0 16,10-15-1-16,13-13 0 15,11-15 1-15,6-15-2 16,5-10 1-16,0-8 0 15,-4-3 0-15,-7-4-1 16,-10 5 0-16,-13 6 0 16,-13 9-1-16,-12 12 0 15,-11 13-2-15,-9 5-1 16,3 12-5-16,-10-6-18 0,20 19-13 15,1-9 0-15,20 8-1 16,7-13 1-16</inkml:trace>
  <inkml:trace contextRef="#ctx0" brushRef="#br0" timeOffset="26896.6894">4881 2946 99 0,'-42'-8'40'15,"3"11"2"-15,-14-5-3 16,0 9-34-16,-2 3-1 16,10 9-1-16,1 5-1 15,7 11 1-15,8 11-2 0,7 4 0 16,11 0-1-16,11 3 1 15,14-5 0-15,16-11 0 16,11-15 0-16,11-17 0 16,10-20 0-16,6-19 0 15,1-18 0-15,3-19 0 16,-5-14 1-16,-5-6-2 15,-10-10 1-15,-7-1-1 16,-8 4 1-16,-9 9-1 16,-11 18 0-16,-6 21 0 15,-11 28 0-15,-12 29-1 16,-5 34 1-16,-10 24 1 15,-2 19-2-15,-1 16 0 16,8 9-2-16,-1 0-1 0,17 0-4 16,1-28-14-16,31 3-15 15,-4-31-6-15,17-6 3 16,-2-29-3-16</inkml:trace>
  <inkml:trace contextRef="#ctx0" brushRef="#br0" timeOffset="27092.709">5570 2908 105 0,'-18'4'40'0,"-5"15"1"16,8 23-2-16,-11 3-29 15,9 10-8-15,6 0-1 16,7 1-3-16,7 1-4 0,4-20-15 15,16 3-17-15,-4-24-3 16,14-7 2-16,-6-23-3 16</inkml:trace>
  <inkml:trace contextRef="#ctx0" brushRef="#br0" timeOffset="27228.7226">5643 2616 100 0,'-22'-26'35'0,"2"12"-12"16,8 19-23-16,4 5-36 15,13 14 1-15,3-3-4 16</inkml:trace>
  <inkml:trace contextRef="#ctx0" brushRef="#br0" timeOffset="27602.76">5978 2893 104 0,'-21'21'42'15,"3"11"0"-15,-8-5-1 16,10 11-27-16,-1-4-11 15,11-1 0-15,8-2-1 16,6-1-1-16,11-7 0 16,6-6 1-16,11-9-2 15,5-8 0-15,5-10 0 16,-3-9 0-16,7-9 0 0,-6-8 0 15,0-8 0-15,-4-2 0 16,-6 1 0-16,-5 1 0 16,-8 7 0-16,-5 8 0 15,-8 9 0-15,-8 20 0 16,0 0 0-16,-14 18 0 15,-1 12 0-15,-2 7 0 16,-2 9-3-16,2-1-1 16,8 7-4-16,-6-19-16 15,29 14-9-15,-6-31-8 16,18 1-1-16,2-22 0 15</inkml:trace>
  <inkml:trace contextRef="#ctx0" brushRef="#br0" timeOffset="28090.8088">6755 2826 114 0,'-15'22'41'0,"-14"0"0"16,5 17-1-16,-2-4-37 15,2 8 0-15,1-2-1 16,6-3 0-16,5-1-1 15,8-7 0-15,4-10 0 16,9-9-1-16,1-11 1 16,10-10 0-16,2-11-1 15,2-7 1-15,1-4 0 16,-1-6 1-16,0-2-2 15,-3-1 0-15,-2 10 0 16,-7 4 0-16,-5 10 0 0,-7 17 0 16,13-3 0-16,-7 13 0 15,-1 9 0-15,-1 4 0 16,4-2 0-16,3-1 0 15,3-2 0-15,1-9 0 16,3-7 0-16,4-5 0 16,1-7 0-16,2-3 0 15,0-8 0-15,3 1 0 16,-1-2 0-16,-5 4 0 15,0 3 0-15,-2 8 0 16,-2 7 0-16,-7 8 0 16,1 12 0-16,-7 4 0 15,4 13-13-15,-14-12-11 16,23 21-8-16,-17-24-6 0,16 7-6 15,-2-17 0-15,18-5 0 16</inkml:trace>
  <inkml:trace contextRef="#ctx0" brushRef="#br0" timeOffset="28886.8884">8962 2584 71 0,'7'-18'36'0,"-6"-6"-2"16,-1 24-7-16,-7-30-16 15,-3 25-4-15,-12-1 0 16,2 18-1-16,-11 3-1 15,1 14 1-15,-9 4-2 16,-1 14 2-16,-2 10-1 16,5 7-1-16,3 6 0 15,9 3-1-15,10 0 0 0,13 1-1 16,16-7-1-16,14-10 0 15,16-20-1-15,14-18 0 16,12-23 1-16,9-17-1 16,0-24 1-16,2-17 0 15,-11-13-1-15,-9-8-1 16,-22-7 2-16,-19 4-2 15,-20-2 1-15,-19 6-2 16,-15 15 2-16,-17 12-2 16,-7 16 1-16,-6 18 0 15,5 20 0-15,2 16-2 16,15 23-4-16,4-2-15 15,34 25-8-15,4-14-11 16,28 6-1-16,16-15 1 0</inkml:trace>
  <inkml:trace contextRef="#ctx0" brushRef="#br0" timeOffset="29120.9118">10070 2724 94 0,'-44'25'42'0,"-15"2"-2"16,0 15 1-16,-12-3-32 16,6 16-6-16,2 4-2 15,4 3 0-15,7 1-1 16,8-4-2-16,12-7-3 0,7-22-6 15,25 1-20-15,0-31-9 16,11-8 2-16,0-23-2 16</inkml:trace>
  <inkml:trace contextRef="#ctx0" brushRef="#br0" timeOffset="29299.9297">9585 2920 104 0,'-5'-14'40'16,"-14"1"1"-16,19 13-3 16,-26 20-30-16,21 3-3 15,8 5-2-15,15-2-2 16,14 3 0-16,16-8-3 15,22-4-1-15,16-10-3 16,22 1-7-16,-4-24-16 16,18 7-11-16,-13-18 0 15,3 4-1-15,-18-15 2 0</inkml:trace>
  <inkml:trace contextRef="#ctx0" brushRef="#br0" timeOffset="29495.9493">10518 2845 108 0,'-43'34'40'16,"11"16"3"-16,-4-10-4 15,10 6-36-15,9-5-1 16,13-4-2-16,8-11 1 16,8-7-2-16,11-12-2 15,2-17-3-15,15-1-8 16,-15-29-15-16,12 1-11 15,-15-18 0-15,5-3 0 16,-16-22-1-16</inkml:trace>
  <inkml:trace contextRef="#ctx0" brushRef="#br0" timeOffset="29621.9619">10465 2243 100 0,'0'0'36'16,"-12"17"-1"-16,19-1-21 16,15 12-51-16,9-5-1 15,20 13 0-15,6-6-1 16</inkml:trace>
  <inkml:trace contextRef="#ctx0" brushRef="#br0" timeOffset="30055.0052">11200 2686 79 0,'-26'4'42'0,"-8"-12"-2"16,3 13 2-16,-14-6-21 16,2 12-15-16,-5 9-2 15,4 13 0-15,-2 9-1 16,9 7 1-16,3 4-2 15,13 3 0-15,13-6-1 16,13-5 0-16,12-10 0 16,15-20 0-16,12-15 1 15,9-17-2-15,7-22 0 16,3-17 0-16,0-15 0 15,0-13 0-15,-7-12 0 16,-2-6 0-16,-10 2 0 0,-8 4 0 16,-9 10 0-16,-10 18 0 15,-10 19 0-15,-12 22 0 16,-13 28 0-16,-11 29 0 15,-5 23 0-15,-4 21 0 16,3 18 0-16,2 7-2 16,12 8-2-16,5-4-2 15,25 6-11-15,-3-30-7 16,29 7-7-16,-6-31-5 15,17-8-6-15,-4-26 0 16,7-12 2-16</inkml:trace>
  <inkml:trace contextRef="#ctx0" brushRef="#br0" timeOffset="30423.042">11592 2832 105 0,'-24'23'41'15,"13"12"1"-15,-2-11-1 16,21 1-35-16,3 0-1 15,12-5-1-15,5-8-2 16,5-10 0-16,6-10-1 16,1-9 0-16,-3-11 0 15,-3-6-1-15,-9-7 0 16,-6-4-1-16,-10-3 1 15,-9 3-1-15,-9 3 1 16,-12 12-1-16,-14 14 1 16,-9 15 1-16,-14 19-1 15,-2 17 2-15,-1 19-2 0,5 14 2 16,11 8-2-16,14 3 2 15,18-4-2-15,25-10 0 16,22-10-4-16,18-24-4 16,27-1-13-16,-7-39-7 15,25 1-8-15,-10-29-6 16,13-6-3-16,-10-20 1 15</inkml:trace>
  <inkml:trace contextRef="#ctx0" brushRef="#br0" timeOffset="37310.7305">4231 5437 58 0,'-11'-11'35'0,"-14"4"-2"15,-2 8-2-15,-19 3-23 0,2 17-1 16,-12 1-2-16,1 13 0 16,-7 3-1-16,4 7-1 15,-1-3 0-15,11 2 0 16,12-7-1-16,12-1-1 15,16-10-1-15,12-4 1 16,17-1-1-16,20-7 1 16,11 3 1-16,13 0-1 15,7 3 1-15,-2 2-1 16,-4 4 2-16,-4 6-2 15,-15 2 2-15,-15 9-2 16,-21 5-1-16,-21 7 1 16,-20 2-1-16,-14 1 1 15,-10-3-1-15,-1-4 0 0,0-8-2 16,3-15-3-16,18-5-5 15,4-25-26-15,30 2 0 16,24-30-1-16,18 1-1 16</inkml:trace>
  <inkml:trace contextRef="#ctx0" brushRef="#br0" timeOffset="37685.7682">4734 5900 62 0,'-3'-18'36'16,"3"18"2"-16,-22-10-2 16,7 21-10-16,-10-9-21 0,1 11 0 15,-5 5 1-15,1 13-4 16,-4 5 3-16,6 9-4 15,3-1 3-15,7 6-2 16,7-6-1-16,11-4 0 16,11-10 0-16,14-11 0 15,10-16 0-15,12-13-1 16,8-12 1-16,3-8-1 15,-1-9 1-15,-7-4-1 16,-5 1 0-16,-14 2-1 16,-12 6-1-16,-15 4 0 15,-12 13-2-15,-14 1-2 16,-2 15-5-16,-11-7-18 0,12 15-10 15,-1-5 1-15,22-2-2 16</inkml:trace>
  <inkml:trace contextRef="#ctx0" brushRef="#br0" timeOffset="38170.8167">5547 5932 95 0,'-24'-18'37'16,"-4"9"3"-16,-10-3-2 16,-3 7-33-16,-3 5 0 0,6 10-1 15,-5 10 1 1,5 8-3-16,4 7 2 0,9 8-4 15,8-3 3-15,8 2-2 16,14-6-1-16,10-10 1 16,14-14 0-16,12-12 0 15,8-14 0-15,11-18 0 16,2-17-2-16,3-12 1 15,0-8-1-15,-7-6 0 16,-8-5 0-16,-8 0 0 16,-11 4 0-16,-12 10 0 15,-9 12 2-15,-7 12-1 16,-9 20 0-16,-7 22 0 15,-7 26 0-15,-6 25 0 0,2 19 1 16,-2 10 0-16,3 16 0 16,7 9-1-16,9 1 0 15,8-10-2-15,18-11-1 16,11-21-5-16,23-5-14 15,-3-35-9-15,21-6-10 16,-12-28 1-16,9-8-1 16</inkml:trace>
  <inkml:trace contextRef="#ctx0" brushRef="#br0" timeOffset="38354.835">6234 5844 98 0,'0'0'39'0,"-32"19"3"15,12 20-4-15,-3 9-32 16,3 5-3-16,5 12 0 0,8-1-1 15,6 2 0-15,7-8-4 16,11-5-4-16,3-27-14 16,19-5-20-16,-5-25 1 15,8-9-1-15,-5-23-1 16</inkml:trace>
  <inkml:trace contextRef="#ctx0" brushRef="#br0" timeOffset="38504.8501">6269 5475 96 0,'-35'-13'37'0,"7"19"1"16,4 2-4-16,9 2-47 16,28 15-24-16,3-4 0 0,19 10-3 15,-1-1 1-15</inkml:trace>
  <inkml:trace contextRef="#ctx0" brushRef="#br0" timeOffset="38905.8902">6594 5889 100 0,'-23'13'42'16,"8"13"-2"-16,-8-3 1 16,13 12-36-16,-3 3 1 15,5 8-3-15,5 1-1 16,5 5 0-16,6-8-1 15,6-3 0-15,9-11 0 0,5-11-1 16,5-14 1-16,2-12 0 16,4-16-1-16,2-11 1 15,2-10 0-15,-3-7-1 16,-5-5-1-16,-4-4 2 15,-4 3-3-15,-3 7 1 16,-5 6-1-16,-5 14 0 16,-7 12 0-16,-7 18 2 15,0 0 2-15,-8 36-3 16,-2 5 3-16,0 3-2 15,4 11-2-15,-2-4-1 16,15 5-4-16,-4-17-15 16,29 7-11-16,-9-24-8 15,19-6 1-15,-4-19-2 16</inkml:trace>
  <inkml:trace contextRef="#ctx0" brushRef="#br0" timeOffset="39389.9386">7457 5894 103 0,'-17'24'40'0,"-12"1"2"16,4 18-2-16,-7-4-33 16,9 7-3-16,2-3-2 15,4-1 1-15,10-9-2 16,5-7 1-16,11-14-2 15,8-13 1-15,7-13 0 0,2-10-1 16,3-11 1 0,2-7-1-16,1-3-1 0,-2-3 2 15,-4 2-2-15,-6 7 2 16,-5 8-2-16,-3 7 2 15,-6 10-3-15,-6 14 3 16,0 0 1-16,4 18-3 16,-1 2 3-16,2 3-2 15,8 0 2-15,6-3-3 16,8-4 3-16,9-8-1 15,6-9 1-15,2-6-2 16,0-6-2-16,-1-2 4 16,-6-1-2-16,-5 1 0 15,-7 2 0-15,-10 6 0 16,-2 10 0-16,-13-3 0 0,9 27 0 15,-9-1 0-15,4 7 0 16,-2 1-5-16,12 15-10 16,-16-20-11-16,21 16-5 15,-14-22-8-15,13 2-3 16,-4-15-3-16,6-8 3 15</inkml:trace>
  <inkml:trace contextRef="#ctx0" brushRef="#br0" timeOffset="40135.013">9690 5569 73 0,'-1'-22'38'16,"-14"-7"-1"-16,-4 12-3 16,-19-12-22-16,5 15-3 15,-14 0-3-15,-1 16-1 16,-13 9-1-16,4 16-1 15,-4 19-1-15,3 16 2 16,0 10-1-16,5 11 0 16,9 4-1-16,10 2 1 15,17-5-1-15,12-7-1 16,20-16 0-16,20-17-3 15,23-15-3-15,14-32-6 0,32-2-18 16,0-35-9-16,24-4-1 16,-2-27 0-16,8-6-2 15</inkml:trace>
  <inkml:trace contextRef="#ctx0" brushRef="#br0" timeOffset="40542.0538">10263 5262 100 0,'-52'38'41'15,"5"15"-1"-15,-9-2-1 16,11 10-36-16,4 9 0 16,9 5 1-16,5 5 0 15,4 3 0-15,8-3-1 16,4-2 0-16,8-8 0 0,6-5 0 15,7-16-1-15,2-8-1 16,5-15-1-16,9-13 2 16,1-16-2-16,4-10 0 15,3-10 0-15,-1-6 0 16,0-4 0-16,-3 2 0 15,-5 4 0-15,-4 6 0 16,-4 12 0-16,-6 12 0 16,-4 11 0-16,-2 9 0 15,-2 9 0-15,4 1 0 16,8 2 0-16,1-5-4 15,10-3-1-15,8-19-3 16,18-1-12-16,-6-31-9 16,25 0-5-16,-11-20-5 0,8-10-3 15,-8-18 3-15</inkml:trace>
  <inkml:trace contextRef="#ctx0" brushRef="#br0" timeOffset="40751.0747">10936 5166 100 0,'-21'-2'41'16,"4"34"1"-16,-18 14-1 15,7 19-36-15,-5 12 0 16,5 15-2-16,-1 6 1 16,12 3-1-16,-1-2 0 15,13-5-2-15,8-6 0 16,6-11-2-16,14-9-2 15,3-19-5-15,19 0-17 0,-12-30-9 16,19-5-8-16,-5-20 1 16,9-6 0-16</inkml:trace>
  <inkml:trace contextRef="#ctx0" brushRef="#br0" timeOffset="41638.1632">11257 5890 107 0,'-14'-10'42'15,"-14"0"-3"-15,4 15 1 16,-14 2-29-16,5 12-9 15,3 6 3-15,2 11-4 16,4 5 2-16,6 10-2 16,7 0 3-16,11 1-4 15,12-3 0-15,9-7 0 16,8-9 0-16,8-13 0 0,5-12 0 15,6-15 0-15,3-13 0 16,-2-14 0-16,-2-10 0 16,-5-10 0-16,-7-6 0 15,-8-4 0-15,-12 3-3 16,-8 7 3-16,-11 10-2 15,-14 10 3-15,-7 15-4 16,-8 12 5-16,-4 13-2 16,4 11 0-16,4 9 2 15,7 1-2-15,11 3 3 16,16-1-3-16,16-7 0 15,15-5 0-15,15-6 0 16,8-8 0-16,9-5 0 16,2-5 0-16,-7-3 0 0,-4-2 0 15,-9 4 0-15,-14 2 0 16,-15 7 0-16,-7 7 0 15,-14 7 0-15,-10 10 0 16,-6 4 0-16,-3 5 0 16,-3 4 0-16,1 3 0 15,5-5 0-15,-2-1 0 16,9-7 0-16,4-10 0 15,8-7 0-15,-3-11 0 16,18-12 0-16,1-10 0 16,-2-13 0-16,6-7 0 15,1-10 0-15,-2-6 0 16,-2 3 0-16,-6 1 0 0,0 5 0 15,-5 10 0-15,-2 9 0 16,-2 9 0-16,-5 21 0 16,13-11 0-16,1 18-3 15,0-2-4-15,13 12-7 16,-6-16-8-16,23 14-2 15,-12-20-7-15,20 11-2 16,-12-15-7-16,8-2 4 16,-10-6 1-16,-10-7 43 15,8 13 6-15,-27-13 7 16,11 22 5-16,-29-13 7 15,9 15 4-15,-16 15 4 16,4 13-1-16,-9 4-33 16,1 12-1-16,0 5-1 0,6 5-2 15,2 5 1-15,7-3-4 16,7-4 0-16,4-6 0 15,13-8-2-15,-1-18-5 16,16-2-10-16,-16-33-8 16,21 6-7-16,-19-30-9 15,11-1 0-15,-12-22 2 16,2-10-1-16</inkml:trace>
  <inkml:trace contextRef="#ctx0" brushRef="#br0" timeOffset="41774.1769">12339 5326 105 0,'-24'-15'39'0,"10"21"1"15,-5-5-2-15,19-1-38 16,-3 25-5-16,3-25-25 0,22 18-10 16,-5-12 1-16,13 5-2 15</inkml:trace>
  <inkml:trace contextRef="#ctx0" brushRef="#br0" timeOffset="42306.2302">12952 5868 75 0,'-14'-9'38'0,"3"7"1"15,-13-6 0-15,2 12-15 16,-17-7-15-16,-1 11-2 16,-9 1 1-16,-2 10-5 15,-3 3 3-15,4 8-5 16,5 1 5-16,11 6-6 15,9-1 0-15,16-1 0 16,15-5 0-16,15-8 0 16,11-7 0-16,14-14 0 15,10-11 0-15,8-14 0 16,3-13 0-16,1-14 0 15,-5-8 0-15,-3-11 0 16,-8-8 0-16,-8-2-2 0,-11 2 1 16,-9 7-1-16,-9 10 3 15,-7 14-4-15,-13 21 4 16,-5 20-1-16,-13 24 0 15,-5 23 0-15,-4 16 0 16,0 12 2-16,2 8-1 16,6 3 0-16,9-4-1 15,7-7-3-15,20-3-4 16,0-26-9-16,26 7-7 15,-16-34-5-15,25 4-7 16,-17-30-1-16,13-2-5 16,-11-17 3-16</inkml:trace>
  <inkml:trace contextRef="#ctx0" brushRef="#br0" timeOffset="42659.2653">13255 5843 114 0,'-29'6'42'0,"18"11"0"16,-12-2-1-16,18 10-37 15,0-2 0-15,13-3-2 16,8-4 1-16,12-4 0 15,11-8-3-15,7-9 0 16,6-8 0-16,4-9 0 16,-2-8 0-16,-5-6 0 15,-9-4 0-15,-8-4 0 16,-15 3 0-16,-15 8-2 15,-17 7 4-15,-12 15-5 16,-13 15 3-16,-11 14 0 16,-1 17 3-16,-2 14-3 0,6 13 0 15,10 6 0-15,14 1 0 16,17-7 0-16,14-4 0 15,16-11 0-15,20-11 0 16,6-20-2-16,24-6-15 16,-11-29-5-16,22 0-6 15,-22-28-6-15,19 2-4 16,-20-18-6-16,-3-10 1 15</inkml:trace>
  <inkml:trace contextRef="#ctx0" brushRef="#br0" timeOffset="52765.276">4075 8206 65 0,'-7'-14'36'0,"-2"2"-1"15,-6-3 1-15,-2 6-20 16,-8 0-12-16,-2 9-1 15,-7 5-1-15,-6 11 2 16,-7 7-1-16,-7 14 0 16,0 5 0-16,1 8 0 15,-1-2-1-15,12 0 0 16,8-6-1-16,12-2 1 15,14-9-2-15,15-9 0 0,16-4 0 16,12-5 0-16,10 1-1 16,6 2 1-16,2 2 0 15,2 2 0-15,-11 5 0 16,-6 7 1-16,-14 5 0 15,-10 6 0-15,-17 3 1 16,-16-1-1-16,-6 2 1 16,-10-1-2-16,-6-4 2 15,0-3-3-15,-1-5 0 16,5-11-3-16,8-5-1 15,7-13-2-15,22-5-21 16,0 0-10-16,17-27 0 16,8-3 1-16,17-5-1 15</inkml:trace>
  <inkml:trace contextRef="#ctx0" brushRef="#br0" timeOffset="53133.3128">4370 8641 54 0,'13'-10'36'16,"-13"10"-1"-16,0 0-1 15,-20-16-11-15,4 25-16 16,-10-2-1-16,1 13-1 16,-6 4 0-16,0 12 0 15,2 3-1-15,6 6 0 16,4 1-1-16,9-1-1 15,11-3 1-15,9-7-2 16,13-8 1-16,13-13-2 0,7-13 1 16,5-14-2-16,4-10 0 15,-4-9 1-15,-2-7-1 16,-9-7 1-16,-12-5-1 15,-11 0 1-15,-14 3-2 16,-12 4 1-16,-10 7 0 16,-9 8-1-16,-2 9 0 15,-2 14-1-15,3 12-1 16,5 0-8-16,21 18-24 15,1-2-1-15,20 6 0 16,12-8-2-16</inkml:trace>
  <inkml:trace contextRef="#ctx0" brushRef="#br0" timeOffset="53592.3587">5173 8581 92 0,'-28'-3'39'15,"-15"-5"1"-15,4 14-1 16,-11 0-36-16,4 10 1 16,-5 7-1-16,7 9 1 15,0 10 1-15,13 6-2 16,6 3 0-16,17 0-2 15,15-9 2-15,22-8-2 16,12-17 1-16,18-17-2 16,11-18-1-16,6-23 1 15,4-20-1-15,0-16 1 0,-7-12 0 16,-7-8 0-16,-14 3-1 15,-16-4 1-15,-12 7 1 16,-12 10 0-16,-14 20-1 16,-13 16 1-16,-9 23-1 15,-8 23 1-15,-4 23-2 16,-5 25 1-16,5 20 0 15,4 14-1-15,9 11 0 16,7 7 1-16,16-3-1 16,13-7-2-16,21-8-1 15,9-22-12-15,24-2-13 16,-8-26-10-16,14-12-1 15,-7-22-2-15,6-10 2 16</inkml:trace>
  <inkml:trace contextRef="#ctx0" brushRef="#br0" timeOffset="53789.3784">5879 8435 90 0,'-14'29'38'16,"-8"10"1"-16,3 20 1 15,-3-1-34-15,6 12 0 16,3-5-1-16,9-3-3 15,7-9-2-15,7-18-4 16,14-5-14-16,-1-32-20 16,12-7-2-16,-3-23 0 15,6-11 0-15</inkml:trace>
  <inkml:trace contextRef="#ctx0" brushRef="#br0" timeOffset="53935.393">5877 8161 103 0,'-33'-9'38'16,"10"12"1"-16,1 3-2 15,10-10-45-15,26 19-28 16,0-4-2-16,17 5-1 16,0-1-1-16</inkml:trace>
  <inkml:trace contextRef="#ctx0" brushRef="#br0" timeOffset="54313.4308">6248 8413 96 0,'-29'27'40'0,"5"17"1"15,-6-6-1-15,12 7-35 16,-3 2 0-16,15 3-1 16,2-4 0-16,10-6-1 15,12-8-1-15,11-9 0 16,8-10-1-16,6-11 0 15,4-12 0-15,1-8-1 16,0-12-1-16,-4-8 1 16,-6-6 0-16,-3-1 0 15,-7 0 0-15,-6 3 1 16,-6 8-1-16,-6 7-1 15,-3 13 1-15,-7 14 0 0,1 15 0 16,-9 11-1-16,1 11 0 16,-2 4 0-16,2 8-1 15,-1-2-2-15,11 7-1 16,-1-21-9-16,20 9-13 15,-7-28-7-15,17-3-5 16,-3-16-2-16,14-7 1 16</inkml:trace>
  <inkml:trace contextRef="#ctx0" brushRef="#br0" timeOffset="54808.4803">6943 8552 93 0,'0'0'39'0,"-15"8"1"15,7 13-1-15,-12-1-34 0,8 13 0 16,-4-2-1-16,7 6-1 15,0-3 0-15,3 0-1 16,3-10 1-16,3-2-2 16,2-11 1-16,-2-11-1 15,19-3-2-15,-7-11 2 16,1-9-2-16,6-6 2 15,-4-4-2-15,2-6 1 16,3-1-1-16,-4 1 1 16,-1 6 0-16,1 4 0 15,-1 7 0-15,-3 9 0 16,1 11 0-16,-2 7 0 15,2 7 0-15,-4 3 0 16,4 6 1-16,-2-4-1 16,5-1 1-16,0-4 0 0,3-9-1 15,5-7 1-15,5-12-1 16,4-4 1-16,2-5 0 15,1-2 0-15,-3-1 0 16,-1 2-1-16,-4 5 1 16,-5 7 0-16,-5 12-1 15,-7 9 1-15,-3 9-1 16,-4 9 0-16,0 10-1 15,-3 2-2-15,6 10-6 16,-9-12-11-16,16 17-7 16,-17-23-8-16,18 2-6 15,-7-15-3-15,6-5 1 0</inkml:trace>
  <inkml:trace contextRef="#ctx0" brushRef="#br0" timeOffset="56124.6119">9093 8115 75 0,'1'-27'37'16,"0"9"-2"-16,-1 18-1 15,-18-9-31-15,6 14-1 16,0 14 1-16,0 5-1 0,2 12-1 15,-4 6 1-15,3 16 0 16,1 0 1-16,1 7 0 16,-2 0-1-16,4 1 1 15,0-7-2-15,4-6 0 16,-1-11 1-16,3-13-1 15,2-14 0-15,-1-15 1 16,12-10-1-16,-1-16 0 16,0-15 1-16,0-8 0 15,2-11-1-15,0-7 0 16,-5-4 0-16,1 1-1 15,-2-1 1-15,-2 8 1 16,-5 12-2-16,1 10 1 16,1 13 0-16,1 16-1 0,-3 12 0 15,16 22-1-15,-3 11 1 16,9 12-1-16,5 9 0 15,7 9 1-15,7 6-1 16,3-1 1-16,2-3 0 16,3-4 1-16,-2-9-1 15,-2-8 1-15,-6-14 0 16,-5-13 0-16,-5-15 1 15,-7-12-1-15,-4-18 1 16,-7-11 0-16,-4-9-1 16,-5-11 0-16,-2-7 0 15,-3-3-1-15,2 1 1 16,-4 3 0-16,-1 11-1 15,4 12 0-15,-3 9-1 0,3 15-2 16,2 18-1-16,0 0-2 16,19 24-5-16,-14-9-12 15,26 21-10-15,-11-9-4 16,16 9-3-16,-2-9 2 15</inkml:trace>
  <inkml:trace contextRef="#ctx0" brushRef="#br0" timeOffset="56333.6328">10012 8321 92 0,'13'-10'38'15,"-13"10"0"-15,0 0 1 16,-18-13-34-16,18 13 0 16,-14 25-2-16,7 3-1 0,-1 9-1 15,2 7 0-15,-2 4-1 16,5 5 0-16,4-1-1 15,4-9-1-15,9-4-5 16,-5-29-16-16,23-1-14 16,-7-23-2-16,13-11 0 15,-7-18 0-15</inkml:trace>
  <inkml:trace contextRef="#ctx0" brushRef="#br0" timeOffset="56490.6485">10033 8018 100 0,'-43'-29'39'16,"11"13"0"-16,2 4-2 15,18 2-36-15,12 10-5 0,14-20-19 16,20 13-14-16,7-4-1 16,14 3 0-16,5-6-1 15</inkml:trace>
  <inkml:trace contextRef="#ctx0" brushRef="#br0" timeOffset="56723.6718">10619 7816 80 0,'-13'17'40'15,"-7"-2"-2"-15,9 15 3 16,-10 5-20-16,8 13-19 16,0 9 1-16,6 7-2 15,2 10 0-15,2 6-1 16,6 1-1-16,2-2 0 0,6-7-2 15,-2-15-4-15,19 3-19 16,-14-26-14-16,11-8 1 16,-7-22-2-16,6-11 1 15</inkml:trace>
  <inkml:trace contextRef="#ctx0" brushRef="#br0" timeOffset="57595.759">10411 8236 101 0,'-20'0'41'15,"20"0"0"-15,0 0-2 16,0 0-36-16,41-5 0 16,8-5-1-16,10-2 0 0,8-2-1 15,0 3-1-15,4 1 0 16,-4 4 0-16,-7 6-1 15,-7 4 1-15,-15 11 0 16,-10 7-1-16,-10 5 1 16,-11 4-1-16,-7 7 2 15,-7 3-1-15,-2 3 0 16,-2 0 0-16,-1-1 0 15,4-3 0-15,2-4 0 16,2-4 0-16,7-6 0 16,1-8 0-16,-4-18 1 15,20 6-1-15,-6-17 0 16,0-12 1-16,2-9-1 15,-4-7 1-15,0-6-1 0,-5-6 0 16,0-1 1-16,-4 5-1 16,-3 3 0-16,-2 10 0 15,-1 5 0-15,3 10 0 16,5 7 0-16,5 7 0 15,4 6 0-15,10 3 0 16,7 0-1-16,10 2 1 16,4 0 0-16,10-1 0 15,-1-1 0-15,3-3 0 16,-5 0 0-16,-8 0-1 15,-7 1 2-15,-8-4-1 16,-9-1-1-16,-20 3 1 16,0 0 0-16,-1-13 1 0,-13 10-1 15,-9 3 0-15,-3 2 0 16,-6 5 0-16,-4 9 0 15,-1 8 0-15,-4 8 1 16,3 8-1-16,1 6 1 16,8 2 0-16,7 3 0 15,7-4-1-15,10-4 1 16,11-8-1-16,10-12 1 15,12-13-1-15,9-11 1 16,5-14-1-16,4-13 0 16,2-7 1-16,-3-9-1 15,-2-5 1-15,-5 0-1 16,-8 3 0-16,-8 4 0 15,-7 9 0-15,-6 6 0 16,-3 12 0-16,-6 15 0 0,0 0 0 16,-12 23 0-16,3 6 0 15,2 7 0-15,3 2 0 16,2 6 0-16,9-4-2 15,3-5 0-15,9-8-4 16,5-21-7-16,21 6-9 16,-13-34-6-16,25 2-5 15,-14-27-3-15,14-3-5 16,-5-18 2-16</inkml:trace>
  <inkml:trace contextRef="#ctx0" brushRef="#br0" timeOffset="57799.7793">12219 7711 109 0,'-29'9'41'0,"0"26"1"15,-13 6-2-15,-3 18-37 16,16 5 0-16,6 7-2 16,4 3 0-16,10 2-1 15,6-4 0-15,6-4-3 16,8-3-3-16,-4-20-7 15,17 8-13-15,-19-28-9 16,14-4-6-16,-19-21-1 16,25-4 0-16</inkml:trace>
  <inkml:trace contextRef="#ctx0" brushRef="#br0" timeOffset="57995.7989">11964 8112 97 0,'-29'-1'42'15,"10"12"-1"-15,-2-3 0 16,18 15-35-16,9-7-3 15,16-3-1-15,9-4-1 16,14-2-1-16,13-4-3 16,9-9-7-16,17 10-15 15,-14-18-11-15,8 7-5 16,-14-15-1-16,1 6 0 15</inkml:trace>
  <inkml:trace contextRef="#ctx0" brushRef="#br0" timeOffset="58360.8355">12453 8206 101 0,'-36'48'41'0,"-1"-13"2"0,17 5-2 16,4-12-38-16,23-5 1 15,11-10-2-15,16-8 0 16,10-8-1-16,7-10 0 15,3-6 0-15,-3-6-1 16,-5-1 1-16,-8-4-1 16,-14 1 0-16,-14 1 0 15,-14 5 1-15,-16 7-1 16,-12 6 0-16,-14 10 0 15,-3 10 0-15,-7 12 1 16,4 12-1-16,4 12 1 16,12 7-1-16,12 6 1 0,17-2 0 15,16-1 0 1,23-11-2-16,14-11 0 0,25-12-4 15,6-28-11-15,30 3-8 16,-16-36-8-16,23 2-5 16,-17-21-6-16,-3-3-2 15,-15-9 2-15</inkml:trace>
  <inkml:trace contextRef="#ctx0" brushRef="#br0" timeOffset="59446.9441">4092 10894 73 0,'-5'-13'38'15,"-17"-1"-2"-15,-2 13 2 16,-15-5-23-16,-3 20-10 0,-8 5-1 15,-2 14-1-15,-3 5-1 16,1 8-2-16,5 3 2 16,6 0-3-16,10-1 2 15,10-3-2-15,12-5 1 16,9-7-1-16,13-5 1 15,7-6 1-15,8-2-1 16,4-2 0-16,4-2 0 16,3-1 0-16,-1 0 0 15,-4 1 1-15,-3 3-1 16,-7 3 1-16,-6 3-1 15,-11 4 1-15,-10 1 0 16,-12 4 0-16,-4 1-1 16,-7-2 2-16,-4 2-2 0,0-4 2 15,3-5-2-15,4-3 0 16,11-4-3-16,3-10-1 15,11-9-6-15,12-4-15 16,21-5-11-16,5-20-4 16,19-2 0-16,3-17 1 15</inkml:trace>
  <inkml:trace contextRef="#ctx0" brushRef="#br0" timeOffset="59769.9764">4358 11346 83 0,'0'0'38'15,"-5"-11"0"-15,-5 17 1 16,-19-2-34-16,5 6-1 15,0 5-1-15,0 5-2 16,1 7 1-16,3 8 0 0,3 3-1 16,7 2 1-16,6 2-1 15,8-3 0-15,7-3 0 16,8-9 0-16,8-6 0 15,3-10-1-15,6-13 1 16,-1-8 0-16,1-13 0 16,-3-7-1-16,-3-9 1 15,-9-6-1-15,-6-4-1 16,-9-1 0-16,-5 4-2 15,-8 1 0-15,-3 9-2 16,-6 4-3-16,5 23-11 16,-10-7-11-16,21 16-7 15,-11 8-2-15,17 7 1 16</inkml:trace>
  <inkml:trace contextRef="#ctx0" brushRef="#br0" timeOffset="60230.0224">5078 11357 74 0,'-5'-19'38'0,"5"19"0"16,-41-26 1-16,7 25-31 15,-16-1-1-15,1 12-2 16,-8 6 0-16,0 14-1 15,0 6-1-15,6 9 0 16,11 4-1-16,11-2-1 16,15-1 0-16,22-9 1 0,19-12-2 15,18-16 1-15,15-20 0 16,12-17-1-16,6-18 2 15,3-15-1-15,-3-10 0 16,-6-9 0-16,-13-4 1 16,-12 0 0-16,-11 4 0 15,-14 10 0-15,-11 10-1 16,-7 16 1-16,-9 14-1 15,-8 23 1-15,-8 27-3 16,1 18-1-16,-3 23 1 16,6 14-1-16,3 12 0 15,6 8-1-15,13-1-2 16,9-10-3-16,24-8-4 0,-1-28-10 15,29-1-7 1,-12-36-4-16,19-6-3 0,-10-26-5 16,3-11 3-16</inkml:trace>
  <inkml:trace contextRef="#ctx0" brushRef="#br0" timeOffset="60430.0424">5867 11158 95 0,'-17'22'41'0,"9"22"0"16,-13 3-1-16,1 13-35 15,6 4-2-15,5 2 0 16,6-5-2-16,6-7-2 16,8-13-1-16,0-19-3 0,19-7-13 15,-13-34-12-15,19-6-9 16,-15-20-1-16,8-7-1 15,-14-15 2-15</inkml:trace>
  <inkml:trace contextRef="#ctx0" brushRef="#br0" timeOffset="60544.0538">5859 10942 104 0,'-34'-22'39'15,"11"20"2"-15,2 4-7 16,4 2-49-16,27 11-21 16,3-5-2-16,17 6 0 15,4-5-3-15</inkml:trace>
  <inkml:trace contextRef="#ctx0" brushRef="#br0" timeOffset="60898.0892">6205 11104 97 0,'-25'13'43'0,"5"13"-1"15,-14-4 0-15,17 9-37 16,-8 6-1-16,4 7-1 16,3 1-1-16,8 4 0 15,9-2-1-15,5-4 0 16,14-8-1-16,13-12 1 15,10-14-1-15,5-14 0 16,7-11 1-16,2-11-1 16,-2-10 0-16,1-7 0 15,-10 0 1-15,-4-2-1 16,-10 9 0-16,-9 5 0 0,-8 10 0 15,-5 9 0-15,-8 13 0 16,-11 12-1-16,1 10-2 16,-4 5-1-16,-1 15-4 15,-4-10-10-15,23 18-7 16,-18-18-8-16,24 6-3 15,-2-17-6-15,14-5 1 16</inkml:trace>
  <inkml:trace contextRef="#ctx0" brushRef="#br0" timeOffset="61383.1376">6804 11220 86 0,'0'0'40'16,"-11"-3"1"-16,1 18 0 15,-14-2-30-15,8 17-6 16,-5 3-2-16,5 3 0 15,1-1-1-15,3 0 0 16,6-5-1-16,3-8 0 16,7-12 0-16,6-10-1 15,5-9 1-15,1-10 0 16,2-6-1-16,1-6 1 15,0 0 0-15,-2-5-1 16,-3 6 0-16,0 2 0 16,-4 6 0-16,-1 6 0 15,-9 16 0-15,13-15 0 16,-13 15 0-16,15 6-1 0,-6 1 1 15,4 0 0-15,3 0 0 16,3-4 0-16,8-5 0 16,-1-3 1-16,6-6-1 15,-2-5 0-15,2-5 1 16,-2 0-1-16,2 0 0 15,-6 4 0-15,0 4 1 16,-6 8-1-16,-1 9 0 16,-5 11 0-16,-2 10 0 15,-4 8-2-15,-1 10-2 16,-7-3-7-16,9 17-11 15,-18-18-5-15,17 11-6 16,-20-22-5-16,12-2-6 16,0-26 1-16</inkml:trace>
  <inkml:trace contextRef="#ctx0" brushRef="#br0" timeOffset="63395.3389">9144 10715 49 0,'-5'-21'36'16,"5"5"0"-16,-11-6 1 15,4 12-15-15,-20-12-11 16,9 16-2-16,-17-2-1 15,0 12-3-15,-12 7-1 16,-9 14-2-16,-5 9 1 16,-5 12-1-16,-10 8-1 15,1 7 1-15,0 5-2 16,7-1 0-16,10-1 1 15,18-4-2-15,17-4 1 16,25-9 0-16,28-13 0 16,25-7-2-16,26-10-1 15,19-12-2-15,24-2-5 16,-6-20-17-16,25 4-11 0,-13-12 0 15,2 4-4-15,-16-9 4 16</inkml:trace>
  <inkml:trace contextRef="#ctx0" brushRef="#br0" timeOffset="64138.4132">9711 11007 93 0,'-24'1'39'15,"-5"-6"-1"-15,10 5 0 16,-8-4-34-16,6 3 0 15,-5 1-1-15,0 5 0 16,-4 7 0-16,-4 7-2 16,-4 10 1-16,-1 6-1 15,-2 5 1-15,4 6-2 0,4-2 1 16,9-3-2-16,13-6 2 15,11-7 0-15,15-12-1 16,14-12 0-16,16-15 0 16,5-12 0-16,10-6 0 15,2-9 0-15,-2-3 1 16,-6-4 0-16,-6 6-1 15,-8 2 2-15,-15 8-2 16,-7 7 2-16,-9 7-2 16,-9 15 2-16,0 0-3 15,-14 5 0-15,3 10 1 16,4 3-2-16,2 5 1 0,5-1 0 15,8 2 0-15,11-3 0 16,8-5 1-16,11-3-1 16,10-6 1-16,5-7-1 15,5-5 0-15,4-4 1 16,-1-3-1-16,-4 0 0 15,-7 0 1-15,-14 1-1 16,-9 4 1-16,-10 7 0 16,-17 0 0-16,0 24 1 15,-15-1-1-15,-2 7 0 16,-4 5 0-16,0 3 0 15,2-4 0-15,5 1 1 16,7-10-1-16,4-8 1 16,3-17 0-16,18-3-1 15,1-17 1-15,1-8 0 0,2-8 0 16,-3-8 0-16,1-3 1 15,-6-2 0-15,-2 4-1 16,-5 7 0-16,-5 6 0 16,-1 8 0-16,-1 8 0 15,0 16 0-15,9-13-1 16,3 15 0-16,6 2-2 15,11-3-1-15,18 0-5 16,0-16-10-16,25 12-9 16,-11-26-6-16,19 8-4 15,-10-19-5-15,4-2 2 16</inkml:trace>
  <inkml:trace contextRef="#ctx0" brushRef="#br0" timeOffset="64622.4616">11009 10434 101 0,'-29'15'40'16,"-8"4"1"-16,7 22 0 15,-8 2-36-15,12 16 0 16,2 6-1-16,5 9-1 16,8 3-1-16,2 2-1 15,6 1 0-15,3-4-1 16,5-7 1-16,4-5-2 15,-1-12 1-15,3-11-1 16,-1-11 1-16,3-11 0 16,1-17 1-16,0-14-1 15,1-11 0-15,0-7 0 16,3-9 0-16,1-6-1 0,1-2 1 15,5-2 1-15,-1 7 0 16,2 6 0-16,-1 11-1 16,0 7 1-16,0 14-1 15,-2 11 2-15,-1 12-3 16,-5 9 0-16,-5 8 1 15,-2 4-2-15,-7 7 2 16,-8 2-1-16,-5-2 1 16,-10 0-1-16,-8-5 0 15,-5-4 2-15,-5-9-1 16,-4-9 0-16,1-9 0 15,4-12-2-15,7-11 0 16,8-16-3-16,16 3-6 16,-1-22-8-16,32 15-7 0,-8-20-6 15,27 16-3-15,-2-7-5 16,15 13 0-16</inkml:trace>
  <inkml:trace contextRef="#ctx0" brushRef="#br0" timeOffset="65306.53">11593 11016 97 0,'0'0'43'16,"-28"-3"0"-16,7 13-1 16,-8-3-37-16,-3 9-1 15,-3 4-1-15,3 6-1 16,-1 5 0-16,11 4-1 0,6 3 0 15,10-2-1-15,13-2 1 16,12-5 0-16,14-9-1 16,10-9 1-16,9-12-1 15,7-8-1-15,-2-12 1 16,-1-7-1-16,-8-6 1 15,-7-9-1-15,-11 0 0 16,-14-1 2-16,-11 2-1 16,-10 3 1-16,-9 8-1 15,-2 4 1-15,-3 9-1 16,0 7 2-16,2 10-3 15,5 6 1-15,12-5 0 16,-3 18 0-16,12-4 0 16,9-4 0-16,6 1 1 15,6-2-1-15,4-4 1 0,2-2-1 16,1-2 1-16,-1 0-1 15,-7 5 1-15,-1 1-2 16,-8 5 1-16,-6 4 0 16,-10 8 0-16,-6 4-1 15,-6 5 1-15,-1 1-1 16,-2 0 1-16,0 0 1 15,2-7-1-15,4-6 0 16,5-21 0-16,16 6 0 16,2-18 0-16,10-12 1 15,5-8-1-15,4-7 0 16,3-5 0-16,0-1 2 15,-2 6-2-15,-7 6 2 16,-5 10 0-16,-11 12-2 0,-5 9 0 16,-6 15 0-16,-4 7 0 15,-2 9-2-15,2 4-3 16,-1-2-6-16,12 12-6 15,-10-22-5-15,23 13-4 16,-12-27-4-16,23 10-4 16,-13-23-3-16,12 2-1 15</inkml:trace>
  <inkml:trace contextRef="#ctx0" brushRef="#br0" timeOffset="65974.5967">13141 11115 61 0,'-4'-16'35'16,"2"-2"1"-16,9 5-12 0,-10-12-14 16,9 10 3-1,-7-10-4-15,5 8 2 0,-11-5-4 16,3 4 1-16,-10 0-3 15,-1 8 1-15,-10 3-3 16,-4 9-1-16,-8 11 0 16,-5 10-2-16,-7 9 2 15,0 10-2-15,3 5 1 16,6 2-1-16,9-2 1 15,13-1 0-15,17-14 0 16,17-7 0-16,22-17 0 16,13-13-1-16,11-12 1 15,11-10-1-15,0-10 1 16,-5-3 1-16,-5-5-1 15,-11 2 0-15,-14 3 1 0,-11 8-1 16,-18 7 0-16,-9 13 1 16,-12 11-2-16,-7 11 0 15,-5 14-1-15,-1 7 0 16,3 10 0-16,5 1-1 15,12 3 1-15,7-7-1 16,18-3-2-16,10-17-1 16,19-5-4-16,2-23-8 15,29 1-7-15,-15-30-6 16,20 4-1-16,-16-24-1 15,8-3-7-15,-15-20 3 16</inkml:trace>
  <inkml:trace contextRef="#ctx0" brushRef="#br0" timeOffset="66158.6152">13891 10241 109 0,'-24'22'43'0,"-14"23"-3"16,10 29 1-16,-3 7-38 16,9 11 1-16,4 6-4 15,10 2 2-15,6-2-2 16,8-8-1-16,3-9-2 15,5-17-2-15,4-4-6 16,-10-30-14-16,16 4-7 16,-24-34-6-16,15 2-3 15,-14-23 0-15</inkml:trace>
  <inkml:trace contextRef="#ctx0" brushRef="#br0" timeOffset="66347.6341">13575 10825 91 0,'-30'-14'44'15,"0"1"-2"-15,19 14 0 16,11-1-21-16,0 0-18 15,39 6-1-15,10-4-2 16,13 3-1-16,8-2-2 16,16 5-4-16,-6-13-13 15,17 15-10-15,-20-16-8 16,-1 11-3-16,-18-7-2 15,-7 4 3-15</inkml:trace>
  <inkml:trace contextRef="#ctx0" brushRef="#br0" timeOffset="66670.6664">14192 10951 104 0,'-28'26'40'0,"16"4"0"0,1-11 0 16,14 2-38-16,17-9 1 16,12-5-1-16,7-10 1 15,10-2 0-15,-2-12-1 16,-1-2 2-16,-6-5-3 15,-14-4 2-15,-11 0-2 16,-16 4 1-16,-18 4-1 16,-15 9 0-16,-12 11-1 15,-11 13 0-15,-2 8-1 16,0 11 0-16,6 11 0 15,11 7 0-15,18 3 0 16,18-1 0-16,22-5 0 16,23-8-1-16,23-6-2 15,10-19-7-15,24 1-8 0,-13-30-7 16,23 5-8-16,-17-27-3 15,6 2-9-15,-13-15 2 16</inkml:trace>
  <inkml:trace contextRef="#ctx0" brushRef="#br0" timeOffset="67639.7631">3975 13690 75 0,'-16'-10'38'16,"-6"18"-1"-16,-27-1-6 16,3 23-24-16,-14 3-2 15,2 13-1-15,-10 5-1 16,2 6 0-16,0-3-1 15,11-1-1-15,11-6 0 0,14-3-1 16,14-8 0-16,16-4-1 16,14-8 1-16,15-5-2 15,9-4 2-15,7-2 0 16,4-1-1-16,-2 1 1 15,-5-1 1-15,-4 4-1 16,-11 5 0-16,-13 7 1 16,-13 4-1-16,-10 6 1 15,-13 1-1-15,-4 1 1 16,-6 0-1-16,-1-9-2 15,7 1-2-15,1-17-2 16,21 2-14-16,-2-29-9 16,29 5-6-16,1-24-5 15,23 2 1-15</inkml:trace>
  <inkml:trace contextRef="#ctx0" brushRef="#br0" timeOffset="67992.7986">4217 14210 65 0,'0'0'39'16,"0"0"-2"-16,-17-11 2 15,2 14-34-15,-10-1-1 16,1 10-1-16,-3 4 0 16,3 11 0-16,-1 1-1 15,6 12 1-15,3 0-1 16,3 7 0-16,6-4-1 15,7 0 1-15,4-6-1 0,9-12-1 16,4-8 1-16,7-13-1 16,9-16 1-16,3-12-1 15,2-9 0-15,-3-6 0 16,-2-6 1-16,-8 1-1 15,-10 0 0-15,-10 7-1 16,-10 10 0-16,-9 10 0 16,-5 7-1-16,0 6-2 15,5 10-3-15,0-7-9 16,23 19-11-16,-9-18-4 15,37 9-8-15,1-13-1 16</inkml:trace>
  <inkml:trace contextRef="#ctx0" brushRef="#br0" timeOffset="68414.8407">4931 14148 71 0,'-37'14'41'0,"-21"-3"-1"15,-2 14 1-15,-6-4-37 16,3 11 0-16,4 3 0 15,10 10 0-15,8 4-1 16,14 3-1-16,13-3 0 16,20-5-1-16,17-8 0 15,19-14 0-15,13-18 0 16,14-20-1-16,5-18 1 15,8-19 0-15,-4-14-1 16,-5-9 0-16,-9-7 2 0,-15-3 0 16,-14 3 0-16,-12 8-1 15,-9 9 1-15,-13 13-1 16,-6 15 0-16,-8 20 1 15,-3 21-3-15,-3 23 0 16,-3 20 0-16,6 16 0 16,2 17-1-16,6 7 0 15,8 7-1-15,9-4-1 16,13-7-2-16,7-20-4 15,25 1-8-15,-13-37-9 16,27 4-3-16,-18-37-4 16,15-3-7-16,-13-21 2 15</inkml:trace>
  <inkml:trace contextRef="#ctx0" brushRef="#br0" timeOffset="68601.8595">5595 14135 76 0,'0'0'41'0,"-26"4"0"15,16 25 1-15,-10 6-38 16,5 14 1-16,1 5-4 15,5 5 1-15,4-4-2 16,8-4-2-16,11-8-3 16,1-23-8-16,18 1-14 15,-14-34-7-15,17-3-6 16,-11-24-1-16,5-4 0 15</inkml:trace>
  <inkml:trace contextRef="#ctx0" brushRef="#br0" timeOffset="68729.8723">5598 13902 55 0,'-29'-32'40'0,"8"19"0"15,2 5-4-15,19 8-17 16,0 23-45-16,0-23-12 16,29 28 1-16,-5-14-3 15</inkml:trace>
  <inkml:trace contextRef="#ctx0" brushRef="#br0" timeOffset="69097.9091">5904 14091 72 0,'-14'33'41'15,"-4"-12"1"-15,8 14-1 16,-8-1-35-16,6 10 1 0,0-3-3 16,3 7 0-16,6-5-1 15,9-3 0-15,3-12-2 16,12-9 1-16,7-18-1 15,10-16-1-15,9-14 1 16,5-11-1-16,2-11 1 16,0-5-1-16,-3-2 0 15,-8 5 1-15,-11 8-1 16,-6 12 1-16,-16 16-1 15,-10 17 0-15,0 0-1 16,-19 31 1-16,2 5-1 16,0 5-2-16,7 7-1 15,-2-6-2-15,13 8-6 16,-2-21-7-16,27 10-8 15,-14-31-4-15,28 5-4 0,-8-22-7 16,12-3 2-16</inkml:trace>
  <inkml:trace contextRef="#ctx0" brushRef="#br0" timeOffset="69555.9549">6567 14187 65 0,'-22'15'41'0,"5"15"0"15,-9 0 1-15,14 10-32 16,-11-3-4-16,9 3-2 15,0-7-1-15,10-2-1 16,2-10 0-16,9-11 0 16,-7-10-1-16,26-17 0 0,-8-6 0 15,2-9 0-15,1-5-1 16,0-4 0-16,-3 1 1 15,-1 3-1-15,-2 7 0 16,-7 6 0-16,1 8 0 16,-9 16 0-16,0 0 0 15,12-1 1-15,-8 12-1 16,0 2 0-16,3 2 0 15,5 0 1-15,1-5-1 16,6-5 1-16,0-4 0 16,5-3-1-16,1-6 1 15,2-4 0-15,-4-1 0 16,1-2-1-16,-1 3 0 15,-4 1 1-15,-4 4-2 0,0 5 1 16,-5 8-1-16,-1 8-1 16,0 9-1-16,-5 2-4 15,10 17-8-15,-18-14-7 16,20 23-7-16,-23-23-3 15,17 15-6-15,-7-19-4 16</inkml:trace>
  <inkml:trace contextRef="#ctx0" brushRef="#br0" timeOffset="71154.1147">8790 13582 69 0,'0'-33'38'0,"-7"13"-2"15,-16-3-12-15,-3 23-16 16,-20 4-3-16,-6 17 0 16,-12 10 0-16,-1 15-1 15,-8 4-1-15,6 6 1 16,5-3-2-16,13 0 1 15,12-8-2-15,16-5 0 16,16-9 0-16,20-10 0 16,18-9-1-16,15-3 1 15,9-3-1-15,8 2 0 16,-3-3 0-16,-4 8 0 15,-7 5 1-15,-10 7-2 0,-20 10 1 16,-16 10 0-16,-16 8 0 16,-15 4 0-16,-9 6 0 15,-5-8-1-15,1-1 0 16,5-10 0-16,10-10-2 15,11-20-3-15,22-4-4 16,5-34-16-16,37 6-6 16,-2-23-7-16,18 1-1 15,1-13 2-15</inkml:trace>
  <inkml:trace contextRef="#ctx0" brushRef="#br0" timeOffset="71544.1537">9040 14042 63 0,'-7'-11'39'15,"7"11"-1"-15,-23 2 2 0,13 11-33 16,-8-4-2-16,9 14-1 15,-1 0-1-15,5 4-1 16,2 2 0-16,4 6 0 16,4-4 0-16,4 2 0 15,5-8-1-15,2-6 1 16,5-10-1-16,8-9 0 15,6-13 0-15,3-8 0 16,5-10 0-16,-1-10 0 16,2-3 0-16,-5-3 0 15,-1 2 0-15,-7 5 0 16,-9 6 0-16,-5 9 1 15,-8 10-2-15,-9 15 1 16,3 14 0-16,-13 11-2 0,0 12 1 16,-3 6 0-16,2 6-1 15,2 2 0-15,7-1 0 16,7-12-2-16,10-7-1 15,10-21-2-15,18-5-7 16,-2-35-12-16,28 5-6 16,-11-33-3-16,19 0-5 15,-9-20 1-15</inkml:trace>
  <inkml:trace contextRef="#ctx0" brushRef="#br0" timeOffset="71739.1732">10027 13448 71 0,'-5'-54'39'0,"-17"13"0"15,4 30 1-15,-15 17-27 0,5 29-7 16,-6 20-2-16,5 17 0 15,0 12-3-15,8 13 1 16,5 6-1-16,10 0-2 16,6-4 0-16,9-8-2 15,13-6-5-15,-6-25-13 16,27 7-9-16,-13-31-7 15,14-6-4-15,-5-22 0 16</inkml:trace>
  <inkml:trace contextRef="#ctx0" brushRef="#br0" timeOffset="72404.2397">10901 13408 52 0,'0'-31'38'0,"-4"-1"-1"15,-15-3 1-15,3 3-22 16,-16-7-11-16,-1 6 1 16,-10 1 0-16,-3 10 0 15,-6 7-2-15,-1 16 0 0,-8 15-1 16,5 17-1-16,0 18 1 15,5 17-2-15,2 20 0 16,9 11 0-16,7 8 0 16,9 5-1-16,12 0 0 15,11-7 0-15,11-7-1 16,7-14-1-16,12-14-1 15,4-19-3-15,15-6-5 16,-13-37-16-16,16 4-8 16,-18-24-5-16,1-4-2 15,-13-15 2-15</inkml:trace>
  <inkml:trace contextRef="#ctx0" brushRef="#br0" timeOffset="72595.2588">10205 13922 85 0,'-43'-9'40'0,"16"10"2"16,3-3-1-16,24 2-32 15,0 0-7-15,27 0-1 16,8-5-1-16,12-2-1 16,16 0 0-16,9-2-3 15,16 5-2-15,-3-13-14 16,21 19-13-16,-12-6-7 15,6 8-2-15,-10-5 2 16</inkml:trace>
  <inkml:trace contextRef="#ctx0" brushRef="#br0" timeOffset="73005.2997">11284 13876 63 0,'-27'0'40'0,"-11"-6"0"16,1 7 1-16,-12 2-24 15,3 5-12-15,-6 4 0 16,4 16-1-16,-2 4 0 15,4 11-1-15,5 2 0 16,8 3-2-16,11-2 0 16,11-4 0-16,16-11 0 15,15-15-2-15,16-13 2 16,9-15-1-16,9-11 0 15,7-8 1-15,-2-10 0 16,0-5 0-16,-9 2 0 16,-10 3 0-16,-10 5-1 0,-7 6 2 15,-9 8-2-15,-9 10 1 16,-5 12-1-16,-8 14 0 15,-2 9-1-15,4 8 0 16,1 4-1-16,4 3 0 16,7 2-2-16,9-8-1 15,17-3-4-15,2-27-10 16,27 5-9-16,-12-35-4 15,22 4-4-15,-7-25-4 16,8-6 1-16</inkml:trace>
  <inkml:trace contextRef="#ctx0" brushRef="#br0" timeOffset="73181.3174">11963 13140 62 0,'-26'5'40'16,"-2"35"0"-16,-13 21-1 15,5 31-22-15,-7 11-12 16,9 8-2-16,5 2-1 15,11-5-3-15,10-10-2 16,12-19-5-16,24-4-20 16,-11-28-10-16,14-10-2 15,-4-22-1-15</inkml:trace>
  <inkml:trace contextRef="#ctx0" brushRef="#br0" timeOffset="73389.3382">11719 13702 95 0,'-19'-12'41'15,"-5"3"2"-15,24 9-2 16,-13 8-38-16,13-8-1 16,27 15-1-16,2-10-2 15,13 3-2-15,8-9-6 16,24 14-15-16,-7-21-11 15,15 9-6-15,-5-10-2 16,7 6 1-16</inkml:trace>
  <inkml:trace contextRef="#ctx0" brushRef="#br0" timeOffset="73752.3745">12264 13920 92 0,'-23'47'40'0,"3"-16"2"16,21 0-5-16,9-20-34 15,17-11-1-15,12-13 1 16,5-10-2-16,7-12 1 16,-2-4 0-16,-5-7 0 15,-9-1-1-15,-8 3-1 16,-15 2 1-16,-15 9-1 15,-15 9 0-15,-14 13 0 16,-11 15 1-16,-10 18 0 16,-5 12-1-16,-3 12 0 15,6 12 1-15,8 4 0 16,16 1 0-16,16-4-1 0,19-8 0 15,23-10-1-15,18-15 1 16,18-7-3-16,9-17-2 16,19 1-7-16,-7-26-10 15,25 16-9-15,-21-23-4 16,12 13-8-16,-19-8 0 15</inkml:trace>
  <inkml:trace contextRef="#ctx0" brushRef="#br0" timeOffset="73888.3881">13163 14118 101 0,'-19'13'44'0,"10"5"-1"15,-6-17-1-15,15-1-42 16,0 0-4-16,-16-23-12 16,16 23-14-16,-5-24-9 0,3 11-5 15,-12-11-3-15</inkml:trace>
  <inkml:trace contextRef="#ctx0" brushRef="#br1" timeOffset="116262.6251">4309 4061 59 0,'0'0'36'0,"-4"-12"-2"0,4 12 1 15,-5-14-20-15,5 14-12 16,0 0-1-16,0 0 0 15,0 0 0-15,0 0 1 16,5 16-1-16,-2 13 1 16,-7 7 0-16,1 12 0 15,-5 7-1-15,-4 12 0 16,-2 1-1-16,-1 1 0 15,0-5-1-15,1-8 1 16,1-9-1-16,8-12 1 16,0-12 0-16,5-9 1 15,0-14 0-15,14-11-1 16,-4-11 1-16,2-7-1 15,1-13 1-15,1-7 0 16,-2-10 0-16,3-7 0 0,-2-10-1 16,-1-1 1-16,-3-2-1 15,1 7 0-15,-1 5 0 16,-1 12-1-16,-3 11 1 15,0 9-2-15,0 21 1 16,-5 14 0-16,16 27 0 16,-8 10 0-16,5 16-1 15,0 13 2-15,4 10-2 16,5 7 0-16,5 2 0 15,3-1 0-15,8-7 1 16,4-11-1-16,0-15 1 16,9-16 0-16,0-22 1 15,0-16 0-15,-1-21 1 16,-2-19 0-16,-10-17 0 0,-3-13 0 15,-9-14-1-15,-6-9 1 16,-7-1-2-16,-5 5 1 16,-6 9-1-16,-3 13-1 15,0 14-1-15,-3 14-1 16,7 23-2-16,-3 19-5 15,21 10-26-15,-13 10-5 16,14 19 1-16,-3-4-1 16</inkml:trace>
  <inkml:trace contextRef="#ctx0" brushRef="#br1" timeOffset="116675.6664">5678 4229 73 0,'-4'-12'38'0,"-15"-3"-1"16,-2 10 2-16,-15-1-23 16,1 12-8-16,-10 5-1 15,2 13-1-15,-4 6-2 16,8 7-2-16,3 7 0 15,9 0-2-15,11-3 1 16,13-1-1-16,12-7 0 16,11-10 0-16,12-8 0 15,9-9 0-15,3-11 1 16,6-8-1-16,-1-10 1 0,-3-3-1 15,-5-8 0 1,-6 1 2-16,-9 1-2 0,-6 5 1 16,-10 5-1-16,-4 7 1 15,-6 15-1-15,0 0 1 16,-7 16-3-16,-1 5 0 15,3 9-1-15,3-4-3 16,6 10-3-16,-6-16-23 16,21 4-9-16,3-20 1 15,16-2-1-15</inkml:trace>
  <inkml:trace contextRef="#ctx0" brushRef="#br1" timeOffset="116907.6896">6402 3617 110 0,'-14'4'39'16,"5"22"1"-16,-13-3-5 15,3 22-33-15,0 8 1 16,0 10-2-16,1 5-1 15,1 0-1-15,6 0-3 16,-3-10-3-16,20 0-27 16,-13-17-5-16,13-9 1 15,-6-32-2-15</inkml:trace>
  <inkml:trace contextRef="#ctx0" brushRef="#br1" timeOffset="117075.7064">6175 3925 118 0,'-23'-27'41'0,"14"15"2"16,-2-3-2-16,30 8-36 15,7 0-2-15,18 0-2 16,17 2-4-16,5-15-18 16,23 13-19-16,-2-8-3 15,11 6-1-15,-7-8-1 16</inkml:trace>
  <inkml:trace contextRef="#ctx0" brushRef="#br1" timeOffset="119826.9815">11689 3775 67 0,'14'-18'35'15,"-9"-5"0"-15,-4 9 1 0,-16-4-29 16,1 8-1-16,-10 0-1 16,-5 9 1-16,-15 3 0 15,-5 13-2-15,-8 6 0 16,-4 13 0-16,-4 11 0 15,0 17-1-15,-1 9-1 16,8 16 0-16,7 6-1 16,9 8-1-16,11 4 1 15,13 3-2-15,12-6 1 16,19-8-1-16,17-14 1 15,21-14 0-15,23-21 0 16,17-24 1-16,18-25-1 16,13-21 1-16,4-27 0 15,1-16 0-15,-4-17 0 0,-12-12 1 16,-20-10 0-16,-24-3 0 15,-25 1-1-15,-24-1 0 16,-25 5 0-16,-24 11-1 16,-22 10 0-16,-17 18-1 15,-17 22 1-15,-11 20-1 16,-5 24 0-16,0 20-2 15,12 21-5-15,7 0-26 16,34 21-6-16,14-11 0 16,36 3-3-16</inkml:trace>
  <inkml:trace contextRef="#ctx0" brushRef="#br1" timeOffset="120430.0418">12431 3545 107 0,'-2'-15'40'16,"16"-7"0"-16,19 6-2 15,5-5-37-15,6 3 1 16,3 1-1-16,1 8-1 15,-9 11 2-15,-9 11-2 16,-16 11 2-16,-16 14-2 0,-18 6 1 16,-11 9 0-16,-11 4 0 15,-7 0 0-15,-4-1 1 16,6-7-1-16,6-6-1 15,12-8 1-15,20-11-1 16,17-10 0-16,21-9 0 16,18-8-2-16,15-6-2 15,10-14-6-15,25 8-27 16,-11-14-3-16,9 8 0 15,-10-9-1-15</inkml:trace>
  <inkml:trace contextRef="#ctx0" brushRef="#br1" timeOffset="120609.0597">13192 3669 116 0,'-13'-4'42'0,"23"6"0"15,9-16-2-15,18 5-37 16,17-3-2-16,12 0-2 15,11 3-4-15,-7-9-29 16,16 17-8-16,-13-6 1 16,-2 9-4-16</inkml:trace>
  <inkml:trace contextRef="#ctx0" brushRef="#br1" timeOffset="130364.0351">7154 4373 99 0,'0'0'41'15,"1"15"-1"-15,-18 3-2 16,-8 9-37-16,-5 18-2 15,-3 3-2-15,3 13-4 16,-13-7-31-16,20 4 0 16,-2-18 0-16,25-8-2 15</inkml:trace>
  <inkml:trace contextRef="#ctx0" brushRef="#br1" timeOffset="131050.1037">7602 4008 79 0,'12'-10'37'16,"-10"-4"-2"-16,-2 14 1 15,0 0-31-15,-4 12 0 16,-8 3 0-16,2 12 0 0,-8 7-2 15,-2 7 0-15,0 8-2 16,-2 5-1-16,-5 1 0 16,6-1 0-16,-1-6 0 15,6-8-1-15,0-6 0 16,10-13 1-16,6-21 0 15,0 0 1-15,10-24 1 16,8-14 0-16,1-13 0 16,2-10 0-16,7-14 0 15,-5-4 0-15,-1-2-1 16,-2 6 1-16,-3 8-2 15,-5 12 0-15,-3 11 1 16,-3 15-2-16,-6 29 2 0,14-2-1 16,-5 26-1-16,4 15 1 15,1 13 0-15,10 11 0 16,7 7-1-16,6 5 1 15,5-5-1-15,3-4 0 16,4-10 1-16,0-13-1 16,-2-14 2-16,-1-18-2 15,-4-17 3-15,-5-21-1 16,-2-20 2-16,-5-17-1 15,-6-16 0-15,1-14 0 16,-6-10 0-16,-5-5 0 16,-1 3-2-16,-7 9 0 15,-3 15-2-15,-6 16-2 16,-2 29-6-16,-10 13-26 0,15 24-3 15,-21 28-1 1,16 17 0-16</inkml:trace>
  <inkml:trace contextRef="#ctx0" brushRef="#br1" timeOffset="131521.1508">8631 4184 105 0,'-12'-13'39'0,"-15"-1"0"0,2 21-4 15,-12 2-31-15,-1 13 0 16,-5 9-2-16,1 8 0 16,5 5 0-16,6 2-2 15,9 1 1-15,13-7-1 16,12-8 1-16,15-10-1 15,15-11 0-15,14-11 1 16,8-13 0-16,4-8-1 16,1-5 1-16,-3-7 1 15,-6 0-1-15,-8-1 0 16,-9 7 0-16,-11 4 1 15,-9 6-2-15,-14 17 1 16,0 0-1-16,0 13 0 0,-10 11 0 16,-2 4-2-16,1 8 0 15,2-4-2-15,8 5 0 16,1-13-4-16,18 5-17 15,1-30-15-15,15-3 0 16,0-20 0-16,16-8 1 16</inkml:trace>
  <inkml:trace contextRef="#ctx0" brushRef="#br1" timeOffset="131702.1689">9328 3613 95 0,'-22'41'38'0,"-11"9"-1"0,7 19-1 15,2 0-34-15,2 3-1 16,8 0-5-16,2-12-29 16,18-1-3-16,-3-20 0 15,9-4-2-15</inkml:trace>
  <inkml:trace contextRef="#ctx0" brushRef="#br1" timeOffset="131867.1853">9192 3777 114 0,'-6'-17'41'0,"16"17"1"16,2-8-2-16,17 7-38 16,11 1-7-16,0-11-31 0,25 8-5 15,-5-10 0-15,11 3-3 16</inkml:trace>
  <inkml:trace contextRef="#ctx0" brushRef="#br1" timeOffset="135776.5763">15768 3448 37 0,'14'-12'30'0,"-3"0"2"16,3 4 0-16,-11-9-18 16,8 19-1-16,-15-13-1 15,4 11-3-15,0 0-2 0,-7 12 0 16,-6 2-3-16,1 9 0 15,-5 8-1-15,-2 13-1 16,0 9 1-16,-4 15-2 16,0 8 0-16,0 6-1 15,0 2 2-15,5-5-2 16,1-5 0-16,5-9 1 15,4-14 0-15,4-17 0 16,4-20 1-16,0-14-1 16,22-39 1-16,-6-8 0 15,4-16 0-15,3-12-1 16,-3-14 0-16,0-6 0 15,-2-9-1-15,-3 4 1 16,-4 6-1-16,-4 11 0 0,-2 14 0 16,-1 13 0-16,-4 14 1 15,4 21-1-15,-4 21 1 16,20 26-1-16,-5 16 0 15,11 14 0-15,4 11 1 16,10 11-1-16,6 11 1 16,3 2-1-16,3 0 1 15,2-7-1-15,0-9 1 16,-1-11-1-16,0-17 1 15,-7-17 0-15,-2-26 0 16,2-19 0-16,-5-24 1 16,-1-16-1-16,-3-18-1 15,-8-14 1-15,-3-15-1 16,-5-10 0-16,-5 2-1 0,-4 6 1 15,-6 13-2-15,-4 9-1 16,-1 21 0-16,-2 10-6 16,16 38-27-16,-15 13-3 15,16 21 0-15,-7 3-1 16</inkml:trace>
  <inkml:trace contextRef="#ctx0" brushRef="#br1" timeOffset="136246.6233">17406 3624 98 0,'-6'-20'38'0,"-12"-7"0"16,0 9 0-16,-5-4-34 16,-7 11 1-16,-7 9-2 15,-5 15 0-15,-9 10 2 16,-3 13-2-16,-1 11 1 15,0 6-1-15,7 6 0 16,5-2-2-16,14 0 1 16,15-8-1-16,18-14-1 15,19-11 1-15,19-16-1 16,12-13 0-16,12-15 0 15,8-10 1-15,4-10-1 16,-6-5 0-16,-6 0 1 0,-13 4-1 16,-10 7 1-16,-13 7-1 15,-12 10 0-15,-18 17 2 16,0 0-2-16,-16 22 0 15,-3 7 0-15,0 7 0 16,4 5-3-16,5 3 0 16,14 2-5-16,1-17-18 15,27 9-14-15,2-21-3 16,18 0 0-16,-1-16-1 15</inkml:trace>
  <inkml:trace contextRef="#ctx0" brushRef="#br1" timeOffset="136944.6931">17804 4082 90 0,'0'0'36'0,"0"0"1"15,8-14 0-15,12 11-31 0,-5-8-1 16,8 6-1-16,-2-5-1 16,4 7-1-16,-2 0 0 15,-1 1-1-15,-6 6 0 16,-4 3-1-16,-8 7 1 15,-7 5 0-15,-8 4-1 16,-8 5 1-16,-8 5 0 16,-3 8 0-16,-4-1 0 15,-2-1 0-15,6-2 0 16,8-2-1-16,6-9 1 15,17-1 0-15,12-13 0 16,12-8-2-16,14-5 1 16,6-9-2-16,7 2-4 15,-13-15-29-15,18 12-6 0,-20-7 1 16,-2 10-3-16</inkml:trace>
  <inkml:trace contextRef="#ctx0" brushRef="#br1" timeOffset="139349.9336">19298 3127 63 0,'13'-17'35'15,"-13"-3"0"-15,0 20-8 16,-12-32-16-16,6 17-2 15,-14-11-1-15,6 12-1 16,-13-7-1-16,-1 10-1 16,-12-1-1-16,-6 10 0 15,-11 7-1-15,-4 10 0 0,-11 12-1 16,-4 10 0-1,-4 10-1-15,-1 12 1 0,5 6-2 16,10 4 2-16,11 5-1 16,13 0 0-16,18 3 0 15,15-1-1-15,26-3 2 16,13-1-2-16,22-4 1 15,17-6-1-15,17-10 0 16,14-8 0-16,13-15 0 16,3-16 1-16,0-18-1 15,1-18 0-15,-3-19 0 16,-9-15 1-16,-11-16-1 15,-11-12 0-15,-16-17 1 16,-11-6-1-16,-20-5 0 0,-15-1 0 16,-25-1 0-16,-18 12 0 15,-22 14-1-15,-18 17 1 16,-18 30-1-16,-16 23 1 15,-13 25-1-15,-8 19-3 16,14 30-10-16,3-7-24 16,29 11-3-16,16-14-1 15,36-6-1-15</inkml:trace>
  <inkml:trace contextRef="#ctx0" brushRef="#br1" timeOffset="628994.8932">4411 6854 88 0,'10'-9'36'0,"-10"9"0"16,0 0-2-16,0 0-31 15,0 0-1-15,-11 28-1 16,1 2 0-16,-3 11 0 15,-4 11 0-15,-5 15-1 0,-4 11 1 16,-6 2 0-16,2 5 1 16,-1-7-1-16,6-8 1 15,3-14-1-15,6-12 1 16,11-26 1-16,5-18-1 15,19-25 0-15,5-18 0 16,2-16 0-16,7-12 1 16,0-15-1-16,1-5 0 15,-4-4 0-15,-1 4-2 16,-2 9 1-16,-7 13 0 15,-1 11-1-15,-9 13 0 16,2 21 0-16,-1 16-1 16,-1 20 1-16,-1 13 0 15,1 18-1-15,4 9 1 0,5 12 0 16,4 9 0-16,4 6-1 15,1 2 1-15,3-5-1 16,6-5 1-16,1-13 0 16,3-13 0-16,3-14 0 15,1-18 1-15,0-24 0 16,-1-16 0-16,-3-17 1 15,-2-12-1-15,-7-13 1 16,-6-9-1-16,-10-6 0 16,-3 3-1-16,-10 10 0 15,-3 8-3-15,-3 14 0 16,-6 10-4-16,12 29-20 15,-3 10-11-15,0 0-1 16,8 28 0-16,10 5-2 16</inkml:trace>
  <inkml:trace contextRef="#ctx0" brushRef="#br1" timeOffset="629438.9376">5643 7117 86 0,'-19'-12'38'16,"-11"0"0"-16,1 15 3 15,-17 4-32-15,7 15-1 0,-8 6-1 16,4 12-3-1,-1 5 0-15,5 3-1 0,11-1 0 16,8-3-2-16,9-7 0 16,16-10-1-16,15-12 1 15,13-16 0-15,16-14-1 16,10-9 1-16,4-12-1 15,4-5 0-15,-3-5 1 16,-3 2-1-16,-12 2 1 16,-9 10 0-16,-16 8-1 15,-9 11 0-15,-15 13 0 16,4 12 0-16,-13 9 0 15,-2 8 0-15,-1 5-1 16,1 1 0-16,4 2-2 16,4-6-2-16,11 1-4 15,-2-22-19-15,20 3-12 0,0-23-1 16,15-1 2-16,-5-13-2 15</inkml:trace>
  <inkml:trace contextRef="#ctx0" brushRef="#br1" timeOffset="629684.9622">6349 6580 100 0,'-5'32'38'15,"-5"-8"0"-15,1 20-2 0,-8-1-33 16,3 11 0-16,-4 6-1 16,3 6-2-16,1-1-2 15,1-5-3-15,13 5-21 16,-8-19-12-16,13-6 2 15,-2-19-3-15,11-9 1 16</inkml:trace>
  <inkml:trace contextRef="#ctx0" brushRef="#br1" timeOffset="629851.9789">6182 6805 114 0,'-10'-1'41'0,"10"1"1"15,0 0-1-15,30 17-37 0,13-18-3 16,16 1-6-16,-4-12-31 15,26 6-4-15,-3-9 0 16,9 6-3-16</inkml:trace>
  <inkml:trace contextRef="#ctx0" brushRef="#br1" timeOffset="631205.1142">9206 6736 60 0,'-10'-17'34'0,"-4"-6"0"16,-2 4 1-16,-14-8-22 16,7 13-2-16,-18-4-2 15,3 12-1-15,-14 3-2 16,-4 14 0-16,-14 11-1 15,-7 17 0-15,-6 7-2 0,3 17 1 16,1 6-1-16,12 8-1 16,10 2 0-16,19 2-2 15,25-4 1-15,27-8-1 16,27-9 1-16,18-13-2 15,20-10 0-15,12-13-4 16,13-2-5-16,-4-21-26 16,12 3-4-16,-12-16 1 15,-5-1-2-15</inkml:trace>
  <inkml:trace contextRef="#ctx0" brushRef="#br1" timeOffset="631513.145">9750 6612 102 0,'0'0'38'15,"2"22"2"-15,-14-6-2 16,2 15-34-16,-6 6 0 16,1 15 0-16,-8 7-2 15,3 12 1-15,-3 4-1 16,2 7-3-16,1-2 2 15,5-4-3-15,7-5-2 16,1-16-10-16,15-1-24 16,3-22-4-16,14-4 2 0,1-24 0 15</inkml:trace>
  <inkml:trace contextRef="#ctx0" brushRef="#br1" timeOffset="631819.1756">10162 6650 88 0,'0'0'43'16,"26"9"0"-16,-5-10-1 15,15 8-11-15,4-9-29 16,12-2 0-16,11-2-3 15,5-4-4-15,18 5-32 16,-11-13-5-16,7 3 1 16,-6-7-4-16</inkml:trace>
  <inkml:trace contextRef="#ctx0" brushRef="#br1" timeOffset="645267.5203">14852 6475 64 0,'0'0'33'16,"-19"11"0"-16,5 6 1 15,7 13-26-15,-7 2-1 16,9 15-1-16,-5 5-2 16,6 13 1-16,-4 5-3 15,3 4 1-15,-2-6-2 16,1-5 1-16,-1-10 0 15,3-8 0-15,-1-16 1 16,4-16-1-16,1-13 1 0,4-35 0 16,7-9-1-16,5-11-1 15,3-13 0-15,4-14-1 16,0-8 0-16,4 0-1 15,-2 3 1-15,-2 8-1 16,-3 12 1-16,-5 13-1 16,-2 13 1-16,-5 20 0 15,-8 21 1-15,21 10-1 16,-10 19 0-16,4 17 1 15,6 11-1-15,9 12 2 16,7 8-2-16,10 5 2 16,6 0-2-16,4-1 2 15,4-7-2-15,3-11 3 16,1-13-2-16,-5-15 1 15,-3-18-1-15,-4-20 1 0,-4-21 0 16,-4-17 1-16,-10-17-1 16,-6-14-2-16,-9-14 1 15,-6-10-2-15,-8-8 2 16,-6-2-3-16,-3 9 2 15,-3 12-2-15,-2 12 1 16,-2 15-1-16,8 22-2 16,0 17-1-16,12 30-5 15,-6 6-24-15,21 23-6 16,-4 1 0-16,15 12 0 15</inkml:trace>
  <inkml:trace contextRef="#ctx0" brushRef="#br1" timeOffset="645732.5668">16587 6611 101 0,'-15'-2'39'16,"-18"-2"1"-16,3 15 0 15,-14 1-35-15,-3 14 0 16,-7 7 0-16,1 12 0 15,-2 7-2-15,7 8-1 0,6-1 0 16,13 1-1-16,20-10 0 16,18-8 0-16,20-13-1 15,19-18 1-15,17-16-1 16,11-16 1-16,8-11 0 15,0-12-1-15,-3-4 2 16,-11-3-2-16,-11 2 0 16,-16 6 0-16,-13 12 0 15,-17 12 0-15,-13 19 0 16,-13 5 0-16,-13 21 0 15,0 11 0-15,-3 7 0 16,4 5 0-16,12 3-3 16,8-12-6-16,28 6-23 15,5-21-8-15,30-5-2 0,10-17-1 16,24-6-1-16</inkml:trace>
  <inkml:trace contextRef="#ctx0" brushRef="#br1" timeOffset="646484.642">18362 6263 76 0,'-19'-28'37'15,"-12"-1"-1"-15,-4 7 0 16,-15-3-28-16,-1 15-1 0,-14 3 1 16,-4 19-2-16,-12 11 0 15,-5 20-2-15,-10 11 0 16,2 15-1-16,1 6 0 15,13 8 2-15,12 3-3 16,18 0 2-16,23-4-3 16,22-5 3-16,33-7-3 15,20-12 1-15,26-10-3 16,16-11-1-16,19-12-3 15,9-20-2-15,14-4-5 16,-13-29-22-16,15-4-7 16,-10-18 1-16,4-6 0 15</inkml:trace>
  <inkml:trace contextRef="#ctx0" brushRef="#br1" timeOffset="646730.6666">18970 5934 90 0,'-10'35'40'16,"-8"13"2"-16,2 24-2 16,-18 5-20-16,-1 20-17 15,-3 8-1-15,1 4 3 16,-1 2-3-16,5-4 1 15,8-8-3-15,9-11 1 16,16-8-5-16,8-29-7 16,22-1-27-16,-3-21-3 15,13-11 0-15,-2-20-2 0</inkml:trace>
  <inkml:trace contextRef="#ctx0" brushRef="#br1" timeOffset="724879.4807">4436 9474 53 0,'0'12'34'16,"-2"4"0"-16,-3 2-1 15,5 20-9-15,-11-1-21 16,-2 14 0-16,-4 6 1 16,3 14-1-16,-4 1 1 15,3 5 0-15,-3-7-2 16,9-8 0-16,-1-10 0 15,8-11 0-15,0-15 0 16,4-12 0-16,-2-14-1 16,14-17 0-16,-5-16 1 15,0-6-1-15,1-13 0 16,-1-10-1-16,-2-5 1 15,-1-4-1-15,-1 4 0 16,-3 7 0-16,0 11-1 0,0 8 1 16,-2 12 0-16,3 12 0 15,-3 17 0-15,17 4 0 16,-2 16 1-16,7 7-1 15,7 8 1-15,7 8-1 16,11 7 1-16,8 4-1 16,3-1 0-16,3 2 0 15,1-3-1-15,-5-5 1 16,-2-7 0-16,-8-8 0 15,-8-8 0-15,-10-9 0 16,-10-14 1-16,-2-12-1 16,-11-16 1-16,-1-12 0 15,-5-12-1-15,-2-11 1 0,-3-8-1 16,1-5 0-16,-5 2-1 15,5 7-1-15,-1 14 0 16,-1 7-3-16,6 23-5 16,-7 5-27-16,7 17 0 15,13 16-1-15,5 7-1 16</inkml:trace>
  <inkml:trace contextRef="#ctx0" brushRef="#br1" timeOffset="725316.5244">5602 9862 79 0,'-35'-3'39'0,"4"13"0"15,-13-3 0-15,9 17-29 16,-11-2-2-16,7 15-1 16,3-2-2-16,5 7-1 15,10-3-1-15,9-1-2 16,14-9 0-16,12-6 0 15,16-13-2-15,12-10 1 16,9-11-1-16,4-10 0 16,3-8 1-16,-2-6-1 15,-8-1 0-15,-6-3 0 16,-12 4 1-16,-9 5-1 0,-11 8 1 15,-6 9 0-15,-4 13 0 16,-9 12 0-16,1 11 0 16,-2 8 0-16,5 8-1 15,0 3-2-15,10 5-2 16,-2-17-18-16,17 9-15 15,-1-20-1-15,16-7-1 16,-1-18 0-16</inkml:trace>
  <inkml:trace contextRef="#ctx0" brushRef="#br1" timeOffset="725733.5661">6342 9237 77 0,'-4'16'37'15,"2"10"-1"-15,-8 4 0 16,2 4-29-16,-5 7-7 15,2 2 1-15,2 4-2 16,-1-6-4-16,14 0-29 16,-7-7 1-16,9-7-2 15,-4-12-1-15</inkml:trace>
  <inkml:trace contextRef="#ctx0" brushRef="#br1" timeOffset="725904.5832">6265 9384 104 0,'-15'-5'41'0,"15"5"2"15,0 0-3-15,26 8-35 16,2-10-4-16,10-9-4 16,20 12-20-16,-4-19-18 15,11 0 0-15,-3-9-2 16,7 0 0-16</inkml:trace>
  <inkml:trace contextRef="#ctx0" brushRef="#br1" timeOffset="727457.7385">9135 9283 61 0,'3'-12'34'16,"-4"0"1"-16,1 12-1 15,-11-11-26-15,11 11-1 16,-12 14-1-16,7 10 0 0,-9 6-2 16,3 15 0-16,-8 13-1 15,-3 15-1-15,-4 10 1 16,-3 10 0-16,-5 4-1 15,1-1 1-15,-2-9-1 16,10-11 0-16,3-15 0 16,11-17 0-16,10-24 0 15,11-27 0-15,10-25 0 16,12-23-1-16,7-18 0 15,2-17 1-15,-1-14-2 16,1-10 0-16,-6-4 1 16,-3 9-2-16,-6 12 1 15,-10 15 0-15,-5 15 0 0,-3 21 0 16,-8 25 0-16,0 21 0 15,0 31 0-15,0 16 0 16,4 18 0-16,6 15 1 16,7 10-1-16,7 8 2 15,10 1-2-15,4-4 2 16,10-10-2-16,7-12 1 15,5-15 0-15,3-21 0 16,2-22 0-16,2-21 0 16,-4-21 0-16,-2-22 0 15,-7-19-1-15,-8-14 0 16,-10-13 0-16,-14-12-1 15,-11 0-1-15,-11-1-1 16,-4 11-2-16,-12 8-2 0,8 29-17 16,-12 0-15-16,14 28-2 15,-4 11 0-15,10 21 1 16</inkml:trace>
  <inkml:trace contextRef="#ctx0" brushRef="#br1" timeOffset="728171.8099">10764 9153 41 0,'11'-24'32'0,"-9"6"2"15,-11 5 0-15,-14-2-20 16,-4 22-2-16,-18-4 0 16,-1 21-4-16,-13 1 0 15,3 20-2-15,-6 7-1 16,7 11 0-16,3 10 0 15,10 10-1-15,9 7 0 16,13 8 0-16,12-2-1 16,16-2 0-16,16-11 0 15,19-12-1-15,22-23 0 16,20-25-1-16,15-32 0 0,14-27 0 15,1-27-1-15,4-23-1 16,-9-15 1-16,-14-11-1 16,-24 0 0-16,-29-1-1 15,-27 11 0-15,-33 9-1 16,-20 21 1-16,-25 14-1 15,-20 25 1-15,-15 17-1 16,-2 21-1-16,3 11-4 16,23 28-20-16,5-1-10 15,27 11 1-15,16-5-3 16,37-2 0-16</inkml:trace>
  <inkml:trace contextRef="#ctx0" brushRef="#br1" timeOffset="734367.4294">11126 9975 66 0,'0'0'34'0,"-8"-11"0"15,13 1 2-15,7 7-28 16,5-17-3-16,6 5-1 16,5-5-1-16,4 4 0 15,0-1-1-15,3 6 0 0,-5 1-2 16,-3 4 1-16,-5 6 0 15,-6 5-1-15,-16-5 1 16,6 20 0-16,-15-5-1 16,-3 3 1-16,-6 3 0 15,-2 1 0-15,-2 0-1 16,3-2 1-16,4-1-1 15,8-2 1-15,9-7-1 16,-2-10 1-16,29 6-1 16,1-9 0-16,6-2 0 15,3-2 0-15,-1 1 1 16,0 6 0-16,-9 6 1 15,-8 8 0-15,-21 8-1 16,-14 10 1-16,-18 6 0 0,-9 6 0 16,-9-2-1-16,1-3 0 15,-1-5-2-15,8-8 1 16,13-12-2-16,15-17-6 15,28-5-27-15,5-15-5 16,19-3 3-16,4-12-4 16</inkml:trace>
  <inkml:trace contextRef="#ctx0" brushRef="#br1" timeOffset="735365.5292">11600 8998 74 0,'0'0'38'16,"-12"1"0"-16,12-1 0 15,0 0-28-15,0 0-4 16,0 0-1-16,18 1-2 15,0-5 0-15,10-3-2 16,6-1 1-16,7-2-1 16,3-1 0-16,2-1-1 0,-4 3-1 15,-6-1-2-15,-1 11-8 16,-15-7-24-16,-1 9-5 15,-19-3 2-15,18-2-2 16</inkml:trace>
  <inkml:trace contextRef="#ctx0" brushRef="#br1" timeOffset="749829.9754">14133 8766 49 0,'0'0'33'15,"0"0"2"-15,0 0-1 16,-24 22-22-16,10 12-3 15,-10-1-1-15,6 19-2 16,-8 7 0-16,6 17-2 16,-4 6-1-16,3 4-1 15,4-2-1-15,5-3 0 16,5-9 1-16,5-12-1 15,2-13 0-15,4-17 1 16,6-19-1-16,2-11-1 16,2-16 1-16,1-14-1 15,3-17 0-15,-2-12 0 0,-1-17 0 16,4-14-1-16,-3-11 0 15,0-7 1-15,-2-1-1 16,0 4 1-16,-3 14-2 16,-1 14 2-16,-2 21-1 15,-3 23 1-15,-5 33 1 16,12 9 0-16,-6 31 1 15,2 17-1-15,4 15 1 16,8 11-1-16,11 11 1 16,7 2-1-16,12-4 1 15,10-3-1-15,8-13-1 16,9-12 1-16,3-14 0 15,-2-21 0-15,-1-21 0 16,-10-21 0-16,-9-20 1 0,-8-18-1 16,-14-16 1-16,-12-11-1 15,-10-13-1-15,-12-9 0 16,-6-8-1-16,-9 0 1 15,-6 4-1-15,1 7 1 16,-2 14-1-16,1 11-1 16,8 21-1-16,2 12-5 15,9 39-28-15,0 0-3 16,25 43 2-16,-12-3-4 15</inkml:trace>
  <inkml:trace contextRef="#ctx0" brushRef="#br1" timeOffset="750281.0206">15548 9151 89 0,'-20'-22'37'16,"-2"12"0"-16,-11-4 0 16,-1 13-31-16,-9 1 0 15,0 16 0-15,-3 5-2 16,1 12-1-16,-1 7-1 15,12 5 0-15,6 0 0 16,14-4-1-16,16-6 0 16,17-9 0-16,14-13 0 15,14-13-1-15,7-14 1 0,7-11 0 16,1-9 0-16,-4-5 0 15,-7-2-1-15,-9-1 1 16,-11 5-1-16,-8 4 1 16,-6 8-1-16,-10 10 0 15,-7 15 0-15,0 0 0 16,-3 13 1-16,-2 9-1 15,3 8-1-15,2 0-1 16,7 7-2-16,0-13-20 16,17 10-14-16,-5-15-1 15,14 1 0-15,-4-17-3 16</inkml:trace>
  <inkml:trace contextRef="#ctx0" brushRef="#br1" timeOffset="751170.1094">16364 8636 86 0,'0'0'35'15,"-16"-14"-1"-15,5 21 2 16,-9-1-31-16,3 11-1 16,-2 6 0-16,2 14-2 0,-1 7 1 15,3 12-1-15,-1 9 1 16,2 8-1-16,3 2 1 15,1-1-2-15,2-4 0 16,4-12 0-16,0-10 0 16,4-15 1-16,1-18-1 15,-1-15 1-15,15-37-1 16,-1-9 0-16,5-15 0 15,-1-17 2-15,2-10-3 16,-3-10 1-16,0-7-2 16,-6 5 2-16,1 4-2 15,-9 14 2-15,-2 14-2 16,-1 15 0-16,0 20 1 15,0 22 0-15,7 25 0 0,5 22 1 16,8 17-1-16,5 18 0 16,10 12 2-16,8 10-2 15,11 1 1-15,5 2 0 16,7-7 0-16,4-9-1 15,-2-12 1-15,2-18 0 16,-6-19 0-16,-1-19 0 16,-10-23 0-16,-6-17-1 15,-9-21 1-15,-9-19 1 16,-9-13-2-16,-12-13 0 15,-8-12 0-15,-10-4 0 16,-6 4-1-16,-6 8 2 16,-2 9-2-16,-4 17-2 0,4 16 1 15,1 16-4-15,6 31-4 16,-4 5-27-16,25 23-2 15,-5-2 0-15,18 18-1 16</inkml:trace>
  <inkml:trace contextRef="#ctx0" brushRef="#br1" timeOffset="751606.1531">17744 8519 98 0,'-10'-30'37'0,"-1"5"1"16,-12 0-1-16,2 16-30 16,-16-3-2-16,-1 20-1 15,-11 12 1-15,2 18-1 16,-9 11 1-16,6 22-2 15,-4 9 1-15,10 13-2 16,10 5 1-16,16 0-2 16,17-1 1-16,18-11-2 15,21-13 0-15,18-20 0 16,18-24 0-16,13-21 0 15,9-27 0-15,2-21 0 16,-1-21 0-16,-9-14 0 16,-16-14 0-16,-18-1 0 15,-23-7 0-15,-20 0 0 0,-24 3 0 16,-18 6 0-16,-19 12 0 15,-13 18 0-15,-6 18-3 16,-5 18-1-16,5 28-5 16,1 6-28-16,25 30-3 15,7-2 0-15,27 15-2 16</inkml:trace>
  <inkml:trace contextRef="#ctx0" brushRef="#br1" timeOffset="752440.2365">18093 9106 108 0,'-14'11'38'0,"-1"-11"0"16,15 0-1-16,18 0-34 15,11-8-1-15,11-3-1 0,7 0 1 16,7 2-1-16,3-2 0 15,-1 3-1-15,-6 5 1 16,-8 5 0-16,-15 7 0 16,-10 5-1-16,-14 9 1 15,-11 4 0-15,-13 4 0 16,-7 6-1-16,-4-4 1 15,-3-1 0-15,3-4-1 16,7-5 1-16,7-6-1 16,13-6 0-16,5-11 1 15,21 4-1-15,7-6 0 16,4 1 0-16,5 3 1 15,-3 3 0-15,-2 6 1 16,-6 6-1-16,-11 6 1 16,-13 2-1-16,-11 5 0 0,-11 2 0 15,-6-2 1-15,-3-1-2 16,-5-8 0-16,4-3-3 15,2-13-5-15,28-5-30 16,-21-6-1-16,26-7 0 16,2-12-5-16</inkml:trace>
  <inkml:trace contextRef="#ctx0" brushRef="#br1" timeOffset="803043.2962">4239 12333 58 0,'9'-19'37'0,"-9"19"0"16,0-15-1-16,0 15-30 15,-3-15-1-15,3 15 0 16,-4-10-1-16,4 10 0 15,0 0 0-15,0 0 0 0,-19 21-1 16,11 7 0-16,-7 8-1 16,-2 15 1-16,-7 10-2 15,0 10 0-15,-4 4 0 16,2 0 0-16,0-7-1 15,4-6 0-15,6-13 0 16,5-11 0-16,3-12 1 16,8-26 0-16,0 0 0 15,14-26 0-15,0-13-1 16,6-16 1-16,0-11 0 15,2-12 0-15,2-9-1 16,2-1 0-16,-2 6 0 16,-1 10 0-16,-3 11 0 15,-4 18 0-15,0 18 0 0,-1 24 0 16,-2 24 1-16,0 22 0 15,-3 17-1-15,4 11 0 16,3 11 1-16,8 6 0 16,5-2-1-16,8-8 0 15,6-11 1-15,12-11-1 16,7-23 1-16,6-16 0 15,0-23-1-15,2-22 1 16,-5-17 0-16,-3-22 0 16,-10-15 0-16,-14-11 0 15,-14-9-1-15,-9-6-1 16,-11 9 0-16,-9 12-2 15,-6 17 0-15,-12 13-3 16,9 34-10-16,-12 6-21 0,24 32-3 16,-6 9-1-16,19 22-1 15</inkml:trace>
  <inkml:trace contextRef="#ctx0" brushRef="#br1" timeOffset="803471.3391">5701 12641 74 0,'0'-12'40'0,"-18"-8"0"16,-2 10 1-16,-15 2-34 15,-4 8-1-15,-10 8-1 16,-2 13-1-16,-2 8 0 15,-1 12 0-15,1 7-2 0,13 1 0 16,8 1 0-16,10-1 0 16,13-7-1-16,15-6 0 15,10-13 0-15,13-13-1 16,10-10 0-16,7-13 0 15,6-12 0-15,0-12 0 16,5-9 0-16,-4-8 0 16,3-4 0-16,-10-1 0 15,-6 5 0-15,-8 8 1 16,-4 8-1-16,-12 13 0 15,-4 13 0-15,-12 12 0 16,-5 24-1-16,-2 4-1 16,-5 10 0-16,7-2-4 15,5 6-2-15,-4-17-18 0,25 7-15 16,-2-23-1-16,21-7-1 15,3-18 1-15</inkml:trace>
  <inkml:trace contextRef="#ctx0" brushRef="#br1" timeOffset="803667.3587">6406 11939 85 0,'-39'55'40'16,"2"22"0"-16,-5 2-2 15,2 1-39-15,18 9-10 0,1-14-27 16,19-3-1-16,1-21 0 16,11-6-1-16</inkml:trace>
  <inkml:trace contextRef="#ctx0" brushRef="#br1" timeOffset="803834.3754">6242 12177 105 0,'-7'-25'43'0,"17"18"1"15,4-7-1-15,6 7-40 16,21 1-5-16,6-9-14 16,25 14-22-16,-6-7-5 15,14 13-1-15,0-4-2 0</inkml:trace>
  <inkml:trace contextRef="#ctx0" brushRef="#br1" timeOffset="804696.4616">4440 15458 45 0,'14'-15'42'16,"-7"-6"-4"-16,10 13 1 0,-17 8-33 15,0 0-2-15,10-3 0 16,-13 22-1-16,-7 12-1 15,-7 16-1-15,-7 11 1 16,-6 15-2-16,-7 8 1 16,1 4-1-16,-1-4 1 15,4-6-2-15,6-11 1 16,7-11 1-16,6-20-1 15,13-21 1-15,1-12 0 16,21-34-1-16,2-12 1 16,5-14 0-16,2-13 0 15,1-9 0-15,-1-3 0 0,-1-1 1 16,-4 9-1-16,-9 11 1 15,-2 12-1-15,-5 15 1 16,-4 19-2-16,-5 20 2 16,10 19-3-16,-3 19 0 15,0 18 1-15,7 12-1 16,3 13 0-16,10 9 0 15,9 0 1-15,7 0-1 16,8-10 1-16,5-9 1 16,5-22-1-16,7-19 1 15,-3-26 1-15,-5-21-1 16,-6-29 1-16,-5-21-1 15,-13-19 1-15,-7-16 0 16,-12-12-1-16,-13-11 0 16,-8 3-2-16,-8 3 1 0,-5 19-3 15,-5 13-2-15,8 33-8 16,-13 6-15-16,27 48-13 15,-15 2-2-15,22 36 1 16</inkml:trace>
  <inkml:trace contextRef="#ctx0" brushRef="#br1" timeOffset="805137.5057">5838 15694 48 0,'-49'14'41'16,"-14"-6"0"-16,5 16 0 16,-13-2-33-16,7 15-2 15,-3 4-1-15,8 12-1 16,7 5 0-16,13 8-1 15,13-6-2-15,19-2 1 16,25-14-1-16,15-7 0 16,22-22-1-16,9-14 1 15,11-17 0-15,5-21 0 16,1-7-1-16,-5-10 1 15,-11-7-1-15,-8-6 1 16,-13 3-1-16,-10 5 0 16,-9 10 1-16,-10 10-2 15,-6 13 2-15,-10 15-1 0,1 11 0 16,-19 34-1-16,6 3 0 15,0 10-1-15,2 8-2 16,3-6-4-16,19 9-14 16,-12-29-13-16,28 2-6 15,3-29-3-15,20-8 1 16</inkml:trace>
  <inkml:trace contextRef="#ctx0" brushRef="#br1" timeOffset="805354.5274">6761 14936 71 0,'-24'-5'44'16,"3"35"-3"-16,-17 11 2 0,9 25-39 15,-9 8-2-15,6 11-1 16,5 4-3-16,8-5-5 15,14 17-17-15,-5-25-18 16,15-1 2-16,-7-22-4 16,13-7 2-16</inkml:trace>
  <inkml:trace contextRef="#ctx0" brushRef="#br1" timeOffset="805523.5442">6517 15354 76 0,'4'-24'48'16,"-1"-5"-4"-16,17 14 2 15,3-3-37-15,15-3-7 0,15-3-2 16,12-7-4-16,17 6-10 16,-6-21-14-16,20 16-16 15,-9-4-1-15,6 11-2 16</inkml:trace>
  <inkml:trace contextRef="#ctx0" brushRef="#br1" timeOffset="809720.964">9908 11768 73 0,'0'-14'35'0,"-5"-3"3"16,1 2-3-16,-9-6-28 0,4 7-3 15,-8-2 0-15,-2 9 1 16,-12 2-2-16,-7 11 0 16,-11 8 0-16,-9 14 1 15,-13 8-1-15,-10 14-1 16,-11 11 1-16,-3 13-1 15,3 7 1-15,6 7-1 16,11 0-1-16,18 5-1 16,19-7 1-16,26-2-1 15,24-12 1-15,27-11-1 16,27-16 0-16,18-20-1 15,25-20-1-15,23-25-3 16,23-10-12-16,2-34-23 16,14-8 0-16,-10-14-1 0,0 0-3 15</inkml:trace>
  <inkml:trace contextRef="#ctx0" brushRef="#br1" timeOffset="810570.0489">10872 11636 62 0,'-20'0'37'0,"-13"3"-1"16,-3 9 2-16,-17-1-32 15,2 10 1-15,-6-2 0 16,3 10 0-16,-3 1-1 0,8 6-3 16,2 4 2-16,10 8-3 15,8 6 1-15,9 12-3 16,13 7 1-16,8 7-1 15,13 2 1-15,13 1 1 16,13-9-2-16,17-9 0 16,14-19 1-16,10-23 0 15,11-25 0-15,7-27-2 16,3-29 3-16,-2-21-3 15,-6-17 2-15,-16-10 0 16,-20-1 0-16,-21 1-1 16,-26 7-1-16,-25 10 0 15,-24 18-1-15,-23 20 1 16,-15 18-2-16,-14 18 1 0,0 20-3 15,0 5-3-15,24 24-30 16,6-3-1-16,26 12 0 16,20-8-1-16</inkml:trace>
  <inkml:trace contextRef="#ctx0" brushRef="#br1" timeOffset="811126.1044">11307 12305 86 0,'-22'6'41'0,"22"-6"0"16,0 0 0-16,15-6-34 15,15-9-5-15,12 1 0 16,5-3 0-16,2 7-1 16,0 1 0-16,-4 5-1 15,-7 11 0-15,-13 4 0 16,-7 9 0-16,-9 5 1 15,-10 5-1-15,-10 2 1 16,-2 0-1-16,-5-2 1 0,1-5-1 16,2-5 1-16,3-6-1 15,6-4 1-15,6-10-1 16,15 6-1-16,4-5 1 15,5 0 0-15,5 4 1 16,0 4-1-16,-6 6 1 16,-1 3-1-16,-12 5 1 15,-8 9-1-15,-14 1 0 16,-8 4 0-16,-9-4 1 15,-4-1-2-15,4-7-1 16,-9-11-5-16,24-3-31 16,-9-18-3-16,15-3 0 15,2-18-2-15</inkml:trace>
  <inkml:trace contextRef="#ctx0" brushRef="#br1" timeOffset="821481.1398">11630 11504 53 0,'-12'3'36'0,"12"-3"-1"16,0 0 0-16,-16-6-26 16,16 6-2-16,0 0-1 15,0 0-1-15,0 0-1 0,18-11-1 16,-18 11-1-16,23-12 0 15,-8 4-1-15,3 3 1 16,0-2-1-16,1 2-1 16,-2 0 1-16,-3 3 0 15,-3 0-1-15,0 3 1 16,-11-1 0-16,3 16 0 15,-11-3-1-15,-4 6 1 16,-3 1-1-16,-3 7 1 16,-5 1-1-16,-1 1 2 15,2 1-1-15,-1-4 1 16,4-2 0-16,5-5 0 15,4-5 0-15,6-5 0 16,4-9-1-16,0 0-1 16,17 3 1-16,-2-9-2 0,8-2 0 15,4 0-1-15,4 0 0 16,-2-1-2-16,6 5-4 15,-9-5-32-15,7 8 2 16,-6-4-1-16,1 6-1 16</inkml:trace>
  <inkml:trace contextRef="#ctx0" brushRef="#br1" timeOffset="821880.1796">12005 11600 87 0,'0'0'39'0,"0"0"0"16,0 0-1-16,0 0-33 15,0 0-1-15,19 9-1 16,3-14 0-16,9 1-1 16,7-7 0-16,8 1-1 0,-1-2 0 15,-2 1-2-15,-3 3 1 16,-4-2-3-16,-6 10-1 15,-15-4-7-15,0 14-29 16,-15-10 0-16,5 13 0 16,-5-13-1-16</inkml:trace>
  <inkml:trace contextRef="#ctx0" brushRef="#br1" timeOffset="888592.8504">2013 12424 36 0,'10'-23'32'16,"-3"4"3"-16,-3 1-3 15,-4 18-19-15,-2-16-8 16,2 16 1-16,-13-2-1 15,13 2 2-15,-19 22-2 16,8 4-1-16,-11 10-1 16,-2 15-1-16,-9 10 1 15,-4 11-1-15,-5 9 0 16,-2 3-1-16,2-4 0 0,6-8 0 15,5-15-1-15,13-18 2 16,10-26-1-16,8-13 0 16,26-43 1-16,3-12-1 15,7-17 1-15,5-17 0 16,1-13 0-16,2-7 0 15,-4 0-1-15,-5 6 0 16,-5 11 0-16,-9 17-1 16,-3 16 0-16,-9 26 0 15,-9 33 0-15,11 16 0 16,-11 34 0-16,-1 20 1 15,1 14-1-15,2 12 0 16,3 8 1-16,9 2-1 16,4-4-1-16,9-13 1 15,7-14 1-15,12-18-2 0,6-23 2 16,5-20 0-16,5-22 1 15,-3-21-1-15,-3-21 1 16,-6-14 0-16,-12-13 0 16,-14-6-1-16,-11-6-1 15,-13 5 0-15,-9 8-1 16,-11 9-1-16,-3 16-2 15,-3 15-1-15,8 23-3 16,-8 8-21-16,25 32-11 16,-4 6 0-16,19 16 0 15</inkml:trace>
  <inkml:trace contextRef="#ctx0" brushRef="#br1" timeOffset="889065.8977">2772 12717 51 0,'-4'-16'38'15,"-8"-2"0"-15,0 15-1 16,-12-2-14-16,2 17-17 16,-9 5-1-16,1 14-1 15,-2 5-1-15,3 9 0 0,3-1 0 16,8 3-1-16,6-5-1 15,11-5 1-15,10-12-1 16,13-12 1-16,11-13-1 16,5-11-1-16,6-14 1 15,4-6 0-15,-1-7 0 16,-5 0 0-16,-7 1-1 15,-8 7 1-15,-7 7-1 16,-8 8 0-16,-12 15 1 16,-1 12-1-16,-9 11 0 15,0 7 0-15,-1 6 0 16,6 1-1-16,0 0-2 15,5-5-2-15,14-2-9 16,-4-25-24-16,22-7-3 0,-5-19 0 16,14-7 0-16</inkml:trace>
  <inkml:trace contextRef="#ctx0" brushRef="#br1" timeOffset="889298.921">3213 12001 78 0,'0'0'41'0,"4"22"-2"16,-13 0 1-16,7 17-35 15,-5 5-3-15,0 10 1 16,0 6-2-16,-2 6 0 15,0-1-4-15,-5-7-3 0,13 2-31 16,-9-17-1-16,9-5 0 16,-3-22-2-16</inkml:trace>
  <inkml:trace contextRef="#ctx0" brushRef="#br1" timeOffset="889457.9369">3074 12258 100 0,'-14'-2'42'0,"-2"-2"0"16,17 15-2-16,14-7-36 15,7-4-2-15,15-1-6 16,6-16-14-16,22 10-22 16,-6-12-3-16,14 0-1 15,-6-10 0-15</inkml:trace>
  <inkml:trace contextRef="#ctx0" brushRef="#br1" timeOffset="933756.3663">14824 11643 16 0,'18'-9'15'16,"1"0"2"-16,-1 2-3 15,-6-6-1-15,5 11 3 16,-17 2-1-16,17-5 1 16,-17 5-2-16,-5 18-2 15,-12 0-2-15,5 22 0 16,-16 4-1-16,0 19-5 15,-9 8 1-15,3 16-2 16,-9 4 1-16,6 2-1 16,0-5-1-16,5-9-1 0,6-12 0 15,12-14 1-15,4-18-1 16,13-20 1-16,6-27-1 15,12-19 0-15,8-22 1 16,9-16-2-16,0-13 1 16,4-14-2-16,1-10 2 15,0-2-1-15,-3 4 0 16,-1 9 1-16,-8 18-1 15,-7 14 0-15,-3 15 0 16,-1 28 2-16,-3 21-2 16,-2 22 2-16,-1 21-2 15,0 20 2-15,0 14-1 16,6 12-2-16,3 9 1 15,6 0 0-15,5-1 0 16,7-7-1-16,5-9 1 0,8-13 0 16,6-17 0-16,1-20 2 15,1-18-2-15,1-21 1 16,-5-23 0-16,0-18 0 15,-7-18-1-15,-9-15-1 16,-10-12 1-16,-5-13 1 16,-7 0-1-16,-9 0 0 15,-5 11-2-15,-6 12 1 16,0 16-3-16,-8 13-3 15,16 33-26-15,-17 9-8 16,11 24 2-16,-2 9-3 16</inkml:trace>
  <inkml:trace contextRef="#ctx0" brushRef="#br1" timeOffset="934220.4127">16515 11987 64 0,'-24'-15'39'0,"-12"-3"-2"16,-1 16 2-16,-14 1-30 15,10 21-1-15,-10 5-1 16,6 20-1-16,-2 7-2 0,5 8 0 16,4 3-1-16,9 1 0 15,13-6-1-15,11-9 1 16,16-12-2-16,16-17-1 15,12-19 1-15,14-16-1 16,8-19 0-16,5-12 0 16,-2-9 0-16,1-3-1 15,-12-2 1-15,-6 5 1 16,-13 9-1-16,-11 11 0 15,-14 20 0-15,-9 15 1 16,-13 26-1-16,-9 14 0 16,-6 14 0-16,1 7 0 15,4 7-2-15,7 1 0 16,13 2-6-16,3-16-11 0,36 3-20 15,0-20-2-15,22 0-1 16,1-16 0-16</inkml:trace>
  <inkml:trace contextRef="#ctx0" brushRef="#br1" timeOffset="934943.485">16843 12509 68 0,'0'0'38'16,"5"11"-2"-16,-5-11 2 15,26-6-31-15,-5-2-2 16,11 2-2-16,4-4 1 15,4 4-2-15,-3 0 1 16,0 3-2-16,-7 4 1 16,-8 6-2-16,-14 8 1 15,-12 7-2-15,-19 4 1 16,-9 8 0-16,-11 1 0 0,-8 7 1 15,-2-2 0-15,4 0-1 16,4-8 2-16,14-1 0 16,13-10 0-16,18-4 0 15,17-8-1-15,16-5 0 16,11-4 0-16,10-3-1 15,6 1-3-15,1-11-9 16,12 19-21-16,-15-12-7 16,2 9 0-16,-13-6-3 15</inkml:trace>
  <inkml:trace contextRef="#ctx0" brushRef="#br1" timeOffset="935687.5594">18454 11545 81 0,'-63'13'39'0,"-23"10"-1"16,-3 22 1-16,-11-1-31 15,11 11-3-15,1 1 0 16,17 5-2-16,13-4 1 15,29 0-3-15,20-8 2 0,26-2-4 16,23-9 1-16,18-5-1 16,20-2-1-16,9-9-3 15,20 6-11-15,-2-20-22 16,18 3 0-16,-6-12-4 15,7 0 2-15</inkml:trace>
  <inkml:trace contextRef="#ctx0" brushRef="#br1" timeOffset="936378.6285">19315 11695 53 0,'-15'-18'34'0,"1"6"1"16,-9-5-1-16,3 10-20 16,-16-7-4-16,4 14-1 15,-16-2-2-15,2 15-1 16,-12 4 0-16,2 16 1 15,-2 9-3-15,8 13-1 16,4 10 0-16,13 6-2 16,14 4 1-16,22 1-1 15,19-7 0-15,18-6-3 16,18-14 3-16,18-15 0 0,10-22-1 15,9-15 1-15,-1-17-1 16,-4-13 0-16,-10-15 1 16,-11-7-1-16,-18-2 0 15,-21-3 0-15,-22 2-1 16,-22 2 1-16,-16 5-1 15,-15 5 0-15,-14 8-1 16,-7 8 1-16,2 10-3 16,1 6 2-16,17 23-12 15,2-4-22-15,25 17-3 16,9 1-1-16,22 9 0 15</inkml:trace>
  <inkml:trace contextRef="#ctx0" brushRef="#br1" timeOffset="937078.6985">19748 12422 81 0,'0'0'39'0,"-4"-15"-1"16,17 5 0-16,5-9-34 15,14-1-2-15,8 1-1 16,5 1 1-16,0 5-1 16,-1 4 1-16,-8 7-1 15,-9 7 0-15,-11 7 0 16,-14 7 1-16,-16 7-2 0,-8 6 1 15,-10 0-1-15,-6 4 1 16,-2-2-1-16,4-2-1 16,4-4 1-16,10-6-1 15,14-3 1-15,11-8-1 16,17-4 2-16,9-7-2 15,7 1 2-15,4 0 0 16,-4 0 1-16,-5 4-1 16,-10 3 1-16,-10 6-1 15,-18 6 0-15,-13 4 1 16,-12 3-2-16,-10 6 1 15,-6-1-1-15,1-1 1 16,3-5-2-16,7-6-2 16,10-4-2-16,8-20-12 0,19 4-21 15,15-23-1-15,12-1-2 16,1-15 1-16</inkml:trace>
  <inkml:trace contextRef="#ctx0" brushRef="#br1" timeOffset="955711.5616">9928 15098 20 0,'6'-21'35'0,"-2"1"3"15,-3-7-2-15,0 4-15 16,-8-10-14-16,7 3-2 16,-10-6 0-16,1 11 1 15,-11 0-2-15,-8 15 0 16,-16 9 0-16,-9 15-1 15,-15 12 0-15,-12 13 1 16,-10 11-2-16,-4 10 0 16,-1 2-1-16,8 3 1 15,10-9-1-15,13-5-1 0,15-10 1 16,19-6-1-16,26-10 1 15,20-10-1-15,24-3 0 16,17-4 0-16,16-1 0 16,11 2 0-16,7 0 1 15,4 6-2-15,-3 4 2 16,-7 5-1-16,-11 8 1 15,-17 8-2-15,-16 7 2 16,-19 9-1-16,-19 7 2 16,-17 0-2-16,-22 2 1 15,-16-3 0-15,-17-1-1 16,-14-4 0-16,-10-11 0 15,-6-8-1-15,2-13-2 16,1-11 0-16,9-5-2 0,9-12-4 16,33 0-31-16,6-14-2 15,28 4-1-15,15-13 1 16</inkml:trace>
  <inkml:trace contextRef="#ctx0" brushRef="#br1" timeOffset="956417.6322">10872 15073 22 0,'0'-18'36'0,"-10"18"2"15,-15 0 0-15,-9 15-18 16,-17-10-11-16,-1 16 0 15,-12-4-3-15,2 15-1 16,-6 1 0-16,6 11-1 16,5 1 0-16,12 12-2 15,9 7 1-15,16 7-2 16,13 4 1-16,18 5-1 15,15-2 0-15,21 3-1 16,14-6 1-16,14-11 0 16,11-10-1-16,11-13 1 15,3-19-1-15,7-19 0 16,-4-21 1-16,-2-19-1 0,-10-20 1 15,-6-14-1-15,-14-16 0 16,-11-8 1-16,-15-10 0 16,-17-3-1-16,-22-1 0 15,-17 1 1-15,-17 6-2 16,-16 12 2-16,-12 17-1 15,-7 18-1-15,-10 25 0 16,-5 22 0-16,1 28-3 16,5 15-1-16,15 31-31 15,0-4-4-15,20 8-3 16,10-10 1-16</inkml:trace>
  <inkml:trace contextRef="#ctx0" brushRef="#br1" timeOffset="957221.7126">11679 15872 62 0,'10'-4'40'16,"-10"4"-3"-16,13 0-8 16,-13 0-23-16,-12 14-1 15,1-1-1-15,-1 11 0 16,-3 2 0-16,1 4-1 15,-1 0 0-15,2 2 0 16,3-1-1-16,5 2 0 0,5-3-1 16,7-3 2-16,7-5-2 15,10-4 0-15,8-10 0 16,6-9-1-16,8-7 0 15,10-9 1-15,2-10-1 16,4-3-1-16,2-4 1 16,-7-2-2-16,-5 6 0 15,-9 1-2-15,-7 11-3 16,-20-11-27-16,0 23-7 15,-17-4-1-15,1 10 0 16</inkml:trace>
  <inkml:trace contextRef="#ctx0" brushRef="#br1" timeOffset="957484.7389">11941 15895 63 0,'-12'13'41'0,"3"15"-1"16,-9-6-1-16,3 26-35 16,-2 1 0-16,1 11-2 15,-2 3 0-15,2 3-1 16,3-2 0-16,2-3-2 15,6-6-2-15,2-18-3 16,17-2-33-16,-8-23-1 16,13-2-2-16,-3-21 2 15</inkml:trace>
  <inkml:trace contextRef="#ctx0" brushRef="#br1" timeOffset="961939.1841">11871 14910 50 0,'0'0'38'0,"16"-15"0"15,2 8-2-15,-7-5-32 0,20-1-2 16,1-3 1-16,8 4-1 15,-1 0-1-15,-4 3 0 16,-3 5 0-16,-9 5 0 16,-23-1 0-16,5 25 0 15,-24 0 1-15,-11 9 0 16,-8 5 0-16,-2 3 0 15,0 2 0-15,5-2 0 16,11-2-1-16,12-8 0 16,18-10-2-16,17-11-1 15,19-6-4-15,1-14-32 16,21 0-1-16,0-13-1 15,10 0 1-15</inkml:trace>
  <inkml:trace contextRef="#ctx0" brushRef="#br1" timeOffset="962174.2078">12415 14977 69 0,'0'0'42'15,"0"0"-1"-15,19 1 0 16,11-13-37-16,7 1-4 16,11-2-1-16,12 10-23 15,-3-14-15-15,10 6-2 0,-9-2-1 16,7 7 0-16</inkml:trace>
  <inkml:trace contextRef="#ctx0" brushRef="#br1" timeOffset="964765.4669">1568 15612 23 0,'-6'27'34'0,"-8"20"1"15,-11 12-2-15,-10 19-27 16,-4 14-1-16,1 16 0 15,-2 3 0-15,5 7 0 16,1-9-1-16,9-10 0 16,8-21 0-16,11-14 0 0,7-36 1 15,12-26-4 1,3-36 0-16,10-29 1 0,5-22-1 15,0-19 1-15,2-16-1 16,-3-10 1-16,-6-1-3 16,-3 7 4-16,-5 11-2 15,-4 18 0-15,-5 18 0 16,-4 16 0-16,-2 22-1 15,-1 24 1-15,0 15 0 16,13 40-1-16,-1 13 1 16,8 17-1-16,8 16 0 15,12 15 0-15,6 12 0 16,9 8-1-16,4-7 2 15,4-6-2-15,-1-17 2 0,-1-14-1 16,-3-24 1-16,-6-19 0 16,-5-37 0-16,-5-31 1 15,-3-26-1-15,-7-23 1 16,-6-21-1-16,-6-16 0 15,-8-12-1-15,-8-2 2 16,-6 1-1-16,-3 16 0 16,-6 16-1-16,-3 17-1 15,3 20-2-15,-1 18-2 16,11 28-4-16,-5 9-29 15,22 26 0-15,-3 3-3 16,20 16 1-16</inkml:trace>
  <inkml:trace contextRef="#ctx0" brushRef="#br1" timeOffset="965196.51">2851 15892 52 0,'-11'-2'40'0,"-12"-10"0"16,4 14-2-16,-10-2-32 16,-1 12-1-16,-6 11-2 15,-2 16 1-15,-4 10-2 16,4 12 1-16,-2 4-1 15,8 3-1-15,7-3 0 16,10-10 0-16,15-12 0 16,14-16-1-16,10-19 1 0,13-21-1 15,9-17 1-15,7-12 0 16,-1-11-1-16,-5-1 1 15,-5 0-1-15,-7 4 1 16,-9 7 0-16,-8 15-1 16,-8 16 0-16,-10 12 0 15,-6 24 0-15,1 10 0 16,-4 6-1-16,5 4-2 15,3 2-1-15,3-4-1 16,10-2-4-16,-1-29-31 16,23-2 0-16,-4-29-3 15,16-7 2-15</inkml:trace>
  <inkml:trace contextRef="#ctx0" brushRef="#br1" timeOffset="965396.53">3266 14990 57 0,'-4'10'40'0,"-14"16"-1"16,6 21 0-16,-14 8-36 15,5 11-1-15,4 5-3 16,-2 4-2-16,11 11-12 15,-6-18-23-15,14 1 0 16,-3-15-3-16,12-1 2 16</inkml:trace>
  <inkml:trace contextRef="#ctx0" brushRef="#br1" timeOffset="965583.5487">3047 15408 58 0,'-23'-18'42'0,"23"18"0"16,-18-12-1-16,18 12-30 15,18-5-7-15,5-3-3 16,11-1-3-16,4-4-3 16,16 9-22-16,-3-14-13 15,11 10 0-15,-9-6-3 16</inkml:trace>
  <inkml:trace contextRef="#ctx0" brushRef="#br1" timeOffset="969695.9599">15661 14926 31 0,'12'-25'35'15,"1"8"0"-15,-6-5-1 16,3 15-16-16,-10 7-14 16,0 0-1-16,-14 6 0 15,4 20 0-15,-8 13-2 16,-1 21 2-16,-3 15-3 15,-4 15 2-15,-2 13-2 16,-1 10 1-16,0 1-1 16,3-2 1-16,3-11 1 15,5-15-2-15,7-25 3 16,9-27-3-16,2-34 3 15,22-24-1-15,3-36 0 16,7-23 0-16,4-24 0 16,4-18 0-16,-2-8-1 0,-2-8-1 15,-2 4 1-15,-7 10 2 16,-5 14-2-16,-7 18 1 15,-3 23-1-15,-6 26 0 16,-5 26 0-16,-1 20 2 16,-5 50-3-16,0 13-1 15,1 26 0-15,3 19 0 16,4 19 1-16,12 7-1 15,12 0 1-15,6-4-3 16,13-11 3-16,7-17-1 16,9-22 1-16,3-20 0 15,2-31 0-15,-6-23-2 16,-5-22 3-16,-2-25 0 15,-11-20-1-15,-4-17 2 16,-10-20-2-16,-4-13 1 0,-8-12 0 16,-3-6 0-16,-9-2-1 15,-3 7 2-15,-2 10-1 16,-5 17-1-16,4 24-3 15,-6 15-5-15,9 36-29 16,-2 22 0-16,-2 11-3 16,-1 17 0-16</inkml:trace>
  <inkml:trace contextRef="#ctx0" brushRef="#br1" timeOffset="970327.023">17108 15273 30 0,'0'0'35'0,"-23"-20"1"15,6 19-1-15,-11-3-22 16,2 19-6-16,-8 0-1 16,-1 15 0-16,-3 7-1 15,1 11-1-15,-1 4 0 16,8 7-2-16,4-5 2 15,14-1-3-15,9-9 2 16,15-9-3-16,13-16 2 16,13-11-3-16,12-18 3 15,8-11-1-15,1-14-1 16,2-6 2-16,-4-7-1 0,-5 0 1 15,-10 3-1-15,-14 6 0 16,-9 9 0-16,-9 11 0 16,-10 19 0-16,-11 4-1 15,-5 23 0-15,-3 10-1 16,3 9 0-16,-1 8-2 15,6 8-1-15,6-6-5 16,22 7-28-16,-8-17-2 16,22 0-2-16,-3-18 2 15</inkml:trace>
  <inkml:trace contextRef="#ctx0" brushRef="#br1" timeOffset="970723.0626">17460 15767 67 0,'0'0'41'16,"0"0"-2"-16,5-12 2 15,20 1-35-15,-4-3-2 16,7 1-2-16,-2 1 0 16,0 2-1-16,-1 4-1 15,-6 6 0-15,-5 8 0 16,-9 5 0-16,-8 9 0 0,-6 7 0 15,-8 7 0-15,-3 3 0 16,-7 7 0-16,1-1 0 16,-1 0 0-16,5-4 0 15,7-6 1-15,9-5 0 16,12-11-1-16,9-8 1 15,12-10-1-15,6-7 0 16,8-4-4-16,-4-16-22 16,12 11-14-16,-12-12-1 15,3 10-1-15</inkml:trace>
  <inkml:trace contextRef="#ctx0" brushRef="#br1" timeOffset="972663.2566">18929 14730 6 0,'6'-11'30'0,"0"-1"1"16,-4 0 2-16,-2 12-17 15,-2-22-4-15,2 22-2 16,-7-18-3-16,7 18 0 16,-20-11-1-16,5 10-2 15,-7-3 0-15,-3 8-2 16,-7 0 1-16,-4 9-1 15,-6 3 0-15,-1 8-1 16,-3 3 1-16,4 5-2 16,-2-1 1-16,8 3-1 15,7-2 1-15,13-2-1 0,10-3 1 16,13-2-2-16,11-1 2 15,12-1 0-15,13 1-1 16,12 4 1-16,4 2 0 16,2 2-1-16,-1 3 1 15,-2 4-1-15,-7 5 1 16,-8 3 0-16,-10 4-1 15,-16 3 2-15,-12-1-1 16,-11 3 0-16,-16-2 0 16,-8-1 0-16,-12-5 1 15,-4 0-1-15,-7-12 1 16,1-2-2-16,4-12 0 15,4-11-2-15,12-8-4 16,7-23-29-16,26 4-3 0,6-23-2 16,24 3 1-16</inkml:trace>
  <inkml:trace contextRef="#ctx0" brushRef="#br1" timeOffset="973181.3084">19850 14907 38 0,'14'-15'31'15,"-2"-5"1"-15,-2-1-1 0,-13 1-29 16,4 0 2-16,-7-1 0 15,-4 12 3-15,-14-6-1 16,-1 12 2-16,-19-1 0 16,-1 17 0-16,-16 0-2 15,1 11-3-15,-7 5 1 16,3 10-2-16,2 7 1 15,8 10-2-15,12 10 0 16,8 4 0-16,17 7 0 16,14 2 0-16,18 0 0 15,20-3-1-15,17-11 1 16,19-9-1-16,13-19 1 15,16-19-1-15,8-20 1 16,4-21-1-16,1-22 0 0,-5-16 1 16,-15-17-1-16,-13-7 1 15,-22-5 0-15,-22 0-1 16,-22-4 1-16,-20-2 1 15,-22 1-2-15,-18 4 1 16,-12 5-1-16,-8 8 1 16,-4 13-2-16,0 15 0 15,5 28-3-15,2 14-9 16,16 39-25-16,0 12-1 15,23 25-3-15,6 0 0 16</inkml:trace>
  <inkml:trace contextRef="#ctx0" brushRef="#br1" timeOffset="974856.4759">20601 15503 28 0,'9'-23'34'16,"-2"11"3"-16,-4-6-2 16,9 12-20-16,-11-15-6 15,8 12-2-15,-6-5 0 16,-3 14-3-16,0 0-1 15,0 0 0-15,-18 15 0 16,2 12 0-16,-7 7 1 0,-1 9-2 16,-4 4 1-16,2 8-2 15,3-4 2-15,8 0-1 16,7-7 0-16,16-9-1 15,11-14 0-15,17-10 0 16,15-17 0-16,13-11 0 16,11-13 0-16,8-4-1 15,4-6 0-15,-5 1 1 16,-3-2-2-16,-15 6 1 15,-11 7-3-15,-15 5 0 16,-10 13-5-16,-23-11-26 16,-5 21-6-16,-14-2-2 15,-4 8 2-15</inkml:trace>
  <inkml:trace contextRef="#ctx0" brushRef="#br1" timeOffset="975048.4951">20817 15558 75 0,'-9'65'41'0,"-9"-1"-1"16,4 18-1-16,-4-6-37 16,7 2-3-16,1-6-2 15,2-12-5-15,15-1-30 16,-9-23-1-16,15-4-1 15,-3-25 0-15</inkml:trace>
  <inkml:trace contextRef="#ctx0" brushRef="#br2" timeOffset="2.62227E6">20841 3102 100 0,'-6'-10'39'0,"1"-11"0"16,16 10-4-16,7-12-32 15,17 5 0-15,14-3-1 16,10 4-1-16,7 3-1 15,4 6 1-15,-3 3-1 16,-6 9 0-16,-11 6 0 16,-15 10 1-16,-21 10-1 15,-21 10 0-15,-19 10 1 0,-14 5-1 16,-8 0 0-16,-1 2 0 15,2-4 0-15,11-8-1 16,15-7 1-16,25-15 0 16,25-11-1-16,21-10 2 15,16-6-1-15,12-2 1 16,2-1 0-16,1 1-1 15,-12 1 2-15,-14 12-1 16,-24 9 1-16,-23 13-2 16,-25 9 1-16,-18 7-1 15,-21 5 1-15,-7-1-1 16,-8 4-1-16,4-10-2 15,12 0-4-15,9-23-29 0,33 2-3 16,13-22 0-16,33-5-1 16</inkml:trace>
  <inkml:trace contextRef="#ctx0" brushRef="#br2" timeOffset="2.62269E6">22002 3461 95 0,'-32'1'38'0,"-13"-6"0"16,5 12 0-16,-8-5-33 16,3 11-1-16,2 2 1 15,3 9-1-15,6 4-1 0,2 8 0 16,9 2 0-16,9 1-2 15,8-1 1-15,11-2-1 16,9-7 0-16,13-11-1 16,7-12 1-16,12-11-1 15,5-11 1-15,4-12 0 16,1-7-1-16,-2-10 0 15,-2-4 1-15,-4 0-1 16,-6 0 0-16,-12 9 1 16,-7 5-2-16,-8 11 1 15,-6 14 0-15,-9 10 0 16,4 18 0-16,-8 10-1 15,0 9 1-15,1 1-2 16,8 3-1-16,5-5-1 16,17-3-3-16,2-23-10 0,28 0-20 15,-5-24-2-15,24-4 0 16,-4-23 0-16</inkml:trace>
  <inkml:trace contextRef="#ctx0" brushRef="#br2" timeOffset="2.62288E6">22830 2849 112 0,'-38'22'39'16,"4"37"0"-16,-13 14-1 16,0 19-35-16,3 10-2 15,4 2-1-15,6 4-1 16,2-8-4-16,12 4-3 15,-7-21-28-15,17-5-3 0,-3-25 1 16,10-8-2-16</inkml:trace>
  <inkml:trace contextRef="#ctx0" brushRef="#br2" timeOffset="2.62388E6">22372 3435 112 0,'0'0'39'16,"-13"-9"-1"-16,24 16-1 15,11-7-36-15,17 0-1 16,17-4 0-16,11 0 0 16,9-2 1-16,10-2-1 15,-1-2 1-15,-5 3 0 0,-9 0 0 16,-15 2 0-16,-14 3 1 15,-15 1 0-15,-13 3 0 16,-14-2-1-16,-16 13 0 16,-7 1 0-16,-8 3 0 15,-6 7 0-15,-3 5 0 16,1 2-1-16,3 5 1 15,7 0-1-15,13 0 1 16,11-4 0-16,14-5 0 16,17-8-1-16,11-9 1 15,8-10 0-15,6-9-1 16,1-11 1-16,-3-10 0 15,-6-4 0-15,-11-8-1 0,-11-2 0 16,-12 1 0-16,-10 1 0 16,-8 5-1-16,-10 8 0 15,-4 9 0-15,-1 8 0 16,4 10 0-16,3 4-1 15,7 7 1-15,10 4-1 16,12-2 0-16,10-1 0 16,11-3 1-16,9-6 0 15,11-4 0-15,2 0 0 16,1-3 1-16,-8 2 1 15,-6-1 0-15,-7 3 0 16,-9 2 1-16,-10 5-1 16,-16 6 1-16,-9 6-1 15,-7 5 0-15,-3 7 0 0,-8 4 0 16,-1 3-1-16,4 2 1 15,-2 0-1-15,8-3 1 16,3-5-1-16,7-6 1 16,8-9 0-16,12-10-1 15,8-14 1-15,4-8-1 16,8-13 0-16,1-7 0 15,1-7 1-15,1-9-1 16,-7 2 0-16,-3 3 2 16,-8 7-2-16,-6 7 0 15,-7 11 0-15,-4 23 0 16,0 0 0-16,-16 11 0 15,7 14 0-15,0 5 0 16,4 5 0-16,6-1 0 16,8-2 0-16,13-7 0 0,12-9 0 15,9-9 0-15,8-10 0 16,4-7 0-16,4-8 0 15,-2-4 0-15,-4-7 0 16,-7 2 0-16,-8 3 0 16,-11 4 0-16,-9 5 0 15,-18 15 0-15,0 0 0 16,-7 21 0-16,-11 6 0 15,-4 7 0-15,-3 8 0 16,2 3 0-16,2 2 0 16,8 2 0-16,9-11-5 15,22 0-7-15,2-27-18 16,30 7-11-16,2-23 0 15,23-2 0-15,-2-18-2 0</inkml:trace>
  <inkml:trace contextRef="#ctx0" brushRef="#br2" timeOffset="2.62421E6">24654 3300 124 0,'-57'-2'42'16,"5"16"1"-16,-8-7-2 15,18 8-39-15,2 6-1 16,10 2 1-16,14 3-2 15,15 5 0-15,14-1 0 16,13 0 0-16,8 0 0 16,9-2 0-16,2-2 0 0,1-3 0 15,-6-2 0-15,-7-6 0 16,-9 1 0-16,-9 2 0 15,-13-1 0-15,-13 0 0 16,-11 4 0-16,-11 1 0 16,-7 3 0-16,-4 2 0 15,-3-1 0-15,2-3 0 16,7 7-7-16,-5-22-15 15,21 12-19-15,-2-18-3 16,24-2 0-16,-13-10-1 16</inkml:trace>
  <inkml:trace contextRef="#ctx0" brushRef="#br2" timeOffset="2.62551E6">20698 6154 78 0,'-15'-27'39'0,"13"1"-2"15,6-11 3-15,18 12-20 16,7-8-17-16,18 1 0 16,7 8 1-16,11 3-2 15,-4 11 1-15,-3 10-1 16,-11 13-1-16,-18 17 0 15,-24 11 2-15,-21 17-2 16,-20 10-1-16,-22 8 1 16,-14 7 0-16,-9 5 1 0,1-4-1 15,5-6 1-15,15-6-2 16,17-9 3-16,21-10-3 15,28-9 2-15,24-15-1 16,27-8-2-16,24-10-1 16,15-10-3-16,21 4-9 15,-6-20-24-15,14 3-1 16,-12-11 0-16,5 7-2 15</inkml:trace>
  <inkml:trace contextRef="#ctx0" brushRef="#br2" timeOffset="2.62599E6">21899 6606 79 0,'-2'-17'35'15,"-7"-4"0"-15,-1 5 0 16,-14-7-24-16,8 14-2 16,-16-4-1-16,3 13-2 15,-11 4 0-15,1 11 0 16,-9 3-2-16,5 12 1 15,-1 1-3-15,6 8 2 16,5 4-3-16,11-5 1 16,12 0-1-16,16-7 0 0,18-8-1 15,17-11 1-15,15-16 0 16,15-12-1-16,10-12 0 15,5-12 0-15,-6-8 1 16,-2-4-2-16,-13-2 1 16,-11 4 0-16,-15 8 0 15,-14 9-1-15,-16 14 2 16,-9 19-1-16,-16 10 0 15,-8 20 1-15,-5 13-1 16,-2 9 2-16,5 6-2 16,7 0 0-16,16-3-4 15,13-17-3-15,33-3-21 16,10-30-10-16,32-13-3 15,10-29 0-15,22-11 0 0</inkml:trace>
  <inkml:trace contextRef="#ctx0" brushRef="#br2" timeOffset="2.62621E6">22962 5691 117 0,'-48'62'43'15,"-7"11"0"-15,10 22-2 16,10 5-38-16,1 7 0 15,6 6-1-15,7-4 1 16,5-1-5-16,6-7 2 16,9-10-4-16,1-17-2 15,9 0-18-15,-7-34-14 16,12-8-2-16,-14-32 0 0,17 5-1 15</inkml:trace>
  <inkml:trace contextRef="#ctx0" brushRef="#br2" timeOffset="2.62718E6">22535 6436 121 0,'-22'-10'39'16,"22"10"2"-16,5 11-1 16,15-4-37-16,22-5-1 15,19-1 0-15,9-3-1 16,11-2 0-16,3-2 0 15,-2-3-1-15,-7 1 0 16,-10 2 1-16,-16 0-1 16,-12 1 0-16,-18 4 1 0,-19 1-1 15,0 0 2-15,-19 10-2 16,-8 3 0-16,-7 5 0 15,-5 7 0-15,-1 6 0 16,0 2 0-16,9 5 0 16,8 2 0-16,11-4 0 15,15-1 0-15,14-10 0 16,18-10 0-16,12-7 0 15,10-11 0-15,8-10 0 16,-1-9 0-16,-4-8 0 16,-7-8 0-16,-12-2 0 15,-17-3 0-15,-13 2 0 16,-14 2 0-16,-12 6 0 15,-8 7 0-15,-7 5 0 0,1 11 0 16,1 7 0-16,7 8 0 16,9 4 0-16,12 2 0 15,15 1 0-15,10-1 0 16,16-1 0-16,11-4 0 15,6-2 0-15,4 0 0 16,-3-1 0-16,-3-3 0 16,-9 6 0-16,-10-1 0 15,-15 6 0-15,-15 7 0 16,-11 2 0-16,-11 7 0 15,-10 5 0-15,-6 3 0 16,-1 3 0-16,-2 0 0 16,5-4 0-16,5-2 0 15,9-8 0-15,11-12 0 16,4-12 0-16,25-6 0 0,1-15 0 15,9-7 0-15,1-9 0 16,2-5 0-16,0-6 0 16,-3 3 0-16,-7 5 0 15,-8 5 0-15,-6 9 0 16,-10 8 0-16,-4 18 0 15,0 0 0-15,-10 7 0 16,0 10 0-16,4 1 0 16,3 4 0-16,4-4 0 15,12-4 0-15,7-6 0 16,8-7 0-16,10-3 0 15,4-6 0-15,4-3 0 16,-1-4 0-16,-1-2 0 16,-7 2 0-16,-6 4 0 0,-7 4 0 15,-12 6 0-15,-12 1 0 16,-2 22 0-16,-12 0 0 15,-4 6 0-15,-2 5 0 16,-2 4 0-16,6 0 0 16,-2-2 0-16,15-4 0 15,10-9 0-15,17-2 0 16,5-19-14-16,27 3-5 15,-8-25-9-15,24 5-14 16,-6-22 1-16,11-2 2 16,-15-10 1-16</inkml:trace>
  <inkml:trace contextRef="#ctx0" brushRef="#br2" timeOffset="2.62747E6">24662 6328 127 0,'-24'-18'40'0,"3"19"1"16,-20 0-1-16,15 14-33 16,-7 3-7-16,7 5 0 15,7 0 0-15,12 7 0 16,8 0 0-16,12-1 0 15,8-2 0-15,6 2 0 16,5-4 0-16,3 1 0 16,-2-3 0-16,-4-2 0 15,0 1 0-15,-10-3 0 16,-9 4 0-16,-6 1 0 15,-12 2 0-15,-11 0 0 16,-10 3 0-16,-4 1 0 16,-10 4 0-16,-7-6 0 0,2 10-9 15,-16-17-10-15,14 14-18 16,-20-13-6-16,6 2 1 15,-11-11-1-15</inkml:trace>
  <inkml:trace contextRef="#ctx0" brushRef="#br2" timeOffset="2.6329E6">20610 8538 58 0,'7'-17'35'0,"-7"17"0"15,-1-11-1-15,-6 20-13 16,-13 0-16-16,3 9-2 15,-6 2 0-15,4 4 0 16,-1 1-1-16,8 6 1 16,7-5-1-16,12 2 0 15,8-2 1-15,14 0-1 16,9 0 1-16,10-3-2 15,3 0 2-15,2 0-2 16,-3 1 1-16,-3 3 0 16,-10 2-2-16,-12 0 1 0,-16 7-1 15,-14 3 1-15,-16 5 0 16,-13 5-1-16,-9-2 1 15,-6-2-1-15,3-5-1 16,1-9-2-16,15-4-10 16,4-29-23-16,24-11-2 15,11-24 1-15,19-13-3 16</inkml:trace>
  <inkml:trace contextRef="#ctx0" brushRef="#br2" timeOffset="2.63307E6">20859 8563 97 0,'-27'0'38'15,"11"12"1"-15,0-5-2 16,17 4-33-16,18 0-2 0,20-6-2 16,24 1-6-16,10-9-28 15,25 6-4-15,4-6 0 16,16 4 0-16</inkml:trace>
  <inkml:trace contextRef="#ctx0" brushRef="#br2" timeOffset="2.63351E6">21940 8782 89 0,'-23'3'38'16,"-13"-6"0"-16,-1 14 1 0,-12-4-31 15,-1 13-3-15,-8 1 1 16,5 9-2-16,-4 0 2 16,16 4-3-16,10-1-1 15,15-3-1-15,19-9 0 16,16-6 0-16,18-9 0 15,13-10-1-15,15-7 1 16,2-8 0-16,3-5 0 16,-4-5-1-16,-8 0 1 15,-10 3 0-15,-11 1 0 16,-12 8 1-16,-10 4-2 15,-15 13 1-15,0 0 0 16,-7 18-1-16,-6 4 0 0,2 5-1 16,-1 7 1-16,5-1-1 15,3 2 0-15,9-7-3 16,13-8-1-16,8-14-1 15,16-5-3-15,0-24-8 16,25 1-16-16,-12-22-5 16,13-4 2-16,-11-17-1 15</inkml:trace>
  <inkml:trace contextRef="#ctx0" brushRef="#br2" timeOffset="2.63369E6">22649 8283 92 0,'-11'-25'36'0,"11"25"1"15,-32 32 2-15,15 21-28 16,-12 8-5-16,1 16-1 0,0 9-1 15,4 1-2-15,2 2 0 16,5-4-2-16,5-4-2 16,1-19-4-16,15-3-26 15,-12-24-8-15,11-7 2 16,-3-28-2-16</inkml:trace>
  <inkml:trace contextRef="#ctx0" brushRef="#br2" timeOffset="2.63464E6">22305 8672 104 0,'-20'-6'39'16,"20"6"2"-16,-13 16-2 16,24-10-34-16,7 5-2 15,17-3-1-15,6-3-1 0,14-2 0 16,3-3-1-16,5-1 1 15,-1-1-1-15,-4 1 0 16,-7 1 0-16,-9 1 0 16,-9-1 0-16,-9 5 0 15,-13-1 0-15,-11-4 2 16,-3 20 0-16,-10-4-1 15,-6 5 1-15,0 2-1 16,-4 7 1-16,1 2-1 16,2 3 1-16,5-2-2 15,7-1 1-15,8-4-2 16,10-9 1-16,10-8 0 15,6-10 0-15,9-9 0 16,2-8 0-16,3-12 0 0,-1-4-1 16,-4-6 1-16,-6-4-2 15,-5 2 2-15,-4 0-1 16,-10 3 0-16,-4 6 0 15,-3 4 0-15,-3 11 1 16,-1 6 0-16,1 10 0 16,0 0 0-16,-2 10 0 15,9 2 0-15,2 0 0 16,6 2 1-16,6-4-1 15,5 0 0-15,3-2 0 16,0-1 1-16,-1-2-1 16,-3 1 1-16,-5 0-1 15,-8 2 1-15,-12-8 1 0,6 20-1 16,-12-5 1-16,-4 2-2 15,-4 4 1-15,0-1-1 16,0 0 1-16,3 0-2 16,1-3 1-16,8-7-1 15,2-10 1-15,14 2 0 16,1-12 1-16,7-5-1 15,1-7-2-15,4-2 3 16,1-2-2-16,-2 1 2 16,-3 2-3-16,-2 3 3 15,-3 3-3-15,-8 6 3 16,-10 11-1-16,0 0 0 15,0 0 0-15,7 15 1 16,-5-4 0-16,-1 3 0 0,5-2 2 16,6-1-3-16,3-5 0 15,6-4 0-15,5-5 0 16,3-6 0-16,4-3 0 15,0-4 0-15,0-1 0 16,-4-1 0-16,-6 3-2 16,-5 5 2-16,-7 3 0 15,-11 7 2-15,0 0-2 16,-5 23 0-16,-7-2 0 15,-4 6 0-15,1 0-2 16,0 2-2-16,8 4-2 16,-2-11-9-16,25 8-4 15,-16-30-15-15,46 18-8 16,-9-24 2-16,24-1-1 0</inkml:trace>
  <inkml:trace contextRef="#ctx0" brushRef="#br2" timeOffset="2.63492E6">24231 8579 106 0,'-31'-7'39'0,"1"17"2"16,-12-2-1-16,13 13-35 16,-10 3-2-16,7 2-1 15,7 2 1-15,6 2-2 16,16-4 1-16,10 0-1 15,7-7 1-15,8-1-2 16,6-6 1-16,3 1-2 16,-1-4 1-16,2-2 0 15,-7 1 0-15,-5 0 0 0,-7 3 0 16,-8 3 0-16,-6 2 0 15,-10 0-3-15,-1 9-5 16,-17-11-13-16,6 16-19 16,-16-9-1-16,6 7 0 15,-12-9-1-15</inkml:trace>
  <inkml:trace contextRef="#ctx0" brushRef="#br2" timeOffset="2.64114E6">14866 13373 62 0,'-18'1'38'0,"18"-1"-1"0,15-12 1 16,33-3-32-16,13-6-3 15,28-1 0-15,26-9 0 16,34-2 0-16,31-9-1 16,23 1 1-16,25-2-1 15,23 5-1-15,18 1 1 16,14 7-1-16,9 7 1 15,1 9-1-15,0 7 1 16,-1 8-1-16,-12 2 0 16,-10 2-1-16,-21 0 0 15,-13-6-1-15,-19-5-2 16,-25-7 0-16,-17 0-3 15,-34-15-4-15,-12 15-18 16,-35-14-9-16,-18 9-1 16,-27-2 0-16</inkml:trace>
  <inkml:trace contextRef="#ctx0" brushRef="#br2" timeOffset="2.64186E6">15595 16823 55 0,'0'0'39'16,"1"-17"-2"-16,31 9-8 15,20-7-28-15,27 0 0 16,27-6 0-16,34 2 1 16,28-3 1-16,30 4 0 15,24-1 1-15,22 8-2 16,16 2 1-16,15 8 0 15,17 0 0-15,9 4 0 0,8 0-1 16,4-2 0-16,3-7 0 16,4-3 0-16,-3-7-1 15,-8-3-1-15,-15-4 0 16,-20-2-2-16,-28 3-2 15,-34-1-1-15,-31 14-4 16,-51-11-12-16,-27 23-20 16,-48-4 1-16,-24 13-1 15</inkml:trace>
  <inkml:trace contextRef="#ctx0" brushRef="#br2" timeOffset="2.68724E6">21501 11293 83 0,'-19'2'36'15,"0"12"-2"-15,-14-6-8 16,0 21-21-16,-9 2-1 16,3 15 1-16,-8 5-1 15,9 12 2-15,-1 11-2 16,10 9-2-16,0 6 1 0,11 7-1 15,9-1 0-15,12 0 0 16,11-10-1-16,14-9-2 16,9-20 2-16,7-21 0 15,8-23 0-15,4-22 0 16,-4-22 0-16,-7-10 0 15,-10-11 0-15,-16-6-1 16,-18 4-1-16,-15 4-1 16,-15 12 0-16,-13 10-2 15,-9 15-1-15,-9 2-6 16,15 23-26-16,-5-1-1 15,19 10 1-15,11-4-2 16</inkml:trace>
  <inkml:trace contextRef="#ctx0" brushRef="#br2" timeOffset="2.68785E6">22538 11895 80 0,'0'0'38'0,"0"0"-2"16,-15-12 2-16,3 13-32 16,-9-2-2-16,0 8-1 15,-7 3 1-15,2 11-1 16,-4 7 0-16,0 8 0 15,-1 5-1-15,7 5 1 16,6-1-1-16,4-1 0 16,8-7-1-16,11-9 1 15,10-16 0-15,14-19-1 16,12-14-1-16,13-16 1 0,6-12 0 15,5-10-1-15,1-3 0 16,-4-1 3-16,-6 7-3 16,-11 14 3-16,-13 12-3 15,-13 20 2-15,-19 10-2 16,1 30 1-16,-14 10-1 15,-5 7-3-15,-4 5 3 16,9 2-3-16,9-8 1 16,9-16-5-16,23-9-4 15,7-35-18-15,31-8-10 16,6-27-1-16,18-9 0 15,-5-24 1-15</inkml:trace>
  <inkml:trace contextRef="#ctx0" brushRef="#br2" timeOffset="2.68803E6">23388 11201 104 0,'-48'61'39'16,"-13"14"2"-16,9 17 0 16,-6 6-38-16,15 4-2 15,12 3 0-15,8-3-2 16,9-5-1-16,3-13-4 15,19 0-27-15,-8-26-9 16,14-9 4-16,-3-24-3 16</inkml:trace>
  <inkml:trace contextRef="#ctx0" brushRef="#br2" timeOffset="2.68896E6">23046 11843 96 0,'-26'-13'39'15,"12"17"0"-15,0-2 0 16,21 9-33-16,4 0-2 15,19-2-3-15,12-7 1 16,15 0 0-16,9-9 0 16,3 3 1-16,1-4-2 15,-9 3 2-15,-4 0-3 16,-15 5 3-16,-13 4-3 15,-15 3-2-15,-16 6 3 16,-14 3-3-16,-9 7 2 16,-8 4-2-16,-7 8 3 15,-2 2-3-15,-1 2 2 0,7 4 1 16,8-4-1-16,15-1 1 15,15-9-1-15,16-8 1 16,17-16-1-16,10-11 0 16,10-8 0-16,-1-11 0 15,0-10 0-15,-6-4 0 16,-11-5 0-16,-12-1 0 15,-14 2 0-15,-9 9 3 16,-11 0-3-16,-4 8 2 16,-3 5-2-16,-5 10 3 15,6 1-3-15,5 10 2 16,10 0-2-16,0 0-3 15,20 12 3-15,6-6 1 16,8 1-1-16,3-4-2 0,3 4 3 16,3-5-2-16,-6 3 1 15,-2 1 1-15,-9 3 0 16,-10 0-3-16,-5 4 2 15,-7 4 1-15,-9 5-1 16,-7 3 0-16,-2 3 0 16,-3 3 0-16,4-4 0 15,0 1 0-15,4-7 0 16,4-7-1-16,5-14 1 15,14 1 0-15,3-16 0 16,6-8 0-16,4-3 0 16,1-8 0-16,-3 4 0 15,1 0 0-15,-5 4 1 16,-6 7-1-16,-5 10 0 15,-10 9 0-15,-6 10 1 0,-3 8-1 16,-3 6 0-16,0 2 0 16,1 2 0-16,3-1 0 15,6-5 0-15,11-10 0 16,11-8 1-16,11-12-1 15,11-9 1-15,2-9 0 16,6-5 0-16,-1-4 0 16,-2-4-1-16,-9 9 5 15,-4 0-5-15,-11 14 0 16,-13 9 0-16,-10 7 0 15,-1 17 0-15,-8 7 0 16,-4 10 0-16,-1 1-5 16,4 7-1-16,-1-7-6 15,16 9-6-15,-10-24-6 0,30 11-6 16,-10-31-3-16,27-1-7 15,-1-15-2-15,13-5 3 16</inkml:trace>
  <inkml:trace contextRef="#ctx0" brushRef="#br2" timeOffset="2.68926E6">24817 11768 96 0,'-20'15'44'0,"-20"0"-1"16,9 16-1-16,-13-2-26 15,13 3-14-15,5-1-1 16,10-2-1-16,8 0 0 15,12-9-2-15,15-4 2 0,8-6 0 16,7-3 0-16,6-4 0 16,-2 1-1-16,0-1 1 15,-8 3 0-15,-8 3 1 16,-14 6-1-16,-12 5 0 15,-12 5 0-15,-13 6-1 16,-10 4-1-16,-8 0-2 16,3 10-10-16,-15-15-8 15,23 16-9-15,-12-20-4 16,19 13-7-16,2-7 1 15,13 6 0-15</inkml:trace>
  <inkml:trace contextRef="#ctx0" brushRef="#br2" timeOffset="2.69004E6">21983 14714 71 0,'0'0'40'0,"-20"-9"0"16,20 9 0-16,4-14-33 15,16 1-3-15,17-4-1 16,12 1 0-16,13-7 0 15,13 2-2-15,11-3 1 16,0 5-1-16,-1 4 0 0,-6 6 0 16,-14 13-1-16,-13 11 1 15,-19 15-1-15,-16 17 0 16,-22 14 0-16,-17 15-1 15,-15 15 1-15,-8 10-1 16,-9 6 0-16,1 0 0 16,2-3-1-16,6-13-5 15,18 0-8-15,3-34-14 16,33-8-12-16,7-26-1 15,27-12-1-15</inkml:trace>
  <inkml:trace contextRef="#ctx0" brushRef="#br2" timeOffset="2.69081E6">22718 16044 54 0,'-7'-20'35'0,"0"6"0"15,-11-11-13-15,2 12-16 16,-11-5 0-16,4 11 0 0,-8-1 1 16,2 10-2-16,-3 4-1 15,6 11 0-15,-4 2-2 16,6 6 1-16,5 3-1 15,7 4-1-15,3-4 0 16,7 2 1-16,9-10-1 16,8-2 0-16,8-15 0 15,9-10 0-15,5-10 0 16,6-12-1-16,1-4 2 15,-1-11-1-15,-2 1 0 16,-7 2-1-16,-6 3 1 16,-4 10 0-16,-10 7-1 15,-8 11 1-15,-6 10-1 16,2 15 0-16,-6 9 0 15,-4 6 1-15,2 7-2 0,0-1 1 16,8-1-4-16,3-9-2 16,23 4-16-16,-10-35-11 15,21-1-6-15,0-26-3 16,17-8 2-16</inkml:trace>
  <inkml:trace contextRef="#ctx0" brushRef="#br2" timeOffset="2.691E6">23384 15149 69 0,'-22'13'39'16,"-12"15"-2"-16,2 31 2 16,-13 18-34-16,9 12-3 15,4 9 0-15,4 10-1 0,8-2-1 16,4-3-2-16,9 0-3 15,-2-28-22-15,18 3-11 16,-2-28-1-16,13-7 0 16</inkml:trace>
  <inkml:trace contextRef="#ctx0" brushRef="#br2" timeOffset="2.69202E6">23044 15755 76 0,'-30'7'40'15,"16"15"-1"-15,-1-12 0 0,17 3-35 16,11-3-2-16,13-5-1 16,14-4 0-16,12-2 0 15,8-2-1-15,10-3 0 16,4-3 0-16,1 0 1 15,2-2-1-15,-7-1 1 16,-9 4-1-16,-12 1 1 16,-12 1 0-16,-12 4-1 15,-15 4 0-15,-10-2 0 16,-16 23 0-16,-6-2 0 15,-12 7 0-15,-2 8 0 16,-4 6 0-16,0 4 0 16,6 1 1-16,11 2 0 15,9-4 0-15,14-7-1 0,14-13 0 16,16-9 1-16,9-14 0 15,6-12-1-15,6-8 1 16,-3-12-1-16,-5-8 1 16,-6-5-1-16,-10 0 1 15,-9-2-1-15,-9 1 0 16,-7 3 0-16,-6 5 0 15,-5 5 0-15,-2 6 0 16,1 6 0-16,0 7 0 16,10 12 0-16,-10-6 0 15,10 6 0-15,0 0 1 16,21 11-1-16,-1-6 1 15,3 0-1-15,6-1 0 16,2 1 1-16,-2 1-1 0,0 0 0 16,-6 5 1-16,-2 4-1 15,-7 3 0-15,-6 6 0 16,-6 5 0-16,-4 5 0 15,-10 4 0-15,-5 4 0 16,-2 2 0-16,1 0 0 16,2-4 0-16,2-6 0 15,4-13 0-15,9-7 1 16,1-14-1-16,30-24 0 15,-3-6 0-15,4-10 1 16,6-8-1-16,-2-5 1 16,1 0-1-16,-4 3 1 15,-7 6 0-15,-8 11 0 16,-4 7-1-16,-7 13 1 15,-6 13-1-15,0 0 0 0,0 16 1 16,-3 4-1-16,5 2 0 16,1 3-1-16,3 0 1 15,3-3 0-15,5-6 0 16,2-4 0-16,4-9 1 15,1-4-1-15,-2-7 0 16,2-5 1-16,-1-8 0 16,0-3 0-16,-2-1 0 15,-4-1 0-15,-2 3 0 16,-3 5 0-16,-1 2-1 15,-8 16 0-15,0 0 1 16,0 0-1-16,2 23-1 0,-9 4 0 16,2 10-2-1,-1-1-1-15,2 10-6 0,-5-10-3 16,13 9-2-16,-9-27-6 15,24 12-3-15,-19-30-5 16,39 0-3-16,-17-23-2 16,17 1 1-16</inkml:trace>
  <inkml:trace contextRef="#ctx0" brushRef="#br2" timeOffset="2.6924E6">24771 15689 65 0,'-13'-20'41'0,"13"20"-2"16,-22 0 2-16,16 12-30 15,-11-4-5-15,2 9-1 0,-2 4-2 16,2 2 1 0,-3 3-2-16,8 2 0 0,1-2-1 15,4 1 0-15,10-3 0 16,5-5-1-16,9-6 0 15,1 0 0-15,8-6 0 16,-1-1 0-16,-1-2 0 16,0 0 0-16,-3 0 0 15,-8 6 0-15,-6 0 0 16,-6 3 0-16,-7 6 0 15,-8 8 0-15,-7 5 0 16,-6 3 1-16,-8 3-1 16,-1-1-1-16,1 1 0 15,0-7-4-15,14 1-4 0,-6-24-6 16,27 10-6-16,-13-37-7 15,32 17-5-15,-12-30-6 16,19 0-5-16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2T22:45:00.21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35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1-02T23:00:03.386"/>
    </inkml:context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1833 942 58 0,'0'0'36'0,"0"0"0"15,0 0 0-15,0 0-24 16,0 0-3-16,0 0-3 15,-52-2-2-15,52 2 0 16,0 0 0-16,-51 52-1 16,24-25 0-16,-12 54 1 15,0 11-2-15,3 14 0 16,-14-5-1-16,15 14 1 15,11 3-2-15,17-6-1 16,26-36 0-16,10-14 0 16,14-12 1-16,5-15-1 15,9-15 2-15,1-18 0 16,-3-16-1-16,-2-9 2 15,-11-14-1-15,-9-5 1 16,-16-2-1-16,-16 1 0 0,-19 3-1 16,-15 2 2-16,-11 10-2 15,-11 10 0-15,-7 10 0 16,1 6-1-16,4 7 0 15,5 0-3-15,24 4-7 16,3-6-25-16,25-3-3 16,24-3 0-16,20-9-1 15</inkml:trace>
  <inkml:trace contextRef="#ctx0" brushRef="#br0" timeOffset="724.0724">2111 808 28 0,'0'0'30'16,"-47"-57"5"-16,47 57-2 15,-54-13-15-15,54 13-3 16,-73 5-1-16,73-5-5 16,-90 23-1-16,39-4-1 15,5 7-3-15,-5 9 0 16,-32 25-1-16,6 57-2 0,17 17 2 15,22 10-2-15,5-14-1 16,34 13 0-16,27 1-1 16,20-8 0-16,18-22-2 15,17-24 2-15,12-23-3 16,12-34 4-16,7-38 1 15,2-39 0-15,2-31 2 16,-4-36 1-16,-62 48 2 16,-2-11-3-16,-12-5 1 15,-9-9-1-15,-9-2-1 16,-11-8-2-16,-16 9-1 15,-8 3-1-15,-21 3-1 16,-8 4 0-16,-13 25-1 16,-2 8-10-16,-14 18-25 0,0 9 2 15,-40 29 0-15,-47 39-3 16</inkml:trace>
  <inkml:trace contextRef="#ctx0" brushRef="#br0" timeOffset="2014.2014">1464 4411 83 0,'0'0'35'16,"-13"-8"1"-16,13 8-1 15,0 0-31-15,15-6-2 16,4-4-1-16,12-4 1 16,8-5-1-16,8 1 1 15,5-4 0-15,6 1 0 16,-6 4 0-16,-5 5 0 15,-7 13 0-15,-11 14-1 16,-19 15 0-16,-10 18 0 0,-15 12 0 16,-7 12-1-16,-9 7 0 15,1 3 0-15,1-5-2 16,2-13-2-16,21-1-10 15,2-30-23-15,25-14 0 16,6-30-2-16,20-14 1 16</inkml:trace>
  <inkml:trace contextRef="#ctx0" brushRef="#br0" timeOffset="2427.2425">1750 3739 86 0,'-90'19'35'16,"-11"13"1"-16,2 25 0 16,-5 19-34-16,8 19 2 15,3 16-2-15,12 20 1 16,13 13-2-16,16 9 0 15,23 5 1-15,35-2-3 16,31-11 2-16,24-18-2 16,33-23 1-16,25-29 0 15,24-35 0-15,14-33 1 16,9-36-1-16,-5-26 3 15,-12-30-1-15,-13-20 1 16,-24-15 0-16,-25-9 0 16,-37-4 0-16,-29 3-1 0,-32 2-1 15,-28 3-2-15,-26 14-1 16,-22 11-1-16,-11 27-2 15,-9 19 0-15,12 38-12 16,-1 14-22-16,23 34 1 16,16 18-1-16,28 25 0 15</inkml:trace>
  <inkml:trace contextRef="#ctx0" brushRef="#br0" timeOffset="3128.3128">1868 7282 93 0,'-24'-13'36'15,"-4"15"2"-15,-14 2-1 16,-1 23-34-16,-9-1-1 16,4 15 0-16,-4 6 0 15,8 6-1-15,5 3 1 16,15 1-2-16,10-4 1 15,16-5-1-15,13-6 1 16,20-11-1-16,17-4-1 16,16-5 1-16,5-4 0 15,1-2 0-15,-3 3 1 0,-4 0-1 16,-12 7 1-16,-15 8-1 15,-22 3 1-15,-16 3-2 16,-20 1 1-16,-12-4 0 16,-13-5 1-16,-3-7-2 15,-4-14 2-15,3-19-1 16,6-22 1-16,14-18 0 15,12-22 0-15,18-18 0 16,16-10 0-16,11-5-1 16,6-4-2-16,2 8-2 15,9 19-28-15,-18 3-6 16,4 29 1-16,-19 11-2 15</inkml:trace>
  <inkml:trace contextRef="#ctx0" brushRef="#br0" timeOffset="3546.3546">1923 6967 94 0,'-77'-22'35'15,"-3"18"0"-15,-8 12 0 16,-1 22-32-16,1 18 0 16,12 25 0-16,8 23-2 15,16 22 1-15,10 18-1 16,22 18 1-16,17 11-2 15,25 8-1-15,22-8 1 0,24-11 0 16,25-22 0-16,19-30 0 16,15-36 0-16,10-36 2 15,2-42 0-15,-3-35 1 16,-7-34 0-16,-18-22 1 15,-24-24 0-15,-22-13-1 16,-36-14 0-16,-23-7-1 16,-31 1-1-16,-21 4 0 15,-22 15-3-15,-22 18 0 16,-13 32-1-16,-9 33-1 15,5 46-4-15,-5 29-28 16,22 46-5-16,2 25 2 16,20 36-2-16</inkml:trace>
  <inkml:trace contextRef="#ctx0" brushRef="#br0" timeOffset="4289.4289">1734 10918 77 0,'-19'-9'38'0,"-12"0"-2"16,2 6 2-16,-9 0-29 15,5 7-2-15,0 2-3 16,5 8 0-16,2 6-3 15,8 10 0-15,3 0 0 16,8 2-2-16,7-1 1 16,7-3-1-16,9-6 1 15,5-9-1-15,10-10 3 16,7-13 0-16,4-10 1 15,2-7 1-15,1-7-2 16,-2-3 2-16,-5 2-2 0,-7 4 1 16,-5 6-1-16,-11 11-1 15,-15 14 0-15,11 25-2 16,-22 18 0-16,-5 16-1 15,-7 14 2-15,-5 14-3 16,1 9 0-16,3-3-2 16,9-3-1-16,2-22-5 15,23-6-26-15,2-32-3 16,18-16 0-16,3-30-1 15</inkml:trace>
  <inkml:trace contextRef="#ctx0" brushRef="#br0" timeOffset="4732.473">1591 10662 82 0,'-61'0'37'16,"3"21"-1"-16,-5 8-1 15,6 24-30-15,1 15-1 16,8 18-1-16,7 16 1 15,19 15-3-15,11 9 0 16,19 2 0-16,20-5 0 16,19-7-3-16,16-21 3 15,25-21-2-15,14-35 2 0,11-32 0 16,4-31 1-16,-4-31-1 15,-7-27 2-15,-10-18 0 16,-22-17 0-16,-21-4 2 16,-24-1-2-16,-23 1-1 15,-24 1-1-15,-19 8-1 16,-14 14-2-16,-18 16 0 15,-4 30-3-15,-13 23-2 16,10 42-29-16,-10 22-4 16,17 38 0-16,-3 17-2 15</inkml:trace>
  <inkml:trace contextRef="#ctx0" brushRef="#br0" timeOffset="5266.5266">1135 13507 66 0,'20'23'38'16,"-20"9"-2"-16,0 24 1 0,-11 10-33 16,0 19 0-16,-6 5-2 15,3 5-2-15,2 2-1 16,0-7-2-16,13 1-19 15,-1-26-14-15,14-11 1 16,2-25-4-16,12-12 2 16</inkml:trace>
  <inkml:trace contextRef="#ctx0" brushRef="#br0" timeOffset="5626.5626">1513 13727 77 0,'-14'9'38'0,"-6"2"-1"0,5 18-1 16,-4 0-33-16,5 15 0 16,2 8-1-16,6 13-1 15,0 6 2-15,6 8-2 16,4-6 1-16,8-2-1 15,8-12 0-15,8-13-1 16,9-23 1-16,8-21 0 16,5-24 0-16,4-24-1 15,1-15 2-15,-3-15-1 16,-9-8 1-16,-12-7-1 15,-12 2-1-15,-18 3-1 16,-17 14-1-16,-13 12 0 16,-11 18-2-16,-10 15 0 15,2 16-2-15,-7 8-1 0,16 24-23 16,0-11-6-16,21 8 0 15,5-12-2-15</inkml:trace>
  <inkml:trace contextRef="#ctx0" brushRef="#br0" timeOffset="6033.6033">1390 13022 82 0,'-117'10'38'16,"3"29"-1"-16,-5 17-3 15,4 31-30-15,9 24-2 0,8 30 2 16,18 24-2 0,23 26 0-16,19 14-1 0,33 9-2 15,24-3 1-15,37-16-2 16,31-28 1-16,26-39-2 15,23-42 1-15,23-49-1 16,13-49 3-16,3-43 3 16,-2-42-1-16,-16-33 1 15,-15-26 1-15,-22-15 1 16,-31-5-2-16,-35-4 1 15,-34 1-1-15,-30 4-1 16,-32 11-1-16,-23 12 0 16,-31 21-2-16,-13 20-2 15,-9 28 2-15,-5 31-2 0,2 38-1 16,1 24-7-16,23 44-30 15,2 11 2-15,29 24-4 16,9 4 1-16</inkml:trace>
  <inkml:trace contextRef="#ctx0" brushRef="#br0" timeOffset="10388.0387">3822 1025 54 0,'0'0'38'0,"28"-58"0"16,-28 58 0-16,0 0-26 15,0 0-4-15,-13-59 2 0,13 59-3 16,0 0-1-16,-61-3-2 16,61 3-1-16,-74 38 1 15,38-7 0-15,-51 61 0 16,-7 11-3-16,9 11 1 15,-7-9-2-15,27 13 3 16,24-7-4-16,35-14 0 16,43-46-2-16,16-14 0 15,18-12-2-15,8-27-14 16,18-3-20-16,-1-16-1 15,11-6 0-15,-11-11 0 16</inkml:trace>
  <inkml:trace contextRef="#ctx0" brushRef="#br0" timeOffset="10777.0775">4137 1459 101 0,'-40'11'40'0,"-11"1"1"15,7 12-1-15,3 1-36 16,-1 5 0-16,6 10-2 15,4 8 0-15,8-1 0 16,9 4-2-16,13-6 2 16,10-3-2-16,8-13 1 15,13-4-2-15,10-18 2 16,9-17 0-16,5-12-1 15,6-10 2-15,-2-9-2 0,-5-7 1 16,-4-2 0-16,-10-1 0 16,-9 6 0-16,-13 10-1 15,-9 12 0-15,-8 12 0 16,1 11 0-16,-25 21 0 15,9 3-1-15,1 11 0 16,2 6-2-16,5 3 1 16,9-5-2-16,8-9-3 15,22-8-13-15,-8-22-20 16,25-7 0-16,1-21 0 15,14-11 0-15</inkml:trace>
  <inkml:trace contextRef="#ctx0" brushRef="#br0" timeOffset="10967.0965">4833 1097 105 0,'13'-79'40'0,"-13"79"2"16,0 0-1-16,-18-29-37 15,-10 65 0-15,-9 47-4 16,5 43 1-16,-5-2-4 15,17 2-2-15,35-14-19 16,2-27-15-16,24-24-2 16,-2-19 1-16,13-10-2 15</inkml:trace>
  <inkml:trace contextRef="#ctx0" brushRef="#br0" timeOffset="11222.1221">5273 1386 118 0,'-43'7'40'0,"3"14"1"16,-10 5-10-16,7 8-25 15,-1 6-1-15,9 3-2 16,11 2-1-16,10 1 0 15,14 0-3-15,10-7-1 16,20-5-1-16,8-12-3 16,16-3-6-16,-7-21-24 15,19-2-5-15,-6-15 0 16,8-5 0-16</inkml:trace>
  <inkml:trace contextRef="#ctx0" brushRef="#br0" timeOffset="11426.1425">5633 1479 112 0,'-21'49'40'0,"-9"9"1"16,7 8-1-16,-3-7-35 16,11 1-1-16,6-12-2 15,13-10-1-15,13-15-2 16,8-16-3-16,17-14-8 15,-7-27-18-15,16-5-11 16,-8-19 2-16,9-7-3 16,-52 65 3-16</inkml:trace>
  <inkml:trace contextRef="#ctx0" brushRef="#br0" timeOffset="11553.155">5862 1278 115 0,'0'0'41'16,"0"0"-1"-16,-30-56-2 15,30 56-47-15,0 0-24 16,0 0-6-16,0 0-1 15,0 0-1-15</inkml:trace>
  <inkml:trace contextRef="#ctx0" brushRef="#br0" timeOffset="11915.1914">6011 1388 114 0,'4'35'42'0,"-18"2"1"16,3 7-2-16,-9-2-35 15,12-4-1-15,0-4-1 16,7-1-4-16,4-3 0 15,11-5 0-15,8-9 0 16,6-6 0-16,10-10 0 16,5-6 0-16,3-8 0 15,4-11 0-15,-2-6 0 16,-3-5 0-16,-5 0 0 15,-7-2 0-15,-9 5 0 16,-5 5 0-16,-9 5 0 16,-5 12 0-16,-5 11 0 15,-8 11 0-15,-2 10 0 16,-1 9 0-16,-3 5 0 0,2 1 0 15,4 6-5-15,0-10-5 16,23 2-13-16,-13-20-12 16,24 2-6-16,-3-14 0 15,15-4-1-15</inkml:trace>
  <inkml:trace contextRef="#ctx0" brushRef="#br0" timeOffset="12409.2408">6845 1436 122 0,'-18'22'40'0,"8"9"2"16,-14-4-7-16,2 7-30 16,-3-1 0-16,10 2-2 0,-3-5 0 15,8-2-3-15,6-11 0 16,6-7 0-16,-2-10 0 15,20-1 0-15,-1-12 0 16,3-10 0-16,4-4 0 16,-2-10 0-16,4 1 0 15,-4-2 0-15,-3 4 0 16,-2 7 0-16,-8 5 0 15,-11 22 0-15,14-10 0 16,-14 10 0-16,6 24 0 16,-1-5 0-16,0 2 0 15,6-2 0-15,5-3 0 16,5-7 0-16,10-8 0 15,6-9 0-15,5-8 0 0,4-7 0 16,2-6 0-16,4 0 0 16,-52 29 0-16,53-28 0 15,-53 28 0-15,43-23 0 16,-7 16 0-16,-10 14 0 15,-9 14 0-15,-6 11 0 16,-4 13 0-16,-8 5 0 16,-3 9-10-16,-3-11-9 15,14 4-10-15,-14-18-7 16,12-1-7-16,-2-16-2 15,4-6 3-15</inkml:trace>
  <inkml:trace contextRef="#ctx0" brushRef="#br0" timeOffset="15281.528">9687 1011 49 0,'0'0'38'0,"0"0"-1"15,0 0 0-15,26-59-21 16,-26 59-6-16,0 0 5 15,0 0-10-15,0 0-2 16,-12-59 0-16,12 59-1 0,0 0-1 16,0 0 2-16,-65 15 0 15,65-15-1-15,-40 46 1 16,-23 27-1-16,-3 16-1 15,7 18 1-15,-1-7-1 16,24 3-1-16,15-8-1 16,31-13 1-16,37-39 0 15,20-24 0-15,17-21 1 16,15-24 0-16,-44 3 1 15,7-8 0-15,-8-6 1 16,5-6-3-16,-8-5 2 16,1 0-1-16,-15-8 0 0,-4-1-1 15,-12 0 1-15,-6-8-2 16,-17 7 1-16,-5 0 1 15,7 58-2-15,-32-94-1 16,32 94-1-16,-49-73-3 16,49 73-13-16,-49-43-14 15,49 43-9-15,0 0 0 16,0 0-1-16</inkml:trace>
  <inkml:trace contextRef="#ctx0" brushRef="#br0" timeOffset="15492.5491">10669 1084 87 0,'41'63'39'16,"-40"8"0"-16,-30 4 1 0,-35-15-25 15,0 7-14-15,-2-1-1 16,18-11 1-16,11-14-2 15,7-5-2-15,13-10-7 16,-1-13-27-16,18-13-2 16,11-8 1-16,10-12-2 15</inkml:trace>
  <inkml:trace contextRef="#ctx0" brushRef="#br0" timeOffset="15687.5686">10480 1338 109 0,'0'-29'41'16,"-6"13"0"-16,6 16-1 0,0 0-37 15,-3 32-2-15,22 8 0 16,11 2-2-16,18-3-1 16,18-14-2-16,2-12-6 15,20-4-4-15,-8-16-25 16,13-5 0-16,-13-16 1 15,-80 28-2-15</inkml:trace>
  <inkml:trace contextRef="#ctx0" brushRef="#br0" timeOffset="15867.5866">11305 1253 102 0,'0'0'39'15,"0"0"1"-15,0 0-1 16,18-34-33-16,-28 57-3 16,-15 13-1-16,-1 22 0 0,-4 8-3 15,20 8 1-15,6-1-2 16,13-11-2-16,11-24-7 15,-5-24-22-15,19-13-7 16,-2-19 1-16,11-14-1 16</inkml:trace>
  <inkml:trace contextRef="#ctx0" brushRef="#br0" timeOffset="16003.6002">11439 1017 102 0,'0'0'39'0,"-26"-93"-5"16,26 93-27-16,-24-76-46 15,24 76 0-15,0 0-1 16</inkml:trace>
  <inkml:trace contextRef="#ctx0" brushRef="#br0" timeOffset="16454.6453">11901 1139 90 0,'49'49'41'16,"-49"-49"2"-16,0 0-2 15,-42 37-20-15,-10-10-18 16,-19 1 1-16,3 9-1 16,-6-7-1-16,22 15 0 15,23 4-2-15,25 2 0 16,37-19 0-16,13-6 1 0,11-17-1 15,5-17 1-15,8-22 0 16,-70 30 1-16,72-50-2 16,-72 50 0-16,78-73 0 15,-42 23 0-15,0-4 0 16,-1 1 0-16,-3-5 0 15,-4-15 0-15,-7 12 0 16,-21 61 0-16,36-99 0 16,-36 99 0-16,10-61 0 15,-10 61 0-15,0 0 0 16,15 8 0-16,-40 51 0 15,0 41 0-15,-2 31-6 16,-1-6 1-16,21-13-13 16,8-32-8-16,28-19-11 0,-1-32-5 15,15-16-2-15,-8-19 3 16</inkml:trace>
  <inkml:trace contextRef="#ctx0" brushRef="#br0" timeOffset="16792.6789">12383 1346 111 0,'-13'15'41'0,"2"12"2"16,3 8-1-16,12 3-38 16,12-16-1-16,12-7 0 15,5-12 0-15,8-10-1 16,0-11 1-16,-1-11-3 0,-40 29 0 15,0 0 0-15,49-60 0 16,-49 60 0-16,15-48 0 16,-15 48 0-16,0 0 0 15,-13-59 0-15,13 59 0 16,-27-12 0-16,-19 14 0 15,11 18 0-15,-11 12 0 16,16 15 0-16,7 10 0 16,23 9 0-16,20-6-4 15,24-26-5-15,24-6-9 16,-6-21-8-16,23-2-10 15,-5-14-7-15,8-3-2 16,-4-9 2-16</inkml:trace>
  <inkml:trace contextRef="#ctx0" brushRef="#br0" timeOffset="17686.7685">4020 3885 54 0,'3'-33'37'0,"-12"-4"-1"16,-5 17 0-16,-25 0-21 15,5 28 2-15,-31 6-7 16,1 30-3-16,-20 13-1 15,-6 22-1-15,-4 11-2 16,6 10 1-16,9 5-2 16,10 2 0-16,17-5-1 15,17-10-1-15,28-10 0 16,27-15-1-16,24-10 0 15,19-16-2-15,17-11-2 16,11-18-2-16,26 0-13 0,-8-27-17 16,11-1-3-16,-12-14-1 15,-6-1 0-15</inkml:trace>
  <inkml:trace contextRef="#ctx0" brushRef="#br0" timeOffset="18123.8121">4409 4402 94 0,'-20'0'40'0,"5"13"0"15,-12-5 0-15,5 12-35 0,-9 7-1 16,-2 6-1-16,1 7 0 15,1 9-1-15,2-4 0 16,9 2-1-16,8-4 0 16,10-6 0-16,14-14 0 15,9-11-1-15,11-14 0 16,6-14 1-16,7-6-1 15,1-13 1-15,0-5-1 16,-7-4 1-16,-4 3 0 16,-7 2-1-16,-8 7 0 15,-8 7 0-15,-5 10 0 16,-7 15 0-16,0 0 0 15,-1 33-1-15,-2-1 0 16,0 5 0-16,6 3-2 0,4-1 0 16,8-2-2-16,7-16-1 15,15-4-9-15,-7-38-10 16,24 5-8-16,-9-29-4 15,12-7-2-15,-8-20 1 16</inkml:trace>
  <inkml:trace contextRef="#ctx0" brushRef="#br0" timeOffset="18294.8291">5010 3883 97 0,'0'0'39'16,"-29"33"2"-16,14 28-1 16,-14 13-27-16,8 17-10 15,1 7-1-15,9 7-2 16,4-1-2-16,9-7-2 0,12 0-11 15,-6-32-13-15,21-1-13 16,-6-25 0-16,11-13-2 16,-4-21 2-16</inkml:trace>
  <inkml:trace contextRef="#ctx0" brushRef="#br0" timeOffset="18850.8849">5617 4443 82 0,'4'-25'38'0,"-4"25"-1"0,-15-26-4 16,4 23-25-16,-12-2-1 15,-1 10-3-15,-8 5-1 16,-3 11 0-16,-4 7 0 15,1 10-1-15,-1 2 0 16,5 7 0-16,5 3-1 16,9-3 1-16,10-2-2 15,11-3 0-15,15-9 0 16,13-11-2-16,20-9-1 15,11-13-2-15,16-6-3 16,0-24-15-16,19 6-14 16,-11-20-2-16,3 5 0 15,-13-12 1-15</inkml:trace>
  <inkml:trace contextRef="#ctx0" brushRef="#br0" timeOffset="19031.903">6028 4412 96 0,'-21'20'38'15,"-10"5"2"-15,12 13-2 16,-6 6-34-16,6 7 0 15,4 0-3-15,8 4 0 16,7-3-2-16,5-9-1 16,9-5-3-16,-1-24-9 15,20 1-20-15,-8-26-5 16,13-8 1-16,-8-21-2 15</inkml:trace>
  <inkml:trace contextRef="#ctx0" brushRef="#br0" timeOffset="19181.918">6034 4124 108 0,'-26'-4'37'16,"12"17"0"-16,2 2-5 16,2-2-43-16,25 13-25 15,2-9-2-15,14 11-1 16,5-7-1-16</inkml:trace>
  <inkml:trace contextRef="#ctx0" brushRef="#br0" timeOffset="19556.9555">6422 4436 67 0,'-12'8'40'0,"3"13"-2"16,-10-4 2-16,7 16-17 16,-11 0-15-16,6 11-2 15,-3 0-1-15,6 5-1 16,2-6-1-16,9-3 0 15,10-6-1-15,6-15-1 16,16-13 0-16,8-16 0 16,11-17 0-16,8-11 0 15,4-11-1-15,-1-7 1 16,-4-3-1-16,-5 4 1 15,-9 7-1-15,-9 8 0 16,-11 14 0-16,-14 15 0 16,-7 11-1-16,-10 27 1 15,-3 4-1-15,-5 5 1 0,3 10-2 16,2 1-1-16,6 3-1 15,3-10-2-15,19 4-10 16,-6-31-7-16,29 5-9 16,-10-21-5-16,22-6-4 15,-1-21 1-15</inkml:trace>
  <inkml:trace contextRef="#ctx0" brushRef="#br0" timeOffset="20031.0029">7186 4458 87 0,'-32'19'40'16,"11"5"0"-16,-11-4 0 0,10 16-25 15,-3-8-12 1,7 3 0-16,6-3-2 0,6-2 1 16,6-7-1-16,9-8 0 15,7-10-1-15,3-8 1 16,8-11-1-16,-3-10 1 15,5-5-1-15,-3-7 1 16,-2-1 0-16,-3 0-1 16,-4 6 0-16,-6 5 1 15,-2 10-1-15,-5 10 0 16,-4 10 0-16,0 0 0 15,2 23-1-15,1-2 1 16,4 3 0-16,5 0 0 16,3-5 0-16,8-4 1 15,6-8-1-15,2-10 0 16,4-5 1-16,2-9-1 0,0-3 1 15,2-3-1-15,-5 0 1 16,-4 5-1-16,-2 5 1 16,-5 7-1-16,-1 10 1 15,-7 7 0-15,-2 10 0 16,-4 8-1-16,-3 4-1 15,-2 3-3-15,1 9-6 16,-7-16-6-16,13 14-8 16,-21-25-8-16,20 5-4 15,-10-23-7-15,3 12 0 16</inkml:trace>
  <inkml:trace contextRef="#ctx0" brushRef="#br0" timeOffset="21314.1311">10306 3830 34 0,'13'-29'35'16,"-17"-6"2"-16,-4 9-1 15,-17-11-17-15,-7 24 0 16,-30-9 0-16,-4 26-12 15,-15 4 0-15,-8 21-2 16,-6 13 0-16,-3 19-1 16,3 10-1-16,14 9 0 15,12 2-1-15,20 5 0 16,18-4-2-16,25-6 0 15,21-10-1-15,24-12-1 16,23-10-1-16,17-16-1 0,20-8-2 16,8-19-1-16,14-9-1 15,-4-24-1-15,17 3-15 16,-20-28-11-16,10-5-2 15,-14-15 0-15,-7-3 2 16</inkml:trace>
  <inkml:trace contextRef="#ctx0" brushRef="#br0" timeOffset="21718.1714">10952 3453 101 0,'-22'24'39'0,"-9"5"1"15,4 21-2-15,-4 6-34 16,3 12-1-16,1 9 0 15,1 11-1-15,2 4 1 0,1 1 0 16,2 0-2-16,3-7-1 16,4-8 1-16,5-12-2 15,5-12 2-15,2-16-1 16,4-13 0-16,11-16 0 15,6-15 1-15,5-9 0 16,8-13 0-16,1-3 1 16,5-4-1-16,-2 1 0 15,0 4 0-15,-3 5-1 16,-8 11 1-16,-3 14 0 15,-6 13-1-15,-4 8-1 16,-3 13 1-16,-2 5-2 16,2 7 0-16,4 2-1 15,2-1-2-15,3-10-3 0,15 0-9 16,-5-27-8-16,22 7-6 15,-11-28-3-15,15 2-7 16,-8-20 1-16,6-4 2 16</inkml:trace>
  <inkml:trace contextRef="#ctx0" brushRef="#br0" timeOffset="22409.2407">11720 3286 101 0,'0'0'39'16,"0"0"0"-16,-7 55-1 15,-12 1-34-15,1 20-1 16,-4 21-1-16,0 15 0 15,-7 13 0-15,0 7-1 16,3-2-1-16,3-6 0 16,8-5-1-16,3-18-2 15,14-12-1-15,6-23-3 16,21-10-13-16,-7-34-17 15,22-7-2-15,-4-30-1 16,13-8 1-16</inkml:trace>
  <inkml:trace contextRef="#ctx0" brushRef="#br0" timeOffset="23274.3272">12027 4095 105 0,'0'0'40'0,"-31"-1"0"15,14 20-1-15,-3 1-35 16,-3 10 0-16,-1 8-1 15,4 8-1-15,0 2 0 16,6 7-2-16,8-7 1 16,9 1 0-16,8-13-1 15,10-7 0-15,11-11 0 16,5-17 1-16,9-9-1 15,4-18 1-15,1-11-1 16,-1-9 2-16,-8-9-2 0,-5-4 1 16,-9-4-1-16,-9 3 0 15,-10 4 0-15,-12 9 0 16,-9 12 0-16,-10 12-1 15,-1 12 0-15,-2 13 1 16,0 12 0-16,4 7 0 16,8 6-1-16,6 0 1 15,14 0 1-15,12-6-1 16,9-3 0-16,10-7 0 15,7-8 1-15,4-5-1 16,3-3 0-16,1-3 1 16,-8-2-1-16,-4 3 1 15,-10 5-1-15,-5 4 1 16,-12 11-1-16,-7 8 0 15,-9 9 0-15,-7 8-1 0,-1 6 1 16,-5 4-1-16,3 2 0 16,-2-3 0-16,5-4 1 15,4-10 0-15,4-10 0 16,1-23 1-16,15 6 0 15,4-23 0-15,2-16 0 16,2-10 1-16,1-11 0 16,3-4 1-16,-3-5-3 15,-1 5 0-15,-5 3 0 16,-6 13 0-16,-5 8 0 15,1 11-2-15,-8 23-2 16,17-9-3-16,1 24-6 16,-4-12-7-16,23 21-6 15,-13-22-4-15,29 16-1 0,-11-23-2 16,15 7-4-16,-11-14 2 15,2 0 37-15,-1 6 11 16,-23-16 7-16,8 20 4 16,-30-15 5-16,-2 17 3 15,0 0 6-15,-14 30 1 16,-10-9-30-16,4 15-5 15,-2 3 0-15,6 8-2 16,0 0 0-16,7 1-1 16,5-5-1-16,8-8-2 15,6-7-1-15,5-16-3 16,13-2-11-16,-11-31-8 15,23 5-8-15,-16-25-6 16,12-4 0-16,-10-21 1 0</inkml:trace>
  <inkml:trace contextRef="#ctx0" brushRef="#br0" timeOffset="23424.3422">13295 3571 99 0,'-14'-15'39'0,"-7"8"2"16,12 22-3-16,-3 5-27 15,17 0-13-15,18 12-8 16,-3-14-15-16,24 19-14 15,-2-10 1-15,18 10-3 16,-5-13 3-16</inkml:trace>
  <inkml:trace contextRef="#ctx0" brushRef="#br0" timeOffset="23835.3833">13845 3925 94 0,'0'0'39'0,"0"0"1"16,-35 7 0-16,13 5-26 16,-17 3-10-16,-2 10 0 15,-7 9-1-15,-1 9 0 16,0 7 0-16,4 6-1 15,7 1-1-15,11-3-1 16,12-7 1-16,15-10 0 16,14-16-1-16,17-16 0 15,13-20 1-15,14-20 0 16,8-16 0-16,4-18 2 15,3-13-3-15,1-10 0 16,-8-9 0-16,-3-2 0 16,-8 7 0-16,-14 14 0 15,-10 18 0-15,-15 21 0 0,-11 27 0 16,-18 24 0-16,-12 29 0 15,-9 23 0-15,-5 17 0 16,0 11 0-16,6 6-2 16,5 0 0-16,15-7-2 15,12-12-3-15,23-2-6 16,-1-34-8-16,29 3-6 15,-13-39-5-15,25 2 0 16,-16-29-7-16,9-4 1 16,-9-14 2-16</inkml:trace>
  <inkml:trace contextRef="#ctx0" brushRef="#br0" timeOffset="24167.4165">14220 4120 87 0,'-30'29'40'0,"13"8"0"15,-2-16 1-15,26 6-14 16,-2-16-23-16,13-8-2 15,8-9 1-15,6-7-1 16,8-12-1-16,5-6 0 16,0-9 0-16,-3-4-1 15,-4-1 0-15,-7 0 0 16,-10 5 0-16,-13 10-1 15,-15 12 0-15,-15 16 1 16,-13 18 0-16,-7 17 1 16,-5 14-1-16,2 12 0 15,6 6 1-15,6 3-1 0,14-1 0 16,19-6-1-16,18-11-1 15,16-13-2-15,18-9-7 16,-1-30-8-16,23 5-7 16,-14-34-5-16,20 4-4 15,-13-20-8-15,-1-7 1 16</inkml:trace>
  <inkml:trace contextRef="#ctx0" brushRef="#br0" timeOffset="27779.7777">4012 7371 30 0,'22'-23'32'16,"-7"0"3"-16,-4 2 1 16,-15-9-15-16,-1 16 3 15,-26-8-15-15,0 13 0 16,-19 0-1-16,-4 18 0 15,-18 7-3-15,-8 17 0 16,-11 9 0-16,-3 17-1 16,-2 9-1-16,4 10 0 15,8 3-1-15,14 2-1 16,17-2 0-16,18 1 0 15,24-7-2-15,22-12 0 16,24-11 1-16,17-12-2 16,19-10-1-16,11-17-2 15,16-9-3-15,1-29-15 0,22 3-16 16,-12-13 0-16,3 0 0 15,-14-6 0-15</inkml:trace>
  <inkml:trace contextRef="#ctx0" brushRef="#br0" timeOffset="28193.8189">4363 7723 92 0,'-17'-14'37'15,"2"10"0"-15,-13 1 2 16,5 14-31-16,-14 8-3 15,1 14 1-15,-3 7-3 0,3 14 1 16,-3-4-1-16,14 2-2 16,8-3 0-16,12-9-1 15,14-9 1-15,14-15-1 16,14-16 1-16,10-15-1 15,6-10 1-15,3-10 0 16,-1-6 0-16,-6-6 1 16,-6-3-2-16,-8 6 1 15,-9 6 0-15,-12 11-1 16,-6 9-1-16,-8 18 1 15,0 0 0-15,-23 28-1 16,10 4 0-16,-1 7-1 16,5 5-1-16,7 0 0 15,5 0-2-15,10-16-3 0,24-2-11 16,-4-28-10-16,28-5-10 15,-3-16-1-15,15-10 1 16,-5-17 2-16</inkml:trace>
  <inkml:trace contextRef="#ctx0" brushRef="#br0" timeOffset="28394.8391">5168 7124 108 0,'-15'-8'41'0,"-16"18"-1"15,2 34-1-15,-11 16-34 16,0 19-1-16,0 14-2 15,5 11 0-15,6 5-1 16,9 2-1-16,8-3-2 16,9-13-2-16,18-3-11 0,-2-28-13 15,22-5-15-15,-2-25 1 16,9-10-1-16,2-23 1 15</inkml:trace>
  <inkml:trace contextRef="#ctx0" brushRef="#br0" timeOffset="28974.8972">5620 7680 98 0,'0'0'38'16,"-32"-24"1"-16,6 26-6 16,-10-8-28-16,-1 11 0 15,-7 5-1-15,0 11 0 16,-3 10-1-16,3 10 0 15,4 5-1-15,8 3 0 16,5 3-1-16,10 3-1 16,11-5 0-16,14-10-2 15,18-10 0-15,18-16-2 16,21-10-1-16,9-19-7 15,24 1-15-15,-7-23-13 0,18 0 1 16,-13-13-1-16,1 1 2 16</inkml:trace>
  <inkml:trace contextRef="#ctx0" brushRef="#br0" timeOffset="29184.9182">6102 7686 100 0,'-35'18'39'15,"9"14"2"-15,-9-6-2 16,14 10-35-16,-3 3 0 15,9 3-3-15,2 1 0 16,8 2 0-16,8-6-2 16,5-5-2-16,10-7-1 15,7-17-5-15,21 5-17 0,-10-27-13 16,14-2 1-16,-6-21-2 15,8-4 2-15</inkml:trace>
  <inkml:trace contextRef="#ctx0" brushRef="#br0" timeOffset="29328.9326">6217 7521 102 0,'-41'-29'39'0,"7"16"1"16,-2 3-2-16,18 6-36 16,1 11-5-16,2-8-15 15,26 12-21-15,1-8 2 16,19 7-4-16,3-5 2 15</inkml:trace>
  <inkml:trace contextRef="#ctx0" brushRef="#br0" timeOffset="29729.9727">6503 7668 99 0,'-16'19'39'16,"4"9"2"-16,-6-7-2 16,0 12-32-16,3-2-1 15,6 6-2-15,0-1 0 16,4 0-1-16,6-3-1 15,7-4-1-15,5-6 0 16,6-5 0-16,6-12 0 16,10-8 0-16,2-11-1 15,5-9 1-15,2-12 0 16,1-4 0-16,-5-7-1 15,0-2 1-15,-8 5 1 0,-8 2-2 16,-6 11 0-16,-7 11 0 16,-11 18 0-16,0 0 0 15,-13 31 0-15,0 5-2 16,-2 8 2-16,0 3-1 15,4 5 0-15,3 0-2 16,9-4-1-16,9-13-3 16,20-3-8-16,-3-28-8 15,26 2-9-15,-12-23-1 16,20 1-6-16,-6-20-2 15,3 3 4-15</inkml:trace>
  <inkml:trace contextRef="#ctx0" brushRef="#br0" timeOffset="30214.0211">7262 7771 77 0,'0'0'41'0,"-30"17"-2"15,12 8 2-15,-11-10-13 16,8 17-24-16,-2-1 1 16,5 2-2-16,0 0-1 15,8 0 0-15,5-7-2 16,6-10 1-16,-1-16-1 15,22 4 1-15,-3-18-1 16,4-6 1-16,0-10 0 16,3-11-1-16,-3-1 1 15,-3-4 0-15,-2 2 0 16,-4 3-1-16,-6 8 0 15,-3 5 0-15,-3 12 0 16,-2 16 0-16,0 0 1 16,-2 17-1-16,4 8-1 0,5-1 2 15,5 2-1-15,4 0 0 16,7-7 1-16,5-6-1 15,8-11 1-15,3-7 0 16,4-8-1-16,-2-4 2 16,-2-6-2-16,2 1 0 15,-7 1 0-15,-2 2 0 16,-8 8 0-16,-6 10 0 15,-5 11 0-15,-7 10 0 16,-7 11 0-16,-4 3 0 16,2 13-2-16,-4-6-5 15,9 17-7-15,-14-24-6 16,24 14-6-16,-15-30-7 0,26 6-4 15,-6-19-8-15,12-11 5 16</inkml:trace>
  <inkml:trace contextRef="#ctx0" brushRef="#br0" timeOffset="34034.403">9158 7183 43 0,'13'-15'32'16,"0"0"3"-16,-4 0-2 15,7 9-10-15,-17-5-12 16,1 11-4-16,6 15-2 16,-3 16-2-16,-8 7 1 15,1 16-3-15,-3 11 1 0,0 13-1 16,0 6-1-16,4 2 0 15,3-3-1-15,3-12-3 16,16 1-19-16,-2-22-13 16,8-10 1-16,3-20-2 15,5-9 2-15</inkml:trace>
  <inkml:trace contextRef="#ctx0" brushRef="#br0" timeOffset="34222.4217">9307 7602 96 0,'-20'-6'37'0,"20"6"0"0,-12-5-1 16,27-3-33-16,9-6-2 16,16-6-2-16,14-1-4 15,3-21-11-15,15 5-19 16,2-9 1-16,5 0-2 15,-9-4 1-15</inkml:trace>
  <inkml:trace contextRef="#ctx0" brushRef="#br0" timeOffset="34439.4436">9889 7020 105 0,'-42'10'36'16,"5"16"2"-16,-4 8-2 16,13 19-33-16,-2 8-1 15,9 13-2-15,6 5 1 16,5 8-1-16,9-1-1 0,11-2-1 15,8-4 0-15,8-13 0 16,9-9-4-16,6-17-3 16,18-5-26-16,-7-23-2 15,8-7 1-15,-7-16-2 16</inkml:trace>
  <inkml:trace contextRef="#ctx0" brushRef="#br0" timeOffset="34898.4895">10189 7583 89 0,'-22'-10'36'0,"3"14"1"15,-5 3 1-15,7 14-27 16,-2 4-7-16,8 7-1 0,5-1-1 16,10 1 1-16,9-6-2 15,8-1 2-15,9-11-2 16,8-9 1-16,4-12 0 15,2-8-1-15,4-12 0 16,-3-8 0-16,-1-6 0 16,-6-3 0-16,-3-4-1 15,-9 4 0-15,-1 3 1 16,-7 8-1-16,-7 11 0 15,-4 10 0-15,-7 12 0 16,0 29 0-16,-8 14-1 16,-4 19 2-16,-1 13-1 15,1 17-1-15,-4 11 1 16,-1 2-1-16,2-1 0 0,-2-5 1 15,0-10-1-15,0-11 1 16,-3-15-1-16,1-14 2 16,-3-17-1-16,-2-11 0 15,-1-17 0-15,2-14-1 16,-1-11-1-16,3-14-1 15,7-7-2-15,1-17-3 16,14 9-6-16,-4-21-11 16,25 17-10-16,-5-5-3 15,16 13 1-15,0 1 1 16</inkml:trace>
  <inkml:trace contextRef="#ctx0" brushRef="#br0" timeOffset="36025.6022">11196 7529 94 0,'-44'1'38'15,"0"15"2"-15,-10-3-1 16,9 17-30-16,-6-5-4 16,8 10 0-16,4-1-1 15,15 3-1-15,9-4 0 16,15-7-1-16,15-7-1 15,15-10-1-15,13-15 1 16,9-11-1-16,7-13 0 0,5-11 1 16,-2-7-1-16,-2-7 0 15,-5-5 1-15,-8-5 0 16,-7 2 0-16,-9 2 0 15,-10 10 0-15,-10 7 1 16,-7 11-1-16,-8 12 1 16,-6 20-2-16,-10 19-2 15,-4 17 1-15,-4 13 0 16,-1 12 0-16,4 10-1 15,4 4 1-15,9-2-2 16,15-10-1-16,9-11 0 16,18-9-2-16,7-21-4 15,20-2-9-15,-9-36-8 16,18 6-7-16,-12-23-4 0,2 1 0 15,-12-15 25-15,-1 10 9 16,-14 3 6-16,-15-5 12 16,3 23 10-16,-19-3 5 15,2 20 7-15,-12 4 2 16,4 24-23-16,-12-1-6 15,7 11-4-15,-6 5-2 16,6 6 1-16,0-2-2 16,4-2 0-16,2-7 0 15,2-8-1-15,3-9 1 16,2-21-1-16,0 0 0 15,15-8 0-15,-3-18 0 16,1-7-1-16,2-10 1 0,3-5-1 16,-4-2 0-1,6 1 0-15,-6 1 1 0,2 6-1 16,-3 8 0-16,-1 7 0 15,0 9 0-15,1 6 0 16,4 8 0-16,-2 5 1 16,5 6-2-16,1 0 2 15,3 2-1-15,3-1 0 16,2 1-1-16,2-3 2 15,-2-2-2-15,1-3 1 16,0-3 0-16,-4-2 0 16,-4-1 1-16,-5-2-1 15,-7 1 0-15,-10 6 1 16,0 0-1-16,0 0 1 0,-17 9-1 15,-2 11 1-15,-4 5-1 16,-1 9 1-16,0 7 0 16,4 6-1-16,3 3 1 15,8-3 0-15,6-4-1 16,11-9 0-16,8-7 1 15,11-16-1-15,6-12 0 16,7-13 1-16,3-14-1 16,0-8 0-16,-1-10 0 15,-3-4 0-15,-8-3 1 16,-10 1-2-16,-8 5 1 15,-10 5-1-15,-8 11-1 16,-8 9 0-16,-6 14-2 16,-1 6-1-16,4 15-3 15,-5-5-7-15,21 19-7 0,-10-15-6 16,26 15-1-16,-16-27-3 15,42 17-7-15,-6-17 2 16</inkml:trace>
  <inkml:trace contextRef="#ctx0" brushRef="#br0" timeOffset="36408.6405">12804 7408 99 0,'-10'19'38'16,"-13"4"2"-16,0 13-3 15,-11 7-32-15,-4 8-1 16,0 1-2-16,-2 5 0 15,6-6-1-15,4-4 0 16,4-9-1-16,10-15-2 0,7-9-1 16,9-14 0-16,9-17-1 15,1-11-1-15,9-9 1 16,-5-9 0-16,1-1 2 15,-5-2 2-15,-5 6 3 16,0 9 1-16,-12 7 2 16,2 14 0-16,-4 8 1 15,6 16 0-15,-1 4-1 16,8 9-2-16,7 3-1 15,3 2-2-15,10-2 0 16,10-5-2-16,8-4-3 16,6-14-4-16,17 4-8 15,-15-28-6-15,20 12-7 16,-19-27-4-16,13 16-4 0,-19-17-4 15,-2 7 4-15</inkml:trace>
  <inkml:trace contextRef="#ctx0" brushRef="#br0" timeOffset="36588.6585">13158 7462 105 0,'-12'15'40'16,"-13"-1"2"-16,9 16-2 15,-20 1-35-15,21 8 0 16,1 0-2-16,1 5-1 16,10-3 0-16,3-6-3 15,10-4-2-15,0-13-2 16,15-3-7-16,-10-28-9 15,21 8-7-15,-17-28-6 16,14 0-5-16,-13-16-2 0,3-5 3 16</inkml:trace>
  <inkml:trace contextRef="#ctx0" brushRef="#br0" timeOffset="36717.6712">13215 7265 113 0,'-12'-36'43'0,"-11"3"1"16,10 18-2-16,-6 4-33 16,1 6-12-16,18 5-11 15,-15-2-10-15,23 13-9 16,-8-11-10-16,0 0 1 15,20 3-2-15</inkml:trace>
  <inkml:trace contextRef="#ctx0" brushRef="#br0" timeOffset="37384.738">13846 7596 45 0,'0'-18'33'0,"-9"-6"-8"15,4 14 3-15,-21-13-1 16,5 18-8-16,-24-11-4 16,6 22-3-16,-13 1-5 15,0 18 0-15,-5 6-2 16,4 15-1-16,1 5-1 15,11 4-1-15,12-3 0 16,14-2 0-16,16-13-1 16,21-16 0-16,18-20 1 15,18-19-1-15,16-20-1 16,7-12 1-16,5-14 0 15,-1-6 0-15,-7-6 1 16,-11-7-1-16,-10 2 1 0,-16 1 0 16,-14 7-1-16,-13 10 2 15,-11 10-3-15,-6 18 0 16,-11 14 0-16,-3 24 0 15,-6 23 0-15,-4 15 0 16,2 20 0-16,3 10-4 16,4 9 2-16,3 3-2 15,15 2-1-15,6-8-1 16,13-6-3-16,-1-13-2 15,19 4-10-15,-17-26-6 16,17 4-2-16,-20-27-2 16,10 0-3-16,-14-18-3 15,-3-6 2-15</inkml:trace>
  <inkml:trace contextRef="#ctx0" brushRef="#br0" timeOffset="37760.7755">14150 7588 95 0,'0'0'39'0,"0"0"2"16,-3 33 0-16,2-11-33 15,9 5-3-15,4-8-1 16,10-2-1-16,1-7 0 16,11-7 0-16,-1-11-2 15,5-7 0-15,1-7 0 16,-6-7 0-16,-4-3 0 15,-8-4-1-15,-11 3 1 16,-11-1-1-16,-11 7 0 16,-12 7 0-16,-9 11 0 15,-9 12 0-15,-4 14 0 0,-4 10 0 16,4 12 1-16,9 10-1 15,10 2 1-15,12-1-1 16,17-1 1-16,21-10 0 16,17-8-1-16,20-14-2 15,20-7-4-15,-4-18-6 16,23 2-5-16,-18-28-5 15,15 16-8-15,-23-25-3 16,7 11-3-16,-26-6-7 16,-13-2 5-16</inkml:trace>
  <inkml:trace contextRef="#ctx0" brushRef="#br0" timeOffset="38819.8816">3460 10901 25 0,'15'-14'29'16,"1"-3"2"-16,3 3-14 0,-10-15 5 16,7 14 1-16,-12-14-11 15,5 14 0-15,-17-8-2 16,8 23-2-16,-29-15-1 15,1 23-1-15,-16 8-2 16,-7 15 0-16,-14 11-1 16,-6 13 0-16,-3 9-1 15,3 5-1-15,4 0 1 16,13 0-1-16,15-4 0 15,15-8-2-15,22-8 1 16,23-11-1-16,24-12-1 16,19-11-2-16,19-4-3 15,3-22-12-15,25 9-10 16,-6-16-9-16,8 0-3 15,-13-6 2-15</inkml:trace>
  <inkml:trace contextRef="#ctx0" brushRef="#br0" timeOffset="39255.9252">3938 11151 70 0,'0'0'39'15,"-25"-21"-1"-15,14 18 1 16,-11 2-29-16,5 7-5 15,-5 5 0-15,-1 12-1 16,-3 6-1-16,3 8 0 16,-1 2 0-16,4 1-1 15,7-2 0-15,8-4-1 0,8-9 0 16,13-10 0-16,10-13 0 15,10-14-1-15,7-9 0 16,7-7 0-16,0-5 1 16,2-3-1-16,-6-3 0 15,-7 4 0-15,-10 2 1 16,-8 10-1-16,-10 4 0 15,-5 5 0-15,-6 14 0 16,0 0 0-16,-14 7-1 16,6 12 1-16,1 5 0 15,0 8-1-15,6 6-2 16,5 0 0-16,5 3-2 15,4-11-4-15,19 0-11 16,-6-29-8-16,20-1-3 0,-8-24-7 16,15-14-2-16,-1-21 2 15</inkml:trace>
  <inkml:trace contextRef="#ctx0" brushRef="#br0" timeOffset="39451.9448">4741 10374 111 0,'-36'39'41'0,"3"38"1"15,-16 11-4-15,8 13-36 16,4 4-2-16,11-2-1 16,14-1-2-16,12-10-3 15,22 0-7-15,1-29-15 16,27 1-14-16,0-22 0 15,11-6 0-15,1-20 1 0</inkml:trace>
  <inkml:trace contextRef="#ctx0" brushRef="#br0" timeOffset="39743.974">5282 11075 77 0,'-22'1'41'0,"-8"-4"0"15,1 7 0-15,-7-8-26 16,6 12-11-16,1 2-1 16,5 6 0-16,-1 6-2 15,11 2 0-15,4 2 0 0,9 4-1 16,10-3 1-16,5-1-1 15,10-3-1-15,5-6-2 16,13-4-4-16,-7-19-10 16,24 9-11-16,-16-20-13 15,13-1 0-15,-7-15 0 16,7 2 0-16</inkml:trace>
  <inkml:trace contextRef="#ctx0" brushRef="#br0" timeOffset="39939.9934">5680 10996 113 0,'-22'21'39'0,"5"14"0"16,-7-8-9-16,6 13-28 0,5 0 1 16,6-1-3-16,7-1-1 15,5-9-2-15,12-6-2 16,-1-22-9-16,22 3-14 15,-15-23-12-15,15-5 0 16,-6-19-1-16,5-3 3 16</inkml:trace>
  <inkml:trace contextRef="#ctx0" brushRef="#br0" timeOffset="40067.0063">5809 10689 107 0,'-22'-20'36'16,"9"14"-1"-16,-1 8-16 15,-3 7-53-15,18 10-1 0,2-2-1 16,10 6-2-16</inkml:trace>
  <inkml:trace contextRef="#ctx0" brushRef="#br0" timeOffset="40443.0438">6025 10906 114 0,'-14'29'40'16,"-6"-8"2"-16,7 15-5 15,0-9-33-15,3 5-2 16,3 0 0-16,8-3-3 15,7-3 2-15,6-4-1 16,7-9 0-16,6-5 1 0,4-8-1 16,6-9 0-16,0-7 0 15,1-8 0-15,1-4 0 16,-6-3 2-16,-2-2-2 15,-5 2 2-15,-5 3-2 16,-5 8 1-16,-6 6-1 16,-10 14 2-16,0 0-2 15,0 13-1-15,-6 8 0 16,-3 7-2-16,2 3 1 15,1 2-2-15,3-1-1 16,2-9-5-16,16 5-7 16,-15-28-8-16,30 10-8 15,-12-25-4-15,20-2-4 16,-2-13 4-16</inkml:trace>
  <inkml:trace contextRef="#ctx0" brushRef="#br0" timeOffset="40908.0902">6684 10885 100 0,'-18'15'40'0,"1"16"0"15,-14-6-1-15,12 13-34 16,-9-4-1-16,9 2-2 16,-1-4 0-16,9-5-2 15,3-5 0-15,8-10 0 16,0-12 1-16,20-5-1 15,-3-11 0-15,3-8 2 16,2-5-2-16,-1-5 2 16,1 0-1-16,-3 0 0 15,-1 4-1-15,-5 6 2 0,-2 7-2 16,-4 5 1-16,-7 12-1 15,0 0 0-15,12 8 1 16,-9 4-1-16,4 1 0 16,3-1 0-16,4-2 1 15,6-5-1-15,1-5 0 16,7-4 0-16,0-5 1 15,3-3-1-15,0-2 1 16,2 0 0-16,-4 4 0 16,-1 3 0-16,-3 5 0 15,-2 5 0-15,-2 6-1 16,-2 3 1-16,-3 4-1 15,0-1-2-15,3 4-4 0,-9-11-6 16,7 10-4-16,-17-18-9 16,21 1-6-16,-21-17-5 15,10 5-8-15,-7-11 2 16</inkml:trace>
  <inkml:trace contextRef="#ctx0" brushRef="#br0" timeOffset="43851.3847">8792 10314 72 0,'14'-15'37'16,"-1"10"-4"-16,-13 5-9 15,9 11-10-15,-23 10-11 16,5 15 2-16,-11 8-3 15,1 13 1-15,-5 5-2 16,1 8 4-16,-2 0-3 16,4 0 0-16,1-8 0 15,4-7-1-15,4-11 0 16,3-7 0-16,3-15 0 15,6-9 0-15,0-13 0 0,7-12 0 16,1-11 0-16,4-12 0 16,-1-11 1-16,3-8-1 15,1-11 1-15,0-4-2 16,0-4 3-16,0 1-4 15,-3 5 3-15,-2 9-1 16,-1 12 1-16,-2 13-2 16,-1 16 2-16,4 14-1 15,0 18-2-15,4 15 4 16,0 14-4-16,6 8 1 15,4 8-1-15,7 6 2 16,6-1-2-16,2-1 1 16,5-8 0-16,2-6 1 0,3-12 0 15,-3-9 0-15,-1-15 1 16,-6-10-1-16,-7-11 1 15,-6-11-1-15,-8-12 1 16,-7-7-1-16,-5-11 0 16,-6-7-1-16,-3-1 1 15,-3 1-2-15,-2 4 1 16,1 6-1-16,0 11-1 15,0 3-2-15,6 16 0 16,1 15-1-16,10-7-3 16,-10 7-2-16,34 19-4 15,-19-16-7-15,23 20-3 16,-15-13 7-16,19 14 3 15,-10-10 5-15,2 5 6 0,-4 0 6 16,-7-9 5-16,5 12 8 16,-28-22 4-16,29 24-3 15,-29-24-3-15,13 24-3 16,-13-11-4-16,2 12-1 15,-5 1-2-15,1 6 0 16,-3 3-1-16,0 0 0 16,-2 0-1-16,2-2-1 15,2-5 0-15,-1-9-2 16,4-19-2-16,0 0-4 15,26-3-13-15,-18-29-8 16,18 1-8-16,-8-15-2 16,8-3-2-16,-9-14 3 15</inkml:trace>
  <inkml:trace contextRef="#ctx0" brushRef="#br0" timeOffset="43994.399">9652 10162 105 0,'-17'-12'40'0,"-1"3"-2"15,18 9-3-15,-11 6-35 16,11-6-4-16,26 8-18 15,-9-11-16-15,17 7 1 16,2-9-2-16,15 2 1 16</inkml:trace>
  <inkml:trace contextRef="#ctx0" brushRef="#br0" timeOffset="44219.4213">10176 10089 102 0,'-19'33'39'0,"5"18"1"16,-8 0-3-16,3 16-32 15,1 6-2-15,5 8 0 16,-1 0-2-16,8 2 1 16,3-5-3-16,4-6 0 15,6-8-3-15,-3-12-1 16,10-3-13-16,-11-27-17 15,11-3-4-15,-14-19-1 16,12-2 0-16</inkml:trace>
  <inkml:trace contextRef="#ctx0" brushRef="#br0" timeOffset="44708.4704">9924 10595 96 0,'-19'-19'39'16,"19"19"1"-16,-10-14 0 15,24 13-34-15,4-6-2 16,15 1 0-16,7-5-1 15,11 0 0-15,6-4-1 16,4 0 0-16,1 0-1 16,-3 5 0-16,-7 3 0 15,-6 4 0-15,-6 8-1 16,-11 11 1-16,-12 9-1 15,-7 7 1-15,-8 7-1 16,-8 5 0-16,-5 3 0 16,-4 4 1-16,-1-4-1 15,-1-7 0-15,4-5 0 0,0-5 0 16,6-13 0-16,7-17 0 15,0 0 0-15,3-10 0 16,4-16 1-16,5-9-1 16,2-9 0-16,5-5 0 15,2-7 1-15,-1 4-1 16,2 0 0-16,-4 8 0 15,4 7 0-15,-6 9 0 16,0 9 1-16,0 9-1 16,0 7 0-16,1 7-1 15,3 7-1-15,0 0-2 16,11 7-5-16,-7-10-6 15,18 17-9-15,-17-22-6 16,21 12-6-16,-13-15-5 16,11 3 0-16,-6-8 2 0</inkml:trace>
  <inkml:trace contextRef="#ctx0" brushRef="#br0" timeOffset="45098.5093">11113 10503 97 0,'-20'3'40'15,"1"9"0"-15,-10-6 0 16,5 11-35-16,-8 3 0 15,1 7-1-15,-2 2 0 16,-1 8 0-16,3 0-1 16,4 2-1-16,3-4 1 15,8-4-1-15,6-7-1 16,13-6 0-16,10-9 0 15,12-11-1-15,10-13 1 0,6-8-1 16,6-7 2-16,0-5-2 16,-1-3 0-16,-4 2 0 15,-8 3 0-15,-8 8 0 16,-9 11 0-16,-17 14 0 15,0 0-2-15,-7 24 2 16,-7 4 0-16,0 2 0 16,1 5-1-16,6-3 0 15,5-3-1-15,9-12-3 16,17-8-4-16,5-25-4 15,28-1-8-15,-11-33-6 16,27 2-6-16,-14-29-4 16,15-2-2-16,-11-12 0 0</inkml:trace>
  <inkml:trace contextRef="#ctx0" brushRef="#br0" timeOffset="45271.5266">11705 10054 104 0,'-29'69'40'0,"-12"9"0"15,11 17-1-15,-12-1-33 16,16 2-2-16,8-6-4 15,7-11 0-15,14-10-6 16,1-26-8-16,21-4-11 16,-15-31-11-16,16-8-5 15,-11-22 0-15,7-10 1 16</inkml:trace>
  <inkml:trace contextRef="#ctx0" brushRef="#br0" timeOffset="45459.5455">11519 10316 97 0,'-23'10'41'16,"-3"0"2"-16,15 13 1 15,1-11-30-15,9 6-12 16,21-4-1-16,12-2-1 16,15-3-2-16,8-10-5 15,19 4-9-15,-10-23-10 16,18 11-10-16,-11-17-7 15,4 3 1-15,-13-8 1 16</inkml:trace>
  <inkml:trace contextRef="#ctx0" brushRef="#br0" timeOffset="45804.58">11980 10492 96 0,'-39'58'43'0,"-1"-12"0"16,20-1-1-16,8-29-27 15,9 1-12-15,25-16 0 16,17-13-2-16,8-9 0 15,8-11 0-15,-1-4-1 16,-3-4-1-16,-9 3 1 16,-13 3-1-16,-20 10 1 15,-17 11 0-15,-18 14 0 16,-14 15 1-16,-10 13 0 15,-6 13 0-15,4 9 1 16,5 7-1-16,11 2 0 0,13 0 1 16,18-7-2-16,18-9 0 15,16-10-2-15,17-14-3 16,19-6-7-16,-3-26-3 15,24 4-7-15,-15-30-7 16,17 6-7-16,-19-21-7 16,4-6 0-16,-10-7 2 15</inkml:trace>
  <inkml:trace contextRef="#ctx0" brushRef="#br0" timeOffset="46765.676">3294 13492 48 0,'-17'-7'38'16,"-12"-5"-1"-16,-1 10 0 15,-17-11-17-15,8 20-13 16,-19 6-1-16,-1 15-1 15,-6 11 0-15,3 19-1 16,0 8 0-16,5 16-1 16,6 5-1-16,13 4 0 15,12 0-2-15,14-2 0 16,14-10 0-16,16-12-1 15,16-14-1-15,15-16-2 16,19-14 0-16,15-22-1 16,17-13-2-16,4-25-7 0,18 2-14 15,-10-21-10-15,7 1-2 16,-15-6 2-16</inkml:trace>
  <inkml:trace contextRef="#ctx0" brushRef="#br0" timeOffset="47280.7274">3806 13952 53 0,'-28'0'40'15,"-10"1"-2"-15,0 13 2 16,-10 0-20-16,7 13-16 15,-2 5 1-15,6 7-3 16,1 2 1-16,10 5-1 16,3-3 0-16,13-1-1 15,8-9 0-15,11-6 1 16,12-12-2-16,10-11 1 15,11-15-1-15,7-11 1 16,5-7-1-16,0-7 0 16,-4-2 0-16,-5-2 1 0,-9 5 1 15,-9 4-1-15,-10 9 0 16,-12 12 1-16,-5 10-2 15,-11 4 0-15,1 11 0 16,-3 8-1-16,4 10 0 16,-2 1-1-16,7 8 0 15,5-4-2-15,12-1 1 16,5-12-2-16,16-5-6 15,-2-30-9-15,25 1-8 16,-16-31-7-16,21-9-4 16,-6-16 1-16</inkml:trace>
  <inkml:trace contextRef="#ctx0" brushRef="#br0" timeOffset="47480.7475">4422 13465 82 0,'-28'56'41'0,"2"24"-1"16,-8 7-2-16,8 13-33 15,4 1-3-15,10-1-2 16,9-7-1-16,9-13-2 16,17-11-5-16,0-30-15 15,25-3-16-15,1-26-1 16,15-9-2-16,1-21 2 15</inkml:trace>
  <inkml:trace contextRef="#ctx0" brushRef="#br0" timeOffset="47748.7743">4959 13861 80 0,'-20'-1'41'0,"-15"-4"-1"16,6 14 2-16,-18 4-37 15,9 8 0-15,-3 2-3 16,4 10 1-16,6 4-1 15,2 1-2-15,7 1 0 16,15 1 0-16,9-7-1 16,12-3-1-16,13-9 1 15,10-11-2-15,8-5-1 16,7-13-2-16,13 1-6 15,-12-26-12-15,14 14-8 16,-16-20-10-16,5 5 3 16,-14-6 1-16</inkml:trace>
  <inkml:trace contextRef="#ctx0" brushRef="#br0" timeOffset="47931.7925">5201 13930 86 0,'-19'22'38'0,"8"14"0"16,-8-5-2-16,13 8-32 15,-3 0-1-15,6-1-3 16,5-5 1-16,6-5-2 15,6-10 0-15,6-14-2 16,6-6-4-16,-5-26-10 16,17 5-14-16,-13-18-7 15,6-4-1-15,-11-13 0 16</inkml:trace>
  <inkml:trace contextRef="#ctx0" brushRef="#br0" timeOffset="48058.8054">5263 13600 87 0,'-19'5'39'16,"10"11"-2"-16,-1 0-6 15,10-16-53-15,13 16-17 16,2-11 0-16,13 8-2 16,0-9 2-16</inkml:trace>
  <inkml:trace contextRef="#ctx0" brushRef="#br0" timeOffset="48416.8412">5590 13785 55 0,'-2'22'41'0,"-13"-5"0"16,7 12 0-16,-14-10-15 0,12 18-20 15,-5 0-1-15,7 5-3 16,0-3 1-16,8 0-2 16,1-5 0-16,6-7-1 15,6-8 0-15,5-14-1 16,3-11 2-16,7-12 0 15,1-11 0-15,4-4 1 16,-1-9-1-16,-1 1 0 16,-3-2 0-16,-4 5 0 15,-4 11 0-15,-6 6-2 16,-4 12 1-16,-10 9-1 15,5 15-1-15,-8 5 0 0,1 10-2 16,-3 4-1-16,5 7-2 16,-6-10-9-16,16 17-10 15,-14-28-5-15,21 7-11 16,-7-16 1-16,11-4 2 15</inkml:trace>
  <inkml:trace contextRef="#ctx0" brushRef="#br0" timeOffset="48891.8887">6154 13764 75 0,'-8'28'41'0,"-14"2"-1"15,8 12 0-15,-11-2-34 16,11 3-1-16,-1-5-2 0,6-2-2 15,4-8 0-15,5-12-2 16,0-16 1-16,20 0 0 16,-2-13 1-16,2-13-1 15,1-7 1-15,2 0 0 16,-2-3 0-16,-4 5 0 15,-2 6 0-15,-4 4-1 16,-4 12 1-16,-7 9 0 16,0 0-1-16,6 9 1 15,-2 5 0-15,1 0-1 16,5-2 0-16,3-1 0 15,4-5 0-15,5-4 1 16,2-6-1-16,3-4 1 16,0-1 0-16,-1-1 1 0,-1-1 0 15,0 4-1-15,-4 2 1 16,-2 3-1-16,-4 5 0 15,-1 3-1-15,-3 0 0 16,-11-6-1-16,21 21-3 16,-21-21-6-16,17 22-5 15,-17-22-4-15,17 7-8 16,-17-21-7-16,16 10-4 15,-2-18-6-15,11-6 3 16</inkml:trace>
  <inkml:trace contextRef="#ctx0" brushRef="#br0" timeOffset="49740.9736">7680 13303 63 0,'0'0'37'0,"-22"4"1"15,11 29-1-15,-11 12-33 16,10 15-2-16,-2 5 1 15,1 14 0-15,-1 5-1 16,4 5 0-16,5-4-2 16,6-8-2-16,4-9-4 15,-5-24-9-15,17-5-23 16,-5-20 0-16,6-9-1 15,-3-20 0-15</inkml:trace>
  <inkml:trace contextRef="#ctx0" brushRef="#br0" timeOffset="49906.9902">7591 13864 69 0,'-12'-8'40'15,"-4"-3"-2"-15,16 11 3 16,0 0-34-16,0 0-2 16,29-16-3-16,3 3-1 15,11-3-4-15,6-15-4 16,21 8-21-16,-7-24-11 15,10 4 0-15,-7-10-1 16</inkml:trace>
  <inkml:trace contextRef="#ctx0" brushRef="#br0" timeOffset="50124.0119">8077 13222 81 0,'-29'46'40'0,"-3"5"-2"15,9 19 1-15,-2 3-37 16,9 8 0-16,8 2-2 15,5-2 0-15,9-1-1 16,7-8-1-16,15-10-3 16,0-17-2-16,16-1-13 15,-7-28-19-15,13-8 1 16,-7-16-2-16,6-5 4 15</inkml:trace>
  <inkml:trace contextRef="#ctx0" brushRef="#br0" timeOffset="50628.0623">8309 13759 75 0,'-20'11'40'15,"-3"-1"-1"-15,8 15 0 16,0 0-35-16,6 4 0 16,3-2-2-16,8 4 1 15,5-6-1-15,8-4 0 16,6-9-1-16,7-6 1 15,4-10-1-15,2-7 0 16,3-10-1-16,-1-7 1 16,-4-4-1-16,1-8 0 15,-5 0 1-15,-5 2-2 16,-5 4 1-16,-7 6 0 15,-2 10-1-15,-9 18 1 16,0 0-1-16,-5 31 1 0,-2 14-1 16,-2 17 2-16,0 14-2 15,1 15 0-15,-2 11 1 16,3-1 0-16,2 1-1 15,1-8 1-15,2-10 0 16,0-16 1-16,-1-14 0 16,3-20 0-16,-4-20 0 15,4-14 0-15,-6-27 0 16,1-8-1-16,-1-16 1 15,3-11-1-15,-4-11 0 16,5-7 0-16,-1 0 0 16,3 2 0-16,4 8 0 15,2 6-1-15,5 14-2 16,4 5-2-16,10 19-5 0,-6-7-11 15,24 29-9-15,-10-14-6 16,15 14-5-16,2-9 1 16</inkml:trace>
  <inkml:trace contextRef="#ctx0" brushRef="#br0" timeOffset="51643.1636">9143 13737 75 0,'-36'3'41'0,"1"11"-1"15,-9-6 0-15,7 9-34 16,-3-1-1-16,5 7-1 16,4 0 0-16,5 3-2 0,9 0 0 15,11-1 0-15,6-5-1 16,12-5 0-16,10-8 0 15,9-7 0-15,5-9-1 16,9-9 0-16,0-9 1 16,3-12-1-16,-3-5 0 15,-5-2 0-15,-7-5 0 16,-7-1-1-16,-6 2 1 15,-11 7 0-15,-7 7 0 16,-6 11 0-16,-3 13 0 16,-7 15 0-16,-4 18 0 15,-2 13 0-15,1 13-1 16,4 5 1-16,6 4 0 0,6-1-1 15,12-7 0 1,9-10-2-16,13-10-1 0,6-18-2 16,16-2-6-16,-8-26-9 15,18 12-9-15,-18-21-3 16,7 8-7-16,-15-9 2 15,-1 10 34-15,-13 0 4 16,-14 2 7-16,3 20 11 16,-24-10 8-16,11 21 6 15,-14-2 7-15,1 8 0 16,-7 1-33-16,9 4-1 15,-5-3-1-15,8 0-1 16,0-1-1-16,4-6 0 16,1-5 0-16,4-11-1 0,0 0 0 15,0 0 0-15,17-13 0 16,-9-7 0-16,1-6 0 15,1-6-1-15,0-5 1 16,-1 2-2-16,-3 1 1 16,0 3 0-16,0 6-1 15,0 6 1-15,-1 5 0 16,-5 14-1-16,17-6 1 15,-5 9 0-15,6 0 0 16,3 2 0-16,5-3 0 16,4 1 0-16,2-3 0 15,3-4 0-15,-2 2 0 16,0-4 0-16,-6 3 0 15,-4-4 1-15,-4 3-1 16,-6 2 0-16,-13 2 1 0,0 0-1 16,-5 10 1-16,-7 5-1 15,0 3 1-15,-2 6 0 16,-1 4-1-16,2 7 1 15,5 5 0-15,2 0 0 16,7 0 0-16,5-5-1 16,7-10 1-16,5-3-1 15,4-14 1-15,5-11-1 16,1-12 1-16,1-15 0 15,1-11-1-15,-5-5 0 16,-4-3 0-16,-5-9-1 16,-4 7-1-16,-9 1-1 15,0 13-1-15,-10 3-2 16,3 23-3-16,-8-3-5 0,14 28-9 15,-14-10-8-15,19 24-1 16,-8-10-5-16,16 8-1 16</inkml:trace>
  <inkml:trace contextRef="#ctx0" brushRef="#br0" timeOffset="52137.2132">10465 13629 53 0,'-13'-9'41'16,"1"9"0"-16,-10-6 1 15,6 20-17-15,-15-12-15 16,10 11-4-16,-3 3-1 16,3 9-1-16,-1 5-2 0,7 10 1 15,-1-4-1-15,5 5 0 16,7-5-1-16,7-6 0 15,3-9 0-15,7-9 0 16,9-14-1-16,0-9 0 16,9-11 0-16,-2-6 0 15,3-8 0-15,1-1 0 16,-6 0 0-16,0 7-1 15,-7 6 1-15,-4 11 0 16,-4 13 0-16,-7 15-1 16,-5 15 1-16,-2 17 0 15,-5 13 0-15,-2 12-1 16,-3 9 1-16,-2 2-1 15,0 0 1-15,-1-3 0 16,-1-7 0-16,0-13-1 0,1-12 1 16,-4-15 1-16,3-16-1 15,-1-12-1-15,2-12 0 16,-4-16-2-16,5-5-3 15,-7-18-4-15,11 1-3 16,-18-25-7-16,21 12-6 16,-21-22-4-16,25 17-3 15,-13-10-3-15,13 14-2 16</inkml:trace>
  <inkml:trace contextRef="#ctx0" brushRef="#br0" timeOffset="53091.3086">10853 13761 83 0,'-8'19'41'0,"8"-19"-2"16,0 0-6-16,15-2-28 15,2-7 0-15,6-11-1 16,4 2-1-16,5-6 0 15,0 3-2-15,-2-4 1 16,-4 5-1-16,-7-2 0 16,-7 6-1-16,-10 3 1 15,-2 13-1-15,-27-16 1 16,4 12-1-16,-7 8 0 0,0 4 1 15,-4 10-1-15,-1 10 1 16,4 8 0-16,6 9 0 16,5 5-1-16,10 6 1 15,8-1-1-15,12-5 0 16,9-5-1-16,14-14 0 15,10-12-1-15,9-15-2 16,10-10-1-16,1-23-5 16,15 7-8-16,-19-30-9 15,15 17-5-15,-26-18-4 16,4 13-4-16,-16-2 3 15,-9 8 35-15,-12 14 6 16,-20-2 10-16,5 22 10 16,-20 7 8-16,8 17 2 0,-15 2 6 15,9 16 1-15,-6-1-34 16,8 9-1-16,1-3-2 15,4 2-1-15,3-9-1 16,7-5-1-16,1-10 1 16,9-12-2-16,0-17 2 15,10-13-1-15,3-11 0 16,4-8 1-16,0-10-1 15,3-3 1-15,-1-4 0 16,-3 5-1-16,-3 12-1 16,-6 2 0-16,-5 12 1 15,-11 22-1-15,16-6 0 16,-10 20 0-16,-2 12 0 15,2 6 0-15,6 2-3 16,-1 0-1-16,17 6-7 0,-5-17-2 16,20 8-6-16,-15-29-7 15,31 9-5-15,-15-27-5 16,20 3-1-16,-6-13-3 15</inkml:trace>
  <inkml:trace contextRef="#ctx0" brushRef="#br0" timeOffset="53730.3725">13167 13077 48 0,'-14'-25'37'0,"-9"12"0"15,-17-1 0-15,-8 21-12 16,-17 0-19-16,-3 17 0 16,-6 12 0-16,2 21-1 15,-2 10 0-15,8 17 0 16,10 6-2-16,17 5 0 0,15-3-1 15,17-3-1-15,15-10-1 16,19-15-1-16,23-15-1 16,17-20-2-16,18-11-3 15,2-29-7-15,21 8-12 16,-13-32-8-16,10 5-6 15,-15-13-1-15,-4 5 3 16</inkml:trace>
  <inkml:trace contextRef="#ctx0" brushRef="#br0" timeOffset="54436.4431">13405 13581 87 0,'-38'-3'40'16,"4"14"-1"-16,-5-8 0 16,-1 11-34-16,5 3-1 15,3 11-2-15,-2 4 1 0,3 11 0 16,4 2-1-16,8 6 0 15,0-2-1-15,11 0 0 16,7-7-1-16,7-7 0 16,10-13-1-16,12-12 1 15,4-11 0-15,5-13 0 16,6-11 0-16,0-11 1 15,-1-8-1-15,-3-2 1 16,-3-3-1-16,-11 0 0 16,-3 6 0-16,-6 5 0 15,-9 10 0-15,-6 11 0 16,-1 17 0-16,-14 5 0 15,1 16 1-15,3 10-1 16,-3 8 0-16,7 4 0 0,1-1 1 16,10-1-1-16,9-8 0 15,8-7 1-15,8-11-1 16,12-10 0-16,5-8 0 15,5-6 0-15,1-6 1 16,-6 0-1-16,-4 0 0 16,-8 2 0-16,-10 5 0 15,-9 5 0-15,-16 3 0 16,7 17 0-16,-12 0 0 15,-5 10 0-15,0 3 0 16,-2 0-1-16,4 0 0 16,2-4 1-16,3-4-1 15,6-9 1-15,-3-13-1 16,19-10 1-16,-4-11 2 0,3-7-1 15,1-10 0-15,-2-5 1 16,0-6-1-16,-5-3 0 16,-1 7 1-16,-7 3-1 15,-1 6-1-15,-2 10 0 16,-5 9 0-16,4 17 1 15,0 0-2-15,0 0 0 16,19 9-1-16,-1-1-2 16,11 0-3-16,5-13-3 15,18 3-5-15,-8-28-6 16,25 12-6-16,-16-32-2 15,17 7-2-15,-17-23-2 16,7 2 3-16</inkml:trace>
  <inkml:trace contextRef="#ctx0" brushRef="#br0" timeOffset="54894.4889">14438 12978 107 0,'-34'20'40'16,"9"30"1"-16,-12-1-9 16,9 25-27-16,7 6-1 15,10 12-1-15,6 4 0 16,4 2-1-16,1-4 0 15,3-3 0-15,1-12-2 16,0-9 1-16,1-17-1 16,-3-14 1-16,4-17-1 15,-6-22 0-15,0 0 0 16,15-31 0-16,-8-6 0 15,5-12-1-15,-1-4 2 16,4-7-2-16,0 8 1 0,3 6 0 16,-2 8-1-16,3 11 1 15,0 14 0-15,1 16 0 16,3 11 0-16,-1 11 0 15,0 10 0-15,1 4 0 16,-2 5 0-16,-2 1 0 16,-8-2 0-16,-6-1 1 15,-12-6-1-15,-8-9 1 16,-11-8-1-16,-9-9-1 15,-6-9-1-15,-5-11 0 16,-1-6-4-16,-1-16-4 16,13 4-2-16,-6-22-4 15,27 20-5-15,-8-24-7 0,36 24-1 16,-9-15-5-16,26 21 3 15,3-4 0-15</inkml:trace>
  <inkml:trace contextRef="#ctx0" brushRef="#br0" timeOffset="56435.643">15161 13631 72 0,'0'0'36'16,"-26"-32"-7"-16,14 32-1 16,-18-14-15-16,3 23-1 15,-11-2-4-15,3 15-1 16,-6 7-2-16,5 9 0 0,-1 5-1 15,12 3-1-15,5-1-1 16,12-1 0-16,12-7 0 16,14-7 0-16,11-11-2 15,14-10 1-15,3-9-1 16,6-6 1-16,-1-12-1 15,-2-7 0-15,-8-6 0 16,-12-4-1-16,-12-3 2 16,-16-1-2-16,-11 2 2 15,-11 2-1-15,-7 4 0 16,-1 7-1-16,0 3 1 15,1 7 0-15,7 9 0 16,9 2 0-16,12 3 0 16,0 0 0-16,22 13 0 15,3-7 0-15,12 0 1 0,5-2 0 16,7-1-1-16,3-5 1 15,-2 1 0-15,1 0-1 16,-7 1 0-16,-9 4 0 16,-7 1 1-16,-7 9-1 15,-13 5 0-15,-3 4 0 16,-10 3 1-16,-3 4 0 15,-3 4-1-15,0-4 0 16,-3 0 0-16,0-6 1 16,4-6-1-16,1-5 0 15,9-13 0-15,0 0 0 16,7-14 1-16,9-10-2 0,5-10 1 15,2-4 0-15,5-4 0 16,2-1 0-16,0 3 0 16,-2 5-1-16,-8 11 1 15,-1 9 0-15,-5 16 0 16,-4 12 0-16,-3 11 0 15,0 9 0-15,4 8-1 16,1 3-1-16,7-1-1 16,5-3-2-16,13-1-3 15,0-18-3-15,17 0-3 16,-11-24-6-16,20 9-5 15,-20-29 0-15,14 11 0 16,-26-21-2-16,5 0 28 16,-15 5 4-16,-13-10 6 15,1 12 6-15,-19-14 4 0,9 24 3 16,-22-19 4-16,23 35 0 15,-33-22-21-15,13 18-3 16,-3 7 0-16,0 14-1 16,-5 8 0-16,0 7-1 15,1 8 1-15,2 2-1 16,6 0-1-16,6 1 2 15,11-7-2-15,6-9 0 16,12-9-1-16,10-11 0 16,9-10 0-16,4-8 0 15,6-11 0-15,-2-6-2 16,-1-5 2-16,-6-4 0 15,-4-1 0-15,-9 1-1 16,-5 3 1-16,-10 7 0 0,-5 7 0 16,-5 9 0-16,2 11 0 15,-17 8 0-15,5 10 0 16,3 9 0-16,-3 4 0 15,8 0-1-15,2 1-1 16,7-5 0-16,9-9-2 16,2-13-1-16,14-9-4 15,0-22-3-15,20-1-2 16,-9-29-7-16,25 9-3 15,-20-27-1-15,18 14-1 16,-23-20-1-16,9 12 4 16,-17-7 1-16,-3-2 30 15,-7 29 10-15,-30-5 3 16,9 32 6-16,-25-5 0 0,9 34 4 15,-20 1 1-15,13 32 1 16,-15 11-28-16,5 4-2 16,9 7-2-16,4 5 0 15,7 1 0-15,5-1-2 16,8-1-1-16,5-9-1 15,2-7-3-15,-1-16-4 16,9 1-5-16,-17-36-7 16,19 17-7-16,-20-39-2 15,12 7-1-15,-18-23 0 16,8-1-2-16</inkml:trace>
  <inkml:trace contextRef="#ctx0" brushRef="#br0" timeOffset="56592.6587">16578 13575 8 0,'-4'-31'19'16,"-25"-13"7"-16,18 24 4 0,-17-9 3 16,28 29 1-1,-31-17 6-15,31 17-18 0,0 0-18 16,-2 11-2-16,24-9-2 15,10-3-2-15,13 3-3 16,1-8-7-16,17 12-7 16,-15-20-8-16,22 16-6 15,-18-10-7-15,5 8 0 16,-19-4 2-16</inkml:trace>
  <inkml:trace contextRef="#ctx0" brushRef="#br0" timeOffset="56945.694">16959 13560 96 0,'-28'21'40'16,"14"6"2"-16,-3-19-6 0,19 6-32 15,-2-14-1 1,19 6-1-16,0-15-1 0,10-4 0 16,4-4 0-16,0-6-1 15,1-3 0-15,-2-1 0 16,-7-2 1-16,-10 0-1 15,-7 5 0-15,-11 1 0 16,-8 7 1-16,-10 4-1 16,-10 11 1-16,-8 9-1 15,-3 10 1-15,-5 14 0 16,4 7-1-16,5 9 1 15,10 3-1-15,12 1 1 16,13-6-1-16,14-6 0 16,17-10-2-16,10-14-3 15,16-4-3-15,2-22-4 16,17 4-5-16,-14-24-7 15,22 18-3-15,-23-21-4 0,13 19-3 16,-19-6 2-16,3 12-1 16</inkml:trace>
  <inkml:trace contextRef="#ctx0" brushRef="#br0" timeOffset="57066.7061">17531 13646 10 0,'36'27'21'0,"-28"-17"5"16,13 25 6-16,-20-19 2 15,13 14 1-15,-15-16 6 16,9 8-22-16,-1-12-23 16,-7-10-8-16,11 1-7 15,-19-13-10-15,8 12-6 16,1-14-8-16,-6 0 0 15</inkml:trace>
  <inkml:trace contextRef="#ctx0" brushRef="#br1" timeOffset="857870.7783">4628 2377 42 0,'13'-17'34'0,"-7"-3"2"16,1 6-1-16,-11-9-18 15,2 11-7-15,-13-6-3 16,4 9 1-16,-11-4-4 15,-4 6-1-15,-9 4 0 16,-4 7-1-16,-10 9 1 16,-5 11-1-16,-16 14 1 15,-4 16-1-15,-7 12 1 16,0 10 0-16,2 4-1 15,8 7 2-15,13 0-3 16,15-3 1-16,25-10-2 0,23-12 2 16,29-13-2-16,22-11-1 15,19-6-1-15,13-14-1 16,11-3-1-16,2-10-1 15,4 0-3-15,-11-17-12 16,2 11-18-16,-19-12 1 16,-3 6-1-16,-16-9 1 15</inkml:trace>
  <inkml:trace contextRef="#ctx0" brushRef="#br1" timeOffset="858298.8213">5065 2863 92 0,'4'-16'38'0,"-9"-7"0"15,6 13 0-15,-16-5-34 16,5 4-1-16,-9 2 0 16,-1 8 0-16,-11 6 0 15,-2 7-1-15,-7 10 0 16,1 7 0-16,0 7-1 15,6 3 0-15,4 0 0 16,11 3-1-16,10-5 0 16,15-3-1-16,10-12 2 15,14-6-1-15,11-9 0 16,4-7 0-16,4-8 1 15,0-7-1-15,-5-3 1 16,-4-4 0-16,-9-1-1 0,-8 1 1 16,-10 0-1-16,-4 8 1 15,-6 4-1-15,-4 10 0 16,1-12 0-16,-1 12-1 15,-5 12 0-15,0 0 0 16,5 11-2-16,-4-3-2 16,11 5-1-16,-4-6-7 15,15 6-25-15,-4-14 1 16,14 1-2-16,0-15 0 15</inkml:trace>
  <inkml:trace contextRef="#ctx0" brushRef="#br1" timeOffset="858742.8657">5612 2199 102 0,'-14'9'38'0,"-4"-5"2"16,12 6-2-16,-3 3-36 15,9-13-1-15,19 2 0 16,5-4 0-16,9-3 0 15,4 2 1-15,4-3-1 16,5 0 0-16,0 2 0 16,-3 0-1-16,-6 1 1 15,-7 3 0-15,-9 2-1 0,-21-2 0 16,6 22 1-16,-22-4-1 15,-11 5 0-15,-6 9 0 16,-9 2 0-16,-2 9 0 16,-2-2 0-16,5 4-1 15,7-2 1-15,10-4 0 16,11-3-1-16,16-10 0 15,16-6-3-15,13-15 0 16,21-3-5-16,-1-26-18 16,23 8-9-16,-6-22-1 15,15 4-1-15,-7-13 1 16</inkml:trace>
  <inkml:trace contextRef="#ctx0" brushRef="#br1" timeOffset="858937.8852">6567 2094 100 0,'0'0'37'16,"-11"8"3"-16,-12 11-3 15,6 13-33-15,-18 5 0 16,0 12-1-16,-5 7-2 16,1 7 0-16,1 2 0 15,5-3-2-15,7-3-2 16,4-7-4-16,23 2-28 15,-10-24-3-15,21-4 1 16,-12-26-2-16</inkml:trace>
  <inkml:trace contextRef="#ctx0" brushRef="#br1" timeOffset="859102.9017">6264 2349 118 0,'-19'-7'40'0,"19"7"2"15,0 0-3-15,15 10-37 16,18-10-3-16,14-5-5 15,24 5-31-15,-5-14-2 16,19 5-1-16,-3-12-3 16</inkml:trace>
  <inkml:trace contextRef="#ctx0" brushRef="#br1" timeOffset="860119.0033">9455 2211 74 0,'1'-27'37'0,"2"9"0"16,-11-9-1-16,0 9-27 15,-12-3-3-15,1 7 0 0,-14 3-2 16,-4 16 1-16,-8 6-2 15,-5 12-1-15,-3 4 1 16,0 14-2-16,4 6 1 16,3 14-1-16,7 6 0 15,13 5 0-15,8 2-1 16,17 3 2-16,12-5-2 15,14 0 2-15,17-11-2 16,16-17 1-16,14-17 0 16,12-16 1-16,8-21-2 15,-1-13-1-15,1-19 2 16,-10-18-2-16,-10-9 2 15,-17-6-2-15,-21 1 1 16,-19 1-1-16,-20 6 2 0,-18 6-2 16,-15 8 1-16,-11 15 0 15,-8 8-2-15,3 5-2 16,9 17-8-16,1-8-25 15,28 17-3-15,16-1 0 16,11 9-2-16</inkml:trace>
  <inkml:trace contextRef="#ctx0" brushRef="#br1" timeOffset="860562.0476">10137 2073 90 0,'24'-4'40'0,"-1"-11"0"15,17 7 0-15,-8-12-36 16,13 12 2-16,-2-4-3 15,1 6-1-15,-7 2 0 16,-4 3-1-16,-9 6 0 16,-11 6-1-16,-11 5 1 15,-11 8-1-15,-11 3 1 0,-9 5-1 16,-4 1 1-16,-6 0-1 15,1-4 0-15,5 0 0 16,5-6 0-16,9-6-1 16,13-7 0-16,17-4 0 15,17-1-4-15,3-18-26 16,23 12-9-16,-1-13 1 15,13 3-2-15</inkml:trace>
  <inkml:trace contextRef="#ctx0" brushRef="#br1" timeOffset="860770.0684">10816 2138 118 0,'0'0'42'16,"37"2"1"-16,-6-18-13 15,15 9-27-15,7 0-2 16,1-5-4-16,10 10-33 16,-13-16-4-16,4 12-2 15,-12-6 0-15</inkml:trace>
  <inkml:trace contextRef="#ctx0" brushRef="#br1" timeOffset="865890.5804">16381 1605 67 0,'5'-27'36'16,"-5"5"-1"-16,-17 0 1 15,0 8-25-15,-19-1-2 16,-2 10-1-16,-23 6-2 16,-7 14-1-16,-17 15-1 15,-6 16 0-15,-12 14 0 16,-1 13-2-16,-3 12 1 15,7 7-2-15,16-1 1 16,15 3-2-16,22-5 1 16,28-5-1-16,29-11 0 0,26-5-1 15,26-16-1-15,27-13-2 16,25-3-3-16,4-28-12 15,23 7-21-15,-12-24 0 16,9 0-1-16,-15-17 0 16</inkml:trace>
  <inkml:trace contextRef="#ctx0" brushRef="#br1" timeOffset="866363.6277">17087 2061 81 0,'-30'-11'38'15,"6"11"0"-15,-12-7 1 16,4 10-32-16,-9-2-2 15,6 9 0-15,-3-2-2 16,1 11 0-16,3 1 0 16,5 6-2-16,3 2 0 15,11 4 0-15,7 0-1 16,12-2 0-16,12-3 0 15,12-7-1-15,12-8 1 16,11-10 1-16,4-8-1 16,2-7 0-16,1-10 0 0,-1-6 1 15,-5-8-1-15,-5-1 2 16,-7 1-2-16,-9 3 1 15,-7 3-1-15,-4 7 2 16,-6 9-2-16,-14 15 1 16,11 4-1-16,-13 15 1 15,-5 8-1-15,0 5-1 16,0 3 0-16,4 3-3 15,3 2-3-15,-1-14-24 16,25 7-10-16,-3-21-1 16,21 3-1-16</inkml:trace>
  <inkml:trace contextRef="#ctx0" brushRef="#br1" timeOffset="867165.7079">18689 1467 72 0,'-39'-12'37'15,"-4"11"1"-15,-15 1-2 16,0 13-28-16,-16 2 0 15,4 8-2-15,-12 10-1 16,6 13-1-16,-3 11 0 16,5 10-1-16,2 8-1 15,11 10-1-15,12 6 0 16,13 7-1-16,19-1 0 15,17-2 0-15,22-9 0 16,25-6-1-16,30-18 1 16,26-17-1-16,24-27 1 15,23-23 1-15,12-22 0 16,6-22-1-16,-2-20 2 15,-13-11 0-15,-21-11-1 0,-27-6 1 16,-27-4-3-16,-36-1 2 16,-29 2-1-16,-27-7 1 15,-33 15-2-15,-28 13 0 16,-24 17 0-16,-18 26 1 15,-13 28 0-15,-5 14-3 16,9 32-8-16,2 12-27 16,44 11-4-16,21-2 1 15,40-1-2-15</inkml:trace>
  <inkml:trace contextRef="#ctx0" brushRef="#br1" timeOffset="877248.7161">4352 5414 42 0,'0'0'31'16,"11"-7"3"-16,-11 7-1 16,0 0-26-16,6-9 0 15,-12-3 0-15,6 12 2 16,-11-24 0-16,5 10-2 15,-13-9 0-15,0 5-2 16,-15-3 0-16,-4 7-2 16,-11 7 0-16,-9 13-1 15,-9 16 0-15,-7 17 0 16,-6 18-1-16,-1 15 1 15,6 7-1-15,8 13 2 16,10 3 0-16,15 3-1 0,15-3 1 16,17-2-2-16,15-7 1 15,13-5-2-15,13-1-1 16,8-12-2-16,15-1-7 15,2-19-28-15,20-15-2 16,5-24-1-16,15-16-1 16</inkml:trace>
  <inkml:trace contextRef="#ctx0" brushRef="#br1" timeOffset="877706.7619">4975 5949 71 0,'-17'-2'38'16,"-10"-5"1"-16,0 6-1 15,-11-5-19-15,0 13-14 16,-8 2 0-16,-1 12 0 15,-1 5-1-15,0 12-1 16,6 0-1-16,4 5 0 16,13 0-1-16,7-2 0 15,14-5 0-15,14-8-1 16,16-12 0-16,11-11 0 15,10-11 0-15,8-9 0 16,3-12 1-16,1-4-1 16,-4-7 1-16,-2-5-1 15,-10 1 1-15,-8-3-1 0,-6 2-2 16,-6 7 2-16,-8 4-3 15,-3 9 2-15,-5 11 1 16,-7 12 1-16,1 15-2 16,-6 17 1-16,-3 14 2 15,-1 2-2-15,4 12-1 16,1-7-5-16,13 8-30 15,-4-20-4-15,18-4 0 16,1-25-2-16</inkml:trace>
  <inkml:trace contextRef="#ctx0" brushRef="#br1" timeOffset="878136.8049">5441 5329 95 0,'-6'10'39'16,"6"-10"1"-16,22-5-4 16,12-6-35-16,10-4-1 15,5 0 0-15,6-1 1 16,-3 3-1-16,-3 4 0 0,-11 9 1 15,-15 11-1-15,-16 11 1 16,-14 11 0-16,-17 8-1 16,-11 6 1-16,-13 6 0 15,0 3 0-15,-1-3 0 16,5-6-1-16,9-5 1 15,16-11-1-15,16-8 0 16,20-13-2-16,22-6-3 16,4-20-24-16,25 4-10 15,-2-15 0-15,13 3-1 16</inkml:trace>
  <inkml:trace contextRef="#ctx0" brushRef="#br1" timeOffset="878336.8249">6252 5249 76 0,'-14'13'38'16,"-6"6"-1"-16,5 16-1 16,-9 8-31-16,4 7-2 15,-2 7-2-15,2 3 0 16,3 8-6-16,-1-13-30 15,12 1-1-15,0-14 1 16,9-12-3-16</inkml:trace>
  <inkml:trace contextRef="#ctx0" brushRef="#br1" timeOffset="878489.8402">6094 5494 104 0,'0'0'42'0,"-2"-20"0"15,26 20-2-15,8-3-40 16,17-7-8-16,21 15-32 15,7-4-2-15,15 14 1 16,0 1-3-16</inkml:trace>
  <inkml:trace contextRef="#ctx0" brushRef="#br1" timeOffset="879155.9068">4673 8729 79 0,'-48'-26'38'0,"-17"2"0"15,-7 17 2-15,-20 12-34 0,0 25 1 16,-12 17 0-16,-1 26-2 16,-2 24 1-16,5 16-2 15,11 6 0-15,14 7-1 16,29-6 0-16,22-13-1 15,35-17-1-15,36-23-1 16,35-26-2-16,26-26-2 16,26-10-5-16,7-29-30 15,25-5-2-15,-4-19 0 16,2 2-1-16</inkml:trace>
  <inkml:trace contextRef="#ctx0" brushRef="#br1" timeOffset="879622.9535">5345 9244 87 0,'-7'-32'38'15,"-7"15"1"-15,-19-1 2 16,-11 15-35-16,-11 3 1 16,-2 20-2-16,-7 8-1 15,-1 16 0-15,2 5-1 16,9 6 0-16,13 3-1 15,15 1-1-15,19-5 1 0,16-11-2 16,22-12 1-16,20-17 0 16,13-14-1-16,14-11 0 15,4-12-1-15,4-14 1 16,-6-4-1-16,-7-5 1 15,-11-6-1-15,-14 6 1 16,-14 4 0-16,-15 7 0 16,-11 9 0-16,-12 11 0 15,-11 15 0-15,-4 12 0 16,-4 12-1-16,1 9 1 15,2 9-1-15,3 2 0 16,11 3-2-16,6-10-3 16,20 9-13-16,2-25-20 15,17-2-2-15,3-17 0 0,15-5-1 16</inkml:trace>
  <inkml:trace contextRef="#ctx0" brushRef="#br1" timeOffset="880023.9936">5853 8586 93 0,'0'0'40'0,"9"-11"0"16,10-3-1-16,10-2-37 15,16-4 0-15,7 3 0 16,1 1-1-16,0 5 0 15,-11 7 0-15,-7 8 0 16,-16 11 0-16,-17 8 0 16,-19 9-1-16,-12 7 2 15,-14 3-2-15,-6 1 2 16,-4 1 0-16,2-3-2 15,7-5 1-15,15-5 0 16,17-9 0-16,17-9-2 16,20-8-1-16,14-12-5 15,33 1-26-15,-3-16-9 16,16-2 2-16,-4-15-2 15</inkml:trace>
  <inkml:trace contextRef="#ctx0" brushRef="#br1" timeOffset="880261.0173">6703 8453 98 0,'-4'18'41'0,"-8"-3"0"16,8 14 0-16,-9 2-38 15,7 5 0-15,-3 8-1 16,-3 1-1-16,1 2 0 16,-2 1-3-16,4 1-2 15,-5-18-13-15,11 3-23 0,-6-16 0 16,10-3 1-16,-1-15-2 15</inkml:trace>
  <inkml:trace contextRef="#ctx0" brushRef="#br1" timeOffset="880404.0316">6505 8709 113 0,'0'0'42'15,"15"-17"0"-15,12 16-7 16,7-6-31-16,10 2-4 16,15 12-15-16,0-12-24 15,14 14-3-15,-8-4-1 16,5 11 0-16</inkml:trace>
  <inkml:trace contextRef="#ctx0" brushRef="#br1" timeOffset="881126.1038">4361 12198 43 0,'14'-51'35'0,"-5"-2"1"16,-6 8-1-16,-17-2-13 15,-10 16-19-15,-17 7 2 16,-17 19 0-16,-22 10 1 15,-13 21 1-15,-14 12-1 16,-2 22 0-16,-11 8-1 16,9 11 0-16,7 0-2 15,18 6 1-15,15-4-3 16,25-5 0-16,22-6-1 15,24-15 0-15,26-10 0 0,24-15-1 16,30-12-1-16,21-15-1 16,23-8-2-16,7-15-3 15,17 3-15-15,-5-22-17 16,6 4-1-16,-16-9-1 15,-6 5 2-15</inkml:trace>
  <inkml:trace contextRef="#ctx0" brushRef="#br1" timeOffset="881643.1555">4992 12387 76 0,'-24'-11'39'16,"1"5"-1"-16,-12-5 0 15,3 10-32-15,-10 0-1 16,-2 14 0-16,-3 3-1 16,-2 15 0-16,1 6 0 15,3 7-2-15,6 3 1 16,11 3-1-16,11-5-1 15,15-6 0-15,16-7 0 0,15-12-1 16,16-14 1 0,13-13-1-16,10-14 0 0,5-9 1 15,3-11-1-15,-8-6 1 16,-4-1 0-16,-9-1 0 15,-14 7-1-15,-12 4 1 16,-11 10 0-16,-11 11-1 16,-7 17 0-16,-13 2 1 15,-6 19-2-15,3 6 1 16,-3 9-1-16,4 1 0 15,6 5-1-15,7-4-2 16,11-3-1-16,3-14-10 16,31 0-25-16,-11-18-2 15,19-3-1-15,-4-18 2 0</inkml:trace>
  <inkml:trace contextRef="#ctx0" brushRef="#br1" timeOffset="881869.178">5740 11776 95 0,'-22'31'40'0,"-13"4"1"15,7 14-2-15,1-1-36 16,3 5-1-16,4-2-2 15,9-2-2-15,7 2-1 16,4-11-5-16,20 3-32 16,-8-17 1-16,6 1-1 0,-4-20-2 15</inkml:trace>
  <inkml:trace contextRef="#ctx0" brushRef="#br1" timeOffset="882041.1953">5457 11989 95 0,'-11'-10'42'0,"23"8"1"15,8-9-1-15,25 10-38 16,7-9-1-16,12-3-4 16,10 6-8-16,-5-8-30 15,10 9-4-15,-10-4 1 16,0 11-2-16</inkml:trace>
  <inkml:trace contextRef="#ctx0" brushRef="#br1" timeOffset="883003.2915">5062 11792 83 0,'-14'-3'39'0,"14"3"-2"15,0 0 2-15,12-12-37 16,8 5 0-16,8 1-1 15,4 1 0-15,1 2 0 16,1 4 0-16,-6 4 1 16,-10 4-1-16,-10 7 1 0,-11 6-1 15,-14 6 0-15,-12 3 1 16,-9 5-2-16,-6 2 2 15,-1-1-1-15,1-4 0 16,12-3-1-16,10-9 1 16,19-7 1-16,22-11-2 15,25-11 0-15,24-2-7 16,3-13-32-16,25 3-2 15,-2-7 1-15,7 6-3 16</inkml:trace>
  <inkml:trace contextRef="#ctx0" brushRef="#br1" timeOffset="883883.3795">4171 14819 33 0,'-8'-17'38'0,"-19"-4"3"16,-6 12-2-16,-25-4-26 16,0 18-2-16,-17 1-4 15,-5 14-3-15,-7 10 0 16,1 16-2-16,-1 11 0 15,11 12 0-15,7 4-1 16,17 3-1-16,16 0 2 16,21-3-1-16,19-10 0 15,24-13-1-15,20-12 0 16,23-16-1-16,19-11-3 15,12-12-4-15,20 0-26 16,-9-19-7-16,8 4 0 16,-10-9-1-16</inkml:trace>
  <inkml:trace contextRef="#ctx0" brushRef="#br1" timeOffset="884332.4244">4726 15132 48 0,'-26'-3'39'15,"-15"-4"-1"-15,3 15 1 16,-13-1-32-16,1 12-2 15,-9 8 0-15,5 9-2 0,1 6 1 16,6 7 0-16,6-1-2 16,13 0 1-16,10-4-1 15,18-7-1-15,14-12 0 16,18-14 0-16,17-15 0 15,16-12-1-15,6-11 1 16,9-11-1-16,-4-8 1 16,-6-6-1-16,-8 4 0 15,-9 4 1-15,-17 4 0 16,-15 10-1-16,-12 8 1 15,-9 22-1-15,0 0 0 16,-25 11 0-16,7 12-1 16,3 5 1-16,4 8-2 15,2-2-1-15,13 6-3 16,-2-20-11-16,24 9-23 0,-5-20-1 15,17 1-1-15,-5-20-1 16</inkml:trace>
  <inkml:trace contextRef="#ctx0" brushRef="#br1" timeOffset="884753.4665">5060 14584 71 0,'-14'13'42'0,"3"-12"-3"15,11-1 2-15,20-3-38 16,8-5 0-16,9-3-1 16,6-1 0-16,3 2 0 15,3 3-1-15,-4 0 0 16,-6 7-1-16,-10 3 1 15,-7 7 0-15,-16 5-1 16,-9 4 1-16,-8 4-1 16,-7 3 1-16,-4 0-1 15,-2 4 0-15,4-2-1 16,1 2 1-16,10-4-3 15,6-3 0-15,10-1-1 0,7-11-5 16,27 5-22-16,-8-20-11 16,17 0 0-16,1-15 1 15</inkml:trace>
  <inkml:trace contextRef="#ctx0" brushRef="#br1" timeOffset="884941.4853">5793 14495 71 0,'-18'31'42'15,"-6"0"-3"-15,6 17 2 16,-3-2-39-16,5 6-1 16,-2 0-1-16,4-3-5 0,7 3-2 15,-8-9-34-15,16-5 0 16,-3-13-2-16,8-6 3 15</inkml:trace>
  <inkml:trace contextRef="#ctx0" brushRef="#br1" timeOffset="885114.5026">5640 14723 79 0,'-15'-19'45'16,"15"19"1"-16,-5-24-4 16,24 10-38-16,2-1-2 15,13-3-1-15,12 1-3 16,1-9-5-16,23 13-31 15,-14-10-5-15,10 8 0 0,-8-9-2 16</inkml:trace>
  <inkml:trace contextRef="#ctx0" brushRef="#br1" timeOffset="886468.638">10578 5227 53 0,'-11'-27'37'15,"-2"5"-2"-15,-10 2 1 16,-2 13-18-16,-19-1-11 16,-1 21 0-16,-21 4-2 15,-3 21 0-15,-16 8 0 16,1 15 0-16,-3 5-2 15,6 8 1-15,12 5-1 16,14 1 2-16,18 0-2 16,24-4 0-16,22-6-1 15,27-5 1-15,21-9-2 16,23-7 1-16,18-18-1 0,20-13-5 15,20-10-3-15,1-26-21 16,15-2-13-16,-15-16 2 16,-3-4-4-16,-20-14 4 15</inkml:trace>
  <inkml:trace contextRef="#ctx0" brushRef="#br1" timeOffset="886753.6665">11317 5121 86 0,'13'4'39'0,"-13"-4"1"15,0 38 0-15,-18 1-34 16,2 20-2-16,-9 13 2 15,-3 18-3-15,-7 8 1 16,0 6 0-16,2 2-2 16,8-7-1-16,7-4-1 15,11-16-2-15,17 1-12 16,2-29-23-16,22-9-2 15,2-20-2-15,14-10-2 16</inkml:trace>
  <inkml:trace contextRef="#ctx0" brushRef="#br1" timeOffset="887099.7011">11869 5265 108 0,'36'4'42'0,"4"-18"1"15,22 1-2-15,-7-10-43 16,17-8-2-16,17 7-36 16,-16-7-1-16,-1 10-1 15,-15-3-1-15</inkml:trace>
  <inkml:trace contextRef="#ctx0" brushRef="#br1" timeOffset="898586.8497">110 13593 0 0,'-262'127'1'0</inkml:trace>
  <inkml:trace contextRef="#ctx0" brushRef="#br1" timeOffset="902129.2039">12823 6129 95 0,'-28'62'35'0,"2"-3"-7"15,4 1-29-15,-3-6-33 16,12-12-2-16,8-19-2 16</inkml:trace>
  <inkml:trace contextRef="#ctx0" brushRef="#br1" timeOffset="902734.2644">13982 5148 85 0,'0'0'37'15,"-30"-12"1"-15,5 26-1 16,-17 3-31-16,-2 22 0 16,-19 11 0-16,-4 18-2 0,-6 7 0 15,0 12-1-15,2-2-1 16,17-1 1-16,15-6 0 15,18-7-1-15,26-11-1 16,21-12 1-16,25-11-2 16,18-12-1-16,17-5-2 15,3-20-8-15,12 2-27 16,-10-15-2-16,5-4 0 15,-15-14-1-15</inkml:trace>
  <inkml:trace contextRef="#ctx0" brushRef="#br1" timeOffset="903018.2928">14710 5082 97 0,'11'-6'40'15,"-11"6"1"-15,-1 17-2 16,-16 15-35-16,3 13-2 16,-5 15 2-16,-4 13-3 15,-6 15 1-15,2 5 2 16,0 4-3-16,8-6 0 15,5-5-1-15,7-14-3 16,15 7-15-16,2-30-20 16,17-7-1-16,-3-19-2 15,11-7-2-15</inkml:trace>
  <inkml:trace contextRef="#ctx1" brushRef="#br1">17334 11163 0</inkml:trace>
  <inkml:trace contextRef="#ctx0" brushRef="#br1" timeOffset="903266.3176">15052 5024 109 0,'38'-9'41'15,"18"7"1"-15,1-14-3 16,10 3-40-16,9 3-6 16,1-9-32-16,0 8-2 0,-15-6 0 15,-4 9-2-15</inkml:trace>
  <inkml:trace contextRef="#ctx0" brushRef="#br1" timeOffset="910012.9922">18607 5020 71 0,'-13'-19'36'0,"0"9"-1"16,-14-9 2-16,5 8-32 15,-11-6 0-15,3 5-1 16,-7-4 0-16,0 3 0 16,-6 0 1-16,-4 9-2 0,-11 6 1 15,-6 12 0-15,-11 10 1 16,-7 19-3-16,-12 16 2 15,-5 18-2-15,-3 13 1 16,4 7-2-16,11 9 1 16,15-1 1-16,20-6-2 15,31-9 1-15,28-12 0 16,30-15 0-16,32-17-1 15,24-11-1-15,21-15-1 16,10-12-2-16,10-3-5 16,-12-18-15-16,3 6-17 15,-20-11 0-15,-4 4-1 16,-24-10 0-16</inkml:trace>
  <inkml:trace contextRef="#ctx0" brushRef="#br1" timeOffset="910502.0411">19057 5587 70 0,'-19'-23'38'0,"6"13"-1"16,-13-4 1-16,-2 9-28 15,-11-1-4-15,-2 12 0 0,-11 3 0 16,0 14-2-16,-7 10 0 15,2 7 3-15,-1 5-4 16,12 2 1-16,7-2 0 16,16-2-1-16,17-8 0 15,17-11 0-15,22-14-3 16,20-11 1-16,17-16 0 15,11-8-2-15,5-7-1 16,-3-6 1-16,-4-2-1 16,-7 1 1-16,-15 4 2 15,-12 7-3-15,-20 11 2 16,-12 8 0-16,-13 9 0 15,-7 19 0-15,-7 7 0 16,-1 7 2-16,-1 5 0 0,3 4-1 16,8 0-1-16,5-1-3 15,13 1-7-15,-1-20-26 16,22 0-3-16,-4-17-2 15,13-1-2-15</inkml:trace>
  <inkml:trace contextRef="#ctx0" brushRef="#br1" timeOffset="911318.1227">20930 5108 46 0,'6'-33'33'0,"-15"-2"1"16,-6 7 0-16,-19-7-18 15,-5 19-6-15,-16-4-3 16,-4 19 1-16,-18 3-1 16,3 17 0-16,-12 7 0 15,2 19-2-15,-1 6 0 16,4 12-1-16,7 8 0 15,9 6-2-15,14 3 1 16,14 5-2-16,22-2 0 16,24-6 2-16,24-8-3 15,28-10 3-15,23-11 0 0,16-15-2 16,17-11-3-16,4-20 0 15,7-5-5-15,-12-26-26 16,9 0-7-16,-22-20-1 16,-5-2-3-16</inkml:trace>
  <inkml:trace contextRef="#ctx0" brushRef="#br1" timeOffset="911568.1477">21552 4733 99 0,'10'18'42'16,"-14"8"0"-16,2 24-1 0,-15 8-36 16,-1 14-3-16,-8 15 0 15,1 11 0-15,-8 6 0 16,-2 5-1-16,3-2 0 15,3-5 0-15,8-6-1 16,7-17-4-16,17 1-22 16,-3-27-12-16,19-8-2 15,-1-21 0-15,12-9-1 16</inkml:trace>
  <inkml:trace contextRef="#ctx0" brushRef="#br1" timeOffset="912153.2062">21705 5792 103 0,'0'0'39'16,"17"7"2"-16,-2-15-3 15,20 1-34-15,-6 0-1 16,4 2-1-16,3-1 0 16,-3 2-1-16,-4 5 0 15,-6 4-1-15,-7 4 1 16,-8 3-2-16,-10 3 4 15,-8 6-4-15,-11 2 4 16,-7 4-3-16,-6 3 3 16,-3 4-3-16,-3-3 4 15,3 2-2-15,4-4-1 16,9-1 1-16,6-4 2 15,17-2-4-15,12-8 0 0,12-6 0 16,10-5 0-16,10-3 0 16,5-3 0-16,2-3 0 15,3-3 0-15,-10-5-5 16,8 15-24-16,-22-11-11 15,0 11-2-15,-14-7-1 16,2 7-1-16</inkml:trace>
  <inkml:trace contextRef="#ctx0" brushRef="#br1" timeOffset="1.01648E6">10433 8818 10 0,'0'0'18'15,"10"-6"-1"-15,-6-9 4 16,10-2-20-16,0 1 2 15,-2-6 2-15,6 6 7 16,-7-11 2-16,6 12 3 16,-16-12-1-16,10 12-1 15,-21-14-3-15,6 15-1 16,-18-8-4-16,-3 14-1 15,-16 2-1-15,-2 12 0 16,-15 7-2-16,-3 12 0 16,-9 10 0-16,-1 11 0 15,-3 6 1-15,7 7-2 16,8 0 1-16,10 7-1 0,12 1 1 15,20 6-2-15,13-1 1 16,24 3-1-16,16 0-1 16,16-3 0-16,12-8-1 15,17-11 1-15,9-18 0 16,13-21-1-16,13-27 1 15,1-26 0-15,1-24 0 16,-1-20 0-16,-8-14-2 16,-13-11 2-16,-19 0-1 15,-26-3 1-15,-30 3-1 16,-22 6 0-16,-27 12 0 15,-28 11 0-15,-19 19 1 16,-14 12-1-16,-4 19 0 0,0 13-2 16,17 31-22-1,5 0-13-15,32 16 0 0,16-1-2 16,33 3 0-16</inkml:trace>
  <inkml:trace contextRef="#ctx0" brushRef="#br1" timeOffset="1.01676E6">11689 8501 83 0,'-13'-25'39'0,"1"13"0"0,-14 7-1 15,3 23-35-15,-11 16-1 16,4 22 2-16,-4 12 0 16,0 19-1-16,5 10 0 15,0 15-2-15,6 5 1 16,5-3-2-16,8-1 1 15,1-12-6-15,17-4-33 16,-8-22 0-16,15-13-1 16,-1-28 0-16</inkml:trace>
  <inkml:trace contextRef="#ctx0" brushRef="#br1" timeOffset="1.01697E6">11534 8990 99 0,'-11'-13'41'0,"11"13"0"15,2 11-1-15,20 0-36 16,3-4-1-16,17-3-2 16,11-9-2-16,13-8-3 15,15 1-6-15,0-22-28 16,13 1-3-16,-8-15 0 15,0 3-1-15</inkml:trace>
  <inkml:trace contextRef="#ctx0" brushRef="#br1" timeOffset="1.01713E6">12231 8539 94 0,'-46'77'41'0,"3"29"0"0,-7 4 0 16,6 16-37-16,10-3 1 15,8 0-3-15,11-8-1 16,8-23-10-16,20-5-29 15,2-23-1-15,16-16-2 16,4-27 1-16</inkml:trace>
  <inkml:trace contextRef="#ctx0" brushRef="#br1" timeOffset="1.0174E6">12700 8533 102 0,'24'16'42'15,"-1"-10"1"-15,17 5-2 16,14-11-39-16,-3-4-3 16,10 4-31-16,-9-14-9 15,8 5 0-15,-8-7-2 16</inkml:trace>
  <inkml:trace contextRef="#ctx0" brushRef="#br1" timeOffset="1.02037E6">14556 8556 72 0,'-23'-5'37'16,"-6"-8"-1"-16,6 4 2 15,-7-7-33-15,8 6 0 16,-4-1-1-16,4 8-1 16,-7 7 1-16,0 13-2 15,-8 11 0-15,-2 15 1 16,-7 13 1-16,-3 17-2 15,-3 7 1-15,7 9-1 16,6 2 1-16,16-1 0 0,15-7 0 16,19-9-3-16,22-21 1 15,26-17 0-15,22-25 0 16,18-17-1-16,12-23 1 15,5-19-1-15,-6-15 0 16,-5-12 0-16,-16-6-1 16,-24-1 0-16,-25 3 0 15,-25 3 0-15,-29 4-2 16,-17 8 2-16,-19 6-2 15,-14 10 1-15,-1 8 0 16,2 7-2-16,12 11-3 16,8-6-23-16,29 18-9 15,10 0 1-15,29 10-1 16</inkml:trace>
  <inkml:trace contextRef="#ctx0" brushRef="#br1" timeOffset="1.02058E6">15315 8469 93 0,'-17'45'38'16,"-12"1"2"-16,-5 21-4 16,-4 3-32-16,4 8-2 15,1 5 2-15,8 2-2 16,4-6 0-16,10-5-2 15,12-6-7-15,1-24-28 16,20-12-3-16,-1-21-1 16,10-11 0-16</inkml:trace>
  <inkml:trace contextRef="#ctx0" brushRef="#br1" timeOffset="1.02077E6">15185 8801 111 0,'-24'-8'41'15,"10"22"1"-15,4-4-3 16,17 8-35-16,18-8 0 15,16-6-2-15,16-7-4 16,15-13 0-16,20-7-3 16,5-21-2-16,17 3-19 15,-14-20-14-15,-1 5 0 16,-19-13 0-16,-11 5 1 15</inkml:trace>
  <inkml:trace contextRef="#ctx0" brushRef="#br1" timeOffset="1.02091E6">15857 8396 106 0,'-52'98'38'16,"-1"7"2"-16,13 17-2 15,10-3-35-15,16-3-2 16,20-8-5-16,4-25-32 16,31-13-3-16,8-26 0 15,13-16-1-15</inkml:trace>
  <inkml:trace contextRef="#ctx0" brushRef="#br1" timeOffset="1.02112E6">16208 8276 125 0,'-14'20'43'16,"25"1"1"-16,7-17-1 15,20 0-43-15,30-2-4 16,11-14-13-16,28 12-14 15,-4-18-11-15,18 4 0 16,4-10-3-16,17 3 0 16</inkml:trace>
  <inkml:trace contextRef="#ctx0" brushRef="#br1" timeOffset="1.02195E6">19353 8056 95 0,'-6'-24'39'0,"-3"9"1"16,-18-4-2-16,-3 12-31 15,-22 10-3-15,-11 14 1 16,-15 9 0-16,-10 18-1 16,-8 13 0-16,-4 15-1 0,3 11 0 15,8 6 0-15,13 5 0 16,20 0-1-16,17-4-2 15,24-6 0-15,21-10 0 16,23-10 0-16,25-14 0 16,21-14 0-16,20-9-2 15,12-24-9-15,27-2-28 16,-8-22-2-16,15-3-1 15,-8-14-2-15</inkml:trace>
  <inkml:trace contextRef="#ctx0" brushRef="#br1" timeOffset="1.02235E6">19859 8593 100 0,'-25'-16'40'0,"1"7"1"15,-15-4-1-15,3 13-34 16,-10 6-1-16,0 15 0 15,-8 11 1-15,-1 15-2 16,6 9 1-16,3 2-2 16,16 1-3-16,11-5 0 15,18-9 0-15,18-15 0 16,21-16 0-16,18-22 0 15,13-16 0-15,12-15 0 16,0-10 0-16,-5-8 0 16,-4-4 0-16,-12 3 0 15,-13 6 0-15,-16 9 0 0,-15 16 0 16,-12 13 0-16,-4 14 0 15,-19 22 0-15,2 10 0 16,1 13 0-16,0 9 0 16,4-2-2-16,16 7-10 15,0-16-5-15,29 5-7 16,-4-23-18-16,32-3 0 15,9-21-3-15,29-6 3 16</inkml:trace>
  <inkml:trace contextRef="#ctx0" brushRef="#br1" timeOffset="1.02303E6">21401 8130 90 0,'-3'-33'38'16,"-5"11"2"-16,-18-4-1 15,0 13-31-15,-20 6-4 16,0 11 1-16,-12 10 0 16,-2 17-1-16,-5 10-1 15,0 18 0-15,4 11 0 16,6 9-1-16,9 7 0 15,12 7 1-15,15-3 0 16,16-3 0-16,22-12-3 16,25-14 0-16,24-20 0 0,25-23 0 15,23-24 0-15,11-21 0 16,6-22 0-16,1-14 0 15,-14-12 0-15,-19-7 0 16,-29-1 0-16,-33 1-2 16,-33 8 1-16,-27 3-1 15,-24 5 1-15,-21 11 0 16,-11 10-1-16,-7 9 1 15,8 14-2-15,6 11 1 16,21 14-5-16,10 2-9 16,35 22-10-16,11-6-16 15,29 6 1-15,14-7-2 16,26 1 1-16</inkml:trace>
  <inkml:trace contextRef="#ctx0" brushRef="#br1" timeOffset="1.02327E6">22330 8025 105 0,'-18'-15'42'16,"-2"18"0"-16,-10 8-2 15,6 13-36-15,-12 28-2 16,7 17-1-16,-3 15 1 15,5 11-2-15,1 4 2 16,11-1-1-16,10-4-2 16,4-15-8-16,22-2-11 0,-9-27-18 15,18-13-3-15,-1-24 0 16,8-8-2-16</inkml:trace>
  <inkml:trace contextRef="#ctx0" brushRef="#br1" timeOffset="1.02348E6">22194 8361 116 0,'-7'21'42'16,"-1"-6"1"-16,20 6-1 15,14-14-40-15,17-7-1 16,17-8-1-16,12-11-2 15,10-4-2-15,1-12-3 16,13 3-8-16,-16-21-15 16,10 10-10-16,-22-19-1 0,-7 4 0 15,-17-10 3-15</inkml:trace>
  <inkml:trace contextRef="#ctx0" brushRef="#br1" timeOffset="1.02362E6">22967 7873 114 0,'-52'54'40'16,"1"31"1"-16,-12 14-1 15,9 22-35-15,7-4-4 16,12-4-3-16,26 1-12 15,-6-31-11-15,32-3-15 16,4-25-1-16,22-12-2 16,3-22 0-16</inkml:trace>
  <inkml:trace contextRef="#ctx0" brushRef="#br1" timeOffset="1.03375E6">21086 7763 34 0,'20'-23'25'16,"4"8"2"-16,-6-4 3 0,-12 1-18 16,6 10-1-16,-21-7-1 15,9 15 2-15,-37-5 1 16,8 17 0-16,-23-1-2 15,0 24-3-15,-15 10-1 16,1 25-1-16,-4 15-3 16,4 21 0-16,8 12-1 15,9 10 0-15,14 7 1 16,17-2-3-16,16-10 2 15,21-11-3-15,20-15 1 16,15-20-3-16,26-12-5 16,13-28-30-16,22-16-2 15,13-23 0-15,24-14-2 16</inkml:trace>
  <inkml:trace contextRef="#ctx0" brushRef="#br1" timeOffset="1.03434E6">23282 7582 55 0,'-24'-20'33'0,"2"3"0"16,7 3-1-16,-3-5-21 0,18 19 0 16,0 0-3-16,18 12-1 15,5 10-2-15,17 19 0 16,1 9-1-16,6 18 0 15,-2 12-2-15,-6 17-1 16,-17 12 0-16,-15 14 0 16,-29 6 1-16,-22 4 0 15,-20 0 0-15,-14-6-1 16,-12-8 1-16,1-16-6 15,14-15-30-15,0-26-3 16,23-14-2-16,11-31-1 16</inkml:trace>
  <inkml:trace contextRef="#ctx0" brushRef="#br1" timeOffset="1.03496E6">23540 8910 87 0,'0'0'38'16,"0"0"0"-16,0 0 1 15,17-5-26-15,11-6-10 16,3-1-2-16,5 0 0 15,0 2 1-15,-1 3-1 0,-8 4 1 16,-8 10-1-16,-17 7 0 16,-13 15 0-16,-16 4 1 15,-8 11 0-15,-6 1 0 16,-3 6-1-16,1-3 1 15,9-1-1-15,11-9 1 16,14-8 0-16,19-14-1 16,17-8 0-16,13-12-1 15,15-7 0-15,7-2-2 16,0-10-7-16,6 12-30 15,-16-13-2-15,3 15 0 16,-17 0-3-16</inkml:trace>
  <inkml:trace contextRef="#ctx0" brushRef="#br1" timeOffset="1.04109E6">7603 11741 71 0,'0'0'39'16,"-19"20"-3"-16,5 5 2 16,-10 2-34-16,4 19-2 15,-4 4 1-15,0 15-1 16,0 7 0-16,3 7-1 15,-1-3 0-15,5-2 1 16,2-10-1-16,3-10 1 16,4-15-1-16,2-12 1 15,6-27 0-15,0 0-1 16,10-44 1-16,1-5-1 15,1-9 0-15,4-14 0 0,-1-6 0 16,7-8-1-16,-1 3 0 16,2 6 1-16,-2 12 0 15,0 12-1-15,-4 16 1 16,2 17 2-16,-4 19-3 15,-4 19 1-15,2 15 0 16,2 16-1-16,4 11 0 16,4 9 0-16,6 0 0 15,8 0-2-15,6-10 3 16,6-6 0-16,6-17-1 15,5-14 1-15,0-26-1 16,-1-15 1-16,-2-19 0 16,-4-14 0-16,-10-13 0 15,-8-7 2-15,-12-3-2 0,-10-2 0 16,-10 5-2-16,-11 9 1 15,-4 12-1-15,-5 9-2 16,4 20-3-16,-6-3-17 16,19 25-17-16,0 0 0 15,15 23 0-15,4-8-1 16</inkml:trace>
  <inkml:trace contextRef="#ctx0" brushRef="#br1" timeOffset="1.04144E6">8861 11627 82 0,'-28'1'40'0,"-1"19"2"0,-15 2-1 15,5 21-34-15,-8 8-1 16,7 16-1-16,0 6-1 15,14 9-1-15,13-6-1 16,10-5-2-16,22-13 2 16,17-19-1-16,15-23 0 15,11-18 0-15,13-26 0 16,1-18-1-16,-1-15 1 15,-9-10 1-15,-9-5-2 16,-18-4 0-16,-13 10-1 16,-21 3-1-16,-14 13-1 15,-15 9-1-15,-9 20-1 0,-11 5-8 16,13 27-17-1,-12-2-11-15,16 18 0 0,1 0 2 16</inkml:trace>
  <inkml:trace contextRef="#ctx0" brushRef="#br1" timeOffset="1.04191E6">9251 12047 96 0,'-43'8'42'0,"17"5"1"0,2-16-2 15,24 3-39 1,21-10 1-16,15-2-2 0,11 1 1 15,8 1-1-15,5-1-1 16,-2 5 1-16,-6 4 0 16,-9 8-1-16,-15 8 1 15,-14 8 0-15,-19 6-1 16,-11 8 2-16,-10 0-2 15,-3 3 1-15,-2-2-1 16,4-4 1-16,8-6-1 16,9-11 0-16,22-9 1 15,13-6-1-15,10-4 0 16,10-2 0-16,4 3 0 15,-1 4 0-15,-7 9 1 0,-11 7 0 16,-16 10-1 0,-11 5 1-16,-16 1-1 0,-9 2 1 15,-8-4-2-15,-2-8 0 16,3-8-5-16,-2-23-10 15,31 7-14-15,-17-32-14 16,25-4 2-16,2-19-3 16</inkml:trace>
  <inkml:trace contextRef="#ctx0" brushRef="#br1" timeOffset="1.04212E6">9938 11567 108 0,'-2'18'45'0,"2"-18"0"15,6 24-2-15,-6-24-40 16,42 8-2-16,5-8-3 16,8-11-7-16,23 10-13 15,-10-19-19-15,22 3-3 16,-2-16-1-16,11 4 0 15</inkml:trace>
  <inkml:trace contextRef="#ctx0" brushRef="#br1" timeOffset="1.04322E6">11781 11533 78 0,'0'0'40'15,"-21"5"-1"-15,7 13 0 16,-6 2-35-16,2 17 2 15,-5 3-1-15,-1 11-2 16,-2 6 0-16,4 3-1 16,-1-5 1-16,4 1-1 0,0-11 0 15,8-10-2-15,3-13 2 16,7-11 0-16,1-11-1 15,18-29 1-15,0-7-1 16,7-12 0-16,0-11 0 16,8-7 0-16,-4-4 0 15,1-1-1-15,-5 9 0 16,-6 11 1-16,-3 9-1 15,-5 15 1-15,-11 27-1 16,0 0 0-16,10 23 0 16,-8 15 2-16,4 12-1 15,3 5-1-15,8 6 0 16,4 0 0-16,9-6 0 0,6-8 0 15,4-9 1-15,5-13-3 16,2-11 3-16,-3-14-1 16,-4-14 1-16,-4-14 0 15,-7-13 0-15,-8-7 0 16,-7-8-1-16,-10-6 1 15,-7-2-2-15,-3 4 1 16,-3 10-2-16,0 9 0 16,-1 12-3-16,1 9-1 15,9 20-6-15,0 0-16 16,28 16-13-16,-10-1 1 15,16 9-2-15,1-5 0 16</inkml:trace>
  <inkml:trace contextRef="#ctx0" brushRef="#br1" timeOffset="1.04355E6">12658 11560 82 0,'0'0'41'16,"-12"18"1"-16,-15-3 0 16,9 16-27-16,-12 6-9 15,4 12 0-15,0 5-2 16,11 6 0-16,3-1-1 15,15 0-1-15,9-12 0 16,11-10-3-16,15-15 2 16,10-18 0-16,9-19 0 15,3-14-1-15,1-17 0 16,-3-13 1-16,-8-10-1 15,-11-6 0-15,-12-5 0 0,-18 5-1 16,-17 8 0-16,-17 10 0 16,-11 15 0-16,-14 14-1 15,2 17-1-15,0 13-2 16,10 21-7-16,1-5-9 15,31 24-12-15,1-11-10 16,28 7 2-16,6-8-3 16</inkml:trace>
  <inkml:trace contextRef="#ctx0" brushRef="#br1" timeOffset="1.04406E6">13087 11842 100 0,'-14'4'41'0,"5"-13"2"16,9 9 1-16,23-16-43 15,10 3 3-15,5-1-3 16,5 4 3-16,1 1-4 16,-1 6 3-16,-4 3-2 15,-9 5-1-15,-11 5 1 16,-13 4-3-16,-10 4 3 15,-7 0-3-15,-9 3 3 0,-3-3-3 16,-2 4 3-16,2-2-3 16,5-4 2-16,7 1 0 15,8-5 1-15,10-2-1 16,9-4 0-16,7-3 0 15,7-3 1-15,5 0-1 16,-1 2 0-16,-7 1 1 16,-6 3-1-16,-7 10 1 15,-14 5 0-15,-9 6 0 16,-11 3 0-16,-5 3-1 15,-5-3 0-15,2-3-1 16,5-6-2-16,5-16-5 16,18-5-9-16,-3-19-13 15,26-2-13-15,-1-20 0 16,18-4-1-16,-3-17 2 0</inkml:trace>
  <inkml:trace contextRef="#ctx0" brushRef="#br1" timeOffset="1.04431E6">13709 11318 105 0,'0'0'44'16,"10"16"1"-16,9-24-3 16,28-13-43-16,9 16-10 0,0-17-14 15,17 8-16-15,-9-8-2 16,15 5-2-16,-2-6 1 15</inkml:trace>
  <inkml:trace contextRef="#ctx0" brushRef="#br1" timeOffset="1.0452E6">17171 10886 78 0,'-13'-16'39'15,"-1"7"1"-15,-17-3 0 16,-2 14-16-16,-18-2-18 16,-5 15-2-16,-21 13 0 15,-10 19-3-15,-10 19 2 16,-6 19-1-16,-1 14 0 15,6 9 1-15,13 0-2 0,16-2 1 16,30-10 0-16,32-13-1 16,32-21 0-16,38-20-2 15,31-19-1-15,23-12 0 16,21-13-3-16,9-21-8 15,22 11-14-15,-25-17-13 16,-1 9-2-16,-29-7 0 16,-16 11 0-16</inkml:trace>
  <inkml:trace contextRef="#ctx0" brushRef="#br1" timeOffset="1.04583E6">17786 11418 79 0,'0'0'39'0,"-6"-13"-1"16,6 13-3-16,-10-8-26 0,10 8-3 16,-10-15-1-16,10 15-1 15,-17-18 0-15,7 11-1 16,-8 3 0-16,-6 7-1 15,-6 6 0-15,-7 11 0 16,-12 11 0-16,-4 8 0 16,-4 11 0-16,1 5 2 15,3-2-2-15,11 2 1 16,13-7-1-16,21-9-2 15,21-15 1-15,22-14 2 16,18-17-2-16,18-14-3 16,10-11 3-16,-1-10-3 15,-3-6 2-15,-6-2 1 16,-13 5-1-16,-15 4-2 0,-17 6 2 15,-16 12 0-15,-11 11 0 16,-10 15 0-16,-6 12 0 16,-4 11 0-16,0 10 1 15,1 8 0-15,5 5-2 16,6 2-1-16,11 3-6 15,3-18-9-15,23 11-11 16,-7-25-8-16,20 3-6 16,3-17-5-16,15-4 5 15</inkml:trace>
  <inkml:trace contextRef="#ctx0" brushRef="#br1" timeOffset="1.04728E6">19069 11135 68 0,'4'-13'36'15,"-4"13"1"-15,0 0 0 16,-22 5-30-16,7 18-3 16,-6 6 1-16,1 12-1 15,-9 10 1-15,3 10-1 16,-7 5-1-16,3 4 2 15,-1-2-2-15,5-4 2 16,2-11-3-16,9-6 1 16,4-18 0-16,10-14-1 0,1-15-1 15,26-29-1-15,4-13 1 16,4-12-1-16,7-13 0 15,2-9-1-15,-2-2 2 16,0-2-2-16,-7 6 3 16,-6 9-2-16,-7 13 2 15,-8 10-3-15,-3 18 2 16,-10 24-1-16,0 0 0 15,14 29 1-15,-9 13-2 16,9 16 2-16,5 8-2 16,5 10 3-16,9 2-2 15,10-1 3-15,6-8-3 16,13-10 3-16,5-16-2 15,0-14 0-15,0-18 0 16,3-20-1-16,-9-21 1 0,-4-16-2 16,-7-18 2-16,-7-10-2 15,-16-10 1-15,-1-6-1 16,-12-2 2-16,-8 2 0 15,-6 12 0-15,-10 12-1 16,1 17 0-16,-9 17-1 16,2 18-1-16,-2 13-1 15,10 25-10-15,-7-1-13 16,29 21-7-16,-11-6-9 15,21 5 1-15,3-10-2 16</inkml:trace>
  <inkml:trace contextRef="#ctx0" brushRef="#br1" timeOffset="1.04764E6">20442 11085 95 0,'-16'-18'41'16,"-2"11"-1"-16,-17 0 0 15,1 13-34-15,-10 9-1 16,2 15 0-16,-1 9-2 15,6 15 1-15,6 8-1 16,11 8 0-16,10-1 0 16,15-4-1-16,14-6-1 15,19-13 0-15,13-14 0 16,11-19-1-16,7-20 2 15,7-18-2-15,-2-18 0 16,-8-10 0-16,-12-10 0 0,-11-5 0 16,-17-2 0-16,-17-1-2 15,-10 7 1-15,-14 8 1 16,-10 17-1-16,-7 11-1 15,-4 18-4-15,-6 5-3 16,17 24-9-16,-15-5-9 16,28 23-9-16,-6-11-6 15,21 10-1-15,4-10 0 16</inkml:trace>
  <inkml:trace contextRef="#ctx0" brushRef="#br1" timeOffset="1.04823E6">20781 11526 97 0,'-12'4'39'0,"22"-5"2"15,1-10-2-15,13 1-36 16,1 0-1-16,8 3 0 15,-4 4-1-15,-1 3 0 16,-8 5 0-16,-7 8-1 16,-8 3 1-16,-9 5-1 15,-7 0 1-15,-7 2 0 16,-1-1-1-16,-4-3 1 15,4-1 0-15,4-7 0 16,15-11-1-16,0 0 1 16,0 0 0-16,25 0-1 15,1-7 0-15,5 1 1 16,-3 2 0-16,0 4-1 15,-9 6 1-15,-5 4 3 16,-10 7-3-16,-11 8 2 0,-6-2-1 16,-4 4 1-16,-3-6-2 15,3 1 0-15,6-8-4 16,11-14-7-16,0 0-11 15,10-21-14-15,19 5-7 16,-5-21-1-16,14 4-1 16</inkml:trace>
  <inkml:trace contextRef="#ctx0" brushRef="#br1" timeOffset="1.04855E6">21270 10684 115 0,'28'9'42'16,"-13"3"0"-16,15 19 0 15,-2 1-37-15,3 12-2 16,1 10-1-16,-2 7-1 15,-6 11 0-15,-5 8-2 16,-11 9 2-16,-13 6-2 16,-9 1 0-16,-8-3 1 15,-7-8-1-15,-4-7 0 16,-1-8-5-16,-8-27-10 15,20-2-14-15,-15-32-10 16,21-4-2-16,-6-19-5 0,12-6 5 16</inkml:trace>
  <inkml:trace contextRef="#ctx0" brushRef="#br1" timeOffset="1.04904E6">18964 10549 99 0,'-68'85'38'0,"0"33"1"0,-8 13 0 15,10 18-33-15,2 6-3 16,19 3 1-16,16-13-2 15,19-14-3-15,25-22 2 16,24-20-4-16,32-14-10 16,9-32-24-16,31-9-4 15,5-25-2-15,22-10 0 16</inkml:trace>
  <inkml:trace contextRef="#ctx0" brushRef="#br1" timeOffset="1.04996E6">21694 11732 99 0,'-14'12'40'0,"14"-12"3"16,15-1-5-16,13-3-33 0,4-5-3 15,8 2-2-15,4-1 1 16,0 4 0-16,-6 3 0 16,-6 7 0-16,-12 7 0 15,-15 12 1-15,-21 6 0 16,-11 10 0-16,-14 4 2 15,-5 4-4-15,0-4 3 16,3-2-3-16,14-8 3 16,20-15-4-16,27-11 3 15,25-14-1-15,28-10-1 16,12-9-2-16,16 0-2 15,-1-8-9-15,15 15-12 16,-28-11-16-16,-1 16-2 16,-22 0-1-16,-13 9-1 15</inkml:trace>
  <inkml:trace contextRef="#ctx0" brushRef="#br1" timeOffset="1.05273E6">7966 14620 61 0,'15'-29'39'16,"1"9"0"-16,-6 5 0 15,3 17-35-15,-8 13-2 16,0 18 1-16,-2 14-1 0,-4 15-1 15,-8 14 0-15,6 11 0 16,-6 3-2-16,5 2 0 16,-3-2-2-16,2-9-4 15,13-5-30-15,-4-16-2 16,9-8-1-16,-4-20 1 15</inkml:trace>
  <inkml:trace contextRef="#ctx0" brushRef="#br1" timeOffset="1.05293E6">8105 15151 60 0,'-7'-30'41'16,"-6"1"-2"-16,10 16 2 0,-6 2-34 16,9 11-3-16,18-6 0 15,8 5-2-15,10-6-1 16,12-4-1-16,14-6-1 15,5-13-4-15,15 4-10 16,-6-25-24-16,9 4 0 16,-13-11 0-16,1 4 0 15</inkml:trace>
  <inkml:trace contextRef="#ctx0" brushRef="#br1" timeOffset="1.0531E6">8790 14558 72 0,'-40'51'41'0,"-10"11"-2"15,9 23 2-15,-15 1-36 16,21 6-2-16,6-3-1 0,17-2-2 15,11-14 0 1,16-13-2-16,19-10-3 0,12-32-16 16,23 2-20-16,4-21 1 15,19-7-2-15,-6-16 1 16</inkml:trace>
  <inkml:trace contextRef="#ctx0" brushRef="#br1" timeOffset="1.05338E6">9517 14715 58 0,'-23'-24'42'0,"-1"11"-2"15,-13 4 2-15,-2 20-28 0,-7 5-9 16,-3 18-2-16,-6 10 1 15,3 13-1-15,1 6-1 16,10 6 0-16,6-2 0 16,18-3-1-16,14-10-1 15,19-9 1-15,15-10-2 16,16-16-2-16,18-5-6 15,-2-26-23-15,23 4-9 16,-6-18-1-16,10 0-2 16</inkml:trace>
  <inkml:trace contextRef="#ctx0" brushRef="#br1" timeOffset="1.05379E6">10089 14734 61 0,'0'0'42'15,"-27"-22"0"-15,13 14 0 16,-12-7-24-16,2 12-13 16,-10 3 0-16,-2 12-2 15,-5 9 0-15,-1 13-1 16,-2 11 0-16,6 10-1 15,6 7 0-15,16 5 0 16,14-4-1-16,15-2 1 16,19-10-1-16,17-13 1 15,13-17-1-15,14-14 1 16,1-15-1-16,1-14 0 15,-9-13 1-15,-7-11-1 0,-11-7 1 16,-18-4-1-16,-13-3 0 16,-14-1 1-16,-11-2-2 15,-10 0 0-15,-6 6-1 16,-4 6-1-16,2 16-3 15,-6 3-5-15,17 35-19 16,-15-1-12-16,16 23-1 16,-1 5 0-16,20 13 0 15</inkml:trace>
  <inkml:trace contextRef="#ctx0" brushRef="#br1" timeOffset="1.05442E6">10545 15267 60 0,'2'-22'41'15,"16"4"0"-15,2-12 0 16,16 5-35-16,-6-6 0 16,7 8-1-16,-4 2-2 15,-3 7 0-15,-8 10-1 16,-6 7 0-16,-11 11-1 15,-6 8-1-15,-9 5 1 16,-2 7 0-16,0 0-1 16,-1 0 0-16,4-2 0 15,8-6 0-15,7-10 0 16,10-9 0-16,9-10 0 0,9-4 0 15,3-5 1-15,-2 0-1 16,-2 8 2-16,-7 5-1 16,-15 13 1-16,-7 9 0 15,-18 11 0-15,-10 9-1 16,-4 2 0-16,-3-1-1 15,3-7-2-15,3-11-3 16,21-3-10-16,-9-37-16 16,28-3-13-16,6-22 1 15,14-10-2-15</inkml:trace>
  <inkml:trace contextRef="#ctx0" brushRef="#br1" timeOffset="1.05473E6">11068 14638 96 0,'-7'22'45'0,"7"-22"1"16,7 21-1-16,6-19-42 15,19-8-3-15,16-1-3 0,4-11-8 16,21 14-17-16,-10-15-16 16,10 6 0-16,-11-8-2 15,6 9 1-15</inkml:trace>
  <inkml:trace contextRef="#ctx0" brushRef="#br1" timeOffset="1.05555E6">12976 14532 73 0,'4'-18'40'15,"-4"18"0"-15,0 0 0 16,-11 20-37-16,1 13-2 15,-3 13 0-15,-4 15 0 16,0 14-1-16,0 10 0 0,0 5-1 16,4 0 1-16,8-6-2 15,10-10-1-15,4-21-4 16,22-5-27-16,-5-33-4 15,12-10-1-15,-4-23 0 16</inkml:trace>
  <inkml:trace contextRef="#ctx0" brushRef="#br1" timeOffset="1.05575E6">12933 14858 81 0,'12'3'42'0,"19"1"-1"16,5-13 1-16,18 1-40 15,8-9-1-15,14-3 0 0,1-6-3 16,-1-11-8-16,10 9-29 16,-17-8 1-16,2 7-3 15,-19-8 2-15</inkml:trace>
  <inkml:trace contextRef="#ctx0" brushRef="#br1" timeOffset="1.05594E6">13617 14377 89 0,'-22'30'40'15,"10"26"2"-15,-8 4-3 16,2 14-38-16,7 6 0 16,8 6 0-16,1-1-2 15,3-4-1-15,6-8-1 0,7-13-3 16,19 2-20-16,-1-32-14 15,15-4 1-15,-5-20-3 16</inkml:trace>
  <inkml:trace contextRef="#ctx0" brushRef="#br1" timeOffset="1.05685E6">14482 14533 74 0,'-17'-23'39'16,"2"7"1"-16,-13-4 0 15,-1 16-34-15,-9 0-1 16,2 15 0-16,-8 7-1 15,2 13 1-15,-3 13-3 0,1 11 1 16,0 9 0-16,2 6-2 16,6 0 1-16,10 0-2 15,10-6 1-15,15-8-3 16,12-14 3-16,17-13-3 15,18-14 0-15,14-15-1 16,14-8-1-16,7-12-4 16,14 0-8-16,-17-18-20 15,17 6-4-15,-19-11-2 16,3 9 0-16</inkml:trace>
  <inkml:trace contextRef="#ctx0" brushRef="#br1" timeOffset="1.0572E6">14885 14631 79 0,'-11'-11'41'0,"-9"-10"-1"15,7 16 0-15,-7-4-35 16,2 10 1-16,-6 6-2 16,-1 16 1-16,-4 9-2 15,-1 12-2-15,0 12 1 16,3 6-1-16,4 2 1 15,7 0-2-15,13-5 1 16,11-14-3-16,10-12 3 16,14-18-1-16,9-20 0 15,9-19 0-15,2-16 0 16,3-13 1-16,-4-11 0 15,-9-4 1-15,-10-3-1 16,-9 3 0-16,-17 4 0 0,-10 11 0 16,-10 14-2-16,-10 13-1 15,-8 16-1-15,-4 10-3 16,8 21-6-16,-10-7-13 15,28 25-11-15,-5-12-6 16,20 6-3-16,4-10 3 16</inkml:trace>
  <inkml:trace contextRef="#ctx0" brushRef="#br1" timeOffset="1.05789E6">15123 15034 68 0,'0'0'41'15,"0"-21"-1"-15,14 10 0 16,-4-7-34-16,13 0-5 16,8-2 1-16,7 3-1 15,0 2 0-15,-1 4-1 16,-1 7 1-16,-2 5 0 15,-7 3-1-15,-5 9 1 16,-10 4-1-16,-12 9 1 16,-8 5 0-16,-9 2 1 15,-6 1-1-15,-1-1 0 16,1-5 0-16,2-5 1 15,10-9-2-15,11-14 1 0,12 2 0 16,14-12-1-16,9-2 0 16,6-3 0-16,1 5 1 15,-2 2-1-15,-6 10 0 16,-11 12 1-16,-14 11-1 15,-13 8 1-15,-17 7 0 16,-6 6 0-16,-5-1-2 16,-3-5 1-16,4-5-3 15,6-15-1-15,21-7-11 16,1-33-15-16,32-2-10 15,-3-23-3-15,22-5 1 16</inkml:trace>
  <inkml:trace contextRef="#ctx0" brushRef="#br1" timeOffset="1.05812E6">15788 14573 97 0,'-5'15'44'16,"5"-15"-1"-16,15 4-1 16,17-11-41-16,6-6-3 15,12 8-8-15,-4-21-16 16,21 18-14-16,-5-10-2 15,13 5-2-15,-4-8 0 16</inkml:trace>
  <inkml:trace contextRef="#ctx0" brushRef="#br1" timeOffset="1.05934E6">18810 14283 52 0,'6'-21'37'0,"-17"-7"-1"15,1 12 0-15,-28-9-24 16,5 12-4-16,-13-2-1 16,-2 12-2-16,-6 2 0 0,-2 12 0 15,-4 8-1-15,0 16 1 16,-2 15-2-16,0 17 0 15,-3 12-1-15,9 14 0 16,3 4-1-16,10 4 0 16,11-4-1-16,17-8-1 15,19-14 1-15,21-17-2 16,20-16 1-16,21-20-2 15,16-13 0-15,17-15-2 16,15-8-2-16,3-12-4 16,12 8-14-16,-21-17-13 15,9 8 0-15,-26-6 0 16,-3 11 0-16</inkml:trace>
  <inkml:trace contextRef="#ctx0" brushRef="#br1" timeOffset="1.05973E6">19226 14780 63 0,'-15'-13'39'0,"-8"-9"-2"16,7 7 2-16,-14-4-30 15,12 6-2-15,-5 3-2 16,2 8 0-16,-8 9-2 16,1 15 1-16,-9 7-1 15,0 12-1-15,-4 2 0 16,5 6 0-16,7-2 0 15,11-2-1-15,12-12 0 16,17-11-1-16,16-18 1 16,12-17 0-16,14-10-1 0,8-14 0 15,2-7 1-15,-4-3 1 16,-7 2-1-16,-7 6 0 15,-14 9 0-15,-7 9 1 16,-12 15-2-16,-12 17 2 16,-8 13-2-16,-1 9-1 15,-1 9 1-15,0 4-2 16,6 5 0-16,4-4-1 15,9 0-1-15,8-17-6 16,20 6-9-16,-6-35-11 16,25 7-7-16,-5-25-5 15,12-3-2-15,-4-16 2 16</inkml:trace>
  <inkml:trace contextRef="#ctx0" brushRef="#br1" timeOffset="1.06031E6">20454 13575 83 0,'-56'45'40'0,"-2"33"-1"0,-17 17-1 15,-5 30-32-15,1 14-2 16,7 12 0-16,7 1-2 15,14-3-1-15,16-12 0 16,21-13-1-16,23-22-1 16,27-22-1-16,25-17-2 15,25-21-3-15,27-4-17 16,0-26-16-16,19 0-1 15,-8-17-1-15,4 3 1 16</inkml:trace>
  <inkml:trace contextRef="#ctx0" brushRef="#br1" timeOffset="1.0611E6">20690 14100 69 0,'0'0'39'15,"0"0"-1"-15,0 26 1 0,-14 5-35 16,4 20 0-16,-9 10-2 15,1 16 0-15,-9 14-2 16,0 4 0-16,1 1 0 16,2-6-1-16,9-7 0 15,6-15-1-15,13-15-1 16,6-24-3-16,24-10-12 15,-2-28-19-15,12-7 0 16,-2-19-2-16,1-2 4 16</inkml:trace>
  <inkml:trace contextRef="#ctx0" brushRef="#br1" timeOffset="1.06128E6">20773 14597 58 0,'-20'-21'39'0,"-13"0"-2"16,6 20-3-16,-8-7-20 16,17 17-3-16,2-4-2 0,18 6-4 15,13-7-1-15,18-6-2 16,15-10 0-16,17-10-3 15,13-7-2-15,6-11-2 16,11 4-18-16,-13-19-16 16,6 11 1-16,-20-10-2 15,-4 11 0-15</inkml:trace>
  <inkml:trace contextRef="#ctx0" brushRef="#br1" timeOffset="1.06147E6">21280 14021 89 0,'-27'40'39'16,"-2"4"0"-16,9 24 1 15,-7 4-36-15,8 11-2 0,6 0-1 16,7 5-1-16,4-3-2 16,6-6-2-16,12-4-3 15,-2-24-19-15,20-1-14 16,-1-21-1-16,19-6 0 15,-7-22 0-15</inkml:trace>
  <inkml:trace contextRef="#ctx0" brushRef="#br1" timeOffset="1.06176E6">21899 14145 75 0,'-16'-15'40'0,"2"18"-1"15,-22 4 1-15,7 17-32 16,-20 14-3-16,0 15 0 16,-3 6-1-16,4 9 0 15,5 0-1-15,11 0-1 16,12-8 0-16,18-9-1 15,14-11-2-15,20-11-1 16,12-12-3-16,10-14-4 16,21 6-20-16,-14-21-11 15,13 5 0-15,-15-15-2 16</inkml:trace>
  <inkml:trace contextRef="#ctx0" brushRef="#br1" timeOffset="1.0621E6">22246 14214 85 0,'0'0'39'0,"-15"-14"1"16,4 28 1-16,-13 6-35 16,1 17-2-16,-6 8-1 15,-3 13 0-15,-2 5 0 16,8 4-1-16,5-3-1 15,10-4 1-15,11-12-2 16,20-12 1-16,12-20-1 16,14-14 1-16,12-17-1 15,7-14 0-15,2-13 1 16,-2-12 0-16,-9-4 0 0,-10-4-1 15,-15 1 0-15,-14-1-1 16,-16 7-1-16,-17 4-1 16,-4 14-2-16,-14 6-2 15,6 20-10-15,-16-4-12 16,21 21-10-16,-5-2-2 15,20 16-1-15,4-4 1 16</inkml:trace>
  <inkml:trace contextRef="#ctx0" brushRef="#br1" timeOffset="1.06312E6">22587 14731 44 0,'0'0'37'0,"0"0"3"15,0 0-2-15,0-13-16 16,0 13-12-16,12-7-5 15,-12 7-1-15,16-7-2 0,-5 6 0 16,1-1-1 0,1 4 0-16,-1-1 0 0,0 2-1 15,0 3 0-15,-12-6 0 16,16 18-1-16,-12-4 0 15,-7 1 0-15,-2 0 0 16,-7 1 1-16,3-1-1 16,-4 0 1-16,1-5-1 15,2-3 2-15,10-7-1 16,0 0 1-16,0 0 0 15,14-2-1-15,2-1 1 16,3-1 0-16,-1 2 0 16,2 1 0-16,-3 4 0 15,-4 4 0-15,-5 5 0 16,-7 3 0-16,-4 2 0 15,-5 4 0-15,-2 0 0 0,-2-3-1 16,0-2 0-16,2-1 0 16,10-15-2-16,-8 14 0 15,8-14-4-15,12-1-8 16,-12-19-15-16,20 13-10 15,-12-12-2-15,8 3 0 16</inkml:trace>
  <inkml:trace contextRef="#ctx0" brushRef="#br1" timeOffset="1.06364E6">22781 13737 75 0,'0'0'39'0,"-11"17"-1"15,24 6 1-15,5-1-32 16,17 9-2-16,12 4-1 15,11 14 0-15,5 4-1 16,7 10-2-16,-4 9 0 16,-5 7 0-16,-13 10-1 15,-10 5 0-15,-19 6-1 16,-15-2-1-16,-15 1 1 16,-14-1 0-16,-9-6-1 15,-7-12 1-15,2-10-2 16,-3-12-2-16,18-5-10 15,-10-29-17-15,25-5-7 16,9-19-1-16,0 0-1 0</inkml:trace>
  <inkml:trace contextRef="#ctx0" brushRef="#br1" timeOffset="1.06438E6">23551 14854 65 0,'-9'-12'40'0,"9"12"-2"15,9-22 2-15,5 13-31 16,1-8-3-16,8 6 0 16,1 2-2-16,0 6 0 15,-3 3-2-15,-2 7 0 16,-5 4 0-16,-4 9-2 15,-8 2-1-15,-7 4 1 16,-9 4 1-16,-1 1-1 16,-8-2 0-16,-4 3 2 15,2-4-1-15,2-3 0 16,1-2 0-16,3-5 0 0,8 0 0 15,5-5 1-15,6-13-1 16,11 17-1-16,7-12 1 16,6 1 0-16,9-3 0 15,4-2 0-15,3-3 0 16,5-2 0-16,1 2-2 15,-1-4-1-15,0 6-4 16,-10-9-6-16,9 20-11 16,-25-20-9-16,17 24-5 15,-18-11-7-15,6 6 1 16</inkml:trace>
  <inkml:trace contextRef="#ctx0" brushRef="#br2" timeOffset="1.74615E6">20616 1390 98 0,'21'-12'40'16,"-21"12"1"-16,0 0-2 16,0 0-38-16,69-46-1 15,-69 46 1-15,53-27 0 16,-53 27 0-16,47-18 0 15,14 13 0-15,-4 15-1 0,-11 14 0 16,-14 22 1-16,-16 16-2 16,-23 20 2-16,-28 11 0 15,-15 2 0-15,-5-9 0 16,3-4 0-16,6-11 1 15,10-11-3-15,13-14 3 16,18-12-3-16,15-12 1 16,18-11-1-16,19-15-1 15,12-6 0-15,18-6-2 16,4-6-1-16,14 3-6 15,-16-8-25-15,12 6-2 16,-11-2 1-16,-5 11-2 16</inkml:trace>
  <inkml:trace contextRef="#ctx0" brushRef="#br2" timeOffset="1.74654E6">21772 1784 101 0,'-21'-5'39'0,"5"11"1"15,-14 1 0-15,7 6-37 16,-13 5 1-16,1 7-1 16,-1 2 1-16,6 6-2 15,1 0 1-15,10 1-2 16,11-6 0-16,13-1 0 15,13-15-1-15,13-7 1 16,10-10-1-16,11-10 0 16,5-6 1-16,3-10 0 0,1-3-2 15,-9-7 2-15,-8 3-2 16,-8 0 1-16,-12 6-1 15,-10 5 1-15,-11 8-1 16,-3 19 1-16,-12-6 1 16,0 23-2-16,-1 9 2 15,4 5-2-15,8 7 0 16,4-1-2-16,17 0-4 15,2-19-26-15,26 0-6 16,0-22 1-16,19-9-3 16</inkml:trace>
  <inkml:trace contextRef="#ctx0" brushRef="#br2" timeOffset="1.74674E6">22634 1301 114 0,'-26'14'41'16,"-4"22"1"-16,-3 28-2 15,-7 19-38-15,10 5-1 16,14-8-1-16,5-4-1 16,9-9-1-16,2-13-6 15,13 4-29-15,-11-27-3 16,10-4 1-16,-12-27-2 15</inkml:trace>
  <inkml:trace contextRef="#ctx0" brushRef="#br2" timeOffset="1.7477E6">22338 1649 108 0,'0'0'39'16,"0"0"2"-16,13-3-2 16,21-3-36-16,-1 7-2 15,15-3 1-15,5 2-1 16,8-7 0-16,4 3 0 15,1-2-1-15,-5 1 1 16,-9 0-1-16,-8 2 0 16,-12 1 1-16,-10 1-1 15,-11 4 1-15,-11-3 0 16,-10 12-1-16,-7 4 1 15,-4 5 0-15,-5 6 1 16,-1 5-1-16,0 5 1 0,8 1-1 16,5 0 0-16,9-2-1 15,11-7 2-15,8-6-2 16,9-12 0-16,8-7-1 15,4-10 1-15,1-9-1 16,-3-12-1-16,-4-7 1 16,-4-9-1-16,-6-2 2 15,-5 0-2-15,-4 0 1 16,-6 4 0-16,-4 6 1 15,0 9 1-15,0 7 0 16,0 19 1-16,-3-14-1 16,3 14 0-16,5 11 1 15,2-1-2-15,-7-10 1 16,22 21 0-16,-4-12 0 0,0 3-1 15,6-6 1-15,-1 0-1 16,1-2 1-16,-1-4-1 16,-3 4 0-16,-3-3 2 15,-2 8-2-15,-15-9 0 16,11 23 0-16,-15-5 0 15,-5 6 0-15,-4 3 0 16,-1 0 0-16,2 2 0 16,0-4 0-16,3-5 0 15,4-5 0-15,5-15 0 16,16 4 0-16,5-15 0 15,4-7 0-15,3-9 0 16,5-5 0-16,1-1 0 16,-3-1 0-16,-6 2 0 0,-2 5 0 15,-7 7 0-15,-6 3 0 16,-10 17 0-16,0 0 0 15,0 0 0-15,-9 15 0 16,-1 6 0-16,0 7 0 16,2 1 0-16,1 3 0 15,3-2 0-15,7 0 0 16,4-8 0-16,8-7 0 15,8-13 0-15,8-9 0 16,6-10 0-16,5-8 0 16,3-8 0-16,1-1 0 15,-1-2 0-15,-7 4 0 16,-6 4 0-16,-7 6 0 15,-13 13 0-15,-12 9 0 16,0 0 0-16,-19 29 0 0,1-3 0 16,0 7 0-16,0 2 0 15,3 0-3-15,18 2-11 16,-7-18-13-16,28 4-13 15,3-17-2-15,21-2 1 16,2-15-3-16</inkml:trace>
  <inkml:trace contextRef="#ctx0" brushRef="#br2" timeOffset="1.74802E6">24317 1421 119 0,'-29'-1'43'15,"-14"3"1"1,11 13-2-16,-11 0-40 0,14 3 0 15,9 5-1-15,7-1 1 16,12 2-2-16,12 3 0 16,11-6 0-16,7 3 0 15,3-2 0-15,2 0 0 16,-4-1 0-16,-4 2 0 15,-7 0 0-15,-7 2 0 16,-11 0 0-16,-9 4 0 16,-10 0 0-16,-6 0 0 15,-5 0 0-15,-8 0 0 16,3 6-13-16,-16-17-19 15,18 14-10-15,-10-9-1 16,13 1-2-16,-3-7 1 0</inkml:trace>
  <inkml:trace contextRef="#ctx0" brushRef="#br2" timeOffset="1.7491E6">22682 4353 101 0,'-29'-1'39'16,"7"-12"1"-16,22 13-2 16,18-27-38-16,19 8 2 15,21 2-2-15,12 2 2 16,3 3-1-16,3 8 1 0,-7 3-1 15,-6 4 1-15,-15 9-1 16,-14 6 0-16,-21 6 1 16,-14 7-1-16,-19 2 0 15,-7 4 0-15,-7-3 0 16,-5 1-1-16,5-4 0 15,7-5 0-15,10-4-1 16,15-6 1-16,16-5 0 16,18-2-1-16,13-2 2 15,6-1-1-15,4-2 1 16,-1 4 0-16,-6 4 0 15,-6 4 0-15,-19 8 0 16,-18 5 0-16,-20 7 0 16,-18 5 0-16,-8 3 0 0,-12 0-1 15,0 3-3-15,-5-11-2 16,20 8-12-16,0-20-21 15,24 4-2-15,6-18 1 16,24 5-2-16</inkml:trace>
  <inkml:trace contextRef="#ctx0" brushRef="#br2" timeOffset="1.74962E6">23191 5348 103 0,'-17'-22'38'15,"4"9"1"-15,-11-15-3 16,3 17-31-16,-9 1 0 16,1 12-1-16,-8 8 0 15,2 8-2-15,-3 6 1 16,4 6-2-16,2 5 0 15,5-3 0-15,7 3 0 16,14-6 1-16,12-5-2 16,13-9 1-16,13-9 0 0,11-9 0 15,7-9 0-15,9-9-1 16,2-5 1-16,-3-4-1 15,-7-2 1-15,-7 3-1 16,-11 3 1-16,-11 7-1 16,-11 9 0-16,-11 10 1 15,0 0-1-15,-21 23 0 16,7 4-1-16,-1 0 1 15,7 6-2-15,4-3 0 16,13-2-1-16,8-9-2 16,20-3-6-16,-3-26-23 15,24 0-6-15,-7-21 1 16,15-6-1-16</inkml:trace>
  <inkml:trace contextRef="#ctx0" brushRef="#br2" timeOffset="1.7498E6">23827 4759 113 0,'-27'47'40'0,"-11"5"1"16,7 29-4-16,-2-3-34 16,9 5-1-16,4 2-1 15,6-6-2-15,10 0-2 16,-3-18-9-16,14 2-26 15,-8-18-1-15,13-8 1 16,-9-22-2-16</inkml:trace>
  <inkml:trace contextRef="#ctx0" brushRef="#br2" timeOffset="1.75075E6">23466 5198 111 0,'0'0'39'15,"-11"7"2"-15,23 5-3 16,6-6-35-16,19-3-1 15,12-3 0-15,8-1 0 16,9-6-1-16,0-1 0 16,4-4 0-16,-4 0-1 15,-9 0 1-15,-8 2-1 16,-12 1 1-16,-9 0 0 15,-17 4 0-15,-11 5 0 16,0 0 0-16,-21 14 0 0,-3 4 0 16,-3 7-1-16,-3 10 1 15,3 6-1-15,2 8 1 16,7 2-1-16,7-1 1 16,11-3-1-16,12-8 0 15,10-9 0-15,7-12 0 16,8-10 0-16,2-15 0 15,3-10 0-15,0-11-1 16,-8-7 1-16,-2-8 0 16,-8-4 0-16,-5-3 0 15,-8 3-1-15,-6 3 1 16,-6 6 0-16,-5 9 1 15,0 6-2-15,-2 8 1 16,8 15 0-16,-12-6 0 0,12 6 0 16,5 12 0-16,7-3 0 15,5-1 0-15,4 0 0 16,3 0 1-16,4-2-1 15,-4 0 1-15,-1 2-1 16,-5-1 1-16,-3 1-1 16,-7 2 2-16,-1 4-2 15,-8 2 0-15,-6 5 0 16,-2 4 0-16,-4 2 0 15,-1 2 0-15,-1-2 0 16,2-2 0-16,-1-4 0 16,8-6 0-16,6-15 0 15,0 0 0-15,12-9 0 16,5-14 0-16,3-4 0 15,3-6 0-15,2-3 0 0,-1 0 0 16,-2 4 0-16,-4 7 0 16,-5 5 0-16,-5 10 0 15,-8 10 0-15,0 0 0 16,0 0 0-16,5 15 0 15,-5-3 0-15,0-12 0 16,8 13 0-16,4-13 0 16,3-4 0-16,4-5 0 15,6-4 0-15,1-2 0 16,1 0 0-16,-5 0 0 15,0 1 0-15,-7 3 0 16,-2 6 0-16,-13 5 0 16,10 3 0-16,-11 9 0 15,-4 4 0-15,-2 5 0 0,3 3 0 16,-2 5 0-16,0 1 0 15,6 4 0-15,-1-9-11 16,17 8-4-16,-16-33-8 16,39 24-18-16,-15-26 0 15,20 1-1-15,-5-20 3 16</inkml:trace>
  <inkml:trace contextRef="#ctx0" brushRef="#br2" timeOffset="1.75106E6">25233 4965 113 0,'-29'4'39'0,"-3"19"1"16,-12-2 0-16,-3 8-36 0,8 2-2 16,3 3 0-16,12-4 0 15,9 3 0-15,11-8 0 16,12-1-2-16,9-7 0 15,13-3 1-15,1-3 0 16,5-3 0-16,-1-1-1 16,-5 1 2-16,-7 1-1 15,-6 2 0-15,-12 4-1 16,-8 3 2-16,-11 4-2 15,-7 2-2-15,-4 1 0 16,-3-4-5-16,3 12-9 16,-15-14-23-16,16 7-1 15,-10-12-2-15,14 0-1 16</inkml:trace>
  <inkml:trace contextRef="#ctx0" brushRef="#br2" timeOffset="1.75432E6">20830 9352 83 0,'15'-16'37'16,"-9"6"-2"-16,-6 10 1 15,-15 16-32-15,-1 8 0 16,-11 2 0-16,-1 10 2 15,-5-2-1-15,4 4-1 0,0-7 0 16,9-2 0-16,8-9-1 16,14-2 0-16,15-10-1 15,11-4-1-15,10-5-1 16,8 1 1-16,5-1-1 15,1 3 1-15,-4 2-1 16,-7 7 0-16,-10 10 1 16,-10 9 0-16,-16 7-1 15,-10 3 1-15,-9 1-2 16,-6-1 0-16,0-3-2 15,-4-12-3-15,10 1-8 16,-2-26-22-16,16 0-2 16,0-29 1-16,14 2-1 15</inkml:trace>
  <inkml:trace contextRef="#ctx0" brushRef="#br2" timeOffset="1.75448E6">20944 9440 104 0,'-22'-30'37'0,"10"17"2"15,-3-2-2-15,15 15-30 16,12-12-2-16,13 9-3 15,16-2-3-15,6-2-4 16,24 7-30-16,-4-10-3 16,18 11 1-16,-6-4-3 15</inkml:trace>
  <inkml:trace contextRef="#ctx0" brushRef="#br2" timeOffset="1.75497E6">22002 9643 70 0,'-11'-6'37'0,"-11"-6"0"16,2 5 1-16,-12-10-12 15,4 17-18-15,-8-6 0 16,7 11-2-16,-5 1-2 16,5 8 0-16,3 4-1 15,5 6-1-15,7 5 0 16,8 3-1-16,6 2 0 15,8-3 0-15,9-2-1 0,8-8 1 16,10-9-1-16,5-7 0 16,6-12 1-16,-1-12-1 15,2-8 0-15,-3-6 0 16,-4-7 1-16,-7 1-1 15,-5-1-1-15,-6 4 1 16,-7 6-1-16,-4 7 1 16,-6 10 0-16,-5 13 0 15,0 0 0-15,7 24 1 16,-7 0 0-16,5 5-1 15,4 2-1-15,2-2-1 16,7-1-5-16,2-21-16 16,17 7-15-16,-3-25-2 15,13 2 1-15,-3-23-2 0</inkml:trace>
  <inkml:trace contextRef="#ctx0" brushRef="#br2" timeOffset="1.75515E6">22725 9076 108 0,'-18'19'37'0,"-15"14"2"15,4 27 0-15,-4 7-34 16,0 13-1-16,4 4-2 16,6 5 1-16,9-1-3 15,9-9 0-15,9-6-4 16,2-25-21-16,12 4-12 15,-5-22-1-15,8-8-1 16,-7-21 0-16</inkml:trace>
  <inkml:trace contextRef="#ctx0" brushRef="#br2" timeOffset="1.75608E6">22470 9509 107 0,'-19'-7'38'0,"19"7"2"15,-6 10-3-15,23-7-33 16,5 0-2-16,17 2 1 15,7-5-2-15,11 0 1 16,8-6-1-16,2 0 0 16,-2 0 0-16,-6 1-1 15,-8-2 0-15,-12 6 0 16,-8 1 1-16,-14 2 0 15,-17-2 0-15,-6 24 1 0,-17-3-1 16,-5 5 1-16,-4 9 0 16,-5 4 0-16,3 6-1 15,2-1 0-15,9 0 0 16,9-5 0-16,14-9-1 15,17-10 0-15,9-11 2 16,11-13-2-16,5-11 0 16,7-10 0-16,-4-11 0 15,-2-5 0-15,-7-3 0 16,-7 0 0-16,-12 3 0 15,-7 3-3-15,-6 5 3 16,-4 7-1-16,-4 7 0 16,-1 7-1-16,5 12 2 0,0 0-1 15,0 0 2-15,15-6-1 16,4 10 0-16,8 2 1 15,2 0 0-15,3 2 0 16,1 0 0-16,-2 5 2 16,-7 1-3-16,-3 3 0 15,-8 4 0-15,-6 3 0 16,-8 1 0-16,-6 2 0 15,-5 0 0-15,-1-5 0 16,1-3 0-16,-1-2 0 16,13-17 0-16,-9 12 0 15,9-12 0-15,23-25 0 16,0 2 0-16,4-5 0 15,7-7 0-15,2-2 0 0,0-1 0 16,-4 6 0-16,-5 3 0 16,-6 8 0-16,-8 8 0 15,-13 13 0-15,0 0 0 16,-2 12 0-16,-5 5 0 15,-3 3 0-15,1 2 0 16,3-1 0-16,5-4 0 16,8-6 0-16,6-5 0 15,7-7 0-15,4-7 0 16,3-7 0-16,3-2 0 15,-1-4 0-15,1-2 0 16,-4 2 0-16,-6 4 0 16,-3 2 0-16,-6 7 0 15,-11 8 0-15,13 8 0 0,-13 8 0 16,-4 6 0-16,1 8 0 15,-3 3 0-15,5 5 0 16,1 0 0-16,3-3 0 16,10 0-5-16,1-23-10 15,22 10-3-15,-12-29-17 16,26 1-6-16,-5-18 0 15,13-1 1-15</inkml:trace>
  <inkml:trace contextRef="#ctx0" brushRef="#br2" timeOffset="1.75639E6">24326 9373 126 0,'-19'-13'40'0,"8"17"2"16,-17-8-9-16,7 13-30 0,1 5-1 16,1 5 0-16,3 3-1 15,4 3 1-15,6 4 0 16,5-4 0-16,6 3-2 15,3-4 0-15,5-2 0 16,0-1 0-16,0-1 0 16,2-6 0-16,-3 2 0 15,-2-1 0-15,-3-1 0 16,-7 5 0-16,-5-2 0 15,-7 7 0-15,-5 2 0 16,-6-2 0-16,-6 6 0 16,-6-3 0-16,0 8-4 15,-8-13-10-15,15 15-7 0,-14-21-20 16,10 5-1-1,-2-13 0-15,9 2-1 0</inkml:trace>
  <inkml:trace contextRef="#ctx0" brushRef="#br2" timeOffset="1.76031E6">20120 12027 65 0,'1'-25'35'15,"-3"7"0"-15,-13-4-8 16,-1 19-14-16,-23-1-4 0,8 12-2 15,-11 2-2-15,4 10 0 16,-4 0-1-16,9 5-1 16,4-6-1-16,10 1 0 15,10-5 0-15,9-2 0 16,13-11-1-16,13-8 0 15,14-8 0-15,7-6 0 16,8-5 0-16,5 0-1 16,-1-4 1-16,1 4-1 15,-8 4 1-15,-9 12-1 16,-14 15 1-16,-12 15-1 15,-17 18 1-15,-13 17-1 16,-13 13 0-16,-10 12 1 16,-3 5-1-16,-4 0 0 0,7-8-1 15,5-10-1-15,14-14-3 16,8-26-8-16,25-6-25 15,4-29 0-15,26-7-1 16,5-19-2-16</inkml:trace>
  <inkml:trace contextRef="#ctx0" brushRef="#br2" timeOffset="1.76171E6">20139 11956 48 0,'0'0'29'0,"-11"-5"1"16,11 5 0-16,-14-11-24 15,14 11-2-15,0 0 0 16,-12-8 0-16,1 3 1 15,11 5-1-15,-20 3 2 16,8 4-1-16,-8-2 0 16,4 3-1-16,-7-1 0 15,1 5-1-15,-3-4 0 16,3 4 0-16,-2 2-1 15,3 3 1-15,1 4-1 16,2 3 0-16,3 3-1 16,2 6 1-16,4 1-1 0,5 0 0 15,5 1-1-15,5-4 1 16,6-6-1-16,4-3 1 15,7-12-1-15,8-12 1 16,9-14 0-16,6-9-1 16,5-12 1-16,7-7-1 15,2-5 1-15,1-1-1 16,-5 2 0-16,-5 6 0 15,-7 8 1-15,-10 7-1 16,-7 7 0-16,-12 10 0 16,-15 10 0-16,0 0 0 15,0 0 1-15,-14 9-1 16,0 2 0-16,0-2 0 15,1 0 0-15,2-1 0 0,0 1 0 16,11-9 0-16,-13 8 0 16,13-8 0-16,0 0 0 15,0 0 0-15,0 0 0 16,0 0 0-16,-1 12 0 15,1-12 0-15,-8 14 1 16,0 0-1-16,-4 8 0 16,-5 4 0-16,-4 13 1 15,-8 11-1-15,-2 10 0 16,-6 11 2-16,-6 10-2 15,-2 1 1-15,3 0-1 16,2-3 1-16,5-6-1 16,8-11 0-16,5-12 0 15,11-12-2-15,8-13-2 0,3-25-5 16,23 18-25-16,-10-36-4 15,10 1 0-15,-3-15-2 16</inkml:trace>
  <inkml:trace contextRef="#ctx0" brushRef="#br2" timeOffset="1.76254E6">21035 12519 49 0,'0'0'34'15,"9"-23"1"-15,-9 23-1 16,-9-30-20-16,9 30-1 15,-20-18-5-15,11 12-1 16,-14 1-3-16,3 8 1 16,-4 4-2-16,1 9 1 0,-5 5-2 15,3 7 0-15,-1-1 0 16,8 4-1-16,4-1 1 15,9-3-2-15,6-5 1 16,11-7-1-16,6-11 1 16,14-5-1-16,7-9 1 15,6-7-1-15,0-6 0 16,6 1 2-16,-8-6-2 15,-1 3 1-15,-7 2 0 16,-8 4 0-16,-9 3 0 16,-7 8 0-16,-11 8-1 15,0 0 0-15,-2 21 0 16,-4 1-1-16,-2 4 1 15,2 5-1-15,4 2 1 16,2-1-2-16,8-2 0 0,4-13-2 16,13-3-4-16,-4-23-24 15,22-2-6-15,-6-21 1 16,10-4 0-16</inkml:trace>
  <inkml:trace contextRef="#ctx0" brushRef="#br2" timeOffset="1.76273E6">21536 12077 95 0,'-20'35'37'16,"-7"8"1"-16,9 20-2 16,-5 1-34-16,4 8-1 0,4-2-1 15,3-2-1-15,8-3-2 16,0-13-2-16,9 3-8 15,-5-26-24-15,11-2 1 16,-11-27-3-16,14 8 2 16</inkml:trace>
  <inkml:trace contextRef="#ctx0" brushRef="#br2" timeOffset="1.7637E6">21325 12456 95 0,'0'0'39'0,"4"12"0"16,15-2 1-16,-5-7-36 15,19-3-2-15,7-5 0 16,6-3 0-16,6-4-1 0,2 0 0 16,-3-2-1-16,-6 2 0 15,-8 2 1-15,-4 3-1 16,-9 2 0-16,-13 5 0 15,-11 0 1-15,-7 14 0 16,-10-1 0-16,-4 6 0 16,-3 7 0-16,-4 2-1 15,5 4 1-15,-2 1-1 16,7 1 1-16,9-2-2 15,9-4 2-15,9-9-2 16,10-7 1-16,9-6 0 16,6-10 0-16,8-7 0 15,-3-6-1-15,2-6 1 16,-3-7 0-16,-8-1 1 0,-6-2-2 15,-5 2 2-15,-9 1-1 16,-5 5 1-16,-5 2-1 16,-3 6 1-16,-2 7-1 15,5 10-1-15,-8-12 1 16,8 12 0-16,0 0 0 15,13 4 1-15,0-1-1 16,2 4 1-16,3-4-1 16,0 3 2-16,2-1-2 15,0 1 1-15,-5-2 0 16,-3 2 0-16,-1 1-1 15,-11-7 1-15,11 14-1 16,-9-3 0-16,-7 4 0 16,-1 4-1-16,-3 3 1 0,-2 1-2 15,1 2 2-15,1-1-1 16,2-2 1-16,4-8-2 15,3-14 3-15,12 3-1 16,3-17 0-16,9-11 2 16,2-7-1-16,3-6 0 15,3-7 0-15,0-1 0 16,-1 3 0-16,-6 6 0 15,-3 8 0-15,-8 11-2 16,-3 8 1-16,-11 10 1 16,4 15-1-16,-8 3 1 15,0 6-1-15,0 4 1 16,1-3-1-16,4 0 1 15,4-7-2-15,9-5 2 16,4-10 0-16,6-5-2 0,2-7 1 16,6-6-1-16,0-6 2 15,2-1-2-15,-5-5 2 16,0 2-2-16,-4 1 1 15,-6 3 0-15,-3 5 0 16,-3 7 0-16,-13 9 0 16,13 0 0-16,-10 12 0 15,-6 9 1-15,0 5-1 16,1 2 1-16,-1 6-2 15,2-1-1-15,5 2-3 16,-2-10-4-16,16 4-6 16,-6-23-5-16,22 2-20 15,-9-17-1-15,19-3 0 16,-8-19 2-16</inkml:trace>
  <inkml:trace contextRef="#ctx0" brushRef="#br2" timeOffset="1.76399E6">23018 12107 117 0,'-15'10'40'15,"-15"-2"1"-15,8 22-6 16,-4-9-33-16,6 4 0 16,1 3-1-16,5 2 0 15,9-5 0-15,8 1 0 16,8-5 0-16,4-4 0 15,3-3-1-15,1-4 0 16,0 2 1-16,-2-3 0 16,-6 0-1-16,-7 1 1 0,-4 2-2 15,-5 0 1-15,-1 3-3 16,-5-5-1-16,4 10-8 15,-15-19-8-15,19 11-20 16,-15-13-1-16,18 1 1 16,-29-2-1-16</inkml:trace>
  <inkml:trace contextRef="#ctx0" brushRef="#br2" timeOffset="1.76741E6">19042 15716 60 0,'0'0'39'0,"13"-23"-1"15,-1 24 0-15,-12-1-34 16,10 21-2-16,-5 9-1 15,-1 16 1-15,-7 13 0 16,-5 17-1-16,-5 9 1 16,0 4-2-16,-4-2 0 15,5-9 0-15,5-10-1 16,7-17-3-16,12-13-2 15,0-36-30-15,27-7-1 16,1-31 0-16,13-5 0 16</inkml:trace>
  <inkml:trace contextRef="#ctx0" brushRef="#br2" timeOffset="1.76761E6">19615 15597 65 0,'-2'-24'39'0,"2"24"-1"15,-14 20 1-15,7 21-32 16,-9 12-3-16,-1 15-2 15,1 9 0-15,2 8-2 16,4 0 0-16,5-3-1 16,10-8-2-16,8-19-2 15,20-5-32-15,-3-28 0 16,21-7-1-16,-1-28-1 15</inkml:trace>
  <inkml:trace contextRef="#ctx0" brushRef="#br2" timeOffset="1.76828E6">20800 16023 41 0,'-1'-10'35'0,"1"10"0"15,-12-15 0-15,12 15-26 16,-22 0-4-16,4 9 0 15,-7 0 1-15,2 12-2 16,-9 1 0-16,4 12 0 0,-2 0-1 16,2-1 1-16,6-3-2 15,9-1 0-15,8-9 0 16,8-8-1-16,9-12 0 15,11-5-1-15,6-14 1 16,5-3-2-16,5-5 2 16,2-3-1-16,-2 0 0 15,-5 1 0-15,0 4 1 16,-10 5-1-16,-3 6 1 15,-7 7 0-15,-2 8-1 16,-3 10 1-16,-4 7-1 16,0 12 1-16,0 6-1 15,0 3-1-15,3 0-1 16,2-4-1-16,8-6-1 0,5-16-1 15,13-1-8-15,-6-39-24 16,21 0-1-16,-8-30 1 16,18 2 1-16</inkml:trace>
  <inkml:trace contextRef="#ctx0" brushRef="#br2" timeOffset="1.76846E6">21458 15526 69 0,'-27'21'38'0,"15"23"0"16,-7 3-4-16,6 22-30 15,-3 8 0-15,6 10-3 16,3 0-1-16,4-2-3 16,3-4-1-16,-1-19-32 15,15 0-1-15,-8-24-1 0,12-7 0 16</inkml:trace>
  <inkml:trace contextRef="#ctx0" brushRef="#br2" timeOffset="1.76942E6">21313 15957 65 0,'-26'-12'38'16,"15"17"0"-16,11-5 1 16,-2 12-33-16,18-8-1 15,14 1-2-15,11-6-1 16,7-1-1-16,7-6 1 15,2 1-1-15,-1-3 0 16,-4 1-1-16,-8 2 0 0,-11 0 1 16,-9 5-1-16,-10 3 0 15,-14-1 1-15,4 13-1 16,-13 1 0-16,-2 2 1 15,-8 8-1-15,2 6 0 16,-2 6 0-16,3 4 1 16,2 1-1-16,4 0-1 15,6-2 1-15,8-3-1 16,6-8 0-16,8-12 0 15,6-8 1-15,7-13-1 16,3-12 1-16,2-8 1 16,-4-9-1-16,1-5 0 15,-9-6 0-15,-4-2 1 16,-6-2-1-16,-10 2 0 0,-4 9 0 15,-3 3 0-15,-4 9 0 16,-1 4 0-16,1 9 0 16,7 13 0-16,-11-3 0 15,11 3 1-15,6 15-1 16,5-4 1-16,2-1-1 15,6 1 1-15,2-3 0 16,1 0 0-16,0 1 0 16,-1 1 0-16,-4 1 0 15,-3 2 0-15,-6 3 0 16,-6 5-1-16,-2 1 1 15,-3 7-1-15,-4-2 0 16,-2 3 0-16,-2 0 0 16,3-2 0-16,1-6 0 15,5-6 0-15,2-16 0 0,0 0-1 16,21-19 1-16,-7-7 0 15,8-9 0-15,-1-3 0 16,2-3 0-16,2 2 0 16,-4 4 1-16,-2 8-1 15,-7 7 0-15,0 9 1 16,-12 11-1-16,9 0 0 15,-9 12 0-15,0 4 0 16,-1 2 1-16,-1 1-1 16,3 3 0-16,1-6-1 15,5-3 2-15,-7-13-1 16,22 8 0-16,-8-13 1 0,8-6-1 15,-2-3 1-15,3-5-1 16,1 0 1-16,-2-3-1 16,-1 2 1-16,-1 4-1 15,-6 2 1-15,-3 4-1 16,-11 10 0-16,16-1 0 15,-16 1 0-15,4 23 0 16,-5-4-1-16,-4 7 0 16,-1 1-2-16,4 6-3 15,-10-9-5-15,16 15-6 16,-18-26-16-16,20 14-7 15,-6-27-1-15,20 11 2 16</inkml:trace>
  <inkml:trace contextRef="#ctx0" brushRef="#br2" timeOffset="1.76987E6">22852 15819 45 0,'0'0'40'0,"0"0"0"15,0 0 0-15,4 10-16 16,-4-10-17-16,-17 16-2 15,4 2-2-15,-1 7-1 16,-2 4 0-16,-3 4-1 0,3 3 0 16,3 2-1-16,5-6 0 15,5-5 0-15,8-10 0 16,5-6-1-16,8-9 1 15,8-7 0-15,3-2 0 16,2-5 0-16,-2 4 1 16,0 1-1-16,-6 7 1 15,-7 9 0-15,-4 8-1 16,-11 7 1-16,-5 8-1 15,-10 3-2-15,-3 7 1 16,-5 2-2-16,4 1-2 16,-8-13-8-16,16 13-10 15,-11-24-17-15,19 4-1 16,2-25 1-16,13 7-1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04/11/2014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customXml" Target="../ink/ink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emf"/><Relationship Id="rId4" Type="http://schemas.openxmlformats.org/officeDocument/2006/relationships/customXml" Target="../ink/ink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customXml" Target="../ink/ink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customXml" Target="../ink/ink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emf"/><Relationship Id="rId4" Type="http://schemas.openxmlformats.org/officeDocument/2006/relationships/customXml" Target="../ink/ink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emf"/><Relationship Id="rId4" Type="http://schemas.openxmlformats.org/officeDocument/2006/relationships/customXml" Target="../ink/ink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emf"/><Relationship Id="rId4" Type="http://schemas.openxmlformats.org/officeDocument/2006/relationships/customXml" Target="../ink/ink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0664889"/>
              </p:ext>
            </p:extLst>
          </p:nvPr>
        </p:nvGraphicFramePr>
        <p:xfrm>
          <a:off x="214283" y="685801"/>
          <a:ext cx="8750332" cy="4644501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cards to help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us make the formulae for metal/non-metal compounds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Formulae into words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Words into formulae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answer tough test-type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Copy and answer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some test-type questions on metal/non-metal compounds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practice will give us the skills we need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Check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Whether we are ready for the new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 the new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unit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next.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138239" y="-1147764"/>
            <a:ext cx="6858000" cy="915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02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01240" y="151560"/>
              <a:ext cx="8749080" cy="5905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6120" y="135000"/>
                <a:ext cx="8780040" cy="5929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0363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54720" y="265680"/>
              <a:ext cx="9138960" cy="5657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57240" y="254520"/>
                <a:ext cx="9150120" cy="5673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948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1840" y="140040"/>
              <a:ext cx="8597520" cy="5868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5640" y="125280"/>
                <a:ext cx="8624160" cy="589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8836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6040" y="184680"/>
              <a:ext cx="6418440" cy="4350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8120" y="168480"/>
                <a:ext cx="6440040" cy="4381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8245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11040" y="259920"/>
              <a:ext cx="6392880" cy="5466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6640" y="245880"/>
                <a:ext cx="6411960" cy="5493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54160" y="341280"/>
              <a:ext cx="8692200" cy="6133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41560" y="336240"/>
                <a:ext cx="8713440" cy="614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760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248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326174"/>
              </p:ext>
            </p:extLst>
          </p:nvPr>
        </p:nvGraphicFramePr>
        <p:xfrm>
          <a:off x="533400" y="152400"/>
          <a:ext cx="8094663" cy="545619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October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958235" cy="6781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409720" y="266040"/>
              <a:ext cx="3681360" cy="626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94960" y="250560"/>
                <a:ext cx="3705480" cy="655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1840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76199"/>
            <a:ext cx="1981200" cy="607351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305440" y="1337400"/>
              <a:ext cx="3413880" cy="45392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96080" y="1320840"/>
                <a:ext cx="3432960" cy="4570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7780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47800" cy="585053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433880" y="832680"/>
              <a:ext cx="2761560" cy="47617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22360" y="823680"/>
                <a:ext cx="2786760" cy="478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3514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9" y="0"/>
            <a:ext cx="2529191" cy="3962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27680" y="1519920"/>
              <a:ext cx="5477400" cy="42753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5080" y="1514160"/>
                <a:ext cx="5497920" cy="4293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6057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9" y="76199"/>
            <a:ext cx="2220467" cy="591502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360160" y="1636560"/>
              <a:ext cx="3440520" cy="3766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46120" y="1620720"/>
                <a:ext cx="3469320" cy="3795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824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912766" cy="599122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938240" y="1305720"/>
              <a:ext cx="6559200" cy="5434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24200" y="1297800"/>
                <a:ext cx="6582240" cy="5451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6267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9" y="0"/>
            <a:ext cx="9067801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48400" y="328320"/>
              <a:ext cx="3876120" cy="6048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4720" y="316080"/>
                <a:ext cx="3895560" cy="607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006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9020</TotalTime>
  <Words>184</Words>
  <Application>Microsoft Office PowerPoint</Application>
  <PresentationFormat>On-screen Show (4:3)</PresentationFormat>
  <Paragraphs>32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551</cp:revision>
  <dcterms:created xsi:type="dcterms:W3CDTF">2006-08-16T00:00:00Z</dcterms:created>
  <dcterms:modified xsi:type="dcterms:W3CDTF">2014-11-04T03:03:08Z</dcterms:modified>
</cp:coreProperties>
</file>