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75" r:id="rId2"/>
    <p:sldId id="281" r:id="rId3"/>
    <p:sldId id="5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5" d="100"/>
          <a:sy n="75" d="100"/>
        </p:scale>
        <p:origin x="100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29/10/2014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5187334"/>
              </p:ext>
            </p:extLst>
          </p:nvPr>
        </p:nvGraphicFramePr>
        <p:xfrm>
          <a:off x="214283" y="685801"/>
          <a:ext cx="8750332" cy="5669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Investigate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corrosion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rusting to go faster or slower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Investigate corrosion inhibitors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corrosion slow down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pages on “metals” from the </a:t>
                      </a:r>
                      <a:r>
                        <a:rPr lang="en-NZ" sz="28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HRT and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keep our records up-to-date for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8649</TotalTime>
  <Words>162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539</cp:revision>
  <dcterms:created xsi:type="dcterms:W3CDTF">2006-08-16T00:00:00Z</dcterms:created>
  <dcterms:modified xsi:type="dcterms:W3CDTF">2014-10-28T23:38:18Z</dcterms:modified>
</cp:coreProperties>
</file>