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568" r:id="rId3"/>
    <p:sldId id="281" r:id="rId4"/>
    <p:sldId id="5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515866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how to make and test for 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Carbon Dioxide using metal carbonates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word equations from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metal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carbonates+acid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pattern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err="1" smtClean="0">
                <a:solidFill>
                  <a:srgbClr val="FFFF00"/>
                </a:solidFill>
              </a:rPr>
              <a:t>Sharna</a:t>
            </a:r>
            <a:r>
              <a:rPr lang="en-NZ" sz="10800" smtClean="0">
                <a:solidFill>
                  <a:srgbClr val="FFFF00"/>
                </a:solidFill>
              </a:rPr>
              <a:t>-Lee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8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8649</TotalTime>
  <Words>168</Words>
  <Application>Microsoft Office PowerPoint</Application>
  <PresentationFormat>On-screen Show (4:3)</PresentationFormat>
  <Paragraphs>30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537</cp:revision>
  <dcterms:created xsi:type="dcterms:W3CDTF">2006-08-16T00:00:00Z</dcterms:created>
  <dcterms:modified xsi:type="dcterms:W3CDTF">2014-10-23T03:58:13Z</dcterms:modified>
</cp:coreProperties>
</file>