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75" r:id="rId2"/>
    <p:sldId id="281" r:id="rId3"/>
    <p:sldId id="5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5" d="100"/>
          <a:sy n="75" d="100"/>
        </p:scale>
        <p:origin x="100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282174"/>
              </p:ext>
            </p:extLst>
          </p:nvPr>
        </p:nvGraphicFramePr>
        <p:xfrm>
          <a:off x="214283" y="685801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acids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plus reactive metals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two areas overlap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word equations for acids plus metals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the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acids plus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reactions that earn many people their wages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metals plus acid and metals plus oxygen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have some HRT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and “group brains” to advance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covered the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8649</TotalTime>
  <Words>191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535</cp:revision>
  <dcterms:created xsi:type="dcterms:W3CDTF">2006-08-16T00:00:00Z</dcterms:created>
  <dcterms:modified xsi:type="dcterms:W3CDTF">2014-10-22T23:15:52Z</dcterms:modified>
</cp:coreProperties>
</file>