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275" r:id="rId2"/>
    <p:sldId id="281" r:id="rId3"/>
    <p:sldId id="567" r:id="rId4"/>
    <p:sldId id="568" r:id="rId5"/>
    <p:sldId id="569" r:id="rId6"/>
    <p:sldId id="570" r:id="rId7"/>
    <p:sldId id="571" r:id="rId8"/>
    <p:sldId id="572" r:id="rId9"/>
    <p:sldId id="573" r:id="rId10"/>
    <p:sldId id="574" r:id="rId11"/>
    <p:sldId id="575" r:id="rId12"/>
    <p:sldId id="576" r:id="rId13"/>
    <p:sldId id="577" r:id="rId14"/>
    <p:sldId id="578" r:id="rId15"/>
    <p:sldId id="579" r:id="rId16"/>
    <p:sldId id="580" r:id="rId17"/>
    <p:sldId id="581" r:id="rId18"/>
    <p:sldId id="582" r:id="rId19"/>
    <p:sldId id="583" r:id="rId20"/>
    <p:sldId id="584" r:id="rId21"/>
    <p:sldId id="585" r:id="rId22"/>
    <p:sldId id="586" r:id="rId23"/>
    <p:sldId id="587" r:id="rId24"/>
    <p:sldId id="588" r:id="rId25"/>
    <p:sldId id="589" r:id="rId26"/>
    <p:sldId id="590" r:id="rId27"/>
    <p:sldId id="591" r:id="rId28"/>
    <p:sldId id="592" r:id="rId29"/>
    <p:sldId id="593" r:id="rId30"/>
    <p:sldId id="594" r:id="rId31"/>
    <p:sldId id="595" r:id="rId32"/>
    <p:sldId id="596" r:id="rId33"/>
    <p:sldId id="597" r:id="rId34"/>
    <p:sldId id="598" r:id="rId35"/>
    <p:sldId id="599" r:id="rId36"/>
    <p:sldId id="600" r:id="rId37"/>
    <p:sldId id="601" r:id="rId38"/>
    <p:sldId id="602" r:id="rId39"/>
    <p:sldId id="603" r:id="rId40"/>
    <p:sldId id="604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660"/>
  </p:normalViewPr>
  <p:slideViewPr>
    <p:cSldViewPr>
      <p:cViewPr varScale="1">
        <p:scale>
          <a:sx n="70" d="100"/>
          <a:sy n="70" d="100"/>
        </p:scale>
        <p:origin x="648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20/10/2014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682787"/>
              </p:ext>
            </p:extLst>
          </p:nvPr>
        </p:nvGraphicFramePr>
        <p:xfrm>
          <a:off x="214283" y="685801"/>
          <a:ext cx="8750332" cy="4570183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Introduce alloys (p51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alloys are, what they do and how humans use them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Look 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colours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of ions in flame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flame test is and how this is useful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acid plus reactive metal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reactive metals behave in acid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write word equations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reacts and what is made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examine the reactions of metals in oxygen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happens when a metal reacts in oxygen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78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5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97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727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360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0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1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175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914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626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326174"/>
              </p:ext>
            </p:extLst>
          </p:nvPr>
        </p:nvGraphicFramePr>
        <p:xfrm>
          <a:off x="533400" y="152400"/>
          <a:ext cx="8094663" cy="54561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October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331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612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849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908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07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843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34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91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36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078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06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0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543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684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171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47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315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659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578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306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77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11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852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6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2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54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38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651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8562</TotalTime>
  <Words>190</Words>
  <Application>Microsoft Office PowerPoint</Application>
  <PresentationFormat>On-screen Show (4:3)</PresentationFormat>
  <Paragraphs>32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533</cp:revision>
  <dcterms:created xsi:type="dcterms:W3CDTF">2006-08-16T00:00:00Z</dcterms:created>
  <dcterms:modified xsi:type="dcterms:W3CDTF">2014-10-20T00:06:14Z</dcterms:modified>
</cp:coreProperties>
</file>