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75" r:id="rId2"/>
    <p:sldId id="281" r:id="rId3"/>
    <p:sldId id="564" r:id="rId4"/>
    <p:sldId id="565" r:id="rId5"/>
    <p:sldId id="566" r:id="rId6"/>
    <p:sldId id="56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4660"/>
  </p:normalViewPr>
  <p:slideViewPr>
    <p:cSldViewPr>
      <p:cViewPr varScale="1">
        <p:scale>
          <a:sx n="75" d="100"/>
          <a:sy n="75" d="100"/>
        </p:scale>
        <p:origin x="1002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9T20:03:15.19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17734 905 11 0,'0'0'29'16,"0"0"2"-16,0 0 2 16,0 0-12-16,0 0-8 15,0 0 0-15,0 0-2 16,0 0-1-16,0 0-2 0,0 0 0 15,0 0-2-15,0 0-3 16,-56-52 1-16,56 52-2 16,0 0 0-16,-54 13 1 15,54-13-1-15,0 0-1 16,-71 45 0-16,71-45 0 15,0 0 0-15,-51 66 0 16,51-66-1-16,0 0 1 16,-13 62-1-16,13-62 0 15,0 0 1-15,0 0-1 16,47 41 0-16,-47-41 0 15,0 0 0-15,67-6 1 16,-67 6-1-16,47-22 0 0,-47 22-1 16,0 0 1-16,61-40 1 15,-61 40-2-15,0 0 0 16,0 0-2-16,0 0-3 15,0 0-7-15,52 0-24 16,-52 0 1-16,0 0-2 16,0 0 0-16</inkml:trace>
  <inkml:trace contextRef="#ctx0" brushRef="#br0" timeOffset="398">17890 572 75 0,'-54'-76'42'0,"54"76"-1"16,-78-44-1-16,78 44-27 16,-93 3-11-16,45 18 0 15,-3 15-1-15,3 14 1 16,25-3-2-16,-57 112 1 15,16 21-2-15,26-1 3 16,22-23-3-16,38-28 1 16,30-31-1-16,37-34 1 15,25-66 0-15,-49-12 0 16,8-8 2-16,4-11-4 15,3-8 3-15,-2-9-1 16,-5-5 2-16,-6-6-2 16,-6-8 1-16,-12-21-1 15,-15-3 0-15,-17 4 2 0,-11 3-1 16,-19 7 0-16,-7 6-1 15,-14 13-2-15,-3 3-3 16,-20 11-32-16,5 10-4 16,-5 7 1-16,4 5-3 15</inkml:trace>
  <inkml:trace contextRef="#ctx0" brushRef="#br0" timeOffset="1336">17832 927 39 0,'0'0'33'0,"0"0"2"0,0 0-1 16,0 0-21-16,0 0-3 15,0 0-1-15,0 0-1 16,0 0-2-16,0 0-1 15,0 0-2-15,0 0 1 16,0 0-2-16,0 0 2 16,0 0-2-16,0 0 0 15,0 0 0-15,0 0-2 16,0 0 2-16,-47 64-4 15,47-64-2-15,0 0-4 16,-4 61-18-16,4-61-11 16,0 0 0-16,0 0-1 15,12 64 2-15</inkml:trace>
  <inkml:trace contextRef="#ctx0" brushRef="#br0" timeOffset="2546">19032 1109 48 0,'13'-55'35'0,"-13"55"1"15,4-62 1-15,-4 62-26 0,-5-58 0 16,5 58-2-16,0 0-2 15,-28-62 0-15,28 62-3 16,0 0 1-16,-67-13-1 16,67 13 0-16,-62 27-2 15,20 15 1-15,-29 39-3 16,4 22 3-16,3 13-3 15,7-2 1-15,16-2-2 16,16-2-1-16,17-13 0 16,16-24-1-16,15-15 0 15,12-18-3-15,18-10-3 16,1-32-21-16,26-7-10 15,-4-20 1-15,10-7-1 16</inkml:trace>
  <inkml:trace contextRef="#ctx0" brushRef="#br0" timeOffset="3506">19456 1353 68 0,'-26'8'40'0,"1"10"-1"15,-9 1 2-15,3 5-20 16,-3 1-17-16,2 7 0 15,2 3-2-15,2 8 1 16,4 4-2-16,6 1-1 16,7 2 1-16,8-3-1 15,7-2 0-15,11-7-1 16,10-7 1-16,8-12-1 0,7-13 1 15,5-10-1-15,5-14 1 16,-2-12 0-16,2-9 0 16,-3-10 0-16,-7-4 0 15,-8-5 1-15,-12 1-2 16,-8-3 2-16,-15 8-1 15,-5 7 1-15,-11 8 0 16,-7 13-1-16,-6 11 1 16,0 10 0-16,2 10-1 15,6 9 1-15,7 2 0 16,6 5-1-16,12-2 0 15,13-2 0-15,9-8 0 16,14-3 0-16,6-4 0 16,6-2 0-16,2-1 1 15,0-1-1-15,-4 2 1 0,-8 6-1 16,-7 7 0-16,-12 6 1 15,-10 7-1-15,-6 11-1 16,-9 6 2-16,-4 7-2 16,-4 2 1-16,-1-1 0 15,0-2 0-15,2-2-1 16,2-8 1-16,6-10 0 15,2-10 0-15,7-10 0 16,-5-11 0-16,20-10 0 16,-4-13 0-16,1-8 0 15,3-11 0-15,-3-11 2 16,2-8-2-16,-2-13 1 0,1-2-1 15,0-2 2 1,-18 78-2-16,19-72 1 0,-19 72 1 16,17-69-2-16,-17 69 1 15,30-53-1-15,-13 10 1 16,22 18-1-16,-7 13 0 15,10 20 0-15,-8 9-1 16,6 11 1-16,-9 8-1 16,-5 6 1-16,-17 0-1 15,-11 2 0-15,-10 1 0 16,-10 0 0-16,-8 0 0 15,-12-1 0-15,-2-6 0 16,-8-2 0-16,3-5 1 16,0-3-1-16,6-7 2 15,6-1-1-15,7-4 0 16,4 1 0-16,9 3 0 0,4 8 0 15,3 6 0-15,1 14 0 16,-3 8-1-16,-3 18 0 16,-8 11 1-16,-2 8 0 15,-5 2-1-15,-2 2 0 16,-1-6-2-16,0-11-3 15,18-1-19-15,-4-34-14 16,22-19-1-16,-3-26-4 16,35-18 3-16</inkml:trace>
  <inkml:trace contextRef="#ctx0" brushRef="#br0" timeOffset="4191">20452 1403 91 0,'-12'8'39'0,"-2"11"2"16,5 13-4-16,-8 0-33 15,9 11 1-15,-1 8-2 16,0 8-1-16,3 1 0 15,-2 4-1-15,2-3 1 16,0 2-2-16,2-6 1 16,0-7-2-16,2-12 2 15,-1-7-2-15,3-10 1 16,0-21-1-16,0 0 0 15,17-12 0-15,-8-13 1 0,3-11 0 16,1-11-1-16,6-17 2 16,2-9-2-16,2-13 2 15,7-2-1-15,-30 88 1 16,33-93 0-16,-33 93 0 15,38-90 2-15,-38 90-3 16,37-82 2-16,-37 82-1 16,46-61 0-16,-2 20 0 15,-1 20-1-15,-5 25 0 16,-4 21-1-16,-5 15 1 15,-11 13-1-15,-4 10 0 16,-15 0 0-16,-7 0-1 16,-10-1 2-16,-9-6-2 15,-10-3 2-15,-7-6-1 0,-8-5 1 16,-4-5-1-16,-1-11 2 15,3-6 0-15,3-7-1 16,5-3 1-16,7-8-1 16,10 2 1-16,7-1-1 15,7 8 0-15,4 8 1 16,3 11-2-16,-1 13 1 15,-1 20 0-15,-7 18 0 16,-5 15 0-16,-4 2 0 16,-5 11 1-16,1-7-2 15,0-5 0-15,6-12-5 16,5-32-8-16,20-13-26 15,-1-40 0-15,36 0-2 16,0-38-2-16</inkml:trace>
  <inkml:trace contextRef="#ctx0" brushRef="#br0" timeOffset="4923">20931 1571 96 0,'-4'10'40'0,"14"1"2"16,-10-11-2-16,33 5-37 15,-6-4 0-15,12-1 0 16,5-4-1-16,8-4 0 0,4-6 0 15,1-5-1-15,-3-1-1 16,-2-5 1-16,-10-5-1 16,-9 0 0-16,-11-3 1 15,-11-2-1-15,-11 35 0 16,0 0 1-16,-23-58 0 15,-4 41 0-15,-19 7 0 16,-4 18 0-16,-11 12 0 16,4 15 1-16,-8 10-1 15,12 7 0-15,11 5-1 16,12 0 1-16,16-1-1 15,15-9 0-15,21-11 0 16,17-10 0-16,14-12 0 0,13-9 1 16,9-11-1-16,3-10 1 15,5-7 0-15,-4-4 0 16,-6 0-1-16,-12-1 0 15,-11 6-1-15,-12 4 1 16,-12 13-1-16,-13 7 0 16,-13 10 0-16,-9 12 0 15,-8 7 1-15,-5 8-1 16,0 2 2-16,0 1-2 15,2-4 2-15,6-3-1 16,8-10 1-16,1-8 0 16,5-17-1-16,13-6 1 15,-1-17 0-15,6-8 1 16,0-9-1-16,3-5 1 15,1-4-2-15,2-5 0 0,-2 3 0 16,5 0 0-16,3 6 0 16,4 3 0-16,8 3 0 15,2 3 0-15,7 7 0 16,5 3 0-16,14 11-8 15,-70 15-18-15,69-20-14 16,9 8-5-16,12 6 0 16,10 6-1-16</inkml:trace>
  <inkml:trace contextRef="#ctx0" brushRef="#br0" timeOffset="34933">17435 2801 100 0,'0'0'38'0,"0"0"1"0,15 2-2 15,-5-1-35-15,10-2-3 16,14-1-1-16,6-7-4 16,23 5-29-16,-1-16-6 15,16 8 2-15,-9-5-4 16</inkml:trace>
  <inkml:trace contextRef="#ctx0" brushRef="#br0" timeOffset="35546">18655 2437 44 0,'-2'-25'35'16,"-6"14"2"-16,-15 0-2 0,-3 28-22 15,-22-9-2 1,2 23-4-16,-13 1-1 0,-3 15 0 16,-4 2 0-16,5 11 0 15,4 1-2-15,11-1 0 16,9 2-2-16,11 0 1 15,15-2-1-15,8-4-2 16,14-7 0-16,11-5-1 16,8-12 1-16,7-5 1 15,5-13-1-15,2-12 0 16,-2-9 0-16,3-8 0 15,-7-7 1-15,-5-5-1 16,-8 4 0-16,-7-2-1 16,-5 5 1-16,-4 5 0 15,-9 15-1-15,0 0 1 0,0 0-1 16,5 15 0-16,-6 8-2 15,-2 2-1-15,11 8-5 16,-9-13-25-16,21 9-4 16,1-15 0-16,16 0-2 15</inkml:trace>
  <inkml:trace contextRef="#ctx0" brushRef="#br0" timeOffset="35918">19067 2917 74 0,'-21'6'39'0,"-12"1"-1"16,0 15 2-16,-15 0-31 0,10 15-2 16,-2 0-1-16,10 9-1 15,2-1-1-15,13 2-2 16,8-4 0-16,15-7-1 15,14-8-1-15,11-9 0 16,9-12 0-16,6-13-1 16,4-9 1-16,-5-10-1 15,0-9 0-15,-9-4 0 16,-8-5 0-16,-15 0-1 15,-10 3 1-15,-11 1 0 16,-14 10 0-16,-7 2 1 16,-5 8-1-16,0 4 0 15,3 10 0-15,8 1-1 16,21 4-2-16,0 0-4 0,22 15-11 15,5-14-19-15,25 7 0 16,3-10 0-16,11 7 2 16</inkml:trace>
  <inkml:trace contextRef="#ctx0" brushRef="#br0" timeOffset="36250">19527 2932 67 0,'22'-5'37'0,"-17"-13"1"16,-5 18 1-16,-13-25-21 16,1 25-8-16,-11-2-4 15,-2 10-2-15,-4 7-1 16,1 12 0-16,-1 10 0 15,2 7-2-15,5 5 1 16,7-1-1-16,6 0-1 0,11-3 1 16,9-12 0-16,12-13-1 15,10-14 0-15,10-14 0 16,5-13 0-16,5-10 0 15,-1-10 0-15,-4-5 0 16,-8-3 0-16,-11 0-1 16,-13 4 0-16,-13 10 0 15,-15 5 1-15,-11 13-1 16,-7 10-1-16,-4 7 1 15,3 9-2-15,2 1-1 16,14 17-4-16,1-17-28 16,26 15-4-16,5-17 1 15,22 5-2-15</inkml:trace>
  <inkml:trace contextRef="#ctx0" brushRef="#br0" timeOffset="36624">20183 2898 93 0,'0'0'40'15,"-25"-2"0"-15,-7 8 0 16,4 8-34-16,-9 12-2 16,2 7 0-16,2 4-1 15,5 6-1-15,6-3 0 16,11-2 0-16,18-11-1 15,14-15 0-15,17-17 0 16,19-17-1-16,20-21 1 16,12-17 0-16,7-15 0 15,7-16-1-15,-8-12 1 0,-1-4-2 16,-14 1 2-16,-15 11-2 15,-22 16 2-15,-20 14-2 16,-21 26 1-16,-21 36 1 16,-19 36-1-16,-12 26 2 15,-7 16-1-15,-3 16 0 16,7 6-3-16,9 0 0 15,21 3-8-15,3-33-28 16,40-7-5-16,7-22-1 16,25-7 0-16</inkml:trace>
  <inkml:trace contextRef="#ctx0" brushRef="#br0" timeOffset="37135">21677 2523 86 0,'9'-11'39'16,"-9"-1"-2"-16,0 12 3 15,-4 22-36-15,-6 4 0 16,-1 13 0-16,-2 12 0 15,-3 11-3-15,0 6 1 16,0 7-2-16,0-4 0 0,5 2-3 16,-3-10-4-1,10 7-16-15,-3-28-16 0,5-3 1 16,-3-23-1-16,5-16 1 15</inkml:trace>
  <inkml:trace contextRef="#ctx0" brushRef="#br0" timeOffset="37316">21405 2947 99 0,'-17'-12'39'16,"17"12"1"-16,0 0-2 16,13-11-33-16,13 8-3 15,6-3-1-15,13 0-2 16,5-11-3-16,12 10-8 15,-9-18-25-15,16 1-2 16,-8-11-1-16,3 4 1 0</inkml:trace>
  <inkml:trace contextRef="#ctx0" brushRef="#br0" timeOffset="37700">22225 2261 93 0,'-21'23'40'15,"-6"13"0"-15,3 19-1 16,-21 4-33-16,12 10 1 15,-5 6-3-15,1 6 1 16,1-1-2-16,4-4 0 16,4-9-1-16,5-7 0 15,9-11-1-15,7-10-1 0,9-13 0 16,9-9 0-16,4-13 0 15,7-10 0-15,0-10 0 16,3-5 0-16,0-4 0 16,-1-4 0-16,-3 2 1 15,-4 3-1-15,-4 2 0 16,-3 9 0-16,-10 13 0 15,13 3 0-15,-11 13 0 16,2 7-1-16,-1 7 0 16,1 4-1-16,3 7-2 15,1-2-2-15,10 12-22 16,-6-22-13-16,17 3 1 15,-4-19-2-15,12-3 2 16</inkml:trace>
  <inkml:trace contextRef="#ctx0" brushRef="#br0" timeOffset="38089">22362 2941 105 0,'-11'8'39'0,"12"8"1"16,-1-16-1-16,19 19-36 15,5-11-1-15,5-1 1 16,4-4-1-16,4-3 0 16,0-4-1-16,-3-5 1 15,-2-4-1-15,-7-3-1 16,-3-7 1-16,-6-2 0 0,-7-5 0 15,-9 2 0-15,-10 0 0 16,-5 3-1-16,-8 9 1 16,-5 4-1-16,-5 15 1 15,-7 13 0-15,0 8 0 16,0 8-1-16,4 7 1 15,7 4-1-15,6 0 0 16,11-2 0-16,13-4-1 16,14-11-1-16,16-6-1 15,13-10-2-15,17-4-2 16,1-17-6-16,20 5-24 15,-14-16-4-15,9 5 2 16,-18-11 0-16</inkml:trace>
  <inkml:trace contextRef="#ctx0" brushRef="#br0" timeOffset="38412">22979 2922 104 0,'-17'-16'37'0,"2"22"2"15,-11-3-3-15,9 17-27 16,-11-1-4-16,5 14-1 16,0-1 0-16,3 6-2 15,1 0 0-15,4-2 0 16,4-4-1-16,4-3 0 15,2-8-1-15,5-10 0 16,0-11 0-16,16-4 1 16,-3-11-1-16,3-8 0 15,2-9 1-15,0-6-1 16,1-1 1-16,-1-6-1 15,-3 1 1-15,3 5-1 16,-4 1 1-16,1 2-1 0,3 6 1 16,-2 6-1-16,8 5 0 15,0 2-1-15,4 8-1 16,-2-2-4-16,10 14-4 15,-13-9-28-15,13 12-3 16,-7-11 1-16,6 12-2 16</inkml:trace>
  <inkml:trace contextRef="#ctx0" brushRef="#br0" timeOffset="38951">23360 2787 112 0,'-15'22'39'0,"1"-12"2"15,6 15-3-15,-8-6-32 16,3 7-2-16,-5-1 0 0,1 2-1 16,0-1-2-16,3-1 1 15,0-3-1-15,3-2-1 16,1-4 0-16,4-2 0 15,6-14-1-15,0 0 1 16,0 0-1-16,18-6 1 16,-5-8 0-16,-2-6-1 15,7-6 1-15,-3-3 0 16,2-5 0-16,-1-3 0 15,-1 2 0-15,0 5 0 16,-4 5 0-16,0 3 1 16,-5 8-1-16,-6 14 1 15,0 0-1-15,8 19 0 0,-11 3 1 16,0 1-1-16,3 1 0 15,2 1 0-15,3 1 0 16,5-10 0-16,7-1 0 16,9-10 0-16,5-6 0 15,6-4 0-15,2-6 0 16,3-4 1-16,-1-6-1 15,-3-2 1-15,-6 4-1 16,-6-2 2-16,-8 6-2 16,-7 8 0-16,-11 7 0 15,0 0 0-15,-10 19 0 16,-4 4 0-16,-2 5-2 15,0 5 0-15,1 4-1 16,2-4-2-16,12 6-5 0,-5-16-25 16,25 5-6-16,-1-13 0 15,16 1 0-15</inkml:trace>
  <inkml:trace contextRef="#ctx0" brushRef="#br0" timeOffset="39353">24059 2824 109 0,'-26'6'40'16,"-12"0"1"-16,7 20-2 16,-5-1-33-16,4 9-1 15,2-3-1-15,7 2-1 16,6-4-1-16,10 1 0 15,9-10 0-15,12-7-2 0,10-11 2 16,9-9-2-16,9-8 0 16,4-10 0-16,2-9 0 15,2-3 0-15,-2-3 0 16,-6 0 0-16,-8 2 0 15,-9 6 0-15,-12 8 0 16,-7 10 0-16,-6 14 0 16,-18 7 0-16,0 13 0 15,-5 8 0-15,0 3 0 16,2 3 0-16,8 0-2 15,8-5-1-15,13-5 0 16,8-17-4-16,19 3-8 16,2-26-24-16,20 1-3 0,-4-22 1 15,12 1-1-15</inkml:trace>
  <inkml:trace contextRef="#ctx0" brushRef="#br0" timeOffset="39531">24753 2375 112 0,'-12'18'43'16,"-16"11"0"-16,-2 31-1 15,-6 2-37-15,-1 12 0 16,5 1-3-16,4 0 1 16,7-4-3-16,2-9-2 15,10-1-3-15,-1-19-10 16,14 1-27-16,-9-19-1 15,6-2 0-15,-1-22-1 16</inkml:trace>
  <inkml:trace contextRef="#ctx0" brushRef="#br0" timeOffset="41121">18696 3865 69 0,'10'-11'37'0,"-13"-5"0"15,3 16 1-15,-21-25-27 16,8 22-4-16,-14-2-1 15,1 15-1-15,-7-1 0 16,-1 12-2-16,-2 1 0 16,5 11 0-16,1-1-2 15,9 6 0-15,11-2 0 16,6-3-2-16,13 1-1 15,8-10-2-15,14 2-5 0,-3-18-28 16,19 1-3-16,-3-17 0 16,11 1 0-16</inkml:trace>
  <inkml:trace contextRef="#ctx0" brushRef="#br0" timeOffset="41774">19011 3846 95 0,'-22'8'39'16,"-10"-4"1"-16,3 24-5 15,-9-5-31-15,2 8 0 16,2 4-1-16,5 4-1 16,6 3-1-16,10 0 0 15,10 0 0-15,10-8-1 0,13-5 0 16,11-8-1-16,8-7 1 15,5-10-1-15,4-7 0 16,-1-11 0-16,-3-5 1 16,-5-7-1-16,-7-6 0 15,-9-3 0-15,-9-3 1 16,-7 0-1-16,-7 2 1 15,-1 3-1-15,-6 5 2 16,0 8-1-16,-1 5 0 16,2 1 1-16,6 14-1 15,0 0 1-15,15-11 0 16,5 10 1-16,5 1 0 15,4 1-1-15,4 2 1 16,-3 2 0-16,-1 1-1 16,-5 7 1-16,-5 2-1 0,-8 7 0 15,-10 3 0-15,-5 6-1 16,-10 2 0-16,2 1 1 15,-5 0-2-15,-2-6 1 16,4-2 0-16,6-8 0 16,9-18-1-16,0 0 1 15,24-7 1-15,2-15-1 16,7-9 1-16,7-7 0 15,7-1 0-15,0-2 0 16,-5 1 0-16,-2 9 0 16,-8 7-1-16,-6 8 0 15,-8 12 0-15,-18 4 0 16,11 28-1-16,-15 0 1 15,-2 9-2-15,1 1 0 0,5 5-2 16,2-4-2-16,17 4-7 16,-3-24-11-16,29 10-15 15,-7-20-2-15,21-2 1 16,-3-14 0-16</inkml:trace>
  <inkml:trace contextRef="#ctx0" brushRef="#br0" timeOffset="42158">20147 3937 92 0,'-36'-19'39'15,"1"15"2"-15,-8-3-1 16,7 24-32-16,-5-6-4 16,6 13 0-16,2 3-1 0,8 8-1 15,3 1-1-15,11 0 0 16,9-3-1-16,14-10 1 15,7-7 0-15,15-14-1 16,9-13 1-16,8-13-1 16,7-15 1-16,3-11-1 15,3-11 1-15,-3-3-1 16,-6-4 0-16,-9 5-1 15,-9 6 1-15,-9 10-1 16,-13 14 1-16,-12 17 0 16,-14 19 0-16,-11 20 0 15,-11 17 0-15,-3 16 0 16,2 7 0-16,-1 9 0 15,11 0-2-15,6-5 0 0,18-6-3 16,12-17 0-16,24-5-6 16,1-29-24-16,22 1-5 15,-3-24 0-15,8-3 0 16</inkml:trace>
  <inkml:trace contextRef="#ctx0" brushRef="#br0" timeOffset="42509">20710 3896 78 0,'-5'-11'39'0,"-12"1"0"16,6 15 2-16,-10 0-21 15,7 16-15-15,-1 4-1 16,3 10-1-16,0 0-1 16,3 6-1-16,3-4 1 15,4 0-1-15,6-9 0 0,8-7 0 16,5-10 0-16,9-14-1 15,5-11 1-15,6-8-1 16,1-11 1-16,5-6-1 16,-1-5 1-16,-3 0-1 15,-5 2 1-15,-6 6-1 16,-6 6 0-16,-6 9 0 15,-16 21 0-15,0 0 0 16,0 0 0-16,-7 32-1 16,-6 2 0-16,-1 3-2 15,5 5-2-15,-1-5-2 16,18 9-15-16,-2-20-19 15,21-2 1-15,2-18-2 16,21-2 3-16</inkml:trace>
  <inkml:trace contextRef="#ctx0" brushRef="#br0" timeOffset="42909">21424 3857 115 0,'-32'5'40'0,"-13"-2"1"15,8 25-8-15,-5-7-29 16,7 6-1-16,7 6-1 15,11 1-1-15,10-1 0 16,13-3-1-16,16-5-2 16,8-12 0-16,16-8-1 15,8-15-2-15,15-8-2 16,-2-22-8-16,20 6-21 15,-15-20-3-15,10 3 2 0,-13-14 1 16,4 12 13-16,-20-10 18 16,-6 5 6-16,-7 18 12 15,-25-9 21-15,7 25 4 16,-26 1-1-16,4 23 2 15,-19 7-13-15,1 24-16 16,-11 8-4-16,0 10-4 16,-3 12 1-16,1 6-1 15,2 2-2-15,3-1 0 16,8 0-3-16,2-8-1 15,10-5-5-15,-6-19-29 16,17-1-3-16,-3-23 0 16,9-4-1-16</inkml:trace>
  <inkml:trace contextRef="#ctx0" brushRef="#br0" timeOffset="43652">21782 3828 111 0,'-16'-21'41'16,"16"21"0"-16,11-11 0 15,4 7-39-15,16-1-1 16,12 3 0-16,9-1 0 16,5 3 0-16,3 0-1 15,2 1 1-15,0 2-1 16,-7-2 0-16,-7 0 0 15,-5 1 0-15,-11 0 1 0,-10-1-1 16,-9-2 1-16,-13 1 0 16,0 0-1-16,-20 11 1 15,-8 1 0-15,-2 6-1 16,-8 5 0-16,-2 7 0 15,0 9 1-15,3 4-1 16,9 0 0-16,6-1 0 16,13-4 0-16,11-5 0 15,15-9 0-15,9-13 0 16,11-11-1-16,5-12 1 15,6-11-1-15,0-14 0 16,3-4 1-16,-2-7-1 16,-8-3 0-16,-7-1 0 15,-4 3 0-15,-9 4 0 16,-6 9 2-16,-10 10-1 0,-8 6 1 15,3 20 0-15,-16-7 1 16,7 17-1-16,-4 9 0 16,6 3 0-16,3 3 0 15,5 3 0-15,9-3-1 16,6 1 1-16,4-3-1 15,3-3 1-15,3-2-1 16,-2 0 0-16,-1-4 0 16,-4 2 0-16,-6-3 1 15,-9 1-1-15,-7 2 0 16,-8 0 0-16,-3 1 0 15,-4-1 0-15,-2 2 0 16,2-2 0-16,1-4 0 16,0-1 0-16,17-11 0 0,0 0 1 15,0 0-1-15,24-26 2 16,4 0-2-16,6-5 0 15,9-5 0-15,4-2 0 16,1-1 0-16,0 0-4 16,2 11-4-16,-12-7-7 15,12 20-24-15,-17-5-4 16,4 11 0-16,-10-1 0 15</inkml:trace>
  <inkml:trace contextRef="#ctx0" brushRef="#br1" timeOffset="48009">17362 4674 80 0,'-5'-20'37'15,"5"20"-1"-15,-6-13-2 16,6 13-29-16,0 0-2 15,0 0-1-15,0 0 0 16,0 0-1-16,4 23 0 16,-6 2 1-16,0 9-1 15,0 10 0-15,-5 9 0 16,1 9 1-16,-3 3 0 15,0 1-1-15,-2-7 1 16,6-4-1-16,-1-12 0 16,5-8 0-16,3-13 0 15,5-11 0-15,-7-11-1 16,22-18 0-16,-4-8-1 15,1-5 3-15,0-9-3 16,1-1 1-16,1-4-1 0,0 3 1 16,0 3-1-16,-2 8 1 15,-1 7 0-15,2 10-2 16,-1 8 2-16,-1 12 0 15,-1 11 0-15,-2 9-1 16,-7 9 3-16,-3 7-2 16,-8 4 2-16,-7 3-2 15,-8-1 2-15,-9-3-2 16,-7-7 2-16,-3-7-2 15,-2-11-1-15,2-12-1 16,8-12-2-16,1-16-3 16,25 1-15-16,2-21-15 15,19-2-2-15,5-13 0 16,17 3-1-16</inkml:trace>
  <inkml:trace contextRef="#ctx0" brushRef="#br1" timeOffset="48422">17760 4381 81 0,'-58'-12'38'15,"-3"15"-1"-15,-11 1 1 16,0 19-33-16,3 8-1 15,6 19 0-15,3 16-1 16,10 16-1-16,7 12 2 16,13 15-2-16,12 4 0 0,13 3-1 15,14-3 1-15,24-13-2 16,17-20 1-16,18-22-1 15,22-30 1-15,17-28 0 16,12-33 0-16,8-25 2 16,0-24-3-16,-11-13 1 15,-19-16 0-15,-20-5 0 16,-31-3-2-16,-26 1 1 15,-34 6-1-15,-27 9 0 16,-28 9 0-16,-17 17 1 16,-14 20-2-16,-9 17 0 15,2 28-5-15,1 6-10 16,31 29-22-16,7 10-1 15,28 11-1-15,18-1-1 16</inkml:trace>
  <inkml:trace contextRef="#ctx0" brushRef="#br1" timeOffset="66021">18801 4585 52 0,'10'-24'35'15,"4"6"-1"-15,-9-1 2 16,4 7-29-16,-11-2 1 15,2 14-1-15,-10-6 0 16,-1 12 0-16,-14 1-3 16,-2 11-1-16,-8 1 0 15,-10 7-1-15,-3 4 0 16,1 7-1-16,-2 2 0 15,6 1 1-15,4 2-2 16,11-2 0-16,8-3 0 16,16-1 0-16,11-8 0 15,12-6 0-15,11-6 0 16,7-4 0-16,6-5 0 0,1-2 0 15,0-3 0-15,-3 0 0 16,-6 4 0-16,-13 4 0 16,-13 8 2-16,-14 8-2 15,-11 8 2-15,-11 6-2 16,-10 6 2-16,-7 6-2 15,1-2 1-15,1-7-3 16,9-5-1-16,10-18-4 16,28-2-24-16,6-31-7 15,23-10-1-15,11-22 0 16</inkml:trace>
  <inkml:trace contextRef="#ctx0" brushRef="#br1" timeOffset="66268">19188 4426 87 0,'0'0'38'0,"-20"-3"0"16,13 17 0-16,-5 7-36 15,6 9 0-15,0 14-1 16,1 15 0-16,-3 12-1 15,-1 12 1-15,-3 7 1 16,-2 6-3-16,0 0 1 16,-2-10-4-16,8 3-7 15,-8-25-26-15,12-9 1 16,-2-23-3-16,13-10 0 0</inkml:trace>
  <inkml:trace contextRef="#ctx0" brushRef="#br1" timeOffset="66469">18972 4940 87 0,'-12'-13'38'16,"0"4"-1"-16,12 9 2 16,0 0-35-16,28 8-3 15,4-7 0-15,10-2-2 16,11-1-1-16,7-7-2 15,11 5-3-15,-3-12-6 16,13 9-23-16,-14-4-1 16,3 7-1-16,-14-4 2 0</inkml:trace>
  <inkml:trace contextRef="#ctx0" brushRef="#br1" timeOffset="66830">19709 4862 60 0,'-25'-10'37'16,"5"12"0"-16,-16-5 2 16,2 16-21-16,-17-7-9 15,5 14-2-15,-7 4-1 16,0 8-2-16,0 5 1 15,7 2-3-15,9 2 2 16,12 1-3-16,10-5 1 16,15-6-1-16,14-10 0 15,13-10 0-15,13-10-2 16,11-6 1-16,3-11-1 15,7-6 0-15,-4-8 0 0,-5 0 1 16,-8 0-1-16,-8 3 0 16,-12 4 0-16,-10 7 1 15,-14 16 0-15,0 0 0 16,-18 0 1-16,0 16-2 15,-1 7 3-15,2 1-2 16,3 4 0-16,5 0-1 16,10-3 0-16,11-9-3 15,13-1-3-15,3-18-5 16,20 3-28-16,-5-16 1 15,9-2 0-15,-6-12 0 16</inkml:trace>
  <inkml:trace contextRef="#ctx0" brushRef="#br1" timeOffset="67006">20022 4930 59 0,'-5'-22'37'0,"5"22"-1"0,-15-15 0 15,6 33-17-15,-11-5-10 16,6 19-3-16,-2 5-1 16,3 9-2-16,0 5 0 15,6 2-2-15,3 0 0 16,4-8-2-16,4-5-3 15,-1-20-28-15,14-4-7 16,-3-20 1-16,9-10-2 16</inkml:trace>
  <inkml:trace contextRef="#ctx0" brushRef="#br1" timeOffset="67438">20051 4658 88 0,'-3'-12'37'15,"3"12"0"-15,0 0 0 16,-2 20-35-16,11 0-2 15,5 1 0-15,5 8 0 16,0 4 0-16,2 1 0 16,1 3 1-16,-3 2 0 15,-8 1 2-15,-1 2-1 16,-8-3 2-16,-3 3-2 15,-7-7 3-15,-2-2-2 16,0-8 0-16,2-3-1 16,0-9-1-16,8-13 0 15,0 0 0-15,0 0 0 16,14-25-2-16,3 2 2 15,3-4-3-15,3-3 2 16,0 1-1-16,0 3 1 0,-3 5-1 16,-5 8 0-16,-2 9 2 15,-13 4-2-15,9 21 3 16,-9 2-2-16,-1 4 2 15,0 3-3-15,2 2 1 16,6-7-3-16,5 1-1 16,4-22-12-16,16 4-25 15,-1-20 2-15,11-4-2 16,1-18 1-16</inkml:trace>
  <inkml:trace contextRef="#ctx0" brushRef="#br1" timeOffset="67642">20731 4512 93 0,'0'0'38'15,"-26"-1"2"-15,16 31-1 16,-14 9-34-16,9 17-2 16,1 11 0-16,1 10 0 15,1 4-1-15,5 3 0 16,2-4-1-16,5-1-1 15,5-8-2-15,2-16-4 16,14-4-30-16,-7-24-5 16,11-7 1-16,-3-23-1 15</inkml:trace>
  <inkml:trace contextRef="#ctx0" brushRef="#br1" timeOffset="67995">20808 5018 95 0,'-10'15'39'0,"-1"-4"1"15,11 6-1-15,0-17-35 16,16 17-2-16,2-14 1 16,6-4 0-16,10-10-3 15,3-1 1-15,1-8-1 16,3-3 1-16,-7-6-2 15,-2 3 2-15,-8-6 0 16,-8 6-1-16,-10-1 1 16,-7 7 0-16,-13 6 0 15,-7 8-1-15,-6 11 1 16,-6 10-1-16,-2 12 0 0,-1 9 1 15,1 8 1-15,5 5-2 16,11 2 2-16,8-2-3 16,12-6 0-16,13-11-4 15,23-4-9-15,3-25-25 16,23-7-3-16,0-19 1 15,17-6-2-15</inkml:trace>
  <inkml:trace contextRef="#ctx0" brushRef="#br1" timeOffset="68319">21519 4776 94 0,'-48'29'40'16,"-14"-2"0"-16,10 11 0 0,-3-13-35 15,13 10-1-15,12-6-2 16,17-6 1-16,17-8-2 15,15-7 0-15,22-8-1 16,7-8 1-16,6-3 0 16,0-1-1-16,-2-1 1 15,-9 2-2-15,-10 6 2 16,-13 7 0-16,-20-2 0 15,-2 27 0-15,-19-6 1 16,-7 6-2-16,-4 3 2 16,0 0-3-16,0-1 1 15,4-5-2-15,12-2-1 16,16-22-5-16,10 17-25 0,7-27-7 15,19-4-1-15,0-14 0 16</inkml:trace>
  <inkml:trace contextRef="#ctx0" brushRef="#br1" timeOffset="68648">21884 4738 100 0,'0'0'40'16,"-30"7"1"-16,12 12-3 15,-9-3-33-15,3 8-1 16,-3 1-1-16,6 0 0 15,4 0-2-15,5-2 1 16,9-6-1-16,10-3 0 16,7-5-1-16,10-4 1 0,5-5 0 15,4-1-1-15,1-4 1 16,0 3 0-16,-7 1 1 15,-5 7-1-15,-10 5 0 16,-7 5 1-16,-16 6 0 16,-7 6-1-16,-5 1 2 15,-2 3-3-15,0 0 0 16,-4-6-4-16,10 2-3 15,-5-18-11-15,23 3-23 16,1-13-3-16,0 0 0 16,1-19 0-16</inkml:trace>
  <inkml:trace contextRef="#ctx0" brushRef="#br1" timeOffset="69271">22938 4520 82 0,'-27'-8'38'15,"-5"16"-2"-15,-14-1 2 16,8 12-31-16,-13-4-2 15,8 10 1-15,1-3-2 16,12 0 0-16,8-3-2 16,15-2 0-16,14-7-1 0,13 3-1 15,11-4 1-15,6 1-1 16,3 5 0-16,-2 4 1 15,-6 4-1-15,-6 9 1 16,-15 5-1-16,-13 5 1 16,-12 1 0-16,-11 2 0 15,-7 0 0-15,0-7-2 16,3-3-1-16,1-18-4 15,23 4-16-15,5-21-17 16,18-17-1-16,6-12 0 16,23-7 0-16</inkml:trace>
  <inkml:trace contextRef="#ctx0" brushRef="#br1" timeOffset="69504">23241 4304 108 0,'0'0'39'0,"-19"5"1"16,9 22-1-16,-4 4-36 15,-1 10-1-15,1 11 0 16,-1 11-1-16,0 7 1 16,-1 4-1-16,2 0-1 15,0-1 1-15,1-1-1 16,1-6-1-16,6-8-1 15,-1-18-7-15,16-2-27 16,-10-21-4-16,10-5 1 16,-9-12-2-16</inkml:trace>
  <inkml:trace contextRef="#ctx0" brushRef="#br1" timeOffset="69693">22973 4834 113 0,'-15'2'41'15,"-2"-4"1"-15,13 12-1 16,4-10-37-16,0 0-2 15,30 6-1-15,4-10-2 16,11-1-1-16,6-7-3 16,15 10-6-16,-9-13-29 15,14 13-2-15,-15-9 1 16,2 15-1-16</inkml:trace>
  <inkml:trace contextRef="#ctx0" brushRef="#br1" timeOffset="70059">23332 4969 89 0,'-15'16'41'0,"-1"-8"-3"15,19 6 4-15,-3-14-25 16,27 2-14-16,2-3-1 15,9-2-1-15,4-4 2 16,3-1-2-16,2-5 0 16,-5 0 0-16,-8-5 1 15,-2 1-2-15,-14-5 1 16,-7 2 0-16,-13-2 0 15,-5 1-1-15,-7 5 0 16,-10 6 0-16,-4 5 0 0,-5 10 0 16,-6 9 0-16,0 8 0 15,1 8 1-15,3 4-1 16,6 7 2-16,13-2-1 15,12-1 0-15,17-5-2 16,15-4 0-16,11-10-3 16,19 1-4-16,-1-20-26 15,18 4-8-15,-8-16 1 16,9 2-1-16</inkml:trace>
  <inkml:trace contextRef="#ctx0" brushRef="#br1" timeOffset="70467">23867 4962 105 0,'-4'17'42'0,"4"-17"-2"15,16 16 1-15,8-17-37 16,9-2-1-16,6-6 0 15,6-2-2-15,2-4 1 16,-2-2-2-16,-1-4 1 16,-8 2 0-16,-7-3 0 15,-10 0-1-15,-7 1 1 16,-11 3-1-16,-10 3 0 15,-10 4-1-15,-11 9 1 16,-4 5 0-16,-8 12-1 16,-6 7 2-16,0 9-1 15,-2 9 1-15,2 3 1 0,10 0-1 16,10 2 1-16,13-6-1 15,15-5 0-15,19-12-1 16,14-9 0-16,16-10-2 16,16-8-2-16,7-14-1 15,17-1-9-15,-9-26-15 16,14 8-14-16,-13-16 2 15,3 0-2-15,-15-10 3 16</inkml:trace>
  <inkml:trace contextRef="#ctx0" brushRef="#br1" timeOffset="70683">24727 4293 103 0,'-19'22'42'0,"-11"6"2"16,8 21-2-16,-10 6-30 15,4 10-7-15,4 8-1 16,-1 6-1-16,6 0-3 15,1-1 0-15,6-3 0 16,2-9 0-16,13-4-5 16,1-21-9-16,24 5-15 15,-8-27-15-15,17-4 1 16,1-16-2-16,10-2 1 15</inkml:trace>
  <inkml:trace contextRef="#ctx0" brushRef="#br1" timeOffset="70841">24876 5113 125 0,'-11'14'46'15,"-7"-13"-2"-15,18-1-4 16,-13-3-40-16,10-8 0 16,3 11-7-16,0-29-11 15,13 22-24-15,-15-8-2 16,2 15-1-16,3-16 1 15</inkml:trace>
  <inkml:trace contextRef="#ctx0" brushRef="#br1" timeOffset="87944">17450 5948 53 0,'0'0'33'15,"-11"21"0"-15,1-7-3 16,8 11-18-16,-12-3-1 15,10 12-2-15,-6-2-2 16,10 4-2-16,0-1-2 16,8-2-1-16,6-6 0 15,6-5-1-15,5-12 0 16,8-7-1-16,4-14 1 15,2-6-1-15,2-11 1 16,0-5 0-16,-3-5-1 0,-2 0 1 16,-5-2 0-16,-5 7 0 15,-6 5 0-15,-6 8 0 16,-6 7 0-16,-8 13 0 15,0 0 0-15,-8 29 1 16,-3-2-1-16,2 7 0 16,0 2-1-16,3-1-1 15,8 1-2-15,4-8-3 16,16-2-5-16,-3-18-25 15,20-5 0-15,-1-16-1 16,14-4 0-16</inkml:trace>
  <inkml:trace contextRef="#ctx0" brushRef="#br1" timeOffset="88329">18248 5924 86 0,'-14'9'35'0,"-6"2"1"15,2 13 0-15,-10-1-31 16,8 7-1-16,1 2-1 15,4 5 1-15,1-3-2 16,3 1 1-16,6-6-1 16,3-5 0-16,6-10 0 15,-4-14-1-15,23 6 0 16,-4-19 0-16,4-10-1 15,6-5 1-15,0-5-1 16,1-8 1-16,2 1-1 16,-3 2 0-16,-4 5 1 15,-6 3-1-15,-1 10 0 0,-5 10 1 16,-13 10-1-16,12 17 0 15,-8 7 1-15,-6 11-1 16,0 6-1-16,4 4 1 16,3 6-3-16,1-7-1 15,9 3-5-15,-2-20-12 16,16 4-17-16,3-19 0 15,6-4 0-15,2-12 1 16</inkml:trace>
  <inkml:trace contextRef="#ctx0" brushRef="#br1" timeOffset="88696">18790 6059 74 0,'-13'-15'38'0,"13"15"-2"0,-26-8 2 16,12 21-15-16,-2-2-20 15,2 7 0-15,1 5 0 16,4 5-1-16,0 2-1 15,3 2 0-15,2-3 0 16,3-2-1-16,1-3 1 16,4-7 0-16,-4-17 0 15,9 10-1-15,-9-10 1 16,20-27 0-16,-8-4 0 15,1-5-1-15,0-9 1 16,1-5 0-16,0 1 0 16,-3-2-1-16,-3 7-1 15,-1 7 1-15,-2 9-2 0,-2 8 3 16,2 8-1-16,-5 12 0 15,14 5-1-15,0 7 0 16,9 3 0-16,6-4-4 16,15 13-7-16,-5-13-25 15,17 4-3-15,-3-11 2 16,9 3-1-16</inkml:trace>
  <inkml:trace contextRef="#ctx0" brushRef="#br1" timeOffset="89401">19320 5966 97 0,'-20'11'38'0,"12"6"0"0,8-17 0 16,-5 28-33-16,5-28-2 15,29 9 0-15,1-12 0 16,6-4-1-16,10-6-1 15,2-3 1-15,-4-4-1 16,-1 1 0-16,-7-1-3 16,-10 1 3-16,-13 3-3 15,-9 5 3-15,-16 5-1 16,-10 6 1-16,-8 5-1 15,-6 7 0-15,-2 8 2 16,-4 4-2-16,8 5 2 16,2 3-2-16,12 1 0 15,11-3-1-15,14-4 0 16,13-6-2-16,16-5 0 0,11-11-3 15,16 3-4-15,-5-19-17 16,14 3-11-16,-4-10 2 16,0 3 0-16,-19-14 10 15,6 12 10-15,-20-10 9 16,-11-4 10-16,-3 16 19 15,-17-8 13-15,-4 11-1 16,-15-2 1-16,2 21-6 16,-21-8-10-16,11 23-7 15,-16-2-5-15,8 12-1 16,-2 5-3-16,6 4 0 15,6 0-1-15,9 0 0 16,13-5-1-16,10-8 0 16,11-7 0-16,9-10-1 15,8-11 1-15,5-8-1 0,2-11 1 16,2-9-1-16,-8-4 1 15,-1-5-1-15,-8-1 1 16,-5 2-1-16,-9 6 0 16,-5 2 0-16,-7 13 1 15,-3 16-1-15,-10-5-1 16,-2 20 1-16,-3 12 0 15,0 5-1-15,2 6-1 16,2 4 0-16,7 3-2 16,6-12-4-16,24 5-16 15,-2-20-15-15,23-4 0 16,4-19 0-16,18-5-1 0</inkml:trace>
  <inkml:trace contextRef="#ctx0" brushRef="#br1" timeOffset="89612">20699 5914 110 0,'-33'4'39'0,"-1"13"1"16,-12 2-1-16,6 10-35 16,2 1-1-16,9 3-1 15,8 3-1-15,13-4 0 16,14-4-1-16,14-10-1 15,16-6-2-15,8-17-2 16,17 4-16-16,-3-26-17 16,14-3-2-16,-10-16 1 15,8 0-3-15</inkml:trace>
  <inkml:trace contextRef="#ctx0" brushRef="#br1" timeOffset="89806">21211 5477 101 0,'-22'4'38'16,"5"26"2"-16,-10 6-4 15,4 18-31-15,-5 8-1 16,4 7-1-16,3 4 1 16,3 2-2-16,7-2-2 15,2-7-1-15,9-4-4 16,-9-22-27-16,16-2-8 15,-6-20 1-15,9-7-1 16</inkml:trace>
  <inkml:trace contextRef="#ctx0" brushRef="#br1" timeOffset="90138">20931 5828 111 0,'-7'17'40'15,"7"-17"4"-15,0 25-4 16,22-22-36-16,6-1-1 15,7-6 0-15,11-4 0 16,1-4-3-16,3-2 2 16,-2 4-2-16,-5-1 1 15,-8 3 0-15,-6 6 2 16,-9 7-3-16,-11 7 0 0,-5 8 0 15,-9 8 0-15,-3 5 0 16,-3 7 0-16,-2 3 0 16,0 2 0-16,4-2 0 15,2-5 0-15,11-4-9 16,-1-21-7-16,18 7-5 15,-11-31-20-15,18-6 0 16,-4-20 0-16,9-3 0 16</inkml:trace>
  <inkml:trace contextRef="#ctx0" brushRef="#br1" timeOffset="90499">21472 5638 79 0,'-16'-11'38'16,"16"11"-1"-16,-25 14 2 15,24 8-15-15,-2-10-21 0,7 6 0 16,-1-1 0-16,8 4 2 15,-1-2-3-15,5 1 2 16,-2 2-2-16,1-1 1 16,0 2 1-16,0 2-1 15,-1 1 0-15,-5 1-3 16,5-1 3-16,-6-2-3 15,-1-3 0-15,0-2 0 16,-1-5 0-16,1-3 0 16,-6-11 0-16,0 0 0 15,13-5 0-15,-6-9 0 16,0-4 0-16,2-8 0 15,5-1 0-15,0-9 0 16,3 0-2-16,0-4-4 0,5 10-3 16,-8-8-9-16,15 23-12 15,-14-8-12-15,8 10 2 16,-9 0-4-16,5 19 5 15</inkml:trace>
  <inkml:trace contextRef="#ctx0" brushRef="#br1" timeOffset="90864">21894 5900 111 0,'3'18'41'0,"-3"-18"1"16,10 18-2-16,-10-18-33 15,29-7-2-15,-4-1-2 0,7-1 0 16,2-5-4-16,-1-2 3 15,3-1-3-15,-4-3 1 16,-6 1-1-16,-7-3 1 16,-7 1-2-16,-8 4 1 15,-10 1 2-15,-7 9-2 16,-7 4 2-16,-7 10-1 15,-3 5 1-15,0 10 0 16,-2 10 3-16,6 3-4 16,6 5 0-16,10-2 0 15,10-1 0-15,10-7 0 16,16-8 0-16,7-15 0 15,19-3-10-15,-4-23-6 16,19 1-7-16,-14-24-13 0,19-7-9 16,-1-9-1-16,1-6 1 15</inkml:trace>
  <inkml:trace contextRef="#ctx0" brushRef="#br1" timeOffset="100576">22564 6167 15 0,'7'-11'20'15,"-7"11"-5"-15,8-14 3 16,-8 14 7-16,5-11 0 15,-5 11-1-15,0 0-2 16,0 0-2-16,-19 13-4 16,10 9-3-16,-15 0-4 15,0 9-4-15,-8 4-5 16,-5-2-5-16,8 5-31 0,-1-11-2 15,10-4 1-15,5-18-4 16</inkml:trace>
  <inkml:trace contextRef="#ctx0" brushRef="#br1" timeOffset="103773">17777 6847 55 0,'2'-17'33'15,"-2"17"1"-15,-6-16 0 16,6 16-10-16,-21-14-16 16,21 14-2-16,-24-3-1 15,10 11 0-15,-7 1-1 16,1 6-2-16,-2 2 0 15,3 4 0-15,-1 1-1 16,5-1-1-16,6-3 0 16,5-2 0-16,8-4-1 15,-4-12 1-15,24 14 0 16,-5-10 0-16,4 0-1 15,-4 3 1-15,2 0 1 16,0 4-1-16,-7 4 0 0,-3 4 1 16,-8 4-1-16,-3 2 1 15,-5 0-1-15,-2 0 1 16,-1-2-2-16,-3-7-2 15,10-4-2-15,1-12-12 16,0 0-18-16,23-31-1 16,1 6-1-16,4-14 1 15</inkml:trace>
  <inkml:trace contextRef="#ctx0" brushRef="#br1" timeOffset="104004">18100 6553 90 0,'0'0'34'16,"0"0"2"-16,-21 10-1 15,17 14-31-15,-5 6-2 16,3 11 1-16,2 8-1 16,1 11 2-16,-5 4-3 15,6 4 1-15,-1 3-2 16,-1-3-1-16,1-4-3 15,-2-15-4-15,10-3-26 16,-8-20-2-16,9-8 1 16,-6-18-1-16</inkml:trace>
  <inkml:trace contextRef="#ctx0" brushRef="#br1" timeOffset="105094">17965 6868 98 0,'-15'-11'36'0,"15"11"0"16,-10-7 0-16,21 8-31 15,3-5-2-15,12 4 0 16,4-2 0-16,9 3 0 16,5-2 0-16,2 1-1 15,-4 1-1-15,0 4 0 16,-5 1 0-16,-8 6 0 15,-9 7-1-15,-6 5 1 16,-11 5-1-16,-7 5 0 16,-7 3 1-16,-2 1-1 15,-4-1 1-15,2-7-1 16,0-4 0-16,1-10 0 0,14-16 1 15,0 0-1-15,0-19 0 16,12-8 1-16,4-10-1 16,4-2 0-16,-1-9 1 15,6-3-1-15,-3 5 1 16,-3 3-1-16,-1 8 0 15,-7 6 0-15,0 13 0 16,-4 3 0-16,-7 13 0 16,15 6 0-16,-11 7-1 15,6 3 1-15,0 2 0 16,7 1 0-16,3-2 0 15,3-1 0-15,3-2 0 16,3-7 0-16,1-1 0 16,0-9 0-16,1-1-1 15,-6-1 1-15,-5-3 0 0,-3 0 0 16,-17 8 1-16,10-17-1 15,-10 17 0-15,-19-6 0 16,1 8 0-16,-6 4 0 16,-4 7 0-16,-1 5 0 15,0 6 1-15,-1 4-1 16,4 3 0-16,10-1 0 15,4 1-1-15,12-2 1 16,12-6 0-16,8-7 0 16,13-9 0-16,10-9-1 15,8-10 1-15,4-8-1 16,1-9 0-16,-2-5 0 15,-7-2 0-15,-7-5 0 0,-13 2 1 16,-8 3-1-16,-16 6 2 16,-7 4-1-16,-14 7 0 15,0 5 1-15,-4 6 0 16,0 6 0-16,3 6 0 15,9 2-1-15,10-6 1 16,9 18 0-16,12-10-1 16,9 0 0-16,7-2 1 15,5-1-1-15,3 0 0 16,-2-2 1-16,-4 1-1 15,-4 2 0-15,-8 3 1 16,-9 1-1-16,-6 6 0 16,-10 5 0-16,-7 6 0 15,-6 0 1-15,-2 3-1 0,-3-1 0 16,1-3 0-16,2-3-1 15,5-6 1-15,8-17 0 16,0 0 0-16,19-14 0 16,3-9 1-16,5-8-1 15,5-6 1-15,4-4 0 16,-2 0-1-16,-1 5 1 15,-7 6-1-15,-4 9 0 16,-7 9 1-16,-15 12-1 16,14 9 0-16,-15 8 0 15,1 7-1-15,-1 1 0 16,3 6-2-16,2-6-2 15,14 5-3-15,-4-19-17 16,20 8-14-16,-2-15 0 0,13-2 1 16,1-11-1-16</inkml:trace>
  <inkml:trace contextRef="#ctx0" brushRef="#br1" timeOffset="105591">19813 6724 106 0,'-30'2'37'0,"-13"3"2"16,7 16-2-16,-11 2-30 15,13 12-2-15,2 5-2 16,12 2 0-16,11 1-2 16,13-3 1-16,15-6-2 15,10-10 1-15,8-11-1 16,9-10 0-16,3-12 1 0,2-11-1 15,-4-7 0-15,-4-6 1 16,-7-6-1-16,-7 1 0 16,-9 1 1-16,-4 5-1 15,-8 5-1-15,-6 12 0 16,-2 15 0-16,-16 14 0 15,1 23 0-15,-5 19 0 16,1 21 0-16,-7 13-1 16,7 14 1-16,-5 9 0 15,5 1 0-15,2-6 0 16,5-10 1-16,2-14 0 15,1-20 1-15,2-16 0 16,1-20 0-16,6-28 0 16,0 0 1-16,-10-31-1 15,7-12 0-15,1-13 0 0,4-14-1 16,-1-10-1-16,5-10 2 15,6-4 0-15,4 3-1 16,4 6 0-16,8 9-4 16,-6 1-9-16,15 22-24 15,-3 7-1-15,9 21-1 16,-2 0-2-16</inkml:trace>
  <inkml:trace contextRef="#ctx0" brushRef="#br1" timeOffset="106190">21137 7010 70 0,'0'0'34'0,"13"12"0"15,-13-12 1-15,0 0-22 16,-22-9-6-16,11 1 0 0,-12-11-1 15,1-1-2-15,-9-11 0 16,0-5-1-16,-5-11-1 16,0-4-1-16,2-10 0 15,2-2-1-15,3-4 1 16,8-1-2-16,6 1 1 15,8 7 0-15,8 7 0 16,8 9 1-16,3 11 0 16,7 10 1-16,-4 11-1 15,3 12 1-15,-4 13-1 16,-4 12 1-16,-6 12-1 15,-9 14-1-15,-5 8 1 16,-5 5 1-16,-5 8-1 0,-4-1 1 16,-1 1-2-16,6-5 2 15,5-9-2-15,7-8 3 16,14-13-3-16,11-15-1 15,22-11-3-15,11-23-13 16,24-1-20-16,2-17-2 16,18-2 0-16,2-13 0 15</inkml:trace>
  <inkml:trace contextRef="#ctx0" brushRef="#br1" timeOffset="106762">21848 6335 97 0,'-5'-15'35'16,"5"15"1"-16,-24 0 0 16,12 19-31-16,-7 3 0 15,8 15-2-15,-6 5 1 0,6 11 0 16,-3 5 0-16,3 7 1 15,1-1-3-15,2 3 2 16,1-8-3-16,3-5 3 16,3-9-4-16,1-10 1 15,1-12 0-15,5-8-1 16,-6-15 1-16,23-16-1 15,-8-5 1-15,3-7 0 16,0-6 0-16,2-2-1 16,0 2 0-16,1 3 0 15,-5 6 0-15,-1 10 0 16,-2 9 0-16,-1 10-1 15,0 9 1-15,-3 6-1 16,2 7-1-16,1 3-1 0,5 7-3 16,0-8-3-16,15 5-25 15,-8-15-5-15,10 2 0 16,-1-13-1-16</inkml:trace>
  <inkml:trace contextRef="#ctx0" brushRef="#br1" timeOffset="107836">22321 6671 99 0,'-19'-6'36'0,"-9"6"2"16,2 14-1-16,-13 4-28 15,9 15-1-15,-8 3-3 16,7 7 0-16,1 2-1 0,7 0-1 15,7-1-1-15,8-6 0 16,8-7-1-16,12-9-1 16,8-11 1-16,10-13-1 15,6-10 0-15,5-12 0 16,3-8 0-16,-4-6 0 15,1-5 0-15,-8-2-1 16,-5 2 1-16,-8 6 0 16,-9 7-1-16,-7 10 1 15,-8 9-1-15,4 11 1 16,-20 9 0-16,3 10 0 15,5 6 0-15,-1 6 0 16,6 1 0-16,5 4 0 0,5-4 0 16,7-3 0-16,7-8 0 15,8-5 0-15,6-9 0 16,5-9 0-16,5-9 0 15,2-6 0-15,2-5 0 16,-3-3 0-16,-4-1 0 16,-6 1 1-16,-4 3-1 15,-11 5 0-15,-4 8 0 16,-13 9 0-16,0 0 0 15,-9 13 0-15,-2 7 0 16,-2 5 0-16,-2 3 0 16,2 2 0-16,1 0 0 15,5-6 0-15,3-3 0 16,8-8 0-16,-4-13 0 15,19-6 1-15,-3-9-1 0,1-7 0 16,2-7 0-16,-1-5 0 16,2-2 0-16,-6-2 0 15,0 4 0-15,0 7-1 16,-7 5 1-16,0 3-1 15,-7 19 0-15,16-10 1 16,-3 12 0-16,3 4 0 16,6 1 0-16,3 2 0 15,7-3 0-15,5-1 0 16,6-2 0-16,2-4 0 15,1-1 1-15,-1-2-2 16,-4-3 1-16,-5 0 1 16,-10-1-1-16,-8 0 0 15,-18 8 1-15,7-15-1 0,-20 10 0 16,-9 4 1-16,-7 4 0 15,-5 5 0-15,-1 6 0 16,-1 6 0-16,-1 6-1 16,6 6 2-16,6 0-2 15,10 3 0-15,9-6 0 16,11-6 0-16,9-7 0 15,10-12 0-15,8-12 0 16,8-10 0-16,5-14 0 16,2-9 0-16,1-8 0 15,-2-7 0-15,-3-2 0 16,-5-4 0-16,-5 4 0 15,-7 5 0-15,-5 10 0 16,-10 10 0-16,-7 11 0 0,-4 22 0 16,-11 10 0-16,-7 21 0 15,-2 12 0-15,-2 11 0 16,0 8 0-16,3 3 0 15,7 2 0-15,4-12-7 16,23 7-17-16,-9-20-15 16,24 0-3-16,-1-16-1 15,15-4 0-15</inkml:trace>
  <inkml:trace contextRef="#ctx0" brushRef="#br1" timeOffset="107995">23788 6943 136 0,'0'0'43'16,"-19"13"-2"-1,3-21-6-15,3-3-35 0,13 11-22 16,-12-9-18-16,12 9-3 16,-6-15 1-16,6 15-2 15</inkml:trace>
  <inkml:trace contextRef="#ctx0" brushRef="#br2" timeOffset="130616">17597 7771 59 0,'0'0'33'0,"-2"-17"1"16,2 17 0-16,-19-18-18 15,19 18-5-15,-31-9-2 0,12 15-2 16,-10-4-1-16,0 10-2 15,-3-2-1-15,1 5 0 16,-1 4-2-16,6 1 1 16,3 3-1-16,5 4 0 15,6 1-1-15,6 1 0 16,7 7 1-16,4-1-2 15,7 2 1-15,8-5-3 16,11-3-2-16,2-19-9 16,16 1-23-16,1-18-1 15,15-9 1-15,0-15-1 16</inkml:trace>
  <inkml:trace contextRef="#ctx0" brushRef="#br2" timeOffset="131956">17752 7476 59 0,'-9'-12'33'16,"-3"4"-1"-16,-6 0 1 16,5 9-23-16,-17-5 0 15,5 13-1-15,-17-4-2 16,0 8-2-16,-9 0 0 15,0 7-1-15,-6-4-1 16,2 3 1-16,-1 0-2 16,5 2 0-16,3 1 0 0,8 3-1 15,3 7 1-15,8 7-1 16,6 10-1-16,9 7 2 15,7 14-1-15,8 7-1 16,9 7 1-16,7 6-1 16,13-1 0-16,13-10 0 15,15-8-1-15,14-16-1 16,12-23 2-16,16-25-1 15,9-22 0-15,9-25 1 16,1-20 0-16,-4-16 0 16,-15-11 1-16,-17-5 0 15,-26-4 0-15,-26 4 0 16,-33 1 0-16,-28 4-1 0,-30 9 1 15,-19 8-2-15,-23 13 1 16,-14 12-2-16,-1 22 0 16,2 9-3-16,22 28-32 15,9 8-1-15,22 18 0 16,21 5-3-16</inkml:trace>
  <inkml:trace contextRef="#ctx0" brushRef="#br2" timeOffset="149970">18549 7739 54 0,'8'-19'31'16,"-8"19"0"-16,6-12 0 15,-8 1-19-15,2 11-5 16,0 0 0-16,0 0-2 15,0 0-1-15,-9 23-1 16,-2-2 0-16,-3 10 0 16,-3 8-1-16,-4 16 1 15,-2 3 0-15,0 5-2 16,-1-1 2-16,7-2-2 0,3-7 1 15,5-10-2-15,7-11 2 16,6-17-1-16,-4-15 0 16,26-16 0-16,-5-18 0 15,5-9 1-15,0-15 0 16,-2-8 0-16,-1-10-1 15,0-2 0-15,-3-2-1 16,-1 6 1-16,-10 9 0 16,0 10 0-16,-3 11 0 15,0 15-1-15,1 15 1 16,-7 14-1-16,12 24 1 15,-2 12 0-15,0 11-1 16,3 11 0-16,2 10 0 16,3 8 1-16,3 2-1 0,-1-1-2 15,3 0 0-15,0-11-3 16,2 1-4-16,-11-17-27 15,8-6-2-15,-12-22 0 16,0-7-1-16</inkml:trace>
  <inkml:trace contextRef="#ctx0" brushRef="#br2" timeOffset="150173">18521 7974 102 0,'-12'2'37'16,"1"-3"-1"-16,11 1-1 15,14 0-32-15,9-7-3 0,13-4-2 16,9-11-3-16,17 5-9 16,0-18-22-16,11 1 1 15,-2-10 0-15,2 1-2 16</inkml:trace>
  <inkml:trace contextRef="#ctx0" brushRef="#br2" timeOffset="150376">19208 7412 101 0,'-14'13'36'0,"-6"7"1"16,6 14-1-16,-8 10-32 16,7 11-1-16,-5 11-2 15,5 8 1-15,0 8-1 16,2 0-1-16,7-3-2 0,5-7-3 15,10-5-2-15,0-21-23 16,15-8-7-16,5-17 0 16,11-14-1-16</inkml:trace>
  <inkml:trace contextRef="#ctx0" brushRef="#br2" timeOffset="150737">19450 7901 101 0,'-11'7'37'16,"-9"4"-1"-16,4 15 1 15,-5 2-34-15,7 5-1 16,3 0 0-16,5 2-1 16,4-2 0-16,6-2 0 0,5-8 0 15,10-9-2-15,4-5 2 16,5-6-1-16,2-7 1 15,5-8-1-15,0-3 0 16,-2-9 1-16,-2-5-1 16,-2-1 1-16,-3 0-1 15,-6 4 1-15,-5 0-2 16,-4 9 2-16,-5 7-2 15,-6 10 2-15,-5 22-2 16,0 2 0-16,-4 5-1 16,5 2-1-16,3 3-1 15,1-5-4-15,15 7-9 16,-1-22-20-16,15-2 0 0,1-10-1 15,9-4 2-15</inkml:trace>
  <inkml:trace contextRef="#ctx0" brushRef="#br2" timeOffset="151276">20108 7980 90 0,'-17'8'36'16,"-4"9"-2"-16,4 9 2 15,-6-1-30-15,8 8-3 16,-4-3 1-16,5 5-2 15,-1-5 0-15,10-5-1 16,4-9 0-16,7-5 0 16,-6-11 0-16,24-3-1 0,-6-9 1 15,0-8 0-15,2-7-1 16,1-5 2-16,0-2-2 15,-5 0 2-15,-2 1-2 16,-3 5 1-16,-1 4-1 16,-3 6 1-16,-7 18-1 15,9-12 0-15,-9 12 0 16,5 15 0-16,-3 2 0 15,0 5 0-15,5-1 0 16,2 2-1-16,4-1 1 16,3-5 0-16,5-3 0 15,6-8-1-15,5-7 1 16,3-6 0-16,3-11 1 15,2-2 0-15,0-7-1 0,-3 1 2 16,-4-2-2-16,-7 3 1 16,-4 5 0-16,-8 3 0 15,-14 17 0-15,0 0-1 16,0 0 1-16,-7 30-1 15,-4-1 0-15,-2 3-1 16,3 4 0-16,0-1-3 16,8 3 1-16,0-6-4 15,13 1-4-15,-4-18-23 16,19-1-5-16,-4-13 1 15,11-3 0-15</inkml:trace>
  <inkml:trace contextRef="#ctx0" brushRef="#br2" timeOffset="151473">20893 7943 93 0,'0'0'38'0,"0"0"-2"16,-13 3 2-16,-4 15-31 16,5 13-4-16,-3 6-1 15,1 6-1-15,4 4 1 16,0 0-3-16,7-2 0 15,3-12-2-15,9-2-4 16,-9-31-21-16,23 13-10 16,-9-27 1-16,11-8-2 15</inkml:trace>
  <inkml:trace contextRef="#ctx0" brushRef="#br2" timeOffset="151942">20980 7666 82 0,'-5'28'38'15,"-3"-1"-1"-15,11 6 1 16,-2-6-26-16,11 3-5 16,-3-7-1-16,5 3-1 15,-3-8-1-15,1 1 0 16,-2-4-2-16,-2 2 1 15,-2-3-2-15,-5 5 1 16,-2 1-1-16,-2 4-1 16,-5-1 1-16,1 2-2 15,-3-2 2-15,0-3-2 16,1 0 1-16,6-10-1 0,3-10 1 15,0 0 0-15,23-18 0 16,1-6 1-16,8-10-1 16,2-3 1-16,4-6 0 15,1 1 0-15,-3 1-1 16,-5 8 1-16,-6 10-1 15,-6 12 0-15,-19 11 0 16,9 13 0-16,-11 12 0 16,-5 7 0-16,-3 7-1 15,3 0-1-15,2 4 0 16,4-8-2-16,9-1-1 15,3-14-3-15,22 4-14 16,-9-26-15-16,19-2-3 16,-2-14 0-16,5-3 1 0</inkml:trace>
  <inkml:trace contextRef="#ctx0" brushRef="#br2" timeOffset="152120">21672 7830 99 0,'-14'-8'37'0,"4"20"3"15,-9 7-2-15,6 16-31 16,-6 0-4-16,5 6-2 15,0 1 1-15,4 0-2 16,5-2-1-16,4-9-4 16,11 2-7-16,-10-33-26 15,25 12-1-15,-7-23 0 16,11-11 0-16</inkml:trace>
  <inkml:trace contextRef="#ctx0" brushRef="#br2" timeOffset="152293">21721 7523 70 0,'-14'-4'36'16,"14"4"-1"-16,-15 10 0 16,14 4-12-16,8-2-28 15,-7-12-6-15,28 18-24 16,-11-7 1-16,6 2-2 15,1-3 2-15</inkml:trace>
  <inkml:trace contextRef="#ctx0" brushRef="#br2" timeOffset="152653">21887 7726 88 0,'1'23'38'0,"-9"-4"1"0,6 8 1 15,-9-9-26-15,7 12-6 16,-3-3-3-16,5 4-1 16,1-4-1-16,4 2 0 15,7-4-2-15,4-5-1 16,5-8 1-16,6-9-1 15,7-8 0-15,2-9 0 16,3-7 1-16,-1-9-2 16,-2-5 1-16,2-3 1 15,-3-2 0-15,-5 4-2 16,-5 2 1-16,-4 5 0 15,-5 9 0-15,-14 20 0 0,12-7 0 16,-14 22 0 0,-8 8-1-16,-4 8 1 0,1 7-1 15,-1 5 0-15,3 0-1 16,7-3-2-16,7-6 0 15,5-11-4-15,19 1-7 16,-5-26-15-16,18 2-9 16,2-16 0-16,10-4 0 15,-8-11 2-15</inkml:trace>
  <inkml:trace contextRef="#ctx0" brushRef="#br2" timeOffset="153179">22644 7765 100 0,'-4'-12'37'15,"4"12"3"-15,-28 16-1 16,19 2-33-16,-10 3-2 15,4 7 0-15,-4 2-2 0,2 4 2 16,2 1-2-16,3-4-1 16,3-6 0-16,4-3-1 15,2-11 1-15,3-11-1 16,0 0 1-16,17-18-1 15,-4-7 0-15,4-5 1 16,1-6-1-16,2-1 2 16,-4 0-2-16,0 6 0 15,-6 5 0-15,0 4 0 16,-6 10 0-16,-4 12 0 15,0 0 0-15,-5 13 0 16,1 3 0-16,4 1 0 16,5 2 0-16,5-4 1 0,7-4-1 15,7-6 1-15,6-8 0 16,0-6 0-16,5-6 1 15,-1-5-1-15,0-7 2 16,0 0-3-16,-4-2 0 16,-5 2 0-16,-4 5 0 15,-5 5 0-15,-2 7 0 16,-14 10 0-16,16 11 0 15,-16 9 0-15,-3 11 0 16,-1 3 0-16,0 9 0 16,-1-1 0-16,2 1 0 15,-2-2 0-15,5-3 0 16,-3-20-13-16,15 8-5 15,-12-26-6-15,21-4-8 0,-12-17-10 16,13-3-3-16,3-16 2 16</inkml:trace>
  <inkml:trace contextRef="#ctx0" brushRef="#br2" timeOffset="166562">17245 8910 60 0,'3'-19'34'16,"2"-4"-2"-16,3 0 1 16,-10-7-21-16,13 10-1 15,-8-4-4-15,6 9 1 16,-7 1-4-16,-2 14-2 15,-2 13 3-15,-4 10-4 16,-3 6 2-16,0 9-3 16,-3 4 2-16,0 8-3 15,3 3 2-15,3 1-2 16,6-1-1-16,0-6-2 0,19 7-7 15,-10-19-24-15,22-1 0 16,0-18 0-16,7-8-1 16</inkml:trace>
  <inkml:trace contextRef="#ctx0" brushRef="#br2" timeOffset="166765">17587 8924 99 0,'0'0'36'0,"-25"7"1"16,14 14-4-16,-6 0-29 15,7 10-1-15,1-1-1 16,5 7-2-16,5-2 0 16,4-1-3-16,9-5-3 0,-4-17-18 15,14-2-11-15,-5-17-1 16,8-7 0-16,-7-15 1 15</inkml:trace>
  <inkml:trace contextRef="#ctx0" brushRef="#br2" timeOffset="166900">17616 8676 88 0,'-19'-34'34'15,"-2"7"-3"-15,6 9 1 16,15 18-33-16,-11-14-10 16,11 14-21-16,24 10 0 15,0-2-2-15,7 4 0 16</inkml:trace>
  <inkml:trace contextRef="#ctx0" brushRef="#br2" timeOffset="167438">18009 8867 103 0,'-24'19'35'0,"-8"-4"2"16,3 9-2-16,-4-4-32 15,10 4 1-15,2-1-1 16,6 3 0-16,6-3-1 15,9 2 0-15,6-8-1 16,6-4 1-16,7-10-2 16,5-4 1-16,4-7-1 15,1-6 0-15,0-6 0 16,-3-7 1-16,-3 1-1 0,-1-1 0 15,-8 2 0-15,-3 4-1 16,-5 7 1-16,-6 14 0 16,0 0-1-16,-6 29 1 15,-3 8 0-15,-4 12 0 16,-3 14-1-16,0 8 2 15,-3 4-1-15,4 0-1 16,0-3 1-16,2-10 0 16,6-8 0-16,2-14 0 15,0-10 0-15,3-13 1 16,2-17-1-16,0 0 2 15,-7-17 0-15,3-9-1 16,2-10 0-16,-2-5-1 16,3-12 1-16,4-5-1 0,4-1 1 15,2 1-1-15,6 5 0 16,3 3-1-16,2 7-2 15,4 4-3-15,12 18-9 16,-6-7-22-16,9 10-2 16,-7-5 1-16,9 4-2 15</inkml:trace>
  <inkml:trace contextRef="#ctx0" brushRef="#br2" timeOffset="167838">18477 8533 102 0,'-4'-15'38'0,"4"15"0"15,-11-1-1-15,3 18-32 16,1 8 0-16,3 10-1 16,-6 12 0-16,5 6-1 15,-2 8 0-15,0 2-2 16,0 2 2-16,2-3-2 15,3-7 1-15,-1-6-2 16,6-12 0-16,1-12 0 16,6-10 0-16,6-15 0 15,4-13 0-15,2-11 0 16,3-7 1-16,-1-6-1 15,1-3 0-15,-1 3 1 16,-5 2-1-16,-5 9 1 16,-4 11-1-16,-10 15 0 0,0 0 0 15,9 30 0-15,-13 4 0 16,1 1-1-16,0 11-1 15,3-4-1-15,4-1-3 16,5-13-2-16,17-3-28 16,-4-21-3-16,20-8 0 15,-3-18-1-15</inkml:trace>
  <inkml:trace contextRef="#ctx0" brushRef="#br2" timeOffset="168055">19051 8511 103 0,'-12'26'37'0,"-9"12"1"0,4 22 0 16,-3 2-33-16,8 7-2 16,0 3 1-16,5-3-3 15,6-2 0-15,1-5-3 16,8-4-1-16,0-17-6 15,12 0-20-15,-11-22-9 16,6-7 0-16,-15-12 0 16,19-18 2-16</inkml:trace>
  <inkml:trace contextRef="#ctx0" brushRef="#br2" timeOffset="168200">18900 8814 100 0,'-28'-32'38'16,"-1"1"0"-16,9 15-1 15,0 8-30-15,20 8-2 16,0 0-3-16,17 14-4 0,18 0-8 15,1-10-28-15,17 9 1 16,3-6-1-16,9 6-1 16</inkml:trace>
  <inkml:trace contextRef="#ctx0" brushRef="#br2" timeOffset="168356">19354 9171 109 0,'-24'52'37'16,"3"2"1"-16,0-8-6 15,-3-12-64-15,23 0-4 16,-2-14-2-16,12-7 0 16</inkml:trace>
  <inkml:trace contextRef="#ctx0" brushRef="#br2" timeOffset="169057">19800 8883 93 0,'-17'-16'35'0,"3"17"0"15,-7-4-5-15,4 17-23 16,-11 2-2-16,5 12 0 15,-6 0-1-15,6 6 0 16,2 0-1-16,7-3 0 16,6-1-1-16,9-7-1 15,11-10 1-15,10-10-1 16,8-12 0-16,7-13-1 15,3-9 1-15,3-14 0 16,-1-11-2-16,1-6 1 16,-8-5-1-16,-2-2 1 15,-9 2-1-15,-3 5 1 16,-8 7-1-16,-4 14 1 15,-8 16 1-15,-1 25-1 0,-13 6 1 16,1 21-1-16,-1 18 2 16,-2 14-1-16,5 8 0 15,-1 5-2-15,10 1-1 16,2-8-3-16,18-3-5 15,-1-17-27-15,17-2-2 16,0-22 0-16,10-5-1 16</inkml:trace>
  <inkml:trace contextRef="#ctx0" brushRef="#br2" timeOffset="169394">20266 8879 100 0,'-22'1'37'16,"5"12"1"-16,-5 0-1 0,10 9-31 15,-5 2-2-15,10 7 0 16,0 0-1-16,9 1 0 16,5-2-1-16,7-4-1 15,6-7 0-15,9-4 0 16,3-11-1-16,2-8 0 15,-1-8 0-15,-2-9 0 16,-3-7 1-16,-5-3-2 16,-10-7 1-16,-8-5-1 15,-9 3-2-15,-8 1 1 16,-3 8-2-16,-9 4 2 15,4 13-1-15,-5 7 0 16,7 16-3-16,-3 1-3 16,20 16-25-16,-7-3-3 0,18 9 3 15,2-5-3-15</inkml:trace>
  <inkml:trace contextRef="#ctx0" brushRef="#br2" timeOffset="169754">20652 8946 95 0,'0'0'35'0,"-11"-9"1"16,11 9 1-16,0 0-33 15,15-8-1-15,0 1 0 16,9 1 0-16,-1-2 0 15,6 0-1-15,-1-4 0 16,0 3 0-16,-2-3-1 0,-6-1 2 16,-9 0-4-16,-4-1 4 15,-8 3-4-15,1 11 3 16,-22-17-3-16,1 13 3 15,-8 6-2-15,-4 9 0 16,-3 7 2-16,1 6-2 16,0 3 2-16,4 8-2 15,8-1 1-15,8 2-3 16,15-4-2-16,9-12-6 15,25-1-27-15,-1-13-3 16,23-2 2-16,1-16-3 16</inkml:trace>
  <inkml:trace contextRef="#ctx0" brushRef="#br2" timeOffset="170039">21123 8789 103 0,'-40'6'38'15,"1"10"2"-15,-6 0-1 16,8 6-36-16,8-1 2 15,13 1-4-15,9-4 1 16,13-4-1-16,14-6-1 16,12-5 1-16,6-3-1 15,3-2 0-15,-1-1 1 16,-5 2-1-16,-11 1 1 15,-7 6 0-15,-19 4-1 16,-11 5 1-16,-12 5 0 0,-4-1 0 16,0 1-3-16,1-4-3 15,17 5-29-15,-1-19-6 16,23-1 0-16,7-14-1 15</inkml:trace>
  <inkml:trace contextRef="#ctx0" brushRef="#br2" timeOffset="170520">21717 8771 88 0,'-2'11'38'0,"2"-11"0"15,-14 22 1-15,-3-4-31 16,5 9-1-16,-11 0-2 15,3 12-1-15,-6-3 0 16,5 2-1-16,2-6-1 16,2 0 0-16,7-9-1 15,4-6 0-15,6-17 0 16,13-4-1-16,3-12 0 15,7-11 1-15,1-6-1 16,5-5 1-16,1-4-3 16,0 3 4-16,-5 5-4 0,-4 5 4 15,-6 8-2-15,-15 21 1 16,14-6-1-16,-13 17 1 15,-5 11 0-15,3 3-2 16,-2 5 2-16,3 2-3 16,4 0-2-16,6-6-1 15,8-3-4-15,-2-17-13 16,20 2-19-16,-7-15 2 15,13-1 0-15,-6-12 0 16</inkml:trace>
  <inkml:trace contextRef="#ctx0" brushRef="#br2" timeOffset="170836">22115 8832 91 0,'1'-24'37'0,"-1"11"2"15,-10 2 1-15,10 11-27 0,-29 6-6 16,8 11-2-16,-2 6 0 16,2 8-3-16,1 3 2 15,4 6-3-15,3 0 0 16,8-4-1-16,8-3 1 15,3-5-1-15,4-10 0 16,6-6 1-16,4-12-1 16,0-11 0-16,0-7 0 15,-1-9 0-15,-2-7 0 16,-2-3 0-16,-1-7-2 15,-2 1 2-15,-3 7-3 16,-2 3 2-16,-3 10-2 16,-4 7 2-16,0 16-1 0,0 0-2 15,-3 16-1-15,3-16-11 16,5 32-21-16,1-17-2 15,12 3 1-15,2-14-3 16</inkml:trace>
  <inkml:trace contextRef="#ctx0" brushRef="#br2" timeOffset="171037">22584 8456 95 0,'-14'0'38'15,"-13"12"1"-15,3 20-1 16,-6 8-34-16,4 16 1 15,0 6-1-15,7 8-2 16,1 2 0-16,7-4-4 0,11 0-1 16,-8-15-33-16,20-5-2 15,-5-15-1-15,4-9-1 16</inkml:trace>
  <inkml:trace contextRef="#ctx0" brushRef="#br2" timeOffset="171204">22340 8785 107 0,'-17'-30'39'15,"12"14"3"-15,-2-4-3 16,7 20-31-16,22-15-7 16,2 6-5-16,18 9-15 15,3-13-21-15,19 4-1 16,3-6 0-16,17 4-1 0</inkml:trace>
  <inkml:trace contextRef="#ctx0" brushRef="#br2" timeOffset="171745">23139 8727 92 0,'-9'24'39'0,"0"-10"1"15,7 9-3-15,-7-4-29 16,4 7-3-16,-6-1 1 15,5 5-3-15,-3-1 0 16,2-2-2-16,-1-4 0 16,3-1 0-16,-1-8-1 15,6-14 1-15,1 10-1 16,-1-10 1-16,13-20-1 15,-3 1 1-15,0-9-1 16,1-2 1-16,-1-4-2 0,1-1 2 16,-4 0-2-16,1 7 1 15,-3 3-1-15,-1 5 2 16,0 6-3-16,-4 14 2 15,13-11 0-15,-4 11-1 16,6 4 0-16,1-2-3 16,11 7-3-16,-6-11-26 15,17 9-6-15,-4-7-1 16,8 3-1-16</inkml:trace>
  <inkml:trace contextRef="#ctx0" brushRef="#br2" timeOffset="172104">23588 8686 91 0,'-15'-2'38'15,"8"14"4"-15,-9-3-2 16,9 13-32-16,-8-1-1 16,5 8-3-16,-3-3 0 15,5 6-1-15,1-4 1 16,5 0-3-16,4-5-1 15,5-6 0-15,6-8 1 16,2-5-1-16,3-8 0 16,4-6 0-16,2-6 0 15,3-8 1-15,0-3-2 16,-3-2 2-16,-1 0-3 15,-3 5 3-15,-2 2-3 16,-5 4 3-16,-2 10-3 0,-11 8 2 16,0 0 1-16,1 22 0 15,-7 0-1-15,-1 3-2 16,1 6 0-16,2-3-4 15,8 8-5-15,-8-16-28 16,18 2-2-16,-2-15 0 16,16-2 0-16</inkml:trace>
  <inkml:trace contextRef="#ctx0" brushRef="#br2" timeOffset="172421">24028 8691 93 0,'0'0'39'16,"-25"0"0"-16,10 12 1 0,-4-2-33 15,2 7-3-15,3 1 0 16,5 3-2-16,4-8 2 16,9 2-2-16,-4-15 1 15,30 17-2-15,-7-16-1 16,7-1 1-16,-1-3-1 15,0 0 1-15,-6 1 0 16,-2 4 0-16,-7 4-1 16,-14-6 0-16,1 22 1 15,-8-7-2-15,-6 2 1 16,2-2-3-16,3 3 0 15,8-18-4-15,0 23-9 16,0-23-24-16,29-10-1 16,-4-12 1-16,19 0-2 0</inkml:trace>
  <inkml:trace contextRef="#ctx0" brushRef="#br2" timeOffset="172594">24550 8413 95 0,'-27'28'38'16,"-11"5"1"-16,5 15-2 15,-1-1-32-15,4 6-4 16,5 1-2-16,4-10-6 16,14 5-29-16,3-16-3 15,8 2 2-15,-2-15-3 16</inkml:trace>
  <inkml:trace contextRef="#ctx0" brushRef="#br2" timeOffset="172765">24199 8675 107 0,'14'0'40'0,"1"-6"0"16,18 3-5-16,15 2-70 15,-8-7-5-15,8 3 1 16,-10-1-3-16</inkml:trace>
  <inkml:trace contextRef="#ctx0" brushRef="#br2" timeOffset="173676">17736 10217 83 0,'-24'-5'36'0,"13"1"0"15,-8-8 0-15,19 12-27 16,-31-30-2-16,15 9-3 15,-7-11 0-15,3-4-2 16,-5-7-1-16,3-7 0 16,-4-7-1-16,4-4 0 15,4-6 0-15,4-2 0 0,5 0 1 16,8 0-1-16,6 1 1 15,5 8-1-15,6 5 1 16,1 8 0-16,1 14 0 16,-1 10-1-16,-3 17 1 15,-4 18 0-15,-7 18 0 16,-7 15-2-16,-7 16 2 15,-8 11 0-15,-6 14-1 16,-2 6 2-16,-6 3-2 16,4-3 1-16,6-8 0 15,8-9 1-15,11-15-1 16,13-11 0-16,14-16-2 15,11-18 0-15,13-18-3 16,10-18-4-16,16-6-28 0,-5-17-3 16,11-1 1-16,-8-10-2 15</inkml:trace>
  <inkml:trace contextRef="#ctx0" brushRef="#br2" timeOffset="174081">18371 9801 91 0,'-4'-15'35'15,"-7"-7"1"-15,2 9 1 0,-12-5-29 16,2 15-3-16,-8 3-1 15,2 14 0-15,-6 1-1 16,2 7 0-16,1 1-1 16,8 4 0-16,5-4-2 15,13 1 1-15,10-9-1 16,11-6 1-16,9-4-1 15,8-4 0-15,4-1 0 16,-2-1 0-16,-2-3 0 16,-6 7 1-16,-10 6-1 15,-10 6 1-15,-11 6-1 16,-9 3 1-16,-8 2-1 15,-1 1 0-15,-3-1-1 16,-1-7-1-16,12-3-3 0,-2-21-6 16,25-4-26-1,-2-17-2-15,24-3 1 0,3-17-2 16</inkml:trace>
  <inkml:trace contextRef="#ctx0" brushRef="#br2" timeOffset="174291">18832 9379 104 0,'0'0'37'15,"-22"3"1"-15,5 22-1 16,-15 8-33-16,11 12-1 16,2 8-1-16,0 9 1 15,5 4-2-15,0 6 0 16,9 1-1-16,0-3 0 0,7-2-4 15,-4-12-3-15,15-1-29 16,-12-18-3-16,7-6 2 16,-6-19-2-16</inkml:trace>
  <inkml:trace contextRef="#ctx0" brushRef="#br2" timeOffset="175419">18596 9730 104 0,'0'0'36'0,"0"0"2"15,0 0-2-15,19 12-32 16,2-4-2-16,2 1 1 16,10 0 1-16,1-4-1 15,8 2-1-15,-2-3 0 0,0 1 0 16,-2 2-2-16,-5 2 2 15,-8 5-2-15,-6 2 1 16,-10 4 0-16,-8 5 0 16,-8 6-1-16,-5 3 1 15,-4-1-1-15,1-2 1 16,-3 0-1-16,2-4 0 15,4-7 0-15,6-9 0 16,6-11 0-16,0 0 0 16,22-23 0-16,-6-3 0 15,4-7 0-15,3-3 1 16,-1-6-1-16,-1-3 0 15,-2 6 0-15,-5 3 0 16,-5 9 0-16,-1 8 0 0,-3 5-1 16,-5 14 1-16,11-4 0 15,-11 4 0-15,18 18-1 16,-3-6 1-16,3-1 0 15,9 2 0-15,4-4 0 16,4-5 0-16,2-2 1 16,1-5-1-16,-3-1 0 15,-4-3 0-15,-6-3 1 16,-10 4-1-16,-15 6 1 15,3-11-1-15,-13 11 0 16,-8 4 1-16,-6 3-1 16,-3 4 0-16,-3 9 0 15,0 4 1-15,2 7-1 16,6 2 1-16,5 3-1 0,5 1 1 15,10-3-1-15,11-2 0 16,7-9 0-16,8-7-1 16,6-9 1-16,2-9-1 15,4-9 1-15,-2-7-1 16,-1-10 0-16,-3-3 1 15,-6-5-1-15,-6-3 1 16,-4 0 0-16,-6 1-1 16,-3 2 2-16,-2 4-2 15,-4 9 2-15,-1 2-1 16,2 8 0-16,0 13 0 15,0 0 0-15,11-7 0 16,-11 7 0-16,24 14 1 16,-8-6-1-16,7 0 1 15,1-1-1-15,2 0 1 0,2-1-1 16,-2 0 1-16,-2-1-1 15,0 1 0-15,-8 2 1 16,-3 3-1-16,-9 4 1 16,-4 5-1-16,-10 5 0 15,-4 5 1-15,-5 1-1 16,-4 1 0-16,-1 0 0 15,1-4 0-15,3-4 0 16,6-9 0-16,14-15 0 16,0 0-1-16,14-12 1 15,7-13 0-15,9-5-1 16,1-5 1-16,5-2 0 0,1-3 0 15,-3 6 0-15,-8 5 0 16,-5 9 0-16,-6 11 0 16,-15 9 0-16,12 12-1 15,-13 7 1-15,0 7 0 16,-3 5-1-16,3-1 0 15,7 1-1-15,2-6-2 16,13-2-2-16,2-15-3 16,17 6-13-16,-9-24-14 15,15 3-2-15,-7-15 1 16,7 3-1-16</inkml:trace>
  <inkml:trace contextRef="#ctx0" brushRef="#br2" timeOffset="175883">20214 9794 109 0,'-9'-12'37'15,"-15"-2"2"-15,6 15-1 0,-12 1-30 16,7 9-3-16,-3 5-2 15,4 7-1-15,2 4 0 16,9 5-1-16,3 0 0 16,7 0 0-16,5-5-1 15,9-4 0-15,7-12 0 16,3-7 1-16,8-11-1 15,0-11 0-15,3-7 0 16,-2-10 0-16,-1-4 0 16,-4-5 0-16,-1 2 0 15,-8 6 0-15,-4 6-1 16,-5 10 0-16,-9 20 0 15,0 0 0-15,-16 29 0 16,-5 16 1-16,-2 19-1 0,-5 17 0 16,-3 12 0-16,0 11 1 15,-2 1 0-15,8-2 1 16,-2-10-1-16,6-11 1 15,4-18-1-15,4-18 3 16,5-21-2-16,8-25 0 16,-6-13 0-16,9-18 0 15,1-17 1-15,3-12-4 16,5-12 4-16,3-4-2 15,1-3 1-15,6 3-3 16,3 7 1-16,-1 7-2 16,11 15-6-16,-6-1-9 15,23 23-15-15,-13 2-9 16,12 14 2-16,0-4-2 0</inkml:trace>
  <inkml:trace contextRef="#ctx0" brushRef="#br2" timeOffset="176027">20863 9919 129 0,'-15'19'43'0,"-6"-13"-3"16,4-3-6-16,6 5-64 16,-5-17-11-16,16 9-2 15,-8-19-1-15,10 9-1 16</inkml:trace>
  <inkml:trace contextRef="#ctx0" brushRef="#br3" timeOffset="218284">17496 11002 21 0,'0'0'31'0,"-4"-15"3"16,-1 5 2-16,-3-6-14 16,8 16-10-16,-20-26-1 0,11 19 0 15,-13-4-5-15,3 6 1 16,-7 2-3-16,3 9 0 15,-9 3-2-15,3 9-2 16,2 4 1-16,-1 8-2 16,3 2 2-16,7 4-2 15,2-2 1-15,9 0-1 16,8-7 1-16,9-8 2 15,11-11-1-15,13-12 0 16,10-14 0-16,6-12-1 16,5-11 3-16,0-7 0 15,-2-9-1-15,-4-3 1 16,-9-3-1-16,-10 3 1 15,-9 0-2-15,-9 3 2 0,-7 4-3 16,-2 7 0-16,-6 8 1 16,0 7-1-16,-2 11 0 15,5 20 0-15,0 0 0 16,-15 39 1-16,9 9-1 15,0 9 1-15,-1 14-3 16,-2 5-2-16,5 5 0 16,-3-8-3-16,8 1-4 15,-7-21-26-15,17-2-2 16,-6-21-2-16,14-9 3 15</inkml:trace>
  <inkml:trace contextRef="#ctx0" brushRef="#br3" timeOffset="218780">17578 10418 88 0,'-33'-11'35'0,"0"7"0"15,-6-7 1-15,0 7-33 16,-3-5 1-16,-1 5-1 16,-4-1 0-16,3 6 0 15,-3 5 0-15,3 10 0 16,-1 7-1-16,2 12 0 15,3 13-1-15,6 15 0 16,3 9 0-16,6 11 0 16,8 8-2-16,9 5 0 0,15 3-1 15,11-5 1-15,18-9 0 16,15-11-1-16,19-13 1 15,12-17-1-15,13-19 2 16,7-16 1-16,6-19-1 16,0-15 0-16,-8-15 0 15,-6-10 0-15,-16-14 2 16,-13-6 0-16,-18-6-1 15,-20-9 1-15,-19-5-1 16,-24-6 0-16,-18-2 0 16,-19-1-1-16,-17 10 1 15,-13 13-2-15,-9 23 0 16,-4 19-2-16,5 34-2 15,-3 18-29-15,21 32-5 0,11 13 2 16,22 10-5-16</inkml:trace>
  <inkml:trace contextRef="#ctx0" brushRef="#br3" timeOffset="235845">18692 10582 65 0,'6'-21'34'15,"-2"4"0"-15,-8 0 0 16,4 17-26-16,-31-16-1 15,13 21 0-15,-15-1-1 0,1 12-1 16,-7 5-1-16,0 9 0 16,-2 5-1-16,1 5-1 15,3 4 0-15,6 2 0 16,5 1-1-16,8 3 0 15,6-3-2-15,11-7 0 16,6-1 0-16,10-10-1 16,8-7 1-16,9-8-1 15,4-10 2-15,5-9 1 16,-2-6 0-16,2-6 2 15,-8-1-1-15,-4 0 0 16,-5 1 0-16,-9 5 0 16,-15 12-2-16,9-11-1 15,-9 11 1-15,-5 12-1 0,4-1-2 16,0 0-3-16,10 5 0 15,-9-16-8-15,36 15-20 16,-12-17-5-16,15-1 2 16,-1-9 1-16</inkml:trace>
  <inkml:trace contextRef="#ctx0" brushRef="#br3" timeOffset="236181">19076 10738 79 0,'-19'-9'35'16,"4"22"0"-16,-9-2-3 15,5 20-20-15,-10-1-4 0,7 9-2 16,-3-1-1 0,11 2-4-16,3-5 1 0,11-3-2 15,8-9 0-15,9-6-1 16,10-7 2-16,3-13-3 15,6-8 2-15,-2-5 3 16,-4-7-2-16,-1-7 2 16,-7-3-2-16,-7-1 1 15,-11 2-2-15,-8 3 2 16,-4 5-3-16,-7 7 0 15,-2 5 0-15,0 6-1 16,4 8-2-16,1 0-1 16,14 9-7-16,-2-11-24 15,21 7 0-15,2-12-1 16,15-3 0-16</inkml:trace>
  <inkml:trace contextRef="#ctx0" brushRef="#br3" timeOffset="236401">19577 10316 93 0,'0'0'35'0,"-23"-8"2"16,5 29 2-16,-6 14-35 16,3 19 1-16,-6 12-3 15,7 13 0-15,0 3-2 16,8 0 0-16,9 1-2 15,9-11-4-15,12-5-2 16,3-25-14-16,19-3-16 16,3-18 0-16,12-8 0 0,-3-14-1 15</inkml:trace>
  <inkml:trace contextRef="#ctx0" brushRef="#br3" timeOffset="236768">19869 10814 94 0,'-19'0'36'16,"-10"0"1"-16,3 14 1 15,-9-2-30-15,6 8-1 16,-5 2-3-16,6 8-1 16,4-2-1-16,9 0-2 15,8-2 1-15,12-4-2 16,11-7 1-16,13-9-2 15,11-12 3-15,11-11 0 0,6-16-1 16,6-9 3-16,2-15-2 16,-3-8 2-16,-5-8-3 15,-6-1 3-15,-11 0-2 16,-11 9-1-16,-10 7 1 15,-9 13-1-15,-13 18 0 16,-8 22 1-16,-7 20-1 16,-6 20 0-16,-4 18 1 15,-1 10-1-15,6 8-3 16,1 3 0-16,11 2-4 15,2-17-29-15,24-1-5 16,4-20-2-16,19-6 2 16</inkml:trace>
  <inkml:trace contextRef="#ctx0" brushRef="#br3" timeOffset="237405">21129 10955 75 0,'-28'-16'33'15,"-1"-4"1"-15,-7-12-1 16,3-4-26-16,-7-11-3 15,8-5-1-15,-3-13 0 16,4 0-1-16,1-6 2 16,7 4-4-16,3 1 3 15,7 7-2-15,4 7 2 16,9 7-2-16,7 5 1 0,7 6-1 15,8 3 1-15,6 7 0 16,4 4-1-16,-1 5 0 16,1 8 0-16,-5 11 0 15,-5 9 0-15,-10 15 0 16,-17 13-2-16,-11 10 2 15,-14 14-2-15,-7 8 2 16,-9 6-1-16,-5 5 2 16,-3-1-3-16,9-4 3 15,13-9-1-15,13-8 0 16,19-13 0-16,20-17-2 15,26-15-1-15,17-19-5 16,28-7-29-16,4-19-2 16,14-7 2-16,-1-16-3 0</inkml:trace>
  <inkml:trace contextRef="#ctx0" brushRef="#br3" timeOffset="237773">21889 10178 115 0,'-33'-1'38'16,"0"14"2"-16,-13-5-7 16,-3 18-28-16,-1 5-4 15,1 7 1-15,2 1-2 16,5 4 1-16,9-3-1 15,12-4 0-15,8-6-1 0,13-7 1 16,10-6 0-16,9-5 0 16,6-5 0-16,6-1 0 15,-2-2 1-15,-2 1-1 16,-5 1 0-16,-3 3 0 15,-7 5 0-15,-9 5 1 16,-8 3-1-16,-5 5 0 16,-3 1 0-16,-2-1 0 15,0-2-2-15,2-3-1 16,12-3-4-16,1-19-30 15,19 4-3-15,7-18 1 16,20-2-1-16</inkml:trace>
  <inkml:trace contextRef="#ctx0" brushRef="#br3" timeOffset="237970">22094 10521 87 0,'-16'4'39'16,"-2"14"-1"-16,-9-2 2 15,6 16-19-15,-6-1-18 16,6 3 0-16,2 4-1 15,1-2-2-15,12 0-2 16,5-6-1-16,12 0-5 16,-6-20-30-16,20-3-1 15,-3-15 0-15,11-8-1 16</inkml:trace>
  <inkml:trace contextRef="#ctx0" brushRef="#br3" timeOffset="238113">22049 10203 104 0,'-14'-13'33'0,"14"13"-4"16,-4-15-28-16,15 5-37 16,17 2 1-16,5-12-3 15</inkml:trace>
  <inkml:trace contextRef="#ctx0" brushRef="#br3" timeOffset="238337">22587 9788 109 0,'-10'38'39'0,"-12"3"2"16,6 22-2-16,-19 6-33 16,15 11-2-16,-2 6-2 15,5 3 1-15,-3 1-4 16,4-4 1-16,8-4-4 15,0-15-4-15,18-5-31 16,-10-18-2-16,18-6 1 16,-3-19-1-16</inkml:trace>
  <inkml:trace contextRef="#ctx0" brushRef="#br3" timeOffset="238685">22875 10296 106 0,'0'0'42'0,"0"0"1"16,0 0-5-16,-15 30-33 16,4-7-2-16,2 11 1 15,-3 3-3-15,1 7 2 16,0 2-3-16,6-1 1 15,0-1-1-15,4-4 1 16,2-8-1-16,7-6 1 16,2-9-1-16,9-11 1 15,2-12 0-15,6-10 0 16,1-11 0-16,0-9 0 15,2-4-1-15,1-8-1 0,-3-2 0 16,-3 2-5-16,-2 6 0 16,-10-7-16-16,6 26-17 15,-10-3-6-15,6 15 4 16,-15 11-3-16</inkml:trace>
  <inkml:trace contextRef="#ctx0" brushRef="#br3" timeOffset="239069">23278 10466 109 0,'0'0'41'15,"16"23"0"-15,-1-22-2 16,11 3-34-16,8-9-2 0,7-3-1 15,2-5-1-15,4-3 0 16,-3-5 0-16,-3-2-1 16,-9-1 1-16,-10 1-3 15,-12 0 3-15,-10 6-3 16,-12 6 4-16,-15 9-2 15,-7 8 1-15,-12 10 0 16,-3 7 0-16,-4 10 2 16,7 3-2-16,6 3 4 15,7 1-5-15,15-7 0 16,13-6 0-16,19-7 0 15,19-10 0-15,13-12-2 0,13-6-3 16,2-18-15-16,24 6-20 16,-9-12-3-16,9 0-1 15,-4-10 0-15</inkml:trace>
  <inkml:trace contextRef="#ctx0" brushRef="#br3" timeOffset="240748">23988 10316 89 0,'7'-10'36'15,"-7"10"2"-15,0 0 1 16,0 0-32-16,-7 19-3 15,5-4-1-15,0 9-1 16,-2 5 0-16,-2 8 0 16,-2 1-1-16,1 5 0 15,-5-4 1-15,1 0-1 16,-1-6 1-16,3-5-1 15,2-8 1-15,4-10-1 16,3-10 1-16,2-10-1 16,7-11 0-16,4-8 0 0,1-7 1 15,4-6-1 1,2-6 1-16,3 0-2 0,-1 2 2 15,-1 4-2-15,-1 4 2 16,-2 9-1-16,4 0 1 16,-1 9-1-16,2 3-1 15,5 3 0-15,6 5-2 16,-2-1-2-16,16 15-14 15,-10-14-23-15,16 11 1 16,-7-7-2-16,11 8-1 16</inkml:trace>
  <inkml:trace contextRef="#ctx0" brushRef="#br3" timeOffset="260338">18048 11429 58 0,'7'-14'35'0,"-7"14"0"16,7-18 0-16,-7 18-24 16,0 0-6-16,0 0 0 15,0 0 0-15,-7 16-1 16,-2 10-1-16,0 11-1 15,-2 6 0-15,-4 10 1 16,1 7-3-16,-4 3-3 16,8-1-1-16,-3-12-9 15,18 1-24-15,-3-13 1 16,14-7-1-16,1-14-2 15</inkml:trace>
  <inkml:trace contextRef="#ctx0" brushRef="#br3" timeOffset="261084">18262 11710 72 0,'0'-18'35'15,"0"18"0"-15,-2-13 0 16,2 13-30-16,0 0-1 15,0 0-1-15,0 0 1 16,3 14 1-16,-8-3-1 16,4 11 0-16,-6-1-1 15,5 4-2-15,-3 1 2 16,4-2-3-16,2-2 1 15,4-5-3-15,5-6 3 16,9-10-3-16,3-9 3 0,4-6 2 16,4-7-2-16,4-5 1 15,0-4-2-15,0-4 2 16,-3 2-2-16,-5 2 1 15,-5 8-1-15,-3 4-2 16,-7 6 2-16,-11 12 0 16,0 0 0-16,0 14 2 15,-7 5-2-15,-3 7 0 16,2 3-1-16,1 1-3 15,5 4 1-15,2-7-4 16,13 2-1-16,0-18-7 16,22 8-2-16,-10-22-11 15,23 8 4-15,-11-21 1 16,16 5 1-16,-16-17 9 0,11 6 6 15,-12-6 9-15,-11-5 6 16,3 11 13-16,-23-13 2 16,5 19 0-16,-25-8-2 15,15 24-2-15,-34-21-6 16,16 24-3-16,-15 0-3 15,10 7-2-15,-1 2-2 16,5 5 0-16,8 1-2 16,4 0 2-16,12-2-1 15,3-1 0-15,9-4-1 16,7 2 1-16,1-5-1 15,-1 0 1-15,-1-2-1 16,-3 3 0-16,-6-2-1 0,-6 5 1 16,-10-1-1-1,-5 2-3-15,-8 1 3 0,-4-1-3 16,0 1 0-16,1-4-3 15,10 2-3-15,-4-15-31 16,26-1 3-16,1-16-1 16,19 0 0-16</inkml:trace>
  <inkml:trace contextRef="#ctx0" brushRef="#br3" timeOffset="261301">19313 11392 64 0,'17'-27'37'15,"-14"6"-1"-15,-3 21 2 16,-15 2-24-16,4 23-5 15,-15 4-4-15,3 13-1 16,-5 6-2-16,4 8 2 0,0 2-3 16,4 3 1-16,5-1-2 15,5-7-4-15,7-2-1 16,0-19-13-16,12 4-19 15,-4-18-3-15,10 1 2 16,-5-19-2-16</inkml:trace>
  <inkml:trace contextRef="#ctx0" brushRef="#br3" timeOffset="262381">19066 11650 92 0,'0'0'38'0,"0"0"-1"0,0 0 2 16,28-14-35-16,1 10-1 15,5-2-1-15,5 3 1 16,-1-2 0-16,0 4-1 16,-3 1 0-16,-7 6 0 15,-10 4-1-15,-5 7 2 16,-8 5-1-16,-9 6 0 15,-5 3-1-15,-3 1-1 16,-2 1 1-16,-1-2-2 16,1-8 1-16,4-2-3 15,3-7 3-15,7-14-3 16,0 0 3-16,0 0 0 15,22-25 0-15,-5 2 1 16,3-3-1-16,2-7 2 0,1 0-2 16,-3-1 1-16,0 4-1 15,-4 7 1-15,-5 4-1 16,-1 4 0-16,-10 15 0 15,17-14 0-15,-17 14 1 16,21 0-1-16,-3 1 0 16,7 0-1-16,6 0 1 15,4 1 1-15,2-4-1 16,1 2 0-16,-5-1 0 15,-2 1 0-15,-8 0 0 16,-8 3 0-16,-15-3 0 16,2 12 1-16,-14 2-1 15,-9 1 2-15,-4 5-1 16,-4 2 1-16,-3 4-2 0,0 4 2 15,7-2-2-15,7-2 0 16,7 0 0-16,10-6-3 16,10-3 3-16,11-8-2 15,9-6 2-15,5-9-3 16,4-7 3-16,-1-4 3 15,-1-4-3-15,-4-5 1 16,-3-4-2-16,-7 1 2 16,-8-1-2-16,-7 4 1 15,-3 2 0-15,-4 3-2 16,-4 5 1-16,-2 5 1 15,6 11 0-15,-14-10 0 16,14 10 0-16,0 0 0 16,2 13 0-16,-2-13 0 15,22 9 0-15,-2-6 1 0,2-3-1 16,5-1 1-16,0-3-1 15,-1-2 0-15,1-1 1 16,-5 1-1-16,-6 0 1 16,-3 3-1-16,-13 3 0 15,12 1 1-15,-12-1-1 16,-7 21 0-16,-3-4 1 15,0 4 1-15,-2 5-2 16,1 4 2-16,2 2-1 16,4 0-2-16,5-7 2 15,7-2-2-15,8-14 2 16,7-5-1-16,6-10 0 15,8-12-1-15,2-8 1 0,4-4 1 16,-2-8-1-16,2 0 1 16,-7 1-2-16,-3 4-1 15,-8 4 2-15,-5 7 0 16,-5 9 0-16,-14 13 0 15,0 0 0-15,-6 21-1 16,-6 3 0-16,1 5 1 16,-1 6-3-16,2-2 0 15,7 5-4-15,-1-17-13 16,22 11-16-16,-6-20-4 15,20 3 0-15,-3-17-3 16</inkml:trace>
  <inkml:trace contextRef="#ctx0" brushRef="#br3" timeOffset="262746">20784 11551 92 0,'-28'13'38'16,"5"10"0"-16,-6-5 0 15,9 6-32-15,-1-4-1 16,7 3 0-16,3-4-2 16,7-4 1-16,9-5-3 15,9-4 2-15,4-5-2 16,3-1 0-16,1-4 0 15,-1 1-2-15,-1-2 1 16,-3 3 1-16,-4 2 1 0,-13 0-2 16,6 12 2-16,-12 0 1 15,-6 3-2-15,0 6 2 16,-6 2-3-16,-1 0-5 15,0 0 2-15,-2-4-7 16,17 7-16-16,-13-15-16 16,17 0 1-16,0-11-3 15,4-10 3-15</inkml:trace>
  <inkml:trace contextRef="#ctx0" brushRef="#br3" timeOffset="263395">21094 11763 113 0,'-4'18'38'0,"-14"0"0"16,2 20-10-16,-11-3-27 15,-3 6-3-15,5 6-2 16,-5-6-29-16,17 1-5 15,1-14-2-15,20-6 1 16</inkml:trace>
  <inkml:trace contextRef="#ctx0" brushRef="#br3" timeOffset="270841">21488 11662 58 0,'0'0'33'0,"0"0"0"0,0 0-2 16,19 12-24-16,-3-15-2 16,11 1 0-16,0-6 0 15,9-2-3-15,4-5 0 16,2-2 0-16,-3-2-1 15,-1-2 0-15,-6-1 1 16,-6 0-1-16,-10-2 1 16,-9 2-1-16,-13 0 0 15,-8 6 0-15,-10 0 1 16,-8 9-1-16,-10 6 1 15,-2 6 0-15,0 7 0 16,-1 9 1-16,5 3-1 16,9 5-1-16,9 1 1 0,12 0-1 15,12 0-1-15,13-5 0 16,15-3-2-16,8-5-1 15,19-2-3-15,-3-14-6 16,22 5-23-16,-13-12-2 16,8 1 0-16,-9-10 0 15</inkml:trace>
  <inkml:trace contextRef="#ctx0" brushRef="#br3" timeOffset="271240">22243 11445 81 0,'-24'14'37'0,"0"14"-2"15,-12 3 1-15,5 9-29 16,-10 5-3-16,2 7 0 16,0-3-3-16,5 0 0 0,5-4-2 15,6-9-1-15,13-6-1 16,6-18-5-16,18-3-5 15,-5-27-11-15,22 2 5 16,-10-21 6-16,9 4 3 16,-10-12 5-16,-2 0 0 15,-6-4 6-15,-11 1 6 16,4 13 11-16,-20-3 0 15,10 18-5-15,-16-4-2 16,11 20-2-16,-9-1-1 16,12 19-2-16,-4 0-1 15,13 9-2-15,3 1-1 0,10 0-1 16,8-1-2-16,9-1 1 15,8-5-3-15,2-5 0 16,11 2-7-16,-13-14-25 16,13 3 0-16,-9-8-2 15,0 0 2-15</inkml:trace>
  <inkml:trace contextRef="#ctx0" brushRef="#br3" timeOffset="271871">22528 11506 81 0,'0'0'37'15,"-19"17"0"-15,13 4 0 16,-9 2-30-16,6 7-1 16,-7 0-2-16,4 6 1 0,-3-3-3 15,2 5 2-15,1-6-2 16,4-5-2-16,1-5 1 15,5-7-3-15,2-15 3 16,0 0-1-16,20-14 0 16,-6-10-2-16,4-7 1 15,2-6 2-15,3-6-1 16,1-5 1-16,4 0-1 15,-4 1-2-15,0 5 2 16,-1 5 0-16,-4 6 0 16,0 8 0-16,-4 8 0 15,0 9 0-15,1 8 0 16,-1 6 0-16,0 3 0 15,1 5 0-15,2 0 1 0,-2 2-1 16,0 2-1-16,0 0 1 16,-4 0 0-16,-2 0 0 15,-5-2 1-15,-2 1-1 16,-7 0 0-16,-4-4 0 15,-6-1 1-15,-6-2-1 16,-3-3 1-16,-2-2-1 16,-5-4 0-16,0-1 1 15,1-2-1-15,1-3 1 16,4 1-1-16,5 0 1 15,4 0-1-15,1 5 1 16,5 5-1-16,-1 6 3 16,4 8-2-16,-3 10 1 15,-1 8-1-15,-5 8-1 16,-6 3 1-16,-2 5-2 0,0-1 2 15,-3-3-5-15,4-1 2 16,0-15-5-16,15-1-6 16,-2-24-24-16,23-7-2 15,2-20-1-15,20-6 0 16</inkml:trace>
  <inkml:trace contextRef="#ctx0" brushRef="#br3" timeOffset="272600">22909 11550 88 0,'-11'16'37'0,"11"-16"-1"0,-7 20 2 15,7-20-34-15,1 12-2 16,11-8 0-16,5-2 1 15,5-5-2-15,9-3 1 16,1-7 0-16,5-2-1 16,-3-6 0-16,1 0 0 15,-6-4 0-15,-6 0-1 16,-9 1 1-16,-7 1-1 15,-9 2 1-15,-9 6 0 16,-6 6 0-16,-7 5 0 16,-2 9 0-16,-2 8 1 15,1 5-1-15,-1 10 0 16,7 2 1-16,5 4-1 0,7 0 0 15,6-2-1-15,9-2 0 16,9-7 0-16,7-7-1 16,10-8 1-16,6-7-1 15,6-5 1-15,0-10-1 16,3-3 1-16,1-5-1 15,-6-4 1-15,-3 1 0 16,-7 1 0-16,-8 3 0 16,-6 4 0-16,-8 4 0 15,-10 13 1-15,0 0-1 16,-9 17 0-16,-6 4 0 15,-4 6 1-15,-4 4-1 16,5 0 2-16,-1 1-2 16,8-5 2-16,2-4-2 0,13-8 0 15,-4-15 0-15,24 2 1 16,-1-16-1-16,6-4-1 15,0-10 1-15,4-5-1 16,-5-3 2-16,-1-2-1 16,-2 3 1-16,-6 2-1 15,-4 7 0-15,-3 7 0 16,-6 7 0-16,-6 12 0 15,2 13-1-15,-5 7 1 16,-3 5-1-16,-1 6 0 16,0 3-2-16,1-3 0 15,7 2-3-15,-1-14-5 16,20 4-25-16,-8-19-3 15,15 3 0-15,-1-15-1 0</inkml:trace>
  <inkml:trace contextRef="#ctx0" brushRef="#br3" timeOffset="272948">24000 11371 93 0,'-34'14'38'15,"12"3"2"-15,-12-2-2 16,11 7-33-16,-1-2-1 15,1 5-1-15,3-4-1 16,11-1-1-16,8-7 1 16,1-13-1-16,27 15-1 15,-3-13 1-15,2-5-1 16,7-1 0-16,-1-2 1 0,-2 0-1 15,-3 3 0-15,-8 1 1 16,-6 6-1-16,-13-4 1 16,5 21-1-16,-13-4 1 15,-7 3-1-15,-3-1-1 16,2 4-1-16,-1-2-1 15,7-1-4-15,1-19-14 16,17 11-17-16,-8-12-2 16,37-6 0-16,-11-11 0 15</inkml:trace>
  <inkml:trace contextRef="#ctx0" brushRef="#br3" timeOffset="273118">24352 11435 64 0,'16'-22'38'0,"-3"15"1"0,-13 7 1 15,-6 15-13-15,-13-1-20 16,3 10-2-16,-6 5-2 15,-2-1-2-15,1 6-1 16,3-6-2-16,6 0-5 16,-5-14-30-16,21 4-2 15,-2-18-1-15,12 4 0 16</inkml:trace>
  <inkml:trace contextRef="#ctx0" brushRef="#br3" timeOffset="273508">24410 11266 93 0,'-10'-11'37'0,"10"11"-1"16,0 0 0-16,0 0-34 16,0 0-2-16,13 16 1 15,3-8-1-15,3 0-1 16,1 0 1-16,2-1 0 15,-3 0 0-15,-1 1 0 16,-7 0 2-16,-2 6 0 16,-4-1 1-16,-6 7 1 15,-7 1-1-15,-3 8 2 16,-1 0-2-16,-1 1 1 15,1-3-1-15,3 1-1 16,2-3-1-16,6-6 1 16,3-5-2-16,-2-14 1 0,21 9-1 15,-3-16 1-15,0-4-1 16,4-7-1-16,2-4 0 15,1-7-1-15,-1 1-2 16,-4-9-3-16,8 14-13 16,-18-13-20-16,13 13-1 15,-14-4 0-15,6 16 1 16</inkml:trace>
  <inkml:trace contextRef="#ctx0" brushRef="#br3" timeOffset="273916">24874 11439 110 0,'0'0'41'0,"0"0"0"16,0 0-10-16,0 0-26 15,0 0-3-15,0 0 0 16,23 6-1-16,-3-8 0 15,8-2-1-15,4 0 2 16,6-4-1-16,1-3 0 16,-3-4 0-16,-2 0 0 15,-2-2 0-15,-7-3 0 16,-8 3 1-16,-7 1-2 15,-10 4 1-15,0 12 0 16,-28-9-1-16,0 15 0 16,-5 10 0-16,-8 11 0 15,-4 5 0-15,2 6 0 16,2 0 0-16,9 0 0 0,12-1 0 15,9-8 0-15,14-6-1 16,15-11-2-16,15-2-2 16,4-18-10-16,22 11-12 15,-10-18-15-15,16 5 0 16,-4-11-2-16,10 6 2 15</inkml:trace>
  <inkml:trace contextRef="#ctx0" brushRef="#br3" timeOffset="274071">25360 11606 117 0,'-17'11'44'0,"-4"-15"-1"16,21 4-3-16,10-11-46 0,-10-13-21 15,23 11-17-15,-6-4 1 16,16 4-2-16,-2 0 0 15</inkml:trace>
  <inkml:trace contextRef="#ctx0" brushRef="#br4" timeOffset="283655">17282 12692 73 0,'0'0'38'0,"0"0"-1"16,-6 11 1-16,6-11-33 15,15 1-1-15,8-3-1 16,9 0-1-16,7-4 0 15,6-1-1-15,4-1 0 16,3-5 0-16,-2-2 0 16,-6 1-1-16,-8-4 0 15,-8-3 2-15,-11-1-2 16,-10 0 2-16,-9 0-1 15,-11 3 1-15,-10 3-1 16,-7 3 1-16,-11 11-1 0,-3 11 0 16,-8 7 0-16,2 13-1 15,-4 7 0-15,1 10 0 16,8 7 1-16,8 6-2 15,11-2 2-15,14-1-2 16,21-8 1-16,18-11-2 16,24-11-3-16,6-24-26 15,28-6-8-15,1-22 0 16,13-4-2-16</inkml:trace>
  <inkml:trace contextRef="#ctx0" brushRef="#br4" timeOffset="284187">17775 12283 66 0,'-37'-7'36'15,"-1"5"0"-15,-13-6-1 16,1 10-27-16,-13-3-1 16,1 10 0-16,-3 4-2 15,3 9-1-15,-1 7-1 0,6 16 0 16,5 6-1-16,13 12-1 15,9 11 0-15,14 10-1 16,13 6 0-16,16 3 0 16,17-5 0-16,22-8-2 15,21-14 2-15,14-17 0 16,16-22 0-16,11-24 1 15,3-26 0-15,0-16-1 16,-12-18 1-16,-14-12 0 16,-24-5 0-16,-22-4 0 15,-25-1 0-15,-31 5-1 16,-22 6 0-16,-25 5 0 15,-18 5-1-15,-16 9 0 16,-9 14-1-16,-4 7-3 0,14 25-30 16,-4 3-4-16,20 17-2 15,13 2 2-15</inkml:trace>
  <inkml:trace contextRef="#ctx0" brushRef="#br4" timeOffset="343964">18569 12342 65 0,'12'-22'37'15,"0"6"-2"-15,-7 1 1 0,-5 15-32 16,0 0-1-16,-5 20 0 16,-5-1 0-16,-1 9 1 15,-4 5-1-15,0 8 0 16,-2-1-2-16,2 6 1 15,-4-1 0-15,4 6-1 16,-2 2 0-16,1 1 1 16,-4 0-1-16,5-3 0 15,1-5 1-15,1-5-1 16,6-10 0-16,6-7 0 15,8-14 0-15,10-8-1 16,9-9-1-16,10-8-2 16,7 2-2-16,-3-12-9 15,17 10-23-15,-8-6-1 16,7 9-1-16,-10-4 1 0</inkml:trace>
  <inkml:trace contextRef="#ctx0" brushRef="#br4" timeOffset="344333">18903 12742 82 0,'0'0'38'0,"-13"8"-1"15,13-8 1-15,10-2-35 16,10-1-1-16,8-7-1 15,4 0 0-15,2-4 1 0,5-3-1 16,-3 1 0-16,-1-4 0 16,-11 0 0-16,-3 3 0 15,-11-2-1-15,-10 4 2 16,-11-2-2-16,-9 8 2 15,-5 1-2-15,-12 7 1 16,-3 4-1-16,-5 8 1 16,1 6-1-16,2 5-1 15,8 6 2-15,6 3-2 16,10 3 1-16,14 0-1 15,12-3-1-15,12-3-2 16,18 1-5-16,0-16-27 16,22 2-1-16,-1-13-1 15,12-1-1-15</inkml:trace>
  <inkml:trace contextRef="#ctx0" brushRef="#br4" timeOffset="344699">19481 12615 86 0,'-39'17'38'0,"-8"-2"0"16,5 13-1-16,-3-1-32 16,8 6-1-16,4-3 0 15,11 5-1-15,9-6-1 16,11-5-1-16,7-6 0 15,11-8-1-15,16-11 1 16,2-11-2-16,9-6 1 16,-1-9 0-16,-3-2 0 0,1-4 0 15,-9 0-1-15,-6 1 1 16,-8 7 0-16,-9 6-1 15,-8 9 1-15,0 10 0 16,-19 6 0-16,5 10-1 16,2 8 0-16,0 4-1 15,6 6-1-15,3-5-2 16,13 8-4-16,-1-21-13 15,22 6-16-15,0-15 0 16,14 2 0-16,-2-17 2 16</inkml:trace>
  <inkml:trace contextRef="#ctx0" brushRef="#br4" timeOffset="345046">19856 12621 83 0,'-26'0'37'15,"0"16"0"-15,-9-1-3 16,4 20-26-16,-3 3-3 15,9 6-1-15,2-2 0 16,10 1-1-16,8-11 0 16,13-13-1-16,15-17-1 15,10-17 0-15,10-16 0 16,8-19 0-16,3-13 0 15,4-11 0-15,-2-4-1 16,-7-3 0-16,-7 4 0 16,-7 10 0-16,-8 13 0 15,-12 13-1-15,-10 22 1 16,-5 19-1-16,-13 24 0 0,-4 19 1 15,0 13-2-15,-3 10-1 16,9 10-4-16,-3-13-15 16,20 8-16-16,3-20-1 15,19-8-1-15,5-22 0 16</inkml:trace>
  <inkml:trace contextRef="#ctx0" brushRef="#br4" timeOffset="345189">20417 12833 99 0,'-31'55'37'0,"-1"-5"-5"16,1-7-30-16,23-4-39 16,2-17-2-16,19-6-1 15</inkml:trace>
  <inkml:trace contextRef="#ctx0" brushRef="#br4" timeOffset="345797">21079 12476 86 0,'0'0'38'16,"-11"-4"-1"-16,11 4 0 0,-29 19-33 15,8-3-3-15,-5 6 2 16,-3 3-1-16,-4 3 0 15,0 3-1-15,4-3 0 16,5 1 0-16,7-10 0 16,13-4 0-16,4-15-1 15,31 8 0-15,2-11 0 16,11-4-1-16,3-2 1 15,3 2 0-15,-2 2 0 16,-8 5 1-16,-8 7-2 16,-16 8 1-16,-13 10 0 15,-17 3-1-15,-5 4-1 16,-9 2 0-16,4 2-5 15,-8-17-8-15,16 7-23 0,2-18 1 16,14-8-2-16,26-14 1 16</inkml:trace>
  <inkml:trace contextRef="#ctx0" brushRef="#br4" timeOffset="346149">21468 12561 81 0,'-33'16'39'0,"2"12"-2"15,-9-5 2-15,11 13-31 16,-2-8-4-16,14 5 0 16,5-3-1-16,8 0-1 0,14-4 0 15,7-7 0 1,10-4-1-16,9-5 0 0,2-11-1 15,4-7 0-15,-4-7 0 16,-1-3 0-16,-7-10 0 16,-6 0 0-16,-9-4-1 15,-8-3-1-15,-7 2 0 16,-5 0 0-16,-5 5-1 15,-4 0 1-15,5 12-3 16,-5 4 1-16,14 12-5 16,-16 0-11-16,22 17-18 15,0-5 1-15,16 8 0 16,1-7 0-16</inkml:trace>
  <inkml:trace contextRef="#ctx0" brushRef="#br4" timeOffset="346382">22163 12123 67 0,'-33'-21'35'0,"0"16"0"15,-12 14 2-15,6 24-28 16,-9 11-2-16,12 23 1 15,-5 4-3-15,9 14-2 16,8-2-1-16,7 0-3 16,16-4-4-16,-4-22-18 15,22-2-15-15,0-20 0 16,10-9-1-16,-3-20 1 0</inkml:trace>
  <inkml:trace contextRef="#ctx0" brushRef="#br4" timeOffset="346548">21686 12452 109 0,'0'0'40'0,"0"0"0"16,16 3-8-16,20 1-36 15,7-10-23-15,19 13-12 16,-1-8 1-16,13 8-2 15,-2-9 1-15</inkml:trace>
  <inkml:trace contextRef="#ctx0" brushRef="#br4" timeOffset="346692">22316 12758 97 0,'-30'37'38'0,"8"-2"-1"16,5 0-15-16,2-19-59 15,17-1 0-15,-2-15-3 16,22 5 1-16</inkml:trace>
  <inkml:trace contextRef="#ctx0" brushRef="#br4" timeOffset="347350">22366 12121 74 0,'6'-18'36'0,"-6"18"0"0,8-16 1 15,-8 16-28-15,0 0-5 16,-5 25-1-16,-1-1 0 15,-4 14-1-15,-1 6 0 16,-8 10 0-16,-2 6-2 16,-7 7 0-16,0 3 0 15,-4-5-2-15,3-2 0 16,1-13-4-16,12 4-14 15,-3-23-18-15,13-8 1 16,6-23 0-16,0 0 0 16</inkml:trace>
  <inkml:trace contextRef="#ctx0" brushRef="#br4" timeOffset="347541">22122 12402 97 0,'-10'-22'39'0,"14"8"1"16,-2-6-2-16,13 7-34 15,6 0-1-15,6 5-2 16,5 6-1-16,5 1-4 16,13 13-28-16,-4-4-7 15,8 12 0-15,-7-5-2 16</inkml:trace>
  <inkml:trace contextRef="#ctx0" brushRef="#br4" timeOffset="348710">22773 12546 47 0,'1'-10'34'16,"-1"10"-1"-16,-6-12 0 16,6 12-18-16,-14 12-7 15,3-1-2-15,4 11-3 16,-6 0 0-16,3 7-2 15,-4 1 2-15,3 2-2 16,-2-5 1-16,4 2 0 16,1-9-1-16,5-2 0 15,3-18 0-15,0 10-1 16,0-10 1-16,12-24 0 0,-1 1 0 15,2-6 0-15,-2-4 0 16,2-2 2-16,-3-1-2 16,2 4 1-16,-3 2-1 15,-1 8 1-15,-1 6-2 16,-1 4 2-16,-6 12-1 15,0 0-1-15,12 7 1 16,-10 7 0-16,1 1-1 16,1 1 0-16,-1 2 0 15,3-3 0-15,1-2 0 16,3-6 0-16,4-6 1 15,6-5-1-15,2-10 1 16,1-3 2-16,3-5-1 16,-3 1 0-16,-1-2-1 0,-4 5 2 15,-2 4-3-15,-16 14 1 16,10-4-2-16,-11 17-1 15,-3 8-1-15,-5 4-2 16,7 10-4-16,-10-11-13 16,12 15-16-16,-2-12 0 15,9 3 0-15,2-15 0 16</inkml:trace>
  <inkml:trace contextRef="#ctx0" brushRef="#br4" timeOffset="349110">23280 12544 82 0,'-25'-19'37'0,"11"21"0"0,-9-4 0 16,12 13-28-16,-9 0-4 15,5 7-3-15,3 2 1 16,1 5-2-16,3 0 0 15,4 2-1-15,0-6 1 16,8 1 0-16,0-5 0 16,5-5 0-16,5-8 0 15,4-8-1-15,-1-8 1 16,6-8-1-16,-1-5 1 15,0-4 1-15,-1-5-1 16,-2 2 1-16,-8 2-2 16,2 5 2-16,-5 5-2 15,-3 10 2-15,-5 10-2 16,0 0-1-16,-8 25 1 0,1-2-3 15,-1 8 1-15,1 2-2 16,5 3-1-16,1-9-4 16,16 10-12-16,-5-24-18 15,17-3 1-15,0-16 0 16,12-5 0-16</inkml:trace>
  <inkml:trace contextRef="#ctx0" brushRef="#br4" timeOffset="349338">23770 12046 95 0,'-10'-22'38'0,"10"22"1"16,-28 15-2-16,18 18-31 0,-11 11-3 15,3 13-2-15,0 7 0 16,2 10 0-16,2 1-1 15,4-1-3-15,7-2-1 16,-2-15-10-16,17 1-23 16,-9-18-1-16,16-5 0 15,-6-25-2-15</inkml:trace>
  <inkml:trace contextRef="#ctx0" brushRef="#br4" timeOffset="349538">23947 12063 95 0,'5'-14'38'0,"-15"18"0"16,4 29 0-16,-13 14-33 0,0 15 0 16,-1 6-4-16,-3 9 1 15,4 2-3-15,3-2-2 16,8-3-6-16,-3-15-23 15,16-2-7-15,1-18 0 16,12-3-1-16</inkml:trace>
  <inkml:trace contextRef="#ctx0" brushRef="#br4" timeOffset="349905">24011 12525 93 0,'-15'-2'37'16,"15"2"0"-16,-14 11 0 15,14-11-34-15,18 10-2 16,0-7-1-16,5-3 1 16,3-2-1-16,-1-3 1 15,1-4 0-15,-2 1 1 16,-3-2 1-16,-10-3-2 15,0-2 0-15,-11-2 1 16,-1 2-2-16,-6-2 2 16,-2-1-3-16,-4 4 1 15,-1 4 0-15,-4 5 0 16,-1 9 2-16,-1 7-1 15,-2 10 1-15,5 7-2 16,-1 2-1-16,7 7 0 0,0-4-3 16,12 8-3-16,-6-18-20 15,23 9-12-15,3-15-1 16,13 3 0-16,2-13 2 15</inkml:trace>
  <inkml:trace contextRef="#ctx0" brushRef="#br4" timeOffset="350306">24509 12496 104 0,'-22'2'39'15,"-8"-3"0"-15,8 12-3 16,-6-5-32-16,6 10-1 0,0 0-1 15,4 5-2-15,3 3 2 16,1 0-2-16,5 2 1 16,4-4-2-16,7 0 1 15,3-10-1-15,6-1 0 16,4-10 1-16,7-5-1 15,2-6 1-15,0-5-1 16,0-6 1-16,-4-6 0 16,2-2 1-16,-7 0-1 15,-5 4 1-15,-1-1-1 16,-7 9 2-16,-3 4-2 15,1 13 3-15,-10 1-3 16,1 15 1-16,0 8-1 16,0 0-3-16,4 7 0 0,-1-7-4 15,16 10-11-15,-14-19-19 16,21 1-2-16,-3-20-2 15,14 0 1-15</inkml:trace>
  <inkml:trace contextRef="#ctx0" brushRef="#br4" timeOffset="350747">24788 11986 90 0,'-9'22'38'16,"-11"5"1"-16,9 22-1 0,-5 0-32 15,2 10 0-15,-2 5-2 16,3 5 0-16,-2-2-1 16,2-3-1-16,1-6-1 15,5-11-1-15,3-9 0 16,0-10-3-16,4-11 2 16,0-17-1-16,0 0 1 15,18-17 1-15,-9-4 0 16,0-5 0-16,5-3-1 15,0-1 1-15,1-1-1 16,1 5 0-16,2 8 0 16,-2 5-1-16,1 5 1 15,1 6 0-15,-2 9 1 16,-2 4 1-16,-4 4 0 15,-4 7 0-15,-4 1-1 16,-4 3 0-16,-6-1 1 0,-4 0-2 16,-2 0 2-16,-3-5-4 15,1 1 0-15,-4-15-9 16,16 10-13-16,-9-18-13 15,13 2-1-15,1-25-1 16,15 4 1-16</inkml:trace>
  <inkml:trace contextRef="#ctx0" brushRef="#br4" timeOffset="350965">25148 12017 93 0,'-14'31'38'0,"-10"1"2"16,6 18-2-16,-16 0-32 15,10 8-1-15,1 2-3 16,4 5 1-16,-2-1-4 16,-1-5-2-16,11 2-5 15,-9-18-18-15,18 4-14 16,-4-14-1-16,14-1 0 15,-2-18 1-15</inkml:trace>
  <inkml:trace contextRef="#ctx0" brushRef="#br4" timeOffset="351348">25090 12517 96 0,'-9'-19'37'0,"9"19"3"15,0 0-4-15,0 0-31 16,23 15-3-16,-8-6 0 15,3-3-1-15,3-2 1 16,2-2-1-16,5-4 1 16,-3-3 0-16,-3-2-1 15,-3-6-1-15,-1-3 0 16,-4-1 0-16,-3-3 0 15,-7 0 0-15,-7 2 0 16,-3 4 1-16,-8 5-1 16,-5 8 2-16,-7 9 1 15,-9 8-2-15,1 14 2 16,-3 3-2-16,6 8 0 15,4-1-1-15,8-1 0 0,10-4-1 16,15-6-1-16,14-9-1 16,9-18-8-16,24 6-14 15,-15-22-16-15,20 2-1 16,-2-15-1-16,9 0 1 15</inkml:trace>
  <inkml:trace contextRef="#ctx0" brushRef="#br4" timeOffset="354243">17470 13508 52 0,'3'-10'34'16,"-4"-4"0"-16,1 14-1 16,-5-13-28-16,5 13-1 15,0 0-1-15,-2 22 0 0,-3 0 0 16,3 16 0-16,-4 9-2 15,2 12 1-15,-6 6-1 16,3 5 2-16,-1-3-2 16,4-5 0-16,1-13 0 15,3-14 0-15,1-21 1 16,-1-14 0-16,18-31-1 15,-5-13 0-15,0-13 0 16,3-8 1-16,-4-7-1 16,1 1 0-16,-5 3-1 15,0 7 0-15,-3 12 1 16,-3 11-1-16,-1 13 0 15,-1 6 0-15,0 19 1 16,11-11-1-16,2 13 0 0,5 3 0 16,10-1-1-16,5-1-2 15,13 3-5-15,-4-13-19 16,20 5-9-16,-8-8 0 15,5 5-2-15</inkml:trace>
  <inkml:trace contextRef="#ctx0" brushRef="#br4" timeOffset="354595">17883 13518 78 0,'-10'23'38'15,"-1"-6"-2"-15,17 0 1 0,3-10-35 16,13-3 0-16,7-8 0 15,7-1 0-15,5-5-1 16,-1-4 1-16,-1-2-1 16,-5 0 0-16,-7 0 0 15,-5-2-1-15,-13 3 1 16,-8 3 0-16,-11 3-1 15,-9 7 0-15,-8 4 1 16,-2 8-1-16,-8 6 0 16,-2 10 1-16,0 7-1 15,4 7 1-15,6 4-1 16,10 4 1-16,6-3-2 15,15-3-1-15,14-3-3 16,12-18-6-16,29 1-25 16,0-19-1-16,18-3-2 0,3-18 1 15</inkml:trace>
  <inkml:trace contextRef="#ctx0" brushRef="#br4" timeOffset="354903">18708 13471 75 0,'-27'-20'38'0,"-3"16"-1"16,-15 0 0-16,4 11-30 15,-4 4-4-15,7 7 1 16,3 3-2-16,9 4 0 16,9-3 0-16,10 0-1 15,14-3-1-15,13-6 1 16,8-2-1-16,4-4 0 15,4-3 1-15,0 2-1 0,-5-2 0 16,-3 6 1-16,-12 3-1 16,-6 5 1-16,-10 4-1 15,-6 4 1-15,-7 0-2 16,0-2 0-16,2 0-2 15,-2-10-2-15,13 3-8 16,0-17-21-16,0 0-3 16,27-19-2-16,2 3 1 15</inkml:trace>
  <inkml:trace contextRef="#ctx0" brushRef="#br4" timeOffset="355107">19058 13426 81 0,'-1'13'38'16,"-17"8"-1"-16,3 21 1 15,-14 3-35-15,6 13 0 16,-1 2-1-16,3 3-1 16,6-4-1-16,8-7-2 15,13-9-4-15,-1-31-21 16,23-4-9-16,-2-27-2 15,14-10 0-15,-4-23 0 16</inkml:trace>
  <inkml:trace contextRef="#ctx0" brushRef="#br4" timeOffset="355250">19040 13280 77 0,'-25'10'35'0,"11"4"-6"0,13 5-14 15,1-19-47-15,23 21-3 16,0-14-1-16,17 1 0 15</inkml:trace>
  <inkml:trace contextRef="#ctx0" brushRef="#br4" timeOffset="355582">19410 13389 75 0,'-19'11'38'0,"-5"-7"0"16,4 12 0-16,-12-5-31 15,12 8-2-15,2-1-1 0,4 7 0 16,1-1-2-16,8 3 0 15,3-3 0-15,9-2-1 16,3-5 0-16,9-4-1 16,4-4 0-16,4-3 0 15,-1-4 0-15,0 4 1 16,-4 2-1-16,-2 3 0 15,-9 3 1-15,-5 8-1 16,-7 1 0-16,-4 2 1 16,-4 1-2-16,-1-6-1 15,5-1-3-15,5-19-4 16,0 0-16-16,17-14-14 15,11-10 0-15,1-22-1 16,15-2 1-16</inkml:trace>
  <inkml:trace contextRef="#ctx0" brushRef="#br4" timeOffset="355783">19839 13077 95 0,'0'0'39'0,"-10"18"1"16,2 24-1-16,-7 8-35 15,-3 13-2-15,-1 8-1 16,3 11 0-16,0 1 0 15,5 0-2-15,3-4-1 16,2-14-2-16,11-2-4 16,-10-28-17-16,17 1-14 15,-8-26-1-15,10-6 0 16,-7-23 0-16</inkml:trace>
  <inkml:trace contextRef="#ctx0" brushRef="#br4" timeOffset="356210">19667 13440 61 0,'0'0'39'15,"-7"-10"-1"-15,19 14 1 16,0-10-13-16,16 8-24 16,11-6 1-16,5 3-1 15,4-4 0-15,4 0 0 16,-2 0-1-16,-1 0 0 15,-11 3 1-15,-6 2-1 16,-11 3-1-16,-21-3 1 16,7 19 0-16,-18-2 0 15,-10 1 0-15,-6 5 0 0,-1 1-1 16,3 0 1-16,1 0-1 15,7-2 1-15,6-5-1 16,14-5 0-16,11-4 0 16,8-4 1-16,6-4-1 15,4 0 0-15,0-2 0 16,-1 5 1-16,-3 4-1 15,-11 8 1-15,-8 5-1 16,-10 7 1-16,-7 5-1 16,-6 2 1-16,-4 1-2 15,-3-2-1-15,3-2-2 16,-2-16-10-16,15 9-12 15,-12-23-11-15,17-1-3 16,0 0-3-16,15-10 2 16</inkml:trace>
  <inkml:trace contextRef="#ctx0" brushRef="#br4" timeOffset="357920">20788 13490 72 0,'0'0'37'0,"5"-17"0"15,-5 17 1-15,-28 6-31 16,11 9-1-16,-9 5-2 16,1 5 0-16,-5 4-1 0,4 3-1 15,5 1 0-15,8-2 0 16,11-6-2-16,13-3-2 15,13-7-1-15,10-10-2 16,17 1-3-16,3-17-5 16,21 11-5-16,-11-22 2 15,13 10 4-15,-19-9 4 16,-5 4 4-16,-10-3 4 15,-15-3 3-15,-12 10 6 16,-26-10 4-16,10 23 1 16,-33-26-1-16,12 22-5 15,-10-5-1-15,5 11-2 16,-6 3 0-16,7 7-1 15,1 7 0-15,6 8-1 0,-1 3 0 16,9 4-1-16,2 2-1 16,8-1 1-16,7-2-1 15,8-5-1-15,5-9 1 16,8-10-1-16,6-9-1 15,-1-11 0-15,4-10 0 16,-2-10 0-16,-2-5 0 16,-6-6-1-16,-3 0 1 15,-10-1 0-15,-6 6 0 16,-7 3 0-16,-4 9 1 15,-3 6 1-15,-3 6-1 16,9 13 1-16,-15-9-1 16,15 9 1-16,0 0 0 15,0 0 0-15,22 15 0 0,-3-12 0 16,4 4 0-16,4 1 0 15,-2 2 0-15,2 2-1 16,-6 3 1-16,-3 5 0 16,-7 4 0-16,-7 6-1 15,-5 3 1-15,-5 2-1 16,-4 0 1-16,-3-3-1 15,-1-3 0-15,3-3 0 16,-1-5 0-16,6-8 0 16,6-13 0-16,0 0 1 15,15-19-1-15,3-5 0 16,4-7 1-16,0-5 0 15,2-4 0-15,0-3 0 0,-2 4 0 16,-3 4 0-16,-4 6 0 16,-6 10 0-16,-3 3-1 15,0 4 0-15,-6 12 0 16,9-8 1-16,-9 8-1 15,20 4 0-15,-6 0 0 16,4 0 0-16,5 0 1 16,1 3-1-16,0 1 0 15,-1 2 0-15,1 1 1 16,-5 4-1-16,-7 5 0 15,-7 5 1-15,-5 3-1 16,-2 3 0-16,-7 2 1 16,-2 0-1-16,0-3 0 15,-1-3 0-15,3-6 0 0,4-8 0 16,5-13 0-16,0 0 0 15,12-19 0-15,-1-6 0 16,7-7 0-16,3-5 1 16,2-6-1-16,0-2 0 15,0 2 0-15,-1 3 0 16,-6 9 0-16,-3 3 0 15,-2 9 0-15,-6 7 0 16,-5 12 0-16,11-5-1 16,-11 5 1-16,14 11 0 15,-3-4 0-15,7 0-1 16,2-2 1-16,5-3 0 15,3-4 0-15,-1 0 0 16,2-1 0-16,-2-3 1 16,-7 2-1-16,-5-1 0 0,-15 5 0 15,10 0 0-15,-10 0 0 16,-16 19 0-16,-1-1 0 15,-2 5 0-15,-2 4 0 16,3 4 0-16,0 2 0 16,4 1 0-16,7 0 0 15,4-5 0-15,6-5 0 16,7-6 0-16,5-10 0 15,3-7 0-15,4-7 0 16,3-11 0-16,0-9 0 16,-1-4 1-16,-2-6-1 15,-6-1 0-15,-3 0 1 16,-4 2-1-16,-7 1-1 15,-2 5 0-15,-6 10-1 0,-1 3-1 16,7 16-3-16,-15-13-6 16,19 27-5-16,-14-12-4 15,20 21-2-15,-10-23-1 16,18 34-1-16,-18-34-2 15,38 27-2-15,-5-18-2 16</inkml:trace>
  <inkml:trace contextRef="#ctx0" brushRef="#br4" timeOffset="358354">22530 13382 59 0,'0'0'37'0,"-19"-9"0"16,19 9 0-16,-14 1-20 16,7 11-10-16,-4-1-2 15,-1 9 0-15,-7 2-1 16,3 3-1-16,-5 2 0 15,5-1 0-15,1-2 0 16,4-2-1-16,7-4-1 16,9-9-1-16,6-5 1 15,9-4-1-15,4-3 0 16,5-2 0-16,1 2 0 15,0-2 1-15,-4 3-1 16,-4 4 0-16,-9 6 1 16,-5 5 0-16,-11 3-1 0,-3 5 0 15,-4-1 0-15,-4 1 0 16,3 0-2-16,-1-5-2 15,8-3-2-15,4-13-4 16,16 2-9-16,-8-21-6 16,24 8-3-16,-6-19-10 15,11 3-1-15,-2-11 3 16</inkml:trace>
  <inkml:trace contextRef="#ctx0" brushRef="#br4" timeOffset="358554">22857 13380 85 0,'13'-7'37'15,"-13"7"1"-15,0 0 1 16,-13 6-33-16,9 16-1 15,-9 7-2-15,0 7-1 0,-4 11 0 16,1 2-1-16,-1 3-1 16,2-4 0-16,5 1-1 15,2-11-2-15,9-6-3 16,0-20-6-16,21 0-11 15,-11-28-11-15,15-2-4 16,-8-19-1-16,9 1 2 16</inkml:trace>
  <inkml:trace contextRef="#ctx0" brushRef="#br4" timeOffset="358675">22886 13371 73 0,'-15'-37'38'16,"3"13"-1"-16,-4 1 0 16,12 9-27-16,4 14-17 0,-8-12-25 15,19 15-4-15,0-6-1 16,11 10-2-16</inkml:trace>
  <inkml:trace contextRef="#ctx0" brushRef="#br4" timeOffset="359373">23286 13403 87 0,'-19'17'37'16,"-5"-11"1"-16,3 9-1 15,-7-3-32-15,4 6-1 16,-4 3 0-16,3 5 1 15,2 3-2-15,5 5 1 0,7-2-2 16,6 3 0-16,5-8-1 16,9 0-1-16,6-8 0 15,12-8 0-15,2-7-1 16,5-9 0-16,4-8 0 15,-1-10 0-15,0-6 0 16,-5-4 0-16,-5-4 1 16,-7-3-1-16,-5 5 0 15,-8-2 1-15,-3 7 0 16,-6 4 0-16,-3 7 1 15,1 5 0-15,4 14 0 16,-6-14-1-16,6 14 1 16,0 0 0-16,17 9 0 15,-4-3 0-15,2 0 0 16,4 2 0-16,0 0-1 0,0 1 1 15,-1 0 0-15,-1 3-1 16,-5 2 1-16,-1 3 0 16,-7 5-1-16,-1 2 1 15,-7 3-1-15,-4 4 0 16,0-1 1-16,-3 1-1 15,4-7 0-15,-2-3 0 16,6-8 0-16,3-13 0 16,10-6 0-16,4-11 0 15,6-9 1-15,6-6 0 16,2-4 0-16,1-1 0 15,2 3 0-15,-4 4 0 16,-3 7 0-16,-6 9 0 16,-4 10 0-16,-14 4-1 0,8 21 0 15,-13 2-1-15,2 6-1 16,-3 2-1-16,6 7-4 15,-4-10-7-15,15 16-6 16,-9-25-3-16,29 17-4 16,-15-27 0-16,28 14-4 15,-9-17-10-15,12 0 4 16</inkml:trace>
  <inkml:trace contextRef="#ctx0" brushRef="#br5" timeOffset="366448">17602 14436 59 0,'-10'-24'36'15,"-7"-4"-2"-15,0 15 1 16,-10-2-29-16,5 8-2 15,-8 7-1-15,3 11 1 16,-6 11-1-16,4 16 0 16,-4 11-1-16,4 14 0 15,-1 12-1-15,4 10-1 0,4 8 0 16,4-2-1-16,8 0-1 15,5-12-3-15,12-1-4 16,-6-29-27-16,21-5 0 16,-6-23-2-16,11-11 2 15</inkml:trace>
  <inkml:trace contextRef="#ctx0" brushRef="#br5" timeOffset="366629">17149 15002 70 0,'-18'0'37'0,"2"-6"-1"15,16 6-3-15,16-6-29 16,18-6-1-16,11-5-2 0,13-8-2 16,12 0-5-16,-2-14-31 15,14 6 2-15,-5-10-2 16,-2 6 1-16</inkml:trace>
  <inkml:trace contextRef="#ctx0" brushRef="#br5" timeOffset="367055">17697 14225 72 0,'-44'-25'38'0,"-3"9"0"0,-15-4-1 16,-1 17-33-16,-11 6-1 15,-1 14-1-15,-9 18 0 16,0 19 1-16,2 14-2 16,6 19 1-16,11 8-1 15,13 12-1-15,15 3 0 16,19 7 0-16,19-1 0 15,21-5 0-15,22-9 0 16,23-7 0-16,23-17 0 16,18-20 0-16,16-27 0 15,10-30 1-15,8-35 1 16,1-28-1-16,-9-30 0 15,-16-23 0-15,-26-17 1 16,-24-9 2-16,-38-3-3 0,-28 2 0 16,-36 14-1-16,-33 15-1 15,-22 24-1-15,-22 26-3 16,-7 34-1-16,-10 21-4 15,22 48-23-15,-3 13-6 16,25 30-3-16,20 9 4 16</inkml:trace>
  <inkml:trace contextRef="#ctx0" brushRef="#br5" timeOffset="383884">18694 14440 67 0,'6'-14'38'0,"-6"14"0"16,0 0 0-16,1 19-34 15,-14 7-2-15,-1 8 0 16,-2 6 0-16,-1 9 0 15,-6 8-1-15,2 2-1 16,-2-1 1-16,4-1 0 16,3-8 0-16,3-4-2 15,4-8 2-15,6-10-2 0,6-11 2 16,-3-16-1-16,23 3 0 15,-6-15 0-15,5-10 1 16,2-6-1-16,-2-9 0 16,0-7 2-16,-4-5-2 15,-1-5 2-15,-3-2-2 16,-6 3 1-16,-1 6 0 15,-4 9 0-15,-1 8 0 16,-2 10-1-16,0 20 0 16,0 0 1-16,6 11-1 15,0 11 1-15,3 3-1 16,9-1 1-16,8 2-1 0,9-7 0 15,9-7 1-15,10-10-1 16,9-9 0-16,4-9 1 16,2-11-1-16,-3-1 1 15,-7-5-1-15,-8 3 1 16,-9 2 0-16,-12 8-1 15,-14 7 0-15,-16 13 1 16,5 20-1-16,-15 8 0 16,-7 14 0-16,-3 10 0 15,0 7-1-15,-1 3 0 16,5 3-1-16,7-6-1 15,9-6-1-15,3-14-6 16,21 2-18-16,-4-25-12 16,14 1 1-16,-4-19-2 15</inkml:trace>
  <inkml:trace contextRef="#ctx0" brushRef="#br5" timeOffset="384586">19564 14716 79 0,'-2'11'39'15,"11"6"-1"-15,-9-17 0 16,17 23-35-16,5-12-1 16,10-1-1-16,5-7 0 15,1-1 0-15,4-7 0 16,2-4 0-16,-3-6 0 15,-2-3-1-15,-5-6 1 16,-6 0 0-16,-9-3 0 0,-7 0-1 16,-10-1 0-16,-11 0 1 15,-9 8-1-15,-5 1 0 16,-9 10 1-16,-5 10 0 15,-5 10-1-15,-1 9 2 16,1 13-2-16,4 6 1 16,4 5 0-16,14 1-2 15,9 0 1-15,13-5-1 16,14-4 0-16,12-10-1 15,14-8 1-15,9-12-2 16,7-7 1-16,0-8 0 16,2-8 0-16,-3-7 1 15,-7-2 0-15,-8-3 1 0,-7 4 0 16,-9 1 1-16,-10 3-1 15,-8 8 2-15,-8 13-1 16,0 0 0-16,-12 14-1 16,1 10 0-16,-4 8 0 15,-1 4-1-15,2 5 1 16,1 1 0-16,2-2-1 15,6-6 1-15,1-8 0 16,8-8 1-16,-4-18 0 16,14 2 0-16,-3-17 0 15,7-7 0-15,-5-11 0 16,2-5 2-16,-1-5-2 15,0 1 2-15,-3-1-2 16,-1 4 1-16,-2 5-1 0,0 4 0 16,4 11-1-1,2 3-1-15,7 8-2 0,3 2-1 16,14 10-3-16,0-9-12 15,24 17-16-15,0-8-5 16,19 7 0-16,3-7 0 16</inkml:trace>
  <inkml:trace contextRef="#ctx0" brushRef="#br5" timeOffset="385054">21025 14715 52 0,'-5'-19'38'16,"-3"5"-1"-16,-12-6 1 16,4 13-28-16,-17-3-3 15,-3 13-1-15,-10-1 0 0,1 11 0 16,-7 6-2-16,3 11 0 15,1 1-1-15,10 4-1 16,4-1-1-16,11 3-1 16,14-3 1-16,12-1-2 15,12-4 0-15,13-7-2 16,11-4 0-16,10-7-2 15,13-3-2-15,0-18-8 16,21 7-23-16,-10-18-1 16,6 3-2-16,-13-15 3 15</inkml:trace>
  <inkml:trace contextRef="#ctx0" brushRef="#br5" timeOffset="385446">21377 14629 50 0,'0'0'40'0,"-24"-7"-3"15,11 22 1-15,-13 2-15 16,4 19-16-16,-4 0-2 15,3 9-2-15,-1 0 0 16,9 0-1-16,3-4 0 16,10-4-2-16,8-8 1 15,12-11-1-15,11-10 0 16,8-9 0-16,7-9 0 15,2-11-1-15,3-5 1 16,-4-8-1-16,-4-4 2 16,-6-1 0-16,-7 2 0 15,-9 1 0-15,-7 6 0 16,-6 8 1-16,-5 6-1 0,-1 16 0 15,-10 1-2-15,-1 18 1 16,0 6 0-16,0 10-2 16,3 3 2-16,3 2-2 15,3 2 0-15,5-7-1 16,8-1-1-16,3-16-2 15,10-2-1-15,0-18-5 16,17 7-16-16,-15-23-10 16,12 1-1-16,-6-13 2 15</inkml:trace>
  <inkml:trace contextRef="#ctx0" brushRef="#br5" timeOffset="385754">21913 14730 23 0,'12'-22'35'0,"2"13"2"16,-14 9-3-16,14 9-10 15,-21 3-9-15,8 20-6 0,-13-1-3 16,4 12-2-16,-6-1-1 15,3 4 0-15,-2-7-1 16,4-1 0-16,1-13 0 16,6-2 0-16,2-23 0 15,0 0-1-15,17-3 0 16,-5-20 0-16,5-7 1 15,0-8-1-15,-1-5 1 16,3-3 0-16,-2 0-1 16,-1 1 0-16,-2 6 0 15,-1 9 0-15,-1 8-1 16,-3 5-1-16,4 13-3 15,-2 3-3-15,13 17-12 0,-12-11-14 16,18 13-8-16,-1-6-1 16,14 5 2-16</inkml:trace>
  <inkml:trace contextRef="#ctx0" brushRef="#br5" timeOffset="386266">22530 14667 77 0,'-31'0'38'0,"13"10"1"16,-6-4-3-16,4 16-29 16,-2 0-3-16,6 10-1 15,-5 2 0-15,3 6-1 0,1-2 0 16,2 1-1-16,5-7 1 15,6-4-2-15,9-12 0 16,7-10 1-16,9-11-1 16,12-11 0-16,0-8 1 15,10-6-2-15,-1-4 3 16,3-7-1-16,-3 2 0 15,-4 2 0-15,-3 2 0 16,-9 8 0-16,-4 5 0 16,-7 5 0-16,-2 6-1 15,-13 11 0-15,9 7-1 16,-9 12 1-16,-4 7-1 15,-4 11 0-15,-6 10 0 16,-7 13-1-16,-7 9 1 0,-4 9 0 16,-6 1 1-16,-5 3-1 15,0-3 2-15,-4-6-1 16,3-7 1-16,3-12-2 15,5-9 2-15,0-17-3 16,5-10 1-16,-2-12-1 16,9-7-5-16,-4-22-6 15,18 7-7-15,-17-32-9 16,21 0-13-16,-7-19-1 15,11-4 0-15</inkml:trace>
  <inkml:trace contextRef="#ctx0" brushRef="#br5" timeOffset="387059">17924 15693 62 0,'0'0'39'0,"8"-10"-1"15,-4 26 1-15,-16 5-36 0,5 13 0 16,-5 8 0-16,1 12 0 15,-6 6-1-15,1 8 0 16,-1 0-1-16,3-1-1 16,3-6 0-16,6-10-3 15,8-6 0-15,3-18-6 16,18 5-11-16,-3-31-17 15,15-2 0-15,-5-25-1 16,12 1 0-16</inkml:trace>
  <inkml:trace contextRef="#ctx0" brushRef="#br5" timeOffset="387234">18148 16036 45 0,'10'-16'36'15,"-18"3"1"-15,8 13 1 16,-32 16-26-16,17 19-2 0,-7-1-5 16,5 12-2-16,-2 0-1 15,7 4-1-15,3-3 0 16,7-6-2-16,8-7-2 15,-6-34-13-15,28 22-22 16,-10-35 2-16,10-6-4 16,-2-24 1-16</inkml:trace>
  <inkml:trace contextRef="#ctx0" brushRef="#br5" timeOffset="387393">18236 15670 69 0,'-20'5'40'16,"6"15"-3"-16,-1 4-1 15,15 1-39-15,14 13-17 0,4-14-17 16,21 10 0-16,5-8-2 16,16 9 2-16</inkml:trace>
  <inkml:trace contextRef="#ctx0" brushRef="#br5" timeOffset="387865">18862 16055 69 0,'0'0'40'15,"-39"-1"-1"-15,6 7 1 16,-19-6-34-16,5 3-1 15,-9 4-2-15,4 7-1 16,1 6 0-16,5 9 0 16,6 1-1-16,9 5 0 15,9-1-1-15,9 0 0 0,14-6 1 16,13-6-1-16,9-9 1 15,11-15 0-15,8-7-1 16,5-7 2-16,6-9-2 16,-4-3 1-16,-4 1-1 15,-8 3 1-15,-7 6-1 16,-10 11 0-16,-20 7 0 15,8 19-2-15,-21 15 3 16,-7 13-2-16,-6 13 1 16,-5 13 0-16,-4 8 0 15,-2-2 0-15,3-2 0 16,4-6 0-16,7-9 0 15,9-15 1-15,8-16-1 16,10-14 0-16,10-16 0 0,8-15 0 16,10-9-1-16,4-11 0 15,6-12 0-15,1-8-2 16,3-2 0-16,-3-10-4 15,4 10-6-15,-11-17-9 16,14 27-12-16,-15-13-5 16,4 21-2-16,-9-7 3 15</inkml:trace>
  <inkml:trace contextRef="#ctx0" brushRef="#br5" timeOffset="388301">19409 16037 67 0,'-18'8'40'0,"-4"-3"-1"15,6 13 1-15,-13-7-34 16,6 16-2-16,1 5-2 16,2 9 0-16,-1 5 1 15,8 6-1-15,-2-2 0 16,9 2-1-16,5-4 1 15,5-7-2-15,5-12 2 16,7-9-1-16,7-15-1 16,5-12 1-16,3-8-1 15,0-12 1-15,0-2-1 16,1-8 2-16,-7 2-3 15,-2 1 3-15,-5 5-2 16,-7 6 2-16,0 7-3 0,-8 4 3 16,-3 12-2-16,0 0-2 15,2 18 2-15,-2 3-2 16,-2 7 1-16,0 7-2 15,1 3 2-15,-2 3-2 16,3-3 0-16,3-4 0 16,5-7-2-16,2-12 0 15,11-6-2-15,-2-26-11 16,19 10-10-16,-13-28-10 15,17 5-1-15,-7-16 3 16</inkml:trace>
  <inkml:trace contextRef="#ctx0" brushRef="#br5" timeOffset="388504">19868 16205 58 0,'-4'32'37'0,"-6"-15"2"16,5 15 0-16,-7-9-24 16,8 8-11-16,-1-4-1 15,3 1-2-15,-1-4 2 16,3-3-2-16,3-1-1 15,-3-5-1-15,3-3-2 16,-3-12-3-16,11 11-16 16,-16-24-15-16,17 5-3 15,-9-18 1-15,13 3 1 16</inkml:trace>
  <inkml:trace contextRef="#ctx0" brushRef="#br5" timeOffset="388632">19925 16000 72 0,'-15'-44'40'0,"6"16"-3"16,-9 3 0-16,7 8-37 15,11 17-31-15,-15-4-7 16,15 4-2-16,14 11 1 16</inkml:trace>
  <inkml:trace contextRef="#ctx0" brushRef="#br5" timeOffset="389187">20574 16235 63 0,'-18'-24'38'15,"18"24"-1"-15,-19-23-9 16,19 23-19-16,-35 2-1 16,10 11-4-16,-12 4 2 15,-5 11-3-15,-8 4 1 16,0 5-1-16,2 2 0 15,1 2-2-15,10-8 1 16,13-3-1-16,16-8 1 16,15-12-2-16,20-14 1 15,15-14-1-15,13-9 0 0,9-12 2 16,4-16-2-1,5-5 1-15,-4-4-1 0,-7-3 0 16,-10 0 0-16,-10 2 1 16,-11 1-1-16,-10 6-1 15,-6 12 1-15,-11 10 0 16,-5 17 1-16,1 19-1 15,-14 10 0-15,3 22 1 16,-3 20-1-16,2 17 0 16,-3 11 0-16,1 7 0 15,3-1 0-15,6-1-2 16,4-9 0-16,4-11-3 15,14-7-5-15,-6-35-7 16,26 9-9-16,-14-38-8 0,17-2-10 16,-4-22 2-16</inkml:trace>
  <inkml:trace contextRef="#ctx0" brushRef="#br5" timeOffset="391252">21635 16279 29 0,'-24'-14'36'15,"11"10"1"-15,-7-8-1 16,4 9-21-16,-9-9-8 16,4 11 0-16,-7-3-1 15,3 11-1-15,-5 1 0 16,1 12-3-16,-3 1 2 0,7 5-3 15,0 3 2-15,6 0-2 16,8-5 0-16,9-1-2 16,9-9 2-16,13-9 0 15,9-11-1-15,9-7 0 16,5-8 0-16,5-4 1 15,2-4 0-15,-1 3 1 16,-7-1-2-16,-8 8 2 16,-7 6-2-16,-9 8 1 15,-18 5-1-15,13 16-1 16,-17 3 1-16,-5 5-2 15,5 0 2-15,-1 2-2 16,8-3 1-16,3-7 0 16,15-8-2-16,8-14-2 15,19-2-5-15,-9-29-18 0,24 10-10 16,-8-23-1-16,11 3 1 15</inkml:trace>
  <inkml:trace contextRef="#ctx0" brushRef="#br5" timeOffset="391441">22253 15795 34 0,'-4'-26'37'0,"-11"4"1"15,5 26 0-15,-9-2-13 16,10 27-16-16,-5 9-3 16,5 14-2-16,-1 7-3 15,4 9 1-15,0 2-2 16,-1-3-2-16,2 2-1 15,-2-12-5-15,7 3-26 0,-10-25-5 16,9 0-1-16,-11-26 1 16</inkml:trace>
  <inkml:trace contextRef="#ctx0" brushRef="#br5" timeOffset="391613">21997 16157 71 0,'-12'-26'40'0,"12"26"-1"15,0-24 0-15,16 22-34 16,-1 0-2-16,9 0-3 15,2 4-1-15,4-2-3 16,7 9-7-16,-9-10-28 16,7 9 1-16,-10-8-3 15,2 8 2-15</inkml:trace>
  <inkml:trace contextRef="#ctx0" brushRef="#br5" timeOffset="393469">18211 17617 41 0,'0'0'34'0,"-5"-11"1"16,4-1 0-16,7-1-30 15,-1-3 0-15,9 2 1 16,-9-2 0-16,7 5 2 16,-11 0-2-16,-1 11-1 15,0 0-1-15,0 0-1 0,-1 21-1 16,-6 1 0-1,-3 4-1-15,0 6 0 0,10-32-1 16,0 0 0-16,-16 56 0 16,16-56 0-16,0 0 0 15,-10 49 0-15,10-49 0 16,-7 18 0-16,7-18 0 15,14 1 0-15,-1-16 0 16,6-9 0-16,1-10 0 16,5-6 0-16,-4-2 1 15,-6 12-1-15,-3 5 0 16,0 4 1-16,-2 5-1 15,0 6 0-15,1 5 1 16,2 3-1-16,5 0 1 16,1 2-1-16,6 0 1 15,3 0-1-15,5-2 0 0,7-2 1 16,0-2-1-16,2-1 0 15,0-1 0-15,0 0 1 16,-9 2-1-16,-3 1 1 16,-8 3-1-16,-7 3 1 15,-15-1 0-15,-6 18 0 16,-12-2-1-16,-5 6 1 15,-6 5 0-15,-4 8 0 16,3 1-1-16,1 2 0 16,29-38 0-16,0 0 1 15,-22 55-1-15,22-55 0 16,0 0 0-16,13 41-1 15,12-28 1-15,20-6 0 0,-1-18 0 16,13-6 0-16,-5-14-1 16,7-3 1-16,-13-9 0 15,-22 6 1-15,-11-1-1 16,-10 5 0-16,-10 6 0 15,-4 5 0-15,-6 7 0 16,-1 7 0-16,-2 5 0 16,4 4 0-16,4 3 0 15,12-4 0-15,-2 15 0 16,12-6 0-16,9-3 0 15,7 1 0-15,7-3 0 16,9-4 0-16,1-2 1 16,1-4-2-16,0 0 2 15,-3-2-1-15,-6 1 0 0,-6 0 0 16,-7 4 1-16,-7 0-1 15,-15 3 0-15,0 0 0 16,-10 16 0-16,-5 2 1 16,-11 2-1-16,1 5 1 15,-4 4-1-15,1-1 0 16,4 1 0-16,6-2 1 15,10-3-1-15,9-4-1 16,12-7 2-16,9-7-2 16,8-8 1-16,10-7 0 15,1-10 0-15,4 0 0 16,1-10 0-16,-7-4 0 15,-4 1 0-15,-7-1 0 16,-11 0 0-16,-8 2-1 16,-9 5 1-16,-8 3 0 0,-6 5 0 15,-2 9 1-15,-4 6-1 16,1 4 0-16,1 7 0 15,3 3 0-15,8 7 0 16,1 1 0-16,6 1 0 16,7-5 0-16,6-1 0 15,6-4 0-15,6-8 0 16,13-3 0-16,8-6 0 15,6-4 0-15,3-5 0 16,3 3 0-16,1-1 0 16,-1 3 0-16,-6 4 0 15,-12 2 0-15,-8 5 0 16,-8 7 0-16,-12 6 1 15,-8 4-1-15,-11 7 0 0,-7 6 0 16,-8 4 1-16,-3 1 0 16,-4 5-1-16,5-5 0 15,0-3 0-15,5-7 0 16,10-8 0-16,9-17 0 15,0 0 0-15,14-18-1 16,6-9 1-16,7-4 0 16,1-6 0-16,1 0-1 15,-3 0 1-15,-3 5 0 16,-2 9 1-16,-7 5-1 15,-4 5 0-15,-10 13 0 16,0 0 0-16,0 0 0 16,0 0 0-16,6 10 0 15,-6 1 0-15,0 1 0 0,2 1 0 16,3-4 1-16,-5-9-1 15,19 14 0-15,0-17 0 16,8-7 0-16,4-1 0 16,7-8 1-16,8-5-1 15,5-1 0-15,1-1 0 16,3 2 0-16,-8 10 0 15,-4 11-1-15,-8 9 1 16,-11 9 0-16,-12 16 0 16,-9 6 0-16,-6 10-1 15,-6 0-2-15,-2 3-2 16,-3-10-6-16,14-40-9 15,-1 48-7-15,16-23-5 16,-4-14-11-16,15-13 1 0</inkml:trace>
  <inkml:trace contextRef="#ctx0" brushRef="#br5" timeOffset="393942">21373 16895 46 0,'-8'-16'37'16,"8"16"2"-16,-5 11-2 15,2 18-28-15,-7 3-2 16,2 17-1-16,-4 15-3 16,-1 12 0-16,-2 13 0 0,-3 8-1 15,5-49-1-15,4 2 1 16,-3-2-1-16,4 0-4 15,8-48-7-15,-15 94-26 16,15-94-1-16,-12 68-1 16,14-24 2-16</inkml:trace>
  <inkml:trace contextRef="#ctx0" brushRef="#br5" timeOffset="395016">21136 17522 56 0,'-23'-39'39'16,"-12"1"-1"-16,12 14 1 15,-8 3-30-15,12 10-3 16,6 6-2-16,13 5-1 15,0 0-1-15,28 12 0 0,6-5-2 16,10-3 0-16,8 2 0 16,9-8-2-16,6 2 0 15,2-3-1-15,1 1-2 16,-4-6-2-16,1 4-2 15,-19-3-3-15,2 5 2 16,-20-3 1-16,0 5 3 16,-19-1 2-16,-11 1 3 15,0 0 3-15,-14 0 4 16,1 4 4-16,-11-4-1 15,7 3 0-15,-6-1 0 16,11 3-1-16,-4 0-2 16,16-5-2-16,-8 13 0 0,14-2-1 15,6-3-1 1,5 1 0-16,5-2-1 0,4-2 0 15,0 0-1-15,4-8 1 16,-4-4-1-16,1-3 0 16,-7-9 0-16,-5 0 0 15,-3-3 0-15,-6-3 0 16,-10 0 1-16,-4 4-1 15,-7 3 1-15,-5 9-1 16,-9 7 1-16,1 11-1 16,-5 9 1-16,1 7-1 15,3 6 1-15,1 6-1 16,8-1 1-16,6 0-1 15,12-2 0-15,10-7 0 0,12-7-1 16,11-8-1 0,12-7-1-16,7-10 0 0,10-3-2 15,0-8 0-15,4-6-1 16,-6-3 0-16,-6 3 1 15,-7-5 1-15,-9 3 1 16,-8 1 2-16,-12 0 1 16,-5 6 3-16,-11 1 0 15,0 16 1-15,-13-15 0 16,13 15 0-16,-21 12 0 15,8 6-1-15,-4 7 0 16,3 6 0-16,1 6-1 16,3-2 0-16,0 1-1 15,5-3 0-15,5-3-1 16,3-7 1-16,5-9-1 0,7-14 0 15,3-7 0-15,4-11-1 16,-3-5 1-16,5-5 0 16,-7-5 0-16,0 0 0 15,-5 1 0-15,-2 6 0 16,-4 3 1-16,0 8 0 15,-6 15-1-15,3-11 1 16,-3 11 0-16,0 0 0 16,0 25-1-16,-1-11 1 15,1 7-1-15,1-6 1 16,5-4-1-16,-6-11 0 15,20 5 0-15,-5-13 0 16,6-7 0-16,0-2 0 16,3-7 0-16,-2 3 0 0,-1 1 0 15,-6 5 0-15,-1 1 1 16,-14 14-1-16,10 1 0 15,-7 9 1-15,-7 8-2 16,-2 5 1-16,0 3-1 16,-2 1-1-16,4 4-2 15,-1-6-3-15,11 6-10 16,-12-12-9-16,23 2-5 15,-17-21-10-15,31 9 1 16,-8-15 0-16</inkml:trace>
  <inkml:trace contextRef="#ctx0" brushRef="#br5" timeOffset="395668">22752 17383 41 0,'-19'0'33'0,"5"3"2"16,-3-5 0-16,7 1-30 15,-1-2 0-15,11 3 1 16,-10 3-1-16,10-3 3 16,-5 11-3-16,5 1 0 15,-6 7-1-15,3 7-1 16,-5-1 0-16,0 6-1 15,-2 1-1-15,2-2 1 16,0-2-1-16,1-5-1 16,3-6 1-16,3-6-1 15,1-11 0-15,0 0 0 16,5-20 0-16,2-1 0 0,3-4 0 15,0-6 0-15,3-3 1 16,2-1-1-16,1 0 0 16,1 1 0-16,2 4 0 15,1 4 0-15,2 4 0 16,-2 8 0-16,1 4 0 15,0 5 0-15,2 9 0 16,0 4 0-16,-3 7 0 16,0 1 0-16,-3 5 1 15,-3 0-1-15,-2 2 0 16,-4 0 0-16,-8 1 0 15,-9-2 0-15,-2 1 0 16,-6 1-1-16,-3-3 1 16,-5-3 0-16,-2 0 0 0,-2-3 0 15,1-6 0-15,-2 0 0 16,2-4 1-16,3-2-1 15,-1 4 1-15,4-1 0 16,22-6 0-16,0 0-1 16,0 0 1-16,-47 54 0 15,47-54 0-15,-29 63 1 16,29-63-1-16,-42 78-4 15,20-34 2-15,1-1-1 16,-2 2-9-16,-5-1-17 16,12-2-13-16,16-42-2 15,-31 73 1-15</inkml:trace>
  <inkml:trace contextRef="#ctx0" brushRef="#br5" timeOffset="395843">23213 17617 70 0,'1'64'36'0,"-12"-42"-33"15,-8-5-3-15,4-12-37 16,2-12-3-16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9T20:14:42.99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FF0000"/>
    </inkml:brush>
    <inkml:brush xml:id="br6">
      <inkml:brushProperty name="width" value="0.05292" units="cm"/>
      <inkml:brushProperty name="height" value="0.05292" units="cm"/>
    </inkml:brush>
  </inkml:definitions>
  <inkml:trace contextRef="#ctx0" brushRef="#br0">7295 5180 75 0,'5'-10'35'0,"-5"-5"0"16,0 15-9-16,2-21-20 15,-2 21 0-15,6-14-2 0,-6 14 0 16,0 0-1-16,-1 25 0 16,-4-3-2-16,1 11 0 15,-1 8 1-15,0 10-1 16,-4 5-2-16,2 5 1 15,0 1 0-15,-1-3 0 16,2-5 0-16,3-11 0 16,1-7 0-16,0-13 1 15,0-11 0-15,2-12 0 16,4-21 0-16,-3-8 0 15,3-12 0-15,2-11 0 16,0-9 0-16,1-10-1 16,2-6-1-16,0-1 2 15,4 0-1-15,1 5 0 0,3 7-1 16,2 10 2-16,2 11-2 15,0 9 1-15,2 12 1 16,1 13-1-16,-1 10 0 16,2 8-1-16,-3 7 1 15,-3 7 0-15,0 9-1 16,-4 5 0-16,-7 7 1 15,-5 1-1-15,-5 8 1 16,-11 0-2-16,-3 0 2 16,-6-8-1-16,-7-1 2 15,5-10-2-15,-2-6 1 16,3-11 0-16,6-10 0 15,17-5-1-15,-12-15 1 16,17 2 0-16,5-6 1 0,8 2-1 16,4 1 1-16,6 5 1 15,1 9-1-15,3 11 0 16,-1 8 0-16,-1 13 1 15,2 10-2-15,-2 6 1 16,-4 5-3-16,0-3-2 16,10 12-26-16,-10-21-6 15,11-3-1-15,2-17-3 16</inkml:trace>
  <inkml:trace contextRef="#ctx0" brushRef="#br0" timeOffset="386">8597 5241 63 0,'18'-23'39'16,"-3"11"-3"-16,-11 0 2 15,-4 12-23-15,0 0-9 16,-4 15-1-16,-7 8-2 0,1 10 0 16,-6 11-2-16,3 8-1 15,-1 6 0-15,3 4 1 16,1 0-2-16,6-2 0 15,4-5-1-15,2-14-1 16,12-2-6-16,-8-25-26 16,12-8-1-16,-4-18-2 15,7-7 1-15</inkml:trace>
  <inkml:trace contextRef="#ctx0" brushRef="#br0" timeOffset="587">8659 5141 86 0,'1'-13'37'15,"0"2"-1"-15,11 7 2 0,-3-6-32 16,12 4-2-16,7-6-3 16,7-4-1-16,8 1-3 15,0-3-2-15,8 10-21 16,-10-8-11-16,0 11 0 15,-14 0-3-15,-6 13 3 16</inkml:trace>
  <inkml:trace contextRef="#ctx0" brushRef="#br0" timeOffset="782">8721 5397 92 0,'0'18'35'0,"0"-18"1"0,25 12-8 16,-2-20-26-16,10-3 1 15,4-3-3-15,3-3-2 16,4 4-4-16,-12-12-12 16,4 18-18-16,-15 0 1 15,-6 13-2-15,-16 7 1 16</inkml:trace>
  <inkml:trace contextRef="#ctx0" brushRef="#br0" timeOffset="938">8648 5775 99 0,'-16'23'37'0,"18"-8"4"15,15-25-6-15,14-4-36 16,16-13 2-16,14-6-7 0,16 1-28 16,2-9-5-16,8 5 2 15,-5-2-5-15</inkml:trace>
  <inkml:trace contextRef="#ctx0" brushRef="#br0" timeOffset="1547">10393 5135 83 0,'-56'29'37'0,"-9"-3"0"16,5 12-1-16,-6-3-32 15,19 2 0-15,10-8-2 16,17-2 0-16,18-8-1 16,17-8-1-16,17-6 0 15,17-6 1-15,10-4-1 16,5 3 0-16,-3 2 0 15,-5 5 1-15,-12 5 0 16,-12 13 0-16,-19 7 0 16,-17 8 0-16,-19 7 0 15,-13 5 1-15,-8 0-1 16,-2-5 3-16,-2-3-4 15,9-10 1-15,6-5-5 0,9-24-5 16,24-3-28-16,5-18-2 16,21-3 0-16,6-14-4 15</inkml:trace>
  <inkml:trace contextRef="#ctx0" brushRef="#br0" timeOffset="1990">11316 5200 90 0,'0'0'37'16,"-6"25"0"-16,-9 1 0 15,4 16-36-15,-4 5 0 16,1 9 0-16,1 4-1 16,3 6 1-16,0 0-2 0,6-6 4 15,1-3-7-15,1-14 1 16,9 1-7-16,-9-23-16 15,13-4-10-15,-11-17 2 16,22-17-3-16</inkml:trace>
  <inkml:trace contextRef="#ctx0" brushRef="#br0" timeOffset="2149">11309 5529 78 0,'-4'-18'38'16,"-7"2"-2"-16,11 16 2 16,-9-7-30-16,22 13-3 15,3-4-2-15,16 0-2 16,12-2-3-16,8-14-5 0,18 4-28 15,-6-17-1-15,10 0-1 16,-12-15 0-16</inkml:trace>
  <inkml:trace contextRef="#ctx0" brushRef="#br0" timeOffset="2340">11771 5156 100 0,'-29'70'39'0,"-4"2"2"16,5 12-4-16,7-4-34 15,7 1-3-15,12-5-3 16,2-18-11-16,22-3-25 16,3-18 3-16,18-7-3 0,5-17 1 15</inkml:trace>
  <inkml:trace contextRef="#ctx0" brushRef="#br0" timeOffset="3057">13017 5234 86 0,'-18'5'37'15,"7"14"-2"-15,-11-1 1 0,5 17-31 16,-6 7 0-16,5 10-1 15,-8 8-1-15,2 9 0 16,0 0-1-16,4-1 2 16,0-6-1-16,6-6-1 15,5-16-1-15,4-9 1 16,9-17-1-16,-4-14 3 15,23-25-3-15,-4-12-1 16,5-15-1-16,3-8 1 16,2-14 1-16,1-8-2 15,0-8 2-15,-1 5-2 16,-3 5 0-16,-1 11 2 15,-6 10-2-15,-4 13 1 16,2 16-1-16,-2 17 1 16,0 19 1-16,0 19-2 0,-1 14 3 15,0 15-2-15,2 14 1 16,-1 7-1-16,-1 13 1 15,-3-1 0-15,2 3-3 16,-6-8 0-16,4-6-2 16,-10-15-2-16,9-2-10 15,-16-25-22-15,11-11 0 16,-5-23-1-16,0 0 1 15</inkml:trace>
  <inkml:trace contextRef="#ctx0" brushRef="#br0" timeOffset="3200">13012 5639 103 0,'-32'-23'38'15,"15"16"0"-15,7-2 1 0,24 10-33 16,11-8-5-16,15-7-4 16,28 6-30-16,-2-14-6 15,21 4-1-15,0-9-1 16</inkml:trace>
  <inkml:trace contextRef="#ctx0" brushRef="#br0" timeOffset="3792">15457 5153 85 0,'-3'-10'37'0,"3"10"-1"16,-14 7 2-16,5 11-34 15,-6 5 0-15,4 13 0 16,-3 9-1-16,3 11 0 16,-3 4-1-16,4 4-1 15,3 6-1-15,3-4 1 0,5-4-6 16,2-14-1-16,13-2-30 15,-5-22-1-15,9-7 0 16,-1-21-1-16</inkml:trace>
  <inkml:trace contextRef="#ctx0" brushRef="#br0" timeOffset="3990">15438 5140 97 0,'-7'-15'39'16,"7"15"0"-16,13-10-1 15,12-2-36-15,3 6-1 16,9 0 1-16,7-1-4 16,2-3 0-16,8 12-12 0,-8-10-23 15,1 12 0-15,-15-3 0 16,-5 10-2-16</inkml:trace>
  <inkml:trace contextRef="#ctx0" brushRef="#br0" timeOffset="4210">15468 5400 96 0,'-24'17'38'0,"13"2"1"16,11-19 0-16,6 14-35 15,17-21-2-15,13-4 0 16,7-1-1-16,9-3 0 15,1 0-2-15,-1-1-3 0,4 10-3 16,-18-10-16-16,-5 25-16 16,-21-1 1-16,-7 15-2 15,-21 1 2-15</inkml:trace>
  <inkml:trace contextRef="#ctx0" brushRef="#br0" timeOffset="4365">15405 5773 96 0,'-24'27'41'0,"7"-13"-3"16,17-14 3-16,17 0-36 15,18-10-3-15,17-12 0 16,10-3-5-16,13 1-3 16,-2-7-32-16,16 5 1 0,-2-1-4 15,2 10 1-15</inkml:trace>
  <inkml:trace contextRef="#ctx0" brushRef="#br0" timeOffset="4878">16938 5118 73 0,'-6'-11'36'16,"6"11"-2"-16,-2-15-1 15,2 15-26-15,0 0-1 0,0 0 0 16,6 27-1-16,-3 6 0 15,-6 9-1-15,3 12-1 16,-10 11 0-16,5 5-1 16,-6 4-2-16,2-1 0 15,1-1-2-15,1-14 0 16,9 0-11-16,-5-22-23 15,13-7-2-15,-1-17 2 16,9-12-3-16</inkml:trace>
  <inkml:trace contextRef="#ctx0" brushRef="#br0" timeOffset="5243">16930 5106 85 0,'1'-10'40'0,"4"-6"-2"15,15 10 3-15,2-1-30 16,13 0-8-16,10-2-2 16,9 4 2-16,6 4-1 15,5 6-3-15,-3 4 4 16,-1 8-4-16,-8 5 3 15,-6 10-2-15,-11 6 1 16,-10 7-1-16,-18 11 2 16,-16 0-2-16,-19 5 0 15,-12 3 0-15,-13-3 1 16,-12 1-1-16,-8-5 1 15,-3-7 3-15,-1-9-4 0,9-9 3 16,10-9-3-16,9-10 0 16,13-6-7-16,4-27-19 15,26 4-14-15,5-15-4 16,21 0 1-16,3-11-1 15</inkml:trace>
  <inkml:trace contextRef="#ctx0" brushRef="#br1" timeOffset="52091">8632 6471 70 0,'16'-15'34'16,"-16"15"-3"-16,0 0 0 15,0 12-27-15,-4 4-1 16,-3 3-1-16,0 5 1 15,-4 3 0-15,-1 7 0 16,-5 1-2-16,0 4 3 16,-4 2-2-16,1 1 2 15,-3 0-2-15,2 2 1 0,2-3-1 16,3 0 1-16,4-7-1 15,3-3 0-15,8-11 0 16,8-2 0-16,10-10 0 16,12-7 0-16,3-11-1 15,9-2 1-15,3-3-2 16,6-5-1-16,2 1-4 15,-7-11-17-15,7 10-15 16,-8-5 1-16,2 6-3 16,-5-1 1-16</inkml:trace>
  <inkml:trace contextRef="#ctx0" brushRef="#br1" timeOffset="52844">9845 6499 82 0,'3'-11'34'16,"-3"11"0"-16,0 0 1 16,0 0-31-16,-7 12-1 0,2 10 2 15,-9 7-1-15,5 11 0 16,-4 10-1-16,0 6 1 15,1 6-2-15,6 1 2 16,2-8-2-16,10-2-1 16,7-12 1-16,11-14-1 15,12-22 1-15,12-13-1 16,9-20 1-16,10-14 0 15,4-14-1-15,0-9 0 16,-3-7 0-16,-7 1-2 16,-11 3 2-16,-11 6-2 15,-12 13 2-15,-8 8-1 16,-12 15 1-16,-7 26-1 15,0 0 1-15,-20 36-1 0,2 14 1 16,-1 14 1-16,3 7-2 16,5 9 1-16,9 3-4 15,3-9-4-15,22-6-30 16,4-23-1-16,22-12-1 15,7-19-3-15</inkml:trace>
  <inkml:trace contextRef="#ctx0" brushRef="#br1" timeOffset="53408">11763 6392 67 0,'-22'-8'37'0,"-2"8"0"16,-18 3 0-16,-1 19-13 16,-8-5-18-16,4 11 0 0,-5 1-2 15,8 3 1-15,6 2-3 16,11-4 1-16,13-3-2 15,17-5 1-15,19-7-2 16,14-8 2-16,14-3-3 16,7-4 1-16,3-3 0 15,3 2 0-15,-6-1 0 16,-11 7 1-16,-11 6-1 15,-13 10 1-15,-17 5-1 16,-15 10 1-16,-13 8-1 16,-10 4 1-16,-11 2-1 15,-1-2 0-15,-2 0 0 0,4-13-3 16,14-2-3-1,0-20-29-15,29-13-4 0,0 0 1 16,29-27-2-16</inkml:trace>
  <inkml:trace contextRef="#ctx0" brushRef="#br1" timeOffset="53880">12946 6647 108 0,'0'0'37'0,"0"0"2"15,0 0-1-15,-3 29-35 0,-7 3-1 16,-1 8 0-16,-2 11-1 16,-3 9 0-16,-2 7 0 15,0 1-1-15,2 1 0 16,1-4-4-16,-1-14-6 15,18-1-27-15,-10-18-2 16,11-9 1-16,-3-23-2 16</inkml:trace>
  <inkml:trace contextRef="#ctx0" brushRef="#br1" timeOffset="54098">12622 6729 119 0,'-35'-11'41'16,"15"15"0"-16,4-5 0 15,16 1-37-15,19-10-1 16,19 0-1-16,13-5-2 16,17-6 0-16,12-4-1 15,9-4-3-15,7 5-5 16,-6-6-30-16,7 12-2 15,-14 2-2-15,-3 15 1 16</inkml:trace>
  <inkml:trace contextRef="#ctx0" brushRef="#br1" timeOffset="54707">15482 6484 98 0,'0'0'38'0,"-1"-13"0"16,1 13-2-16,-8 13-32 0,6 3-2 15,-3 7 1-15,1 11 0 16,-1 6-1-16,1 12 0 15,-2 5-1-15,0 5 1 16,0 5-2-16,2-6 0 16,4 0-5-16,-5-18-11 15,11 0-20-15,-3-20-3 16,11-8 1-16,-3-21-2 15</inkml:trace>
  <inkml:trace contextRef="#ctx0" brushRef="#br1" timeOffset="54936">15511 6461 112 0,'-14'-13'39'16,"14"13"1"-16,-1-11-2 15,15 5-35-15,11-3-1 16,11-1-1-16,7-3-1 15,5-1 0-15,7 4-1 16,-1-3-2-16,2 8-2 16,-12-6-10-16,1 14-24 15,-17-3-1-15,-7 11 1 16,-21-11-1-16</inkml:trace>
  <inkml:trace contextRef="#ctx0" brushRef="#br1" timeOffset="55136">15510 6672 111 0,'-17'14'38'0,"17"-3"1"16,0-11 0-16,34-4-36 16,3-5-1-16,13-3 0 15,2-3-1-15,5 1-3 16,-2 3 0-16,-6-2-3 15,-2 17-9-15,-19-7-24 16,-9 12-1-16,-24 4 0 16,-6 12 0-16</inkml:trace>
  <inkml:trace contextRef="#ctx0" brushRef="#br1" timeOffset="55287">15460 7048 116 0,'-5'22'40'0,"5"-22"0"15,42 0 0-15,6-17-38 16,16-8-3-16,22 4-31 15,-5-14-7-15,6 6-1 16,-6-3-1-16</inkml:trace>
  <inkml:trace contextRef="#ctx0" brushRef="#br2" timeOffset="72046">13113 7905 26 0,'22'-20'31'0,"-6"1"1"15,-2-2 1-15,-12-3-12 16,1 12-9-16,-21-5-2 15,1 13-1-15,-24 1-2 16,1 16-2-16,-17 5 0 16,-1 14-1-16,-8 9 0 0,3 12-1 15,6-1 0-15,7 2-1 16,14-5 0-16,14-2-2 15,20-13-1-15,15-12-3 16,27-2-5-16,8-22-29 16,22 1 0-16,3-9 0 15,8-3-1-15</inkml:trace>
  <inkml:trace contextRef="#ctx0" brushRef="#br2" timeOffset="72895">15402 7818 67 0,'9'-15'35'16,"0"5"-1"-16,-3-2 2 15,-6 12-29-15,13-5-2 16,-13 5 0-16,3 20-1 16,-5 2 0-16,-5 5-2 15,-6 10 1-15,-5 5 1 16,-2 9-2-16,-3 1 1 15,-1 0-1-15,-1-2 1 0,7-4-1 16,3-8 1-16,11-4-2 16,9-15 1-16,10-5-1 15,12-11 0-15,5-5 0 16,9-6-2-16,1-4-1 15,5 2-3-15,-7-11-16 16,7 14-18-16,-8-6 1 16,6 10-3-16,-5-2 2 15</inkml:trace>
  <inkml:trace contextRef="#ctx0" brushRef="#br2" timeOffset="73451">17200 7849 72 0,'-27'3'35'0,"-4"8"0"15,-12 3 1-15,5 8-26 16,-9 0-2-16,9 16 0 15,-2 1-2-15,7 10-2 16,6 3 1-16,15 5-3 16,4 0 1-16,16 3-1 15,9-8 0-15,14-10-2 16,15-14 1-16,13-14 0 15,7-19 0-15,4-16 0 16,6-16 1-16,-6-11-2 16,-11-11 0-16,-10-5 1 15,-17-2-3-15,-19 3 1 16,-16 3-2-16,-19 3 0 0,-11 10-2 15,-7 4 1-15,0 18-3 16,-4 1-7-16,12 20-24 16,4 6 2-16,13 16-1 15,10 1-1-15</inkml:trace>
  <inkml:trace contextRef="#ctx0" brushRef="#br2" timeOffset="73988">18114 7896 100 0,'9'-18'35'0,"4"9"3"16,-9-1-4-16,-4 10-31 15,5 16 1-15,-10 8 0 16,-10 13 0-16,-3 7-1 16,-5 5 0-16,2 6 0 15,3-4-1-15,6-1 0 16,9-6-1-16,13-8 0 0,9-13-1 15,15-11 0-15,9-13 0 16,4-9 0-16,9-14 0 16,-3-12 0-16,5-10 0 15,-5-5 0-15,-6-4 0 16,-9-2 1-16,-8 2-1 15,-8 4 1-15,-7 8-1 16,-5 12 1-16,-6 13-1 16,-4 18 0-16,0 0 1 15,-14 29-1-15,5 10 1 16,3 7-3-16,7 7-1 15,1-2-3-15,19 11-16 16,1-18-17-16,21-4-1 16,6-12-1-16,27-11 0 15</inkml:trace>
  <inkml:trace contextRef="#ctx0" brushRef="#br2" timeOffset="74609">19952 7817 103 0,'-28'21'38'16,"-9"-1"2"-16,9 10-2 15,-4 3-34-15,10 11-1 16,1 3 0-16,10 8-2 15,1 2 0-15,2 4 0 0,4-1 0 16,2 1-2-16,2-11 1 16,2-6 0-16,-1-10 0 15,0-11 0-15,-1-23 0 16,0 0-1-16,11-23 0 15,-2-15 0-15,0-8 0 16,2-17 0-16,3-10 1 16,1-10 0-16,3-6 0 15,-2-2 1-15,2 2-1 16,1 8 1-16,0 9 0 15,1 16 0-15,0 14-1 16,4 18 1-16,1 15 0 16,3 19-1-16,3 9 1 15,4 8-1-15,2 6 1 16,0 3-1-16,0 4 0 0,-7 1-1 15,-6 3 0-15,-12 4 1 16,-17-1-1-16,-13 1-1 16,-17-2 2-16,-11-2-2 15,-9-4 2-15,-5-4 0 16,1-9 1-16,8-8-2 15,9-5 3-15,14-5-1 16,18-6 1-16,10-3-1 16,30 5 0-16,8-2 1 15,13 2-1-15,7 4 0 16,8 0 0-16,5 6-1 15,-2 5-3-15,-7-6-6 16,0 12-31-16,-18-3-1 16,-4 7 0-16,-17 0-2 0</inkml:trace>
  <inkml:trace contextRef="#ctx0" brushRef="#br0" timeOffset="92911">15680 9206 49 0,'-5'-18'31'0,"5"18"1"15,-18-15 0-15,-1 3-21 16,9 8-3-16,-8-7 0 16,9 5-2-16,-7-3 0 15,3 4-2-15,-3-1 0 16,-1 11 0-16,-3 2-1 0,-1 15 0 15,-4 8 0-15,0 13 0 16,-3 9-1-16,4 9 0 16,2 6 0-16,6 3 0 15,5 0-1-15,9-6 1 16,7-7-2-16,10-9 1 15,11-15-1-15,5-14 1 16,9-14-1-16,4-17-1 16,4-18 1-16,3-13-1 15,-4-17 1-15,-3-13 0 16,-8-8 0-16,-11-4-1 15,-12-2 2-15,-10 4-2 16,-16 11 1-16,-12 13 0 16,-13 21 0-16,-6 21 0 0,-7 20-1 15,-2 24-1-15,7 20-4 16,-1 4-27-16,21 12-4 15,7-6-1-15,24-8-1 16</inkml:trace>
  <inkml:trace contextRef="#ctx0" brushRef="#br0" timeOffset="93774">16724 9200 73 0,'0'0'36'0,"-5"-20"-2"15,5 20 1-15,0 0-26 16,-14 8-2-16,2 6-2 16,2 10 0-16,-8 10-2 15,-2 8 0-15,-1 7-1 16,-2 7-1-16,2 3 1 15,5 1 0-15,5-6-1 16,12-5 0-16,11-8 0 16,10-11 0-16,9-12-1 0,9-14 2 15,5-12-2-15,2-13 0 16,4-10 1-16,-7-7-1 15,-2-6 1-15,-6-4-1 16,-8 2 0-16,-4 2 0 16,-9 7 1-16,-3 7-1 15,-8 14 0-15,-4 16 1 16,0 0-1-16,-8 28-1 15,1 9 1-15,-2 6 1 16,4 7-1-16,1 5 1 16,4-3 0-16,9-5 0 15,6-13 0-15,8-15 1 16,6-15-1-16,9-18 0 15,7-17 1-15,1-13-1 0,0-13 0 16,-1-7 0-16,-6-5-1 16,-6-3-2-16,-5 8-1 15,-13 4-2-15,0 15-6 16,-17-5-17-16,9 26-11 15,-8 2 0-15,1 22 0 16,10-4 0-16</inkml:trace>
  <inkml:trace contextRef="#ctx0" brushRef="#br0" timeOffset="94249">18358 9184 81 0,'-1'-16'35'16,"1"4"0"-16,-4-2 0 15,4 14-27-15,2-15-2 16,-2 15-1-16,0 0-1 15,-6 26 0-15,-3 6-2 16,-2 12 0-16,-3 13-1 16,-5 11-1-16,-5 10 0 15,4 0 0-15,-4 3-2 16,6-12-2-16,11-3-5 15,-4-25-23-15,21-11-5 16,4-22 3-16,11-14-4 16</inkml:trace>
  <inkml:trace contextRef="#ctx0" brushRef="#br0" timeOffset="94467">18306 9142 106 0,'-8'-11'36'0,"8"11"1"15,15-21-2-15,12 7-34 16,10-1 0-16,7-1 0 16,7 0-2-16,1-2 0 15,2 9-5-15,-10-5-19 16,3 12-12-16,-15 0 2 15,-5 6-3-15,-16-1 2 0</inkml:trace>
  <inkml:trace contextRef="#ctx0" brushRef="#br0" timeOffset="94669">18433 9292 92 0,'-33'30'35'16,"11"0"1"-16,6-10 0 15,11-5-27-15,5-15-6 16,24 11-1-16,4-15-1 15,9-3-1-15,6-3-1 16,1-3-2-16,5 7-6 16,-13-9-19-16,3 10-8 15,-17 3-1-15,-8 11 1 16</inkml:trace>
  <inkml:trace contextRef="#ctx0" brushRef="#br0" timeOffset="94857">18325 9655 100 0,'-19'28'37'15,"9"-12"1"-15,13-2-2 16,-3-14-32-16,39-7-2 16,2-3-1-16,10-10-2 15,17 3-8-15,-5-12-15 16,21 4-14-16,-1-4 1 15,5 8-1-15,-10-2-1 16</inkml:trace>
  <inkml:trace contextRef="#ctx0" brushRef="#br0" timeOffset="95669">19537 9193 94 0,'0'0'34'0,"0"0"1"16,-7 19 1-16,5 7-33 15,-9 7-1-15,0 10 1 16,-4 5 0-16,-1 14 0 16,-2-1-1-16,5 4 2 15,-4-2-2-15,5-3 0 16,2-9-1-16,5-2 1 15,-1-13-2-15,5-12 1 16,2-11 0-16,-1-13-1 16,12-18 0-16,-3-9 0 15,3-13 0-15,0-7-1 16,-3-9 2-16,3-11-2 0,-1-7 2 15,-3-6-2-15,2 2 1 16,0 1 0-16,2 6 1 16,3 7-1-16,6 5 0 15,8 12 0-15,2 14 1 16,4 14-1-16,2 10 1 15,0 9-1-15,-2 9 0 16,-3 8 1-16,-7 8-1 16,-6 8 0-16,-11 5 0 15,-6 6 0-15,-11 1 0 16,-7 1 0-16,-8 1 0 15,-5-5 1-15,-4-7-1 16,1-4 0-16,0-8 0 16,6-6 0-16,4-8 0 0,6-3 0 15,16-6 1-15,0 0-1 16,0 0 1-16,15 3 0 15,7 3 0-15,5 8 0 16,6 6 1-16,3 8 0 16,1 7 0-16,-1 5 0 15,1 3-1-15,-2-1 1 16,-2 1-3-16,-3-5-1 15,5 1-13-15,-13-23-14 16,12 5-12-16,-10-14 0 16,4 0-2-16,-4-12 1 15</inkml:trace>
  <inkml:trace contextRef="#ctx0" brushRef="#br0" timeOffset="108331">10299 10499 42 0,'0'0'32'16,"6"-18"2"-16,-6 6 0 15,0 12-17-15,-5-20-6 16,5 20-3-16,-15-10-1 0,1 16-1 15,-16 2 0-15,-1 11-1 16,-14 1-1-16,-4 10-1 16,-4 0-1-16,5 2 0 15,4-4-1-15,11 2 0 16,8-5 0-16,16-2-2 15,15-1 1-15,15-4 0 16,9-1-1-16,10 3 1 16,6 1 0-16,1-4 0 15,1 0 0-15,-4 2 0 16,-9 0 1-16,-8 2 0 15,-16 6 0-15,-9 3 0 16,-18 3 0-16,-10 5-1 16,-14 1 2-16,-4 3-2 0,-6-4 0 15,2-7-3-15,14-3-1 16,1-17-22-16,33-11-13 15,0 0 0-15,22-11-3 16,14-17 0-16</inkml:trace>
  <inkml:trace contextRef="#ctx0" brushRef="#br0" timeOffset="108759">11422 10526 82 0,'3'23'36'0,"-12"10"-1"15,-12 11 1-15,-7 13-34 16,1 8 0-16,3 9-1 0,1 2 1 15,0 3-2-15,3-7-1 16,6-6-2-16,12-5-4 16,-6-20-29-16,16-10 1 15,5-21-3-15,5-12 2 16</inkml:trace>
  <inkml:trace contextRef="#ctx0" brushRef="#br0" timeOffset="108962">11064 10537 106 0,'-32'-3'40'16,"9"0"1"-16,23 3-2 16,14 9-36-16,27-10 0 15,19-6-2-15,17-5 0 16,18-1-3-16,7-8-3 15,15 8-32-15,-10-8-3 16,4 8-1-16,-14-2-1 16</inkml:trace>
  <inkml:trace contextRef="#ctx0" brushRef="#br0" timeOffset="109820">12820 10580 83 0,'0'0'37'0,"0"0"-2"15,-22 5 2-15,10 15-34 16,-3 10-1-16,1 11 1 16,-2 8-1-16,-1 11 1 15,-2 5-2-15,5 4 0 16,-3-2 0-16,2-2-1 15,2-10 1-15,1-5-2 16,4-14 1-16,1-8 0 16,4-14 0-16,3-14 1 15,0 0 0-15,13-31 0 16,-5-3 0-16,3-7 1 15,0-11-1-15,1-9 1 0,2-11-2 16,-2-3 2-16,3-2-2 16,4 2 2-16,-1 6-2 15,6 4 0-15,7 8 1 16,3 12-1-16,7 14 0 15,2 12 0-15,0 13 0 16,-4 9 0-16,-1 8 0 16,-7 8 0-16,-7 8 0 15,-10 6 0-15,-13 6-1 16,-11 4 1-16,-9 2 0 15,-10 0 0-15,-8-3 0 16,-4-1 0-16,-3-9 1 16,6-6-1-16,4-5 0 15,6-6 1-15,11-7-1 0,17-8 1 16,4 12-1-16,14-7 1 15,11 2 0-15,8 7 0 16,6 4 1-16,1 6-2 16,2 3 1-16,1 6-2 15,-4 2 0-15,-6 1-4 16,6 9-16-16,-10-18-21 15,5-3 1-15,-3-15-2 16,7-3 1-16</inkml:trace>
  <inkml:trace contextRef="#ctx0" brushRef="#br0" timeOffset="110930">15345 10715 36 0,'0'0'31'16,"4"-16"2"-16,-4 6-2 16,0 10-13-16,-2-11-5 15,2 11-1-15,0 0-4 16,0 0-2-16,0 0-1 15,-10 12-1-15,2 2-1 0,2 11-1 16,-3 5-1-16,0 7 1 16,-3 8-2-16,-2 4-1 15,0 2 1-15,-1 0-1 16,1-5 1-16,4-7-1 15,-1-7 1-15,6-6-1 16,1-15 2-16,4-11 0 16,9-10-1-16,3-14 1 15,2-12 1-15,1-8 1 16,2-8-1-16,3-7 0 15,-6-4-1-15,1 0 1 16,-5 5 0-16,0 8 0 16,-5 10-2-16,-1 10 0 0,-2 13 0 15,-2 17 0 1,0 0 0-16,8 34 1 0,-2 2-1 15,3 9 1-15,3 6-1 16,6 5 0-16,6 1-1 16,2-3-1-16,3-7 2 15,4-8-1-15,1-10 0 16,2-11 1-16,0-15 1 15,-2-12 2-15,-4-15 0 16,0-10 1-16,-7-13-2 16,-4-8 2-16,-10-5-2 15,-2-5 0-15,-7 2-3 16,-6-3 0-16,2 13-2 15,-6 3-1-15,7 19-4 0,-5 1-7 16,8 30-25 0,15-3 0-16,4 21 1 0,3 5-1 15</inkml:trace>
  <inkml:trace contextRef="#ctx0" brushRef="#br0" timeOffset="111777">17182 10504 79 0,'-18'-9'37'15,"-8"0"-1"-15,0 13 0 16,-9 3-28-16,2 14-2 0,-5 7-2 16,0 11 1-16,-4 7-2 15,4 9 1-15,-1 3-1 16,6 5-1-16,7 0-1 15,8-1-1-15,11-5 0 16,12-7-1-16,10-6 0 16,9-11-1-16,13-10 2 15,4-11-1-15,3-12 1 16,3-8 1-16,-4-9 0 15,-1-6-1-15,-8-4 2 16,-7-1 2-16,-6 1-2 16,-6 5 0-16,-4 6-1 15,-11 16 1-15,0 0-3 16,10-2 0-16,-6 21-4 0,-2 3-2 15,11 14-5-15,-6-9-29 16,22 8 1-16,2-11 0 16,19 0 0-16</inkml:trace>
  <inkml:trace contextRef="#ctx0" brushRef="#br0" timeOffset="112141">18299 10589 92 0,'13'-5'37'16,"-3"14"1"-16,-12 6 0 15,1 17-32-15,-16 8-2 16,-1 13-1-16,-5 6-1 15,-2 8-2-15,0 2 0 16,2-1-1-16,3-5-1 16,9-9-2-16,7-5-2 15,2-19-8-15,17-2-24 16,-15-28 1-16,26 13-1 0,-10-26 0 15</inkml:trace>
  <inkml:trace contextRef="#ctx0" brushRef="#br0" timeOffset="112341">18042 10595 108 0,'-14'-19'40'16,"-1"5"1"-16,15 14-1 15,0 12-34-15,17-10-3 16,13-8-1-16,16-2-1 15,9-6-1-15,14-6-1 16,10 1-3-16,11-10-3 16,19 12-31-16,-10-10-2 0,8 14-1 15,-9-1 0-15</inkml:trace>
  <inkml:trace contextRef="#ctx0" brushRef="#br0" timeOffset="112762">19682 10490 90 0,'2'-15'36'0,"-2"15"1"15,0 0 1-15,-9 26-33 16,-9 7-1-16,-2 18 0 15,-4 10-1-15,-4 10 0 16,0 5-3-16,0 3 0 16,3-4-1-16,5-6-2 15,8-8-1-15,2-17-7 16,18-5-27-16,-4-18-1 0,8-7 2 15,-1-17-1-15</inkml:trace>
  <inkml:trace contextRef="#ctx0" brushRef="#br0" timeOffset="112966">19519 10889 108 0,'-12'-6'42'0,"-3"-1"-2"16,15 7-3-16,0 0-33 15,14 11 0-15,9-13-2 16,13-4-1-16,7-3-1 15,5-8-2-15,9-2-2 16,3-12-2-16,8 3-9 0,-11-15-23 16,5 4-2-16,-15-9 1 15,0 0-1-15</inkml:trace>
  <inkml:trace contextRef="#ctx0" brushRef="#br0" timeOffset="113138">20038 10337 109 0,'-29'62'43'16,"-9"10"-4"-16,6 14 2 15,-6 1-37-15,10 2 0 16,6-3-3-16,11-9-3 16,6-10-2-16,5-17-6 15,19-8-30-15,-4-16-3 16,10-7 1-16,-4-16-2 0</inkml:trace>
  <inkml:trace contextRef="#ctx0" brushRef="#br3" timeOffset="125451">10044 11907 76 0,'0'0'39'15,"5"-19"0"-15,-5 19-1 16,0 0-34-16,0 0-2 16,0 0 1-16,14 27 0 15,-13 6 0-15,0 15-1 16,-1 12-1-16,-2 8 1 15,-1 9-2-15,-2 5 0 0,-1-2-2 16,-2-11-3-16,9 1-6 16,-10-19-27-16,13-13-1 15,1-20-1-15,9-14 1 16</inkml:trace>
  <inkml:trace contextRef="#ctx0" brushRef="#br3" timeOffset="125683">9795 11934 85 0,'-35'-19'39'0,"5"3"0"16,15 13 1-16,15 3-34 15,14-12-2-15,17 1-1 0,20-1 2 16,11-6-4-16,12-1 2 15,13 0-4-15,4-2-1 16,9 12-20-16,-12-6-15 16,-5 10-4-16,-14 3 0 15,-7 10-1-15</inkml:trace>
  <inkml:trace contextRef="#ctx0" brushRef="#br3" timeOffset="126150">11434 11768 64 0,'0'-28'38'0,"-5"3"-1"0,0 10 2 15,-10 7-32-15,15 8 1 16,-22 25-2-16,10 10-3 16,1 10 0-16,0 15-2 15,-4 12 1-15,2 15-1 16,0 4 1-16,0 2-3 15,5-4-1-15,-2-7-2 16,9-2-4-16,-5-30-11 16,12-5-21-16,2-23 2 15,11-14-1-15,-4-18-1 16</inkml:trace>
  <inkml:trace contextRef="#ctx0" brushRef="#br3" timeOffset="126330">11306 12154 85 0,'-10'-11'39'0,"2"-1"-1"15,8 12 2-15,14-6-36 16,15 4-1-16,11-6-2 16,9-1 0-16,15-5-3 15,4-7-5-15,16 5-29 16,-8-12-2-16,5 3 0 15,-11-6-2-15</inkml:trace>
  <inkml:trace contextRef="#ctx0" brushRef="#br3" timeOffset="126519">11862 11693 95 0,'-30'43'40'16,"-3"7"1"-16,9 20-1 15,3 2-37-15,8 7-2 16,9-1 0-16,5-3-4 15,13-4-5-15,2-12-31 16,23-6-2-16,9-15 0 16,18-7-1-16</inkml:trace>
  <inkml:trace contextRef="#ctx0" brushRef="#br3" timeOffset="126879">12771 11973 78 0,'-21'-6'40'0,"4"-1"-2"16,17 7 2-16,-19 13-35 15,19 8-1-15,0 10-2 16,0 13 0-16,0 9 0 15,-1 10 0-15,0 6-2 16,-2 6 1-16,-1-2-2 16,2-8-1-16,4-5-3 0,-2-22-3 15,15-1-16-15,-3-33-15 16,9-11 1-16,-2-24-3 15,11-9 4-15</inkml:trace>
  <inkml:trace contextRef="#ctx0" brushRef="#br3" timeOffset="127052">12821 11926 81 0,'-6'-16'40'0,"18"6"-2"16,4 0 1-16,19 3-35 15,3-4-2-15,8-1-2 0,9 2-3 16,-8-12-11-16,11 15-24 15,-13-1 0-15,-8 9-1 16,-17 2 0-16</inkml:trace>
  <inkml:trace contextRef="#ctx0" brushRef="#br3" timeOffset="127239">12856 12168 82 0,'-19'16'40'15,"21"-3"-2"-15,10-15 1 16,22-18-36-16,3 5-2 15,10-2 0-15,3-2-2 16,1-3-2-16,3 13-7 16,-20-2-26-16,1 11-2 15,-20 2-1-15,-8 14 2 16</inkml:trace>
  <inkml:trace contextRef="#ctx0" brushRef="#br3" timeOffset="127397">12912 12388 78 0,'-35'38'40'15,"3"-13"-2"-15,23-4 3 16,9-21-30-16,27 7-8 15,14-20-1-15,14-9-4 16,14-1-2-16,3-17-18 16,20 12-16-16,1-9-2 15,12 8 0-15,-7-2 0 16</inkml:trace>
  <inkml:trace contextRef="#ctx0" brushRef="#br3" timeOffset="128224">15534 12011 58 0,'0'-10'38'16,"-6"-4"-2"-16,6 14 2 15,-9-10-24-15,9 10-9 16,-14 20-1-16,5 8 0 15,-5 10-1-15,2 12 0 16,-4 5-1-16,2 6 1 16,-1 0-1-16,3-2 0 0,5-7-1 15,2-12 0-15,5-9-1 16,1-13 2-16,-1-18-2 15,14-4 0-15,-5-16 0 16,0-13 0-16,1-11 0 16,0-5 0-16,-1-9 1 15,-2-2-3-15,-1 0 3 16,-1 6-2-16,-4 9 2 15,-1 7-1-15,0 14 0 16,0 10 0-16,0 14 0 16,0 0 0-16,9 29 0 15,-1-3 0-15,1 1 0 16,6 1 0-16,9-3 1 15,5-8-1-15,9-11 1 0,5-10 0 16,8-12 0-16,2-9 0 16,0-7 1-16,-2-3-1 15,-8-1 0-15,-6 4 0 16,-13 4 1-16,-8 9-1 15,-16 19-1-15,0 0 1 16,-11 4 0-16,-3 21-1 16,-3 8 0-16,2 9 0 15,1 8-2-15,5 4-1 16,10 5-3-16,0-15-12 15,20 10-21-15,-2-14-1 16,17-2-3-16,0-15 2 16</inkml:trace>
  <inkml:trace contextRef="#ctx0" brushRef="#br3" timeOffset="128773">16649 12124 50 0,'16'-9'38'15,"-1"10"-1"-15,-5-4 0 16,5 14-10-16,-15-11-22 15,19 20 0-15,-16 2-1 0,-2 9-1 16,-7 8 0-16,-2 5 0 16,-4 5-1-16,-1 4 0 15,-1-2-1-15,1-3-1 16,3-7 0-16,3-9 0 15,3-9 0-15,3-8-1 16,1-15 1-16,12-15 0 16,-3-11 1-16,1-9 0 15,6-14 1-15,0-11-1 16,0-11 0-16,2-7 0 15,1 0 0-15,2 1-2 16,1 8 2-16,-4 7-1 16,4 10 0-16,-1 16 3 15,1 16-3-15,3 13 0 16,-6 12 1-16,6 12-1 0,-2 9 0 15,0 8 1-15,1 9-1 16,-2 8-2-16,-2 6 2 16,-5 5 0-16,-1 5-2 15,-9-4 0-15,-1 5-2 16,-7-10-4-16,4 8-13 15,-13-24-19-15,4-3 0 16,-8-18-1-16,7-6 1 16</inkml:trace>
  <inkml:trace contextRef="#ctx0" brushRef="#br3" timeOffset="128945">16870 12231 98 0,'-3'-18'40'0,"3"18"1"16,13-17-2-16,7 11-37 15,1-1-4-15,3-5-3 16,19 10-33-16,-7-9-2 16,8 7 0-16,2-7-2 15</inkml:trace>
  <inkml:trace contextRef="#ctx0" brushRef="#br3" timeOffset="129540">18291 11950 80 0,'8'-10'37'16,"-7"-4"0"-16,-1 14-2 16,13-12-29-16,-13 12-2 15,14-3 0-15,-14 3 0 16,11 16-1-16,-7 1 0 15,-8 8-1-15,2 7 1 16,-5 6-1-16,-4 8 0 16,-7 6 0-16,0 2 1 15,-4 4-1-15,1-3 0 16,2-3-2-16,5-2 2 15,6-10-2-15,12-9 2 0,7-10-3 16,11-11 2 0,11-9-2-16,6-5 1 0,7-7-1 15,1-7-3-15,3 8-3 16,-11-15-31-16,8 15-1 15,-11-4-3-15,1 12-1 16</inkml:trace>
  <inkml:trace contextRef="#ctx0" brushRef="#br4" timeOffset="191946">10344 13247 54 0,'15'-9'41'0,"-11"-2"-2"16,-4 11 3-16,-5-22-31 15,5 22-3-15,-30-4-3 16,8 7-2-16,-12 2 0 15,-3 11-2-15,-9 5 0 16,-1 8-1-16,-2 6 1 16,5 0-1-16,7 5 0 15,10-2 0-15,11-3 0 0,15-2 0 16,14-10 0-1,12-3 0-15,11-2 0 0,7-1 0 16,2-2 0-16,-1 2 1 16,-8 3-1-16,-6 4 1 15,-11 4-1-15,-13 4 0 16,-12 4 1-16,-12 0-1 15,-9 2 0-15,-5-3 1 16,-5-3-1-16,5-7 0 16,4-5-1-16,3-8-1 15,13-5-2-15,1-21-10 16,11 14-26-16,19-26-1 15,3 7-1-15,0-7 0 16</inkml:trace>
  <inkml:trace contextRef="#ctx0" brushRef="#br4" timeOffset="192756">11666 13302 37 0,'-23'-2'38'0,"10"10"0"16,-2-8 0-16,15 0-14 15,-19 7-15-15,19-7-1 16,-4 12-3-16,6 2 0 15,-6 4-2-15,0 16 0 16,-1 7-2-16,-2 17 1 16,-1 11-2-16,-4 9 0 15,-3 10-1-15,-3 2 0 16,2-2-3-16,-3-13-2 15,12 2-8-15,-2-29-27 16,9-10 0-16,3-23 0 16,9-17 1-16</inkml:trace>
  <inkml:trace contextRef="#ctx0" brushRef="#br4" timeOffset="192973">11290 13372 83 0,'-38'-2'43'15,"15"10"-2"-15,4-5 1 16,19-3-38-16,23 7-1 16,16-7-2-16,13-3-1 15,14-4-1-15,17 1-3 16,9-13-5-16,29 14-32 15,-5-9 1-15,11 10-2 16,-8-3 1-16</inkml:trace>
  <inkml:trace contextRef="#ctx0" brushRef="#br4" timeOffset="193546">12667 13441 73 0,'11'4'39'16,"-11"-4"0"-16,9 24 0 15,-16-1-36-15,0 15 1 0,-6 6-1 16,-2 11 0-16,-4 7-2 15,0 10 0-15,-6-1 0 16,3-3-1-16,1-3 0 16,8-11 0-16,-5-9-1 15,11-13 1-15,-1-13 0 16,8-19 0-16,4-17 2 15,5-16 0-15,4-15-1 16,3-11 2-16,2-12-1 16,2-9 0-16,5-7 0 15,1 1 0-15,1 3-1 16,4 9 0-16,-3 13 1 15,3 11-1-15,-1 14-1 0,4 17 1 16,-2 14 0-16,5 17-1 16,-6 12 1-16,1 17-1 15,-1 12 0-15,-1 10-1 16,-2 11 1-16,-5 4 0 15,-4 4-2-15,-3 2 1 16,-7-2-2-16,-4-9 0 16,-4-5-3-16,-8-21-3 15,6 3-15-15,-17-30-16 16,11-8-1-16,-13-26 0 15,9-7 3-15</inkml:trace>
  <inkml:trace contextRef="#ctx0" brushRef="#br4" timeOffset="193698">12867 13758 89 0,'-18'-23'40'0,"-5"1"1"15,23 22-2-15,-12-2-34 16,22 8-3-16,15 3-2 16,11-4-3-16,22 12-16 15,8-18-20-15,24 5-1 16,11-14-2-16,22 1 1 15</inkml:trace>
  <inkml:trace contextRef="#ctx0" brushRef="#br4" timeOffset="194158">15497 13255 72 0,'0'0'40'15,"-15"-10"-1"-15,15 10 0 0,-13 5-34 16,17 7-1-16,-4 9 0 16,0 13 0-16,-6 8-1 15,0 12-2-15,-5 11 1 16,1 6-2-16,-3 4 0 15,-1-1-1-15,4-3-2 16,2-16-2-16,10 0-8 16,-3-27-25-16,16-6-1 15,0-23-2-15,12-9 2 16</inkml:trace>
  <inkml:trace contextRef="#ctx0" brushRef="#br4" timeOffset="194376">15549 13216 82 0,'-10'-23'40'0,"10"23"0"16,-4-18 1-16,21 21-36 16,1-5-2-16,13 0-1 15,6-1-1-15,8 0 0 16,5 3-2-16,0-1-2 15,2 6-3-15,-11-7-7 16,4 14-26-16,-17-8 0 16,-4 10-1-16,-24-14 2 15</inkml:trace>
  <inkml:trace contextRef="#ctx0" brushRef="#br4" timeOffset="194568">15557 13432 81 0,'-27'19'39'16,"15"1"0"-16,6-7 1 15,20-3-36-15,11-6-2 16,16-4 1-16,9-5-3 16,6-2 0-16,6 1-2 15,-4-3-1-15,0 8-7 16,-19-7-29-16,0 10 1 15,-21-1-3-15,-11 12 2 16</inkml:trace>
  <inkml:trace contextRef="#ctx0" brushRef="#br4" timeOffset="194726">15539 13837 88 0,'-22'39'42'16,"10"-20"0"-16,25-1 0 16,14-19-35-16,30-13-5 15,22-5-4-15,13-14-10 16,22 7-27-16,8-6-3 15,17 11 0-15,5 1-3 16</inkml:trace>
  <inkml:trace contextRef="#ctx0" brushRef="#br5" timeOffset="234837">8389 14877 39 0,'0'-15'35'0,"-1"-5"2"15,6 2 1-15,-3-5-33 16,10 7 1-16,-1-5-1 15,5 13 2-15,-16 8-2 16,20 5 0-16,-17 15-2 16,1 12-1-16,-10 9 0 15,-3 12-1-15,-6 4 0 16,-2 8 0-16,-4-4-1 15,6-1 1-15,-2-9-1 16,7-6 0-16,2-12 0 0,6-11 0 16,2-22 1-16,14-6-1 15,2-17 0-15,2-12 0 16,2-13 1-16,0-8 0 15,2-5 0-15,-2-9-1 16,-3 4 1-16,-3 3 1 16,-3 9-1-16,-3 8 0 15,-1 11 0-15,-4 11 1 16,1 13-1-16,-4 11 0 15,3 19 0-15,2 5-2 16,2 2 1-16,4 1 0 16,7-1 0-16,7-2-1 0,9-10 2 15,8-11-1-15,3-11 1 16,6-10 1-16,1-6 0 15,0-5 0-15,-4 0 0 16,-7 2-1-16,-10 3 0 16,-6 7 1-16,-9 12-1 15,-16 5-1-15,6 33 0 16,-12 5-1-16,-8 12 1 15,-1 8-2-15,-1 8 1 16,2 4-2-16,6-3 0 16,2-10-4-16,20 2-20 15,2-29-15-15,18-5 1 16,3-23-2-16</inkml:trace>
  <inkml:trace contextRef="#ctx0" brushRef="#br5" timeOffset="235227">10103 14782 50 0,'8'-33'39'0,"2"2"-1"16,-7-1 1-16,5 12-30 0,-8 0-2 15,0 20-1-15,0 0 0 16,-4 13-3-16,-7 11 1 16,1 15-3-16,-5 12 1 15,-5 9-2-15,-1 11 0 16,0 7-1-16,2 1 1 15,1-7-2-15,9-5 0 16,1-17-2-16,9-9-2 16,-1-41-12-16,22 12-22 15,-6-35 0-15,11-8 0 16,-5-18 1-16</inkml:trace>
  <inkml:trace contextRef="#ctx0" brushRef="#br5" timeOffset="235423">10099 14706 77 0,'-13'-16'41'0,"13"16"0"15,-5-10-1-15,5 10-35 16,23-4-2-16,4-4-1 16,7-2-1-16,6-2 0 15,8-3-1-15,0-2-1 16,3 3-3-16,-8-2-3 15,8 16-27-15,-26-4-6 16,-6 17 0-16,-15-3-2 16</inkml:trace>
  <inkml:trace contextRef="#ctx0" brushRef="#br5" timeOffset="235618">10115 14940 69 0,'-9'19'39'0,"9"-19"0"15,19 4 0-15,7-12-37 16,13-5 1-16,5-3-1 15,5 0 0-15,3-2-2 16,1 0-2-16,-2 10-3 16,-18-7-11-16,-1 22-23 15,-18-1 0-15,-12 14-1 16,-18 2 1-16</inkml:trace>
  <inkml:trace contextRef="#ctx0" brushRef="#br5" timeOffset="235768">10130 15262 69 0,'-33'23'41'0,"22"0"-1"16,11-23 0-16,22-7-36 15,15-17-2-15,16-7-2 16,13-3-3-16,7-16-17 16,16 8-20-16,0-6 0 15,6 7-1-15,-9 1 0 16</inkml:trace>
  <inkml:trace contextRef="#ctx0" brushRef="#br5" timeOffset="236219">11411 14690 69 0,'16'-23'43'0,"-11"1"-2"15,-5 22 1-15,0 0-37 16,0 0-1-16,-16 24-1 15,3 3-1-15,-2 4 0 16,-1 10 0-16,-2 7-1 16,3 4 0-16,-1 1 1 15,2 3-1-15,0-3 0 16,4-3 1-16,-1-4-1 0,7-7 0 15,3-9 0-15,-1-7 0 16,9-11 0-16,4-7-1 16,7-10 1-16,7-7-1 15,6-3 0-15,3-5-1 16,6-1-1-16,4-5-1 15,7 5-2-15,0-9-10 16,13 18-29-16,-3-9 2 16,15 10-3-16,-1-7 2 15</inkml:trace>
  <inkml:trace contextRef="#ctx0" brushRef="#br5" timeOffset="236653">12998 14794 65 0,'15'-13'41'15,"6"10"-1"-15,-11-12-5 16,9 15-26-16,-19 0-2 0,20 2-1 16,-17 9-1-16,-3 11-3 15,-7 7 1-15,-1 13-2 16,-5 6 0-16,-1 9-1 15,-1 5 0-15,-1-2-1 16,5 1 0-16,1-8 0 16,7-5-2-16,2-16-2 15,11-6-5-15,-10-26-30 16,23-1-1-16,-13-23-1 15,7-3 2-15</inkml:trace>
  <inkml:trace contextRef="#ctx0" brushRef="#br5" timeOffset="236853">12758 14809 80 0,'-32'-20'44'16,"20"14"-1"-16,2-4 1 16,25 9-37-16,5-1-3 15,12-1-1-15,11 1-1 16,9-3-1-16,11 1-2 15,6-4-1-15,11 2-5 16,-5-8-32-16,19 8-3 16,-3-11-1-16,13 8-1 15</inkml:trace>
  <inkml:trace contextRef="#ctx0" brushRef="#br5" timeOffset="237638">15532 14729 54 0,'2'-11'39'16,"-2"11"0"-16,0 0-1 15,-7 24-23-15,-8-1-13 16,-1 13-1-16,-6 5 2 15,-2 10-2-15,-2 5 0 16,-1 7 0-16,3-3 1 16,0-6-2-16,4-8 1 0,5-7-1 15,3-15 1-15,12-24 0 16,0 0 0-16,9-27-1 15,5-15 1-15,5-7 1 16,1-9-1-16,-2-3 0 16,0-1 1-16,-2 9 0 15,-4 8 0-15,-2 11 0 16,-4 13-1-16,-6 21 0 15,0 0 0-15,13 20-2 16,-8 10 1-16,6 9-2 16,2 8 2-16,6 5-3 15,3-1 3-15,6-4-1 16,7-6 1-16,2-10 1 15,4-15-1-15,3-11 1 16,-2-16 0-16,-3-13-1 0,-6-14 1 16,-4-8 0-16,-10-10 0 15,-6-1 1-15,-9-3-1 16,-9 0 0-16,-5 5-1 15,-3 6-1-15,4 11-3 16,-5 6-2-16,21 20-30 16,-8-2-6-16,18 18 2 15,0-3-2-15</inkml:trace>
  <inkml:trace contextRef="#ctx0" brushRef="#br5" timeOffset="238189">16960 14690 45 0,'22'-12'37'16,"-9"-6"2"-16,2 11-2 15,-22-11-22-15,7 18-5 16,-18-11-2-16,1 15-1 0,-14 1-2 16,-1 12-1-16,-6 4-2 15,-1 12-1-15,1 8 1 16,-1 8-1-16,2 3 0 15,7 3-1-15,5 0 0 16,11-2 0-16,9-9 0 16,10-3 1-16,12-13 0 15,8-8-1-15,7-11 0 16,2-6 0-16,5-13 1 15,1-7-1-15,-5-5 1 16,-3-6-1-16,-5 0 1 16,-4-2-1-16,-3 1 1 15,-6 5-1-15,-4 5 1 16,-3 10-1-16,-7 9 0 0,11 11 0 15,-5 11-1-15,-3 8 0 16,3 10-3-16,-1-5-6 16,13 17-29-16,-6-16-2 15,12 3-2-15,0-20 0 16</inkml:trace>
  <inkml:trace contextRef="#ctx0" brushRef="#br6" timeOffset="256396">5742 16152 25 0,'8'-30'35'0,"4"12"3"15,-11 0-1-15,-1 18-28 16,7-13-2-16,-7 13-1 16,4 24-2-16,-3 12 0 15,-4 9-1-15,2 14-1 16,-1 11 0-16,-3 8-3 15,4 5 0-15,-3-2-3 16,5-4-1-16,-5-20-8 16,13-1-24-16,-7-21-1 15,10-9 1-15</inkml:trace>
  <inkml:trace contextRef="#ctx0" brushRef="#br6" timeOffset="256749">5685 16111 44 0,'-22'-36'37'16,"13"16"2"-16,2-3-1 16,9 12-34-16,18-3 0 15,14 3 0-15,11 2-1 16,10 8 0-16,9 6-1 15,4 6 0-15,3 12-1 16,-1 7 0-16,-9 14 0 16,-10 13-1-16,-13 8 1 15,-15 14-1-15,-18 5 1 16,-16 6-1-16,-14 3 1 0,-14-2 0 15,-11-8 0-15,-8 0-1 16,-9-9 0-16,-3-16 0 16,2-11-3-16,1-15 0 15,10-11-2-15,4-25-9 16,24-6-24-16,7-24-2 15,30-8-1-15,13-15 1 16</inkml:trace>
  <inkml:trace contextRef="#ctx0" brushRef="#br6" timeOffset="257357">7274 16048 55 0,'-1'-11'39'0,"1"11"-1"16,-12 11-4-16,-2 12-32 15,-4 15 0-15,1 17-1 16,-6 10 1-16,0 17 0 15,1 5 0-15,7 0-1 16,9-5 2-16,7-8-1 16,13-21 0-16,11-16 1 15,11-25-2-15,12-24 1 16,7-21 0-16,4-15-1 15,4-14 0-15,-1-6 1 16,-5-7-1-16,-5 4-1 16,-11 7 0-16,-8 9 1 15,-9 16-1-15,-10 12 0 16,-14 27 1-16,0 0-1 15,-4 42 1-15,-5 7-1 0,0 12 0 16,-1 8-1-16,7 8-1 16,4-4-2-16,12-1-2 15,-3-24-26-15,25 3-9 16,0-22-1-16,20-10 1 15</inkml:trace>
  <inkml:trace contextRef="#ctx0" brushRef="#br6" timeOffset="257709">8820 16273 44 0,'2'-34'38'0,"2"4"1"15,-9-4 0-15,0 13-31 16,-11 4-1-16,-4 17-3 15,-9 13-1-15,-3 18 0 16,-7 12 0-16,0 12 0 16,0 5-1-16,10 6-1 15,5-4 1-15,13-3-1 16,11-10 0-16,17-11-1 15,14-9-2-15,13-17-3 0,26 0-33 16,1-23-3-16,18-3 0 16,2-17 0-16</inkml:trace>
  <inkml:trace contextRef="#ctx0" brushRef="#br6" timeOffset="258009">9939 16079 69 0,'0'0'43'16,"-19"13"-3"-16,16 13 1 15,-9 5-39-15,4 14 0 16,-1 11 0-16,-3 20-1 16,-2 12 0-16,4 4-1 15,-1 2 0-15,2-10-2 16,10-4-3-16,-4-22-12 15,18-7-24-15,-5-26 0 16,14-14-2-16,-6-23 2 16</inkml:trace>
  <inkml:trace contextRef="#ctx0" brushRef="#br6" timeOffset="258209">9649 16217 82 0,'-25'-10'44'16,"25"10"-2"-16,0 0 1 15,28-13-42-15,21-1 0 16,16-7-1-16,15 3-2 16,8-15-6-16,25 13-34 15,-6-8 0-15,17 12-2 16,-10-3 1-16</inkml:trace>
  <inkml:trace contextRef="#ctx0" brushRef="#br6" timeOffset="258611">11424 16107 63 0,'27'-28'42'0,"-15"0"-2"15,2 18 1-15,-14 10-34 16,-7 14-3-16,-4 15 0 15,-6 18-1-15,-5 14-1 16,-1 20-1-16,0 9-1 16,-1 2-1-16,10 4-4 15,0-17-4-15,23-2-33 16,0-22 1-16,19-13-2 15,6-28 1-15</inkml:trace>
  <inkml:trace contextRef="#ctx0" brushRef="#br6" timeOffset="259143">12626 16066 55 0,'8'-33'40'16,"2"20"0"-16,-7-2 1 15,-3 15-34-15,0 0-2 16,6 24-1-16,-8 8 0 15,-3 11-2-15,-2 9 0 16,-2 11 0-16,-2 7 0 16,1 8-1-16,-2-1 1 15,3-3-1-15,2-14 0 16,6-5 0-16,7-11 0 15,5-14-1-15,11-13 1 16,10-16-2-16,7-11 0 0,10-11-1 16,11-3-6-16,-7-14-31 15,19 6-3-15,-7-9-1 16,7 10-1-16</inkml:trace>
  <inkml:trace contextRef="#ctx0" brushRef="#br6" timeOffset="292921">9886 17411 51 0,'11'-16'39'15,"3"-1"0"-15,2 1-2 0,-4-3-29 16,7 11-3-16,-3 6-1 15,0 13-1-15,-7 16-1 16,-4 17 1-16,-8 13-1 16,3-57-3-16,-7 84 4 15,-1-35-2-15,1 2 0 16,-2 0-4-16,2 2-2 15,-2-3-21-15,4-9-14 16,5-41 2-16,-1 67-4 16</inkml:trace>
  <inkml:trace contextRef="#ctx0" brushRef="#br6" timeOffset="293341">9938 17391 65 0,'-17'9'42'0,"8"4"-3"15,-2-8 3-15,11-5-40 16,0 0 0-16,27 1 0 15,3-2 0-15,19 1 1 16,8-4-1-16,15 1 0 16,9 1 0-16,8 0-1 15,-2-1 0-15,-4 8-1 16,-9 0 0-16,-14 6 1 15,-19 11-1-15,-18 7 1 0,-25 10-1 16,2-39 1-16,-34 54 0 16,34-54 0-16,-63 73 2 15,63-73-3-15,-99 80 1 16,43-37-2-16,-9 1 3 15,-5-8-3-15,-2-1-1 16,4-4-2-16,2 0-5 16,-2-6-33-16,7-5 0 15,13-4 0-15,48-16-1 16</inkml:trace>
  <inkml:trace contextRef="#ctx0" brushRef="#br6" timeOffset="293823">11196 17464 46 0,'-3'26'39'0,"-7"6"0"15,0 10 0-15,10-42-30 16,-17 48-2-16,17-48-1 15,-11 65-3-15,11-65 1 16,-12 70-3-16,12-70 0 16,-1 71-4-16,1-71-2 15,1 57-22-15,-1-57-13 0,0 0 0 16,26 50 1-16</inkml:trace>
  <inkml:trace contextRef="#ctx0" brushRef="#br6" timeOffset="294049">11146 17438 71 0,'23'-1'42'15,"6"-10"0"-15,16 0-1 16,5-8-38-16,8 1-1 15,4-3 0-15,6 6-2 16,1-2-3-16,-5-2-3 0,1 15-8 16,-21-5-27-16,2 7-1 15,-17 0 1-15,-3 7-1 16</inkml:trace>
  <inkml:trace contextRef="#ctx0" brushRef="#br6" timeOffset="294282">11292 17637 69 0,'-23'22'41'16,"18"-2"0"-16,5-20-1 15,28 7-39-15,1-14 0 16,11 0 0-16,5-3-1 15,5-4 0-15,0 0-2 0,0-5-2 16,3 7-3-16,-18-2-15 16,2 7-18-16,-18 1 0 15,-8 9 1-15,-11-3 0 16</inkml:trace>
  <inkml:trace contextRef="#ctx0" brushRef="#br6" timeOffset="294459">11365 17805 78 0,'-58'45'42'15,"58"-45"1"-15,0 0 1 16,-37 48-39-16,37-48-4 16,0 0 0-16,46 17-1 15,4-17-9-15,41-15-33 0,43-14-1 16,21-17-1-16,14-6 1 15</inkml:trace>
  <inkml:trace contextRef="#ctx0" brushRef="#br6" timeOffset="295160">12619 17516 48 0,'-11'-2'39'0,"11"2"-1"16,-12 20 0-16,4 0-34 15,-2 3 0-15,10-23 0 16,0 0 0-16,-25 59 0 16,25-59 1-16,-19 52-1 15,19-52-1-15,-20 51 0 16,20-51 0-16,0 0-2 0,-24 63 0 15,24-63 0-15,2 14-2 16,-2-14 1-16,0 0-1 16,14-37 0-16,0-10 0 15,5-11 1-15,0-4 0 16,2 2-1-16,-6 16 1 15,-6 13-1-15,-1 9 2 16,0 10-1-16,-8 12 0 16,17 15 1-16,-7 9-1 15,3 8 1-15,2 12-1 16,-15-44 1-16,19 52-1 15,-19-52 0-15,32 60 2 16,-32-60-1-16,37 58 1 0,-37-58 0 16,44 49-2-16,-44-49 1 15,0 0 0-15,94 39 1 16,-57-50-2-16,2-14 0 15,-13-22 0-15,-4-11-2 16,-15-17 1-16,-6-2-2 16,-5 3 0-16,2 21-5 15,10 18-8-15,-6 1-26 16,16 19 1-16,1 6-1 15,20 15 0-15</inkml:trace>
  <inkml:trace contextRef="#ctx0" brushRef="#br6" timeOffset="295708">15658 17497 51 0,'3'-18'41'0,"7"8"-1"16,-10-5 1-16,9-2-30 15,-9 17-6-15,0 0-1 16,-5 18-1-16,2 13-1 15,3-31 0-15,-7 56 0 16,7-56-1-16,-19 72 1 0,19-72-2 16,-14 86 0-16,14-86-2 15,-15 86-4-15,15-86-21 16,7 75-16-16,-7-75 1 15,29 50 0-15</inkml:trace>
  <inkml:trace contextRef="#ctx0" brushRef="#br6" timeOffset="296159">17097 17531 57 0,'-6'-17'39'0,"6"17"-1"0,-14 13 0 16,7 6-32-16,-2 10-2 15,9-29 0-15,0 0-2 16,-11 69 0-16,11-69 0 15,-9 67 0-15,9-67 0 16,-8 76-2-16,8-76-1 16,-11 69-6-16,11-69-31 15,-1 63-2-15,1-63-1 16,-3 45 0-16</inkml:trace>
  <inkml:trace contextRef="#ctx0" brushRef="#br6" timeOffset="296392">16808 17493 75 0,'0'0'43'16,"-21"16"-1"-16,26 1-1 15,-5-17-38-15,30 16-1 16,5-16 0-16,12-3-1 15,14-5-2-15,12-2 0 16,13-5-1-16,9-4-2 16,12 0-4-16,-5-2-30 15,15 7-2-15,-9 0-2 16,2 11 1-16</inkml:trace>
  <inkml:trace contextRef="#ctx0" brushRef="#br6" timeOffset="296880">18293 17406 66 0,'0'0'39'0,"-7"18"-1"15,-7-8-9-15,2 15-24 16,-3 1-1-16,5 11 1 15,-2 3-1-15,12-40 0 16,0 0-1-16,2 85 0 16,9-55 0-16,16-7-1 15,6-18 0-15,15-13 0 16,3-22-1-16,15-12 0 15,-8-15 0-15,-2-2-1 16,-4-1-1-16,-12 4-1 16,-7 3-1-16,-12 15 0 15,-12 11-3-15,-17 15-4 16,8 12-29-16,-22 20-1 15,4 8-1-15,-9 2 2 0</inkml:trace>
  <inkml:trace contextRef="#ctx0" brushRef="#br6" timeOffset="297129">18429 17637 73 0,'-14'21'42'0,"14"-21"-2"15,0 0 1-15,0 0-38 16,-44 67 0-16,44-67 0 16,-30 60-3-16,30-60 2 15,-22 55-4-15,22-55 2 0,-10 55-3 16,10-55-8-16,-4 55-33 15,4-55 3-15,9 49-3 16,-9-49 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20/10/2014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3437200"/>
              </p:ext>
            </p:extLst>
          </p:nvPr>
        </p:nvGraphicFramePr>
        <p:xfrm>
          <a:off x="214283" y="685801"/>
          <a:ext cx="8750332" cy="41757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Answers to </a:t>
                      </a:r>
                      <a:r>
                        <a:rPr lang="en-NZ" sz="24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qu’s</a:t>
                      </a: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2 and 4 from P84 of PFB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metals do and why they do that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over and set some </a:t>
                      </a:r>
                      <a:r>
                        <a:rPr lang="en-NZ" sz="2400" b="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pages on the same set of ideas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influence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workstream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Have some HRT AND do some mor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 marking of books and </a:t>
                      </a:r>
                      <a:r>
                        <a:rPr lang="en-NZ" sz="2400" b="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326174"/>
              </p:ext>
            </p:extLst>
          </p:nvPr>
        </p:nvGraphicFramePr>
        <p:xfrm>
          <a:off x="533400" y="152400"/>
          <a:ext cx="8094663" cy="545619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October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92074"/>
            <a:ext cx="6039360" cy="661352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6060240" y="158760"/>
              <a:ext cx="3097080" cy="6367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46200" y="148680"/>
                <a:ext cx="3115440" cy="6382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5559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53867"/>
          <a:stretch/>
        </p:blipFill>
        <p:spPr>
          <a:xfrm>
            <a:off x="152400" y="1708720"/>
            <a:ext cx="8915400" cy="50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06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45005"/>
          <a:stretch/>
        </p:blipFill>
        <p:spPr>
          <a:xfrm>
            <a:off x="152400" y="838200"/>
            <a:ext cx="8818212" cy="597466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2029680" y="1756080"/>
              <a:ext cx="5342400" cy="4725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21760" y="1742040"/>
                <a:ext cx="5356080" cy="4745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3292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06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8557</TotalTime>
  <Words>171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532</cp:revision>
  <dcterms:created xsi:type="dcterms:W3CDTF">2006-08-16T00:00:00Z</dcterms:created>
  <dcterms:modified xsi:type="dcterms:W3CDTF">2014-10-19T20:47:14Z</dcterms:modified>
</cp:coreProperties>
</file>