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75" r:id="rId2"/>
    <p:sldId id="281" r:id="rId3"/>
    <p:sldId id="5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2" d="100"/>
          <a:sy n="72" d="100"/>
        </p:scale>
        <p:origin x="104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868104"/>
              </p:ext>
            </p:extLst>
          </p:nvPr>
        </p:nvGraphicFramePr>
        <p:xfrm>
          <a:off x="214283" y="685801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 B to go over the properties of metals (p 84)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metals do and why they do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some of the questions from PF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over and set some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the same set of ideas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AND do some mor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 marking of books and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8466</TotalTime>
  <Words>188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528</cp:revision>
  <dcterms:created xsi:type="dcterms:W3CDTF">2006-08-16T00:00:00Z</dcterms:created>
  <dcterms:modified xsi:type="dcterms:W3CDTF">2014-10-16T02:43:57Z</dcterms:modified>
</cp:coreProperties>
</file>