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63" r:id="rId4"/>
    <p:sldId id="5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21" autoAdjust="0"/>
    <p:restoredTop sz="94660"/>
  </p:normalViewPr>
  <p:slideViewPr>
    <p:cSldViewPr>
      <p:cViewPr varScale="1">
        <p:scale>
          <a:sx n="70" d="100"/>
          <a:sy n="70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0:15:56.0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972 2013 55 0,'-18'7'33'15,"18"-7"-1"-15,0 0 1 16,0 0-19-16,26 4-8 16,6-5-2-16,10-5 0 15,13 0 1-15,8-3-1 16,15-2-2-16,2 0 0 15,9-1-1-15,-4 0 1 16,1 4-2-16,-6-3 1 16,-5 4-1-16,-9 5-1 15,-10 0-1-15,-7 4 1 16,-13-1-2-16,-7 4-1 0,-12-6-4 15,5 5-25-15,-22-4 0 16,15 1-2-16,-15-1 2 16</inkml:trace>
  <inkml:trace contextRef="#ctx0" brushRef="#br0" timeOffset="661.9338">2862 1915 47 0,'-17'8'33'0,"17"-8"0"15,0 0 1-15,0 0-18 16,0 0-6-16,19 11-2 15,2-13-3-15,14 4-1 16,4-3 0-16,15 1 0 16,2-1-3-16,12-3 1 15,2 2-1-15,1-4 0 16,-4 3-2-16,-1 0 1 0,-9 2 0 15,-10 0 0-15,-7 1 0 16,-12 1-1-16,-6 3-2 16,-12-4-2-16,4 3-26 15,-14-3-4-15,0 0-1 16,0 0-1-16</inkml:trace>
  <inkml:trace contextRef="#ctx0" brushRef="#br0" timeOffset="1226.8771">4857 949 78 0,'0'0'37'16,"8"-83"-3"-16,-8 83 1 16,0 0-32-16,-14-53-1 15,14 53 1-15,-23 61-2 16,-15 51 2-16,-9 37-3 15,0 31 1-15,-27-10-1 16,5 24-1-16,-1 8 0 16,5-10-1-16,10-33-1 15,6-26-5-15,16-19-25 16,8-30-3-16,18-19 0 0,11-29-1 15</inkml:trace>
  <inkml:trace contextRef="#ctx0" brushRef="#br0" timeOffset="1705.8294">5341 1862 83 0,'6'11'37'0,"-6"-11"-1"15,27 14 0-15,-11-12-32 16,20 1-2-16,7-3 2 0,10 0-2 15,4-3 0-15,5-1 1 16,6-1-3-16,1-2 2 16,1 1-2-16,-4-1 0 15,2 1-1-15,-6-3-2 16,7 6-8-16,-16-10-26 15,7 8 2-15,-12-5-1 16,0 5-1-16</inkml:trace>
  <inkml:trace contextRef="#ctx0" brushRef="#br0" timeOffset="2231.7767">7154 1869 89 0,'0'0'36'0,"7"14"-1"16,-7-14 1-16,24 5-33 16,-2-5-1-16,10 1 1 15,5-2-1-15,8 0-1 16,3-1-1-16,8 2 1 15,3-1-2-15,3-1 1 16,-1 1-1-16,1-2 1 16,-1 0-3-16,-7-5-1 0,5 1-11 15,-18-10-21-15,6 4 1 16,-13-5-2-16,3 3 2 15</inkml:trace>
  <inkml:trace contextRef="#ctx0" brushRef="#br0" timeOffset="3245.6754">8970 1881 75 0,'0'0'36'0,"0"0"0"15,0 0-1-15,0 0-30 16,26 6 0-16,-5-6-1 16,8 2 0-16,4-1-1 15,11 2-1-15,4 2-1 16,3-1 1-16,3-1 0 15,3 0-2-15,2-1 0 16,2-5 0-16,1 0-2 16,-4-6 0-16,1 1-5 0,-14-16-9 15,7 13-22 1,-14-6 1-16,-1 5-1 0,-17-1 1 15</inkml:trace>
  <inkml:trace contextRef="#ctx0" brushRef="#br0" timeOffset="4056.5943">10907 786 19 0,'0'0'29'0,"0"0"2"15,0 0 0-15,0 0-16 16,0 0-2-16,0 0-2 16,0 0-1-16,0 0-3 15,0 0 0-15,0 0-2 16,8 53 1-16,-45-14-3 15,20 82 1-15,-12 20-2 16,-9 24 0-16,-23-17 0 16,2 26 0-16,-7-1-2 15,1-3-1-15,15-45 0 16,4-15-2-16,10-11 0 15,6-25-8-15,18-3-24 16,-2-26-2-16,14-6 1 0,2-20-1 16</inkml:trace>
  <inkml:trace contextRef="#ctx0" brushRef="#br0" timeOffset="5956.4042">1089 4336 45 0,'0'0'30'0,"-12"1"2"16,12-1-1-16,0 0-17 16,0 0-3-16,0 0-2 15,24-6-3-15,8 5-1 0,0-5-1 16,12 4-1-16,6-4 0 15,8 2-1-15,2-2-3 16,5-2-2-16,4 7-7 16,-7-6-23-16,12 4-1 15,-6-2-2-15,4 5 2 16</inkml:trace>
  <inkml:trace contextRef="#ctx0" brushRef="#br0" timeOffset="6486.3513">2688 4327 66 0,'0'0'32'16,"0"0"1"-16,-14 2 1 15,14-2-25-15,0 0-4 16,25 2 0-16,-4-8-1 15,16 4 0-15,4-6 0 16,15 0-2-16,5-4 1 16,11 2-2-16,3-4 0 15,7-1-2-15,0 4-1 16,-6-5-2-16,2 10-4 15,-13-13-12-15,4 16-15 16,-12-5-1-16,-1 9-1 16,-11-3 1-16</inkml:trace>
  <inkml:trace contextRef="#ctx0" brushRef="#br0" timeOffset="7113.2886">4460 4324 57 0,'0'0'35'15,"-12"-4"-1"-15,12 4 1 16,0 0-28-16,23-8 0 15,-6 0-3-15,8 4 0 16,6-4-1-16,6 2 0 16,5-1-1-16,5 3-1 15,3-2-1-15,2 0-1 16,2 2 0-16,-2-4-2 15,2 6-3-15,-6-10-4 16,13 15-12-16,-11-13-12 0,8 4-1 16,-3-4 1-16,6 3 1 15</inkml:trace>
  <inkml:trace contextRef="#ctx0" brushRef="#br0" timeOffset="7752.2247">6175 4302 73 0,'-17'-1'35'16,"17"1"0"-16,0 0 1 16,0 0-30-16,21-3 0 15,15-1-2-15,8-3-1 16,10 2-1-16,4-2 0 0,8 0-1 15,1 0 0-15,-1 0-3 16,-1 4-2-16,-7-10-6 16,7 13-25-16,-13-11-1 15,7 8 0-15,-11-7-1 16</inkml:trace>
  <inkml:trace contextRef="#ctx0" brushRef="#br0" timeOffset="8473.1526">7937 4338 86 0,'13'12'37'0,"-13"-12"-1"16,14 7-8-16,-14-7-23 16,34-3 1-16,-7 0-3 15,9 2 0-15,3-4-1 16,8 0 0-16,3 0-1 15,2-1-1-15,3 0 0 16,-1 2-1-16,0 1-1 16,-1-1-2-16,3 5-3 15,-10-14-13-15,10 13-17 16,-7-10 0-16,8 4 0 15,0-9 0-15</inkml:trace>
  <inkml:trace contextRef="#ctx0" brushRef="#br0" timeOffset="10741.9257">9362 3627 9 0,'0'0'26'16,"-11"3"-1"-16,11-3 3 15,0 0-14-15,0 0-2 16,0 0-3-16,0 0-1 15,0 0-2-15,0 0 0 16,0 0-2-16,0 0 0 16,14 4-2-16,-3-7 1 15,7 1-1-15,2-3-1 0,8 3 1 16,-4-1-1-16,7-3 0 15,-4 1-1-15,0 1 1 16,-3-1-1-16,-1 2 2 16,-8-2-1-16,-2 3 0 15,-13 2 1-15,0 0 0 16,0 0 0-16,-20-6 0 15,-4 7 1-15,-6 6 0 16,-5-1-1-16,0 2 0 16,-1 0 0-16,6 1-2 15,6-1-2-15,3-6-5 16,21-2-28-16,0 0 2 15,16 3-4-15,2-15 1 16</inkml:trace>
  <inkml:trace contextRef="#ctx0" brushRef="#br0" timeOffset="12370.7628">10414 4353 28 0,'0'0'31'15,"-13"-1"1"-15,13 1-2 16,0 0-14-16,-21-5-4 16,21 5-3-16,0 0-2 15,0 0-1-15,0 0-2 16,0 0-1-16,12-1-1 15,2 4 0-15,4-2 0 16,10 2 0-16,6-2 0 16,10 2 0-16,7-8-1 0,9 3 1 15,7-5-1-15,4-2 1 16,4-4-2-16,0 0 2 15,-4 0-2-15,-6 3 2 16,-8 2-2-16,-10 1 0 16,-9 4 0-16,-8 3 1 15,-9 2-1-15,-7 0 0 16,-14-2 0-16,14 7 1 15,-14-7-1-15,0 0 0 16,0 0 0-16,0 0-1 16,0 0-1-16,0 0-2 15,-10 12-6-15,-3-18-27 16,13 6 3-16,-11-4-4 15,11 4 3-15</inkml:trace>
  <inkml:trace contextRef="#ctx0" brushRef="#br0" timeOffset="13595.6403">11985 3581 53 0,'0'0'29'0,"-11"2"2"16,11-2-2-16,0 0-21 16,0 0-2-16,17-16-3 15,2 12 1-15,2-4-1 16,7 4 2-16,2-7-3 15,6 8 1-15,0-7-2 0,-2 7 0 16,-1-2 0-16,-5 3-1 16,-8 1 1-16,-2 1 0 15,-18 0 0-15,11 3-1 16,-11-3 2-16,-16 7-1 15,-3-4 1-15,-3 2-1 16,-7-2 2-16,-3 2-2 16,-4 0 1-16,3-1 0 15,-2-3 0-15,6 1-1 16,5-1 0-16,3 0-1 15,7-1 0-15,14 0-2 16,0 0-2-16,-1-12-14 16,24 13-18-16,0-10 1 15,12 5-1-15,1-7 0 0</inkml:trace>
  <inkml:trace contextRef="#ctx0" brushRef="#br0" timeOffset="15179.4819">13180 4328 30 0,'0'0'29'16,"12"3"3"-16,-12-3-6 16,12-6-10-16,-12 6-4 15,13-6-1-15,-13 6-4 16,26-11 0-16,-8 3-1 15,10 6-1-15,2-6-1 16,11 4-1-16,1-4 0 16,7 6-1-16,4-2 0 0,6 3-1 15,-1 0-1-15,-1 1 1 16,0 1-1-16,-1 0 0 15,-7-1 0-15,2 0 0 16,-4-2 0-16,-6-3 0 16,-5 2 0-16,-3-2 0 15,-6 2-1-15,-5-3 0 16,-3 6-3-16,-19 0-1 15,19 9-11-15,-19-9-20 16,-9 12 2-16,-1-10-3 16,10-2 3-16</inkml:trace>
  <inkml:trace contextRef="#ctx0" brushRef="#br0" timeOffset="16156.3842">15167 4359 46 0,'-17'1'32'0,"17"-1"-1"15,-19 0 2-15,19 0-25 16,0 0 0-16,0 0-2 16,-7-11 0-16,18 11 0 15,0-7-2-15,10 7 1 16,2-5-2-16,13 5 2 15,1-3-2-15,9 4 0 16,4-2-2-16,4-1 0 16,6-2 0-16,-4 0 0 0,5 0-1 15,-4-4 0-15,0 0 0 16,-4-1 0-16,-4 4 0 15,-9-1-1-15,-8 0 0 16,-9 3-1-16,-7 4-1 16,-16-1-2-16,0 0-5 15,0 0-22-15,-16 21-2 16,0-19-3-16,16-2 2 15</inkml:trace>
  <inkml:trace contextRef="#ctx0" brushRef="#br0" timeOffset="17238.276">16947 4309 65 0,'0'0'33'0,"-15"5"0"16,15-5-1-16,0 0-24 16,17 3-4-16,1-4 0 0,12 4-1 15,4-5 1-15,10 5-1 16,7-7-1-16,6 4-1 15,5-1 0-15,4 0 0 16,-1-1-1-16,0 2 1 16,-3-3-1-16,-4 1 0 15,-8 2-1-15,-6 1 1 16,-6 3-1-16,-7-1-1 15,-7 2-1-15,-7-1 0 16,-3 6-1-16,-14-10-3 16,16 18-5-16,-16-18-20 15,0 0-2-15,16 8 0 16,-3-8 0-16</inkml:trace>
  <inkml:trace contextRef="#ctx0" brushRef="#br0" timeOffset="18650.1348">18555 4373 44 0,'0'0'31'16,"15"1"3"-16,-1-1-2 15,-5-8-22-15,23 7-3 16,-4-7 0-16,14 6 0 15,2-4-2-15,12 4-1 16,3-2 0-16,8 1-1 16,-1-1 0-16,7 4 1 15,0-5-2-15,6-1 0 16,1 0 0-16,5-5 0 0,1 0-1 15,2-1 0-15,-2 2 0 16,-5-4-1-16,-2 4 0 16,-12-1 1-16,-9 4-2 15,-13 3 1-15,-11 1-1 16,-12 2 0-16,-10 3 0 15,-12-2 0-15,0 0-1 16,-10 14 0-16,0-4-2 16,-4-8-1-16,4 12-4 15,-12-12-26-15,22-2-1 16,-20 9-2-16,20-9 3 15</inkml:trace>
  <inkml:trace contextRef="#ctx0" brushRef="#br0" timeOffset="19409.0589">22143 2806 28 0,'19'-25'31'0,"-4"6"0"16,-7 0-1-16,4 17-14 15,-14-11-1-15,4 28-2 16,-18 11-2-16,-3 30-3 0,-22 20-3 16,-8 27-1-16,-23 20-1 15,-10 25 0-15,-18 18-2 16,-13 13-1-16,-5-5 0 15,-1-5-1-15,7-16-2 16,9-20-3-16,28-8-28 16,1-25-2-16,20-14-1 15,11-24 0-15</inkml:trace>
  <inkml:trace contextRef="#ctx0" brushRef="#br0" timeOffset="21528.8469">1269 7588 59 0,'-10'10'32'16,"10"-10"0"-16,0 0 1 15,3 10-21-15,-3-10-3 16,13-2-3-16,-1-5-1 15,12 5-1-15,4-4 0 16,13-1-2-16,5-3 0 16,10-2-1-16,10-1 0 15,9-1 0-15,7-1-1 16,-2-4 0-16,3 2 0 15,2-3-1-15,-4 3-2 16,-5-6-1-16,-2 8-2 16,-16-12-11-16,4 12-18 15,-14-1 0-15,-2 8 0 16,-13 0 1-16</inkml:trace>
  <inkml:trace contextRef="#ctx0" brushRef="#br0" timeOffset="22119.7878">3261 7479 67 0,'0'0'37'0,"0"0"-1"0,0 0 1 15,5-18-14-15,13 16-19 16,4-5-2-16,9 3 0 16,8-2 0-16,8-2-1 15,5 1 0-15,6 1 0 16,4-4 0-16,9 5 0 15,1-2-1-15,7 1 0 16,-1 1-1-16,2 1 2 16,-1 1-1-16,-7-1-1 15,-3 1 1-15,-8-1-2 16,-7 3 0-16,-15-7-3 15,-1 10-8-15,-19-9-23 16,2 5 1-16,-21 2-3 16,15-8 2-16</inkml:trace>
  <inkml:trace contextRef="#ctx0" brushRef="#br0" timeOffset="22683.7314">5440 7381 90 0,'-14'0'37'0,"14"0"0"16,14-8-1-16,2 6-32 15,7-4-2-15,8-1-1 16,9-1 1-16,5 2 0 0,3-2-1 15,7 0 0-15,0 0 0 16,3 1 0-16,1 0-1 16,1 3 0-16,1-2 0 15,4-1 0-15,-1 2-1 16,0 2 1-16,0-3-1 15,-1 0-1-15,-2 3-2 16,-11-7-5-16,2 7-27 16,-17-4-1-16,-6 7 0 15,-13-4-2-15</inkml:trace>
  <inkml:trace contextRef="#ctx0" brushRef="#br0" timeOffset="23198.6796">7308 7222 81 0,'-10'-2'37'15,"10"2"-1"-15,0 0 0 16,0 0-30-16,15-1 0 15,4 0-3-15,9-3 1 16,14 1-1-16,10-5 0 16,18-1 0-16,9-2-1 15,12 1-1-15,5-3 1 16,4 3-2-16,0-1 1 15,-1 4-1-15,-7 1 0 16,-8 4-1-16,-11 4-1 16,-9 0 0-16,-11 5-2 15,-13-6-3-15,-1 11-5 0,-24-10-25 16,3 6 1-16,-18-8-1 15,11 7 0-15</inkml:trace>
  <inkml:trace contextRef="#ctx0" brushRef="#br0" timeOffset="23766.6231">9453 7175 101 0,'0'0'36'0,"18"8"2"16,-18-8-3-16,25 3-32 16,-2 2 0-16,11 2-1 15,7-4 1-15,13-1-1 16,9-4 0-16,10 0-1 15,7-4 1-15,3-2-1 16,6 0-1-16,-2 0 0 16,-2 1 0-16,-10 1 0 15,-7 4-2-15,-9 0-1 16,-7 3-1-16,-12-2-2 15,-4 7-5-15,-17-16-11 16,7 15-16-16,-11-11 1 16,3 5 1-16,-7-6 0 15</inkml:trace>
  <inkml:trace contextRef="#ctx0" brushRef="#br0" timeOffset="24538.5459">11700 7212 93 0,'0'0'36'15,"10"6"1"-15,-10-6 0 16,31 1-31-16,-3-5-2 15,14 2 0-15,6-5-1 16,14 1 0-16,10-3 0 0,8-3-1 16,2 2-1-16,0 0 0 15,-1 3 0-15,-4 2 0 16,-8 3-1-16,-7 2 0 15,-10 3 0-15,-11 2-1 16,-7 0 1-16,-9 0-1 16,-7 0 0-16,-7-2 0 15,-11-3 0-15,0 0-1 16,0 0-2-16,0 0-1 15,0 0-5-15,-9-10-25 16,9 10-3-16,-9-14 0 16,9 14 1-16</inkml:trace>
  <inkml:trace contextRef="#ctx0" brushRef="#br1" timeOffset="74311.5681">9333 1217 59 0,'0'0'35'16,"0"0"-1"-16,29-66 0 15,-29 66-26-15,0 0-2 16,0 0-1-16,0 0 1 15,0 0-1-15,-1 34-2 16,-10 19 0-16,0 18-1 16,-17-8 0-16,5 16 0 0,-6 4-1 15,6-1 0-15,4-21-1 16,5-11 1-16,5-12-1 15,3-10 0-15,4-14 2 16,2-14-1-16,9-13 1 16,4-11 0-16,0-12 0 15,5-7 0-15,-1-12 0 16,-1-9-1-16,-16 64 1 15,20-72-1-15,-20 72 1 16,22-82-2-16,-22 82 1 16,28-77-1-16,-28 77 0 15,27-79 0-15,-27 79 0 16,35-79 0-16,-35 79 0 15,30-71-1-15,-30 71 1 16,0 0 1-16,54-70 1 0,-54 70 0 16,0 0-1-16,59-5 0 15,-46 37-1-15,19 33 2 16,-10 18-2-16,-1 16 0 15,-25-21-2-15,7 16 1 16,-6-10-2-16,-2-12 1 16,2-20-3-16,-3-18-2 15,10-4-16-15,-4-30-18 16,4 17 2-16,-5-27-1 15,7-4 2-15</inkml:trace>
  <inkml:trace contextRef="#ctx0" brushRef="#br1" timeOffset="74492.55">9452 1429 95 0,'0'0'39'0,"-16"11"1"16,16-11-1-16,20 8-34 15,4-15-1-15,6-4-2 16,8-4-2-16,9 1-4 15,-47 14-24-15,50-22-11 16,-5 5 0-16,2 5-2 16</inkml:trace>
  <inkml:trace contextRef="#ctx0" brushRef="#br1" timeOffset="74971.5021">9540 883 86 0,'-47'-9'39'15,"47"9"1"-15,0 0-1 16,-62-10-31-16,62 10-2 16,0 0-2-16,0 0-1 15,0 0-1-15,0 0 0 16,0 0-2-16,0 0-2 15,75-46-4-15,-29 34-23 16,0 3-12-16,5 0 1 16,-2-1-2-16</inkml:trace>
  <inkml:trace contextRef="#ctx0" brushRef="#br1" timeOffset="77823.2166">8292 3668 49 0,'3'-11'31'0,"-2"-2"3"16,-1 13-1-16,-6-15-26 15,6 15 1-15,0 0 2 16,0 0-2-16,-14 9 0 16,12 10-3-16,-7 4-1 15,0 12 0-15,-4 9-2 16,-3 13 1-16,-5 8-1 15,-1 9 0-15,-4-1-1 16,3-2 1-16,2-7-1 16,4-8 0-16,4-13-1 15,5-16 1-15,8-27 0 16,0 0 0-16,24-26 0 15,-5-11-1-15,3-12 2 0,-1-14-1 16,3-7 1-16,-1-7-2 16,0-6 1-16,1 1 0 15,-5-1 0-15,2 1 0 16,1 4-1-16,0 8 1 15,1 9 0-15,2 11 0 16,-3 9 0-16,1 15-1 16,2 12 1-16,1 15 0 15,-3 16-1-15,-1 9 1 16,1 14-1-16,0 11 0 15,-4 13 1-15,-3 7-1 16,-8 8 0-16,-2 7-1 0,-6-1 1 16,-6-1-1-1,-1-5 0-15,-4-7 0 0,0-5-2 16,0-12 0-16,3-6-3 15,-4-23-8-15,12 1-22 16,0-27-4-16,0 0 2 16,-12-13-2-16</inkml:trace>
  <inkml:trace contextRef="#ctx0" brushRef="#br1" timeOffset="77989.2003">8422 3794 100 0,'-24'-1'39'0,"-1"0"1"16,13 13-2-16,2-1-34 15,10-11-2-15,36-4-3 0,3-15-15 16,19 9-23-16,3-8 0 16,15 1-2-16,-3-6 0 15</inkml:trace>
  <inkml:trace contextRef="#ctx0" brushRef="#br1" timeOffset="79123.0869">10698 3417 52 0,'0'0'33'0,"0"0"0"15,0 0 0-15,4-12-25 16,-4 12 1-16,0 14 0 16,0 9-2-16,-7 4 0 15,5 14-2-15,-12 10-1 0,0 15-1 16,-11 7 1-16,0 13-2 15,-5-3 0-15,-1 1 0 16,-2-7-1-16,2-9 1 16,6-11-2-16,7-13 1 15,9-18 0-15,9-26 0 16,0 0-1-16,20-24 1 15,1-16 0-15,9-13-1 16,2-12 1-16,3-8 0 16,2-10-1-16,1-2 1 15,-1-4 0-15,3 6-1 16,-4 2 1-16,-3 12 0 15,0 10-1-15,-4 12 1 0,-2 13-1 16,-2 14 1-16,-2 15-1 16,-1 16 1-16,0 12-1 15,1 9 0-15,0 11 1 16,0 11-1-16,-4 10 0 15,-2 7 0-15,-6 7 0 16,-4 5 0-16,-6 1-1 16,-8-2 0-16,-1-4-3 15,-4-15 0-15,4-1-6 16,-12-24-25-16,17-4-4 15,-10-24 0-15,13-10 0 16</inkml:trace>
  <inkml:trace contextRef="#ctx0" brushRef="#br1" timeOffset="79282.071">10891 3871 96 0,'-14'-18'39'16,"-4"-7"1"-16,18 25-2 16,-10-17-33-16,21 8-2 15,13-4-4-15,10-6-5 16,17 5-31-16,-6-12-2 15,9 8 0-15,-7-7-2 16</inkml:trace>
  <inkml:trace contextRef="#ctx0" brushRef="#br1" timeOffset="79746.0246">10620 3109 91 0,'0'0'39'0,"-23"-10"1"15,23 10-1-15,0 0-32 16,0 0-3-16,28-14 0 15,11 8-1-15,14-3 0 0,18-3-1 16,13-1 1-16,14 0-1 16,7-2-1-16,3 1 0 15,-6 1 0-15,-8 2 0 16,-17 4 0-16,-15 1-1 15,-16 4 0-15,-15 2 0 16,-16 2-1-16,-15-2 0 16,-9 11 0-16,-11-4-2 15,-2 4-2-15,-7-9-5 16,12 12-28-16,-12-14-3 15,13 6 0-15,0-11-1 16</inkml:trace>
  <inkml:trace contextRef="#ctx0" brushRef="#br1" timeOffset="81928.8063">7804 6441 68 0,'7'-15'36'0,"-7"15"-1"15,0 0 2-15,0 0-30 16,0 0 0-16,-6 15-3 15,-6 5 0-15,2 11-1 0,-6 5 0 16,-3 11-1-16,-4 10 0 16,-2 5 1-16,-4 5-2 15,1 2 2-15,-2-2-1 16,4-4-1-16,2-8 0 15,4-8 0-15,6-13-1 16,5-7 1-16,9-17 0 16,0-10 0-16,19-19-1 15,0-11 1-15,4-7 0 16,2-13 0-16,1-7 1 15,5-8-2-15,-1-8 1 16,0-2-1-16,-1-3 1 16,1 1-1-16,0 0 1 15,-1 2-2-15,3 4 2 0,-3 9-1 16,-3 9 1-16,0 11 0 15,-1 11-1-15,-2 11 1 16,-3 14 0-16,2 16 0 16,-3 13-1-16,0 14 1 15,-2 12-1-15,-1 10-1 16,-2 13 2-16,-3 5 0 15,-1 7-1-15,-6-1 1 16,-2 0-1-16,-3-3 1 16,0-6-2-16,-2-12 1 15,3-4-4-15,-4-17-3 16,7 1-25-16,-10-24-8 15,6-6 1-15,-9-18-1 16</inkml:trace>
  <inkml:trace contextRef="#ctx0" brushRef="#br1" timeOffset="82083.7907">7883 6752 103 0,'-28'-30'39'16,"19"11"1"-16,10 0-2 16,21 4-33-16,21 2-5 15,15-9-34-15,33 1-4 16,12-5-3-16,12 3 0 15</inkml:trace>
  <inkml:trace contextRef="#ctx0" brushRef="#br2" timeOffset="92919.7071">3575 6631 79 0,'4'-13'35'0,"-4"13"1"16,7-17 0-16,-7 17-30 16,0 0-2-16,0 0 1 15,0 0-1-15,13 13 0 16,-14 12 0-16,2 14 0 0,-3 8-2 15,-4 14 2-15,0 6-3 16,-2 7 0-16,0-1-1 16,-2-7-2-16,6-3-4 15,-2-27-11-15,11-2-20 16,0-22-1-16,14-14 1 15,0-17-3-15</inkml:trace>
  <inkml:trace contextRef="#ctx0" brushRef="#br2" timeOffset="93152.6838">3676 6531 87 0,'-18'-1'39'0,"18"1"0"16,0 0 1-16,28-15-22 15,-4-1-16-15,15-1-1 16,9-4-1-16,8-2 0 16,5 6-3-16,-3-5-3 15,7 16-26-15,-13-4-7 16,-2 12 1-16,-17 0-2 15</inkml:trace>
  <inkml:trace contextRef="#ctx0" brushRef="#br2" timeOffset="93386.6604">3782 6760 104 0,'-22'24'37'0,"2"-11"3"15,18 3-3-15,2-16-32 16,32 4-2-16,2-12 0 15,16-1-1-15,8-5 0 16,3-4-2-16,0 2-1 16,0-3-2-16,-8 13-8 15,-19-2-25-15,-7 15-3 16,-28 4 0-16,-12 15 0 15</inkml:trace>
  <inkml:trace contextRef="#ctx0" brushRef="#br2" timeOffset="93570.6419">3672 7209 110 0,'-9'14'39'0,"20"-1"3"16,10-23-3-16,28-7-33 16,11-13-1-16,15-3-2 15,9-6-2-15,-2-3-3 16,4 16-15-16,-12-11-21 15,-2 13-3-15,-22 1-1 16,-9 13-2-16</inkml:trace>
  <inkml:trace contextRef="#ctx0" brushRef="#br3" timeOffset="113457.6531">3488 1134 48 0,'0'0'35'0,"0"0"3"0,0 0-4 16,0 0-21-16,0 0-3 16,0 0-3-16,0 0-1 15,0 0-2-15,0 0 0 16,0 0-1-16,-61-49-1 15,61 49 1-15,0 0-1 16,0 0 0-16,-53 8 0 16,53-8 1-16,0 0-1 15,-45 31 1-15,45-31-2 16,-36 42 2-16,0 5-2 15,7 8 2-15,0 4-4 16,-4-13 1-16,11 11-1 16,11-2 2-16,7-3-2 0,8-7 1 15,5-3 0-15,5-4 0 16,4-1-1-16,5-6 1 15,2-6 0-15,9-4-1 16,5-11 1-16,4-3 0 16,5-10 0-16,0-8 0 15,2-8 0-15,1-7 1 16,-1-7-1-16,-6-9 1 15,-2-4-1-15,-42 46 0 16,33-59 2-16,-33 59-2 16,29-63 2-16,-29 63-3 15,12-75 1-15,-12 75-2 16,-3-74 3-16,3 74-3 15,-30-70 1-15,30 70-1 0,-51-50 0 16,51 50 2-16,-73-38-5 16,73 38-29-16,-76-18-5 15,76 18 1-15,-64 0-2 16</inkml:trace>
  <inkml:trace contextRef="#ctx0" brushRef="#br3" timeOffset="116866.3121">3339 3492 59 0,'0'0'35'0,"5"-26"-1"16,-5 26-1-16,-12-27-22 15,12 27-2-15,-15-22-2 16,5 17-2-16,-10-1-1 15,2 10-1-15,-5 2-1 16,-4 10 0-16,-1 3 0 16,-2 8-1-16,-2 6 2 15,1 11-1-15,0 2 0 0,3 7 0 16,5 6 0-16,10 5-1 15,5 4 0-15,12-2 1 16,10-1-2-16,12-4 0 16,16-11 0-16,14-11 0 15,11-17 0-15,12-20 1 16,6-20-1-16,5-21 0 15,-1-17 0-15,-2-20 0 16,-7-10-1-16,-16-8 1 16,-15-2-1-16,-17 0 0 15,-21 7-1-15,-20 10 1 16,-21 21-2-16,-21 20 2 15,-20 27-3-15,-23 17-4 0,4 34-28 16,-16 8-1-16,12 17 0 16,8-1-3-16</inkml:trace>
  <inkml:trace contextRef="#ctx0" brushRef="#br4" timeOffset="126259.3728">1462 1038 63 0,'0'0'36'16,"0"0"-1"-16,0 0 2 15,11-59-29-15,-11 59 0 16,0 0-1-16,0 0-1 0,0 0-1 16,0 0-1-16,0 0-1 15,0 0-1-15,2 76 1 16,7 8-3-16,3 17 1 15,-4 13-2-15,-13-16 0 16,5 16 1-16,4-8-4 16,2-16-1-16,-4-36-13 15,12-11-19-15,-7-21 0 16,9-13-1-16,-2-25 1 15</inkml:trace>
  <inkml:trace contextRef="#ctx0" brushRef="#br4" timeOffset="126732.3255">1952 1142 86 0,'0'0'38'0,"0"0"-1"15,26-58 0-15,-26 58-34 16,0 0 0-16,0 0-1 16,-17 36 0-16,-14 17 0 15,-8 10 1-15,-7 6-2 16,-12-14 3-16,6 5-3 15,7-9 0-15,9-11 0 16,15-12 0-16,5-10 0 0,9-8-1 16,7-10 1-16,13 1 0 15,2-8-1-15,7-2 1 16,4 0 0-16,6-1 0 15,0 0 0-15,5 6 0 16,0 5-1-16,1 6 1 16,-1 8 0-16,-1 4 0 15,0 8-1-15,-2-1 1 16,3 4-1-16,-3 3 0 15,3-4 0-15,0-1-1 16,-3-2 0-16,1-2-1 16,-2-6 1-16,-4 1-3 15,0-3-2-15,-13-14-25 16,3 5-9-16,-19-7 0 0,19-2-1 15</inkml:trace>
  <inkml:trace contextRef="#ctx0" brushRef="#br4" timeOffset="129114.0873">1331 3502 65 0,'8'-15'35'0,"-4"-3"-1"15,-4 18 2-15,9-23-25 16,-9 23-4-16,4-10 0 0,-4 10-1 15,1 18-1-15,0 8-3 16,-2 8 2-16,-1 9-3 16,-1 9 0-16,-1 9-1 15,-1 11 0-15,1 4-1 16,-1 6-1-16,-2-1 1 15,4 1-4-15,-3-13-5 16,15 0-26-16,-6-21 1 16,13-11-1-16,-1-25-2 15</inkml:trace>
  <inkml:trace contextRef="#ctx0" brushRef="#br4" timeOffset="129513.0474">1967 3251 97 0,'-26'23'36'16,"-3"16"2"-16,-10 3-3 15,1 11-33-15,-8 3 1 16,2 5-1-16,2-1 0 15,2 0 0-15,4-9-1 16,7-6 0-16,8-8 0 16,5-10 1-16,6-7-1 15,10-8 0-15,0-12 0 16,13 6-1-16,-2-7 1 15,5 0 0-15,4-1 0 16,4 4 0-16,2 4 1 0,4 5-1 16,-1 4 0-16,4 8 0 15,1 4 0-15,0 4 0 16,2 0 0-16,-2 2 0 15,2-1-3-15,-4-9-2 16,7 9-16-16,-12-20-18 16,5 0-3-16,-9-14-1 15,6-1-1-15</inkml:trace>
  <inkml:trace contextRef="#ctx0" brushRef="#br4" timeOffset="131386.8597">17092 3342 51 0,'9'-17'32'0,"-4"-3"2"15,3 6-1-15,-9-10-23 16,1 24 1-16,7-26-3 15,-7 26-1-15,0 0-2 16,3 17 0-16,-10 9-2 16,1 13 0-16,-5 14-1 15,-1 6-1-15,-3 12 1 16,1 7-2-16,0 0 2 15,1 1-2-15,3-3 0 16,0-10-4-16,17-2-8 0,-4-18-25 16,14-8 1-1,-4-19-1-15,15-8-1 0</inkml:trace>
  <inkml:trace contextRef="#ctx0" brushRef="#br4" timeOffset="131793.8193">17671 3251 88 0,'-26'-4'38'0,"-3"19"0"16,-18-7 0-16,4 8-35 15,-10 6 0-15,1 4 0 0,-4 0-1 16,4 1 1-16,4 0 0 16,7-1-1-16,10-4-1 15,8 0 1-15,11-3-1 16,10-1 0-16,10-1 0 15,9 1 0-15,7 0 0 16,5 0-1-16,9 3 1 16,3 1-1-16,6 1 1 15,1 1-1-15,2 5 0 16,-1 1-1-16,0 4 1 15,-3 1 0-15,-1 3-1 16,-6 0 0-16,-1 1-2 16,-5-6-1-16,0 8-9 15,-13-19-25-15,4 6-2 0,-10-17 0 16,5 1-1-16</inkml:trace>
  <inkml:trace contextRef="#ctx0" brushRef="#br5" timeOffset="144177.5808">1462 6708 89 0,'-2'-20'37'15,"4"8"-1"-15,-9-5 2 16,7 17-34-16,-6-13-1 15,6 13 0-15,0 0 0 16,-7 23 0-16,0 2 0 16,5 12-1-16,-2 15 0 15,-3 11 0-15,-1 12-1 16,-4 9 0-16,-1 5 0 15,1-2-1-15,-3-7 0 16,1-7 0-16,5-16 0 16,0-11-1-16,4-19 1 15,6-16 0-15,-1-11 0 0,17-35 0 16,-3-8 0-16,4-10 0 15,1-15 1-15,1-8-1 16,-3-10 1-16,2-4-1 16,-3-2 0-16,-2 4 0 15,-5 10 0-15,-2 6 0 16,-3 13 0-16,0 13 0 15,-4 13 0-15,0 16 0 16,0 17 0-16,0 0 0 16,10 24 1-16,-1 2 0 15,4 4-1-15,3 4 1 16,11 1 0-16,2 4 0 15,8-2-1-15,8-4 2 16,1-5-2-16,5-2 1 0,2-8-1 16,2-3 1-16,-4-11-1 15,2-12 1-15,-3-12-1 16,-3-11 1-16,-1-13 0 15,-4-11-2-15,0-6 2 16,-2-5-1-16,-3 4 1 16,-8 6-2-16,-4 9 2 15,-4 15-1-15,-7 19 1 16,-14 13 0-16,9 40 0 15,-12 16 1-15,-7 18-2 16,-1 14 3-16,-2 10-3 16,-1 5 2-16,5-4-3 15,3-13-2-15,18-2-17 16,-5-31-20-16,16-14-3 0,-2-19 0 15,11-17-1-15</inkml:trace>
  <inkml:trace contextRef="#ctx0" brushRef="#br5" timeOffset="152016.7968">5823 6564 80 0,'7'-18'37'16,"5"6"-1"-16,-11 0 2 15,-1 12-34-15,3-11 1 16,-3 11-1-16,-3 25 0 15,-1 3 1-15,-2 7-1 16,2 16-1-16,-4 6-1 16,2 10 0-16,-3 5-1 15,3 2 1-15,2-1-2 16,0-6-1-16,4-4-1 15,1-9-1-15,7-3-5 16,-9-21-17-16,12-1-13 16,-6-18-1-16,9-6 1 15,-6-15-1-15</inkml:trace>
  <inkml:trace contextRef="#ctx0" brushRef="#br5" timeOffset="152308.7676">5553 6418 97 0,'-45'-5'39'16,"3"-1"1"-16,12 12-2 15,1 7-34-15,29-13-1 16,20 17 1-16,22-8-2 15,19-5 1-15,17 1-1 16,15-3-1-16,16-3 1 16,9-6-2-16,5-2 1 0,-5-5-1 15,-9-3-1-15,-6 2-1 16,-17 0-1-16,-11 9-5 15,-27-8-29-15,-8 12-3 16,-21-5 0-16,-19 7-2 16</inkml:trace>
  <inkml:trace contextRef="#ctx0" brushRef="#br5" timeOffset="183517.6464">9819 6234 50 0,'0'0'31'0,"9"-16"3"0,-8 3 0 16,-1 13-19-16,0-24-4 15,0 24-3-15,10-28 0 16,-10 28-2-16,15-21-2 15,-15 21 0-15,16-12-1 16,-16 12-1-16,12 6 0 16,-7 6 0-16,-5 8-1 15,-1 9 1-15,-8 10-1 16,0 7 0-16,-6 8 0 15,-6 10-2-15,-2 2 2 16,0 3 2-16,0-4-2 16,0-1 1-16,6-10-1 15,5-6 1-15,6-9-1 16,6-6 2-16,8-14-2 15,5-4-1-15,9-10 1 0,7-5-1 16,9-7 1-16,9-3 0 16,7-8 0-16,5 0 0 15,4-3-1-15,7 3 1 16,-2-1-1-16,1 2 0 15,-7 5 1-15,-4 1-2 16,-6 4 0-16,-9-1-1 16,-5 7-2-16,-13-7-5 15,1 10-27-15,-26-2-3 16,18-7 0-16,-18 7 0 15</inkml:trace>
  <inkml:trace contextRef="#ctx0" brushRef="#br6" timeOffset="195662.4318">12433 6102 88 0,'-2'-13'36'0,"-16"1"-1"16,-5 10 1-16,-21 5-32 16,-4 12-1-16,-8 7 1 15,-6 13-1-15,-6 5 1 16,4 5 0-16,5 2-1 15,13-1-1-15,17-4 0 16,18-5-1-16,24-7 0 16,21-6-1-16,19-4 0 15,18-5 1-15,10-4-1 16,2 4 0-16,4-1 0 15,-8 3 3-15,-13 2-2 16,-20 5 1-16,-21 5-1 16,-21 2 1-16,-19 7 0 0,-18-2 0 15,-17 2 0-15,-10-1-1 16,-12-3 0-16,-1 0 0 15,2-5-1-15,3-6-1 16,11 1-8-16,1-17-29 16,22-1-2-16,3-15-1 15,22-4-2-15</inkml:trace>
  <inkml:trace contextRef="#ctx0" brushRef="#br6" timeOffset="202364.7615">5826 1158 71 0,'17'-63'37'0,"-17"63"-2"15,0 0-6-15,0 0-18 16,0 0-1-16,0 0-3 15,0 0-1-15,0 0-2 16,0 0-2-16,0 0-1 16,0 0 2-16,0 0-2 15,0 0 1-15,0 0-1 0,1 65 0 16,-10-4 0-16,-2 13 1 15,-16-13-2-15,9 11 0 16,-3 0 0-16,5-9 0 16,3-24-1-16,6-14 2 15,4-13 0-15,3-12 0 16,10-22 0-16,3-9 0 15,-13 31 1-15,16-48-1 16,-16 48 2-16,20-62-2 16,-20 62 0-16,23-73-2 15,-23 73 3-15,24-77-3 16,-24 77 2-16,21-71-1 15,-21 71-1-15,16-71 1 16,-16 71 0-16,0 0 2 0,27-67-1 16,-27 67 0-16,0 0-1 15,21 4 0-15,9 34-1 16,6 23 2-16,2 11-2 15,-4-10 1-15,10 4-1 16,4-7 1-16,-4-18 1 16,-7-30 1-16,-1-19-1 15,-36 8 1-15,0 0 0 16,53-53 0-16,-53 53-1 15,30-60-1-15,-30 60 1 16,25-78-1-16,-25 78-1 16,17-90-1-16,-10 37-1 15,-2-2-7-15,5-1-28 16,-5 3-3-16,-5 53-1 15,15-99-2-15</inkml:trace>
  <inkml:trace contextRef="#ctx0" brushRef="#br6" timeOffset="203887.6092">4833 3537 72 0,'-5'-15'36'0,"5"4"-1"15,-9-6-7-15,9 17-20 16,-12-20-2-16,12 20-1 16,-10-9-1-16,10 9 0 15,-11 12-1-15,5 10 0 0,-3 6 0 16,2 17-2-16,-4 10 1 15,-2 8-1-15,0 6 1 16,-1 2-2-16,1-6 1 16,3-7 0-16,2-11-1 15,3-12 1-15,4-18-1 16,1-17 1-16,12-16 0 15,0-17-1-15,5-12 2 16,2-8-2-16,1-12 1 16,1-4 0-16,-1-3-1 15,-1 4 1-15,-2 7 0 16,-5 10 0-16,-1 12-2 15,-3 13 2-15,-2 13 0 16,-6 13-1-16,8 30 1 0,-2 10-1 16,-2 12 0-16,3 9 0 15,6 9 1-15,2 0-1 16,8-4 0-16,4-9 1 15,2-12-1-15,8-12 2 16,0-18-1-16,1-19 0 16,1-21 1-16,-5-11-1 15,-2-19 0-15,-6-10 1 16,-4-8-2-16,-8-9-1 15,-4-4-2-15,-6-4-2 16,6 16-30-16,-14-5-5 16,6 20-1-16,-6 1-2 15</inkml:trace>
  <inkml:trace contextRef="#ctx0" brushRef="#br6" timeOffset="205251.4728">13626 3320 76 0,'3'-17'37'0,"-11"-3"-1"15,8 20 1-15,-12-13-30 16,12 13-2-16,-18 19-1 16,8 6-2-16,-3 11 0 15,0 11-2-15,-3 11 1 16,1 5 0-16,-3 11 0 15,0 2-1-15,0-1 2 0,-1-1-2 16,3-8 1-16,3-9 0 16,3-9-1-16,0-10 0 15,6-15 1-15,5-13-1 16,-1-10 1-16,17-29 0 15,1-5 0-15,3-14 0 16,2-8 0-16,5-10 0 16,-3-9 0-16,4-1 0 15,-4 1-1-15,1 2 1 16,-6 9-1-16,-4 11 0 15,-6 7 0-15,1 15 1 16,-7 16-1-16,-4 15 1 16,8 24-1-16,-5 9 0 15,3 17 1-15,3 6-1 0,5 11 0 16,4 6 0-16,8-3 0 15,4-3 0-15,5-7 0 16,2-8 1-16,4-15-1 16,3-11 1-16,-2-16 0 15,1-15 0-15,-1-17 1 16,-4-15-1-16,-1-14 0 15,-3-11 0-15,-5-12-1 16,-4-11 1-16,-4-4-3 16,-4-3 1-16,-3 7-4 15,-8 0-3-15,6 22-30 16,-14 1-4-16,6 19 1 15,-8 7-2-15</inkml:trace>
  <inkml:trace contextRef="#ctx0" brushRef="#br7" timeOffset="227530.2526">8007 957 44 0,'0'0'32'15,"0"0"2"-15,0 0 0 16,0 0-25-16,0 0 1 15,0 0 2-15,0 0-1 16,37-53-2-16,-37 53-2 16,0 0-1-16,0 0-2 15,0 0-1-15,-56-23-1 16,56 23 0-16,0 0-1 15,-64 0-1-15,64 0 1 0,-60 13-1 16,60-13 2-16,-67 27 0 16,67-27 0-16,-77 51 1 15,7 3-2-15,0 30 1 16,8 11-1-16,17 5 1 15,-3-22-2-15,28 7 0 16,18-12-1-16,24-19 1 16,16-23-1-16,12-14 1 15,15-16 0-15,10-10 0 16,4-12 1-16,0-7-1 15,-4-5 1-15,-7-2 0 16,-8-1 0-16,-13 1-1 16,-17 9 1-16,-9 5-1 15,-13 11 1-15,-8 10-1 16,-7 15 1-16,-3 11-1 0,-3 7 0 15,-2 4 0-15,6 4-2 16,2-7-4-16,18-4-32 16,-3-11-3-16,17-9 0 15,-1-14-3-15</inkml:trace>
  <inkml:trace contextRef="#ctx0" brushRef="#br7" timeOffset="228860.2526">6979 3315 66 0,'2'-16'35'0,"-11"-6"0"16,2 7 1-16,-13-12-23 16,3 13-3-16,-12-10-3 15,4 10-1-15,-10-1-1 16,-2 8-1-16,-6 3-1 15,-1 11-1-15,-5 11 0 16,1 14 0-16,-4 12-1 16,-2 13 0-16,-3 12 0 15,8 10 0-15,2 6 0 16,9 1-1-16,7-1 1 15,15-6-2-15,11-7 2 16,14-9-1-16,17-13 0 16,12-13 0-16,12-16 0 15,11-14 1-15,10-16-1 16,4-12 0-16,-2-11 1 0,-2-6-1 15,-8-3 1-15,-5 2 0 16,-12 4 0-16,-13 10-1 16,-12 4 1-16,-8 13 0 15,-13 8-1-15,-4 15 0 16,-6 8 1-16,-4 8-1 15,-1 6 0-15,1 3-1 16,1 4-1-16,4-10-6 16,22 1-29-16,-10-20-3 15,18-8-1-15,1-17-2 16</inkml:trace>
  <inkml:trace contextRef="#ctx0" brushRef="#br7" timeOffset="242897.2526">15361 3158 75 0,'-1'-13'36'16,"1"13"-1"-16,-6-18 0 0,6 18-27 15,-11-8-5-15,11 8 0 16,-13 6 0-16,8 7 0 15,-4 7 1-15,2 12-1 16,-6 10 0-16,1 15 0 16,-3 10-1-16,0 10 0 15,-2 7 0-15,3 4 0 16,6-2-1-16,6-4 0 15,10-12 0-15,12-11 0 16,10-14-1-16,13-16 1 16,11-21 0-16,8-14-1 15,6-17 1-15,4-10 0 16,-4-13 0-16,4-12-1 15,-3-3 0-15,-2-6 1 0,-13-2-2 16,-2 0 2-16,-13 0-1 16,-1 6 0-16,-13 9 0 15,-8 11 1-15,-7 16 0 16,-10 27 0-16,0 0 0 15,-28 42 0-15,5 14 0 16,-4 15 0-16,-3 15-1 16,2 1 0-16,6 7-4 15,1-21-17-15,25 6-17 16,0-23-3-16,21-10-1 15,3-25-1-15</inkml:trace>
  <inkml:trace contextRef="#ctx0" brushRef="#br7" timeOffset="244017.2526">18964 3297 75 0,'0'0'37'15,"-7"-12"-1"-15,7 12-1 16,-22 15-30-16,9 1-1 16,-2 5 1-16,2 9-2 15,-3 9 2-15,3 12-2 16,-2 6 1-16,6 12-1 0,3 2-1 15,9 5 0-15,4-3 0 16,10-4-1-16,12-11-1 16,12-13 0-16,8-19 0 15,16-21 1-15,9-18-1 16,10-21 1-16,4-15 0 15,3-12 0-15,-5-9 0 16,-5-7 0-16,-10-1 0 16,-10 3 0-16,-16 4-1 15,-9 5 1-15,-11 6-1 16,-12 12 1-16,-7 12 0 15,-7 12 0-15,1 24 0 16,-18 15 0-16,1 24 1 16,1 19-1-16,0 13 0 0,2 8-1 15,5 7 0-15,6-3-1 16,14-3-3-16,2-27-16 15,19 3-21-15,-3-25-2 16,15-6 1-16,-5-22-3 16</inkml:trace>
  <inkml:trace contextRef="#ctx0" brushRef="#br7" timeOffset="277569.2526">16316 7381 55 0,'0'0'34'0,"0"0"-2"16,0 0 1-16,2 25-10 16,-8 2-21-16,-1 18 1 15,-3 13-1-15,1 16 2 16,-6 10 0-16,-2 13 1 15,-3 2-2-15,1 0 1 16,-1-11 0-16,6-11-2 16,1-18 1-16,7-14-1 0,1-21 0 15,5-24-1 1,13-19-1-16,1-19 1 0,2-16-1 15,6-10 1-15,0-11 0 16,1-7 0-16,-1-4-1 16,1 6 0-16,-2 5 1 15,-3 17-1-15,-7 12 1 16,-3 14 0-16,-2 17-1 15,-6 15 1-15,5 18 0 16,-4 11 0-16,0 7 0 16,4 4 0-16,4 0-1 15,6-1 1-15,8-7 0 16,11-11 0-16,5-13 1 15,11-10-1-15,2-15 0 0,5-8 1 16,-5-7-1 0,-1-5 0-16,-8 0 1 0,-11 3-1 15,-7 7 0-15,-10 8-1 16,-15 19 1-16,0 0-1 15,3 28-1-15,-10 8 0 16,1 12-1-16,-1 5 0 16,6 10-3-16,0 0 0 15,13 7-6-15,-4-18-20 16,20 0-8-16,1-16 1 15,11-9 0-15</inkml:trace>
  <inkml:trace contextRef="#ctx0" brushRef="#br7" timeOffset="278290.2526">17451 7716 98 0,'-22'-7'36'0,"-13"7"2"15,-3 21-2-15,-5 3-31 16,5 15 0-16,-1 5 0 15,6 12 0-15,5 0-1 16,9 1-1-16,8-6-1 16,11-6 0-16,8-10-1 15,13-15-1-15,7-10 1 16,8-18-2-16,7-14 0 15,3-8 1-15,-3-8 0 16,0-7 0-16,-6-4-1 16,-8 2 1-16,-6 1 0 0,-11 5 0 15,-5 11 1-15,-7 6-1 16,-5 9 0-16,5 15 0 15,-16 6 0-15,9 15 0 16,-2 9 0-16,3 9 1 16,2 5-1-16,4 2 0 15,8-1 1-15,4-6-1 16,9-6 0-16,7-9 0 15,5-12 0-15,9-13 0 16,5-9-1-16,3-10 0 16,1-6 1-16,-2-4-1 15,-1-4 0-15,-2 1 1 16,-10 4 0-16,-6 1 0 15,-9 11 0-15,-8 7 0 0,-13 10 1 16,0 0-1-16,-1 21 0 16,-9 6 2-16,-3 5-2 15,-1 4 0-15,1 2 1 16,3-2-1-16,4-2 1 15,2-6-1-15,4-6 1 16,5-10-2-16,-5-12 1 16,22-9 1-16,-8-10-1 15,0-7 1-15,2-7-1 16,2-4 0-16,-3-3 1 15,-2 2-1-15,-2-1 1 16,-4 6-1-16,0 6 1 16,-2 5 0-16,-2 3-1 15,1 8-1-15,-4 11-1 16,15-18-3-16,-1 17-4 0,-3-10-27 15,17 5-4-15,-1-13 1 16,11 4-2-16</inkml:trace>
  <inkml:trace contextRef="#ctx0" brushRef="#br7" timeOffset="278513.2526">18568 7218 91 0,'-27'5'38'0,"13"24"3"16,-8 7-2-16,11 23-19 15,-4 5-15-15,10 16-1 16,5 6-1-16,7 4-2 16,6 1-1-16,2-4-2 0,8-4-3 15,0-23-6-15,14-6-27 16,-9-22-3-16,11-11 1 15,-5-23-1-15</inkml:trace>
  <inkml:trace contextRef="#ctx0" brushRef="#br7" timeOffset="278771.2526">18770 7650 118 0,'-41'21'40'15,"8"13"1"-15,-4-7-4 16,11 2-33-16,9-4-1 0,12-2 0 15,7-7-2-15,12-4 1 16,9-6-1-16,4-3-1 16,7-4 0-16,6-5 0 15,2 1-2-15,0-3 0 16,4 1-2-16,-6-5-3 15,4 7-3-15,-14-16-25 16,12 12-5-16,-13-10 1 16,3 2-1-16</inkml:trace>
  <inkml:trace contextRef="#ctx0" brushRef="#br7" timeOffset="278929.2526">19190 7637 106 0,'-12'15'38'16,"-3"0"1"-16,7 13-2 0,-7 2-33 15,7 7 0-15,-1 4-2 16,3 0-2-16,5 0-1 15,0-7-4-15,16 1-26 16,-7-20-8-16,13-5 1 16,-2-17-2-16</inkml:trace>
  <inkml:trace contextRef="#ctx0" brushRef="#br7" timeOffset="279350.2526">19377 7485 122 0,'-9'12'41'0,"9"7"0"16,0-19-5-16,5 23-33 16,6-7-1-16,6 6 0 15,-2 4 0-15,3 5-1 16,-3 3 0-16,-1 2-1 15,-6 3 0-15,-4 1 0 16,-4-2 0-16,-5-4 0 16,-1-6 0-16,-1-7 0 15,2-9 0-15,5-12-1 16,0 0 1-16,10-19 0 15,4-4-1-15,6-6 0 16,-1-3 1-16,3-3 0 16,3 2-1-16,-1 1 1 15,-2 6 0-15,-6 9-1 16,-2 6 1-16,-2 9 0 0,-2 10-1 15,-3 6 0-15,0 8-1 16,0 4-1-16,6 5-2 16,1-5-3-16,19 7-28 15,-5-12-5-15,17 4 2 16,0-13-2-16</inkml:trace>
  <inkml:trace contextRef="#ctx0" brushRef="#br7" timeOffset="279852.2526">20236 7693 108 0,'-23'-7'39'16,"-12"-1"2"-16,7 19-4 16,-4-2-32-16,4 11 0 15,0 3-1-15,8 7-1 16,5 2-1-16,10-3 0 15,6 0-1-15,7-6-1 16,5-6 1-16,6-5-1 16,6-7 0-16,0-8 0 15,3-6 0-15,-1-5 0 16,-3-5 0-16,-1-5-1 15,-3 0 1-15,-4 2-1 16,-3 2 1-16,-8 7-1 16,-5 13 0-16,0 0 0 15,-6 21-1-15,-8 12 1 16,-6 17-1-16,-2 7 0 0,0 11 0 15,-2 7 0-15,3 0 0 16,1 1 0-16,4-6 2 16,5-13-1-16,3-12 2 15,4-9 2-15,-1-16-1 16,5-20 0-16,0 0 1 15,-8-22-1-15,7-13 1 16,5-8-1-16,6-10-1 16,8-14 0-16,10-3 0 15,4 0 0-15,8 4-1 16,2 1-3-16,8 21-19 15,-7-7-17-15,6 15-3 16,-8 8 0-16,4 15-2 16</inkml:trace>
  <inkml:trace contextRef="#ctx0" brushRef="#br7" timeOffset="281205.2526">21120 7329 90 0,'0'-22'37'16,"4"6"0"-16,-9 0 1 16,5 16-32-16,-12-10-2 15,12 10-1-15,-10 15 0 16,5 9 1-16,-1 8-3 0,2 13 0 15,-1 8 0-15,0 8-1 16,3 6 1-16,2 1 0 16,0-1-1-16,1-3 0 15,1-8 0-15,1-11 0 16,1-11 0-16,1-14 0 15,-5-20 0-15,14-1 0 16,-3-21-1-16,0-12 1 16,0-15 0-16,1-10 0 15,1-10 0-15,-3-9-1 16,1-6 2-16,-3 1-1 15,-2 2 1-15,2 7 0 16,-4 10-1-16,2 9 1 16,3 12 0-16,2 11 0 0,3 16 0 15,3 12-1-15,4 8 1 16,1 8 0-16,1 6-1 15,-1 8 1-15,-3 4-1 16,-5 4 0-16,-8 5 0 16,-6 2-1-16,-9 0 1 15,-7 1 0-15,-6-2-1 16,-6-3 0-16,-2-5 1 15,0-5 0-15,6-5-1 16,4-8 1-16,20-14-1 16,-9 11 0-16,19-13 1 15,10-3-1-15,10-1 1 16,4 2-1-16,3 4 1 15,2 4 0-15,-7 7 1 0,-5 12-1 16,-11 9 0-16,-11 7 1 16,-14 9-1-16,-10 4 0 15,-8 2 0-15,-10 3 1 16,0-2-1-16,-2-10-2 15,9-11 1-15,8-15-4 16,18-8-10-16,5-24-22 16,25-11-2-16,9-24 0 15,18-9 0-15</inkml:trace>
  <inkml:trace contextRef="#ctx0" brushRef="#br7" timeOffset="281407.2526">21815 7031 114 0,'-20'-8'39'0,"0"25"0"0,-17 18-1 15,1 18-35-15,4 13-2 16,1 18 0-16,3 8-1 16,4 7-1-16,9 4-1 15,4-5-1-15,12-2-5 16,2-18-14-16,19-3-18 15,-2-22 1-15,16-11-1 16,1-20 0-16</inkml:trace>
  <inkml:trace contextRef="#ctx0" brushRef="#br7" timeOffset="281731.2526">21975 7589 99 0,'-27'-27'39'0,"2"23"1"15,-10 7-1-15,2 23-32 16,-1 6-2-16,6 13-1 15,3 3-1-15,10 3 0 16,10 0-2-16,7-2 1 16,11-11-1-16,10-6 1 15,7-15-2-15,8-9 1 16,4-13 0-16,2-10-1 15,-2-14 1-15,-4-9-1 16,-3-9 0-16,-11-6 0 16,-8 0 0-16,-9-2-2 15,-7 5-1-15,-10 5-1 16,-4 13 0-16,-7 5-4 15,5 28-9-15,-9-5-22 0,16 20-2 16,-1-2 2-16,14 9-1 16</inkml:trace>
  <inkml:trace contextRef="#ctx0" brushRef="#br7" timeOffset="281986.2526">22552 7598 103 0,'-2'-18'39'16,"2"18"1"-16,-29-23-1 15,-1 23-33-15,-3 3-1 16,-1 14-1-16,-1 8 0 16,2 10-1-16,1 6 0 0,8 4-1 15,9 2-1-15,7 0 1 16,9-3-3-16,12-11 1 15,14-7-3-15,7-13-2 16,18-4-10-16,2-24-24 16,16-6-3-16,-5-18 1 15,8-6-1-15</inkml:trace>
  <inkml:trace contextRef="#ctx0" brushRef="#br7" timeOffset="282196.2526">22833 7113 117 0,'-24'22'40'0,"6"17"1"16,-1 5-2-16,7 16-36 0,3 8-1 16,6 9 0-16,5 4-1 15,3 0-2-15,8-2-1 16,1-9-1-16,9-3-6 15,-9-20-29-15,17-6-2 16,-5-19-1-16,9-11-1 16</inkml:trace>
  <inkml:trace contextRef="#ctx0" brushRef="#br7" timeOffset="282429.2526">23020 7464 117 0,'-35'21'41'0,"-10"1"1"0,8 16-1 15,-7-3-37-15,18-1-1 16,9-1 0-16,13-3-1 16,10-7 0-16,14-5-2 15,12-8 0-15,9-6-2 16,13 0-4-16,-1-14-23 15,17 11-12-15,-5-5-2 16,9 6 0-16,-7-6-1 16</inkml:trace>
  <inkml:trace contextRef="#ctx0" brushRef="#br7" timeOffset="282557.2526">23565 7868 122 0,'-17'2'40'0,"5"-2"-1"0,-5-1-18 15,3-14-59-15,2 5-3 16,-13-8-1-16,-1 5-1 15</inkml:trace>
  <inkml:trace contextRef="#ctx0" brushRef="#br7" timeOffset="283774.2526">14910 9044 87 0,'0'0'37'0,"0"0"-2"16,-12 2 2-16,10 23-34 16,-5 10-1-16,1 16 0 15,1 13-1-15,-1 12-1 16,3 10 0-16,1 5 1 15,-1 3-2-15,3-7-1 16,5-5-8-16,-8-21-23 0,9-10-2 16,-2-23 0-16,4-14-2 15</inkml:trace>
  <inkml:trace contextRef="#ctx0" brushRef="#br7" timeOffset="284006.2526">14604 9096 102 0,'-18'2'40'0,"3"-3"0"16,15 1-1-16,13 9-34 0,16-11-1 15,16-5-2-15,13-3-1 16,13-2-1-16,8-4-2 15,7 6-4-15,-6-10-27 16,10 20-6-16,-19-2-1 16,0 18 0-16</inkml:trace>
  <inkml:trace contextRef="#ctx0" brushRef="#br7" timeOffset="284223.2526">15320 9442 105 0,'-12'26'38'0,"9"15"3"16,-9-7-5-16,4 14-32 0,2 2-1 16,5 6 0-16,0 0-2 15,1 0-2-15,4 0-4 16,-1-21-11-16,12 2-22 15,-5-23-1-15,11-11-1 16,-5-24 0-16</inkml:trace>
  <inkml:trace contextRef="#ctx0" brushRef="#br7" timeOffset="284383.2526">15302 9065 99 0,'-23'-17'36'16,"9"11"0"-16,4 0-2 0,10 6-40 15,15-6-28-15,0-5-1 16,16-1-1-16,-2-6-1 16</inkml:trace>
  <inkml:trace contextRef="#ctx0" brushRef="#br7" timeOffset="284609.2526">15708 8928 104 0,'-7'40'39'0,"2"20"0"16,-2-2-2-16,5 13-32 16,-1 1-2-16,3 4-2 0,2-1-1 15,-2-4 0-15,3 1-3 16,-3-17-5-16,11-1-29 15,-9-19-1-15,6-7-1 16,-8-28 1-16</inkml:trace>
  <inkml:trace contextRef="#ctx0" brushRef="#br7" timeOffset="284803.2526">15609 9298 105 0,'-18'-4'39'0,"3"1"0"16,15 3-1-16,-9 11-34 15,22-9-1-15,10-8-3 16,11-8-2-16,12-2-2 0,4-16-4 16,20 8-23-16,-12-19-7 15,9 6 0-15,-8-9 0 16</inkml:trace>
  <inkml:trace contextRef="#ctx0" brushRef="#br7" timeOffset="284983.2526">16146 8833 92 0,'-14'-6'36'0,"1"17"-1"16,-6 6 1-16,5 22-30 15,-4 11-2-15,4 14-1 16,-2 14-2-16,3 7 0 16,0 8-2-16,4 1 0 15,7 0-4-15,-2-15-13 16,12 0-19-16,2-21 2 0,9-11-3 15,1-21 3-15</inkml:trace>
  <inkml:trace contextRef="#ctx0" brushRef="#br7" timeOffset="285325.2526">16159 9420 106 0,'-4'19'38'0,"0"-7"0"16,17 7-1-16,6-11-33 15,11-4-1-15,9-8 0 16,10-6-1-16,4-10 0 16,3-4 1-16,-4-5-2 15,-8-4 2-15,-11 1-2 0,-12 0-1 16,-16 3 1-16,-12 6-1 15,-16 9 1-15,-10 9-1 16,-5 11 1-16,-4 12-1 16,-3 12 1-16,5 6-1 15,4 9 0-15,13 5 0 16,9 1-1-16,9-5-1 15,17-3-4-15,2-17-27 16,27 1-8-16,8-18 2 16,22-5-3-16</inkml:trace>
  <inkml:trace contextRef="#ctx0" brushRef="#br7" timeOffset="285975.2526">17385 9093 99 0,'-2'-18'37'0,"2"18"1"16,-12 9 0-16,6 17-31 15,-9 0-3-15,3 16 1 16,-6 10-2-16,2 12-1 16,-3 7 0-16,3 3 0 15,3-2 0-15,5-4-1 16,1-10 0-16,5-9-1 15,2-15 1-15,5-16 0 16,-5-18 0-16,16-11-1 16,-4-17 2-16,-1-12-2 15,2-12 1-15,0-8-1 16,-2-13 1-16,2-3-1 15,1-5 0-15,0 1 0 16,0 4 0-16,2 4-1 0,4 10 1 16,-2 9 0-16,8 11-1 15,0 12 1-15,3 13 0 16,1 11 0-16,2 11 0 15,-2 9 0-15,-1 5 1 16,-5 10-1-16,-4 3 0 16,-10 6 0-16,-6 3 0 15,-11 3 1-15,-10 2-1 16,-6 0 0-16,-10-5 0 15,-4-1-1-15,-4-8 0 16,-1-7-2-16,9-4-4 16,-2-21-22-16,21 2-10 15,5-13-1-15,19 2 1 16,9-12-2-16</inkml:trace>
  <inkml:trace contextRef="#ctx0" brushRef="#br7" timeOffset="286403.2526">17941 9331 101 0,'-13'1'37'0,"3"2"1"15,-13-6-1-15,3 6-31 16,-12 5 0-16,0 9-1 15,-6 5 0-15,0 10-1 16,-3 1-1-16,5 6 0 16,5-3 0-16,8 0-1 0,10-7-1 15,10-5 0-15,12-11-1 16,15-12 1-16,11-10 1 15,6-8-2-15,6-9 0 16,2-5 0-16,-2-3 0 16,-3-1 0-16,-9 1 0 15,-8 6 0-15,-10 5 0 16,-8 7 0-16,-9 16 0 15,0 0 0-15,-18 9 0 16,0 9-2-16,2 10 0 16,1 3 0-16,5 6-1 15,2-4-1-15,13 2-1 16,5-11-4-16,24 5-22 0,-3-21-8 15,20-1-1-15,-2-18 1 16,14-4 1-16</inkml:trace>
  <inkml:trace contextRef="#ctx0" brushRef="#br7" timeOffset="286936.2526">18411 9285 110 0,'-17'-10'38'16,"-15"-1"1"-16,7 18 0 15,-7 3-35-15,1 8 0 16,-3 9 0-16,5 7-2 15,0 6 0-15,8 3 1 16,7 1-2-16,8-4 1 16,8-4-2-16,8-8 1 15,10-11 0-15,4-11 0 0,9-14 0 16,-1-11-1-16,2-7 1 15,-1-9-1-15,-2-9 2 16,-2-1-2-16,-8-2 0 16,-3 3 0-16,-3 5 0 15,-8 8 0-15,-3 10 0 16,-4 21 0-16,0 0-2 15,-4 16 2-15,-3 22-1 16,-7 17 1-16,0 13-1 16,-1 12 1-16,-4 11 0 15,3 6 0-15,-2-1 0 16,4-3 0-16,-1-7 0 15,3-11 2-15,3-17 0 16,3-11-2-16,1-22 0 0,5-25 0 16,0 0 0-16,-7-39 0 15,8-6 0-15,1-15 0 16,0-10 0-16,1-12 0 15,6-1 0-15,-1 1 0 16,3 6 0-16,2 6 0 16,2 14 0-16,4 7 0 15,10 17-7-15,-6 5-7 16,15 23-23-16,-10-2-5 15,10 12 2-15,-7-4-3 16</inkml:trace>
  <inkml:trace contextRef="#ctx0" brushRef="#br7" timeOffset="287312.2526">18781 9381 107 0,'0'0'39'0,"0"0"1"16,18-5 0-16,-18 5-33 15,38-9-2-15,-13-1-1 16,9-1 0-16,-4-5-2 16,1-2-1-16,-3-3 0 15,-9-3 0-15,-9-1 0 16,-8 0-1-16,-14 3 0 15,-11 3 0-15,-8 8 0 16,-10 10 1-16,-9 11-1 16,-4 14 2-16,0 5-2 15,-1 16 0-15,8 2 0 0,7 6 0 16,15-4 0-16,11-4 0 15,19-11 0-15,18-12 0 16,17-12 0-16,15-15-2 16,18-3-11-16,-6-23-24 15,19 0-5-15,-6-14-1 16,0-1-1-16</inkml:trace>
  <inkml:trace contextRef="#ctx0" brushRef="#br7" timeOffset="295480.2526">14859 10488 83 0,'9'-15'37'15,"-9"15"-1"-15,0 0 2 16,0 0-35-16,0 0-1 16,-14 19 1-16,5 5-1 15,3 10 1-15,-2 11-1 16,2 9 0-16,-3 9-1 15,-1 6 0-15,3 1-1 16,2-3 0-16,-3-8 0 16,4-10-1-16,2-13 1 15,3-14-1-15,-1-22 1 16,12-7-1-16,-3-22 3 15,5-11 1-15,-3-13-1 16,3-8 1-16,-3-11-1 16,0-3 0-16,-4 0 0 0,0 10 1 15,-2 6-3-15,-3 13 0 16,2 11 0-16,-2 16 0 15,-2 19 1-15,8 19-1 16,-2 20 1-16,3 14-1 16,3 11 1-16,3 8-1 15,5 6 0-15,6-4-2 16,3-6 2-16,6-13-2 15,3-12 2-15,1-18-1 16,0-16 2-16,-2-17 1 16,-6-17 0-16,-3-12 1 15,-6-16 0-15,-7-10-1 0,-5-6 0 16,-5-3-1-16,-3-2-3 15,-2 2-1-15,0 14-2 16,-1 2-6-16,11 24-27 16,-10 5-2-16,14 24-1 15,-14 3 0-15</inkml:trace>
  <inkml:trace contextRef="#ctx0" brushRef="#br7" timeOffset="295848.2526">15646 10917 94 0,'16'-5'38'0,"-3"-9"0"0,14 1 0 15,2-8-35-15,1-1 0 16,4-7 1-16,-2 3-2 16,-4-2 1-16,-5 0-2 15,-8 2 1-15,-6 3-1 16,-12 0 1-16,-8 6-1 15,-9 6 0-15,-9 7 0 16,-6 10 0-16,-5 10 1 16,-1 10-1-16,-3 9 0 15,2 7 0-15,8 4 0 16,7 0-2-16,10-1 1 15,14-4-1-15,14-10-3 16,20-8 0-16,13-14-4 16,24-4-2-16,-2-19-27 0,26 1-2 15,-7-15 0-15,8 3 0 16</inkml:trace>
  <inkml:trace contextRef="#ctx0" brushRef="#br7" timeOffset="296212.2526">16331 10689 97 0,'-24'0'39'0,"-19"2"0"16,1 16 0-16,-12 1-31 15,1 14-3-15,2 6-1 16,7 9-1-16,6-2-1 16,12-1-2-16,9-3 0 15,16-6-1-15,12-9 0 16,13-8 0-16,12-12 0 15,7-10-1-15,5-12 3 0,1-7 2 16,1-7-2-16,-6-7 2 16,-5-4-2-16,-6 3 1 15,-9 0 0-15,-8 4 0 16,-7 6-2-16,-4 6 1 15,-7 11-1-15,2 10 0 16,-12 9 0-16,5 10 0 16,0 7 0-16,3 4-1 15,4 5-1-15,3-4-2 16,8-1 0-16,6-14-5 15,17-3-5-15,-2-26-24 16,25-8-3-16,-4-20 2 16,11-5-1-16</inkml:trace>
  <inkml:trace contextRef="#ctx0" brushRef="#br7" timeOffset="296412.2526">16915 10172 99 0,'-11'-9'38'0,"-10"17"-2"15,3 31 3-15,-13 19-33 16,4 23 0-16,-4 9-5 15,3 12 2-15,5 4-4 16,5-5-2-16,10-7 0 16,6-13-3-16,15-9-12 15,-2-24-22-15,10-13 0 16,-1-19-2-16,5-12 3 15</inkml:trace>
  <inkml:trace contextRef="#ctx0" brushRef="#br7" timeOffset="296896.2526">16644 10677 107 0,'0'0'40'0,"19"20"1"15,2-20-1-15,15 0-36 16,10-8-1-16,15-2 0 15,0-6-1-15,3-1 0 16,-5 0-1-16,-2 2-1 16,-11 4 1-16,-7 9-1 15,-11 8 1-15,-13 7 0 16,-10 16-1-16,-16 8 1 0,-6 9-1 15,-5 5 0-15,-7 2-1 16,4 0-1-16,-3-6 0 16,7-5 0-16,6-11 1 15,8-8-1-15,7-23 2 16,10 4-1-16,8-22 2 15,3-8 2-15,6-11-1 16,4-5 1-16,-1-6-1 16,0 1 1-16,0 2-3 15,-6 10 3-15,-4 6-1 16,-3 13-2-16,-6 14 0 15,-11 2 0-15,9 30 0 16,-11 0 0-16,-1 9 0 16,-1 3 0-16,5 6-3 0,-1-4-3 15,7 0-1-15,1-13-7 16,20 6-24-16,-11-19-6 15,11-1 1-15,-3-17 0 16</inkml:trace>
  <inkml:trace contextRef="#ctx0" brushRef="#br7" timeOffset="297253.2526">17507 10783 103 0,'-13'10'39'0,"13"10"1"16,-1-8-1-16,17 0-34 15,4-5-1-15,13-1 0 16,8-8-2-16,6-6 1 0,7-9-2 16,-1-2 1-16,-2-7-1 15,-7-1-1-15,-6-3 1 16,-14 2 0-16,-7 2-1 15,-16 6 0-15,-10 4 1 16,-10 9-1-16,-6 12 1 16,-8 8-1-16,-9 14 1 15,3 8-1-15,-3 6 1 16,3 6-1-16,6 4 1 15,11-5-3-15,11-2 1 16,13-11-3-16,18-7-1 16,12-17-7-16,30-2-22 15,-3-21-7-15,21 0 0 16,-3-16 1-16</inkml:trace>
  <inkml:trace contextRef="#ctx0" brushRef="#br7" timeOffset="297591.2526">18432 10639 113 0,'-41'10'40'0,"0"12"2"16,-12-3-2-16,6 6-35 16,6 0-2-16,9 1 0 15,6 0-2-15,14-5 1 16,10-4-1-16,15-5-1 15,7-5 0-15,12-4 0 16,2-3 0-16,4-2 0 16,-1 0 0-16,-4 1 1 0,-6 1-1 15,-5 3 0-15,-11 4 0 16,-6 4 1-16,-12 4-1 15,-7 4-1-15,-5 2 2 16,-6 2-4-16,-1 0 2 16,-1-1-2-16,6-4-1 15,3-5-4-15,14 3-10 16,4-16-22-16,14-9-2 15,6-9 3-15,23-2-2 16</inkml:trace>
  <inkml:trace contextRef="#ctx0" brushRef="#br7" timeOffset="297915.2526">18882 10495 120 0,'-32'0'41'0,"1"21"0"15,-12-8-6-15,4 14-31 16,4 2-2-16,7 2 1 15,9-1-2-15,9-1 1 16,10-7-2-16,15-6 1 16,9-6 0-16,8-2-1 15,6-3 1-15,-1 1-1 16,-1 0 1-16,-6 6-1 15,-9 5 2-15,-9 8-2 16,-16 5 0-16,-10 5 0 16,-11 8 0-16,-11 0-2 0,-5-2 0 15,0-4-2-15,6-2-3 16,-8-17-20-16,23 3-15 15,-4-18-2-15,24-3-1 16,-13-11 2-16</inkml:trace>
  <inkml:trace contextRef="#ctx0" brushRef="#br7" timeOffset="298633.2526">15189 11704 91 0,'-23'-16'39'16,"-2"12"-1"-16,-15 1 2 0,0 17-36 15,-7 9 0-15,0 15-1 16,-4 11 1-16,1 15-2 15,0 11 1-15,9 7-3 16,6 4 2-16,12-6-2 16,13-4 1-16,14-6 0 15,18-13-2-15,19-16 0 16,20-11-4-16,14-21-1 15,20-2-11-15,-6-25-24 16,14-2 2-16,-11-17-3 16,3-1 3-16</inkml:trace>
  <inkml:trace contextRef="#ctx0" brushRef="#br7" timeOffset="299477.2526">15547 12083 89 0,'-33'2'40'0,"-10"0"-1"16,5 23 2-16,-4 0-36 15,5 12 0-15,3 4-1 16,8 7 0-16,8 0-2 15,9-1 1-15,12-2-2 16,13-7 1-16,8-10-1 16,13-14 1-16,9-11-2 15,6-11-1-15,1-11 1 16,0-13-1-16,-4-7 0 15,-10-9-1-15,-5-3 1 16,-16-2-1-16,-11 3 2 16,-10 4-1-16,-11 7 0 0,-7 8 1 15,-7 10 0-15,-2 10 0 16,-1 11 1-16,3 8-1 15,4 6 1-15,10 4-1 16,9 1 1-16,9 0-1 16,10-4 1-16,11-2-1 15,8-7 0-15,9-4 1 16,6-4-1-16,-1-1 0 15,4 1 0-15,-7 0 1 16,-5 0-1-16,-8 4 0 16,-7 1 1-16,-9 7-1 15,-9 4 0-15,-8 4 0 16,-6 4 1-16,-3 4-1 15,-3 3 0-15,0 0 0 16,1 1 0-16,0-7 0 0,4-2 0 16,4-7 0-16,5-14 0 15,0 0-1-15,20-11 1 16,-5-11 0-16,2-8 1 15,3-7-2-15,-1-7 2 16,0-3-1-16,-3-1 0 16,-2 4 0-16,-2 7 0 15,-5 5 0-15,-2 9 0 16,-2 6 0-16,-3 17 1 15,0 0-1-15,0 18 0 16,-1 5 1-16,1 0-1 16,3 3 0-16,2 2 0 15,6-6 0-15,8-5 1 16,3-11-1-16,6-7 0 0,4-10 0 15,2-5 0-15,0-7 1 16,-1-1-1-16,-5-1 0 16,-6 2 0-16,-4 4 1 15,-4 5-1-15,-14 14 0 16,0 0 0-16,0 0 0 15,0 0 1-15,5 23-1 16,-9-1 0-16,3 3-1 16,0 2 0-16,0 2-1 15,5 1-2-15,2-7-2 16,9 2-6-16,-15-25-13 15,38 18-15-15,-14-25-1 16,6 2-1-16,-2-12 2 16</inkml:trace>
  <inkml:trace contextRef="#ctx0" brushRef="#br7" timeOffset="300024.2526">16583 11981 76 0,'0'0'39'0,"-16"-6"0"16,10 17 1-16,-11 3-26 15,8 9-9-15,-4 1-2 16,6 11 1-16,-2 3-2 15,4 4 1-15,-1 1-1 16,4 0 0-16,1-7-1 16,3-2 0-16,1-8 0 15,1-8 0-15,-4-18-1 16,14 4 0-16,-6-17 0 15,4-9 0-15,-2-10 0 16,3-3 0-16,-4-9 0 0,2-3-1 16,-1-1 1-16,2 1 0 15,-1 6-1-15,0 3 1 16,3 8 0-16,1 4 0 15,3 7 0-15,3 7-1 16,3 9 1-16,-1 4 1 16,5 6-2-16,-3 4 2 15,1 4-2-15,-4 6 1 16,-4 1 0-16,-7 7 0 15,-6 2 0-15,-7 1-1 16,-10 2 1-16,-3 0 0 16,-7 1 0-16,-4-4 0 15,-4-1 0-15,2-5 0 0,1-2 0 16,2-4-1-16,-1-1 2 15,5-2-1-15,-1 6-1 16,2 6 2-16,0 6-1 16,1 11-1-16,-4 11 1 15,-2 10 0-15,1 6-2 16,1 3-2-16,5 7-8 15,-5-21-19-15,16 3-10 16,-1-22 0-16,14-7-1 16</inkml:trace>
  <inkml:trace contextRef="#ctx0" brushRef="#br7" timeOffset="300498.2526">17272 11563 83 0,'-16'-15'39'16,"7"13"-1"-16,-8 1 1 15,6 20-33-15,-6 6-2 16,4 19 2-16,-2 9-3 16,-2 13-2-16,1 11 0 15,-3 9 0-15,5 6-1 16,3-5-2-16,8-1 0 15,0-22-8-15,22-3-26 16,-5-23-4-16,14-11 1 16,0-25-1-16</inkml:trace>
  <inkml:trace contextRef="#ctx0" brushRef="#br7" timeOffset="300874.2526">17259 12040 89 0,'-1'21'40'15,"-3"-10"-1"-15,19 4 1 16,14-12-36-16,6-5-1 16,5-6 0-16,8-4-1 15,-1-6 0-15,2-2-1 16,-5-3 0-16,-8 0 0 0,-8 2-1 15,-13 0 1-15,-7 5-1 16,-11 4 0-16,-13 5 0 16,-2 7 1-16,-11 6-1 15,-3 8 1-15,-3 7-1 16,-3 11 1-16,0 5-1 15,7 7 1-15,5 3 0 16,11-1 0-16,11-3-1 16,12-6 0-16,20-10-1 15,7-13-3-15,20-11-3 16,1-29-19-16,18 1-14 15,-3-20-1-15,9-4 0 16,-12-14 1-16</inkml:trace>
  <inkml:trace contextRef="#ctx0" brushRef="#br7" timeOffset="301061.2526">18063 11559 92 0,'-33'4'38'0,"4"22"3"16,-10 10-3-16,8 22-34 15,-2 4 0-15,5 12-3 16,5 1 1-16,6 3-3 15,10-2-1-15,-1-9-5 16,17 0-17-16,-7-23-15 16,10-6 1-16,-6-22-3 15,7-8 2-15</inkml:trace>
  <inkml:trace contextRef="#ctx0" brushRef="#br7" timeOffset="301369.2526">17755 11904 100 0,'0'0'40'0,"7"10"2"16,11 0-4-16,4-9-35 16,14-2 0-16,5-3 0 15,7-1-1-15,1 0 0 16,2 0 0-16,-6 4-1 15,-6 2-1-15,-7 5 1 16,-12 9-1-16,-6 7 1 16,-14 7-1-16,-7 3 1 15,-6 8-1-15,-5 1 0 16,0 0-1-16,1-1-1 0,2-8-2 15,10-5-4-15,5-27-20 16,0 0-14-16,16-7 1 16,8-11-1-16,-5-21 1 15</inkml:trace>
  <inkml:trace contextRef="#ctx0" brushRef="#br7" timeOffset="301512.2526">18188 11647 97 0,'-15'-1'40'16,"-5"3"-3"-16,10 11-1 15,11 7-46-15,0-9-27 16,21 4-1-16,3-8 0 16,18 2-2-16</inkml:trace>
  <inkml:trace contextRef="#ctx0" brushRef="#br7" timeOffset="302156.2526">18656 11792 111 0,'-45'25'41'16,"5"12"0"-16,-8-9-12 15,9 16-24-15,2 2-1 16,13 0-3-16,3-2 2 16,8 1-1-16,13-8 0 15,13-7-1-15,8-13 0 16,9-12-1-16,6-15-1 15,6-13 0-15,2-8 0 16,-1-14 0-16,-2-2-1 0,-6-6-1 16,-7 0 1-16,-7 3 3 15,-10 9-3-15,-8 6 4 16,-7 11-3-16,-5 12 3 15,-5 7-1-15,2 9 2 16,2 8-2-16,6 3-3 16,8 1 3-16,8-2-2 15,10-3 2-15,8-4-3 16,9-3 3-16,6-5-4 15,3-2 4-15,-4 2 0 16,-3 3 0-16,-7 5 0 16,-11 6 0-16,-10 11 0 15,-15 7 0-15,-13 11 0 16,-13 5 0-16,-6 6 0 0,-3-2 0 15,3-3 0-15,3-6-1 16,9-11 1-16,13-16-1 16,9-15 0-16,28-20 0 15,4-10 0-15,11-9 1 16,5-7-1-16,0 0 0 15,0 1 0-15,-10 8 1 16,-6 11-1-16,-7 7 1 16,-8 11 0-16,-17 8 0 15,13 14-1-15,-10 3 0 16,1 6-1-16,2 6-2 15,2-5-5-15,8 14-8 16,-9-17-15-16,18 9-13 0,-3-11 0 16,8-1 0-1,2-15 0-15</inkml:trace>
  <inkml:trace contextRef="#ctx0" brushRef="#br7" timeOffset="304284.2526">14962 13163 39 0,'0'0'34'16,"2"-19"1"-16,-2 19 0 15,-1-20-15-15,1 20-12 16,-3-13-2-16,3 13-1 0,0 0 0 15,-3-10-1-15,3 10 0 16,0 0-1-16,-7-10-1 16,7 10 0-16,0 0 0 15,0 0-1-15,0 0-1 16,0 0 1-16,0 0-1 15,0 0 0-15,0 0 0 16,0 0 0-16,0 0 1 16,0 0 0-16,0 0-1 15,0 0 1-15,0 0 1 16,-13-10-1-16,13 10 0 15,0 0 1-15,-12 1-1 16,12-1 0-16,-9 18 0 16,8 0 0-16,0 10-1 15,1 10 1-15,-2 7 0 0,0 10-2 16,-3 8 2-16,-2 6-1 15,-5 1 0-15,0-2 0 16,-2-7 0-16,-1-9-1 16,5-8-2-16,1-24-6 15,17-4-28-15,-1-27-4 16,15-12 0-16,4-18-3 15</inkml:trace>
  <inkml:trace contextRef="#ctx0" brushRef="#br7" timeOffset="305343.2526">15066 13156 68 0,'-19'0'35'0,"5"1"1"16,-4-6-1-16,18 5-32 16,-16-21-1-16,18 8 1 15,4-5-1-15,10-1 1 16,7-5 0-16,11 3 0 15,3-2 0-15,8 7 0 16,0 2-1-16,4 12 0 0,-6 9 1 16,-3 10-2-1,-11 10 1-15,-6 7-1 0,-11 12 0 16,-11 5 1-16,-14 6-2 15,-10 4 1-15,-14 0-1 16,-13 5 1-16,-9-1-1 16,-8 1 0-16,-8 0 1 15,-2-6-1-15,-1-5 0 16,2-6 0-16,14-10-2 15,10-17-3-15,19-4-20 16,9-29-14-16,25-10-1 16,12-24-1-16,20-4 1 15</inkml:trace>
  <inkml:trace contextRef="#ctx0" brushRef="#br7" timeOffset="305576.2526">15466 13332 80 0,'-5'45'38'16,"-8"-6"1"-16,4 10-2 16,-4-3-33-16,7 2-1 15,-2-8 0-15,6 0-2 16,1-8-1-16,4-12-1 15,5-7-4-15,0-28-18 16,12 1-16-16,-2-19 1 16,6-4-2-16,-6-16 2 15</inkml:trace>
  <inkml:trace contextRef="#ctx0" brushRef="#br7" timeOffset="305704.2526">15496 13112 64 0,'-19'-11'34'15,"9"5"-2"-15,10 6-11 16,3 13-49-16,11-7-3 15,9-1-4-15,10 5 2 16</inkml:trace>
  <inkml:trace contextRef="#ctx0" brushRef="#br7" timeOffset="306113.2526">16039 13273 73 0,'-34'2'39'0,"0"12"-2"16,-10-7 3-16,8 11-34 15,-11 1 1-15,8 12-2 16,-2 2 0-16,9 10-2 16,4-3 0-16,13 2-1 15,10-6-1-15,9-3 1 16,15-13-2-16,11-8 1 15,11-14-1-15,7-14 1 16,4-8-1-16,0-10 0 16,-2-4 0-16,-3-5-1 15,-8 3 1-15,-10 4 1 16,-10 4-1-16,-6 9 1 15,-7 13-2-15,-6 10 1 0,0 0 0 16,-15 31-1-16,7 0 0 16,1 5-1-16,2 7-1 15,4 0-1-15,8 2-2 16,2-9-1-16,17 5-10 15,-4-21-22-15,17-4 0 16,-2-18 0-16,11-3 1 16</inkml:trace>
  <inkml:trace contextRef="#ctx0" brushRef="#br7" timeOffset="306634.2526">16521 13338 79 0,'-19'-8'40'0,"-11"-1"-2"15,6 17 1-15,-10-1-34 0,8 12 0 16,-6 5 0-16,7 7-2 15,2 5 0-15,8 1-1 16,5-2-1-16,7-4 1 16,8-5-1-16,8-10 0 15,8-13-1-15,9-12 0 16,4-9 0-16,3-11 0 15,1-4 0-15,-2-7 0 16,0-1 0-16,-6 2 1 16,-4 6-2-16,-9 9 2 15,-5 7-2-15,-12 17 2 16,0 0-1-16,-1 29 0 15,-11 12-1-15,-3 16 0 16,-4 13 1-16,-4 12 0 0,-1 10-1 16,0 3 0-16,0-3 1 15,4-4 0-15,0-11-1 16,5-15 1-16,2-13-1 15,6-18 1-15,2-19 0 16,5-12 0-16,5-19 0 16,0-10 2-16,0-13-1 15,0-5 0-15,1-12 0 16,1-4-1-16,0-4 1 15,1 2 0-15,2 5 0 16,2 3-3-16,3 8 2 16,5 3-2-16,7 9-2 15,5 4-2-15,8 14-4 0,-10-11-22 16,20 15-9-16,-8-8 1 15,9 11-1-15</inkml:trace>
  <inkml:trace contextRef="#ctx0" brushRef="#br7" timeOffset="307913.2526">16997 13317 79 0,'0'0'41'16,"-21"3"-1"-16,14 7 0 16,-13-5-33-16,11 8-1 15,0 1-2-15,1 7 0 16,2 2-2-16,0 11 0 15,-2 1-1-15,2 6 0 16,-1-3 0-16,0 2 0 0,3-6-1 16,-2-6 1-16,5-11-1 15,1-17 0-15,0 0 0 16,11-17-1-16,1-9 1 15,1-10 0-15,1-4-1 16,1-4 1-16,-3 0 0 16,5 4-1-16,-3 3 1 15,-2 10 1-15,0 1-1 16,-3 11 1-16,5 5-2 15,0 5 2-15,6 2-1 16,-1 4 1-16,7 0-1 16,3-1 0-16,3 0 0 15,5-1 0-15,0 0 0 16,0-3 0-16,-3 1 0 15,-8 2 1-15,-4-2-1 0,-7 0 0 16,-15 3 0-16,0 0 1 16,0 0-1-16,-20-11 0 15,0 13 1-15,-4 1-1 16,-7 6 0-16,-2 6-1 15,-2 7 1-15,2 7 0 16,3 5 0-16,1 4 0 16,8-2 0-16,5 3 0 15,10-6 0-15,7-3 0 16,9-10 1-16,12-8-1 15,7-12 0-15,5-11 0 16,5-9 0-16,5-10 0 16,0-4 0-16,-2-7-1 15,-6 1 1-15,-3-2 1 0,-8 5-1 16,-6 6 1-16,-9 7-1 15,-7 7 1-15,-3 17-1 16,-12-3 1-16,0 18-1 16,-5 8-1-16,1 7 1 15,0 9-1-15,3 1 2 16,2 4-2-16,7-3 1 15,6-7-1-15,7-8 0 16,7-9 0-16,9-10-1 16,2-12-1-16,11-10-2 15,-5-13 1-15,10-3-2 16,-2-10 1-16,0 2 0 15,-6-5 1-15,-5 8 0 0,-4 1 3 16,-7 7 0-16,-4 9 3 16,-10 5 0-16,-5 14 1 15,0 0 1-15,-8 24-1 16,0-1 2-16,0 5-2 15,-6 5 1-15,4 6-1 16,-3-1 0-16,3-1-2 16,0-3 1-16,5-5 0 15,-1-9-1-15,8-5 0 16,-2-15 0-16,10-5 0 15,4-13 0-15,0-8-1 16,4-5 0-16,-3-6 0 16,4-2 1-16,-3 1-1 15,-2 4 0-15,-2 8 0 0,-4 5 1 16,-1 8-1-16,-7 13 0 15,0 0 1-15,0 0-1 16,1 24 0-16,-1-8-1 16,-1 3 1-16,3 1 0 15,3-4-1-15,2-4 1 16,5-7 0-16,3-5 0 15,5-6 0-15,2-5 1 16,-1-4 0-16,3-6-1 16,-2-1 2-16,0 0-2 15,-3-1 1-15,-4 2 0 16,-1 6 0-16,-7 5-1 15,-7 10 0-15,11 0-1 16,-11 14 1-16,-1 8-1 0,-3 5 0 16,0 8-1-16,-2 3-1 15,4 2 0-15,2-5-2 16,10-3-2-16,3-20-6 15,21 6-10-15,-11-30-9 16,23 0-8-16,-2-20-1 16,13-2 2-16</inkml:trace>
  <inkml:trace contextRef="#ctx0" brushRef="#br7" timeOffset="308206.2526">18540 13097 78 0,'-14'-10'41'0,"2"16"-1"15,-13-2 1-15,4 14-21 16,-9 3-18-16,2 8 1 15,3 0-2-15,2 5 1 0,5-4-1 16,8-1-1-16,5-6 0 16,9-7-1-16,6-6 2 15,9-5-2-15,-3-3 2 16,7-3-2-16,-6 0 2 15,1 3-1-15,-7 3 1 16,-6 6 0-16,-5 5-1 16,-9 4 1-16,-3 5-2 15,-5 2 0-15,0 2-4 16,-8-11-11-16,15 13-20 15,-15-16-6-15,8 7-1 16,-11-10-1-16</inkml:trace>
  <inkml:trace contextRef="#ctx0" brushRef="#br7" timeOffset="308835.2526">15302 14241 71 0,'-22'5'38'0,"-14"12"0"16,-2 21 1-16,-18 5-33 15,2 10 0-15,-5 1-2 0,7 2 1 16,3-5-2-1,13-6 0-15,13-5-1 0,16-14 0 16,16-9-1-16,16-10 0 16,11-5-1-16,9-2 0 15,2 1 1-15,2 4-1 16,-5 4 0-16,-6 9 1 15,-12 9-2-15,-12 4 0 16,-14 6 0-16,-12 4 0 16,-8-3 0-16,-1-3-2 15,-2-8-1-15,2-12-2 16,12-3-4-16,-6-26-22 15,28 3-8-15,1-22 0 16,18 2-1-16</inkml:trace>
  <inkml:trace contextRef="#ctx0" brushRef="#br7" timeOffset="309403.2526">15545 14613 94 0,'0'0'38'15,"-5"10"2"-15,5-10-14 16,-17 24-22-16,12-1-2 15,-1 8-1-15,-3 5 2 16,4 9-3-16,-4 0 2 16,4 2-2-16,-1-2 2 15,2-4-3-15,-1-9 2 16,4-7 0-16,0-11-1 15,1-14 0-15,0 0 0 0,9-23 1 16,-2-6-1-16,-1-9 0 16,3-5 0-16,-2-8 2 15,2-2-1-15,-4-3 0 16,1 6 0-16,3 5 1 15,0 2-2-15,0 8 2 16,5 5-1-16,3 11-2 16,1 6 1-16,4 9 0 15,0 7 0-15,2 7 0 16,0 10 0-16,-5 4 0 15,-2 7 0-15,-5 7 0 16,-5 2 0-16,-4 1-2 16,-8-1 1-16,-4 2-1 15,-9-5 1-15,-1 0-1 0,-3-4 1 16,-6-4-1-16,1 1 1 15,-4 0 0-15,0-1 1 16,-3 1 0-16,0 6 0 16,3 3 0-16,0 7-1 15,1 3 2-15,2 8-2 16,4 1 1-16,5 4-4 15,5-7-5-15,16 8-14 16,-9-27-17-16,21-1 0 16,-3-27-3-16,18-8 3 15</inkml:trace>
  <inkml:trace contextRef="#ctx0" brushRef="#br7" timeOffset="309837.2526">15896 14728 81 0,'-20'14'41'0,"17"4"-3"15,-2-5 2-15,7 4-39 16,12-3 2-16,11 0-3 15,9-7 1-15,5-6-1 16,8-7 1-16,2-6 1 16,-1-7-1-16,-3-3 1 15,-6-4-1-15,-6-1 1 16,-9-2-2-16,-10 4 1 0,-8 2 0 15,-11 3-1-15,-6 5 0 16,-8 7 0-16,-4 8 0 16,-6 11 1-16,-1 8 0 15,-3 12 0-15,1 7 0 16,3 7-2-16,5 3 2 15,6 0-2-15,9-4 1 16,10-5-1-16,14-11 1 16,12-14-3-16,15-12 0 15,6-17-3-15,21-1-10 16,-7-27-23-16,23-2 0 15,-5-17-3-15,7 0 2 16</inkml:trace>
  <inkml:trace contextRef="#ctx0" brushRef="#br7" timeOffset="310090.2526">16988 14061 89 0,'-27'-3'41'0,"18"13"1"15,-11-2-1-15,0 12-36 16,10 7-2-16,2 12-1 15,1 6-1-15,-1 14 0 16,-3 9-1-16,2 5 0 16,-2 8-1-16,1-1-1 15,3-1-1-15,-2-10-2 16,9-4-1-16,-1-19-3 15,18-4-18-15,-10-30-15 0,18-9 2 16,-7-25-2-16,11-6 3 16</inkml:trace>
  <inkml:trace contextRef="#ctx0" brushRef="#br7" timeOffset="310455.2526">17295 14049 60 0,'-7'-15'40'0,"7"15"0"16,-18-1 1-16,9 19-27 15,-11 5-7-15,5 21-1 16,-6 11-1-16,-2 16-2 15,-1 7-1-15,3 6-1 16,-1 2 0-16,7-3-2 16,3-4-2-16,0-13-5 15,18 0-21-15,-10-28-13 16,11-1 1-16,-5-24-3 15</inkml:trace>
  <inkml:trace contextRef="#ctx0" brushRef="#br7" timeOffset="310858.2526">17596 14561 82 0,'0'0'41'16,"-12"-1"-2"-16,5 17 1 15,-5 3-37-15,-6 14 0 16,0 4-2-16,1 8-1 16,-2 3 0-16,5 0-2 15,3 1 0-15,4-11-2 16,11-4-5-16,-4-22-29 15,22-6-1-15,-3-22-1 16,15-6 0-16</inkml:trace>
  <inkml:trace contextRef="#ctx0" brushRef="#br7" timeOffset="311262.2526">17715 14362 80 0,'-18'7'40'15,"18"13"0"-15,-11-4 0 16,16 5-35-16,-2 4-2 15,5 4 0-15,5 1 0 16,-1 6-1-16,-1 0 1 16,-1 4-2-16,-1 0 1 15,-4 1-2-15,-3-3 0 16,-1-4-1-16,-2-5 1 15,-3-6-1-15,3-9 1 0,1-14-1 16,0 0 1-16,12-21 1 16,1-5-1-16,2-4 1 15,2-7 0-15,4-1 0 16,-1-1 0-16,2 4 0 15,-5 6-1-15,0 7 0 16,-5 8 0-16,-12 14 0 16,17-1 0-16,-12 14-1 15,-1 9-1-15,0 7-1 16,3 5-2-16,1 1-4 15,14 13-14-15,-13-14-17 16,20 1-1-16,-4-11-2 16,13-4 3-16</inkml:trace>
  <inkml:trace contextRef="#ctx0" brushRef="#br7" timeOffset="311788.2526">18334 14510 91 0,'-19'2'40'0,"-11"-2"2"15,9 18-4-15,-5 0-34 16,5 9-1-16,3 4-2 16,4 6 1-16,6-2-2 15,8 0 0-15,5-5-1 16,7-6 0-16,5-8 1 15,4-9-2-15,1-10 3 16,2-10-1-16,0-8 0 16,1-7 1-16,-4-4-1 0,-4-2 0 15,-1 0 0-15,-2 3 0 16,-5 8-1-16,-3 7 0 15,-6 16 1-15,0 0-1 16,4 22 0-16,-9 11 1 16,-4 11-1-16,-2 10-1 15,-3 11 1-15,-3 5 0 16,0 2 1-16,-3 0-1 15,4-5 1-15,-3-8 0 16,4-9 0-16,2-11 2 16,3-14-1-16,3-12 0 15,7-13 0-15,-7-20 0 16,6-6 0-16,2-10-1 15,4-8 1-15,5-4-1 0,4-5 1 16,2 1-1-16,3 4 0 16,3 5 2-16,0 5-4 15,5 1-2-15,7 16-13 16,-13-11-16-16,16 16-6 15,-9-6-3-15,14 10 1 16</inkml:trace>
  <inkml:trace contextRef="#ctx0" brushRef="#br7" timeOffset="311941.2526">18841 14701 71 0,'-20'11'43'16,"5"4"-2"-16,-11-14-2 15,7 0-25-15,19-1-52 0,-21-24-5 16,23 14 1-16,-5-8-2 15</inkml:trace>
  <inkml:trace contextRef="#ctx0" brushRef="#br5" timeOffset="315345.2526">16246 15528 32 0,'0'0'35'16,"-18"-19"1"-16,18 19 1 15,-13-13-21-15,13 13-8 16,0 0-2-16,0 0-1 16,4 20-1-16,2 6-2 0,0 10 1 15,0 10-2 1,-1 12 1-16,-2 11-3 0,-1 8 1 15,-4 6-2-15,0 4-1 16,-2-12 0-16,7 6-11 16,-8-23-22-16,11-4-1 15,-4-21-1-15,9-9 1 16</inkml:trace>
  <inkml:trace contextRef="#ctx0" brushRef="#br5" timeOffset="315585.2526">15956 15670 61 0,'-47'-14'39'0,"16"14"-1"16,4-4 1-16,27 4-34 15,0 0-2-15,32-3-1 16,10-4 0-16,15-1-1 15,9-1-1-15,11-2-1 16,7 0-2-16,4-3-3 16,8 18-18-16,-10-13-13 15,5 14-1-15,-19-3 0 16,4 10 0-16</inkml:trace>
  <inkml:trace contextRef="#ctx0" brushRef="#br5" timeOffset="315953.2526">16888 15823 52 0,'-25'4'38'16,"12"7"-1"-16,-10-2 0 15,5 14-28-15,-6 4-3 16,5 10-1-16,0 7-2 15,5 6 0-15,8 1-2 16,7-2 2-16,8-5-2 16,11-11 0-16,8-12-1 15,10-15 2-15,5-14-2 16,1-15 1-16,-1-12 0 15,-4-8-1-15,-5-7 1 16,-10-1-1-16,-8-1 1 16,-14 9-1-16,-12 3 0 0,-8 6-1 15,-5 7 0-15,-4 6-1 16,2 8-1-16,0 2-2 15,11 7-3-15,0-12-17 16,26 14-13-16,0-11 0 16,20 4-1-16,0-12 2 15</inkml:trace>
  <inkml:trace contextRef="#ctx0" brushRef="#br5" timeOffset="316178.2526">17477 15306 64 0,'0'0'39'15,"-31"2"-2"-15,14 27 1 0,-8 11-32 16,1 19-4-16,1 15 1 16,1 15-1-16,4 7 0 15,0 8-2-15,9 2 0 16,1-5-3-16,11-8-1 15,-3-24-10-15,17-3-25 16,-6-28 1-16,9-10-1 16,-6-28 1-16</inkml:trace>
  <inkml:trace contextRef="#ctx0" brushRef="#br5" timeOffset="316359.2526">17238 15873 68 0,'-23'-16'39'0,"23"16"0"16,0 0-1-16,23-9-34 15,12 9-2-15,11-1-3 16,12 4-3-16,-1-6-9 16,18 14-24-16,-10-7-1 15,6 11-1-15,-16-10 1 16</inkml:trace>
  <inkml:trace contextRef="#ctx0" brushRef="#br5" timeOffset="316735.2526">17858 15931 62 0,'-14'-1'37'16,"-11"-9"1"-16,6 13 0 15,-17-3-32-15,7 9-1 0,-4 4-2 16,2 12 1-16,-5 5-1 16,5 13 1-16,-3 2-1 15,8 3-1-15,6-3 0 16,8-2-1-16,14-11 0 15,12-9 0-15,12-21 0 16,11-17 0-16,10-12-1 16,6-11 1-16,2-10 0 15,-2-4-1-15,-6-2 1 16,-8 6-1-16,-10 9 0 15,-8 9 1-15,-10 7-1 16,-11 23 1-16,0 0-1 16,0 0 0-16,-15 27 0 15,8-1 0-15,3 4-1 16,2 0-2-16,7 2 0 0,0-7-2 15,12 1-5-15,-6-24-13 16,19 6-18-16,-8-21 0 16,16-2 0-16,-6-19 2 15</inkml:trace>
  <inkml:trace contextRef="#ctx0" brushRef="#br5" timeOffset="316907.2526">18356 15453 82 0,'-1'13'42'16,"-16"11"-2"-16,4 35-1 15,-5 8-34-15,-2 12-3 16,-2 10-2-16,4 7-4 16,6 11-11-16,-9-20-26 0,19 3 0 15,-4-22-2-15,14-6 1 16</inkml:trace>
  <inkml:trace contextRef="#ctx0" brushRef="#br5" timeOffset="317921.2526">23037 15132 46 0,'11'-14'34'16,"1"13"2"-16,-12 1-1 16,-7 20-25-16,-18 10-4 15,-3 20-1-15,-15 13-1 16,-8 25-2-16,-15 9 1 15,-5 15-2-15,-2 1 1 16,5-4-3-16,12-3-1 16,7-25-11-16,23-3-23 0,9-31-1 15,26-8-1-15,10-29-1 16</inkml:trace>
  <inkml:trace contextRef="#ctx0" brushRef="#br5" timeOffset="318612.2526">23077 15663 38 0,'0'0'37'15,"0"0"1"-15,0 0-1 16,10-26-13-16,12 15-19 0,0-3-1 16,10 4 0-16,-6 2-1 15,1 7-1-15,-5 3 0 16,-2 7 0-16,-9 6-1 15,-7 5 0-15,-8 8-1 16,-8 4 1-16,-5 5-1 16,-8 4 1-16,-5 4-1 15,-1 1 1-15,-2 1-1 16,6-4 1-16,2-3-1 15,8-5 0-15,8-6 0 16,9-7-1-16,10-8-1 16,12-11-1-16,11-5-1 15,9-12-2-15,13-2-4 16,-4-18-9-16,17 7-16 0,-11-16-2 15,4 10 2-15,-15-18 14 16,6 15 11-16,-20-4 4 16,-6 3 8-16,-4 13 9 15,-20-6 18-15,5 13 5 16,-14-5-3-16,7 22-11 15,-17-7-8-15,6 16-3 16,-6-3-3-16,4 15 1 16,-4-3-2-16,5 7-1 15,0-2 0-15,8 5-1 16,0-3-1-16,8 0-1 15,5-5 0-15,5-2 0 16,6-3-1-16,3-5 1 16,1-1-1-16,0 2 1 0,-2 0-1 15,-3 1 0-15,-5 5 0 16,-6 0 0-16,-6 8-2 15,-6-3-1-15,-2 4-3 16,-10-11-8-16,13 14-23 16,-15-20-1-16,11 1-2 15,-5-13 1-15</inkml:trace>
  <inkml:trace contextRef="#ctx0" brushRef="#br5" timeOffset="318803.2526">23632 15671 74 0,'-5'-20'40'15,"0"-10"0"-15,16 11 2 16,2-3-36-16,14-5-4 16,11-2-5-16,5-13-11 15,16 14-25-15,-5-8 1 16,9 11-3-16,-7-6-1 15</inkml:trace>
  <inkml:trace contextRef="#ctx0" brushRef="#br5" timeOffset="319491.2526">23093 13893 75 0,'1'-21'39'16,"-1"21"-3"-16,-5-15 1 15,0 26-32-15,-9 7-2 16,-3 20 0-16,-10 11-1 15,-5 13-1-15,-5 6 0 16,-1 8-2-16,0 3 0 16,5-7-2-16,9-4-3 15,1-25-22-15,26 1-8 16,3-28-1-16,24-6-1 15</inkml:trace>
  <inkml:trace contextRef="#ctx0" brushRef="#br5" timeOffset="319798.2526">23386 14111 74 0,'-32'10'38'0,"0"17"-2"16,-11-1 2-16,8 11-32 15,-2-2-3-15,12 2 0 16,6-6-2-16,15-1 1 15,8-8-1-15,20-9 0 16,15-9-1-16,11-7 0 16,7-5 0-16,1-2 0 15,4 0 0-15,-11 4 0 16,-4 6 0-16,-15 8 0 0,-15 12 0 15,-12 9 0-15,-14 8-1 16,-8 4 0-16,-6 5-2 16,-5-5-2-16,8 6-23 15,-7-19-10-15,13-3 1 16,-1-17-2-16</inkml:trace>
  <inkml:trace contextRef="#ctx0" brushRef="#br5" timeOffset="319989.2526">23521 14120 92 0,'-2'-17'42'0,"-2"-7"-1"0,18 11-2 15,8-5-37-15,7-9-7 16,21 9-30-16,-6-10-4 15,14 12 0-15,-6-8-4 16</inkml:trace>
  <inkml:trace contextRef="#ctx0" brushRef="#br5" timeOffset="320580.2526">23046 12581 82 0,'18'-11'39'16,"-18"11"-3"-16,0 0 0 15,-7 20-32-15,-14 15 0 16,-12 14-1-16,-4 22 1 15,-11 12-2-15,-3 12-1 16,-4 4-1-16,5 2-1 16,9-3-2-16,11-19-7 15,20-4-28-15,8-25 1 0,24-12-3 16,9-26 2-16</inkml:trace>
  <inkml:trace contextRef="#ctx0" brushRef="#br5" timeOffset="320895.2526">23393 12916 95 0,'-26'-22'37'16,"8"17"2"-16,-11-4-4 15,5 18-30-15,0 5-2 16,3 6-1-16,3 6 0 0,6 0-1 15,7 5 0-15,9-1 0 16,5-1-1-16,10-3 0 16,6-5 0-16,6-2 0 15,4-1 0-15,-2-3 0 16,-3 1-1-16,-4 5 1 15,-5-2-1-15,-8 4 1 16,-8 3-2-16,-9-2-1 16,-2 4-2-16,-9-8-7 15,12 7-25-15,-12-14-1 16,9 6-1-16,6-19 0 15</inkml:trace>
  <inkml:trace contextRef="#ctx0" brushRef="#br5" timeOffset="321091.2526">23481 12821 103 0,'-13'-23'40'15,"16"9"0"-15,0-6-2 16,14 6-36-16,15 1-5 15,3-12-12-15,15 14-24 16,-3-7 0-16,9 8-1 16,-6-1-1-16</inkml:trace>
  <inkml:trace contextRef="#ctx0" brushRef="#br5" timeOffset="321692.2526">23171 11187 82 0,'0'0'36'0,"-11"-16"0"0,-1 26 0 15,-9 7-33-15,0 18 1 16,-10 14-2-16,-7 16 1 15,-5 10-1-15,-2 13 2 16,-3 4-3-16,6 2-1 16,3-4-1-16,7-9-3 15,20-1-18-15,0-30-15 16,20-4 1-16,6-27-5 15,18-9 4-15</inkml:trace>
  <inkml:trace contextRef="#ctx0" brushRef="#br5" timeOffset="322030.2526">23307 11565 94 0,'0'0'37'0,"-20"-9"0"15,10 21 2-15,-4 1-35 16,-5 7-1-16,3 0 0 15,2 7 1-15,3-3-2 16,6 0 1-16,3-3-2 16,9 0 2-16,5-6-2 15,10 0 1-15,5-4-2 16,4 3 1-16,3 1-2 15,-4 0-1-15,-2 1 2 16,-5 5-3-16,-5 2 3 16,-9 3-3-16,-9 4 3 15,-6-2-3-15,-6 2 1 0,-3-1 0 16,0-1-1-16,-3-9-2 15,7 8-7-15,-9-20-25 16,20-7-1-16,0 0 0 16,7-17-1-16</inkml:trace>
  <inkml:trace contextRef="#ctx0" brushRef="#br5" timeOffset="322203.2526">23445 11582 103 0,'-12'-21'39'0,"12"21"2"15,6-27-3-15,17 11-35 16,5-1-3-16,10-4-4 0,18 7-27 16,-8-12-8-16,11 8 0 15,-8-5-2-15</inkml:trace>
  <inkml:trace contextRef="#ctx0" brushRef="#br5" timeOffset="322812.2526">23130 9993 104 0,'0'0'37'0,"0"0"0"15,-13 38-2-15,-6 4-33 16,1 18 0-16,-14 12-1 16,0 18 2-16,-7 7-3 15,-3 3 2-15,4 0-2 16,3-10 0-16,11-10-2 15,4-16-3-15,21-5-21 0,-1-31-15 16,20-9 5-16,8-20-3 16,13-10 2-16</inkml:trace>
  <inkml:trace contextRef="#ctx0" brushRef="#br5" timeOffset="323142.2526">23335 10385 105 0,'-25'-7'38'0,"6"15"1"15,-13 3-1-15,3 8-33 16,2 4-2-16,7 6 0 16,4-3-1-16,5 1 0 15,7 0-1-15,8-3 1 0,9-3-2 16,5-2 1-16,8-1-1 15,4-1 0-15,4-2-1 16,-2 0 1-16,-2 0 0 16,-3 2 0-16,-6 2-1 15,-4-1 1-15,-8 1 0 16,-4 0-1-16,-6 3 0 15,-6-2-1-15,1 3-1 16,-8-6-2-16,6 6-8 16,-10-12-24-16,14 0-2 15,4-11 1-15,0 0-1 16</inkml:trace>
  <inkml:trace contextRef="#ctx0" brushRef="#br5" timeOffset="323328.2526">23444 10323 115 0,'-20'-6'41'0,"20"6"1"16,0 0-2-16,18-15-40 15,21-3-1-15,9-11-6 16,23 2-29-16,-7-9-4 15,13 3 0-15,-5-7 0 16</inkml:trace>
  <inkml:trace contextRef="#ctx0" brushRef="#br5" timeOffset="323908.2526">22905 8675 82 0,'6'-16'37'15,"-8"1"0"-15,2 15 0 0,0 0-30 16,-3 20 0-16,-10 10-1 16,-2 16-1-16,-9 11 0 15,-5 14-2-15,-6 8 0 16,-1 7-1-16,3 0-1 15,-1-6-4-15,19-2-8 16,-1-23-27-16,24-8-1 16,6-24 0-16,18-11-1 15</inkml:trace>
  <inkml:trace contextRef="#ctx0" brushRef="#br5" timeOffset="324246.2526">23126 8903 108 0,'-28'2'39'0,"7"13"0"16,-11 1 0-16,12 10-36 16,-3 1-1-16,9 3 0 15,6-1-1-15,8 2 0 16,8-6 0-16,13 0 0 15,10-6-1-15,9-2 0 16,7-3 0-16,1 0 0 16,-1 0 0-16,-4-2 0 15,-5 5 0-15,-9 1 0 16,-10 3 0-16,-10 2-1 15,-9 3 0-15,-9 0 0 16,-5 3-1-16,-2-6-1 0,1 3-4 16,-11-17-29-16,16 5-3 15,-3-17 0-15,13 3-1 16</inkml:trace>
  <inkml:trace contextRef="#ctx0" brushRef="#br5" timeOffset="324430.2526">23304 8864 102 0,'-17'-14'42'16,"17"14"0"-16,0-13-2 16,23 1-23-16,12 5-17 15,14-4-4-15,17 11-22 16,0-11-14-16,13 12-2 15,-8 2 1-15,8 14-3 0</inkml:trace>
  <inkml:trace contextRef="#ctx0" brushRef="#br5" timeOffset="325867.2526">15226 15347 52 0,'0'0'35'16,"-16"-11"-2"-16,16 11-2 15,12-13-29-15,8 4-1 0,5-2 0 16,9 3 1-16,8 1-1 16,4 3 0-16,4 2 0 15,8 4 0-15,3 0 0 16,10 3 0-16,5-1 0 15,8 2 1-15,4-5-1 16,8-2 2-16,7-2-1 16,11-3-1-16,7-3 0 15,4-1 0-15,4-2 0 16,6-2-1-16,6 1 0 15,5-1 1-15,1 2-1 16,4-1 1-16,-3 0 0 0,7 0-1 16,1 0 1-16,4 1 0 15,0 1-1-15,0-1 1 16,3 2 0-16,0-1-1 15,-2 5 0-15,-4 0 1 16,-5 5-1-16,-1-1 0 16,-1 7 0-16,-5-3 0 15,-10 5 0-15,1-1 0 16,-2 1 0-16,5-1 0 15,-3 1 0-15,-4-5 0 16,-2-2 0-16,3 1 0 16,-3-2-1-16,-1 0 1 15,-5-1 0-15,-7 0 0 16,-6 1 0-16,-8 4 0 15,-7 0-1-15,-5 6 1 0,-8-3 0 16,-4 4 0-16,-3-2 0 16,-1 3 0-16,-6-2 0 15,1-3 1-15,-2-2 0 16,1 1 0-16,0-5 0 15,-2 0 0-15,-3-5 0 16,2 3 0-16,0-3 0 16,3 1 0-16,3-2 0 15,-2-3-1-15,4 0 0 16,3 1 1-16,2-4-1 15,6-3 1-15,2 0-1 16,3-7 0-16,5 4 0 16,6-5 0-16,1 0 1 15,0 0 0-15,-2 2-1 0,3 2 0 16,-3 3 0-16,-3 3 1 15,-2 7-1-15,-4 1 0 16,0 2 0-16,-2 4 0 16,-2 2 0-16,2 1 1 15,1-1-1-15,0 2 0 16,-1-2 0-16,4-1 0 15,-2 0 1-15,4-4-1 16,-2 1 0-16,0-2 0 16,-3-2 1-16,-3-1-1 15,-2 1 0-15,-7-5 0 16,-8 4-1-16,-6-4-1 15,-5 2 0-15,-11-2-1 16,-5 4-1-16,-12-7-4 0,8 16-19 16,-22-13-11-16,0 7-2 15,-17 3 1-15</inkml:trace>
  <inkml:trace contextRef="#ctx0" brushRef="#br5" timeOffset="331764.2526">23801 6890 45 0,'-2'-21'29'0,"-1"-5"2"15,-2 3-4-15,-12-13-10 16,11 12-4-16,-17-11-1 16,5 10-3-16,-8-6-2 0,0 9-1 15,-7-4-2-15,2 7-1 16,-6-1 0-16,1 6-1 15,-3 2 1-15,0 6 0 16,-3 4 0-16,3 7-1 16,-3 7 1-16,1 9 0 15,1 6-1-15,3 7 0 16,1 3 0-16,6 0 0 15,1-2-2-15,6-6 1 16,6-5-1-16,9-11 0 16,8-13 0-16,3-21 0 15,7-11 0-15,0-10 0 16,2-9 0-16,1-7-1 15,-7-4 2-15,-8-3-2 0,-9 6 2 16,-11 6-2-16,-13 8 1 16,-8 7 0-16,-14 9 0 15,-10 12 1-15,-7 10-1 16,-6 11 0-16,-4 9 1 15,3 11 0-15,-3 9-1 16,3 8 0-16,6 7 0 16,5 2 1-16,7 2-1 15,6-2 1-15,9-6-1 16,10-6 0-16,9-8 0 15,8-13 1-15,8-10-1 16,13-7-1-16,0-25 1 16,7-5-2-16,0-7 2 15,-4-7-1-15,-7-3 1 16,-9-3-1-16,-14 4 1 0,-13 4-1 15,-14 7 2-15,-11 8-1 16,-15 11 0-16,-9 8 0 16,-12 9 0-16,-7 11 0 15,-4 8 0-15,-2 13 0 16,0 7-1-16,3 7 3 15,2 2-2-15,7 1 1 16,10-1-1-16,15-4 2 16,12-9-2-16,15-9 1 15,12-8-1-15,11-11-1 16,10-13 1-16,6-10 0 15,5-7-1-15,0-8 0 16,-3-5 0-16,-6-7 0 16,-8-3 0-16,-10 1 0 0,-10 6 0 15,-14 3-1-15,-11 8 2 16,-12 6 0-16,-14 14-1 15,-12 10 1-15,-5 10 0 16,-8 13 1-16,-4 7-1 16,1 11 3-16,0 7-3 15,4 5 3-15,6 3-3 16,13 0 2-16,10-4-1 15,14-4 1-15,15-11-3 16,15-7 1-16,15-13 0 16,15-11-1-16,15-9 1 15,-3-27 0-15,10-5 0 16,0-11-1-16,-1-5 1 15,-8-9-2-15,-7-2 1 0,-13 2-1 16,-14 2 2-16,-13 8-2 16,-16 7 2-16,-14 8-2 15,-13 8 2-15,-8 14 0 16,-8 10 1-16,-3 12-1 15,-11 11 1-15,3 11 2 16,5 10-3-16,1 9 3 16,9 7-2-16,9 3 1 15,7 1-1-15,11-1 1 16,16-7-2-16,14-7 0 15,12-8 0-15,10-8 0 16,12-14-1-16,13-19 1 16,0 0-1-16,0 0 1 0,-6-24 0 15,5 0-1 1,-8-6 1-16,-6 0-1 0,-9-1 1 15,-13 1-1-15,-10 5 1 16,-15 8 0-16,-10 5 0 16,-10 11-1-16,-8 9 1 15,-9 11 1-15,-5 14-1 16,-1 9 0-16,-3 13 0 15,5 10-1-15,5 9 1 16,7 6-1-16,8-2 0 16,8-2 0-16,19-3 0 15,12-7-1-15,11-9 2 16,16-9 0-16,9-13-1 15,11-7 1-15,8-8-1 0,1-9 0 16,2-10 1-16,-3-6-1 16,-7-8 0-16,-8-6 0 15,-9 2 0-15,-14-3 0 16,-13 9 1-16,-12 3-1 15,-16 8 0-15,-7 11 1 16,-9 14 0-16,-8 10 0 16,-5 13 1-16,1 9-1 15,1 7 1-15,3 14 0 16,7 5-1-16,9 8 0 15,7 3 0-15,8 3-1 16,13-1 1-16,11-3 0 16,11-8-1-16,15-11 0 15,8-12 3-15,10-8-2 16,8-15 1-16,6-14-1 0,1-11 0 15,0-11 0-15,-2-9 0 16,-7-3-1-16,-9-3-1 16,-6-3 1-16,-12 4-1 15,-9 4 2-15,-11 8 2 16,-11 10-2-16,-8 9 1 15,-10 11 0-15,-5 14 1 16,-9 13-1-16,-4 16 1 16,-1 14-1-16,-1 13 0 15,6 7 1-15,9 11-1 16,8 5 1-16,12 0-2 15,17-2 2-15,15-8-1 16,11-9-1-16,15-11-1 16,11-13 0-16,9-13 0 0,9-14 0 15,2-12 0-15,0-12 0 16,-3-10-1-16,-6-10 2 15,-8-8 0-15,-12-9-1 16,-8-4 2-16,-15-3-1 16,-11 2 0-16,-9 4 0 15,-14 7 0-15,-6 12 1 16,-5 16-1-16,-4 18 1 15,-2 18-2-15,-1 15 3 16,6 17-3-16,9 11 0 16,8 9 1-16,11 6-1 15,12 3 1-15,9-3-1 16,17-8 1-16,8-1 0 15,11-13 1-15,8-8-2 0,8-11 1 16,7-15-1-16,5-12 1 16,2-11-2-16,-3-10 1 15,-3-10-2-15,-6-8 1 16,-8-5 1-16,-9-3 1 15,-11 1-1-15,-18-7 0 16,3 24 1-16,-17 0 0 16,-6 13 1-16,-4 13-1 15,-4 15 1-15,2 17-1 16,-1 14 1-16,3 14-1 15,7 11 1-15,7 7-1 16,8-3 0-16,11 2 0 16,7-8-1-16,9-11 1 15,10-8 0-15,7-17 0 0,2-15-1 16,4-15 0-16,2-12 0 15,-3-17 1-15,-3-4-1 16,-4-11 0-16,-7-3 0 16,-7-6 1-16,-7 0-1 15,-5 0 1-15,-14 0 0 16,4 13 0-16,-13 1 1 15,-7 12 0-15,-2 10 0 16,-1 13-1-16,-3 17 2 16,-1 14-2-16,3 14 1 15,6 12-1-15,6 8 0 16,6 2-1-16,7 1 1 15,8-5 0-15,7-10-3 0,6-11 2 16,7-14-1-16,5-15 0 16,3-14 0-16,0-15 1 15,-2-12-2-15,-7-11 2 16,-5-7 1-16,-7-7 0 15,-9-4 0-15,-11 8 0 16,-7-14-1-16,-10 14 1 16,-11 7 0-16,-6 13 1 15,-4 9-1-15,-8 14 1 16,0 15 0-16,4 15 0 15,2 14 0-15,7 16 0 16,8 8-1-16,16 5 0 16,12 4 0-16,17-6 0 15,13 0-1-15,14-13 0 16,12-13-2-16,15-15 3 0,11-19-2 15,5-14 2-15,5-17-2 16,0-15 2-16,-3-16-1 16,-7-15 0-16,-8-11 1 15,-9-3-1-15,-14-2 1 16,-14 4 0-16,-14 5 1 15,-13 10-2-15,-11 9 1 16,-2 11 1-16,-21 34-1 16,0 13 1-16,-1 21-2 15,1 20 1-15,-1 13 0 16,7 14 0-16,7 7 0 15,6 8 1-15,10-6-2 16,11-6 2-16,13-14 0 16,16-17-1-16,15-15 1 0,17-14-1 15,14-19 0-15,10-16 0 16,12-20 0-16,9-17 0 15,3-12-1-15,1-11 0 16,-9 0 0-16,-6-4 1 16,-14 4-1-16,-16 7 0 15,-13 10 1-15,-20 17-1 16,-14 17 1-16,-15 14 1 15,-9 14-1-15,-9 14 0 16,-4 8 2-16,0 10-2 16,0-74 1-16,6 86 0 15,-6-86-1-15,28 88 1 16,-28-88-2-16,53 80 2 0,-53-80-1 15,95 65 0-15,-35-43 0 16,10-1 2-16,71-5 0 16,38-22-3-16,21-16 2 15,3-24-3-15,2-14 2 16,-18-13-1-16,-24 7 1 15,-38 9-3-15,-35 20 2 16,-18 11 0-16,-17 12 0 16,-16 16 1-16,-16 13 0 15,-14 16 1-15,-7 11-1 16,-2-42 1-16,3 57-1 15,-3-57 1-15,8 70-1 16,-8-70 2-16,29 81-3 16,-29-81 2-16,61 81 0 0,-13-49 0 15,12-3-2 1,7-6 1-16,14-2 1 0,13-8-2 15,10-3 2-15,47-6 0 16,91-18-2-16,2-24 0 16,1-15 1-16,-27-6-1 15,-36-11 0-15,-45 16 1 16,-42 22 0-16,-40 18-3 15,-55 14 4-15,0 0-1 16,46 33 0-16,-46-33 2 16,14 55-3-16,-14-55 2 15,10 73 0-15,-10-73 0 16,26 78 1-16,-26-78-1 15,56 68 0-15,-56-68-2 0,100 57 4 16,-31-36-4 0,18-7 0-16,11-2 0 0,12-12 1 15,-18-7 1-15,175-16-2 16,11-22-1-16,5-8 0 15,-17-8 1-15,-28 10 1 16,-49 3 0-16,-119 41-2 16,0 4-1-16,-70 3 3 15,73 30 2-15,-73-30-1 16,51 49 1-16,-51-49-3 15,46 55 3-15,-46-55-1 16,52 51 1-16,-52-51 0 16,77 43-2-16,-26-31 0 15,10-3-1-15,13-9 4 16,5-10-2-16,113-11-1 0,14-24-1 15,19-18-1-15,3-22-2 16,-13-12-6-16,-20 13-15 16,-50 5-16-16,-66 27-2 15,-28 0-1-15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14/10/2014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3131365"/>
              </p:ext>
            </p:extLst>
          </p:nvPr>
        </p:nvGraphicFramePr>
        <p:xfrm>
          <a:off x="214283" y="6858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3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the objectives of the unit on Metals</a:t>
                      </a:r>
                      <a:endParaRPr lang="en-NZ" sz="36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doing in the new unit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Book marking and </a:t>
                      </a:r>
                      <a:r>
                        <a:rPr lang="en-NZ" sz="36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3440" y="280080"/>
              <a:ext cx="8970120" cy="6203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560" y="270720"/>
                <a:ext cx="8988480" cy="622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22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5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8324</TotalTime>
  <Words>143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525</cp:revision>
  <dcterms:created xsi:type="dcterms:W3CDTF">2006-08-16T00:00:00Z</dcterms:created>
  <dcterms:modified xsi:type="dcterms:W3CDTF">2014-10-14T05:05:17Z</dcterms:modified>
</cp:coreProperties>
</file>