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1"/>
  </p:notesMasterIdLst>
  <p:sldIdLst>
    <p:sldId id="275" r:id="rId2"/>
    <p:sldId id="281" r:id="rId3"/>
    <p:sldId id="563" r:id="rId4"/>
    <p:sldId id="564" r:id="rId5"/>
    <p:sldId id="565" r:id="rId6"/>
    <p:sldId id="566" r:id="rId7"/>
    <p:sldId id="567" r:id="rId8"/>
    <p:sldId id="568" r:id="rId9"/>
    <p:sldId id="569" r:id="rId10"/>
    <p:sldId id="570" r:id="rId11"/>
    <p:sldId id="571" r:id="rId12"/>
    <p:sldId id="572" r:id="rId13"/>
    <p:sldId id="573" r:id="rId14"/>
    <p:sldId id="574" r:id="rId15"/>
    <p:sldId id="575" r:id="rId16"/>
    <p:sldId id="576" r:id="rId17"/>
    <p:sldId id="577" r:id="rId18"/>
    <p:sldId id="578" r:id="rId19"/>
    <p:sldId id="579" r:id="rId20"/>
    <p:sldId id="580" r:id="rId21"/>
    <p:sldId id="581" r:id="rId22"/>
    <p:sldId id="582" r:id="rId23"/>
    <p:sldId id="583" r:id="rId24"/>
    <p:sldId id="584" r:id="rId25"/>
    <p:sldId id="585" r:id="rId26"/>
    <p:sldId id="586" r:id="rId27"/>
    <p:sldId id="587" r:id="rId28"/>
    <p:sldId id="588" r:id="rId29"/>
    <p:sldId id="58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21" autoAdjust="0"/>
    <p:restoredTop sz="94660"/>
  </p:normalViewPr>
  <p:slideViewPr>
    <p:cSldViewPr>
      <p:cViewPr varScale="1">
        <p:scale>
          <a:sx n="75" d="100"/>
          <a:sy n="75" d="100"/>
        </p:scale>
        <p:origin x="780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25/09/2014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4954248"/>
              </p:ext>
            </p:extLst>
          </p:nvPr>
        </p:nvGraphicFramePr>
        <p:xfrm>
          <a:off x="214283" y="685801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Mrs </a:t>
                      </a:r>
                      <a:r>
                        <a:rPr lang="en-NZ" sz="28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Wati’s</a:t>
                      </a: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cool method for research without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plagiarism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ensure you are honest with research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the COW in the lab for our projects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Book marking and </a:t>
                      </a:r>
                      <a:r>
                        <a:rPr lang="en-NZ" sz="28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time well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47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17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77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05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57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14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27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47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94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48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217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303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756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95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165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96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57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32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57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391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23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59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67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98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67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81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22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8234</TotalTime>
  <Words>156</Words>
  <Application>Microsoft Office PowerPoint</Application>
  <PresentationFormat>On-screen Show (4:3)</PresentationFormat>
  <Paragraphs>28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518</cp:revision>
  <dcterms:created xsi:type="dcterms:W3CDTF">2006-08-16T00:00:00Z</dcterms:created>
  <dcterms:modified xsi:type="dcterms:W3CDTF">2014-09-24T22:00:02Z</dcterms:modified>
</cp:coreProperties>
</file>