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5" r:id="rId2"/>
    <p:sldId id="562" r:id="rId3"/>
    <p:sldId id="281" r:id="rId4"/>
    <p:sldId id="560" r:id="rId5"/>
    <p:sldId id="5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C8"/>
    <a:srgbClr val="E8F3FF"/>
    <a:srgbClr val="FF787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4" autoAdjust="0"/>
    <p:restoredTop sz="94660"/>
  </p:normalViewPr>
  <p:slideViewPr>
    <p:cSldViewPr>
      <p:cViewPr varScale="1">
        <p:scale>
          <a:sx n="75" d="100"/>
          <a:sy n="75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31T21:37:13.284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FF00"/>
    </inkml:brush>
    <inkml:brush xml:id="br6">
      <inkml:brushProperty name="width" value="0.05292" units="cm"/>
      <inkml:brushProperty name="height" value="0.05292" units="cm"/>
      <inkml:brushProperty name="color" value="#FFC000"/>
    </inkml:brush>
    <inkml:brush xml:id="br7">
      <inkml:brushProperty name="width" value="0.05292" units="cm"/>
      <inkml:brushProperty name="height" value="0.05292" units="cm"/>
      <inkml:brushProperty name="color" value="#C00000"/>
    </inkml:brush>
    <inkml:brush xml:id="br8">
      <inkml:brushProperty name="width" value="0.05292" units="cm"/>
      <inkml:brushProperty name="height" value="0.05292" units="cm"/>
      <inkml:brushProperty name="color" value="#92D050"/>
    </inkml:brush>
    <inkml:brush xml:id="br9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907 2087 80 0,'0'0'37'16,"0"0"0"-16,0 0 1 15,0 0-29-15,33-11-1 16,0 7-4-16,13 3 0 15,5 0 0-15,8 3-2 16,0 3 0-16,1 2-2 16,2 3-1-16,-5-2-1 15,2 3-4-15,-11-15-10 0,13 4-23 16,-7-10 2-1,13-5-2-15,-4-8 0 0</inkml:trace>
  <inkml:trace contextRef="#ctx0" brushRef="#br0" timeOffset="691.0395">2883 2108 90 0,'0'0'38'0,"0"10"0"15,14-3 1-15,1-11-34 0,14 4-1 16,7-3-1-16,11 0 0 15,5-2-1-15,11-1-1 16,2 0-1-16,-1-1-1 16,3 2-3-16,-9-8-10 15,7 11-25-15,-15-4 1 16,8 6-1-16,-12-3-2 15</inkml:trace>
  <inkml:trace contextRef="#ctx0" brushRef="#br0" timeOffset="1277.0728">4682 2126 81 0,'0'0'38'16,"-9"-11"-1"-16,21 13 2 15,-12-2-33-15,34-1 0 16,-5-2-2-16,13 1 1 16,2-2-2-16,8-2 0 0,6 1-1 15,3-1-2-15,3 0 0 16,-7 0-2-16,1 4-3 15,-12-9-12-15,6 14-21 16,-15-6 1-16,1 8-1 16,-15-5-1-16</inkml:trace>
  <inkml:trace contextRef="#ctx0" brushRef="#br0" timeOffset="1854.1061">6366 2154 96 0,'0'0'35'0,"0"0"0"16,3 14-5-16,-3-14-24 16,19 2-1-16,6-5-1 15,9 5 0-15,12-2-1 16,8-1-1-16,9 0 0 15,4-2-1-15,3 2 0 16,-5-2-2-16,1 5 0 16,-7-5-5-16,-5 13-6 0,-16-13-25 15,2 13 1-15,-14-11-1 16,-3 9-1-16</inkml:trace>
  <inkml:trace contextRef="#ctx0" brushRef="#br0" timeOffset="2478.1418">8060 2147 95 0,'4'11'38'15,"-4"-11"1"-15,33 1-2 16,-3-9-33-16,14 1 0 15,11-6-1-15,9 0-1 16,7-1 0-16,4-5-3 16,-2 6-1-16,-8-5-5 0,8 11-29 15,-24-1-2-15,-2 9-1 16,-15-1 0-16</inkml:trace>
  <inkml:trace contextRef="#ctx0" brushRef="#br0" timeOffset="3003.1718">9559 2183 82 0,'0'0'37'0,"-22"0"0"16,22 0 0-16,0 0-32 15,14 0 0-15,9-2-1 16,13-1-2-16,9-4 1 16,14 3 0-16,8-4-2 15,10-3 1-15,3 1-2 16,0 0 1-16,-5-3-2 15,-7 1 0-15,-3 7-4 16,-21-13-11-16,-1 15-22 16,-22-4 1-16,-4 8-2 15,-17-1 1-15</inkml:trace>
  <inkml:trace contextRef="#ctx0" brushRef="#br0" timeOffset="3440.1968">11227 2171 91 0,'16'0'38'15,"19"3"0"-15,7-15 0 16,18 1-35-16,2-4 0 15,10 0 0-15,5-4-2 16,1 2 0-16,-6-2-1 16,-1 4 0-16,-13 7-1 15,-7-1-3-15,-4 9-3 16,-18-8-16-16,4 18-15 15,-15-6 1-15,-2 10-2 16,-16-14 2-16</inkml:trace>
  <inkml:trace contextRef="#ctx0" brushRef="#br0" timeOffset="4055.232">13815 957 72 0,'0'0'36'0,"24"-73"-1"15,-24 73 2-15,0 0-30 16,0 0-4-16,0 0 3 16,0 0-1-16,-46 75 1 15,11 27-3-15,-5 22 2 16,-15 16-2-16,-7 10 0 15,-16 15-1-15,-8 9-2 16,-9-10 0-16,8-18-1 16,4-16 1-16,8-18-3 15,18-14-3-15,12-27-15 16,31-8-17-16,9-25 0 15,26-10-2-15,7-26 0 0</inkml:trace>
  <inkml:trace contextRef="#ctx0" brushRef="#br0" timeOffset="4754.2719">14457 2121 61 0,'0'0'37'0,"13"-4"0"16,4 9 2-16,0-14-21 15,17 10-12-15,5-11-1 0,16 5 0 16,7-7-2-16,10 3 0 16,3 4-4-16,0-3-1 15,4 12-6-15,-13-9-25 16,5 14-6-16,-12-3 1 15,2 5-1-15</inkml:trace>
  <inkml:trace contextRef="#ctx0" brushRef="#br0" timeOffset="5207.2976">16133 2192 82 0,'-15'-4'39'0,"15"4"-2"16,0 0 1-16,0 0-32 15,22-13-2-15,14 7-1 16,11-5 0-16,13 1 0 15,10-2-2-15,11-2 1 16,6 1-3-16,2 0-1 16,0 4-5-16,-13-10-27 15,6 17-5-15,-14-8 1 16,-3 14-2-16</inkml:trace>
  <inkml:trace contextRef="#ctx0" brushRef="#br0" timeOffset="5624.3217">17822 2199 74 0,'-19'0'39'0,"19"0"-1"15,15-5 0-15,13 0-28 16,7-1-7-16,15-1-1 15,9 2 0-15,8-4-1 16,5-5 0-16,3 6 0 16,3-4-1-16,0 0-2 15,0 9-2-15,-8-10-6 16,6 12-27-16,-19-3 0 15,2 13-2-15,-20-11 0 16</inkml:trace>
  <inkml:trace contextRef="#ctx0" brushRef="#br0" timeOffset="5986.3424">19589 2133 92 0,'0'0'40'0,"25"7"1"15,1-17-2-15,15 9-35 16,12-9-2-16,11 5 1 15,11-6-2-15,4 0 1 16,3-1-3-16,-3 1-2 16,6 12-8-16,-16-13-27 15,3 16-2-15,-15-12 0 16,-9 12-1-16</inkml:trace>
  <inkml:trace contextRef="#ctx0" brushRef="#br0" timeOffset="6526.3732">21582 2108 101 0,'-12'3'41'0,"12"-3"-1"16,22 3 0-16,6-4-38 15,2-4 0-15,13 6 0 16,8-6-1-16,9 2 0 15,5-3-1-15,7-2-1 16,8 1-2-16,-4-5-1 16,8 7-5-16,-16-13-27 0,11 12-3 15,-14-12 1-15,-1 10-1 16</inkml:trace>
  <inkml:trace contextRef="#ctx0" brushRef="#br0" timeOffset="7027.402">23373 2170 81 0,'0'0'39'0,"-11"6"0"15,33-3 0-15,7-8-17 16,20 5-20-16,14-3 0 16,11 2-1-16,6 0-1 15,2-2-2-15,8 3-4 16,-11-10-23-16,10 8-10 15,-11-7 0-15,5 2-1 16</inkml:trace>
  <inkml:trace contextRef="#ctx0" brushRef="#br0" timeOffset="7595.4342">25230 934 65 0,'8'-55'35'15,"-8"55"0"-15,0 0 0 16,-41 48-29-16,10 36-1 15,-15 41 0-15,-17 29-1 16,-7 12 0-16,-15 26 0 16,-2 17-1-16,2-3 2 0,4-17-2 15,8-16 1-15,5-15-3 16,11-16-3-16,11-28-6 15,18-9-28-15,4-29 0 16,15-12-1-16,0-31-2 16</inkml:trace>
  <inkml:trace contextRef="#ctx0" brushRef="#br0" timeOffset="8810.5039">1564 5027 55 0,'0'0'34'16,"0"0"1"-16,10-9-1 15,17 15-19-15,-5-13-5 16,18 10-3-16,8-7-1 0,14 4-3 16,8-3-2-16,11-4-3 15,17 6-11-15,3-14-23 16,20 1 1-16,-6-9-3 15,8 2 1-15</inkml:trace>
  <inkml:trace contextRef="#ctx0" brushRef="#br0" timeOffset="9215.5271">3411 4909 80 0,'15'1'37'16,"15"-2"0"-16,5-11 0 15,6 4-34-15,10-9 2 0,10 3-2 16,5-2-2-16,6-1-1 15,4 2-3-15,-4-6-4 16,7 9-29-16,-13-3 0 16,1 11 0-16,-14-5-3 15</inkml:trace>
  <inkml:trace contextRef="#ctx0" brushRef="#br0" timeOffset="9584.5482">4925 4835 83 0,'16'7'39'15,"9"-5"0"-15,-3-11-1 16,22 3-33-16,-4-7-1 16,14 1-2-16,2-5 0 15,9 3 0-15,2 0-2 16,5-1-1-16,2 8-3 0,-9-7-5 15,7 17-28-15,-15-8-1 16,4 13 0-16,-12-10-1 16</inkml:trace>
  <inkml:trace contextRef="#ctx0" brushRef="#br0" timeOffset="9945.5687">6898 4787 91 0,'22'9'38'0,"-3"-13"1"15,14 8-1-15,12-10-35 16,0 2 0-16,8-3-1 16,8-1-2-16,5 1-2 15,0-8-5-15,9 9-30 16,-12-8 0-16,6 7-1 15,-11-4-2-15</inkml:trace>
  <inkml:trace contextRef="#ctx0" brushRef="#br0" timeOffset="10366.5929">8676 4719 87 0,'11'3'38'16,"2"5"1"-16,-13-8 0 15,31-11-34-15,-9 6-1 16,10 2 0-16,7-3-2 16,8-2-1-16,3 1 0 15,5-2 0-15,3 3-2 16,1 0-2-16,5 3-3 15,-15-11-19-15,12 14-14 16,-14-8 1-16,7 5-2 0,-9-9 0 16</inkml:trace>
  <inkml:trace contextRef="#ctx0" brushRef="#br0" timeOffset="10696.6118">10542 4673 87 0,'0'0'38'15,"0"0"0"-15,0 0 1 16,0 0-34-16,0 0 0 16,11 0-2-16,6-2-1 15,9-2 0-15,7-1-1 16,10-1 0-16,8 1-1 15,3-3-2-15,9 3-3 16,-4-9-5-16,9 13-28 16,-11-7 0-16,3 7-1 15,-11-7-1-15</inkml:trace>
  <inkml:trace contextRef="#ctx0" brushRef="#br0" timeOffset="10966.6273">11780 4814 90 0,'0'0'39'0,"15"13"0"16,-15-13 1-16,22-7-35 15,-7-1 0-15,4 1-3 16,9-6 0-16,9 1-1 16,8-3-1-16,5-1-2 15,12 5-3-15,-1-6-4 16,15 17-22-16,-11-13-9 15,13 17 2-15,-10-11-2 16</inkml:trace>
  <inkml:trace contextRef="#ctx0" brushRef="#br0" timeOffset="11380.6508">14172 3408 73 0,'0'0'36'15,"0"0"-3"-15,-8 21 2 16,-2 8-27-16,1 27-4 15,-13 12 1-15,-2 27-1 16,-17 20 1-16,-5 15-2 16,-19 13 0-16,-6 13 0 15,-8 2-2-15,-2-1-1 16,7-5 0-16,4-20-7 15,20 1-18-15,5-32-13 16,27-12 2-16,12-27-3 0,25-14 1 16</inkml:trace>
  <inkml:trace contextRef="#ctx0" brushRef="#br0" timeOffset="11762.6728">14750 4786 93 0,'10'11'38'15,"3"-13"2"-15,15 6-2 16,9-11-34-16,11 3 0 16,6-5-1-16,13-2-2 15,7-1-1-15,0-3-2 16,4 7-3-16,-9-12-16 15,4 18-17-15,-15-5-1 16,0 10 0-16,-15-6-1 16</inkml:trace>
  <inkml:trace contextRef="#ctx0" brushRef="#br0" timeOffset="12103.6923">16444 4774 92 0,'-17'5'39'16,"11"5"1"-16,6-10-1 0,0 0-30 16,10-15-6-16,13 8 0 15,8-3-2-15,12 1 0 16,8-4 0-16,8 0-1 15,7 4-3-15,5-3-1 16,5 9-4-16,-11-9-28 16,14 16-4-16,-16-9 1 15,7 10-2-15</inkml:trace>
  <inkml:trace contextRef="#ctx0" brushRef="#br0" timeOffset="12490.7144">17928 4809 94 0,'0'0'39'16,"20"11"1"-16,-7-15-3 15,11 6-32-15,5-4-2 0,12 0-1 16,7-2-1-16,7-2-2 15,7-2-1-15,5-2-3 16,9 8-6-16,-10-10-28 16,7 8 0-16,-12-7-2 15,-1 7 2-15</inkml:trace>
  <inkml:trace contextRef="#ctx0" brushRef="#br0" timeOffset="12829.7338">19639 4787 99 0,'15'8'40'0,"-15"-8"0"15,32-3-2-15,-8-3-36 16,7-4-1-16,9 0-2 16,6-2-1-16,10 4-3 15,-4-9-4-15,18 15-30 0,-13-10 1 16,9 12-1-16,-8-6-1 15</inkml:trace>
  <inkml:trace contextRef="#ctx0" brushRef="#br0" timeOffset="13137.7514">21185 4802 94 0,'15'-3'39'15,"15"3"1"-15,1-13-2 16,13-1-36-16,9-2-1 16,9-6-3-16,6 8-5 15,-8-8-30-15,13 7 0 16,-9-8-1-16,3 9-1 15</inkml:trace>
  <inkml:trace contextRef="#ctx0" brushRef="#br0" timeOffset="13385.7655">22560 4660 100 0,'9'14'39'16,"-9"-14"1"-16,34-1-2 16,-3-8-36-16,12-1-1 15,12 2-2-15,4-8-5 16,24 7-30-16,-12-12-2 15,12 7 0-15,-13-8-2 16</inkml:trace>
  <inkml:trace contextRef="#ctx0" brushRef="#br0" timeOffset="13618.779">23806 4739 110 0,'37'10'41'16,"13"0"0"-16,-1-15-2 15,7-1-38-15,12 0-7 16,-6-13-31-16,20 4-3 15,-9-9 0-15,7 3-2 0</inkml:trace>
  <inkml:trace contextRef="#ctx0" brushRef="#br1" timeOffset="25689.4694">6640 1439 65 0,'5'-15'31'0,"-5"15"1"16,0 0-1-16,0 0-22 15,-2 15 0-15,-1-2-3 16,5 8-2-16,-7 4 0 15,4 10 0-15,-7 4-1 16,2 14-1-16,-5 2 1 16,-2 9-1-16,-4-2 1 15,2 1-1-15,-4-6 0 16,6-7-1-16,3-8 1 15,1-9-1-15,4-15 1 16,5-18 0-16,0 0 0 0,17-24-1 16,-3-10 1-16,2-10 0 15,1-8 0-15,1-10 0 16,2-6-1-16,3-7 1 15,-2-3-1-15,-21 78 1 16,22-82 0-16,-22 82-1 16,25-74 0-16,-25 74 0 15,28-71 0-15,-28 71-1 16,34-62 1-16,-34 62 0 15,32-48-1-15,-32 48 1 16,41-17-2-16,-7 19 1 16,2 27 0-16,-3 17 0 15,-9 20-1-15,3 19 0 16,-13 6 0-16,1 9 0 0,-7-15 0 15,-1-8 0-15,1-9-1 16,-3-13-1-16,4-6-3 16,-10-25-6-16,20-6-23 15,-19-18-3-15,10-9-1 16,-14-15 0-16</inkml:trace>
  <inkml:trace contextRef="#ctx0" brushRef="#br1" timeOffset="25855.4789">6852 1692 120 0,'-32'-8'39'15,"18"11"2"-15,1-2-2 16,25-1-35-16,11-8-3 16,21-8-3-16,27-4-13 0,-4-17-8 15,32 4-14-15,-12-2-3 16,9 5-4-16,-8 4 1 15</inkml:trace>
  <inkml:trace contextRef="#ctx0" brushRef="#br1" timeOffset="27654.5818">9905 1401 54 0,'3'-10'35'0,"-3"10"-2"15,0 0 1-15,0 0-11 16,0 0-18-16,0 15-1 15,-7 0 0-15,4 3-1 16,-6 10 1-16,3 4-1 16,-4 7 0-16,1 10 0 15,-7 5 1-15,6 6-3 16,-5-1 1-16,0 1-1 0,-1-6 0 15,2-5-2-15,3-8 1 16,4-11 0-16,4-12 0 16,3-18 1-16,10-6 0 15,5-17 1-15,2-15-1 16,6-9 2-16,1-9-1 15,4-10 1-15,-3-9-2 16,2-7 2-16,-27 82-2 16,29-84 0-16,-29 84 2 15,24-83-3-15,-24 83 2 16,29-72-1-16,-29 72 1 15,23-64-2-15,-23 64 2 16,34-46-2-16,-34 46 1 16,23-25-1-16,19 25 0 0,-3 25 0 15,6 15-1-15,-2 20 1 16,-6 14-1-16,-1 12 0 15,-11 5-1-15,-17-4 0 16,-5-9 0-16,-6-4-1 16,2-5-1-16,-11-13-6 15,12-5-13-15,-19-26-11 16,16-10-5-16,-9-19 0 15,12 4-1-15</inkml:trace>
  <inkml:trace contextRef="#ctx0" brushRef="#br1" timeOffset="27804.5903">10037 1763 108 0,'-23'0'40'16,"9"-2"0"-16,28 6-2 0,10-7-38 16,26-18-15-16,42-1-12 15,11-8-13-15,24-4 0 16,11-5-3-16,17-5 2 15</inkml:trace>
  <inkml:trace contextRef="#ctx0" brushRef="#br1" timeOffset="29839.7067">23667 1277 59 0,'12'-3'33'16,"-12"3"0"-16,4 15-11 15,-9 4 6-15,-7 11-22 16,-8 7 0-16,-1 6-1 15,4 8 1-15,-10 6-2 16,4 3 0-16,-3-2 0 16,1 0-1-16,3-5 0 15,4-6-1-15,4-7 0 16,5-8-1-16,3-9 2 15,6-8-2-15,0-15 0 16,0 0 0-16,18-14-2 0,-6-9 2 16,3-8-1-16,3-11 1 15,4-4-1-15,-1-9 1 16,4-6-1-16,-1-7 1 15,-24 68 1-15,30-72-2 16,-30 72 3-16,31-76-3 16,-31 76 2-16,39-69-1 15,-39 69 0-15,38-62 0 16,-38 62 0-16,44-50 0 15,-44 50-1-15,0 0 1 16,68-44-2-16,-25 55 2 16,-5 17-2-16,-2 23 1 15,-15 8-1-15,2 16 1 16,-12 6-1-16,-2 2 1 0,-11-9 1 15,-5-3-1-15,0-5 0 16,-1-6 0-16,3-5-1 16,-3-6-2-16,4-8-1 15,-6-23-19-15,13 8-14 16,-3-26-4-16,0 0 2 15,-14-6-1-15</inkml:trace>
  <inkml:trace contextRef="#ctx0" brushRef="#br1" timeOffset="30027.7175">23757 1584 113 0,'0'0'41'0,"-23"-3"-1"15,23 3 0-15,0 0-37 0,16 5-2 16,6-9 1-16,11-3-3 15,10-1-4-15,-5-13-32 16,27 6-3-16,-10-5-1 16,10 3-1-16</inkml:trace>
  <inkml:trace contextRef="#ctx0" brushRef="#br1" timeOffset="30515.7454">23761 836 85 0,'0'0'38'16,"0"0"1"-16,0 0 1 15,0 0-34-15,53-28-1 16,-53 28-1-16,77-7-1 15,-77 7-2-15,84-3-3 16,-84 3-1-16,86 2-7 16,-86-2-26-16,80 0-3 15,-80 0 1-15,67 5-2 16</inkml:trace>
  <inkml:trace contextRef="#ctx0" brushRef="#br1" timeOffset="32709.8709">10848 3924 59 0,'0'0'33'16,"-9"-13"-1"-16,9 13 0 16,0 0-25-16,0 0 0 15,-14-4-1-15,14 4-1 16,-9 11-1-16,4 11 0 15,-5 6-1-15,-5 13 0 16,-6 8 0-16,0 14-1 16,-8 5 0-16,-1 6 0 15,-1-1-1-15,3-4 0 16,1-11 0-16,7-11-1 15,5-11 1-15,8-13-1 0,7-23 1 16,0 0 0-16,22-33 0 16,-2-8 0-16,3-12 1 15,5-8 0-15,1-16 0 16,0-5-1-16,-1-3 1 15,0 2-1-15,-5 4 0 16,1 5 0-16,-4 8 0 16,-2 6-1-16,2 11 1 15,0 12-1-15,-2 7 0 16,1 11 1-16,2 10-1 15,-1 8 0-15,4 9 1 16,3 9-1-16,1 13 1 0,0 5-1 16,-1 16 0-16,-1 10 1 15,-4 8-1-15,-3 10 0 16,-6 6 0-16,-8 1-2 15,-3-1 1-15,-6-5-2 16,-1-6 0-16,-4-13-5 16,7-3-19-16,-10-25-13 15,8-9 2-15,4-24-1 16,-10-2 0-16</inkml:trace>
  <inkml:trace contextRef="#ctx0" brushRef="#br1" timeOffset="32875.8804">10889 4131 103 0,'-17'0'41'0,"2"-4"-1"16,15 4 0-16,0 0-36 16,34 0-3-16,10-4-5 15,0-10-31-15,20 4-4 16,-3-8-1-16,5 4-1 15</inkml:trace>
  <inkml:trace contextRef="#ctx0" brushRef="#br1" timeOffset="42055.4053">3683 3900 75 0,'5'-14'36'0,"-5"14"-2"16,7-16 1-16,-7 16-30 16,0 0-1-16,0 0-1 15,5 20 0-15,-5 11 0 16,-2 8 0-16,0 13 0 15,-4 9 0-15,-3 12-1 16,1 4 0-16,-2-1-2 16,-1-1 0-16,2-9-3 0,4-5-2 15,-3-23-10-15,16-1-22 16,-2-22 0-16,11-8-2 15,-4-19 2-15</inkml:trace>
  <inkml:trace contextRef="#ctx0" brushRef="#br1" timeOffset="42310.42">3742 3911 90 0,'0'0'36'0,"-18"-1"0"0,18 1 0 15,0 0-33 1,10 11-1-16,10-14-1 0,11-1 0 16,8-4 0-16,12-4-1 15,6-1-1-15,4-1-3 16,1 12-9-16,-10-8-23 15,-1 12 0-15,-21 1-1 16,-4 12 1-16</inkml:trace>
  <inkml:trace contextRef="#ctx0" brushRef="#br1" timeOffset="42514.4315">3802 4298 83 0,'-12'15'37'0,"12"-15"-2"16,0 0 1-16,16-12-33 15,18-2-1-15,10-5 0 16,10-3-2-16,6-2 0 16,1 1-3-16,2 10-12 15,-9-6-20-15,-7 16 0 16,-18 2-1-16,-14 14 1 15</inkml:trace>
  <inkml:trace contextRef="#ctx0" brushRef="#br1" timeOffset="42694.442">3762 4628 87 0,'-10'13'38'0,"20"-1"-1"16,13-20 2-16,24-2-35 15,14-12-1-15,11-5-2 16,12 3-9-16,0-10-27 15,6 7-2-15,-11 0-1 16,-6 10-3-16</inkml:trace>
  <inkml:trace contextRef="#ctx0" brushRef="#br1" timeOffset="46034.6328">19826 3798 67 0,'3'-15'34'0,"-3"-1"0"16,0 16-1-16,0-19-26 16,0 19-2-16,0 0-1 15,0 23 1-15,-6-1-2 16,1 17 1-16,-8 7-2 15,-2 13 0-15,-6 8-1 16,-2 8 0-16,-1 0-1 16,0-4 0-16,6-1-2 15,4-14-3-15,17-1-14 0,-1-24-18 16,16-5 1-16,2-22-2 15,12-7 1-15</inkml:trace>
  <inkml:trace contextRef="#ctx0" brushRef="#br1" timeOffset="46259.6458">19836 3778 91 0,'-28'-12'38'0,"10"14"0"16,-1-3 0-16,19 1-33 0,0 0-3 15,30 10-1 1,13-13-1-16,9 0 0 0,14-2-3 16,5-5-2-16,13 11-9 15,-11-11-23-15,1 11 0 16,-22-6-1-16,-10 15 0 15</inkml:trace>
  <inkml:trace contextRef="#ctx0" brushRef="#br1" timeOffset="46462.6575">19833 4134 89 0,'-14'22'38'0,"14"-22"-1"15,9 21 0-15,17-20-34 0,16-7-1 16,14-4-1-16,8-3-2 15,4 3-2-15,-5-9-4 16,6 17-26-16,-20-6-3 16,-13 14 0-16,-24-1-2 15</inkml:trace>
  <inkml:trace contextRef="#ctx0" brushRef="#br1" timeOffset="46635.6671">19753 4500 82 0,'-25'28'38'16,"16"-14"0"-16,27-3-1 15,18-18-32-15,26-3-1 16,23-6-4-16,14-14-12 0,22 11-25 16,-1-9 1-1,9 5-3-15,-4-2 0 0</inkml:trace>
  <inkml:trace contextRef="#ctx0" brushRef="#br1" timeOffset="47634.7243">23950 3868 82 0,'12'-12'35'16,"-12"12"0"-16,0 0 0 15,10 15-29-15,-15-1-3 16,4 12 1-16,-7 6 0 16,2 10 0-16,-8 7-2 15,0 10 0-15,-4 3-1 16,-1 1 0-16,-1-2 0 15,2-2-2-15,3-4 0 16,1-10-5-16,13 2-26 0,-1-21-4 16,13-4-1-1,1-16-1-15</inkml:trace>
  <inkml:trace contextRef="#ctx0" brushRef="#br1" timeOffset="47888.7388">23891 3907 113 0,'0'0'38'15,"0"0"0"-15,18-4-4 16,9 0-33-16,13-3-1 15,12-1 1-15,9-1-2 0,2 3-2 16,3-6-2-16,4 17-12 16,-14-12-21-16,-5 9 1 15,-20-2-1-15,-8 11-1 16</inkml:trace>
  <inkml:trace contextRef="#ctx0" brushRef="#br1" timeOffset="48104.7512">23920 4210 100 0,'-17'13'37'16,"16"2"2"-16,1-15-2 15,32 1-35-15,6-4 1 0,14 0-2 16,8-3 0-16,3-2-2 15,3 3-2-15,-10-6-4 16,6 14-27-16,-29-8-5 16,-8 12 3-16,-25-7-3 15</inkml:trace>
  <inkml:trace contextRef="#ctx0" brushRef="#br1" timeOffset="48279.7612">23878 4481 104 0,'-24'16'41'0,"21"4"0"15,3-20-1-15,49 3-32 16,5-11-5-16,16-1-1 0,10-4-3 16,4-6-3-16,10 7-29 15,-16-11-7-15,1 10-1 16,-25-4-1-16</inkml:trace>
  <inkml:trace contextRef="#ctx0" brushRef="#br2" timeOffset="59023.376">9445 3724 64 0,'0'0'34'0,"-11"-20"0"16,11 20-1-16,-32-16-22 15,12 18-3-15,-17-3-1 16,-3 11-1-16,-14 2 0 15,-2 12-1-15,-12 8-1 16,2 11 0-16,-1 8 0 16,3 9-1-16,7 8 0 15,12 2-1-15,11 3-1 16,15-1 0-16,16-5-1 15,21-9-1-15,15-17-1 16,19-19-3-16,39-14-27 16,7-34-7-16,34-17 0 15,6-29-1-15</inkml:trace>
  <inkml:trace contextRef="#ctx0" brushRef="#br2" timeOffset="60958.4866">17083 3834 52 0,'-3'-11'33'16,"-5"-7"0"-16,2 8 1 0,-10-12-13 16,6 13-12-16,-13-5-1 15,-1 11-1-15,-10 1-1 16,-3 19 0-16,-14 4-1 15,2 21-1-15,-5 6 0 16,5 16-1-16,6 2 0 16,9 5-1-16,16 2-1 15,19-6 0-15,18-6-2 16,13-15-1-16,17-7-4 15,5-24-7-15,19 0-24 16,4-25-3-16,18-12 1 16,3-21-2-16</inkml:trace>
  <inkml:trace contextRef="#ctx0" brushRef="#br2" timeOffset="62175.5562">23058 3805 75 0,'1'-15'33'0,"2"4"0"16,-5-8 3-16,6 7-28 15,-9-8-1-15,6 10 0 16,-8-6 0-16,7 16-1 0,-16-19 0 15,1 17-2-15,-9 2 0 16,-5 10-1-16,-12 4-1 16,-8 10 1-16,-13 7-1 15,-5 11 0-15,-5 6-1 16,6 7 1-16,4-1 0 15,11 2-1-15,18-3-1 16,26-4 1-16,29-11 0 16,32-9-1-16,32-13-1 15,23-10-3-15,29-1-29 16,2-20-7-16,14 0 0 15,-12-12-2-15</inkml:trace>
  <inkml:trace contextRef="#ctx0" brushRef="#br3" timeOffset="71509.0901">8502 1138 12 0,'0'0'27'0,"0"0"0"16,0 0 2-16,0 0-9 15,0 0-6-15,0 0-1 16,0 0-5-16,0 0-2 16,0 0-1-16,0 0 1 15,0 0 0-15,0 0 0 16,0 0 0-16,4 19-1 15,3 38 0-15,-1 12 0 16,-13-5-2-16,3 15 0 16,2 6-1-16,-5 5 0 15,-4-9-1-15,2-13-1 16,1-13 1-16,5-7-1 16,3-8 1-16,1-8-3 0,2-5 0 15,-2-12-3 1,19 0-28-16,-20-15-3 0,28 4-1 15,-15-16 0-15</inkml:trace>
  <inkml:trace contextRef="#ctx0" brushRef="#br3" timeOffset="75680.3287">7312 3849 73 0,'0'0'34'0,"0"0"-1"16,5 16 1-16,-13 7-28 16,7 19 1-16,-4 9-3 0,4 11 0 15,-5 9-1-15,1 9-2 16,-2-3 0-16,6-1-2 15,2-8-3-15,-2-23-19 16,16-2-12-16,-6-20 0 16,11-9-3-16,-2-15 2 15</inkml:trace>
  <inkml:trace contextRef="#ctx0" brushRef="#br3" timeOffset="77169.4135">18228 3827 57 0,'6'-17'34'0,"-4"1"0"16,-2 16 0-16,-2-20-22 15,2 20-1-15,0 0-3 16,7 31-1-16,-10-1-1 16,3 16-1-16,-6 10-2 0,0 11 0 15,-3 7-1-15,3 4 0 16,-2 0-2-16,2-4 0 15,4-7-1-15,-1-14-3 16,14 1-11-16,-4-25-23 16,13-6 0-16,-7-16-1 15,11-6-1-15</inkml:trace>
  <inkml:trace contextRef="#ctx0" brushRef="#br3" timeOffset="85729.9034">1757 4167 66 0,'0'0'33'16,"0"0"-2"-16,0 0 0 15,-12-5-24-15,7 17-1 16,-9-1-1-16,8 10-1 16,-8 2 0-16,5 12-1 15,-4 3 0-15,3 12-1 16,-3 1 0-16,2 9 0 15,-3 0-1-15,1 4-1 16,0-3 1-16,-2-3-1 16,3-6 1-16,1-9-1 15,4-9 0-15,3-11 1 16,4-23 0-16,0 0 0 15,18-17 1-15,-3-18-2 16,0-7 2-16,3-10-1 0,1-9 1 16,-2-5-2-16,-2-4 2 15,0 0-1-15,-3 1 0 16,-2 8 0-16,-3 5-1 15,0 8 1-15,-1 9 0 16,-3 8 0-16,-1 11-1 16,-2 20 0-16,0 0 0 15,12 11 1-15,-6 9-1 16,3 7 0-16,5 2 0 15,6 1 0-15,4 1 1 16,6-3-1-16,4-8 0 16,7-8 1-16,4-10-1 15,6-5 0-15,-1-10 0 0,2-8 1 16,0-4-1-1,-5-7 0-15,0 2 1 0,-8 1-1 16,-5 1 0-16,-8 6 0 16,-6 6 1-16,-5 5-1 15,-15 11 1-15,16 11-1 16,-13 11 1-16,-5 13-1 15,-1 11 1-15,-6 9 0 16,-2 10-1-16,0 7 1 16,-4-1-1-16,-2-2 0 15,3-6 0-15,4-10 0 16,5-8-1-16,5-16-2 15,11 0-15-15,-11-29-19 16,32-5-3-16,-11-18 0 0,3-7-2 16</inkml:trace>
  <inkml:trace contextRef="#ctx0" brushRef="#br4" timeOffset="96115.4972">5244 3981 73 0,'0'0'35'15,"-8"-11"-1"-15,1-3 1 16,7 14-29-16,-4-17 0 16,4 17-2-16,3-17 0 15,-3 17-1-15,5-15 0 16,-5 15-1-16,0 0 0 15,11 2 0-15,-8 18-1 16,2 12 1-16,-4 13-1 0,0 13 0 16,-2 11-1-16,2 8 0 15,-3 5-1-15,-2-1 1 16,4-4-2-16,0-12-1 15,7-9-2-15,0-19-8 16,11-4-22-16,-4-19-1 16,8-1-2-16,-4-19 1 15</inkml:trace>
  <inkml:trace contextRef="#ctx0" brushRef="#br4" timeOffset="96512.5202">5323 3959 88 0,'-4'-14'36'0,"-2"-1"-1"15,6 15 2-15,0 0-33 16,14-14 0-16,9 7-2 15,13 0-1-15,12-1 0 16,11 1 1-16,6 1-1 16,4 5-1-16,2 5 1 15,-4 7 0-15,-7 9-1 16,-13 13 1-16,-16 11-1 15,-16 14 1-15,-15 10-1 16,-12 7 0-16,-17 4 0 16,-9 3 0-16,-14-4 0 0,-7-9-1 15,-7-8 2-15,2-12-1 16,-3-17 1-16,1-11-1 15,6-12-1-15,5-15-1 16,15-2-6-16,3-20-27 16,27 2-3-16,9-13-1 15,23 6-1-15</inkml:trace>
  <inkml:trace contextRef="#ctx0" brushRef="#br4" timeOffset="102787.8791">15491 3739 81 0,'-5'-14'35'16,"5"14"-1"-16,-17-14-1 15,5 14-27-15,-18 0-2 16,-2 10 1-16,-16 4-2 0,-5 10 1 15,-6 2-1-15,-4 9-1 16,3 2 0-16,5 4 1 16,11-2-2-16,12-1-1 15,16-1 0-15,17-4 0 16,17-2 0-16,16-1-1 15,15-3 1-15,9-3 0 16,6 1 0-16,3-1 0 16,-2-3 0-16,-6 3 1 15,-9-4-1-15,-16 4 1 16,-14 1 0-16,-18 4-1 16,-20-1 1-16,-19 6 0 15,-18-1 1-15,-13 4-2 16,-6-1 2-16,-4-6-3 15,8 0-1-15,4-15-6 0,26 2-28 16,14-17-3-16,26 0-1 16,18-25-1-16</inkml:trace>
  <inkml:trace contextRef="#ctx0" brushRef="#br5" timeOffset="111541.3798">21233 3869 71 0,'-3'-16'33'0,"3"5"0"16,-5-3 1-16,5 14-30 15,-6-18 0-15,6 18 1 16,0 0 0-16,0 0-1 16,-7 21-1-16,2 6 0 0,-7 9 0 15,-1 11-1-15,-5 9-1 16,-3 12 0-16,-3 3 0 15,-3 3-1-15,1-4 1 16,4-3-1-16,2-11 0 16,6-11 0-16,4-11 1 15,6-13-1-15,4-21 1 16,13-1 0-16,3-19 0 15,5-14 1-15,4-9-1 16,3-7 2-16,1-8-2 16,-1-5 1-16,-3-4 0 15,3 4 0-15,-8 3-1 16,-2 9 0-16,-6 6 0 15,-3 11-1-15,-2 6 1 16,-1 11-1-16,-6 17 0 0,0 0 1 16,11 9-1-16,-5 15 0 15,2 7-1-15,5 12 2 16,2 7-2-16,6 7 1 15,1 4 0-15,5 1 0 16,0-6 0-16,2-5 0 16,0-6 0-16,-1-11 0 15,-1-9 1-15,-3-15 0 16,-3-10 0-16,1-10 0 15,-2-17 0-15,-1-6 1 16,-1-14-1-16,-2-6 0 16,-3-8 0-16,-2-7 0 15,-2 0 0-15,2 3 0 16,-6 6-1-16,-2 3 0 0,2 14-2 15,-4 4-1-15,5 18-7 16,-9 2-26-16,3 18-4 16,0 0 0-16,15 5-2 15</inkml:trace>
  <inkml:trace contextRef="#ctx0" brushRef="#br5" timeOffset="116098.6405">17867 1432 64 0,'7'-21'35'0,"-1"2"-2"15,1 2 1-15,-5 4-25 16,6 1-5-16,-3 1 0 0,-5 11-1 15,12-7 1-15,-12 7 0 16,5 21-1-16,-5 5 0 16,-7 5-1-16,-1 10 0 15,-5 7-1-15,-1 10 0 16,-6 4 0-16,1 1 0 15,-2-5-1-15,4-6 0 16,2-8 1-16,2-6-2 16,6-15 2-16,6-9 0 15,1-14 0-15,13-23 2 16,-3-11-2-16,6-4 1 15,-1-11 0-15,4-8 1 16,-4-10-2-16,3-5 1 16,-18 72 0-16,21-75-2 15,-21 75 2-15,18-73-1 0,-18 73 0 16,19-61 0-16,-19 61 0 15,18-51-1-15,-18 51 0 16,17-23 0-16,4 14-1 16,8 27 0-16,-6 16 0 15,11 18 1-15,-4 12-2 16,6 12 1-16,1 0 0 15,-1-14 1-15,1-11-1 16,1-11 0-16,1-15 2 16,-3-12-1-16,0-20 1 15,-1-14 1-15,-4-14 0 16,-6-13 0-16,-6-11 0 15,-19 59 0-15,11-77 1 16,-11 77-2-16,8-88 1 0,-8 88-1 16,1-89 0-16,-1 89-4 15,2-76 1-15,-2 76-10 16,-3-70-30-16,3 70-2 15,8-56 3-15,-8 56-2 16</inkml:trace>
  <inkml:trace contextRef="#ctx0" brushRef="#br6" timeOffset="134161.6736">12073 3802 79 0,'0'0'35'0,"3"-25"0"15,-3 25 0-15,0-24-26 16,0 24-3-16,6-21-1 16,-6 21-1-16,9-18-1 15,-9 18-1-15,9-10 0 16,-9 10-1-16,11 2 1 16,-11-2-1-16,6 22 0 15,-8-1 0-15,-3 8-1 16,-3 10 0-16,-4 8 1 15,-8 11-1-15,-3 6 0 16,-4 4 1-16,-2 3-1 16,-1-3-1-16,0-5 1 15,6-5-1-15,1-11 1 0,8-8 0 16,5-6 0-16,8-9-1 15,4-8 2-15,10-7-1 16,7-5 1-16,5-4 0 16,7-4 0-16,6 0 0 15,4-2 0-15,3-1 0 16,6 4-1-16,-1 1 1 15,4 4-1-15,-4 3 1 16,1 1-1-16,-3 2 0 16,0 1 0-16,-4 1-1 15,-1-1-2-15,-9-9-9 16,7 10-25-16,-13-14-2 15,6 1-1-15,-12-9-1 16</inkml:trace>
  <inkml:trace contextRef="#ctx0" brushRef="#br6" timeOffset="161929.2618">20215 1061 53 0,'56'-40'37'0,"-56"40"0"16,0 0-1-16,0 0-13 0,0 0-18 15,0 0 1-15,27-60-1 16,-27 60 0-16,0 0-2 15,0 0 1-15,0 0-1 16,-66-26 0-16,66 26 0 16,-56 8-1-16,56-8 0 15,-77 28 0-15,22 9 1 16,-40 31-2-16,1 18 2 15,2 12-3-15,9-9 1 16,11 5-2-16,29-1 1 16,20-12-1-16,38-16 1 15,16-15 0-15,17-12-1 16,9-14 1-16,12-8 0 15,3-13 0-15,-1-11 1 0,-2-10-2 16,-6-5 2-16,-9-2-1 16,-6-4 1-16,-11 4 0 15,-10-1 0-15,-8 8 0 16,-5 4 0-16,-14 14-1 15,0 0 1-15,0 0-1 16,-7 23 1-16,-2 1-1 16,-2 8-1-16,2-1 1 15,2 2-3-15,6 2-3 16,-7-15-32-16,23-1-3 15,-15-19-1-15,23 7-1 16</inkml:trace>
  <inkml:trace contextRef="#ctx0" brushRef="#br6" timeOffset="173147.9033">16654 1335 71 0,'0'0'33'0,"0"0"-8"16,13-47 1-16,-13 47-17 16,0 0 2-16,0 0-2 15,0 0 0-15,0 0-1 16,-52-25-2-16,52 25-2 15,-42 7 0-15,-9 8-1 16,-3 12-1-16,1 11 0 16,2 11-2-16,9 8 1 15,10 9-2-15,15 4 0 16,9-3 1-16,9-2-1 15,11-9 1-15,13-11-1 16,13-15 1-16,16-17-1 16,17-18 1-16,13-16 1 15,6-15-1-15,5-10 2 0,-9-10-1 16,-6-5 1-16,-16-6-1 15,-64 67 0-15,38-72 1 16,-38 72-2-16,9-72 1 16,-9 72-1-16,-28-69 1 15,28 69-2-15,-53-51 0 16,1 16-1-16,-28 28-4 15,-20 11-29-15,18 30-3 16,-1 12-1-16,20 21-2 16</inkml:trace>
  <inkml:trace contextRef="#ctx0" brushRef="#br6" timeOffset="174637.9884">22023 1169 74 0,'0'0'37'16,"0"0"-1"-16,-3-67 0 15,3 67-29-15,0 0-2 16,0 0 0-16,0 0-2 15,-59-51 1-15,59 51-1 16,0 0 0-16,-67 2 1 16,67-2-2-16,-76 32 0 15,9 18 0-15,1 17 1 16,0 5-4-16,10 4 2 15,14 6-2-15,15 2 1 16,18-8-1-16,19-14 1 16,20-14 0-16,15-13 0 15,20-13 0-15,15-13 1 0,9-20 0 16,5-12 0-16,-3-9 0 15,-2-12 0-15,-15-10 1 16,-13-7-1-16,-61 61 1 16,40-70-2-16,-40 70 2 15,7-79-2-15,-7 79-1 16,-21-77-1-16,21 77-1 15,-57-72-6-15,57 72-28 16,-79-49-3-16,26 36 0 16,10 17-1-16</inkml:trace>
  <inkml:trace contextRef="#ctx0" brushRef="#br7" timeOffset="197086.2727">5012 1257 74 0,'0'0'37'16,"24"-52"0"-16,-24 52 1 15,0 0-22-15,0 0-11 16,0 0-1-16,0 0 0 0,14 31-1 15,-14 19 0-15,-10 6 0 16,-3 8-2-16,2 12 1 16,-7 5-1-16,2 8-2 15,0-12 1-15,1-9-1 16,4-7 0-16,3-8-2 15,5-6-1-15,-1-14-2 16,12-1-5-16,-9-21-24 16,15 0-3-16,-14-11 2 15,21-12-3-15</inkml:trace>
  <inkml:trace contextRef="#ctx0" brushRef="#br7" timeOffset="197409.2912">4833 1351 88 0,'0'0'38'16,"-47"-51"0"-16,47 51 1 15,0 0-33-15,-61-53 1 16,61 53-1-16,0 0-1 15,0 0-1-15,0 0 0 16,0 0-1-16,0 0 0 16,0 0-1-16,73-29 1 15,-21 30-2-15,7-1 1 16,8 0-1-16,4 1-1 0,3-1 1 15,-1-1-2-15,3 1-1 16,0 0-2-16,-4-4-4 16,2-1-27-16,-14-7-6 15,-4 4 2-15,-56 8-2 16</inkml:trace>
  <inkml:trace contextRef="#ctx0" brushRef="#br7" timeOffset="238722.6542">3119 1318 46 0,'22'-56'35'16,"-22"56"1"-16,0 0 1 15,0 0-9-15,16-51-19 0,-16 51-1 16,0 0-1-16,0 0-2 15,0 0-1-15,0 0-2 16,0 0 1-16,0 0-1 16,0 0-1-16,-10 31 0 15,1 20 0-15,1 17 0 16,-18-16 0-16,11 27 1 15,-2 8-2-15,3 7 1 16,5-12 0-16,3-3-1 16,9-11 1-16,11-8-1 15,14-13 1-15,14-11-1 16,12-15 0-16,12-9 0 15,8-13 1-15,7-13-1 16,2-11 0-16,-3-12 2 0,-6-13-2 16,-7-8 2-16,-10-4-1 15,-12-8 0-15,-13-3 0 16,-11-2 0-16,-21 75 0 15,11-72-1-15,-11 72-1 16,-2-77-2-16,2 77-3 16,-8-64-20-16,8 64-14 15,-11-62 0-15,11 62 1 16,-7-49-2-16</inkml:trace>
  <inkml:trace contextRef="#ctx0" brushRef="#br7" timeOffset="242105.8477">3483 803 68 0,'0'0'38'15,"-60"-25"-2"-15,60 25 3 0,0 0-28 16,-64-12-3-16,64 12 2 15,0 0-6-15,-51 3 2 16,51-3-2-16,0 0 0 16,0 0-2-16,0 0-1 15,0 0 1-15,0 0-1 16,73 45 0-16,-73-45-2 15,82 11 1-15,-25-8-1 16,2-2 2-16,7 0 0 16,3-2-1-16,2 0 0 15,0-2-1-15,-4 1 1 16,-2 0-5-16,-13-4-24 15,0 4-11-15,-52 2 0 16,71-6-1-16</inkml:trace>
  <inkml:trace contextRef="#ctx0" brushRef="#br8" timeOffset="256210.6543">1314 1264 60 0,'0'0'36'16,"12"-60"1"-16,-12 60 0 16,0 0-17-16,0 0-15 15,8-60 1-15,-8 60-3 16,0 0 1-16,-3 17-1 15,11 28 0-15,0 19-2 16,6 16 2-16,-19-12-2 16,12 26-1-16,-2 5 1 0,1 0-2 15,-4-25 0-15,-1-8 1 16,1-13 0-16,-1-13 0 15,1-11 1-15,-2-18-2 16,0-11 1-16,8-32 2 16,-2-6-2-16,-2-10 2 15,1-9-2-15,-1-11 3 16,0-11-3-16,-4 79 3 15,5-88-1-15,-5 88-3 16,9-90 2-16,-9 90-2 16,16-88 2-16,-16 88-2 15,28-83 1-15,-28 83-1 16,39-78 0-16,-39 78 3 15,51-72-2-15,-51 72-1 16,65-52 1-16,-65 52 1 0,77-25 0 16,-77 25 1-16,76 4-2 15,-13 19 2-15,-11 29-2 16,-18 16 3-16,-27 10-2 15,-32-13 0-15,-21 4-1 16,-15-7 0-16,-12-11 0 16,8-16 0-16,8-13-2 15,4-20-4-15,30-19-31 16,-3-10-2-16,26 27-1 15,0 0-2-15</inkml:trace>
  <inkml:trace contextRef="#ctx0" brushRef="#br8" timeOffset="259308.8313">11830 1191 79 0,'0'0'35'16,"0"0"0"-16,6-63 1 0,-6 63-31 16,0 0 0-16,0 0 0 15,0 0-1-15,-58-22 1 16,58 22 0-16,-55 17-1 15,3 7 0-15,-16 23-2 16,4 15 0-16,-11-1 0 16,17 17-1-16,6 9-1 15,23 5 0-15,26-2 0 16,28-7 0-16,16-8 0 15,12-6-1-15,16-18 1 16,12-11 0-16,13-26 1 16,3-24 1-16,9-26-1 15,-1-21 1-15,-7-19 0 16,-10-19 0-16,-53 44 0 15,-1-6-1-15,-17 0-1 0,-7-6-2 16,-14 8 1-16,-9 1-2 16,-16 8 1-16,29 46 0 15,-93-66-4-15,42 49-25 16,-87-4-9-16,-6 28 2 15,-2 17-3-15,14 19 1 16</inkml:trace>
  <inkml:trace contextRef="#ctx0" brushRef="#br8" timeOffset="272336.5768">14714 1176 101 0,'0'0'39'0,"0"0"1"16,0 0-4-16,0 0-32 0,0 0-1 15,0 0 0-15,-3-53-1 16,1 85-1-16,4 21 0 15,-4 17-2-15,-4-3 2 16,1 14-1-16,0 13-1 16,-7-4 1-16,2-8-1 15,-2-11 1-15,2-10 0 16,-1-15 0-16,3-6-1 15,4-17 2-15,4-23 0 16,0 0-1-16,3-18 2 16,3-14-2-16,3-9 2 15,1-11-1-15,1-12 1 16,1-13-1-16,-12 77 1 0,11-90 0 15,-11 90-1-15,19-93-1 16,-9 45 0-16,-1 1 0 16,-9 47 0-16,33-86 1 15,-33 86-1-15,34-81-1 16,-34 81 1-16,46-84 0 15,-46 84 0-15,45-54 1 16,-45 54-1-16,53-21 0 16,-53 21 0-16,44 12 0 15,-3 26 0-15,-14 20 0 16,-10 14 1-16,-15 3-2 15,-17-15 0-15,-8 2 0 16,-6-8 1-16,-1-23-1 16,2-7 1-16,-1-9 0 0,3-8 0 15,2-6 0-15,8-2 1 16,2-8-1-16,10-2 0 15,4-2 0-15,5 0 1 16,13 3-1-16,3 3 1 16,8 6 0-16,6 8 0 15,4 6 0-15,2 7 0 16,2 8 0-16,-3 10-1 15,0 2 1-15,-5 5-2 16,-3-2 1-16,-4-2-1 16,-3-5 0-16,-5-1-1 15,1-7-2-15,-7-11-5 16,9-7-11-16,-23-10-19 15,21-23-2-15,-14-7-1 16,4-1-1-16</inkml:trace>
  <inkml:trace contextRef="#ctx0" brushRef="#br8" timeOffset="361579.6812">17416 8537 66 0,'0'0'33'15,"11"-23"0"-15,-11 23 0 16,12-29-12-16,-12 29-16 15,9-17 0-15,-9 17-1 16,3 17 0-16,-4 7 1 16,-8 8-2-16,-3 16 0 15,-4 6 1-15,-4 10-3 16,-1 7 2-16,-2 3-2 0,0-2 1 15,2-3-2 1,3-7 1-16,6-14-1 0,9-12 0 16,4-16 0-16,-1-20 0 15,25-20 0-15,-5-17 1 16,6-17-1-16,1-13 0 15,-1-9 1-15,-2-7-1 16,-4-5 1-16,-3 3 0 16,-5 6 0-16,-7 10-2 15,0 14 2-15,-4 10 0 16,-1 11-1-16,0 16 0 15,0 18 1-15,0 0-1 16,9 18 1-16,1 6-1 16,4 6 0-16,5 5 0 15,6 4 1-15,6-2-1 16,6-1 0-16,5-6 0 0,1-6 1 15,2-7-1-15,1-9 0 16,-1-10 1-16,-1-7 0 16,-1-10 0-16,-7-6 0 15,-4-5 0-15,-3-2 0 16,-5 1 0-16,-5 3-1 15,-5 6 1-15,-5 7-1 16,-9 15 0-16,7 13 1 16,-10 16-1-16,-5 13 0 15,-3 12 1-15,1 8-3 16,2 6 1-16,0-3-4 15,10 1-1-15,0-21-20 16,23 2-11-16,0-19-3 0,17-7 1 16,-2-18 0-16</inkml:trace>
  <inkml:trace contextRef="#ctx0" brushRef="#br8" timeOffset="362298.7223">18677 8652 106 0,'-32'-10'37'15,"14"18"2"-15,-16-2-3 16,2 18-31-16,-8 3 2 16,5 13-3-16,-4 3 1 15,2 6-2-15,4-3 1 16,7 1-2-16,8-5 1 0,11-6-3 15,9-12 1-15,11-9-1 16,10-11 0-16,9-11 0 16,7-10 0-16,1-7-1 15,2-11 1-15,0-4 1 16,-5-4-2-16,-6 3 1 15,-7 0-1-15,-6 6 1 16,-9 4-1-16,-5 10 2 16,-4 8-3-16,0 12 2 15,-15 1 0-15,3 13 1 16,2 7 0-16,0 4-1 15,2 3 1-15,3 3-1 16,5-1 1-16,5-2-2 16,9-6 2-16,7-7-2 15,5-6 1-15,8-9-1 0,8-7 1 16,0-7 0-16,6-8-2 15,-1-2 2-15,0-2-1 16,-10 1 1-16,-2 2-2 16,-11 6 2-16,-6 1-1 15,-7 9 2-15,-11 7-1 16,1 10 0-16,-8 7 2 15,-3 4-2-15,-3 8 1 16,0 2 0-16,-2 0 0 16,3 2-1-16,3-5 1 15,5-5-1-15,2-6 0 16,2-17 0-16,0 0 1 15,20-7-1-15,-6-14 0 16,0-4 0-16,0-11-1 0,1-2 2 16,-2-5-2-16,-3 5 1 15,-1 1-2-15,-3 8 2 16,-2 6-2-16,-1 5 0 15,-3 18-2-15,5-16-1 16,6 17-3-16,-3-13-13 16,18 11-19-16,-3-13 1 15,14 3 0-15,1-16 0 16</inkml:trace>
  <inkml:trace contextRef="#ctx0" brushRef="#br8" timeOffset="362502.734">19595 8190 102 0,'-25'52'39'16,"6"18"0"-16,-5 5-1 16,12 11-33-16,2 3 0 15,5 2-1-15,9-5-2 16,0-8-3-16,14-7-3 15,-7-20-28-15,18-2-5 16,-6-25-2-16,11-8-1 16</inkml:trace>
  <inkml:trace contextRef="#ctx0" brushRef="#br8" timeOffset="362795.7506">19746 8600 110 0,'-37'17'40'0,"4"13"1"15,-1-8-1-15,6 3-34 16,3-4-3-16,10 0 0 16,6-6 0-16,9 0-1 15,0-15-2-15,24 15 2 16,-3-10-2-16,6-2 1 15,2 1 0-15,5 0-1 16,-1-2 0-16,0 2-1 16,-1-2 0-16,-2-2-2 15,3 2-1-15,-2-9-5 16,12 7-25-16,-14-16-8 15,9 4 1-15,-10-11 0 0</inkml:trace>
  <inkml:trace contextRef="#ctx0" brushRef="#br8" timeOffset="362983.7615">20162 8643 106 0,'-22'22'41'16,"8"16"1"-16,-10-6-1 15,13 5-37-15,-4 0 0 16,8 1-2-16,4-6 0 15,5-4-5-15,9-4-5 16,-11-24-30-16,33 7-2 16,-12-22 1-16,11-5-2 15</inkml:trace>
  <inkml:trace contextRef="#ctx0" brushRef="#br8" timeOffset="363411.786">20286 8478 106 0,'-21'16'39'0,"21"4"1"15,-1-8-2-15,5 5-36 16,11-1 0-16,9 0 1 16,1-1-2-16,7 2 1 15,-5 3 0-15,-1 0 0 16,-7 4 0-16,-3 8 1 15,-11 0 0-15,-8 4-2 16,-7-2 2-16,-4 1-1 0,1-6 0 16,-2-4 0-16,1-5-2 15,14-20 0-15,0 0 0 16,0 0 0-16,16-24 0 15,6-3-2-15,6-8 0 16,1-1 2-16,3-5-2 16,0 5 1-16,-3 4-1 15,-8 8 2-15,-3 10 0 16,-8 10 0-16,-10 4 0 15,11 19 1-15,-9 1-2 16,2 6 1-16,6 3 0 16,2-1-4-16,9-2 0 15,3-12-7-15,23 7-24 0,-9-21-7 16,12 2 4-1,-7-13-4-15</inkml:trace>
  <inkml:trace contextRef="#ctx0" brushRef="#br8" timeOffset="363907.8143">21086 8630 102 0,'-14'-22'39'0,"3"14"2"15,-15-1-1-15,6 18-32 16,-7-1-3-16,0 11-2 16,2 5 0-16,3 7 0 15,4 5 1-15,8-2-3 16,7 1 2-16,10-7-3 15,7-4 3-15,7-10-3 16,6-11 0-16,4-10 0 0,4-9 0 16,-2-7 0-1,0-6-4-15,-3-3 4 0,-1-4-3 16,-5 2 2-16,-2 7-2 15,-7 5 1-15,-2 11 1 16,-13 11 0-16,2 12 1 16,-7 18 0-16,-5 15 1 15,-4 18-1-15,-2 13 2 16,-4 14-2-16,0 5 2 15,-2 6-1-15,3-5 1 16,3-6-3-16,-3-10 1 16,5-13 2-16,-1-18-2 15,4-16 1-15,-1-18-1 16,1-14 1-16,-3-13-1 15,0-12 0-15,-1-12 0 0,3-13 0 16,3-10 0-16,4-6 0 16,9-1 0-16,6-4 1 15,9 2-1-15,11 0-2 16,10 6-3-16,3-6-11 15,21 17-22-15,-10-4-4 16,17 5-1-16,1-2-1 16</inkml:trace>
  <inkml:trace contextRef="#ctx0" brushRef="#br8" timeOffset="364837.8675">22084 8247 75 0,'13'-12'35'16,"-13"12"0"-16,12-5-7 15,-12 5-19-15,0 0-1 16,0 0-1-16,-6 21 0 16,0 0-2-16,3 14 0 15,-4 8-2-15,1 10 1 16,-1 7-2-16,5 5 1 15,-2 3 0-15,3-4-2 16,2-4 2-16,4-7-3 16,1-10 2-16,2-10-2 15,-1-10 2-15,0-10-3 16,-7-13 1-16,10-14 0 15,-7-7-2-15,-6-9 2 0,2-9-2 16,-3-12 2-16,-1-11-2 16,0-8 2-16,1-9-2 15,-1 2 1-15,2 1 2 16,7 2-2-16,1 6 2 15,4 11-1-15,6 13 0 16,6 11 0-16,3 15 1 16,6 9-1-16,2 5 1 15,0 9-1-15,2 5 1 16,-2 5 0-16,-2 7-1 15,-8 4 0-15,-8 2 1 16,-7 9-1-16,-9 0 0 16,-10 4 1-16,-7-2-1 15,-7 2 1-15,-4-6-1 0,-2-2 0 16,4-8-1-16,5-6 1 15,6-7-1-15,17-12 1 16,0 0 0-16,14 3-1 16,9-6 1-16,5-1 0 15,1 3 1-15,1 7-1 16,-1 7 0-16,-9 6 1 15,-10 8-1-15,-8 6 1 16,-12 4-1-16,-6 5 1 16,-5-3 2-16,-4-4-2 15,-2-2 0-15,3-8-3 16,6-5-1-16,2-18-6 15,16-2-25-15,5-11-7 0,12-3 0 16,-1-19-1-16</inkml:trace>
  <inkml:trace contextRef="#ctx0" brushRef="#br8" timeOffset="365070.8809">22808 8153 96 0,'-16'30'39'15,"1"18"0"-15,-14 4-1 16,0 14-33-16,-6 5-2 16,4 7 2-16,0-1-1 15,5-2-3-15,9-6 0 0,9-11-4 16,20-7-5-16,-2-18-28 15,23-7-2-15,3-19-1 16,17-9-1-16</inkml:trace>
  <inkml:trace contextRef="#ctx0" brushRef="#br8" timeOffset="365371.8981">23029 8532 104 0,'-11'-14'39'16,"-18"4"1"-16,6 18-1 15,-7 5-33-15,-1 12-2 16,2 6 0-16,3 6-1 15,4 1 0-15,7 5 0 16,10-6-1-16,6-2 0 0,7-8 0 16,11-6-1-16,7-11 2 15,3-8-3-15,3-11-2 16,2-8 1-16,-2-8 0 15,-3-9 1-15,-5-5-2 16,-7-5 0-16,-7-1-1 16,-4 1-1-16,-4 7 0 15,-10 0-3-15,8 25-12 16,-15-8-20-16,15 20-2 15,-11 0 2-15,15 16-1 16</inkml:trace>
  <inkml:trace contextRef="#ctx0" brushRef="#br8" timeOffset="365638.9134">23511 8567 101 0,'0'0'40'15,"-22"-9"1"-15,0 14 0 16,-19 2-35-16,3 6-1 15,-4 4-2-15,0 10 2 16,2 2-1-16,6 7-1 16,11-1-1-16,12 2-1 15,11-5 2-15,12-3-5 16,18-6 1-16,9-10-5 15,14-1-12-15,-3-22-23 16,18-1-2-16,-6-19 2 0,6 0-3 16</inkml:trace>
  <inkml:trace contextRef="#ctx0" brushRef="#br8" timeOffset="365855.9258">23782 8157 119 0,'-28'18'41'16,"9"21"1"-16,-4-3-9 15,11 20-30-15,-2 9-1 16,7 7 1-16,2 2-1 16,3 2-1-16,3-2 0 15,1-7-4-15,7-2-3 16,-9-23-24-16,19-1-11 15,-7-20 0-15,13-6-2 0,-5-19 2 16</inkml:trace>
  <inkml:trace contextRef="#ctx0" brushRef="#br8" timeOffset="366122.941">23891 8544 120 0,'-28'11'41'15,"-9"-5"1"-15,10 12-10 16,-3-5-28-16,8 3 0 15,-1-2-2-15,9 3 1 16,5-3-2-16,6 1 1 16,8-3-1-16,7-1 0 15,6 0 1-15,2-2-2 0,8-2 0 16,1-1 0-16,3-1 0 15,2-1-3-15,5 2-3 16,-7-15-14-16,21 14-20 16,-15-11-4-16,14 5 2 15,-9-8-3-15</inkml:trace>
  <inkml:trace contextRef="#ctx0" brushRef="#br8" timeOffset="366272.9496">24341 8752 125 0,'-16'11'43'0,"-15"-10"-2"15,13 0-1-15,-5-2-48 16,-7-19-19-16,30 20-16 0,-31-15 0 16,10 16-2-16,-8 4 2 15</inkml:trace>
  <inkml:trace contextRef="#ctx0" brushRef="#br2" timeOffset="371224.2328">16439 9719 79 0,'0'0'32'0,"4"9"0"15,-4-9-2-15,1 31-26 16,5-1-1-16,-1 10-1 0,1 16 1 15,-3 6 0-15,2 14-2 16,-2 1 0-16,0 8 2 16,-5-12-4-16,-1-2 0 15,4-10-4-15,-4-21-11 16,8-9-19-16,0-19 3 15,5-13-2-15,1-20-1 16</inkml:trace>
  <inkml:trace contextRef="#ctx0" brushRef="#br2" timeOffset="371442.2453">16300 9751 97 0,'-28'1'35'15,"16"11"1"-15,12-12 0 16,0 19-31-16,16-15-2 15,17-3-2-15,13-6 0 16,11-4 0-16,10-1-3 16,4-5-2-16,8 10-12 15,-9-8-19-15,3 12 1 16,-15 1-1-16,-1 15-2 15</inkml:trace>
  <inkml:trace contextRef="#ctx0" brushRef="#br2" timeOffset="371644.2566">16919 10064 101 0,'-5'21'36'16,"-5"-6"0"-16,9 10 0 16,-2-5-32-16,3 10-2 15,0 0-1-15,3 6 0 16,1 0-1-16,-3-3-3 15,8 4-4-15,-9-17-13 16,9 3-18-16,-9-23 4 16,19 4-4-16,-9-23 0 15</inkml:trace>
  <inkml:trace contextRef="#ctx0" brushRef="#br2" timeOffset="371817.2667">16904 9496 82 0,'0'0'30'0,"0"0"-1"16,0 0 1-16,27 0-39 16,-6 2-20-16,8-2 1 15,4-2-2-15,7-4 1 16</inkml:trace>
  <inkml:trace contextRef="#ctx0" brushRef="#br2" timeOffset="372020.2784">17369 9459 94 0,'-8'46'35'0,"-13"7"-1"16,7 19 2-16,-6 4-31 16,4 13 0-16,-4 3-1 0,6 6-1 15,4-8-3-15,2-5-1 16,9-7-3-16,3-22-6 15,14-4-27-15,-4-25 2 16,10-12-3-16,-3-24 1 16</inkml:trace>
  <inkml:trace contextRef="#ctx0" brushRef="#br2" timeOffset="372217.2896">17200 9961 105 0,'-35'-10'36'0,"14"13"1"16,1-2-1-16,20-1-31 0,0 0-2 15,29 1-2-15,11-15-2 16,10-12-2-16,17-3-3 16,0-19-9-16,17 5-21 15,-5-10 1-15,1 3 1 16,-8-5-4-16</inkml:trace>
  <inkml:trace contextRef="#ctx0" brushRef="#br2" timeOffset="372388.2994">17832 9433 105 0,'-29'39'34'15,"7"17"3"-15,-10 4-5 16,11 18-28-16,-1 2-1 16,7 6 0-16,3-1-3 0,6-7 0 15,11 1-8-15,-3-20-21 16,16-4-9-16,-3-20 0 15,9-9 2-15</inkml:trace>
  <inkml:trace contextRef="#ctx0" brushRef="#br2" timeOffset="372733.3191">17866 9985 107 0,'-9'23'36'0,"9"8"1"16,-2-11-1-16,13 3-34 15,6-13 1-15,11-5 0 0,4-12-1 16,8-8 0-16,0-8-1 16,2-6 0-16,-3-4 0 15,-7-3-1-15,-9 3 1 16,-8 1-1-16,-14 5 1 15,-11 7-1-15,-10 11 1 16,-11 11 0-16,-5 11 0 16,-5 16 1-16,1 12-1 15,1 8 0-15,7 6 1 16,8 3-2-16,13-3 0 15,14-8-2-15,17-10-3 16,13-26-30-16,27-6-3 16,6-23-1-16,21-4-1 15</inkml:trace>
  <inkml:trace contextRef="#ctx0" brushRef="#br2" timeOffset="373440.3596">19167 9617 96 0,'-12'3'33'0,"2"10"1"15,3 15 1-15,-3 6-31 16,3 13 1-16,-2 5-2 15,2 13 1-15,0 5-1 16,3 2 0-16,-4-1-1 16,6-5 0-16,1-7-3 15,2-10 2-15,-1-15-2 16,4-12 2-16,-4-22-1 15,0 0 1-15,15-38-1 0,-9-3 1 16,3-15 0-16,0-11 0 16,-1-10 0-16,3-9-1 15,-3-3 1-15,-1 2-2 16,1 6 1-16,-1 8-1 15,0 12 2-15,2 10-2 16,2 13 1-16,2 15 0 16,4 14 1-16,5 12-1 15,1 8 0-15,6 9 0 16,2 8 0-16,-1 2 1 15,-2 7-1-15,-4 2 1 16,-5 5-1-16,-10 1 1 16,-9 2-1-16,-11-1 1 0,-13-3-1 15,-6-3 1-15,-6-2-2 16,-4-8 0-16,4-5-3 15,0-14-4-15,17 6-10 16,1-22-19-16,18 5 0 16,6-17 0-16,17 5 0 15</inkml:trace>
  <inkml:trace contextRef="#ctx0" brushRef="#br2" timeOffset="373853.3832">19804 9847 102 0,'-35'0'36'0,"3"8"2"16,-11-4-1-16,0 15-32 15,-5 2 0-15,9 9 0 16,-3 3 0-16,5 4-2 15,11 1 0-15,8 1-1 16,9-4-1-16,14-8 0 16,10-8 0-16,12-11-1 15,11-10 0-15,8-12 0 16,4-8 0-16,-1-9 0 15,0-5 1-15,-5-3-1 16,-6-3 0-16,-9 4 0 16,-7 5 0-16,-11 7 0 15,-7 10 0-15,-4 16 0 16,-12 5 0-16,0 15 0 0,-5 13-1 15,2 6 0-15,0 7-2 16,3 2 0-16,10 6-6 16,2-21-21-16,17 8-8 15,4-23-2-15,19-1 2 16,0-19 0-16</inkml:trace>
  <inkml:trace contextRef="#ctx0" brushRef="#br2" timeOffset="374388.4138">20253 9919 90 0,'-11'-33'37'15,"-2"12"0"-15,-14-1 2 16,4 22-14-16,-10-1-21 16,0 16-1-16,-1 9 0 0,2 13 0 15,3 5-1-15,4 5-1 16,8 5 1-16,13-5-1 15,6-3-1-15,11-9 1 16,11-13-1-16,10-12 0 16,6-14 0-16,4-8 0 15,0-11 0-15,0-12 0 16,-4-3 0-16,-6-3 0 15,-6-1 0-15,-6 4-1 16,-8 3 1-16,-7 7 0 16,-6 11 0-16,-1 17-1 15,-14 8 1-15,-2 21 0 16,0 19 0-16,-3 15-1 15,0 18 0-15,-2 16 1 0,2 9-1 16,-2 6 1-16,2-3-1 16,3-3 2-16,-2-8-3 15,2-16 1-15,0-13 0 16,2-18-1-16,2-19 2 15,2-20-2-15,10-12 1 16,-12-28 1-16,8-11 0 16,4-12 2-16,1-19-1 15,2-12 1-15,5-10-1 16,3-5-2-16,9 2 1 15,3 3-2-15,2 9 0 16,4 7-6-16,16 27-14 16,-9 2-16-16,12 24 0 0,-10 4 2 15,9 14-3-15</inkml:trace>
  <inkml:trace contextRef="#ctx0" brushRef="#br2" timeOffset="374740.4339">20601 10089 102 0,'-12'3'37'0,"12"-3"2"16,0 0-1-16,16 6-26 16,5-13-9-16,9-1 0 15,6-7 0-15,5-2-1 16,1-5 0-16,0-3-1 15,-7 0 1-15,-6-1-2 0,-9-3 1 16,-11 0-1-16,-10 1 1 16,-10 5-1-16,-8 6 0 15,-9 8 1-15,-7 10-1 16,-5 13 1-16,-7 16-1 15,3 17 1-15,0 12 0 16,6 9-1-16,6 1 0 16,13-2 1-16,16-7-2 15,19-14 0-15,20-14-2 16,17-26-8-16,33-7-26 15,-4-28-2-15,18-2 0 16,-5-21-3-16</inkml:trace>
  <inkml:trace contextRef="#ctx0" brushRef="#br2" timeOffset="375640.4854">16580 10953 85 0,'0'0'38'16,"-15"7"-5"-16,6 20 0 16,-8 7-31-16,0 14-1 15,-5 10 1-15,0 11-1 16,0 5 1-16,-1 2 0 15,4-6 0-15,4-3 0 16,4-13 0-16,6-9 0 16,4-15-1-16,7-18 0 15,4-19 1-15,5-19-1 16,5-15 0-16,1-12 0 15,3-11 0-15,-1-6 0 16,1-6-1-16,-5-1 0 16,0 5 2-16,-7 10 1 0,-2 15-2 15,-3 10 2 1,-6 14-1-16,-1 23-1 0,0 0 0 15,-1 29 0-15,1 10-2 16,3 10-1-16,3 10 1 16,5 7 0-16,7-2 0 15,3 1 0-15,6-7 2 16,5-9-1-16,5-7 1 15,-1-15-1-15,1-14 0 16,-3-14 0-16,0-15 1 16,-5-14-1-16,-8-15 0 15,-4-9-1-15,-9-7 1 16,-8-4-1-16,-3-2 0 15,-8 0 0-15,2 11-2 16,-8 2-3-16,16 24-21 0,-12 0-10 16,13 30 1-16,-1-13-4 15,11 27 1-15</inkml:trace>
  <inkml:trace contextRef="#ctx0" brushRef="#br2" timeOffset="376041.5084">17262 11307 79 0,'-14'7'38'0,"6"9"0"15,-2-13 1-15,10-3-27 16,13 8-9-16,4-8-1 0,10-6 0 15,6-4-1-15,7-4 0 16,1-3 0-16,0-3-1 16,-4-3 1-16,-6 0-1 15,-10-1 1-15,-12 2-1 16,-9 1 0-16,-14 3 1 15,-9 5-1-15,-9 4 1 16,-8 10 0-16,-7 8 0 16,-2 10-1-16,-1 10 1 15,4 8 1-15,8 5-1 16,9 4 0-16,12-1 0 15,15-2-1-15,16-8-2 16,20-12-1-16,21-6-6 16,2-21-20-16,24 2-10 0,-3-17 0 15,11 2 0-15,-10-15 0 16</inkml:trace>
  <inkml:trace contextRef="#ctx0" brushRef="#br2" timeOffset="376392.5284">17837 11211 104 0,'-36'11'39'16,"-12"-1"1"-16,8 17-4 15,-5-2-32-15,5 6-1 16,6 4 0-16,7 3-1 16,6 1 0-16,14-4 0 15,11-2-1-15,8-8-1 16,11-8 1-16,11-9-1 15,7-13 0-15,3-9 0 16,2-12 0-16,0-5 0 0,-3-6 0 16,-5-2 0-16,-7 0 0 15,-9 3 0-15,-9 6 0 16,-6 9 0-16,-5 6 0 15,-2 15 0-15,-16 7 0 16,5 12 0-16,-3 10 0 16,4 3 0-16,1 5 0 15,5 2-1-15,7-2-1 16,7-9-3-16,14-3-10 15,-1-23-20-15,21-4-5 16,-2-20 0-16,15-7-2 16</inkml:trace>
  <inkml:trace contextRef="#ctx0" brushRef="#br2" timeOffset="376587.5396">18381 10865 106 0,'-17'11'40'15,"-11"11"-2"-15,1 23-2 16,-5 5-32-16,3 15-4 15,0 4 1-15,6 6-1 16,6-3-1-16,6-4-1 16,8-1-1-16,1-17-6 15,16-2-27-15,-8-18-3 16,9-6 1-16,-15-24-2 15</inkml:trace>
  <inkml:trace contextRef="#ctx0" brushRef="#br2" timeOffset="377053.5662">18182 11233 98 0,'-5'12'39'16,"15"9"1"-16,-10-21-1 15,27 15-36-15,2-15 0 16,12-4-1-16,3-7 0 15,5-3 0-15,-3-1-1 16,-1 2 0-16,-5 0 1 16,-12 6-1-16,-7 6 0 15,-8 9 1-15,-13 7-1 16,-6 8 0-16,-8 8 1 0,-4 6-1 15,-1 5 0-15,2-1 0 16,1 1 0-16,2-6-1 16,8-6 1-16,8-10-1 15,11-12 0-15,6-14 0 16,8-13 0-16,2-10 0 15,7-10 0-15,0-6 0 16,2-6 0-16,-5 1 0 16,-5 9 0-16,-6 4 0 15,-5 10 0-15,-5 12 0 16,-12 15 0-16,0 0 1 15,-4 30-1-15,0 0-1 16,-1 11-1-16,1 0-2 16,8 10-6-16,-4-15-10 0,25 8-17 15,-7-16-4-15,19 1 0 16,-7-15 0-16</inkml:trace>
  <inkml:trace contextRef="#ctx0" brushRef="#br2" timeOffset="377541.5942">19119 11312 70 0,'-1'-10'36'0,"1"10"0"15,0 0 0-15,13 2-22 16,-13-2-10-16,24 1 0 16,-5-3-1-16,5 0 0 15,4-4-1-15,1-2 0 16,-1-4 0-16,0 2-1 15,-8-4 1-15,-2 2-1 16,-12-1 0-16,-3 3 0 16,-3 10-1-16,-20-13 1 0,-1 12-1 15,-7 5 1-15,-5 7 0 16,-3 5 0-16,-2 5 0 15,4 6 1-15,2 2-1 16,10 3 1-16,8-3-1 16,11 0-1-16,19-5-2 15,9-9-3-15,18 3-7 16,-5-18-24-16,25 2-3 15,-9-15 1-15,16 0-2 16</inkml:trace>
  <inkml:trace contextRef="#ctx0" brushRef="#br2" timeOffset="377887.6139">19722 11126 97 0,'-24'-13'38'0,"5"14"0"16,-10-1-1-16,-1 14-33 15,1 3-1-15,2 7 0 16,0 4-1-16,9 2 0 15,4 0-1-15,6-3 1 16,9-7-1-16,11-4 0 16,11-7-1-16,6-8 0 15,7-5 0-15,2-3 1 16,-1-2-1-16,-1 0 0 15,-6 1 0-15,-6 5 1 16,-10 8-1-16,-14-5 1 16,1 27 0-16,-10-5-1 15,-5 3 1-15,-3 4 0 16,-1-2-1-16,2-1-1 0,6-3-1 15,2-10-3-15,17-1-8 16,-3-23-21-16,25 0-5 16,-1-18-1-16,23 1 0 15</inkml:trace>
  <inkml:trace contextRef="#ctx0" brushRef="#br2" timeOffset="378202.632">20203 11082 95 0,'-11'-15'39'15,"0"14"2"-15,-16-1-1 16,6 8-26-16,-9 5-11 15,3 2-1-15,4 4-1 16,3 2 0-16,6 1 0 16,10-2 0-16,8-3-1 0,7-1 0 15,8-2 1-15,8-3-1 16,1-2 0-16,5 0 0 15,-2 0 1-15,-5 3 0 16,-3 4-1-16,-6 2 1 16,-12 5 0-16,-7 4 0 15,-12 4 0-15,-7 1 0 16,-5 1-1-16,-3-3-2 15,-1-1-2-15,-6-12-8 16,17 7-13-16,-10-19-15 16,14-1-1-16,-3-15-2 15,9 1 1-15</inkml:trace>
  <inkml:trace contextRef="#ctx0" brushRef="#br2" timeOffset="378946.6745">16888 12145 64 0,'-2'-19'35'0,"-10"-2"0"15,3 8 1-15,-11-6-29 16,2 17 0-16,-9 1-1 16,2 14 0-16,-11 7-1 15,-1 16-1-15,-4 8 0 16,0 11 1-16,3 2-3 0,0 7 2 15,7 0-3-15,8-2 0 16,13-4-1-16,15-10 0 16,13-10-2-16,20-11-2 15,13-8-1-15,6-20-10 16,21 1-23-16,-6-15 1 15,9 1-3-15,-9-13 3 16</inkml:trace>
  <inkml:trace contextRef="#ctx0" brushRef="#br2" timeOffset="379847.7261">17134 12318 90 0,'-26'8'38'15,"-9"-1"-1"-15,10 14 3 0,-11 3-37 16,8 5 1-16,4 4-2 15,2 4 0-15,3 3 0 16,9 2-1-16,9-4 0 16,7-3-1-16,11-8 1 15,11-9-2-15,5-10 2 16,10-10-2-16,6-10 1 15,3-11-1-15,1-10 0 16,-5-5 1-16,-4-4 0 16,-12-4 0-16,-7 3 0 15,-13 0 0-15,-12 6 0 16,-9 9 1-16,-11 7 0 15,-6 7-1-15,-2 9 0 16,-2 9 1-16,3 6-1 0,3 4 1 16,8 4-1-16,9 1 0 15,9-1 1-15,8-2-1 16,12-5 1-16,10-4-1 15,8-5 0-15,4-1 0 16,0-3 1-16,0 0-1 16,-4 0 0-16,-6 2 1 15,-7 4-1-15,-7 4 1 16,-11 4-1-16,-3 7 1 15,-7 2-1-15,-4 7-1 16,-4 2 1-16,-1 1-1 16,-1 1 1-16,-2-4-2 15,3-3 2-15,0-7-1 16,7-6 1-16,3-12 0 0,0 0 0 15,22-23 0-15,-6-2 0 16,5-9 2-16,1-4-1 16,5-2-1-16,-5-4 1 15,-1 6 0-15,-2 1 0 16,-5 8 0-16,-5 7 0 15,0 7-2-15,-9 15 2 16,0 0-1-16,0 0 0 16,10 19 1-16,-11 1-1 15,1 8 1-15,0 3-1 16,3 3 0-16,1-3 0 15,5-5-1-15,3-4 0 16,5-9 0-16,5-10 1 0,3-11 0 16,7-8 1-16,0-9-1 15,2-5 1-15,-2-4 0 16,-3 0 0-16,-3 5 0 15,-9 2 0-15,-2 10-1 16,-15 17 1-16,0 0-1 16,0 0 0-16,-8 24 1 15,-1 5-1-15,-2 7 0 16,4 3-1-16,0 3-2 15,5 1 0-15,6-6-3 16,11 1-8-16,-4-18-10 16,23 2-15-16,-8-17-1 15,16-2-1-15,-6-15 2 16</inkml:trace>
  <inkml:trace contextRef="#ctx0" brushRef="#br2" timeOffset="380403.7576">18313 12409 86 0,'0'0'37'0,"-26"7"1"15,15 10 2-15,-7 5-31 16,8 7-6-16,-2 3 0 16,9 5 0-16,0 2-2 15,4-1 0-15,3-1 0 16,4-3-1-16,1-8 1 15,0-5-1-15,-2-9 0 16,-7-12 0-16,18-4 0 16,-10-10-1-16,-2-10 1 15,0-7 0-15,0-7-1 0,-3-5 2 16,1-8 0-16,-3 1-1 15,1-2 1-15,1 1-1 16,1 3 1-16,3 7-1 16,5 6 1-16,2 10-1 15,4 8 0-15,5 12 0 16,2 12 0-16,2 6 0 15,0 7 0-15,1 3 1 16,-3 7-1-16,-1-1 0 16,-7 2 0-16,-8 2 1 15,-7-1-2-15,-6 0 1 16,-11-4 0-16,-6-2-1 15,-8-3 1-15,-2-5-1 16,-3 0 1-16,2-7-1 0,0-2 1 16,5 2 1-16,3 2-1 15,2 8 0-15,6 8 1 16,1 13-1-16,-1 12 0 15,1 10 1-15,0 11-2 16,-1 5 0-16,5 1-5 16,-3-16-12-16,18 5-17 15,-11-24-5-15,14-14-1 16,-7-32-1-16</inkml:trace>
  <inkml:trace contextRef="#ctx0" brushRef="#br2" timeOffset="380950.7891">19013 11861 77 0,'0'0'37'16,"0"0"-1"-16,-22-1 2 16,16 21-30-16,-10 3-3 15,2 15 0-15,-7 13-2 16,0 13 0-16,-2 10-1 0,-3 10 0 15,4 3-1 1,3 1-2-16,2-2-2 0,5-11-2 16,14 2-16-16,-2-26-17 15,16-6 1-15,0-22-3 16,12-9 3-16</inkml:trace>
  <inkml:trace contextRef="#ctx0" brushRef="#br2" timeOffset="381351.8121">18956 12385 90 0,'0'0'36'16,"-18"14"-1"-16,20 1 3 15,-2-15-35-15,17 15-1 0,7-11-1 16,10 0 1-16,8-8-1 15,3-3 0-15,3-4 1 16,1-5-1-16,-5-1 0 16,-4-1-1-16,-9-2 1 15,-10 2 0-15,-9-2 0 16,-10 5-1-16,-8 3 1 15,-9 2-1-15,-8 7 1 16,-4 4 0-16,-3 8 0 16,-4 8 0-16,-1 7 1 15,3 5 0-15,1 5-1 16,5 5 1-16,9-1-1 15,8-2-1-15,11-4 0 16,11-6 0-16,11-11-1 0,14-9-3 16,12-10 0-16,7-19-7 15,20 3-19-15,-12-20-8 16,12 2 1-16,-14-16-2 15</inkml:trace>
  <inkml:trace contextRef="#ctx0" brushRef="#br2" timeOffset="381551.8235">19712 11885 98 0,'-19'35'37'16,"-10"8"1"-16,8 21-1 15,-6 4-34-15,5 6 0 16,4 2-3-16,0 2 1 0,9-5-2 15,5-8-1-15,9-4-7 16,-7-21-28-16,16-3 0 16,-5-19-1-16,5-6-1 15</inkml:trace>
  <inkml:trace contextRef="#ctx0" brushRef="#br2" timeOffset="381868.8416">19491 12254 95 0,'0'0'38'0,"0"0"0"16,29-1 0-16,-7 2-34 16,16-7-2-16,3-7 0 0,6 3 1 15,-2-2-1-15,1 2 0 16,-8 3 1-16,-7 8-1 15,-10 8 0-15,-4 8 0 16,-11 9-1-16,-6 7 1 16,-8 8-1-16,-1 4 0 15,-3 3-1-15,-1-2 0 16,2-3-1-16,4-8-2 15,5-5-1-15,4-15-5 16,14 0-12-16,-9-28-18 16,19-4 0-16,-7-17-2 15,9-2 3-15</inkml:trace>
  <inkml:trace contextRef="#ctx0" brushRef="#br2" timeOffset="382035.8509">19854 12012 100 0,'-18'-3'37'0,"-3"3"2"16,13 14-2-16,-2 5-34 15,13-3-3-15,12 2-3 16,5-4-2-16,14 11-11 16,-1-16-21-16,16 8 1 15,-4-8-2-15,7 6 1 16</inkml:trace>
  <inkml:trace contextRef="#ctx0" brushRef="#br2" timeOffset="382671.8876">20285 12216 97 0,'-14'20'38'16,"-14"-5"1"-16,6 16-2 15,-9-1-32-15,3 6 1 16,1 2-3-16,5 2 1 16,4 0-2-16,11-5-1 15,7-4-1-15,7-8 0 16,11-8 0-16,8-10-1 15,6-11-1-15,9-11 0 16,3-8 0-16,3-11 1 16,-3-7-1-16,-3-6 0 15,-7-3 1-15,-7 0 0 16,-10 6 0-16,-11 3 0 15,-10 8 2-15,-6 9 0 16,-5 9 0-16,-2 9 1 0,-3 6 0 16,5 13 0-16,5 0 0 15,6 4 0-15,8 1-1 16,5 2 0-16,8-3 0 15,5 0 0-15,5-3 0 16,1 1 0-16,-2-5-1 16,-2 3 1-16,-4-1-1 15,-2 1 1-15,-7 3-1 16,-5 1 1-16,-3 3-1 15,-7 4 1-15,-5 4-1 16,-3 3 1-16,-5 2-1 16,-3 2 0-16,0-1 0 15,3-4-1-15,4-5 1 16,11-10-1-16,2-13 2 15,21-11-1-15,8-14 0 0,11-9 1 16,7-9 0-16,4-5-1 16,-2-3 1-16,-1 7 0 15,-8 7-1-15,-11 13-1 16,-10 16 1-16,-19 8 0 15,3 25 0-15,-12 4 0 16,0 12-3-16,-1 0-1 16,8 11-9-16,-6-21-9 15,27 13-14-15,-8-20-4 16,22 3-3-16,-1-14 2 15</inkml:trace>
  <inkml:trace contextRef="#ctx0" brushRef="#br2" timeOffset="383348.9263">16626 13307 80 0,'0'0'39'0,"-10"-12"-2"15,10 12 1-15,-12 12-35 16,6 3-1-16,0 7 1 16,-3 14-2-16,0 10 0 15,1 12 0-15,0 9-1 16,-1 4 0-16,4 3-1 15,4-7-2-15,6 0-4 16,-4-26-14-16,16 2-16 0,-4-28 0 16,8-6-1-16,-6-22 0 15</inkml:trace>
  <inkml:trace contextRef="#ctx0" brushRef="#br2" timeOffset="383672.9448">16505 13273 86 0,'0'0'37'16,"0"0"0"-16,26 0 1 16,-7 3-36-16,14 6-1 15,9 2 0-15,8 3 0 16,-3 2 1-16,4 5-1 16,-4 3 1-16,-8 6-1 0,-9 7 0 15,-11 5-1-15,-11 9 1 16,-13 7 0-16,-13 4-1 15,-11 4 0-15,-8-3 1 16,-5 1 0-16,-1-11-2 16,1-8 1-16,7-13-4 15,3-21-4-15,32-11-23 16,-15-9-7-16,26-10 1 15,5-23-4-15</inkml:trace>
  <inkml:trace contextRef="#ctx0" brushRef="#br2" timeOffset="383896.9576">17040 13577 78 0,'-5'22'38'0,"6"13"-1"15,-9-4 1-15,9 11-32 16,-11 3-3-16,5 6 1 15,-5 0-2-15,5-1 1 16,1-4-3-16,1-11 0 16,4-3-2-16,2-18-4 15,12 3-17-15,-7-32-17 16,13 0 3-16,-6-25-3 15,10 0 3-15</inkml:trace>
  <inkml:trace contextRef="#ctx0" brushRef="#br2" timeOffset="384046.9662">17017 13308 86 0,'-14'3'35'0,"-1"0"0"16,15 10-3-16,14 2-38 15,-14-15-29-15,38 23 0 16,-8-16-2-16,19 6 2 15</inkml:trace>
  <inkml:trace contextRef="#ctx0" brushRef="#br2" timeOffset="384451.9894">17634 13436 71 0,'-29'18'37'0,"-16"-8"0"0,6 18 1 15,-10-4-30-15,5 13-1 16,-5 4-1-16,9 13 0 15,1-1-2-15,12 3 0 16,9-2-1-16,13-4 0 16,11-10-2-16,14-10 1 15,13-15-1-15,8-14-1 16,8-15 0-16,3-11-1 15,-1-12 1-15,0-7-1 16,-6-5 1-16,-7-2-1 16,-7 0 1-16,-11 8 0 15,-6 2-1-15,-4 11 1 0,-9 9 0 16,-1 21 0-16,0 0-1 15,-13 15 1-15,5 17-2 16,0 4 0-16,4 11-1 16,0 2 0-16,11 3-3 15,-3-10-2-15,18 6-7 16,-6-25-16-16,20 4-6 15,-3-22-1-15,12-1 3 16</inkml:trace>
  <inkml:trace contextRef="#ctx0" brushRef="#br2" timeOffset="385017.0217">18121 13569 70 0,'-8'-31'37'0,"-12"0"-1"16,5 15 2-16,-20 0-30 0,10 17-2 15,-6 6 0-15,4 15-2 16,-5 9 0-16,7 12-1 15,2 6 0-15,4 4-1 16,9-1 0-16,6-1 0 16,12-10-1-16,7-7 0 15,10-13 0-15,4-12-1 16,7-15 0-16,2-8 0 15,1-11 0-15,-2-8 0 16,-1-4 0-16,-6-3-1 16,-4-4 1-16,-5 3-1 15,-3 3 0-15,-7 5 0 16,-3 8 1-16,-5 11-1 15,-3 14 1-15,0 0 0 0,-9 38 0 16,0 7 0-16,-5 15 0 16,-4 15 0-16,0 14 0 15,-4 7-1-15,1 5 1 16,-2 3 0-16,2-8-1 15,2-5 1-15,4-13-1 16,1-16 0-16,5-14 1 16,2-16 1-16,3-19-1 15,4-13-1-15,0-32 2 16,0-7-1-16,0-12 0 15,1-8 0-15,0-14 0 16,-1-7 1-16,6-4 0 16,-2 2-1-16,2 5 1 15,2 7-2-15,5 7 0 0,3 9-2 16,11 16-4-16,-3-2-10 15,17 25-13-15,-7-9-8 16,15 11-2-16,-7-8 2 16</inkml:trace>
  <inkml:trace contextRef="#ctx0" brushRef="#br2" timeOffset="386261.0929">18567 13523 92 0,'-14'10'38'15,"-7"0"2"-15,12 17-2 16,-10-3-33-16,5 11-2 15,-1 2 0-15,1 8-1 0,0 1 0 16,5 1-1 0,3-4 0-16,-1-3 0 0,3-6-1 15,4-9 1-15,0-12-1 16,0-13 0-16,11-8 0 15,2-14-1-15,-1-12 1 16,1-8 0-16,5-7 0 16,-2-6-1-16,3 0 1 15,-2 3 0-15,0 6 0 16,-2 4 0-16,0 13-1 15,2 9 1-15,0 9 0 16,4 7 0-16,2 8 0 16,4 3-1-16,4 1 1 15,4 1 0-15,1-1 0 0,2 0 0 16,0-2 0-16,-2-3 0 15,-4-3 1-15,-4-3-1 16,-6-1 1-16,-7-4-1 16,-4-2 0-16,-7 0 1 15,-4 10-1-15,-9-17 1 16,-5 11-1-16,-5 8 1 15,-5 7 0-15,-5 8 0 16,-3 8 0-16,-3 11 0 16,0 5 0-16,2 5 0 15,4 2 0-15,8-3-1 16,9-6 1-16,12-9-1 15,13-12 0-15,10-13 1 16,12-17-1-16,7-11 0 16,4-10 0-16,2-10 0 0,-2-5 0 15,-7-1 0-15,-6 3 0 16,-9 3 0-16,-10 11 0 15,-9 8 0-15,-9 12 0 16,4 12 0-16,-19 13 0 16,3 8 0-16,-1 9 0 15,2 7 0-15,5 2 0 16,1 2 0-16,8-2 0 15,6-5 0-15,5-11-1 16,9-8 1-16,5-11-1 16,9-14 0-16,-1-8 1 15,2-6-1-15,0-7 1 16,-1-3-1-16,-5 2 1 15,-5 1 0-15,-5 7 1 0,-7 3-1 16,-5 10 0-16,-6 11 0 16,0 0 0-16,-4 20 0 15,-3 5 0-15,-1 10 1 16,0 8-1-16,-4 4 0 15,2 0 0-15,1 0 0 16,-1-6 0-16,6-8 0 16,-1-8 0-16,5-25 1 15,0 0-1-15,19-14 0 16,-7-15 0-16,6-13 0 15,3-5 0-15,0-7 0 16,3-2 0-16,-2 6-1 16,-5 7 2-16,-2 6-1 15,-2 14 0-15,-7 13 0 0,-6 10 1 16,0 12-1-16,-5 9 0 15,-2 7 0-15,-1 3 0 16,2-1 0-16,3-1 0 16,4-8 0-16,4-6-1 15,-5-15 1-15,21 8 0 16,-4-19 0-16,1-6 1 15,3-6-1-15,-2-6 0 16,2-1 0-16,-2-2 0 16,1 0 0-16,-1 2 0 15,4 2 0-15,-4 7 0 16,0 8 0-16,0 8 0 15,-6 9 1-15,-1 10-1 16,-5 9 0-16,-6 8 0 16,-1 5-1-16,-1 6-1 0,-5-3-2 15,4 7-7-15,-4-20-4 16,15 14-6-16,-13-30-6 15,21 6-12-15,-17-16-3 16,30-3 3-16</inkml:trace>
  <inkml:trace contextRef="#ctx0" brushRef="#br2" timeOffset="386778.1225">20256 13413 69 0,'-29'-25'39'15,"15"20"-2"-15,-9-5 2 16,4 15-26-16,-13-5-6 15,1 8-1-15,-4 4-3 16,-1 5 0-16,0 1 0 16,4 5-1-16,8 0-1 0,7-1 1 15,10-2-2-15,13-4 1 16,11-2-1-16,7-3 0 15,9 0 0-15,3-2 0 16,1 1 0-16,-3 4 1 16,-5 3-1-16,-10 8 0 15,-10 0 1-15,-10 8-1 16,-11 2 1-16,-7 4-1 15,-8-4 0-15,-3-4-1 16,0-6-1-16,-1-11-4 16,13 3-10-16,-7-27-13 15,25 10-11-15,-14-27-1 16,18 4 0-16,1-14 0 15</inkml:trace>
  <inkml:trace contextRef="#ctx0" brushRef="#br2" timeOffset="387513.1645">16894 14500 58 0,'18'-12'37'0,"-14"-2"-2"16,-4 14 1-16,-17 4-27 15,-6 14-3-15,-16 3 0 16,-7 14-1-16,-8 1-2 16,-2 9 1-16,1 0-2 15,8-2-1-15,5-6 1 16,17-6-2-16,12-7 0 15,20-6-1-15,16-8 1 16,12-8-1-16,11-1 1 16,4-1 0-16,3 0 0 15,-5 6 1-15,-3 5 0 16,-14 6 0-16,-12 9 0 0,-12 9 0 15,-17 3 0-15,-7 2 0 16,-9-2 0-16,-2-3-1 16,1-7-2-16,0-10 0 15,13-7-3-15,4-22-2 16,26 1-11-16,-5-27-15 15,28 7-5-15,-1-17-1 16,14 6 2-16</inkml:trace>
  <inkml:trace contextRef="#ctx0" brushRef="#br2" timeOffset="388096.1976">17203 14752 60 0,'-10'4'38'0,"5"10"0"0,-9-5 0 15,10 8-22-15,-6 0-13 16,7 10 0-16,-2 4-1 15,3 12 0-15,-3 3 0 16,2 5-1-16,-1 3 1 16,0 0 0-16,-1-4 0 15,-1-6-1-15,2-8 0 16,0-10-1-16,2-10 0 15,2-16 1-15,0 0-1 16,9-35 0-16,-3 2 0 16,3-11 0-16,-2-7 0 15,2-9 0-15,-2-6 1 16,1 1 0-16,-3 2 0 15,1 8 0-15,0 6-1 0,-1 7 1 16,5 9 0-16,4 9 0 16,1 13-1-16,6 9-1 15,1 6 1-15,3 10 0 16,0 3-1-16,1 6 1 15,-4 6-1-15,-2 4 0 16,-9 3 0-16,-8 3 0 16,-6 0 0-16,-8 1 0 15,-9-3 0-15,-3-1 0 16,-5-6 0-16,-4-5 1 15,-2-4 0-15,2-3-1 16,1-2 1-16,0-1 0 16,2 4-1-16,3 3 2 15,0 9-2-15,2 8 2 16,2 10-2-16,3 9 2 0,-3 8-1 15,5 7-2-15,-2 4 0 16,8-8-2-16,6 4-6 16,-8-25-12-16,27 5-9 15,-10-31-8-15,17-11-2 16,1-28 1-16</inkml:trace>
  <inkml:trace contextRef="#ctx0" brushRef="#br2" timeOffset="388532.2228">17507 15008 72 0,'0'0'38'0,"10"14"-1"15,-10-14 0-15,33-13-35 16,-6 3-1-16,7-2 1 16,4-5 0-16,2-2-1 15,0-2 1-15,-3 0-1 16,-6-1 0-16,-3 3 0 15,-12 1 0-15,-6 3 0 16,-9 0 0-16,-7 5 1 16,-6 1-1-16,-4 4 1 15,-6 4-1-15,-2 5 0 16,-5 8 0-16,2 4 1 15,0 7-1-15,1 7-1 0,4 3 1 16,7 6-2-16,7-1 2 16,9-1-1-16,9-4 0 15,10-8-1-15,16-6-2 16,7-14-2-16,19-7-6 15,-4-26-11-15,29 1-16 16,-10-17-1-16,8-2-1 16,-8-14 2-16</inkml:trace>
  <inkml:trace contextRef="#ctx0" brushRef="#br2" timeOffset="388742.2348">18461 14440 90 0,'-39'29'40'16,"8"21"0"-16,-12 6-2 0,2 11-37 15,8 4 1-15,6 2-1 16,3-1-1-16,9-5-1 16,9-7-1-16,6-14-2 15,14-8-2-15,2-25-5 16,23 1-19-16,-10-31-8 15,19-4-2-15,-9-22 2 16</inkml:trace>
  <inkml:trace contextRef="#ctx0" brushRef="#br2" timeOffset="388936.2459">18703 14424 91 0,'-18'19'39'0,"-8"19"-1"16,4 33-1-16,-9 2-34 15,3 12-1-15,-4 3-1 16,10-2-1-16,6-10-1 15,7-10-2-15,11-12-3 16,1-28-11-16,25-4-21 16,-7-30-1-16,20-5-1 15,-8-19 1-15</inkml:trace>
  <inkml:trace contextRef="#ctx0" brushRef="#br2" timeOffset="389102.2554">18870 14804 86 0,'0'0'39'0,"-29"21"0"16,18 12 0-16,-4 0-36 0,-2 2-3 15,9 5 0-15,0-6-3 16,8 3-3-16,-3-16-13 16,18 6-20-16,-10-15 1 15,14-5-2-15,-4-20 0 16</inkml:trace>
  <inkml:trace contextRef="#ctx0" brushRef="#br2" timeOffset="389254.2641">19001 14669 87 0,'-24'-11'42'0,"6"13"-3"16,-6 0-5-16,1-13-48 16,12 17-26-16,-1-10 0 0,12 4-1 15,0 0-1-15</inkml:trace>
  <inkml:trace contextRef="#ctx0" brushRef="#br2" timeOffset="389763.2932">19189 14786 80 0,'-17'11'40'0,"5"16"-2"16,-9-7 0-16,5 13-34 15,-2 1-1-15,3 2-2 16,5-2 0-16,2-4 0 16,5-6 0-16,5-8-1 15,-2-16 1-15,19-1-1 16,-4-14 0-16,6-12 0 15,1-4 1-15,2-9 0 16,1-3 0-16,-1-2 1 16,-4 1-1-16,-1 6 1 0,0 5-1 15,-5 9 1-15,0 7-1 16,-5 13 1-16,-9 4-2 15,19 24 0-15,-15 4 0 16,2 6-1-16,0 9 0 16,1 1-1-16,3 3-1 15,3-8-1-15,7 0-3 16,-2-22-9-16,20 6-13 15,-9-26-10-15,13-1-1 16,-6-20 1-16</inkml:trace>
  <inkml:trace contextRef="#ctx0" brushRef="#br2" timeOffset="390297.3237">19739 14721 95 0,'-22'-21'39'0,"10"26"3"16,-17-9-15-16,4 21-20 15,-5 1-4-15,2 11-1 16,-3 2 0-16,3 6-1 15,5-2 0-15,8 0-1 16,5-5 1-16,12-6-2 16,7-6 1-16,13-14 1 15,8-11-1-15,7-12-1 16,5-9 1-16,1-10 2 15,1-6-2-15,-3-4 2 16,-1 1-2-16,-10 4 2 16,-6 5-1-16,-9 11 0 15,-7 14-1-15,-8 13 0 16,-4 20 0-16,-8 15-2 0,-5 17 1 15,-4 15-1-15,-6 16 1 16,-1 11 0-16,1 7 0 16,-1 2 0-16,2-5 1 15,3-5-1-15,1-12 1 16,7-14-1-16,2-18 1 15,3-18-2-15,4-20 2 16,6-11-2-16,-7-24 1 16,4-6 2-16,3-12-1 15,-1-8 1-15,3-10-1 16,2-2 2-16,7-3-1 15,4 2 0-15,7 2 0 16,3 3-1-16,8 6 0 16,2 4-3-16,4 15-3 0,-2-6-9 15,15 23-8-15,-18-14-11 16,17 16-7-16,-7-9-2 15,9 6 1-15</inkml:trace>
  <inkml:trace contextRef="#ctx0" brushRef="#br9" timeOffset="394089.5406">17991 15642 51 0,'0'0'37'16,"0"0"-1"-16,0 0-1 15,10 6-29-15,-13 5 0 16,3 13-2-16,-5 3-1 16,5 16 1-16,-4 7-3 15,1 10 1-15,-3 5-1 16,2 7 0-16,-2-3-1 15,1-2-1-15,2-8 0 16,2-12-2-16,4-4-5 16,-11-22-27-16,17 0-1 15,-9-21-1-15,0 0 0 16</inkml:trace>
  <inkml:trace contextRef="#ctx0" brushRef="#br9" timeOffset="394376.5571">17682 15722 71 0,'-19'-1'40'0,"12"14"-2"15,-3-11 2-15,20 5-38 16,2-1 0-16,6-2 0 15,8-2 0-15,5 1-1 16,5-2 0-16,6-2-1 0,6-3 0 16,2-3-2-16,8-1-1 15,1-3-1-15,7 4-2 16,-9-9-3-16,14 17-23 15,-19-12-5-15,6 17-1 16,-17-5 2-16</inkml:trace>
  <inkml:trace contextRef="#ctx0" brushRef="#br9" timeOffset="394765.5793">18505 15915 61 0,'-8'-17'36'0,"8"17"-1"16,-23-20-7-16,9 23-21 16,-8 2 0-16,2 14-2 15,-7 6-1-15,7 7 0 16,-3 5-1-16,9 8 0 15,5 0-1-15,6 0 0 16,9-8-1-16,9-5 1 16,8-13-1-16,8-6 0 15,7-15-1-15,2-12 1 16,3-9-1-16,-4-8 0 15,-5-3 1-15,-7-4-2 16,-10-1 2-16,-9 0-2 16,-10 5 0-16,-10 2 0 15,-5 8-1-15,-6 1 0 0,1 7-2 16,-3-3-3-16,14 17-11 15,-8-13-18-15,19 15-1 16,2-16-2-16,16 11 2 16</inkml:trace>
  <inkml:trace contextRef="#ctx0" brushRef="#br9" timeOffset="395013.5935">18956 15486 67 0,'-11'-20'39'15,"11"20"0"-15,-23-10-1 16,23 10-32-16,-19 22-2 0,10 9-1 16,0 11 0-16,3 13-3 15,1 8 2-15,2 10-2 16,-1 4-1-16,4 0-1 15,-2 4-3-15,-1-14-4 16,15 2-29-16,-15-23 1 16,14-1-2-16,-11-28 1 15</inkml:trace>
  <inkml:trace contextRef="#ctx0" brushRef="#br9" timeOffset="395201.6042">18777 15859 69 0,'-10'-4'37'0,"-3"-2"-1"15,13 6 0-15,19 10-33 16,4-4-3-16,12 2-3 16,6-8-4-16,16 16-17 15,-5-16-11-15,13 8-2 16,-7-9 2-16,2 10-1 15</inkml:trace>
  <inkml:trace contextRef="#ctx0" brushRef="#br9" timeOffset="395592.6266">19357 15908 52 0,'-10'-11'36'16,"10"11"0"-16,-27-10 0 15,14 13-23-15,-16-5-7 16,6 12-1-16,-6 3-1 0,3 10 0 16,-3 6-1-16,3 11 1 15,4 2-1-15,3 4-1 16,11-2 0-16,7-5 1 15,9-8-2-15,12-9 0 16,7-16 0-16,7-17-1 16,8-8 1-16,2-16-1 15,1-7 0-15,-2-5-1 16,-6 1 2-16,-8 0-2 15,-7 10 1-15,-6 5 1 16,-11 11-1-16,-5 20 0 16,0 0 0-16,-14 8 1 15,5 14-1-15,-3 9-1 16,5 3 1-16,1 7-1 0,9-3-1 15,2-4 0-15,9-7-2 16,6-16-1-16,13-7-2 16,1-23-3-16,18 2-12 15,-10-33-14-15,14 3-1 16,-9-21-1-16,11 4 3 15</inkml:trace>
  <inkml:trace contextRef="#ctx0" brushRef="#br9" timeOffset="395765.6365">19967 15497 64 0,'11'-23'39'0,"-18"2"-1"16,7 34 1-16,-17 4-25 15,10 28-7-15,-5 14-2 16,2 17-2-16,-2 8-1 16,1 9-1-16,5-1-1 15,1-6-2-15,4-6-3 0,-1-22-9 16,19 0-19-16,-10-32-6 15,11-5-2-15,-4-28 0 16</inkml:trace>
  <inkml:trace contextRef="#ctx0" brushRef="#br9" timeOffset="396666.6877">24032 15345 71 0,'0'0'36'0,"0"0"0"16,-28 17-8-16,7 16-23 16,-9 9-1-16,-3 19-2 15,-9 14 2-15,-6 18-2 16,-5 7 1-16,-1 11-2 15,-2-3 0-15,7-5-3 16,11-11-2-16,5-29-15 16,18 0-19-16,2-31 0 15,27-11-3-15,0-26 2 16</inkml:trace>
  <inkml:trace contextRef="#ctx0" brushRef="#br9" timeOffset="397056.7104">23869 15880 66 0,'0'0'38'0,"-11"3"-1"15,26-3 0-15,12-12-33 16,4-2-1-16,10-3 0 16,6 0-1-16,1 0 0 15,-3 6 0-15,-5 3-1 16,-4 5 0-16,-9 11 0 15,-11 7 0-15,-13 10-1 16,-12 10 1-16,-13 7 0 0,-4 10 0 16,-9 5 0-16,1 0 0 15,-1 1 0-15,4-4-2 16,7-6 1-16,10-7-1 15,15-11 0-15,13-17-1 16,20-8-3-16,8-28-11 16,19 4-22-16,-4-20 1 15,13 5-2-15,-8-21 1 16</inkml:trace>
  <inkml:trace contextRef="#ctx0" brushRef="#br9" timeOffset="397387.7293">24505 15823 68 0,'-27'0'37'15,"13"17"1"-15,-8-9 0 16,10 14-30-16,1-5-4 16,3 6-1-16,5-2-1 15,6 1 0-15,4-4 0 16,4-2-2-16,12-2 2 15,6-4-1-15,4-1-1 16,5-4 0-16,1 0 1 16,0 1-1-16,-3-1 0 15,-3 4 0-15,-10 4-1 16,-8 7 1-16,-8 4 0 15,-10 4 0-15,-10 3 0 16,-9 5-1-16,-4 1 0 16,-6-2-2-16,3 2 0 0,-4-17-7 15,18 5-28-15,-10-21-1 16,25-4 0-16,-10-16 1 15</inkml:trace>
  <inkml:trace contextRef="#ctx0" brushRef="#br9" timeOffset="397575.74">24553 15812 82 0,'-18'-7'41'0,"30"14"0"15,4-17-1-15,28-2-35 16,5-5-5-16,15-7-2 0,16 6-13 15,-8-19-23-15,15 10-2 16,-9-11-1-16,1 12-1 16</inkml:trace>
  <inkml:trace contextRef="#ctx0" brushRef="#br2" timeOffset="401599.9702">24383 13917 51 0,'13'-3'34'15,"-13"3"-1"-15,-8 21 0 16,-12-3-21-16,5 21-3 15,-21 0-2-15,-2 19-2 16,-14 4-1-16,1 9-2 16,-4-1-1-16,5-1-2 15,9-1-5-15,2-22-21 0,26 4-7 16,7-22-1-16,24-6-1 15</inkml:trace>
  <inkml:trace contextRef="#ctx0" brushRef="#br2" timeOffset="401939.9897">24528 14204 71 0,'-27'-6'36'15,"7"17"-2"-15,-9-4 1 16,6 10-28-16,-9 2-3 15,8 5-1-15,-2 0 0 16,8 3-1-16,5-3 0 0,9-1-1 16,10-3-1-16,10-3 1 15,9-3 0-15,7-2-1 16,6 0 0-16,1 3 1 15,-1 1-1-15,-2 1 0 16,-11 6 1-16,-6 4-1 16,-10 3-1-16,-14 1 1 15,-2 0-2-15,-10-7-2 16,5 9-15-16,-12-23-19 15,24-10 3-15,-21-3-3 16,24-14 1-16</inkml:trace>
  <inkml:trace contextRef="#ctx0" brushRef="#br2" timeOffset="402111.9995">24581 14131 86 0,'-14'-6'37'0,"-1"-1"1"15,15 7-1-15,-8 12-31 16,24-11-4-16,14-4-2 15,14-8-4-15,17 7-13 16,0-16-21-16,17 3 1 16,-5-10 0-16,8 5-1 15</inkml:trace>
  <inkml:trace contextRef="#ctx0" brushRef="#br2" timeOffset="402667.0312">24421 12769 59 0,'7'-16'34'0,"-6"-2"-1"16,5 7 1-16,-12-6-22 15,6 17-2-15,0-18-4 16,0 18 1-16,-11 6-3 16,-1 15 0-16,-11 8-1 15,-6 20-1-15,-10 9-1 0,-9 12 1 16,-4 9-2-16,-5 6 2 15,5-3-3-15,1-6-2 16,18-2-6-16,-1-25-26 16,30-7-2-16,10-23 0 15,26-7-1-15</inkml:trace>
  <inkml:trace contextRef="#ctx0" brushRef="#br2" timeOffset="403005.0506">24576 12976 89 0,'-18'3'37'16,"-16"-1"-2"-16,8 15 2 16,-14 3-31-16,12 1-3 0,2-2-1 15,8 4 0-15,7-2-1 16,11-1 0-16,13-5 0 15,11-2 0-15,11-2 0 16,10-1 0-16,5-1 0 16,2 2 0-16,-2-1 0 15,-5 4-1-15,-12 1 0 16,-9 6 1-16,-16 2 0 15,-13 5-1-15,-12-1 0 16,-12 3-1-16,-5 0 0 16,-6-2-2-16,4-2-1 15,-3-12-4-15,20 5-27 16,-9-17-3-16,28-2 1 15,-16-14-2-15</inkml:trace>
  <inkml:trace contextRef="#ctx0" brushRef="#br2" timeOffset="403186.0609">24615 12922 99 0,'-20'-13'38'0,"20"13"1"15,0 0-2-15,13-10-34 16,17 5-3-16,12-11-7 15,25 7-28-15,-6-13-4 16,14 7 2-16,-5-11-2 16</inkml:trace>
  <inkml:trace contextRef="#ctx0" brushRef="#br2" timeOffset="403778.0948">24317 11580 80 0,'5'-15'37'16,"-5"15"-1"-16,0 0-1 16,-7 15-30-16,-13 9 0 15,-6 18 0-15,-12 6-2 16,-3 12-2-16,-12 8 1 15,1 6-2-15,0 1 1 16,6-4-2-16,10 0-3 16,5-21-10-16,24 2-22 15,4-22 1-15,24-6-2 16,7-22 0-16</inkml:trace>
  <inkml:trace contextRef="#ctx0" brushRef="#br2" timeOffset="404145.1156">24472 11857 105 0,'-23'9'36'16,"-9"-1"1"-16,7 16-9 15,-3-10-26-15,5 4 0 16,4 0-1-16,5 4 0 15,8-4 0-15,6 2 0 16,9-3-1-16,10 0 1 16,5-4 0-16,7-1 0 15,6-4 0-15,4-1-1 16,1-4 1-16,-2 2-1 15,-3-2 1-15,-4 1-1 0,-8 1 0 16,-5 7 0-16,-12 3 0 16,-7 4 1-16,-9 7-1 15,-7 3 0-15,-6 3-1 16,-4 1 1-16,-1-2-2 15,-1-4-1-15,9-2-2 16,-4-18-6-16,22-7-26 16,-11-1 0-16,21-10 1 15,-1-19-3-15</inkml:trace>
  <inkml:trace contextRef="#ctx0" brushRef="#br2" timeOffset="404335.1266">24530 11775 106 0,'-5'11'40'16,"5"-11"-1"-16,10 16-3 16,4-14-33-16,25-4-4 15,20 5-12-15,1-16-25 16,17 4 0-16,-1-13-1 15,13 5 0-15</inkml:trace>
  <inkml:trace contextRef="#ctx0" brushRef="#br2" timeOffset="404996.1645">24327 10632 85 0,'7'-14'34'15,"-9"25"1"-15,-11 5 0 16,-3 15-28-16,-14 9-3 16,-7 14-1-16,-12 11 0 15,-8 10-2-15,-5 4 0 16,0 3-1-16,9-4-2 15,6-13-6-15,21-2-27 16,8-25-1-16,22-7 0 16,16-24-1-16</inkml:trace>
  <inkml:trace contextRef="#ctx0" brushRef="#br2" timeOffset="405326.1833">24492 10920 91 0,'-34'6'34'0,"5"8"2"16,-5-3 0-16,6 9-29 16,0-3-4-16,7 2-2 15,10-3 2-15,7 0-3 16,10-4 1-16,9 0-1 15,9-1 1-15,7-4-2 16,5 0 2-16,3 1 0 16,-3 1-1-16,-1 2 1 15,-4 2 0-15,-9 4-1 0,-10 5 0 16,-7 1 0-16,-10 5 0 15,-9 2 0-15,-5 1-2 16,-9-3-1-16,5 8-18 16,-6-19-16-16,10 0 1 15,0-17-2-15,19 0 0 16</inkml:trace>
  <inkml:trace contextRef="#ctx0" brushRef="#br2" timeOffset="405514.1941">24507 10874 110 0,'-16'-2'38'16,"16"2"1"-16,0 0-2 0,0 0-35 15,30 9-4-15,2-16-8 16,22 7-26-16,-3-7-3 15,12 1 1-15,-3-5-2 16</inkml:trace>
  <inkml:trace contextRef="#ctx0" brushRef="#br2" timeOffset="406123.2289">24267 9256 98 0,'-7'-12'37'0,"0"23"1"15,-12 3-1-15,0 10-33 16,-13 18-1-16,-3 13-1 15,-8 12 0-15,-8 13 1 0,-2 9-2 16,1 3 0-16,1 2-2 16,7-10-1-16,15 6-16 15,2-26-20-15,21-7 2 16,9-23-1-16,22-12-1 15</inkml:trace>
  <inkml:trace contextRef="#ctx0" brushRef="#br2" timeOffset="406461.2483">24353 9645 113 0,'-28'16'37'0,"-9"-2"2"16,7 12-2-16,3-4-34 0,5 3-2 15,7-4 0-15,12-1 0 16,11-4 0-16,10-4-1 16,16-4 0-16,8-1 0 15,7-1 1-15,1-1-1 16,1 0 1-16,-3 6-1 15,-10 6 0-15,-9 4 1 16,-12 7-1-16,-12 4 0 16,-12 4 0-16,-7 5 1 15,-9-2-2-15,-6-1 0 16,-1-4-3-16,-3-14-8 15,9 0-25-15,-3-17-2 16,17-4 1-16,-2-19-3 16</inkml:trace>
  <inkml:trace contextRef="#ctx0" brushRef="#br2" timeOffset="406649.259">24366 9547 115 0,'0'0'40'0,"0"0"-1"15,15 7 0-15,10-11-37 16,16-5-3-16,11 5-5 16,1-18-27-16,19 16-6 15,-11-10-2-15,7 12 1 16</inkml:trace>
  <inkml:trace contextRef="#ctx0" brushRef="#br6" timeOffset="414393.702">24821 8054 37 0,'0'0'30'0,"0"0"2"16,-8-14-1-16,8 14-20 15,-15-3-2-15,15 3-1 16,-21 2 0-16,21-2-2 15,-21 1-1-15,21-1-1 16,-24-3 1-16,24 3-2 16,-22-13 1-16,16 0 0 15,-6-6-1-15,3 0 0 16,-4-5-1-16,1-2 0 15,-4-3-1-15,-2-1 0 16,-5 0-1-16,-4 1 1 16,-9-4-1-16,-2 0 0 15,-7 0 0-15,-4 2 1 16,-9 3 0-16,-7 3 0 0,-3 3 0 15,-5 10 0-15,0 6 1 16,-2 6 0-16,-2 7-1 16,5 7 1-16,1 4-2 15,7 3 1-15,4 2-1 16,6-1 0-16,8 0 0 15,8-5 0-15,10-3 0 16,6-4 0-16,8-6 0 16,14-4 0-16,-4-11-1 15,8-4 1-15,5-4 0 16,-2-5 0-16,-2-6 0 15,-6-5 0-15,-8-1 0 16,-8-2 0-16,-10 0 0 0,-12 1-1 16,-12 7 2-16,-7 1-1 15,-11 9 0-15,-9 7 0 16,-5 8 1-16,-9 11-1 15,-6 8 1-15,-1 10 0 16,-1 7 0-16,1 7 0 16,3 4-1-16,7 2 0 15,8-3 0-15,11 0 0 16,14-7 0-16,10-6-1 15,13-6 1-15,8-8-1 16,12-5 1-16,13-9 0 16,-13 0 0-16,12-11-1 15,-1-5 1-15,-1-7 0 16,-4-6 1-16,-5-2-1 0,-6-8 1 15,-9-1-1-15,-10 2 0 16,-8 1 0-16,-7 4 1 16,-8 8-1-16,-9 4 0 15,-6 9 0-15,-4 7 0 16,-4 9 0-16,-4 6 0 15,-1 8 0-15,-2 8 0 16,3 6 0-16,2 3 0 16,4 4 1-16,6 0-1 15,10-1 0-15,10-6 0 16,10-2 0-16,13-7-1 15,7-8 1-15,7-4 0 16,9-10 0-16,9-1-1 16,-14-21 1-16,8-1 0 0,-3-3 0 15,-5-4 0-15,-5-3 0 16,-12-2 1-16,-6 2-1 15,-12 2 0-15,-9 7 0 16,-12 3 0-16,-10 8 0 16,-6 6 1-16,-10 7-1 15,-4 7 0-15,-5 8 1 16,1 6-1-16,1 5 0 15,5 5 0-15,6 3 1 16,8 0-1-16,11 1 0 16,15-2 0-16,10-7 0 15,12-4 0-15,10-5 0 16,8-2 0-16,6-9 0 15,12-7 0-15,-14-8 0 16,6-7 1-16,-2-6-1 0,-7-7 0 16,-7-4 1-16,-11-4-1 15,-9-1 0-15,-11 1 0 16,-8 3 0-16,-12 7 0 15,-5 4 0-15,-10 9 0 16,-5 9 0-16,-5 10 0 16,-1 14 1-16,0 8-1 15,3 11 0-15,2 7 0 16,5 8 1-16,9 4-1 15,10-3 0-15,16-3 0 16,9-6 0-16,15-9-1 16,12-9 1-16,10-10 0 15,10-18 0-15,0 0-1 16,19-5 1-16,-4-13 0 0,-1-3 0 15,-4-8 0-15,-6-1 0 16,-10-1 0-16,-11 2-1 16,-12 4 1-16,-13 4 0 15,-14 11 0-15,-13 7 0 16,-14 11 0-16,-7 12 0 15,-12 11 0-15,-8 17 1 16,-4 8 0-16,1 15-1 16,4 8 1-16,3 11-1 15,8 4 1-15,7 6-1 16,13-3 1-16,12-3-2 15,18-5 1-15,11-6 0 16,13-11 1-16,11-14-2 0,12-10 2 16,7-13-2-16,7-10 1 15,7-13-1-15,-2-8 1 16,0-9 0-16,-3-5 0 15,-9-4-1-15,-6-1 1 16,-8 2 0-16,-11 4-1 16,-12 6 1-16,-12 8-1 15,-14 13 0-15,-9 14 1 16,-9 18 0-16,-7 13-1 15,-10 15 1-15,2 13-1 16,-2 14 2-16,7 10 0 16,5 7 0-16,10 5-1 15,15-2 0-15,11 0-1 16,17-4 2-16,17-3-2 0,14-9 1 15,18-10-1-15,12-10 1 16,14-12-1-16,9-12 2 16,8-13-1-16,0-13 0 15,-2-10 0-15,-6-8 0 16,-7-9-1-16,-10-5 1 15,-16-2 0-15,-9-1 0 16,-15-4 0-16,-12 18 0 16,-12-2-1-16,-12 8 0 15,-8 10 0-15,-10 8-2 16,-6 15 2-16,-4 12-1 15,-6 12 1-15,2 10 0 16,2 8 0-16,8 6 2 16,5 7 0-16,13 0-1 0,13 1 1 15,8 2-1-15,19-8 0 16,14-1 0-16,13-5 0 15,8-7-1-15,12-7 1 16,7-10 0-16,5-10-1 16,5-13 0-16,-1-11 1 15,-4-11-2-15,-5-7 2 16,-6-11-1-16,-9-4 0 15,-8-4 1-15,-11-2 0 16,-20-4 0-16,2 17-1 16,-19-1 1-16,-13 8 0 15,-11 13 1-15,-9 13-1 16,-7 12 1-16,-8 17-1 15,-4 10 0-15,3 12 1 16,4 12-1-16,7 7 0 0,12 2 1 16,12-1-1-16,13-2-1 15,18-11 0-15,16-5 1 16,17-11 0-16,14-14-1 15,11-9 1-15,8-12-2 16,9-13 2-16,1-9 0 16,0-10-1-16,-8-7 0 15,-8-6 0-15,-9-4 1 16,-12-3 0-16,-14-1-1 15,-11 1 1-15,-14-5 0 16,-15 26 0-16,-9-5 0 16,-9 10 1-16,-7 5-1 0,-7 11 0 15,-1 5-1 1,-3 12 0-16,3 5 0 0,8 2 1 15,5 9-1-15,7 3 0 16,9 0 0-16,12-1 0 16,10-1 2-16,13-7-1 15,11-5-2-15,11-7 2 16,8-10-2-16,14-9 2 15,7-6-2-15,9-9 2 16,2-8-2-16,-2-5 1 16,-4-6 1-16,-6-3-1 15,-8-3 1-15,-12-1 0 16,-12 0-1-16,-13-1 1 15,-21-1 0-15,5 12 0 16,-16 0 0-16,-11 8 1 16,-7 4-1-16,-6 7 0 0,-8 9 1 15,4 10-1-15,-3 12 1 16,4 5-1-16,4 8-1 15,12 7 2-15,8 9-1 16,13 0 0-16,12-1 0 16,13-5 0-16,14-7-1 15,12-9 2-15,14-12-1 16,10-9 0-16,10-15 0 15,7-9 0-15,7-11 0 16,3-6 0-16,-4-7-1 16,-3-4 1-16,-7-4-1 15,-7-1 1-15,-16-1-1 16,-11-2 1-16,-15 2-1 0,-10 0 1 15,-12 1 0-15,-16 9 1 16,0 0-1-16,0 0 0 16,-19 5 0-16,0 14 0 15,2 8 0-15,0 10 0 16,4 7 0-16,2 8 0 15,11 3 0-15,9 5 1 16,9-1-1-16,11-1 0 16,12-10 1-16,14-5-1 15,14-8 1-15,12-7-1 16,11-12 0-16,10-7 1 15,7-12-1-15,4-11 0 16,1-8-1-16,-4-3 0 16,-8-4 0-16,-12-2 0 0,-11 2 0 15,-15 4 0-15,-13 6 1 16,-17 9 0-16,-12 4 0 15,-22 6 1-15,10 16 0 16,-17 2 0-16,-3 10 0 16,0 5 0-16,4 2-1 15,3 5 1-15,10 1-1 16,8-3 1-16,13 1 0 15,14-5-1-15,15-8 1 16,13-5 0-16,18-9-1 16,11-7 1-16,13-6-1 15,10-10 0-15,5-5 0 16,5-10-1-16,1-4 1 15,-6-4-1-15,-11 0 1 16,-12-2 0-16,-12 3-1 0,-14 5 1 16,-17 5-1-16,-16 4 1 15,-12 11 0-15,-14 6 1 16,-7 8-1-16,-6 13 1 15,-6 3 0-15,0 6-1 16,0 5 1-16,5 5-1 16,6-1 1-16,5 2-2 15,11-1 2-15,9-6-2 16,12 1 1-16,10-7 0 15,11-3 0-15,7-9 0 16,13-6 0-16,6-8-1 16,7-9 0-16,8-11 1 15,5-6-1-15,3-9 1 16,4-5-1-16,-2-2 0 0,-4 3 1 15,-3 2-1-15,-8 4 1 16,-10 11-1-16,-12 11 1 16,-13 9 0-16,-12 12 0 15,-14 9 0-15,-4 10 1 16,-11 3-1-16,-1 7 1 15,-6 2-1-15,3-1 0 16,5 3 0-16,10-9 0 16,9 0 0-16,14-15 0 15,13-6 0-15,15-11 0 16,13-12 0-16,12-9-1 15,10-13 1-15,4-6-1 16,6-6 0-16,-3-3 0 16,-5 2 0-16,-5-1 1 0,-13 4 0 15,-15 11 0-15,-15 7 0 16,-14 11 1-16,-18 11-1 15,-13 12 2-15,-15 9-1 16,-12 8 0-16,-5 8 0 16,-6 5 1-16,1 4-2 15,4-1 2-15,8-8-2 16,12-5 0-16,17-13 1 15,20-14-1-15,21-12 0 16,21-20 0-16,18-13 0 16,12-14-1-16,9-4-4 15,-6-11-13-15,2 14-15 16,-29-9-5-16,-19 16-3 0,-28-1-1 15</inkml:trace>
  <inkml:trace contextRef="#ctx0" brushRef="#br6" timeOffset="415632.7728">18619 15337 69 0,'-12'-1'35'16,"12"1"-1"-16,0 0-11 15,15-5-20-15,1 3 0 16,9 3 0-16,6-2-1 15,12 1 0-15,7-1-1 16,10-1 0-16,9-1 1 16,10 1-1-16,10-6 1 15,11 1-1-15,10-2 1 0,6-2-1 16,11-3 0-1,5 3 0-15,6-2 0 0,11 3-1 16,-1 3 1-16,4 1-1 16,-4 3 0-16,7 3 1 15,3 1-1-15,0 0 0 16,1 0 1-16,1-4-1 15,7-1 0-15,-1-3 1 16,7-2-1-16,2-3 0 16,0-3 0-16,2 2 0 15,3 0 1-15,-3 3-1 16,-3 3 0-16,-2-3 1 15,-4 6-1-15,-6 1 1 16,-4 5 0-16,-3-2 0 0,-3 1 0 16,-6 0-1-1,0-2 2-15,-2 2-1 0,-2-6 1 16,2 0-2-16,-1-5 0 15,-3 1 1-15,-2-1 1 16,-4 2-2-16,-2-2 0 16,-6 3 0-16,-8 3 0 15,-13 2 0-15,-7 3 0 16,-9 4 1-16,-9-1-1 15,-9 2 1-15,-10-1 0 16,-8-1 0-16,-4-3 0 16,-4-3-1-16,-2-3 0 15,-11-5-3-15,3 1-3 16,-14-16-20-16,7 12-15 15,-18-9 1-15,-2 7-2 0,-13-8 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0FDF-817A-4907-A75C-E14E817A6BD6}" type="datetimeFigureOut">
              <a:rPr lang="en-NZ" smtClean="0"/>
              <a:t>04/09/2014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18C83-E308-4249-9210-C8E555F7F6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999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10Science7 04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Mahuru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465216"/>
              </p:ext>
            </p:extLst>
          </p:nvPr>
        </p:nvGraphicFramePr>
        <p:xfrm>
          <a:off x="214283" y="685801"/>
          <a:ext cx="8750332" cy="45415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0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roll, including Quick Quiz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7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Spend time on: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Bookmarking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600" b="0" strike="noStrike" kern="120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marking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Scipad</a:t>
                      </a: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 HRT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NZ" sz="36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heSansBold-Plain"/>
                          <a:ea typeface="+mn-ea"/>
                          <a:cs typeface="+mn-cs"/>
                        </a:rPr>
                        <a:t>New title page</a:t>
                      </a:r>
                      <a:endParaRPr lang="en-NZ" sz="3600" b="0" strike="noStrike" kern="1200" dirty="0" smtClean="0">
                        <a:solidFill>
                          <a:schemeClr val="tx1"/>
                        </a:solidFill>
                        <a:effectLst/>
                        <a:latin typeface="TheSansBold-Plain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good use of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2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Tomorrow </a:t>
            </a:r>
            <a:r>
              <a:rPr lang="en-NZ" sz="10800" dirty="0" smtClean="0">
                <a:solidFill>
                  <a:srgbClr val="FFFF00"/>
                </a:solidFill>
              </a:rPr>
              <a:t>is </a:t>
            </a:r>
            <a:r>
              <a:rPr lang="en-NZ" sz="10800" smtClean="0">
                <a:solidFill>
                  <a:srgbClr val="FFFF00"/>
                </a:solidFill>
              </a:rPr>
              <a:t>Mr Henderson</a:t>
            </a:r>
            <a:r>
              <a:rPr lang="en-NZ" sz="10800" smtClean="0">
                <a:solidFill>
                  <a:srgbClr val="FFFF00"/>
                </a:solidFill>
              </a:rPr>
              <a:t>’s </a:t>
            </a:r>
            <a:r>
              <a:rPr lang="en-NZ" sz="10800" dirty="0" smtClean="0">
                <a:solidFill>
                  <a:srgbClr val="FFFF00"/>
                </a:solidFill>
              </a:rPr>
              <a:t>birthday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211567"/>
              </p:ext>
            </p:extLst>
          </p:nvPr>
        </p:nvGraphicFramePr>
        <p:xfrm>
          <a:off x="533400" y="152400"/>
          <a:ext cx="8094663" cy="5090433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heSansBold-Plain" pitchFamily="34" charset="0"/>
                        </a:rPr>
                        <a:t> pages 8 – 12 and 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May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Physical and Chemical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Structure of the Atom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15 - 22, 24 and 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Chemical equations, ions, balancing charges, balancing equations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End Of Topic Test: Atomic 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Tuesday 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Atomic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67 – 83 but not 72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Wed 23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Electricity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heSansBold-Plain" pitchFamily="34" charset="0"/>
                        </a:rPr>
                        <a:t> pages 27 – 30, 33,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/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heSansBold-Plain" pitchFamily="34" charset="0"/>
                        </a:rPr>
                        <a:t> of August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Acids and Bases,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Neutralisation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38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26520" y="275760"/>
              <a:ext cx="9108000" cy="609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2840" y="261360"/>
                <a:ext cx="9127080" cy="612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3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9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7605</TotalTime>
  <Words>150</Words>
  <Application>Microsoft Office PowerPoint</Application>
  <PresentationFormat>On-screen Show (4:3)</PresentationFormat>
  <Paragraphs>31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Candara</vt:lpstr>
      <vt:lpstr>Symbol</vt:lpstr>
      <vt:lpstr>TheSansBold-Plain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493</cp:revision>
  <dcterms:created xsi:type="dcterms:W3CDTF">2006-08-16T00:00:00Z</dcterms:created>
  <dcterms:modified xsi:type="dcterms:W3CDTF">2014-09-04T01:18:20Z</dcterms:modified>
</cp:coreProperties>
</file>