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75" r:id="rId2"/>
    <p:sldId id="561" r:id="rId3"/>
    <p:sldId id="281" r:id="rId4"/>
    <p:sldId id="5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28/08/2014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29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709302"/>
              </p:ext>
            </p:extLst>
          </p:nvPr>
        </p:nvGraphicFramePr>
        <p:xfrm>
          <a:off x="214283" y="685801"/>
          <a:ext cx="8750332" cy="5394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</a:t>
                      </a:r>
                      <a:r>
                        <a:rPr kumimoji="0" lang="en-US" sz="4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EXcluding</a:t>
                      </a: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4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Have </a:t>
                      </a:r>
                      <a:r>
                        <a:rPr lang="en-NZ" sz="4400" b="0" strike="noStrike" kern="120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the next </a:t>
                      </a:r>
                      <a:r>
                        <a:rPr lang="en-NZ" sz="4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full hour on our assessment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the new skills we have learned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Sun</a:t>
            </a:r>
            <a:r>
              <a:rPr lang="en-NZ" sz="10800" dirty="0" smtClean="0">
                <a:solidFill>
                  <a:srgbClr val="FFFF00"/>
                </a:solidFill>
              </a:rPr>
              <a:t>day </a:t>
            </a:r>
            <a:r>
              <a:rPr lang="en-NZ" sz="10800" dirty="0" smtClean="0">
                <a:solidFill>
                  <a:srgbClr val="FFFF00"/>
                </a:solidFill>
              </a:rPr>
              <a:t>is </a:t>
            </a:r>
            <a:r>
              <a:rPr lang="en-NZ" sz="10800" smtClean="0">
                <a:solidFill>
                  <a:srgbClr val="FFFF00"/>
                </a:solidFill>
              </a:rPr>
              <a:t>Chloe S</a:t>
            </a:r>
            <a:r>
              <a:rPr lang="en-NZ" sz="1080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421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211567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2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7507</TotalTime>
  <Words>147</Words>
  <Application>Microsoft Office PowerPoint</Application>
  <PresentationFormat>On-screen Show (4:3)</PresentationFormat>
  <Paragraphs>27</Paragraphs>
  <Slides>4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487</cp:revision>
  <dcterms:created xsi:type="dcterms:W3CDTF">2006-08-16T00:00:00Z</dcterms:created>
  <dcterms:modified xsi:type="dcterms:W3CDTF">2014-08-28T03:10:21Z</dcterms:modified>
</cp:coreProperties>
</file>