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75" r:id="rId2"/>
    <p:sldId id="281" r:id="rId3"/>
    <p:sldId id="598" r:id="rId4"/>
    <p:sldId id="635" r:id="rId5"/>
    <p:sldId id="637" r:id="rId6"/>
    <p:sldId id="636" r:id="rId7"/>
    <p:sldId id="5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1:59:50.66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5338 11677 44 0,'-12'-6'30'16,"12"6"1"-16,0 0-7 0,-22-2-7 16,22 2-4-16,0 0-4 15,0 0 0-15,0 0-4 16,10-8-1-16,14-6 0 15,14-5-1-15,17-8-1 16,14-4 0-16,12-10 1 16,12 0-2-16,6-4 1 15,4 1-2-15,-8 4 1 16,-7 4 0-16,-14 9-1 15,-13 5-1-15,-14 10 0 16,-14 4 0-16,-10 4-1 16,-13 3-1-16,-10 1-2 15,0 0-5-15,13 11-25 16,-13-11 0-16,0 0-2 0,0 0 1 15</inkml:trace>
  <inkml:trace contextRef="#ctx0" brushRef="#br0" timeOffset="608.0348">7034 10817 65 0,'4'-24'34'16,"-3"0"-2"-16,3 9 3 15,-9-1-24-15,5 16-4 16,-7-11-2-16,7 11-1 16,-6 20-1-16,4 5 0 15,-6 9-1-15,3 10-2 16,-2 9 0-16,-2 7-1 15,-1 9 0-15,-2 3-1 16,2 1 1-16,-1-5-3 16,7 3-4-16,-8-20-23 15,18-1-3-15,-3-20-2 0,11-10 1 16</inkml:trace>
  <inkml:trace contextRef="#ctx0" brushRef="#br0" timeOffset="812.0463">7038 11150 58 0,'-22'-4'37'0,"-2"1"-1"16,9 10-1-16,-4-7-9 16,19 0-23-16,-3 14-1 15,18-11-1-15,10-6-1 16,10-8-2-16,13-6-3 15,1-20-14-15,19 2-16 16,-4-14 2-16,9-2-3 0,-7-11 2 16</inkml:trace>
  <inkml:trace contextRef="#ctx0" brushRef="#br0" timeOffset="1015.0581">7552 10616 93 0,'-37'45'37'0,"6"15"0"16,-8 0 0-16,5 10-32 15,2-1-2-15,6 3-2 16,4-3 0-16,9-6-3 16,11-4-1-16,7-11-5 15,18-1-8-15,2-22-22 16,22-3 1-16,3-17 0 0,17-4 0 15</inkml:trace>
  <inkml:trace contextRef="#ctx0" brushRef="#br0" timeOffset="1811.1036">7982 11051 76 0,'-16'-12'37'0,"6"9"-1"16,-12-8 1-16,7 8-28 16,-7-2-2-16,6 9 0 15,-6-2-2-15,6 11-2 16,-2 2 0-16,4 7-2 15,2 1 1-15,5 4-2 16,3 2 1-16,5-1-1 0,6-2 0 16,7-5 1-16,6-6 0 15,9-7-1-15,5-10 1 16,4-9-1-16,5-9 1 15,2-11-2-15,2-6 2 16,-3-7 1-16,-5 0-2 16,-2-2 1-16,-11 4-1 15,-6 7 1-15,-7 7-1 16,-7 12 1-16,-6 16-2 15,-12 9 0-15,-5 21 0 16,-5 14-1-16,-3 19 1 16,-4 14-1-16,-3 15 2 15,1 7-1-15,2 3 1 0,0 1 1 16,6-8-1-16,3-9 0 15,4-14 0-15,4-17 1 16,5-15-1-16,2-17 0 16,5-23 0-16,0 0 1 15,-1-34-1-15,5-8 1 16,1-13 0-16,-1-13-1 15,5-12 0-15,-1-3 0 16,2 4 0-16,2 4-3 16,0 8 1-16,1 6-1 15,6 15-2-15,-3 6-2 16,15 25-15-16,-10-7-16 15,17 16 0-15,-1-5-1 16,12 8 1-16</inkml:trace>
  <inkml:trace contextRef="#ctx0" brushRef="#br0" timeOffset="2239.1281">8692 11026 85 0,'0'0'41'0,"-27"-8"-2"16,10 13 3-16,-12-2-35 15,4 12-2-15,-10 2 0 16,2 9-3-16,-5 3 1 16,7 5-2-16,3 0 0 15,8-1-1-15,9-7 2 16,15-4-1-16,13-13 0 0,13-10 0 15,9-15-1-15,14-10 1 16,3-16-1-16,6-8 2 16,-1-11-1-16,-5-4 0 15,-5-6 0-15,-11 5 0 16,-8 3-1-16,-10 12 2 15,-12 12-2-15,-9 13-1 16,-1 26 1-16,-25 7 0 16,-2 25 0-16,-1 11 0 15,-1 10 0-15,3 7 0 16,5 1-1-16,10-1-2 15,12-8 0-15,12-13-3 16,19-4-1-16,6-24-8 0,23 2-21 16,-8-22-6-16,15 1 3 15,-13-18-2-15</inkml:trace>
  <inkml:trace contextRef="#ctx0" brushRef="#br0" timeOffset="2847.1627">9279 10994 102 0,'-31'16'37'15,"11"6"1"-15,-8-3-2 16,6 11-32-16,-3 0 1 15,7 4-3-15,4 0 1 16,2-2-2-16,5-4 0 16,5-2 0-16,2-7 0 15,4-7 0-15,-4-12-1 16,18-1 0-16,-3-13 0 0,1-8 0 15,4-6 0-15,2-8-1 16,-2-2 1-16,-1-5 1 16,1 2-1-16,-4 1 1 15,-2 6-1-15,-3 4 2 16,-1 4-2-16,1 7 1 15,-1 5-1-15,2 5 0 16,3 4 0-16,-1 5 0 16,4 2 1-16,1 3-1 15,0 1 0-15,0 0 0 16,1 0 0-16,2-1 1 15,-7 2-1-15,2-4 0 16,-7 0 0-16,3-1 1 16,-13-2-1-16,12 4 1 15,-12-4-1-15,0 11 1 0,-5 1 0 16,-3 5 0-16,1 4-1 15,-2 2-1-15,4 6 2 16,3-2-2-16,1 1 2 16,4-3-2-16,8-5 1 15,2-7 0-15,5-8 0 16,3-6 0-16,2-10 1 15,-1-8-1-15,1-4 0 16,-2-7 2-16,-7-1-3 16,-5-1 2-16,-5 1-2 15,-9 2 1-15,-7 8-2 16,-7 5 0-16,-6 8-2 15,-7 1-4-15,17 16-18 16,-18-9-13-16,19 10 0 0,3-7-2 16,11-3 3-16</inkml:trace>
  <inkml:trace contextRef="#ctx0" brushRef="#br0" timeOffset="3261.1863">10191 10924 91 0,'-21'6'38'0,"-10"-2"1"16,6 11 1-16,-14 5-30 16,7 5-7-16,-6 3 0 15,9 4-1-15,-1 3 0 16,8 2-1-16,6-4 0 15,13-2-2-15,16-10 1 16,14-11-2-16,20-11-2 16,9-24-21-16,22-3-13 15,2-19 0-15,13-3-3 0,-8-19 3 16</inkml:trace>
  <inkml:trace contextRef="#ctx0" brushRef="#br0" timeOffset="3632.2078">10519 10419 101 0,'-33'57'42'16,"-6"2"-1"-16,12 14 1 16,7-1-39-16,2 7 2 15,3-2-3-15,3-1 0 16,4-8 0-16,4-7-2 15,4-9 1-15,2-11-1 16,4-14 0-16,2-9-1 0,4-13 2 16,2-12-1-16,2-8 1 15,3-8 1-15,-2-7-1 16,1 0 1-16,-1-3-2 15,-3 3 2-15,-2 6-1 16,-5 7 0-16,-7 17-1 16,0 0 0-16,13 8-1 15,-11 12-1-15,3 5 1 16,2 3-2-16,6 2-1 15,3-5-4-15,17 7-15 16,-6-25-16-16,21-3-3 16,-9-16 0-16,13-6 2 15</inkml:trace>
  <inkml:trace contextRef="#ctx0" brushRef="#br0" timeOffset="3854.2205">11018 10353 106 0,'-16'35'40'15,"-14"10"1"-15,2 24 1 16,-8 10-38-16,11 1 0 16,2 2-2-16,7 2 0 15,5-6-2-15,8-7-2 16,10-8-2-16,6-17-4 15,23 1-21-15,-7-27-13 16,14-3 2-16,-5-21-3 0,13-4 3 16</inkml:trace>
  <inkml:trace contextRef="#ctx0" brushRef="#br0" timeOffset="4486.2566">11245 10891 112 0,'-18'5'41'0,"-16"-1"0"15,10 15-3-15,-4 1-34 16,4 6-1-16,2 7-1 15,8 1-1-15,4 2 0 16,6 0-1-16,8-3 0 16,6-6 0-16,9-5 0 15,5-10-1-15,7-8 1 16,0-10-1-16,6-9 0 15,-1-9 0-15,-2-7-1 0,-6-7 2 16,-7-5-2-16,-9 0 2 16,-5 1-1-16,-7 3 1 15,-8 7 0-15,-5 8 1 16,-3 7 0-16,-1 6-1 15,3 10 1-15,14 1 0 16,-14 17-1-16,14-3 1 16,7 1 0-16,7 0-1 15,7 0 1-15,8 0 0 16,0-6-1-16,3 2 1 15,-2-3 0-15,-1-1 0 16,-3 1-1-16,-5 0 1 16,-4 3 0-16,-8 3-1 15,-4 1 0-15,-7 6-1 0,-4 2 1 16,0 1-1-16,-3 1 1 15,-1 1-1-15,1-4 0 16,3-6 0-16,2-2 2 16,4-14-1-16,0 0 1 15,0 0 0-15,21-29 0 16,-9 1 1-16,2-8-2 15,5-6 3-15,-1-4-3 16,1 0 1-16,-2 4 0 16,-2 5 1-16,-3 9-4 15,-3 5 0-15,-1 11-1 16,-8 12-1-16,13-2-3 15,-13 2-4-15,29 14-16 0,-18-16-10 16,17 12-2-16,-1-10-2 16,12 3 3-16</inkml:trace>
  <inkml:trace contextRef="#ctx0" brushRef="#br0" timeOffset="4665.2669">11947 10834 102 0,'12'3'39'16,"-21"1"2"-16,1 13-1 16,-12-5-30-16,5 11-5 15,-2 4-2-15,4 6-1 16,-3 2 0-16,5 2-2 15,4 0 0-15,5-5-3 16,10 0 0-16,2-12-6 16,22 5-16-16,-15-23-16 15,17-1 0-15,-4-17-1 0,8-1 1 16</inkml:trace>
  <inkml:trace contextRef="#ctx0" brushRef="#br0" timeOffset="4801.2746">12060 10543 93 0,'0'0'30'0,"0"0"-26"16,2 14-4-16,12 5-34 16,9-4-2-16</inkml:trace>
  <inkml:trace contextRef="#ctx0" brushRef="#br0" timeOffset="5020.2872">12631 10808 99 0,'-26'10'40'0,"-3"8"2"16,-19-5-1-16,6 11-32 15,-9-4-3-15,6 6-1 16,2 1-2-16,8 3-2 16,15-2 0-16,13-2-2 15,14-1 1-15,16-6-3 16,17-4-2-16,8-19-18 15,27 9-17-15,-3-17-2 16,16 1 0-16,-5-11-1 16</inkml:trace>
  <inkml:trace contextRef="#ctx0" brushRef="#br0" timeOffset="6352.3634">8687 11838 68 0,'0'0'39'16,"-19"-9"-2"-16,3 11 3 15,-15-6-32-15,-1 13-2 16,-12 1-1-16,-2 13 0 15,-11 6-1-15,3 9-2 16,-2 1 1-16,4 5-3 16,6 1 3-16,11 1-1 15,9-6 0-15,15-4 0 16,14-10-1-16,16-12 0 15,12-12 0-15,17-12 0 16,5-12-1-16,6-9 1 16,2-8-1-16,-3-5 0 15,-6 2 1-15,-8 3-1 0,-10 4 0 16,-12 8 0-16,-7 10 0 15,-15 17 0-15,0 0 0 16,0 0 0-16,-15 32 0 16,2-1 0-16,1 7 0 15,0 8-1-15,5 2-1 16,7-3-1-16,12-1-4 15,4-23-15-15,27 3-17 16,-5-19-1-16,19-5 0 16,-1-22 0-16</inkml:trace>
  <inkml:trace contextRef="#ctx0" brushRef="#br0" timeOffset="6588.3769">9215 11850 102 0,'-29'-9'40'0,"5"13"0"16,-14 0-1-16,6 11-35 15,0 6-1-15,3 12-2 16,1 4 1-16,8 4-2 16,6 2 1-16,8 4 0 15,10-3-1-15,11-5-1 16,13-9-3-16,10-17-1 15,21 1-16-15,-6-28-18 16,21-6-1-16,-3-20-1 16,6 1 1-16</inkml:trace>
  <inkml:trace contextRef="#ctx0" brushRef="#br0" timeOffset="6765.387">9603 11858 72 0,'-24'18'41'16,"0"19"-2"-16,-5-3 2 15,13 14-16-15,-5-3-21 16,10 3 0-16,3-3-3 15,10-3-1-15,10-7-1 16,5-18-4-16,15 5-17 16,-5-30-18-16,14-6 0 15,-6-21 0-15,9-5 0 16</inkml:trace>
  <inkml:trace contextRef="#ctx0" brushRef="#br0" timeOffset="6909.3952">9649 11541 89 0,'-28'-11'36'0,"10"17"-1"15,2 0-2-15,11 4-50 16,15 5-19-16,7-3 1 16,14 5-2-16,6-3 0 15</inkml:trace>
  <inkml:trace contextRef="#ctx0" brushRef="#br0" timeOffset="7269.4158">10150 11820 106 0,'-11'11'40'15,"-17"-10"2"-15,5 13-4 0,-12-3-33 16,2 8 0-16,-5 11-2 16,1 5-2-16,6 6 1 15,8 0-2-15,14-3 1 16,14-9 1-16,17-13-1 15,9-17-1-15,14-18 1 16,13-13-1-16,3-17 1 16,1-8-1-16,-7-8 0 15,-6-3 1-15,-8 1-1 16,-12 6 0-16,-9 8 0 15,-9 10 0-15,-9 16-1 16,-9 15 1-16,-9 20 0 16,-7 18 2-16,-5 17-3 15,-2 12-3-15,1 15-3 0,-7-9-14 16,16 24-11-16,-11-16-11 15,13 2 1-15,-8-11-5 16</inkml:trace>
  <inkml:trace contextRef="#ctx0" brushRef="#br0" timeOffset="8042.46">4286 12426 70 0,'3'-19'37'15,"-3"19"0"-15,0-12-1 16,0 12-26-16,0 0-6 16,1 26-1-16,2 2-1 15,4 13 0-15,-2 13 0 16,8 17 0-16,1 18-1 15,0 15 1-15,1 11-2 16,-1 6 1-16,3 3-1 16,-6-3 0-16,-1-7-2 15,2-15-1-15,2-8-6 16,-12-28-24-16,18-10-4 15,-11-23-1-15,9-8-2 0</inkml:trace>
  <inkml:trace contextRef="#ctx0" brushRef="#br0" timeOffset="8733.4995">4521 14170 58 0,'-2'-13'38'0,"2"13"-2"16,0-11-2-16,0 11-22 15,-2 18-5-15,4 7-2 16,-7 8-2-16,4 12 0 15,0 8-2-15,1 10 0 0,-5 9-1 16,3 0-1-16,1 3-4 16,-2-8-1-16,9 0-5 15,-12-21-14-15,17 3-13 16,-7-21-2-16,14-3 1 15</inkml:trace>
  <inkml:trace contextRef="#ctx0" brushRef="#br0" timeOffset="8952.5121">4853 14482 65 0,'0'0'38'0,"0"0"0"16,4 18 0-16,-23 15-31 0,9 10-3 15,-5 5-3-15,2 5 0 16,2 0 0-16,4 0-2 15,3-5-1-15,6-13-3 16,9-6-2-16,-11-29-19 16,32 8-11-16,-12-26-3 15,12-9 5-15,-3-17-2 16</inkml:trace>
  <inkml:trace contextRef="#ctx0" brushRef="#br0" timeOffset="9598.549">4960 14196 78 0,'-28'6'40'15,"-4"2"-2"-15,11 18 1 0,-10 0-37 16,17-5-2-16,10-4 0 16,9 0-1-16,9-3-1 15,8 0 0-15,10 0 1 16,4 0-1-16,6 0 1 15,-3 4 1-15,-1 1 0 16,-2 2 0-16,-9 7 1 16,-4 1 1-16,-10 3-1 15,-7 2 1-15,-7 1 0 16,-4 0 1-16,-2-4-1 15,-1-4 0-15,0-7 0 16,1-3-1-16,7-17 1 16,0 0-1-16,0 0-1 15,15-29 1-15,1-2 0 0,4-9-1 16,2-3 1-16,4-2-1 15,0-3 0-15,-3 7 1 16,-3 6 0-16,-6 10-1 16,-4 10 1-16,-10 15 0 15,0 0-1-15,5 24 1 16,-13 4-1-16,3 4 1 15,-1 4-1-15,4 1 0 16,2-4 0-16,3-3 1 16,8-9-1-16,7-11 1 15,9-13-1-15,4-11 1 16,4-13 0-16,3-6 0 15,2-6 0-15,-5-2-1 16,-1 0 1-16,-7 6-1 16,-8 5 1-16,-5 11-1 0,-14 19 0 15,15 0 0-15,-15 21 0 16,-3 12 0-16,-3 11 0 15,-3 7 0-15,1 5-3 16,3 4 2-16,4-2-3 16,2-13-3-16,13-3-5 15,-8-29-19-15,29 4-9 16,-9-24 0-16,16-3 0 15</inkml:trace>
  <inkml:trace contextRef="#ctx0" brushRef="#br0" timeOffset="9944.5687">5875 14466 80 0,'-14'19'41'0,"11"14"-1"16,-4-12 1-16,17-5-37 15,3-2 0-15,11-6-1 16,6-12 0-16,6-6-1 15,4-10-1-15,-2-6 0 16,0-6 0-16,-5-6-1 16,-9-3 1-16,-11 1-1 15,-12 4 0-15,-8 6 0 16,-13 8 0-16,-9 13 1 15,-7 17-1-15,-3 16 0 16,-3 16 1-16,2 13-1 16,3 8 1-16,8 6-1 0,9-3 1 15,12-3-1-15,12-10-3 16,15-15 0-16,18-9-6 15,7-25-15-15,31 1-16 16,-2-17-2-16,22-1 0 16,-4-15-1-16</inkml:trace>
  <inkml:trace contextRef="#ctx0" brushRef="#br0" timeOffset="10882.6225">6489 14399 53 0,'0'0'38'15,"1"14"0"-15,-1-14 0 16,-1 34-24-16,-5-11-8 16,6 11 0-16,-6 4-2 15,1 8-1-15,-2 1-2 16,0 0 1-16,-1-7-2 15,2-4-1-15,1-11 1 16,4-7 1-16,1-18 0 16,0 0-1-16,15-31 2 15,-4-6-1-15,4-12 1 16,-1-8 1-16,-1-9-1 15,0-5-2-15,-1 3 0 16,-2 7 0-16,-3 12 1 16,-3 6-1-16,-2 17 0 0,0 9 0 15,-2 17 0-15,11 5 1 16,-2 7-1-16,6 4 0 15,8-5 0-15,11 2 0 16,4-6 0-16,9-4 0 16,8-5 0-16,1-5 0 15,-1-3 0-15,-5-3 0 16,-7 1 0-16,-8 1 1 15,-12 4-1-15,-13 5 0 16,-10 2 0-16,-17 17 1 16,-6 3-1-16,-8 7 0 15,-2 10 0-15,-3 8 1 16,0 5 0-16,6 4 0 15,6 0-1-15,7-3 1 0,12-5 0 16,13-5 0-16,9-12-1 16,11-11 1-16,12-16-1 15,6-14 1-15,5-15-1 16,7-15 1-16,-5-11-1 15,-7-7 0-15,-8-6 0 16,-13 0 0-16,-11 4-1 16,-16 6-1-16,-10 14 0 15,-15 14 0-15,-7 15-1 16,-4 9-1-16,0 11-1 15,2 4-4-15,25 21-14 16,-13-19-13-16,29 11-4 16,3-13 0-16,23 2 1 15</inkml:trace>
  <inkml:trace contextRef="#ctx0" brushRef="#br0" timeOffset="14806.8469">7598 14356 39 0,'16'-20'31'0,"-1"-5"0"16,5 12-8-16,-16-14-7 16,12 18-4-16,-14-12-4 15,-2 21-1-15,-8-19 0 16,-3 16-1-16,-12 2-1 15,-1 9-1-15,-8 4 0 16,-2 12 0-16,-1 5-1 16,-2 12 0-16,1 4-1 15,6 8 0-15,1 1 0 16,8-4 0-16,8-2-2 15,11-9 1-15,10-10-1 16,12-12-1-16,16-14-2 16,9-16-4-16,27-5-30 15,-8-19 0-15,14-2-2 16,-5-16-2-16</inkml:trace>
  <inkml:trace contextRef="#ctx0" brushRef="#br0" timeOffset="15098.8636">7987 13589 79 0,'-21'-30'40'0,"9"18"-1"16,0 2 0-16,11 20-34 15,-3 12-2-15,6 17 1 16,0 12-2-16,1 17 0 16,-1 12-1-16,4 8-1 0,-1 8 0 15,5 4 0-15,-5 0-1 16,4-8 0-16,2-4-2 15,-1-16-1-15,5-5-6 16,-7-23-26-16,18-6-1 16,-9-25-4-16,12-11 2 15</inkml:trace>
  <inkml:trace contextRef="#ctx0" brushRef="#br0" timeOffset="15405.8812">8407 14007 83 0,'-19'-5'41'15,"-3"20"-1"-15,-15 1 0 0,8 12-37 16,-12 4 0-16,3 5 0 16,3-3-1-16,6 2 0 15,6-7 0-15,9 1 1 16,8-7-2-16,11-5 1 15,10-5 0-15,7-3-1 16,8-5-1-16,7-2 1 16,4 0 0-16,4 1-1 15,0 2 0-15,-2 2-1 16,-2 4-1-16,-4 0 0 15,0 7-3-15,-5-10-2 16,12 15-23-16,-16-20-11 16,9 4-1-16,-12-12 0 0</inkml:trace>
  <inkml:trace contextRef="#ctx0" brushRef="#br0" timeOffset="15955.9127">6651 15448 68 0,'-9'-12'38'0,"9"12"0"15,-26-17-5-15,4 17-30 16,-5 6-1-16,-5 11 1 0,-5 8 0 15,-3 16-2-15,-7 6 2 16,6 12-2-16,0 2 1 16,11 6-1-16,9-3 1 15,12-4-3-15,15-10 2 16,15-11-2-16,18-15-1 15,13-19-1-15,20-11-5 16,-1-27-30-16,26-7-1 16,-7-24-1-16,15-1 2 15</inkml:trace>
  <inkml:trace contextRef="#ctx0" brushRef="#br0" timeOffset="16374.9366">7195 15030 66 0,'-20'6'40'16,"-6"1"-2"-16,11 23 2 15,-13 6-36-15,12 12 0 16,-1 7-1-16,4 10 0 16,-1 5-1-16,4 2-1 15,-1-1 1-15,4 0-2 16,2-8 1-16,2-8-1 15,5-7 0-15,2-11-1 16,3-12 1-16,2-14 0 16,9-14 1-16,0-14-1 15,4-9 0-15,1-9 0 16,2-5 1-16,-1 0 1 0,-1 2-1 15,-4 3 0-15,-5 11 0 16,-2 13 1-16,-12 11-2 16,11 9 1-16,-11 12-1 15,0 10-1-15,0 6 0 16,1 5-1-16,8 3 0 15,1-6-2-15,7 0 0 16,-1-14-1-16,18-6-2 16,-6-23-7-16,24 5-18 15,-15-29-5-15,14 2-1 16,-13-17 1-16</inkml:trace>
  <inkml:trace contextRef="#ctx0" brushRef="#br0" timeOffset="16541.9462">7689 15489 64 0,'-6'-28'37'0,"6"28"2"15,-17-13-1-15,5 29-30 16,-7 6-2-16,4 15-3 15,-5 6-1-15,6 8-1 16,2 4-1-16,3 0 0 16,7-7-1-16,7-8-2 15,7-6-2-15,0-33-21 16,17 0-11-16,-5-26-2 15,12-6-2-15</inkml:trace>
  <inkml:trace contextRef="#ctx0" brushRef="#br0" timeOffset="17195.9836">7767 15179 77 0,'-15'17'42'0,"-10"-3"-2"16,16 16 2-16,-5-13-39 15,14 9-1-15,8-4-1 16,7 1-1-16,7 1 1 15,4 5-1-15,-3 3 1 16,4 4-1-16,-4 4 0 16,-3 5-1-16,-8 5 2 15,-1 0-2-15,-8 0 2 16,1-2-2-16,-4-6 2 15,0-6-2-15,-4-9 2 16,3-9-1-16,1-18 0 16,0 0 1-16,8-27-1 15,-3-2 0-15,3-11 0 16,0-6 1-16,4-10-1 0,3-2 1 15,2 1 0-15,0 4 1 16,2 8-2-16,-1 6 1 16,1 11 0-16,1 9-1 15,1 11 0-15,-2 6 0 16,1 9-1-16,0 6 1 15,0 1-1-15,1 4 1 16,-2 3 0-16,-3 3-1 16,-3 2 1-16,-10 1-1 15,-3 3 1-15,-8 4-2 16,-5-1 2-16,-7 1 0 15,-8-1-1-15,-2-3 1 16,-9-1-1-16,2-5 1 16,-2-5-1-16,4-6 1 0,3-1 0 15,1-3 0-15,6 0-1 16,6 2 1-16,3 7 1 15,6 11 0-15,0 9-1 16,0 16 1-16,1 11-1 16,-1 9 1-16,0 4-1 15,2 2 0-15,0-1 0 16,2-6-3-16,6-6-1 15,-3-26-10-15,16 7-20 16,-15-31-4-16,16-3-3 16,-10-25 1-16</inkml:trace>
  <inkml:trace contextRef="#ctx0" brushRef="#br0" timeOffset="17759.0158">8633 15318 72 0,'-12'-1'41'0,"-5"6"-1"15,5 14 1-15,-7-1-37 16,-1 9-1-16,-3 1-1 15,-1 4 0-15,2 0-1 16,4-1-1-16,7-6 1 16,9-6-2-16,10-9 2 15,11-7-1-15,10-7 1 16,14-7 0-16,0 0 0 15,2-1 0-15,0 3 1 16,-6 9 0-16,-10 8 0 0,-14 12-1 16,-15 11 0-16,-15 8-1 15,-10 5 1-15,-8 7-2 16,-8-2 1-16,1-4-1 15,1-7-2-15,5-15-2 16,19 2-10-16,-9-34-24 16,24 9-2-16,8-40-2 15,11 3 0-15</inkml:trace>
  <inkml:trace contextRef="#ctx0" brushRef="#br0" timeOffset="20812.1904">5925 5217 23 0,'0'0'28'0,"-17"-6"1"15,4 1 2-15,13 5-16 16,-23-8-1-16,23 8-2 15,-17-7-3-15,17 7-2 16,-11-4 1-16,11 4-2 16,0 0 0-16,10 18-1 15,3-5-1-15,4 5-1 16,4 0-1-16,7 5 0 15,8 1-1-15,3-3-1 16,8 3-3-16,-3-8-3 16,15 10-14-16,-9-17-16 15,7 6 0-15,-8-8-1 16,4 4 1-16</inkml:trace>
  <inkml:trace contextRef="#ctx0" brushRef="#br0" timeOffset="21633.2374">6915 5360 58 0,'12'-8'34'15,"-13"-3"-1"-15,1 11 0 16,0-17-23-16,0 17-2 0,-1-10-1 15,1 10-2-15,0 0-1 16,-3 26 0-16,-4 5-2 16,2 13 1-16,-4 14-1 15,0 16 1-15,-4 12 0 16,2 10-1-16,-2 1 1 15,3 4-2-15,4-5 1 16,-1-8-1-16,5-12 1 16,4-13-1-16,3-13-2 15,3-15 2-15,1-12-1 16,1-18 0-16,4-13 1 15,0-12 0-15,0-11-1 16,0-9 1-16,-2-9 1 16,-1-5-1-16,0-5-2 15,-2 2 2-15,4 5-2 0,-1 7 2 16,1 5-3-16,3 14 1 15,4 10-1-15,2 13 2 16,5 8 2-16,-2 12-2 16,3 4 2-16,-3 9-3 15,0 6 3-15,-8 1 0 16,-4 1 0-16,-5 1-2 15,-8 1 0-15,-9-4 1 16,-6 0-2-16,-7-6 1 16,-4-4-2-16,-3-8 0 15,-1-4-2-15,1-13-3 16,8 5-9-16,-4-22-21 15,19 4 0-15,-6-13 0 16,21 6 0-16</inkml:trace>
  <inkml:trace contextRef="#ctx0" brushRef="#br0" timeOffset="22434.2832">7540 5953 106 0,'15'-9'36'0,"-15"9"2"15,0 0-8-15,-19 6-25 16,8 7 0-16,-3 3-2 16,0 9 0-16,-3 9 0 15,0 9-1-15,-1 2-1 16,3 4 1-16,1 2-1 0,8-4 0 15,4-5 0-15,5-8-1 16,9-10 0-16,5-13 0 16,10-12 1-16,5-14-1 15,8-14 0-15,6-10 0 16,3-13 1-16,-1-1-1 15,0-5 1-15,-3 4-1 16,-8 5-1-16,-8 11 1 16,-7 14 1-16,-12 10-1 15,-10 14 1-15,-9 22-1 16,-6 9 0-16,-5 7 0 15,-1 7 2-15,2 3-2 16,0 1 0-16,7-3-1 16,9-5-1-16,3-12-1 0,15-5-2 15,3-17-1-15,12-3-4 16,-2-22-7-16,14 6-20 15,-9-14 0-15,5 2 2 16,-11-14 20-16,6 11 9 16,-10-3 5-16,-5 4 6 15,-2 14 9-15,-15-9 20 16,-1 21 1-16,5-12 0 15,1 23-21-15,-17-4-5 16,8 16-3-16,-4 1-2 16,2 7-1-16,-3 2-1 15,3 4 0-15,-4-2 0 16,5-1 1-16,-2-5-2 0,2-9 0 15,3-3 0-15,1-17 1 16,0 0-2-16,15-6 1 16,4-15 0-16,-1-8-1 15,5-7 1-15,4 1 0 16,0-5 0-16,0 2 0 15,-3 6 0-15,-6 9-1 16,-5 9 1-16,-13 14 0 16,13 8-1-16,-14 11 0 15,-2 10-1-15,0 2 0 16,0 7-2-16,2-1-2 15,7 3-4-15,-2-18-14 16,21 3-15-16,-2-18-1 16,18 1 0-16,-5-17 0 15</inkml:trace>
  <inkml:trace contextRef="#ctx0" brushRef="#br0" timeOffset="22969.3138">8630 6167 113 0,'-19'7'39'0,"-11"-7"0"16,6 16-2-16,-10-3-32 16,5 10-1-16,-2 5-1 15,1 7-1-15,2 3 0 16,4 4 0-16,9-2-1 0,4 1 0 15,8-9 0 1,6-6-1-16,8-11 1 0,7-10-1 16,7-11 1-16,6-10-1 15,0-8 1-15,3-12-1 16,-2-1 0-16,1-2 0 15,-6 1 1-15,-3 3-2 16,-7 9 1-16,-7 11 0 16,-10 15-1-16,0 23 1 15,-9 16-1-15,-5 22 2 16,-7 20-2-16,-2 17 2 15,-6 13-1-15,0 4 1 16,0 0-1-16,4-3-1 16,2-13 2-16,1-16-2 15,4-18 1-15,7-19 0 0,3-24 0 16,8-22 0-16,-7-13 0 15,9-21 1-15,0-17 0 16,2-11 1-16,1-16-2 16,5-9 0-16,0-2 0 15,6 1 0-15,5 4 0 16,-2 2-6-16,12 17-5 15,-10-9-16-15,17 29-11 16,-7-1-3-16,16 10 1 16,-4-1-3-16</inkml:trace>
  <inkml:trace contextRef="#ctx0" brushRef="#br0" timeOffset="24402.3958">13467 9490 47 0,'3'-17'33'0,"-3"17"2"0,0 0 0 16,-10-17-19-16,10 17-3 16,-11 4-3-16,11-4-3 15,-11 7-1-15,11-7-1 16,0 0-2-16,0 0-1 15,26 3-1-15,4-10 0 16,12-5-1-16,10-5-3 16,15 2-3-16,-2-12-28 15,21 3-3-15,-5-7 0 16,4 7-1-16</inkml:trace>
  <inkml:trace contextRef="#ctx0" brushRef="#br0" timeOffset="24980.4288">14671 9206 92 0,'-24'-14'36'0,"-14"3"0"0,5 19 1 16,-12 7-32-16,6 15-2 15,1 5 0-15,6 8 0 16,4 4-2-16,14 6 0 15,11-1 1-15,12-7 0 16,15-11-1-16,12-12 1 16,8-14-1-16,13-16 0 15,3-17 1-15,4-19-1 16,-2-16 0-16,1-14-1 15,-5-10 1-15,-2-3-1 16,-6-6-1-16,-8 5 2 16,-12 6-2-16,-5 11 2 15,-11 15-2-15,-10 17 2 16,-7 19-2-16,-11 25 1 15,-6 23 2-15,-7 21-1 0,1 20 0 16,-2 14 0-16,7 13-1 16,0 3-1-16,12 4 0 15,8-13-3-15,17-5-3 16,3-25-16-16,22 1-14 15,0-28 0-15,16-6-1 16,-5-21 0-16</inkml:trace>
  <inkml:trace contextRef="#ctx0" brushRef="#br0" timeOffset="25386.452">15375 9329 104 0,'-26'17'37'0,"7"13"0"16,-1-10-2-16,11 10-32 15,9-7-1-15,9 1 0 16,10-9 0-16,11-7-1 16,6-9 1-16,7-9-1 15,4-13 0-15,2-5 0 16,-3-10 0-16,-8-4-1 15,-4-3 1-15,-11 0 0 16,-11 0-1-16,-9 4 1 16,-11 9-1-16,-8 5 0 15,-12 11 0-15,-4 12 0 16,-7 8 0-16,0 16 0 15,-1 8 0-15,0 12 1 0,3 7-1 16,8 4 1-16,9 0-1 16,11 0 0-16,12-1 0 15,15-10 0-15,13-8-2 16,13-13-1-16,19-6-4 15,-1-25-21-15,23-1-9 16,-5-18 0-16,7-3-1 16,-11-18 1-16</inkml:trace>
  <inkml:trace contextRef="#ctx0" brushRef="#br0" timeOffset="25590.4637">16144 8971 110 0,'-16'50'36'16,"-12"5"2"-16,9 15-2 15,-3-1-33-15,8 3-1 16,3-6-1-16,7-2-2 16,8-8-2-16,2-16-4 15,18-1-28-15,-6-23-2 16,14-7-1-16,-2-17 0 15</inkml:trace>
  <inkml:trace contextRef="#ctx0" brushRef="#br0" timeOffset="25754.4731">16359 9184 117 0,'-32'-10'38'0,"17"31"1"0,-8-2-2 16,0 11-35-16,6 7-1 15,4-2-2-15,8 11-9 16,-4-11-27-16,16 2-2 15,-1-12 0-15,10-1-3 16</inkml:trace>
  <inkml:trace contextRef="#ctx0" brushRef="#br0" timeOffset="26175.4972">16570 9010 117 0,'-9'-27'40'0,"8"12"1"16,-7-3-1-16,8 18-37 16,0-13-1-16,0 13 0 15,1 21 0-15,0 4 0 16,1 6-1-16,0 8 0 15,0 9 0-15,1 6 0 16,1 0 1-16,1 1-2 16,-3-4 0-16,6-4 0 15,-1-6 0-15,4-8 0 16,-1-10 0-16,0-8 0 15,4-10 0-15,4-11 0 16,0-9 0-16,0-9 0 16,3-11 0-16,-4-9 0 15,3-4 0-15,-4-4 0 0,0 0-2 16,-3 3-1-16,-3 7 0 15,-3 4-6-15,7 23-19 16,-15-7-9-16,1 22-4 16,0 0 2-16,0 0-1 15</inkml:trace>
  <inkml:trace contextRef="#ctx0" brushRef="#br0" timeOffset="27310.5621">16905 9161 119 0,'0'0'38'16,"-10"8"1"-16,12 3-3 15,-2-11-33-15,13 13-1 16,4-10 0-16,8 0-1 15,6-3 0-15,4-5 0 16,3-6-1-16,3-6 1 16,-5 0-1-16,-3-6 0 15,-11 1 0-15,-6-2 0 16,-12 0 0-16,-9 1-1 15,-9 8 1-15,-8 3-1 16,-9 10 1-16,-4 6 0 16,-2 10 0-16,4 8 0 15,-1 5 1-15,8 7 0 0,9 2-1 16,10 2 1-16,14-5 0 15,9-3-1-15,11-5 1 16,8-7 0-16,5-6 0 16,7-9 0-16,-1-4-1 15,4-6 1-15,-9-1 0 16,0-2 0-16,-9 0-1 15,-4 1 0-15,-9 2 0 16,-5 6 0-16,-14 1-1 16,0 17 1-16,-10 4-1 15,-5 2 0-15,-1 9 1 16,0 1 0-16,0 4-1 15,2-5 0-15,5-3 1 16,4-10-1-16,7-8 1 0,9-11 0 16,5-12-1-16,6-10 1 15,3-11 0-15,0-7 0 16,2-7 0-16,-1-1 0 15,-3-3 0-15,-2 5 0 16,-8 6 0-16,-4 10 0 16,-3 6 1-16,0 11-1 15,-6 13 1-15,0 0 0 16,10 8-1-16,0 6 1 15,3-2-1-15,3 3 1 16,6-3-1-16,7-2 0 16,3-5 0-16,-1-3 0 15,0-4 0-15,-3-3 1 16,-3-4-1-16,-1-2 0 15,-7-2 0-15,-3-2 0 0,-4 2 1 16,-10 13-1-16,8-18 0 16,-8 18 0-16,0 0 0 15,-18 15 1-15,7 1-1 16,-1 6 2-16,1 1-2 15,3 1 0-15,2 0 0 16,9-8 0-16,-3-16 0 16,26 12 0-16,1-19 0 15,8-8 0-15,3-7 0 16,8-8 0-16,2 1 0 15,3-2 0-15,-7 7 0 16,-5 6 0-16,-11 11 0 16,-14 12 0-16,-15 20 0 15,-17 20 0-15,-12 17 0 0,-13 16 0 16,-6 16 0-16,-4 8 0 15,2 2 0-15,7-2 0 16,6-10 0-16,10-14 0 16,12-15-2-16,7-22 4 15,8-20-2-15,1-21 0 16,15-12 0-16,-4-15 0 15,3-16 0-15,4-11 0 16,1-11 0-16,1-6-3 16,-1-2 1-16,3-5-2 15,1 13-7-15,-13-9-12 16,15 17-15-16,-10-1-3 15,8 15 0-15,-1 5-1 0</inkml:trace>
  <inkml:trace contextRef="#ctx0" brushRef="#br0" timeOffset="28706.642">19272 8758 102 0,'8'-14'37'16,"-10"-4"0"-16,2 18 0 0,-12-14-33 15,12 14 0-15,-22 7-1 16,8 9 0-16,-2 11 1 15,-1 7-1-15,-5 11 0 16,3 9-1-16,0 11 2 16,0 8-2-16,-1 3 1 15,3-2-2-15,2-9 0 16,3-4 0-16,3-10 0 15,4-11 0-15,2-13-1 16,8-14 2-16,-5-13-2 16,19-12 0-16,-1-11 0 15,1-7 0-15,4-6 0 16,3-4 0-16,2 1 0 15,-2 2 0-15,-1 6 0 0,-6 4 0 16,-2 15 0-16,-3 6 0 16,-3 12 0-16,-5 6-3 15,1 9 1-15,0 0-1 16,4 5-2-16,3-2-1 15,12 1-2-15,0-15-3 16,21 11-11-16,-8-25-15 16,16 6 4-16,-10-23 10 15,13 10 8-15,-14-15 6 16,-1 3 7-16,-10 0 5 15,-14-13 14-15,2 15 15 16,-20-9 0-16,7 19-7 16,-22-14-8-16,14 25-4 15,-29-14-4-15,8 20-1 0,-10 4-2 16,2 16-1-16,-2 4-2 15,2 11 0-15,1 1-2 16,6 5 1-16,9-2-1 16,12-2 1-16,10-6-2 15,13-9 0-15,11-13 0 16,8-12 0-16,7-11 0 15,4-10 0-15,-2-10 0 16,-3-9 0-16,-7-4 0 16,-10-3 0-16,-13-1 0 15,-10 2 0-15,-8 4-2 16,-9 3 0-16,-6 12-1 15,-6 4-1-15,6 6 0 16,0 4-2-16,16 10-1 16,0 0-2-16,9 5-4 0,8-11-10 15,25 17-3-15,-7-16 7 16,23 12 7-16,-7-11 6 15,3 4 4-15,-3-2 4 16,-11-5 6-16,0 12 14 16,-22-20 3-16,5 18-6 15,-25-16-5-15,2 13-3 16,-12-7-3-16,-1 9-2 15,-10-2-1-15,1 6-1 16,-3 5-1-16,1 5 0 16,1 2-2-16,5 2 1 15,6 0-2-15,8 3 1 16,6-5-1-16,11-2 0 15,9-1 0-15,7-2-1 0,1-4 1 16,3 2 0-16,0-1 0 16,-3-1 0-16,-8 5 0 15,-9 3 0-15,-11 3 0 16,-10 2 0-16,-11 4-1 15,-7 1 1-15,-3 1-2 16,-5-2 0-16,5-2-2 16,0-10-3-16,16 6-9 15,-2-24-13-15,30 1-9 16,4-17-1-16,23-2-1 15,5-16 2-15</inkml:trace>
  <inkml:trace contextRef="#ctx0" brushRef="#br0" timeOffset="29059.6621">20633 9114 113 0,'-28'11'39'0,"11"8"1"16,-2-12-1-16,19-7-34 15,10 11-1-15,13-9-2 16,7-7 1-16,7 1-2 15,3-4 1-15,1-4-1 16,-1-4 0-16,-3-2 0 16,-11-3 0-16,-8 4-1 15,-10-5 1-15,-8 2-1 16,-13 7 2-16,-9 6-2 15,-9 10 0-15,-7 11 0 0,-9 13 0 16,4 12 0-16,-2 13 0 16,8 8 0-16,10 1 0 15,16-1 0-15,19-8 0 16,20-8 0-16,26-8-4 15,18-27-12-15,51 3-10 16,9-27-16-16,40-3-1 16,17-10-1-16,41-4 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9T05:04:15.32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8-19T01:36:52.603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5687 5669 53 0,'0'0'34'16,"0"0"-3"-16,0 0 1 16,0 14-29-16,0-14-2 15,0 23-1-15,2-1 0 16,-1 5 1-16,-2 7 1 15,1 4-1-15,-3 9 2 16,1 7-2-16,1 6 2 16,0 6-1-16,-2 3 2 0,6 5-3 15,-3 4 0-15,1 5 1 16,2 0-1-16,2 4 2 15,-4-1-3-15,4 2 2 16,-3 1-1-16,2 1 1 16,-2 3-2-16,0 2 1 15,0-1 0-15,3 2 0 16,-3 1 0-16,2 2 1 15,-1-1-2-15,4 0 1 16,-2 0 0-16,0-1-1 16,0 1-1-16,0-1 1 15,2 1-1-15,-1 1 1 16,-3 3-1-16,0 0 1 15,-3 1 1-15,3 2-1 0,-5 0 2 16,2 1-2-16,1 1 2 16,-2-1-1-16,1-2 1 15,0 2-1-15,2-2 0 16,0-2 0-16,2 1 0 15,0 1-1-15,1-4 1 16,-1 0 0-16,2 0-2 16,0-1 2-16,1-3-2 15,-2 3 2-15,-2-4-2 16,1-1 2-16,-2 0-2 15,-2-3 2-15,-2-4-2 16,2-1 0-16,-1-3 1 16,1-5-2-16,3-2 2 15,-1-2-1-15,2-4 1 0,1 0-2 16,4 0 2-16,-5-4 0 15,5 2 0-15,-4-4 2 16,1 3-2-16,0-4 0 16,-1-1 0-16,-1 0-1 15,1-1 1-15,-2-1 0 16,0-2 0-16,-2 4-2 15,0-8 2-15,1 0 0 16,1-1 0-16,-3-3 0 16,1-5 1-16,0-4-1 15,1-3-1-15,2-6 1 16,0-4 0-16,-1-1 0 15,1-5 0-15,0-2 0 0,-1-2 0 16,1-2-1-16,-1-2 1 16,1-2-1-16,-2 0 1 15,-2-12 0-15,6 16 0 16,-6-16-1-16,3 10 1 15,-3-10 0-15,0 0 0 16,5 13 0-16,-5-13 1 16,0 0-1-16,3 14 0 15,-3-14 0-15,0 12 0 16,0-12 0-16,0 20 0 15,-2-8 0-15,1-2 0 16,1 3 0-16,0-2 0 16,0 2 0-16,3-2 0 15,1 1 0-15,-2-1 0 16,3 0 0-16,-5-11 0 0,13 15-1 15,-13-15 1-15,13 16 0 16,-13-16 0-16,15 14 0 16,-15-14 0-16,14 17 0 15,-14-17 0-15,12 20 0 16,-7-8 0-16,-5-12 0 15,10 20 0-15,-10-20 0 16,12 17 0-16,-12-17 0 16,14 13 0-16,-14-13 0 15,23 9 0-15,-9-4 0 16,2-2 0-16,1 1 0 15,4 0 0-15,0 1 0 16,4-2-1-16,-1 2 2 16,-1 0-2-16,0-1 1 0,0 2 0 15,1-2 0-15,0-1 0 16,0 0 0-16,0 0 0 15,3-2 0-15,2 1 0 16,-4-1 0-16,3 3 0 16,0-2 0-16,0 4 0 15,1 0 0-15,-2 1 0 16,-1 1 0-16,2-1-1 15,0-1 2-15,0 0-2 16,4 0 1-16,0-3 0 16,3 0 0-16,1-1 0 15,0-1 0-15,2-2 0 16,-1 2 0-16,-1 2 0 15,1-2 0-15,0 1 0 0,-2 0 0 16,2 1 0-16,0-2 0 16,1 2 0-16,0-3 0 15,1-1 0-15,2 0 0 16,2 0-1-16,1 0 1 15,3-3 0-15,0 4 0 16,2-1 1-16,4 1-1 16,-2 1 0-16,2-1 0 15,-1 0 0-15,4 1 0 16,-2-1 0-16,2-1 0 15,0 0 0-15,2-4 0 16,3 0 0-16,5-1 0 16,4-1 0-16,-1-3 0 0,4-1 1 15,0 2-1-15,1-3 0 16,0 3 0-16,-1-2 0 15,0 0 1-15,-1 1-1 16,0 3 0-16,-1-2 0 16,0 3 1-16,0-1-1 15,0 1 0-15,-4 2 1 16,1 1-1-16,-2 1 0 15,-2-1 0-15,-3 3 1 16,3-2-1-16,-3 2 0 16,2 0 0-16,3 2 1 15,-3-1-1-15,1-2 0 16,-1 1 0-16,2-2 0 15,-1 2 0-15,-1-2 1 0,-1-2-1 16,-1 2 0-16,1-2 0 16,0 0 0-16,4 0 0 15,-1 1 0-15,-1-1 0 16,-1 3 0-16,1-2 0 15,-1 1 0-15,-1 2 0 16,-5-1 0-16,0 2 0 16,-2 0 1-16,-1-1-1 15,-1 3 0-15,-1 0 0 16,0-2 0-16,-1 0 0 15,0 0 0-15,0-1 0 16,-1 0 0-16,-3-1 0 16,1 0 0-16,-1 0 0 15,-1 0 1-15,0-1-1 16,-3-3 0-16,-2 4 0 0,1-2 1 15,0 2-1-15,-2-1 0 16,1 0 0-16,-4-1 0 16,1 0 0-16,2 2 0 15,-3-2 0-15,0 1 0 16,-1 1 0-16,0-1 0 15,-4-1-1-15,0 0 1 16,-1 2 0-16,-1-3 0 16,-4 1 0-16,2-3 0 15,0 0 0-15,-1-2 0 16,-1-2 0-16,0-2 0 15,0-2 0-15,0 1 0 16,-1-3 0-16,1 1 1 16,-4-4-2-16,0 1 1 0,-1-1 0 15,1 0 0-15,-1-5 0 16,-3 1 0-16,2-1 1 15,-1-5-1-15,-1 2 0 16,0-4 0-16,0-2 1 16,-3-1-1-16,1-2 0 15,0-2 0-15,-2 0 0 16,-3-3 0-16,2 0 0 15,-2-2 0-15,-2-3 0 16,2 1 0-16,-2-2 0 16,0 0 0-16,-1 1 0 15,0-5 0-15,-1 0 1 16,-2 3-2-16,0-2 2 15,-1-1-1-15,-3-1 1 0,2-1-1 16,-2-1 0-16,-1-1 0 16,2-2 0-16,2-2 0 15,-2-2 0-15,1 3 0 16,0-6-1-16,1 3 2 15,1-4 0-15,-3 3 0 16,2-1 0-16,-3-3 0 16,0 1 1-16,-2 0-1 15,0-2 1-15,-3 0-2 16,1-1 0-16,-1 0 1 15,0-1-1-15,-1-2 1 16,0 0-1-16,2-4 1 16,0 2-1-16,0-2 1 15,3-1-1-15,-2 0 0 16,2-2 0-16,-1 2-1 0,1-2 0 15,-1 4 1-15,-2-2-2 16,-4 3 2-16,3-1-1 16,-2 1 0-16,-2 2 1 15,-2-1 0-15,5 2 0 16,-5-1-1-16,5 0 1 15,0 2-2-15,0-3 2 16,2 0-1-16,1-3 0 16,0 1 0-16,2 0 1 15,2 1 0-15,-4 2 0 16,2-1 1-16,0 1-1 15,2 2 1-15,0 2 0 0,-2 1-1 16,0-1 1 0,0-1 0-16,2-1 0 0,1 3-1 15,-1 2 0-15,0-3 1 16,-1 1-1-16,3-2 1 15,-3 1 2-15,2 1-2 16,-1 3 1-16,0-2-1 16,-1 3 1-16,-1-2 0 15,1-2 0-15,-1 2-1 16,4-2-1-16,-1 1 0 15,3-4-1-15,2 0 1 16,2-2-1-16,4-1 1 16,1-1-1-16,5-5 1 15,4-4-1-15,4-1 2 16,1 0 0-16,3 0-2 0,6-5 2 15,1-1-2-15,6 2 1 16,4-1-1-16,4 3 1 16,5-3-1-16,6 3-1 15,5 0 4-15,2 7-3 16,0 7 0-16,-3 4 1 15,-3 9-1-15,-4 5 1 16,-10 10-1-16,-3 5 1 16,-13 9-1-16,-7 5 1 15,-7 5 1-15,-4 5-1 16,-6 3 1-16,-11 11-1 15,13-12 1-15,-13 12-1 16,0 0 0-16,0 0-1 16,0 0-1-16,-19-3-2 0,19 3-4 15,-22 3-18-15,22-3-12 16,-17 8 0-16,17-8-1 15,-10 0 0-15</inkml:trace>
  <inkml:trace contextRef="#ctx1" brushRef="#br0">13443 12801 0</inkml:trace>
  <inkml:trace contextRef="#ctx0" brushRef="#br0" timeOffset="1.74468E6">5789 9797 22 0,'0'0'26'0,"-7"-15"0"16,7 15 3-16,0 0-19 16,-15-16-1-16,15 16-1 15,0 0 0-15,0 0-1 16,-9-14 1-16,9 14-1 15,0 0-1-15,1 13 1 0,-1-13-1 16,-4 28-1-16,-1-4-2 16,4 9 0-16,-3 8-1 15,3 5-2-15,5 10-9 16,-4-6-25-16,10 3 0 15,-3-13-3-15,6-3 1 16</inkml:trace>
  <inkml:trace contextRef="#ctx0" brushRef="#br1" timeOffset="1.74468E6">5433 13275 11 0,'71'7'10'0,"7"-1"-2"16,0-2 3-16,6 1-2 15,1-5 0-15,11-1-2 16,0-5-2-16,6 0 0 16,6-5-2-16,3 2 0 15,8-3-1-15,3 2 0 16,-2-2-2-16,1 2 2 0,2 4-2 15,2-1 0-15,-2 5 0 16,-1-1 0-16,1 3 0 16,-5 0 1-16,2 0 1 15,4 3 0-15,-4-1 2 16,9 1-1-16,-3-1 1 15,2 1 0-15,0-3 1 16,7 4-1-16,-1-6-1 16,7 2 0-16,-4-3 0 15,0 2 0-15,2-4-1 16,4 2 1-16,1-2-1 15,0 2 0-15,-3 0 0 16,-2 1-1-16,-3 1 1 16,2 2 0-16,-5-3 0 15,-3 5 0-15,-6-4 0 0,3 1 1 16,-4-2-1-16,6 1 0 15,1-6 1-15,-2 1-1 16,3-3 0-16,5-1-1 16,3-1 1-16,2 1-1 15,-3-3 1-15,-4 2-4 16,-4 6 0-16,-13-8-8 15,-1 11-20-15,-20-3-4 16,-14 5 1-16,-17-2-1 16</inkml:trace>
  <inkml:trace contextRef="#ctx0" brushRef="#br1" timeOffset="1.74468E6">12905 12994 27 0,'0'0'30'16,"-5"28"0"-16,2 4-5 15,-6-2-15-15,7 15-3 0,-9 4-2 16,2 11-4-16,-5 1-3 15,-1-4-7-15,6-1-18 16,-2-4-5-16,2-8 2 16,5-8-1-16</inkml:trace>
  <inkml:trace contextRef="#ctx0" brushRef="#br1" timeOffset="1.74468E6">12685 13476 30 0,'-46'9'25'0,"-1"1"-3"15,-13-6-1-15,1 8-8 16,-16-9-4-16,-1 6-3 16,-15-6-3-16,-6 5-1 15,-7-3 0-15,-9 3 0 0,-11 0 0 16,-8 6 1-16,-8-5-1 15,-3 6 1-15,-14 1-1 16,-5 6 1-16,-9-2-1 16,-6 5 1-16,-8-3-1 15,1 1 0-15,-5-1 0 16,4-1 0-16,-4-6 0 15,5 0-1-15,1-7 0 16,4-1 0-16,1-5 1 16,3 2-2-16,-2-4 0 15,1 0 1-15,0 0-1 16,1-3 0-16,-3 3 0 15,2-2 0-15,1 1 0 16,4-4 0-16,-2 1 0 0,7-2 1 16,2-2-1-16,11-1 1 15,4 1-1-15,5-4-1 16,9 5-4-16,4-10-10 15,20 13-19-15,1-6-1 16,12 8 0-16,11-6 0 16</inkml:trace>
  <inkml:trace contextRef="#ctx0" brushRef="#br1" timeOffset="1.74468E6">5665 13488 44 0,'4'-10'35'0,"-4"-4"1"16,0 14-2-16,-1-11-22 16,1 11-5-16,-4 20-1 15,-2 5-4-15,-2 8-2 16,-6 6-2-16,6 19-13 15,-10-9-19-15,11 9-2 16,-2-8-1-16,11 2 1 0</inkml:trace>
  <inkml:trace contextRef="#ctx0" brushRef="#br1" timeOffset="1.74468E6">6974 13938 18 0,'2'30'23'16,"-11"8"-4"-16,-3 14-12 16,-3 18-3-16,-11 13 1 15,-5 21 1-15,-19 9 1 16,0 26-2-16,-17 9-1 15,-2 24 2-15,-24 14-1 16,-3 27-1-16,-18 28-1 16,-4 36-3-16,-13 33 3 15,58-136 0-15,-12 36 2 16,-10 23-4-16,-12 16-30 47,21-19-7-32,14-23-1-15</inkml:trace>
  <inkml:trace contextRef="#ctx0" brushRef="#br1" timeOffset="1.74468E6">12246 13864 22 0,'0'0'13'0,"5"-17"-1"16,-5 17 1-16,0-21 1 15,0 21-1-15,-13-18-1 16,13 18-1-16,-21-12 0 15,21 12-1-15,-27-7-1 16,27 7-1-16,-24 5-3 16,20 5 0-16,0 5-3 15,12 13 0-15,6 18-2 0,11 21 0 16,2 24 0-16,7 29-1 15,7 30 1-15,4 33 0 16,2 29 0-16,5 32 1 16,-1 26 0-16,11 17 0 15,8 10 1-15,15 9 0 16,12-5 1-16,14-7-2 15,-48-149-1-15,11 14-2 16,11 6-11-16,-1 16-25 16,7-5-3-16,5 9-2 15</inkml:trace>
  <inkml:trace contextRef="#ctx0" brushRef="#br1" timeOffset="1.74468E6">5543 12914 18 0,'0'0'31'0,"12"14"0"15,-8 3 2-15,-9-2-21 16,10 18-2-16,-11-6-3 16,6 12-1-16,-6-5-2 15,4 4 0-15,-3-8-2 16,6-2 0-16,4-11 0 15,7-7 0-15,5-13-1 16,9-11 0-16,8-13 0 0,10-8 0 16,5-7 1-1,5-2-2-15,3 3 1 0,1 3-1 16,-2 8-1-16,-5 10 1 15,-5 16 0-15,-4 10-2 16,-8 13 2-16,-5 7 0 16,-5 8 0-16,-7 5 0 15,-1 0-1-15,-3 2 2 16,3-7-1-16,-1-3 0 15,3-6 0-15,2-9 2 16,4-9-2-16,5-7 1 16,5-10-1-16,2-6 0 15,2-4 1-15,4-5-1 16,2-3 1-16,0-2-1 15,1-2 0-15,4 4 0 0,0-2 1 16,1 2-1-16,3 5 0 16,-1 3 0-16,-2 8 0 15,-2 7 0-15,0 11 0 16,-5 6 0-16,-6 10 0 15,-4 7 0-15,-1 8 0 16,-2 1 1-16,-2 0-1 16,1-2 1-16,2-4-1 15,4-8 1-15,3-7-1 16,10-11 1-16,8-10 0 15,10-11-1-15,7-8 0 16,8-8 0-16,8-6 1 16,4-4-2-16,4 2 2 15,2 1-1-15,-5 8 0 0,-3 8 0 16,-6 8 0-16,-5 13 0 15,-13 10 0-15,-6 9 0 16,-11 8 0-16,-11 7 0 16,-5 1 0-16,-7 3 1 15,-3-2-1-15,0-5 0 16,1-7 2-16,4-6-2 15,7-9 1-15,5-9-1 16,8-8 0-16,5-7 1 16,8-10-1-16,4-4 0 15,2-2 0-15,4-4 0 16,0 0 1-16,0 3-1 15,-3 3 1-15,-3 1-1 16,-2 6 0-16,-2 7 0 0,-1 6 1 16,-6 7-1-16,-5 8 0 15,-4 9 0-15,-3 6 1 16,-8 9-1-16,-4 2 0 15,-2 4 1-15,-3 0-1 16,-1-1 0-16,2-5 1 16,4-8-1-16,7-10 1 15,7-7-1-15,11-10 1 16,9-8-1-16,13-12 1 15,7-9-1-15,9-3 0 16,6-7 0-16,4-3 0 16,4-2 0-16,1 2 0 15,2-1-1-15,-5 9 1 16,-4 5 0-16,-7 11 0 15,-5 8 0-15,-11 12-1 0,-8 14 1 16,-11 12 0-16,-11 10 1 16,-8 10-1-16,-8 9 0 15,-2 2 0-15,-2-1 1 16,4-2-1-16,6-8 0 15,9-13 0-15,10-13 1 16,13-18-1-16,13-15 0 16,13-18 0-16,11-6 0 15,10-12 0-15,5-2 0 16,0 2 0-16,-1 3 0 15,-2 9 0-15,-7 14 0 16,-10 9 0-16,-9 14-1 16,-14 12 1-16,-9 11 0 15,-10 10 0-15,-9 8 1 0,-4 5-1 16,-1-1 0-16,5-5 0 15,10-12-1-15,19-9-6 16,10-26-28-16,43-16-1 16,13-21-2-16,30-15 1 15</inkml:trace>
  <inkml:trace contextRef="#ctx0" brushRef="#br1" timeOffset="1.74468E6">9054 14758 5 0,'16'-12'30'16,"-16"12"-2"-16,0 0-12 15,0 0 1-15,3 11-1 16,3 15-1-16,-10-8-2 15,12 22-3-15,-9 2-2 16,10 20-2-16,-6 2-2 16,5 18 2-16,-3 7-2 15,2 14-2-15,-5 4 0 0,3 7-1 16,-6-4-1-16,2-4 0 15,1-13-3-15,-4-19-5 16,16-10-30-16,-12-23 1 16,9-16-3-16,-11-25 1 15</inkml:trace>
  <inkml:trace contextRef="#ctx0" brushRef="#br1" timeOffset="1.74468E6">9078 14738 54 0,'-10'0'37'0,"-10"8"-1"16,-2 17 0-16,-20 6-35 15,8 14-1-15,-8 9 2 16,-1 8-1-16,-3 7 2 16,6-1-1-16,2-4-1 15,8-8 1-15,9-11-1 16,12-11 1-16,10-23 0 15,14-16-1-15,12-23 2 16,9-14-2-16,4-12 2 16,6-9-1-16,3-9 0 15,-4 1 1-15,-3 4-2 16,-4 9 1-16,-10 10-1 15,-5 12 1-15,-5 13-2 0,-7 15 1 16,-11 8-1-16,17 28-1 16,-8 5 1-16,4 10-1 15,5 12 0-15,4 6-3 16,10 13-2-16,-2-14-20 15,19 14-13-15,-1-10-2 16,10-1 1-16,2-17-1 16</inkml:trace>
  <inkml:trace contextRef="#ctx0" brushRef="#br1" timeOffset="1.74468E6">9941 14857 43 0,'0'0'36'16,"4"24"1"-16,-10 6-1 15,-6 6-30-15,4 13-3 16,-5 9 0-16,5 13 0 16,-2 2-2-16,2 7 1 15,1 3-4-15,2-3-1 16,9 3-4-16,-10-25-17 15,14 4-12-15,-1-20-2 16,6-5 1-16</inkml:trace>
  <inkml:trace contextRef="#ctx0" brushRef="#br1" timeOffset="1.74468E6">9880 15558 54 0,'-13'-10'39'0,"-4"-4"0"15,17 14 1-15,-15-11-35 16,15 11 0-16,18-14-2 15,1 1-2-15,8-3-2 16,6-11-1-16,11 0-5 16,-6-23-17-16,18 5-14 15,-8-11-1-15,6 0 1 16</inkml:trace>
  <inkml:trace contextRef="#ctx0" brushRef="#br1" timeOffset="1.74468E6">10292 14823 54 0,'-21'20'38'16,"-4"15"0"-16,6 20-1 15,-6 9-30-15,7 15-3 16,0 4-1-16,9 7-1 16,3 0-1-16,5-3-2 15,11-3-4-15,-9-18-31 16,20-4-2-16,-1-16-2 15,6-7 2-15</inkml:trace>
  <inkml:trace contextRef="#ctx0" brushRef="#br1" timeOffset="1.74468E6">10407 15494 60 0,'0'20'39'0,"0"-7"-1"15,14 0 1-15,3-13-36 16,11-2 0-16,5-13-1 16,6-4 1-16,2-9-1 15,2 3 0-15,-5-10-1 16,-3 5 1-16,-8 2-1 15,-7 0 0-15,-9 3 0 16,-11 4 0-16,-10 4 0 16,-10 4 0-16,-5 8 0 15,-9 9-1-15,-8 10 1 0,-3 5-1 16,-2 13 1-16,4 5-1 15,4 7 1-15,7 2-1 16,11-1 1-16,12-4-2 16,11-3 1-16,16-11-3 15,14-4-2-15,6-18-4 16,24 8-15-16,-6-24-15 15,15 3-2-15,-5-15 1 16,6 4 1-16</inkml:trace>
  <inkml:trace contextRef="#ctx0" brushRef="#br1" timeOffset="1.74468E6">11027 15384 54 0,'-24'-9'39'16,"5"8"1"0,-10-4-1-16,8 14-26 0,-7-4-8 15,6 11-1-15,0 1-1 16,5 11-1-16,2-1 0 15,3 4-1-15,3 0 1 16,6-1-2-16,5-5 1 16,5-5-1-16,5-7 1 15,6-10-1-15,6-8 0 16,3-7 2-16,4-11-2 15,0-7 1-15,0-4-1 16,0-4 1-16,-7 0-1 16,0 0 1-16,-6 3-1 15,-4 4 0-15,-5 8 1 0,-3 12-1 16,-6 11 0-1,0 0 0-15,-4 30 0 0,-2 4 0 16,-1 9 0-16,3 5-1 16,0 3 1-16,4-2-1 15,6-8 0-15,8-12-3 16,13-11 0-16,2-27-3 15,27 2-19-15,-8-33-12 16,13-2-2-16,-3-21-1 16,7 0 2-16</inkml:trace>
  <inkml:trace contextRef="#ctx0" brushRef="#br1" timeOffset="1.74468E6">11629 14863 67 0,'-28'33'41'15,"7"24"-3"-15,-10 6 2 16,4 17-36-16,3 2-3 15,4 5 0-15,5 1-2 16,4-14-7-16,15 1-30 16,-9-19-1-16,10-6-1 15,-2-21 0-15</inkml:trace>
  <inkml:trace contextRef="#ctx0" brushRef="#br1" timeOffset="1.74468E6">11327 15297 82 0,'-10'-17'43'0,"10"17"-1"16,19-10 1-16,-1 9-40 16,16-4-2-16,12-1-1 15,13-3-2-15,10-12-5 16,21 11-30-16,-10-15-4 15,13 9 0-15,-6-10-3 16</inkml:trace>
  <inkml:trace contextRef="#ctx0" brushRef="#br1" timeOffset="1.74468E6">12153 15254 77 0,'-31'21'41'15,"6"-14"-5"-15,8-13-13 0,17 6-62 16,-7-16-1-16,12 4-2 15,0-5 1-15</inkml:trace>
  <inkml:trace contextRef="#ctx0" brushRef="#br2" timeOffset="1.74468E6">13989 3860 52 0,'0'0'31'0,"0"0"0"15,0 0-3-15,0 0-20 16,0 0-1-16,-10 20 0 16,1-10-1-16,4 13-2 15,-8 0-1-15,-1 9 0 0,-4 4 0 16,0 6-1-16,-5 5-1 15,-1 4 1-15,-1 4-1 16,1 1-1-16,-4 3 1 16,0 1-1-16,1 1 0 15,-2 5 0-15,-2 3 0 16,-1 1 0-16,-3 4 0 15,-1 3 0-15,-2 3 1 16,0 2-1-16,-8 4 1 16,1 1-1-16,0-1 1 15,-4 3-2-15,0-1 2 16,-2 0 0-16,-4 1 0 15,0-3 1-15,1 0-1 16,2 1 0-16,-1-2 1 0,2 1-1 16,2 1 1-1,2-4-2-15,3 2 0 0,0 1 1 16,1-3-1-16,1 0 1 15,-2-2-2-15,1 4 3 16,-2-1-3-16,-4 2 3 16,-2 0-3-16,0 1-1 15,-2 2 1-15,-2 0-1 16,-2 0 1-16,2 4-1 15,1-1 1-15,2 1 0 16,1-1-1-16,0 2 3 16,3 0-2-16,1-2 0 15,-1 0 0-15,1-2 0 16,-5 0 1-16,-3 2-1 15,1-2 0-15,1-1 1 0,-4 0 1 16,0 0 0-16,1-4 0 16,4 0-1-16,1 0 2 15,3-2-2-15,2-1 2 16,2-1-1-16,2-1-2 15,0 3 2-15,0-1 0 16,-1 0 0-16,-3 3 0 16,1-2 0-16,-3 1 0 15,0 2 0-15,-2-5 0 16,-1 2 0-16,2-3-2 15,-1 0 1-15,3-4-1 16,4 1 2-16,-3-2-3 16,3-1 3-16,-1-2-2 15,3-2 1-15,1-1 0 0,0-5 1 16,1 0-2-16,1-5 2 15,0-3-2-15,-1-3-1 16,-1-2 2-16,2-2-2 16,-3 0 2-16,0-1-2 15,0 2 2-15,0-2-1 16,1 2 0-16,0 0 2 15,3-1-2-15,-1 0 2 16,1 1-1-16,2-4 0 16,2-1 0-16,0-1 2 15,2-1-3-15,0 0 1 16,2-4 0-16,1 0-1 15,0-1 0-15,-1 0 0 16,1 0 1-16,-2 0-2 0,0 1 2 16,0-1 0-16,-3 3 0 15,0-1 0-15,-1 3 0 16,2-3 0-16,-1-1 0 15,1-1 0-15,2-4 0 16,-1 0 1-16,3-2-1 16,-1-2 0-16,2-4 0 15,-3 1 0-15,1 1 0 16,-1-2-2-16,0-2 2 15,-1 1-1-15,-1 0 1 16,0 1-2-16,-2-2 2 16,1-1-1-16,-1 2 1 15,-2-2 0-15,1-4 0 16,-3 2 0-16,1-4 0 15,0 1 0-15,-2-5 0 0,3 0 0 16,1-4 0-16,-1 2 0 16,2-3 1-16,1 0-1 15,-1-1 0-15,1 0 0 16,0 0 0-16,1 1 0 15,-1 1 0-15,2 0 0 16,-2-1 0-16,-1 1 0 16,0 1 0-16,1-2 1 15,-1-1-1-15,2-4 0 16,-2-2 0-16,3-2 1 15,0-2-1-15,-1-3 0 16,4-2 0-16,1-3 0 16,1 1 0-16,-2 0 0 15,3-1 0-15,-2 1 0 0,2 0 0 16,2 0 0-16,-3 1 1 15,2 0-2-15,-2 0 2 16,1-4-1-16,-1 1 0 16,4-1 0-16,0-1 0 15,-1-2 0-15,1-3 0 16,1 1 0-16,3-2 0 15,-3-1 0-15,5-1 0 16,-3 2 0-16,2-3 0 16,2-2 1-16,0-1-1 15,1 1 1-15,0-1-1 16,0-1 1-16,4-3-1 15,-2 0 1-15,3 1 0 0,1-2-1 16,1-2 0-16,1 0 1 16,0-2-1-16,1 0 0 15,4 0 0-15,-1 0 0 16,2-2 0-16,3 3 0 15,-1-1 1-15,2 3-2 16,1-1 1-16,-1 3 1 16,3 1-1-16,0-2-1 15,3 2 2-15,-1 2 0 16,0 2-1-16,0-2 1 15,2 3-1-15,-1 1 1 16,2-1-1-16,-1 0 1 16,-1-1-1-16,1 0 0 15,3-3 0-15,0 0 0 0,1-5 0 16,1 2 0-16,2-1 0 15,-3 1 0-15,3-3 0 16,-3 2 0-16,4 1 0 16,-5 0 0-16,3 2 1 15,1 0-1-15,-1 0 0 16,0 0 0-16,1 1 1 15,1-1-1-15,0-2 0 16,2 1 3-16,-1-4-3 16,-1 2 2-16,1-3-1 15,0 2 1-15,-2-3-1 16,2 3 1-16,-2-3-2 15,-1 2 0-15,1 0 1 16,1 2-1-16,-4-5 0 0,4 1 0 16,1-3 0-16,2 0 0 15,2-3 0-15,3 0 0 16,-3-2 1-16,4-1-3 15,1 0 3-15,0 0-1 16,-2 1 1-16,-2 2-1 16,0 1 2-16,-3 2-2 15,1-1 0-15,-1 2 2 16,-1 0-2-16,3 0 0 15,-1-1 1-15,1-4-1 16,1 2 0-16,3-4 0 16,-1 0 0-16,1-1 0 15,1-4 0-15,2 2-1 0,-2 0 1 16,1-1 0-16,-2 0 0 15,2 2-1-15,-1-4 1 16,1 4 0-16,-1 1 0 16,0 0 0-16,-1 0 0 15,0 1 0-15,3 0 0 16,-3 1 0-16,-1 1 0 15,-1-1 0-15,3 2-1 16,-4-1 1-16,0 2-2 16,1 0 3-16,-3-1-2 15,3 0 1-15,0 1-1 16,-2-3 1-16,3 1 1 15,-2-3-1-15,1-1 1 16,2-1-1-16,1-1 0 0,0-1 0 16,1-1 0-16,-1 2 0 15,2 0 1-15,1 1-2 16,3-3 2-16,-1 3 0 15,0-3 0-15,0 3 0 16,1-1 0-16,-2 0 0 16,1-2 0-16,-5 1 0 15,1 2 0-15,-3 1-1 16,-1-2 0-16,1 2 0 15,-4-1 0-15,3 0 0 16,-2 0 1-16,-1-2 0 16,1 3-1-16,0 0 1 15,0-2 0-15,3 2 0 16,-3-1-1-16,3 0 1 15,-2 3 0-15,4-1-1 0,-3 0 0 16,5 0 0-16,0 0 0 16,0 0 0-16,3-1 0 15,1 3 0-15,-2-4 0 16,1 0-1-16,1 2 1 15,1-2-1-15,1 0 1 16,-4 0-1-16,3-1 1 16,-1 0-1-16,3 0 1 15,-4 1 0-15,3-3 1 16,-4 1-1-16,3 1 0 15,0 0 0-15,0 0-2 16,-2 0 3-16,2 2-3 16,1 1 3-16,-1-1-3 15,-2-1 1-15,3 1 0 0,-1 3-1 16,-1-2 3-16,-2 1-3 15,-1 0 3-15,0 0-4 16,-2 0 4-16,1 1-1 16,-4-2 1-16,5 1-1 15,-1-1 0-15,-2-2 0 16,1 4-1-16,0-1 2 15,-1-1-2-15,0 2 1 16,0 1-1-16,-2 2 1 16,-2 3-1-16,0-1 2 15,-1 1-1-15,0 2-1 16,-1-1 2-16,2 2-1 15,-2 2 0-15,1-2 0 16,0-1 1-16,0 2-2 0,1 0 2 16,-2 0-1-16,3 2 0 15,-5 3 0-15,-1 1 0 16,-2 2 0-16,-2 2 0 15,-3 4 0-15,-2 2 0 16,0 3 0-16,-5-2 0 16,2 4 1-16,-2 0 0 15,-2-1 0-15,2-2-1 16,3 2 1-16,-4-2-1 15,3 1 1-15,-1 0-1 16,1-1 0-16,0 1 0 16,-1 2 1-16,-1 1-1 15,-6 12 0-15,13-16-1 16,-13 16 1-16,0 0 1 15,9-13-1-15,-9 13-1 0,0 0 1 16,0 0 1-16,0 0-1 16,0 0 0-16,0 0 0 15,0 0 0-15,5-12 0 16,-5 12 0-16,0 0 0 15,0 0-1-15,4-12 1 16,-4 12 0-16,0 0 0 16,0 0 0-16,0 0 0 15,0 0 0-15,0 0 0 16,0 0 1-16,0 0-1 15,0 0 0-15,0 0 0 16,0 0-2-16,0 0-2 16,0 0-11-16,-13 0-10 15,13 0-13-15,-10 1-2 0,10-1-1 16,0-23 0-16</inkml:trace>
  <inkml:trace contextRef="#ctx0" brushRef="#br2" timeOffset="1.74468E6">11821 4339 56 0,'0'0'34'0,"0"0"-2"15,-10-3 1-15,10 3-23 16,0 0-2-16,6-13-1 15,-2-5-1-15,8-2 1 0,2-11-2 16,8-5 1-16,0-11-2 16,8-3 0-16,1-5-1 15,4 1-1-15,-2-3 0 16,5 3-2-16,0 0 2 15,0 4-2-15,0 3 1 16,-1 2-1-16,-5 5 1 16,-2 3-1-16,-5 3 0 15,-4 7 1-15,-6 2-1 16,-5 7 1-16,-5 4-1 15,-5 14 1-15,0-13-1 16,0 13 0-16,-11 6 0 16,11-6-1-16,-17 21 1 15,9-5-2-15,0 0 2 0,0 2-1 16,1-1 0-16,-1-2 1 15,2 1 0-15,-1-4-1 16,-1 3 1-16,-2 0-1 16,-4 1 1-16,-2 4-1 15,-6 4 0-15,-5 7 1 16,-4 3-1-16,-4 11 1 15,-6 8-1-15,-2 5 1 16,-1 3-1-16,-1 2 1 16,2-3 0-16,5-4-2 15,6-8 1-15,7-9-2 16,9-7-1-16,2-19-4 15,17 4-5-15,-3-17-24 16,9-17 3-16,4-8-2 16,7 1 0-16</inkml:trace>
  <inkml:trace contextRef="#ctx0" brushRef="#br2" timeOffset="1.74468E6">12172 3700 52 0,'0'0'34'16,"6"-20"0"-16,-6 20 0 15,-7-13-18-15,7 13-4 16,-18 8-5-16,5 7-2 15,-8 6-3-15,-6 8-2 16,-2 12-4-16,-9 2-6 16,7 21-24-16,-17 0-1 15,8 10-1-15,-4-7 1 0</inkml:trace>
  <inkml:trace contextRef="#ctx0" brushRef="#br0" timeOffset="1.74468E6">7490 12001 68 0,'-13'-8'38'15,"-10"-5"-1"-15,2 10 0 16,-12 0-32-16,2 9-2 16,-2 4 0-16,0 12-1 15,1 8 0-15,2 10 0 16,3 10-1-16,8 7 0 15,7 5-1-15,8 7 1 16,10-1-1-16,12-1 0 16,11-6 0-16,9-13-1 0,10-16 1 15,13-19-1-15,6-24 3 16,7-23-1-16,0-25 1 15,-7-16 0-15,-6-13 0 16,-13-5 0-16,-20 0 0 16,-18 12-1-16,-25 9 0 15,-22 14-2-15,-17 25 0 16,-10 15 0-16,-11 15 0 15,-2 15 0-15,8 9-3 16,9-5-5-16,25 10-30 16,14-12 1-16,27-4-2 15,16-15 0-15</inkml:trace>
  <inkml:trace contextRef="#ctx0" brushRef="#br0" timeOffset="1.74468E6">8142 10981 77 0,'-40'8'38'0,"-8"-2"-2"16,1 12 2-16,-11-6-31 15,3 16-3-15,-4 2 1 16,6 9-3-16,-2 8 1 15,14 8-3-15,2 3 2 0,16 5-2 16,18-2 1-16,15-4 0 16,19-7-1-16,17-12 1 15,11-15 0-15,15-16 0 16,8-21 0-16,7-17 0 15,-5-15 0-15,-6-11 0 16,-8-9 0-16,-19-5 0 16,-16 2 0-16,-20 3 1 15,-23 9-2-15,-18 7 0 16,-16 14-1-16,-10 11 0 15,-6 11-1-15,-2 12-1 16,11 16-5-16,-2-1-29 16,30 14-3-16,6-3 0 15,25 11 0-15</inkml:trace>
  <inkml:trace contextRef="#ctx0" brushRef="#br0" timeOffset="1.74468E6">8711 11495 77 0,'-28'-8'40'0,"-8"-3"-1"16,1 17 1-16,-12 2-33 16,3 16-3-16,-4 8-1 0,6 13 1 15,-2 8-2-15,8 7-1 16,6 3 0-16,13 0-1 15,14-4 1-15,20-4 0 16,16-5-1-16,14-10-1 16,15-16 2-16,13-12 0 15,8-19-1-15,3-13 1 16,-4-14-1-16,-8-11 3 15,-16-9-3-15,-17-11 0 16,-17-1 0-16,-22 3 0 16,-15 0-2-16,-23 6 1 15,-10 9-1-15,-11 1-3 16,-3 14 1-16,-4 8-3 15,11 25-17-15,-3-5-15 0,19 18 1 16,6-2-1-16,22 7 0 16</inkml:trace>
  <inkml:trace contextRef="#ctx0" brushRef="#br3" timeOffset="1.74468E6">9064 8574 26 0,'-11'-16'24'0,"11"16"1"16,0 0 2-16,-17-14-20 15,17 14-2-15,-8-12 2 0,8 12 1 16,-7-13 1-16,7 13 1 15,-7-11-1-15,7 11 0 16,0 0 0-16,0 0-3 16,-9-15-1-16,9 15-2 15,0 0-1-15,0 0 0 16,0 0-2-16,0 0 0 15,0 0 1-15,15 10-1 16,-15-10 1-16,21 8-1 16,-9-4 1-16,2-1-1 15,1 1 1-15,2 0 0 16,3-1 0-16,0 1-1 15,3 0 1-15,1-2-1 16,2-1 0-16,2-1 1 0,4 0-1 16,-1-1 0-16,0-1 0 15,2-1 0-15,-2 1 1 16,1 1-1-16,-2 0 0 15,4 1 0-15,-3 1 0 16,-1-1 0-16,3 1 0 16,0-2 0-16,4 0 0 15,2 0 0-15,0 0 1 16,2-2-1-16,1 1 0 15,4 1 0-15,0-3 1 16,-1 3-1-16,0 0 0 16,-1 2 0-16,0-2 0 15,-2 1 0-15,-1-2 1 16,-1-2-1-16,1 1-1 0,0-2 1 15,-1-2 0-15,2 1 0 16,-3-2 0-16,4 3 1 16,-2-1-2-16,-1 2 2 15,0 2-1-15,2 0 0 16,0 1 0-16,-3 1 0 15,1 2 0-15,-2-1 0 16,-1 1 0-16,-2 0 0 16,-3 0 0-16,-1 0 0 15,-2 0 0-15,0 1 0 16,0-3 0-16,0 2 0 15,-2-1 1-15,1 2-1 16,-2-3 0-16,1 1 0 0,0-2 0 16,-3 1 0-16,1-2 0 15,0 1 1-15,-3 0-1 16,0 0 0-16,-1 0 0 15,-2 0 0-15,-3-1 0 16,-2 1 0-16,-1 0 0 16,-13 1 0-16,15-2 1 15,-15 2-1-15,0 0 0 16,0 0 0-16,0 0 0 15,0 0-1-15,0 0-1 16,-16-14-2-16,16 14-6 16,-17-1-22-16,17 1-5 15,-15 4 1-15,15-4-2 16</inkml:trace>
  <inkml:trace contextRef="#ctx0" brushRef="#br3" timeOffset="1.74468E6">9032 9440 37 0,'3'-19'32'15,"-6"8"1"-15,3 11 1 16,-19-28-18-16,19 28-2 15,-23-17-2-15,11 16-4 16,-8-6-2-16,-1 10-1 16,-7-1-1-16,1 10-1 15,-2 1 0-15,4 5-1 16,-4 4 0-16,2 2-1 15,4 2 0-15,6 2 0 16,4 1 0-16,8-3 0 0,5-2 0 16,5-5 0-1,11-5 0-15,6-7 0 0,6-8 0 16,4-8-1-16,2-9 0 15,4-6 0-15,-1-6 0 16,-1-1 0-16,-7-2 0 16,-1 4 0-16,-7 4 1 15,-5 6-1-15,-7 8 1 16,-9 11-1-16,0 0 0 15,-9 30 0-15,-2 0 1 16,-3 6-1-16,0 6 0 16,1-1-2-16,8 2-2 15,3-13-3-15,19 6-20 16,-2-26-10-16,18-1-1 15,0-13 0-15,14-4 0 0</inkml:trace>
  <inkml:trace contextRef="#ctx0" brushRef="#br3" timeOffset="1.74468E6">9480 9398 80 0,'-13'2'37'15,"-6"1"-2"-15,4 12 3 16,-13-6-32-16,7 16-1 15,-6 1-1-15,6 8-1 16,2 0 0-16,5 3-1 16,6-5 0-16,7-2-1 15,12-7-1-15,8-14-1 0,10-4-4 16,0-25-18-16,20 5-14 15,-2-15 1-15,5 0-2 16,-8-9 1-16</inkml:trace>
  <inkml:trace contextRef="#ctx0" brushRef="#br3" timeOffset="1.74468E6">9737 9366 75 0,'-14'18'34'16,"6"15"1"-16,-9 0 1 15,11 11-27-15,-8-4-3 16,7 2-2-16,4-5-3 15,4-7-2-15,7-5-3 16,-8-25-20-16,27-2-11 0,-8-24-1 16,10-4 0-16,-4-16 0 15</inkml:trace>
  <inkml:trace contextRef="#ctx0" brushRef="#br3" timeOffset="1.74468E6">9788 9070 92 0,'-26'-21'37'15,"-7"3"0"-15,9 15 0 16,-2 0-31-16,11 9-4 15,5 5-5-15,10-11-13 16,10 17-21-16,4-8 1 16,19 9-3-16,-1-7 2 15</inkml:trace>
  <inkml:trace contextRef="#ctx0" brushRef="#br3" timeOffset="1.74468E6">10211 9301 80 0,'-14'1'38'15,"0"9"-1"-15,-14-8 1 16,12 12-30-16,-16-2-2 16,4 12 1-16,-3 2-3 15,5 5 0-15,2 2-1 16,10 1-1-16,9-5-1 15,11-7 1-15,9-12-1 16,11-12 0-16,8-13-1 16,5-16 1-16,5-14 0 15,1-11-1-15,-2-8 1 0,-6-5-1 16,-4 0 1-16,-6 0-1 15,-6 8 0-15,-7 11 1 16,-5 10-1-16,-9 16 1 16,0 24-1-16,-23 12 1 15,5 20 0-15,-2 20 0 16,0 12-3-16,1 7-1 15,11 18-13-15,-7-14-20 16,22 2-5-16,0-16 1 16,15 0-3-16</inkml:trace>
  <inkml:trace contextRef="#ctx0" brushRef="#br0" timeOffset="1.74468E6">7477 12195 29 0,'0'0'33'15,"-1"-18"1"-15,1 18-1 0,-16-23-22 16,16 23-3 0,-16-16-2-16,16 16-2 0,-24-10 0 15,9 6-2-15,-5 1 0 16,-5 2-1-16,-4-2 2 15,-3 2-1-15,-4-1-1 16,-6 2 0-16,-8-2 1 16,-3-1-1-16,-8 1 0 15,-5 1 0-15,-5 1-1 16,-7 1 1-16,-5 6-1 15,-5-1 0-15,-7 2 0 16,-5 4 0-16,-7 1 0 16,-2 2 0-16,-7-1 0 15,-2 2 1-15,-10-6 0 16,0 3 0-16,-3-3 0 15,0-1 0-15,1-3 1 0,3 1-2 16,0-1 1-16,2 2-1 16,8 1-2-16,5-2-3 15,19 9-29-15,1-6-3 16,13 6 0-16,5-9 0 15</inkml:trace>
  <inkml:trace contextRef="#ctx0" brushRef="#br0" timeOffset="1.74468E6">952 11928 63 0,'0'0'37'16,"18"28"-3"-16,-20-3 0 15,4 19-28-15,-6 9-2 16,1 13-1-16,-6 6-2 16,3 7 1-16,-1-1-1 15,2-2-3-15,5-9-2 16,-1-21-22-16,18-6-8 15,-2-27 0-15,16-9-2 16</inkml:trace>
  <inkml:trace contextRef="#ctx0" brushRef="#br0" timeOffset="1.74468E6">1377 12171 75 0,'-1'32'38'15,"-13"0"-2"-15,5 16-1 16,-3-5-31-16,2 2 0 15,4-5-3-15,1-5 0 16,11-9-4-16,-1-13-3 16,12-2-20-16,-5-24-10 15,11-4 0-15,-6-18-2 16</inkml:trace>
  <inkml:trace contextRef="#ctx0" brushRef="#br0" timeOffset="1.74468E6">1379 11989 49 0,'-33'-15'36'16,"7"14"-1"-16,-2-3 0 15,13 13-12-15,5-2-22 16,10-7-8-16,20 9-27 16,-1-9 0-16,16 5-2 15,1-9 0-15</inkml:trace>
  <inkml:trace contextRef="#ctx0" brushRef="#br0" timeOffset="1.74468E6">1784 12183 68 0,'-2'42'37'0,"4"5"-1"16,-15-9 1-16,9 7-30 15,-8-15-2-15,7-1-2 16,0-11-1-16,4-5 0 16,1-13-1-16,0 0 0 15,18-16-1-15,-7-9 1 16,4-7 0-16,4-5 0 15,-4-3 0-15,2 1 0 16,-4-1 0-16,1 8 0 16,-6 7 0-16,-1 7 0 15,-7 18-1-15,8-10 1 16,-8 10-1-16,6 14 0 15,-4 0 1-15,4 2-1 16,1 1 0-16,6 1 0 0,2-2 1 16,3-9-1-16,4-5 0 15,6-7 0-15,1-7 1 16,3-7-1-16,0-3 1 15,-3-2-1-15,-2 2 1 16,-5 4 0-16,-5 2-1 16,-3 10 1-16,-14 6 0 15,13 9 0-15,-11 6-1 16,1 6-1-16,-3 4 0 15,2 2-1-15,3 5-2 16,2-3-1-16,6 6-9 16,-6-17-24-16,15 7 0 15,-7-13-2-15,9 2 2 16</inkml:trace>
  <inkml:trace contextRef="#ctx0" brushRef="#br0" timeOffset="1.74468E6">2460 12190 77 0,'-2'28'39'16,"-1"-18"-2"-16,16 10 1 15,1-11-33-15,9-1-1 16,4-10-1-16,3-5-1 15,5-8 0-15,2-8-1 16,-1-4 0-16,-7-4 0 16,-4 0 0-16,-7-3-1 0,-9 7 1 15,-9 4-1-15,-14 8 1 16,-6 10 0-16,-10 12 0 15,-5 11 1-15,-3 14-1 16,-2 14 1-16,1 6-1 16,9 8 2-16,7-1-2 15,14 1 0-15,14-10 0 16,17-11-1-16,15-13-3 15,14-18-1-15,17-3-15 16,-1-26-21-16,13-1 0 16,-10-14-3-16,1 2 1 15</inkml:trace>
  <inkml:trace contextRef="#ctx0" brushRef="#br0" timeOffset="1.74468E6">1469 13277 66 0,'0'0'38'0,"0"0"-1"16,0 0 1-16,-12 26-32 16,4 3-2-16,-3 1 0 15,2 8-2-15,-1 3 1 16,3 2 0-16,0-3-1 15,2-3-1-15,1-8 1 16,4-6-1-16,0-8 0 16,0-15 0-16,0 0 0 15,5-15 0-15,1-8 0 16,-2-7-1-16,-1-6 1 15,2-7-1-15,1 0 1 16,0-3-1-16,3 3 1 0,0 4-1 16,4 5 0-16,0 7 0 15,7 3-1-15,4 7-1 16,5 8-2-16,5-3-3 15,17 15-15-15,-6-16-15 16,17 12-1-16,-7-11-1 16,12 7 2-16</inkml:trace>
  <inkml:trace contextRef="#ctx0" brushRef="#br0" timeOffset="1.74468E6">2191 13150 72 0,'-25'21'38'0,"2"16"2"16,-11-6-1-16,13 8-27 0,-7-3-6 15,10 5-1-15,3-6-3 16,13 0 1-16,6-10-1 16,11-6-1-16,10-12-1 15,8-11 1-15,7-12-1 16,1-6 1-16,3-11 0 15,-3-5-1-15,-10-10 1 16,-4 2-1-16,-11 0-1 16,-13 5 0-16,-8 7 0 15,-9 5-2-15,-5 13 0 16,-7 7-1-16,2 14-2 15,-2 2-1-15,12 19-11 16,-6-9-19-16,20 10-2 16,-1-9 0-16,18 3 1 0</inkml:trace>
  <inkml:trace contextRef="#ctx0" brushRef="#br0" timeOffset="1.74468E6">2769 13136 87 0,'-12'9'40'15,"-22"-6"-1"-15,3 13 3 16,-14-2-37-16,2 6-1 16,-4 3-1-16,6 6 0 15,4 2-2-15,9 1 0 16,12 3-1-16,11-5 0 15,18-5 0-15,11-9-2 16,14-5 0-16,10-17-3 0,13-2-7 16,-4-27-28-16,18-2 1 15,-9-18-3-15,3-4 2 16</inkml:trace>
  <inkml:trace contextRef="#ctx0" brushRef="#br0" timeOffset="1.74468E6">3008 12664 91 0,'-17'33'40'0,"-9"3"2"16,13 23-2-16,1 1-36 16,2 10-1-16,6 4-2 15,5 2-1-15,7-1-2 16,2-6-2-16,8-3-3 0,-4-22-11 15,16 4-22-15,-8-19 0 16,7-2-2-16,-5-23 3 16</inkml:trace>
  <inkml:trace contextRef="#ctx0" brushRef="#br0" timeOffset="1.74468E6">3206 12996 88 0,'-20'-1'40'16,"-10"2"0"-16,7 20 2 15,-3 2-37-15,0 9 0 16,3 0-2-16,3 6 0 0,3-1-2 16,6 0 1-16,7-6-2 15,5-3 1-15,8-6-1 16,5-4 0-16,9-8-1 15,6-5 1-15,8-7-1 16,8-8-1-16,5-3-1 16,5-9-2-16,7 4-6 15,-5-20-17-15,11 11-12 16,-9-13-1-16,3 5 0 15,-8-8 1-15</inkml:trace>
  <inkml:trace contextRef="#ctx0" brushRef="#br0" timeOffset="1.74468E6">3730 12953 95 0,'-44'38'42'16,"-10"-7"2"-16,12 11-3 16,-7-9-37-16,16 0-1 15,14-9-1-15,11-3-1 16,17-11-1-16,13-6 1 15,15-6-1-15,9-1 0 16,8-2 0-16,1 3 0 16,-3 2 1-16,-3 5-1 15,-13 10 0-15,-12 8 0 16,-16 7 0-16,-13 7 0 15,-17 3 0-15,-10-1-1 16,-2 1-2-16,-8-7-1 16,8 3-14-16,-7-28-12 0,16 2-12 15,4-19-1-15,20-5-2 16</inkml:trace>
  <inkml:trace contextRef="#ctx0" brushRef="#br0" timeOffset="1.74468E6">4010 13254 103 0,'-15'15'41'15,"-2"6"0"-15,-11-4-14 16,-7-14-66-16,23 0-4 16,1-11-1-16,11 8 0 15</inkml:trace>
  <inkml:trace contextRef="#ctx0" brushRef="#br4" timeOffset="1.74468E6">5769 8584 32 0,'0'-14'29'0,"0"14"1"16,0-11-1-16,0 11-21 0,0-15-1 16,0 15-4-16,0 0-2 15,10-11 0-15,-10 11-1 16,0 0 0-16,13 4 1 15,-13-4 0-15,23 3 1 16,-6-2-1-16,3-3 1 16,4 1 0-16,5-1 0 15,5 0-1-15,1-2 0 16,5 3 0-16,2 0-1 15,3 2 1-15,7-1-1 16,1 1 0-16,5-2 0 16,5-2 0-16,2 0 0 15,2-1 0-15,2-4 1 16,6 0-1-16,1-1 1 0,4 0-1 15,1-2 1-15,4 6-1 16,-7-5 0-16,1 6 1 16,0 0-1-16,-5 4 1 15,-7-1-1-15,0 1 0 16,-5 3 1-16,2-1-1 15,-1 1 1-15,0 0-1 16,-3-1 0-16,1-1 0 16,-3 0 0-16,-1 3 0 15,-2-1 1-15,-6 1-1 16,-3 0 0-16,-6 2 0 15,-2 0-1-15,1-5-1 16,2 4 0-16,4-8 0 16,8 3-2-16,0-11-6 15,12 1-20-15,2 0-2 0,-2-3 1 16,-4 3-1-16</inkml:trace>
  <inkml:trace contextRef="#ctx0" brushRef="#br4" timeOffset="1.74468E6">11499 8501 73 0,'5'-13'35'0,"6"-5"-2"15,14 1 1-15,11-2-33 0,9 2-2 16,13 1 1-16,5 0 0 16,9 3 0-16,1 2 0 15,4 2 0-15,0 3 1 16,-4 0 1-16,1 2-1 15,-5-2 1-15,-1 3 0 16,0-5 0-16,0 0 0 16,-3-1-1-16,-2-3-3 15,3 9-7-15,-16-7-26 16,-2 8 1-16,-17-1-2 15,-11 7 0-15</inkml:trace>
  <inkml:trace contextRef="#ctx0" brushRef="#br4" timeOffset="1.74468E6">10474 10728 75 0,'0'0'37'0,"0"0"-2"15,-13-6 1-15,4 16-32 16,0 3-1-16,3 9 0 15,-5 0 0-15,6 8-1 16,-1 3 0-16,1 4 0 16,1 4 0-16,4-1-2 15,0 0 0-15,4-4 0 16,4-3 0-16,3-7-1 15,3-8 2-15,5-12-2 16,6-15 2-16,5-10 1 16,0-8-1-16,5-9 2 15,1-6-2-15,1 0 1 16,-5-2-1-16,-2 7 1 15,-7 8-2-15,-4 6 0 0,-4 13 0 16,-15 10 0-16,14 12 0 16,-15 13 0-16,-3 7 0 15,-3 9 0-15,0 4 1 16,3 2-2-16,0-1 1 15,4-6 0-15,5-7 1 16,8-8-1-16,4-14 1 16,7-12-1-16,5-13 2 15,4-10 1-15,0-11-2 16,2-3 2-16,-2-7-3 15,-7-1 1-15,-2 5-2 16,-5 3 1-16,-5 10-4 16,-8 5 0-16,4 13-2 15,-6-2-3-15,10 20-4 0,-14-8-24 16,22 15 0-16,-7-8-1 15,14 7 3-15</inkml:trace>
  <inkml:trace contextRef="#ctx0" brushRef="#br4" timeOffset="1.74468E6">11563 10840 53 0,'0'0'35'16,"-1"-17"1"-16,-15 16 0 16,-20-4-13-16,3 15-14 15,-15-1 0-15,6 14-3 16,-7 0-1-16,6 10-1 15,3-1-1-15,7 4-1 16,14-3 0-16,8-2-2 16,10-5 2-16,11-8-3 0,12-9 2 15,13-9-2-15,9-8 2 16,7-8 1-16,2-9-1 15,1-3 0-15,-6-4 0 16,-4-1 0-16,-6 3 0 16,-15 3 1-16,-9 8-2 15,-14 19 0-15,0 0 0 16,-15 3 0-16,-3 16 0 15,-2 9 0-15,0 3 0 16,5 4-2-16,6-4 0 16,9-4-2-16,18-9 0 15,5-18-6-15,29-4-15 0,0-27-14 16,20-5 0-16,-2-20 0 15,15-6 0-15</inkml:trace>
  <inkml:trace contextRef="#ctx0" brushRef="#br4" timeOffset="1.74468E6">12273 10228 88 0,'-15'10'40'16,"-16"10"-2"-16,6 25 2 16,-7 14-29-16,3 10-7 15,2 9-3-15,4 4 1 16,5 6-3-16,3-2-1 15,10 4-4-15,-4-19-25 16,13 3-9-16,-5-18 0 16,10-9-1-16</inkml:trace>
  <inkml:trace contextRef="#ctx0" brushRef="#br4" timeOffset="1.74468E6">11930 10769 110 0,'-23'-4'41'15,"23"4"0"-15,-19 5-6 16,19-5-32-16,28 8-1 16,7-9-3-16,15-4-1 15,8-6-2-15,15 9-11 16,-5-17-24-16,12 7-2 15,-9-8 1-15,-1 7-1 0</inkml:trace>
  <inkml:trace contextRef="#ctx0" brushRef="#br4" timeOffset="1.74468E6">12249 10880 75 0,'-29'20'39'0,"16"0"0"15,13-20 0-15,8 15-17 16,15-20-19-16,13-5 0 15,7-5-1-15,7-1 0 16,0-6 0-16,-5 0-1 16,-5-1-1-16,-11-1 0 15,-10 3 0-15,-11 3 0 0,-13 2 0 16,-13 6-1-16,-7 8 1 15,-8 4 0-15,-8 9 0 16,1 7 1-16,-2 7-1 16,5 2 1-16,9 4 0 15,11 0 0-15,11-3 0 16,16-4 0-16,15-9-1 15,14-2 1-15,11-11 0 16,7-2 0-16,2-4 0 16,-1-3-1-16,-10 0 1 15,-6 1-1-15,-9 2 0 16,-15 2 0-16,-18 2 0 15,5 19 0-15,-20 0-1 16,-5 7 0-16,-4 0 0 16,-4 5-1-16,3 1 1 0,1-2 0 15,9-6 0-15,8-10 0 16,7-14 2-16,20-11 0 15,4-11 2-15,10-10 0 16,1-6-1-16,5-5 2 16,-3-5-2-16,1 3 1 15,-4 1-2-15,-2 7-1 16,4 8-3-16,-1 1-4 15,16 19-15-15,-5-10-18 16,30 14-3-16,6-2 0 16,36 10-1-16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9T05:04:15.32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8-19T01:36:52.603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5687 5669 53 0,'0'0'34'16,"0"0"-3"-16,0 0 1 16,0 14-29-16,0-14-2 15,0 23-1-15,2-1 0 16,-1 5 1-16,-2 7 1 15,1 4-1-15,-3 9 2 16,1 7-2-16,1 6 2 16,0 6-1-16,-2 3 2 0,6 5-3 15,-3 4 0-15,1 5 1 16,2 0-1-16,2 4 2 15,-4-1-3-15,4 2 2 16,-3 1-1-16,2 1 1 16,-2 3-2-16,0 2 1 15,0-1 0-15,3 2 0 16,-3 1 0-16,2 2 1 15,-1-1-2-15,4 0 1 16,-2 0 0-16,0-1-1 16,0 1-1-16,0-1 1 15,2 1-1-15,-1 1 1 16,-3 3-1-16,0 0 1 15,-3 1 1-15,3 2-1 0,-5 0 2 16,2 1-2-16,1 1 2 16,-2-1-1-16,1-2 1 15,0 2-1-15,2-2 0 16,0-2 0-16,2 1 0 15,0 1-1-15,1-4 1 16,-1 0 0-16,2 0-2 16,0-1 2-16,1-3-2 15,-2 3 2-15,-2-4-2 16,1-1 2-16,-2 0-2 15,-2-3 2-15,-2-4-2 16,2-1 0-16,-1-3 1 16,1-5-2-16,3-2 2 15,-1-2-1-15,2-4 1 0,1 0-2 16,4 0 2-16,-5-4 0 15,5 2 0-15,-4-4 2 16,1 3-2-16,0-4 0 16,-1-1 0-16,-1 0-1 15,1-1 1-15,-2-1 0 16,0-2 0-16,-2 4-2 15,0-8 2-15,1 0 0 16,1-1 0-16,-3-3 0 16,1-5 1-16,0-4-1 15,1-3-1-15,2-6 1 16,0-4 0-16,-1-1 0 15,1-5 0-15,0-2 0 0,-1-2 0 16,1-2-1-16,-1-2 1 16,1-2-1-16,-2 0 1 15,-2-12 0-15,6 16 0 16,-6-16-1-16,3 10 1 15,-3-10 0-15,0 0 0 16,5 13 0-16,-5-13 1 16,0 0-1-16,3 14 0 15,-3-14 0-15,0 12 0 16,0-12 0-16,0 20 0 15,-2-8 0-15,1-2 0 16,1 3 0-16,0-2 0 16,0 2 0-16,3-2 0 15,1 1 0-15,-2-1 0 16,3 0 0-16,-5-11 0 0,13 15-1 15,-13-15 1-15,13 16 0 16,-13-16 0-16,15 14 0 16,-15-14 0-16,14 17 0 15,-14-17 0-15,12 20 0 16,-7-8 0-16,-5-12 0 15,10 20 0-15,-10-20 0 16,12 17 0-16,-12-17 0 16,14 13 0-16,-14-13 0 15,23 9 0-15,-9-4 0 16,2-2 0-16,1 1 0 15,4 0 0-15,0 1 0 16,4-2-1-16,-1 2 2 16,-1 0-2-16,0-1 1 0,0 2 0 15,1-2 0-15,0-1 0 16,0 0 0-16,0 0 0 15,3-2 0-15,2 1 0 16,-4-1 0-16,3 3 0 16,0-2 0-16,0 4 0 15,1 0 0-15,-2 1 0 16,-1 1 0-16,2-1-1 15,0-1 2-15,0 0-2 16,4 0 1-16,0-3 0 16,3 0 0-16,1-1 0 15,0-1 0-15,2-2 0 16,-1 2 0-16,-1 2 0 15,1-2 0-15,0 1 0 0,-2 0 0 16,2 1 0-16,0-2 0 16,1 2 0-16,0-3 0 15,1-1 0-15,2 0 0 16,2 0-1-16,1 0 1 15,3-3 0-15,0 4 0 16,2-1 1-16,4 1-1 16,-2 1 0-16,2-1 0 15,-1 0 0-15,4 1 0 16,-2-1 0-16,2-1 0 15,0 0 0-15,2-4 0 16,3 0 0-16,5-1 0 16,4-1 0-16,-1-3 0 0,4-1 1 15,0 2-1-15,1-3 0 16,0 3 0-16,-1-2 0 15,0 0 1-15,-1 1-1 16,0 3 0-16,-1-2 0 16,0 3 1-16,0-1-1 15,0 1 0-15,-4 2 1 16,1 1-1-16,-2 1 0 15,-2-1 0-15,-3 3 1 16,3-2-1-16,-3 2 0 16,2 0 0-16,3 2 1 15,-3-1-1-15,1-2 0 16,-1 1 0-16,2-2 0 15,-1 2 0-15,-1-2 1 0,-1-2-1 16,-1 2 0-16,1-2 0 16,0 0 0-16,4 0 0 15,-1 1 0-15,-1-1 0 16,-1 3 0-16,1-2 0 15,-1 1 0-15,-1 2 0 16,-5-1 0-16,0 2 0 16,-2 0 1-16,-1-1-1 15,-1 3 0-15,-1 0 0 16,0-2 0-16,-1 0 0 15,0 0 0-15,0-1 0 16,-1 0 0-16,-3-1 0 16,1 0 0-16,-1 0 0 15,-1 0 1-15,0-1-1 16,-3-3 0-16,-2 4 0 0,1-2 1 15,0 2-1-15,-2-1 0 16,1 0 0-16,-4-1 0 16,1 0 0-16,2 2 0 15,-3-2 0-15,0 1 0 16,-1 1 0-16,0-1 0 15,-4-1-1-15,0 0 1 16,-1 2 0-16,-1-3 0 16,-4 1 0-16,2-3 0 15,0 0 0-15,-1-2 0 16,-1-2 0-16,0-2 0 15,0-2 0-15,0 1 0 16,-1-3 0-16,1 1 1 16,-4-4-2-16,0 1 1 0,-1-1 0 15,1 0 0-15,-1-5 0 16,-3 1 0-16,2-1 1 15,-1-5-1-15,-1 2 0 16,0-4 0-16,0-2 1 16,-3-1-1-16,1-2 0 15,0-2 0-15,-2 0 0 16,-3-3 0-16,2 0 0 15,-2-2 0-15,-2-3 0 16,2 1 0-16,-2-2 0 16,0 0 0-16,-1 1 0 15,0-5 0-15,-1 0 1 16,-2 3-2-16,0-2 2 15,-1-1-1-15,-3-1 1 0,2-1-1 16,-2-1 0-16,-1-1 0 16,2-2 0-16,2-2 0 15,-2-2 0-15,1 3 0 16,0-6-1-16,1 3 2 15,1-4 0-15,-3 3 0 16,2-1 0-16,-3-3 0 16,0 1 1-16,-2 0-1 15,0-2 1-15,-3 0-2 16,1-1 0-16,-1 0 1 15,0-1-1-15,-1-2 1 16,0 0-1-16,2-4 1 16,0 2-1-16,0-2 1 15,3-1-1-15,-2 0 0 16,2-2 0-16,-1 2-1 0,1-2 0 15,-1 4 1-15,-2-2-2 16,-4 3 2-16,3-1-1 16,-2 1 0-16,-2 2 1 15,-2-1 0-15,5 2 0 16,-5-1-1-16,5 0 1 15,0 2-2-15,0-3 2 16,2 0-1-16,1-3 0 16,0 1 0-16,2 0 1 15,2 1 0-15,-4 2 0 16,2-1 1-16,0 1-1 15,2 2 1-15,0 2 0 0,-2 1-1 16,0-1 1 0,0-1 0-16,2-1 0 0,1 3-1 15,-1 2 0-15,0-3 1 16,-1 1-1-16,3-2 1 15,-3 1 2-15,2 1-2 16,-1 3 1-16,0-2-1 16,-1 3 1-16,-1-2 0 15,1-2 0-15,-1 2-1 16,4-2-1-16,-1 1 0 15,3-4-1-15,2 0 1 16,2-2-1-16,4-1 1 16,1-1-1-16,5-5 1 15,4-4-1-15,4-1 2 16,1 0 0-16,3 0-2 0,6-5 2 15,1-1-2-15,6 2 1 16,4-1-1-16,4 3 1 16,5-3-1-16,6 3-1 15,5 0 4-15,2 7-3 16,0 7 0-16,-3 4 1 15,-3 9-1-15,-4 5 1 16,-10 10-1-16,-3 5 1 16,-13 9-1-16,-7 5 1 15,-7 5 1-15,-4 5-1 16,-6 3 1-16,-11 11-1 15,13-12 1-15,-13 12-1 16,0 0 0-16,0 0-1 16,0 0-1-16,-19-3-2 0,19 3-4 15,-22 3-18-15,22-3-12 16,-17 8 0-16,17-8-1 15,-10 0 0-15</inkml:trace>
  <inkml:trace contextRef="#ctx1" brushRef="#br0">13443 12801 0</inkml:trace>
  <inkml:trace contextRef="#ctx0" brushRef="#br0" timeOffset="1.74468E6">5789 9797 22 0,'0'0'26'0,"-7"-15"0"16,7 15 3-16,0 0-19 16,-15-16-1-16,15 16-1 15,0 0 0-15,0 0-1 16,-9-14 1-16,9 14-1 15,0 0-1-15,1 13 1 0,-1-13-1 16,-4 28-1-16,-1-4-2 16,4 9 0-16,-3 8-1 15,3 5-2-15,5 10-9 16,-4-6-25-16,10 3 0 15,-3-13-3-15,6-3 1 16</inkml:trace>
  <inkml:trace contextRef="#ctx0" brushRef="#br1" timeOffset="1.74468E6">5433 13275 11 0,'71'7'10'0,"7"-1"-2"16,0-2 3-16,6 1-2 15,1-5 0-15,11-1-2 16,0-5-2-16,6 0 0 16,6-5-2-16,3 2 0 15,8-3-1-15,3 2 0 16,-2-2-2-16,1 2 2 0,2 4-2 15,2-1 0-15,-2 5 0 16,-1-1 0-16,1 3 0 16,-5 0 1-16,2 0 1 15,4 3 0-15,-4-1 2 16,9 1-1-16,-3-1 1 15,2 1 0-15,0-3 1 16,7 4-1-16,-1-6-1 16,7 2 0-16,-4-3 0 15,0 2 0-15,2-4-1 16,4 2 1-16,1-2-1 15,0 2 0-15,-3 0 0 16,-2 1-1-16,-3 1 1 16,2 2 0-16,-5-3 0 15,-3 5 0-15,-6-4 0 0,3 1 1 16,-4-2-1-16,6 1 0 15,1-6 1-15,-2 1-1 16,3-3 0-16,5-1-1 16,3-1 1-16,2 1-1 15,-3-3 1-15,-4 2-4 16,-4 6 0-16,-13-8-8 15,-1 11-20-15,-20-3-4 16,-14 5 1-16,-17-2-1 16</inkml:trace>
  <inkml:trace contextRef="#ctx0" brushRef="#br1" timeOffset="1.74468E6">12905 12994 27 0,'0'0'30'16,"-5"28"0"-16,2 4-5 15,-6-2-15-15,7 15-3 0,-9 4-2 16,2 11-4-16,-5 1-3 15,-1-4-7-15,6-1-18 16,-2-4-5-16,2-8 2 16,5-8-1-16</inkml:trace>
  <inkml:trace contextRef="#ctx0" brushRef="#br1" timeOffset="1.74468E6">12685 13476 30 0,'-46'9'25'0,"-1"1"-3"15,-13-6-1-15,1 8-8 16,-16-9-4-16,-1 6-3 16,-15-6-3-16,-6 5-1 15,-7-3 0-15,-9 3 0 0,-11 0 0 16,-8 6 1-16,-8-5-1 15,-3 6 1-15,-14 1-1 16,-5 6 1-16,-9-2-1 16,-6 5 1-16,-8-3-1 15,1 1 0-15,-5-1 0 16,4-1 0-16,-4-6 0 15,5 0-1-15,1-7 0 16,4-1 0-16,1-5 1 16,3 2-2-16,-2-4 0 15,1 0 1-15,0 0-1 16,1-3 0-16,-3 3 0 15,2-2 0-15,1 1 0 16,4-4 0-16,-2 1 0 0,7-2 1 16,2-2-1-16,11-1 1 15,4 1-1-15,5-4-1 16,9 5-4-16,4-10-10 15,20 13-19-15,1-6-1 16,12 8 0-16,11-6 0 16</inkml:trace>
  <inkml:trace contextRef="#ctx0" brushRef="#br1" timeOffset="1.74468E6">5665 13488 44 0,'4'-10'35'0,"-4"-4"1"16,0 14-2-16,-1-11-22 16,1 11-5-16,-4 20-1 15,-2 5-4-15,-2 8-2 16,-6 6-2-16,6 19-13 15,-10-9-19-15,11 9-2 16,-2-8-1-16,11 2 1 0</inkml:trace>
  <inkml:trace contextRef="#ctx0" brushRef="#br1" timeOffset="1.74468E6">6974 13938 18 0,'2'30'23'16,"-11"8"-4"-16,-3 14-12 16,-3 18-3-16,-11 13 1 15,-5 21 1-15,-19 9 1 16,0 26-2-16,-17 9-1 15,-2 24 2-15,-24 14-1 16,-3 27-1-16,-18 28-1 16,-4 36-3-16,-13 33 3 15,58-136 0-15,-12 36 2 16,-10 23-4-16,-12 16-30 47,21-19-7-32,14-23-1-15</inkml:trace>
  <inkml:trace contextRef="#ctx0" brushRef="#br1" timeOffset="1.74468E6">12246 13864 22 0,'0'0'13'0,"5"-17"-1"16,-5 17 1-16,0-21 1 15,0 21-1-15,-13-18-1 16,13 18-1-16,-21-12 0 15,21 12-1-15,-27-7-1 16,27 7-1-16,-24 5-3 16,20 5 0-16,0 5-3 15,12 13 0-15,6 18-2 0,11 21 0 16,2 24 0-16,7 29-1 15,7 30 1-15,4 33 0 16,2 29 0-16,5 32 1 16,-1 26 0-16,11 17 0 15,8 10 1-15,15 9 0 16,12-5 1-16,14-7-2 15,-48-149-1-15,11 14-2 16,11 6-11-16,-1 16-25 16,7-5-3-16,5 9-2 15</inkml:trace>
  <inkml:trace contextRef="#ctx0" brushRef="#br1" timeOffset="1.74468E6">5543 12914 18 0,'0'0'31'0,"12"14"0"15,-8 3 2-15,-9-2-21 16,10 18-2-16,-11-6-3 16,6 12-1-16,-6-5-2 15,4 4 0-15,-3-8-2 16,6-2 0-16,4-11 0 15,7-7 0-15,5-13-1 16,9-11 0-16,8-13 0 0,10-8 0 16,5-7 1-1,5-2-2-15,3 3 1 0,1 3-1 16,-2 8-1-16,-5 10 1 15,-5 16 0-15,-4 10-2 16,-8 13 2-16,-5 7 0 16,-5 8 0-16,-7 5 0 15,-1 0-1-15,-3 2 2 16,3-7-1-16,-1-3 0 15,3-6 0-15,2-9 2 16,4-9-2-16,5-7 1 16,5-10-1-16,2-6 0 15,2-4 1-15,4-5-1 16,2-3 1-16,0-2-1 15,1-2 0-15,4 4 0 0,0-2 1 16,1 2-1-16,3 5 0 16,-1 3 0-16,-2 8 0 15,-2 7 0-15,0 11 0 16,-5 6 0-16,-6 10 0 15,-4 7 0-15,-1 8 0 16,-2 1 1-16,-2 0-1 16,1-2 1-16,2-4-1 15,4-8 1-15,3-7-1 16,10-11 1-16,8-10 0 15,10-11-1-15,7-8 0 16,8-8 0-16,8-6 1 16,4-4-2-16,4 2 2 15,2 1-1-15,-5 8 0 0,-3 8 0 16,-6 8 0-16,-5 13 0 15,-13 10 0-15,-6 9 0 16,-11 8 0-16,-11 7 0 16,-5 1 0-16,-7 3 1 15,-3-2-1-15,0-5 0 16,1-7 2-16,4-6-2 15,7-9 1-15,5-9-1 16,8-8 0-16,5-7 1 16,8-10-1-16,4-4 0 15,2-2 0-15,4-4 0 16,0 0 1-16,0 3-1 15,-3 3 1-15,-3 1-1 16,-2 6 0-16,-2 7 0 0,-1 6 1 16,-6 7-1-16,-5 8 0 15,-4 9 0-15,-3 6 1 16,-8 9-1-16,-4 2 0 15,-2 4 1-15,-3 0-1 16,-1-1 0-16,2-5 1 16,4-8-1-16,7-10 1 15,7-7-1-15,11-10 1 16,9-8-1-16,13-12 1 15,7-9-1-15,9-3 0 16,6-7 0-16,4-3 0 16,4-2 0-16,1 2 0 15,2-1-1-15,-5 9 1 16,-4 5 0-16,-7 11 0 15,-5 8 0-15,-11 12-1 0,-8 14 1 16,-11 12 0-16,-11 10 1 16,-8 10-1-16,-8 9 0 15,-2 2 0-15,-2-1 1 16,4-2-1-16,6-8 0 15,9-13 0-15,10-13 1 16,13-18-1-16,13-15 0 16,13-18 0-16,11-6 0 15,10-12 0-15,5-2 0 16,0 2 0-16,-1 3 0 15,-2 9 0-15,-7 14 0 16,-10 9 0-16,-9 14-1 16,-14 12 1-16,-9 11 0 15,-10 10 0-15,-9 8 1 0,-4 5-1 16,-1-1 0-16,5-5 0 15,10-12-1-15,19-9-6 16,10-26-28-16,43-16-1 16,13-21-2-16,30-15 1 15</inkml:trace>
  <inkml:trace contextRef="#ctx0" brushRef="#br1" timeOffset="1.74468E6">9054 14758 5 0,'16'-12'30'16,"-16"12"-2"-16,0 0-12 15,0 0 1-15,3 11-1 16,3 15-1-16,-10-8-2 15,12 22-3-15,-9 2-2 16,10 20-2-16,-6 2-2 16,5 18 2-16,-3 7-2 15,2 14-2-15,-5 4 0 0,3 7-1 16,-6-4-1-16,2-4 0 15,1-13-3-15,-4-19-5 16,16-10-30-16,-12-23 1 16,9-16-3-16,-11-25 1 15</inkml:trace>
  <inkml:trace contextRef="#ctx0" brushRef="#br1" timeOffset="1.74468E6">9078 14738 54 0,'-10'0'37'0,"-10"8"-1"16,-2 17 0-16,-20 6-35 15,8 14-1-15,-8 9 2 16,-1 8-1-16,-3 7 2 16,6-1-1-16,2-4-1 15,8-8 1-15,9-11-1 16,12-11 1-16,10-23 0 15,14-16-1-15,12-23 2 16,9-14-2-16,4-12 2 16,6-9-1-16,3-9 0 15,-4 1 1-15,-3 4-2 16,-4 9 1-16,-10 10-1 15,-5 12 1-15,-5 13-2 0,-7 15 1 16,-11 8-1-16,17 28-1 16,-8 5 1-16,4 10-1 15,5 12 0-15,4 6-3 16,10 13-2-16,-2-14-20 15,19 14-13-15,-1-10-2 16,10-1 1-16,2-17-1 16</inkml:trace>
  <inkml:trace contextRef="#ctx0" brushRef="#br1" timeOffset="1.74468E6">9941 14857 43 0,'0'0'36'16,"4"24"1"-16,-10 6-1 15,-6 6-30-15,4 13-3 16,-5 9 0-16,5 13 0 16,-2 2-2-16,2 7 1 15,1 3-4-15,2-3-1 16,9 3-4-16,-10-25-17 15,14 4-12-15,-1-20-2 16,6-5 1-16</inkml:trace>
  <inkml:trace contextRef="#ctx0" brushRef="#br1" timeOffset="1.74468E6">9880 15558 54 0,'-13'-10'39'0,"-4"-4"0"15,17 14 1-15,-15-11-35 16,15 11 0-16,18-14-2 15,1 1-2-15,8-3-2 16,6-11-1-16,11 0-5 16,-6-23-17-16,18 5-14 15,-8-11-1-15,6 0 1 16</inkml:trace>
  <inkml:trace contextRef="#ctx0" brushRef="#br1" timeOffset="1.74468E6">10292 14823 54 0,'-21'20'38'16,"-4"15"0"-16,6 20-1 15,-6 9-30-15,7 15-3 16,0 4-1-16,9 7-1 16,3 0-1-16,5-3-2 15,11-3-4-15,-9-18-31 16,20-4-2-16,-1-16-2 15,6-7 2-15</inkml:trace>
  <inkml:trace contextRef="#ctx0" brushRef="#br1" timeOffset="1.74468E6">10407 15494 60 0,'0'20'39'0,"0"-7"-1"15,14 0 1-15,3-13-36 16,11-2 0-16,5-13-1 16,6-4 1-16,2-9-1 15,2 3 0-15,-5-10-1 16,-3 5 1-16,-8 2-1 15,-7 0 0-15,-9 3 0 16,-11 4 0-16,-10 4 0 16,-10 4 0-16,-5 8 0 15,-9 9-1-15,-8 10 1 0,-3 5-1 16,-2 13 1-16,4 5-1 15,4 7 1-15,7 2-1 16,11-1 1-16,12-4-2 16,11-3 1-16,16-11-3 15,14-4-2-15,6-18-4 16,24 8-15-16,-6-24-15 15,15 3-2-15,-5-15 1 16,6 4 1-16</inkml:trace>
  <inkml:trace contextRef="#ctx0" brushRef="#br1" timeOffset="1.74468E6">11027 15384 54 0,'-24'-9'39'16,"5"8"1"0,-10-4-1-16,8 14-26 0,-7-4-8 15,6 11-1-15,0 1-1 16,5 11-1-16,2-1 0 15,3 4-1-15,3 0 1 16,6-1-2-16,5-5 1 16,5-5-1-16,5-7 1 15,6-10-1-15,6-8 0 16,3-7 2-16,4-11-2 15,0-7 1-15,0-4-1 16,0-4 1-16,-7 0-1 16,0 0 1-16,-6 3-1 15,-4 4 0-15,-5 8 1 0,-3 12-1 16,-6 11 0-1,0 0 0-15,-4 30 0 0,-2 4 0 16,-1 9 0-16,3 5-1 16,0 3 1-16,4-2-1 15,6-8 0-15,8-12-3 16,13-11 0-16,2-27-3 15,27 2-19-15,-8-33-12 16,13-2-2-16,-3-21-1 16,7 0 2-16</inkml:trace>
  <inkml:trace contextRef="#ctx0" brushRef="#br1" timeOffset="1.74468E6">11629 14863 67 0,'-28'33'41'15,"7"24"-3"-15,-10 6 2 16,4 17-36-16,3 2-3 15,4 5 0-15,5 1-2 16,4-14-7-16,15 1-30 16,-9-19-1-16,10-6-1 15,-2-21 0-15</inkml:trace>
  <inkml:trace contextRef="#ctx0" brushRef="#br1" timeOffset="1.74468E6">11327 15297 82 0,'-10'-17'43'0,"10"17"-1"16,19-10 1-16,-1 9-40 16,16-4-2-16,12-1-1 15,13-3-2-15,10-12-5 16,21 11-30-16,-10-15-4 15,13 9 0-15,-6-10-3 16</inkml:trace>
  <inkml:trace contextRef="#ctx0" brushRef="#br1" timeOffset="1.74468E6">12153 15254 77 0,'-31'21'41'15,"6"-14"-5"-15,8-13-13 0,17 6-62 16,-7-16-1-16,12 4-2 15,0-5 1-15</inkml:trace>
  <inkml:trace contextRef="#ctx0" brushRef="#br2" timeOffset="1.74468E6">13989 3860 52 0,'0'0'31'0,"0"0"0"15,0 0-3-15,0 0-20 16,0 0-1-16,-10 20 0 16,1-10-1-16,4 13-2 15,-8 0-1-15,-1 9 0 0,-4 4 0 16,0 6-1-16,-5 5-1 15,-1 4 1-15,-1 4-1 16,1 1-1-16,-4 3 1 16,0 1-1-16,1 1 0 15,-2 5 0-15,-2 3 0 16,-1 1 0-16,-3 4 0 15,-1 3 0-15,-2 3 1 16,0 2-1-16,-8 4 1 16,1 1-1-16,0-1 1 15,-4 3-2-15,0-1 2 16,-2 0 0-16,-4 1 0 15,0-3 1-15,1 0-1 16,2 1 0-16,-1-2 1 0,2 1-1 16,2 1 1-1,2-4-2-15,3 2 0 0,0 1 1 16,1-3-1-16,1 0 1 15,-2-2-2-15,1 4 3 16,-2-1-3-16,-4 2 3 16,-2 0-3-16,0 1-1 15,-2 2 1-15,-2 0-1 16,-2 0 1-16,2 4-1 15,1-1 1-15,2 1 0 16,1-1-1-16,0 2 3 16,3 0-2-16,1-2 0 15,-1 0 0-15,1-2 0 16,-5 0 1-16,-3 2-1 15,1-2 0-15,1-1 1 0,-4 0 1 16,0 0 0-16,1-4 0 16,4 0-1-16,1 0 2 15,3-2-2-15,2-1 2 16,2-1-1-16,2-1-2 15,0 3 2-15,0-1 0 16,-1 0 0-16,-3 3 0 16,1-2 0-16,-3 1 0 15,0 2 0-15,-2-5 0 16,-1 2 0-16,2-3-2 15,-1 0 1-15,3-4-1 16,4 1 2-16,-3-2-3 16,3-1 3-16,-1-2-2 15,3-2 1-15,1-1 0 0,0-5 1 16,1 0-2-16,1-5 2 15,0-3-2-15,-1-3-1 16,-1-2 2-16,2-2-2 16,-3 0 2-16,0-1-2 15,0 2 2-15,0-2-1 16,1 2 0-16,0 0 2 15,3-1-2-15,-1 0 2 16,1 1-1-16,2-4 0 16,2-1 0-16,0-1 2 15,2-1-3-15,0 0 1 16,2-4 0-16,1 0-1 15,0-1 0-15,-1 0 0 16,1 0 1-16,-2 0-2 0,0 1 2 16,0-1 0-16,-3 3 0 15,0-1 0-15,-1 3 0 16,2-3 0-16,-1-1 0 15,1-1 0-15,2-4 0 16,-1 0 1-16,3-2-1 16,-1-2 0-16,2-4 0 15,-3 1 0-15,1 1 0 16,-1-2-2-16,0-2 2 15,-1 1-1-15,-1 0 1 16,0 1-2-16,-2-2 2 16,1-1-1-16,-1 2 1 15,-2-2 0-15,1-4 0 16,-3 2 0-16,1-4 0 15,0 1 0-15,-2-5 0 0,3 0 0 16,1-4 0-16,-1 2 0 16,2-3 1-16,1 0-1 15,-1-1 0-15,1 0 0 16,0 0 0-16,1 1 0 15,-1 1 0-15,2 0 0 16,-2-1 0-16,-1 1 0 16,0 1 0-16,1-2 1 15,-1-1-1-15,2-4 0 16,-2-2 0-16,3-2 1 15,0-2-1-15,-1-3 0 16,4-2 0-16,1-3 0 16,1 1 0-16,-2 0 0 15,3-1 0-15,-2 1 0 0,2 0 0 16,2 0 0-16,-3 1 1 15,2 0-2-15,-2 0 2 16,1-4-1-16,-1 1 0 16,4-1 0-16,0-1 0 15,-1-2 0-15,1-3 0 16,1 1 0-16,3-2 0 15,-3-1 0-15,5-1 0 16,-3 2 0-16,2-3 0 16,2-2 1-16,0-1-1 15,1 1 1-15,0-1-1 16,0-1 1-16,4-3-1 15,-2 0 1-15,3 1 0 0,1-2-1 16,1-2 0-16,1 0 1 16,0-2-1-16,1 0 0 15,4 0 0-15,-1 0 0 16,2-2 0-16,3 3 0 15,-1-1 1-15,2 3-2 16,1-1 1-16,-1 3 1 16,3 1-1-16,0-2-1 15,3 2 2-15,-1 2 0 16,0 2-1-16,0-2 1 15,2 3-1-15,-1 1 1 16,2-1-1-16,-1 0 1 16,-1-1-1-16,1 0 0 15,3-3 0-15,0 0 0 0,1-5 0 16,1 2 0-16,2-1 0 15,-3 1 0-15,3-3 0 16,-3 2 0-16,4 1 0 16,-5 0 0-16,3 2 1 15,1 0-1-15,-1 0 0 16,0 0 0-16,1 1 1 15,1-1-1-15,0-2 0 16,2 1 3-16,-1-4-3 16,-1 2 2-16,1-3-1 15,0 2 1-15,-2-3-1 16,2 3 1-16,-2-3-2 15,-1 2 0-15,1 0 1 16,1 2-1-16,-4-5 0 0,4 1 0 16,1-3 0-16,2 0 0 15,2-3 0-15,3 0 0 16,-3-2 1-16,4-1-3 15,1 0 3-15,0 0-1 16,-2 1 1-16,-2 2-1 16,0 1 2-16,-3 2-2 15,1-1 0-15,-1 2 2 16,-1 0-2-16,3 0 0 15,-1-1 1-15,1-4-1 16,1 2 0-16,3-4 0 16,-1 0 0-16,1-1 0 15,1-4 0-15,2 2-1 0,-2 0 1 16,1-1 0-16,-2 0 0 15,2 2-1-15,-1-4 1 16,1 4 0-16,-1 1 0 16,0 0 0-16,-1 0 0 15,0 1 0-15,3 0 0 16,-3 1 0-16,-1 1 0 15,-1-1 0-15,3 2-1 16,-4-1 1-16,0 2-2 16,1 0 3-16,-3-1-2 15,3 0 1-15,0 1-1 16,-2-3 1-16,3 1 1 15,-2-3-1-15,1-1 1 16,2-1-1-16,1-1 0 0,0-1 0 16,1-1 0-16,-1 2 0 15,2 0 1-15,1 1-2 16,3-3 2-16,-1 3 0 15,0-3 0-15,0 3 0 16,1-1 0-16,-2 0 0 16,1-2 0-16,-5 1 0 15,1 2 0-15,-3 1-1 16,-1-2 0-16,1 2 0 15,-4-1 0-15,3 0 0 16,-2 0 1-16,-1-2 0 16,1 3-1-16,0 0 1 15,0-2 0-15,3 2 0 16,-3-1-1-16,3 0 1 15,-2 3 0-15,4-1-1 0,-3 0 0 16,5 0 0-16,0 0 0 16,0 0 0-16,3-1 0 15,1 3 0-15,-2-4 0 16,1 0-1-16,1 2 1 15,1-2-1-15,1 0 1 16,-4 0-1-16,3-1 1 16,-1 0-1-16,3 0 1 15,-4 1 0-15,3-3 1 16,-4 1-1-16,3 1 0 15,0 0 0-15,0 0-2 16,-2 0 3-16,2 2-3 16,1 1 3-16,-1-1-3 15,-2-1 1-15,3 1 0 0,-1 3-1 16,-1-2 3-16,-2 1-3 15,-1 0 3-15,0 0-4 16,-2 0 4-16,1 1-1 16,-4-2 1-16,5 1-1 15,-1-1 0-15,-2-2 0 16,1 4-1-16,0-1 2 15,-1-1-2-15,0 2 1 16,0 1-1-16,-2 2 1 16,-2 3-1-16,0-1 2 15,-1 1-1-15,0 2-1 16,-1-1 2-16,2 2-1 15,-2 2 0-15,1-2 0 16,0-1 1-16,0 2-2 0,1 0 2 16,-2 0-1-16,3 2 0 15,-5 3 0-15,-1 1 0 16,-2 2 0-16,-2 2 0 15,-3 4 0-15,-2 2 0 16,0 3 0-16,-5-2 0 16,2 4 1-16,-2 0 0 15,-2-1 0-15,2-2-1 16,3 2 1-16,-4-2-1 15,3 1 1-15,-1 0-1 16,1-1 0-16,0 1 0 16,-1 2 1-16,-1 1-1 15,-6 12 0-15,13-16-1 16,-13 16 1-16,0 0 1 15,9-13-1-15,-9 13-1 0,0 0 1 16,0 0 1-16,0 0-1 16,0 0 0-16,0 0 0 15,0 0 0-15,5-12 0 16,-5 12 0-16,0 0 0 15,0 0-1-15,4-12 1 16,-4 12 0-16,0 0 0 16,0 0 0-16,0 0 0 15,0 0 0-15,0 0 0 16,0 0 1-16,0 0-1 15,0 0 0-15,0 0 0 16,0 0-2-16,0 0-2 16,0 0-11-16,-13 0-10 15,13 0-13-15,-10 1-2 0,10-1-1 16,0-23 0-16</inkml:trace>
  <inkml:trace contextRef="#ctx0" brushRef="#br2" timeOffset="1.74468E6">11821 4339 56 0,'0'0'34'0,"0"0"-2"15,-10-3 1-15,10 3-23 16,0 0-2-16,6-13-1 15,-2-5-1-15,8-2 1 0,2-11-2 16,8-5 1-16,0-11-2 16,8-3 0-16,1-5-1 15,4 1-1-15,-2-3 0 16,5 3-2-16,0 0 2 15,0 4-2-15,0 3 1 16,-1 2-1-16,-5 5 1 16,-2 3-1-16,-5 3 0 15,-4 7 1-15,-6 2-1 16,-5 7 1-16,-5 4-1 15,-5 14 1-15,0-13-1 16,0 13 0-16,-11 6 0 16,11-6-1-16,-17 21 1 15,9-5-2-15,0 0 2 0,0 2-1 16,1-1 0-16,-1-2 1 15,2 1 0-15,-1-4-1 16,-1 3 1-16,-2 0-1 16,-4 1 1-16,-2 4-1 15,-6 4 0-15,-5 7 1 16,-4 3-1-16,-4 11 1 15,-6 8-1-15,-2 5 1 16,-1 3-1-16,-1 2 1 16,2-3 0-16,5-4-2 15,6-8 1-15,7-9-2 16,9-7-1-16,2-19-4 15,17 4-5-15,-3-17-24 16,9-17 3-16,4-8-2 16,7 1 0-16</inkml:trace>
  <inkml:trace contextRef="#ctx0" brushRef="#br2" timeOffset="1.74468E6">12172 3700 52 0,'0'0'34'16,"6"-20"0"-16,-6 20 0 15,-7-13-18-15,7 13-4 16,-18 8-5-16,5 7-2 15,-8 6-3-15,-6 8-2 16,-2 12-4-16,-9 2-6 16,7 21-24-16,-17 0-1 15,8 10-1-15,-4-7 1 0</inkml:trace>
  <inkml:trace contextRef="#ctx0" brushRef="#br0" timeOffset="1.74468E6">7490 12001 68 0,'-13'-8'38'15,"-10"-5"-1"-15,2 10 0 16,-12 0-32-16,2 9-2 16,-2 4 0-16,0 12-1 15,1 8 0-15,2 10 0 16,3 10-1-16,8 7 0 15,7 5-1-15,8 7 1 16,10-1-1-16,12-1 0 16,11-6 0-16,9-13-1 0,10-16 1 15,13-19-1-15,6-24 3 16,7-23-1-16,0-25 1 15,-7-16 0-15,-6-13 0 16,-13-5 0-16,-20 0 0 16,-18 12-1-16,-25 9 0 15,-22 14-2-15,-17 25 0 16,-10 15 0-16,-11 15 0 15,-2 15 0-15,8 9-3 16,9-5-5-16,25 10-30 16,14-12 1-16,27-4-2 15,16-15 0-15</inkml:trace>
  <inkml:trace contextRef="#ctx0" brushRef="#br0" timeOffset="1.74468E6">8142 10981 77 0,'-40'8'38'0,"-8"-2"-2"16,1 12 2-16,-11-6-31 15,3 16-3-15,-4 2 1 16,6 9-3-16,-2 8 1 15,14 8-3-15,2 3 2 0,16 5-2 16,18-2 1-16,15-4 0 16,19-7-1-16,17-12 1 15,11-15 0-15,15-16 0 16,8-21 0-16,7-17 0 15,-5-15 0-15,-6-11 0 16,-8-9 0-16,-19-5 0 16,-16 2 0-16,-20 3 1 15,-23 9-2-15,-18 7 0 16,-16 14-1-16,-10 11 0 15,-6 11-1-15,-2 12-1 16,11 16-5-16,-2-1-29 16,30 14-3-16,6-3 0 15,25 11 0-15</inkml:trace>
  <inkml:trace contextRef="#ctx0" brushRef="#br0" timeOffset="1.74468E6">8711 11495 77 0,'-28'-8'40'0,"-8"-3"-1"16,1 17 1-16,-12 2-33 16,3 16-3-16,-4 8-1 0,6 13 1 15,-2 8-2-15,8 7-1 16,6 3 0-16,13 0-1 15,14-4 1-15,20-4 0 16,16-5-1-16,14-10-1 16,15-16 2-16,13-12 0 15,8-19-1-15,3-13 1 16,-4-14-1-16,-8-11 3 15,-16-9-3-15,-17-11 0 16,-17-1 0-16,-22 3 0 16,-15 0-2-16,-23 6 1 15,-10 9-1-15,-11 1-3 16,-3 14 1-16,-4 8-3 15,11 25-17-15,-3-5-15 0,19 18 1 16,6-2-1-16,22 7 0 16</inkml:trace>
  <inkml:trace contextRef="#ctx0" brushRef="#br3" timeOffset="1.74468E6">9064 8574 26 0,'-11'-16'24'0,"11"16"1"16,0 0 2-16,-17-14-20 15,17 14-2-15,-8-12 2 0,8 12 1 16,-7-13 1-16,7 13 1 15,-7-11-1-15,7 11 0 16,0 0 0-16,0 0-3 16,-9-15-1-16,9 15-2 15,0 0-1-15,0 0 0 16,0 0-2-16,0 0 0 15,0 0 1-15,15 10-1 16,-15-10 1-16,21 8-1 16,-9-4 1-16,2-1-1 15,1 1 1-15,2 0 0 16,3-1 0-16,0 1-1 15,3 0 1-15,1-2-1 16,2-1 0-16,2-1 1 0,4 0-1 16,-1-1 0-16,0-1 0 15,2-1 0-15,-2 1 1 16,1 1-1-16,-2 0 0 15,4 1 0-15,-3 1 0 16,-1-1 0-16,3 1 0 16,0-2 0-16,4 0 0 15,2 0 0-15,0 0 1 16,2-2-1-16,1 1 0 15,4 1 0-15,0-3 1 16,-1 3-1-16,0 0 0 16,-1 2 0-16,0-2 0 15,-2 1 0-15,-1-2 1 16,-1-2-1-16,1 1-1 0,0-2 1 15,-1-2 0-15,2 1 0 16,-3-2 0-16,4 3 1 16,-2-1-2-16,-1 2 2 15,0 2-1-15,2 0 0 16,0 1 0-16,-3 1 0 15,1 2 0-15,-2-1 0 16,-1 1 0-16,-2 0 0 16,-3 0 0-16,-1 0 0 15,-2 0 0-15,0 1 0 16,0-3 0-16,0 2 0 15,-2-1 1-15,1 2-1 16,-2-3 0-16,1 1 0 0,0-2 0 16,-3 1 0-16,1-2 0 15,0 1 1-15,-3 0-1 16,0 0 0-16,-1 0 0 15,-2 0 0-15,-3-1 0 16,-2 1 0-16,-1 0 0 16,-13 1 0-16,15-2 1 15,-15 2-1-15,0 0 0 16,0 0 0-16,0 0 0 15,0 0-1-15,0 0-1 16,-16-14-2-16,16 14-6 16,-17-1-22-16,17 1-5 15,-15 4 1-15,15-4-2 16</inkml:trace>
  <inkml:trace contextRef="#ctx0" brushRef="#br3" timeOffset="1.74468E6">9032 9440 37 0,'3'-19'32'15,"-6"8"1"-15,3 11 1 16,-19-28-18-16,19 28-2 15,-23-17-2-15,11 16-4 16,-8-6-2-16,-1 10-1 16,-7-1-1-16,1 10-1 15,-2 1 0-15,4 5-1 16,-4 4 0-16,2 2-1 15,4 2 0-15,6 2 0 16,4 1 0-16,8-3 0 0,5-2 0 16,5-5 0-1,11-5 0-15,6-7 0 0,6-8 0 16,4-8-1-16,2-9 0 15,4-6 0-15,-1-6 0 16,-1-1 0-16,-7-2 0 16,-1 4 0-16,-7 4 1 15,-5 6-1-15,-7 8 1 16,-9 11-1-16,0 0 0 15,-9 30 0-15,-2 0 1 16,-3 6-1-16,0 6 0 16,1-1-2-16,8 2-2 15,3-13-3-15,19 6-20 16,-2-26-10-16,18-1-1 15,0-13 0-15,14-4 0 0</inkml:trace>
  <inkml:trace contextRef="#ctx0" brushRef="#br3" timeOffset="1.74468E6">9480 9398 80 0,'-13'2'37'15,"-6"1"-2"-15,4 12 3 16,-13-6-32-16,7 16-1 15,-6 1-1-15,6 8-1 16,2 0 0-16,5 3-1 16,6-5 0-16,7-2-1 15,12-7-1-15,8-14-1 0,10-4-4 16,0-25-18-16,20 5-14 15,-2-15 1-15,5 0-2 16,-8-9 1-16</inkml:trace>
  <inkml:trace contextRef="#ctx0" brushRef="#br3" timeOffset="1.74468E6">9737 9366 75 0,'-14'18'34'16,"6"15"1"-16,-9 0 1 15,11 11-27-15,-8-4-3 16,7 2-2-16,4-5-3 15,4-7-2-15,7-5-3 16,-8-25-20-16,27-2-11 0,-8-24-1 16,10-4 0-16,-4-16 0 15</inkml:trace>
  <inkml:trace contextRef="#ctx0" brushRef="#br3" timeOffset="1.74468E6">9788 9070 92 0,'-26'-21'37'15,"-7"3"0"-15,9 15 0 16,-2 0-31-16,11 9-4 15,5 5-5-15,10-11-13 16,10 17-21-16,4-8 1 16,19 9-3-16,-1-7 2 15</inkml:trace>
  <inkml:trace contextRef="#ctx0" brushRef="#br3" timeOffset="1.74468E6">10211 9301 80 0,'-14'1'38'15,"0"9"-1"-15,-14-8 1 16,12 12-30-16,-16-2-2 16,4 12 1-16,-3 2-3 15,5 5 0-15,2 2-1 16,10 1-1-16,9-5-1 15,11-7 1-15,9-12-1 16,11-12 0-16,8-13-1 16,5-16 1-16,5-14 0 15,1-11-1-15,-2-8 1 0,-6-5-1 16,-4 0 1-16,-6 0-1 15,-6 8 0-15,-7 11 1 16,-5 10-1-16,-9 16 1 16,0 24-1-16,-23 12 1 15,5 20 0-15,-2 20 0 16,0 12-3-16,1 7-1 15,11 18-13-15,-7-14-20 16,22 2-5-16,0-16 1 16,15 0-3-16</inkml:trace>
  <inkml:trace contextRef="#ctx0" brushRef="#br0" timeOffset="1.74468E6">7477 12195 29 0,'0'0'33'15,"-1"-18"1"-15,1 18-1 0,-16-23-22 16,16 23-3 0,-16-16-2-16,16 16-2 0,-24-10 0 15,9 6-2-15,-5 1 0 16,-5 2-1-16,-4-2 2 15,-3 2-1-15,-4-1-1 16,-6 2 0-16,-8-2 1 16,-3-1-1-16,-8 1 0 15,-5 1 0-15,-5 1-1 16,-7 1 1-16,-5 6-1 15,-5-1 0-15,-7 2 0 16,-5 4 0-16,-7 1 0 16,-2 2 0-16,-7-1 0 15,-2 2 1-15,-10-6 0 16,0 3 0-16,-3-3 0 15,0-1 0-15,1-3 1 0,3 1-2 16,0-1 1-16,2 2-1 16,8 1-2-16,5-2-3 15,19 9-29-15,1-6-3 16,13 6 0-16,5-9 0 15</inkml:trace>
  <inkml:trace contextRef="#ctx0" brushRef="#br0" timeOffset="1.74468E6">952 11928 63 0,'0'0'37'16,"18"28"-3"-16,-20-3 0 15,4 19-28-15,-6 9-2 16,1 13-1-16,-6 6-2 16,3 7 1-16,-1-1-1 15,2-2-3-15,5-9-2 16,-1-21-22-16,18-6-8 15,-2-27 0-15,16-9-2 16</inkml:trace>
  <inkml:trace contextRef="#ctx0" brushRef="#br0" timeOffset="1.74468E6">1377 12171 75 0,'-1'32'38'15,"-13"0"-2"-15,5 16-1 16,-3-5-31-16,2 2 0 15,4-5-3-15,1-5 0 16,11-9-4-16,-1-13-3 16,12-2-20-16,-5-24-10 15,11-4 0-15,-6-18-2 16</inkml:trace>
  <inkml:trace contextRef="#ctx0" brushRef="#br0" timeOffset="1.74468E6">1379 11989 49 0,'-33'-15'36'16,"7"14"-1"-16,-2-3 0 15,13 13-12-15,5-2-22 16,10-7-8-16,20 9-27 16,-1-9 0-16,16 5-2 15,1-9 0-15</inkml:trace>
  <inkml:trace contextRef="#ctx0" brushRef="#br0" timeOffset="1.74468E6">1784 12183 68 0,'-2'42'37'0,"4"5"-1"16,-15-9 1-16,9 7-30 15,-8-15-2-15,7-1-2 16,0-11-1-16,4-5 0 16,1-13-1-16,0 0 0 15,18-16-1-15,-7-9 1 16,4-7 0-16,4-5 0 15,-4-3 0-15,2 1 0 16,-4-1 0-16,1 8 0 16,-6 7 0-16,-1 7 0 15,-7 18-1-15,8-10 1 16,-8 10-1-16,6 14 0 15,-4 0 1-15,4 2-1 16,1 1 0-16,6 1 0 0,2-2 1 16,3-9-1-16,4-5 0 15,6-7 0-15,1-7 1 16,3-7-1-16,0-3 1 15,-3-2-1-15,-2 2 1 16,-5 4 0-16,-5 2-1 16,-3 10 1-16,-14 6 0 15,13 9 0-15,-11 6-1 16,1 6-1-16,-3 4 0 15,2 2-1-15,3 5-2 16,2-3-1-16,6 6-9 16,-6-17-24-16,15 7 0 15,-7-13-2-15,9 2 2 16</inkml:trace>
  <inkml:trace contextRef="#ctx0" brushRef="#br0" timeOffset="1.74468E6">2460 12190 77 0,'-2'28'39'16,"-1"-18"-2"-16,16 10 1 15,1-11-33-15,9-1-1 16,4-10-1-16,3-5-1 15,5-8 0-15,2-8-1 16,-1-4 0-16,-7-4 0 16,-4 0 0-16,-7-3-1 0,-9 7 1 15,-9 4-1-15,-14 8 1 16,-6 10 0-16,-10 12 0 15,-5 11 1-15,-3 14-1 16,-2 14 1-16,1 6-1 16,9 8 2-16,7-1-2 15,14 1 0-15,14-10 0 16,17-11-1-16,15-13-3 15,14-18-1-15,17-3-15 16,-1-26-21-16,13-1 0 16,-10-14-3-16,1 2 1 15</inkml:trace>
  <inkml:trace contextRef="#ctx0" brushRef="#br0" timeOffset="1.74468E6">1469 13277 66 0,'0'0'38'0,"0"0"-1"16,0 0 1-16,-12 26-32 16,4 3-2-16,-3 1 0 15,2 8-2-15,-1 3 1 16,3 2 0-16,0-3-1 15,2-3-1-15,1-8 1 16,4-6-1-16,0-8 0 16,0-15 0-16,0 0 0 15,5-15 0-15,1-8 0 16,-2-7-1-16,-1-6 1 15,2-7-1-15,1 0 1 16,0-3-1-16,3 3 1 0,0 4-1 16,4 5 0-16,0 7 0 15,7 3-1-15,4 7-1 16,5 8-2-16,5-3-3 15,17 15-15-15,-6-16-15 16,17 12-1-16,-7-11-1 16,12 7 2-16</inkml:trace>
  <inkml:trace contextRef="#ctx0" brushRef="#br0" timeOffset="1.74468E6">2191 13150 72 0,'-25'21'38'0,"2"16"2"16,-11-6-1-16,13 8-27 0,-7-3-6 15,10 5-1-15,3-6-3 16,13 0 1-16,6-10-1 16,11-6-1-16,10-12-1 15,8-11 1-15,7-12-1 16,1-6 1-16,3-11 0 15,-3-5-1-15,-10-10 1 16,-4 2-1-16,-11 0-1 16,-13 5 0-16,-8 7 0 15,-9 5-2-15,-5 13 0 16,-7 7-1-16,2 14-2 15,-2 2-1-15,12 19-11 16,-6-9-19-16,20 10-2 16,-1-9 0-16,18 3 1 0</inkml:trace>
  <inkml:trace contextRef="#ctx0" brushRef="#br0" timeOffset="1.74468E6">2769 13136 87 0,'-12'9'40'15,"-22"-6"-1"-15,3 13 3 16,-14-2-37-16,2 6-1 16,-4 3-1-16,6 6 0 15,4 2-2-15,9 1 0 16,12 3-1-16,11-5 0 15,18-5 0-15,11-9-2 16,14-5 0-16,10-17-3 0,13-2-7 16,-4-27-28-16,18-2 1 15,-9-18-3-15,3-4 2 16</inkml:trace>
  <inkml:trace contextRef="#ctx0" brushRef="#br0" timeOffset="1.74468E6">3008 12664 91 0,'-17'33'40'0,"-9"3"2"16,13 23-2-16,1 1-36 16,2 10-1-16,6 4-2 15,5 2-1-15,7-1-2 16,2-6-2-16,8-3-3 0,-4-22-11 15,16 4-22-15,-8-19 0 16,7-2-2-16,-5-23 3 16</inkml:trace>
  <inkml:trace contextRef="#ctx0" brushRef="#br0" timeOffset="1.74468E6">3206 12996 88 0,'-20'-1'40'16,"-10"2"0"-16,7 20 2 15,-3 2-37-15,0 9 0 16,3 0-2-16,3 6 0 0,3-1-2 16,6 0 1-16,7-6-2 15,5-3 1-15,8-6-1 16,5-4 0-16,9-8-1 15,6-5 1-15,8-7-1 16,8-8-1-16,5-3-1 16,5-9-2-16,7 4-6 15,-5-20-17-15,11 11-12 16,-9-13-1-16,3 5 0 15,-8-8 1-15</inkml:trace>
  <inkml:trace contextRef="#ctx0" brushRef="#br0" timeOffset="1.74468E6">3730 12953 95 0,'-44'38'42'16,"-10"-7"2"-16,12 11-3 16,-7-9-37-16,16 0-1 15,14-9-1-15,11-3-1 16,17-11-1-16,13-6 1 15,15-6-1-15,9-1 0 16,8-2 0-16,1 3 0 16,-3 2 1-16,-3 5-1 15,-13 10 0-15,-12 8 0 16,-16 7 0-16,-13 7 0 15,-17 3 0-15,-10-1-1 16,-2 1-2-16,-8-7-1 16,8 3-14-16,-7-28-12 0,16 2-12 15,4-19-1-15,20-5-2 16</inkml:trace>
  <inkml:trace contextRef="#ctx0" brushRef="#br0" timeOffset="1.74468E6">4010 13254 103 0,'-15'15'41'15,"-2"6"0"-15,-11-4-14 16,-7-14-66-16,23 0-4 16,1-11-1-16,11 8 0 15</inkml:trace>
  <inkml:trace contextRef="#ctx0" brushRef="#br4" timeOffset="1.74468E6">5769 8584 32 0,'0'-14'29'0,"0"14"1"16,0-11-1-16,0 11-21 0,0-15-1 16,0 15-4-16,0 0-2 15,10-11 0-15,-10 11-1 16,0 0 0-16,13 4 1 15,-13-4 0-15,23 3 1 16,-6-2-1-16,3-3 1 16,4 1 0-16,5-1 0 15,5 0-1-15,1-2 0 16,5 3 0-16,2 0-1 15,3 2 1-15,7-1-1 16,1 1 0-16,5-2 0 16,5-2 0-16,2 0 0 15,2-1 0-15,2-4 1 16,6 0-1-16,1-1 1 0,4 0-1 15,1-2 1-15,4 6-1 16,-7-5 0-16,1 6 1 16,0 0-1-16,-5 4 1 15,-7-1-1-15,0 1 0 16,-5 3 1-16,2-1-1 15,-1 1 1-15,0 0-1 16,-3-1 0-16,1-1 0 16,-3 0 0-16,-1 3 0 15,-2-1 1-15,-6 1-1 16,-3 0 0-16,-6 2 0 15,-2 0-1-15,1-5-1 16,2 4 0-16,4-8 0 16,8 3-2-16,0-11-6 15,12 1-20-15,2 0-2 0,-2-3 1 16,-4 3-1-16</inkml:trace>
  <inkml:trace contextRef="#ctx0" brushRef="#br4" timeOffset="1.74468E6">11499 8501 73 0,'5'-13'35'0,"6"-5"-2"15,14 1 1-15,11-2-33 0,9 2-2 16,13 1 1-16,5 0 0 16,9 3 0-16,1 2 0 15,4 2 0-15,0 3 1 16,-4 0 1-16,1 2-1 15,-5-2 1-15,-1 3 0 16,0-5 0-16,0 0 0 16,-3-1-1-16,-2-3-3 15,3 9-7-15,-16-7-26 16,-2 8 1-16,-17-1-2 15,-11 7 0-15</inkml:trace>
  <inkml:trace contextRef="#ctx0" brushRef="#br4" timeOffset="1.74468E6">10474 10728 75 0,'0'0'37'0,"0"0"-2"15,-13-6 1-15,4 16-32 16,0 3-1-16,3 9 0 15,-5 0 0-15,6 8-1 16,-1 3 0-16,1 4 0 16,1 4 0-16,4-1-2 15,0 0 0-15,4-4 0 16,4-3 0-16,3-7-1 15,3-8 2-15,5-12-2 16,6-15 2-16,5-10 1 16,0-8-1-16,5-9 2 15,1-6-2-15,1 0 1 16,-5-2-1-16,-2 7 1 15,-7 8-2-15,-4 6 0 0,-4 13 0 16,-15 10 0-16,14 12 0 16,-15 13 0-16,-3 7 0 15,-3 9 0-15,0 4 1 16,3 2-2-16,0-1 1 15,4-6 0-15,5-7 1 16,8-8-1-16,4-14 1 16,7-12-1-16,5-13 2 15,4-10 1-15,0-11-2 16,2-3 2-16,-2-7-3 15,-7-1 1-15,-2 5-2 16,-5 3 1-16,-5 10-4 16,-8 5 0-16,4 13-2 15,-6-2-3-15,10 20-4 0,-14-8-24 16,22 15 0-16,-7-8-1 15,14 7 3-15</inkml:trace>
  <inkml:trace contextRef="#ctx0" brushRef="#br4" timeOffset="1.74468E6">11563 10840 53 0,'0'0'35'16,"-1"-17"1"-16,-15 16 0 16,-20-4-13-16,3 15-14 15,-15-1 0-15,6 14-3 16,-7 0-1-16,6 10-1 15,3-1-1-15,7 4-1 16,14-3 0-16,8-2-2 16,10-5 2-16,11-8-3 0,12-9 2 15,13-9-2-15,9-8 2 16,7-8 1-16,2-9-1 15,1-3 0-15,-6-4 0 16,-4-1 0-16,-6 3 0 16,-15 3 1-16,-9 8-2 15,-14 19 0-15,0 0 0 16,-15 3 0-16,-3 16 0 15,-2 9 0-15,0 3 0 16,5 4-2-16,6-4 0 16,9-4-2-16,18-9 0 15,5-18-6-15,29-4-15 0,0-27-14 16,20-5 0-16,-2-20 0 15,15-6 0-15</inkml:trace>
  <inkml:trace contextRef="#ctx0" brushRef="#br4" timeOffset="1.74468E6">12273 10228 88 0,'-15'10'40'16,"-16"10"-2"-16,6 25 2 16,-7 14-29-16,3 10-7 15,2 9-3-15,4 4 1 16,5 6-3-16,3-2-1 15,10 4-4-15,-4-19-25 16,13 3-9-16,-5-18 0 16,10-9-1-16</inkml:trace>
  <inkml:trace contextRef="#ctx0" brushRef="#br4" timeOffset="1.74468E6">11930 10769 110 0,'-23'-4'41'15,"23"4"0"-15,-19 5-6 16,19-5-32-16,28 8-1 16,7-9-3-16,15-4-1 15,8-6-2-15,15 9-11 16,-5-17-24-16,12 7-2 15,-9-8 1-15,-1 7-1 0</inkml:trace>
  <inkml:trace contextRef="#ctx0" brushRef="#br4" timeOffset="1.74468E6">12249 10880 75 0,'-29'20'39'0,"16"0"0"15,13-20 0-15,8 15-17 16,15-20-19-16,13-5 0 15,7-5-1-15,7-1 0 16,0-6 0-16,-5 0-1 16,-5-1-1-16,-11-1 0 15,-10 3 0-15,-11 3 0 0,-13 2 0 16,-13 6-1-16,-7 8 1 15,-8 4 0-15,-8 9 0 16,1 7 1-16,-2 7-1 16,5 2 1-16,9 4 0 15,11 0 0-15,11-3 0 16,16-4 0-16,15-9-1 15,14-2 1-15,11-11 0 16,7-2 0-16,2-4 0 16,-1-3-1-16,-10 0 1 15,-6 1-1-15,-9 2 0 16,-15 2 0-16,-18 2 0 15,5 19 0-15,-20 0-1 16,-5 7 0-16,-4 0 0 16,-4 5-1-16,3 1 1 0,1-2 0 15,9-6 0-15,8-10 0 16,7-14 2-16,20-11 0 15,4-11 2-15,10-10 0 16,1-6-1-16,5-5 2 16,-3-5-2-16,1 3 1 15,-4 1-2-15,-2 7-1 16,4 8-3-16,-1 1-4 15,16 19-15-15,-5-10-18 16,30 14-3-16,6-2 0 16,36 10-1-16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4T22:35:57.59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6638 1297 88 0,'0'0'36'16,"11"-48"0"-16,-11 48 0 15,0 0-29-15,0 0-1 16,-16-55-2-16,16 55-1 15,0 0-1-15,0 0 0 16,-73-22 0-16,25 32 1 16,-25 27-2-16,-1 19 2 15,-23 7-2-15,9 28 0 16,1 13 0-16,14 9 0 15,15-5-1-15,30-4 1 0,17-21 0 16,19-11-1-16,20-22 0 16,21-23 1-16,20-22 0 15,13-16-1-15,7-12 1 16,0-14-1-16,-2-2 1 15,-5-8-1-15,-7 9 0 16,-19 5 0-16,-14 10 0 16,-15 15 0-16,-10 16 0 15,-9 16 0-15,-8 12 0 16,-4 15-1-16,-1 3 0 15,5 3-2-15,9 1-3 16,-1-19-26-16,22-1-6 16,1-23 0-16,21-5-2 15</inkml:trace>
  <inkml:trace contextRef="#ctx0" brushRef="#br0" timeOffset="380.0216">7190 1852 82 0,'-7'25'38'16,"1"-6"-1"-16,15 2 0 16,2-13-12-16,17-6-23 15,10-10 0-15,13-7 0 16,2-11-1-16,3-2 2 15,-4-6-2-15,-7 1 1 0,-9-2-1 16,-12 4 1-16,-17 2-1 16,-13 8-1-16,-16 10 1 15,-10 5 0-15,-9 6-1 16,-10 13 1-16,-1 12-1 15,-1 11 0-15,0 10 1 16,8 4 0-16,13 2 0 16,14 1-2-16,15-2 2 15,16-10-3-15,22-10 0 16,12-15-3-16,24-10-8 15,-3-20-22-15,23-1-5 16,-7-17 2-16,9-1-1 16</inkml:trace>
  <inkml:trace contextRef="#ctx0" brushRef="#br0" timeOffset="727.0413">7988 1706 110 0,'-15'23'37'16,"-12"4"2"-16,10 11-2 15,-2 3-32-15,1 1-2 16,-1 1 0-16,8-1-2 15,2-7 1-15,6-1 0 16,6-14 0-16,5-6-1 16,7-13 0-16,4-10 0 15,7-13 0-15,5-10-1 16,3-8 1-16,0-13 0 15,-1 4 0-15,1 1-1 16,-6 4 0-16,-3 7 0 16,-4 15 0-16,-5 8 0 0,-6 19 0 15,-6 16-1-15,0 7 1 16,-4 12-1-16,2 5 1 15,1 4-2-15,2 2 0 16,3-5-2-16,9-7-2 16,-2-20-20-16,22-1-14 15,-5-19 1-15,12-5-1 16,-4-16 0-16</inkml:trace>
  <inkml:trace contextRef="#ctx0" brushRef="#br0" timeOffset="1704.0975">8590 1682 108 0,'0'0'39'0,"-22"9"-1"0,20 2 0 16,2-11-34-16,8 16-1 16,5-11-1-16,9-2-1 15,5-2 1-15,3-4-1 16,4-3 1-16,2-4-1 15,-3-5 0-15,-5-4 0 16,-5-1-1-16,-6-2 1 16,-9 2 0-16,-8-1-1 15,-8 5-1-15,-10 5 1 16,-8 10-1-16,-7 7 1 15,-8 7-1-15,-2 12 1 16,-2 9 0-16,4 7-1 16,6 4 2-16,9 2-2 0,13-8 2 15,17-5-1-15,17-9 1 16,15-12-1-16,10-10 0 15,13-16 1-15,5-3-1 16,3-9 1-16,-3-3-1 16,-7 0 1-16,-7 5-1 15,-10 2 1-15,-11 9-1 16,-11 5-1-16,-18 7 1 15,9 12-1-15,-14 9 0 16,-9 6 0-16,0 7 1 16,-2 3-2-16,2 1 2 15,0-2-1-15,2-4 1 16,5-8 0-16,7-10 0 15,0-14 0-15,19-9 0 0,-1-13 0 16,2-10 0 0,3-8 1-16,3-2-1 0,0-2 1 15,-1 5-1-15,-7 4 0 16,1 12 0-16,-7 5 1 15,1 10-1-15,-1 3 0 16,3 3 0-16,2 2-1 16,6 1 1-16,8-2 0 15,6-6 1-15,8-3-1 16,1-4 0-16,0-2 1 15,-3 1-1-15,-2-2 1 16,-11 0 0-16,-7 3-1 16,-14 5 1-16,-9 9-1 15,-9 1 0-15,-13 11 0 0,-8 6 0 16,-8 8 0-16,-4 7-1 15,-5 10 1-15,3 2 0 16,1 3 0-16,9-2 1 16,10-3-1-16,13-8 1 15,16-7-1-15,16-16 1 16,10-14 0-16,12-16-1 15,8-14 1-15,1-8 0 16,1-11 0-16,-3-2 0 16,-7-5 0-16,-8 6 1 15,-9 3-2-15,-9 13 0 16,-9 12 0-16,-5 11 0 15,-3 13 0-15,-18 19 0 16,4 13 0-16,-5 14 0 16,-2 9-3-16,-1 9 2 0,5 4-1 15,7-3 0-15,7-6-1 16,14-11-1-16,6-22-6 15,31-12-21-15,-1-34-10 16,24-14 0-16,2-25 0 16</inkml:trace>
  <inkml:trace contextRef="#ctx0" brushRef="#br0" timeOffset="1929.1103">10370 1091 120 0,'8'-72'44'16,"-8"72"0"-16,-20-10-2 15,-12 41-40-15,-8 34 1 0,-20 55-3 16,-7 20 0-16,18 3-2 16,13-3 0-16,13-21-1 15,29-43-1-15,21-28-1 16,9-28-8-16,32-26-25 15,-4-26-3-15,14-17 0 16,-6-26 1-16</inkml:trace>
  <inkml:trace contextRef="#ctx0" brushRef="#br0" timeOffset="2109.1205">10654 1310 117 0,'0'0'43'16,"8"-74"0"-16,-5 40-1 16,-23 24-36-16,-12 37-2 15,-11 28-4-15,-18 44 0 0,11 24-2 16,4 2-1-16,21-11-4 15,18-20-1-15,6-27-16 16,28-3-17-16,3-29-2 16,28-17 3-16,2-25-1 15</inkml:trace>
  <inkml:trace contextRef="#ctx0" brushRef="#br0" timeOffset="2537.1451">10940 1612 112 0,'-39'32'40'0,"10"18"1"15,-8-4-3-15,8 4-33 16,7-6-1-16,15-9-2 0,9-8 0 16,12-16-1-16,13-16 0 15,10-15 1-15,6-14-1 16,5-6 1-16,-3-4-2 15,-1-4 1-15,-3 4 0 16,-9 7 1-16,-7 12-2 16,-7 16-2-16,-18 9 2 15,4 36-2-15,-17 18 2 16,-11 23-2-16,-9 23 1 15,-7 20-1-15,-4 10 1 16,4 2 0-16,-3-5 0 16,9-14 2-16,5-20-1 15,10-25 2-15,5-33-1 0,14-35 0 16,4-27 1-16,6-26-2 15,5-23 2-15,4-24-3 16,6-13 0-16,3-14-1 16,4 7-1-16,-4 5-2 15,11 22-17-15,-16 10-18 16,16 21-3-16,-12 17 2 15,9 24-1-15</inkml:trace>
  <inkml:trace contextRef="#ctx0" brushRef="#br0" timeOffset="2680.1533">11556 1836 114 0,'-30'66'41'0,"-1"11"-1"16,-15-2-10-16,-1-11-55 0,17-5-15 15,-2-16-2-15,16-4-2 16,6-15 0-16</inkml:trace>
  <inkml:trace contextRef="#ctx0" brushRef="#br0" timeOffset="3636.208">12115 1568 102 0,'27'-25'39'16,"-16"1"0"-16,2 13 0 15,-13 11-37-15,-9 11 1 16,-5 11-1-16,-1 9 0 16,-3 10-1-16,-1 8-1 0,1 6 2 15,-1 4-2-15,7-3 1 16,7-4-1-16,4-7 2 15,9-6-2-15,6-13 1 16,6-11 0-16,8-16-1 16,8-12 0-16,6-12 0 15,2-15 2-15,3-5-2 16,-3-4 2-16,-1-5-2 15,-6 1 2-15,-5 8-2 16,-8 5 1-16,-8 13 0 16,-4 11-2-16,-12 16 1 15,2 11 0-15,-8 17-1 16,-2 12 0-16,-2 5 1 15,0 6 0-15,2-3 0 0,4 0-1 16,4-8 3-16,7-11-2 16,4-14 2-16,10-16-1 15,6-14 0-15,4-10 1 16,3-13 0-16,-3-4 0 15,0-8-1-15,-5-3 1 16,-2 1-4-16,-9 0 2 16,-2 8-3-16,-11 3-4 15,10 13-20-15,-16 3-12 16,10 14-4-16,-6 11 2 15,0 0-1-15</inkml:trace>
  <inkml:trace contextRef="#ctx0" brushRef="#br0" timeOffset="3965.2267">12925 1794 100 0,'16'23'39'0,"-4"-12"1"15,18 1-2-15,-2-12-32 16,15-8-1-16,8-14-2 15,8-5 1-15,3-7-2 16,-4-4 1-16,-9-2-2 16,-9-3 2-16,-13 4-1 15,-16 6-1-15,-22 12 1 16,-17 5-2-16,-17 16 1 15,-12 10-1-15,-10 13 1 0,-6 16-1 16,-2 12 1 0,5 8-1-16,12 1 1 0,19 0-1 15,21-9 0-15,27-9-2 16,31-13-1-16,22-29-10 15,47-13-25-15,7-18-4 16,29-9 0-16,8-11-2 16</inkml:trace>
  <inkml:trace contextRef="#ctx0" brushRef="#br0" timeOffset="4404.2519">14936 1174 106 0,'0'-69'39'0,"0"69"3"16,-17-97-2-16,17 97-34 16,-38-67-2-16,38 67-1 0,-50-21-1 15,-6 36-1 1,-8 51 1-16,-6 35-1 0,18 34 0 15,-5-2-1-15,22 6-1 16,17-8-1-16,20-17-2 16,16-30-2-16,0-19-5 15,19-16-24-15,-14-26-6 16,13-13 1-16,-16-23 0 15</inkml:trace>
  <inkml:trace contextRef="#ctx0" brushRef="#br0" timeOffset="5225.2989">14369 1474 114 0,'-39'-10'40'16,"21"14"1"-16,6 3-1 16,26 3-36-16,16-9-2 15,19-4 0-15,15-6-1 16,11-3 0-16,5-6 0 15,1 0-1-15,1 2 1 16,-10 2-1-16,-12 5 0 16,-12 7 0-16,-12 8 1 15,-17 8-1-15,-9 6 0 16,-13 10 0-16,-8 5 0 15,-8 9 0-15,-6 5 0 16,-4 8-1-16,1-2 1 16,4-3 0-16,6-2 0 15,10-9-1-15,12-10 1 16,12-8 0-16,14-19 0 0,13-17 1 15,9-16-1-15,5-8 1 16,3-11-1-16,-3-6 1 16,-10-7-1-16,-9-1 1 15,-12 5-1-15,-13 6 0 16,-18 12 0-16,-9 7 0 15,-10 11 0-15,-3 12 1 16,-2 9-1-16,2 9 0 16,8 8 0-16,6 2 1 15,14 0-1-15,15 1 0 16,11-5 1-16,11-6-1 15,6-2 0-15,6-5 2 16,-1-3-2-16,-3 0 0 16,-7-1 0-16,-10 0 0 0,-8 1 0 15,-9 6 0-15,-12-5 0 16,-2 14 0-16,-8 2 0 15,-4 6 0-15,-3 8 0 16,-3 8 0-16,2 3 0 16,3 8 0-16,4-2 0 15,7-2-2-15,8-6 2 16,7-5 0-16,10-11 0 15,11-16 2-15,9-17-2 16,10-15 0-16,2-12 0 16,5-10 0-16,-3-6 0 15,-1-7 0-15,-9 2 0 16,-9 5 0-16,-11 12 0 15,-11 11 0-15,-10 15 0 0,-4 15 0 16,-25 14 0-16,3 17 0 16,0 9 0-16,-2 13 0 15,5 4 0-15,5-1 0 16,11-2-2-16,10-8-6 15,22-9-10-15,-1-24-14 16,24-4-9-16,-5-21 1 16,16-5-2-16,-7-16 2 15</inkml:trace>
  <inkml:trace contextRef="#ctx0" brushRef="#br0" timeOffset="5573.3188">16272 1588 113 0,'-11'-8'40'0,"2"19"1"0,-14 7-1 15,10 13-34-15,-8 2-3 16,3 8-1-16,-2 1 0 15,5 3-1-15,3-3 1 16,6-2-2-16,6-11 1 16,3-6 0-16,-3-23 0 15,25 6 1-15,1-22-2 16,4-13 0-16,-1-10 0 15,8-6 0-15,-3-5 0 16,0-5 0-16,-2 2 0 16,-6 6 0-16,-5 8 0 15,-7 13 0-15,0 12 0 16,-14 14 0-16,10 13 0 15,-12 13 0-15,-1 14 0 0,-1 5-6 16,5 6 1-16,-1-2-3 16,13-6-2-16,-1-16-9 15,28-2-20-15,-5-20 1 16,19-7-2-16,-4-19 1 15</inkml:trace>
  <inkml:trace contextRef="#ctx0" brushRef="#br0" timeOffset="5926.339">16967 1526 106 0,'-4'-11'40'15,"-18"4"1"-15,7 17-1 16,-23 13-33-16,7 4-2 16,-6 12-1-16,1 9-2 15,-1 5 1-15,5 0-1 16,9-5-1-16,16-4 0 0,15-14 2 15,18-15-3-15,13-24 0 16,17-23 0-16,12-17 0 16,5-14 0-16,3-17 0 15,-43 33 0-15,0-4 0 16,1-1 0-16,-2-1 0 15,-9 1 0-15,-5 3 0 16,-18 49 0-16,23-65 0 16,-10 32 0-16,-34 34 0 15,-13 29 0-15,-8 26 0 16,-1 24 0-16,0 26-8 15,11 0-8-15,33 0-16 16,20-39-11-16,33-15-1 16,13-22-2-16,27-15 2 0</inkml:trace>
  <inkml:trace contextRef="#ctx0" brushRef="#br0" timeOffset="6408.3665">18268 1110 82 0,'0'0'39'15,"0"0"-1"-15,34-64 2 16,-34 64-31-16,0 0-2 16,28 6-3-16,-29 35-1 0,-5 33 2 15,-13 19-3-15,-3 3-1 16,3 8-2-16,5 5 0 15,6-5-3-15,2-33-4 16,20-13-29-16,-10-22-3 16,10-7 0-16,-14-29 0 15</inkml:trace>
  <inkml:trace contextRef="#ctx0" brushRef="#br0" timeOffset="6592.3771">18070 1506 110 0,'-11'7'41'15,"11"-7"0"-15,1 25-1 0,31-24-38 16,1-10-2-16,17-9-1 16,9-12-1-16,-59 30-3 15,75-41-5-15,-28 13-20 16,-47 28-11-16,98-67 1 15,-44 30-3-15</inkml:trace>
  <inkml:trace contextRef="#ctx0" brushRef="#br0" timeOffset="6954.3978">18907 904 102 0,'0'0'43'0,"0"0"1"16,0 0-3-16,-15 40-38 15,-29 53 1-15,-14 23-1 16,0 14-1-16,7-14 0 0,12 7-1 15,0-10-2-15,15-14 2 16,6-34-1-16,7-12 0 16,8-18 1-16,9-18-1 15,11-22 1-15,9-16 0 16,8-14 0-16,5-10 0 15,5-5 0-15,1-4 0 16,-4 2-1-16,-1 7 1 16,-7 13-1-16,-8 16 0 15,-9 17 0-15,-7 13-1 16,-5 14-1-16,-5 14-1 15,3 6 0-15,0 4-1 16,13 1-3-16,0-15-10 16,26 2-23-16,-6-17-2 0,20-8 2 15,-2-19-1-15</inkml:trace>
  <inkml:trace contextRef="#ctx0" brushRef="#br0" timeOffset="7326.4191">19386 1533 109 0,'-32'12'41'0,"-11"11"1"16,10 22-3-16,-7 1-35 16,7 7-1-16,2-1 0 15,7 1-2-15,13-7 1 16,11-7-1-16,11-16 0 15,14-15 0-15,11-16 0 16,5-12-1-16,6-15 0 0,3-6 1 16,-5-6-1-16,-4-4 1 15,-7 4-1-15,-12 4 1 16,-8 11-2-16,-7 6 1 15,-9 16 0-15,2 10 0 16,-20 9-1-16,6 13 0 16,2 11 1-16,3 4-2 15,7 5 1-15,4-4-1 16,17-2-2-16,6-10-6 15,27-10-17-15,-8-23-13 16,21-11-1-16,-3-17-1 16,14-12 0-16</inkml:trace>
  <inkml:trace contextRef="#ctx0" brushRef="#br0" timeOffset="7510.4296">20163 1187 99 0,'9'-68'45'0,"-25"76"-1"16,-7 37-1-16,-6 26-32 15,-7 28-8-15,1 15-3 16,7 3-3-16,14-8-10 16,-1-29-23-16,27-11-6 15,-12-20 1-15,12-11-2 16</inkml:trace>
  <inkml:trace contextRef="#ctx0" brushRef="#br0" timeOffset="7669.4386">19956 1553 121 0,'6'-18'43'15,"-8"1"1"-15,18 11-2 16,9-1-42-16,3-6-6 16,24 0-19-16,4-6-15 15,25-1-4-15,6-2 1 16,25 2-2-16</inkml:trace>
  <inkml:trace contextRef="#ctx0" brushRef="#br0" timeOffset="8322.4756">21200 1180 86 0,'51'-85'38'0,"-51"85"2"15,0 0-6-15,43-16-24 16,-43 16-3-16,11 59 0 15,-26 17-1-15,-7 12-1 16,-6 5-2-16,2 12-1 16,-1-3 0-16,8-17-1 15,1-12 0-15,4-12 0 16,7-16 0-16,8-13 0 0,12-20 0 15,11-19 0 1,9-18-1-16,6-11 1 0,4-9-1 16,2-6 1-16,1-2 0 15,-3 4-1-15,-8 7 0 16,-7 11 1-16,-12 14-1 15,-4 14 0-15,-12 3 0 16,2 32-1-16,-4 2-1 16,-2 3 0-16,8 6 0 15,-1-3-3-15,18 0-5 16,-2-22-22-16,25 3-7 15,3-23-1-15,21-7-1 16,-6-20 2-16</inkml:trace>
  <inkml:trace contextRef="#ctx0" brushRef="#br0" timeOffset="8613.4927">22012 1551 108 0,'-43'-2'40'0,"1"10"2"16,-15 6-1-16,15 6-30 16,-4 10-8-16,8 5 0 15,10 5 0-15,11 2-2 16,15-3 2-16,14 0-3 15,15-4 0-15,12-11 0 16,8-9 0-16,5-8 0 16,-1-11 0-16,-1-6 0 15,-7-8 0-15,-9-11 0 16,-11-3 0-16,-11-9 0 15,-11 5 0-15,-8-5 0 16,-6 6-5-16,-2 0 2 0,2 10-1 16,-5 1-5-16,20 13-15 15,-8-1-15-15,22 6-2 16,0-2 0-16,22 1 0 15</inkml:trace>
  <inkml:trace contextRef="#ctx0" brushRef="#br0" timeOffset="8825.5048">22638 1173 112 0,'0'0'43'15,"17"-42"2"-15,-39 53-4 16,-4 21-36-16,-18 30-3 0,5 19 0 15,-4 13-5-15,19 4-1 16,12 4-21-16,4-25-14 16,12-6-3-16,-5-21 1 15,11-9-1-15</inkml:trace>
  <inkml:trace contextRef="#ctx0" brushRef="#br0" timeOffset="8997.5146">22414 1515 134 0,'14'-27'44'0,"19"7"-1"16,9-8-9-16,17-3-39 16,26 8-14-16,-6 1-21 0,16 9-4 15,-10 9 0-15,0 10-2 16</inkml:trace>
  <inkml:trace contextRef="#ctx0" brushRef="#br0" timeOffset="9781.5595">14074 2906 99 0,'-16'2'38'0,"-14"-5"2"16,2 10-2-16,-18-2-32 16,10 9 0-16,-3 2-3 15,1 9 1-15,3 10-2 16,2 5 1-16,9 1-1 15,9 8-1-15,10-6 1 16,13 0-1-16,8-11 0 0,10-5-1 16,10-17 1-16,4-13 0 15,1-12-1-15,4-12 1 16,-2-10-1-16,-5-9 1 15,-2-2-1-15,-7-2 0 16,-5-1 1-16,-5 7-1 16,-6 5 0-16,-6 12 1 15,-3 7-1-15,-4 20 0 16,0 0 0-16,-7 20 0 15,3 13-1-15,1 6-1 16,7 8-2-16,2-6-4 16,23 18-19-16,-3-27-11 15,23 2-4-15,3-19 2 16,20-3-2-16</inkml:trace>
  <inkml:trace contextRef="#ctx0" brushRef="#br0" timeOffset="10012.5727">14840 2892 108 0,'-16'-16'40'0,"-15"-3"0"16,6 24-1-16,-14 3-34 16,3 14-1-16,-1 10-1 15,1 11 0-15,0 7-2 16,9 3 1-16,10-1-1 15,10-6 0-15,16-7-2 16,12-14 0-16,17-13-1 16,13-17-3-16,17-3-5 0,-7-30-23 15,17 8-7-15,-10-20 1 16,5 10-2-16</inkml:trace>
  <inkml:trace contextRef="#ctx0" brushRef="#br0" timeOffset="10192.583">15185 2908 113 0,'-15'15'39'0,"6"22"1"15,-10-10-2-15,9 12-35 16,2 1 0-16,6 3-2 16,0-2 0-16,7-5-1 15,5-6-2-15,2-14-1 16,10-7-4-16,-8-25-24 15,17 3-8-15,-9-27 0 16,8 1-1-16</inkml:trace>
  <inkml:trace contextRef="#ctx0" brushRef="#br0" timeOffset="10328.5908">15311 2650 95 0,'-22'-67'39'15,"9"24"0"-15,-9 0 0 16,10 25-26-16,0 8-8 16,12 10-5-16,6 18-7 15,0-6-28-15,25 20-5 16,-3-10 0-16,15 18-1 15</inkml:trace>
  <inkml:trace contextRef="#ctx0" brushRef="#br0" timeOffset="10726.6135">15785 2837 87 0,'-25'-9'40'15,"-18"-4"1"-15,6 21 0 16,-11-10-13-16,6 21-23 15,1 10-1-15,7 7-1 16,8 3-1-16,10 1 0 16,14-4 0-16,14-9-2 15,12-12 0-15,13-14 0 16,13-19 0-16,9-17 0 15,6-14 0-15,6-13 0 16,-3-11 0-16,-2-7 0 0,-7-7 0 16,-2 4 0-16,-13 8 0 15,-9 13-2-15,-12 12 2 16,-12 18 0-16,-11 32 2 15,-18 14-2-15,-8 31 0 16,-6 19 0-16,-5 17 0 16,-1 7-2-16,12 10-7 15,2-14-4-15,32 11-21 16,-2-32-6-16,25-5-1 15,7-19-4-15</inkml:trace>
  <inkml:trace contextRef="#ctx0" brushRef="#br0" timeOffset="11300.6464">17159 2800 99 0,'0'0'38'0,"-6"18"1"16,2 8-3-16,-11-1-27 15,5 14-6-15,-4 9 0 16,5 8-1-16,-5 5 0 16,6 0-1-16,1-5 0 15,7-5 1-15,-1-8-1 16,6-11 0-16,4-13 0 15,1-18 0-15,7-18-1 16,-2-12 0-16,2-14 1 16,-1-7 0-16,-2-5 0 15,-1-3-1-15,-4-5 0 16,-3 7 2-16,-3 6-2 15,-3 11 2-15,-2 7-1 16,1 10 0-16,2 6-1 0,8 5 2 16,8 8-2-16,13-1-1 15,13 2-3-15,9-6 0 16,16 4-7-16,-5-14-26 15,18 12-4-15,-12-9-3 16,5 10 2-16</inkml:trace>
  <inkml:trace contextRef="#ctx0" brushRef="#br0" timeOffset="11657.6667">17707 2975 101 0,'0'25'39'16,"-1"-13"1"-16,18 4-1 0,-2-12-34 15,15-4-2-15,8-5-1 16,8-4 0-16,1-5-1 16,2-6 1-16,-4-3-1 15,-2 0 0-15,-8-7 0 16,-9 1 0-16,-8-1-2 15,-12 5 2-15,-16 2-2 16,-5 7 1-16,-10 8 0 16,-11 10 0-16,-7 17 0 15,-8 8 0-15,-2 14 1 16,1 8-1-16,3 7 2 15,10 7-2-15,12-2 1 16,17-2-2-16,20-11 0 16,17-10-1-16,29-7-5 15,10-29-14-15,29 2-18 0,-1-25-2 16,19 1 0-16,-10-22-1 15</inkml:trace>
  <inkml:trace contextRef="#ctx0" brushRef="#br0" timeOffset="12032.6882">18702 2799 106 0,'-37'-6'40'0,"7"22"2"16,-16-8-2-16,6 13-35 15,-3 5-1-15,3 9-1 16,-4 4 1-16,7 3-2 0,7-1 1 15,9-3-3-15,7-4 2 16,13-7-2-16,11-7 1 16,11-13-1-16,16-11 0 15,5-11 1-15,4-8-1 16,4-9 0-16,-3-6 2 15,-1-1-2-15,-6-5 0 16,-10 5 0-16,-8 5 0 16,-7 8 0-16,-8 7 0 15,-7 19 0-15,0 0 0 16,-21 28 0-16,8 7 0 15,-7 10 0-15,6 7-2 16,-2 2-3-16,12 9-7 16,-5-24-9-16,27 10-19 15,-1-24-3-15,23-4 0 0,8-21-1 16</inkml:trace>
  <inkml:trace contextRef="#ctx0" brushRef="#br0" timeOffset="12468.7132">19404 2822 86 0,'7'-14'37'0,"-15"-5"1"16,8 19 1-16,-37-24-29 15,10 27-4-15,-9 5-1 16,-1 14-2-16,-7 4 1 15,-1 16-1-15,-5 6 1 16,7 6-2-16,6 0 1 16,13 2-2-16,15-10 0 15,17-7-1-15,21-14-1 16,18-16-1-16,24-12-3 0,12-24-10 15,23-1-23-15,-10-23-3 16,9-3 0-16,-14-18-2 16</inkml:trace>
  <inkml:trace contextRef="#ctx0" brushRef="#br0" timeOffset="12663.7243">19925 2328 103 0,'-15'37'41'15,"-14"8"0"-15,11 23 1 16,-13 8-38-16,9 8 0 15,-3 5-2-15,2 1 0 16,1 4-2-16,2-7-1 16,5 0-5-16,-6-24-20 0,20 3-14 15,-8-24-1-15,14-3-1 16,-5-27 1-16</inkml:trace>
  <inkml:trace contextRef="#ctx0" brushRef="#br0" timeOffset="12872.7363">19634 2807 117 0,'-19'9'41'0,"-2"-6"2"16,16 16-2-16,5-19-38 15,27 10-1-15,17-11-1 16,13-6-1-16,9 0-1 0,5-4-1 15,9 3-3-15,-4-12-10 16,9 17-24-16,-19-16-2 16,-2 18-1-16,-23-7 1 15</inkml:trace>
  <inkml:trace contextRef="#ctx0" brushRef="#br0" timeOffset="13211.7557">20172 2899 123 0,'-17'29'41'16,"-5"-14"1"-16,19 7-9 15,6-12-31-15,11-2 0 16,11-6-2-16,9-2 1 16,5-5-1-16,4-2 0 15,7-5-1-15,-2-3 0 0,0-7 0 16,-9 3 0-16,-6-7 0 15,-10 1 1-15,-9 0-1 16,-13 0 2-16,-13 5-1 16,-13 6 1-16,-10 9 0 15,-11 11 0-15,-9 11 0 16,-4 10 0-16,3 6 1 15,6 6-2-15,9 6 1 16,13 2-2-16,18-6 0 16,17-9-3-16,24 3-7 15,4-23-24-15,29 5-6 16,-3-20 0-16,16 5-2 15</inkml:trace>
  <inkml:trace contextRef="#ctx0" brushRef="#br0" timeOffset="13602.778">21021 2860 77 0,'-38'19'42'15,"-15"-2"-1"-15,4 18 0 16,-10-13-13-16,16 14-20 15,4-4-2-15,9 3-3 16,15-9 0-16,15-4-1 16,18-14-1-16,20-11 0 15,17-14-1-15,9-12 0 16,7-17 2-16,8-11-2 0,-1-9 0 16,-4-7-2-16,-7-9 2 15,-9-4-2-15,-9 1 2 16,-16 7-2-16,-14 15 2 15,-15 17-2-15,-16 21 2 16,-13 29 1-16,-15 30-1 16,-7 22 3-16,-4 23-3 15,1 10 1-15,5 10-5 16,5-7-6-16,26 10-13 15,-3-32-16-15,34-3-5 16,6-20 0-16,19-7-1 16</inkml:trace>
  <inkml:trace contextRef="#ctx0" brushRef="#br0" timeOffset="14535.8314">15576 3977 95 0,'9'-51'37'0,"-3"6"1"15,-17-10-2-15,-3 14-31 16,-13-3 1-16,0 9 0 16,-10 8-2-16,-4 12 0 15,-10 10 0-15,-1 19-1 16,-6 18-1-16,1 23 0 15,-2 23-1-15,3 19 0 16,5 16 0-16,7 8-1 16,14 9 0-16,9 0 0 15,14-6-2-15,10-15-1 0,15-12-1 16,4-25-6-1,25-6-24-15,-18-30-6 0,13-10 0 16,-17-25-2-16</inkml:trace>
  <inkml:trace contextRef="#ctx0" brushRef="#br0" timeOffset="14746.8435">14717 4550 112 0,'-13'-9'41'16,"26"11"0"-16,9-15-1 15,27 0-39-15,15-7 0 16,17-6-1-16,16 0-2 0,6 0-1 16,11 7-4-16,-7-9-21 15,9 22-11-15,-14-3 0 16,0 13-2-16,-22-1 3 15</inkml:trace>
  <inkml:trace contextRef="#ctx0" brushRef="#br0" timeOffset="15129.8654">15939 4390 78 0,'-21'-18'39'0,"5"12"-1"16,-12-7 1-16,9 17-16 16,-10-1-18-16,0 11 1 15,-5 9-2-15,2 14 0 16,-8 8-1-16,7 6-1 15,0 2 0-15,10 2 0 0,4-4-1 16,12-7 0-16,10-10-1 16,12-13 1-16,14-15-1 15,7-13 0-15,13-12 0 16,2-8 0-16,4-9 1 15,-4-8-1-15,-3-1 0 16,-7 4 0-16,-8 2 0 16,-9 7 0-16,-10 7 0 15,-9 10 0-15,-5 15 0 16,0 0 0-16,-12 25-1 15,4 3 0-15,0 11 0 16,2 6-2-16,6 5 0 16,4-4-3-16,14 7-10 15,-6-27-19-15,20 1-6 0,2-23 1 16,17-7-2-16</inkml:trace>
  <inkml:trace contextRef="#ctx0" brushRef="#br0" timeOffset="15442.8833">16525 4346 108 0,'-24'-14'40'0,"1"20"0"16,-12-1-1-16,13 11-33 16,-11 12-3-16,5 4-1 15,4 4 0-15,11 1-1 16,7-6 0-16,13-6 0 15,13-9-1-15,13-8 0 16,12-8 0-16,6-3 0 16,-1-3 0-16,-3-1 0 0,-7 5 0 15,-8 6 1-15,-15 8-1 16,-15 11 0-16,-11 8-1 15,-10 5 1-15,-6 2 0 16,-1-2-2-16,3-3-1 16,3-16-3-16,26 6-13 15,-1-35-18-15,27-4-5 16,5-29 2-16,22-6-2 15</inkml:trace>
  <inkml:trace contextRef="#ctx0" brushRef="#br0" timeOffset="15654.8954">17186 3660 118 0,'-28'45'41'16,"-21"16"2"-16,6 28-2 16,-6 8-38-16,6 7-1 15,6 4 0-15,8 3-2 16,6-4 0-16,9-10-2 15,10-11-2-15,3-15-3 16,14 1-16-16,-16-28-16 16,14-6-3-16,-10-25 1 15,10-10-1-15</inkml:trace>
  <inkml:trace contextRef="#ctx0" brushRef="#br0" timeOffset="15858.9071">16788 4422 119 0,'0'0'42'0,"-19"-16"0"16,19 16-1-16,11 17-37 15,11-12-2-15,13-5-1 16,11-2-1-16,16-4-1 16,6-4-2-16,11-2 0 15,1-5-4-15,11 9-10 16,-19-12-21-16,7 13-5 15,-22-4 2-15,-4 8-1 16</inkml:trace>
  <inkml:trace contextRef="#ctx0" brushRef="#br0" timeOffset="16444.9406">17386 4510 124 0,'-25'37'41'16,"-5"-18"1"-16,20 9-10 16,10-28-30-16,17 12 0 15,15-19-1-15,7-8 0 16,8-4-1-16,0-4 0 15,4-6 0-15,-2-2 0 16,-7-2 0-16,-8 1 0 16,-9 0 1-16,-9 2-1 15,-7 3 0-15,-9 3 0 16,-5 5 0-16,-11 9 0 15,-6 7 0-15,-10 11 0 16,-3 12-1-16,-7 11 0 16,-1 7 0-16,2 7 0 15,6 3 1-15,8-3 0 0,16-3 0 16,13-10-1-16,17-5 2 15,12-14-1-15,14-11 0 16,12-8 0-16,3-9 0 16,3-4 0-16,-5-3 0 15,-3 2 0-15,-7 3 0 16,-5 2 0-16,-11 13 0 15,-11 10-1-15,-6 9 0 16,-9 9 0-16,-9 8 0 16,-4 5 0-16,-3 4 0 15,-3-4 0-15,3-2 1 16,1-11 0-16,4-13 0 15,5-13 1-15,6-14 0 16,10-15 1-16,1-12-1 16,4-9 1-16,1-5-1 0,0-4 1 15,1 1-1-15,-4 8 1 16,-1 5-1-16,-1 7 0 15,0 9-3-15,-2 0-6 16,14 14-4-16,-7-14-11 16,26 19-17-16,-1-14-2 15,25 9-2-15,11-13 1 16</inkml:trace>
  <inkml:trace contextRef="#ctx0" brushRef="#br0" timeOffset="17014.9732">19616 3722 102 0,'8'-12'39'16,"-8"12"0"-16,-11 17-1 15,-7 24-36-15,-6 23 0 16,-4 18-1-16,-4 17 0 15,-3 15 0-15,3 7 1 0,0 3-2 16,6-1 1 0,8-12-2-16,7-14-1 0,9-14-3 15,5-29-18-15,14-5-16 16,-3-27-1-16,9-13 0 15,-5-22-1-15</inkml:trace>
  <inkml:trace contextRef="#ctx0" brushRef="#br0" timeOffset="17211.9845">19205 4379 96 0,'-28'-7'41'16,"19"18"0"-16,9-11-1 15,10 17-27-15,17-18-11 0,19-7-2 16,19-10 0-16,15-8-2 15,15-6-4-15,-1-19-6 16,22 6-24-16,-14-17-4 16,9 6 0-16,-15-10 0 15</inkml:trace>
  <inkml:trace contextRef="#ctx0" brushRef="#br0" timeOffset="17565.0047">20310 3628 111 0,'-28'40'41'16,"-13"10"1"-16,3 20-2 15,-14 12-37-15,11 3-1 16,-2 8 1-16,5 2-2 16,0 4 1-16,6-2-2 0,8-10 1 15,3-9-2-15,8-10 2 16,8-11-2-16,5-16 1 15,9-12 0-15,4-19 1 16,8-12-1-16,6-15 0 16,2-10 1-16,0-10-1 15,3-3 0-15,-3 1 1 16,-1 1-1-16,-4 8 0 15,-7 8-1-15,-3 13 1 16,-2 9-2-16,2 14 0 16,-2 7-1-16,4 8-3 15,4-2-4-15,21 17-12 16,-7-20-18-16,18 6-1 15,1-20-1-15,17 2 2 0</inkml:trace>
  <inkml:trace contextRef="#ctx0" brushRef="#br0" timeOffset="17954.0269">20777 4291 121 0,'-60'21'41'0,"6"20"1"16,-11-9-10-16,6 17-30 15,10 3 0-15,9 0 0 16,12-2-1-16,14-2 0 16,17-10 0-16,15-12-1 15,21-14 1-15,10-11-1 0,12-11-1 16,1-11 1-16,2-13 0 15,-5-5-1-15,-7-5 0 16,-7-3 1-16,-12 6-1 16,-12 0 1-16,-11 7 0 15,-5 5 1-15,-8 10-2 16,3 19 2-16,-21-5-1 15,4 18-1-15,3 14 1 16,-2 7 0-16,2 8-2 16,2 0-1-16,11 5 0 15,4-8-4-15,21 5-11 16,-4-29-17-16,26 1-6 15,4-22 1-15,15-3-2 16</inkml:trace>
  <inkml:trace contextRef="#ctx0" brushRef="#br0" timeOffset="18314.0475">21466 4293 113 0,'-30'-1'41'0,"11"24"1"16,-14-2-5-16,-4 19-33 15,8 7-1-15,5 8-1 16,0 0-1-16,9-3 0 15,5-7 0-15,8-5 0 16,6-10-1-16,8-17 1 16,7-17-1-16,8-13 1 15,4-13 0-15,6-11 0 0,0-10 0 16,3-6 1-16,-1 0 0 15,-2-1-2-15,-4 6 0 16,-5 12 0-16,-6 9 0 16,-6 11 0-16,-5 14 0 15,-5 17 0-15,-4 14 0 16,-3 13 0-16,-2 13 0 15,2 3-5-15,5 19-7 16,-7-17-7-16,21 11-8 16,-9-27-16-16,16-4-1 15,5-23-1-15,13-15 3 16</inkml:trace>
  <inkml:trace contextRef="#ctx0" brushRef="#br0" timeOffset="18968.0849">15635 5759 100 0,'0'0'35'16,"-28"-7"3"-16,4 18-1 15,-20 6-31-15,-4 13-4 16,-9 13 2-16,-2 18-1 15,-8 16 1-15,6 3 0 16,4 2 1-16,16 0-4 16,18-5 0-16,22-7 0 15,31-19-4-15,22-22-5 16,42-10-26-16,10-27-7 15,28-10 2-15,2-19-3 0</inkml:trace>
  <inkml:trace contextRef="#ctx0" brushRef="#br0" timeOffset="19299.1038">16142 5979 111 0,'-73'15'40'16,"11"20"2"-16,-7-3-3 15,17 13-33-15,7 2-2 16,16 3-1-16,16-4-1 15,20-2 0-15,17-9-1 16,20-11 0-16,17-13 0 16,8-10-1-16,5-9 0 15,0-10 0-15,-6-10 0 16,-12-3-1-16,-10-8 0 0,-20-2 0 15,-14 1 0-15,-16-3-1 16,-11 5 0-16,-9 0-1 16,-5 8 1-16,-5 3-2 15,4 9 0-15,0 6-3 16,15 20-10-16,-7-6-17 15,26 11-6-15,-4-13 2 16,36 17-2-16</inkml:trace>
  <inkml:trace contextRef="#ctx0" brushRef="#br0" timeOffset="19524.1167">16936 5369 82 0,'-12'-35'41'0,"-18"9"0"16,3 28 0-16,-14 13-15 15,3 30-23-15,0 22-1 16,7 17 1-16,2 13-1 16,6 12-1-16,4 8-2 15,8-2 0-15,12-2-3 16,5-15-6-16,23 1-24 15,-11-27-6-15,19-7-1 16,-3-28 0-16</inkml:trace>
  <inkml:trace contextRef="#ctx0" brushRef="#br0" timeOffset="19900.1381">17219 5927 95 0,'-26'-9'40'15,"-18"8"3"-15,2 25-3 16,-10 4-20-16,10 19-15 15,5 6-1-15,9 5-1 16,10-4-1-16,14-7 1 16,17-9-3-16,13-16 0 15,11-18 0-15,10-21 0 16,9-18 0-16,4-17 0 15,5-15 0-15,0-10 0 16,-7-12 0-16,-5-6 0 16,-8-3 0-16,-9 1-2 15,-11 12 2-15,-14 15-1 16,-12 18 2-16,-12 21-3 0,-11 30 2 15,-6 29 1-15,-9 30 0 16,-2 20 1-16,1 18-4 16,7 4-3-16,18 15-6 15,1-28-10-15,36 6-15 16,1-25-6-16,29-12-1 15,17-20-2-15</inkml:trace>
  <inkml:trace contextRef="#ctx0" brushRef="#br0" timeOffset="20569.1764">18999 6032 77 0,'-8'-23'39'0,"1"3"-2"0,-15-4 3 16,2 15-17-16,-18-7-17 16,6 3-1-16,-8 3-1 15,2 10 0-15,-5 8-1 16,-1 15 0-16,-4 9 0 15,5 13-1-15,-3 8 0 16,4 6 1-16,8 0-2 16,6 0 0-16,9-6 1 15,17-8-2-15,14-15 0 16,14-13 0-16,16-17 0 15,15-12 0-15,6-15 0 16,12-10 0-16,-1-12 0 16,-4-2 0-16,-4-5 0 0,-11 2 0 15,-12 6 0-15,-14 5 0 16,-14 12 0-16,-14 10 0 15,-14 18 0-15,-7 12 0 16,-7 13 0-16,-2 12 0 16,-3 9 0-16,7 5 0 15,7 4 0-15,13-3 0 16,16-2 0-16,15-15-6 15,31 1-8-15,2-29-8 16,31 9-8-16,-4-24-10 16,20 0-1-16,-5-13 0 15,1-2 2-15</inkml:trace>
  <inkml:trace contextRef="#ctx0" brushRef="#br0" timeOffset="20801.1898">19868 5970 119 0,'-28'-27'41'15,"1"17"-1"-15,-15-3 0 16,2 20-36-16,-5 8-1 15,1 17 0-15,0 11-1 16,3 9 1-16,3 7-3 16,9 2 0-16,13-3 0 15,11-3 0-15,14-10 0 16,17-13 0-16,17-11 0 15,11-19-5-15,20-6-6 16,0-30-11-16,20 3-16 16,-12-22-4-16,8 0 2 15,-19-12-1-15</inkml:trace>
  <inkml:trace contextRef="#ctx0" brushRef="#br0" timeOffset="20989.2005">20260 5900 117 0,'-13'12'40'16,"-13"4"2"-16,8 21-2 15,-9 2-32-15,7 11-5 16,3 3 0-16,4 4-1 15,5-2-2-15,4-3 0 16,9-5 0-16,1-10 0 16,6-6-4-16,2-18-7 15,20 2-13-15,-18-27-17 16,17-4-1-16,-7-18 1 15,10-7-1-15</inkml:trace>
  <inkml:trace contextRef="#ctx0" brushRef="#br0" timeOffset="21132.2087">20304 5641 121 0,'-19'-31'38'0,"-7"5"2"16,13 22-13-16,-6 11-29 16,19-7-12-16,5 29-23 15,8-8-2-15,15 10-1 16,0-1 0-16</inkml:trace>
  <inkml:trace contextRef="#ctx0" brushRef="#br0" timeOffset="21637.2376">20978 5927 91 0,'-15'-3'39'15,"-17"-4"3"-15,3 14-1 16,-17-8-14-16,12 21-21 15,-17 9-1-15,2 14-1 16,2 2-4-16,5 6 0 16,11-2 0-16,10-2 0 15,14-9 0-15,16-10 0 16,17-12 0-16,12-19 0 15,17-17 0-15,6-14 0 16,7-15 0-16,6-10 0 16,-1-10 0-16,-2-9 0 0,-5-4 0 15,-7-5 0-15,-9 2 0 16,-13-1 0-16,-9 3-3 15,-13 12 1-15,-10 12 2 16,-10 23-3-16,-12 19 4 16,-9 24 0-16,-11 27 0 15,-4 26 0-15,-4 19 3 16,4 12-4-16,1 7 0 15,8 2 0-15,9-5 0 16,13-11 0-16,15-9 0 16,10-18 0-16,19-6-3 15,-2-26-13-15,19 3-8 16,-14-32-7-16,16 4-12 15,-9-14 0-15,13-2 1 0,-12-6 2 16</inkml:trace>
  <inkml:trace contextRef="#ctx0" brushRef="#br0" timeOffset="21787.2462">21590 6269 102 0,'-2'23'44'16,"-11"-14"-1"-16,3 5-1 16,-8-21-18-16,2 2-24 15,16 5-10-15,-17-16-20 16,17 16-12-16,-3-25-3 15,6 12 0-15,-1-7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02:51:52.67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206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B0F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2045 947 85 0,'0'0'37'0,"0"0"0"16,0 0-1-16,0 0-34 15,0 0 0-15,0 0-1 16,40 61 2-16,-32-3-1 15,-5 33 2-15,-3 12-3 0,-11 5 1 16,-2 16 0-16,3 12 0 16,-10-1-1-16,3-7-1 15,2-28 1-15,-1-5-2 16,3-18 3-16,3-11-2 15,6-21 1-15,0-13-1 16,3-21 1-16,6-24-1 16,0-23 0-16,6-21 2 15,3-22-2-15,0-21 2 16,-5 36-2-16,1-9 0 15,-4-13 0-15,1-8 2 16,2 0-2-16,2-4 2 16,-4 5-1-16,4-4-2 0,3 9 2 15,-1-14 0-15,-3 8-1 16,7 1 1-16,2 17-1 15,8 1-1-15,2 15 1 16,7 5 0-16,-36 55-1 16,79-51 1-16,-79 51 0 15,84 21-1-15,-84-21 1 16,73 75 2-16,-47 2-2 15,7 50 1-15,-32 8-1 16,-24 1 2-16,-30-11-2 16,-37-40-1-16,-1-12-4 15,9-33-15-15,32-24-18 16,11-16-2-16,26-8 0 15,12-13-2-15</inkml:trace>
  <inkml:trace contextRef="#ctx0" brushRef="#br0" timeOffset="863.0494">3344 1707 92 0,'-41'-10'38'0,"-11"0"0"15,1 11 0-15,-5 2-34 16,-3 8-2-16,-4 11 0 16,0 15 0-16,-4 11 2 15,6 11-2-15,1 8 0 16,9 6-1-16,11-3 1 15,15-5-1-15,17-11 1 16,19-15-2-16,22-21 1 16,18-18-1-16,17-20 0 15,8-17 2-15,10-14-3 16,1-11 3-16,-4-6-2 15,-7-5 2-15,-11 7-2 16,-16 9 2-16,-12 11-3 16,-12 9 2-16,-19 15-1 0,-6 22 0 15,-20 11-1-15,-4 22 0 16,-1 7 2-16,-3 7-3 15,8 4 3-15,7 3-2 16,12-2 0-16,15-10-1 16,15-12-1-16,12-12 0 15,17-12-2-15,4-11-1 16,11-5-2-16,-4-16-4 15,10 1 1-15,-21-14 1 16,7 7-1-16,-21-9 6 16,-5 5 0-16,-11 3 6 15,-12 6 2-15,-6 15 5 16,-10 12 2-16,-11 4-2 15,-9 15 1-15,5 18-2 0,-9 4 0 16,5 13-4-16,-4 2 1 16,7 1-2-16,0-4 1 15,6-8-1-15,2-9 1 16,7-9-1-16,2-16 1 15,-1-11-2-15,18-30 1 16,-4-9 1-16,1-12-2 16,2-12 2-16,0-7-3 15,2-7 3-15,-3 5-3 16,0 6 3-16,-4 13-3 15,-4 9 1-15,2 11-1 16,2 11 0-16,5 8 0 16,11 0-2-16,15 3-3 15,6-9-3-15,30-6-15 16,-79 26-14-16,83-41-1 0,-30 17-2 15,10-4 1-15</inkml:trace>
  <inkml:trace contextRef="#ctx0" brushRef="#br0" timeOffset="1067.061">4990 974 113 0,'46'-34'41'16,"-46"34"1"-16,0 39 0 15,-30 39-40-15,-9 45 2 16,-16 32-4-16,-9-11 1 15,5 11-3-15,18-5-1 0,13-22-2 16,15-40-10-16,17-8-24 16,-9-27-3-16,13-15 1 15,-8-38-2-15</inkml:trace>
  <inkml:trace contextRef="#ctx0" brushRef="#br0" timeOffset="1397.0799">4655 1494 116 0,'10'20'41'0,"-5"-1"2"16,24 1-2-16,8-10-39 15,12-4 0-15,9-2 0 16,10-8 0-16,2 0-1 0,0-3 0 15,2 0-1-15,-9 0 1 16,-8 6-1-16,-9 4 1 16,-13 10-1-16,-12 7 0 15,-13 11 0-15,-8 13-1 16,-10 6 1-16,-5 7-1 15,-4 3 1-15,1-1-1 16,0-5-1-16,4-5-1 16,12-11-3-16,0-25-13 15,27-6-19-15,-4-21-2 16,16-13 0-16,0-23-2 15</inkml:trace>
  <inkml:trace contextRef="#ctx0" brushRef="#br0" timeOffset="1540.0881">5603 1274 118 0,'0'0'40'16,"-5"-79"-4"-16,5 79-23 16,-9-71-53-16,9 71 0 15,0 0-1-15,0 0 0 16</inkml:trace>
  <inkml:trace contextRef="#ctx0" brushRef="#br0" timeOffset="1810.1036">6454 1557 110 0,'-63'17'41'0,"-3"5"1"15,-19-2-1-15,10 10-34 16,-8-4-1-16,14 5-2 15,11 1 0-15,21 5-4 16,20-1 0-16,19 0 0 16,23 1 0-16,28-10-2 15,21-2-1-15,14-11-4 16,29-3-12-16,-14-24-19 15,21-3-4-15,-7-21 1 16,1-2-1-16</inkml:trace>
  <inkml:trace contextRef="#ctx0" brushRef="#br0" timeOffset="2036.1165">7133 1234 95 0,'0'0'42'0,"-15"-76"2"15,15 76 0-15,0 0-18 16,-40-43-22-16,-2 62-4 15,1 30 0-15,0 40 0 16,-7 26 0-16,17-3 0 16,15 5 0-16,11-14-4 15,14-30-5-15,19-6-19 16,-8-28-12-16,18-3-2 15,-4-26 0-15,12-6-1 0</inkml:trace>
  <inkml:trace contextRef="#ctx0" brushRef="#br0" timeOffset="2388.1366">7186 1742 119 0,'-3'25'40'16,"-5"-7"1"-16,19 4-1 15,7-15-36-15,14-5-1 16,9-9-1-16,11-8-1 15,7-4 1-15,2-8 1 16,2-3-3-16,-3-7 0 16,-8-1 0-16,-11-1 0 15,-12 3 0-15,-12 3 0 16,-15 6 0-16,-17 11 0 0,-14 13 0 15,-12 14 0-15,-15 13 0 16,-4 15 0-16,-3 10 0 16,3 9 0-16,10 1 0 15,9-1 0-15,16-3 0 16,23-8 0-16,22-11-2 15,17-14-7-15,29-6-8 16,-1-26-12-16,34 1-13 16,0-16 0-16,19-9-2 15,-8-11 2-15</inkml:trace>
  <inkml:trace contextRef="#ctx0" brushRef="#br0" timeOffset="2689.1538">8302 1471 114 0,'-42'20'43'16,"-9"-2"0"-16,13 12-2 15,-2-11-36-15,16 5-2 16,9-1-1-16,16-3-1 16,15-4-1-16,10-6 1 15,10 1-1-15,6-2 0 16,1-1 0-16,-2 4 0 15,-7 5 0-15,-11 5-1 16,-15 9 2-16,-15 8-1 16,-16 3 0-16,-7 3 0 15,-11 1 0-15,-4-6-1 16,4-5-1-16,1-11-4 15,20-8-10-15,0-24-7 16,32-2-18-16,3-19-2 0,32-9-1 16,12-15 1-16</inkml:trace>
  <inkml:trace contextRef="#ctx0" brushRef="#br0" timeOffset="3488.1996">10274 1505 94 0,'-12'-14'39'0,"-19"-3"2"15,-5 5-2-15,-19 1-32 16,-4 7-1-16,-14 11-1 15,-2 12-1-15,-8 9-1 16,-2 16 0-16,3 10-1 16,6 10-1-16,9 3 1 15,14 0-1-15,16-4 0 16,21-6-1-16,19-12 1 0,25-12-1 15,20-18 0-15,20-14 0 16,14-15 0-16,10-15 2 16,3-11-2-16,-3-10 1 15,-7 1-1-15,-12-6 1 16,-14 5 1-16,-16 3-2 15,-14 9 0-15,-17 9 0 16,-10 14 0-16,-2 15-2 16,-24 4 2-16,2 17-1 15,2 10 0-15,1 12-1 16,9 3-1-16,5 3-1 15,17 0-1-15,7-7-7 16,30 5-15-16,0-22-14 16,26 1 1-16,5-18-1 0,18-5 0 15</inkml:trace>
  <inkml:trace contextRef="#ctx0" brushRef="#br0" timeOffset="3966.2269">11111 1605 112 0,'-31'-6'42'0,"-24"2"0"15,4 18-2-15,-12 1-36 16,0 9 0-16,2 9-1 16,5 4-1-16,6 2 0 15,13 2-1-15,15-3 2 16,14-2-3-16,15-6 0 15,16-10 0-15,14-8 0 16,9-11 0-16,10-8 0 0,5-10 0 16,0-10 0-16,0-9 0 15,-3-3 0-15,-7-3 0 16,-8-1 0-16,-7 3 0 15,-9 7 0-15,-7 6-2 16,-6 13 1-16,-14 14 0 16,0 0 0-16,2 34 0 15,-11 11 1-15,-4 16-1 16,-5 12 1-16,2 14-1 15,-5 5 1-15,-2 12-1 16,-1-4 1-16,-3 0-1 16,0-9 1-16,-3-6 0 15,2-16 0-15,-2-14 1 16,-1-12-2-16,-4-21 0 0,3-20 0 15,3-19-2-15,3-14 0 16,3-24-5-16,19 0-7 16,-10-34-9-16,32 4-15 15,-3-14 0-15,25 5-2 16,-1 0 2-16</inkml:trace>
  <inkml:trace contextRef="#ctx0" brushRef="#br0" timeOffset="4416.2526">11991 1588 111 0,'-32'-5'41'16,"-20"0"0"-16,4 11-4 15,-9 0-32-15,0 11-1 16,-5 8-1-16,7 7-1 16,5 7 1-16,11 6-2 15,11-1 0-15,17 1 0 16,16-6 0-16,19-4-2 15,15-13 2-15,14-8-1 16,11-11 0-16,4-15 0 16,6-7-1-16,-2-12 2 15,-5-9-2-15,-6-2 1 16,-10-1 0-16,-10-3 0 0,-11 10 0 15,-8 4 1-15,-13 11-1 16,-12 10 0-16,-9 16 0 16,-6 14 0-16,-7 10-1 15,-1 9 0-15,0 7 1 16,4 0-3-16,11 1 0 15,7-7-4-15,23-3-8 16,2-26-9-16,33 1-15 16,-1-18-2-16,21-7-1 15,-2-15 2-15</inkml:trace>
  <inkml:trace contextRef="#ctx0" brushRef="#br0" timeOffset="4604.2634">12747 1590 116 0,'-35'23'42'0,"4"18"0"16,-20 6-1-16,18 1-37 15,-6 5-1-15,10 0-3 16,7-4-1-16,13-10-2 16,19-9-2-16,5-21-9 15,27-2-13-15,-10-20-13 16,19-6-1-16,-6-20-2 15,11-6 2-15</inkml:trace>
  <inkml:trace contextRef="#ctx0" brushRef="#br0" timeOffset="5252.3005">12952 1333 114 0,'-11'-22'42'0,"-8"15"1"16,12 21-2-16,-3 14-39 15,14 11 0-15,8-13-2 16,25 0 1-16,5-2-1 15,0 0 1-15,-2 2-1 16,-7 0 1-16,-11 4 0 16,-11 10 0-16,-14 4 1 15,-12 7-1-15,-11 0 2 16,-6 1-3-16,-4-5 0 15,3 0 0-15,2-12 0 16,4-6 0-16,13-16 0 16,14-13 0-16,17-6 0 15,16-16 0-15,11-13 0 16,14-13 0-16,8-9 0 0,11-10 0 15,7 0 0-15,-5 3 0 16,-11 10 0-16,-8 9 0 16,-11 23 0-16,-18 16 0 15,-11 21 0-15,-16 18 0 16,-13 12 0-16,-2 12 0 15,-1 3 0-15,8 3 0 16,9-3 0-16,12-7 0 16,25-3-9-16,5-14-6 15,29 2-2-15,-5-22-5 16,32 10-6-16,-22-26-6 15,15 11-7-15,-21-12 0 16,-10 5 9-16,-17 8 42 0,-33-18 5 16,-1 22 6-16,-36-23 7 15,10 23 7-15,-27-20 8 16,12 8 1-16,-7-9-1 15,16-4-45-15,18 9-9 16,0 0-6-16,18 10-5 16,-5-9-10-16,26 21-14 15,3 1-2-15</inkml:trace>
  <inkml:trace contextRef="#ctx0" brushRef="#br1" timeOffset="10211.5841">2567 2652 28 0,'0'0'28'15,"-3"-10"4"-15,3 10-2 16,18-5-14-16,-9-7-5 15,14 9-2-15,-2-6-3 16,9 8-2-16,-1-3-1 16,9 4 0-16,2 2-2 15,5 3-1-15,2-1 1 16,6 3-1-16,7-3 0 15,7 1 1-15,12-5-1 16,9 2 1-16,4-4 0 0,7 0 0 16,10-3 1-16,4 2-1 15,7-1 0-15,2 3 0 16,2-1 0-16,1 3 1 15,3-2-1-15,5 2 0 16,2 0 0-16,0-1-1 16,3 0 1-16,0-1 0 15,3 0 0-15,7-2 0 16,-1-1 0-16,3-2 0 15,-1 0 0-15,7 2 1 16,1-3-1-16,2 1 0 16,-3-1 0-16,1 2-1 15,2 1 1-15,1-1-1 16,4 1 0-16,-3-1 0 0,-5 0 0 15,5-2 0-15,-1 0 0 16,1 1-1-16,-6-5 1 16,0 1 0-16,1-2 0 15,-6 2 0-15,-2-3 0 16,-3 3 1-16,-2-2-1 15,-1 4 0-15,0-2 1 16,-3 3-1-16,-4-1 0 16,3 0 0-16,0 0 0 15,4 1 1-15,1-1-1 16,-5 0 1-16,1 0 0 15,0-2-1-15,2 2 1 16,1 0 0-16,-5-1 0 16,0 2-1-16,-3-3 1 15,3 0-1-15,-2 2 1 0,-1-2-1 16,-7 0 0-16,1 2 0 15,-5-1 0-15,0 0 0 16,-3 1 0-16,-10 1 0 16,-4 0 0-16,0 2 1 15,-8-1-1-15,-1 0 0 16,-4 0 0-16,-3 2 1 15,-3-1-1-15,-2 3 0 16,-3 1 0-16,-1-1 0 16,-6 1 0-16,0 2 1 15,-5 1-1-15,-7-2 0 16,-6 0 0-16,-5 1 0 15,-7-1 0-15,-8 0 1 16,-8-1-1-16,-6 1 0 0,-7-2 1 16,-2 1 0-16,-14 1-1 15,11-1 1-15,-11 1-1 16,0 0 0-16,0 0 0 15,0 0 1-15,0 0-2 16,12-4 1-16,-12 4-1 16,0 0 0-16,15-3-5 15,-15 3-29-15,0 0-2 16,0-14-1-16,0 14-1 15</inkml:trace>
  <inkml:trace contextRef="#ctx0" brushRef="#br2" timeOffset="14408.8242">1186 3276 71 0,'5'-18'34'16,"-5"18"0"-16,11-19 0 15,-11 19-22-15,0 0-9 16,12 12 1-16,-10 10-1 15,-2 16 1-15,-5 11-1 0,1 17-1 16,-9 9 0-16,0 13-2 16,-4 3 1-16,-1 1-1 15,6-4-3-15,-4-17-4 16,22-3-26-16,-8-28-1 15,16-7-1-15,0-30-2 16</inkml:trace>
  <inkml:trace contextRef="#ctx0" brushRef="#br2" timeOffset="14612.8358">1265 3235 102 0,'7'-21'37'0,"13"13"1"0,5-8-2 15,20 4-35-15,2-1 0 16,13 1-2-16,8 5-8 16,-2-7-26-16,9 7-2 15,-13-2 0-15,-1 10-1 16</inkml:trace>
  <inkml:trace contextRef="#ctx0" brushRef="#br2" timeOffset="14815.8475">1248 3688 99 0,'-32'23'37'16,"27"-5"2"-16,5-18-2 0,41-2-36 15,8-12-1-15,17-3-1 16,14-2-3-16,-6-8-12 15,9 13-20-15,-17-3-1 16,-6 15-2-16,-23 2 2 16</inkml:trace>
  <inkml:trace contextRef="#ctx0" brushRef="#br2" timeOffset="15003.8582">1080 4161 97 0,'-5'23'37'0,"5"-23"1"15,43 2-1-15,3-24-36 16,23-3-3-16,22-4-3 16,-1-13-25-16,31 2-6 15,-7-7 1-15,6 3-3 16</inkml:trace>
  <inkml:trace contextRef="#ctx0" brushRef="#br2" timeOffset="15327.8767">2356 3534 94 0,'-19'0'36'16,"8"12"1"-16,-8-2 0 0,3 13-34 15,2 2 2 1,6 10-2-16,2 6 0 0,2 7 0 15,0 3-1-15,4 1 1 16,0-7-2-16,5-1 1 16,3-10-1-16,2-7 1 15,4-18 0-15,10-14-1 16,4-17 0-16,8-13 1 15,4-12-1-15,5-8 0 16,1-7-1-16,2-6-1 16,-2 1-3-16,-4 1-2 15,5 21-26-15,-21-3-7 16,3 19-1-16,-13 0-1 15</inkml:trace>
  <inkml:trace contextRef="#ctx0" brushRef="#br2" timeOffset="16521.945">2996 3732 95 0,'12'-11'37'15,"9"4"1"-15,3-16-3 16,4 1-32-16,6-5-1 16,5-2 0-16,-2-1-1 15,0 1 1-15,-6-2-1 16,-6 4 1-16,-10 2-1 0,-6 3 0 15,-14 7 0-15,-4 4 0 16,-12 7 0-16,-10 11 0 16,-7 11 0-16,-5 9 0 15,-1 11 2-15,1 6-2 16,3 3 1-16,8 3-1 15,11-3 1-15,12-4-1 16,14-8 0-16,18-10 0 16,13-14-1-16,16-9 0 15,12-11 0-15,11-8 1 16,1-11-2-16,4-5 1 15,-2-3 0-15,-9-2 0 16,-11 6-1-16,-12 3 1 16,-14 7 0-16,-12 9 0 0,-20 13 0 15,2 18 0-15,-16 8 1 16,-3 13-1-16,-5 10 1 15,-1 5-2-15,2 5 2 16,2 1-1-16,5-5-1 16,4-12 2-16,5-9-2 15,5-14 2-15,0-20-1 16,19-9 1-16,-4-17-1 15,3-13 1-15,2-10-1 16,3-9 0-16,-2-4 0 16,1-2 0-16,0 5 0 15,-3 10 0-15,-5 10-1 16,-3 7 2-16,2 14-2 15,-3 11 2-15,4 9-1 0,1 8 0 16,3 5 0-16,6 0 0 16,5 1 0-16,9-2 0 15,8-6-1-15,5-4 1 16,3-6 0-16,1-6 0 15,-1-4 0-15,-6-5 0 16,-5-4 0-16,-10 1 1 16,-11-2-1-16,-10 2 0 15,-9 4 0-15,-3 16 0 16,-22-10 1-16,2 15-1 15,-6 13 0-15,0 7 0 16,-1 7 1-16,2 4-1 16,5 3 1-16,8 2-1 15,7-5 1-15,9-3-1 16,8-10 1-16,9-10 0 0,6-10-1 15,7-10 0-15,2-8 0 16,1-6 1-16,-2-9-1 16,-3-3 0-16,-4 1 0 15,-7 2 0-15,-6 3 0 16,-6 11 0-16,-9 16-1 15,0 0 1-15,-10 37 0 16,-5 9-1-16,-10 22 1 16,-2 21-1-16,-6 15 1 15,-3 10 0-15,-1 3 0 16,2-4-1-16,3 0 0 15,7-17 0-15,-1-15 1 16,7-19-1-16,6-17 1 16,4-22-1-16,9-23 1 0,0 0 1 15,0-34-1-15,7-10 0 16,6-15 1-16,0-13-1 15,7-15 0-15,-1-5 0 16,7-1 0-16,0 4 0 16,2 6 0-16,5 7-2 15,3 12-2-15,-2 5-4 16,17 28-16-16,-12-12-12 15,18 15-4-15,0-6 0 16,17 4-1-16</inkml:trace>
  <inkml:trace contextRef="#ctx0" brushRef="#br2" timeOffset="16763.9589">5287 3017 111 0,'-29'-5'40'15,"1"26"1"-15,-12-2-3 16,6 30-34-16,-4 12-1 15,4 14-1-15,-4 14 0 16,4 9-1-16,3 3 0 16,3 2-2-16,6-2 0 15,2-11-1-15,9-7-2 16,-2-19-5-16,18-3-20 15,-11-31-12-15,14-7 1 16,-8-23-2-16,12-15 3 16</inkml:trace>
  <inkml:trace contextRef="#ctx0" brushRef="#br2" timeOffset="16927.9683">4881 3569 89 0,'-14'-10'38'0,"14"10"3"15,0 0-2-15,6 15-24 16,15-15-14-16,11-6-2 15,17-2-6-15,-3-22-24 16,23 9-6-16,-6-20-1 16,14 2 0-16</inkml:trace>
  <inkml:trace contextRef="#ctx0" brushRef="#br2" timeOffset="17302.9897">5684 2995 113 0,'-42'18'41'15,"11"17"0"-15,-20 2-1 16,8 19-36-16,-8 9 0 15,4 9-1-15,0 4-1 16,8 3 0-16,5-3-1 16,7-4-1-16,8-8 0 15,10-10 0-15,4-10 0 16,9-11-1-16,6-12 0 15,10-12 1-15,8-12 0 16,5-10-1-16,2-10 1 16,8-8 0-16,-2-4 0 15,2-2 0-15,-4 1 0 16,-5 5 0-16,-7 6 0 0,-6 10 0 15,-7 8 0-15,-14 5 0 16,10 22 0-16,-13-2-2 16,-2 5 0-16,-2 2-2 15,5 3-1-15,-2-8-4 16,16 11-14-16,-12-33-15 15,28 22-1-15,-8-25 0 16,21 1-1-16</inkml:trace>
  <inkml:trace contextRef="#ctx0" brushRef="#br2" timeOffset="17513.0017">6071 3509 109 0,'-23'15'39'15,"8"20"1"-15,-19-5-1 16,18 11-35-16,-12 3 0 15,8 2-3-15,3-1 0 16,5-6-1-16,11-2-3 16,2-11-2-16,17 3-18 15,-18-29-16-15,38 6 0 16,-19-25-1-16,15 0-1 15</inkml:trace>
  <inkml:trace contextRef="#ctx0" brushRef="#br2" timeOffset="17933.0257">6267 3359 104 0,'2'24'40'16,"-12"-6"1"-16,14 12-1 15,-13-12-32-15,11 7-2 16,-2-3-2-16,4 4 0 15,-4-1-1-15,-4 2-1 16,2 1-1-16,-6 4-1 16,1-1 2-16,-2 1-4 15,0-4 4-15,3-1-4 16,2-5 2-16,4-8-1 15,0-14 1-15,26 6 0 16,1-18 0-16,6-6 0 16,5-10 0-16,7-3 1 0,-1-5-1 15,0 2 2-15,-2 1-4 16,-7 6 4-16,-11 11-4 15,-7 8 2-15,-17 8-1 16,11 13 0-16,-14 7-1 16,-1 5-1-16,2 8 0 15,0-3-1-15,15 4-2 16,4-11-3-16,23 10-15 15,-5-24-14-15,24 1-1 16,-4-14 1-16,17-1-1 16</inkml:trace>
  <inkml:trace contextRef="#ctx0" brushRef="#br2" timeOffset="18309.0473">7145 3549 108 0,'-18'-16'41'16,"-20"-3"0"-16,1 19 1 16,-15-2-32-16,3 17-6 15,1 7-1-15,1 7-1 16,10 7 0-16,7 3 0 15,12 2-2-15,11-3 0 16,8-4 0-16,12-10 0 16,6-9 0-16,12-9 0 15,4-10 0-15,7-11 0 16,2-7 0-16,-2-9 0 15,1-5 0-15,-4 1 0 16,-4 2 0-16,-8 5 0 16,-8 7 0-16,-19 21 0 15,0 0 0-15,-6 12 0 16,-16 22 0-16,-9 13 0 0,-8 11 0 15,-7 14 0-15,-2 5 0 16,-3 2 0-16,1 0-2 16,5-4-1-16,3-5-4 15,-1-22-8-15,27 4-15 16,-20-33-11-16,26-3 0 15,-8-23-3-15,14-5 4 16</inkml:trace>
  <inkml:trace contextRef="#ctx0" brushRef="#br2" timeOffset="18451.0554">6243 3259 116 0,'-64'-37'37'0,"2"12"-10"15,8 12-25-15,5-13-39 16,20 15-5-16,14-5 0 15</inkml:trace>
  <inkml:trace contextRef="#ctx0" brushRef="#br2" timeOffset="19034.0887">8209 3355 90 0,'0'0'39'15,"0"0"-1"-15,3 10 1 16,-3-10-27-16,-10 32-9 16,-1 2 0-16,-2 9-2 15,-6 9 0-15,3 6 0 16,-3 3-1-16,0-4-2 15,10-1-4-15,-7-21-24 16,20 3-9-16,-1-27 1 0,14-6-2 16</inkml:trace>
  <inkml:trace contextRef="#ctx0" brushRef="#br2" timeOffset="19202.0983">8181 3074 106 0,'-13'-4'36'15,"13"4"-2"-15,-5 18-6 16,5-18-60-16,35 20-5 16,1-13 1-16,19 10-2 15</inkml:trace>
  <inkml:trace contextRef="#ctx0" brushRef="#br2" timeOffset="19534.1171">8649 3320 104 0,'-38'18'39'15,"-14"-13"0"-15,9 13-2 16,-2-6-32-16,6 4-1 16,6 4-2-16,11-2-1 15,13 3 0-15,10-3 0 16,15 0-1-16,13-2 0 15,8-1 0-15,7-1 0 16,3-1 0-16,-1 1 0 16,-5 0 1-16,-9 0-2 0,-11 2 2 15,-13 3-1-15,-16-1 1 16,-11-1 0-16,-7 2 0 15,-4-4-1-15,1-4-1 16,-4-4-1-16,10 2-5 16,-1-20-18-16,24 11-15 15,10-21 1-15,18 4-3 16,4-12 1-16</inkml:trace>
  <inkml:trace contextRef="#ctx0" brushRef="#br2" timeOffset="20354.1642">9699 3295 90 0,'0'-21'35'16,"0"21"0"-16,-16 1-4 15,5 15-26-15,-7 3 0 16,4 12-1-16,-6 4-1 15,2 13 0-15,-5 1 0 16,1 5-1-16,2-3 0 16,4-5 0-16,2-5-1 15,3-10 0-15,3-9 0 16,7-12 0-16,1-10-1 15,14-11 1-15,1-12-1 16,1-6 1-16,6-9-1 0,3-4 2 16,-1-3-2-16,1-1 0 15,-3 3 0-15,-2 9 1 16,-5 7-1-16,-2 11 0 15,-13 16 0-15,13-2 0 16,-11 18 0-16,-2 6 1 16,1 7-1-16,0 4 0 15,5-1 1-15,1 1 0 16,6-6 0-16,8-6-1 15,8-12 1-15,9-7 0 16,7-13-1-16,7-7 1 16,4-9 0-16,-1-5 0 15,-1-3-1-15,-5 2 1 16,-8 1 0-16,-9 7-1 0,-10 7 1 15,-8 11-1-15,-14 7 0 16,5 21 0-16,-14 5 0 16,-2 9-1-16,0 8 1 15,-1 1-2-15,6 7-1 16,3-6-3-16,11 5-7 15,-6-23-18-15,29 7-8 16,-5-23 0-16,17 2-2 16</inkml:trace>
  <inkml:trace contextRef="#ctx0" brushRef="#br2" timeOffset="20754.1871">10717 3387 91 0,'0'-15'37'15,"-15"-1"0"-15,6 19 1 16,-19 5-29-16,4 13-5 15,-5 7 0-15,-2 11-1 16,0 5 0-16,-1 6-1 16,3-1 1-16,4-2-1 15,8-4-1-15,6-7 0 16,8-10 1-16,13-11-1 15,9-14 0-15,15-11 0 16,9-14-1-16,8-10 1 16,4-10 0-16,2-5 0 15,0-4-1-15,-6 1 1 16,-12 6-1-16,-7 9 1 15,-12 8-1-15,-9 12 0 16,-11 17-1-16,0 0 1 0,-15 27-1 16,0 1-1-16,5 9-1 15,1 1-1-15,9 6-1 16,5-8-4-16,24 7-15 15,-1-21-15-15,20 2 0 16,2-17 0-16,20 0 1 16</inkml:trace>
  <inkml:trace contextRef="#ctx0" brushRef="#br2" timeOffset="21126.2084">11490 3340 103 0,'-37'-6'39'0,"-13"1"0"16,7 19 0-16,-10 4-34 0,11 8 0 15,5 3-2-15,9 9-1 16,7 1 0-16,12-3 0 16,9-3-1-16,13-10 0 15,12-9 0-15,14-13 0 16,10-14 0-16,6-11 1 15,6-15-1-15,4-9 0 16,-2-10 0-16,-4-7 0 16,-6-2 0-16,-11 1 0 15,-7 6-1-15,-9 7 1 16,-8 12-1-16,-8 12-1 15,-10 29 1-15,-13 3 0 16,-6 30 0-16,-13 17-1 0,-2 14 0 16,0 10-1-16,-2 8-1 15,5-2-3-15,13 3-3 16,4-23-13-16,30 2-14 15,-1-26-5-15,20-6 0 16,3-26 1-16</inkml:trace>
  <inkml:trace contextRef="#ctx0" brushRef="#br2" timeOffset="21489.2291">12001 3399 106 0,'0'20'39'0,"19"8"2"15,2-20-3-15,21 0-34 16,8-8 0-16,9-7-2 16,3-10 0-16,1-4-1 15,-6-9 0-15,-6-2-1 16,-17-2 1-16,-10-3-1 15,-19 6 0-15,-13 4 0 16,-17 8 0-16,-12 12 1 16,-14 12 0-16,-7 14 1 15,-5 9-1-15,3 14 1 16,3 1-1-16,13 9 0 15,12-2 0-15,18-2-2 16,21-6-2-16,16-16-5 16,29 5-11-16,3-22-18 0,32 2-5 15,5-20-1-15,24 1 0 16</inkml:trace>
  <inkml:trace contextRef="#ctx0" brushRef="#br2" timeOffset="22023.2597">13941 2728 91 0,'-32'-42'38'16,"5"16"-1"-16,-14-3 2 15,6 18-34-15,-14 9-1 16,-2 20 1-16,-7 16-1 16,-2 19 0-16,-3 15-1 15,2 13 1-15,5 13-2 16,4 9 0-16,13 0-1 15,9 0-2-15,12-3-1 16,14-17-3-16,17-1-6 16,-1-26-23-16,22-5-6 15,-5-25 1-15,11-5-2 16</inkml:trace>
  <inkml:trace contextRef="#ctx0" brushRef="#br2" timeOffset="23335.3347">13159 3311 114 0,'-15'-4'41'16,"7"-7"0"-16,22 11-1 16,15-10-37-16,14-3-1 15,17 0 0-15,12-1-1 16,5-1 0-16,3 2 0 15,-3 3-1-15,-2 5 1 16,-15 4-1-16,-11 6 0 16,-11 6 0-16,-15 8 0 15,-9 4 0-15,-10 7 0 16,-12 2 0-16,-3 7 0 0,-6 1 0 15,-4 0 0-15,-1-3 1 16,1-5-2-16,1-6 1 16,7-3 0-16,2-10 0 15,11-13 0-15,0 0 0 16,0 0 0-16,21-31-1 15,0 4 2-15,3-8-1 16,2-10 0-16,4-3 0 16,0-7 0-16,1 6 1 15,-4 0-1-15,-3 7 0 16,0 4 0-16,-4 8-1 15,3 10 1-15,-1 5 0 16,0 8 0-16,1 5 0 16,4 2 0-16,3 1 0 15,3 1 0-15,4 2 0 0,0-2 0 16,1 2-1-16,-4-2 1 15,-3-1 0-15,-7 1 0 16,-8 2 0-16,-16-4 0 16,3 17 0-16,-18-3 0 15,-13 2 0-15,-7 7 0 16,-4 7 0-16,-4 4 0 15,-2 4 0-15,1 3 1 16,10-2-1-16,6 2 0 16,14-1 0-16,12-8 0 15,11-5 0-15,19-10 0 16,12-9 0-16,12-9 0 0,8-10 0 15,2-9 1 1,2-10-1-16,-2-5 0 0,-7-8 0 16,-11-4 0-16,-8 2-1 15,-13-2 1-15,-10 2-1 16,-7 4 1-16,-9 5 0 15,-1 5-1-15,-4 10 1 16,-2 5-1-16,10 16 1 16,-18-13-1-16,18 13 1 15,-5 16 0-15,11-2 0 16,3 1 0-16,10 0 0 15,1 2 0-15,7-5 1 16,7 1-1-16,-2-6 1 16,3-5-1-16,-2 1 0 15,-6-3 0-15,-5 3 1 16,-5-2-1-16,-7 3 0 0,-9 9 0 15,-7 4 0-15,-7 11 1 16,-6 2-1-16,-2 8 0 16,-1 0 0-16,-1 5 0 15,2-4 0-15,4-4 0 16,5-6 0-16,8-9 0 15,5-8 0-15,10-11 0 16,4-11 1-16,10-7-1 16,2-7 0-16,0-8 1 15,3-5-1-15,-3-4 0 16,-3 2 0-16,-3 3 0 15,-6 8 0-15,-7 5 0 16,-3 7 0-16,-5 16 0 0,0 0 0 16,0 0 0-16,-2 26 0 15,2-6 0-15,1 1 0 16,3-1 0-16,4-1 1 15,7-7-1-15,6-5 1 16,8-4-1-16,6-10 1 16,6-4-1-16,1-7 1 15,2-3 1-15,-2 2-2 16,-2-3 0-16,-9 6 0 15,-6-1 0-15,-7 12 0 16,-18 5 0-16,7 24 0 16,-12 5 0-16,-7 5 0 15,-3 8 0-15,0 5 0 16,0 6-4-16,7 1-3 0,0-13-5 15,21 5-9-15,-9-30-8 16,27 6-13-16,1-23 0 16,25-2-1-16,9-17 2 15</inkml:trace>
  <inkml:trace contextRef="#ctx0" brushRef="#br2" timeOffset="24198.3841">16258 3104 72 0,'-13'22'37'0,"4"19"-1"15,-11 0 2-15,4 19-21 16,-6-7-10-16,2 13-1 15,1-3-1-15,4 1-2 16,1-8 0-16,4-6-1 16,5-11 1-16,3-11-2 15,4-12 0-15,-2-16 1 16,15-11-2-16,-4-13 2 15,2-10-2-15,1-11 0 16,1-10 0-16,2-9 0 16,1-4-2-16,-1-1 2 15,0 5-2-15,1 3 2 16,-1 11-1-16,3 9 0 0,1 14 0 15,0 12 1-15,3 14 0 16,3 8 0-16,0 11 0 16,5 6 0-16,-1 8 0 15,0 5 0-15,-2 3 0 16,-5 3-1-16,-8 1 1 15,-10 1-1-15,-10 0 1 16,-14-7 0-16,-6-4 0 16,-18-5 1-16,-2-8 0 15,-3-5 0-15,-4-8-1 16,0-2 0-16,5-7 1 15,3-3-1-15,3 3 0 16,9 2 0-16,1 10 0 16,3 7 1-16,-2 14 0 0,3 16 0 15,-6 14 0-15,-1 15-1 16,-2 6 1-16,-1 8-1 15,4 2-3-15,-2-8-4 16,18 6-16-16,-11-26-15 16,18-8-1-16,2-23-1 15,20-10-2-15</inkml:trace>
  <inkml:trace contextRef="#ctx0" brushRef="#br2" timeOffset="25068.4339">17256 3176 95 0,'0'0'37'0,"-25"-13"2"15,6 14-2-15,-14-7-31 16,-2 11-1-16,-10 3-1 16,-5 13-1-16,-9 5 0 15,-1 10 1-15,-4 9-2 0,2 4 1 16,8 0-1-16,10 4 0 15,15-4 0-15,20-10-1 16,19-8 0-16,22-13-1 16,17-13 1-16,18-11-2 15,9-12 1-15,5-11 0 16,1-7-2-16,-4-6 2 15,-10-3-1-15,-7-2 1 16,-16 1 0-16,-15 9-1 16,-9 4 1-16,-12 9 0 15,-14 10 0-15,-5 13 0 16,-8 10 0-16,-2 7 0 15,0 13 0-15,5 3 0 16,2 4 0-16,10-1-1 0,10-5 1 16,9-4 0-16,12-10 0 15,10-6 0-15,8-10 0 16,6-9 0-16,2-7 0 15,-2-2 0-15,-5-6 0 16,-3 1 0-16,-10 3 0 16,-10 2 0-16,-10 7 0 15,-14 11 1-15,0 0-1 16,-3 26 0-16,-11 0 0 15,-1 5 0-15,-3 7 1 16,2 3-1-16,2-1 1 16,1-5-1-16,6-4 1 15,5-13-1-15,2-18 2 0,18 11-2 16,-3-23 0-16,7-9 0 15,-3-10 0-15,4-4 0 16,1-8 0-16,0-1 0 16,-6 0 0-16,-2 7 0 15,-4 5 0-15,-6 6 0 16,2 8 0-16,-6 5-1 15,-2 13-1-15,20-11-2 16,3 10-3-16,5-12-6 16,28 14-11-16,-9-31-9 15,26 8-8-15,-2-19-1 16,16-2 2-16</inkml:trace>
  <inkml:trace contextRef="#ctx0" brushRef="#br2" timeOffset="25257.4447">18638 2589 95 0,'-45'72'43'0,"-16"0"-2"16,12 18 0-16,-9 0-37 16,14 7-1-16,5-4-2 15,10-2-2-15,8-2-3 16,1-22-9-16,20 4-24 15,-14-20-3-15,13-5 1 16,-13-24-1-16</inkml:trace>
  <inkml:trace contextRef="#ctx0" brushRef="#br2" timeOffset="25597.4641">18126 3138 100 0,'18'0'40'16,"-3"-3"0"-16,20 13-2 15,2-9-36-15,17-1 1 16,6-1-1-16,9 2 0 16,-2-2 0-16,-1-1 0 15,-6-2-1-15,-8 4 1 16,-10-2 0-16,-13 2-1 15,-8 1 0-15,-12 7 0 16,-9 4 0-16,-8 8-1 16,-6 8 1-16,-4 4-1 15,-3 10 0-15,-2 0-1 0,-1 5-1 16,5-5-2-16,8 1-4 15,-2-23-12-15,27 6-19 16,-14-26-2-16,36 6 1 16,-7-26-2-16</inkml:trace>
  <inkml:trace contextRef="#ctx0" brushRef="#br2" timeOffset="25738.4722">18862 2883 104 0,'-25'-24'39'16,"14"22"1"-16,1 1-4 15,10 1-42-15,24 25-29 16,-1-16-4-16,20 14 0 0,0-7-2 16</inkml:trace>
  <inkml:trace contextRef="#ctx0" brushRef="#br2" timeOffset="25980.486">19394 3066 75 0,'-17'20'41'15,"-18"-18"-1"-15,4 15 2 16,-16-9-14-16,3 21-24 15,-4 4 0-15,4 6-1 16,4 1-1-16,10 2-1 16,11-3 0-16,13-2 0 15,20-11-1-15,19-10-1 16,18-12-2-16,14-13 0 0,17-9-3 15,2-21-7-15,26 9-18 16,-16-27-10-16,9 4 1 16,-17-18-1-16</inkml:trace>
  <inkml:trace contextRef="#ctx0" brushRef="#br2" timeOffset="26165.4966">19961 2731 110 0,'-55'41'42'15,"4"27"3"-15,-11-4-4 16,6 16-37-16,8 9-1 15,8 1-1-15,9-1-2 16,8-5-2-16,14-4-1 16,8-19-7-16,23 7-14 15,-8-32-17-15,21-9-1 0,-4-22-2 16,13-6 2-16</inkml:trace>
  <inkml:trace contextRef="#ctx0" brushRef="#br2" timeOffset="26519.5169">19906 3285 99 0,'-7'21'41'16,"7"-21"1"-16,2 21-2 15,-2-21-35-15,34 4-1 16,-2-10-1-16,9-5-1 15,8-6-1-15,4-4 0 0,2-5 0 16,0-1-1-16,-4-4 0 16,-6 2 0-16,-12 4 0 15,-7 3 1-15,-15 7-1 16,-11 15 1-16,-22-9-1 15,-9 20 1-15,-13 9 0 16,-6 9-1-16,-3 5 0 16,4 9 1-16,5 3-2 15,10-3 1-15,13 0-2 16,12-8-2-16,22 1-6 15,4-27-12-15,35 7-16 16,-2-22-3-16,26 2 1 16,-4-18-2-16</inkml:trace>
  <inkml:trace contextRef="#ctx0" brushRef="#br2" timeOffset="26835.5349">20751 3062 91 0,'-33'-3'40'0,"5"15"1"16,-6-6-1-16,15 7-22 15,1-1-16-15,8-1 0 16,8 0 0-16,6 0-1 16,8-4 0-16,7 3 0 15,2-1-1-15,4 2 1 16,0 1 0-16,1 5 0 15,-4 3 0-15,-4 3-1 16,-3 6 1-16,-10 2-1 0,-10 5 0 16,-8-2 0-16,-7 2 0 15,-8-3-2-15,-6-3 0 16,-6-6-2-16,3 0-6 15,-12-26-17-15,25 6-13 16,-12-19-1-16,17-1-1 16,-2-18 1-16</inkml:trace>
  <inkml:trace contextRef="#ctx0" brushRef="#br2" timeOffset="27550.5758">22216 2284 82 0,'-5'-13'36'0,"5"13"0"15,-29 0-1-15,10 20-29 16,-23 8-2-16,-8 23 2 15,-13 10 0-15,-4 22 0 16,-8 10-1-16,-3 17 0 16,1 7-2-16,8 9 0 15,10-4-1-15,15-5-2 16,19-8-1-16,14-14-3 15,25-6-1-15,13-27-17 16,32-2-16-16,8-27 0 16,23-4-1-16,2-26 0 15</inkml:trace>
  <inkml:trace contextRef="#ctx0" brushRef="#br2" timeOffset="27968.5997">22439 3104 112 0,'-44'4'39'0,"-10"-1"0"16,10 20 0-16,-12-2-37 16,13 10 0-16,4 1 0 15,8 8 0-15,2-2-1 16,10 4 1-16,7-5-1 15,11-2 0-15,11-9 0 16,8-7 0-16,10-9-1 0,10-9 1 16,6-11 0-16,5-8 0 15,4-12 0-15,0-6-1 16,-3-5 1-16,-6-2 0 15,-4 2 0-15,-9 7-1 16,-8 4 1-16,-8 5-1 16,-7 13 0-16,-8 12 0 15,-11 16-1-15,0 10 1 16,-3 7 0-16,-1 5 0 15,3 3-1-15,7 4 0 16,8-1-2-16,12-12-1 16,19-5-2-16,4-22-9 15,29 6-14-15,-5-29-11 16,12-2 2-16,-3-24-3 15,9 2 3-15</inkml:trace>
  <inkml:trace contextRef="#ctx0" brushRef="#br2" timeOffset="28179.6118">23362 2585 105 0,'-29'22'39'16,"0"31"2"-16,-13 2-3 15,-4 16-33-15,5 5-1 16,3 9 0-16,3 1-2 15,2-2-3-15,10-1-2 16,5-16-3-16,18 6-23 16,-10-27-10-16,14 0 1 15,-8-27-2-15,11-5 2 0</inkml:trace>
  <inkml:trace contextRef="#ctx0" brushRef="#br2" timeOffset="28660.639">22922 3127 112 0,'-13'-4'39'15,"2"-4"1"-15,11 8-1 16,21 1-34-16,11 1-4 16,16-1 0-16,13-1 0 15,11 1 0-15,9-1-1 16,7 0 0-16,-1-2-1 15,-3 1 1-15,-7-1 0 16,-15-1 0-16,-9 1 0 0,-14 0 1 16,-17-2-1-16,-22 4 1 15,0 0 0-15,-17-1 0 16,-10 6 0-16,-8 4 0 15,-6 11 1-15,-6 4-1 16,0 8 0-16,2 5 1 16,7 6-1-16,7-3 0 15,11 2 0-15,15-3-1 16,14-8 2-16,12-6-2 15,11-13 0-15,12-8 0 16,6-8 0-16,2-11 0 16,-1-11-2-16,-3-5 2 15,-8-9-2-15,-7-3 1 0,-11-1-1 16,-7 1-1-1,-12 1-1-15,-4 7 0 0,-11 4-1 16,0 15-2-16,-6 1-2 16,18 15-11-16,-26 4-17 15,25 8 1-15,1-12-1 16,12 22 0-16</inkml:trace>
  <inkml:trace contextRef="#ctx0" brushRef="#br2" timeOffset="29246.6729">24114 3096 105 0,'0'0'38'16,"-23"0"1"-16,9 15 0 0,-14-3-33 16,7 8-2-16,-1 5-1 15,3 2 0-15,0 3-1 16,4 3 0-16,1-3-1 15,3-2-1-15,4-3 1 16,4-9 0-16,3-16 0 16,0 0-1-16,21-5 1 15,-2-12-1-15,1-11 1 16,4-3-1-16,1-5 0 15,3-1 0-15,-2 1 0 16,-3 2 0-16,-4 5 0 16,-1 7 0-16,-7 9 1 15,-11 13-1-15,11-12 0 16,-11 12 0-16,-2 13 0 15,-1-1 0-15,-3 2 0 0,4 6 0 16,2-2 1-16,2 1-1 16,3-3 0-16,6-3 0 15,4-4 1-15,4-5-1 16,6-6 1-16,1-3-1 15,4-4 1-15,3-3 0 16,-2-5-1-16,-1 1 0 16,-3 1 2-16,-4-1-2 15,-4 8 0-15,-3 2 0 16,-16 6 0-16,10 6 0 15,-12 9 0-15,-6 8 0 16,-3 8-2-16,-3 6 1 16,1 2 0-16,0 4-1 15,7-1-2-15,4-8 0 0,13 2-4 16,3-23-9-16,29 7-10 15,-11-24-13-15,23 0 1 16,-6-20-2-16,12 2 3 16</inkml:trace>
  <inkml:trace contextRef="#ctx0" brushRef="#br2" timeOffset="29554.6904">24885 2957 110 0,'-31'-7'41'15,"4"17"0"-15,-12-3-1 16,15 11-35-16,-4 1-2 15,10 3 0-15,10 2-1 0,12 1 0 16,9-4-1-16,11 2-1 16,4 1 0-16,0 0 1 15,0-1-1-15,-5 3 0 16,-7-1 0-16,-9 4 1 15,-9 1-1-15,-9 3 1 16,-11-1-1-16,-2 1-1 16,-8-3 0-16,-3 0-2 15,0-1-1-15,-5-10-9 16,20 9-12-16,-15-20-15 15,19 4-1-15,-2-15-2 16,18 3 2-16</inkml:trace>
  <inkml:trace contextRef="#ctx0" brushRef="#br2" timeOffset="30793.7613">1532 4880 51 0,'25'0'36'0,"-13"-8"0"16,-1 3 0-16,-12-11-18 15,1 16-2-15,-19-23-8 16,5 12-2-16,-14-3-1 15,-2 6-1-15,-10 5-1 16,0 12 0-16,-10 4 0 16,2 13-1-16,-5 7 0 15,2 12 0-15,4 6-1 16,8 1 0-16,9 3 0 15,12-2 0-15,15-4 0 16,14-8-1-16,20-10 1 16,13-13 0-16,10-15-1 15,10-11 1-15,5-14-2 0,4-13 2 16,-2-11-2-16,-2-6 2 15,-7-5-1-15,-4-1 0 16,-12 0 0-16,-8 9 1 16,-10 5-1-16,-8 11 0 15,-11 10 1-15,-9 23-1 16,0 0 0-16,-14 21 0 15,-1 15-1-15,-3 10 1 16,2 9 0-16,1 1-2 16,7 6 0-16,5-6-4 15,13-2 0-15,6-22-11 16,26 7-12-16,-8-26-10 15,18-1 0-15,-6-20 1 0,12-3 1 16</inkml:trace>
  <inkml:trace contextRef="#ctx0" brushRef="#br2" timeOffset="31174.7831">2203 5007 102 0,'5'-15'37'0,"-15"-2"2"16,10 17-6-16,-16 1-27 16,8 9-1-16,-6 5-2 15,5 12 0-15,-2 0 0 16,-1 6-2-16,1 0 1 15,3 1-1-15,3-7 1 16,3-3-1-16,3-5 1 16,-1-19-2-16,21 5 1 15,-2-17 0-15,7-11-2 0,4-5 2 16,5-9-1-16,3-2 1 15,2-6-2-15,-3 4 2 16,-3 3-1-16,-3 4 0 16,-6 12 0-16,-6 7 1 15,-3 12-2-15,-3 9 1 16,-6 12 0-16,0 7-1 15,-5 9-1-15,7 2 0 16,4 5 0-16,6-4-2 16,8 1-2-16,1-14-8 15,22 10-10-15,-14-25-13 16,23-1-1-16,-6-16-2 15,7-2 2-15</inkml:trace>
  <inkml:trace contextRef="#ctx0" brushRef="#br2" timeOffset="31536.8038">3110 4944 99 0,'-22'-12'38'15,"1"19"3"-15,-15-2-2 16,-1 13-33-16,-1 5-1 16,3 9-2-16,4 2 1 15,7 3-2-15,9-5 1 16,12-3-1-16,15-10 0 15,11-11-1-15,15-11-1 16,13-15 1-16,11-15-2 16,9-15 1-16,7-12 0 15,1-12 0-15,0-9 0 16,-5-5-1-16,-7 0 2 0,-9 3-1 15,-12 7 1-15,-12 12-1 16,-17 19 0-16,-16 23 0 16,-12 25 0-16,-15 22 1 15,-9 26-2-15,-5 16 2 16,-2 14-2-16,3 5 0 15,9 1-2-15,9-9-3 16,20-2-3-16,12-31-9 16,32 5-13-16,5-31-11 15,27-4 0-15,12-20-2 16</inkml:trace>
  <inkml:trace contextRef="#ctx0" brushRef="#br2" timeOffset="32385.8524">5042 4689 78 0,'0'0'37'16,"-7"10"-1"-16,5 13 0 15,-13 1-32-15,3 10 0 16,-4 3-1-16,1 8 1 15,-5 1-1-15,2 3 1 16,3-6 0-16,2-4-1 16,1-9-2-16,5-6 0 15,4-9 0-15,3-15-1 0,0 0 1 16,17-8-1-16,-4-12-1 15,4-7 2-15,2-6 0 16,3-5 0-16,1-4 0 16,0 1-1-16,-3 1 1 15,0 8-1-15,-3 3 0 16,-4 11 1-16,-3 6-1 15,2 13 1-15,-6 11-1 16,2 10 1-16,-5 6-1 16,4 4 1-16,1 5-1 15,2 0 0-15,3-2 0 16,-1-3 0-16,9-8 0 15,3-8 0-15,10-10 0 16,3-9 0-16,6-11 1 16,8-9-1-16,-3-8 1 0,5-3 0 15,-5-6-1-15,-3 4 1 16,-12 2 0-16,-5 6 0 15,-13 9-1-15,-15 19 0 16,0 0 1-16,-19 15-1 16,-5 13-1-16,-1 6 1 15,-1 6-1-15,3 4 0 16,10 1 0-16,7-4-3 15,17-3-1-15,6-13-5 16,29 3-10-16,-10-22-12 16,27 2-6-16,-2-18-2 15,11-1 2-15</inkml:trace>
  <inkml:trace contextRef="#ctx0" brushRef="#br2" timeOffset="32701.8705">6140 4850 105 0,'-22'4'38'0,"-11"0"1"16,4 24-8-16,-6-6-27 15,4 11 0-15,2 6 0 16,6 5-1-16,1 1 0 16,12 1-2-16,8-4 2 15,7-4-2-15,10-8 1 16,8-10-2-16,11-12 1 15,4-13-1-15,5-9-1 16,-1-12 2-16,2-11-2 16,-2-8 1-16,-9-5-2 15,-7-3 2-15,-8 2-3 0,-15 1 1 16,-4 8-1-16,-13 4-1 15,1 14-1-15,-5 1-4 16,18 23-10-16,-21-13-11 16,21 13-8-16,10 4 0 15,16 0 0-15</inkml:trace>
  <inkml:trace contextRef="#ctx0" brushRef="#br2" timeOffset="32943.8843">6806 4252 104 0,'-13'-7'40'16,"1"30"1"-16,-19 8-4 16,3 23-33-16,-8 14-1 15,6 14-1-15,-5 13-1 16,4 0-1-16,5 3-1 15,7-5-2-15,12-7 1 16,3-17-6-16,22 4-11 16,-9-30-20-16,22-8 1 15,-5-24-3-15,13-7 3 16</inkml:trace>
  <inkml:trace contextRef="#ctx0" brushRef="#br2" timeOffset="33324.9061">6839 4890 94 0,'-2'21'39'16,"-5"-9"0"-16,19 9 0 16,12-13-35-16,9-3 0 15,12-7 0-15,9-4-2 16,7-9 1-16,7-4-1 15,-2-6 0-15,-4-4-1 16,-10-5 0-16,-13-1 0 16,-14 1-1-16,-13 2 0 15,-16 3 0-15,-16 6 0 16,-10 8 0-16,-12 8 0 15,-12 16 0-15,-4 11 1 16,-4 12-1-16,1 11 1 16,4 10 0-16,13 3 0 0,8 3 0 15,18-1-1-15,18-3 0 16,17-8-2-16,23-8-1 15,11-13-5-15,25 1-9 16,-5-28-11-16,18 2-14 16,-3-17 2-16,10-2-2 15,-7-13 2-15</inkml:trace>
  <inkml:trace contextRef="#ctx0" brushRef="#br2" timeOffset="33645.9245">8058 4707 63 0,'0'0'40'15,"-28"-14"-1"-15,7 20 1 16,-21-6-12-16,2 22-18 15,-18 5-5-15,-5 8-1 16,-1 6-1-16,4 8-1 16,6 3 0-16,10 0 0 15,14-4 0-15,20-5-1 16,23-8-1-16,18-13-1 15,22-7-1-15,10-15-3 16,21 1-11-16,-7-28-11 16,17 5-14-16,-9-17 0 15,5 3-1-15,-18-16 1 0</inkml:trace>
  <inkml:trace contextRef="#ctx0" brushRef="#br2" timeOffset="33995.9445">8385 4738 96 0,'-31'22'40'16,"7"14"1"-16,-11-4-1 15,14 12-34-15,-3-5-1 16,6 3-2-16,7-4 0 16,6-5-2-16,10-10 0 15,8-4-1-15,9-13 1 16,7-10-1-16,4-9 0 15,7-7 0-15,2-11 0 16,5-5 1-16,-4-5-1 0,-3 3 0 16,-5 1 1-16,-8 7-1 15,-3 6 0-15,-10 10 0 16,-14 14 1-16,2 15 0 15,-11 12-1-15,-5 9 1 16,-3 9-1-16,0 3 0 16,3 3-1-16,4-9-4 15,14 3-5-15,-9-26-9 16,28 3-11-16,-4-24-12 15,19-7 1-15,0-17-2 16,15-6 1-16</inkml:trace>
  <inkml:trace contextRef="#ctx0" brushRef="#br2" timeOffset="34466.9713">9144 4255 96 0,'0'0'39'15,"0"0"0"-15,7 12 0 16,-19 11-35-16,6 12-1 15,-6 12 0-15,-2 13-2 16,-2 9 1-16,-4 11-1 16,-1 6 0-16,-1-2-2 15,5 0 2-15,0-8-3 16,12-3-1-16,-1-24-11 15,23 6-16-15,-3-31-9 0,15-3 0 16,1-22-1-16</inkml:trace>
  <inkml:trace contextRef="#ctx0" brushRef="#br2" timeOffset="34832.9923">9250 4890 97 0,'-11'11'39'16,"19"7"2"-16,-8-18-3 15,25 12-36-15,8-14 1 16,11 0-1-16,8-7 0 16,5-4 0-16,0-3-1 0,-3-3 0 15,-4-5 0-15,-7-1 0 16,-12-2-1-16,-9 2 1 15,-8 4 0-15,-10-4-1 16,-11 8 1-16,-7 5-1 16,-6 8 0-16,-9 8 0 15,-4 15 0-15,-7 7 0 16,-3 8 0-16,3 11 1 15,-1 2-1-15,12 5-1 16,11-1 2-16,8-6-4 16,23-5 0-16,10-15-8 15,31 4-11-15,-7-26-15 16,28-1-3-16,1-18 0 15,13-4-1-15</inkml:trace>
  <inkml:trace contextRef="#ctx0" brushRef="#br2" timeOffset="35149.0104">10065 4654 90 0,'-37'24'39'0,"-6"-8"-1"15,18 14 1-15,1-8-34 16,26 3-1-16,12-9-1 15,15-4-1-15,8-5-1 16,10-2 1-16,1-4-1 16,4-2 0-16,-6 2-1 15,-8 4 1-15,-11 5 0 16,-16 9 1-16,-11 5-1 0,-13 10 0 15,-12 6 1-15,-7 1-1 16,-3 3 0-16,-5 0-3 16,6-3 0-16,0-14-8 15,26 6-10-15,-3-28-20 16,22-3 0-16,7-18-1 15,20-9 0-15</inkml:trace>
  <inkml:trace contextRef="#ctx0" brushRef="#br2" timeOffset="35466.0286">10467 4170 77 0,'-10'22'42'0,"3"-5"-2"16,21 13 2-16,5-6-17 15,6-1-23-15,22 5 1 16,8 2-2-16,1 3 1 16,0 8-1-16,-7 5 0 15,-10 10-1-15,-19 8 1 16,-16 8 0-16,-19 7 0 15,-16 4 0-15,-12 1 0 16,-8-3-1-16,1-3 1 16,-1-11-4-16,14-2-5 15,1-27-9-15,33 4-14 16,-1-27-11-16,29-2-1 15,8-14 0-15</inkml:trace>
  <inkml:trace contextRef="#ctx0" brushRef="#br2" timeOffset="35608.0366">10964 5298 108 0,'-29'6'30'0,"-10"-21"-18"15,21 11-11-15,0-5-41 16,18 9-3-16,-4-21 1 15</inkml:trace>
  <inkml:trace contextRef="#ctx0" brushRef="#br3" timeOffset="43664.4975">11700 4370 56 0,'7'-12'32'16,"-7"12"1"-16,0 0-1 15,0 0-26-15,0 0 0 16,-18 17 1-16,11 11-2 16,-7 2 0-16,2 10-1 15,-5 12-1-15,2 10-1 16,0 7 0-16,6 6 0 15,0 3-2-15,4 0 1 16,4-6 1-16,4-6-2 16,2-11 2-16,3-14-1 15,0-14 1-15,3-16-1 16,-11-11 0-16,19-33 0 15,-8-5-2-15,-3-12 1 0,0-10 0 16,-1-9 0-16,-2-6-1 16,0-5 1-16,1 2 1 15,-1-4-1-15,6 4 1 16,1-1 0-16,5 6-1 15,5 6 2-15,10 4-2 16,2 10 2-16,3 11-1 16,4 12 0-16,2 11-1 15,-1 13 1-15,-4 15-1 16,-6 8 0-16,-10 12 1 15,-4 10-1-15,-16 6 0 16,-11 8 0-16,-11 1 0 16,-10 4 0-16,-14-4 0 15,-6-1-1-15,-6-6 1 0,2-8-1 16,2-3-1-1,7-14-3-15,12 7-10 0,4-24-20 16,29-5-1-16,0 0-2 16,25-11 0-16</inkml:trace>
  <inkml:trace contextRef="#ctx0" brushRef="#br3" timeOffset="44499.5453">12573 4759 78 0,'-25'-24'37'16,"1"13"0"-16,-12-2 0 15,5 18-29-15,-13-1-2 16,1 14-1-16,-5 9-2 15,-2 11 0-15,1 7-1 16,2 8 1-16,5 1 0 16,11-1-3-16,8-3 3 15,14-9-3-15,15-8 2 16,16-15-2-16,18-15 0 15,11-14 1-15,10-12-3 0,8-9 3 16,2-13-2-16,-4-5 2 16,-4-1-2-16,-12-1 2 15,-13 5-1-15,-11 8 0 16,-12 5 1-16,-12 8-1 15,-7 12 0-15,4 14 0 16,-21 2 0-16,5 15-1 16,-1 7 1-16,5 8-1 15,0 3 0-15,9 0 1 16,7 0 0-16,9-5 0 15,9-8 0-15,9-9 0 16,9-10 0-16,9-8 0 16,6-5 1-16,-1-6-1 15,0-3 0-15,-6 2 0 0,-6 2 1 16,-7 2-1-16,-9 9 0 15,-9 4 0-15,-11 9 0 16,-8 8 0-16,-5 6 0 16,-2 7 0-16,-4 0 0 15,3 1 0-15,-1 1 1 16,2-6-1-16,3-6 2 15,2-6-2-15,4-14 0 16,0 0 1-16,17-13-1 16,-7-3 1-16,2-8-2 15,2-3 2-15,0-2-2 16,1-2 2-16,0 3-1 15,-2 2 0-15,2-1 0 16,0 3 0-16,2 1 0 0,4-5-2 16,7 4-1-16,3-7-3 15,13 9-7-15,-3-21-10 16,22 12-13-16,-6-16-2 15,17 3-3-15,-5-12 2 16</inkml:trace>
  <inkml:trace contextRef="#ctx0" brushRef="#br3" timeOffset="44705.557">13968 4083 104 0,'-36'60'40'15,"-12"-1"-1"-15,12 19-2 16,-2 2-34-16,8 7-1 15,0-1 0-15,9 2-2 0,4-3-1 16,3-5-1-16,8-5-4 16,-2-16 1-16,10 1-12 15,-16-28-20-15,16-5-1 16,-2-27 0-16,0 0 0 15</inkml:trace>
  <inkml:trace contextRef="#ctx0" brushRef="#br3" timeOffset="45036.576">13633 4580 97 0,'-15'7'38'0,"18"11"1"16,-3-18-1-16,15 16-34 15,14-9 1-15,13-6-2 16,7-6 0-16,8-4-1 15,2-7 1-15,2 1-2 16,-4-3 1-16,-7 5 0 16,-11 1-1-16,-7 5 1 15,-8 8-1-15,-13 10 0 16,-6 11-1-16,-11 12 1 15,-4 12-1-15,-4 7 0 16,-6 7-1-16,1 4 0 16,-1-1-1-16,1-6-1 15,5-5-3-15,3-25-5 16,20 0-9-16,-9-27-13 15,18-15-5-15,-3-19-2 0,14-5 0 16</inkml:trace>
  <inkml:trace contextRef="#ctx0" brushRef="#br3" timeOffset="45178.5841">14183 4338 108 0,'-10'-10'39'0,"-9"1"0"16,19 9-4-16,-8 21-39 15,8-21-18-15,23 24-16 16,2-15-1-16,19 10-1 15,0-8 1-15</inkml:trace>
  <inkml:trace contextRef="#ctx0" brushRef="#br3" timeOffset="45448.5992">14740 4570 99 0,'-33'14'40'0,"0"11"0"15,-13-10 0-15,7 8-35 16,-4 5-1-16,1 3-1 15,4 5 0-15,5 2-1 16,9-2 0-16,14 2-1 16,14-5 0-16,13-6-1 15,14-8-1-15,10-8-1 16,14-10-2-16,6-15-2 15,18-2-8-15,-12-32-14 16,18 6-12-16,-11-22 0 0,9 0-2 16,-7-15 3-16</inkml:trace>
  <inkml:trace contextRef="#ctx0" brushRef="#br3" timeOffset="45651.6112">15411 4052 110 0,'-35'20'39'15,"4"29"3"-15,-18 1-5 16,14 17-31-16,-10 11-3 15,5 6 0-15,5 3-2 16,11-1 0-16,7-3-2 16,10-8-1-16,8-4-4 15,1-21-6-15,22 2-12 0,-16-30-15 16,19-6-1-16,-7-21-3 15,9-8 3-15</inkml:trace>
  <inkml:trace contextRef="#ctx0" brushRef="#br3" timeOffset="46018.6322">15342 4694 67 0,'-2'29'40'16,"-2"-10"-1"-16,13 6 1 15,-9-25-13-15,29 22-21 16,-5-20-1-16,13-4-1 15,2-8-1-15,5-8-1 16,0-2-1-16,1-6 0 16,-3-4-1-16,-7-2 0 0,-1-1 0 15,-11 0 0-15,-8 6 0 16,-8 5 0-16,-11 7-1 15,-13 7 1-15,-7 14 1 16,-11 9-1-16,-5 13 1 16,-3 9-1-16,0 10 1 15,5 5 0-15,7 1-1 16,10 1 0-16,11-3-1 15,20-6-1-15,14-9-1 16,13-16-3-16,25-2-7 16,-1-31-10-16,26 3-15 15,-5-22-2-15,14-3 0 16,-9-16 0-16</inkml:trace>
  <inkml:trace contextRef="#ctx0" brushRef="#br3" timeOffset="46312.649">16217 4525 107 0,'-36'31'39'15,"-5"-7"1"-15,20 14-8 16,0-11-27-16,12-1-1 16,9-7-2-16,11-4 0 15,13-6 0-15,7-2-1 16,4-4 0-16,-2 3 0 15,0-1 0-15,-7 6 0 16,-5 4 0-16,-9 6 0 16,-10 6 0-16,-11 4 0 15,-5 2-1-15,0 1 0 0,-5-1-2 16,0-8-4-16,8 5-4 15,-12-23-11-15,23 9-9 16,-14-22-10-16,14 6-1 16,-11-30-2-16,12 2 3 15</inkml:trace>
  <inkml:trace contextRef="#ctx0" brushRef="#br3" timeOffset="47537.719">17386 4113 54 0,'11'-10'36'0,"-9"-2"-2"15,-2 12 0-15,0 0-12 16,-12 8-17-16,0 10 0 16,2 13 0-16,-7 2-1 15,2 15-1-15,-5 5 1 0,1 15-2 16,-2 4 1-16,0 11-1 15,-1 3 0-15,6-1-1 16,1-5-1-16,3-8 1 16,6-8 0-16,4-15-1 15,5-16 1-15,7-15 0 16,3-18 0-16,8-12 0 15,3-12 0-15,1-8 0 16,-1-6 0-16,4-2 0 16,-4-1 0-16,-2 3-1 15,-1 7 1-15,-6 9-1 16,-1 11 0-16,-1 11 0 15,-5 12 0-15,-3 11 0 16,-2 8 0-16,2 6-1 16,1 6 0-16,1-2 0 0,7 1-3 15,-2-10-1-15,17 1-7 16,-10-25-17-16,19 1-9 15,-9-18-2-15,13-2 1 16,-9-18 0-16</inkml:trace>
  <inkml:trace contextRef="#ctx0" brushRef="#br3" timeOffset="47938.742">17753 4689 89 0,'-18'12'37'15,"7"10"0"-15,0-6 0 16,13 6-33-16,7-6 0 15,12-5-1-15,7-8 0 0,13-5-1 16,2-7 0-16,5-10 0 16,2-3-1-16,-4-4 0 15,-5-4 0-15,-4-2-1 16,-13-1 1-16,-10 2-1 15,-12 4 1-15,-10 0-1 16,-9 2 1-16,-10 7-1 16,-6 8 0-16,-8 10 1 15,-4 9-1-15,-2 11 1 16,0 13-1-16,7 9 1 15,4 10-1-15,11 4 1 16,12 2-1-16,14-4 0 16,16-6-1-16,15-12 0 0,17-13-2 15,17-17 0-15,15-12-3 16,6-24-3-16,15 1-11 15,-10-25-19-15,6 0 0 16,-13-15 0-16,-3 3 1 16</inkml:trace>
  <inkml:trace contextRef="#ctx0" brushRef="#br3" timeOffset="48139.7535">18716 3990 104 0,'-9'33'39'0,"-12"7"1"16,8 24-4-16,-7 3-34 15,2 11 0-15,1 5-1 0,-2 2 0 16,4 2-2-16,2-7-1 16,10-2-4-16,-2-21-10 15,19 2-23-15,-6-23 0 16,15-6-2-16,0-21 1 15</inkml:trace>
  <inkml:trace contextRef="#ctx0" brushRef="#br3" timeOffset="48740.7878">18958 4494 93 0,'-25'18'38'0,"11"13"1"15,-9-4-3-15,4 20-31 0,-2 5-1 16,7 6-1-16,-2-2-1 15,6 1 0-15,4-10 0 16,1-4 0-16,3-9-2 16,2-9 2-16,1-13-2 15,-1-12 0-15,12-6 0 16,-2-10 0-16,3-13 0 15,1-6-1-15,2-10 2 16,4-6-2-16,2-9 1 16,3 1-1-16,1-1 1 15,-1 5 0-15,2 5 0 16,2 9 0-16,-1 7 0 15,0 10-1-15,0 13 1 16,-3 7 0-16,-1 10 0 16,-1 8 0-16,-6 8 0 0,1 4 0 15,-10 8 0-15,-5 3 0 16,-5 5 0-16,-7 1-1 15,-9 1 1-15,-9-3 0 16,-6 0 0-16,-5-3-1 16,-6-7 1-16,-1-7 0 15,1-4 0-15,1-8 0 16,4-4 0-16,3 0 0 15,7-2 0-15,4 1 0 16,3 8 0-16,3 8 0 16,1 11 2-16,0 15-2 15,-1 10 2-15,-2 9-2 0,3 8 1 16,-3-2-2-16,9 3-4 15,-2-17-7-15,14 4-10 16,-6-30-17-16,17-7-1 16,1-24-2-16,13-9 1 15</inkml:trace>
  <inkml:trace contextRef="#ctx0" brushRef="#br3" timeOffset="49425.827">20202 4603 65 0,'-17'13'39'16,"17"-13"-2"-16,0 0 2 15,8 19-18-15,4-24-17 16,8 3-1-16,6-5-1 15,5 1 0-15,4-7 0 16,2 2 0-16,-3-4 0 16,-1 1-1-16,-7 1 0 15,-5-1 0-15,-11 0 0 16,-5 1 0-16,-13 0-1 15,-4 4 1-15,-7-2-1 16,-4 2 0-16,-8 3 0 16,-4 5 0-16,-1 6 1 15,-2 5 0-15,1 9-1 0,2 1 1 16,6 8-1-16,5 8 1 15,10 3-1-15,5 0 1 16,11-1-2-16,9-5 1 16,11-3-1-16,9-12-1 15,12-5-1-15,9-20-3 16,14 1-5-16,-6-29-16 15,21 8-12-15,-8-17 0 16,11 1 0-16,-9-10 1 16</inkml:trace>
  <inkml:trace contextRef="#ctx0" brushRef="#br3" timeOffset="49595.8368">21063 4383 71 0,'-26'38'37'0,"-14"-1"1"15,3 15-1-15,-15-4-21 16,5 11-13-16,-1-2-1 15,5-1-1-15,5-5-3 16,2-11-3-16,17 2-26 16,-2-25-6-16,17-5 1 15,4-12-2-15</inkml:trace>
  <inkml:trace contextRef="#ctx0" brushRef="#br3" timeOffset="49783.8475">20794 4553 107 0,'-2'-19'39'16,"2"19"-1"-16,0 0-10 15,0 0-23-15,10 27-2 0,3-5-2 16,8 3-1-16,7-2-2 16,10 1-1-16,5-10-3 15,17 9-12-15,-5-19-20 16,13 1 0-16,-8-16-1 15,6 0 1-15</inkml:trace>
  <inkml:trace contextRef="#ctx0" brushRef="#br3" timeOffset="50391.8823">21530 4428 64 0,'-13'25'38'16,"-7"3"0"-16,2 17 0 15,-11-7-13-15,15 16-16 0,-9-3-4 16,5 4-1-16,2-4-1 15,5-2-1-15,3-12 0 16,3-5-1-16,3-13 0 16,3-6-1-16,-1-13 0 15,0 0 1-15,16-28-1 16,-4 1 0-16,0-10 1 15,7-6-1-15,-2-5 1 16,6-6-1-16,1-3 1 16,1 4-1-16,-2 6 1 15,2 3-1-15,0 9 1 16,-3 8-1-16,1 12 0 15,-2 9 0-15,-2 10 0 16,-2 8 0-16,-3 10 0 0,-3 7 0 16,-2 2-1-16,-3 5 1 15,-3-1 0-15,-3 3 0 16,-3-3 0-16,-5 0 0 15,-1-7 0-15,-6-2 1 16,-3-5-2-16,-6-3 2 16,-1-4-2-16,-2-3 1 15,-1-5 0-15,1-1-1 16,0-4 1-16,4-1 0 15,4-1-1-15,2 3 0 16,5 4 1-16,1 8 0 16,0 9-1-16,2 12 2 15,-3 14 0-15,-4 9-1 16,-3 12 2-16,-3 6-1 0,-2 2 0 15,1-5-1-15,3-4-2 16,4-19-4-16,13-4-6 16,3-46-7-16,13 13-20 15,3-38-1-15,22-8-1 16,1-21 1-16</inkml:trace>
  <inkml:trace contextRef="#ctx0" brushRef="#br3" timeOffset="50654.8972">22144 3936 107 0,'-20'38'41'0,"3"21"1"16,-8-2-2-16,10 15-35 15,-8 4-2-15,3 8-1 16,1 0 0-16,-1 0-2 16,5-3 0-16,6-6-2 15,4-7-3-15,4-16-4 16,16 2-9-16,-6-35-16 15,24 3-8-15,-4-25 1 16,18-1-1-16</inkml:trace>
  <inkml:trace contextRef="#ctx0" brushRef="#br3" timeOffset="51111.9235">22739 4487 102 0,'-16'-5'40'0,"-14"-9"1"15,4 13-1-15,-20-6-32 16,4 7-4-16,-3 5-1 16,0 8 0-16,-3 5-1 15,6 7 0-15,0 4 0 16,9 5-1-16,6 2 0 15,9 0 0-15,8 1-1 16,9-4 1-16,10-7-1 16,7-6 0-16,11-9 0 0,5-7 0 15,9-12 0-15,3-7 0 16,1-10 0-16,6-5 0 15,-5-5-1-15,-2-2 1 16,-5 3 0-16,-7 1-1 16,-7 9 1-16,-7 5-1 15,-7 10 0-15,-11 9 1 16,-4 12-1-16,-7 6 1 15,-1 9-1-15,-1 4-1 16,1 3 0-16,3 0-1 16,10-1-3-16,4-13-3 15,18 5-5-15,-6-27-12 16,30 5-14-16,-3-19 0 15,16 1 0-15,-3-13 2 0</inkml:trace>
  <inkml:trace contextRef="#ctx0" brushRef="#br3" timeOffset="51314.935">23255 4470 110 0,'0'0'41'0,"-34"12"1"16,11 15-3-16,-14-2-32 16,8 9-4-16,3 5 0 15,4 3-2-15,6 2 0 16,5-1-1-16,12-7-2 15,5-6-1-15,13-1-7 16,-4-27-5-16,24 9-13 16,-12-24-13-16,12-5 0 15,-7-15 0-15,6-1 1 16</inkml:trace>
  <inkml:trace contextRef="#ctx0" brushRef="#br3" timeOffset="51736.9592">23381 4287 92 0,'0'0'40'16,"-16"3"1"-16,15 14-2 15,1-17-21-15,2 22-15 16,9-7-1-16,8 1 0 16,3-1 0-16,2 3 0 15,1 0 0-15,-4 6 1 16,-4 1-1-16,-7 3 0 15,-6 7 1-15,-8 3-1 16,-5 4-2-16,-3 3 0 16,-4-2 0-16,4-6 0 0,-1-5 0 15,4-4 0-15,7-11 0 16,2-17 0-16,24-4 0 15,0-16 0-15,9-5 0 16,5-8 0-16,7-5 0 16,1 0 0-16,0 4 0 15,-7 6 0-15,-6 11 0 16,-8 9 0-16,-9 11 0 15,-8 12 0-15,-6 13 0 16,-6 2 0-16,0 9 0 16,-5-7-11-16,13 6-2 15,-7-21-3-15,25 10-8 16,-9-27-19-16,17-3-2 15,5-14 0-15,10-9 5 0</inkml:trace>
  <inkml:trace contextRef="#ctx0" brushRef="#br3" timeOffset="53923.0843">1134 6288 80 0,'2'-26'37'16,"-4"-4"-1"-16,9 15-1 15,-19-4-26-15,12 19-1 16,0 0-2-16,-16 4-2 15,5 14-2-15,0 11 1 16,-3 8-2-16,0 10 1 16,0 12-1-16,1 10 1 15,3 6-1-15,7 3 1 16,5-5-1-16,9-7 0 15,8-12 0-15,10-16 0 16,9-22 1-16,9-23-2 16,5-24 1-16,6-17 0 0,1-17 0 15,-4-5-1-15,-3-10 1 16,-5 3-1-16,-9 4 1 15,-4 11-1-15,-14 11 0 16,-5 13 1-16,-4 13-1 16,-11 25 0-16,0 0 0 15,2 23 1-15,-6 16-2 16,-2 13 2-16,2 7-2 15,3 7 3-15,7 2-2 16,3-7 1-16,9-9-1 16,6-12 2-16,11-17-1 15,5-17 2-15,4-20-2 16,3-15 0-16,-3-19 0 15,2-11 1-15,-7-11-2 16,-3-9 0-16,-8-2 0 0,-8 1-2 16,-4 4 0-16,-6 4-3 15,1 14-4-15,-10-6-8 16,14 19-22-16,-12-2-3 15,12 14 0-15,-2-1 0 16</inkml:trace>
  <inkml:trace contextRef="#ctx0" brushRef="#br3" timeOffset="54369.1098">2610 5590 100 0,'0'0'38'0,"-11"26"3"0,-11-13-4 16,6 15-31-16,-8 2-1 15,3 15 0-15,-4 8 0 16,5 14-2-16,-4 8 1 16,4 11-2-16,1 3 1 15,3 4-1-15,1-3 0 16,0-5 0-16,7-11-2 15,3-8 0-15,6-16 0 16,5-12 0-16,2-15 0 16,8-15 0-16,3-16 0 15,7-10 0-15,1-12 0 16,3-6 0-16,1-8 0 15,0 2 0-15,-3 0 0 16,-3 6 0-16,-2 9 0 0,-8 11 0 16,-2 13 0-16,-13 3 0 15,15 33 0-15,-11 0 0 16,0 9 0-16,2 5 0 15,4 4 0-15,2-4 0 16,5 1-7-16,3-15-2 16,16 3-9-16,-13-24-17 15,20-4-6-15,-7-19 0 16,7-3 0-16</inkml:trace>
  <inkml:trace contextRef="#ctx0" brushRef="#br3" timeOffset="57640.2968">3247 6370 90 0,'9'-24'34'16,"-4"0"0"-16,0 10 1 15,-5-6-31-15,5 10 0 16,-5 10 1-16,0 0-1 0,-16 1 1 15,8 18-1-15,-6 8 0 16,3 10-1-16,1 7-1 16,-3 8 1-16,6 0-1 15,5-1 1-15,4-3-2 16,10-7 2-16,9-13-2 15,11-11 1-15,10-16-2 16,6-13 0-16,7-14 0 16,3-8-1-16,2-9 1 15,-5-8-1-15,-6-3 1 16,-8 0-1-16,-6 0 1 15,-8 5-1-15,-5 9 1 16,-10 5 0-16,-3 12 0 16,-9 23-1-16,0 0 1 0,4 45-1 15,-10 12 1-15,-6 20 1 16,-2 19-1-16,-4 18 2 15,-5 15-2-15,-6 1 2 16,-2 1-1-16,-5-8 1 16,-6-10-1-16,-1-10 0 15,-8-17 0-15,-1-18 0 16,-5-21-1-16,0-15-1 15,3-17 0-15,2-20-3 16,8-12-3-16,3-26-8 16,27-1-12-16,-2-25-13 15,25-5 0-15,9-15-1 16,20-1 1-16</inkml:trace>
  <inkml:trace contextRef="#ctx0" brushRef="#br3" timeOffset="58208.3294">5211 6368 89 0,'4'-12'36'0,"-4"12"1"15,-14-19 0-15,-1 15-27 16,-16-2-6-16,-3 7 0 15,-9 6-1-15,-4 13 1 16,-8 7 0-16,2 12-1 0,1 5 0 16,4 7 1-16,9 4-1 15,12-1 1-15,13-3-3 16,19-6 2-16,18-13-2 15,20-15 0-15,18-16-1 16,15-16-4-16,16-14-2 16,7-20-8-16,20-1-18 15,-16-24-10-15,10 3 1 16,-15-13-2-16,-2 2 2 15</inkml:trace>
  <inkml:trace contextRef="#ctx0" brushRef="#br3" timeOffset="58588.3511">5917 5773 95 0,'-26'28'41'16,"-8"0"2"-16,7 15-3 16,-9-2-34-16,11 11-2 15,0 12 1-15,4 3-2 16,-4 10 1-16,3 5-2 15,-2 1-1-15,3-4 2 16,1-4-2-16,5-10 1 16,3-14-1-16,8-15 0 15,4-14 0-15,0-22 1 16,25-5-2-16,0-17 0 15,5-13 0-15,1-4-2 16,4-5 2-16,3-1-1 16,-7 5 1-16,-1 7-1 15,-7 12 1-15,-4 12 1 0,-9 15-2 16,0 12 1-16,-10 11-1 15,-1 7 1-15,1 9-2 16,0 0 0-16,9 2-4 16,-6-10-2-16,19 6-11 15,-9-23-15-15,21-2-7 16,-4-19 1-16,13-4-1 15</inkml:trace>
  <inkml:trace contextRef="#ctx0" brushRef="#br3" timeOffset="58979.3735">6215 6412 105 0,'-3'13'39'16,"3"-13"1"-16,0 23-1 15,0-23-35-15,18 19 0 16,8-17-2-16,10-1 1 15,7-8-1-15,9-2-1 16,3-7 0-16,0-5 0 16,0-5 1-16,-8-1-2 15,-9-5 1-15,-11 1 0 16,-12-1 0-16,-10 2-1 15,-15 3 1-15,-10 5-1 16,-11 9 0-16,-7 9 0 16,-7 11 0-16,-4 13 0 15,-4 13 0-15,1 7 0 16,6 7 0-16,6 9 1 0,12-4-1 15,16-2 1-15,16-6-2 16,16-14 0-16,23-7-4 16,11-24-3-16,19 1-9 15,-6-26-16-15,23-2-8 16,-14-14-1-16,11 1 1 15</inkml:trace>
  <inkml:trace contextRef="#ctx0" brushRef="#br3" timeOffset="59497.4031">7057 6210 106 0,'-26'17'39'15,"1"18"1"-15,-11-1-1 16,1 9-34-16,1 2-2 16,5 4-1-16,6 0 1 15,5-5 0-15,4-6-1 0,6-8 0 16,4-10-2-16,7-8 1 15,-3-12 0-15,24-15 0 16,-4-7-1-16,2-6-2 16,3-7 2-16,1-5-1 15,1-2 2-15,-1 3-2 16,-3 4 1-16,-6 7 0 15,-4 6 0-15,-1 10 0 16,-12 12-1-16,13 1 1 16,-10 10 0-16,0 7 0 15,2 0 0-15,4 1 0 16,2-2 1-16,4-2-1 0,5-7 1 15,5-5-1-15,3-7 1 16,4-7 0-16,1-8-1 16,4-2 1-16,0-4 0 15,-5-2-1-15,-3 3 1 16,-3 2 0-16,-7 5-1 15,-5 8 1-15,-14 9-1 16,5 15 1-16,-14 9-1 16,-2 6 0-16,-3 8 0 15,-3 3-1-15,3 8-1 16,0-5 0-16,10-2-2 15,4-12-2-15,20-2-8 16,-7-25-6-16,32 2-18 16,-6-22-2-16,15-4 1 15,-2-14-2-15</inkml:trace>
  <inkml:trace contextRef="#ctx0" brushRef="#br3" timeOffset="59685.4138">7873 6239 107 0,'-17'11'39'15,"-12"14"1"-15,4 24-1 16,-13 3-34-16,10 5 0 15,-1 1-2-15,9 1 0 16,8-5-2-16,9-8-1 16,10-10-4-16,7-22-7 15,20 1-13-15,-5-27-17 16,14-7 1-16,-5-22-2 15,8-6 2-15</inkml:trace>
  <inkml:trace contextRef="#ctx0" brushRef="#br3" timeOffset="59828.422">8010 5870 110 0,'-35'2'39'16,"5"11"-5"-16,6 12-22 16,2-12-51-16,15 14 2 15,-1-8-5-15,17 8 3 16</inkml:trace>
  <inkml:trace contextRef="#ctx0" brushRef="#br3" timeOffset="60362.4526">8682 6337 101 0,'9'-14'39'0,"-12"-8"0"16,-2 10-1-16,-16-6-32 16,-2 9-1-16,-8 3-2 15,-9 10-1-15,-8 10 1 16,-8 12 0-16,-3 6-1 15,-3 11 0-15,8 3 0 16,6 1 2-16,7-1-3 16,18-2 1-16,16-7-1 15,18-8-1-15,22-10-2 16,21-8 0-16,19-7-3 0,8-7-2 15,18 3-8-15,-5-22-14 16,13 5-11-16,-8-11 0 16,-1 4 0-16,-18-9 1 15</inkml:trace>
  <inkml:trace contextRef="#ctx0" brushRef="#br3" timeOffset="60729.4736">9214 6343 108 0,'-15'-10'39'16,"-16"0"1"-16,2 13-1 15,-12-1-33-15,3 11-2 16,-5 6 0-16,2 6-1 15,-2 6 0-15,7 4-2 16,5 0 2-16,7-1 0 16,9-2-1-16,10-6-2 15,11-7 0-15,9-8 0 0,13-13 0 16,6-9 0-16,6-8 0 15,4-6 0-15,1-8 0 16,-2 0 0-16,-3-2 0 16,-6 1 0-16,-10 8 0 15,-7 6 0-15,-8 10 0 16,-9 10 0-16,0 0 0 15,-19 22 0-15,5 2 0 16,2 6 0-16,5 2 0 16,6-2 0-16,11-3-3 15,9-9-1-15,19-7-7 16,0-20-4-16,26 2-4 15,-12-26-12-15,16-1-9 16,-2-17 0-16,4-5 0 0,-11-14 4 16</inkml:trace>
  <inkml:trace contextRef="#ctx0" brushRef="#br3" timeOffset="60917.4843">9858 5868 122 0,'-20'-1'41'0,"0"38"1"16,-16 6 1-16,-1 24-40 15,1 6 1-15,5 8-4 16,5 3 0-16,4-2 0 15,9-3 0-15,8-16-3 16,13-5-10-16,-7-23-2 16,21 4-12-16,-16-28-15 15,14-3 1-15,-9-19-2 16,6-8 3-16</inkml:trace>
  <inkml:trace contextRef="#ctx0" brushRef="#br3" timeOffset="61645.526">10793 6293 96 0,'0'0'37'0,"0"0"1"0,0 0-2 16,0 0-31-16,0 0-3 15,-13 25 1-15,0-1-1 16,0 6 1-16,-5 5 0 15,-1 6-2-15,0 3 2 16,0 0 1-16,4-6-2 16,0-3 2-16,2-9-3 15,7-5 3-15,4-11-3 16,2-10 3-16,8-12-4 15,4-9-1-15,0-9 2 16,6-5-2-16,-2-7 2 16,3-3-3-16,0-4 3 15,1 3-3-15,-3 8 3 0,-2 3-1 16,-2 10 0-16,-4 6 0 15,2 7 1-15,2 9-1 16,2 6-1-16,3 3 0 16,12 3-2-16,7-3-2 15,18 5-5-15,-4-16-8 16,24 9-19-16,-8-13-4 15,13 4 1-15,-8-11 0 16</inkml:trace>
  <inkml:trace contextRef="#ctx0" brushRef="#br3" timeOffset="62021.5475">11325 6376 106 0,'-30'33'38'0,"5"-10"1"15,19 1 0-15,7-5-35 16,25-11-1-16,13-8-1 15,14-3 0-15,11-7-1 16,4-4 0-16,3-5 1 16,-1-2-2-16,-10-2 1 15,-10 0 0-15,-14-1 0 16,-14-2 0-16,-14 2-1 15,-13 3 1-15,-14 4 0 16,-8 6-1-16,-15 6 0 16,-6 10 1-16,-7 11-1 15,-4 8 0-15,1 9 1 16,2 8-1-16,9 7 1 15,10 1 1-15,17-1-3 0,19-4 1 16,24-7-4-16,16-12-1 16,31 1-11-16,-1-26-12 15,23 2-12-15,2-18-1 16,11-2 1-16,-8-12 0 15</inkml:trace>
  <inkml:trace contextRef="#ctx0" brushRef="#br3" timeOffset="62397.569">12325 6284 104 0,'-39'-7'39'0,"-3"14"1"16,-15 1-1-16,4 10-32 16,-7 11-1-16,4 7-1 0,2 3-1 15,12 5-1-15,8-2-1 16,15-3 2-16,9-7-2 15,15-7-2-15,15-9 0 16,11-9 0-16,13-14 0 16,6-8 0-16,3-10 0 15,2-4 0-15,-1-6 0 16,-5 1 0-16,-6-3 0 15,-11 6 0-15,-9 5 0 16,-5 6 0-16,-8 7 0 16,-10 13 0-16,0 0 0 15,-4 16 0-15,-1 7 0 16,0 8-2-16,5 4-2 15,0 1 1-15,14 3-5 0,-1-13-3 16,26 8-9-16,-9-25-10 16,22 3-10-16,3-22 2 15,10 0-1-15,-4-14 0 16</inkml:trace>
  <inkml:trace contextRef="#ctx0" brushRef="#br3" timeOffset="62633.5825">12974 6259 99 0,'-33'-9'39'0,"1"21"2"15,-14-1-1-15,6 10-27 16,-3 9-7-16,5 7-2 16,6 0 0-16,9 2-2 15,12-3 0-15,16-6-1 0,16-11-2 16,15-8-1-16,19-11-1 15,10-14-2-15,17-8-2 16,2-20-6-16,19 5-11 16,-13-26-15-16,12 2-1 15,-15-15 1-15,0 2 1 16</inkml:trace>
  <inkml:trace contextRef="#ctx0" brushRef="#br3" timeOffset="62809.5925">13685 5807 96 0,'-39'16'41'15,"-1"29"-1"-15,-13 6 2 16,8 22-26-16,1-2-10 15,6 7-4-15,6-1 2 16,9-2-3-16,7-4-3 0,6-10 1 16,8-4-4-16,-3-21-8 15,15 4-11-15,-13-24-17 16,7-4 2-16,-4-12-2 15,-1-19 2-15</inkml:trace>
  <inkml:trace contextRef="#ctx0" brushRef="#br3" timeOffset="63151.6121">13187 6252 117 0,'-1'14'40'0,"18"8"1"15,2-17-5-15,15 5-32 16,8-6-1-16,11-3 0 15,4-7-1-15,5-4 0 0,-1-2 0 16,-1-3-1-16,-6 0 0 16,-8 2 0-16,-11 3-1 15,-8 3 2-15,-8 7-2 16,-9 7 0-16,-8 9 0 15,-9 10 0-15,-12 3 0 16,1 11 0-16,-7 2 0 16,2 8 0-16,-2-2-2 15,3-5 1-15,5-3-4 16,6-15-3-16,20-1-7 15,-9-24-6-15,31-11-14 16,-6-19-5-16,13-5 0 16,-3-17-2-16</inkml:trace>
  <inkml:trace contextRef="#ctx0" brushRef="#br3" timeOffset="63299.6206">13896 5878 118 0,'-20'12'40'15,"-9"3"1"-15,15 11-5 16,6 1-41-16,2-8-13 15,23 12-20-15,-3-9-2 16,21 7-1-16,4-14 0 16</inkml:trace>
  <inkml:trace contextRef="#ctx0" brushRef="#br3" timeOffset="63952.6579">14255 6156 111 0,'-35'24'41'0,"-16"-4"1"15,5 14-1-15,-2-2-37 16,4 7 1-16,3 2-2 15,7-1 0-15,11-2-1 16,13 1-1-16,11-9-1 16,14-4 0-16,8-11-1 15,8-8 0-15,7-12-2 16,3-10 1-16,4-5 0 15,-3-12-1-15,0-5 1 16,-8-7 0-16,1 2 0 16,-6-4 0-16,-6 4 2 15,-5 5 0-15,-5 6 0 16,-2 5 1-16,-5 8 0 15,-6 18 1-15,7-12 0 0,-7 12 0 16,9 11 0-16,3-2 0 16,1 1 0-16,7 1 0 15,2-1 0-15,4 1-1 16,-1 0 0-16,-2 2 1 15,-2 1-2-15,-7 4 0 16,-8 5 0-16,-10 3 0 16,-10 3 0-16,-4 2 0 15,-9 1 0-15,3-2 0 16,0-1 0-16,0-1 0 15,7-10 0-15,11-6 0 16,6-12 0-16,27-5 0 0,2-10 0 16,6-7 0-16,7-5 0 15,5-5 0-15,1 3 0 16,-2 2 0-16,-9 6 0 15,-7 8 0-15,-12 12 0 16,-7 7 0-16,-10 10 0 16,-6 5 0-16,-4 3 0 15,-3 4 0-15,6-1 0 16,-1-7-7-16,17 1-4 15,0-17-2-15,22 3-4 16,-8-18-3-16,27 5-6 16,-13-21-8-16,17 3-4 15,-6-9 2-15,1-2 5 16</inkml:trace>
  <inkml:trace contextRef="#ctx0" brushRef="#br3" timeOffset="64267.6759">15223 6135 110 0,'7'-14'40'16,"-21"-3"1"-16,4 20 0 15,-17 4-35-15,4 9-2 16,-3 3 0-16,0 5-2 15,2 3 0-15,4-1 0 16,6-1-1-16,7-5 1 16,11-4-2-16,8-5 0 15,8-1 0-15,6-6 0 16,5 0 0-16,1-1 0 15,-3 2 0-15,0 1 0 16,-7 5 0-16,-8 4 0 16,-13 5 0-16,-10 5 0 15,-9 2 0-15,-8 4 0 0,-3 2 0 16,-6-3 0-16,5 1-6 15,-3-12-3-15,18 3-5 16,-6-23-3-16,21 1-5 16,-5-14-13-16,19-7-7 15,0-16-1-15,8-10 6 16</inkml:trace>
  <inkml:trace contextRef="#ctx0" brushRef="#br3" timeOffset="65071.7216">16388 6248 69 0,'10'-12'38'16,"-13"-5"0"-16,0 7 0 15,-15-10-11-15,-4 12-23 16,-8 4-1-16,-5 10 1 16,-10 7-1-16,-3 11 0 15,-9 6 0-15,2 9 0 16,5 5-1-16,5 0 0 15,9 2-1-15,17-1 0 0,17-6-1 16,17-7 0-16,22-5-2 16,13-12-4-16,24 2-7 15,-1-22-12-15,27 1-14 16,-5-14 0-16,11 0-1 15,-10-10-1-15</inkml:trace>
  <inkml:trace contextRef="#ctx0" brushRef="#br3" timeOffset="65477.745">17009 6235 99 0,'-21'-6'38'0,"-13"-2"2"16,4 13-2-16,-13-1-31 15,3 13-3-15,-9 2-1 0,0 9 0 16,-5 8 0-16,-1 3 0 15,3 2 0-15,9 3-2 16,9-3 1-16,14-6 1 16,18-8-2-16,22-11 0 15,23-15-1-15,16-11 0 16,17-12 1-16,5-13-1 15,8-7 0-15,-3-6-2 16,-7-1 2-16,-11 1 0 16,-17 6 0-16,-14 6 0 15,-15 9 0-15,-15 10-1 16,-7 17 1-16,-15 0 0 15,-4 16-1-15,-4 10 1 16,-1 7 0-16,3 5-1 16,7 4-1-16,4-4-2 0,14-1-1 15,7-12-3-15,20 5-8 16,-3-23-5-16,28 6-13 15,-8-20-5-15,12-1 0 16,-4-11 1-16</inkml:trace>
  <inkml:trace contextRef="#ctx0" brushRef="#br3" timeOffset="65830.7653">17609 6272 90 0,'-25'2'36'16,"10"16"2"-16,-13-3 0 15,9 15-27-15,-10-3-6 0,6 8 1 16,-5-4-2-1,7 2 0-15,2-5-1 0,10-3 0 16,6-11-1-16,3-14 0 16,23 3-1-16,2-16-1 15,9-8 1-15,5-9 0 16,4-3 0-16,5-5-1 15,-5 0 1-15,1 4 0 16,-9 4 0-16,-6 7-1 16,-3 8 1-16,-9 9-1 15,-4 11 1-15,-8 10-1 16,-2 10-1-16,-6 6-1 15,-1 10-2-15,0-2-4 16,10 12-5-16,-9-19-5 16,23 13-11-16,-8-21-10 0,19-3-3 15,4-13 1-15,15-8 3 16</inkml:trace>
  <inkml:trace contextRef="#ctx0" brushRef="#br3" timeOffset="66777.8195">18912 5729 90 0,'22'-29'35'0,"-8"1"3"15,4 11-2-15,-18 17-31 16,0 0-2-16,0 22 0 15,-9 11 1-15,-10 9 2 16,0 13-1-16,-9 9-1 16,0 12 0-16,-4 2 0 0,2 3-1 15,-2-3 1-15,3 1-3 16,5-9-1-16,1-4 1 15,10-11-2-15,3-13 3 16,6-9-2-16,7-12 0 16,-3-21 0-16,24 6 0 15,-6-17 0-15,3-12 0 16,1-8 0-16,1-2-1 15,2-8 1-15,1 0 0 16,-1-1 1-16,1 4-1 16,0 5 0-16,3 4 0 15,-1 9 0-15,-1 9 1 16,4 10-1-16,-4 9 0 15,0 9 0-15,-4 7 0 0,-4 9-1 16,-5 1 2-16,-12 5-1 16,-7 4 0-16,-14 0 0 15,-14-3 2-15,-11-1-2 16,-11-5 2-16,-7-4-3 15,-4-8 0-15,6-6-2 16,3-16-3-16,24 1-8 16,4-25-9-16,38 3-7 15,6-16-13-15,30 1 3 16,8-10-2-16,23 2 4 15</inkml:trace>
  <inkml:trace contextRef="#ctx0" brushRef="#br3" timeOffset="67141.8403">19345 6330 110 0,'-9'26'39'16,"3"-12"1"-16,21 3 0 15,4-9-37-15,22-5 0 16,13-7-1-16,9-2 0 15,1-4 0-15,1-3 0 16,-5-5-1-16,-11 1 0 16,-11-4 1-16,-15 0-1 15,-18 2 0-15,-11 0-1 16,-13 3 1-16,-9 7-1 15,-11 10 1-15,-7 8-1 0,-6 14 0 16,-1 11 0-16,-1 9 1 16,6 9 0-16,7 1-1 15,12 3 2-15,18-4-2 16,16-13-3-16,34-5-6 15,11-20-3-15,36 2-9 16,-1-27-14-16,28-2-7 16,9-13-2-16,18-3 2 15</inkml:trace>
  <inkml:trace contextRef="#ctx0" brushRef="#br3" timeOffset="67738.8745">20946 6260 104 0,'-6'-13'38'16,"-4"9"1"-16,-18 0-2 15,-3 7-33-15,-9 4-1 16,3 6-1-16,-1 3 0 16,7 2-1-16,4 2 1 15,10-1-1-15,9-2 0 16,15-2 0-16,10-4 0 15,11-2 0-15,6-2-1 16,8 0 1-16,2 0-1 16,-1 1 1-16,-5 1-1 15,-5 7 1-15,-12 4-1 16,-10 4 2-16,-12 3-2 15,-11 2 2-15,-11 2-1 0,-5-1 0 16,-3-1 0-16,0-6 0 16,3-3-2-16,3-8-2 15,13-3-1-15,12-9-7 16,15-7-6-16,4-17-16 15,22 4-7-15,6-14-1 16,15 0 2-16</inkml:trace>
  <inkml:trace contextRef="#ctx0" brushRef="#br3" timeOffset="68354.9097">21398 6271 105 0,'-12'19'38'0,"-5"-2"2"16,6 13-2-16,-1-4-33 15,-1 9 0-15,2 2-1 16,3 1 1-16,-2 0-2 16,4-3 0-16,-2 0-1 15,1-6 0-15,-1-5-1 16,3-4 1-16,1-9-2 15,4-11 2-15,0 0-2 16,0 0 0-16,3-19 0 16,3-4-2-16,2-4 2 15,0-5-1-15,5-6 1 16,0-3-1-16,3-3 1 15,4 1-2-15,2 0 3 0,5 4-2 16,2 7 2 0,0 4-1-16,1 9 0 0,1 10 0 15,-2 9 0-15,-4 8 0 16,-3 7 0-16,-8 8 0 15,-5 1 0-15,-7 3 0 16,-5 2-1-16,-7-1 1 16,-9 0 0-16,-6 1-1 15,-4-6 1-15,-7 0 0 16,0-4 0-16,-1-2 0 15,0-3-1-15,7-1 2 16,1 0 0-16,3 4 0 16,5 4-1-16,0 9 1 15,1 8-1-15,-1 13 2 0,-6 9-2 16,-3 9 0-16,-7 5-1 15,-4 5 2-15,1-4-2 16,0-9-2-16,11-7-1 16,5-17-3-16,23-12-5 15,1-30-6-15,44-1-5 16,-7-29-13-16,22-5-3 15,4-17 0-15,11-4 2 16</inkml:trace>
  <inkml:trace contextRef="#ctx0" brushRef="#br3" timeOffset="68761.9327">21661 6451 110 0,'0'0'39'0,"29"15"2"16,-10-16-3-16,21 3-33 15,4-8-1-15,11-1 0 16,4-6-1-16,3 0-2 16,0-7 1-16,1 0-1 15,-7 0 0-15,-10-2 0 16,-10-2-1-16,-11 2 1 15,-10 2-1-15,-10 3 1 16,-13 4-1-16,-8 8 0 16,-11 4 0-16,-4 7 0 15,-10 11 0-15,-2 9 0 16,-4 3 1-16,2 9-1 15,5 1 0-15,8 1 2 0,12-1-2 16,12-3 0-16,17-5-3 16,14-9-1-16,20-2-3 15,6-18-4-15,25 7-6 16,-11-23-10-16,19 8-12 15,-11-18 0-15,6 3 1 16,-11-7 1-16</inkml:trace>
  <inkml:trace contextRef="#ctx0" brushRef="#br3" timeOffset="69120.9534">22645 6312 119 0,'-14'-12'39'0,"-13"-2"1"16,0 16-1-16,-5 3-34 16,-5 11-1-16,-3 7-1 15,1 10-1-15,4 5 2 0,4 3-4 16,8-4 0-16,10-4 0 15,12-10 0-15,13-9 0 16,12-14 0-16,16-14 0 16,9-15 0-16,8-6 0 15,6-15 0-15,2-6 0 16,1-9 0-16,-1-3 0 15,-7 2 0-15,-9 5 0 16,-10 11 0-16,-12 10 0 16,-14 16 0-16,-13 24 0 15,0 0 0-15,-30 41 0 16,1 9 0-16,-2 7 0 15,3 7 0-15,4-2 0 16,14 6-10-16,3-20-3 0,25 4-5 16,-4-31-5-16,31 8-11 15,-7-21-7-15,16-4 0 16,-1-9 2-16,12-4 6 15</inkml:trace>
  <inkml:trace contextRef="#ctx0" brushRef="#br3" timeOffset="69679.9855">23611 6330 105 0,'6'-18'37'0,"-6"18"2"16,-7-10-2-16,7 10-33 15,-11 9 0-15,-1 6-1 16,-4 4 1-16,4 7-1 15,0 2 0-15,2 3 0 16,2-3 0-16,11-1-1 16,2-5 0-16,10-6-1 0,7-8 0 15,7-6 0-15,5-10 0 16,4-5 1-16,4-7-2 15,0-4 0-15,-4-1 0 16,-3-3 0-16,-4 1 0 16,-7 7 0-16,-5 1 0 15,-5 7 0-15,-14 12-2 16,10-7 2-16,-10 7-1 15,-5 18-1-15,2 2 0 16,-2-1-1-16,3 10-3 16,-5-5-4-16,19 9-6 15,-12-17-8-15,20 8-14 16,-2-12-3-16,12 0 2 15,1-13 0-15</inkml:trace>
  <inkml:trace contextRef="#ctx0" brushRef="#br3" timeOffset="70247.0177">24282 6387 107 0,'-23'19'39'0,"4"12"2"15,-7-3-3-15,11 12-31 16,-10 0-2-16,9 4-1 15,0-5-1-15,4-1-1 16,4-7 0-16,6-6-1 16,2-11-1-16,0-14 0 15,17 2 0-15,-4-16-1 0,5-8 1 16,-1-8-2-16,1-7 1 15,2-8 0-15,0-1-1 16,-3-6 0-16,-1-2 1 16,1 1-1-16,0 3 1 15,0 7 0-15,0 7 1 16,2 8 0-16,1 11 1 15,3 10-1-15,-1 10 1 16,1 8 0-16,-2 6 0 16,3 3 0-16,1 3 0 15,-3 2-1-15,-6-1 0 16,-6 1 1-16,-7-2 0 15,-9 0-1-15,-9-4 1 16,-9 2-1-16,-12 0 1 0,-5 0 0 16,-6-1-1-16,-2 2 2 15,-1 2-2-15,5 5 2 16,1 5-1-16,6 3 1 15,4 6 0-15,4 6-2 16,5 3 0-16,3 4 0 16,0 2 0-16,5-4 0 15,7-1-3-15,-2-13-3 16,20 0-6-16,-4-24-4 15,26 3-6-15,-2-30-13 16,26-4-6-16,7-17-1 16,14-5 2-16</inkml:trace>
  <inkml:trace contextRef="#ctx0" brushRef="#br3" timeOffset="70413.0274">24992 6640 133 0,'0'0'46'15,"-17"14"-4"-15,-9-14-8 16,0-3-34-16,14 9-7 15,-11-13-8-15,23 7-5 16,-24-3-14-16,24 3-11 16,-19-4 1-16,19 4-1 15</inkml:trace>
  <inkml:trace contextRef="#ctx0" brushRef="#br4" timeOffset="76470.3739">1542 7584 68 0,'-6'-23'36'0,"0"8"-2"0,-9-3 2 16,-3 10-21-16,-13 0-8 15,0 12 0-15,-11 3-2 16,-3 13-1-16,-6 5 0 15,-1 13 0-15,-4 5-1 16,8 6 0-16,5 3-1 16,9 5 0-16,11-2-1 15,14 3 0-15,16-2 0 16,14-7-2-16,17-5 0 15,12-12-2-15,13-9-2 16,6-27-7-16,20-4-23 16,-3-27-3-16,10-9 0 15,-8-21 0-15</inkml:trace>
  <inkml:trace contextRef="#ctx0" brushRef="#br4" timeOffset="76876.3971">1998 7228 102 0,'-27'-13'37'0,"6"26"2"15,-12 5-2-15,7 16-30 16,-7 12-3-16,6 14 0 16,3 7-1-16,1 8-1 15,3 3 1-15,3-1-2 16,5-3 1-16,3-6-1 15,6-8 0-15,3-7 0 16,4-12-1-16,9-13 0 0,3-14 1 16,8-11-1-16,4-13 1 15,4-8-1-15,4-11 1 16,1-7-1-16,-1-1 1 15,-3 3-1-15,-4 2 1 16,-7 9-1-16,-7 9 0 16,-5 13 0-16,-2 12 1 15,-7 11-1-15,-2 9 0 16,1 11 0-16,0 5-1 15,3-1-1-15,6-1-1 16,4-7-2-16,11-6-1 16,3-20-9-16,22 3-19 15,-7-24-6-15,14-4 1 16,-7-12 0-16</inkml:trace>
  <inkml:trace contextRef="#ctx0" brushRef="#br4" timeOffset="77267.4194">2475 7836 106 0,'-22'19'38'16,"-4"-1"1"-16,13 8-1 16,-5-5-34-16,18 3 1 15,6-3-3-15,13-4 1 16,11-7 0-16,6-5-2 15,10-6 1-15,2-8-1 16,-1-5-1-16,1-7 1 16,-9-3 0-16,-7-6-1 15,-10 0 1-15,-8-1 0 0,-14 3-1 16,-9 5 1-16,-9 6-1 15,-11 11 0-15,-10 9 0 16,-6 11 1-16,-2 13-1 16,-1 7 0-16,3 9 0 15,7 6 0-15,11-3 0 16,10-3-1-16,18-3 1 15,15-9-3-15,17-9 0 16,11-13-3-16,16 0-6 16,-6-28-12-16,20 5-14 15,-8-13 0-15,6 1-2 16,-13-9 2-16</inkml:trace>
  <inkml:trace contextRef="#ctx0" brushRef="#br4" timeOffset="77808.4504">3141 7809 107 0,'-4'-10'38'0,"4"10"1"16,-13 9-2-16,8 8-31 15,-10 4-1-15,1 8-2 16,-3 4-1-16,2 8 1 16,-1-1-2-16,3-3 0 15,1-5 0-15,5-5-2 16,3-8 2-16,7-7-1 15,-3-12 0-15,20-12 0 16,0-7 1-16,3-9 0 16,2-4-1-16,3-5 1 15,-1-2 0-15,-3-1-1 16,-2 9 1-16,-6 4-1 15,-2 6 0-15,-7 5 0 0,-7 16 0 16,0 0 0-16,12-4 0 16,-10 16 0-16,3 2 0 15,2 1 0-15,6 0-1 16,7-2 1-16,5-1 0 15,7-6 1-15,5-5-1 16,1-7 0-16,3-5 1 16,-1-3-1-16,0-7 1 15,-6-1-1-15,-3-2 1 16,-5 1-1-16,-3 1 0 15,-8 3 0-15,-2 6 0 16,-13 13 0-16,0 0-1 16,6 15 0-16,-11 9 1 15,-5 10-1-15,-3 6 0 0,2 2 1 16,-1 2-1-16,6 0-1 15,5-8-1-15,7-17-2 16,14-3-6-16,7-25-6 16,27 0-16-16,-8-21-6 15,18-3 0-15,-8-18-1 16</inkml:trace>
  <inkml:trace contextRef="#ctx0" brushRef="#br4" timeOffset="77989.4607">4205 7610 112 0,'-13'31'40'16,"-10"0"0"-16,3 13-1 15,-7 4-35-15,10-1-1 16,-1 1-2-16,7-4-1 0,6-5-1 16,4-12-3-16,15 0-9 15,-14-27-17-15,28 9-10 16,-13-22 1-16,9-2-1 15,-5-16 1-15</inkml:trace>
  <inkml:trace contextRef="#ctx0" brushRef="#br4" timeOffset="78116.4677">4199 7554 101 0,'-26'-44'40'15,"4"14"0"-15,-5 4-3 16,8 10-27-16,5 18-24 16,-4-2-21-16,18 0-4 15,-5 17 0-15,22 0-2 0</inkml:trace>
  <inkml:trace contextRef="#ctx0" brushRef="#br4" timeOffset="78647.4984">5017 7724 82 0,'14'-15'37'16,"1"4"0"-16,-18-9 2 16,3 8-28-16,-16-9-2 15,1 9-2-15,-17 0-2 16,-7 10 0-16,-12 3-1 15,-1 13-1-15,-6 7-1 0,4 7-1 16,5 8 1-16,6 3-1 16,14 2-1-16,17-2 0 15,15-1 0-15,17-8-2 16,18-2-1-16,13-12-2 15,15 1-5-15,1-17-13 16,19 6-15-16,-9-15-2 16,9 4 1-16,-14-12-1 15</inkml:trace>
  <inkml:trace contextRef="#ctx0" brushRef="#br4" timeOffset="79030.5203">5436 7694 104 0,'-7'-20'38'15,"-13"-2"2"-15,5 14-2 0,-9 1-33 16,-1 13 0-16,-4 4-1 15,-2 12-1-15,-1 7 0 16,1 7 0-16,1 5-1 16,8 0 0-16,2 1-1 15,10-6 1-15,7-3-1 16,11-12-1-16,7-10 1 15,11-11-1-15,11-11 0 16,2-9 1-16,6-9-1 16,1-6 0-16,-2-2 2 15,-3-2-2-15,-7 6 0 16,-10 3 0-16,-7 9 0 15,-7 9 0-15,-10 12 0 0,0 0 0 16,-17 28 0-16,8-4 0 16,3 3 0-16,6-1-3 15,6 0 0-15,10-8-1 16,17-6-5-16,5-25-4 15,26 0-7-15,-7-28-15 16,19-1-5-16,-7-17 0 16,9-3 0-16</inkml:trace>
  <inkml:trace contextRef="#ctx0" brushRef="#br4" timeOffset="79205.5303">6209 7183 115 0,'-33'24'40'0,"3"26"2"15,-14 9-2-15,6 13-36 0,1 7-1 16,9 3-2-16,8-4-2 15,8-14-4-15,16 2-8 16,-1-28-11-16,17 0-16 16,-5-22-2-16,13-4-1 15,-6-21 1-15</inkml:trace>
  <inkml:trace contextRef="#ctx0" brushRef="#br4" timeOffset="79949.5729">6983 7568 99 0,'0'0'37'0,"3"12"1"15,7 11-4-15,-17 2-31 16,4 7 1-16,-3 4-1 15,3 7 0-15,-4-3 0 16,3 3 0-16,-3-6-1 16,6-6 0-16,-2-7 0 15,2-7 0-15,1-6-1 0,0-11 0 16,0 0 1-16,4-15-1 15,0-8 0-15,-1-6 0 16,-1-8 0-16,3-5-1 16,1-3 1-16,1-1-1 15,1 4 0-15,2 2 1 16,1 7-1-16,2 6 0 15,5 10 0-15,3 5-1 16,2 7 1-16,4 5-1 16,4 5-2-16,3-1-1 15,10 5-3-15,-4-7-6 16,20 10-14-16,-13-13-12 15,10 3-1-15,-9-10 0 16,4 4 2-16</inkml:trace>
  <inkml:trace contextRef="#ctx0" brushRef="#br4" timeOffset="80309.5934">7522 7642 95 0,'-15'26'37'0,"3"-6"2"15,14 3-2-15,-2-23-32 16,29 16-2-16,4-15 1 15,14-2-1-15,5-10 0 16,8-2-1-16,2-7 0 16,-6-3-1-16,-4 0 1 15,-9-1-1-15,-13-1 0 0,-11 2 1 16,-11 1-1-1,-13 3-1-15,-8 4 1 0,-6 5 0 16,-10 6-1-16,-5 8 0 16,-6 11 0-16,0 8 0 15,-2 10 0-15,5 9 0 16,5 5 0-16,8 3 0 15,10 2-1-15,16-6-1 16,18 0-2-16,9-16-4 16,24 1-10-16,-2-22-21 15,23-2 1-15,-1-18-1 16,13-5 0-16</inkml:trace>
  <inkml:trace contextRef="#ctx0" brushRef="#br4" timeOffset="80677.6145">8502 7502 112 0,'-33'-10'39'15,"0"16"1"-15,-15-2-2 16,1 18-34-16,0 6 0 16,4 9 0-16,-1 6-2 15,12 3 1-15,3-1-2 16,12-2 0-16,13-3 0 15,8-10 0-15,13-12 0 16,10-11 0-16,13-13-1 16,4-10 0-16,9-12 1 15,2-8-1-15,-5-6 2 16,-1-2-2-16,-7 0 0 15,-9 9 0-15,-9 3 0 0,-9 9 0 16,-11 12 0-16,-4 11 0 16,0 0 0-16,-18 28-2 15,11-1 1-15,0 6-2 16,7 5-1-16,0-3-2 15,17 8-6-15,-5-20-7 16,26 9-16-16,-9-20-6 16,19-4 1-16,-1-15-1 15</inkml:trace>
  <inkml:trace contextRef="#ctx0" brushRef="#br4" timeOffset="80918.6283">9111 7524 87 0,'-19'1'40'0,"-13"1"0"16,3 15 1-16,-13-6-16 15,8 16-20-15,1 2 0 16,5 5-2-16,6 4-1 16,14 0 0-16,8-5-1 15,15-8 0-15,13-6-2 16,11-11-1-16,18-9-2 15,7-18-4-15,19 1-6 16,-8-27-13-16,14 3-14 16,-7-14 1-16,2 3-1 15,-12-15 2-15</inkml:trace>
  <inkml:trace contextRef="#ctx0" brushRef="#br4" timeOffset="81121.6399">9791 7090 96 0,'-18'-7'39'0,"3"22"3"15,-15 5-3-15,8 31-16 16,-9-4-19-16,-2 13-2 15,-2 5 0-15,7 8-1 16,-1 0-1-16,5 2-1 16,7-2 0-16,4-11-1 15,6-3-3-15,0-17-8 16,17 3-17-16,-10-27-10 15,11-4 0-15,-11-14-1 16,14-17 0-16</inkml:trace>
  <inkml:trace contextRef="#ctx0" brushRef="#br4" timeOffset="81452.6589">9511 7460 113 0,'0'0'41'0,"0"0"1"15,11 23-1-15,-11-23-36 16,24 12-1-16,0-8-1 15,9-3 0-15,-1-4-2 16,9-2 1-16,-2-2-2 16,-1-1 0-16,1 0 0 15,-5 2 0-15,-5 3 0 16,-2 3 0-16,-7 5 0 15,-5 6 0-15,-7 6 0 16,-3 7 0-16,-9 9 0 16,-3 4 0-16,0 3 0 0,-2 4 0 15,1-3 0-15,-1-4-5 16,12-1-6-16,-3-23-3 15,21 3-8-15,-12-28-19 16,19-3 1-16,-1-18-2 16,7-8 2-16</inkml:trace>
  <inkml:trace contextRef="#ctx0" brushRef="#br4" timeOffset="81610.6679">10086 7233 103 0,'-26'-24'41'0,"6"23"1"15,-8 2-3-15,12 18-19 16,4-3-22-16,6 0-3 15,17 8-4-15,-6-10-21 0,28 12-10 16,0-13 0-16,20 5-2 16,0-8 2-16</inkml:trace>
  <inkml:trace contextRef="#ctx0" brushRef="#br4" timeOffset="82262.7052">10474 7424 108 0,'-13'8'40'16,"-4"10"1"-16,-18-6 0 15,7 12-34-15,-12 0-3 16,0 10 0-16,0 2-1 15,5 3-1-15,7 1-1 16,10-1 0-16,12-2 0 16,11-8 1-16,13-8-2 15,10-12 0-15,10-11-2 0,5-13 1 16,5-9-1-16,-3-13 1 15,1-2-1-15,-5-8 0 16,-6-1 1-16,-8 0 0 16,-5 5 1-16,-9 7-1 15,-7 8 2-15,-5 8-1 16,-6 7 2-16,5 13-1 15,-10-6 0-15,10 6 1 16,-5 14-1-16,10-2 0 16,5-2 0-16,6 0 0 15,9 1 1-15,5-1-2 16,0 0 0-16,1 3 0 15,-3 3 0-15,-2 4 0 0,-9 5 0 16,-11 5 0 0,-7 5 0-16,-5 3 0 0,-9 2 0 15,0-1 0-15,-4-4 0 16,4-7 0-16,3-5 0 15,9-13 0-15,3-10 0 16,19-12 0-16,6-12 0 16,5-6 0-16,8-8 0 15,5-1 0-15,0-1 0 16,0 5 0-16,-6 8 0 15,-8 9 0-15,-9 13 0 16,-8 8 0-16,-7 12 0 16,-8 8 0-16,-2 6 0 15,-6 3 0-15,5 3 0 0,-3-2 0 16,7-1 0-1,0-8-9-15,12 3-3 0,-10-27-2 16,28 22-4-16,-14-32-4 16,24 13-9-16,-9-20-9 15,12-4 1-15,-4-9 4 16,4-7 3-16</inkml:trace>
  <inkml:trace contextRef="#ctx0" brushRef="#br4" timeOffset="82638.7267">11554 7421 121 0,'-17'4'41'16,"-12"-5"0"-16,7 11-9 0,-4-4-28 15,0 4 0-15,3 2-1 16,7 5-1-16,3 3 0 15,7 4 0-15,5-2-1 16,7 1 1-16,6-3-2 16,6-3 0-16,4-4 0 15,5-3 0-15,-2-5 0 16,2-1 0-16,-3 1 0 15,-5 0 0-15,-4 3 0 16,-9 3 0-16,-10 5 0 16,-5 3 0-16,-8 4 0 15,-8 1 0-15,-3 3 0 16,-3-3-4-16,1 0-1 15,-1-10-5-15,12 2-2 0,-9-23-6 16,28 7-8-16,-18-20-15 16,21-6 0-16,-3-17-1 15,7-10 3-15</inkml:trace>
  <inkml:trace contextRef="#ctx0" brushRef="#br4" timeOffset="83659.7851">12472 7220 100 0,'14'-24'37'0,"-8"-2"2"15,7 17-8-15,-12-6-25 16,-1 15-2-16,0 0 0 15,0 0 0-15,-2 24-1 16,-5 9-2-16,-6 7 1 16,-1 7-1-16,-1 10 0 0,0 7-1 15,-5 3 0-15,2 0 0 16,1-4 0-16,3-6 1 15,4-9 0-15,4-5-1 16,6-14 1-16,3-9 0 16,-3-20 0-16,25 0-1 15,-6-20 1-15,0-4 0 16,3-7 0-16,3-4 0 15,-2 0-1-15,-1 3 0 16,-5 4 1-16,-1 6-1 16,-2 13 0-16,-3 8 0 15,-1 8 0-15,-3 9-1 16,3 7 0-16,1 1 0 15,9 6-3-15,-2-2-1 0,11 3-2 16,1-13-3-16,20 8-9 16,-14-24-17-16,17 6-1 15,-10-14-3-15,7-1 3 16</inkml:trace>
  <inkml:trace contextRef="#ctx0" brushRef="#br4" timeOffset="84050.8075">13087 7588 87 0,'-1'-35'36'15,"4"10"0"-15,-9-4 2 16,2 12-32-16,-6 2 0 15,10 15-1-15,-30 3-1 16,8 16 0-16,-7 6 0 16,-3 13-1-16,-1 5-1 15,-1 6 1-15,3 1-1 0,5-2 0 16,9-5-1-16,10-4 0 15,11-10 0-15,14-11 0 16,12-12-1-16,10-10 1 16,7-15-1-16,3-5 0 15,2-11 1-15,-2-4-1 16,-4-4 0-16,-10 1 0 15,-11 1 1-15,-10 10-1 16,-11 5 0-16,-6 11 0 16,-10 10 0-16,-3 10 0 15,-1 9-1-15,-1 6 1 16,3 7-2-16,4 2-1 15,10 4-1-15,5-6-2 16,12 5-3-16,4-18-6 16,20 11-9-16,-11-20-14 0,20 4 0 15,-6-17-1-15,4 0 1 16</inkml:trace>
  <inkml:trace contextRef="#ctx0" brushRef="#br4" timeOffset="84636.841">13591 7567 71 0,'0'0'38'0,"-25"-4"-1"15,14 17 2-15,-11-1-16 16,7 14-19-16,-1 5 0 16,2 10 0-16,0 0-2 15,2 4 1-15,1-1-1 16,3-2 0-16,2-9-1 0,2-6 0 15,4-8-1-15,0-9 1 16,0-10-1-16,17-11 0 16,-3-11 0-16,1-4 0 15,5-10 1-15,-2-6-1 16,4-5 0-16,0-5 1 15,-1 3-1-15,-1 0 0 16,2 6 0-16,-3 7 1 16,5 6-1-16,-4 6 0 15,2 12 1-15,-1 7-1 16,2 9 0-16,-2 6 1 15,-1 3-1-15,-4 6 0 16,2 2 0-16,-8 3 0 16,-1 2 0-16,-5 2-1 15,-8 0 1-15,-2 0 0 0,-9-1-1 16,-3 0 1-16,-9-3 0 15,-1-4 0-15,-4-1 0 16,0-4-1-16,-1-1 1 16,3-3 0-16,1-1 0 15,2-1 0-15,7 3-1 16,1 3 1-16,5 4 0 15,-1 7 0-15,1 7 0 16,4 8 1-16,-3 5-1 16,1 1-1-16,3 1-1 15,1-4-4-15,9 2-3 16,-4-20-8-16,20 6-9 15,-17-32-14-15,36 3-1 0,-7-21 0 16,15-4 1-16</inkml:trace>
  <inkml:trace contextRef="#ctx0" brushRef="#br4" timeOffset="85297.8788">14286 7482 109 0,'-12'0'41'16,"-8"7"0"-16,7 14-1 16,-2 6-37-16,-2 8-1 15,-3 6 0-15,1 4 0 0,1 2-1 16,2 4 0-16,-2-4-1 15,6-5 1-15,0-5-1 16,4-12 0-16,2-5 0 16,6-20 0-16,0 0 0 15,0 0 0-15,16-24 0 16,-3-2 0-16,2-10 0 15,4-4 0-15,2-8 0 16,3-4 0-16,-1 1 0 16,6 0 0-16,-4 5 0 15,6 6-1-15,-4 6 1 16,2 9 1-16,-1 10-1 15,0 6 0-15,-1 9 0 16,-2 4 0-16,-2 7 0 16,0 3 0-16,-2 2 0 0,-2 2 0 15,-5 5-1-15,-6 1 1 16,-8 1-1-16,-8 3 0 15,-10-1 0-15,-7 3 1 16,-9-2-1-16,-6-1 0 16,-7 1 1-16,0-4-1 15,-1-3 1-15,3-3 0 16,3 0 0-16,4-1 0 15,6 1-1-15,4 3 2 16,4 5-1-16,5 8 1 16,1 7-1-16,-1 6 0 15,3 5 0-15,1 2 0 16,1 2 0-16,2 1-1 15,2-5-2-15,-3-13-3 0,13 1-5 16,-4-25-4-16,21 4-11 16,-17-19-14-16,32-20 0 15,-4-11-2-15,15-7 3 16</inkml:trace>
  <inkml:trace contextRef="#ctx0" brushRef="#br4" timeOffset="86049.9218">14693 7647 78 0,'-14'-9'42'15,"14"9"-2"-15,0 0 1 16,15 21-14-16,2-16-24 0,9-4 0 15,5-6 0-15,11-3-1 16,7-4-1-16,10-7 0 16,0-2 0-16,1-4-1 15,-8 0 1-15,-3-2-1 16,-11-1 1-16,-13 4-1 15,-13 1 0-15,-15 6 0 16,-14 5 0-16,-9 8 0 16,-9 6 1-16,-7 10-1 15,-3 9 0-15,-4 9 1 16,7 9 0-16,2 4 0 15,8 5 0-15,9-3 0 16,11-5-1-16,13-4 0 0,15-12-1 16,16-13-2-16,17-9-2 15,12-16-2-15,15-4-3 16,-3-21-7-16,21 12-7 15,-19-20-14-15,9 13 26 16,-18-6 8-16,-12 7 5 16,-15 9 2-16,-18 2 6 15,-4 19 5-15,-29-9 11 16,6 27 12-16,-20-6-24 15,4 19-7-15,-7 1-2 16,2 5-1-16,1 1 0 16,8 2-2-16,4-4 1 15,6-5-1-15,7-8 0 16,1-20 0-16,18 8 1 0,7-20-2 15,2-10 0-15,7-8 0 16,4-8 0-16,6-4 0 16,4-3 0-16,0 0 0 15,3 7 0-15,-8 4 0 16,-5 10 0-16,-4 12 0 15,-13 12 0-15,-10 13 0 16,-9 14 0-16,-13 12 0 16,-3 6 0-16,-4 3 0 15,5 8-9-15,-5-13-3 16,18 0-2-16,-6-22-4 15,32 3-5-15,-9-29-16 16,25-7-3-16,8-16 1 16,12-12 5-16</inkml:trace>
  <inkml:trace contextRef="#ctx0" brushRef="#br4" timeOffset="88881.0837">16724 7426 78 0,'17'-16'33'0,"-17"16"0"16,10-14-1-16,-10 14-25 16,0 0 0-16,0 0-2 15,-5 14 1-15,-5 5-1 16,-8 0 0-16,2 9-1 0,-4-2-1 15,4 9 0-15,-1-5-1 16,8 2 0-16,6-3-1 16,8-4 0-16,9-5 0 15,7-7-1-15,9-8 1 16,4-8-1-16,8-7 0 15,-3-9 1-15,0-6-1 16,-1-4 0-16,-8-2 1 16,-4 1 0-16,-7 3-1 15,-6 3 0-15,-8 7 1 16,-4 6-1-16,-1 11 0 15,0 0 0-15,-10 15 0 0,5 5 0 16,5 5 0-16,0 4 0 16,10 2-1-16,2-2 2 15,5-3-1-15,6-4 1 16,5-13 0-16,5-7 0 15,0-10 1-15,5-12 0 16,-5-5 0-16,-2-7 0 16,-5-6 0-16,-3-3-1 15,-8 2 0-15,-3 1-2 16,-7 3 1-16,-6 7-1 15,-1 8-2-15,-2 3-3 16,4 17-3-16,-5-18-10 16,19 23-18-16,-14-5-3 15,28 7 1-15,-7-9-3 16</inkml:trace>
  <inkml:trace contextRef="#ctx0" brushRef="#br4" timeOffset="89351.1106">17852 6921 101 0,'0'0'37'0,"0"0"1"16,0 0 0-16,-21 29-31 15,12 2-2-15,-9 8 0 16,2 12-1-16,-7 7 0 16,1 7-2-16,-8 5 1 0,3-1-1 15,-3-2 0-15,6-3 0 16,2-7-1-16,6-10-1 15,5-9 1-15,9-11 0 16,10-15-1-16,8-12 2 16,12-12-2-16,6-10 0 15,6-6 0-15,-1-8 0 16,3 2 0-16,-6-1 0 15,-3 6 0-15,-9 6 0 16,-8 9 0-16,-16 14 0 16,12 3 0-16,-14 13 0 15,-2 7 0-15,-4 6 0 16,3 4 0-16,4 2-2 15,4 3-3-15,1-9-3 16,18 5-6-16,-8-21-7 0,28 4-16 16,-9-18-2-16,12 1-1 15,-5-16 0-15</inkml:trace>
  <inkml:trace contextRef="#ctx0" brushRef="#br4" timeOffset="89715.1314">18158 7512 109 0,'-12'18'39'0,"3"-8"0"16,18 5 0-16,4-5-35 16,16-8-2-16,9-6 1 15,10-1 0-15,0-8-1 16,3-1-1-16,-2-4 1 0,-9-2-1 15,-7-1 0-15,-9 1 0 16,-12-3-1-16,-7 2 0 16,-9 1 0-16,-11 3 0 15,-6 4 0-15,-7 6 1 16,-3 6-1-16,-3 9 0 15,-3 10 2-15,-3 8-1 16,6 7 0-16,5 8 0 16,9 3-1-16,8-2-1 15,19-1-1-15,10-11-1 16,24-5-5-16,6-20-4 15,25 4-12-15,-10-24-15 16,20-2-1-16,-13-17-1 16,7 5 2-16</inkml:trace>
  <inkml:trace contextRef="#ctx0" brushRef="#br4" timeOffset="90030.1495">18905 7448 113 0,'-28'20'39'16,"4"14"1"-16,-10-4-3 15,8 10-32-15,5-4-2 16,7 0 0-16,6-6-1 15,10-7 0-15,11-14-1 16,13-10 0-16,8-14 1 16,6-10-1-16,4-8 0 15,4-7 0-15,-1-1-1 16,0-1 1-16,-5 5 0 15,-9 7 1-15,-7 10-2 16,-6 9 0-16,-6 11 0 0,-4 11 0 16,-3 11 0-16,-7 5 0 15,4 9 0-15,1 3-6 16,10 8-4-16,-7-14-6 15,21 9-7-15,-12-21-16 16,23 0-2-16,3-20-2 16,18-9 2-16</inkml:trace>
  <inkml:trace contextRef="#ctx0" brushRef="#br4" timeOffset="91054.208">20285 7460 70 0,'15'-6'37'16,"-15"6"-1"-16,12 8-4 0,-12-8-10 15,-4 16-14-15,-6 0-3 16,5 11-1-16,-9 2 0 16,4 9-2-16,-3 2 0 15,-1 6 0-15,-1-2-1 16,3-2 1-16,-1-6-2 15,5-6 1-15,2-8 0 16,3-8 0-16,3-14-1 16,8-11 1-16,2-14 0 15,4-8-1-15,6-11 1 16,7-8 0-16,0-5-1 15,6-3 0-15,3 0 0 16,1 3-1-16,-2 5 1 16,-2 14 1-16,-1 11-2 0,-6 10 1 15,-3 14 0-15,-4 12 0 16,-3 10 0-16,-1 11 0 15,-3 9 0-15,-2 2-1 16,2 7 1-16,-1 0 0 16,0-1 0-16,-1 1-1 15,-4-7 1-15,-5-3-1 16,-2-7 1-16,-5-5-1 15,-8-8 0-15,-5-6 1 16,-6-5-1-16,-7-7 0 16,-1-4 1-16,-5-4 0 15,0-1-1-15,1 0 2 16,1 1-1-16,1 6 1 0,2 8 0 15,1 9 0-15,-2 14 0 16,0 16 0-16,-1 15 0 16,-5 11-1-16,-5 10 0 15,-3 6 0-15,5 0-1 16,4-6-2-16,14-8-4 15,3-30-11-15,31-8-19 16,6-29-1-16,32-17-1 16,10-24-2-16</inkml:trace>
  <inkml:trace contextRef="#ctx0" brushRef="#br4" timeOffset="91954.2595">21379 7534 73 0,'0'-19'39'0,"0"8"0"16,-11-7 0-16,11 18-11 15,-30-15-23-15,3 13 0 16,-10 2 0-16,-5 10-1 15,-10 8-1-15,-5 10 0 16,-3 8-1-16,-1 9 1 0,5 2-2 16,8 3 1-16,11 0-1 15,13-4 0-15,18-9-1 16,20-10 0-16,15-12 0 15,17-14 2-15,14-10-2 16,8-10 0-16,6-11 0 16,-2-6 0-16,-1-6 0 15,-9 0 0-15,-10-1 0 16,-9 2 0-16,-15 6 0 15,-8 6 0-15,-11 7 0 16,-5 10 0-16,-4 12 0 16,-13-2 0-16,4 13 0 15,-2 10 0-15,3 5 0 16,2 4 0-16,6 2 0 0,2 1 0 15,10-2 0-15,3-4 0 16,8-5 0-16,4-6 0 16,3-5 0-16,3-7 0 15,3-4 0-15,-6-4 0 16,3-7 0-16,-4 1 0 15,-4-4 0-15,-3 2 0 16,-4 0 0-16,-7 2 0 16,-11 10 0-16,13-10 0 15,-13 10 0-15,-8 15 0 16,-2 3 0-16,-3 0 0 15,-2 5 0-15,1-1 0 16,1 0 0-16,5-5 0 16,0-3 0-16,8-14 0 0,0 0 0 15,18-6 0-15,1-10 0 16,2-7 0-16,3-7 0 15,2-2 0-15,3-6 0 16,-5 2 0-16,-4 2 0 16,-3 4 0-16,-3 3 0 15,-5 9 0-15,-1 5 0 16,-8 13 0-16,16-7 0 15,-2 9 0-15,5 3 0 16,8-2-5-16,11 1-1 16,2-10-4-16,21 8-4 15,-7-22-5-15,24 10-6 16,-15-23-9-16,20 2-4 0,-13-16-1 15,6-4 4 1</inkml:trace>
  <inkml:trace contextRef="#ctx0" brushRef="#br4" timeOffset="92142.2703">22813 6937 113 0,'-34'18'39'0,"-1"24"2"16,-13 12-2-16,7 15-33 16,-8 8-3-16,3 10-1 15,2 6-1-15,3-2-1 16,10-4-2-16,6-8-1 15,10-5-5-15,-1-25-9 16,20 1-20-16,-9-26-3 16,12-9 0-16,-7-15-1 15</inkml:trace>
  <inkml:trace contextRef="#ctx0" brushRef="#br4" timeOffset="92472.2891">22409 7423 95 0,'0'0'40'0,"12"3"1"15,8 6-1-15,4-13-21 16,15 6-15-16,5-6-1 16,7-1 1-16,0-2-2 15,0 0 1-15,-4 0-1 16,-5 0 0-16,-11 5-2 15,-7 4 0-15,-12 8 0 16,-8 7 0-16,-10 9 0 0,-7 9 0 16,-4 8 0-16,-3 2 0 15,-2 4 0-15,1 1 0 16,5-4 0-16,5-8-3 15,11-2-4-15,1-24-5 16,21 3-4-16,-12-30-9 16,27 6-14-16,-8-23-2 15,6-2 1-15,-5-16 1 16</inkml:trace>
  <inkml:trace contextRef="#ctx0" brushRef="#br4" timeOffset="92608.2966">23003 7207 95 0,'-5'-36'40'0,"5"17"2"16,-9 3-5-16,9 16-13 0,10 19-29 15,-10-19-14-15,12 31-20 16,-1-10-2-16,12 11 0 16,4-2-1-16</inkml:trace>
  <inkml:trace contextRef="#ctx0" brushRef="#br4" timeOffset="92885.3127">23510 7445 118 0,'-42'7'41'0,"-11"-6"-1"16,7 26-8-16,-8 0-25 0,8 10-1 15,6 1-3-15,11 2 0 16,16-3-1-16,20-1 1 15,15-10-3-15,21-13-2 16,16-11-1-16,13-15-1 16,14-8-4-16,-1-22-7 15,15 10-10-15,-14-26-16 16,2 7 2-16,-14-15-3 15,1 4 4-15</inkml:trace>
  <inkml:trace contextRef="#ctx0" brushRef="#br4" timeOffset="93065.3231">24132 7088 100 0,'-41'36'41'0,"5"19"1"16,-13 1-1-16,9 21-19 0,-3-8-19 16,3 6-1-16,2 0-2 15,7-6-1-15,10-3-5 16,2-17-5-16,21 4-14 15,-9-28-16-15,22-3 0 16,-1-22-2-16,14-4 2 16</inkml:trace>
  <inkml:trace contextRef="#ctx0" brushRef="#br4" timeOffset="93441.3446">23939 7578 115 0,'-5'27'41'16,"-2"-11"0"-16,20 11-4 15,-1-15-33-15,10-4 0 16,8-6-1-16,11-6-1 16,6-9-1-16,5-3 0 15,3-7-1-15,4-3 1 16,-6-2 0-16,-9 0-1 15,-7 2 0-15,-9 0 1 16,-16 7-1-16,-10 3 0 16,-15 10 1-16,-11 6-1 15,-10 8 0-15,-7 9 2 16,-2 8-2-16,-5 7 0 15,7 6 0-15,5 2 0 16,11 1 0-16,11-3-2 0,18-4-1 16,12-11-3-16,23 3-4 15,4-27-5-15,28 9-8 16,-7-26-17-16,20 2-1 15,-4-13 0-15,9-3 1 16</inkml:trace>
  <inkml:trace contextRef="#ctx0" brushRef="#br4" timeOffset="93749.3621">24856 7379 102 0,'-49'13'42'16,"4"13"1"-16,-4-4-2 15,21 6-27-15,1-2-9 16,11 3-2-16,13-7-1 0,12-1 1 15,12-7-3-15,10-6 0 16,3-1 0-16,0-4 0 16,-3 2 0-16,-5-2 0 15,-6 6 0-15,-12 5 0 16,-15 6 0-16,-10 4 0 15,-12 5 0-15,-8-1 0 16,-6 4 0-16,-7-3-5 16,3 2-6-16,-10-16-3 15,21 9-8-15,-8-23-10 16,21 6-11-16,-1-14 1 15,12-3 0-15,3-11 3 16</inkml:trace>
  <inkml:trace contextRef="#ctx0" brushRef="#br4" timeOffset="94682.4154">1299 9034 82 0,'11'-18'35'16,"-10"6"0"-16,12 5-1 15,-20-9-25-15,7 16 0 16,-6-20-3-16,6 20 0 15,-24-8 0-15,4 14-2 16,-16 3 0-16,-2 9 0 16,-10 6-1-16,-1 8-1 15,-4 1-1-15,5 10 0 16,6-2 0-16,12 4-1 15,16-2 0-15,21-3 1 16,20-3-2-16,14-9 0 16,22-6-2-16,10-15-4 15,17 1-7-15,-4-29-12 16,15 8-14-16,-13-19 1 0,3 3-1 15,-17-11 1-15</inkml:trace>
  <inkml:trace contextRef="#ctx0" brushRef="#br4" timeOffset="95014.4344">1802 9008 113 0,'-38'0'39'16,"2"17"0"-16,-8-2-3 16,1 16-32-16,5 6-1 15,5 9 0-15,5 3-1 16,8 7 1-16,7-7-1 15,14-3 0-15,12-6-1 16,14-14 1-16,13-13-1 16,12-17 0-16,9-14 0 15,1-14-1-15,-1-9 1 0,-4-7-1 16,-7-4 0-16,-15-1-1 15,-12 3 1-15,-18 5-1 16,-11 11 0-16,-12 6-1 16,-7 10 0-16,-4 5-1 15,0 11-2-15,0 0-3 16,15 13-5-16,-1-15-10 15,28 11-16-15,0-13 1 16,21 2-3-16,7-15 2 16</inkml:trace>
  <inkml:trace contextRef="#ctx0" brushRef="#br4" timeOffset="95262.4484">2628 8453 113 0,'-14'-13'40'16,"-1"34"2"-16,-14 6-2 15,9 15-37-15,-7 15-1 16,1 15 1-16,1 10-1 16,0 10 0-16,7 0-1 15,4-4-1-15,14-3-1 16,5-11-2-16,14-8-3 15,4-28-7-15,26-5-12 16,-8-36-14-16,19-11 0 16,-2-24-2-16,9-9 2 15</inkml:trace>
  <inkml:trace contextRef="#ctx0" brushRef="#br4" timeOffset="95463.4601">3090 8596 111 0,'0'0'40'15,"-30"18"0"-15,10 25-2 16,-14 14-32-16,8 3-1 15,2 5-2-15,5 3-1 16,3-2 0-16,6-6-2 16,7-6 0-16,5-7-4 15,14-5-6-15,-8-20-7 16,19 2-17-16,-9-25-6 15,13 1 0-15,-3-20 0 16</inkml:trace>
  <inkml:trace contextRef="#ctx0" brushRef="#br4" timeOffset="95659.4714">3303 8888 79 0,'0'0'40'0,"0"0"0"16,-4 29-1-16,-18-7-11 16,10 23-21-16,-11 2-1 15,6 6-4-15,0 1 0 16,7-7-2-16,8-8-1 15,5-9-2-15,13-9-4 16,2-24-9-16,14 1-16 16,-5-26-7-16,6 1 0 15,-4-17-1-15</inkml:trace>
  <inkml:trace contextRef="#ctx0" brushRef="#br4" timeOffset="95787.4788">3439 8536 71 0,'0'0'21'0,"-15"-8"-21"15,15 8-7-15,0 25-5 16,9-6-21-16</inkml:trace>
  <inkml:trace contextRef="#ctx0" brushRef="#br4" timeOffset="96281.507">3957 8760 87 0,'-21'5'40'0,"-14"-6"0"16,6 10 2-16,-14-2-19 16,5 14-17-16,-6 5-1 15,2 11-2-15,4 7 1 16,3 4-1-16,9 0-1 15,6 1-2-15,12-8 0 16,13-10 0-16,13-17 0 16,11-17 0-16,14-15 0 15,8-19 0-15,7-13 0 16,6-10 0-16,3-11 0 0,-6-7 0 15,-3-2 0-15,-3-2 0 16,-11 4 0-16,-7 12 0 16,-11 11 0-16,-11 14 0 15,-10 19 0-15,-5 22 0 16,-28 28 0-16,2 16 0 15,-8 16 0-15,0 12 0 16,-3 7 0-16,7 0 0 16,7-4 0-16,9-12 0 15,14-7 0-15,8-14 0 16,16-7-7-16,3-21-5 15,15-1-3-15,-9-26-5 16,21 6-6-16,-21-24-11 16,12 2-3-16,-11-10-1 15,0 2 4-15</inkml:trace>
  <inkml:trace contextRef="#ctx0" brushRef="#br4" timeOffset="96681.5299">4317 8870 114 0,'-9'31'41'0,"-2"-11"1"16,18 5-5-16,0-15-31 15,9-7-2-15,6-11-1 16,12-6 0-16,5-6-3 16,8-5 1-16,-2-4-2 15,-1-2 2-15,-7-2-3 16,-2 0 2-16,-10 3-1 15,-11 0 0-15,-13 3 0 16,-9 2 1-16,-11 8 0 0,-13 9-1 16,-8 10 1-16,-14 12 0 15,-3 13 2-15,0 16 0 16,-3 11 1-16,5 8 0 15,5 4-3-15,13-1 0 16,13 0 0-16,15-8 0 16,13-12 0-16,15-13 0 15,16-10 0-15,7-13 0 16,16-12 0-16,6-13-3 15,16-4-8-15,-5-17-3 16,12 9-3-16,-16-19-6 16,23 18-9-16,-20-12-11 15,2 7 1-15,-6 5 4 16</inkml:trace>
  <inkml:trace contextRef="#ctx0" brushRef="#br4" timeOffset="96989.5474">5073 9114 118 0,'-17'17'45'0,"-6"-13"1"15,7 4-2-15,-6-18-42 0,10 1-2 16,12 9 0-16,-9-12-12 15,9 12-3-15,0 0-5 16,11 1-9-16,-11-1-16 16,17-11 1-16,-7 3 0 15,7-3 5-15</inkml:trace>
  <inkml:trace contextRef="#ctx0" brushRef="#br5" timeOffset="104269.9636">1052 10190 71 0,'3'-17'35'16,"-3"17"1"-16,8-25-1 16,4 22-20-16,-12 3-8 15,0 0-1-15,-12 2-2 16,6 18-1-16,-3 8-1 15,-3 10-1-15,-1 5-1 16,-6 10 0-16,5 3-1 16,-3 4 0-16,5-1-3 15,-2-13-6-15,15 4-27 0,-2-20 2 16,15-4-2-1,-1-19 0-15</inkml:trace>
  <inkml:trace contextRef="#ctx0" brushRef="#br5" timeOffset="104840.9963">1218 9908 52 0,'-21'-21'30'16,"-3"3"3"-16,-15-3-1 16,5 11-21-16,-17-8 2 15,8 15-4-15,-11-3-1 16,6 20-1-16,-7 4-2 15,4 17-1-15,0 11-1 16,6 16 0-16,-1 14-1 16,6 13 0-16,1 11 0 15,7 10 0-15,9 3-1 16,13 1 0-16,14-7-1 15,17-3 0-15,19-20-1 0,21-16 1 16,26-25 0-16,16-26 1 16,19-28-2-16,7-27 1 15,8-24-1-15,-7-18 1 16,-9-12 2-16,-16-13-3 15,-27-1 2-15,-25 0-3 16,-35 10 1-16,-27 7-2 16,-24 13 2-16,-27 9-2 15,-22 11 1-15,-22 11 0 16,-10 11-2-16,-5 2-4 15,18 20-25-15,5 0-1 16,21 13 0-16,18-1-3 16</inkml:trace>
  <inkml:trace contextRef="#ctx0" brushRef="#br5" timeOffset="111216.3612">2181 10138 65 0,'7'-12'35'16,"-6"-7"-1"-16,6 8 2 16,-8-9-16-16,1 20-14 15,3-21-1-15,-3 21-1 16,0-16-1-16,0 16 0 0,0 0 0 15,-8 30-1-15,2 1 1 16,3 14-2-16,-5 12 0 16,1 10 0-16,-4 7-1 15,2 6 1-15,0 0-1 16,0-5 1-16,-1-9-1 15,8-12 0-15,-1-12 1 16,4-13-1-16,0-16-1 16,-1-13 1-16,13-24 0 15,-3-9-1-15,1-10 1 16,-2-10 0-16,2-9 1 15,-1-7-1-15,-3-6 1 16,1-2-1-16,-3 1 2 16,4 0-2-16,0 3 2 15,5 5-2-15,2 6 1 0,11 9-1 16,4 11 1-16,7 9-1 15,2 13 1-15,5 10-1 16,-1 6 0-16,-3 9 1 16,-6 10-1-16,-6 7 0 15,-12 9 1-15,-8 6-1 16,-15 8 0-16,-12 2 0 15,-7 4 0-15,-10 0 0 16,-6-1-1-16,-4-2 1 16,3-7-2-16,0-5 2 15,8-8-2-15,7-8 2 16,8-2-1-16,7-7 0 15,12-11 0-15,7 15 1 16,8-8 1-16,9 2-1 0,3 3 1 16,8 2-1-16,3 2 1 15,3 2-1-15,2 2-1 16,-4-3-3-16,6 7-5 15,-11-17-15-15,12 8-14 16,-11-12-1-16,7 1-1 16,-9-12 1-16</inkml:trace>
  <inkml:trace contextRef="#ctx0" brushRef="#br5" timeOffset="111591.3827">2849 10356 97 0,'0'0'39'15,"11"7"1"-15,7-2-2 16,2-7-34-16,10 0-1 16,0-6 0-16,11 3-1 15,-6-7 0-15,-1 1 0 16,-2-2-1-16,-5-1 1 15,-6-3-1-15,-7 2 1 16,-10 1-1-16,-11 1-1 16,-6 4 1-16,-8 3 0 15,-7 7-1-15,-3 9 1 16,-6 7-1-16,0 7 0 15,0 8-1-15,5 3 2 16,6 4-2-16,7 2 1 16,15-4-2-16,7-6 1 15,17-7-2-15,13-9 0 0,21-6-3 16,7-19-10-16,24 5-20 15,-7-17-4-15,13-1 1 16,-5-10-3-16</inkml:trace>
  <inkml:trace contextRef="#ctx0" brushRef="#br5" timeOffset="112004.4061">3738 10195 111 0,'-41'0'38'15,"7"15"3"-15,-19-3-5 16,8 12-33-16,-5 2 0 0,8 7 0 15,0 0-2-15,12 0 1 16,7 1-2-16,9-4 1 16,13-6-1-16,10-9 1 15,16-9-1-15,9-7 1 16,9-9 1-16,5-8-2 15,3-11 2-15,5-5-1 16,-4-10 0-16,-1-2 0 16,-9-7 0-16,-4 1 0 15,-9-1-1-15,-6 7 0 16,-7 7 0-16,-8 11-1 15,-6 11 1-15,-2 17-1 16,-21 26 1-16,3 12 0 16,-2 16-2-16,-4 10 2 15,5 5-2-15,1 2 1 0,10 0-1 16,12-10-1-16,10-13-4 15,8-20-5-15,26-2-9 16,-6-25-17-16,15-4-2 16,-6-19-1-16,8-3 1 15</inkml:trace>
  <inkml:trace contextRef="#ctx0" brushRef="#br5" timeOffset="112377.4277">4347 10135 91 0,'-15'5'39'16,"2"17"2"-16,-7-2-3 15,2 26-18-15,-2-10-17 16,1 7 1-16,0-3-3 0,8 5 2 16,1-7-3-16,8-4 1 15,7-8-1-15,6-10 1 16,10-11 0-16,8-11 0 15,6-10 0-15,4-8-2 16,2-10 3-16,3-4-1 16,-4-4 0-16,-1 0 0 15,-6 3 0-15,-7 7-1 16,-6 5 1-16,-7 9 0 15,-13 18-1-15,0 0 0 16,4 10 0-16,-11 15-2 16,-4 8 0-16,-1 2-1 15,7 5-2-15,-1-2-3 0,17 6-7 16,-7-20-7-16,23 5-19 15,0-20 2-15,17-1-2 16,0-16 2-16</inkml:trace>
  <inkml:trace contextRef="#ctx0" brushRef="#br5" timeOffset="112620.4416">5098 10156 111 0,'-37'9'39'16,"4"19"2"-16,-15-5-4 15,5 11-32-15,2 0 0 16,11 5-2-16,5-3-1 0,13 1 0 16,12-7-3-16,14-8 1 15,14-5-2-15,13-8 1 16,12-7-3-16,5-13-5 15,17 3-7-15,-16-28-21 16,14 6-2-16,-8-16-1 16,2 4 0-16</inkml:trace>
  <inkml:trace contextRef="#ctx0" brushRef="#br5" timeOffset="112808.4523">5598 10040 82 0,'-25'18'40'0,"2"19"0"15,-14 0 0-15,10 19-14 16,-10-6-23-16,8 3 1 15,5-4-2-15,8 0-1 0,12-7-3 16,5-10-1-16,15-6-9 16,-5-26-12-16,16-1-16 15,0-19-2-15,12-4 3 16,-7-15-1-16</inkml:trace>
  <inkml:trace contextRef="#ctx0" brushRef="#br5" timeOffset="112952.4604">5655 9903 105 0,'-17'4'35'16,"6"6"-1"-16,3 5-14 16,8-15-56-16,12 23 1 15,3-21-1-15,14 7-1 0</inkml:trace>
  <inkml:trace contextRef="#ctx0" brushRef="#br5" timeOffset="113311.4811">5895 10027 72 0,'8'20'39'0,"-1"15"0"15,-14-7 1-15,1 17-11 16,-15-8-21-16,6 1-2 15,-4-3-3-15,0 5 1 16,0-6-3-16,6 0 1 16,1-6-3-16,6-6 2 15,6-7-2-15,0-15 1 16,19 1 2-16,-2-12-3 15,6-9 2-15,4-6-1 16,3-9 1-16,-2-3-2 0,2-3 2 16,-2 1-2-16,-4 4 1 15,-2 7 1-15,-5 8-2 16,-3 12 1-16,-14 9-1 15,10 17 1-15,-10 10 0 16,-4 4 0-16,3 7-1 16,4 0 0-16,8-1-1 15,5-6-1-15,14-2-2 16,8-16-3-16,18 2-10 15,-12-21-15-15,23 1-4 16,-10-18 3-16,8 6 4 16</inkml:trace>
  <inkml:trace contextRef="#ctx0" brushRef="#br5" timeOffset="113807.5095">6618 10162 123 0,'1'-17'34'0,"-19"-10"-1"0,7 23 0 16,-18 1-26-16,-1 12 0 16,-10 8-3-16,1 13 0 15,-3 6-1-15,4 6-1 16,3 3-1-16,11-3 1 15,8 1 0-15,8-10-2 16,12-7 0-16,13-15 0 16,8-10 0-16,4-10-2 15,8-13 4-15,1-7-4 16,2-8 4-16,-1-2-4 15,-3-1 4-15,-5 5-4 16,-5 7 1-16,-7 10 1 16,-7 17-1-16,-12 15-1 15,-6 18 0-15,-12 19 1 0,-8 18-1 16,-6 16 1-16,-7 13-2 15,-6 6 1-15,-3-2 0 16,1-4-1-16,2-8 2 16,6-14-1-16,2-15 2 15,8-20 0-15,2-18 2 16,11-16-1-16,7-16 2 15,4-14 1-15,6-15-1 16,11-13 0-16,7-11-2 16,7-7 1-16,6-3-1 15,3 3 1-15,1 5-3 16,-1 4-2-16,3 14-5 15,-9-1-3-15,10 19-3 16,-14-12-8-16,22 22-9 0,-10-17-11 16,23 5 0-16,9-11 1 15,14-8 6-15</inkml:trace>
  <inkml:trace contextRef="#ctx0" brushRef="#br5" timeOffset="114326.5391">7374 9495 94 0,'-17'28'35'0,"5"9"1"15,-11-4-8-15,9 5-27 16,14 0-1-16,0-12-10 15,17-2-23-15,3-15 0 16,17-10-3-16,3-19 1 16</inkml:trace>
  <inkml:trace contextRef="#ctx0" brushRef="#br5" timeOffset="114476.5477">7748 9420 77 0,'-21'23'37'0,"-9"8"0"15,4 13 0-15,-7 1-25 16,14 5-15-16,8 6-30 15,-2-7-1-15,18 1 0 16,4-9-2-16</inkml:trace>
  <inkml:trace contextRef="#ctx0" brushRef="#br5" timeOffset="114798.5661">8025 9482 83 0,'0'0'39'0,"1"11"1"16,-11 9 1-16,3 27-19 15,-10 4-18-15,-4 14-1 16,-6 12 0-16,-1 11 0 16,-3 3-1-16,1 1-1 15,2-2-3-15,7-10 1 16,11-11-5-16,5-22-8 15,28-4-22-15,-4-26-5 0,21-10 1 16,1-21-3-16</inkml:trace>
  <inkml:trace contextRef="#ctx0" brushRef="#br5" timeOffset="115197.589">8253 10004 104 0,'-22'5'39'16,"18"8"2"-16,-7-8-2 15,16 10-31-15,-11 2-4 16,6 8 0-16,-1 4-1 16,0 7 0-16,-3 1 0 15,5 1-1-15,2-4-2 0,3-1 1 16,5-11 0-16,8-9-2 15,4-11 1-15,10-12 1 16,6-13-1-16,6-7 0 16,2-7 1-16,1-5 1 15,-3-7-2-15,-3 6 0 16,-6 1 0-16,-10 7 0 15,-6 9 0-15,-7 7 0 16,-13 19 0-16,0 0 0 16,-4 15 0-16,-9 8-2 15,2 10 0-15,-4 0-1 16,7 5-3-16,0-5-2 15,13 7-8-15,-5-25-10 16,22 6-13-16,-1-19-1 0,16-2-1 16,-2-15 2-16</inkml:trace>
  <inkml:trace contextRef="#ctx0" brushRef="#br5" timeOffset="115753.6208">9056 9942 90 0,'0'0'39'0,"-10"0"0"16,3 15 2-16,-11-5-23 15,9 14-12-15,-13 4-2 16,6 5-1-16,-3 5-2 16,4 0 1-16,3-2-1 15,3-4 0-15,5-5-1 16,4-7 1-16,0-20-1 15,15 10 0-15,-2-18 0 0,4-9 0 16,0-7 0-16,4-3 0 16,0-7 0-16,1-3 0 15,-3 3 0-15,-3 1 0 16,-1 4 0-16,-2 6 0 15,-3 6 0-15,-10 17 0 16,14-7 0-16,-14 7 0 16,6 28 1-16,-1-7-1 15,-2 2 0-15,4 1 1 16,-1 0-1-16,7-4 1 15,3-8-1-15,6-6 1 16,6-8 0-16,3-10-1 0,5-7 1 16,1-8 0-1,2-4 1-15,-3-4-2 0,-4 0 0 16,0 1 0-16,-10 5 0 15,-4 8 0-15,-6 6 0 16,-12 15 0-16,0 0 0 16,3 19 0-16,-9 10 0 15,-7 8 0-15,6 7 0 16,-6 1-4-16,7 5-2 15,0-10-4-15,15 7-5 16,-9-29-8-16,23 7-10 16,-10-23-7-16,14-1 1 15,-5-14-1-15</inkml:trace>
  <inkml:trace contextRef="#ctx0" brushRef="#br5" timeOffset="116331.6538">9753 10005 79 0,'0'0'40'15,"0"0"-1"-15,-12 29 2 16,-5-13-15-16,8 23-18 15,-5-1-4-15,2 7 0 16,-2 1-3-16,4-1 1 16,3-1-2-16,2-6 1 15,2-6-1-15,2-9 0 16,2-11 0-16,-1-12 0 15,14-7 2-15,0-12-3 16,-2-11 2-16,5-6-1 16,3-11 1-16,4-7-1 15,3-3 1-15,4-5-1 0,4 1 0 16,-3 4 1-16,3 7-1 15,-1 7-1-15,-1 15 1 16,-3 10 0-16,-2 11 0 16,-8 13 0-16,-2 8 0 15,-4 8 0-15,-1 4-1 16,-4 4 1-16,-4 2-1 15,-5-1 1-15,-8 3-2 16,-5 0 1-16,-7 0 0 16,-6-3-1-16,-4 1 1 15,-7-4-1-15,-2-3 1 16,-2-4 1-16,4-7 0 15,3-2-1-15,4-5 2 16,5-1-1-16,6-3 1 0,4 3 0 16,3 5-1-16,2 5 1 15,-2 13 0-15,-1 12 1 16,-3 9-2-16,-4 8 2 15,-4 8-3-15,0 1 2 16,-1 0-4-16,-2-11-4 16,10 2-5-16,-7-29-5 15,24 4-9-15,-10-28-15 16,20-10-1-16,1-18-1 15,14-9 3-15</inkml:trace>
  <inkml:trace contextRef="#ctx0" brushRef="#br5" timeOffset="117035.6941">11018 9992 53 0,'25'-24'38'16,"-10"-3"-2"-16,0 10 1 15,-15-10-10-15,0 27-12 16,-16-9-8-16,-3 14-1 15,-10 4-2-15,0 10-1 16,-9 2 0-16,2 6 0 0,-1 1-1 16,5-1 0-16,1-2 0 15,12-2-1-15,7-4 0 16,12-7 0-16,14-7 0 15,12-5-1-15,9-3 0 16,9-2 0-16,3 1 0 16,0 0 0-16,-4 6 0 15,-7 4 0-15,-13 12 0 16,-10 2 0-16,-15 10 0 15,-13 4 1-15,-9 2-2 16,-5-3 1-16,1 1-2 16,0-11 0-16,7-5-3 15,6-16-6-15,25 2-7 16,-3-30-18-16,26 2-3 0,4-15-1 15,17-1 1-15</inkml:trace>
  <inkml:trace contextRef="#ctx0" brushRef="#br5" timeOffset="117240.7058">11628 9759 91 0,'-7'12'39'0,"-5"19"2"16,-14 3-2-16,2 26-20 15,-6-2-15-15,-1 7-1 16,0 1-1-16,6-3 0 15,9-4-3-15,9-12-1 16,18-7-3-16,1-23-10 16,24 1-16-16,-4-31-10 0,16-2 1 15,-6-20-2-15</inkml:trace>
  <inkml:trace contextRef="#ctx0" brushRef="#br5" timeOffset="117387.7141">11647 9571 97 0,'-31'-8'30'0,"10"10"-26"16,6 2-2-16,15-4-35 16,0 0-5-16</inkml:trace>
  <inkml:trace contextRef="#ctx0" brushRef="#br5" timeOffset="117781.7367">11956 9818 111 0,'-7'10'41'16,"-4"-13"1"-16,11 3-2 16,0 0-34-16,21-16-4 15,9 4 1-15,11 2-2 16,3 4 0-16,6 3 0 15,-4 5-1-15,-2 5 1 16,-9 7-1-16,-8 4 0 16,-13 5 0-16,-15 6 1 15,-13 6-1-15,-10 3 1 0,-13 2-1 16,-7 0 0-16,-8 3 0 15,-2 0 1-15,1-3-1 16,6-2 0-16,6-4 0 16,11-7 1-16,14-5-1 15,13-7 0-15,23-7-1 16,18-10-1-16,17-6-3 15,6-13-5-15,22 7-6 16,-14-24-11-16,20 7-15 16,-13-11 1-16,2 4-2 15,-15-5 3-15</inkml:trace>
  <inkml:trace contextRef="#ctx0" brushRef="#br5" timeOffset="118149.7578">12567 9983 117 0,'-13'15'41'0,"18"3"0"16,-5-18-4-16,34-9-34 16,-2-3 0-16,10-5-2 15,0-5 1-15,2-2-2 16,-7-4 1-16,-4 2 0 15,-13-1 0-15,-8 7-1 16,-16 1 1-16,-5 5 0 16,-13 7 0-16,-10 9-1 15,-3 9 1-15,-6 9 0 0,0 8 1 16,2 11-2-1,8 4 0-15,5 7 0 0,9 1 0 16,10-3 0-16,15-4 0 16,12-7 0-16,11-8-3 15,12-15-5-15,16-4-4 16,-2-30-7-16,22 8-10 15,-15-25-12-15,12-3-1 16,-9-15-1-16,2-4 3 16</inkml:trace>
  <inkml:trace contextRef="#ctx0" brushRef="#br5" timeOffset="118388.7715">13239 9319 108 0,'-21'12'41'0,"10"9"0"16,-4-7-2-16,15 2-37 15,-2 1-4-15,4 1-1 16,12 2-6-16,-5-18-15 15,20 6-15-15,-5-15-1 16,14 0 0-16,-3-14 1 16</inkml:trace>
  <inkml:trace contextRef="#ctx0" brushRef="#br5" timeOffset="118517.7789">13534 9239 105 0,'-22'10'40'16,"6"17"0"-16,-21-1-5 16,12 14-32-16,0 5-5 15,2-7-11-15,14 8-24 16,0-14-1-16,16-2-2 15,-2-11 0-15</inkml:trace>
  <inkml:trace contextRef="#ctx0" brushRef="#br5" timeOffset="119050.8094">14082 9861 113 0,'4'-18'39'15,"-4"18"1"-15,-20 1-10 16,5 13-26-16,-5 9-1 15,2 10-1-15,-2 6-1 16,2 5-1-16,4 3-1 16,2-4-1-16,15 3-9 15,-5-22-22-15,17-3-6 16,2-19-1-16,12-8 0 15</inkml:trace>
  <inkml:trace contextRef="#ctx0" brushRef="#br5" timeOffset="119507.8355">14183 9524 87 0,'-4'-12'38'0,"9"22"2"15,-5-10-1-15,18 34-24 16,-4-15-11-16,4 6 0 15,-3 4 0-15,4 4-1 16,-1 4 0-16,0 2 0 16,-4 2-2-16,-3 4 0 0,-3 1 0 15,-7 0-1-15,-3-2 0 16,-3-5 1-16,-1-4-1 15,-1-5 0-15,3-10 0 16,4-20 0-16,0 0 0 16,20-12 0-16,2-16 0 15,8-10 1-15,5-7 0 16,3-6-1-16,2-1 1 15,1 2 0-15,-5 8 0 16,-8 6 0-16,-5 13-1 16,-7 14 1-16,-16 9-1 15,11 24 0-15,-15 6 0 16,-1 12-1-16,2 5 0 15,4 4-2-15,10 5-4 0,2-14-5 16,22 8-8-16,-5-26-17 16,25 2-4-16,-2-19 1 15,17-7 0-15</inkml:trace>
  <inkml:trace contextRef="#ctx0" brushRef="#br5" timeOffset="119741.8489">15258 9718 110 0,'-38'-10'40'0,"2"18"1"16,-10 2-1-16,10 20-34 16,-6-3-2-16,7 14 0 15,6 0-2-15,11 5 0 0,10 0-1 16,11-6 0-16,16-7-2 15,13-9-2-15,17-5-3 16,5-22-5-16,19 7-10 16,-11-25-18-16,12-2-1 15,-7-12-1-15,3 2 1 16</inkml:trace>
  <inkml:trace contextRef="#ctx0" brushRef="#br5" timeOffset="120087.8687">15654 9751 82 0,'-15'12'39'0,"-12"1"0"16,3 17 1-16,-7-7-13 15,8 17-21-15,-4 1-2 16,6 5-1-16,2 0-1 16,5-2 1-16,5-5-2 0,4-6 1 15,3-9-1-15,3-7 0 16,-1-17-1-16,0 0 1 15,16-7 0-15,-6-17-1 16,1-6 1-16,0-9-1 16,2-4 2-16,-2-5-2 15,-1-1 0-15,3 2 0 16,-6 6 0-16,0 5 0 15,1 8 0-15,-2 9 0 16,2 8 0-16,3 8 0 16,4 8-5-16,2 1-1 15,9 14-5-15,-5-16-6 0,21 17-10 16,-11-17-14-16,15 6 0 15,-4-12 0-15,8 2 1 16</inkml:trace>
  <inkml:trace contextRef="#ctx0" brushRef="#br5" timeOffset="120462.8901">16029 9804 95 0,'-25'10'40'15,"11"7"1"-15,4-12-1 16,18 11-18-16,9-16-20 15,10-2 1-15,10-6-2 16,7-1 0-16,4-4 0 16,-1-5 0-16,-2 0-1 0,-5 0 0 15,-11 0 0-15,-11 0 0 16,-12 6 0-16,-13 0 0 15,-12 4 1-15,-7 6-1 16,-15 3 0-16,-2 8 1 16,-8 8-1-16,-3 8 2 15,2 8-2-15,0 7 2 16,10 6-2-16,11 8 2 15,12-3-2-15,13 0 0 16,19-5-4-16,14-11-1 16,24-3-6-16,1-27-7 15,27 2-11-15,-6-27-12 16,17-2 1-16,-4-19-2 15,4-2 3-15</inkml:trace>
  <inkml:trace contextRef="#ctx0" brushRef="#br5" timeOffset="120815.9103">16821 9668 92 0,'-38'-15'41'15,"5"24"0"-15,-13 5 0 16,3 20-16-16,-7-2-20 16,-1 8 0-16,1 3 0 15,11 2-5-15,9-3 0 16,14 0 0-16,10-12 0 15,14-8 0-15,14-14 0 16,13-9 0-16,8-12 0 16,5-9 0-16,2-7 0 15,0-5 0-15,-4 0 0 16,-6 1 0-16,-7 6 0 0,-12 8 0 15,-10 11 0-15,-11 8 0 16,-5 18 0-16,-8 5 0 16,-3 9 0-16,-1 7 0 15,3 4 0-15,1-2-5 16,13 1-5-16,-1-16-3 15,22 3-7-15,-7-29-9 16,26 2-12-16,3-19 1 16,16-8-1-16,1-14 3 15</inkml:trace>
  <inkml:trace contextRef="#ctx0" brushRef="#br5" timeOffset="121116.9275">17256 9653 120 0,'-57'22'41'16,"7"14"0"-16,-7-9-6 15,20 8-30-15,8 0-2 16,14-5-1-16,15-5-1 16,13-7-1-16,12-5 0 15,11-7-1-15,5-6 1 16,-3-1-1-16,-2-4 0 15,-6 0 1-15,-8 4 0 16,-12 7 0-16,-13 7 0 16,-11 5 0-16,-8 8 0 15,-7 2-2-15,-2 7-1 16,-5-5-3-16,13 11-8 15,-10-26-9-15,26 8-16 0,7-23-1 16,13 10-1-16,14-23 1 16</inkml:trace>
  <inkml:trace contextRef="#ctx0" brushRef="#br5" timeOffset="121484.9486">17415 9893 77 0,'-21'36'40'15,"2"-10"-1"-15,21 2 2 16,11-22-11-16,25 7-23 16,8-15-3-16,11-5-2 15,3-10 0-15,2-3-1 16,-3-6 0-16,-8-3-1 0,-10-2 0 15,-9 2 0-15,-16 0 0 16,-10 5 0-16,-10 4 0 16,-12 9 0-16,-12 7 0 15,-7 10 1-15,-6 11 0 16,-7 9 0-16,2 7 0 15,2 9 1-15,8 3-2 16,9-1 0-16,11 0-1 16,11-5-1-16,21-5-5 15,7-18-5-15,28 4-7 16,-8-28-17-16,25-1-5 15,7-16 0-15,13-2 0 0</inkml:trace>
  <inkml:trace contextRef="#ctx0" brushRef="#br5" timeOffset="121792.9661">18375 9677 95 0,'-49'16'42'16,"-16"-2"0"-16,9 8-1 15,-4-8-13-15,14 9-25 16,12-1-1-16,15-2 0 15,19-4-2-15,18-4 0 16,20-4 0-16,10-1 0 16,5-1 0-16,4-2 0 15,-3 0-2-15,-5 4 4 16,-16 4-2-16,-12 5 0 0,-17 5 0 15,-15 6 0-15,-12-1 0 16,-11 0-4-16,1 5-5 16,-11-16-4-16,13 10-8 15,-13-23-10-15,16 6-11 16,-1-13 1-16,10-4-2 15,2-8 4-15</inkml:trace>
  <inkml:trace contextRef="#ctx0" brushRef="#br5" timeOffset="122797.0236">19302 9306 83 0,'11'-12'37'15,"-11"12"-1"-15,0 0 2 16,0 0-25-16,-19 21-9 16,6 3 0-16,5 11-1 15,-2 9 1-15,2 9-1 16,-6 8 0-16,3 8-1 15,1 3 0-15,-2 4-1 16,2-1-1-16,-2-5-1 16,2-3-6-16,-5-23-9 15,13 2-20-15,-8-24-2 16,10-5 0-16,0-17-1 15</inkml:trace>
  <inkml:trace contextRef="#ctx0" brushRef="#br5" timeOffset="122991.0347">19075 9829 113 0,'-14'0'37'0,"-3"-4"2"16,17 4-6-16,-9 11-28 16,9-11-2-16,24-1 0 15,8-8-1-15,11-4-3 16,9-9-1-16,14 2-2 15,0-20-10-15,20 9-23 16,-13-13-2-16,7 5 1 16,-14-6-2-16</inkml:trace>
  <inkml:trace contextRef="#ctx0" brushRef="#br5" timeOffset="123404.0583">19814 9148 107 0,'-11'15'38'16,"-10"5"0"-16,3 18-1 15,-6 5-33-15,2 12-1 16,-7 6 1-16,-1 13 1 16,-5 6-2-16,2 4 0 15,-1-2 0-15,4-2-1 16,3-8 0-16,8-8-1 15,7-13 0-15,11-13 0 16,7-16-1-16,12-18 0 16,11-14 1-16,7-11-1 0,1-7 0 15,1-5 0-15,-1-2 2 16,-3 3-2-16,-6 4 0 15,-8 8 0-15,-7 10 0 16,-13 10 0-16,0 0 0 16,2 26 0-16,-7 0 0 15,3 7 0-15,2 2-2 16,1 2 1-16,8 0-3 15,5-6-1-15,14-1-5 16,-5-19-6-16,21 5-10 16,-10-21-14-16,12 1 1 15,-8-17-1-15,4 0 2 16</inkml:trace>
  <inkml:trace contextRef="#ctx0" brushRef="#br5" timeOffset="123751.0782">20064 9819 83 0,'-10'4'39'0,"10"9"-1"15,0-13 0-15,17 26-11 16,3-21-24-16,8 1 0 16,8-6-1-16,9-6 0 15,2-4 0-15,3-3-1 16,-2-4 0-16,-5-1 0 15,-7-3-1-15,-11-2 1 16,-12 4-1-16,-17 2 1 16,-14 3-1-16,-11 9 1 0,-9 2-1 15,-9 9 1-15,-5 8 0 16,-1 9 0-16,3 7 0 15,5 10 1-15,10 2-1 16,11 2 0-16,16-3-2 16,12-8-2-16,24 2-7 15,6-25-8-15,31 8-11 16,-2-27-12-16,16-2 0 15,4-14-1-15,8-1 1 16</inkml:trace>
  <inkml:trace contextRef="#ctx0" brushRef="#br5" timeOffset="124350.1125">21523 9701 104 0,'-5'-15'36'16,"5"15"1"-16,-28-16-4 15,10 17-28-15,-8-2 0 16,2 9 0-16,-5 2-2 15,1 5 1-15,-1 0-1 16,6 4-1-16,5-3 0 16,7 3 0-16,7-3-1 15,8-1-1-15,7 0 1 16,6-5-1-16,3 3 0 15,-1 0 0-15,1-2 0 0,-3 4 1 16,-3 2-1-16,-8 3 0 16,-6 0 0-16,-6 4 1 15,-4-2-1-15,-5-1 0 16,1 0-1-16,-1-7 0 15,3 0-2-15,12-14-1 16,0 0-4-16,0 0-11 16,17-18-17-16,0-9-4 15,13 4 2-15,-2-11-2 16</inkml:trace>
  <inkml:trace contextRef="#ctx0" brushRef="#br5" timeOffset="124768.1364">21795 9659 111 0,'0'0'38'15,"0"0"1"-15,-18 7-3 16,7 13-31-16,-13 6-1 16,2 12-1-16,-3 2 1 15,3 9-1-15,2-1 0 16,3-1-1-16,10-3 0 15,11-8-1-15,7-8 0 16,12-10 0-16,7-12 1 16,9-10-2-16,6-13 0 15,5-9 0-15,2-9 0 16,-3-4 0-16,-5-5 0 15,-4-1 0-15,-7 0 0 16,-9 6 0-16,-8 6 0 16,-6 8 0-16,-7 10 0 0,-3 15 0 15,0 0 0-15,-20 13 0 16,9 11 0-16,-1 6 0 15,5 3-3-15,3 3 1 16,6 1-2-16,5-8-2 16,16 2-5-16,-3-23-6 15,21 11-10-15,-8-26-12 16,13 1 0-16,-5-14-1 15,4 1 3-15</inkml:trace>
  <inkml:trace contextRef="#ctx0" brushRef="#br5" timeOffset="125087.1546">22425 9782 102 0,'-10'19'36'16,"-9"0"2"-16,8 11-2 0,-10-4-29 16,9 6-3-16,0-3 0 15,5 3-1-15,-2-9 0 16,6 1 0-16,1-10-1 15,2-14 0-15,0 0-1 16,18-5 0-16,-6-15 1 16,3-6-2-16,1-6 1 15,1-5 0-15,2-4 0 16,0-2 0-16,3-1 0 15,-4 1 0-15,1 5-1 16,-1 4 0-16,3 2 0 16,0 6-1-16,2 8 0 15,-1 3-3-15,7 12-3 16,-6-5-8-16,18 21-6 0,-12-14-17 15,22 10-2-15,-4-10 2 16,16 3-3-16</inkml:trace>
  <inkml:trace contextRef="#ctx0" brushRef="#br5" timeOffset="125342.1692">23529 9147 90 0,'-30'-35'37'0,"2"19"1"15,-16 3-3-15,8 25-28 16,-12 16 0-16,-3 20-1 16,-4 15-1-16,1 18-1 0,1 10-1 15,5 7 0-15,6 3-2 16,10-7-1-16,12-4-5 15,6-18-7-15,20 0-17 16,-4-26-9-16,12-6-1 16,-4-25-2-16,7-10 3 15</inkml:trace>
  <inkml:trace contextRef="#ctx0" brushRef="#br5" timeOffset="125906.2015">22862 9689 88 0,'-10'-3'39'15,"10"3"0"-15,18 12 1 16,12 1-14-16,6-11-24 0,12-1 0 16,5-1-1-16,9-2 0 15,4-3-2-15,-1 1 0 16,1 0 0-16,-7 0 0 15,-4 0-1-15,-10 1 1 16,-7-2 0-16,-9 0 1 16,-9 0 1-16,-7 0 0 15,-13 5 1-15,0 0 0 16,-6-13 0-16,-6 11 0 15,-6 3 0-15,-3 5 0 16,-7 4 0-16,-2 8 0 16,-5 5-1-16,1 7 1 0,-1 2 0 15,3 7 0-15,6-2-2 16,7 0 0-16,11-7 0 15,11-5 0-15,9-9 0 16,14-10 0-16,7-8 0 16,7-13 0-16,3-6 0 15,-1-5 0-15,0-7 0 16,-5 0 0-16,-4 1 0 15,-9 3 0-15,-7 2 0 16,-4 9 0-16,-8 7 0 16,-5 11 0-16,0 0 0 15,-5 22 0-15,0 1-2 16,-1 4 0-16,3 5-2 15,1-2-2-15,11 9-4 16,-4-18-5-16,19 13-6 0,-7-31-9 16,25 6-9-16,3-16-1 15,17 0 0-15,3-12 3 16</inkml:trace>
  <inkml:trace contextRef="#ctx0" brushRef="#br5" timeOffset="126139.2147">24282 9629 91 0,'-43'1'42'0,"3"17"0"16,-12-3 0-16,5 22-17 16,-1-6-21-16,6 6 0 15,4 0-2-15,9 2 1 16,11-2-3-16,16-4 0 0,13-6 0 15,14-11-5-15,21-4-2 16,1-19-7-16,23 8-7 16,-13-27-13-16,22 8-8 15,-5-14 0-15,7 2-1 16</inkml:trace>
  <inkml:trace contextRef="#ctx0" brushRef="#br5" timeOffset="126499.2354">24496 9814 113 0,'-15'18'39'0,"24"0"1"16,3-12-5-16,23-1-32 15,13-12 0-15,9-1-1 16,6-10-1-16,-2-1 0 15,-4-6 0-15,-6-1 0 16,-14-3-1-16,-12-1 0 16,-14 5 1-16,-13 2-1 15,-18 9 0-15,-12 9 1 16,-14 10 0-16,-8 12 1 15,-11 13 0-15,1 8 0 16,2 8 0-16,11 6 0 16,13-2-1-16,18-5 1 15,23-6-5-15,21-14-1 16,27-9-7-16,3-25-6 0,25 6-9 15,-17-26-13-15,24-2-4 16,-8-11-1-16,-1-3 1 16</inkml:trace>
  <inkml:trace contextRef="#ctx0" brushRef="#br5" timeOffset="127717.305">2428 11331 42 0,'16'-15'33'0,"2"6"2"0,-16-10-13 16,-2 19 7-16,-11-15-17 15,-2 15-2-15,-17-4-2 16,3 9-1-16,-12-1-2 15,1 7 0-15,-7 4-2 16,1 7 1-16,1 8-1 16,4 8-1-16,4 6 0 15,6 6 0-15,7-1 0 16,8 3 0-16,9-6-1 15,16-3 0-15,5-12 0 16,12-12-1-16,7-16 0 16,7-11 0-16,9-15 0 0,3-11-1 15,0-9 2-15,-2-7-2 16,-3-3 2-16,-6 1-1 15,-10 5 0-15,-7 4 0 16,-10 11 1-16,-9 8-2 16,-8 13 1-16,1 11 0 15,-24 11 0-15,7 12 0 16,2 5 0-16,-2 11-1 15,4 1 1-15,7 4-1 16,10-2-1-16,6-4-2 16,19-3-3-16,-1-15-7 15,18 5-13-15,-11-26-7 16,22 4-4-16,-12-18-2 15,8 0 2-15</inkml:trace>
  <inkml:trace contextRef="#ctx0" brushRef="#br5" timeOffset="128063.3248">2940 11422 56 0,'-10'13'36'0,"-9"3"-1"16,5 15 0-16,-7-7-14 16,8 16-15-16,-6 1-1 15,6 3 0-15,-1-5-1 16,6-2 1-16,2-12-2 15,7-4 1-15,-1-21-1 16,0 0-1-16,20-7 0 16,-9-15-1-16,5-13 1 15,-3-6-2-15,2-6 1 16,-2-3-1-16,2-2 1 0,-4 3 0 15,-1 4 0-15,1 8-1 16,-2 8 1-16,1 7-1 16,5 6-1-16,4 5 0 15,5 8-2-15,4 2-2 16,11 7-1-16,2-9-7 15,19 15-10-15,-15-16-13 16,14 9-2-16,-10-6-2 16,4 4 2-16</inkml:trace>
  <inkml:trace contextRef="#ctx0" brushRef="#br5" timeOffset="128409.3446">3497 11459 71 0,'-12'15'39'15,"12"2"0"-15,0-17 0 16,12 4-23-16,4-15-11 15,11-6-1-15,5-8-1 16,8-3-1-16,0-4 0 16,-2 0-1-16,-4 1 1 15,-4 5-1-15,-13 2 1 16,-5 2-1-16,-15 8 1 15,-8 5-1-15,-9 7 0 16,-7 7 0-16,-6 7-1 16,-4 7 0-16,0 10 0 15,3 4 0-15,7 7-1 16,6 0 1-16,8 2 0 0,15-2-1 15,12-6-2-15,12-8-1 16,15-2-6-16,6-19-4 16,26 7-9-16,-12-23-14 15,21 3-2-15,-7-16-2 16,7 0 2-16</inkml:trace>
  <inkml:trace contextRef="#ctx0" brushRef="#br5" timeOffset="128761.3648">4315 11205 101 0,'-26'0'39'15,"-17"0"2"-15,9 23-7 16,-17 1-30-16,7 14 0 16,-2 6-1-16,7 10 1 15,5 0-2-15,16-1 1 0,12-10-2 16,13-6 0-16,15-15 0 15,11-15-1-15,11-17 1 16,5-14-1-16,5-15 1 16,-5-7-1-16,-2-6 1 15,-8 1-1-15,-8-2 1 16,-7 9-1-16,-7 7 1 15,-8 8-1-15,-3 15 0 16,-6 14 0-16,-3 12 0 16,-4 14-1-16,1 12-1 15,-5 7-1-15,8 14-6 16,-6-7-2-16,13 6-5 15,-9-23-6-15,22 14-8 16,-5-26-11-16,20-4-1 0,6-17 1 16</inkml:trace>
  <inkml:trace contextRef="#ctx0" brushRef="#br5" timeOffset="129437.4034">5794 11184 87 0,'3'-10'38'0,"-14"-5"0"0,11 15-1 16,-23-6-33-16,5 12 1 15,-6 1-2-15,2 8 0 16,0 3 0-16,2 3-2 16,4 0 1-16,7-3-1 15,5 2 0-15,9-5 0 16,7-4-1-16,6-4 1 15,2 0-1-15,9 1 1 16,-5-2-1-16,-1 3 1 16,-3 2-1-16,-4 4 1 15,-10 2 0-15,-6 7-1 16,-6 0 0-16,-7 3 1 0,-3 0-2 15,-2-4 0 1,1-3 0-16,1-5-2 0,8-1 0 16,8-14-3-16,0 0-4 15,21-17-9-15,14 6-11 16,-4-16-8-16,15 0-1 15,1-10 2-15</inkml:trace>
  <inkml:trace contextRef="#ctx0" brushRef="#br5" timeOffset="129738.4207">6256 11197 80 0,'0'0'39'0,"0"0"-1"16,-19 15 0-16,-10 7-24 16,4 9-9-16,-3 8 0 15,6 10-2-15,0 1 0 0,7 4 0 16,13-7-1-16,9-6 0 15,9-12 0-15,13-12-1 16,9-19 1-16,5-14-1 16,5-12 0-16,-2-12-1 15,-2-7 1-15,-8-3-2 16,-9 3 1-16,-11-3-2 15,-11 12 0-15,-10 4-2 16,-4 12-1-16,-11 2-5 16,8 17-5-16,-13-11-7 15,25 14-12-15,-14-3-5 16,14 3-3-16,23-5 3 15</inkml:trace>
  <inkml:trace contextRef="#ctx0" brushRef="#br5" timeOffset="130188.4461">7286 10811 94 0,'13'-23'37'0,"4"9"3"15,-19-1-7-15,12 14-25 16,-10 1-3-16,-11 26-1 16,1 3-1-16,0 14-1 15,-3 9-1-15,2 6-1 16,-4 10 0-16,0 5-1 15,2 0-1-15,0-4-2 16,7 1-4-16,-6-22-13 16,16-1-18-16,-7-19 0 15,11-7-1-15,-8-21 0 0</inkml:trace>
  <inkml:trace contextRef="#ctx0" brushRef="#br5" timeOffset="130384.4576">7115 11202 109 0,'0'0'39'0,"-18"0"1"16,23 10-9-16,-5-10-28 16,29-6-2-16,4-5-1 15,9-9-3-15,15-1-1 16,4-16-8-16,22 8-20 15,-9-16-6-15,8 4 0 16,-8-10 0-16</inkml:trace>
  <inkml:trace contextRef="#ctx0" brushRef="#br5" timeOffset="130752.4787">7871 10631 100 0,'-30'6'39'0,"3"19"1"16,-11-1-3-16,9 19-31 15,-9 1-2-15,8 9 0 16,-4 4-1-16,6 6-2 15,3-2 1-15,5-1-1 16,6-5 0-16,8-2-1 16,2-9 1-16,8-8-1 15,6-9 1-15,4-9 0 0,6-14-1 16,7-6 0-16,4-11 1 15,3-6-1-15,0-4 0 16,-3-2 1-16,-3 2-1 16,-4 1 0-16,-2 9 0 15,-9 1 0-15,-13 12-1 16,14 2 1-16,-13 11-1 15,-1 4 0-15,1 6-2 16,2-1-2-16,8 6-4 16,-2-13-5-16,21 6-8 15,-12-24-14-15,21 5-4 16,-1-16-1-16,9-1 1 15</inkml:trace>
  <inkml:trace contextRef="#ctx0" brushRef="#br5" timeOffset="131601.5272">8234 11106 56 0,'0'0'38'0,"0"0"0"16,0 0 1-16,4 16-18 16,-4-16-9-16,23 2-7 15,-4-6 0-15,5 1-1 16,-2-3-1-16,3-1 0 15,-6-3-1-15,0 0 1 16,-10-1-2-16,-4-2 1 16,-5-1-1-16,-6 1 1 15,-7 3-1-15,-3 1 1 16,-5 3-2-16,-3 6 1 0,-4 6-1 15,0 6-1-15,-1 8 1 16,5 8 0-16,2 3 0 16,6 5-1-16,8-3 1 15,11-1-1-15,14-5 2 16,14-12-1-16,13-9 0 15,12-12 0-15,9-10 1 16,6-10-1-16,1-3 0 16,-3-2 2-16,-9-1-2 15,-7 3 2-15,-12 5-1 16,-13 4 0-16,-11 9 0 15,-17 11 0-15,0 0-1 16,0 0 0-16,-15 19 0 0,1 2-2 16,-1 3 2-1,-2 4-1-15,2 2 0 0,1-2 0 16,6-2 1-16,5-5-2 15,5-7 2-15,-2-14 0 16,21 7 0-16,-3-16 0 16,4-8 0-16,1-3 0 15,2-8 0-15,-3 1 1 16,0-3-1-16,-6 3 2 15,-1 3-2-15,-3 3 1 16,-1 5 0-16,2 4 0 16,1 4-1-16,6 3 0 15,4 4 0-15,6 2 1 16,7 2-1-16,2-2 1 0,8-1-1 15,-1-1 0-15,-2-3 0 16,-3-1 1-16,-5-5-1 16,-7-2 0-16,-10-2 1 15,-6-1-1-15,-11 0 0 16,-9 1 0-16,-8 4 0 15,-6 5 1-15,-8 7-1 16,-3 8 0-16,1 7 0 16,-1 6 1-16,8 7-1 15,8 0-1-15,8 0 0 16,12-4-2-16,18-1-2 15,5-14-6-15,16 2-1 16,-5-20-7-16,24 8-2 16,-13-25-9-16,28 11-1 15,-2-16-9-15,16 3 2 0,5-3 5 16</inkml:trace>
  <inkml:trace contextRef="#ctx0" brushRef="#br5" timeOffset="131969.5483">10217 10898 104 0,'4'-11'39'15,"-4"11"3"-15,0 0-3 16,12 31-34-16,-20-3-3 16,1 9-1-16,0 4 0 15,-1 6-2-15,3-1 1 16,5-3-3-16,6-4 0 15,4-18-8-15,16 3-9 16,-10-25-19-16,15-3-2 16,0-16 0-16,5-7 0 15</inkml:trace>
  <inkml:trace contextRef="#ctx0" brushRef="#br5" timeOffset="132104.5559">10336 10709 106 0,'-10'-8'36'16,"10"8"-6"-16,0 0-29 15,7 14-39-15,11-16 1 16,18 6-2-16</inkml:trace>
  <inkml:trace contextRef="#ctx0" brushRef="#br5" timeOffset="132435.5749">10772 10859 94 0,'-26'12'38'0,"2"6"1"0,-17-6-4 16,14 7-27-16,-7-4-1 15,11 1-3-15,1 1 0 16,12-1 0-16,10-4-2 16,16-1 0-16,10-7-1 15,10-1-1-15,9-3 1 16,0 2 0-16,1-1-1 15,-3 7 1-15,-11 4-2 16,-12 5 0-16,-16 6 1 16,-10 5-1-16,-16 3 0 15,-6 0-1-15,-5 1 0 16,-2-7-4-16,11 0-3 15,-8-18-6-15,27 10-9 16,-11-21-17-16,16 4 1 0,11-25-1 16,8 6 1-16</inkml:trace>
  <inkml:trace contextRef="#ctx0" brushRef="#br5" timeOffset="133334.6263">12067 10951 95 0,'0'0'40'15,"6"-12"-2"-15,-6 12-7 16,0 0-27-16,-2 18 0 15,-8-2 0-15,1 9-1 16,-9 1 0-16,4 4-3 16,-1 2 2-16,0 2-2 15,3-5 0-15,2-5 0 16,6-5 0-16,4-4 1 15,0-15-1-15,12 4 1 16,1-14-1-16,2-10 0 16,5-4 1-16,0-5-1 15,-2-5 0-15,1 0 2 16,-5-1-1-16,-4 4 0 15,-1 3 0-15,-2 8 0 0,-4 2 0 16,-3 18 2-16,0 0-3 16,0 0 1-16,10 8-1 15,-3 9 1-15,3 2-1 16,5 4 0-16,6 0 0 15,2-1-1-15,8-2 2 16,3-9-2-16,3-4 2 16,6-7-1-16,2-8 1 15,-1-6 1-15,-2-5-1 16,-2-2 1-16,-9-2-1 15,-6 1 1-15,-6 2-1 16,-10 8 0-16,-9 12 0 16,0 0-1-16,-16 12-1 15,-2 10 0-15,-2 9 0 0,-5 5-1 16,4 6 1-16,2 4-3 15,6-1 0-15,8-6-2 16,11-1-4-16,7-19-4 16,21 2-6-16,-7-25-8 15,30 6-6-15,-7-21-4 16,12-3-2-16,-7-9 4 15</inkml:trace>
  <inkml:trace contextRef="#ctx0" brushRef="#br5" timeOffset="133982.6634">12949 11028 70 0,'-18'-7'39'16,"-14"-3"0"-16,-1 14 2 15,-5-10-18-15,3 19-17 16,2 2-3-16,6 6-2 0,6 2 2 16,8 4-2-16,9 3 1 15,9-1-1-15,12-1 1 16,9-5-1-16,9-7 0 15,9-6 0-15,5-6-1 16,1-10 0-16,2-7-1 16,-8-6 0-16,-1-9-1 15,-11-3 1-15,-9-4 0 16,-8 0 1-16,-10-3 0 15,-9 3 0-15,-6 2 0 16,-4 4 1-16,-4 6 0 16,0 4 0-16,1 8-1 15,4 6 0-15,3 8 1 0,10-3-1 16,-5 21 1-16,12-2-1 15,7-3 1-15,3 6-1 16,6-4 0-16,5 1-1 16,1-3 1-16,2 0-1 15,-3-1 1-15,-2 1-1 16,-5 3 1-16,-6-1 0 15,-8 3 0-15,-3 2 0 16,-8 2 1-16,-6 1-1 16,-1-6 0-16,-2 0 0 15,0-4 1-15,3-6-1 16,10-10 0-16,0 0 0 15,-6-15 0-15,16-4 0 16,9-4 0-16,-2-7 0 0,8-4 1 16,0-1 0-16,3 2 0 15,-3 2 0-15,-1 5 0 16,-7 6 0-16,0 3 0 15,-3 8 1-15,0 5-2 16,0 6 0-16,2 6-2 16,4 0-1-16,11 5-2 15,1-7-5-15,17 9-5 16,-10-20-6-16,27 15-8 15,-19-25-6-15,19 5-5 16,-8-8 2-16,1-3 2 16</inkml:trace>
  <inkml:trace contextRef="#ctx0" brushRef="#br5" timeOffset="134395.687">13909 10849 108 0,'-34'21'39'15,"-2"-3"1"-15,19 15-6 16,-4-5-29-16,7 3-2 15,8-1-1-15,6 4 0 16,11-5-1-16,7-4 0 16,9-4-1-16,8-8 0 15,4-8 1-15,8-7 0 16,6-10-1-16,0-6 0 15,0-8 1-15,-4-5 1 16,-5-2-2-16,-11-2 2 16,-8 0-1-16,-10 1 1 15,-12 4-1-15,-15 8 1 0,-12 8-1 16,-9 11 0-16,-10 13 0 15,-6 13 0-15,-7 12 0 16,-2 10-1-16,8 8 2 16,8 1-4-16,13-1 2 15,15-3-3-15,19-10-1 16,17-17-5-16,23-4-2 15,6-22-3-15,27 1-3 16,-5-23-6-16,35 9-8 16,-7-24-4-16,23 8-7 15,1-6 4-15</inkml:trace>
  <inkml:trace contextRef="#ctx0" brushRef="#br5" timeOffset="135969.7771">15102 10611 92 0,'0'0'37'0,"0"0"-1"16,13 9 2-16,-23 6-36 15,6 5-3-15,0 1 0 16,0 2-1-16,4 3 0 16,-2-5-4-16,16 7-20 15,-3-14-10-15,12-6 1 0,0-12-2 16</inkml:trace>
  <inkml:trace contextRef="#ctx0" brushRef="#br5" timeOffset="136126.786">15364 10561 87 0,'-19'20'33'16,"-2"7"1"-16,4 5-4 16,9 8-51-16,0-3-12 15,8 3-1-15,4-5-1 16,6 2 1-16</inkml:trace>
  <inkml:trace contextRef="#ctx0" brushRef="#br5" timeOffset="136697.8187">15507 10927 95 0,'-4'-17'40'15,"4"17"2"-15,0 0-4 16,0 0-36-16,-19 20 0 16,10 4-1-16,-2 3 1 15,2 7-2-15,2-2 2 16,-1 2-2-16,5-3 0 15,5-6 1-15,3-8 0 0,6-5 0 16,7-11-1-16,5-8 1 16,1-7-1-16,7-5 0 15,-1-8 1-15,1 0 1 16,-1-2-2-16,-7 1 2 15,-4 5-1-15,-5 3 0 16,-5 8 0-16,-9 12 0 16,0 0-2-16,0 0 0 15,-5 27 0-15,-1-5-2 16,1 6 2-16,1 2-1 15,1 2 1-15,5-1-1 16,0-4 2-16,5-6-1 16,5-8 2-16,4-4 0 15,3-13 1-15,5-7-2 0,1-8 1 16,1-7 0-16,-1-7 1 15,-3-4 0-15,0 0-1 16,-3-1 0-16,-3 3-2 16,-6 1 0-16,3 12-3 15,-7-2-5-15,17 22-17 16,-23 2-15-16,24-6 2 16,-11 12-2-16,11 8 4 15</inkml:trace>
  <inkml:trace contextRef="#ctx0" brushRef="#br5" timeOffset="137111.8424">16346 10973 98 0,'-26'-20'41'0,"10"17"2"15,-13-9-9-15,3 14-24 16,-7 1-5-16,4 11-1 16,-4 5-2-16,4 6-1 15,1 4 0-15,6 4-1 16,5 0 0-16,6-1-1 15,9-6 1-15,9-6-1 16,8-7 2-16,11-9-1 16,6-7 0-16,4-10 0 15,2-6 0-15,0-6-1 16,-3-3 2-16,-3-2 1 15,-5 1-1-15,-7 2 1 0,-8 5-1 16,-5 7 1 0,-7 15-1-16,0 0 0 0,0 0-2 15,-14 18-2-15,5 3 1 16,0 7-1-16,3 1 0 15,3 0-2-15,5-2 0 16,0-10-4-16,18 1-3 16,-9-24-12-16,25 4-16 15,-4-18 1-15,16-5 0 16,0-15 2-16</inkml:trace>
  <inkml:trace contextRef="#ctx0" brushRef="#br5" timeOffset="137336.8553">16937 10540 106 0,'-1'-15'40'15,"1"15"1"-15,-26 29-2 0,10 17-32 16,-18 14-2-16,-2 12-2 16,-5 11-2-16,-2 3-1 15,2-2 0-15,8-3-1 16,7-12-1-16,9-12-1 15,13-14-1-15,11-21-3 16,21-10-3-16,3-32-8 16,26 0-21-16,-9-22-2 15,15-7 3-15,-7-15 0 16</inkml:trace>
  <inkml:trace contextRef="#ctx0" brushRef="#br5" timeOffset="137502.8645">17205 10570 106 0,'-3'-12'40'15,"-2"32"2"-15,-14 12-2 16,1 22-28-16,-7 10-9 15,4 0-3-15,5 2-2 16,-2-9-8-16,16 4-3 16,-8-26-14-16,12 5-16 15,-1-18 0-15,11-4-2 16,-12-18 2-16</inkml:trace>
  <inkml:trace contextRef="#ctx0" brushRef="#br5" timeOffset="138176.9033">17956 10945 92 0,'-1'-12'39'0,"-15"10"-3"16,-2 12-4-16,-13-2-26 16,-1 8-3-16,-7-1 0 15,7 5-1-15,0-2 0 16,11 1-1-16,2-3 0 15,15-2-2-15,4-4 0 16,10-2 2-16,10-2 0 16,3-1-1-16,3-1 0 0,0 0 1 15,1 0-1-15,-9 3 0 16,-3 0 0-16,-15-7 1 15,12 21-1-15,-15-8 0 16,-6 0 0-16,-5 1 0 16,-2 2 0-16,-5 1 0 15,0 0-1-15,2-2-1 16,1 3-1-16,-1-9-5 15,15 10-18-15,4-19-12 16,0 0 0-16,0 0-1 16,23-14 0-16</inkml:trace>
  <inkml:trace contextRef="#ctx0" brushRef="#br5" timeOffset="138777.9377">18187 10988 79 0,'-14'12'35'15,"4"7"3"-15,-6 1-2 16,6 10-27-16,-8-2-3 16,7 7-3-16,-2-5 0 15,5 4 1-15,-2-5-1 16,4-4 0-16,0-5-2 15,3-5 0-15,3-15-1 16,0 0 1-16,0 0-1 16,10-5-1-16,-1-10 1 0,3-6 0 15,2-2 0-15,1-6 0 16,1-1 0-16,1-3-1 15,1-4 3-15,3 3 0 16,-2-2-1-16,2 6 1 16,-1 2 0-16,2 7 0 15,0 6-1-15,0 8 2 16,-2 6-3-16,-2 11 0 15,-1 1-1-15,-1 5 1 16,-4 4-2-16,-1-1-1 16,-2 4 2-16,-4-2-2 15,-5 1 2-15,-3-2-2 16,-6 2 2-16,-4-4-1 15,-5-2 2-15,-5 0 0 0,-5-1 0 16,-4-3 1-16,-1-1-1 16,-2 0 0-16,-1 2 0 15,1-1 1-15,3 5-1 16,1 9 1-16,-2 10-1 15,1 7 1-15,-1 12-1 16,-4 5 3-16,3 4-3 16,1 4 1-16,4-2-3 15,5-12-5-15,16 0-10 16,-4-24-20-16,26-10-2 15,5-24-4-15,20-6 4 16</inkml:trace>
  <inkml:trace contextRef="#ctx0" brushRef="#br5" timeOffset="139280.9663">18913 11024 82 0,'0'0'41'15,"5"-24"-1"-15,-7 13 1 16,-13-5-31-16,3 7-2 15,-8-1-4-15,-2 6 3 0,-9 8-3 16,-5 7-2 0,-5 7 0-16,-2 9-1 0,-6 3 0 15,2 7 0-15,3 1-1 16,9-1 0-16,8-3 0 15,14-7-1-15,15-7 1 16,12-11 1-16,16-8-1 16,8-9 0-16,13-9 0 15,7-5 0-15,0-6 0 16,-3-2 0-16,-7 4 1 15,-6 2-1-15,-12 6 0 16,-9 7 0-16,-21 11 0 16,0 0 0-16,-10 14 0 15,-9 4 0-15,-1 4-3 16,2 4 1-16,5 3-1 0,4-1-2 15,15 2-5-15,1-15-4 16,26 9-11-16,-9-23-9 16,22 3-6-16,0-14-1 15,12 0 2-15</inkml:trace>
  <inkml:trace contextRef="#ctx0" brushRef="#br5" timeOffset="139506.9793">19426 10962 114 0,'-17'-15'41'0,"-1"15"2"15,-20-5-9-15,2 20-28 16,-3 5-3-16,-4 7-2 16,1 7 1-16,4 2-2 15,6 1 0-15,11-4-1 16,8-1 0-16,18-9-3 0,13-3-1 15,7-14-5-15,17 6-9 16,-9-18-19-16,19 1-3 16,-9-14-1-16,8 2 1 15</inkml:trace>
  <inkml:trace contextRef="#ctx0" brushRef="#br5" timeOffset="139860.9993">19479 11096 102 0,'-22'13'40'15,"13"6"1"-15,9-19-11 0,14 6-25 16,6-9-2-16,17-1-1 16,6-8 1-16,6-5-1 15,5-4 0-15,-4-1 1 16,-6-4-1-16,-10 3 1 15,-6 0-2-15,-14 3 2 16,-12 5-3-16,-2 15 3 16,-27-12-2-16,-4 19 0 15,-7 7 0-15,-6 9-2 16,-4 4 1-16,1 5-1 15,4 2 1-15,10 0-2 16,8-2 2-16,13-6-3 16,19-4 1-16,11-13-4 15,22 0-4-15,0-20-10 16,19 4-15-16,-7-16-6 0,18-3 1 15,-4-11-3-15</inkml:trace>
  <inkml:trace contextRef="#ctx0" brushRef="#br5" timeOffset="140071.0116">20220 10430 90 0,'-40'30'40'15,"7"9"0"-15,0-5-2 16,9 10-21-16,13-12-19 16,2-12-7-16,25 1-28 0,2-16-1 15,20-3-1-15,3-17 0 16</inkml:trace>
  <inkml:trace contextRef="#ctx0" brushRef="#br5" timeOffset="140200.019">20454 10495 104 0,'-33'34'34'15,"4"9"-17"-15,0-5-16 16,6 1-37-16,0-6-1 16,14-2 0-16</inkml:trace>
  <inkml:trace contextRef="#ctx0" brushRef="#br5" timeOffset="153914.8033">21382 10758 57 0,'18'-15'34'16,"-1"-6"-1"-16,0 1 1 15,-6-11-17-15,7 10-7 16,-13-12-1-16,6 5-1 15,-13-5-2-15,-1 5-1 16,-8 1 0-16,-2 5 0 16,-7 3-2-16,-4 10 0 15,-10 11-2-15,-4 12 1 16,-6 11-1-16,-6 16 0 15,-4 14 0-15,-3 11-1 16,-2 10 1-16,3 5-2 16,5 2 1-16,11-2-2 15,14-3 1-15,12-10-4 0,17-6-1 16,4-19-8-16,26-3-23 15,-7-19-1-15,12-5-1 16,-8-16-1-16</inkml:trace>
  <inkml:trace contextRef="#ctx0" brushRef="#br5" timeOffset="154673.8469">20808 11010 95 0,'-17'-10'38'16,"17"10"3"-16,0 0-3 15,28-11-31-15,5 8-5 0,15 0 0 16,8 0 0 0,9 2-1-16,4 1 0 0,2 0 0 15,-3-1-1-15,-2 2 0 16,-10 0 0-16,-9-1 1 15,-9 0-1-15,-10 3 1 16,-10-6-1-16,-7 3 1 16,-11 0 0-16,0 0-1 15,-19 12 0-15,2-2-2 16,-4 5 2-16,-2 5-2 15,-3 3 2-15,2 5-2 16,3-1 2-16,7 1-2 16,6 0 2-16,7-7 0 15,9-1 0-15,9-8 1 16,9-8-1-16,6-5 1 15,7-8-1-15,1-7 0 0,2-6 0 16,0-5 0-16,-1-5 0 16,-4-3 2-16,-5 0-2 15,-7 1 1-15,-6 1 0 16,-8 4 1-16,-7 5-1 15,-7 3 1-15,-6 8-1 16,-4 6-1-16,-1 6 1 16,4 3-1-16,10-2 1 15,-7 15-1-15,14-3 1 16,8 0-1-16,5 0 1 15,8 4-1-15,1 2 0 16,1 1-1-16,-3 3 1 16,-3 2-1-16,-9 3 1 0,-7 2-2 15,-11 2 2-15,-6-5-2 16,-6 0 2-16,-6-3 0 15,2-5 0-15,-3-5 0 16,8-7 0-16,14-6 1 16,-11-8-1-16,21-6 1 15,8-9 0-15,10-3-1 16,3-7 2-16,7-3 1 15,3-3-2-15,-1 0 2 16,1 1-3-16,-5 2-1 16,2 6-3-16,-7-5-10 15,13 19-11-15,-16-8-13 16,13 11-3-16,-4-4-2 15,14 8 3-15</inkml:trace>
  <inkml:trace contextRef="#ctx0" brushRef="#br5" timeOffset="156109.9289">2157 12171 71 0,'10'-21'36'16,"-10"21"-1"-16,6-18-3 15,-6 18-24-15,4-10-3 16,-4 10 0-16,0 0-2 16,3 22 1-16,-8 0-2 15,4 12 1-15,-4 7-1 16,1 9 0-16,-1 5 0 15,0 6 0-15,2-2-2 16,0-2 1-16,0-5-1 16,-1-8 1-16,4-7-1 15,0-11 0-15,1-8 0 16,-1-18-1-16,0 0 2 15,0 0-1-15,8-30 0 0,-4 1 0 16,1-8 0-16,4-6 0 16,-3-8 0-16,2-4 0 15,2-3 0-15,0 0 0 16,-1 0 1-16,5 4-2 15,-1 4 2-15,2 5-1 16,2 10 0-16,4 7-1 16,1 11 2-16,1 6-1 15,1 9 0-15,1 9 0 16,-2 7 0-16,-2 5 0 15,-5 3 0-15,-3 6 1 16,-10 5-1-16,-3 2 0 16,-8 1-1-16,-6-1 1 15,-6-1 0-15,-8-3 0 0,-1-2 0 16,-4-6 0-16,3-6 0 15,1-4 0-15,5-5 1 16,4-4-1-16,5 0 0 16,15-4 0-16,-15 3 1 15,15-3-1-15,1 17 1 16,3 1 1-16,-1 9-1 15,1 7-1-15,-4 10 1 16,-1 10 0-16,-6 8 0 16,-3 5 0-16,-4 2-2 15,-2-2-1-15,2-4-2 16,0-11-2-16,12-1-11 15,-6-30-8-15,20-8-15 16,-1-26 0-16,22-11 0 16,4-22 1-16</inkml:trace>
  <inkml:trace contextRef="#ctx0" brushRef="#br5" timeOffset="156957.9775">2996 12180 83 0,'2'-15'38'0,"-10"-11"-3"16,8 26-5-16,-27-21-22 16,7 19-1-16,-13 2-1 15,-1 12-2-15,-7 5 0 16,0 14 0-16,-6 4-2 15,5 8 1-15,-1 2-1 16,9 2 0-16,7-6-1 16,12-1 0-16,14-10 0 15,10-10-1-15,16-13 1 16,12-13-1-16,10-11 0 15,7-11-1-15,1-8 1 16,1-6 0-16,-7 0 0 16,-4 0 0-16,-12 5 0 0,-8 3 0 15,-11 9 1-15,-8 6-1 16,-3 8 0-16,-3 11 1 15,0 0-1-15,-19 1 0 16,12 12-1-16,2 4 1 16,0 4 0-16,3 2-1 15,3 2 1-15,5-3 0 16,6-5 0-16,4-5 0 15,11-10 0-15,7-7 0 16,6-6 1-16,5-5-1 16,1-1 0-16,-2-3 0 15,-3 4 0-15,-5 2 0 16,-8 10 1-16,-9 4-1 15,-9 6 0-15,-8 9 1 0,-5 7-1 16,-4 5 0-16,-5 3 0 16,1 4 1-16,-2-1-1 15,3-3 0-15,-3-3 0 16,6-7 0-16,3-7 0 15,4-13 0-15,0 0 0 16,14-20 0-16,-1-4 0 16,0-7 0-16,1-5 0 15,2-2-1-15,-1 0 2 16,-2 3-1-16,-3 4 0 15,-2 8 0-15,-2 7-1 16,2 4 1-16,-8 12-1 16,21-10-2-16,-4 8 0 15,4-4-3-15,13 8-8 16,-5-19-5-16,22 12-5 0,-12-25-3 15,25 13-2-15,-13-23-8 16,15 4-1-16</inkml:trace>
  <inkml:trace contextRef="#ctx0" brushRef="#br5" timeOffset="157144.9882">4071 11800 98 0,'-38'36'39'0,"7"16"1"15,-11-3-4-15,12 14-33 16,0 1 0-16,9 3-3 15,6-2 1-15,7-3-2 16,8-3-5-16,-6-17-9 16,19 9-15-16,-13-22-8 0,6-6-3 15,-6-23 0-15</inkml:trace>
  <inkml:trace contextRef="#ctx0" brushRef="#br5" timeOffset="157491.008">3786 12086 74 0,'0'0'41'0,"-12"-14"-2"16,12 14 2-16,0 0-26 16,18 14-10-16,0-10-2 15,9 0 0-15,7 0-1 16,7-2 0-16,1-3-1 15,4-3 1-15,-2 0-2 0,-1-2 1 16,-3-2 0-16,-6 2-1 16,-7 0 1-16,-6 2-1 15,-4 4 1-15,-5 6 0 16,-7 6-1-16,-4 8 1 15,-6 7-1-15,-2 7 0 16,-4 7-1-16,-1 4 0 16,0 3-3-16,-1-8-2 15,12 6-11-15,-13-25-8 16,27 5-5-16,-13-26-11 15,15-5 0-15,1-23 1 16</inkml:trace>
  <inkml:trace contextRef="#ctx0" brushRef="#br5" timeOffset="157634.0162">4274 11868 89 0,'-17'-7'39'0,"-2"3"-2"16,9 12-2-16,2 10-44 15,8-18-29-15,12 21 1 16,5-14-4-16,14 7 2 15</inkml:trace>
  <inkml:trace contextRef="#ctx0" brushRef="#br5" timeOffset="157904.0313">4800 12007 79 0,'-29'10'42'15,"-13"-7"-1"-15,8 11 1 16,-20-8-24-16,10 10-13 15,5 3-1-15,3 6-2 16,8 5 0-16,10 6-1 16,7 1 0-16,9 0-1 15,14-3 0-15,6-6-2 16,16-7-1-16,7-18-3 15,21-3-11-15,-14-33-18 16,30 1-2-16,-14-22-4 16,10-3-1-16</inkml:trace>
  <inkml:trace contextRef="#ctx0" brushRef="#br5" timeOffset="158107.0432">5107 11731 102 0,'-36'30'40'15,"11"16"2"-15,-14-2-2 16,20 4-35-16,-7 8-1 15,10 1-3-15,7-1 0 16,6-6-2-16,6 0 0 16,1-10-4-16,13 5-8 15,-15-26-10-15,22 4-13 16,-11-20-5-16,10 1-2 15,-8-19 2-15</inkml:trace>
  <inkml:trace contextRef="#ctx0" brushRef="#br5" timeOffset="158468.0639">5140 12049 69 0,'-12'16'41'0,"13"4"-1"16,-2-10 1-16,13 13-22 15,-3-11-13-15,10-3-1 16,5-8-2-16,7-3-1 15,4-8 0-15,8-8 0 16,3-4-2-16,1-2 1 16,-4-5-1-16,-3 1 0 15,-7 0 1-15,-6 0-1 16,-10 6 1-16,-11 6-1 15,-13 6 0-15,-10 7 1 0,-9 10 0 16,-6 10-1-16,-9 7 0 16,0 12 1-16,-2 5-1 15,3 7 0-15,8 1 0 16,6-3-1-16,12-2-1 15,12-13-3-15,21-3-9 16,-4-30-18-16,29 5 4 16,-8-31-7-16,23 0-7 15,0-13 1-15</inkml:trace>
  <inkml:trace contextRef="#ctx0" brushRef="#br5" timeOffset="158798.0828">5866 11881 98 0,'-14'4'39'16,"-13"-1"0"-16,8 19-9 15,-9-8-27-15,7 5 0 16,-1 1-1-16,7 3 0 16,3-1-1-16,8 0 1 15,8-4 0-15,6-4-1 16,5-5 1-16,2-1-1 15,6-4 0-15,0-2 1 16,2-1-1-16,-4 4 0 16,-3 2 0-16,-4 4 0 15,-5 3 0-15,-5 6 0 16,-9 3-1-16,-8 3 0 15,-3 2-2-15,-7 0 0 0,-6 2-2 16,-3-12-5 0,11 12-10-16,-20-28-7 0,20 10-6 15,-10-20-9-15,8-6 0 16,-3-13 0-16</inkml:trace>
  <inkml:trace contextRef="#ctx0" brushRef="#br5" timeOffset="159377.1159">6872 11699 79 0,'23'-18'40'0,"-12"1"-1"15,2 15 1-15,-13 2-30 16,-15 29-5-16,3-1-2 15,-4 14-1-15,-4 8-1 16,-3 10 1-16,-1 3-1 16,-2 5-1-16,7 0 0 15,2-5-2-15,8-5-2 16,1-14-4-16,21 5-16 15,-9-24-15-15,14-6 0 0,-2-19-2 16,9-4 2-16</inkml:trace>
  <inkml:trace contextRef="#ctx0" brushRef="#br5" timeOffset="159827.1416">6698 11977 75 0,'-17'-3'39'15,"0"1"0"-15,17 2 1 16,0 0-22-16,0 0-15 15,27 5 0-15,7-9 0 16,6 0-1-16,11 0 0 16,3-1 0-16,5 2-1 15,-2 0 0-15,-4 1 0 16,-5 1-1-16,-9 4 1 0,-6-1-1 15,-11 1 1-15,-10 4-1 16,-12-7 1-16,2 20-1 16,-13-4 1-16,-6 4 0 15,-2 7-1-15,-4 3 1 16,0 8-1-16,-1 0 1 15,8 4-1-15,6-5 1 16,11-4-1-16,14-7 1 16,12-15-1-16,13-14 1 15,7-15-1-15,7-11 0 16,-2-10 0-16,-4-6 0 15,-8-5 0-15,-12 2-1 16,-17 1-2-16,-15 12-1 16,-14 1-3-16,-3 17-8 0,-23-11-6 15,14 22-7-15,-17-12-3 16,14 16-10-16,4-4 0 15,13 4 1-15</inkml:trace>
  <inkml:trace contextRef="#ctx0" brushRef="#br5" timeOffset="160385.1735">8728 11838 77 0,'-14'-10'41'0,"-1"17"1"16,-18-5-2-16,6 8-27 15,-20 5-9-15,4 10 0 16,-2 5-1-16,2 3-2 15,4 5 1-15,7-2-3 16,12 0 2-16,13-5-2 16,19-5-1-16,13-10-2 15,25-2-9-15,0-25-13 16,28 3-14-16,-4-13 0 15,13-1-2-15,-3-11 3 16</inkml:trace>
  <inkml:trace contextRef="#ctx0" brushRef="#br5" timeOffset="160706.1919">9079 11884 88 0,'-22'4'39'0,"-9"-4"1"16,8 10 0-16,-18-1-33 16,16 4-4-16,2 2-1 15,6 7 1-15,2 3-1 16,5 3 0-16,5 2 0 15,8 0 0-15,5-7 0 16,10 0-1-16,4-8 0 16,7-6 0-16,5-9 0 15,2-8-1-15,2-8 0 16,-4-7 0-16,-4-2 0 0,-7-6-1 15,-9-1 0-15,-6 0 0 16,-8 4 0-16,-9 3-1 16,-1 8-1-16,-5 2 0 15,4 9-3-15,-6-1-4 16,19 17-11-16,-16-15-6 15,26 10-11-15,-12-5-2 16,29-6 0-16,-3-8 1 16</inkml:trace>
  <inkml:trace contextRef="#ctx0" brushRef="#br5" timeOffset="160946.2056">9678 11395 93 0,'-15'-8'41'16,"1"21"0"-16,-12 4 0 15,13 13-35-15,-16 10-3 16,5 8 2-16,-3 7-3 16,4 12 2-16,2 1-3 15,5-3-2-15,10-3 0 16,5-9-3-16,15-2-5 15,-2-23-15-15,24-1-15 16,-3-27-4-16,15-8 1 16,0-18 1-16</inkml:trace>
  <inkml:trace contextRef="#ctx0" brushRef="#br5" timeOffset="161157.2177">10059 11420 77 0,'-3'-33'41'0,"-2"23"0"15,-15 10 1-15,2 28-21 16,-11 6-16-16,1 14-2 15,2 6 0-15,1 5 1 16,6 3-3-16,5-3-3 16,11-4 1-16,7-14-5 15,17 3-7-15,-9-23-12 16,24 3-16-16,-8-18-3 15,10-1 2-15,-2-16 2 16</inkml:trace>
  <inkml:trace contextRef="#ctx0" brushRef="#br5" timeOffset="161360.2293">10245 11685 101 0,'0'0'43'0,"-19"17"-2"16,17 12-3-16,-10-1-32 15,2 6-3-15,0 3 0 16,4 0-2-16,2-2 0 15,9-5-5-15,5-5 1 16,-1-17-9-16,20 2-11 16,-15-22-14-16,13-4-4 15,-4-17 0-15,4 2 1 16</inkml:trace>
  <inkml:trace contextRef="#ctx0" brushRef="#br5" timeOffset="161495.237">10338 11400 85 0,'-9'-23'37'16,"-4"6"-1"-16,13 17-3 15,0 0-43-15,9 17-24 16,11 3-3-16,7-2-1 16,11 6 0-16</inkml:trace>
  <inkml:trace contextRef="#ctx0" brushRef="#br5" timeOffset="161908.2607">10939 11625 93 0,'-14'0'40'16,"-14"-5"0"-16,-1 12-10 0,-27-9-20 15,9 11-3-15,-10 1 0 16,0 12 0-16,-2 6-2 16,8 6-2-16,7 4 0 15,12-2-1-15,17-1 0 16,18-7-2-16,17-11 1 15,23-12-3-15,13-16 2 16,15-12 1-16,8-14-1 16,5-11 0-16,1-7 0 15,-5-7 0-15,-11-1 0 16,-12 3 1-16,-14 4-1 15,-12 6 0-15,-13 7 0 16,-15 19 0-16,-11 14 0 16,-9 14 0-16,-11 17 0 0,-2 15-1 15,-4 12 0-15,1 9 2 16,5 8-4-16,3-1 0 15,17 2-5-15,-1-18-9 16,28 7-4-16,-10-28-6 16,29 6-3-16,-10-23-6 15,16-2-5-15,1-15 0 16</inkml:trace>
  <inkml:trace contextRef="#ctx0" brushRef="#br5" timeOffset="162291.2826">11390 11692 89 0,'-7'17'42'16,"-2"-5"0"-16,16 7 1 0,-7-5-29 16,19-4-9-16,8-7-2 15,8-4-1-15,9-6-1 16,11-5-1-16,-2-6 0 15,0-5-1-15,-2-2 1 16,-9-2-2-16,-11 0 2 16,-10 1-2-16,-14 4 2 15,-20 7 0-15,-15 7 1 16,-12 10 0-16,-12 11 0 15,-5 9 2-15,-6 8-1 16,4 10 1-16,6 5-2 16,17 3 0-16,11-3 0 0,18-2-1 15,19-8-1-15,17-10-4 16,22-5 1-16,8-18-9 15,22 6-5-15,-10-25-5 16,25 11-7-16,-18-22-3 16,11 16-9-16,-14-7 2 15,-4 9 1-15</inkml:trace>
  <inkml:trace contextRef="#ctx0" brushRef="#br5" timeOffset="162404.289">12185 11817 0 0,'38'13'21'15,"-38"-13"6"-15,22 16 5 16,-22-16 10-16,-14 16-1 16,2-12-1-16,3 9-20 15,9-13-35-15,-16-5-12 16,16 5-15-16,-6-15 1 15,6 15-3-15,0-15 2 16</inkml:trace>
  <inkml:trace contextRef="#ctx0" brushRef="#br6" timeOffset="168283.6253">856 13024 63 0,'0'0'37'0,"7"-16"-2"16,7 7 1-16,-1-7-30 15,8 9-2-15,1-3 0 16,7 4-1-16,-1 0-1 16,0 5 0-16,-7 2-1 15,-3 3 0-15,-5 3 0 16,-7 4 0-16,-8 7-1 15,-11 5 1-15,-7 6 0 0,-8 6 0 16,-5 5-1-16,-3 4 2 16,-4 7-1-16,2 0 0 15,1-5 0-15,12-3 0 16,5-9 0-16,14-8-1 15,12-11 1-15,15-13-3 16,11-11 0-16,13-13-2 16,14-1-6-16,-6-14-26 15,13 3 0-15,-10-9-3 16,6 5 1-16</inkml:trace>
  <inkml:trace contextRef="#ctx0" brushRef="#br6" timeOffset="168699.6491">1150 12737 69 0,'-45'-24'36'16,"1"13"-1"-16,-13-1 0 15,5 18-30-15,-11 8-1 16,-4 17 1-16,-2 13-1 15,3 19 1-15,0 8-1 16,9 13 0-16,10 4-1 16,17 4 0-16,16-2-1 15,25 0-1-15,18-14-1 16,25-12 0-16,25-15-1 15,18-19 1-15,19-21-1 16,10-22 1-16,8-22 0 16,-3-20 1-16,-6-16 1 0,-14-13-1 15,-22-7 0-15,-25-2-1 16,-33 3 1-16,-26 6-1 15,-30 13 0-15,-29 8-1 16,-24 17 0-16,-18 11-1 16,-17 16-1-16,-7 12 0 15,8 16-1-15,5 4-3 16,25 21-14-16,6-14-18 15,34 10 0-15,22-11-1 16,38-3 0-16</inkml:trace>
  <inkml:trace contextRef="#ctx0" brushRef="#br6" timeOffset="170217.7359">2496 12835 74 0,'0'0'35'0,"5"-21"-6"16,-5 21 0-16,0 0-18 15,0 0-3-15,0 0-3 16,0 11 0-16,-7 5-1 15,0 14-1-15,-5 10 1 16,-2 12-1-16,-3 6-2 16,-2 14 2-16,-4 2-3 15,2 1 1-15,3-3-1 16,0-8-1-16,13-10-2 15,5-15-1-15,11-10-2 0,4-26-5 16,22 1-15-16,-5-24-12 16,12-1 0-16,-5-14 0 15,5 1 1-15</inkml:trace>
  <inkml:trace contextRef="#ctx0" brushRef="#br6" timeOffset="170600.7578">2676 13176 68 0,'-7'-21'36'0,"7"21"0"16,-8-10 1-16,8 10-30 15,0 0-1-15,0 0-2 16,0 0 0-16,2 20-1 16,-2-3 0-16,2 6-1 15,-4 2 0-15,1 6 0 0,-2 0-1 16,-1-1 0-16,0-4-1 15,2-6 1-15,3-6 0 16,-1-14-1-16,15-1 1 16,1-15-1-16,4-11 1 15,4-5-1-15,2-4 2 16,4-3-2-16,-3 0 1 15,-4 6 0-15,-3 4 0 16,-3 7 0-16,-4 9-1 16,-13 13 0-16,12 4 0 15,-8 9 0-15,-1 9 0 16,1 4-1-16,0 7-2 15,3-1-1-15,4 8-2 16,-2-13-7-16,17 8-24 16,-8-14-2-16,12 1-2 0,-5-14 2 15</inkml:trace>
  <inkml:trace contextRef="#ctx0" brushRef="#br6" timeOffset="170878.7737">3369 13132 56 0,'-13'-2'39'16,"-13"-5"-2"-16,4 13 3 16,-12-11-14-16,7 17-20 15,-9 0-1-15,6 7-1 0,1 0-1 16,6 9 0-16,2 0-2 15,8-1 0-15,7 2-1 16,8-1 0-16,12-4-1 16,7-8 0-16,15-3-2 15,7-14-2-15,14 0-5 16,-5-21-26-16,15 2-2 15,-4-13-2-15,4 0 1 16</inkml:trace>
  <inkml:trace contextRef="#ctx0" brushRef="#br6" timeOffset="171246.7948">3705 13088 76 0,'-15'18'38'0,"-5"-3"-1"16,4 11 2-16,-6-1-35 0,10 7 0 15,-2-1-1-15,5 4-1 16,-1-3 0-16,6 0 0 15,0-3-1-15,3-5 1 16,0-6-1-16,1-6 0 16,0-12 1-16,0 0-1 15,0 0-1-15,10-25 1 16,-2-1 0-16,2-5 0 15,0-4 0-15,-1-1 0 16,1-5-1-16,-1 5 1 16,0 3 0-16,-2 5 0 15,0 8-1-15,-1 3 0 16,-6 17 0-16,17-13 0 15,-4 14-1-15,3 2 0 0,4 3-2 16,6-3-1-16,9 4-2 16,-2-12-14-16,19 9-19 15,-14-10 0-15,7 8-2 16,-9-11 2-16</inkml:trace>
  <inkml:trace contextRef="#ctx0" brushRef="#br6" timeOffset="171629.8167">4031 13183 81 0,'-6'21'39'0,"-1"-10"-1"15,19-1 1-15,-12-10-35 0,33-2-1 16,1-9-1-16,8-4-1 15,3-7 1-15,2-3-1 16,-3 0 0-16,-5 0 0 16,-10 2 0-16,-9 2 0 15,-9 0 0-15,-15 6 0 16,-8 5-1-16,-8 4 1 15,-9 6 0-15,-5 5-1 16,-3 6 0-16,-2 9 1 16,-4 6-1-16,2 8 1 15,6 2-2-15,6 5 2 16,9 1-1-16,9-3-1 15,15-4 1-15,11-7-2 16,16-6-3-16,10-10-1 16,16-1-10-16,-4-20-22 0,18-1-2 15,-4-15-1-15,8 0 3 16</inkml:trace>
  <inkml:trace contextRef="#ctx0" brushRef="#br6" timeOffset="171997.8378">4816 12945 87 0,'-34'-19'40'15,"9"26"0"-15,-13-3 0 16,8 17-33-16,-13 2-2 16,5 10-1-16,-2 2-1 15,8 7-1-15,3-2 0 16,7 1-1-16,8-6-1 15,6-3 1-15,11-7-1 0,7-9 0 16,9-11 1-16,6-7-1 16,3-9 1-16,5-8-1 15,2-4 1-15,0-8-1 16,-5 2 1-16,-4 1-1 15,-4 3 0-15,-4 5 0 16,-7 8 0-16,-11 12 0 16,0 0-1-16,6 10 0 15,-9 10 0-15,-1 2-3 16,5 6-1-16,-2-3-2 15,14 9-7-15,-10-19-7 16,24 6-21-16,-8-16 2 16,21-1-2-16,1-15 4 15</inkml:trace>
  <inkml:trace contextRef="#ctx0" brushRef="#br6" timeOffset="172365.8585">5287 12987 91 0,'-39'15'40'15,"5"14"0"-15,-12-8-3 16,8 9-32-16,6-2 0 16,11-4-2-16,7-4-2 15,7-5 1-15,7-15-2 16,16 9 1-16,4-12-1 15,7-4 0-15,6-4 0 0,2 1 0 16,-3 0 0-16,-1 3 0 16,-4 6 0-16,-5 5 0 15,-5 7 0-15,-9 5 0 16,-11 3 0-16,-4 6 1 15,-5-2-1-15,-6 3 0 16,-4-2 0-16,3-3-1 16,0-5-1-16,2-8-2 15,17-8-3-15,-10-10-6 16,31 5-12-16,-4-21-16 15,18 0 2-15,1-14-2 16,15 2 3-16</inkml:trace>
  <inkml:trace contextRef="#ctx0" brushRef="#br6" timeOffset="172546.8689">5678 12915 103 0,'9'9'40'0,"-17"3"2"16,4 21-13-16,-17 1-24 16,3 5-1-16,1 5-2 15,0 6 0-15,1-3-2 16,4-2-2-16,7-4-2 15,4-14-3-15,17 2-12 16,-16-29-21-16,34-5 0 16,-4-25-2-16,9-5 1 15</inkml:trace>
  <inkml:trace contextRef="#ctx0" brushRef="#br6" timeOffset="172666.876">5683 12671 81 0,'-38'-5'5'16,"9"10"-3"-16,5-1-2 15,4 4-40-15</inkml:trace>
  <inkml:trace contextRef="#ctx0" brushRef="#br6" timeOffset="173258.9099">6031 12931 77 0,'-13'-18'40'15,"13"18"-1"-15,-20-20 1 16,20 20-34-16,-13 0-3 15,6 15 0-15,-3 8 0 16,-1 13 0-16,-1 6-1 16,-2 7 1-16,1 2-2 0,0 3 1 15,4-5-1-15,3-8 0 16,3-7 0-16,3-13-1 15,0-21 1-15,16 6-1 16,-2-17 1-16,4-10-1 16,2-9 1-16,4-7 0 15,1-3 1-15,0-4-1 16,2 2 0-16,-1 3-1 15,0 6 0-15,-4 9 0 16,-1 7 0-16,-3 13 1 16,0 12-1-16,-2 10 0 15,-3 12-1-15,-3 5 0 16,3 9-1-16,-2-2-1 15,7 3-3-15,-2-15-7 0,16 10-12 16,-10-27-16-16,18-2-1 16,-3-17-1-16,9-4 4 15</inkml:trace>
  <inkml:trace contextRef="#ctx0" brushRef="#br6" timeOffset="173770.9392">6634 13004 82 0,'-26'2'42'0,"-14"1"-2"16,6 15 1-16,-14-5-34 15,9 13-3-15,2 3 0 16,6 5 0-16,8-3-2 16,10 1 0-16,12-7-1 15,8-6 1-15,11-9-1 16,11-7 0-16,8-10-1 0,5-8 0 15,1-6 0-15,2-10 0 16,-4 0 0-16,-2-2-1 16,-5-2 0-16,-10 3 0 15,-5 2-1-15,-8 10 1 16,-6 7 0-16,-5 13-1 15,-11 13 1-15,-4 14 0 16,-4 21 0-16,-6 15 0 16,1 14 0-16,-5 16 1 15,0 9-1-15,1 3 0 16,3 0 1-16,2-3-1 15,4-14 1-15,3-7 0 16,4-16-1-16,0-18 1 16,1-19-1-16,0-15 2 0,-3-15 0 15,1-13-1-15,-1-14 2 16,-2-13-2-16,3-15 1 15,4-10 1-15,5-7-1 16,9-3-1-16,6 2 0 16,6 3-1-16,6 6 0 15,2 8-4-15,12 26-6 16,-12-7-13-16,16 29-11 15,-6 0-5-15,16 9-3 16,2-4 2-16</inkml:trace>
  <inkml:trace contextRef="#ctx0" brushRef="#br6" timeOffset="174348.9722">7591 12934 46 0,'0'0'39'0,"4"-19"-1"16,-4 19 1-16,0-21-16 15,0 21-13-15,-14-1-5 16,1 12 0-16,-4 4-2 16,-5 11 0-16,-2 7-2 0,1 5 1 15,1 3-2-15,3 1 1 16,9-2-1-16,5-8 0 15,14-5-2-15,10-13-2 16,18-4-5-16,4-25-25 16,22 2-5-16,1-16-1 15,14-2 0-15</inkml:trace>
  <inkml:trace contextRef="#ctx0" brushRef="#br6" timeOffset="174996.0092">8067 12859 81 0,'-25'14'40'16,"-8"-3"-2"-16,2 20 1 0,-8-1-34 15,8 1-1-15,7 4-1 16,3 4 1-16,7-1-2 16,7 5 1-16,9-9-1 15,9 2 0-15,11-13-1 16,10-4 1-16,6-13-2 15,7-9-1-15,2-11 1 16,2-8-2-16,-3-4 1 16,-5-9-1-16,-9 2 1 15,-9-5-1-15,-10 3 0 16,-8 4 1-16,-9 3 0 15,-8 8 1-15,-1 4 0 16,-4 4 0-16,2 4 1 16,4 4-1-16,11 4 1 0,0 0 0 15,0 0 0-15,23-4 0 16,1-1 0-16,10-1 1 15,2 2-1-15,0 2 1 16,1 2-1-16,-5 6 0 16,-6 7 0-16,-8 8 0 15,-9 7 0-15,-9 4 0 16,-9 4-1-16,-2 3 1 15,-8-1-1-15,0-1 1 16,1-8-1-16,2-5 0 16,3-7 0-16,13-17 1 15,0 0-1-15,0 0-1 16,19-19 1-16,3-6 0 15,3 0 0-15,4-6 0 0,3 3-1 16,-3-1 1-16,0 6 0 16,-5 7 0-16,-8 7 0 15,-2 9 0-15,-14 0 0 16,12 24 0-16,-8-2-1 15,-2 3 0-15,5 7-1 16,-1-5-2-16,11 5-4 16,-6-17-12-16,25 12-5 15,-16-26-7-15,27 5-5 16,-9-14-5-16,10-3 3 15</inkml:trace>
  <inkml:trace contextRef="#ctx0" brushRef="#br6" timeOffset="175235.0229">9131 12884 93 0,'-15'-16'39'0,"4"23"1"16,-16-7-8-16,3 22-26 15,-8 1 0-15,8 8-2 16,0 4-1-16,3 1 0 15,5-1-2-15,9 1 1 16,9-6-2-16,11-8-1 16,10-4-3-16,5-12-6 15,21 8-16-15,-11-22-14 16,12 4-1-16,-5-12-2 15,6-1 1-15</inkml:trace>
  <inkml:trace contextRef="#ctx0" brushRef="#br6" timeOffset="175611.0443">9423 12979 62 0,'-7'20'41'0,"0"-6"0"15,12 2 0-15,-5-16-17 16,31-3-20-16,-3-4-1 15,8-3-1-15,3-5 0 16,4-4 0-16,-2-3-1 16,-2 0-1-16,-9-1 1 15,-5-1-1-15,-15 2 0 16,-6 3 1-16,-9 4-1 0,-14 3 0 15,-4 6 0-15,-6 7 0 16,-8 9 0-16,-2 8 1 16,-1 13-1-16,-1 6 0 15,2 6 1-15,7 3-1 16,4 1 0-16,12-4 1 15,10-4-1-15,16-12-1 16,14-10-2-16,8-19-5 16,26 2-15-16,-10-31-13 15,19 1-4-15,-2-17-3 16,8 2 2-16</inkml:trace>
  <inkml:trace contextRef="#ctx0" brushRef="#br6" timeOffset="175972.0651">10004 12865 96 0,'-29'32'40'15,"6"12"1"-15,-5-17-13 16,10 10-20-16,-1-6-3 16,8-2-1-16,4-7-2 15,8-6 0-15,-1-16-1 16,21 3 0-16,0-15 0 15,5-8-1-15,-1-5 1 16,5-8-1-16,-1-1 1 16,1 0-1-16,-2-2 0 15,-2 5 1-15,-6 2-1 16,-3 12 1-16,-5 6-1 15,-12 11 1-15,12 6 0 16,-12 10-1-16,-3 13 0 0,-3 4 1 16,0 5-1-16,0-1-1 15,6 1-2-15,1-8-1 16,13-2-4-16,-14-28-11 15,44 15-8-15,-19-38-6 16,21 1-8-16,-2-18-1 16,13-6 3-16</inkml:trace>
  <inkml:trace contextRef="#ctx0" brushRef="#br6" timeOffset="176144.0749">10710 12403 51 0,'-11'13'41'0,"-11"12"-2"15,1 26 3 1,-15 6-19-16,15 18-2 0,-7-4-20 15,11 0 0-15,10-2-4 16,2-23-12-16,18 6-21 16,-7-24-4-16,8-6 0 15,-14-22-3-15</inkml:trace>
  <inkml:trace contextRef="#ctx0" brushRef="#br6" timeOffset="176325.0853">10451 12670 85 0,'0'0'42'0,"-11"11"3"16,22 3-3-16,2-16-18 16,13 1-25-16,16-2-4 0,1-13-15 15,24 9-19-15,-6-12-4 16,19 2 0-16,-9-8 0 15</inkml:trace>
  <inkml:trace contextRef="#ctx0" brushRef="#br6" timeOffset="177334.143">10925 12694 56 0,'7'-12'39'16,"5"8"0"-16,-12 4 1 0,17 7-17 15,-17-7-18-15,-3 23-1 16,3 1 0-16,-3 9-1 15,-2 5-1-15,-1 9 0 16,1 2-1-16,-1 0 1 16,-1-6-1-16,1-1 0 15,4-11 0-15,0-6 0 16,4-12 0-16,-2-13 0 15,16-11 0-15,-2-13-1 16,1-7 2-16,1-7-2 16,0-6 2-16,3-4-2 15,-3 1 1-15,-2 5-1 16,-1 6 1-16,-4 8-1 15,-2 6 0-15,-1 9 0 16,-6 13 0-16,18-3 0 0,-2 10-1 16,5 1 1-16,11 1 0 15,7-1 0-15,8-1-1 16,8-4 1-16,5-2-1 15,-1-3 0-15,1-2 0 16,-7-1 1-16,-11 0-1 16,-9 0 0-16,-17 1 1 15,-16 4 0-15,0 0 0 16,-21 1 0-16,-11 7 1 15,-8 5-1-15,-9 4 1 16,0 9 0-16,-3 5 0 16,2 5 1-16,6 4-1 15,10 0 0-15,11 1 0 16,14-5 0-16,12-4 0 0,14-8-1 15,14-11 0-15,7-10 1 16,10-11-1-16,4-8 0 16,-1-10 1-16,-5-5-1 15,-2-1 0-15,-8-3 0 16,-7-2 0-16,-8 4 0 15,-7 3 0-15,-6 7 0 16,-6 8 0-16,-2 15-1 16,0 0 1-16,-10 8 0 15,4 14 0-15,-2 10-1 16,2 3 1-16,1 2-1 15,8 1-1-15,7-9-1 16,12-6-2-16,4-23-6 16,23 4-12-16,-7-34-6 0,25 5-2 15,-9-28-5-15,15 1-5 16,-7-14 2-16</inkml:trace>
  <inkml:trace contextRef="#ctx0" brushRef="#br6" timeOffset="177535.1543">12396 12269 102 0,'-35'54'41'16,"5"14"0"-16,-15-4-6 16,16 13-31-16,1 2-2 15,8-2 0-15,6-4-2 16,7-8-3-16,9-8-3 0,-2-22-8 15,19 8-14 1,-15-26-13-16,11-9 0 0,-15-8-1 16,18-23 3-16</inkml:trace>
  <inkml:trace contextRef="#ctx0" brushRef="#br6" timeOffset="177850.1725">12129 12663 71 0,'-15'-1'42'0,"15"1"0"16,0 11 1-16,21 1-19 15,10-15-20-15,9-1 0 16,6-6-2-16,9-1 1 16,1-2-1-16,2-2-1 0,-6 5-1 15,-5 1 1-15,-10 3 0 16,-7 7-1-16,-9 7 0 15,-10 7 1-15,-9 7-1 16,-7 11 1-16,-7 3-1 16,-3 7 1-16,-4 0-2 15,-2 0 0-15,3-1-1 16,3-10-3-16,11 2-9 15,-6-33-12-15,24 8-5 16,-4-30-6-16,13-1-6 16,2-16 2-16,12-6 0 15</inkml:trace>
  <inkml:trace contextRef="#ctx0" brushRef="#br6" timeOffset="177978.1798">12731 12373 72 0,'-14'-2'39'15,"-3"7"-5"-15,1-4-19 16,16-1-28-16,0 0-26 15,28 18 0-15,-1-12-1 16</inkml:trace>
  <inkml:trace contextRef="#ctx0" brushRef="#br6" timeOffset="178616.2163">13075 12585 101 0,'-34'28'40'16,"-10"-6"3"-16,8 20-12 0,-13-10-24 15,14 8-2-15,4-3-1 16,9 6-1-16,10-6-2 16,13-2 0-16,12-8-1 15,10-10-1-15,9-10-1 16,6-11-1-16,5-10 0 15,-2-13-1-15,3-5-1 16,-8-10-1-16,0 3-2 16,-12-10-1-16,3 8 2 15,-11 1 2-15,-6 4 4 16,0 10 1-16,-8 4 2 15,0 11 2-15,-2 11 3 16,0 0 2-16,0 0-2 16,12 10-1-16,-5 1-1 0,8 2-2 15,1-4 1-15,4 3-2 16,-1-4 1-16,1 3-1 15,-1 2-1-15,-6 2 1 16,-3 1-1-16,-4 4 0 16,-6 3-1-16,-7 1 1 15,-7 0-1-15,-4 1 1 16,-5 0-1-16,1-5-1 15,0-2 1-15,6-7 0 16,4-7-1-16,12-4 1 16,11-15 0-16,10-5-1 15,11-3 1-15,10-4 0 16,5 0 0-16,3 4 0 15,-1 3 0-15,-6 10 1 16,-6 7-1-16,-10 12 1 0,-6 8-1 16,-8 2-1-16,-4 7-2 15,-4-5-4-15,9 7-7 16,-14-28-9-16,24 27-6 15,-24-27-3-15,38-7-6 16,-11-9-5-16,9 0 2 16</inkml:trace>
  <inkml:trace contextRef="#ctx0" brushRef="#br6" timeOffset="179758.2813">14801 11913 53 0,'-19'-7'35'16,"-9"0"1"-16,-4 19-1 15,-17 1-18-15,-3 29-11 16,-13 16 0-16,1 24 2 15,-3 8-2-15,9 10 0 16,6 6-2-16,18 0 0 16,16-3-3-16,19-17-2 15,28-10-6-15,7-28-22 16,29-3-11-16,1-20 1 0,12-8-3 15</inkml:trace>
  <inkml:trace contextRef="#ctx0" brushRef="#br6" timeOffset="181644.3892">15163 12444 53 0,'0'0'35'0,"0"0"0"0,0 0-5 16,0 0-16-16,-17 0-6 15,2 15 0-15,-16 0-2 16,-1 8-1-16,-12 2 0 16,1 3-1-16,0-3-1 15,5 2 0-15,8-7-1 16,14-1-1-16,16-19 0 15,15 14 0-15,16-17 0 16,17-1-1-16,4-4 1 16,7 0-1-16,-1-2 0 15,-6 3 1-15,-10 4-1 16,-16 6 1-16,-14 4-1 15,-22 7 1-15,-18 6-1 16,-13 3 1-16,-9 1-1 0,-3-1 0 16,4-1-1-16,2-8-1 15,19-3-3-15,10-19-5 16,31 7-18-16,6-20-10 15,24-3-2-15,3-13 0 16</inkml:trace>
  <inkml:trace contextRef="#ctx0" brushRef="#br6" timeOffset="181898.4039">15606 12106 64 0,'14'-33'38'15,"-7"2"-1"-15,0 13 1 16,-7-5-19-16,0 23-17 0,-6 11 1 15,1 20 0-15,-4 12 0 16,-6 17 0-16,-5 10-1 16,-2 11 2-16,-3 7-2 15,-2 1-1-15,4-4-1 16,2-8-1-16,4-9-4 15,5-15-4-15,18-2-19 16,-6-30-12-16,15-6 1 16,-1-21-1-16</inkml:trace>
  <inkml:trace contextRef="#ctx0" brushRef="#br6" timeOffset="183995.5239">15411 12507 82 0,'-10'-5'41'0,"10"5"-3"15,23-8 3-15,15-3-28 16,0-4-10-16,16 1 0 16,-2-3 0-16,7 5-1 15,-7 1 0-15,-6 7-1 16,-11 8 0-16,-8 7 1 15,-17 9-2-15,-11 7 2 16,-13 7-2-16,-7 4 0 16,-8 1 0-16,-1 3 0 15,-1-3-1-15,3-5 0 16,5-4 1-16,4-8-2 0,9-7 2 15,10-15 0-15,0 0 0 16,22-8 0-16,0-9-1 16,8-10 1-16,0-4 0 15,5-4 1-15,1-1 0 16,-4-1 0-16,-4 3-1 15,-5 4 1-15,-4 5-1 16,-7 6 0-16,-1 6 1 16,-11 13-3-16,14-14 2 15,-14 14-1-15,21 1 1 16,-6 3 1-16,6 1-1 15,2 0 1-15,3 0-1 16,5-1 1-16,-1 1-1 16,-3-2 1-16,-2 2-1 15,-2-2 0-15,-9 3-1 0,-5 2 1 16,-9-8 0-16,-3 24 0 15,-10-7 0-15,-7 0-1 16,-4 4 1-16,-4 3-1 16,-1 1 1-16,0 1-1 15,6 1 1-15,3-4-1 16,10-1 1-16,10-1 0 15,10-7 0-15,12-7 1 16,10-8-2-16,7-7 1 16,4-7-1-16,2-9 0 15,0-2 0-15,-4-9 0 16,-8 1-1-16,-5-1 2 15,-11 2-1-15,-7 4 1 16,-9 0-1-16,-6 5 1 0,-6 5 0 16,-4 7 0-16,0 6 1 15,-2 6-1-15,3 5 0 16,14-5 1-16,-12 20-1 15,15-8 2-15,8-1-2 16,7 0 2-16,6-4-1 16,8-2 0-16,1 0 0 15,0 1 0-15,-2 0 0 16,-4 4 1-16,-8 4-1 15,-6 3-2-15,-9 5 1 16,-9 3 0-16,-8 4 0 16,-2 0-1-16,-3 0 1 15,-1-5-2-15,3-2 2 0,3-6 0 16,13-16 0-16,0 0 0 15,0 0 0-15,31-19 0 16,-2-7 0-16,8-4 1 16,3-4-1-16,3-2 2 15,-2 1-1-15,-4 8 1 16,-5 3-2-16,-7 9 2 15,-10 11-2-15,-15 4 2 16,11 23-2-16,-14-1-1 16,-5 8 0-16,2 3 0 15,-2 2 0-15,4 1-2 16,8-2 0-16,6-8-3 15,12-3 0-15,1-12-2 16,16 0-3-16,-2-21-6 0,17 9-5 16,-16-22 7-1,10 4 7-15,-12-9 4 0,-6-1 4 16,-8-2 2-16,-15-5 6 15,2 13 8-15,-25-12 4 16,11 20-4-16,-17-5-6 16,4 10-2-16,-6 7-3 15,4 15 1-15,-3 3-3 16,3 9-2-16,2 6 1 15,5 4-1-15,2 2 0 16,7 1-1-16,8-5 2 16,6-6-3-16,7-8 2 15,3-9-1-15,7-6 1 16,-1-10-1-16,6-7 0 0,-1-7 0 15,-1-2-1-15,-4-3 1 16,-4 1 0-16,-2 1 0 16,-3 7 0-16,-7 5-1 15,-10 12 1-15,0 0 0 16,-6 18 0-16,-11 12 0 15,-6 9 0-15,-6 14 0 16,-10 10 0-16,1 6 0 16,-3 2 0-16,2-2 1 15,5-6-1-15,1-8 0 16,8-12 0-16,5-11 0 15,7-19 0-15,13-13 0 16,-6-12 0-16,11-11 0 16,4-10 0-16,2-7 0 15,6-7 0-15,4-9-1 0,2 0 1 16,4 0 0-16,-2 7 0 15,2 4 0-15,1 8 0 16,1 7 0-16,-2 10 0 16,-1 8 0-16,-1 6 0 15,3 4 0-15,1 1 0 16,6-1 0-16,4-2 0 15,2-3 0-15,3-4 0 16,1-4 0-16,-2-4 0 16,0-2 0-16,-5-3 0 15,-6 0 2-15,-11-2-2 16,-7 4 1-16,-9 0 0 15,-7 6 0-15,-10 1 0 16,-5 7 1-16,-10 8-2 0,-1 11 0 16,-3 4 0-16,0 7-1 15,5 3 0-15,4 4 0 16,11 2 0-16,7-2 1 15,10-2 0-15,12-8-1 16,10-9 1-16,6-5 0 16,9-7 0-16,2-5 0 15,1-5 1-15,-3-3-2 16,-2-1 1-16,-8 1 0 15,-4 2 0-15,-8 8 0 16,-7 5 0-16,-14 0 0 16,-1 18 0-16,-10 2 0 15,-4 4 0-15,-2 2 0 16,-3 3 0-16,5-1 0 15,-1-5-1-15,7-6 1 0,4-5 1 16,5-12-1-16,10-5 0 16,2-11 0-16,8-3 1 15,-2-6 0-15,7-4-1 16,-2-2 1-16,0-1-1 15,0 4 2-15,-1 5-2 16,0 2 1-16,0 4-4 16,-1 1 0-16,9 9-7 15,-3-11-2-15,16 16-8 16,-12-21-5-16,24 20-3 15,-13-26-2-15,29 16 0 16,-6-21-1-16,18 1 4 16</inkml:trace>
  <inkml:trace contextRef="#ctx0" brushRef="#br6" timeOffset="184881.5747">18726 12035 64 0,'0'-15'38'0,"0"15"-1"16,0 0-13-16,-1 12 8 15,-11 1-26-15,3 12-1 16,-3 7-1-16,-1 10-1 15,-1 6-1-15,0 10 1 16,-1 2-2-16,1 3 2 16,3 2-2-16,-1-4-1 15,3-6 1-15,3-6-1 16,5-12 0-16,2-9-1 15,4-8 2-15,5-12-2 16,5-10 2-16,2-7-1 0,4-9 1 16,1-5-1-16,3-8 1 15,4-1 0-15,-2-5 0 16,5 2 0-16,1 2 0 15,0 5-1-15,0 5 1 16,-3 8-1-16,-2 11 1 16,-2 7-1-16,-7 11-1 15,-7 9 2-15,-4 5-1 16,-11 4-1-16,-4 5 1 15,-10-1 0-15,-8-2-1 16,-5-2 0-16,-7-3 2 16,-5-8-3-16,-1-5 2 15,3-8-1-15,1-4-1 16,6-9-2-16,12-4-2 15,5-14-9-15,24 11-7 0,-9-21-5 16,29 14-4-16,-8-12-3 16,20 8-4-16,-1-3 3 15</inkml:trace>
  <inkml:trace contextRef="#ctx0" brushRef="#br6" timeOffset="185421.6055">19146 12471 94 0,'0'0'37'15,"-9"11"2"-15,6 1-6 16,-8-13-26-16,11 1-3 0,0 0 0 16,0 0-1-16,-10 12 0 15,10-12 0-15,0 0-1 16,0 0 0-16,14 9 0 15,-14-9-1-15,0 0 0 16,14 6 0-16,-14-6-1 16,0 0 1-16,0 0-1 15,0 0 0-15,0 0 1 16,0 0-1-16,-7 18 0 15,0-7-1-15,-2 7 1 16,-6 4-1-16,-1 6 1 16,1-1-1-16,0 6 1 15,4-7-2-15,2-2 2 16,3-3 1-16,6-11-1 15,0-10 0-15,14-1 1 0,-1-10-1 16,3-10 0-16,-1-3 1 16,0-7-1-16,4-2 2 15,-5-1-1-15,2-2 0 16,-1 3 0-16,-1 0 1 15,-2 4-1-15,0 6-1 16,-3 7 1-16,-1 2-1 16,-8 14 1-16,17-4-1 15,-17 4-2-15,19 16-1 16,-1-2-3-16,4-8-3 15,16 10-7-15,-9-21-8 16,24 15-5-16,-11-21-1 16,16 11-4-16,-11-13-5 15,4 3 4-15</inkml:trace>
  <inkml:trace contextRef="#ctx0" brushRef="#br6" timeOffset="185790.6267">19513 12546 97 0,'-24'19'39'15,"18"1"-1"-15,6-20-1 16,16 9-32-16,7-13-2 16,12-2-1-16,3-6 0 15,5-6 1-15,-1-1-1 16,-5-3 0-16,-6 0-1 15,-10 0 1-15,-11 1-1 16,-10 3 0-16,-9 5 0 0,-6 4-1 16,-7 5 0-16,-3 7 0 15,-5 6 0-15,-5 9 0 16,2 9 0-16,3 2-1 15,2 4 1-15,5-1 0 16,8 3-1-16,7-4 0 16,13-3-1-16,7-11-3 15,15-3-2-15,2-17-7 16,20 5-9-16,-11-23-6 15,22 7-6-15,-10-17-4 16,9 1 1-16,-9-8 2 16</inkml:trace>
  <inkml:trace contextRef="#ctx0" brushRef="#br6" timeOffset="186233.652">20070 12408 109 0,'-18'15'38'16,"8"8"3"-16,-13-8-10 16,6 11-27-16,0 3 0 15,6-1-2-15,-2 0 0 16,6-2-1-16,2-5 1 15,5-5-2-15,5-6 1 16,-5-10 0-16,20 5-1 16,-5-11 0-16,4-3 0 15,-1-4 0-15,4-4 0 16,-2 1 1-16,-3-4-1 15,4 4 1-15,-5 1-2 16,-1 6 2-16,-2 3-2 16,-2 7 2-16,-3 10-1 15,-7 1-1-15,0 10 1 0,-4 7-1 16,-2 1 1-16,0-1-1 15,2 0 2-15,2-4-2 16,3-8 2-16,-2-17-1 16,23 7 1-16,-3-17-1 15,5-10 1-15,5-8-1 16,-1-7 0-16,5-2 1 15,-4-4-2-15,-3-2-1 16,-3 4-2-16,-5-1-3 16,1 14-8-16,-17-11-7 15,12 23-6-15,-20-17-3 16,19 20-2-16,-8-11-8 15,8 4 4-15</inkml:trace>
  <inkml:trace contextRef="#ctx0" brushRef="#br6" timeOffset="186443.664">20849 11896 99 0,'-22'18'40'16,"12"3"-1"-16,-6-1-1 15,9-1-36-15,-2 8-4 16,1-5-5-16,15 7-17 16,-7-16-13-16,15 1-1 15,-4-15-1-15,15-1 0 0</inkml:trace>
  <inkml:trace contextRef="#ctx0" brushRef="#br6" timeOffset="186586.6722">21056 11898 105 0,'-27'21'36'0,"8"4"-3"15,-13-2-12-15,-2 0-40 16,12 7-17-16,-4-3 1 16,9 2-3-16,-4-10 1 15</inkml:trace>
  <inkml:trace contextRef="#ctx0" brushRef="#br6" timeOffset="187068.6998">18265 11905 57 0,'0'0'37'0,"17"-10"-1"16,-17 10-1-16,4 10-16 15,-5 2-18-15,-5 5-2 16,2 8-1-16,-3 0-3 16,13 8-23-16,-9-8-4 15,12 0-3-15,2-12 1 0</inkml:trace>
  <inkml:trace contextRef="#ctx0" brushRef="#br6" timeOffset="187216.7082">18448 11902 94 0,'-16'10'37'0,"1"4"-2"16,7 1-12-16,17 6-58 16,2-8 0-16,17 5-4 15,5-8 1-15</inkml:trace>
  <inkml:trace contextRef="#ctx0" brushRef="#br6" timeOffset="187920.7485">21354 11674 68 0,'9'11'37'0,"10"10"2"15,-4 5-3-15,11 14-24 16,-10 3-8-16,0 15-1 15,-4 9 0-15,-4 10-2 16,-9 4 1-16,-9 3-2 16,-13-3 2-16,-8 0 1 15,-10-6-1-15,-10-3 0 16,-8-11-2-16,0-11-1 15,2-7-6-15,-4-20-19 0,21-2-11 16,0-20-2-16,25-5 0 16,6-17 0-16</inkml:trace>
  <inkml:trace contextRef="#ctx0" brushRef="#br6" timeOffset="188588.7867">21761 12378 86 0,'17'-6'37'15,"-17"6"-1"-15,23-8-3 16,-23 8-27-16,0 0-1 16,-20 23 0-16,0 1 0 15,-7 3-1-15,-1 5-1 16,0-2-1-16,4 1-1 15,3-7 0-15,7-4-2 16,9-6 2-16,5-14-3 16,18-6 2-16,1-7 2 15,7-7-2-15,6-6 0 16,-2-5 1-16,4-3 0 15,-5-3-1-15,-5 1 1 16,-3 1 0-16,-5 7-1 16,-5 2 0-16,-4 8 0 0,-5 6 1 15,-2 12-1-15,0 0 0 16,-2 12 1-16,1 4-1 15,4 3 1-15,3 3-1 16,4 0 0-16,7-2 0 16,3-5 1-16,8-7 0 15,3-3-1-15,8-9 1 16,0-3 0-16,0-6 0 15,-1-4 0-15,-6-1 0 16,-3-1-1-16,-7 2 1 16,-3 3 0-16,-9 4 0 15,-10 10-1-15,0 0 1 16,0 0-1-16,-6 30 0 15,-2-4 1-15,-4 8-2 0,1 4 1 16,4 4-3-16,-1-3-1 16,7 0-3-16,-3-14-9 15,24 7-7-15,-20-32-7 16,37 21-2-16,-20-27-8 15,17 1 0-15,-5-14 3 16</inkml:trace>
  <inkml:trace contextRef="#ctx0" brushRef="#br6" timeOffset="188959.8079">22460 12409 104 0,'3'13'39'0,"-3"-13"0"15,27 18-6-15,-7-17-29 16,11 0-2-16,3-4 1 15,9-2-1-15,-2-3 0 16,4-2-1-16,-2-4 0 16,-2 1-1-16,-10-3 0 15,-8-2 1-15,-8 1-1 16,-10-2 0-16,-6 1 0 15,-10 4 1-15,-7 3-1 16,-11 9 0-16,-6 9 1 16,-5 9-1-16,-10 11 1 15,0 11 1-15,-1 6-1 16,7 4 0-16,9-1-1 15,9-1 0-15,20-4-1 0,15-13-2 16,22-6-3-16,13-22-8 16,25 5-7-16,-7-29-9 15,22 4-9-15,-11-15-2 16,8 2 3-16,-13-9 0 15</inkml:trace>
  <inkml:trace contextRef="#ctx0" brushRef="#br6" timeOffset="189320.8283">23141 12321 73 0,'-20'10'40'15,"-11"-5"-2"-15,9 14 2 16,-10-11-17-16,5 11-17 16,-6 2-1-16,4 8-1 15,-2 2 0-15,4-1-2 0,2 0 1 16,9-3-2-16,7-5 0 15,11-6-1-15,12-13 0 16,9-7 1-16,12-11-1 16,4-6 0-16,5-6 0 15,2-4 0-15,-4-1 0 16,-3 0 0-16,-5 2 0 15,-6 4-2-15,-8 9 2 16,-7 8 0-16,-13 9 0 16,0 0 1-16,-6 27-1 15,-8 1 0-15,-3 6-1 16,0-2-3-16,3 4 0 15,1-11-6-15,17 5-5 16,-4-30-9-16,22 15-7 16,-7-29-10-16,25-2 2 0,-2-14 0 15</inkml:trace>
  <inkml:trace contextRef="#ctx0" brushRef="#br6" timeOffset="189659.848">23519 12273 73 0,'-34'25'39'0,"13"8"2"16,-9-7-1-16,7 19-20 15,-11-8-13-15,14-2-4 16,1-7 0-16,9-2-1 16,4-8 1-16,6-3-3 15,0-15 1-15,20-2 0 16,-2-11 0-16,4-3 0 0,5-6 0 15,1-2 0-15,2-5-1 16,0 1 1-16,-1 2-1 16,-4 5-1-16,-2 3 1 15,-3 5 0-15,-6 11-1 16,-2 5 1-16,-5 10-1 15,-4 4 0-15,-1 7-3 16,-3-1-1-16,9 13-9 16,-11-22-8-16,18 14-9 15,-15-28-4-15,30 15-6 16,-8-25 0-16,16 2 3 15</inkml:trace>
  <inkml:trace contextRef="#ctx0" brushRef="#br6" timeOffset="189981.8663">23997 12261 100 0,'-35'28'40'16,"-6"-9"1"-16,21 11-4 15,-9-7-33-15,11 0 0 16,6-6-2-16,11-1 1 15,14-7-2-15,5-4 0 16,9-3-1-16,5-3 0 16,4 0 0-16,-2 1 0 15,-5 3 1-15,-8 5 0 16,-13 7 0-16,-11 10 1 15,-9 5-1-15,-13 4-1 0,-7 2 1 16,-6 0-4-16,2 2-2 16,-6-16-8-16,20 8-8 15,-7-29-11-15,29-1-9 16,-15-14-1-16,20-7 0 15,0-15 1-15</inkml:trace>
  <inkml:trace contextRef="#ctx0" brushRef="#br6" timeOffset="190942.921">2297 13763 51 0,'9'-23'38'0,"5"9"-1"15,-8-6 0-15,4 25-15 16,-10-5-17-16,0 13-1 15,-1 12 0-15,0 15-1 16,-5 16-2-16,0 11 1 16,0 10-2-16,-2 6 1 15,3 0-1-15,-1-5-1 16,7-6-2-16,-1-16-4 15,14-3-13-15,-8-32-18 16,9-8-1-16,-4-24-1 16,4-2 1-16</inkml:trace>
  <inkml:trace contextRef="#ctx0" brushRef="#br6" timeOffset="191146.933">2179 14116 75 0,'-14'4'40'0,"0"-4"0"16,14 11-1-16,0-11-30 15,0 0-7-15,21 5 1 16,5-9-2-16,10-4-1 16,5-3 0-16,12-2-4 15,3-13-7-15,14 12-18 16,-9-16-9-16,7 6-1 15,-9-12-1-15</inkml:trace>
  <inkml:trace contextRef="#ctx0" brushRef="#br6" timeOffset="191574.9575">2876 13581 76 0,'-19'8'40'16,"-6"-4"-1"-16,5 12 1 15,-9 3-34-15,11 7-1 16,-1 3 0-16,8 9-1 15,-2 8-1-15,2 6 0 16,3 7-2-16,-1 6 0 16,0 2-1-16,1-2 0 0,0 1 0 15,2-5-1-15,4-8 0 16,2-9 0-16,4-12 1 15,5-14-1-15,6-15 1 16,4-12 0-16,2-14 1 16,6-7-1-16,-4-5 0 15,-1-4 0-15,-1 1 1 16,-3 5 0-16,-4 6-1 15,-5 7 1-15,-3 9-1 16,-6 11 1-16,0 0-1 16,12 25 0-16,-9-1 0 15,3 5-3-15,5 6 1 16,2-5-3-16,8 7-1 15,-1-17-8-15,16 8-5 0,-14-26-9 16,21 8-5-16,-14-22-7 16,6-1 1-16</inkml:trace>
  <inkml:trace contextRef="#ctx0" brushRef="#br6" timeOffset="192476.009">3142 14074 74 0,'-4'29'39'15,"5"-14"0"-15,13 10-6 16,-1-10-28-16,12-3-2 16,3-6 0-16,5-4 0 15,2-6 0-15,2-2-1 16,-2-9-1-16,-4-4 1 0,-5-3 0 15,-6-2 0-15,-8-3 0 16,-9 1-1-16,-5 1 0 16,-7 3 0-16,-8 6-1 15,-6 5 0-15,-4 11-1 16,-5 9 0-16,-3 11 0 15,-2 8-1-15,3 9 1 16,4 2 0-16,7 3 1 16,12-2-1-16,14-6 0 15,14-8 0-15,19-13 1 16,8-13-1-16,16-6-1 15,5-12-2-15,10-4 0 16,-3-11-1-16,2 3 0 16,-11-4 0-16,-5 10 1 0,-18 1 2 15,-8 7 0-15,-14 7 2 16,-18 9 1-16,0 0 3 15,-9 23-1-15,-8 2-1 16,-4 3 1-16,2 10 0 16,-1 0 0-16,7 5 0 15,0-4 0-15,6-6-2 16,0-4 1-16,7-7 1 15,1-12-1-15,-1-10 0 16,16-15-1-16,-2-9 0 16,1-8 0-16,4-6 0 15,-1-6 1-15,3-3-1 16,-2 3 0-16,-5 4 1 0,-2 10-1 15,-4 4 0-15,1 9 0 16,-9 17 0-16,11-10-1 16,-2 12 0-16,5 5-1 15,7 2 0-15,5 1 0 16,8 0 1-16,2-3-1 15,4-3 1-15,6-5 1 16,-1-6-1-16,2-6 1 16,-3-3 0-16,-3-6 0 15,-7-4 0-15,-5-3 0 16,-8-2 0-16,-9 1 0 15,-12 3-1-15,-12 5 1 16,-7 9-1-16,-10 8 0 16,-10 14 1-16,-5 10-1 0,-3 13 1 15,-1 10-1-15,5 7 0 16,8 4 0-16,13 1 0 15,13-2-1-15,15-10-1 16,19-8-2-16,9-18-6 16,21-2-3-16,-2-24-6 15,23 5-7-15,-10-30-5 16,24 8-6-16,-7-18-5 15,12 0 4-15</inkml:trace>
  <inkml:trace contextRef="#ctx0" brushRef="#br6" timeOffset="193626.0748">5507 13884 60 0,'9'-21'38'0,"-3"6"-1"15,-15-2 1-15,-4 16-23 16,-17-5-12-16,-5 9 0 15,-9 10 0-15,-1 9 0 16,-5 9 0-16,1 14 0 16,2 2 0-16,6 4-1 15,8-4 0-15,11 0-1 16,11-9-1-16,11-10 0 15,19-14 1-15,13-17-1 16,16-13 0-16,8-12 2 16,10-10-1-16,0-5 1 0,-3-3-1 15,-4 2 1-15,-11 4-1 16,-12 6 1-16,-16 11-1 15,-10 7-1-15,-10 16 0 16,-13 3 1-16,-2 10-1 16,-4 8 0-16,0 5-1 15,2 6 1-15,3 4-1 16,8-4 0-16,7-1 0 15,9-6 0-15,11-7 0 16,7-8 0-16,11-11 1 16,2-11 0-16,5-3 2 15,-1-3-1-15,-3-3 0 16,-6 2 1-16,-5 0-1 15,-9 5 1-15,-9 6-1 0,-13 8-1 16,0 0-1-16,-4 13 1 16,-8 1-1-16,0 5 0 15,-4 2 0-15,2 1 0 16,1-1 0-16,2 0 0 15,4-5 1-15,7-16-2 16,0 0 2-16,17-1 0 16,3-18 1-16,5-7 0 15,4-7 0-15,5-3 0 16,-4-3 0-16,1 1 0 15,-7 5 0-15,-5 3 0 16,-5 9-1-16,-8 6 1 16,-6 15-1-16,0 0 0 15,0 0 0-15,2 12 0 16,3 4 0-16,4 2 0 0,8 3 0 15,5-4 0-15,11-5 0 16,4-5 0-16,5-7 0 16,0-11 0-16,1-5 0 15,-6-6 0-15,-7-5 0 16,-6-3 0-16,-14 0 0 15,-8 4 0-15,-12 4 0 16,-9 9 0-16,-7 11 0 16,-7 12 0-16,0 10 0 15,-4 10 0-15,7 10-1 16,5 5 1-16,10 2-1 15,12-5-1-15,14-2-3 0,7-16-6 16,23 0-6-16,-5-29-6 16,28 12-4-16,-8-35-6 15,30 9-2-15,-3-20-5 16</inkml:trace>
  <inkml:trace contextRef="#ctx0" brushRef="#br6" timeOffset="194497.1243">7358 13785 83 0,'0'0'41'16,"11"-7"-2"-16,-4 19-5 15,-7-12-30-15,-13 29-1 16,2-6-1-16,-3 10 1 16,1 4-1-16,1 1-1 15,-3 0-1-15,2-3 1 16,6-6-1-16,-1-6 0 15,8-5 0-15,0-18-1 16,0 0 1-16,18-18 1 16,-1-5-1-16,0-4 1 15,3-8 0-15,2-2-1 16,-4-2 1-16,1 1 0 15,-4 6-1-15,-4 4 0 0,-3 7 0 16,-1 7 0-16,-7 14 1 16,0 0-1-16,0 0 1 15,0 0-1-15,2 23 1 16,1-5-1-16,3 1 1 15,4-3-1-15,5-2 1 16,10-2 0-16,4-8 0 16,9-2 0-16,4-8-1 15,2-5 1-15,0-2 0 16,-3-4 0-16,-7 0-1 15,-5 2 1-15,-7 0-1 16,-8 4 1-16,-14 11-1 16,0 0 0-16,0 0 0 15,0 0 0-15,-16 25 0 16,3 0-1-16,2 9-1 0,-1 3 1 15,5 4-3-15,6-5-1 16,7 1-2-16,4-18-6 16,21 6-6-16,-8-29-7 15,20 10-3-15,-6-27-4 16,11 2-5-16,-10-10 2 15</inkml:trace>
  <inkml:trace contextRef="#ctx0" brushRef="#br6" timeOffset="195323.1719">8166 13824 87 0,'-18'-21'37'0,"4"22"2"15,-15-6-10-15,4 14-24 0,-2 2 0 16,6 9-2-16,-1 2 0 16,6 7 0-16,2-2-1 15,7 7 0-15,12-4-1 16,5-3 0-16,6-5 0 15,10-4-1-15,4-15 0 16,7-4 0-16,2-9 1 16,3-10-2-16,-3-7 1 15,-3-3 0-15,-6-4 0 16,-5-3 0-16,-10 2-1 15,-7 2 0-15,-9 2 1 16,-5 5 0-16,-7 5-1 16,0 7 1-16,-3 7 0 15,1 7 1-15,1 8-1 16,4 3 0-16,8 7 1 0,4-2-1 15,7 1 1-15,6-1 0 16,8-3-1-16,6-4 1 16,5-3 0-16,2-1-1 15,1-3 1-15,-3 1 0 16,-6 2 0-16,-3 3-1 15,-8 5 1-15,-3 3 0 16,-8 6-1-16,-6 5 0 16,-5 3 0-16,-5 2 0 15,1-4 0-15,-1-1-1 16,1-6 1-16,4-6-1 15,5-15 1-15,0 0-1 16,0 0 1-16,14-29 1 16,0 2-1-16,4-2 1 0,0-3-1 15,1-1 1-15,0 0-1 16,0 6 1-16,-2 7-1 15,-1 5 0-15,0 6 0 16,1 3 0-16,4 5 0 16,4 1 1-16,5 0-1 15,7 0 1-15,5-1-1 16,4-3 1-16,5 0-1 15,-3-4 1-15,-4-3-1 16,-4 0 0-16,-9-2 1 16,-12-2-1-16,-11-1 0 15,-10 0 0-15,-13 0 0 16,-9 4 0-16,-10 8 0 15,-5 5 1-15,-2 9-1 0,2 9 0 16,5 11 1-16,2 5-1 16,12 6 0-16,11 1 1 15,13 1-3-15,10-10-4 16,20 2-5-16,-2-21-5 15,34 7-5-15,-11-31-7 16,33 8-2-16,-8-27-6 16,23 0-5-16,5-8 3 15</inkml:trace>
  <inkml:trace contextRef="#ctx0" brushRef="#br6" timeOffset="196247.2247">10113 13697 83 0,'10'-17'40'0,"-10"17"-1"16,0 0-5-16,0 0-29 15,-14 11-1-15,9 9-1 16,-3 4 0-16,0 8-1 16,-1 8 0-16,0 6 0 15,-2-1-1-15,2 2-1 16,1-5 0-16,-1-6 0 0,3-4 0 15,1-11-1-15,5-8 1 16,0-13-1-16,9-13 1 16,2-8 2-16,-1-9-2 15,3-5 1-15,2-7 0 16,1-4 0-16,1-4-1 15,-2-1 1-15,1 4-1 16,1 3 0-16,2 5 0 16,0 6 0-16,1 6 0 15,3 9 0-15,0 10 0 16,3 9 0-16,-2 6 0 15,-3 9 0-15,2 8 0 16,-2 1 0-16,-5 6 0 16,-1 0 0-16,-6 3 0 0,-6 0 0 15,-6 0 0-15,-7-6 0 16,-9 0 0-16,-5-4 0 15,-8-3 0-15,-3-6 0 16,-2-3-1-16,1-4 1 16,4-4 0-16,2-1 0 15,3 1-1-15,5 5 1 16,3 9 0-16,3 7 0 15,1 12-1-15,-1 13 1 16,-3 10 0-16,-4 11-1 16,-7 5 1-16,0 0-1 15,3-3-1-15,-2-12-1 16,14-4-7-16,0-36-8 15,26 1-7-15,-3-39-6 16,30-7-4-16,4-26-7 0,18-11 2 16</inkml:trace>
  <inkml:trace contextRef="#ctx0" brushRef="#br6" timeOffset="197269.2832">10804 13716 86 0,'-11'-14'38'0,"11"14"0"16,-29-13-7-16,8 14-26 15,-5 4-1-15,-3 10 0 16,-4 3 0-16,-2 13-1 15,-3 4 0-15,2 6 0 16,1 4-1-16,7-2 0 16,9-3-1-16,10-5-1 15,11-8 1-15,14-11-1 16,13-15 0-16,11-10 0 15,8-12 0-15,4-7 1 16,1-5-1-16,-1-5 1 16,-8 0-1-16,-7 1 1 0,-11 3-1 15,-8 6-1-15,-11 4 2 16,-4 8-1-16,-7 6 0 15,4 10 0-15,-16 1 0 16,7 9 0-16,0 11 0 16,-1 1 0-16,2 6 0 15,6-2 0-15,3 3 0 16,4-6 0-16,7-4 0 15,8-7 0-15,4-8 0 16,5-8 0-16,4-6 0 16,3-4 0-16,0-4 1 15,-3 0-1-15,-5 1 0 16,-5 2 0-16,-7 4 1 0,-3 5-1 15,-13 6 0-15,0 0 0 16,-2 23 0-16,-6-2 1 16,-2 1-1-16,1 4 0 15,0 1-1-15,1-2 0 16,3-4 1-16,3-4 0 15,2-17 0-15,0 0 0 16,14-2 0-16,-4-16 0 16,4-5 1-16,1-4 0 15,0-6-1-15,1-1 0 16,-2-1 1-16,-1 7-2 15,-6 5 1-15,1 5 0 16,-2 8 0-16,-6 10 0 16,14-2 0-16,-14 2 0 0,24 11-1 15,0-8 0-15,7-2 0 16,7-7-2-16,6-6-1 15,3-12-2-15,11 2-6 16,-10-22-6-16,15 12-6 16,-20-26-4-16,13 13-4 15,-21-11-6-15,3 7 2 16,-10 4 38-16,-14 4 5 15,1 26 9-15,-25-3 5 16,9 36 7-16,-24 2 3 16,10 29 9-16,-14 6-2 15,3 17-34-15,3 3-2 16,3 1-2-16,4 0-2 15,3-13-6-15,20 8-12 16,-15-31-12-16,16 0-9 0,-8-23-1 16,10-7 2-16</inkml:trace>
  <inkml:trace contextRef="#ctx0" brushRef="#br6" timeOffset="197622.3033">11596 13546 91 0,'-15'16'42'0,"17"1"1"16,-2-6 0-16,12 7-38 16,7-12-3-16,12-2 0 0,3-7 0 15,5-1-1 1,6-7 0-16,0 1-1 0,2-3 0 15,-3 2 0-15,-6-1 0 16,-6 5 0-16,-5 4 0 16,-6 5 0-16,-8 7 1 15,-4 7-1-15,-9 9 0 16,-3 5 0-16,-3 8-1 15,-4 3 0-15,0 5-1 16,-2-2-1-16,5 0-2 16,-2-13-5-16,18 9-9 15,-18-32-8-15,25 7-4 16,-11-26-9-16,16-5-1 15,-6-19 2-15</inkml:trace>
  <inkml:trace contextRef="#ctx0" brushRef="#br6" timeOffset="197773.312">12148 13293 100 0,'-19'-11'42'16,"-7"-2"1"-16,5 16-4 16,-2-11-40-16,3-1-16 15,20 9-15-15,0 0-10 16,34 10-1-16,-7-10 0 15</inkml:trace>
  <inkml:trace contextRef="#ctx0" brushRef="#br6" timeOffset="198148.3333">12497 13590 81 0,'16'-22'39'15,"5"7"0"-15,-20-7-7 16,-1 22-24-16,-7-15-3 15,-8 19 0-15,-11 2-2 16,-2 12 1-16,-5 4-1 16,-1 9-1-16,0 3 0 0,5 6 0 15,9-4-1-15,7 1 0 16,13-5-1-16,11-9 0 15,12-7-1-15,10-16-3 16,15-1-6-16,-8-26-11 16,19 10-10-16,-16-20-10 15,14 2 0-15,-8-13 0 16</inkml:trace>
  <inkml:trace contextRef="#ctx0" brushRef="#br6" timeOffset="198356.3454">12899 13217 73 0,'-17'25'43'15,"-14"1"-2"-15,7 20 2 16,-9-5-16-16,10 10-25 0,-1 7 0 16,5 7-1-16,1-1 0 15,4-1-2-15,6 0-2 16,2-9-2-16,14 3-9 15,-13-25-9-15,22 8-14 16,-12-21-5-16,14-5 0 16,-4-18 1-16</inkml:trace>
  <inkml:trace contextRef="#ctx0" brushRef="#br6" timeOffset="198719.3659">12911 13688 76 0,'0'0'41'16,"12"19"0"-16,-12-19 0 0,30 19-25 15,-11-14-12-15,5-2 0 16,4-9-2-16,5-4 0 16,2-9 0-16,3-5-1 15,-3-3 0-15,-4-6-1 16,-4 1 1-16,-6-2-1 15,-11 6 0-15,-4 2 0 16,-8 7 0-16,-15 8-1 16,-5 11 1-16,-8 11 0 15,-9 13 0-15,-3 10 0 16,-2 10 0-16,0 6 0 15,7 2 0-15,5-1 0 16,13-4 0-16,11-11-2 16,18-6-3-16,9-24-5 0,26 5-9 15,-8-34-8-15,27 9-7 16,-8-22-6-16,13 3-2 15,-8-12 3-15</inkml:trace>
  <inkml:trace contextRef="#ctx0" brushRef="#br6" timeOffset="199049.3847">13602 13443 65 0,'-6'-13'39'15,"6"13"0"-15,-33-4 1 16,14 17-21-16,-14-3-14 16,4 9 0-16,-2 1-1 15,3 8 0-15,3-3-1 16,5 2 0-16,9-2-1 0,6-5-1 15,10-4 0-15,10-6 0 16,7-6-1-16,5-4 1 16,5-2-1-16,0-3 0 15,-1 2 1-15,0-1-1 16,-11 5 0-16,-3 8 1 15,-12 8-1-15,-7 3 0 16,-8 8 1-16,-8 5-1 16,-6 3-1-16,-5 0-1 15,2 1-3-15,-6-11-5 16,17 7-9-16,-16-23-4 15,24 11-12-15,-10-20-7 16,18-1 0-16,-13-10 0 16</inkml:trace>
  <inkml:trace contextRef="#ctx0" brushRef="#br6" timeOffset="201994.5533">14486 13515 44 0,'9'-17'33'0,"-9"17"1"16,-9-18-5-16,9 18-14 16,-25-7-6-16,11 11 1 15,-10-5-2-15,1 10-1 16,-6 0-2-16,1 11 1 15,-4 2-2-15,3 10 0 0,-1 4-1 16,3 5 0-16,4 2-2 16,4 1 1-16,8-4-2 15,4-4 1-15,10-10-1 16,9-7 1-16,9-15 0 15,8-13-1-15,10-14 1 16,10-12-1-16,3-9 1 16,6-8 0-16,-2-4-1 15,-5 2 0-15,-5 2 1 16,-7 8-1-16,-12 13 1 15,-10 10-1-15,-17 21 1 16,0 0-1-16,-9 22 0 16,-6 11 1-16,-5 9-1 15,4 6 0-15,1 4 0 0,5-2 0 16,8-5 0-16,11-9-1 15,13-12 1-15,11-15-1 16,10-13-1-16,4-15 1 16,5-6-1-16,2-7 0 15,-3-8 0-15,-7 2 0 16,-10 4 1-16,-6 2 1 15,-13 8 0-15,-7 9 0 16,-8 15 0-16,-12-4 1 16,-2 17-1-16,-6 10 1 15,0 7 0-15,2 5 0 16,1 5 0-16,4 0 0 15,3-1 0-15,5-4 0 16,3-6 0-16,7-10 0 0,-5-19 0 16,22 11-1-16,-8-24 1 15,6-7 0-15,-2-11-1 16,3-7 1-16,2-6-1 15,-4-4 0-15,-2 2 1 16,-1 1-1-16,-3 7 0 16,-3 4 0-16,-4 10 0 15,4 8 0-15,-10 16 0 16,16-11 0-16,0 14 0 15,-1 4 0-15,9 1 0 16,4 1 0-16,9-1 0 16,0-2 0-16,4-2 0 15,-1-1 0-15,0-2-1 0,-8 0 1 16,-6 0 0-16,-9 2 0 15,-17-3 0-15,4 17 0 16,-17 0 0-16,-12 3 1 16,-7 7-1-16,-3 8 1 15,-3 2-1-15,-1 3 0 16,3 2 0-16,8-6 0 15,13-1 0-15,9-5 0 16,13-8 0-16,14-9 0 16,12-12 0-16,9-9-1 15,7-8 1-15,-2-8 0 16,-2-6-1-16,-3-5 1 15,-7 0-1-15,-8 0 1 16,-11 2-1-16,-10 1 0 0,-4 6 1 16,-6 1-1-16,-1 6 1 15,-2 5-1-15,7 14 0 16,-14-15 1-16,14 15-1 15,0 0 1-15,3 10-1 16,-3-10 1-16,20 16 0 16,-6-8 0-16,4-2 0 15,2-1 1-15,1-4 0 16,1-3-1-16,-2-1 1 15,-2 1 0-15,-4-3-1 16,0 2 1-16,-14 3-1 16,10-1 1-16,-10 1-1 15,-4 14 0-15,-5 2 0 16,-3 5 1-16,-2 5-1 15,-2 5 0-15,2 3 0 0,0 0 0 16,7-3 1-16,6-6-1 16,6-10 0-16,8-10 1 15,12-13-1-15,10-8 0 16,5-9 1-16,6-7-1 15,2-5 0-15,-3-3 0 16,-3 1 0-16,-5 5 0 16,-8 5 1-16,-7 6-1 15,-11 8 0-15,-11 15 0 16,0 0 0-16,0 0 0 15,-12 27 0-15,0 1 0 16,0 3 0-16,3 5 0 0,1-1 0 16,6-4-1-16,5-1-3 15,5-16-3-15,18-1-6 16,-8-26-5-16,24 9-5 15,-9-32-3-15,21 16-2 16,-15-29-3-16,17 17 1 16,-19-10 3-16</inkml:trace>
  <inkml:trace contextRef="#ctx0" brushRef="#br6" timeOffset="202332.5728">16393 13463 80 0,'-20'6'31'16,"10"20"0"-16,-13-8 6 16,14 18-13-16,-10-6-21 15,5 5-1-15,3 2-1 16,-2-1 1-16,3-2-1 15,3-4 1-15,1-4 0 16,4-10 0-16,2-16-1 0,0 0 0 16,20-17 0-16,-2-9 0 15,3-4 0-15,2-4-1 16,5-2 0-16,-1-1 0 15,-1 7 1-15,-3 3-1 16,-3 11 0-16,-2 8 0 16,-6 8 0-16,-12 0 0 15,14 26 0-15,-12 0 0 16,-4 4-1-16,0 1-1 15,2 4-1-15,0-8-3 16,12 7-7-16,-12-34-7 16,32 24-6-16,-15-35-4 15,22 8-3-15,-4-20-6 0,10 0 1 16</inkml:trace>
  <inkml:trace contextRef="#ctx0" brushRef="#br6" timeOffset="202902.6054">17126 13511 83 0,'-14'-20'39'0,"6"8"0"16,-14-10-6-16,10 11-25 16,-12 0-4-16,0 10 0 15,-6 7-2-15,1 11 1 16,-4 11-1-16,-1 12 0 15,3 5 0-15,5 4 0 16,11-2-1-16,11-7 0 16,12-11 0-16,15-16 0 15,12-18 0-15,13-17-1 16,10-18 0-16,4-10 1 15,-1-10-1-15,2-4 1 0,-9-4 0 16,-5-1 0-16,-10 5 0 16,-10 9 0-16,-11 10 0 15,-10 13 0-15,-8 17-1 16,-14 16 0-16,-6 18 0 15,-8 22-1-15,-3 16 1 16,0 11-1-16,3 8-2 16,4-2-3-16,15 5-5 15,0-25-7-15,23 9-5 16,-9-30-5-16,33 2-5 15,-7-23-8-15,19-4 2 16</inkml:trace>
  <inkml:trace contextRef="#ctx0" brushRef="#br6" timeOffset="203483.6386">18627 13132 90 0,'0'0'38'16,"3"10"-2"-16,3 18-8 15,-15-3-22-15,3 18-3 16,-3 6 0-16,-3 12-1 16,-3 7 0-16,-2 6-1 15,1-2-1-15,-2-4 0 16,7-6-3-16,1-13-3 15,18 0-14-15,-11-30-17 16,13-6-1-16,0-26-1 16,8-8 0-16</inkml:trace>
  <inkml:trace contextRef="#ctx0" brushRef="#br6" timeOffset="203984.6673">18351 13080 106 0,'-16'4'39'15,"17"12"2"-15,-1-16-12 16,24 19-27-16,5-8 0 16,12-2-2-16,9 0 1 15,10-2-1-15,7-2 0 16,8-1-1-16,7-3 0 15,-4-1 0-15,5 2-1 16,-7-2 0-16,-6 3 0 16,-11-1 0-16,-15 4 1 15,-15 3-1-15,-13 3 2 16,-15 3 0-16,-15 3 1 15,-7 7 0-15,-9 1 1 0,-6 8 0 16,-3 2 1-16,-3 7 0 16,0 6 0-16,8 5-1 15,6-1 0-15,8 1 0 16,14-4 0-16,16-9 0 15,16-9-1-15,22-15 0 16,13-17 0-16,13-15 0 16,7-14-1-16,-2-11 1 15,-6-6-1-15,-9-6-1 16,-18 2 0-16,-18-2-1 15,-21 6-1-15,-19 2-1 16,-14 7-1-16,-17 1-3 16,2 12-6-16,-21-7-5 15,13 19-7-15,-12-11-5 0,18 18-8 16,5-5 1-16,24 7 2 15</inkml:trace>
  <inkml:trace contextRef="#ctx0" brushRef="#br6" timeOffset="204601.7026">20506 13438 78 0,'0'-15'38'16,"0"15"-2"-16,-23-14-4 15,10 16-24-15,-16-2-2 16,0 10 0-16,-8 4-2 16,0 9 0-16,1 3-2 15,2 6 1-15,8 0-1 16,9 6-1-16,14-4-1 15,12-1-1-15,13-5-2 16,8-7-1-16,18-1-6 16,-3-23-11-16,22 11-10 0,-12-23-7 15,10-1 0-15,-9-15 0 16,3 9 14-16</inkml:trace>
  <inkml:trace contextRef="#ctx0" brushRef="#br6" timeOffset="204916.7206">20831 13476 64 0,'-1'-27'35'0,"-3"13"1"15,-16-8-12-15,4 25 4 16,-18-4-22-16,9 11-1 15,-3 4-1-15,5 11 1 16,-2 6-1-16,10 7 0 16,2 2-1-16,10 1 0 15,5-2-1-15,10-3 0 16,6-8-1-16,9-11 0 15,5-12 0-15,7-11-1 0,0-11 0 16,2-11 0-16,-2-6 0 16,-10-5 0-16,-7 0-1 15,-10-4-1-15,-8 8 0 16,-12-1-1-16,-4 13 0 15,-11 1-1-15,0 11-1 16,-2 3-1-16,7 13-3 16,-5-7-8-16,23 17-5 15,0-15-5-15,0 0-8 16,28 7-2-16,6-9 0 15</inkml:trace>
  <inkml:trace contextRef="#ctx0" brushRef="#br6" timeOffset="205163.7347">21334 13064 85 0,'7'-25'39'16,"-12"3"-2"-16,5 22 3 16,-26 5-33-16,6 22-2 15,-4 17-2-15,-4 17 1 16,-6 12-2-16,0 13 0 15,-2 5 0-15,3 1-2 16,7-7 0-16,9-13-3 16,13-13-2-16,12-21-2 15,24-8-10-15,-3-40-7 16,29-8-16-16,-2-22 1 15,12-7 0-15,-5-18 2 16</inkml:trace>
  <inkml:trace contextRef="#ctx0" brushRef="#br6" timeOffset="205374.7468">21682 13054 113 0,'-26'25'38'16,"9"22"1"-16,-19 3-10 16,6 17-25-16,-2 4-1 15,7 2-1-15,2-3-1 16,7-3-1-16,3-6 0 15,6-12-4-15,9-9-1 16,3-22-6-16,20 4-9 16,-11-31-9-16,20 5-10 15,-8-23-1-15,13 3 1 16,-2-15 2-16</inkml:trace>
  <inkml:trace contextRef="#ctx0" brushRef="#br6" timeOffset="205547.7567">21822 13466 106 0,'-18'21'39'0,"2"21"1"16,-15-9-11-16,8 10-26 15,3 0-1-15,3-4-1 16,6-5-1-16,7-8-1 16,7-10-3-16,-3-16-5 15,34 0-12-15,-24-26-10 16,22 5-8-16,-7-19-1 15,7 2 2-15</inkml:trace>
  <inkml:trace contextRef="#ctx0" brushRef="#br6" timeOffset="205667.7636">21931 13205 106 0,'-15'-28'37'15,"5"15"-1"-15,-1 6-22 16,-4-2-47-16,15 9-4 16,14 5-3-16,10 6 0 15</inkml:trace>
  <inkml:trace contextRef="#ctx0" brushRef="#br6" timeOffset="206192.7936">22329 13405 64 0,'-25'-16'38'0,"3"13"-1"16,-8-2 2-16,3 20-18 15,-10-1-16-15,3 9-1 16,1 6-1-16,4 11 0 15,1 1 0-15,9 4 0 16,12-7-1-16,12-3 0 16,15-13-1-16,12-11-1 15,14-15 0-15,14-14 0 0,2-15 0 16,9-10 0-16,-1-6 0 15,-2-10 0-15,-9 1 1 16,-7-4-1-16,-9 1 1 16,-12 4-1-16,-7 5 1 15,-13 7-1-15,-9 11 1 16,-9 16 0-16,-7 16-1 15,-9 19 0-15,-6 17 0 16,-6 17 0-16,-2 15-1 16,0 7-1-16,6 5-1 15,4-2-2-15,20 3-7 16,1-25-8-16,26 6-6 15,-5-26-11-15,26-7-2 16,-2-23-1-16,12-8 2 16</inkml:trace>
  <inkml:trace contextRef="#ctx0" brushRef="#br6" timeOffset="206583.816">22834 13473 90 0,'0'22'38'16,"-2"-10"2"-16,16 9-1 15,-4-11-34-15,15-3-2 16,3-8 0-16,6-4 0 16,2-4-1-16,1-5 0 15,-2-3-1-15,-9-5-1 16,-5 0 1-16,-6-2-1 15,-9 1 0-15,-9 1 0 0,-8 1 1 16,-8 8 0-16,-12 5-1 16,-6 12 0-16,-9 7 1 15,-3 13 0-15,-3 10 0 16,4 7 0-16,2 9 0 15,13 1-1-15,12-2 1 16,13-1-1-16,16-7-1 16,15-9-1-16,17-5-2 15,5-9-2-15,14 2-8 16,-7-22-5-16,19 14-9 15,-19-22-5-15,9 10-7 16,-9-12 0-16,3 6 2 16</inkml:trace>
  <inkml:trace contextRef="#ctx0" brushRef="#br6" timeOffset="206734.8243">23471 13734 96 0,'0'0'43'0,"3"15"1"16,-3-15-4-16,-11 7-29 15,11-7-16-15,-9-27-9 16,9 27-10-16,-8-23-11 15,4 12-8-15,-1-9-2 16,-1 9 2-16</inkml:trace>
  <inkml:trace contextRef="#ctx0" brushRef="#br7" timeOffset="215122.3043">782 14949 49 0,'0'0'36'0,"0"0"0"16,5-12-1-16,-1-2-30 15,18 1 1-15,1-5-3 16,7-1 1-16,1 4-2 16,2 5 1-16,-6 5-2 0,-4 10 2 15,-11 6-3-15,-10 10-1 16,-13 6 1-16,-9 5-1 15,-5 5 1-15,-4-1-2 16,1-4 2-16,3-6-1 16,7-5 1-16,13-8 0 15,5-13 0-15,33 1 0 16,1-11 0-16,9-4 1 15,4 1-1-15,2 3 0 16,-2 3 0-16,-7 8 1 16,-13 7-1-16,-14 9 1 15,-15 10-1-15,-14 9 0 16,-16 7 1-16,-6 6-1 15,-12 1 0-15,-2-1 0 16,2-3-1-16,5-11-2 0,14-5-4 16,-1-24-26-16,32-6-2 15,2-25-2-15,24-6 1 16</inkml:trace>
  <inkml:trace contextRef="#ctx0" brushRef="#br7" timeOffset="215506.3263">1011 14539 64 0,'-73'14'35'15,"-2"21"1"-15,-16 8-4 16,10 22-25-16,-1 10-1 0,14 17-2 15,9 13 0-15,16 8-1 16,17 3 2-16,22-2-4 16,27-11 0-16,20-11-1 15,23-17-1-15,26-24 1 16,18-26 0-16,13-26-2 15,5-28 0-15,7-20 2 16,-10-19 0-16,-8-14 1 16,-16-11-1-16,-23-7 0 15,-30-1 1-15,-19 1 1 16,-28 5-2-16,-26 4 0 15,-19 8-1-15,-24 8-1 16,-9 17-3-16,-26 8-14 16,3 39-16-16,-15 12-3 15,3 35 0-15,-1 11-1 0</inkml:trace>
  <inkml:trace contextRef="#ctx0" brushRef="#br7" timeOffset="217310.4293">2239 14816 37 0,'13'-25'35'0,"-13"25"2"15,10-25-8-15,-10 25-16 0,8-17-4 16,-8 17-3-16,4-12 0 15,-4 12-2-15,0 0 0 16,0 0-1-16,0 0-2 16,0 27 1-16,-4-2-2 15,3 15 0-15,-6 12-1 16,-2 12 0-16,-3 10 0 15,2 4-1-15,-2-1 1 16,4-8-3-16,7-4-2 16,1-23-7-16,18-4-22 15,-4-27-2-15,13-9-1 16,-3-21 1-16</inkml:trace>
  <inkml:trace contextRef="#ctx0" brushRef="#br7" timeOffset="217505.4406">2321 15089 52 0,'-18'0'38'15,"-6"-8"-1"-15,24 8 0 16,-22 4-30-16,22-4-2 16,19-4-2-16,8-2-1 15,5-3-1-15,11-4-2 16,7 1-2-16,2-14-5 15,10 9-29-15,-10-11 0 16,4 5-2-16,-13-9 1 16</inkml:trace>
  <inkml:trace contextRef="#ctx0" brushRef="#br7" timeOffset="217715.4526">2746 14683 68 0,'-19'10'36'15,"3"16"2"-15,-6 4-3 16,5 12-33-16,1 6 0 15,5 8-2-15,3 2 1 16,5 3-2-16,3-1 1 16,8-7-3-16,5-2-1 15,4-14-2-15,14 3-17 16,-3-26-13-16,10 1-2 15,-5-21 1-15</inkml:trace>
  <inkml:trace contextRef="#ctx0" brushRef="#br7" timeOffset="217918.4643">3028 14963 53 0,'0'0'38'16,"-18"-3"-1"-16,9 20-1 16,-5 4-30-16,3 10-3 15,1 2-2-15,2 9 0 16,4-2-1-16,1-1-1 15,7-5-1-15,-1-10-2 16,11-5-3-16,-14-19-11 16,29-8-18-16,-14-19-1 15,9-1 0-15</inkml:trace>
  <inkml:trace contextRef="#ctx0" brushRef="#br7" timeOffset="218053.472">3061 14741 47 0,'-17'-15'35'0,"-2"4"1"16,8 16-1-16,4 8-38 15,6 3-28-15,17 6-3 16,6 0-2-16,12 4 0 16</inkml:trace>
  <inkml:trace contextRef="#ctx0" brushRef="#br7" timeOffset="219428.5506">3553 15013 51 0,'-18'4'39'0,"-12"-9"-1"0,3 6 0 15,-13-5-31-15,6 6-1 16,-3 0-2-16,5 9-1 16,-4 4 0-16,7 8-1 15,2 7 0-15,9 6 0 16,6 1-1-16,10-1 0 15,9-6 0-15,12-8-1 16,8-14 1-16,10-9-1 16,4-12 1-16,3-12-1 15,0-7 0-15,-5-4 1 16,-5-4-1-16,-5 2 0 15,-8 9 0-15,-9 3-1 16,-2 9 1-16,-10 17 0 0,0 0-1 16,-10 15 1-16,1 16-1 15,-3 14 1-15,2 12-1 16,-4 10 2-16,2 11-2 15,-1-1 0-15,1-1 0 16,2-8 0-16,-1-10 1 16,3-12-1-16,2-14 1 15,0-10-2-15,6-22 3 16,0 0-1-16,-13-20 1 15,9-5 0-15,1-7 0 16,1-8 0-16,-1-5-1 16,6-4 1-16,1-5 0 15,3-1 0-15,3 1 0 16,8-1-1-16,4 0 0 0,3 0 0 15,5 2 0-15,5 5 0 16,3 4 0-16,2 5 0 16,1 2-1-16,-1 7 3 15,-4 2-2-15,0 5 1 16,-5 4-1-16,-3 0 1 15,-3 3-1-15,-3-1 1 16,-6-1 0-16,-3-5-2 16,0 1 1-16,-4-1 1 15,-7-1-1-15,1 3 0 16,-6 4 1-16,-4 6 0 15,-4 8-1-15,-4 13 1 16,-5 10-2-16,-4 14 2 16,-2 10-2-16,-5 9 0 15,2 7 0-15,-2 4 1 0,5 1-1 16,2-4 0-16,2-9 2 15,9-6-2-15,6-12 2 16,6-7-1-16,8-16 0 16,7-12 1-16,5-11-1 15,5-9 0-15,0-4 0 16,4-3 0-16,-5 1 1 15,-1 1-1-15,-4 6 0 16,-5 6-1-16,-2 11 1 16,-11 3 0-16,16 24 0 15,-10-3 0-15,8 7 0 16,-3 3 0-16,10-1 0 15,4 1 0-15,7-7 0 16,4-8 0-16,3-8 0 0,2-9-1 16,-1-6 1-16,0-11-1 15,-4-4 1-15,-9-8-1 16,-6-2 1-16,-7-5-1 15,-10 3 1-15,-9 2-1 16,-4 4 1-16,-11 5 0 16,-3 9 0-16,-3 9 0 15,-5 8 1-15,2 10-1 16,1 9 0-16,5 4 0 15,7 6 0-15,6 3 0 16,8 0 1-16,13-4-1 16,10-8 0-16,8-7 1 15,5-10-1-15,7-7 0 16,4-11 1-16,0-6-1 0,-1-3 0 15,-3-2 1-15,-5 1-1 16,-10 2 0-16,-2 6 0 16,-8 10 0-16,-16 4 0 15,13 14 0-15,-15 5 0 16,-6 10-1-16,0 2 1 15,-1 4 0-15,1-3 0 16,-3-1 0-16,4-9 0 16,3-6 1-16,4-16-1 15,0 0 0-15,11-26 1 16,2-2 0-16,1-4-1 15,3-7 1-15,2-2-1 16,1-1-1-16,0 4 0 0,2-2-3 16,10 13-3-16,-6-10-8 15,23 22-12-15,-14-12-4 16,25 16-10-16,-2-5 0 15</inkml:trace>
  <inkml:trace contextRef="#ctx0" brushRef="#br7" timeOffset="220021.5843">5370 14668 71 0,'8'-10'37'0,"-8"10"1"16,-3 10-4-16,-3 12-31 16,-5 6-2-16,6 13 0 15,-9 8-1-15,0 9 0 16,1 5 0-16,0 1-1 15,2 0-1-15,2-8-2 16,10-3-3-16,-9-23-20 0,18 5-10 16,-2-21-2-16,7-5 1 15</inkml:trace>
  <inkml:trace contextRef="#ctx0" brushRef="#br7" timeOffset="220239.597">5199 14999 65 0,'-28'-2'42'15,"14"11"-3"-15,-1-8 2 16,15-1-38-16,13 7-1 16,13-8-1-16,14-3-1 15,9-3-2-15,10-1 0 0,8-3-2 16,6 5-3-16,-5-9-10 15,8 14-21-15,-15-4-2 16,-2 11 1-16,-19-4 1 16</inkml:trace>
  <inkml:trace contextRef="#ctx0" brushRef="#br7" timeOffset="220607.6181">5736 15088 58 0,'-15'3'39'0,"10"8"0"16,5-11 1-16,0 0-37 15,11-11 0-15,11 3 0 16,1-2-1-16,4-3 0 0,2-1 0 16,1-1-1-1,-5-4 0-15,-5 0 0 0,-5 1-1 16,-5-2 0-16,-7 1 1 15,-6-3-1-15,-6 6 1 16,-5-1-1-16,-5 7 0 16,-8 7 0-16,-2 7-1 15,-2 13 2-15,-2 9-2 16,3 10 2-16,3 3-1 15,7 7 0-15,7-2 0 16,11 1 1-16,11-7-1 16,15-9-1-16,12-10-1 15,10-17-3-15,16 4-7 16,-4-29-18-16,18 7-9 15,-2-21-2-15,6 4 1 0</inkml:trace>
  <inkml:trace contextRef="#ctx0" brushRef="#br7" timeOffset="221110.6468">6407 14908 57 0,'-16'23'39'16,"-10"0"0"-16,10 10-1 16,-5 1-34-16,5 6 0 15,1 1-2-15,6-1 0 16,-1-2 0-16,8-5 0 15,0-6-2-15,5-10 1 16,-3-17 0-16,14 4-1 16,-1-19 0-16,3-11 0 15,4-6 0-15,-2-8 0 0,3-3 0 16,-1-2 0-16,-2 5 1 15,-3 4-1-15,-2 7 0 16,-4 6 0-16,-3 9 0 16,-6 14 0-16,0 0 0 15,14 6 1-15,-11 7-1 16,6 4 1-16,1-2 0 15,5 0 0-15,6-3 0 16,3-7 0-16,9-7 0 16,3-6 0-16,4-7 1 15,3-4-2-15,-1-4 1 16,-2-3 0-16,-4 2 0 15,-7 2 1-15,-7 3-2 16,-7 5 2-16,-15 14-2 0,0 0 1 16,0 0-1-16,-6 30 0 15,-3-1 0-15,-4 4-2 16,5 6 0-16,-3 0-2 15,10 4-3-15,-9-18-10 16,25 15-13-16,-15-22-10 16,19-2-2-16,-2-18 2 15</inkml:trace>
  <inkml:trace contextRef="#ctx0" brushRef="#br7" timeOffset="221674.6791">7117 14967 72 0,'-15'26'40'0,"8"13"-1"0,-8-12-9 16,7 13-25-16,-2-5-2 16,9 1 0-16,-2-8-2 15,3-4 1-15,0-8-2 16,2-6 1-16,-2-10 0 15,0 0-1-15,7-25 1 16,1 4-1-16,-2-7 1 16,3-4-2-16,1-4 2 15,3-2-1-15,1 1 0 16,6-1 0-16,2 5 1 15,-1 2-1-15,4 4 1 16,2 9-1-16,1 3 1 16,0 7-1-16,1 5 1 15,-4 6-2-15,-1 2 1 0,-2 3 0 16,-4 5-1-16,-9 3 0 15,-4 4 0-15,-11 4 0 16,-7 3 0-16,-9 3 0 16,-8 3-1-16,-5-1 1 15,-6-1 0-15,2-2 1 16,0-6 0-16,2-4 0 15,3-10-1-15,9-7 2 16,5-4-1-16,3-5 1 16,6 0 0-16,11 7 0 15,-16-8 0-15,9 19 0 16,1 12 0-16,-3 16 1 15,-5 13-1-15,-7 17-2 0,-4 10-1 16,-4 9-2-16,1 9-5 16,-10-22-16-16,17 6-14 15,-4-26-4-15,13-9 2 16</inkml:trace>
  <inkml:trace contextRef="#ctx0" brushRef="#br7" timeOffset="222342.7173">7673 15032 68 0,'0'0'40'0,"0"0"-2"16,0 0-9-16,0 0-23 15,8-10-2-15,12 0 0 16,6-1-2-16,6-1 1 16,6-1-1-16,1-2-1 15,4 0 0-15,-6 0 1 16,-3 1-1-16,-12 0 0 15,-5 0 0-15,-11 1-1 16,-8 0 0-16,-10 0 1 16,-10 5 0-16,-6 1-2 15,-5 6 1-15,-3 6 0 16,-5 6 0-16,0 10 0 15,1 7 1-15,2 7-1 0,9 3 0 16,6 4 0-16,11-2 1 16,15-3 0-16,13-4-1 15,17-12-1-15,9-10-3 16,21-5-2-16,0-25-15 15,26 11-11-15,-11-18-8 16,11 2-2-16,-12-9 2 16</inkml:trace>
  <inkml:trace contextRef="#ctx0" brushRef="#br7" timeOffset="223026.7564">8404 14970 68 0,'-28'16'40'16,"7"12"-1"-16,-5-5 0 15,1 8-37-15,7 0 0 16,7 4-1-16,-3 0 1 15,9-2-1-15,-3-5 1 16,6-5 0-16,1-8-1 16,1-15 1-16,0 0 0 15,0 0-1-15,14-29 0 16,-6-2 0-16,5-5 0 15,4-7-1-15,3-1 0 16,2 1 0-16,1 5 0 16,-2 6-1-16,2 7 1 15,-2 9 0-15,2 9-1 16,-4 8 1-16,0 7 0 15,1 5-1-15,3 2 1 0,2 1 0 16,5-2 0-16,3-3 0 16,6-4 1-16,-1-4-1 15,0-4 0-15,-2-5 1 16,-4-3-1-16,-5-2 1 15,-8 1-1-15,-12-1 1 16,-7 11-1-16,-17-10 1 16,-6 8-1-16,-8 5 1 15,-5 5-1-15,-2 7 1 16,-3 4 0-16,5 5 0 15,3 2-1-15,6 4 1 16,12 0 0-16,8 0 0 16,9-4 0-16,12-8-1 15,11-7 1-15,6-9-1 0,8-11 1 16,6-7-1-16,2-10 1 15,-1-5-1-15,-3-2 0 16,-6-3 1-16,-7 4-1 16,-8 4 0-16,-10 7 0 15,-5 8 0-15,-7 13 0 16,0 0 0-16,-20 15 0 15,8 7 0-15,3 5 0 16,1-1-1-16,7 1-2 16,3-4 0-16,14-2-2 15,3-21-8-15,28 5-13 16,-8-32-9-16,22 0-6 15,-3-15-1-15,13-5 3 16</inkml:trace>
  <inkml:trace contextRef="#ctx0" brushRef="#br7" timeOffset="223206.7667">9607 14482 59 0,'0'0'41'0,"-19"12"0"16,-8 16 1-16,4 29-17 16,-12 0-22-16,7 10-1 15,3 3-1-15,3 4-2 16,6-3-1-16,1-6-3 15,12 4-9-15,-11-26-23 16,18-3-3-16,-9-20-3 16,11-5 3-16</inkml:trace>
  <inkml:trace contextRef="#ctx0" brushRef="#br7" timeOffset="223687.7942">9338 14819 58 0,'0'0'43'16,"0"0"-2"-16,2 13 2 15,22 3-21-15,2-13-19 16,7-1 0-16,8-5-1 16,2-1 1-16,1-3-2 15,1-1 1-15,-6 1-2 16,-7 0 1-16,-7 2-1 15,-6 4 1-15,-8 1-1 16,-11 0 0-16,8 12 0 16,-14-2 1-16,-3 5-1 15,-4 3 0-15,1 4 0 0,-3 3 0 16,4-2 0-16,1 1 0 15,4-3 0-15,7-3 0 16,4-6 0-16,10-7 0 16,3-7 0-16,10-6-1 15,1-7 1-15,5-4 0 16,3-4-1-16,-4-2 1 15,-2 0 0-15,-5 3 0 16,-6 4 0-16,-5 6 0 16,-15 12 0-16,10-3 0 15,-10 3 0-15,-9 26 0 16,1-3-2-16,0 2 0 15,4 6-3-15,-6-8-5 16,18 14-11-16,-13-24-8 16,24 7-10-16,-7-16-4 0,17-1 1 15</inkml:trace>
  <inkml:trace contextRef="#ctx0" brushRef="#br7" timeOffset="224222.8245">10253 14859 74 0,'0'0'40'15,"0"0"0"-15,1 14-13 16,-10-13-18-16,4 14-4 16,-4 3-1-16,3 6-2 15,-2 5 0-15,4 4 0 16,-4-2 0-16,7 2-1 15,1-3 0-15,2-5 0 16,4-9 1-16,-6-16-1 16,14 5 0-16,-14-5 0 0,17-27 0 15,-6 3 0-15,-4-7 0 16,0-4-1-16,0-3 1 15,1 0-1-15,1 2 0 16,5 3 0-16,-4 8 0 16,5 4 0-16,-1 8 0 15,4 4-1-15,3 11-2 16,-3 1-5-16,15 17-15 15,-16-14-14-15,15 9-5 16,-1-7 0-16,7 3-1 16</inkml:trace>
  <inkml:trace contextRef="#ctx0" brushRef="#br7" timeOffset="224543.8432">10561 14927 83 0,'-14'20'41'15,"2"-12"1"-15,22 7-5 16,5-14-33-16,11-1-1 15,13-8 0-15,8-4-1 16,3-7 0-16,3 1 0 16,-8-4-1-16,-2-1 0 15,-13 0 1-15,-10 2-2 16,-12 1 1-16,-9 6 0 15,-8 3-1-15,-11 5 1 16,-2 5-1-16,-7 7-1 16,-2 8 1-16,-2 7-1 15,1 8 0-15,3 1 0 0,8 6-1 16,8-6-2-16,14 0-1 15,8-17-7-15,29 7-12 16,-2-30-11-16,19 0-7 16,7-17 0-16,14-2 0 15</inkml:trace>
  <inkml:trace contextRef="#ctx0" brushRef="#br7" timeOffset="224834.8599">11340 14675 76 0,'-26'8'43'0,"-14"-3"-2"16,8 11 1-16,-12-2-30 15,15 2-11-15,5 1 1 0,6 2-2 16,10-3 1-16,7 2-2 16,7-4 2-16,5-3-1 15,3-1 1-15,4-2-1 16,-3-1 0-16,2 0 1 15,-2 1-1-15,-4 3 0 16,-6 2 1-16,-5 4-1 16,-5 3 0-16,-7 2 0 15,0 0-1-15,-5-2-2 16,1 5-4-16,-5-18-8 15,16 11-17-15,-12-20-9 16,17 2-3-16,-6-18 2 16</inkml:trace>
  <inkml:trace contextRef="#ctx0" brushRef="#br7" timeOffset="225858.9184">11898 14778 62 0,'-5'23'38'0,"-5"-3"-1"16,4 8 1-16,-8-5-34 15,5 5-2-15,2-3 0 16,3 6 0-16,-2-3 0 16,4 0 0-16,-1-3-1 15,0-4 0-15,2-9 1 0,1-12-1 16,0 0 0-16,13-12 0 15,-6-10 0-15,4-8 0 16,0-5 0-16,3-5-1 16,1-2 1-16,1 3 0 15,-1 5 0-15,0 5 0 16,-2 5 0-16,0 11 0 15,-2 7-1-15,0 10 0 16,-2 7 0-16,0 6-1 16,-3 5 1-16,2 3 0 15,1-1 0-15,5-3 0 16,7-5 1-16,2-7-1 15,11-8 1-15,4-8 0 16,7-9 1-16,5-5 0 16,0-4-1-16,1-2 1 0,-7 0-1 15,-7 5 1-15,-6 6-1 16,-10 9 1-16,-8 12-2 15,-7 9 0-15,-9 13 0 16,-5 6-1-16,-3 9 1 16,-1 3-1-16,3 3 0 15,4-5-3-15,10-2-1 16,-1-15-7-16,25 4-14 15,-14-23-15-15,20 0-1 16,-4-22 0-16,12 2 1 16</inkml:trace>
  <inkml:trace contextRef="#ctx0" brushRef="#br7" timeOffset="226242.9404">12710 14898 71 0,'3'13'41'16,"-3"-13"-1"-16,25 15 0 15,-6-16-36-15,16 0 0 16,10-8-1-16,4-2 0 16,2-4-1-16,-3-2 0 15,-4-4-1-15,-5 3 1 16,-10-2 0-16,-12 2 0 15,-10 1-1-15,-9 0 1 16,-11 5-1-16,-6 4 0 16,-8 8-1-16,-7 3 0 0,-5 11-1 15,-7 8 0-15,0 8 0 16,0 6 0-16,3 5 0 15,8 3 1-15,10 0-1 16,12-6 0-16,14-5 0 16,20-9-1-16,17-7-2 15,12-14-1-15,19-2-4 16,3-25-13-16,24 12-12 15,-11-17-5-15,10 3-2 16,-17-10 4-16</inkml:trace>
  <inkml:trace contextRef="#ctx0" brushRef="#br7" timeOffset="226595.9606">13521 14818 76 0,'-24'0'39'0,"-10"-6"0"0,4 12 1 16,-12-1-34-16,8 0-5 16,1 2 2-16,1 7 0 15,2 5 0-15,5 5 0 16,2 2-1-16,3 8 1 15,7-3-2-15,4 0 1 16,10-1-2-16,8-8 0 16,9-5 0-16,7-8 0 15,8-12 0-15,7-13-1 16,4-8 1-16,3-8-1 15,0-6 1-15,-3-2 0 16,-2-4 1-16,-4 0 0 16,-6 7 0-16,-7 8 0 15,-9 4 0-15,-4 14 0 0,-12 11-1 16,-5 10-1-16,-2 16-1 15,-8 5-2-15,2 9 0 16,-2 0-3-16,10 12-7 16,-10-23-12-16,28 10-8 15,-8-23-5-15,14-3-1 16,5-21 1-16</inkml:trace>
  <inkml:trace contextRef="#ctx0" brushRef="#br7" timeOffset="226916.9789">13902 14813 53 0,'0'0'40'15,"0"0"-2"-15,2 12 1 16,0 16-13-16,-9-7-23 0,-2 7-2 16,4 3 0-16,0 3 0 15,0-5 0-15,0-1 1 16,3-6-1-16,3-8 1 15,-1-14-1-15,14-3 0 16,1-15 1-16,5-6-1 16,4-7 0-16,4-1 0 15,0-1 0-15,0 1-1 16,-2 9 0-16,1 6 1 15,-6 10-1-15,-5 11 1 16,-3 8-1-16,-4 8-1 16,0 8-2-16,-3-2-3 15,8 14-10-15,-14-23-19 16,16 15-5-16,-7-20-2 0,12 1 0 15</inkml:trace>
  <inkml:trace contextRef="#ctx0" brushRef="#br7" timeOffset="227429.0082">15457 14560 81 0,'-4'-25'38'0,"8"15"0"15,-12-6-5-15,8 16-28 0,0 0-1 16,-5 25-1-16,0 9-2 16,-1 12 2-16,-7 13-2 15,-2 12-1-15,-2 9 0 16,-3 5-1-16,2 3-2 15,-3-10-3-15,8 5-7 16,-5-30-21-16,18 0-4 16,-4-25-1-16,15-7 0 15</inkml:trace>
  <inkml:trace contextRef="#ctx0" brushRef="#br7" timeOffset="227639.0202">15170 14944 80 0,'-28'-10'40'0,"-1"0"-1"0,16 13 0 15,13-3-35-15,0 0-2 16,27 4 0-16,7-6-2 16,13-2-1-16,9-4-2 15,12-5 0-15,1-8-5 16,19 4-15-16,-15-17-16 15,12 3 1-15,-9-13 0 16,-1 3 0-16</inkml:trace>
  <inkml:trace contextRef="#ctx0" brushRef="#br7" timeOffset="228007.0413">15997 14331 86 0,'-22'23'39'16,"-14"6"1"-16,5 23 1 0,-4 2-37 15,-1 12 0-15,-1 4-2 16,3 9-1-16,1-1 1 15,4-1-1-15,9-6-1 16,7-8 0-16,8-10 0 16,6-11-1-16,11-13 1 15,11-14 0-15,8-15 0 16,10-13 0-16,2-10 0 15,4-7 0-15,1-5 0 16,-7-2 0-16,-1 5 1 16,-9 3-1-16,-6 9 0 15,-8 7 0-15,-7 13 0 16,-5 13 0-16,-5 7 0 15,-1 8-1-15,1 7 0 0,2 0-1 16,7 4-2-16,3-9-2 16,13 0-4-16,-4-23-12 15,24 7-7-15,-11-24-9 16,14-1-3-16,-9-17 3 15</inkml:trace>
  <inkml:trace contextRef="#ctx0" brushRef="#br7" timeOffset="228352.061">16398 14883 65 0,'-20'4'39'0,"16"15"-1"16,-6-6 2-16,21 6-32 16,2-3-4-16,10 1 1 0,6-10-2 15,9-2 0 1,0-9-1-16,7-5 0 0,-4-6 0 15,-2-4-1-15,-6-4 0 16,-7-2-1-16,-7-1 0 16,-10 4 2-16,-9 0-2 15,-10 6 2-15,-9 4-2 16,-6 9 2-16,-8 7-2 15,-4 9 0-15,-6 10 1 16,2 6-3-16,1 6 3 16,9 1-3-16,8 3 2 15,14-7-2-15,13-2-1 16,7-9-5-16,22 0-6 15,-1-21-8-15,28 9-12 0,-2-21-6 16,20 2-2-16,6-16 2 16</inkml:trace>
  <inkml:trace contextRef="#ctx0" brushRef="#br7" timeOffset="229209.11">17602 14836 59 0,'-3'-22'38'15,"3"22"0"-15,-2-27-11 16,2 27-7-16,0 0-14 16,0 0-1-16,-8 21-1 0,4 4-2 15,-3 5 0-15,2 5-1 16,-5 5 0-16,5 4 0 15,-2-2 0-15,1 0 0 16,1-8-1-16,1-2 0 16,1-10 1-16,4-10-1 15,-1-12 0-15,0 0 0 16,9-19 1-16,-2-8-1 15,-3-6 0-15,4-8 0 16,-1-5 1-16,2-5-2 16,5-2 2-16,0 1 0 15,3 5-1-15,1 5 1 16,4 5 0-16,1 7 0 15,4 10-1-15,-4 10 1 0,1 10-1 16,-3 7-1-16,-2 9 0 16,-5 4 0-16,-3 8 0 15,-6 4-1-15,-4 3 1 16,-3 1 0-16,-4-2 0 15,-5 0 0-15,-1-2 0 16,-4-5 0-16,-5-7 1 16,-2-1-1-16,-4-8 1 15,1-4 0-15,-1-2 0 16,0-3 0-16,0-1 1 15,4 5-1-15,3 5 0 16,7 5 1-16,-1 10 0 16,6 13-1-16,1 10 0 15,1 7 1-15,-1 10-3 0,1 2-3 16,6 6-7-16,-14-18-13 15,15 7-10-15,-8-21-5 16,9-2 0-16,-4-22-2 16</inkml:trace>
  <inkml:trace contextRef="#ctx0" brushRef="#br7" timeOffset="230170.165">18401 14802 57 0,'0'0'36'0,"0"-19"-2"15,0 19-4-15,-2-13-25 16,2 13 0-16,-21-15 1 0,7 13 1 15,-9 1-2-15,-2 9 0 16,-7 2-1-16,-2 6-1 16,-5 6 0-16,-2 10-1 15,2 4 0-15,7 7-1 16,3 2 0-16,8-1-1 15,8-2 1-15,13-5-1 16,13-11 0-16,10-6 0 16,8-14 0-16,7-13 0 15,8-12 0-15,0-10 1 16,3-3-1-16,-4-8 0 15,-3-1 1-15,-8-1-1 16,-4 1 0-16,-9 4 2 16,-5 7-1-16,-6 7 1 0,-10 11-2 15,0 12 1-15,-15 3-1 16,2 11 0-16,-1 10 0 15,1 6-1-15,3 1 0 16,8 3-1-16,7-4 2 16,10-10-3-16,14-3 1 15,5-13-1-15,10-4 0 16,3-7-1-16,6-3 0 15,-6-6 0-15,-4 3 1 16,-9 0 0-16,-7 5 2 16,-8 4 0-16,-19 4 2 15,0 0 0-15,-5 22 0 16,-9-3 1-16,-3 4 0 15,2 2 0-15,-1 3 0 0,3 0 0 16,7-6-1-16,3-2 1 16,3-7 0-16,0-13-1 15,12 4 0-15,-1-10 1 16,0-9-1-16,1-5 0 15,-2-3 0-15,1-7 0 16,-3-2 0-16,2-2-1 16,-4 0 1-16,2 1-2 15,-2 0 1-15,2 8 1 16,1 2-1-16,3 2-1 15,5 7-2-15,-3-2-1 16,13 9-7-16,-8-13-10 16,19 15-4-16,-13-15-13 0,17 4 0 15,-7-13 0 1</inkml:trace>
  <inkml:trace contextRef="#ctx0" brushRef="#br7" timeOffset="230358.1758">19367 14367 85 0,'-12'35'39'0,"-13"5"-1"16,3 26 0-16,-15 1-35 15,7 8-1-15,0 5-2 16,3 3-1-16,6-3-2 15,1-7-2-15,11 0-11 16,-10-27-21-16,20 1 0 16,-8-24-2-16,11-6 1 0</inkml:trace>
  <inkml:trace contextRef="#ctx0" brushRef="#br7" timeOffset="230681.1942">19066 14766 61 0,'-19'-17'41'0,"19"17"0"15,4 14 0-15,17 6-15 16,0-16-23-16,10 0 0 16,8-5-1-16,9-4 0 15,0-1 0-15,6-5-1 16,-5-1 0-16,-3 4 1 15,-7 2-1-15,-5 5-1 16,-10 4 0-16,-6 8 0 0,-6 6-1 16,-7 6 0-16,-9 9 0 15,-2 5 0-15,-4 6 0 16,-4-3-2-16,-1 6 0 15,0-10-4-15,10 2-4 16,-10-26-11-16,25 7-7 16,-10-19-10-16,19-23-2 15,0-8 2-15</inkml:trace>
  <inkml:trace contextRef="#ctx0" brushRef="#br7" timeOffset="230809.2016">19580 14535 97 0,'-23'-36'39'0,"-11"-3"-2"16,18 19-10-16,-6 10-36 0,-3-5-22 15,25 15-7-15,0 0-2 16,0 0 1-16</inkml:trace>
  <inkml:trace contextRef="#ctx0" brushRef="#br7" timeOffset="231236.226">20040 14798 74 0,'-39'-4'40'16,"5"12"-2"-16,-8-11-1 15,12 12-31-15,-6 4-2 16,11 1-2-16,3 7 0 16,9 3-1-16,4 4 0 15,7 5 1-15,9 1-1 16,6-3 0-16,12-3-2 15,7-10 1-15,12-10-3 16,6-15-2-16,16-10-2 0,-1-27-14 16,18 4-16-16,-9-19-1 15,5 2 0-15,-9-12 0 16</inkml:trace>
  <inkml:trace contextRef="#ctx0" brushRef="#br7" timeOffset="231453.2384">20574 14357 88 0,'-30'41'39'0,"8"19"1"16,-8 0 0-16,7 8-37 16,-3 8-2-16,3 5-2 15,0 0 0-15,1-3-1 16,2-3-1-16,0-9-1 0,10-5-1 15,2-24-8-15,21 1-19 16,-13-38-6-16,34 14-2 16,-7-34 2-16</inkml:trace>
  <inkml:trace contextRef="#ctx0" brushRef="#br7" timeOffset="231815.2591">20553 14872 71 0,'-9'17'39'0,"-1"-6"-1"15,19 5 0-15,1-10-34 16,18-4 0-16,6-5-1 0,7-5 0 16,3-5-1-16,5-3 0 15,-1-7-1-15,-4 1 1 16,-6-3-1-16,-10 2 1 15,-8 3-1-15,-7 0 1 16,-8 3 0-16,-10 4-1 16,-6 5 1-16,-8 5-2 15,-3 4 0-15,-7 8 0 16,-4 6 0-16,-3 8-1 15,-1 5 1-15,-1 6-1 16,8 2 0-16,4 2 0 16,9 0 1-16,13-4-4 15,14-4 0-15,8-15-5 16,22 5-11-16,-4-28-11 0,21 6-8 15,-3-19-1-15,15 3 1 16</inkml:trace>
  <inkml:trace contextRef="#ctx0" brushRef="#br7" timeOffset="232131.2772">21211 14688 93 0,'-17'-2'38'0,"-16"-3"-13"16,8 22 4-16,-13-7-23 15,9 10-1-15,-1 0-2 16,8 3-2-16,5-4 1 15,6 2 0-15,9-5-1 16,10-4-1-16,3-3 1 16,8-6-2-16,5 0 1 15,0-2 1-15,4 1-1 0,-1 0 0 16,-7 4 0-16,-5 5 0 15,-6 2 0-15,-6 5 0 16,-11 1 0-16,-7 4-1 16,-7 2 0-16,-2-2-1 15,0 2-3-15,-8-13-7 16,18 11-12-16,-11-19-13 15,25-4-2-15,-16 3-1 16,16-3 0-16</inkml:trace>
  <inkml:trace contextRef="#ctx0" brushRef="#br7" timeOffset="233323.3454">22082 14786 76 0,'0'0'38'15,"-14"-28"-10"-15,14 28 3 16,-32-17-23-16,10 10-1 16,-10 4-2-16,-1 10-1 15,-7 6-1-15,1 8-1 16,-3 4-1-16,1 11 0 15,5 1 0-15,0 6-1 16,7-3 1-16,11-4-1 0,4-8 1 16,11-3-1-1,9-14 1-15,13-9-1 0,9-11 0 16,6-11 0-16,10-7 1 15,3-8-1-15,0-2 0 16,0 1 1-16,-8 0 0 16,-7 5 0-16,-6 5-1 15,-10 10 1-15,-16 16 0 16,0 0-1-16,5 13 0 15,-13 10-1-15,-2 7 1 16,2 7-1-16,4 1 1 16,4 0-1-16,9-5 0 15,11-4 1-15,10-8 0 16,8-12 0-16,11-9-1 0,4-8 1 15,7-7 0-15,-2-6 0 16,0 1 0-16,-6-3 0 16,-6 2 0-16,-11 3 0 15,-8 5 0-15,-11 3 1 16,-16 10-1-16,0 0 0 15,-12 4 0-15,-5 9 0 16,-3 3 0-16,1 4 1 16,0 2-1-16,1 1 0 15,4-2 0-15,8-2-1 16,2-8 1-16,4-11 1 15,14 2-1-15,1-13 0 16,7-6 0-16,0-10 0 16,4-2 0-16,-2-4 1 15,2 1-1-15,-3-2 0 0,-3 5 0 16,-2 6 2-16,-2 4-2 15,-3 8 1-15,1 7-1 16,-1 6 0-16,3 5 0 16,2 4-1-16,4 3 1 15,5-1-1-15,7 0 1 16,5-4 0-16,2-6 0 15,5-3 1-15,-3-7-1 16,0-4 0-16,-10-4 1 16,-5-5 1-16,-12 0-1 15,-9 0 0-15,-14-1 1 16,-9 5-1-16,-11 6 0 15,-7 8 1-15,-8 9-2 16,-2 8-1-16,2 12 0 0,4 5-1 16,9 10 1-16,7 2-1 15,19-2-1-15,13-6-3 16,20 1-4-16,7-24-6 15,31 8-10-15,-3-32-5 16,27-1-10-16,3-15-2 16,17-4 2-16</inkml:trace>
  <inkml:trace contextRef="#ctx0" brushRef="#br7" timeOffset="234257.3988">2472 15715 54 0,'0'-28'39'0,"4"17"-2"0,-21-11-5 16,17 22-26-16,-21-8 0 15,10 21-2-15,-1 9-1 16,2 17-1-16,-2 13 0 16,3 16-1-16,1 9-1 15,-1 13 1-15,4 2-1 16,0-2-2-16,4-7-1 15,3-17-3-15,13 1-13 16,-10-35-17-16,15-4-3 16,-8-28 0-16,9-3 0 15</inkml:trace>
  <inkml:trace contextRef="#ctx0" brushRef="#br7" timeOffset="235094.4467">2181 16154 43 0,'-34'-16'38'0,"19"14"2"16,3-10-2-16,12 12-21 15,18-3-13-15,9-3-1 16,10-2-1-16,10 1-1 16,8 0 0-16,6 0 0 15,3 3-1-15,-2 0 0 16,1 5-1-16,-4 3-1 15,-6 3 0-15,-6 3 0 16,-8 3 0-16,-8 2 0 16,-6 5 0-16,-7 3 2 15,-4 1-1-15,-9 3 1 0,-5 0 0 16,-4 1 0-16,-2-4 1 15,2-2-1-15,-5-5 1 16,3-4-1-16,6-13 2 16,-13 9-1-16,13-9 0 15,-10-13 1-15,7-6-1 16,4-7 1-16,2-5-2 15,1-8 2-15,6-6-2 16,-5-1 0-16,7-1 0 16,0 1 0-16,3 6 0 15,-3 7 0-15,7 10 0 16,-1 7 0-16,3 10 0 15,2 8 0-15,4 9 0 16,2 4 0-16,0 4 0 0,5 2 0 16,2 1 0-16,-3-3 0 15,1 1 0-15,-2-5 0 16,-4-3 0-16,-4-4 0 15,-4-4 1-15,-7-3-1 16,-13-1 0-16,0 0 1 16,0-12-1-16,-14 7 0 15,-7 2 0-15,-6 3 1 16,-5 5-1-16,-5 7 0 15,-1 5 0-15,-1 12 1 16,2 1 0-16,4 6-1 16,10-2 0-16,5 0 0 15,14-4 1-15,11-8-1 16,12-7 1-16,18-15-1 15,8-14 1-15,11-6 0 0,4-10-1 16,1-4 2-16,-5-3-2 16,-7 0 1-16,-12 2-1 15,-10 3 0-15,-13 11 1 16,-12 6-1-16,-2 15 0 15,-20-8 0-15,2 17 0 16,-1 8-1-16,-1 8 0 16,2 10-1-16,6 5-2 15,4-2-3-15,12 8-4 16,-3-22-9-16,23 14-8 15,-9-26-11-15,22 2-3 16,-1-28 2-16</inkml:trace>
  <inkml:trace contextRef="#ctx0" brushRef="#br7" timeOffset="235499.4698">3776 16020 60 0,'0'0'39'0,"12"1"0"15,-12-1-6-15,-5 18-27 16,7 2-2-16,3 12-1 0,-3 5 0 16,4 7-2-16,-1 2 1 15,1 1-1-15,0-1 0 16,1-2-1-16,2-8 1 15,3-11-1-15,3-10 1 16,6-14 0-16,0-12-2 16,3-13 3-16,1-13-2 15,0-11 1-15,-1-2-3 16,-2-8 1-16,3 4-5 15,-10-10-5-15,12 23-11 16,-19-10-12-16,8 25-8 16,-9-2 1-16</inkml:trace>
  <inkml:trace contextRef="#ctx0" brushRef="#br7" timeOffset="235904.493">4252 16101 50 0,'0'0'40'16,"0"0"-1"-16,23 7 0 16,-23-7-33-16,33-3-2 15,-9-2-1-15,5-1 0 16,1-2 0-16,0-1-2 15,-2-1 1-15,0-2-1 16,-6-3 0-16,-4 1-1 0,-5-3 1 16,-4 1-1-16,-7-1 0 15,-6 5 0-15,-7 5 0 16,-8 7 0-16,-4 9 0 15,-3 9 1-15,-4 11-1 16,-1 4 0-16,0 9 1 16,8 4-1-16,3 1 1 15,9-3-2-15,9-7 1 16,10-8 0-16,15-11-2 15,11-17-1-15,23-4-6 16,4-30-7-16,33 10-9 16,-8-24-14-16,23 4-1 15,-1-15-1-15</inkml:trace>
  <inkml:trace contextRef="#ctx0" brushRef="#br7" timeOffset="236295.5154">5060 15586 66 0,'13'-24'43'0,"-8"0"-3"15,-5 24-4-15,0 0-32 16,4 26 0-16,-13 16-3 16,-2 15-1-16,-5 15 0 15,-3 10-1-15,-1 3 1 16,4 5-3-16,1-7 1 15,9-12 0-15,10-11-5 16,2-32-6-16,26 1-12 16,-8-40-13-16,24-5-2 15,-4-28 1-15</inkml:trace>
  <inkml:trace contextRef="#ctx0" brushRef="#br7" timeOffset="236482.5261">5480 15622 74 0,'-18'-16'40'0,"4"28"-2"16,-18 4-10-16,7 31-24 15,-4 11-1-15,1 12-4 16,3 9 2-16,1 3-4 16,7 1 1-16,6-9-2 15,12-3-4-15,-2-29-15 16,26 2-9-16,-5-31-7 15,18-6 0-15</inkml:trace>
  <inkml:trace contextRef="#ctx0" brushRef="#br7" timeOffset="236664.5365">5679 15976 70 0,'-5'14'41'0,"-13"3"-3"16,15 22-5-16,-15-3-31 15,4 4-1-15,5 6-3 16,0-8-3-16,10 11-11 15,-8-24-15-15,14 5-7 16,-5-18-3-16,13-3 2 16</inkml:trace>
  <inkml:trace contextRef="#ctx0" brushRef="#br7" timeOffset="237099.5614">5741 15782 57 0,'0'0'40'16,"-15"-13"-2"-16,15 13 2 15,5 21-36-15,11-8-2 16,2-1-1-16,6 7 1 16,1 2 0-16,0 6 0 15,-4 1 1-15,-5 8-1 16,-6 3 0-16,-7 2 0 15,-5 6 0-15,-5 1-1 16,-4-2 0-16,0-3-1 16,1-7 0-16,1-6 0 15,6-12 0-15,3-18 0 16,0 0 0-16,18-20 0 15,0-12 0-15,1-1 1 0,4-8-1 16,1 1 1-16,0 3-1 16,-3 5-1-16,-4 14 1 15,-2 10 0-15,-15 8-1 16,14 17 0-16,-10 4-1 15,0 4-1-15,4 3-1 16,3 4-2-16,17 0-2 16,-4-19-8-16,28 13-5 15,-9-28-7-15,21 8-10 16,-8-15 0-16,13 5 2 15</inkml:trace>
  <inkml:trace contextRef="#ctx0" brushRef="#br7" timeOffset="237630.5917">6572 16116 52 0,'-25'-19'38'0,"5"7"0"15,-12-14-6-15,16 12-25 16,-12-1-1-16,6 10-2 16,-4 5 0-16,5 13 0 15,-3 4 0-15,3 14-1 16,-1 4-1-16,3 3-1 15,2 0 1-15,9-1-2 16,7-6 1-16,8-7 0 16,8-10-1-16,6-13 1 15,8-11-1-15,5-10 1 16,0-7 0-16,-1-1-1 15,0-7 1-15,-5 4-1 0,-1-1 0 16,-6 7 0-16,-5 6 0 16,-3 9 0-16,-13 10-1 15,13 8 0-15,-10 13 0 16,-6 12 1-16,1 14 0 15,-7 11-2-15,-3 10 1 16,-3 8-1-16,-6 4 1 16,1-2-1-16,-5-1 2 15,0-10-3-15,-3-9 3 16,1-12 0-16,4-16 1 15,0-14 0-15,4-14 0 16,7-12 0-16,4-15 1 16,4-11-1-16,8-14 1 15,4-6-1-15,4-9-1 0,6 0 2 16,5-3-3-1,-1 6 2-15,2 11-3 0,-3 0-3 16,7 22-7-16,-14-7-8 16,22 30-7-16,-13-19-9 15,22 16-6-15,6-14 0 16</inkml:trace>
  <inkml:trace contextRef="#ctx0" brushRef="#br7" timeOffset="238282.629">7687 15663 49 0,'0'0'38'0,"11"-15"-1"16,-18-7-3-16,11 7-29 15,-9-5 0-15,1 2 2 16,-13-2-4-16,0 2 2 15,-11 6-1-15,-4 6 0 16,-11 5-1-16,0 11 0 16,-4 11-1-16,-3 16 0 15,-1 9-1-15,1 17-1 0,4 10 0 16,6 6 0-16,3 7 0 15,9 1-1-15,9-1-1 16,5-9-2-16,13-7 0 16,3-18-6-16,21 1-11 15,-10-34-10-15,17-2-8 16,-7-23-3-16,7-4 3 15</inkml:trace>
  <inkml:trace contextRef="#ctx0" brushRef="#br7" timeOffset="238819.6597">7082 16048 57 0,'-16'4'41'0,"0"-6"-1"0,16 2 2 16,0 0-37-16,22 0-2 15,10-9-1-15,8 3-1 16,7-6 1-16,10 4-1 15,3-2 0-15,4-1-1 16,2 5 0-16,-2-1-1 16,-7 7-1-16,-2 0 0 15,-8 4 1-15,-7-1-1 16,-11 2 1-16,-7-2 0 15,-10 0 0-15,-12-3 2 16,0 0-1-16,-12-1 2 16,-7-1-1-16,-5 6 1 15,-7 2-1-15,-4 5 1 16,-8 8 0-16,0 5 0 15,-3 7 0-15,1 7 0 0,8 1 0 16,5-1-1-16,9-5 1 16,10-6-1-16,17-11 0 15,18-10 0-15,11-17-1 16,15-12 1-16,8-7-1 15,5-4 1-15,0-4 0 16,-3 1-1-16,-9 4 0 16,-9 5 0-16,-9 11 1 15,-13 9-1-15,-18 8-1 16,7 10 1-16,-13 10-1 15,-3 6 0-15,2 3-1 16,-2 6-1-16,4 3-1 16,2-5-2-16,13 2-4 15,-4-25-8-15,23 14-5 0,-14-39-9 16,24 10-7-16,-2-24 0 15</inkml:trace>
  <inkml:trace contextRef="#ctx0" brushRef="#br7" timeOffset="239142.6782">8091 15983 74 0,'-21'16'40'16,"-9"-7"-2"-16,20 13-6 16,-8-9-29-16,9 0 0 15,4-1 0-15,8-1-1 16,-3-11 0-16,19 13 0 15,-1-8 0-15,0-2-1 0,4 1 1 16,0 1-2-16,-2 1 0 16,-1 5 1-16,-2 1-2 15,-7 9 2-15,1 2-2 16,-7 4 1-16,-4 1 0 15,-5 1-1-15,-3 0 2 16,-5-4-3-16,1-3 1 16,0-12-3-16,12-10-2 15,-13-15-7-15,29 7-9 16,-11-35-12-16,21 3-7 15,3-22 1-15,15-2 0 16</inkml:trace>
  <inkml:trace contextRef="#ctx0" brushRef="#br7" timeOffset="239329.6889">8639 15504 74 0,'0'0'43'0,"5"19"-2"16,-24 9 1-16,9 25-35 16,-13 7-5-16,-4 8-1 15,4 6 0-15,3-1-2 16,3 4-1-16,-1-3-1 15,9 3-5-15,-8-25-8 16,17 10-19-16,-11-27-6 16,11-2-3-16,-4-19 3 15</inkml:trace>
  <inkml:trace contextRef="#ctx0" brushRef="#br7" timeOffset="239503.6989">8355 16076 58 0,'-17'-29'43'15,"13"12"0"-15,2-10 0 16,24 15-24-16,2-9-17 15,10 2-3-15,16 8-3 16,5-11-6-16,27 21-13 16,-6-16-19-16,20 13 0 15,-4-6-1-15,10 9 1 16</inkml:trace>
  <inkml:trace contextRef="#ctx0" brushRef="#br7" timeOffset="240239.741">8969 16088 74 0,'21'4'42'0,"15"5"0"15,-2-17-4-15,8 7-35 16,4-6-1-16,2-3 0 16,-5-2 0-16,-5 0-1 0,-6-4 0 15,-17 2-1-15,-10-1 1 16,-13 2-1-16,-12 1 0 15,-9 6 0-15,-13 1 0 16,-6 6-1-16,-4 8 1 16,-1 9 0-16,1 5 1 15,7 9-1-15,11 5 1 16,14 2 0-16,12-2 0 15,19-2 1-15,16-9-2 16,16-9 2-16,16-12-1 16,9-12 0-16,5-9 0 15,2-6-1-15,-6-3 1 16,-4-1-1-16,-14 1 1 15,-11 5-1-15,-13 9 1 0,-9 4-1 16,-18 7 0-16,0 14 0 16,-11 4 0-16,0 9 2 15,-8 3-3-15,4 5 1 16,-3 0 0-16,6 2 0 15,-2-6-1-15,8-8 1 16,2-8 1-16,4-15-2 16,10-1 1-16,2-18 2 15,6-10-2-15,1-11 0 16,5-4 1-16,-3-7-1 15,3-5 1-15,1 1-1 16,-2 0 0-16,1-2-2 16,2 12 0-16,-3 2-4 15,12 13-5-15,-9-6-5 0,24 26-8 16,-11-20-5-16,30 28-12 15,0-7-2-15,17 9 3 16</inkml:trace>
  <inkml:trace contextRef="#ctx0" brushRef="#br7" timeOffset="245246.0273">10897 15988 33 0,'6'-18'35'0,"2"2"2"16,-8-6-2-16,12 10-22 15,-14-8-5-15,7 9-1 16,-13-3 1-16,8 14-2 16,-20-10-1-16,4 18 0 15,-13-1-2-15,-5 15 1 16,-11 3-2-16,0 9 1 0,-8 7-1 15,-1 11 0-15,1 7-1 16,7-1 1-16,6-3-1 16,14-3 0-16,15-12 1 15,18-8-2-15,21-17 1 16,14-18 0-16,14-24 0 15,15-12-1-15,4-13 0 16,2-9 1-16,-4-3-2 16,-7-2 2-16,-12 5-1 15,-16 7-1-15,-10 12 2 16,-16 13-1-16,-10 13 0 15,-2 16 0-15,-25 14 0 0,4 11 0 16,-2 13 0-16,1 4-1 16,5 6 0-16,8 3-1 15,13 1-1-15,5-14-2 16,20-1-5-16,2-30-14 15,20 3-16-15,-1-20-2 16,11-2 1-16,-6-16 0 16</inkml:trace>
  <inkml:trace contextRef="#ctx0" brushRef="#br7" timeOffset="245568.0457">11413 15986 65 0,'-24'14'39'0,"3"11"0"15,-5-9-5-15,7 29-25 16,-3-7-5-16,7 7 0 0,0-2 0 15,8-3-1-15,1-5 0 16,7-6-1-16,9-11 1 16,1-10 0-16,7-16-1 15,6-12 0-15,6-12-1 16,2-8 1-16,3-6-2 15,0-2 1-15,-3-2-1 16,0 6-1-16,-7 6 1 16,-4 13-2-16,-4 11 2 15,-7 10-2-15,-10 4-1 16,14 26-1-16,-7 1-3 15,-5-3-4-15,18 23-17 16,-12-16-11-16,15 7-2 16,-2-14 1-16,12 0 1 0</inkml:trace>
  <inkml:trace contextRef="#ctx0" brushRef="#br7" timeOffset="245951.0676">11964 15916 86 0,'-39'26'40'16,"-10"-4"-3"-16,7 34-3 16,-2-6-29-16,9 3-1 15,7-4-1-15,16-1-1 16,13-14 0-16,15-10 0 15,18-24-1-15,12-19 0 0,15-19 0 16,12-16 0-16,5-15-1 16,-2-9 1-16,-4-8 0 15,-6-3-1-15,-11 8 0 16,-14 2 0-16,-13 10 0 15,-15 12 1-15,-11 18-2 16,-11 17 2-16,-10 19-1 16,-5 19-1-16,-5 21 1 15,-1 18-1-15,1 18 0 16,4 5-3-16,8 13-6 15,0-12-3-15,24 14-18 16,-1-24-9-16,26 1-3 16,2-21 2-16</inkml:trace>
  <inkml:trace contextRef="#ctx0" brushRef="#br7" timeOffset="246733.1124">13348 16062 56 0,'23'-10'38'0,"-15"-10"-2"16,-8 20-11-16,-3-22-14 15,3 22-4-15,-30-23 0 16,8 20-2-16,-10 2 0 15,3 10-1-15,-5 4 0 16,1 7-1-16,-2 7 0 16,8 10-1-16,1 1-1 15,9 2 0-15,6-2-1 16,11-7-1-16,13-1-1 15,11-11-2-15,15-4-1 0,6-18-2 16,17 1-2-16,0-22-7 16,20 9-1-16,-14-20 2 15,12 10 3-15,-21-7 7 16,-5 5 4-16,-14 2 3 15,-17-1 3-15,-6 18 6 16,-32-7 3-16,2 21 1 16,-20-8-2-16,6 12-5 15,-9 3-3-15,4 5-1 16,5 9 0-16,2 3-1 15,7 1-1-15,12 2-1 16,6-1 1-16,8-4-1 16,9-3 1-16,10-4-2 0,3-12 1 15,7-7-1-15,2-9 1 16,-4-8 0-16,0-9 0 15,-5-5-1-15,-5-6 0 16,-9 1 1-16,-7-3-2 16,-5 2 1-16,-8 3-3 15,-5 3 0-15,0 14-2 16,-6 2-1-16,4 16-4 15,-7-10-6-15,16 23-12 16,2-16-10-16,0 0-1 16,0 0 2-16</inkml:trace>
  <inkml:trace contextRef="#ctx0" brushRef="#br7" timeOffset="246951.1248">14179 15508 86 0,'0'0'42'16,"-20"-5"-3"-16,6 35-9 15,-7 6-27-15,-3 17-1 16,-2 14 0-16,7 11-2 16,-5 8 1-16,7 4-3 15,3-1 1-15,5-10-5 16,11-3-6-16,-6-34-15 15,17-4-11-15,-2-31-3 16,18-10 1-16</inkml:trace>
  <inkml:trace contextRef="#ctx0" brushRef="#br7" timeOffset="247145.1359">14473 15496 77 0,'0'0'42'0,"0"0"-2"15,-18 45-2-15,-11 6-30 16,3 16-7-16,0 8 0 15,-1 3-3-15,8 2-1 16,-2-11-7-16,15 10-7 16,-9-29-22-16,19 5 0 15,-5-26-2-15,15 2 2 16</inkml:trace>
  <inkml:trace contextRef="#ctx0" brushRef="#br7" timeOffset="247372.1489">14628 15983 66 0,'-14'4'41'0,"6"14"-2"16,-7-5 1-16,11 12-30 15,-6 3-8-15,2 6-1 16,1 4 0-16,5-1-3 15,-1 1 0-15,1-6-4 16,8 6-7-16,-12-24-17 16,15 6-9-16,-9-20-2 15,20-11 2-15</inkml:trace>
  <inkml:trace contextRef="#ctx0" brushRef="#br7" timeOffset="247521.1574">14750 15662 86 0,'-21'-29'38'15,"3"19"-2"-15,-1 3-13 16,-8 0-48-16,27 7-13 16,-20 10-2-16,25 2 0 15</inkml:trace>
  <inkml:trace contextRef="#ctx0" brushRef="#br7" timeOffset="248024.1862">15038 16073 60 0,'-17'-6'40'15,"-9"-13"-1"-15,8 14 0 16,-16-5-29-16,6 7-7 16,-2 6 0-16,0 10-1 15,0 11 0-15,4 13 0 16,6 5 0-16,7 5-1 15,7-3 1-15,13-4-2 16,14-12 1-16,14-13 1 0,17-20-2 16,10-20 1-16,8-16 0 15,6-13 0-15,0-9-1 16,-5-6 1-16,-8-5 0 15,-9-1-1-15,-15 5 0 16,-14 3 0-16,-11 9 1 16,-9 10 1-16,-8 11-2 15,-6 14-1-15,-5 19 1 16,-8 19 0-16,-1 22 0 15,-5 18-1-15,-1 18 0 16,0 11-2-16,5 8-1 16,0-5-4-16,15 4-3 15,-3-23-8-15,22 2-19 16,-2-28-3-16,17-6 0 0,-1-25 0 15</inkml:trace>
  <inkml:trace contextRef="#ctx0" brushRef="#br7" timeOffset="248415.2086">15513 16085 73 0,'-8'12'39'0,"16"9"-2"16,-8-21-7-16,16 18-25 15,3-15-1-15,9 0 0 16,4-8 0-16,-1-2-1 16,4-4-1-16,-5-4-1 0,-2-1 0 15,-7-2 0-15,-6 0 0 16,-8-3-2-16,-12 3 1 15,-6 4 0-15,-10 1 0 16,-5 8 0-16,-4 8 0 16,-6 8 0-16,-2 10 1 15,1 14 0-15,0 7 0 16,3 7-1-16,8 3 2 15,4 1-2-15,9-4 1 16,13-4-2-16,13-8 0 16,8-14-4-16,24-5-3 15,11-27-4-15,31 1-12 16,-2-31-14-16,33 2-4 15,0-18 1-15</inkml:trace>
  <inkml:trace contextRef="#ctx0" brushRef="#br7" timeOffset="249136.2498">16696 15694 64 0,'18'-19'37'16,"-7"-4"0"-16,4 17-10 15,-15 6-20-15,0 0-3 16,0 0-1-16,-7 20 1 15,-5 9 0-15,-3 20 0 16,-2 9-2-16,-3 11 1 16,-1 9-2-16,0 4 1 15,4-2 0-15,3-9-2 16,7-10 1-16,7-12 0 15,11-18-1-15,11-16 1 16,8-22 0-16,6-14 0 16,7-10-1-16,-3-7 1 15,3-5-1-15,-1 4 1 16,-12 2-1-16,-2 9 0 0,-11 13 0 15,-2 12 0-15,-15 3 0 16,12 30 0-16,-9 1-1 16,1 1-2-16,6 6 0 15,0-2-3-15,17 6-2 16,-7-19-8-16,27 14-13 15,-14-29-9-15,18 4-2 16,-9-17 3-16</inkml:trace>
  <inkml:trace contextRef="#ctx0" brushRef="#br7" timeOffset="249820.2889">17372 16094 41 0,'-19'-21'36'16,"4"10"1"-16,-10-4-1 0,8 21-16 15,-16 0-14-15,11 6-2 16,-4 7 1-16,4 13-2 15,-1 4 1-15,2 5-1 16,5-1 0-16,6 0-1 16,7-7 0-16,10-5-1 15,10-12 0-15,10-13 0 16,7-15-1-16,8-6 1 15,3-14-2-15,-1-2 2 16,-1-5-2-16,-5 1 1 16,-6-2 0-16,-9 7-1 15,-7 8 1-15,-8 4 0 16,-5 9 0-16,-3 12 0 15,0 0 0-15,-11 15 0 16,5 5 0-16,3 6 0 0,3-3-1 16,2 7 1-16,7-4 0 15,4-4 0-15,6-11 0 16,2 0 0-16,5-13 0 15,3-8 0-15,0 0 1 16,0-9-1-16,-5-1 0 16,-3-1 0-16,-2 6 1 15,-5-3-1-15,-14 18 1 16,12-12-1-16,-12 12-1 15,-3 16 1-15,-4 5 0 16,-1 4-1-16,-1 7 0 16,2 2 0-16,-1 0 0 0,3-4 0 15,1-4 1-15,6-10 0 16,-2-16 1-16,16 0 1 15,-5-17-1-15,1-2 0 16,1-7 0-16,-2-4 1 16,3-4-1-16,-3 3 0 15,-1 1-1-15,-1 4 0 16,3 2 0-16,1 3 0 15,2 6-1-15,3 1 0 16,7 7-1-16,4 0-2 16,11 9-6-16,-3-9-2 15,19 18-11-15,-12-15-14 16,17 11-4-16,-7-10 1 15,10 6 2-15</inkml:trace>
  <inkml:trace contextRef="#ctx0" brushRef="#br7" timeOffset="250305.3167">18311 15999 47 0,'-5'-28'38'16,"5"28"0"-16,-12-29-15 16,12 29 9-16,-31-4-26 15,7 9-1-15,-9 9-1 16,-1 10-1-16,-3 10 0 0,2 11-1 15,5 4 0-15,5 6 0 16,8-5-1-16,16-6 0 16,15-10 0-16,15-15 0 15,8-20 0-15,11-18-1 16,8-17 1-16,10-13 0 15,-1-13-1-15,-6-1 1 16,-7-8 0-16,-8 1-2 16,-9 4 2-16,-12 7-1 15,-8 9 0-15,-13 13 0 16,-6 11 0-16,4 26 0 15,-27-1 0-15,12 24-1 16,-5 20 0-16,5 8 0 16,0 11-3-16,6-2-3 0,10 14-5 15,-3-25-4-15,20 14-17 16,-12-23-6-16,18-1-2 15,-6-18 1-15</inkml:trace>
  <inkml:trace contextRef="#ctx0" brushRef="#br7" timeOffset="250999.3563">18679 16011 57 0,'-10'11'40'16,"10"13"0"-16,-5-12-1 15,20 18-21-15,0-19-15 16,5-1-2-16,5-4 1 0,6-2 0 16,4-5-1-16,3-4 0 15,0-4 0-15,-5-3 0 16,-3-3-1-16,-3 0 1 15,-12-6-1-15,-5 1 0 16,-7-5 1-16,-11 4-2 16,-7-1 2-16,-7 4-2 15,-7 6 1-15,-5 6 0 16,-3 8 0-16,-1 12 0 15,1 8 1-15,2 6-1 16,6 5 1-16,9 5 0 16,13-4-1-16,11-1 0 15,12-5 1-15,11-6-1 16,12-9 0-16,6-2 0 0,10-11 0 15,-1-7 0-15,4-2 0 16,1-9 0-16,-6 3 1 16,-5-4-1-16,-5 3 0 15,-12-1 0-15,-6 8 0 16,-7 2 0-16,-18 7-1 15,0 0 1-15,4 16-1 16,-14 4 0-16,-2 5 0 16,0 3 1-16,-1 0-1 15,3 2-1-15,-2-4 1 16,7-3-1-16,2-6 1 15,3-6 0-15,0-11 2 16,0 0-1-16,15-17 2 16,-7 3 0-16,2-13 0 15,1-3 1-15,2-3-1 0,3-3 0 16,-1-1-1-16,2 5-1 15,-1 3 0-15,3 3 0 16,-5 8 0-16,2 7-1 16,1 6-3-16,-1 1-3 15,8 13-3-15,-7-11-4 16,17 19-11-16,-11-15-15 15,14 12-1-15,-3-8 1 16</inkml:trace>
  <inkml:trace contextRef="#ctx0" brushRef="#br7" timeOffset="251165.3659">19671 16293 89 0,'-14'15'42'0,"-1"-21"-1"15,15 6-5-15,15-21-44 16,-1-12-9-16,24 12-24 15,-1-12 0-15,12 8-3 16,-1-3-1-16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26/08/2014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3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592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emf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4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26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7868286"/>
              </p:ext>
            </p:extLst>
          </p:nvPr>
        </p:nvGraphicFramePr>
        <p:xfrm>
          <a:off x="214283" y="685801"/>
          <a:ext cx="8750332" cy="424826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a “temperature” practical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with acid and carbonate – by using hot and cold hydrochloric acid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Preview aim, hypothesis, method, IV, DV and CVs before starting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new chemical knowledge and good scientific method to learn how particles behave.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up the reasons for the increased rate of reaction caused by surface area, temperature and concentration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the rate increases with surface area, temperature and concentration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outline the assessment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this unit will be assessed.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42960" y="1867320"/>
              <a:ext cx="6223680" cy="410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30720" y="1854360"/>
                <a:ext cx="6240240" cy="412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766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6600" y="1258920"/>
              <a:ext cx="4863960" cy="5122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360" y="1243800"/>
                <a:ext cx="4880880" cy="514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6452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6600" y="1258920"/>
              <a:ext cx="4863960" cy="5122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360" y="1243800"/>
                <a:ext cx="4880880" cy="514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132280" y="325440"/>
              <a:ext cx="6144840" cy="2008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16800" y="310320"/>
                <a:ext cx="6165720" cy="203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8093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7240" y="230040"/>
              <a:ext cx="8855640" cy="5829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3920" y="214920"/>
                <a:ext cx="8875800" cy="585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2706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7506</TotalTime>
  <Words>232</Words>
  <Application>Microsoft Office PowerPoint</Application>
  <PresentationFormat>On-screen Show (4:3)</PresentationFormat>
  <Paragraphs>33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Hauhā / Carbon Dioxide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484</cp:revision>
  <dcterms:created xsi:type="dcterms:W3CDTF">2006-08-16T00:00:00Z</dcterms:created>
  <dcterms:modified xsi:type="dcterms:W3CDTF">2014-08-26T00:29:38Z</dcterms:modified>
</cp:coreProperties>
</file>