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75" r:id="rId2"/>
    <p:sldId id="281" r:id="rId3"/>
    <p:sldId id="598" r:id="rId4"/>
    <p:sldId id="560" r:id="rId5"/>
    <p:sldId id="599" r:id="rId6"/>
    <p:sldId id="600" r:id="rId7"/>
    <p:sldId id="601" r:id="rId8"/>
    <p:sldId id="602" r:id="rId9"/>
    <p:sldId id="603" r:id="rId10"/>
    <p:sldId id="604" r:id="rId11"/>
    <p:sldId id="605" r:id="rId12"/>
    <p:sldId id="606" r:id="rId13"/>
    <p:sldId id="607" r:id="rId14"/>
    <p:sldId id="608" r:id="rId15"/>
    <p:sldId id="609" r:id="rId16"/>
    <p:sldId id="610" r:id="rId17"/>
    <p:sldId id="611" r:id="rId18"/>
    <p:sldId id="612" r:id="rId19"/>
    <p:sldId id="613" r:id="rId20"/>
    <p:sldId id="614" r:id="rId21"/>
    <p:sldId id="615" r:id="rId22"/>
    <p:sldId id="616" r:id="rId23"/>
    <p:sldId id="617" r:id="rId24"/>
    <p:sldId id="618" r:id="rId25"/>
    <p:sldId id="619" r:id="rId26"/>
    <p:sldId id="620" r:id="rId27"/>
    <p:sldId id="621" r:id="rId28"/>
    <p:sldId id="622" r:id="rId29"/>
    <p:sldId id="623" r:id="rId30"/>
    <p:sldId id="624" r:id="rId31"/>
    <p:sldId id="625" r:id="rId32"/>
    <p:sldId id="626" r:id="rId33"/>
    <p:sldId id="627" r:id="rId34"/>
    <p:sldId id="628" r:id="rId35"/>
    <p:sldId id="629" r:id="rId36"/>
    <p:sldId id="630" r:id="rId37"/>
    <p:sldId id="631" r:id="rId38"/>
    <p:sldId id="632" r:id="rId39"/>
    <p:sldId id="633" r:id="rId40"/>
    <p:sldId id="63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9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customXml" Target="../ink/ink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21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8590499"/>
              </p:ext>
            </p:extLst>
          </p:nvPr>
        </p:nvGraphicFramePr>
        <p:xfrm>
          <a:off x="214283" y="685801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a conclusion to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“surface area” practical</a:t>
                      </a:r>
                      <a:endParaRPr lang="en-NZ" sz="2000" b="0" strike="noStrike" kern="1200" baseline="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things might (and actually DO) increase or decrease how fast a chemical reaction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 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“temperature” 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practical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with acid and carbonate – by using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hot and cold hydrochloric acid</a:t>
                      </a:r>
                      <a:endParaRPr lang="en-NZ" sz="2000" b="0" strike="noStrike" kern="1200" baseline="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aim, hypothesis,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method, IV, DV and CVs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before starting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chemical knowledge and good scientific method to learn how particles behave.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time, begin working on a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third practical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investigating the effect of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dilution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on rate of reaction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extend what we know into what we do not know.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47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14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3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2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75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6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93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69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10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00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1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25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45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05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0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68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34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52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76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40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35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70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0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42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31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9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80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60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8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6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2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0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45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7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7432</TotalTime>
  <Words>248</Words>
  <Application>Microsoft Office PowerPoint</Application>
  <PresentationFormat>On-screen Show (4:3)</PresentationFormat>
  <Paragraphs>33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482</cp:revision>
  <dcterms:created xsi:type="dcterms:W3CDTF">2006-08-16T00:00:00Z</dcterms:created>
  <dcterms:modified xsi:type="dcterms:W3CDTF">2014-08-21T04:06:12Z</dcterms:modified>
</cp:coreProperties>
</file>