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4"/>
  </p:notesMasterIdLst>
  <p:sldIdLst>
    <p:sldId id="275" r:id="rId2"/>
    <p:sldId id="634" r:id="rId3"/>
    <p:sldId id="281" r:id="rId4"/>
    <p:sldId id="635" r:id="rId5"/>
    <p:sldId id="598" r:id="rId6"/>
    <p:sldId id="599" r:id="rId7"/>
    <p:sldId id="561" r:id="rId8"/>
    <p:sldId id="600" r:id="rId9"/>
    <p:sldId id="601" r:id="rId10"/>
    <p:sldId id="602" r:id="rId11"/>
    <p:sldId id="560" r:id="rId12"/>
    <p:sldId id="603" r:id="rId13"/>
    <p:sldId id="604" r:id="rId14"/>
    <p:sldId id="605" r:id="rId15"/>
    <p:sldId id="606" r:id="rId16"/>
    <p:sldId id="607" r:id="rId17"/>
    <p:sldId id="608" r:id="rId18"/>
    <p:sldId id="609" r:id="rId19"/>
    <p:sldId id="610" r:id="rId20"/>
    <p:sldId id="611" r:id="rId21"/>
    <p:sldId id="612" r:id="rId22"/>
    <p:sldId id="613" r:id="rId23"/>
    <p:sldId id="614" r:id="rId24"/>
    <p:sldId id="615" r:id="rId25"/>
    <p:sldId id="616" r:id="rId26"/>
    <p:sldId id="617" r:id="rId27"/>
    <p:sldId id="618" r:id="rId28"/>
    <p:sldId id="619" r:id="rId29"/>
    <p:sldId id="620" r:id="rId30"/>
    <p:sldId id="621" r:id="rId31"/>
    <p:sldId id="622" r:id="rId32"/>
    <p:sldId id="623" r:id="rId33"/>
    <p:sldId id="624" r:id="rId34"/>
    <p:sldId id="625" r:id="rId35"/>
    <p:sldId id="626" r:id="rId36"/>
    <p:sldId id="627" r:id="rId37"/>
    <p:sldId id="628" r:id="rId38"/>
    <p:sldId id="629" r:id="rId39"/>
    <p:sldId id="630" r:id="rId40"/>
    <p:sldId id="631" r:id="rId41"/>
    <p:sldId id="632" r:id="rId42"/>
    <p:sldId id="63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58:08.50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4472 3340 59 0,'0'0'34'16,"0"0"0"-16,0 0-1 15,0 0-23-15,0 0-4 16,0 0-2-16,0 0-1 16,0 0 0-16,0 0-1 0,-8 12-1 15,7-1 0-15,0 5 0 16,-4 4-1-16,1 8 1 15,-5 2 0-15,1 6-1 16,-6 2 2-16,2 3-3 16,-4 0 2-16,-2 3-1 15,0 3 1-15,-3 1-1 16,-2 7-1-16,-4 6 2 15,-3 4-1-15,-3 9 0 16,-5 3 0-16,-2 5-1 16,-3 5 1-16,-1 0-1 15,-4 2 1-15,1 2 0 16,-1 2-1-16,-2 0 1 15,-1 3 2-15,0-1-1 16,-3 3 0-16,0 3 0 0,-4 1 1 16,-4 4-2-16,-1 1 2 15,-2 4-1-15,2 1 0 16,-3 1 0-16,1 1 1 15,4 1-1-15,1-2 1 16,5-2-1-16,3-2 1 16,1-3 1-16,4-1-3 15,0-1 1-15,-1 1-1 16,1-4 2-16,-1-1-3 15,-3 1 3-15,-2-2-3 16,-1 1 1-16,2-2-1 16,0-1 0-16,0 0 1 15,3-2-1-15,-1-1 1 16,0 1-1-16,4-2 0 0,1-2 0 15,-4-1 1-15,4 0-1 16,-2-1 0-16,-1-2 0 16,-1 0-1-16,5-10-1 15,4 0-6-15,-9-14-26 16,16 2-1-16,-1-21 0 15,12-4-2-15</inkml:trace>
  <inkml:trace contextRef="#ctx0" brushRef="#br0" timeOffset="3372.1929">1882 8765 56 0,'0'0'31'15,"0"0"-2"-15,0 0-2 16,0 0-21-16,0 0-2 15,0-11-2-15,0 11-1 16,0 0 1-16,1-11 0 16,-1 11 0-16,0 0 1 0,0 0 2 15,0 0-1-15,-6-10-1 16,6 10 1-16,0 0-1 15,0 0-1-15,-19 12 0 16,19-12-1-16,-19 20 0 16,6-7 0-16,-2 2 1 15,0 4-1-15,0 4 0 16,-2 2 0-16,3-2 0 15,-1 3-1-15,5-3 1 16,-2 0-1-16,4-2 0 16,2-4 0-16,0-5 0 15,4-1 0-15,2-11 0 16,-2 18 0-16,2-18 0 15,0 0 0-15,9 12 0 16,-9-12 0-16,0 0 0 0,13 7 0 16,-13-7 0-16,16 4 0 15,-16-4 0-15,18 1 1 16,-7 0-1-16,2-1 0 15,-1 1 0-15,1 2 1 16,1-2-1-16,3 2 0 16,-2 0 0-16,3-1 0 15,3 0 0-15,1 0 0 16,2 0 0-16,4-1 0 15,2-1 0-15,5-1 0 16,-1-1 0-16,5 1 1 16,1-1-1-16,4 0 0 0,2 2 0 15,2 0 0-15,-1 0 0 16,6 1 0-16,-2 0 0 15,1 0 0-15,1-1 1 16,3 1-1-16,-4-1 0 16,-1 0 0-16,2-2 0 15,-4 0 0-15,-1-1 1 16,1 2-1-16,1 0 0 15,0 0 0-15,1-1 0 16,1 2 0-16,3-2 0 16,2 1 0-16,-1 0 1 15,2-2-1-15,-2-2 0 16,1 0 0-16,1 0 0 15,-4-2-1-15,2 0 1 16,1 0 0-16,1 0 0 0,1 0 0 16,3 1 0-16,1 2 0 15,3 1 0-15,-4 1 0 16,5-1 0-16,-4 1 0 15,1 0 0-15,-1 0 0 16,-3 1 0-16,1-3 0 16,1 1 0-16,1-3 0 15,4 4-1-15,-1-2 1 16,0 3 0-16,3 1 0 15,-4 0 0-15,0 0-1 16,-2 2 1-16,-2 2 0 16,-4-1 0-16,3 0 0 15,-1 0 0-15,0-1-1 16,4 1 1-16,-1 0 0 0,2-1 0 15,-3 1 0-15,1-1 0 16,1 0 1-16,-3 2-1 16,-3-1 0-16,1 1 0 15,-2-2 0-15,0 0 0 16,2 2 0-16,2-1 1 15,-2 1-2-15,4-1 1 16,-2 1 0-16,-3-2 0 16,1-1 0-16,-5 3 0 15,0-4 0-15,-3 0 0 16,-1 0 1-16,-2 0-1 15,1-3 0-15,0 1 0 16,0 1 0-16,2 0 0 16,-2 1 0-16,4-1 0 0,-3-1 0 15,2 0 0-15,-2 1 0 16,1-1 0-16,-3-2 0 15,1 1 0-15,-3-2 1 16,-1-1-1-16,0 2 1 16,-1-2-1-16,1 1 0 15,-2 2 0-15,1-1 1 16,-4 2-1-16,2 0 0 15,-1 2-1-15,0 0 2 16,0 0-1-16,-3 0 0 16,-3 0 0-16,2 0 0 15,-2-1 0-15,-3-2 0 16,-1 1 0-16,-4 1 0 15,0-1 0-15,-5-1 0 16,-1 2 0-16,0-1 0 0,-5 1 0 16,-3-2 0-16,-1 2 0 15,-1 1 0-15,-10 0 0 16,14-2 0-16,-14 2 0 15,0 0 1-15,11-1-1 16,-11 1 0-16,0 0 0 16,0 0 0-16,10-5 0 15,-10 5 0-15,0 0 0 16,11-13 0-16,-11 13 0 15,9-12 0-15,-9 12 0 16,11-13 0-16,-11 13 0 16,6-11 0-16,-6 11 0 15,0 0 0-15,2-13 0 16,-2 13 0-16,0 0 0 0,-8-19 0 15,8 19-1-15,-7-19 1 16,4 5-1-16,1-2 1 16,-2 0-1-16,2-5 1 15,1 0-2-15,0-1 3 16,-2-2-1-16,2-1 0 15,-2-2 0-15,1-1 0 16,-2-2 0-16,-1-3 0 16,-4 2 0-16,3-3-1 15,-3-1 1-15,0 0 0 16,0-1 0-16,-1-1 0 15,3 2 0-15,-2-1 0 16,0-3 0-16,-3-2 0 16,3-1 1-16,-4 1 0 0,-3-1-1 15,-1-1 1-15,0 0 0 16,-4 0 0-16,-2-1-1 15,-1 1 1-15,-4-1 0 16,0-3-1-16,0-3 0 16,-2 1 0-16,0-4 0 15,1 0 0-15,1-5 0 16,-2 0 1-16,5 0-1 15,-3 0 0-15,2-2 0 16,-1 0 0-16,0-5 0 16,-2 7 1-16,0-3-1 15,0-2 0-15,-2 2 0 16,2-1 0-16,-1 0 0 0,-1-3 0 15,0 2 0-15,2-2-1 16,-1-1 1-16,1-1-1 16,0-2 2-16,-2 1-2 15,1-3 1-15,-1 1 0 16,-1 1-2-16,0-1 3 15,2 1-2-15,-1 0 0 16,-2 2 0-16,3 0 0 16,3 0 0-16,-2 0 0 15,5 0 1-15,-3 0-1 16,-1 2 1-16,1 1 0 15,-1 1-1-15,3 0 2 16,-4 5-2-16,-1 1 2 16,-2 3-2-16,3 1 2 15,-1 1-2-15,-1 2 2 0,-4 1 0 16,2 2-2-16,-3-3 2 15,1 2-1-15,-1 0 1 16,1 0-1-16,3 1 0 16,1 0 0-16,2 2 1 15,0-2 0-15,4 2 0 16,0-1 0-16,4 1 0 15,-1 1 0-15,3-1 0 16,1 3 0-16,0-3 0 16,1 2 0-16,0 1-1 15,-2 0 0-15,4 0 1 16,-2 3-1-16,2 0 0 15,-2 2 0-15,2 5 0 16,2 2 0-16,2 5 0 0,0 1 0 16,0 5 1-16,2 3-1 15,-2 1 0-15,2 1 0 16,1 3 0-16,0 1 0 15,0 0 1-15,8 10-1 16,-12-17 1-16,12 17-1 16,-9-18 0-16,9 18 1 15,-7-17-2-15,7 17 2 16,-5-16-2-16,5 16 2 15,-7-17-1-15,7 17 0 16,-4-15 0-16,4 15 1 16,-7-13-1-16,7 13 0 15,-8-12 1-15,8 12-1 16,-4-10 0-16,4 10 0 0,0 0 0 15,-4-11 0-15,4 11 0 16,0 0 0-16,0 0 0 16,0 0 0-16,0 0 0 15,0 0 0-15,0 0-1 16,0 0 2-16,0 0-1 15,0 0 0-15,0 0 0 16,0 0 0-16,0 0 0 16,0 0 0-16,0 0 1 15,-2-17-1-15,4 3 0 16,1-7 1-16,1-3-1 15,-1-7 0-15,1-6 1 16,-2-3-1-16,-1-4 0 0,1-3 0 16,-3 1 1-16,1-6-1 15,-1 0 0-15,-1-2 1 16,1-4-1-16,-1 0 0 15,1-5 0-15,0-1 0 16,0-5 0-16,2 0 0 16,0 3 0-16,0 2-1 15,-1 6 2-15,3 5-1 16,-1 8 1-16,-1 6-1 15,-1 11 0-15,1 6 0 16,-2 7 0-16,1 4 0 16,0 11-1-16,-2-12-1 15,2 12-1-15,0 0-5 16,-2 15-19-16,-9-8-10 0,10 13 0 15,-15-6-2-15,8 13 2 16</inkml:trace>
  <inkml:trace contextRef="#ctx0" brushRef="#br0" timeOffset="4073.233">4564 3438 30 0,'1'19'26'0,"-2"-4"3"0,3-4 0 16,0 3-14-16,-2-14-6 15,0 0 0-15,0 0 1 16,15-6 0-16,-16-15 1 15,8 4-3-15,-8-17-1 16,7-1-2-16,-7-13 0 16,3-2-2-16,-3-9 0 15,2-4-1-15,-3-5-1 16,1-2 2-16,-3-3-2 15,3 2-1-15,-4-2 2 16,1 4-2-16,-1 2 1 16,0 7 0-16,0 7 0 15,-1 8-2-15,-1 8 2 16,2 7-1-16,-1 9 0 0,2 3 0 15,0 8-1-15,4 10 0 16,-5-17-1-16,5 17-1 16,-3-10 1-16,3 10-1 15,6-13-1-15,-4 3-5 16,9 10-27-16,-11 0 0 15,0 0 0-15,0 0-2 16</inkml:trace>
  <inkml:trace contextRef="#ctx0" brushRef="#br0" timeOffset="10686.6112">3115 6444 63 0,'-11'3'33'0,"11"-3"-1"15,0 0-3-15,11 4-23 0,13-2-2 16,7-1 0-16,11 4-2 15,7-2 0-15,10 1-1 16,9 0-1-16,11 0 0 16,7-1 0-16,13-4 0 15,10-1 1-15,9-2 0 16,10-1 0-16,11 0 0 15,5-3 1-15,12 3 0 16,0-1 0-16,3 2-1 16,3-1 0-16,6 1 0 15,0-4 0-15,1 1 0 16,2-6 0-16,4-2 0 15,4-1-1-15,-2-3 1 0,-1 0 0 16,-2 0 0-16,-7 3-1 16,-5 2-1-16,-14 6-2 15,-21-2-7-15,-6 13-24 16,-26-5-1-16,-17 11-2 15,-26-4 2-15</inkml:trace>
  <inkml:trace contextRef="#ctx0" brushRef="#br0" timeOffset="11250.6435">6627 7102 76 0,'0'0'36'16,"10"-19"0"-16,20-10 1 16,32-12-31-16,19-7-1 15,32-10 0-15,26-14-2 16,25-6-3-16,17 1-5 15,-2-7-31-15,10 9 1 0,-19-1-2 16,-9 11-1-16</inkml:trace>
  <inkml:trace contextRef="#ctx0" brushRef="#br0" timeOffset="17414.9961">8544 6205 77 0,'4'-11'33'16,"-2"-8"0"-16,9 5 1 15,-8-5-30-15,11 3 0 16,-6-3 0-16,3 9 0 0,-11 10 0 15,14-4 0-15,-15 15-1 16,-2 14 0-16,-4 7 0 16,-3 12-1-16,-3 6 0 15,-1 8 1-15,1 2-2 16,4-3 2-16,3-6-1 15,10-10 0-15,6-11 0 16,8-13 0-16,11-18-1 16,5-11 0-16,3-15 0 15,2-5-1-15,1-10 1 16,-1 0-1-16,-5-3 1 15,-3 4-2-15,-8 6 2 16,-6 6-1-16,-4 8 0 16,-4 9 0-16,-9 12 0 0,0 0 0 15,6 28-1-15,-6 1 1 16,-1 6 0-16,1 4 0 15,4 1-1-15,-1 2 2 16,7-8-1-16,4-4 0 16,5-12 1-16,3-10 0 15,6-14 0-15,1-10 1 16,2-13-1-16,4-14 0 15,-8-5 1-15,4-11-2 16,-9-2 1-16,-5-3-2 16,-4 3 0-16,-6 4-1 15,-2 8-4-15,-9 8 0 16,8 16-6-16,-13 0-22 15,9 25-5-15,0 0 2 0,22 13-2 16</inkml:trace>
  <inkml:trace contextRef="#ctx0" brushRef="#br0" timeOffset="17803.0183">9588 6286 100 0,'8'10'37'0,"-8"-10"0"16,31 1-2-16,-5-11-31 16,10 1 0-16,4-9-1 15,3-2 0-15,2-6-1 16,0-1 0-16,-4-3-1 0,-9-1 0 15,-9-2 0-15,-10 2 0 16,-15 3 0-16,-12 4-1 16,-11 7 0-16,-11 9 1 15,-8 9-1-15,-9 13 1 16,-1 9-1-16,-2 15 2 15,1 7-2-15,6 7 1 16,10 1 0-16,11 2 0 16,12-4-1-16,18-5 0 15,18-9-1-15,15-13-2 16,24-4-4-16,10-17-3 15,30 0-24-15,-8-16-5 16,16-1 1-16,-10-15-2 0</inkml:trace>
  <inkml:trace contextRef="#ctx0" brushRef="#br0" timeOffset="18171.0392">10435 6101 83 0,'-26'-4'39'0,"-18"1"0"16,1 20 1-16,-17-5-11 15,6 18-25-15,-4 7 0 16,4 3-2-16,8 4 0 15,10 0 0-15,12-1-1 16,16-6 0-16,17-10-1 16,15-9 0-16,18-13 1 15,9-7-1-15,9-11 0 16,2-10 0-16,0-10 1 0,-5-5-1 15,-5-7 0-15,-9 3 0 16,-11 2 1-16,-12 4-1 16,-10 10 0-16,-10 10 0 15,0 16 0-15,-23 8-1 16,5 16 1-16,-4 10 0 15,3 7-1-15,2 4 1 16,8 3-2-16,7-4-1 16,16-5-2-16,8-15-2 15,22 0-17-15,-4-24-15 16,19-6 0-16,-1-20-1 15,8-8 1-15</inkml:trace>
  <inkml:trace contextRef="#ctx0" brushRef="#br0" timeOffset="18389.0518">11104 5540 96 0,'-24'35'38'16,"0"30"4"-16,-11 12-2 15,12 10-33-15,-3 17-2 16,11 5 0-16,9-2-2 15,7-5-1-15,16-11-3 16,3-14-4-16,13-11-5 16,-5-30-19-16,17-10-10 15,-9-22-1-15,9-11 1 16,-8-16 0-16</inkml:trace>
  <inkml:trace contextRef="#ctx0" brushRef="#br0" timeOffset="18684.0687">11271 5951 119 0,'-30'7'39'15,"-14"3"2"-15,13 17-5 16,-7-5-32-16,14 3 0 16,1 3-2-16,8 0 0 15,3 0-1-15,10-4 1 16,3-1-2-16,8-1 1 15,4-3-1-15,2-3 1 16,3-2-1-16,2-1 1 16,7-3-1-16,4-2 0 15,10-2 2-15,6 0-2 16,10-3 0-16,8-3-2 0,7 3-1 15,-1-10-7-15,10 16-15 16,-19-16-11-16,1 8-6 16,-19-10 0-16,-6 6-1 15</inkml:trace>
  <inkml:trace contextRef="#ctx0" brushRef="#br0" timeOffset="19305.1041">12832 6023 103 0,'-23'-4'37'0,"-13"0"2"16,3 14-4-16,-12-3-30 15,4 12-1-15,-5 5 0 16,4 10-1-16,2 7-1 16,4 5 1-16,8 0-2 0,10 4 0 15,11-4 0-15,13-4-1 16,16-5-2-16,13-11-1 15,15-2-3-15,9-17-7 16,23 3-18-16,-4-17-8 16,13 3 1-16,-10-16-1 15</inkml:trace>
  <inkml:trace contextRef="#ctx0" brushRef="#br0" timeOffset="19719.1279">13327 6172 92 0,'-16'-19'37'0,"4"11"-1"15,-6-5 3-15,6 8-29 16,-11 1-5-16,0 12-1 0,-5 4 0 16,-4 12-1-16,-8 6 0 15,1 6-1-15,-4 5 0 16,6 0 0-16,3-1 0 15,10-3-1-15,10-5 0 16,14-10-1-16,14-9 1 16,14-9-1-16,12-11 1 15,7-6-1-15,7-9 0 16,1-7 1-16,1-7-1 15,-4-2 0-15,-7 2 1 16,-12 3-1-16,-6 5-1 16,-11 4 1-16,-6 9 0 15,-10 15-1-15,0 0 1 16,-20 20 0-16,3 4-1 0,3 6 0 15,2 7-1-15,1 1-2 16,12 1-2-16,3-11-2 16,25 4-13-16,-4-24-11 15,25 1-7-15,-2-17 0 16,17-5 1-16</inkml:trace>
  <inkml:trace contextRef="#ctx0" brushRef="#br0" timeOffset="20096.1493">13882 6066 107 0,'-28'-14'39'0,"10"26"0"16,-11 3-1-16,7 15-33 16,-6 7-1-16,5 9 0 0,0 4-2 15,6 3 0-15,6 1 0 16,11-4-1-16,8-9 0 15,9-5 0-15,11-15-1 16,8-11 0-16,7-16 1 16,3-6-1-16,5-16 0 15,-2-11 0-15,-1-6 1 16,-2-8-1-16,-7-1 1 15,-4 2-1-15,-7 8 0 16,-10 8 0-16,-5 10 0 16,-7 14 0-16,-6 12 0 15,-14 31 0-15,2 3 0 16,-3 8-1-16,2 7-2 15,4-1 0-15,9 4-4 0,5-18-8 16,25 4-12-16,1-28-10 16,22 0-3-16,3-21 0 15,15-6 2-15</inkml:trace>
  <inkml:trace contextRef="#ctx0" brushRef="#br0" timeOffset="20417.1678">14673 6037 89 0,'-31'4'39'16,"-13"0"1"-16,2 17 0 15,-2-13-13-15,8 16-24 16,10-1-1-16,9 0-1 16,14 0 0-16,12-2-1 0,13-4 1 15,8-3-1-15,6-1 0 16,6-4 0-16,-2-2 0 15,-4-3 0-15,-4 0 0 16,-8-1 1-16,-8 1-1 16,-16-4 0-16,9 12 0 15,-18 0 0-15,-8 3 0 16,-6 5 0-16,-4 1 0 15,0-1 0-15,2 3-2 16,2-7-2-16,13 0-1 16,10-16-9-16,24-4-19 15,-1-18-7-15,25-7 0 16,3-19-1-16</inkml:trace>
  <inkml:trace contextRef="#ctx0" brushRef="#br0" timeOffset="20642.1807">15337 5541 107 0,'-26'40'40'16,"-16"3"1"-16,5 20-2 16,-4 2-35-16,2 11-1 15,3 4-1-15,3 4-1 16,7 1-1-16,4-8-1 15,9-3-1-15,0-10-4 16,11-4-6-16,-10-28-13 16,18-2-14-16,-6-30 0 15,0 0 0-15,10-12 1 16</inkml:trace>
  <inkml:trace contextRef="#ctx0" brushRef="#br0" timeOffset="20950.1983">15022 5943 114 0,'-12'-1'40'15,"18"12"0"-15,-6-11-1 16,33 9-36-16,0-3 0 16,12 0-2-16,6 3 0 15,4-1 0-15,1 0 0 16,-2 1 0-16,-7 2 0 15,-6 3-1-15,-11 1 1 16,-8 4 0-16,-10 0 0 16,-8 4 0-16,-8 4 0 0,-5 2 0 15,-4 2-1-15,-1 0 0 16,2 4-1-16,-1-5-2 15,6 2-1-15,0-11-9 16,22 9-12-16,-15-30-14 16,29 15-1-16,-8-26-1 15,13-4 1-15</inkml:trace>
  <inkml:trace contextRef="#ctx0" brushRef="#br0" timeOffset="21086.2061">15606 5753 95 0,'0'0'34'0,"-18"6"-4"15,8 16-34 1,12 3-25-16,3-1-2 0,15 1-3 16</inkml:trace>
  <inkml:trace contextRef="#ctx0" brushRef="#br0" timeOffset="21327.2198">16095 5924 118 0,'-65'26'42'16,"11"15"-2"-16,-6-13-3 0,14 17-34 15,11-2-1-15,15 1-1 16,22-5-2-16,16-10-4 15,30 3-18-15,-1-25-17 16,23-5-1-16,-3-19-1 16,17-6-1-16</inkml:trace>
  <inkml:trace contextRef="#ctx0" brushRef="#br0" timeOffset="21991.2578">17494 5958 68 0,'2'-16'35'0,"-2"16"-1"15,-30-9 1-15,2 20-19 16,-15 2-11-16,1 14 0 15,-9-1 1-15,5 11-1 16,-5-1 0-16,14 2 0 16,4-5-2-16,17-2 0 15,7-7-1-15,21-9 0 16,14-9-1-16,15-3 0 15,13-6-1-15,6-1 1 16,-1-2-1-16,1 4 0 16,-8 4 1-16,-12 8-1 0,-17 9-1 15,-20 6 2-15,-18 6-2 16,-14 2 1-16,-8 2 0 15,-5-1-1-15,0-4-1 16,1-9-2-16,18-5-4 16,4-23-16-16,36 0-15 15,9-18 1-15,28-3-2 16,6-17 2-16</inkml:trace>
  <inkml:trace contextRef="#ctx0" brushRef="#br0" timeOffset="22295.2752">18002 6014 107 0,'-34'22'39'15,"0"10"2"-15,-15-3-1 16,12 9-34-16,-5 3-2 0,10 3-1 16,10 0-1-16,15-4 0 15,14-5 0-15,18-9-1 16,16-9-1-16,14-9 1 15,6-12 0-15,6-9-1 16,2-10 1-16,-6-9-1 16,-9-7 0-16,-9-4-1 15,-19-2 0-15,-13-1-1 16,-15 5-1-16,-17 4-1 15,-7 11 0-15,-16 8 0 16,-1 13-2-16,-3 5-2 16,17 21-10-16,-5-13-8 15,26 15-12-15,13-6 1 16,23 4-1-16,11-10 2 0</inkml:trace>
  <inkml:trace contextRef="#ctx0" brushRef="#br0" timeOffset="22678.2971">18730 6038 113 0,'-2'-21'39'15,"-8"10"1"-15,-21-6-3 16,-6 13-32-16,-8 7-1 16,1 10-2-16,-4 10 0 15,1 14 0-15,4 8-1 16,9 5 0-16,7 3 0 15,15-2-1-15,12-4 1 16,12-9-1-16,14-14 1 0,12-17 0 16,11-16 0-16,11-19-1 15,4-14 1-15,4-14 0 16,-3-10-2-16,-1-10 2 15,-8-6-4-15,-9 1 1 16,-10 8 0-16,-16 8-1 16,-14 17 0-16,-14 15 1 15,-12 23 1-15,-11 18 0 16,-7 22 2-16,0 15 0 15,4 16-2-15,6 6-1 16,19 13-7-16,4-14-10 16,38 11-7-16,0-22-10 15,28 1-5-15,5-15 0 16,13-9 2-16</inkml:trace>
  <inkml:trace contextRef="#ctx0" brushRef="#br0" timeOffset="23031.3173">19476 5977 115 0,'-45'-15'40'16,"1"23"1"-16,-18 3-1 16,13 19-35-16,-6 10-1 15,10 8-2-15,9 4 0 16,14 0 0-16,17-6-1 15,22-7 0-15,13-9 1 16,14-15-2-16,9-14 0 16,10-11 0-16,-1-13 0 15,0-13 0-15,-8-8 0 0,-10-5 0 16,-7-3 0-16,-11 1 0 15,-11 7 0-15,-12 8 0 16,-9 15 0-16,-11 14 0 16,-7 17 0-16,-5 14-2 15,2 18-4-15,-8 0-8 16,20 22-9-16,-11-18-7 15,23 10-13-15,1-13 1 16,22-1-1-16,13-16 2 16</inkml:trace>
  <inkml:trace contextRef="#ctx0" brushRef="#br0" timeOffset="23760.3589">20243 5976 89 0,'16'-15'35'16,"0"12"-1"-16,-16 3 1 15,7 35-32-15,-10 1-1 16,-1 14 0-16,-6 9-1 0,-2 7 1 15,0 2-2-15,-2-5-1 16,9 1-5-16,-8-19-28 16,18-9 1-16,-2-18-1 15,7-9-2-15</inkml:trace>
  <inkml:trace contextRef="#ctx0" brushRef="#br0" timeOffset="23911.3677">20096 6281 116 0,'-25'1'39'16,"1"-5"2"-16,24 4-2 15,27-6-35-15,25-11-4 16,31 1-13-16,10-20-24 16,32 5-3-16,1-13 1 15,12 5-3-15</inkml:trace>
  <inkml:trace contextRef="#ctx0" brushRef="#br0" timeOffset="25082.4346">9404 7385 83 0,'0'0'36'0,"0"0"1"16,-4 21 0-16,-6-6-25 16,0 10-9-16,0 9 1 15,1 15-1-15,-4 6 0 16,3 10 1-16,1 1-2 15,6-1 1-15,4-5-1 16,10-9 0-16,6-13-1 16,7-18 1-16,9-17-1 15,7-14 0-15,7-19 0 0,2-14 0 16,2-10 0-16,0-11-1 15,-4-1 1-15,-4-1-1 16,-9 5 0-16,-6 8 0 16,-6 12 1-16,-8 11-1 15,-7 15 0-15,-7 16 0 16,-1 14 0-16,-8 16 0 15,0 10-1-15,2 9 0 16,3 5-2-16,7 1 0 16,8 2-3-16,6-12-1 15,18-4-2-15,1-20-2 16,19 1-6-16,-7-31-4 0,16 9 3 15,-16-26 3-15,8 3 8 16,-13-8 5-16,-9-3 2 16,-7 4 4-16,-18-8 8 15,3 19 5-15,-20-10 1 16,8 29-2-16,-21-15-6 15,7 26-2-15,-10 2-1 16,9 17-1-16,-5 6-2 16,4 8 1-16,0 3-3 15,3 2 1-15,4-4-1 16,5-4-1-16,4-10 1 15,5-10-1-15,7-13 0 16,7-12-1-16,9-17 1 16,4-11-1-16,5-13 0 15,2-10 1-15,1-5 0 0,2-1-1 16,-7 6 0-16,-4 5 0 16,-9 13 0-16,-6 13 1 15,-6 17-1-15,-5 18 0 16,-5 15 0-16,-2 13 0 15,-2 9-1-15,3 5 0 16,6 6-1-16,4-8-2 16,7-1-2-16,10-20-6 15,21-1-17-15,-6-25-11 16,14-7 1-16,-2-21 0 15,4-6 2-15</inkml:trace>
  <inkml:trace contextRef="#ctx0" brushRef="#br0" timeOffset="25264.445">11030 7483 103 0,'-1'-11'38'0,"-13"6"2"15,7 21-1-15,-13 11-32 16,12 12-2-16,-1 7-2 16,3 7-2-16,3 4 0 15,0 4-1-15,7-5-2 16,2-8-2-16,9-6-5 15,-7-24-24-15,16-6-6 16,-1-23-1-16,10-8 0 16</inkml:trace>
  <inkml:trace contextRef="#ctx0" brushRef="#br0" timeOffset="25614.4651">11192 7249 126 0,'0'0'41'15,"-18"-4"-1"-15,22 20-5 16,6-4-33-16,10 4-2 15,8 5 0-15,6 5-1 16,3 4 2-16,2 11-2 16,-3 7 1-16,-2 3 2 15,-10 5-2-15,-5 7 1 16,-10-3 0-16,-2-3 0 15,-5-7-1-15,0-6 1 16,2-14 0-16,1-12-1 16,7-16 1-16,6-13 0 15,5-16-1-15,2-11 1 0,4-9-1 16,1-12 0-16,2-4-1 15,-7-5-1-15,2 1-2 16,-7-1-4-16,4 23-8 16,-16-9-10-16,11 22-12 15,-11 1-2-15,6 20-1 16,-4 3 1-16</inkml:trace>
  <inkml:trace contextRef="#ctx0" brushRef="#br0" timeOffset="26733.5291">11884 7619 93 0,'0'0'37'0,"24"11"1"16,-2-16 0-16,12 5-34 15,10-8 0-15,12-1-1 16,6-4 0-16,3-2 0 15,-2-4-1-15,-1 0-1 0,-10-2 0 16,-8-1-1-16,-14 2 0 16,-15 0 0-16,-14 2 0 15,-11 4 0-15,-13 3 0 16,-12 6 0-16,-9 6 0 15,-5 6 0-15,-3 8 0 16,1 10 1-16,3 3 0 16,7 12 1-16,10-1-1 15,15 5 0-15,16-3 0 16,13-2 1-16,18-5-1 15,15-8-1-15,14-8 1 16,7-7-1-16,9-6 1 16,-5-6-1-16,-1-5 0 15,-8-1-1-15,-11-1 1 0,-10 2 0 16,-13 1 0-16,-13 2-1 15,-15 3 1-15,0 0 0 16,-13 6-1-16,-5 3 1 16,-6 3 0-16,0 1 0 15,1 4 0-15,0-1 0 16,4 0 0-16,6-1 0 15,13-15 0-15,-2 16 0 16,14-20 0-16,5-7 0 16,6-10 0-16,6-6 1 15,1-13-1-15,3-2 0 16,-3-7 0-16,-3-2 0 15,-3 2 0-15,-6 4 0 16,-6 6 0-16,-3 8 0 16,-3 7-1-16,-5 7 1 0,-1 17 0 15,0 0 0-15,0 0-1 16,0 0 1-16,19 11 0 15,-1-2 0-15,10 0 0 16,9-3 0-16,8-4 1 16,6-2-1-16,3-3 0 15,0-2 0-15,-4-1 0 16,-6-1 1-16,-12 2-1 15,-10 1 1-15,-22 4-1 16,0 0 1-16,0 0 0 16,-30 15-1-16,1-2 1 15,-3 4-1-15,-1 3 1 0,6 3-1 16,6-1 1-1,10 0-1-15,16-6 0 0,11 0 1 16,15-6-1-16,12-1 0 16,2 1 0-16,3-1 0 15,-3 4 0-15,-10 5 0 16,-11 7 0-16,-15 5 1 15,-17 6-1-15,-17 2 0 16,-11 5 0-16,-8-3-1 16,-6-1-1-16,-1-7-3 15,11-2-6-15,-1-22-5 16,32 7-9-16,-6-26-8 15,27 1-8-15,9-16-1 16,27-7 1-16</inkml:trace>
  <inkml:trace contextRef="#ctx0" brushRef="#br0" timeOffset="27350.5644">13956 7493 78 0,'-23'0'38'16,"-13"5"-1"-16,2 14 1 16,-19 3-28-16,10 16-3 15,-6 6-1-15,2 9-1 16,3 0-2-16,11 0 1 15,8-2-1-15,16-6-1 16,17-13 0-16,14-11-1 16,19-16 0-16,11-16 0 15,9-9 0-15,5-10 0 0,1-13-1 16,-3-4 1-16,-8-3-1 15,-11 0 1-15,-9 2-1 16,-15 6 0-16,-7 8 0 16,-12 10 0-16,-9 11 0 15,-4 13 0-15,-5 13 0 16,-5 13 0-16,3 13 0 15,2 6 0-15,3 6-1 16,9 1 1-16,10-4-2 16,8-11-2-16,15-4-2 15,8-25-4-15,27-3-14 16,-12-30-11-16,27-5-4 15,-11-23-1-15,12-5 3 16</inkml:trace>
  <inkml:trace contextRef="#ctx0" brushRef="#br0" timeOffset="27523.5743">14742 7152 109 0,'-6'-21'40'15,"-16"13"0"-15,2 33-1 16,-17 15-31-16,9 20-5 16,-3 13-1-16,3 13-2 15,5 4 0-15,7-2-3 16,10 2-3-16,4-20-9 15,22 4-17-15,-3-20-9 16,13-9 1-16,-1-18-3 16</inkml:trace>
  <inkml:trace contextRef="#ctx0" brushRef="#br0" timeOffset="27936.5979">15744 7568 96 0,'-2'-16'39'0,"2"16"0"16,0 0-1-16,-7 28-31 16,-5 3-3-16,0 9-1 15,-3 9-1-15,0 1-1 16,5 3-2-16,-2-4 0 15,11-4-5-15,0-23-15 16,16 0-17-16,2-22 0 16,16-7 0-16,-3-19-3 15</inkml:trace>
  <inkml:trace contextRef="#ctx0" brushRef="#br0" timeOffset="28763.6452">15878 7305 107 0,'0'0'39'15,"13"19"2"-15,-2-9-2 16,16 10-33-16,-3 4-2 16,5 4-2-16,-1 3 1 15,-4 8-1-15,-2 5 0 16,-7 3-1-16,-8 3-1 15,-4 1 1-15,-4-1 0 16,-8-5-1-16,4-5 0 16,-3-7 1-16,1-9-1 15,3-11 0-15,4-13 1 0,14-15-1 16,6-13 0-16,3-8 1 15,6-10-1-15,8-4 0 16,1-3 1-16,0 4-1 16,-4 5 0-16,-4 11 0 15,-6 11 0-15,-3 15 0 16,-8 15 0-16,-8 15-1 15,-4 10 0-15,-4 11-1 16,2 6 0-16,2 2-1 16,6 2-1-16,4-6-1 15,17-4-2-15,4-17-2 16,25-1-11-16,-5-26-8 15,19-1-10-15,-4-18 1 16,9-4 1-16,-9-12 1 16,-2-5 32-16,-14 2 6 0,-23-12 13 15,-1 17 10-15,-26-8 11 16,-6 14 1-16,-19-3 1 15,-3 17 0-15,-21 0-30 16,5 13-2-16,-11 6-2 16,3 12-1-16,3 10-2 15,3 5 1-15,8 6-2 16,8 3 1-16,12-1-1 15,21-4 1-15,14-7-2 16,21-11 0-16,8-14 0 16,11-13 0-16,9-13 0 15,6-15 0-15,1-10 0 0,-6-9 0 16,-8-3 0-1,-8-7 0-15,-9-1 0 0,-10 3 0 16,-8 5-2-16,-9 9 2 16,-7 9 0-16,-8 14 0 15,-6 13 0-15,-9 22 0 16,-7 16 2-16,-2 16-2 15,-3 10 0-15,3 9-2 16,1 7 1-16,7 2-2 16,10-1 0-16,9-11-3 15,17 1-8-15,-1-24-8 16,28 7-7-16,-6-26-11 15,13-4 1-15,-5-21 0 16,10-7 2-16</inkml:trace>
  <inkml:trace contextRef="#ctx0" brushRef="#br0" timeOffset="28970.657">17686 7384 108 0,'-29'18'39'16,"10"17"-1"-16,-13 2-3 15,11 17-28-15,-4 3-3 16,8 3 0-16,3-1-3 15,7-5-2-15,13-3-3 16,2-19-4-16,19 2-17 16,-7-25-14-16,13-4 1 15,-4-20-2-15,6-7 2 16</inkml:trace>
  <inkml:trace contextRef="#ctx0" brushRef="#br0" timeOffset="29094.6641">17778 7201 106 0,'-10'-46'39'16,"-8"8"-1"-16,4 21-1 15,-10 15-35-15,-1 5-32 16,15 14-7-16,-6 3-1 16,12 11-2-16</inkml:trace>
  <inkml:trace contextRef="#ctx0" brushRef="#br0" timeOffset="29544.6899">18421 7527 73 0,'16'-4'38'0,"-7"-6"-1"15,5 6 0-15,-14-11-14 16,0 15-16-16,-12-11-1 15,-6 8-2-15,-16 1 0 16,-5 9 0-16,-13 3-1 16,-10 11 0-16,-5 5-1 0,-1 12 0 15,1 3 0-15,5 10-1 16,8 3 0-16,12-1 0 15,17 1-1-15,17-6 0 16,20-9-1-16,25-10-1 16,26-13-1-16,17-16-1 15,22-6-2-15,9-18-4 16,23 1-16-16,-14-18-13 15,4 2 1-15,-19-8-2 16,-10 7 3-16</inkml:trace>
  <inkml:trace contextRef="#ctx0" brushRef="#br0" timeOffset="30022.7172">18964 7627 97 0,'-12'-2'38'0,"-12"-6"2"16,5 9-1-16,-15-7-28 15,2 16-5-15,-7 2-1 16,-3 11-1-16,0 5-2 15,0 6 1-15,1 2-1 16,8 3-1-16,8-1 0 16,10-2 0-16,12-7 0 15,12-10-1-15,15-6 1 0,15-13-1 16,13-9 0-16,6-11 0 15,3-6 0-15,3-9-1 16,-6-4 1-16,-7-3 0 16,-8 3-1-16,-12 1 0 15,-13 6 1-15,-12 6-1 16,-6 11 1-16,-10 12 0 15,-6 10-1-15,-3 10 1 16,-2 9 0-16,6 2 0 16,3 7-2-16,9-4 0 15,12 0-2-15,5-12-3 16,23-1-10-16,-5-22-9 15,24-3-14-15,-2-16 1 16,13-4-1-16,-6-17 2 0</inkml:trace>
  <inkml:trace contextRef="#ctx0" brushRef="#br0" timeOffset="30220.7285">19675 7057 106 0,'-32'14'37'15,"0"31"2"-15,-17 12-1 16,10 12-31-16,-6 8-3 15,9 8-1-15,6 0-1 16,9-5-3-16,12-4-2 16,4-15-3-16,17 1-17 15,-5-23-16-15,12-9 0 16,-7-20 0-16,7-8-2 0</inkml:trace>
  <inkml:trace contextRef="#ctx0" brushRef="#br0" timeOffset="30986.7723">19373 7419 88 0,'0'0'38'0,"28"7"1"16,-9-1 1-16,21 11-15 15,5-7-22-15,9 2 0 16,5-3-1-16,4-3 0 15,-3-1 0-15,-2-2-1 16,-9-2 0-16,-5 1 0 16,-15-2 1-16,-4-2-1 0,-11-1 0 15,-14 3 0-15,0 0 0 16,0 0-1-16,-13 20 1 15,-5-5-1-15,-3 8 0 16,-7 5 1-16,3 6-1 16,0 5 0-16,6-1 0 15,0 1 0-15,12-5 0 16,10-6 0-16,9-12-1 15,10-11 0-15,14-10 0 16,2-16 0-16,8-10-1 16,2-12 0-16,0-5 0 15,-3-7 0-15,-4 0 1 16,-9 1-1-16,-9 9 1 15,-9 3 1-15,-8 14 0 0,-6 7-1 16,0 21 2-16,-14-9-1 16,14 9 1-16,-17 19 0 15,14-3-1-15,8 3 1 16,5-1 0-16,9 1-1 15,9-5 1-15,6-2-1 16,9-1 0-16,2-2 1 16,-4 0 0-16,-4 3-1 15,-6 0 1-15,-11 9 0 16,-13 6 0-16,-14 5 0 15,-13 7-1-15,-10 3 1 16,-8 3 0-16,0 0 0 16,1-4-1-16,4-5 1 0,10-7 0 15,11-9 1 1,12-20-2-16,17 4 0 0,12-20 0 15,8-9 0-15,7-10 0 16,3-10 0-16,8-7 0 16,-1-2 0-16,2 1 0 15,-6 4 0-15,-1 8 0 16,-1 3 0-16,3 19-8 15,-11-3-6-15,14 26-4 16,-17-10-7-16,21 26-7 16,-18-10-6-16,15 16-4 15,-3-6 4-15,1 5 5 16</inkml:trace>
  <inkml:trace contextRef="#ctx0" brushRef="#br0" timeOffset="31140.7812">21390 7695 128 0,'0'0'42'0,"-6"-16"-8"15,0 2-6-15,5-17-43 16,10 18-10-16,-18-17-16 15,11 4-4-15</inkml:trace>
  <inkml:trace contextRef="#ctx0" brushRef="#br1" timeOffset="39331.2495">2845 8484 64 0,'0'0'33'0,"0"0"-1"15,-10-8 0-15,10 8-26 16,-3 19 1-16,6 8-1 16,-8 7-1-16,-1 18 0 15,-14 14-1-15,-4 24-2 16,-14 17 0-16,-13 22 0 15,-13 17-1-15,-8 6 0 16,-2 2-2-16,3-19-15 16,16-4-18-16,12-28-1 15,21-25-2-15,16-35 0 0</inkml:trace>
  <inkml:trace contextRef="#ctx0" brushRef="#br1" timeOffset="39807.2768">2052 10639 74 0,'0'0'38'0,"-10"21"-2"16,0-3 1-16,6 20-19 15,-5 7-15-15,3 13-2 16,-2 9 0-16,3 5-2 0,-3 8 1 15,1-3-1-15,3-5-2 16,-1-14-4-16,10-1-15 16,-10-32-16-16,13-8 3 15,-8-17-3-15,12-26 1 16</inkml:trace>
  <inkml:trace contextRef="#ctx0" brushRef="#br1" timeOffset="40307.3054">1723 10614 101 0,'-20'5'39'0,"3"-4"2"16,24 10-2-16,3-22-35 15,22 5 0-15,14-14-1 0,9-3-1 16,10-6 0-16,3-4-1 15,5-2 2-15,-5 3-3 16,-4 4 2-16,-5 8-2 16,-9 12 0-16,-10 11-1 15,-6 13 2-15,-11 14-1 16,-8 14-1-16,-5 14 2 15,-13 10-2-15,-3 9 1 16,-3 0 1-16,-5 4-1 16,-1-5-1-16,5-11-1 15,-1-7 1-15,7-14-1 16,7-15 1-16,8-14-1 15,11-16 2-15,7-13 1 16,6-10 0-16,5-9 2 0,6-6-2 16,-2-1 2-16,-2 0-2 15,-3 5 1-15,-5 12-1 16,-10 10-1-16,-9 15 0 15,-5 14 0-15,-9 11-1 16,-6 14 0-16,-1 4 0 16,0 4-2-16,3 0-1 15,2-8-2-15,12-4-3 16,-1-25-17-16,24 5-14 15,-3-27 0-15,18 0-2 16,-5-19 2-16</inkml:trace>
  <inkml:trace contextRef="#ctx0" brushRef="#br1" timeOffset="40646.3248">3022 10960 104 0,'-10'19'38'0,"15"5"2"16,6-20-5-16,17-1-30 15,11-13-1-15,13-6-2 16,5-10 1-16,4-5-1 16,-3-6-1-16,-5 2 0 15,-11-2 0-15,-12 3 0 16,-16 7-1-16,-17 7 1 15,-18 12-1-15,-15 9 0 16,-10 14 1-16,-10 8-1 0,-4 16 1 16,2 5-2-16,2 9 1 15,9 4-2-15,12-1 2 16,16-4-2-16,23-10-1 15,16-14-4-15,31-1-12 16,5-28-21-16,32-6 0 16,9-20 1-16,28-3-1 15</inkml:trace>
  <inkml:trace contextRef="#ctx0" brushRef="#br1" timeOffset="41382.3669">4515 10855 94 0,'-3'-26'37'0,"3"26"2"0,-14-12-1 16,4 13-31-1,-7 3-3-15,1 10 0 0,-5 7-2 16,1 8-1-16,-2 3-1 15,4 8 1-15,2 0-2 16,10-1-1-16,6-1 1 16,9-12-3-16,17-5-1 15,9-16-2-15,27-6 1 16,0-19-3-16,23-2 0 15,-9-16 0-15,14 5 0 16,-15-11 3-16,-1 7 3 16,-13 3 6-16,-22 6 0 15,-12 11 3-15,-23 4 3 16,-4 13 0-16,-23 10 0 0,2 13 1 15,-15-1-3-15,4 10-3 16,-5 3 0-16,9 5-2 16,2-2 0-16,8 1-1 15,7-3 0-15,14-1-1 16,4-9 1-16,15-6-2 15,5-9 2-15,9-7 0 16,4-11 0-16,1-10-1 16,0-9 2-16,-9-6 0 15,-4-6-2-15,-9-4 2 16,-5 1-2-16,-14-1 0 15,-9 4-1-15,-6 4 0 16,-2 7-2-16,-2 4-1 16,2 13-2-16,0 1-1 15,17 9-14-15,0 0-17 0,6 16 1 16,9-17-2-16,18 2 2 15</inkml:trace>
  <inkml:trace contextRef="#ctx0" brushRef="#br1" timeOffset="41622.3807">5696 10236 98 0,'-16'-12'38'15,"5"27"3"-15,-9 7-4 16,5 28-32-16,-8 10-3 15,6 17 1-15,-5 10-2 16,5 9 0-16,0 5-2 0,7-4-1 16,6-2-1-16,4-16-5 15,19-1-14-15,-4-30-18 16,17-8 0-16,1-25-1 15,15-10 3-15</inkml:trace>
  <inkml:trace contextRef="#ctx0" brushRef="#br1" timeOffset="42576.4352">5963 10823 98 0,'-32'-11'39'0,"13"25"2"16,-11 1-2-16,9 23-31 15,-5-4-4-15,7 10-1 16,4 1-1-16,6 4-1 15,9-3 0-15,5-2-2 0,12-11 2 16,7-9-2-16,10-11 2 16,3-14-1-16,6-14 0 15,1-12-1-15,-3-12 0 16,2-7 2-16,-8-8-2 15,-6-2 1-15,-11 0-1 16,-6 3 1-16,-7 3-1 16,-10 12 2-16,0 7-2 15,-6 9 1-15,0 9 0 16,11 13 0-16,-10 3 1 15,10-3 0-15,13 23-1 16,6-8 1-16,9 0-1 16,2 1 0-16,6-3 1 15,2-2 0-15,-3-3-1 0,-4-1 1 16,-5-2-1-16,-6-1 1 15,-6 0 0-15,-14-4 0 16,4 16-1-16,-10-1 1 16,-4 3 0-16,-4 7-1 15,-5 6 0-15,0 1-1 16,5 4 1-16,1-3-1 15,7-2 1-15,8-5-1 16,6-9 1-16,9-10 0 16,8-11 1-16,9-8 1 15,3-12-1-15,0-6 2 16,1-8-2-16,1-5 1 15,-9 0-1-15,-2 4 1 16,-6 2-2-16,-10 7 2 0,-4 7-2 16,-4 10-2-16,-4 13 2 15,0 0 0-15,-10 23 0 16,5 1 0-16,0 5-1 15,2 3 1-15,4 0-1 16,4-1 1-16,6-8 0 16,10-8-1-16,8-9 1 15,7-10-1-15,6-6 1 16,3-8-1-16,0-3 0 15,-2-2 0-15,-5 1 1 16,-8 2-1-16,-7 9 0 16,-11 7 1-16,-12 4 0 15,-5 21 0-15,-7 6 0 16,-5 5-2-16,-2 5 2 0,1 4-1 15,2 0 1-15,4-6-1 16,4-5 2-16,7-8-2 16,1-22 2-16,15 8 0 15,3-20 0-15,-2-9 2 16,6-10-2-16,-2-5 2 15,3-7-2-15,-1-3 1 16,0 0 0-16,-1 5-2 16,-1 3 0-16,-2 4-3 15,3 10-3-15,-1-3-5 16,18 23-8-16,-7-15-10 15,30 23-10-15,3-10-2 16,31 12-1-16,11-7 2 0</inkml:trace>
  <inkml:trace contextRef="#ctx0" brushRef="#br1" timeOffset="43334.4786">8347 10682 86 0,'8'-13'37'0,"3"9"0"16,-11 4 1-16,0 0-32 15,-14 19-2-15,5 9 1 16,-9 5-1-16,2 12 0 16,-6 7-1-16,3 4-2 15,3 2 0-15,8-4 0 0,10-9 0 16,9-8-1-16,12-14 0 15,11-16-1-15,8-14 1 16,11-10 2-16,1-12-1 16,0-8 1-16,-4-4-1 15,-3-4 1-15,-8 0-2 16,-10 7 2-16,-6 3-2 15,-8 10 0-15,-6 9 0 16,-9 16 0-16,0 0 0 16,-3 17 0-16,-4 9 0 15,0 10 0-15,2 3 0 16,2 5-1-16,2 0 1 15,8-5-1-15,3-3 2 0,10-11-2 16,5-9 2-16,8-10-2 16,2-12 2-16,3-10 2 15,-1-9-2-15,-4-11 1 16,-4-7-1-16,-3-4 1 15,-9-5-3-15,-8 2 1 16,-3 3-1-16,-3 4-4 16,-1 12-1-16,-6-6-9 15,16 25-12-15,-13-5-13 16,15 18 1-16,-4-5-2 15,10 15 3-15</inkml:trace>
  <inkml:trace contextRef="#ctx0" brushRef="#br1" timeOffset="44215.5289">9399 10903 70 0,'23'10'40'0,"-10"-17"-1"16,12 3 0-16,-1-18-13 15,5 7-21-15,-2-9 0 16,2 1-3-16,-4-3 0 16,-5 1-1-16,-4 1 0 15,-12 4-1-15,-6 2 1 16,-6 4-1-16,-10 6 1 15,-4 5-1-15,-4 10 1 16,-3 8-1-16,-5 7 1 0,3 8 0 16,1 4 0-16,5 4 0 15,10 1 0-15,11-3 0 16,8-5 0-16,20-7 0 15,8-10 0-15,13-8-1 16,12-12 1-16,11-7-1 16,1-6 1-16,5-7-1 15,-8 0 1-15,-8-1-1 16,-7 1 0-16,-11 3 0 15,-12 6 1-15,-12 6-1 16,-16 11 0-16,0 0 0 16,-14 14 0-16,-4 3 0 15,-3 10 0-15,0 4 0 16,1 3 0-16,3 1 0 15,4-4-1-15,7-2 2 0,10-10-1 16,6-8 0-16,10-12 1 16,6-9-1-16,3-8 1 15,2-10-1-15,4-3 1 16,-5-6-1-16,-4 4 1 15,-5 2-1-15,-6 5 0 16,-6 8 0-16,-9 18 0 16,0 0 0-16,0 0 0 15,2 15 0-15,-2 5 0 16,4 1 0-16,7 0 0 15,5-4 0-15,8-7 0 16,9-9 0-16,7-12 0 16,8-6-1-16,6-14 0 15,2-9-1-15,2-8 0 0,-3-6-1 16,0 0-2-16,-8-7-1 15,-2 6 0-15,-13 1-1 16,-5 14 2-16,-11 7 1 16,-8 14 1-16,-8 19 2 15,0 0 1-15,-22 31 3 16,3 6 0-16,3 17 1 15,-6 10-1-15,9 9 1 16,0 3-2-16,10 2 0 16,2-3-2-16,5-8-3 15,8-4 0-15,-3-19-6 16,17-1-8-16,-20-28-12 15,16-5-10-15,-12-22-3 16,5-6 4-16,-10-13 2 0</inkml:trace>
  <inkml:trace contextRef="#ctx0" brushRef="#br1" timeOffset="44416.5405">10567 10509 91 0,'-25'20'42'15,"15"16"2"-15,2-8-2 16,24 3-12-16,12-15-28 15,15-6-1-15,11-5-2 16,6-11-4-16,18 6-10 16,-9-23-17-16,17 8-10 15,-8-8-1-15,9 4-2 16,-5-8 2-16</inkml:trace>
  <inkml:trace contextRef="#ctx0" brushRef="#br1" timeOffset="44927.5696">12333 10388 88 0,'-4'-33'38'0,"-10"-13"2"16,7 3 0-16,-12-10-30 16,9 8-4-16,-11 0-1 15,-1 14-1-15,-11 9-2 16,-4 20 0-16,-8 22 0 15,-5 20-1-15,-4 24-1 0,-3 15 1 16,4 18-1-16,1 6 1 16,9 5-2-16,15-5 2 15,11-7-3-15,14-11-1 16,14-12-3-16,6-18-3 15,24-8-12-15,-15-24-18 16,15-7-2-16,-13-18-3 16,2-5 6-16</inkml:trace>
  <inkml:trace contextRef="#ctx0" brushRef="#br1" timeOffset="46190.642">11703 10762 109 0,'0'0'41'0,"6"-15"0"16,22 11 0-16,9-10-38 15,14 2-1-15,12-3 0 16,9 3 1-16,4 0-2 16,-4 6 1-16,-2 4-1 15,-11 4-1-15,-8 6 1 16,-12 7-1-16,-15 4 1 15,-10 3-1-15,-10 4 0 16,-8 4 0-16,-6 3 1 16,-1-1-1-16,-6 1 0 15,0-2 0-15,3-5 0 16,-1-2 0-16,6-8-1 15,3-4 1-15,6-12 0 16,0 0 0-16,12-23 0 0,3-3 1 16,2-4-1-16,6-9 0 15,-1-6 0-15,3-1 0 16,1-1 0-16,-1 2 0 15,-6 4 0-15,1 8 0 16,-3 4 0-16,3 8 0 16,0 6 0-16,1 6 0 15,3 6 0-15,2 3 0 16,8 1 0-16,3 1 0 15,3 3 0-15,0-1 0 16,-2 0 0-16,-2-1 0 16,-8 1 0-16,-8-1 0 15,-9 2 0-15,-11-5 0 16,-7 17 0-16,-11-4 0 0,-5 4 0 15,-5 7 0-15,-3 4 0 16,-1 5 0-16,3 1 1 16,4 3-1-16,7-4 0 15,8 1 1-15,10-7-1 16,10-5 0-16,10-10 0 15,9-8 0-15,9-9 0 16,9-12 0-16,1-8 0 16,2-6-1-16,-2-9 1 15,-9-3-1-15,-8-5 0 16,-8-1 0-16,-9 3 1 15,-12 6-1-15,-8 6 1 16,-7 6 0-16,-2 9 0 16,-2 10 0-16,0 10 0 0,3 7 0 15,5 6 0-15,8 2 1 16,7 0-1-16,9 0 0 15,9-4 0-15,9-5 0 16,7-6 0-16,5-4 1 16,1-2-1-16,-7-2 1 15,-2-2-1-15,-8 2 1 16,-6 2 0-16,-9 5-1 15,-14 0 1-15,5 15-1 16,-16 2 0-16,-2 6 1 16,-2 6-1-16,-1 6 0 15,0 2 0-15,0 1 0 16,0-4 0-16,5-3-1 15,7-5 1-15,8-10 1 0,-4-16-1 16,19 1 0-16,-2-15 0 16,4-8 0-16,-3-4 2 15,2-8-2-15,0 0 0 16,-5 0 0-16,-1 6 0 15,-6 2 0-15,-3 9 0 16,-5 17 0-16,2-12 0 16,-2 12 0-16,0 16 0 15,2-1 0-15,0 5 0 16,5-4 0-16,5 0 0 15,4-4 0-15,6-9 0 16,3-3 0-16,4-5 0 16,5-9 0-16,3-5 0 15,0-4 0-15,-2 0 0 0,-2-1 0 16,-2 3 0-16,-7 3 0 15,-2 6 0-15,-7 9 0 16,-15 3 0-16,14 26 0 16,-14 3 0-16,-3 9 0 15,0 8 0-15,0 6 0 16,3 4-5-16,-5-11-5 15,15 9-6-15,-14-27-6 16,25 8-7-16,-21-35-12 16,30 10-2-16,-2-18-1 15,11-9 5-15</inkml:trace>
  <inkml:trace contextRef="#ctx0" brushRef="#br2" timeOffset="50293.8766">14802 10614 80 0,'2'-19'36'15,"-2"19"0"-15,0-13 0 16,0 13-32-16,-11 18 0 16,7 2 0-16,-3 8-1 0,2 10 1 15,-3 7-2-15,5 11 0 16,-2 2-1-16,3 2-1 15,-2 3 0-15,4-5-1 16,2-7 0-16,-2-9-1 16,2-11 2-16,3-12-1 15,-5-19 1-15,0 0 0 16,15-13 1-16,-6-15-1 15,0-11 1-15,0-6 2 16,3-11-2-16,0-7 2 16,1-9-2-16,5 0 1 15,-2-2 0-15,5 2 1 16,2 4-3-16,4 6 0 15,4 8 1-15,4 11-1 0,4 11 0 16,2 12 0-16,0 12 0 16,-1 12 0-16,-3 7 0 15,-7 10 0-15,-3 9-1 16,-9 8 1-16,-12 5-1 15,-8 5 2-15,-11 4-1 16,-10 2 0-16,-7 3 0 16,-7-4 0-16,-6-2 0 15,-2-4-1-15,-3-6 0 16,4-3 0-16,1-9 0 15,5-5-1-15,5-6 2 16,8-4-2-16,4-6 2 16,6-4-1-16,15-4 2 15,-14 16-2-15,12-1 2 16,1 7 0-16,0 11 0 0,-5 9 0 15,-4 14-1-15,-2 9 1 16,-3 9-1-16,-7 3 1 16,0 3-2-16,-2 0 0 15,4-3-3-15,1-18-8 16,24-5-27-16,-4-30 0 15,23-12 1-15,6-26-4 16</inkml:trace>
  <inkml:trace contextRef="#ctx0" brushRef="#br2" timeOffset="50781.9046">15580 10607 82 0,'0'0'38'0,"0"0"-1"16,12 4 1-16,-12-4-32 15,-1 20-1-15,-5-2 0 16,5 11 1-16,-9 6-2 15,1 7 0-15,-4 5-3 16,4 3 2-16,-1 0-2 16,5-4-2-16,3-5 1 15,8-9-1-15,7-12 0 16,11-13-1-16,9-12 4 0,8-15-1 15,7-10 0-15,6-10 2 16,-1-10-2-16,-1-4 2 16,-9-4-2-16,-4 3 2 15,-10 3-3-15,-10 9 0 16,-10 9 0-16,-10 13 0 15,1 21 0-15,-21 0 1 16,5 21-1-16,-1 12 0 16,1 9 0-16,6 4-1 15,7 4 0-15,6-3 0 16,14-5-2-16,7-9-1 15,16-5-5-15,-3-23-18 16,19 5-11-16,-4-18-1 16,8-1 0-16,-9-15 0 0</inkml:trace>
  <inkml:trace contextRef="#ctx0" brushRef="#br2" timeOffset="51097.9226">16403 10773 102 0,'-25'19'37'15,"7"12"3"-15,-6-3-3 16,11 9-33-16,-5-2-1 15,7-1-3-15,3-3 0 16,4-6-1-16,7-7 1 16,-3-18-2-16,18 8 3 15,-4-21 0-15,5-9 1 16,-1-6 2-16,1-12-3 15,-2-3 3-15,-4-7-3 0,-1-1 2 16,-5-1-3-16,0 5 0 16,-3 6 0-16,-1 6-1 15,3 10 1-15,2 6-1 16,6 9-1-16,5 3-1 15,5 13-2-15,8-6-4 16,16 14-24-16,-6-14-5 16,12 8 0-16,-6-10-1 15</inkml:trace>
  <inkml:trace contextRef="#ctx0" brushRef="#br2" timeOffset="51763.9606">16970 10632 100 0,'-15'7'37'0,"5"9"1"0,-5-4-1 15,4 11-31-15,1 4-3 16,3 11 1-16,-2-1-1 16,-1 12-1-16,1-2-2 15,2 1 0-15,-2-5 1 16,2-4-2-16,1-8 1 15,0-5-2-15,4-11 2 16,2-15-1-16,0 0 1 16,5-13 1-16,3-11 0 15,-2-7 2-15,1-11-1 16,3-5 1-16,-2-10-2 15,3 3 2-15,-3-3-2 16,0 4 2-16,3 4-3 16,3 6 0-16,2 9 0 0,3 9 0 15,4 11 0-15,0 4 0 16,3 12 0-16,0 5 0 15,2 4 1-15,-2 4-1 16,-1 5 0-16,-2 3 1 16,-5 6-1-16,-2-1 0 15,-8 4 0-15,-4 0 0 16,-9 0 0-16,-4 0 0 15,-8 1 0-15,-3-6 0 16,-4-1-1-16,0-7 1 16,0-4 0-16,2-3 0 15,0-6 0-15,3-4 0 16,3-3 0-16,6-2 0 15,0 0 0-15,10 3 0 0,-11-1 1 16,11 1-2-16,-7 22 0 16,2 0 0-16,1 11 0 15,-2 9-1-15,-4 11 2 16,-3 8-2-16,-1 7 1 15,-7 4 0-15,-1 2 1 16,-5-3-1-16,3-5-2 16,0-10 0-16,6-5-5 15,0-27-6-15,22-1-17 16,-4-23-9-16,18-22 1 15,1-20-1-15</inkml:trace>
  <inkml:trace contextRef="#ctx0" brushRef="#br2" timeOffset="52013.975">17613 9856 118 0,'0'0'41'0,"-12"52"0"16,-12 2 0-16,7 23-39 15,-7 12-1-15,0 16 2 16,4 7-3-16,-1 7 1 16,1-3-2-16,5-7-1 15,6-7-3-15,4-15 0 16,9-9-4-16,-8-27-17 15,23-3-15-15,-8-26-1 0,14-7-1 16,-5-23 1-16</inkml:trace>
  <inkml:trace contextRef="#ctx0" brushRef="#br2" timeOffset="52343.9938">17624 10847 114 0,'14'19'40'0,"-2"-9"1"16,18 5-1-16,6-9-38 15,6-2 1-15,4-10-2 16,4-4 1-16,-2-7-1 16,-3-3 0-16,-8-8 0 15,-8-2-1-15,-12-3 0 16,-11-1 0-16,-15 3 0 0,-11 6 1 15,-12 7-1-15,-7 14 1 16,-5 11 0-16,-3 15 1 16,1 14 0-16,4 11 0 15,11 9-2-15,13 1-2 16,12-2 1-16,15-10-3 15,18-5-3-15,8-21-11 16,35-2-23-16,-4-26-3 16,23-5 3-16,4-16-1 15</inkml:trace>
  <inkml:trace contextRef="#ctx0" brushRef="#br0" timeOffset="55578.1789">19015 10251 72 0,'2'-15'35'0,"-2"15"0"16,6-25-6-16,-6 25-20 16,5-11-2-16,-5 11 1 15,4 15-2-15,1 9-1 16,-5 9-2-16,-1 13-1 15,-4 13-1-15,-2 14 0 16,-7 10-1-16,-4 4 1 16,-3 5-5-16,-2-6-2 15,8 2-6-15,-5-19-26 16,15-7 2-16,3-19-2 0,12-12 0 15</inkml:trace>
  <inkml:trace contextRef="#ctx0" brushRef="#br0" timeOffset="56015.2038">18893 10830 98 0,'-31'-9'37'0,"-4"-4"0"16,13 11-1-16,8-6-31 15,14 8 0-15,25-18-2 16,16 1-1-16,17-1 0 15,14-4-1-15,8 0 1 16,9 0-1-16,2 2 0 16,-9 3 0-16,-11 7 0 0,-15 8-1 15,-16 6 1-15,-17 12 0 16,-14 8-1-16,-14 6 1 15,-10 8 0-15,-9 7 1 16,-5 1-1-16,1 2-1 16,6-3 0-16,8-5-1 15,12-6 1-15,14-12-2 16,17-12 3-16,15-12-1 15,8-11 1-15,7-12 0 16,-5-7 1-16,-4-4 0 16,-8-5-1-16,-18 2 1 15,-18 6-3-15,-20 5 0 16,-15 10-1-16,-14 4-1 15,-5 10-1-15,-3-3-4 16,17 18-19-16,-3-15-12 0,37 4 0 16,0 0-1-16,32-19 1 15</inkml:trace>
  <inkml:trace contextRef="#ctx0" brushRef="#br0" timeOffset="56689.2424">20704 10288 71 0,'18'-48'39'0,"6"12"-2"16,-14 3 2-16,7 18-17 15,-19-1-15-15,2 16 0 16,-2 10-3-16,-6 17-2 15,-3 7-1-15,2 16 1 16,-5 10-2-16,1 11 2 16,-2 8-1-16,4 6 1 15,-3-1-2-15,0-3 3 0,5-7-2 16,-2-8 0-16,5-10-1 15,2-12-1-15,1-12 1 16,7-14-1-16,-4-18 2 16,20 5-1-16,-5-20 0 15,1-8 2-15,1-7-1 16,2-5 1-16,0-4-1 15,1 0 1-15,-1 0-2 16,-2 5 0-16,0 5 0 16,2 6 0-16,1 10 0 15,1 8-1-15,-1 10 1 16,1 8 0-16,-3 12 0 15,-4 5 0-15,-6 5 0 16,-5 2 0-16,-9 6 0 0,-9-2-2 16,-8-4 1-16,-7-3-1 15,-6-8 2-15,-1-7-3 16,0-11 2-16,6-10-3 15,14-13-3-15,6-25-11 16,28 2-16-16,6-19-3 16,24-4-2-16,7-17 1 15</inkml:trace>
  <inkml:trace contextRef="#ctx0" brushRef="#br0" timeOffset="56923.2558">21540 9980 121 0,'0'0'38'0,"-29"35"2"15,14 20-3-15,-11 11-35 16,-1 14 0-16,-4 13-1 16,-1 7 1-16,-1 5-3 15,0 1 2-15,6-4-3 16,6-11 0-16,11-8-2 15,3-18-4-15,21-3-15 16,-2-30-17-16,26-9 0 16,0-23-3-16,17-8 6 15</inkml:trace>
  <inkml:trace contextRef="#ctx0" brushRef="#br0" timeOffset="57298.2773">21759 10668 116 0,'-13'14'39'16,"-11"1"1"-16,10 17-1 15,-2 0-35-15,0 7-1 16,2 1 0-16,3 3 0 16,3-1-2-16,8-5-2 15,4-6 2-15,10-7-2 16,9-13 2-16,10-9 0 15,9-11-1-15,6-10 1 16,1-8 0-16,4-9 1 16,-1-5 0-16,-1-5-2 15,-8 0 0-15,-5 1 0 16,-10 8 0-16,-3 4 0 0,-10 10 0 15,-15 23 0-15,0 0 0 16,-4 15 0-16,-13 17 0 16,-2 7 0-16,-3 6-2 15,0 5-2-15,9 3-2 16,1-10-4-16,19 1-10 15,-4-22-13-15,28 1-8 16,-1-19-2-16,15-3 4 16,-2-17 1-16</inkml:trace>
  <inkml:trace contextRef="#ctx0" brushRef="#br0" timeOffset="57629.2962">22374 10848 109 0,'-12'9'38'0,"14"8"2"16,-2-17-2-1,29 11-33-15,0-11-1 0,14-2-1 16,5-7 0-16,4-5-1 16,-1-6 1-16,-3-3-2 15,-11-5 1-15,-6-3-1 16,-15-3 0-16,-14 2-1 15,-14 3 1-15,-15 6-1 16,-11 9 1-16,-7 13 0 16,-9 14 1-16,-4 14-2 15,1 12 0-15,4 10 0 16,11 8 0-16,12 0 0 15,17-1 0-15,21-13-2 16,26-5-5-16,17-25-13 0,43 3-11 16,-4-27-13-16,33-2 2 15,9-17-3-15</inkml:trace>
  <inkml:trace contextRef="#ctx0" brushRef="#br3" timeOffset="61109.4953">1364 11930 77 0,'0'0'39'0,"0"0"-3"15,-2 14 2-15,-3 11-35 16,2 11-1-16,2 20 0 15,-3 15-1-15,2 18 2 16,-2 13-2-16,-4 7 1 16,3 5-2-16,0-1 1 15,5-10-2-15,3-14-1 16,5-12-3-16,-1-27-6 15,15-8-26-15,-8-27 1 16,5-9-2-16,-10-22 1 16</inkml:trace>
  <inkml:trace contextRef="#ctx0" brushRef="#br3" timeOffset="61576.522">1193 12704 69 0,'-42'-17'37'0,"-1"-5"0"16,17 12 0-16,0-8-28 15,26 18-1-15,5-16-3 16,19 6-1-16,15-4-2 15,15 0 0-15,9-4-1 16,14 0 0-16,5 2 0 16,3-3-1-16,-2 5 0 15,-4 1-1-15,-11 4 1 16,-10 4-1-16,-13 4 2 15,-16 6 0-15,-14 4 0 16,-11 8 0-16,-17 6 0 16,-8 6-1-16,-8 8 1 0,-3 8 0 15,-3 7 0-15,6 7 0 16,5 2 0-16,9 0-1 15,14-5 1-15,16-7 0 16,15-11-1-16,13-14 1 16,9-20 0-16,7-19 0 15,2-20-1-15,1-16 1 16,-10-16 0-16,-8-8-1 15,-15-3 0-15,-15-3 0 16,-15 5-2-16,-17 9 1 16,-10 11-2-16,-11 14 0 15,-7 20-2-15,-7 13 0 16,5 22-3-16,-3-5-17 15,28 29-13-15,2-5 1 0,27 11-2 16,9-10 1-16</inkml:trace>
  <inkml:trace contextRef="#ctx0" brushRef="#br3" timeOffset="62300.5633">3529 12421 71 0,'7'-35'37'16,"-14"-2"0"-16,-1 16 1 15,-20 5-31-15,2 16 0 16,-16 9-2-16,-2 16-1 15,-5 7 0-15,1 14 1 16,-2 5-2-16,12-1 0 16,5 0-1-16,15-4 0 15,15-7-1-15,17-9 1 16,16-10-1-16,13-12-1 15,11-10 0-15,8-10 0 16,3-11 0-16,1-6 1 16,-3-9-1-16,-7-3 0 0,-8-4 0 15,-10 0 0-15,-8 1 0 16,-9 4-1-16,-11 5 1 15,-5 9 0-15,-5 7-1 16,0 19 1-16,-17 2 0 16,5 21 0-16,-3 20 0 15,2 15 0-15,1 21 0 16,1 19 0-16,1 19 0 15,3 10 0-15,6 2 0 16,-1 0-1-16,6-7 1 16,-1-5 0-16,0-19 0 15,-3-18 1-15,-3-22-1 0,-4-20 2 16,-5-23-1-1,-2-21 1-15,-2-20-1 0,-2-20 1 16,3-19-1-16,6-19 0 16,4-16-1-16,10-9 0 15,5 0-1-15,4 1-1 16,11 12-1-16,1 4-2 15,14 18-2-15,-4 3-8 16,23 35-16-16,-10-4-9 16,15 19 0-16,-4-2 1 15</inkml:trace>
  <inkml:trace contextRef="#ctx0" brushRef="#br3" timeOffset="62684.5854">4344 12514 86 0,'0'0'39'0,"0"0"0"0,-1-13 0 16,1 13-32-16,0 0-1 15,-5 12-1-15,4 4-2 16,3 7 0-16,-3 7 0 16,0 6-2-16,-4 5 1 15,4 2-1-15,-6 0 0 16,4-7 0-16,-4-7-1 15,4-7 1-15,3-22 0 16,0 0-1-16,6-18 0 16,0-12 0-16,2-14 1 15,-2-7-1-15,3-10 1 16,-6-2-1-16,1-2 0 15,-1 5 1-15,-1 7-1 0,-1 7 0 16,1 8 0-16,3 14 0 16,7 6-1-16,4 13-1 15,8 8-1-15,5 2-1 16,14 10-8-16,-2-15-11 15,25 17-12-15,-11-15-5 16,12 8-3-16,-9-14 2 16</inkml:trace>
  <inkml:trace contextRef="#ctx0" brushRef="#br3" timeOffset="63041.6058">4866 12438 79 0,'-23'21'41'0,"15"7"0"0,4-16-1 16,21-3-24-16,5-9-12 15,17-6 0-15,7-7-1 16,9-6-1-16,2-7 0 16,0-3 0-16,-8-2-1 15,-6-3 0-15,-15 1 0 16,-12 3-1-16,-14 1 0 15,-13 6 1-15,-12 8-1 16,-12 11 0-16,-8 13 0 16,-6 10 0-16,-3 15 0 15,0 9 1-15,3 8-1 16,11 7 0-16,12-2 0 15,13-2 0-15,17-9 0 16,21-10 0-16,15-13-1 0,18-14-3 16,13-8-2-16,5-23-9 15,23 7-15-15,-18-23-11 16,8 3 1-16,-15-11-4 15,0 4 3-15</inkml:trace>
  <inkml:trace contextRef="#ctx0" brushRef="#br3" timeOffset="63822.6505">5649 12323 96 0,'0'21'41'0,"0"-21"1"15,3 25-3-15,0-15-33 16,12 2-1-16,0-4-2 15,7-4 0-15,5-7-1 16,6-5-1-16,2-11-1 16,2-4 0-16,0-8 0 15,-4-6 0-15,-8-1-1 16,-6-2 1-16,-10 1 0 15,-9 3-1-15,-13 8 1 16,-12 9 0-16,-12 14 1 16,-7 13-1-16,-7 14 1 0,-1 16 0 15,-1 10 0-15,8 11 0 16,8 5-1-16,13 2 1 15,17-6-1-15,13-8-1 16,23-14 0-16,12-16 0 16,18-12-2-16,10-17 0 15,12-12-2-15,-1-18-2 16,7 2-3-16,-15-19-4 15,-1 13 3-15,-17-4 4 16,-12 8 4-16,-15 6 3 16,-14 10 2-16,-13 21 2 15,-11-7 6-15,0 30 2 16,-17 2 0-16,8 14-5 15,-6 6-3-15,6 7-1 0,2 1-1 16,7-3-1-16,2-7 0 16,10-6-1-16,6-14 1 15,6-13-1-15,5-14 0 16,5-17 0-16,7-10 1 15,1-11 0-15,2-6 0 16,2-6 0-16,-1-2 1 16,-1 7-1-16,-5 5 1 15,2 12-1-15,-7 10 0 16,-1 16 1-16,-6 13-1 15,1 14 0-15,-6 11-1 16,-1 5-2-16,0 9-2 16,-7-3-6-16,16 13-5 15,-10-21-8-15,22 16-5 0,-10-26-6 16,27 7-9-16,3-9-2 15,13-3 4-15</inkml:trace>
  <inkml:trace contextRef="#ctx0" brushRef="#br4" timeOffset="68344.9091">7828 11615 79 0,'12'1'37'15,"1"10"-1"-15,-13-11 1 0,6 26-34 16,-3-9 0-16,4 14 2 16,-6 4-3-16,4 13 1 15,-5 11-1-15,-2 17 0 16,-3 12-1-16,-4 11 1 15,-4 8-2-15,-3-1-2 16,-1-1 2-16,2-8-3 16,6-11-1-16,-3-25-5 15,19-7-20-15,-3-34-9 16,13-14-1-16,-4-28 0 15</inkml:trace>
  <inkml:trace contextRef="#ctx0" brushRef="#br4" timeOffset="68784.9342">7681 12329 75 0,'-47'-21'39'15,"11"10"-1"-15,2-4 0 16,34 15-29-16,-10-10-2 16,34 5-2-16,17-5-2 15,15 1 0-15,10-8 0 16,15 4-1-16,4-2 0 15,6-2-1-15,-5 4 0 16,-7 0 0-16,-14 5-1 16,-8 1 1-16,-16 7-1 15,-14 2 1-15,-13 6-1 16,-14 12 1-16,-13 6 0 15,-9 13 0-15,-6 4-1 16,-3 12 1-16,0 3-1 16,3 1 0-16,13-4 0 0,10-6 0 15,17-13 0-15,18-13-1 16,16-20 2-16,13-15-1 15,6-18 1-15,2-13 0 16,-3-16 0-16,-9-9 0 16,-15-2-1-16,-20-2 0 15,-24 9-1-15,-20 5-2 16,-22 15 1-16,-16 10-1 15,-6 20-1-15,-5 13-1 16,1 19-3-16,0-3-12 16,28 25-19-16,7-4-1 15,29 7 0-15,15-5 1 16</inkml:trace>
  <inkml:trace contextRef="#ctx0" brushRef="#br4" timeOffset="69467.9733">9598 12192 79 0,'12'-19'40'16,"-10"-4"-1"-16,-2 23 1 16,-7-13-32-16,7 13-3 15,-15 11-1-15,6 12-1 16,-7 9-1-16,4 10 1 15,-1 9-1-15,4 11 1 16,4 1-1-16,9-2-1 16,6-8 0-16,12-12 0 15,11-13 0-15,7-21-1 16,11-18 1-16,7-15-2 15,1-14 2-15,2-11 0 0,-5-9 0 16,-2-6-1-16,-9 3 1 16,-8 4-1-16,-9 7 0 15,-9 7 0-15,-7 13 0 16,-5 12-1-16,-7 20 1 15,-4 24 0-15,-1 21-1 16,-8 23 2-16,-3 21-1 16,-3 21 0-16,-3 17 1 15,-2 10-1-15,-4 5 0 16,-1-5 0-16,-3-11 0 15,1-11-1-15,-4-16 1 16,-1-19 0-16,-1-23 0 16,-5-22 0-16,4-24 0 15,-3-19-1-15,6-19-1 16,5-23-1-16,9-10-3 0,2-29-8 15,21 11-14-15,-8-21-13 16,21 9 0-16,1-6-1 16,16 14 1-16</inkml:trace>
  <inkml:trace contextRef="#ctx0" brushRef="#br4" timeOffset="69880.9969">10330 12462 90 0,'22'8'41'16,"-22"-8"0"-16,13 7 1 16,-13-7-37-16,21-9-3 0,2-5 1 15,11-4-1-15,7-8 0 16,8-4-2-16,6-7 1 15,0-3-1-15,-5 1 0 16,-5 0 0-16,-10 0 1 16,-15 4-1-16,-14 4 1 15,-12 2-1-15,-18 9 1 16,-8 10-1-16,-9 6 1 15,-7 16 0-15,-1 16-1 16,-4 18 1-16,3 14 0 16,5 10 1-16,11 6-1 15,15 0 0-15,15-4-1 16,20-12 1-16,21-19-2 15,25-20 0-15,23-25-2 16,14-22-4-16,25-8-11 0,-12-35-13 16,20 2-10-16,-14-19-1 15,-4-1-1-15</inkml:trace>
  <inkml:trace contextRef="#ctx0" brushRef="#br4" timeOffset="70099.0094">11534 11555 113 0,'-31'17'41'0,"5"29"3"15,-6-2-9-15,7 24-32 16,3 9 0-16,3 15-1 16,4 5 0-16,5 6-1 15,6-4-1-15,4-4-3 16,9-6 0-16,4-15-3 0,13-9-5 15,-4-36-15-15,24-10-17 16,-6-23 0-16,17-15 2 16,-5-27-1-16</inkml:trace>
  <inkml:trace contextRef="#ctx0" brushRef="#br4" timeOffset="70295.0206">12019 11661 106 0,'-32'31'41'16,"-4"31"1"-16,-15 5-3 15,5 18-37-15,-1 6 1 16,8 4-2-16,10-4-1 0,13-7-2 16,15-7-1-16,10-18-2 15,29-1-18-15,0-32-17 16,28-9-1-16,2-22-2 15,16-9 3-15</inkml:trace>
  <inkml:trace contextRef="#ctx0" brushRef="#br4" timeOffset="71114.0674">12447 12068 101 0,'-47'17'41'0,"2"22"2"16,-10 2-2-16,4 10-38 15,7 6 0-15,12 2 0 16,8-6-1-16,15-2 0 0,12-11-1 15,12-9 1-15,14-16-2 16,7-13-1-16,9-14 1 16,3-14-2-16,1-9 1 15,-3-15-1-15,-2-3 0 16,-9-7-1-16,-8 1 1 15,-8 5 0-15,-10 7 1 16,-9 5 0-16,-9 13 1 16,-1 9 0-16,-4 8 0 15,2 11 1-15,12 1 0 16,-9 15 0-16,15-4 0 15,7 3 0-15,12-2 1 16,4-1-1-16,8-4 0 16,3-1 0-16,0-5 0 0,-2-2 0 15,-3-4 0-15,-4 1-1 16,-8 0 1-16,-3 1-1 15,-7 3 1-15,-13 0-1 16,-4 18 1-16,-5 3-1 16,-10 8 1-16,-3 8-1 15,-1 5 1-15,-1 5 0 16,4 2-1-16,4-5 2 15,8-4-2-15,12-10 1 16,11-11-1-16,11-12 0 16,9-14 1-16,9-13-2 15,6-11 1-15,-1-8-1 16,4-5 2-16,-7-3-2 15,-4 2 1-15,-8 7 0 16,-6 8 0-16,-11 14 0 0,-6 14-1 16,-8 15 1-16,-5 16 0 15,-4 9 0-15,-3 8 0 16,2 9 1-16,1-4-1 15,6 0 1-15,6-7-1 16,9-12 1-16,12-12-1 16,6-16 1-16,9-12-1 15,6-15-1-15,0-6 2 16,-4-12-2-16,-3-7 1 15,-11-1 0-15,-7-6 0 16,-7-2-1-16,-9-1 1 16,-3 4 0-16,-4 3 0 15,-1 5-1-15,-2 12-1 16,-1 0-5-16,4 19-4 0,-10 0-3 15,10 15-5-15,0 0-9 16,3 16-6-16,-3-16-9 16,8 20-1-16,6-7 7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2:13:05.36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CE9E434B-DB82-47BC-ADC7-2B0AE371072F}" emma:medium="tactile" emma:mode="ink">
          <msink:context xmlns:msink="http://schemas.microsoft.com/ink/2010/main" type="writingRegion" rotatedBoundingBox="22567,13056 25238,12805 25323,13709 22652,13959"/>
        </emma:interpretation>
      </emma:emma>
    </inkml:annotationXML>
    <inkml:traceGroup>
      <inkml:annotationXML>
        <emma:emma xmlns:emma="http://www.w3.org/2003/04/emma" version="1.0">
          <emma:interpretation id="{B6C184B6-353F-4030-B7D3-1E5C70FD7A3C}" emma:medium="tactile" emma:mode="ink">
            <msink:context xmlns:msink="http://schemas.microsoft.com/ink/2010/main" type="paragraph" rotatedBoundingBox="22567,13056 25238,12805 25323,13709 22652,139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DB4E5AE-F40B-4F7C-A2AB-EEE81AF60045}" emma:medium="tactile" emma:mode="ink">
              <msink:context xmlns:msink="http://schemas.microsoft.com/ink/2010/main" type="line" rotatedBoundingBox="22567,13056 25238,12805 25323,13709 22652,13959"/>
            </emma:interpretation>
          </emma:emma>
        </inkml:annotationXML>
        <inkml:traceGroup>
          <inkml:annotationXML>
            <emma:emma xmlns:emma="http://www.w3.org/2003/04/emma" version="1.0">
              <emma:interpretation id="{94D963DF-5D60-4D45-B29C-8DEE6D7A271B}" emma:medium="tactile" emma:mode="ink">
                <msink:context xmlns:msink="http://schemas.microsoft.com/ink/2010/main" type="inkWord" rotatedBoundingBox="22567,13056 25238,12805 25323,13709 22652,13959"/>
              </emma:interpretation>
            </emma:emma>
          </inkml:annotationXML>
          <inkml:trace contextRef="#ctx0" brushRef="#br0">22769 13199 59 0,'0'0'36'15,"-2"11"-2"-15,7 9 1 16,-7-1-24-16,12 15-5 15,-9 2-1-15,5 13-1 16,-7 2-2-16,-3 9-1 16,-1 1-1-16,0-4-2 15,-2 0-2-15,-6-16-10 16,9-1-21-16,-4-16 0 15,8-6-2-15,0-18 1 16</inkml:trace>
          <inkml:trace contextRef="#ctx0" brushRef="#br0" timeOffset="167.0094">22637 13492 79 0,'-19'-9'39'16,"19"9"-2"-16,-9 12 1 16,22 1-31-16,10-5-3 15,16-2-2-15,14-6-2 16,11-16-11-16,18 3-26 15,6-15 0-15,16 2-3 16,-8-12 1-16</inkml:trace>
          <inkml:trace contextRef="#ctx0" brushRef="#br0" timeOffset="512.0291">23621 13137 75 0,'4'-21'37'16,"-5"-3"0"-16,6 10 1 15,-6-2-33-15,1 16 0 16,0 0-1-16,-3 17 0 16,-2 10-1-16,-1 17 0 0,-3 7-1 15,-2 13-1-15,2 7 0 16,1 6 0-16,2 4-2 15,0-5-2-15,6 0-3 16,-2-21-10-16,10 3-22 16,-3-20 0-16,8-4-1 15,-6-19 1-15</inkml:trace>
          <inkml:trace contextRef="#ctx0" brushRef="#br0" timeOffset="700.0399">23614 13543 80 0,'-11'-17'38'15,"11"17"-1"-15,0 0 0 0,5-12-31 16,9 6-3-16,8-7-2 16,13-3-3-16,3-10-3 15,19 5-10-15,-2-19-23 16,12 3 3-16,-9-12-3 15,5 8 2-15</inkml:trace>
          <inkml:trace contextRef="#ctx0" brushRef="#br0" timeOffset="895.051">24105 12912 90 0,'-20'37'40'16,"-10"2"-2"-16,9 17 3 15,-8 8-35-15,10 4-2 0,0 2-2 16,5 3 0-16,4 0-3 15,2-4-2-15,8 1-6 16,-6-16-29-16,20 6-2 16,-6-18 0-16,19-2-1 15</inkml:trace>
          <inkml:trace contextRef="#ctx0" brushRef="#br0" timeOffset="1341.0768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        <inkml:trace contextRef="#ctx0" brushRef="#br0" timeOffset="1902.1089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<inkml:trace contextRef="#ctx0" brushRef="#br0" timeOffset="188.0108">1861 1417 104 0,'-50'-25'38'0,"3"4"2"16,18 14-2-16,6 5-34 16,23 2-1-16,0 0-3 15,0 0 0-15,61 0-3 16,-61 0-11-16,67-13-24 15,-67 13-2-15,87-15 1 16,-38 11-1-16</inkml:trace>
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<inkml:trace contextRef="#ctx0" brushRef="#br0" timeOffset="819.0468">3796 1323 103 0,'-8'34'39'16,"-16"17"0"-16,0 15-1 16,-1 6-36-16,10 4-1 15,7-14-1-15,5-7-1 16,6-7-2-16,1-13-3 15,16-10-25-15,-5-18-8 0,13-16 1 16,-2-20-1-16</inkml:trace>
  <inkml:trace contextRef="#ctx0" brushRef="#br0" timeOffset="992.0567">3900 1249 98 0,'-35'-82'39'0,"35"82"1"16,-43-70-3-16,43 70-40 15,0 0-20-15,-58-73-15 16,58 73 0-16,0 0-2 16,0 0 1-16</inkml:trace>
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<inkml:trace contextRef="#ctx0" brushRef="#br0" timeOffset="2253.1283">6003 1286 71 0,'0'0'36'0,"0"0"-1"16,9-46 1-16,-9 46-21 16,-8 10-9-16,10 14-2 15,1 15-1-15,-4 17 0 16,-2 10-1-16,-3 10-1 15,0 5-2-15,-3 1 0 16,0-16-3-16,5-5-3 16,-10-19-26-16,13-7-2 0,-2-14 0 15,7-10-1-15</inkml:trace>
  <inkml:trace contextRef="#ctx0" brushRef="#br0" timeOffset="2449.1401">5846 1544 108 0,'-16'-6'39'15,"-4"4"1"-15,16 12-2 16,-6 1-32-16,20-1-2 16,10-3-2-16,12-6-1 15,11-4-1-15,13-10-4 16,22-1-18-16,0-16-16 15,15 4-2-15,-5-8 1 0,6 9-3 16</inkml:trace>
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<inkml:trace contextRef="#ctx0" brushRef="#br0" timeOffset="6175.3532">12585 1349 121 0,'0'0'42'16,"0"0"2"-16,-32-53-3 15,32 53-39-15,0 0 0 0,0 0-3 16,23-49-1-16,-23 49-2 16,49-14-3-16,-49 14-17 15,77-1-16-15,-29-2-3 16,-3 2 2-16,10-2-1 15</inkml:trace>
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<inkml:trace contextRef="#ctx0" brushRef="#br0" timeOffset="6719.3843">14043 1699 125 0,'-21'4'41'0,"8"-4"-10"16,-6-19-15-16,21-7-58 15,3 2-2-15,10 4-1 16,-6 0 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</inkml:brush>
  </inkml:definitions>
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<inkml:trace contextRef="#ctx0" brushRef="#br1" timeOffset="4928.2819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<inkml:trace contextRef="#ctx0" brushRef="#br1" timeOffset="5305.3035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<inkml:trace contextRef="#ctx0" brushRef="#br1" timeOffset="5876.3361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<inkml:trace contextRef="#ctx0" brushRef="#br1" timeOffset="6194.3543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<inkml:trace contextRef="#ctx0" brushRef="#br1" timeOffset="6552.3746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<inkml:trace contextRef="#ctx0" brushRef="#br1" timeOffset="6912.3954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<inkml:trace contextRef="#ctx0" brushRef="#br1" timeOffset="12601.7208">6893 2804 58 0,'-1'-19'33'0,"2"6"-3"0,-2-1 2 16,1 14-24-16,6-22-1 15,-6 22-1-15,0 0-2 16,0 0 0-16,8 35-2 16,-8 4 1-16,-5 13-1 15,0 17 0-15,-6 19-1 16,-3 10 1-16,-5 10-3 15,-2 2-1-15,0-3 0 16,-3-11-3-16,12 0-11 16,-1-32-18-16,16-18 1 15,1-25-1-15,16-21 0 16</inkml:trace>
  <inkml:trace contextRef="#ctx0" brushRef="#br1" timeOffset="12789.7316">6877 3289 96 0,'-17'4'36'15,"-2"-2"-1"-15,18 13 3 16,1-15-34-16,20 6-1 16,13-18-1-16,16-7-2 15,15-5-3-15,1-17-6 16,20 3-25-16,-7-14-1 15,3 1-1-15,-13-9-1 16</inkml:trace>
  <inkml:trace contextRef="#ctx0" brushRef="#br1" timeOffset="13006.744">7486 2542 102 0,'-35'45'37'16,"9"27"3"-16,-8 3-6 15,9 14-30-15,1 1-1 16,7 4-1-16,5-2-2 15,7-7 0-15,6-4-2 16,7-15-3-16,12-1-2 16,0-25-7-16,20 4-21 15,-6-25-1-15,12-3 1 16,-4-23-1-16</inkml:trace>
  <inkml:trace contextRef="#ctx0" brushRef="#br1" timeOffset="13493.771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<inkml:trace contextRef="#ctx0" brushRef="#br1" timeOffset="14546.8321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<inkml:trace contextRef="#ctx0" brushRef="#br1" timeOffset="15102.863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<inkml:trace contextRef="#ctx0" brushRef="#br1" timeOffset="15492.8862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<inkml:trace contextRef="#ctx0" brushRef="#br1" timeOffset="15703.8982">11346 2480 103 0,'-31'63'41'16,"-20"2"-1"-16,9 18 1 15,-1-3-39-15,5 3 2 16,6-6-4-16,13-4 0 15,12-3-4-15,5-14-5 16,27-1-27-16,-4-19-3 0,21 1 1 16,1-25-2-16</inkml:trace>
  <inkml:trace contextRef="#ctx0" brushRef="#br1" timeOffset="16357.9357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<inkml:trace contextRef="#ctx0" brushRef="#br1" timeOffset="16538.946">12443 3014 106 0,'-25'22'39'0,"3"16"2"15,-15-2-2-15,16 10-33 16,-9 1-2-16,8 4-1 16,7-5-2-16,9-3-1 15,11-10-1-15,8-12-3 16,16-4-9-16,-5-32-24 15,20 2-3-15,-12-23 0 0,12-3-1 16</inkml:trace>
  <inkml:trace contextRef="#ctx0" brushRef="#br1" timeOffset="16681.9542">12578 2593 104 0,'-12'9'37'0,"-3"0"-2"15,8 3-10-15,27 11-63 16,-8-8 0-16,20 11-1 15,0-7 1-15</inkml:trace>
  <inkml:trace contextRef="#ctx0" brushRef="#br1" timeOffset="16913.9675">13155 2957 86 0,'-60'9'41'0,"1"14"2"15,-11-7-2-15,12 15-15 16,-5-1-21-16,11 9-1 15,12-2-2-15,12 3 0 16,20-4-2-16,16-6-1 16,18-5-3-16,15-20-8 15,28 8-22-15,-4-27-8 16,23-2 0-16,2-21-2 15</inkml:trace>
  <inkml:trace contextRef="#ctx0" brushRef="#br1" timeOffset="17807.0184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<inkml:trace contextRef="#ctx0" brushRef="#br1" timeOffset="17980.0284">13960 3055 107 0,'-29'-21'39'15,"29"21"1"-15,-3-25-2 16,31 10-34-16,14 0-4 15,17-2-1-15,15 5-3 0,6-6-3 16,17 16-6-16,-14-9-25 16,9 13 0-16,-10-6 0 15,2 11-1-15</inkml:trace>
  <inkml:trace contextRef="#ctx0" brushRef="#br1" timeOffset="18217.042">14910 2906 98 0,'-14'-2'38'16,"-12"-5"2"-16,4 16-3 15,-11-7-30-15,1 14 0 16,-6 2-3-16,4 8 0 16,-3 6-1-16,11 2-1 15,5 1-1-15,12-4-1 0,13-4 0 16,12-2-2-16,19-8-2 15,10-9-1-15,18-1-2 16,-2-18-8-16,23 8-22 16,-12-18-3-16,5 7 2 15,-10-13-1-15</inkml:trace>
  <inkml:trace contextRef="#ctx0" brushRef="#br1" timeOffset="18386.0517">15316 2951 95 0,'-9'-2'37'0,"-15"-2"2"15,3 17-1-15,-9 1-30 16,5 13-2-16,-3 6-3 15,8 4-1-15,-2 1 0 16,5 3-2-16,8-2-2 0,4-4-2 16,12-4-5-16,-7-31-26 15,27 16-4-15,-4-29 0 16,13-2-1-16</inkml:trace>
  <inkml:trace contextRef="#ctx0" brushRef="#br1" timeOffset="18551.0611">15267 2584 93 0,'-12'-21'38'16,"0"5"-3"-16,12 16 2 16,0 0-40-16,14 8-10 15,14 12-23-15,-2-6-1 0,14 10 0 16,-2-6 0-1</inkml:trace>
  <inkml:trace contextRef="#ctx0" brushRef="#br1" timeOffset="18956.0843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<inkml:trace contextRef="#ctx0" brushRef="#br1" timeOffset="20068.1479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<inkml:trace contextRef="#ctx0" brushRef="#br1" timeOffset="20738.1862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<inkml:trace contextRef="#ctx0" brushRef="#br1" timeOffset="20941.1978">18367 2605 90 0,'-15'16'39'16,"-16"-3"-2"-16,6 14 2 15,-10-1-37-15,0 8 2 16,4 4-3-16,3 3 1 15,6-1-1-15,7-4-3 16,17 0-6-16,3-18-30 16,21-2-1-16,3-25 0 15,13-6-1-15</inkml:trace>
  <inkml:trace contextRef="#ctx0" brushRef="#br1" timeOffset="21584.2346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<inkml:trace contextRef="#ctx0" brushRef="#br1" timeOffset="21959.256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<inkml:trace contextRef="#ctx0" brushRef="#br1" timeOffset="22982.3144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<inkml:trace contextRef="#ctx0" brushRef="#br1" timeOffset="23223.3283">21720 2447 104 0,'0'0'39'0,"-20"-23"1"16,0 26-3-16,-16-3-33 16,1 12-1-16,-11 6 0 15,5 10 0-15,-2 5-2 16,7 3 2-16,7 5-2 15,10-5 0-15,16-2-1 16,17-9 0-16,19-9-3 16,14-12-4-16,28 4-13 15,-2-26-22-15,24-1 4 0,-6-19-3 16,10 0 0-16</inkml:trace>
  <inkml:trace contextRef="#ctx0" brushRef="#br1" timeOffset="23443.3409">22375 1923 116 0,'-13'7'42'16,"-18"8"0"-16,6 25-2 16,-13-1-37-16,6 15-3 15,1 9 1-15,3 12-1 16,5 5 0-16,1 2-1 15,12-1 0-15,5-9-2 16,11-1-3-16,0-20-5 16,22 5-25-16,-11-30-3 0,15-3-1 15,-5-19 1-15</inkml:trace>
  <inkml:trace contextRef="#ctx0" brushRef="#br1" timeOffset="23710.3561">22378 2377 121 0,'-35'-17'39'15,"6"28"3"-15,-11-13-8 16,6 20-31-16,4 2-1 16,7 4 0-16,4 0-1 15,11 0 1-15,8 0-1 16,8-4 0-16,7-1 0 15,7-1 0-15,2-2-1 0,5-2 1 16,4-1-2-16,4-5-1 16,6 1-2-16,4-8-4 15,19 15-14-15,-18-23-12 16,19 14-8-16,-7-11 0 15,7 9 0-15</inkml:trace>
  <inkml:trace contextRef="#ctx0" brushRef="#br1" timeOffset="23875.3656">22980 2751 126 0,'-9'11'45'16,"-10"-15"-3"-16,19 4-2 15,-17-3-41-15,17 3-1 0,-7-13-6 16,-2-9-19-16,9 22-14 15,6-14-4-15,-6 14 3 16,8-10-1-16</inkml:trace>
  <inkml:trace contextRef="#ctx0" brushRef="#br1" timeOffset="27538.5752">1124 4496 45 0,'0'0'33'0,"9"-19"2"16,-9 19-2-16,0-15-16 16,0 15-4-16,0 0-4 15,10 6-2-15,-11 5-1 16,4 13-1-16,-2 6-3 15,2 13 1-15,-1 10-3 16,2 10 1-16,-7 10-2 16,-1 3 0-16,-4 2 0 15,-5-5-3-15,2-3-1 16,-9-22-12-16,13-3-20 15,-6-24 1-15,13-21-1 16,0 0 1-16</inkml:trace>
  <inkml:trace contextRef="#ctx0" brushRef="#br1" timeOffset="28085.6064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<inkml:trace contextRef="#ctx0" brushRef="#br1" timeOffset="28282.6177">2187 4621 96 0,'-22'18'37'0,"8"25"2"15,-12-3-3-15,7 12-30 0,4 1-4 16,4 0 0-16,4-4-1 15,6-3-1-15,9-6-2 16,-3-18-3-16,18 2-14 16,-4-26-19-16,12-5 0 15,-7-18-1-15,11-5 1 16</inkml:trace>
  <inkml:trace contextRef="#ctx0" brushRef="#br1" timeOffset="28419.6255">2161 4445 97 0,'-30'-20'36'0,"-1"2"-1"15,10 11-3-15,21 7-62 16,0 0-6-16,27 14-1 16,0-13 0-16</inkml:trace>
  <inkml:trace contextRef="#ctx0" brushRef="#br1" timeOffset="28748.6444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<inkml:trace contextRef="#ctx0" brushRef="#br1" timeOffset="29529.689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<inkml:trace contextRef="#ctx0" brushRef="#br1" timeOffset="29942.7127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<inkml:trace contextRef="#ctx0" brushRef="#br1" timeOffset="30333.735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<inkml:trace contextRef="#ctx0" brushRef="#br1" timeOffset="30690.7554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<inkml:trace contextRef="#ctx0" brushRef="#br1" timeOffset="33097.8929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<inkml:trace contextRef="#ctx0" brushRef="#br1" timeOffset="33795.933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<inkml:trace contextRef="#ctx0" brushRef="#br1" timeOffset="34306.9623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<inkml:trace contextRef="#ctx0" brushRef="#br1" timeOffset="34968.0001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<inkml:trace contextRef="#ctx0" brushRef="#br1" timeOffset="35668.0401">11995 4069 79 0,'-5'-12'37'0,"5"12"-1"15,-11-4 1-15,11 4-24 0,-19 25-10 16,10 2 0-16,-1 9-1 16,1 14-1-16,-1 7 1 15,3 14 0-15,-3 2-1 16,2 7-1-16,2-3 0 15,2-3-1-15,3-9-1 16,3-14-2-16,3-7-3 16,-6-29-19-16,11-2-11 15,-2-26 0-15,5-6-1 16,-6-23 1-16</inkml:trace>
  <inkml:trace contextRef="#ctx0" brushRef="#br1" timeOffset="35984.0582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<inkml:trace contextRef="#ctx0" brushRef="#br1" timeOffset="36187.0698">12652 4261 99 0,'-14'33'37'0,"-7"-7"0"16,1 14 0-16,-18 4-33 16,9 8-2-16,0-1 0 15,4 4-2-15,6-3 0 0,4-4-1 16,13-10-2-1,4-14-3-15,20-4-7 0,-2-25-24 16,19-5 0-16,-4-26-1 16,12-2 2-16</inkml:trace>
  <inkml:trace contextRef="#ctx0" brushRef="#br1" timeOffset="36334.0782">12610 4064 98 0,'-23'-16'37'15,"0"2"-1"-15,23 14 0 16,-13 14-34-16,26-9-7 15,19 14-29-15,-3-9-3 16,17 11 2-16,0-6-3 16</inkml:trace>
  <inkml:trace contextRef="#ctx0" brushRef="#br1" timeOffset="36666.096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<inkml:trace contextRef="#ctx0" brushRef="#br1" timeOffset="37064.1199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<inkml:trace contextRef="#ctx0" brushRef="#br1" timeOffset="37269.1312">14309 4195 111 0,'-33'0'39'0,"15"26"2"15,-12-5-2-15,3 17-36 0,2 5 0 16,4 8-2-16,3 1 1 16,7-4-3-16,3-1 0 15,8-10-2-15,12-4-2 16,3-24-7-16,23 6-13 15,-10-31-14-15,14-4-1 16,-9-20 0-16,10-5 2 16</inkml:trace>
  <inkml:trace contextRef="#ctx0" brushRef="#br1" timeOffset="37394.1389">14349 3890 106 0,'-15'0'35'0,"15"0"-2"15,10 16-34-15,3-13-36 16,16 10 0-16,1-7-1 15</inkml:trace>
  <inkml:trace contextRef="#ctx0" brushRef="#br1" timeOffset="37808.1625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<inkml:trace contextRef="#ctx0" brushRef="#br1" timeOffset="38153.1823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<inkml:trace contextRef="#ctx0" brushRef="#br1" timeOffset="39123.2373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<inkml:trace contextRef="#ctx0" brushRef="#br1" timeOffset="39607.2649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<inkml:trace contextRef="#ctx0" brushRef="#br1" timeOffset="39910.282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<inkml:trace contextRef="#ctx0" brushRef="#br1" timeOffset="40497.3163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<inkml:trace contextRef="#ctx0" brushRef="#br1" timeOffset="40842.3361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<inkml:trace contextRef="#ctx0" brushRef="#br1" timeOffset="41008.3456">19818 3917 110 0,'-33'-30'40'16,"15"19"1"-16,-1-3-2 15,18-5-37-15,1 19-4 16,16-9-4-16,14 18-15 15,-10-13-19-15,15 12 0 16,-7-7-1-16,12 9 1 16</inkml:trace>
  <inkml:trace contextRef="#ctx0" brushRef="#br1" timeOffset="41393.3676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<inkml:trace contextRef="#ctx0" brushRef="#br1" timeOffset="41779.3897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<inkml:trace contextRef="#ctx0" brushRef="#br1" timeOffset="42059.4056">20937 4151 104 0,'-18'-5'39'0,"18"5"1"15,0 0-4-15,32-9-34 16,13 5-3-16,8-3-5 16,18 12-20-16,-9-13-12 0,10 6 0 15,-12-7-3-15,-2 9 2 16</inkml:trace>
  <inkml:trace contextRef="#ctx0" brushRef="#br1" timeOffset="42462.4286">20412 4298 92 0,'-13'-7'39'0,"13"7"2"16,9-15-1-16,13 1-34 15,3 0-3-15,6 3 0 16,5-2-1-16,3 3-2 16,10 5-3-16,-3-10-12 15,16 16-22-15,-5-9-4 16,13 7 2-16,1-11-4 0</inkml:trace>
  <inkml:trace contextRef="#ctx0" brushRef="#br1" timeOffset="43156.4684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<inkml:trace contextRef="#ctx0" brushRef="#br1" timeOffset="43433.4843">23467 3741 100 0,'-1'-51'36'16,"-12"12"3"-16,-21-1-2 15,-4 13-30-15,-11 7-5 16,-5 17 1-16,-5 9 0 15,-5 16 0-15,-2 16 0 16,5 12-1-16,2 15 0 16,8 9-1-16,7 9-1 15,9 1-2-15,10 2-1 16,9-4-2-16,14 0-5 15,-6-23-13-15,19 1-17 16,-9-22 1-16,10-7-1 16,-11-20 2-16</inkml:trace>
  <inkml:trace contextRef="#ctx0" brushRef="#br1" timeOffset="43600.4933">22687 4108 111 0,'1'-21'39'15,"3"-2"0"-15,20 16 0 16,4 0-38-16,16 3-2 15,16 10-6-15,-2-14-20 16,22 15-11-16,-4-8 0 16,12 5-1-16,-6-10 0 15</inkml:trace>
  <inkml:trace contextRef="#ctx0" brushRef="#br1" timeOffset="43901.511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<inkml:trace contextRef="#ctx0" brushRef="#br1" timeOffset="44080.5208">23227 4046 121 0,'0'0'41'15,"10"-12"1"-15,10 19-2 16,-4-6-37-16,17 1-2 15,12 2-3-15,5-2-1 16,13 5-3-16,-4-8-12 16,19 17-20-16,-14-9-4 0,5 11 1 15,-11-7-2-15</inkml:trace>
  <inkml:trace contextRef="#ctx0" brushRef="#br1" timeOffset="44268.532">24114 4408 124 0,'-15'22'44'0,"-7"-16"-1"16,11 1-2-16,0-9-42 16,11 2-2-16,-8-12-1 15,2-2-8-15,17 16-17 16,-14-14-13-16,3 12 0 15,-2-14 0-15,2 14 0 16</inkml:trace>
  <inkml:trace contextRef="#ctx0" brushRef="#br2" timeOffset="359855.5826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<inkml:trace contextRef="#ctx0" brushRef="#br2" timeOffset="360113.5974">2023 6237 89 0,'0'0'37'0,"-4"-13"-1"0,4 13 1 15,-18 23-33-15,10 1 0 16,-4 6-1-16,-2 11-2 16,0 7 0-16,1 5 1 15,1 0-2-15,4-1-1 16,7-5-4-16,-5-17-20 15,18-7-11-15,2-21 0 16,9-12-1-16,0-20-2 16</inkml:trace>
  <inkml:trace contextRef="#ctx0" brushRef="#br2" timeOffset="360280.6066">2072 5987 100 0,'-30'-2'38'15,"8"12"-1"-15,1-1-2 16,7 8-36-16,11 1-6 15,3-18-28-15,18 14-1 16,9-15 0-16,15 2-1 16</inkml:trace>
  <inkml:trace contextRef="#ctx0" brushRef="#br2" timeOffset="360786.6359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<inkml:trace contextRef="#ctx0" brushRef="#br2" timeOffset="361117.6546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<inkml:trace contextRef="#ctx0" brushRef="#br2" timeOffset="361949.7024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<inkml:trace contextRef="#ctx0" brushRef="#br2" timeOffset="362283.7215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<inkml:trace contextRef="#ctx0" brushRef="#br2" timeOffset="362517.7349">6174 6113 114 0,'-23'6'40'0,"-15"-5"2"15,3 18-4-15,-10-2-34 16,2 7-1-16,5 7 0 15,4 6-1-15,8 3-1 16,16 0 0-16,14 1-1 0,11-8-1 16,18-4-2-16,18-9-1 15,15-4-7-15,0-24-25 16,20 1-5-16,-13-21 1 15,11-5-2-15</inkml:trace>
  <inkml:trace contextRef="#ctx0" brushRef="#br2" timeOffset="362717.7463">6614 5690 92 0,'-25'25'40'0,"5"22"2"15,-9 7-1-15,13 12-31 16,-3 10-4-16,7 10-3 0,8-2 0 15,5-6-2-15,8-2-2 16,7-12-4-16,15 0-25 16,-6-27-10-16,15-8 1 15,-6-20-2-15,10-8 1 16</inkml:trace>
  <inkml:trace contextRef="#ctx0" brushRef="#br2" timeOffset="362980.7613">6835 6092 115 0,'-47'5'41'16,"6"14"1"-16,-7-6-1 0,12 5-37 16,2-3 0-16,11 0-2 15,11 0-1-15,12-2 1 16,10 1-1-16,8 1 1 15,7 1-2-15,2 3 0 16,4 2 0-16,4 1 0 16,-1 3 0-16,-2-4 0 15,2 1-7-15,-3-9-8 16,13 12-18-16,-10-15-9 15,9 2 0-15,-6-9-2 16</inkml:trace>
  <inkml:trace contextRef="#ctx0" brushRef="#br2" timeOffset="363352.7826">8049 6158 106 0,'20'-1'40'0,"-20"1"0"15,21 15-1-15,-22 5-37 0,-1 8 0 16,-4 9-1-16,-2 6 0 15,2 3-1-15,-3 1-2 16,12 3-1-16,-1-19-5 16,20 1-29-16,-2-19-1 15,11-7 0-15,-1-17-2 16</inkml:trace>
  <inkml:trace contextRef="#ctx0" brushRef="#br2" timeOffset="363499.791">8106 5868 112 0,'-24'-2'36'0,"10"10"-1"0,14-8-7 16,0 0-63-16,30 15 0 15,9-14-3-15,18 7 1 16</inkml:trace>
  <inkml:trace contextRef="#ctx0" brushRef="#br2" timeOffset="363782.8072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<inkml:trace contextRef="#ctx0" brushRef="#br2" timeOffset="364362.8404">10203 5816 98 0,'-11'-15'35'15,"-13"3"3"-15,-4 15 0 16,-19 6-35-16,-3 12 1 16,-9 12 2-16,-2 10-4 15,-4 13 3-15,3 4 0 0,4 3-1 16,11 1-2-16,12-3 1 15,18-3-2-15,14-2-3 16,17-12-1-16,23-4-5 16,11-19-17-16,28 1-14 15,3-17 0-15,20 1 1 16,-7-17-2-16</inkml:trace>
  <inkml:trace contextRef="#ctx0" brushRef="#br2" timeOffset="364739.8616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<inkml:trace contextRef="#ctx0" brushRef="#br2" timeOffset="364934.8731">11241 5626 105 0,'-41'49'42'0,"-13"11"0"16,3 24-1-16,10 2-37 16,1 7 0-16,10-6-2 15,13-7-3-15,22-4-2 0,11-20-12 16,23 1-23-16,5-26-1 15,18-6 0-15,1-18-3 16</inkml:trace>
  <inkml:trace contextRef="#ctx0" brushRef="#br2" timeOffset="365187.8876">11652 6063 113 0,'-29'-17'40'0,"-1"16"1"16,-13-4-1-16,6 12-35 15,-10 8 0-15,1 9-2 0,1 7 0 16,6 9-1-16,8 1-1 16,10 0 1-16,15-2-2 15,12-9-2-15,20-4-1 16,16-13-1-16,16-3-5 15,-1-21-15-15,19 3-15 16,-5-19-1-16,9 2 1 16,-13-13-2-16</inkml:trace>
  <inkml:trace contextRef="#ctx0" brushRef="#br2" timeOffset="365362.8976">11921 6059 115 0,'-23'30'38'0,"-11"0"3"15,10 15-3-15,-8-2-34 0,14 5 0 16,3-3-3-16,9-4-1 15,12-5-2-15,4-11-1 16,15-2-10-16,-3-22-24 16,15-1-3-16,-8-19 1 15,12-3-1-15</inkml:trace>
  <inkml:trace contextRef="#ctx0" brushRef="#br2" timeOffset="365489.9049">12030 5815 93 0,'0'0'32'15,"-14"12"-23"-15,9-2-8 16,8 12-33-16,5-11-1 0</inkml:trace>
  <inkml:trace contextRef="#ctx0" brushRef="#br2" timeOffset="365890.927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<inkml:trace contextRef="#ctx0" brushRef="#br2" timeOffset="366351.9542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<inkml:trace contextRef="#ctx0" brushRef="#br2" timeOffset="367081.9959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<inkml:trace contextRef="#ctx0" brushRef="#br2" timeOffset="367773.0355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<inkml:trace contextRef="#ctx0" brushRef="#br2" timeOffset="368224.0612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<inkml:trace contextRef="#ctx0" brushRef="#br2" timeOffset="368885.0991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<inkml:trace contextRef="#ctx0" brushRef="#br2" timeOffset="369432.1303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<inkml:trace contextRef="#ctx0" brushRef="#br2" timeOffset="369627.141">19153 5404 102 0,'-11'-3'39'15,"-18"16"1"-15,5 29-2 16,-14 9-35-16,5 14 1 16,-1 8-1-16,6 5 0 15,5 3-1-15,5-5-2 0,14-1-1 16,0-14-5-16,20 1-15 15,-12-21-18-15,12-6 0 16,-10-19-1-16,7-6 0 16</inkml:trace>
  <inkml:trace contextRef="#ctx0" brushRef="#br2" timeOffset="369815.1518">18811 5858 115 0,'0'0'41'0,"-21"8"1"16,26 7-1-16,5-1-35 15,19-8-5-15,16-4 0 0,12-2-3 16,16 2-5-16,0-14-14 16,21 9-17-16,-11-8-2 15,10 5-1-15,-15-7-1 16</inkml:trace>
  <inkml:trace contextRef="#ctx0" brushRef="#br2" timeOffset="370165.1723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<inkml:trace contextRef="#ctx0" brushRef="#br2" timeOffset="377803.6092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<inkml:trace contextRef="#ctx0" brushRef="#br2" timeOffset="378418.6443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<inkml:trace contextRef="#ctx0" brushRef="#br2" timeOffset="378965.6756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<inkml:trace contextRef="#ctx0" brushRef="#br2" timeOffset="379162.6866">13077 7022 110 0,'-13'26'39'0,"-7"-3"1"16,7 14-1-16,-8 8-34 15,6 1-3-15,-2 0 0 16,5 4-2-16,1 2 0 16,2-4-4-16,9-1-2 15,-5-15-9-15,18 0-23 16,-11-16-2-16,16-7 1 0,-9-16-2 15</inkml:trace>
  <inkml:trace contextRef="#ctx0" brushRef="#br2" timeOffset="379336.6969">12934 7253 129 0,'-16'11'43'0,"21"7"-3"16,-5-18-1-16,32 13-37 15,9-9-3-15,9-10-5 16,18 11-19-16,-5-21-16 15,12 5 0-15,-13-10 0 16,9 4-2-16</inkml:trace>
  <inkml:trace contextRef="#ctx0" brushRef="#br1" timeOffset="408615.3715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<inkml:trace contextRef="#ctx0" brushRef="#br1" timeOffset="409065.3972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<inkml:trace contextRef="#ctx0" brushRef="#br1" timeOffset="409817.4403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<inkml:trace contextRef="#ctx0" brushRef="#br1" timeOffset="410328.4695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<inkml:trace contextRef="#ctx0" brushRef="#br1" timeOffset="410529.481">18593 7169 119 0,'0'0'40'15,"-3"20"2"-15,3-20-2 16,37-1-38-16,3-4-1 15,9-2-4-15,17 8-18 16,-7-15-17-16,9 5-3 16,-8-8 0-16,2 4-2 15</inkml:trace>
  <inkml:trace contextRef="#ctx0" brushRef="#br3" timeOffset="420728.0643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<inkml:trace contextRef="#ctx0" brushRef="#br3" timeOffset="421114.0864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<inkml:trace contextRef="#ctx0" brushRef="#br3" timeOffset="421597.114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<inkml:trace contextRef="#ctx0" brushRef="#br3" timeOffset="421963.1349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<inkml:trace contextRef="#ctx0" brushRef="#br3" timeOffset="422497.1655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<inkml:trace contextRef="#ctx0" brushRef="#br4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<inkml:trace contextRef="#ctx0" brushRef="#br4" timeOffset="436768.981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<inkml:trace contextRef="#ctx0" brushRef="#br4" timeOffset="437376.0165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<inkml:trace contextRef="#ctx0" brushRef="#br4" timeOffset="437715.0359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<inkml:trace contextRef="#ctx0" brushRef="#br4" timeOffset="438127.0595">3308 10911 88 0,'0'-11'37'0,"0"11"1"16,0 0 0-16,6 17-31 15,-15 13-5-15,2 9-1 16,-7 8-1-16,2 9 0 0,-1 4 0 16,2 0-1-16,5-6 0 15,6-7-2-15,9-11-1 16,1-20-6-16,17-5-27 15,-3-20 0-15,8-7-1 16,-7-20 0-16</inkml:trace>
  <inkml:trace contextRef="#ctx0" brushRef="#br4" timeOffset="438311.07">3341 10917 105 0,'-12'2'39'0,"12"-2"1"15,0 0-2-15,16-8-34 16,13-1-2-16,14-6-2 15,7-2-1-15,8 0-3 0,-6-4-6 16,8 15-25-16,-21-2-5 16,-1 16 2-16,-19-1-3 15</inkml:trace>
  <inkml:trace contextRef="#ctx0" brushRef="#br4" timeOffset="438481.0797">3310 11222 91 0,'-26'15'41'0,"15"-1"-1"15,11-14-1-15,19-12-36 16,13-10-1-16,16-5-1 16,10-1-3-16,-2-6-5 0,16 11-29 15,-18-6-2-15,0 15 0 16,-19 0-1-16</inkml:trace>
  <inkml:trace contextRef="#ctx0" brushRef="#br4" timeOffset="438678.091">3292 11473 99 0,'-30'22'40'16,"24"-4"1"-16,6-18-5 16,29-17-34-16,14-5-1 15,10-6-2-15,14-3-1 16,0-4-3-16,11 8-6 15,-12-9-27-15,11 15 0 0,-16-3-1 16,1 11-1-16</inkml:trace>
  <inkml:trace contextRef="#ctx0" brushRef="#br4" timeOffset="439129.116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<inkml:trace contextRef="#ctx0" brushRef="#br4" timeOffset="439517.139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<inkml:trace contextRef="#ctx0" brushRef="#br4" timeOffset="439871.1592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<inkml:trace contextRef="#ctx0" brushRef="#br4" timeOffset="440027.1682">5778 10856 107 0,'-31'5'39'0,"11"27"2"15,-14 1-4-15,6 18-34 16,-2 6 0-16,7 6-3 15,2 2 0-15,5-3-4 16,10 1-1-16,0-15-6 16,16 8-19-16,-11-25-9 15,10-3-2-15,-9-28 1 16</inkml:trace>
  <inkml:trace contextRef="#ctx0" brushRef="#br4" timeOffset="440336.185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<inkml:trace contextRef="#ctx0" brushRef="#br4" timeOffset="441233.2371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<inkml:trace contextRef="#ctx0" brushRef="#br4" timeOffset="441388.246">6238 10557 117 0,'-70'24'43'0,"3"-6"-1"15,15 1-6-15,22 2-58 16,10-22-17-16,20 1-4 16,10 3 1-16,10 1-2 15</inkml:trace>
  <inkml:trace contextRef="#ctx0" brushRef="#br4" timeOffset="442786.326">407 12088 51 0,'2'-15'34'15,"-2"15"1"-15,0 0-1 16,10 20-25-16,-12 4 0 15,6 20-1-15,-7 3-2 16,5 14-1-16,-5 3-1 16,0 7-1-16,-1 1-1 15,-1-5-2-15,-1-3 0 16,-1-7-3-16,4-8-1 0,-6-15-8 15,17-1-24-15,-11-22 0 16,3-11-1-16,13-6 2 16</inkml:trace>
  <inkml:trace contextRef="#ctx0" brushRef="#br4" timeOffset="442950.3353">397 12550 85 0,'-8'-22'38'16,"-12"-4"0"-16,10 20-2 16,-6-5-29-16,16 11-2 15,0 0-2-15,18-14 0 16,6 5-2-16,10-7-1 15,15-5-3-15,3-11-4 0,16 5-12 16,-5-18-20 0,6 4 1-16,-12-10-2 0,6 8 1 15</inkml:trace>
  <inkml:trace contextRef="#ctx0" brushRef="#br4" timeOffset="443139.3462">793 12013 92 0,'-38'49'39'16,"12"17"0"-16,-6-6-7 15,11 11-28-15,3-1 0 16,10 0-3-16,4-5-1 16,9-8-1-16,11-8-3 15,-1-13-5-15,23 2-27 16,-9-18-2-16,17-1 0 0,-11-17-1 15</inkml:trace>
  <inkml:trace contextRef="#ctx0" brushRef="#br4" timeOffset="443634.3745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<inkml:trace contextRef="#ctx0" brushRef="#br4" timeOffset="444672.433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<inkml:trace contextRef="#ctx0" brushRef="#br4" timeOffset="445121.4595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<inkml:trace contextRef="#ctx0" brushRef="#br4" timeOffset="445460.4789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<inkml:trace contextRef="#ctx0" brushRef="#br4" timeOffset="445674.4912">4440 11669 106 0,'-27'32'43'0,"-12"13"-1"0,6 23-2 16,-6 5-37-16,9 11-2 16,4 1 0-16,9 3-2 15,10-3-2-15,7-12-3 16,14 1-5-16,1-28-10 15,20 1-19-15,-7-25 1 16,14-7-4-16,-6-22 2 16</inkml:trace>
  <inkml:trace contextRef="#ctx0" brushRef="#br4" timeOffset="446254.5243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<inkml:trace contextRef="#ctx0" brushRef="#br4" timeOffset="446518.5394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<inkml:trace contextRef="#ctx0" brushRef="#br4" timeOffset="446932.5631">5927 12153 70 0,'-19'-1'39'16,"3"5"1"-16,-14-5 1 0,5 8-28 15,-15 1-5-15,7 11-1 16,-10 4-1-16,5 9-1 16,0 2-2-16,9 6 0 15,7-1-1-15,11-1 0 16,12-4-3-16,11-11-1 15,16-7-3-15,3-23-8 16,26 7-10-16,-14-28-11 16,20 1-7-16,-6-17-3 15,6-2 2-15</inkml:trace>
  <inkml:trace contextRef="#ctx0" brushRef="#br4" timeOffset="447983.6232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<inkml:trace contextRef="#ctx0" brushRef="#br4" timeOffset="448156.6331">6544 12133 95 0,'-14'0'40'16,"1"-4"0"-16,13 4 0 16,0 0-37-16,31 1-2 15,3-7-1-15,11-2-2 16,9 2-2-16,3-7-6 15,18 13-28-15,-17-6 0 16,6 12-2-16,-12-8-1 16</inkml:trace>
  <inkml:trace contextRef="#ctx0" brushRef="#br4" timeOffset="448429.6486">7186 11996 85 0,'-22'13'39'0,"-9"-2"0"16,1 22-3-16,-11-7-28 16,7 13-2-16,-3-1-2 15,8 6 0-15,6-2-2 16,11-4-1-16,11-6-1 15,11-8 0-15,17-10-1 16,9-14-3-16,17-7-3 16,-2-20-8-16,16 4-24 0,-10-16 1 15,2 5-3-15,-11-8 2 16</inkml:trace>
  <inkml:trace contextRef="#ctx0" brushRef="#br4" timeOffset="448600.6585">7405 12109 87 0,'-18'20'39'0,"5"11"1"16,-5-6 1-16,12 6-35 15,-6-3-2-15,5-3-1 16,4-1-1-16,3-7-1 16,4-4-3-16,-4-13-4 15,27 2-19-15,-17-21-14 16,14 1-1-16,-9-16-1 15,9 0 1-15</inkml:trace>
  <inkml:trace contextRef="#ctx0" brushRef="#br4" timeOffset="448742.6666">7346 11775 92 0,'-23'-8'40'0,"-2"3"-1"16,11 13 0-16,9 6-43 16,5-14-21-16,14 23-14 15,6-9-1-15,17 7 1 16,1-5-1-16</inkml:trace>
  <inkml:trace contextRef="#ctx0" brushRef="#br4" timeOffset="449095.686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<inkml:trace contextRef="#ctx0" brushRef="#br4" timeOffset="449479.7088">8340 11879 80 0,'12'-5'40'0,"-2"14"-1"15,-10-9 2-15,13 32-37 16,-13-4-1-16,5 10 0 16,-7 7-2-16,1 8 0 0,-2 3-1 15,-1-2-3 1,7 1-3-16,-10-20-13 0,15 4-20 15,-6-19 0-15,11-8-1 16,-13-12 0-16</inkml:trace>
  <inkml:trace contextRef="#ctx0" brushRef="#br4" timeOffset="449629.7174">8390 12113 96 0,'-15'-22'42'16,"15"22"2"-16,-14-22-2 16,14 22-36-16,19-12-3 15,4 7-2-15,12 2-4 16,2-13-12-16,22 15-17 15,-8-15-9-15,10 8-2 16,-7-10-1-16</inkml:trace>
  <inkml:trace contextRef="#ctx0" brushRef="#br4" timeOffset="450385.7606">9494 11412 62 0,'-5'-12'38'15,"-19"9"-1"-15,-4 20 2 16,-25 5-30-16,2 19 0 0,-19 2-1 16,8 18 1-16,-9-1-3 15,8 9-2-15,5-5-1 16,12-1-1-16,15-5 0 15,13-6-3-15,20-5 1 16,14-11-5-16,21-8 1 16,11-14-3-16,24 6-14 15,-4-24-18-15,15 1-1 16,-2-14 0-16,2-2 1 15</inkml:trace>
  <inkml:trace contextRef="#ctx0" brushRef="#br4" timeOffset="450767.7825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<inkml:trace contextRef="#ctx0" brushRef="#br4" timeOffset="450951.793">10179 11302 96 0,'-35'3'41'0,"8"42"0"15,-12 13 0-15,3 18-34 16,-6 12-3-16,10 5-2 16,5 3-2-16,14-5-1 15,15-9-3-15,10-17-7 16,27 0-18-16,-6-28-14 15,20-5 2-15,-2-19-1 16</inkml:trace>
  <inkml:trace contextRef="#ctx0" brushRef="#br4" timeOffset="451199.8072">10431 11858 92 0,'-24'-20'41'0,"1"12"3"15,-11-3-2-15,-1 13-34 0,2 3-2 16,0 10-2-16,1 4-2 15,5 8-1-15,3 6 1 16,8 2-4-16,9 3 3 16,7-5-4-16,8 1 3 15,11-8-3-15,9-2-1 16,2-19-8-16,20 6-14 15,-13-23-15-15,15-2 0 16,-6-15-2-16,6 0 2 16</inkml:trace>
  <inkml:trace contextRef="#ctx0" brushRef="#br4" timeOffset="451401.8186">10627 11787 102 0,'-28'-3'42'0,"12"19"-1"16,-12 1 1-16,15 13-40 15,-9 6 2-15,5 9-3 16,0 4 1-16,5 4-3 15,5-1 1-15,8-3-1 16,8-5-1-16,5-14-3 16,13-4-6-16,-5-31-14 15,21 0-16-15,-8-24 0 16,7-5 0-16,-7-16 1 15</inkml:trace>
  <inkml:trace contextRef="#ctx0" brushRef="#br4" timeOffset="451537.8265">10725 11634 94 0,'-23'-15'39'0,"-3"4"0"15,8 16-1-15,2 2-38 16,16-7-5-16,3 24-24 16,-3-24-11-16,28 21 2 15,-9-14-3-15</inkml:trace>
  <inkml:trace contextRef="#ctx0" brushRef="#br4" timeOffset="451912.8476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<inkml:trace contextRef="#ctx0" brushRef="#br4" timeOffset="452408.8763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<inkml:trace contextRef="#ctx0" brushRef="#br4" timeOffset="453188.921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<inkml:trace contextRef="#ctx0" brushRef="#br4" timeOffset="453878.9604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<inkml:trace contextRef="#ctx0" brushRef="#br4" timeOffset="454994.0242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<inkml:trace contextRef="#ctx0" brushRef="#br4" timeOffset="455525.0546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<inkml:trace contextRef="#ctx0" brushRef="#br4" timeOffset="455714.0654">15574 11341 100 0,'-17'16'41'0,"-12"18"0"16,6 28 2-16,-6 10-38 15,1 5-2-15,5 4 0 16,6-3-3-16,7-5 0 16,7-11-3-16,9-11-2 15,-2-20-9-15,21-5-6 16,-25-26-10-16,34-1-10 15,-21-17-1-15,6-4 1 16,-10-17 1-16</inkml:trace>
  <inkml:trace contextRef="#ctx0" brushRef="#br4" timeOffset="455895.0757">15398 11643 109 0,'-17'12'44'16,"-5"-4"-2"-16,17 10 2 16,5-18-41-16,19 17 0 15,4-14-4-15,9-3-2 16,10 1-1-16,3-5-4 15,17 8-9-15,-16-15-9 16,18 13-12-16,-19-9-4 16,6 9 1-16,-14-6 0 15</inkml:trace>
  <inkml:trace contextRef="#ctx0" brushRef="#br4" timeOffset="456202.0933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<inkml:trace contextRef="#ctx0" brushRef="#br4" timeOffset="457066.1426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<inkml:trace contextRef="#ctx0" brushRef="#br5" timeOffset="461143.3759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<inkml:trace contextRef="#ctx0" brushRef="#br5" timeOffset="461641.4044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<inkml:trace contextRef="#ctx0" brushRef="#br5" timeOffset="461925.4207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<inkml:trace contextRef="#ctx0" brushRef="#br5" timeOffset="462473.452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<inkml:trace contextRef="#ctx0" brushRef="#br5" timeOffset="463103.48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<inkml:trace contextRef="#ctx0" brushRef="#br5" timeOffset="467003.7111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<inkml:trace contextRef="#ctx0" brushRef="#br5" timeOffset="467318.7291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<inkml:trace contextRef="#ctx0" brushRef="#br5" timeOffset="467507.7399">20303 11476 95 0,'0'0'37'15,"-9"13"1"-15,-12 4-1 16,-1 10-33-16,1 4-1 16,3 6 2-16,-1 1-3 15,4 3 2-15,2-5-4 16,7-3 0-16,8-6-3 15,1-16-5-15,18 1-20 16,-8-21-12-16,11-3 3 16,-4-18-4-16</inkml:trace>
  <inkml:trace contextRef="#ctx0" brushRef="#br5" timeOffset="467664.7486">20287 11385 82 0,'-13'-24'37'16,"-10"-2"0"-16,11 15 0 15,-5 1-29-15,17 10-4 16,0 0-3-16,0 0-4 15,17 18-15-15,4-15-18 16,13 8 0-16,-2-8-2 16,11 5 2-16</inkml:trace>
  <inkml:trace contextRef="#ctx0" brushRef="#br5" timeOffset="468016.7691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<inkml:trace contextRef="#ctx0" brushRef="#br5" timeOffset="468408.7915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<inkml:trace contextRef="#ctx0" brushRef="#br5" timeOffset="468633.8044">21110 11444 94 0,'-4'-16'38'15,"-14"-2"1"-15,18 18-1 16,-26 0-32-16,13 14-2 16,-2 6 0-16,1 10-1 0,1 3-1 15,2 11 2-15,0 6-2 16,0 3 1-16,0 1-3 15,3-3-2-15,6-6 0 16,0-10-4-16,10-3-3 16,-8-32-23-16,28 4-8 15,-5-26-1-15,14-4 1 16,-5-17 2-16</inkml:trace>
  <inkml:trace contextRef="#ctx0" brushRef="#br5" timeOffset="468791.8134">21148 11227 98 0,'-27'-8'37'16,"7"14"0"-16,-2-2-2 0,3 3-37 16,19 11-17-16,0-18-18 15,19 19 1-15,-6-10-2 16,10 5 0-16</inkml:trace>
  <inkml:trace contextRef="#ctx0" brushRef="#br5" timeOffset="469235.838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<inkml:trace contextRef="#ctx0" brushRef="#br5" timeOffset="469586.8586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<inkml:trace contextRef="#ctx0" brushRef="#br5" timeOffset="470481.9101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<inkml:trace contextRef="#ctx0" brushRef="#br5" timeOffset="477532.3133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<inkml:trace contextRef="#ctx0" brushRef="#br5" timeOffset="478353.3603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<inkml:trace contextRef="#ctx0" brushRef="#br5" timeOffset="478787.3851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<inkml:trace contextRef="#ctx0" brushRef="#br5" timeOffset="479042.3997">24759 10850 98 0,'3'-28'41'16,"-14"11"-2"-16,11 17 0 15,-26 15-33-15,13 7-3 16,-3 11-1-16,4 10-1 16,-1 7 0-16,1 7-1 15,1 3 0-15,4 8 0 16,0 0 0-16,3 3-1 15,1-8 0-15,-2-3 0 16,3-6-4-16,-1-13-6 16,17-1-26-16,-12-22-2 0,19-4-1 15,-1-21 0-15</inkml:trace>
  <inkml:trace contextRef="#ctx0" brushRef="#br5" timeOffset="479297.4143">25109 10850 103 0,'-8'-29'37'16,"8"29"5"-16,-15-10-10 16,10 27-26-16,-6 10-2 15,0 13-2-15,-1 6-1 16,-1 8 0-16,-1 6-1 15,3 5 0-15,-3 2-1 0,1 1-1 16,1-1 0-16,1-9-2 16,4-1-3-16,-5-22-15 15,17 4-18-15,-10-20 2 16,14-4-2-16,-9-15 1 15</inkml:trace>
  <inkml:trace contextRef="#ctx0" brushRef="#br5" timeOffset="479524.4273">24925 11154 92 0,'-25'-18'41'0,"7"13"-1"16,-1-2 1-16,19 7-30 15,-7 14-6-15,21-8-1 16,8-4-1-16,17-2-1 0,8-1 0 15,7-2-1-15,4-1-1 16,0-2-3-16,2 3-2 16,-14-6-9-16,9 12-25 15,-29-5-3-15,3 9 0 16,-15-5-1-16</inkml:trace>
  <inkml:trace contextRef="#ctx0" brushRef="#br5">25209 11460 114 0,'-22'5'42'0,"22"-5"-1"15,-21-4-5-15,12-14-60 16</inkml:trace>
  <inkml:trace contextRef="#ctx0" brushRef="#br5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<inkml:trace contextRef="#ctx0" brushRef="#br6" timeOffset="700591.0716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<inkml:trace contextRef="#ctx0" brushRef="#br6" timeOffset="700810.0839">1956 13711 68 0,'0'0'36'0,"-3"-21"-1"16,3 21 2-16,10 2-33 15,6 2-2-15,4-4 0 16,8-1-1-16,7-5 0 15,3-6-2-15,9-4-3 16,3-16-9-16,10 0-22 16,-4-16 0-16,5 2-2 15,-7-9 1-15</inkml:trace>
  <inkml:trace contextRef="#ctx0" brushRef="#br6" timeOffset="701010.0954">2458 13116 81 0,'-19'71'39'15,"-4"6"-1"-15,12 19 0 16,-5 1-35-16,10 6 0 16,3-4-1-16,10-4-1 15,2-10-2-15,5-10-2 16,13-2-12-16,-2-29-24 15,16-4 0-15,-5-18-2 16,8-6 0-16</inkml:trace>
  <inkml:trace contextRef="#ctx0" brushRef="#br6" timeOffset="701868.1446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<inkml:trace contextRef="#ctx0" brushRef="#br6" timeOffset="702661.1895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<inkml:trace contextRef="#ctx0" brushRef="#br6" timeOffset="706044.3835">2803 13965 73 0,'0'0'40'16,"-28"-2"-1"-16,18 6 1 15,-12-6-35-15,11 0-1 0,11 2-2 16,-15-8-2-16,15 8-6 16,5-19-31-16,15 10-1 15,-3-6-3-15,7 2 1 16</inkml:trace>
  <inkml:trace contextRef="#ctx0" brushRef="#br6" timeOffset="707345.4579">5443 13272 54 0,'8'-20'38'0,"4"8"-1"16,-9 2 1-16,11 18-30 0,-15 7-2 15,7 20-2-15,-9 11-1 16,3 18 0-16,-4 11-1 16,-3 13-1-16,-2 3-1 15,-2-1 0-15,2-5-1 16,-2-8-3-16,8-11-1 15,-6-25-12-15,14-4-20 16,-6-25-1-16,1-12-2 16,11-9 2-16</inkml:trace>
  <inkml:trace contextRef="#ctx0" brushRef="#br6" timeOffset="707525.4682">5174 13636 81 0,'-16'-3'42'0,"16"3"-2"16,17 4 1-16,4-7-37 15,27-11-1-15,13-5-2 16,11 0-2-16,3-14-24 16,10 15-15-16,-10-7 0 15,-2 10-3-15,-14 1 1 16</inkml:trace>
  <inkml:trace contextRef="#ctx0" brushRef="#br6" timeOffset="709079.5571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<inkml:trace contextRef="#ctx0" brushRef="#br6" timeOffset="710463.6362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<inkml:trace contextRef="#ctx0" brushRef="#br6" timeOffset="711747.7092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<inkml:trace contextRef="#ctx0" brushRef="#br6" timeOffset="713654.818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<inkml:trace contextRef="#ctx0" brushRef="#br6" timeOffset="714248.8527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<inkml:trace contextRef="#ctx0" brushRef="#br6" timeOffset="715480.9232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<inkml:trace contextRef="#ctx0" brushRef="#br6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inkml:trace contextRef="#ctx0" brushRef="#br6" timeOffset="722200.3075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<inkml:trace contextRef="#ctx0" brushRef="#br6" timeOffset="722687.3354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<inkml:trace contextRef="#ctx0" brushRef="#br6" timeOffset="723299.3704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<inkml:trace contextRef="#ctx0" brushRef="#br6" timeOffset="724130.4179">15175 12880 71 0,'0'-17'38'0,"0"17"-2"0,-5-15 1 16,5 15-33-16,-14 0 0 16,10 11 0-16,-2 10-1 15,5 11-1-15,-2 12 0 16,7 6 1-16,-2 9-2 15,3 9 0-15,-1 3 0 16,3-3-1-16,0-5-2 16,-2-9-1-16,2-5-1 15,-6-18-6-15,11 1-28 16,-14-22 1-16,2-10-2 15,0 0 2-15</inkml:trace>
  <inkml:trace contextRef="#ctx0" brushRef="#br6" timeOffset="724310.4282">14985 13153 83 0,'-15'-5'40'16,"4"-2"-1"-16,11 7 2 16,25-2-35-16,15 2-1 15,13-7-2-15,11-3-2 16,11-1-3-16,2-9-8 15,9 10-28-15,-10-5-2 16,-1 10 0-16,-13-5-2 16</inkml:trace>
  <inkml:trace contextRef="#ctx0" brushRef="#br6" timeOffset="840273.0609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<inkml:trace contextRef="#ctx0" brushRef="#br6" timeOffset="840444.0706">22023 12596 78 0,'-17'2'38'0,"-3"-2"0"16,20 0 0-16,-15 14-29 15,28-7-3-15,5-7-2 16,20-4-1-16,9-5-4 15,10-10-8-15,17 4-28 16,-1-11 0-16,10 8-2 16,-10-5 1-16</inkml:trace>
  <inkml:trace contextRef="#ctx0" brushRef="#br6" timeOffset="841233.115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<inkml:trace contextRef="#ctx0" brushRef="#br6" timeOffset="841662.1404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<inkml:trace contextRef="#ctx0" brushRef="#br6" timeOffset="841871.1523">24681 11911 96 0,'-21'28'38'16,"-10"3"2"-16,10 17-2 15,1 1-34-15,4 8-1 16,2 2-1-16,1 1 1 15,3-1-2-15,-2-5-1 16,4 5-4-16,-6-21-11 16,14 9-20-16,-14-16-4 15,12 2 0-15,-10-17-2 16</inkml:trace>
  <inkml:trace contextRef="#ctx0" brushRef="#br6" timeOffset="842082.1644">24389 12271 102 0,'-15'4'39'0,"-5"1"0"16,10 10-2-16,10-15-35 15,-4 16-1-15,21-14-2 16,10-5-1-16,14 1-3 15,3-16-8-15,21 14-24 16,-12-11-1-16,9 10 0 16,-8-7-2-16</inkml:trace>
  <inkml:trace contextRef="#ctx0" brushRef="#br6" timeOffset="842698.1991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<inkml:trace contextRef="#ctx0" brushRef="#br6" timeOffset="843538.2476">22769 13199 59 0,'0'0'36'15,"-2"11"-2"-15,7 9 1 16,-7-1-24-16,12 15-5 15,-9 2-1-15,5 13-1 16,-7 2-2-16,-3 9-1 16,-1 1-1-16,0-4-2 15,-2 0-2-15,-6-16-10 16,9-1-21-16,-4-16 0 15,8-6-2-15,0-18 1 16</inkml:trace>
  <inkml:trace contextRef="#ctx0" brushRef="#br6" timeOffset="843705.2572">22637 13492 79 0,'-19'-9'39'16,"19"9"-2"-16,-9 12 1 16,22 1-31-16,10-5-3 15,16-2-2-15,14-6-2 16,11-16-11-16,18 3-26 15,6-15 0-15,16 2-3 16,-8-12 1-16</inkml:trace>
  <inkml:trace contextRef="#ctx0" brushRef="#br6" timeOffset="844050.2768">23621 13137 75 0,'4'-21'37'16,"-5"-3"0"-16,6 10 1 15,-6-2-33-15,1 16 0 16,0 0-1-16,-3 17 0 16,-2 10-1-16,-1 17 0 0,-3 7-1 15,-2 13-1-15,2 7 0 16,1 6 0-16,2 4-2 15,0-5-2-15,6 0-3 16,-2-21-10-16,10 3-22 16,-3-20 0-16,8-4-1 15,-6-19 1-15</inkml:trace>
  <inkml:trace contextRef="#ctx0" brushRef="#br6" timeOffset="844238.2872">23614 13543 80 0,'-11'-17'38'15,"11"17"-1"-15,0 0 0 0,5-12-31 16,9 6-3-16,8-7-2 16,13-3-3-16,3-10-3 15,19 5-10-15,-2-19-23 16,12 3 3-16,-9-12-3 15,5 8 2-15</inkml:trace>
  <inkml:trace contextRef="#ctx0" brushRef="#br6" timeOffset="844433.2988">24105 12912 90 0,'-20'37'40'16,"-10"2"-2"-16,9 17 3 15,-8 8-35-15,10 4-2 0,0 2-2 16,5 3 0-16,4 0-3 15,2-4-2-15,8 1-6 16,-6-16-29-16,20 6-2 16,-6-18 0-16,19-2-1 15</inkml:trace>
  <inkml:trace contextRef="#ctx0" brushRef="#br6" timeOffset="844879.3244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<inkml:trace contextRef="#ctx0" brushRef="#br6" timeOffset="845440.3565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<inkml:trace contextRef="#ctx0" brushRef="#br6" timeOffset="849598.5939">1899 14595 56 0,'7'-16'39'0,"-8"-6"-2"15,7 8 2-15,-7 1-32 16,1 13 1-16,-5 12-2 15,-2 23 0-15,-12 13-2 16,-3 11-1-16,-5 1-1 16,8-6-1-16,14-14 1 0,17-38 0 15,36-47-3 1,38-52-4-16,58-36-31 0,27-50-3 15,35-20-2-15,6-24-3 16</inkml:trace>
  <inkml:trace contextRef="#ctx0" brushRef="#br6" timeOffset="851635.7108">8209 14097 56 0,'3'-12'40'15,"-3"12"-1"-15,0 0 1 16,-18 24-32-16,3-8-1 16,7 5-2-16,-1-6-1 15,10-5 0-15,13-18-2 16,21-17 0-16,25-25-3 15,19-35-29-15,30-10-9 16,6-19-1-16,7-7-1 0</inkml:trace>
  <inkml:trace contextRef="#ctx0" brushRef="#br6" timeOffset="853670.8272">9172 14051 49 0,'2'-13'39'15,"-2"13"-1"-15,0 0-1 16,13 6-26-16,-21 7-2 15,6 19-1-15,-17 4-2 16,4 10-2-16,-8-1-1 16,5-3-1-16,3-10 0 15,10-11-1-15,15-26 1 16,22-33-1-16,34-35-2 15,34-39-3-15,53-24-35 16,16-35 1-16,28-21-3 0,6-17-1 16</inkml:trace>
  <inkml:trace contextRef="#ctx0" brushRef="#br3" timeOffset="873595.9669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<inkml:trace contextRef="#ctx0" brushRef="#br3" timeOffset="874889.040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<inkml:trace contextRef="#ctx0" brushRef="#br3" timeOffset="892279.0355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<inkml:trace contextRef="#ctx0" brushRef="#br3" timeOffset="892806.0656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<inkml:trace contextRef="#ctx0" brushRef="#br3" timeOffset="893541.1077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<inkml:trace contextRef="#ctx0" brushRef="#br3" timeOffset="893684.1158">19660 13496 101 0,'2'21'41'0,"-2"-21"0"16,0 0-4-16,-20 7-43 16,9-24-30-16,17 6-3 15,-9-10-1-15,7 4-3 16</inkml:trace>
  <inkml:trace contextRef="#ctx0" brushRef="#br7" timeOffset="1.02093E6">389 13485 64 0,'0'0'37'15,"-23"-14"-2"-15,23 14 0 16,-15-7-30-16,15 7-1 16,0 0-1-16,0 0-1 15,23-14 1-15,7 2-2 16,12-8-1-16,10-1 1 15,9-4 0-15,11 1 0 16,4-2 0-16,7 7-1 16,-6 3 0-16,1 10 1 0,-12 7 0 15,-2 10 0-15,-15 6-1 16,-4 7 0-16,-11 7 0 15,-12 6 1-15,-7 4-1 16,-5 6 0-16,-10 1 0 16,-7 5 0-16,-6 2 1 15,-7 4-1-15,-8 3 0 16,-9 3 1-16,-10 5-1 15,-8 5-1-15,-6 3 1 16,-7 0 0-16,-4 0 1 16,1 0 0-16,2-8 1 15,10-5-1-15,9-12 0 16,12-13 1-16,14-11 0 15,15-12 0-15,22-11-2 0,11-10 0 16,14-6 0-16,13-3 0 16,15-3 0-16,12 1 0 15,4-2 0-15,5 3 0 16,2 1 1-16,-2 0 0 15,0 4-1-15,-1 0 0 16,-9 2 1-16,-7-1-1 16,-9 6 0-16,-9 0 0 15,-10-1 0-15,-8 3 1 16,-9 0-1-16,-9 3 1 15,-16-3-1-15,0 0-1 16,-2 15-1-16,2-15-1 16,-15 15-7-16,-3-14-28 15,12 9-2-15,-5-9-2 16,11-1 0-16</inkml:trace>
  <inkml:trace contextRef="#ctx0" brushRef="#br7" timeOffset="1.11876E6">2768 15162 39 0,'-9'-13'35'0,"-4"-2"1"15,13 15-1-15,-11-9-32 0,11 9 0 16,-8 19-1-16,3 11 0 15,-1 12-1-15,-3 15 1 16,-5 15-1-16,-3 13-1 16,-5 9 1-16,1-2-1 15,-2-9 2-15,3-8-2 16,5-20 2-16,6-13-2 15,5-28 1-15,4-14 1 16,21-48 1-16,0-7-2 16,3-21 1-16,3-15 1 15,1-13-1-15,2-8 1 16,-1 0-2-16,-2 8 1 15,-1 8-2-15,-3 16 4 16,-1 15-4-16,-1 21 1 0,-1 16-1 16,-1 19 1-16,2 18-1 15,2 21 0-15,4 14 0 16,3 18-1-16,0 22 1 15,6 14 0-15,-3 12-1 16,0 8 0-16,-5 2 0 16,-4-4-1-16,-4-8-1 15,-5-18-3-15,-2-9-8 16,-14-35-25-16,4-10 0 15,-13-33 1-15,10-3 0 16</inkml:trace>
  <inkml:trace contextRef="#ctx0" brushRef="#br7" timeOffset="1.11892E6">2840 15674 43 0,'-50'-14'37'0,"16"16"1"16,5-4-1-16,29 2-31 16,0 0-2-16,24-9-2 15,20-12-2-15,21-15-3 16,25-3-20-16,6-23-12 15,22-3-4-15,1-13 3 16</inkml:trace>
  <inkml:trace contextRef="#ctx0" brushRef="#br7" timeOffset="1.11946E6">4059 14904 46 0,'-12'0'39'0,"-5"-6"-1"15,17 6 0-15,-22 10-33 16,23 8 0-16,2 11-1 16,5 16-1-16,3 13-1 15,-1 17 1-15,0 14-2 16,-1 11-1-16,-2 6 1 15,-1 1-1-15,-4-5 0 16,3-5 0-16,-5-18 0 16,2-11-1-16,-1-17 1 15,1-18 1-15,0-15-1 16,-2-18 1-16,5-14-1 15,-2-12 0-15,-1-10 0 0,3-11 0 16,3-7 0-16,3-7 0 16,7-1 0-16,6 4 1 15,4 10-1-15,3 6 1 16,4 13-1-16,2 14 2 15,1 13-2-15,0 15 2 16,-3 11-2-16,-6 7-1 16,-6 6 1-16,-5 7-1 15,-11 5 1-15,-10 2-2 16,-14 1 3-16,-12-1-3 15,-8-5 3-15,-12-3-1 16,-5-9 0-16,-2-8-1 16,1-11-1-16,8-15-2 15,14-7-1-15,8-19-5 0,29 11-19 16,2-23-10-16,24 11-1 15,9-12 1-15</inkml:trace>
  <inkml:trace contextRef="#ctx0" brushRef="#br7" timeOffset="1.11988E6">5001 15588 33 0,'0'0'38'16,"-27"5"0"-16,-13 2-1 15,-7 16-29-15,-12 2-1 16,2 13-1-16,-5 5 0 0,1 9-1 16,5 1-1-16,8 3 0 15,11-5-1-15,18-5-2 16,15-10 0-16,19-15 0 15,17-15-1-15,15-19 1 16,9-14-1-16,7-12 0 16,2-8 0-16,-4-7 0 15,-6-1 0-15,-11 4 0 16,-13 7 0-16,-12 7 0 15,-10 13 1-15,-8 13-1 16,-1 11 0-16,-15 23 0 16,3 10 0-16,0 13-1 15,1 13 0-15,7 3 0 16,2 2-2-16,6-8-1 15,12-10-1-15,5-25-6 0,22-11-20 16,-6-41-7-16,18-16-3 16,-4-30 2-16</inkml:trace>
  <inkml:trace contextRef="#ctx0" brushRef="#br7" timeOffset="1.12006E6">5404 15030 63 0,'-25'45'41'0,"-11"22"-1"16,6 31 2-16,-2 6-37 15,2 11-3-15,8-3-1 16,5 0-3-16,15-8-2 0,4-17-4 16,27 0-16-1,-2-31-17-15,21-3 0 0,-2-27 1 16</inkml:trace>
  <inkml:trace contextRef="#ctx0" brushRef="#br7" timeOffset="1.12087E6">5911 15606 47 0,'-15'-9'41'0,"-13"-6"-1"16,7 14 0-16,-10-1-33 16,2 16-1-16,-7 4-3 15,1 20 1-15,-3 8-1 16,1 11-3-16,5 4 2 15,10 1-3-15,9-5 3 16,8-9-1-16,15-10 1 16,10-18-2-16,13-17 1 15,9-15 0-15,7-17 0 16,3-14-1-16,-1-6 1 15,-3-8-1-15,-8 2 0 16,-6 1 0-16,-11 7 0 16,-9 11 0-16,-12 8 0 15,-7 15-1-15,-6 12 2 0,-3 13-1 16,-3 11 0-16,1 8 0 15,2 9 0-15,5 3 1 16,4 3-1-16,7-1 0 16,8-7 0-16,10-7 0 15,6-11 0-15,9-13 0 16,6-12 0-16,5-10 0 15,0-11 0-15,1-8 0 16,1-4 0-16,-10-1 0 16,-4 1 0-16,-8 4 1 15,-7 5-1-15,-8 10 0 16,-11 19 0-16,0 0 0 15,-5 21 0-15,-7 12 0 16,-6 10 0-16,0 5 1 0,0 6-1 16,4 1 1-16,3-8-1 15,7-10 0-15,11-18 0 16,8-17 1-16,10-21-1 15,9-18 0-15,7-15 1 16,5-11 0-16,1-7 0 16,-2-2 0-16,-3 9 0 15,-8 6 1-15,-9 18 0 16,-8 16-1-16,-17 23 0 15,5 14-1-15,-15 19-1 16,-7 13-1-16,1 8 0 16,0 3-2-16,7 2-1 15,4-12-2-15,16 4-6 16,0-34-10-16,33 12-6 15,-6-30-11-15,25 0-2 0,-2-19 1 16</inkml:trace>
  <inkml:trace contextRef="#ctx0" brushRef="#br7" timeOffset="1.12119E6">7228 15689 43 0,'-15'-18'38'0,"8"7"0"16,-4-11 0-16,11 22-31 16,-13-22-3-16,13 22 1 15,-21-8-1-15,6 21-1 0,-11 6 1 16,1 13 0-16,-5 5-2 15,-1 8 1-15,0 1 0 16,7 1-1-16,4-5-1 16,10-1 0-16,11-9 0 15,11-9-2-15,10-7-1 16,6-10-3-16,14 1-5 15,-9-26-18-15,21 9-10 16,-13-17-4-16,5 4 1 16</inkml:trace>
  <inkml:trace contextRef="#ctx0" brushRef="#br7" timeOffset="1.12156E6">7288 15735 61 0,'-9'15'41'0,"13"12"-1"16,-4-10 0-16,9 0-37 15,8-6 0-15,10-1-1 16,2-7 0-16,8-5 0 16,-1-10-1-16,3-4 1 15,-2-7-1-15,-5-2 0 16,-7-3 1-16,-10-3-1 15,-9 2 0-15,-8 1-1 16,-14 5 1-16,-10 8 0 16,-4 11 0-16,-10 8-1 15,0 16 0-15,-3 14 1 0,0 8-2 16,8 11 2-16,6 7-2 15,14 0 0-15,10-4 1 16,11-9-2-16,16-9 0 16,14-22-3-16,27-8-1 15,4-29-7-15,34 4-15 16,-7-28-12-16,18-2-1 15,-3-15 1-15</inkml:trace>
  <inkml:trace contextRef="#ctx0" brushRef="#br7" timeOffset="1.12197E6">8103 15675 67 0,'-51'18'42'0,"13"6"-2"16,-3-14-1-16,10 2-36 15,5-5 0-15,8 5-1 16,3 2 1-16,3 8-1 15,0 3 1-15,3 6-1 16,3 2-1-16,3 1 1 16,3-3-1-16,5-6 0 15,8-12 0-15,11-13 0 16,8-18 1-16,7-16-2 15,10-17 2-15,8-10-2 16,0-7 1-16,1-8 1 16,-7-3-1-16,-5 0 0 15,-11 3-1-15,-12 10 1 16,-13 12-1-16,-16 21 0 15,-11 20 0-15,-12 20 0 0,-5 23 0 16,-5 17 0-16,2 20 0 16,2 10-1-16,7 5 0 15,12-4-2-15,15-7-2 16,13-19-8-16,29 8-9 15,-7-37-8-15,31 6-12 16,1-22-2-16,20-4 1 16</inkml:trace>
  <inkml:trace contextRef="#ctx0" brushRef="#br7" timeOffset="1.12248E6">9272 15659 61 0,'-16'-2'41'16,"-6"0"-1"-16,10 15 1 16,-15 6-37-16,14 9-1 15,1 7-1-15,2 9 0 16,3 3-1-16,-1 4 0 15,7-4 1-15,1-2 0 0,0-9-1 16,4-5 1-16,0-12-1 16,2-7 0-16,-6-12 1 15,14-15-1-15,-6-8 0 16,-1-12 0-16,2-12 1 15,2-11-2-15,-1-5 1 16,2-1 0-16,0 1 0 16,-2 10-1-16,-3 7 1 15,1 10-1-15,-2 12 0 16,2 12 0-16,-8 12-2 15,21 1 0-15,-4 9 0 16,7-3-2-16,10 3 0 16,6-7-4-16,17 10-7 15,-7-24-13-15,19 12-11 0,-7-13-1 16,2 6-1-16</inkml:trace>
  <inkml:trace contextRef="#ctx0" brushRef="#br7" timeOffset="1.12284E6">9708 15759 72 0,'-9'29'43'0,"17"1"-2"16,3-18 1-16,18-4-39 15,6-11-1-15,12-11 0 16,1-7 0-16,7-7-1 15,-3-9 1-15,-7-1-1 16,-4-4 0-16,-15 1 0 0,-9 3 0 16,-15 4 0-16,-13 9-1 15,-12 10 1-15,-13 12-1 16,-9 13 0-16,-3 14 0 15,-8 16 0-15,6 10 1 16,4 9-2-16,10 3 2 16,13-2-2-16,17-5 0 15,21-12-1-15,19-9-1 16,15-21-3-16,23-5-2 15,2-29-11-15,32 12-14 16,-8-26-8-16,12 2-1 16,-7-12 2-16</inkml:trace>
  <inkml:trace contextRef="#ctx0" brushRef="#br7" timeOffset="1.12325E6">10641 15674 64 0,'-25'5'41'16,"-2"-8"-1"-16,9 5 1 15,-1-6-36-15,5 4 0 16,-3 0-2-16,2 7 0 16,-7 3 0-16,-1 11 0 15,-7 6-1-15,0 11 1 16,-4 6-1-16,3 6 0 15,4-2 0-15,5-2 0 16,11-3-1-16,7-12 0 16,13-9-1-16,13-16 1 15,11-15-1-15,11-13 0 0,5-15 1 16,9-8-1-16,-4-8 1 15,-1 0-1-15,-9 0 1 16,-8 2-1-16,-8 8 0 16,-13 11 0-16,-9 14-1 15,-6 18 0-15,-12 1 0 16,-1 16-2-16,3 13-1 15,-4 2-1-15,13 12-5 16,-7-13-7-16,27 19-9 16,-15-32-6-16,25 11-8 15,-1-20-2-15,14-5 2 16</inkml:trace>
  <inkml:trace contextRef="#ctx0" brushRef="#br7" timeOffset="1.12354E6">11104 15743 67 0,'0'0'40'16,"-23"-12"0"-16,23 12 0 16,-24-25-38-16,17 12 1 15,-3 1 0-15,10 12 0 16,-23-5 0-16,7 18 0 15,-4 10 0-15,-2 14 0 16,-1 8 0-16,3 6-2 16,2 1 0-16,6-1 0 15,12-6-1-15,12-17-1 0,12-14-1 16,12-26-2-16,15-13-2 15,2-35-12-15,27 3-15 16,-10-25-7-16,8-1-2 16,-14-11 2-16</inkml:trace>
  <inkml:trace contextRef="#ctx0" brushRef="#br7" timeOffset="1.12371E6">11520 15216 79 0,'-27'54'42'15,"7"24"-1"-15,-9 3 1 16,1 10-40-16,9 3-1 15,4-2-3-15,6 2-3 16,-6-19-7-16,21 8-28 16,-14-23 0-16,12-3-2 0,-7-27 2 15</inkml:trace>
  <inkml:trace contextRef="#ctx0" brushRef="#br7" timeOffset="1.12402E6">11269 15649 83 0,'-18'2'45'0,"22"15"-2"16,-4-17 0-16,25 11-40 16,11-13-2-16,8-4 1 15,6-3-1-15,4-1 0 16,-1-1 0-16,-4 6-1 15,-7 7 1-15,-10 12-1 0,-13 9 1 16,-7 15-1-16,-10 9 0 16,-8 8 1-16,-2 5-1 15,-4 3 0-15,2-2 0 16,0-6-1-16,5-11-1 15,1-18-3-15,22-4-12 16,-11-39-8-16,26 7-10 16,-6-33-7-16,12-8-2 15,-4-26 1-15</inkml:trace>
  <inkml:trace contextRef="#ctx0" brushRef="#br7" timeOffset="1.12416E6">11760 15378 86 0,'-33'13'42'0,"11"10"0"16,2-7-5-16,3-12-55 15,30 10-22-15,-1-13-2 16,15 6 0-16,6-7-1 16</inkml:trace>
  <inkml:trace contextRef="#ctx0" brushRef="#br7" timeOffset="1.12487E6">12266 15695 57 0,'-43'19'40'0,"-4"-10"0"16,6 14 0-16,-8-1-32 15,14 12-2-15,0 1-1 16,8 11-2-16,6 5 0 15,10 0-1-15,10-4 0 16,10 0-1-16,11-13 0 16,13-11 0-16,11-16 0 15,4-14-1-15,7-15 1 16,-1-10-1-16,-8-10 0 15,-6-10 0-15,-7 0 0 16,-13-4-1-16,-11 1 0 16,-8 2 0-16,-8 6 1 15,-3 7-1-15,0 11 1 0,-4 9 0 16,5 9 1-16,9 11-1 15,0 0 1-15,-4 22 1 16,16-6-1-16,3 4 1 16,9-3 0-16,8 0-1 15,-2-4 0-15,5 2 0 16,0-1-1-16,-4 2 1 15,-3 4-1-15,-3 0 0 16,-9 5 0-16,-8 5 0 16,-6 5 0-16,-9 5 0 15,-10 7 1-15,-1 4-1 16,-5-2 1-16,2-3 0 15,0-6-1-15,8-11 0 16,5-18 1-16,8-11-1 16,20-31 0-16,5-10 0 0,9-12 0 15,6-4 0-15,6-4 1 16,-3 1-1-16,2 10 0 15,-6 13 1-15,-6 16-1 16,-6 20 1-16,-12 17-1 16,-9 19 0-16,-6 13-1 15,-3 15 1-15,-1 5-2 16,-2-5-2-16,13 4-6 15,-7-26-9-15,28 6-5 16,-13-42-3-16,36 13-5 16,-15-39-11-16,24 0 2 15</inkml:trace>
  <inkml:trace contextRef="#ctx0" brushRef="#br7" timeOffset="1.12503E6">13397 16094 85 0,'0'0'43'0,"16"13"0"16,-16-13-6-16,-16 16-45 15,14-2-14-15,-17-21-14 16,19 7-8-16,-20-4-3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37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4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49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2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8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5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08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48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28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4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3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59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29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19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B511DD50-64D8-4426-8D5C-1F93DEDA3055}" emma:medium="tactile" emma:mode="ink">
          <msink:context xmlns:msink="http://schemas.microsoft.com/ink/2010/main" type="inkDrawing"/>
        </emma:interpretation>
      </emma:emma>
    </inkml:annotationXML>
  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  <inkml:trace contextRef="#ctx0" brushRef="#br0" timeOffset="188.0108">1861 1417 104 0,'-50'-25'38'0,"3"4"2"16,18 14-2-16,6 5-34 16,23 2-1-16,0 0-3 15,0 0 0-15,61 0-3 16,-61 0-11-16,67-13-24 15,-67 13-2-15,87-15 1 16,-38 11-1-16</inkml:trace>
  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  <inkml:trace contextRef="#ctx0" brushRef="#br0" timeOffset="819.0468">3796 1323 103 0,'-8'34'39'16,"-16"17"0"-16,0 15-1 16,-1 6-36-16,10 4-1 15,7-14-1-15,5-7-1 16,6-7-2-16,1-13-3 15,16-10-25-15,-5-18-8 0,13-16 1 16,-2-20-1-16</inkml:trace>
    <inkml:trace contextRef="#ctx0" brushRef="#br0" timeOffset="992.0567">3900 1249 98 0,'-35'-82'39'0,"35"82"1"16,-43-70-3-16,43 70-40 15,0 0-20-15,-58-73-15 16,58 73 0-16,0 0-2 16,0 0 1-16</inkml:trace>
  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  <inkml:trace contextRef="#ctx0" brushRef="#br0" timeOffset="2253.1283">6003 1286 71 0,'0'0'36'0,"0"0"-1"16,9-46 1-16,-9 46-21 16,-8 10-9-16,10 14-2 15,1 15-1-15,-4 17 0 16,-2 10-1-16,-3 10-1 15,0 5-2-15,-3 1 0 16,0-16-3-16,5-5-3 16,-10-19-26-16,13-7-2 0,-2-14 0 15,7-10-1-15</inkml:trace>
    <inkml:trace contextRef="#ctx0" brushRef="#br0" timeOffset="2449.1401">5846 1544 108 0,'-16'-6'39'15,"-4"4"1"-15,16 12-2 16,-6 1-32-16,20-1-2 16,10-3-2-16,12-6-1 15,11-4-1-15,13-10-4 16,22-1-18-16,0-16-16 15,15 4-2-15,-5-8 1 0,6 9-3 16</inkml:trace>
  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  <inkml:trace contextRef="#ctx0" brushRef="#br0" timeOffset="6175.3532">12585 1349 121 0,'0'0'42'16,"0"0"2"-16,-32-53-3 15,32 53-39-15,0 0 0 0,0 0-3 16,23-49-1-16,-23 49-2 16,49-14-3-16,-49 14-17 15,77-1-16-15,-29-2-3 16,-3 2 2-16,10-2-1 15</inkml:trace>
  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  <inkml:trace contextRef="#ctx0" brushRef="#br0" timeOffset="6719.3843">14043 1699 125 0,'-21'4'41'0,"8"-4"-10"16,-6-19-15-16,21-7-58 15,3 2-2-15,10 4-1 16,-6 0 1-16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<inkml:trace contextRef="#ctx0" brushRef="#br1" timeOffset="4928.2819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<inkml:trace contextRef="#ctx0" brushRef="#br1" timeOffset="5305.3035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<inkml:trace contextRef="#ctx0" brushRef="#br1" timeOffset="5876.3361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<inkml:trace contextRef="#ctx0" brushRef="#br1" timeOffset="6194.3543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<inkml:trace contextRef="#ctx0" brushRef="#br1" timeOffset="6552.3746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<inkml:trace contextRef="#ctx0" brushRef="#br1" timeOffset="6912.3954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<inkml:trace contextRef="#ctx0" brushRef="#br1" timeOffset="12601.7208">6893 2804 58 0,'-1'-19'33'0,"2"6"-3"0,-2-1 2 16,1 14-24-16,6-22-1 15,-6 22-1-15,0 0-2 16,0 0 0-16,8 35-2 16,-8 4 1-16,-5 13-1 15,0 17 0-15,-6 19-1 16,-3 10 1-16,-5 10-3 15,-2 2-1-15,0-3 0 16,-3-11-3-16,12 0-11 16,-1-32-18-16,16-18 1 15,1-25-1-15,16-21 0 16</inkml:trace>
  <inkml:trace contextRef="#ctx0" brushRef="#br1" timeOffset="12789.7316">6877 3289 96 0,'-17'4'36'15,"-2"-2"-1"-15,18 13 3 16,1-15-34-16,20 6-1 16,13-18-1-16,16-7-2 15,15-5-3-15,1-17-6 16,20 3-25-16,-7-14-1 15,3 1-1-15,-13-9-1 16</inkml:trace>
  <inkml:trace contextRef="#ctx0" brushRef="#br1" timeOffset="13006.744">7486 2542 102 0,'-35'45'37'16,"9"27"3"-16,-8 3-6 15,9 14-30-15,1 1-1 16,7 4-1-16,5-2-2 15,7-7 0-15,6-4-2 16,7-15-3-16,12-1-2 16,0-25-7-16,20 4-21 15,-6-25-1-15,12-3 1 16,-4-23-1-16</inkml:trace>
  <inkml:trace contextRef="#ctx0" brushRef="#br1" timeOffset="13493.771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<inkml:trace contextRef="#ctx0" brushRef="#br1" timeOffset="14546.8321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<inkml:trace contextRef="#ctx0" brushRef="#br1" timeOffset="15102.863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<inkml:trace contextRef="#ctx0" brushRef="#br1" timeOffset="15492.8862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<inkml:trace contextRef="#ctx0" brushRef="#br1" timeOffset="15703.8982">11346 2480 103 0,'-31'63'41'16,"-20"2"-1"-16,9 18 1 15,-1-3-39-15,5 3 2 16,6-6-4-16,13-4 0 15,12-3-4-15,5-14-5 16,27-1-27-16,-4-19-3 0,21 1 1 16,1-25-2-16</inkml:trace>
  <inkml:trace contextRef="#ctx0" brushRef="#br1" timeOffset="16357.9357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<inkml:trace contextRef="#ctx0" brushRef="#br1" timeOffset="16538.946">12443 3014 106 0,'-25'22'39'0,"3"16"2"15,-15-2-2-15,16 10-33 16,-9 1-2-16,8 4-1 16,7-5-2-16,9-3-1 15,11-10-1-15,8-12-3 16,16-4-9-16,-5-32-24 15,20 2-3-15,-12-23 0 0,12-3-1 16</inkml:trace>
  <inkml:trace contextRef="#ctx0" brushRef="#br1" timeOffset="16681.9542">12578 2593 104 0,'-12'9'37'0,"-3"0"-2"15,8 3-10-15,27 11-63 16,-8-8 0-16,20 11-1 15,0-7 1-15</inkml:trace>
  <inkml:trace contextRef="#ctx0" brushRef="#br1" timeOffset="16913.9675">13155 2957 86 0,'-60'9'41'0,"1"14"2"15,-11-7-2-15,12 15-15 16,-5-1-21-16,11 9-1 15,12-2-2-15,12 3 0 16,20-4-2-16,16-6-1 16,18-5-3-16,15-20-8 15,28 8-22-15,-4-27-8 16,23-2 0-16,2-21-2 15</inkml:trace>
  <inkml:trace contextRef="#ctx0" brushRef="#br1" timeOffset="17807.0184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<inkml:trace contextRef="#ctx0" brushRef="#br1" timeOffset="17980.0284">13960 3055 107 0,'-29'-21'39'15,"29"21"1"-15,-3-25-2 16,31 10-34-16,14 0-4 15,17-2-1-15,15 5-3 0,6-6-3 16,17 16-6-16,-14-9-25 16,9 13 0-16,-10-6 0 15,2 11-1-15</inkml:trace>
  <inkml:trace contextRef="#ctx0" brushRef="#br1" timeOffset="18217.042">14910 2906 98 0,'-14'-2'38'16,"-12"-5"2"-16,4 16-3 15,-11-7-30-15,1 14 0 16,-6 2-3-16,4 8 0 16,-3 6-1-16,11 2-1 15,5 1-1-15,12-4-1 0,13-4 0 16,12-2-2-16,19-8-2 15,10-9-1-15,18-1-2 16,-2-18-8-16,23 8-22 16,-12-18-3-16,5 7 2 15,-10-13-1-15</inkml:trace>
  <inkml:trace contextRef="#ctx0" brushRef="#br1" timeOffset="18386.0517">15316 2951 95 0,'-9'-2'37'0,"-15"-2"2"15,3 17-1-15,-9 1-30 16,5 13-2-16,-3 6-3 15,8 4-1-15,-2 1 0 16,5 3-2-16,8-2-2 0,4-4-2 16,12-4-5-16,-7-31-26 15,27 16-4-15,-4-29 0 16,13-2-1-16</inkml:trace>
  <inkml:trace contextRef="#ctx0" brushRef="#br1" timeOffset="18551.0611">15267 2584 93 0,'-12'-21'38'16,"0"5"-3"-16,12 16 2 16,0 0-40-16,14 8-10 15,14 12-23-15,-2-6-1 0,14 10 0 16,-2-6 0-1</inkml:trace>
  <inkml:trace contextRef="#ctx0" brushRef="#br1" timeOffset="18956.0843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<inkml:trace contextRef="#ctx0" brushRef="#br1" timeOffset="20068.1479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<inkml:trace contextRef="#ctx0" brushRef="#br1" timeOffset="20738.1862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<inkml:trace contextRef="#ctx0" brushRef="#br1" timeOffset="20941.1978">18367 2605 90 0,'-15'16'39'16,"-16"-3"-2"-16,6 14 2 15,-10-1-37-15,0 8 2 16,4 4-3-16,3 3 1 15,6-1-1-15,7-4-3 16,17 0-6-16,3-18-30 16,21-2-1-16,3-25 0 15,13-6-1-15</inkml:trace>
  <inkml:trace contextRef="#ctx0" brushRef="#br1" timeOffset="21584.2346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<inkml:trace contextRef="#ctx0" brushRef="#br1" timeOffset="21959.256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<inkml:trace contextRef="#ctx0" brushRef="#br1" timeOffset="22982.3144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<inkml:trace contextRef="#ctx0" brushRef="#br1" timeOffset="23223.3283">21720 2447 104 0,'0'0'39'0,"-20"-23"1"16,0 26-3-16,-16-3-33 16,1 12-1-16,-11 6 0 15,5 10 0-15,-2 5-2 16,7 3 2-16,7 5-2 15,10-5 0-15,16-2-1 16,17-9 0-16,19-9-3 16,14-12-4-16,28 4-13 15,-2-26-22-15,24-1 4 0,-6-19-3 16,10 0 0-16</inkml:trace>
  <inkml:trace contextRef="#ctx0" brushRef="#br1" timeOffset="23443.3409">22375 1923 116 0,'-13'7'42'16,"-18"8"0"-16,6 25-2 16,-13-1-37-16,6 15-3 15,1 9 1-15,3 12-1 16,5 5 0-16,1 2-1 15,12-1 0-15,5-9-2 16,11-1-3-16,0-20-5 16,22 5-25-16,-11-30-3 0,15-3-1 15,-5-19 1-15</inkml:trace>
  <inkml:trace contextRef="#ctx0" brushRef="#br1" timeOffset="23710.3561">22378 2377 121 0,'-35'-17'39'15,"6"28"3"-15,-11-13-8 16,6 20-31-16,4 2-1 16,7 4 0-16,4 0-1 15,11 0 1-15,8 0-1 16,8-4 0-16,7-1 0 15,7-1 0-15,2-2-1 0,5-2 1 16,4-1-2-16,4-5-1 16,6 1-2-16,4-8-4 15,19 15-14-15,-18-23-12 16,19 14-8-16,-7-11 0 15,7 9 0-15</inkml:trace>
  <inkml:trace contextRef="#ctx0" brushRef="#br1" timeOffset="23875.3656">22980 2751 126 0,'-9'11'45'16,"-10"-15"-3"-16,19 4-2 15,-17-3-41-15,17 3-1 0,-7-13-6 16,-2-9-19-16,9 22-14 15,6-14-4-15,-6 14 3 16,8-10-1-16</inkml:trace>
  <inkml:trace contextRef="#ctx0" brushRef="#br1" timeOffset="27538.5752">1124 4496 45 0,'0'0'33'0,"9"-19"2"16,-9 19-2-16,0-15-16 16,0 15-4-16,0 0-4 15,10 6-2-15,-11 5-1 16,4 13-1-16,-2 6-3 15,2 13 1-15,-1 10-3 16,2 10 1-16,-7 10-2 16,-1 3 0-16,-4 2 0 15,-5-5-3-15,2-3-1 16,-9-22-12-16,13-3-20 15,-6-24 1-15,13-21-1 16,0 0 1-16</inkml:trace>
  <inkml:trace contextRef="#ctx0" brushRef="#br1" timeOffset="28085.6064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<inkml:trace contextRef="#ctx0" brushRef="#br1" timeOffset="28282.6177">2187 4621 96 0,'-22'18'37'0,"8"25"2"15,-12-3-3-15,7 12-30 0,4 1-4 16,4 0 0-16,4-4-1 15,6-3-1-15,9-6-2 16,-3-18-3-16,18 2-14 16,-4-26-19-16,12-5 0 15,-7-18-1-15,11-5 1 16</inkml:trace>
  <inkml:trace contextRef="#ctx0" brushRef="#br1" timeOffset="28419.6255">2161 4445 97 0,'-30'-20'36'0,"-1"2"-1"15,10 11-3-15,21 7-62 16,0 0-6-16,27 14-1 16,0-13 0-16</inkml:trace>
  <inkml:trace contextRef="#ctx0" brushRef="#br1" timeOffset="28748.6444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<inkml:trace contextRef="#ctx0" brushRef="#br1" timeOffset="29529.689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<inkml:trace contextRef="#ctx0" brushRef="#br1" timeOffset="29942.7127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<inkml:trace contextRef="#ctx0" brushRef="#br1" timeOffset="30333.735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<inkml:trace contextRef="#ctx0" brushRef="#br1" timeOffset="30690.7554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<inkml:trace contextRef="#ctx0" brushRef="#br1" timeOffset="33097.8929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<inkml:trace contextRef="#ctx0" brushRef="#br1" timeOffset="33795.933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<inkml:trace contextRef="#ctx0" brushRef="#br1" timeOffset="34306.9623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<inkml:trace contextRef="#ctx0" brushRef="#br1" timeOffset="34968.0001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<inkml:trace contextRef="#ctx0" brushRef="#br1" timeOffset="35668.0401">11995 4069 79 0,'-5'-12'37'0,"5"12"-1"15,-11-4 1-15,11 4-24 0,-19 25-10 16,10 2 0-16,-1 9-1 16,1 14-1-16,-1 7 1 15,3 14 0-15,-3 2-1 16,2 7-1-16,2-3 0 15,2-3-1-15,3-9-1 16,3-14-2-16,3-7-3 16,-6-29-19-16,11-2-11 15,-2-26 0-15,5-6-1 16,-6-23 1-16</inkml:trace>
  <inkml:trace contextRef="#ctx0" brushRef="#br1" timeOffset="35984.0582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<inkml:trace contextRef="#ctx0" brushRef="#br1" timeOffset="36187.0698">12652 4261 99 0,'-14'33'37'0,"-7"-7"0"16,1 14 0-16,-18 4-33 16,9 8-2-16,0-1 0 15,4 4-2-15,6-3 0 0,4-4-1 16,13-10-2-1,4-14-3-15,20-4-7 0,-2-25-24 16,19-5 0-16,-4-26-1 16,12-2 2-16</inkml:trace>
  <inkml:trace contextRef="#ctx0" brushRef="#br1" timeOffset="36334.0782">12610 4064 98 0,'-23'-16'37'15,"0"2"-1"-15,23 14 0 16,-13 14-34-16,26-9-7 15,19 14-29-15,-3-9-3 16,17 11 2-16,0-6-3 16</inkml:trace>
  <inkml:trace contextRef="#ctx0" brushRef="#br1" timeOffset="36666.096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<inkml:trace contextRef="#ctx0" brushRef="#br1" timeOffset="37064.1199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<inkml:trace contextRef="#ctx0" brushRef="#br1" timeOffset="37269.1312">14309 4195 111 0,'-33'0'39'0,"15"26"2"15,-12-5-2-15,3 17-36 0,2 5 0 16,4 8-2-16,3 1 1 16,7-4-3-16,3-1 0 15,8-10-2-15,12-4-2 16,3-24-7-16,23 6-13 15,-10-31-14-15,14-4-1 16,-9-20 0-16,10-5 2 16</inkml:trace>
  <inkml:trace contextRef="#ctx0" brushRef="#br1" timeOffset="37394.1389">14349 3890 106 0,'-15'0'35'0,"15"0"-2"15,10 16-34-15,3-13-36 16,16 10 0-16,1-7-1 15</inkml:trace>
  <inkml:trace contextRef="#ctx0" brushRef="#br1" timeOffset="37808.1625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<inkml:trace contextRef="#ctx0" brushRef="#br1" timeOffset="38153.1823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<inkml:trace contextRef="#ctx0" brushRef="#br1" timeOffset="39123.2373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<inkml:trace contextRef="#ctx0" brushRef="#br1" timeOffset="39607.2649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<inkml:trace contextRef="#ctx0" brushRef="#br1" timeOffset="39910.282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<inkml:trace contextRef="#ctx0" brushRef="#br1" timeOffset="40497.3163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<inkml:trace contextRef="#ctx0" brushRef="#br1" timeOffset="40842.3361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<inkml:trace contextRef="#ctx0" brushRef="#br1" timeOffset="41008.3456">19818 3917 110 0,'-33'-30'40'16,"15"19"1"-16,-1-3-2 15,18-5-37-15,1 19-4 16,16-9-4-16,14 18-15 15,-10-13-19-15,15 12 0 16,-7-7-1-16,12 9 1 16</inkml:trace>
  <inkml:trace contextRef="#ctx0" brushRef="#br1" timeOffset="41393.3676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<inkml:trace contextRef="#ctx0" brushRef="#br1" timeOffset="41779.3897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<inkml:trace contextRef="#ctx0" brushRef="#br1" timeOffset="42059.4056">20937 4151 104 0,'-18'-5'39'0,"18"5"1"15,0 0-4-15,32-9-34 16,13 5-3-16,8-3-5 16,18 12-20-16,-9-13-12 0,10 6 0 15,-12-7-3-15,-2 9 2 16</inkml:trace>
  <inkml:trace contextRef="#ctx0" brushRef="#br1" timeOffset="42462.4286">20412 4298 92 0,'-13'-7'39'0,"13"7"2"16,9-15-1-16,13 1-34 15,3 0-3-15,6 3 0 16,5-2-1-16,3 3-2 16,10 5-3-16,-3-10-12 15,16 16-22-15,-5-9-4 16,13 7 2-16,1-11-4 0</inkml:trace>
  <inkml:trace contextRef="#ctx0" brushRef="#br1" timeOffset="43156.4684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<inkml:trace contextRef="#ctx0" brushRef="#br1" timeOffset="43433.4843">23467 3741 100 0,'-1'-51'36'16,"-12"12"3"-16,-21-1-2 15,-4 13-30-15,-11 7-5 16,-5 17 1-16,-5 9 0 15,-5 16 0-15,-2 16 0 16,5 12-1-16,2 15 0 16,8 9-1-16,7 9-1 15,9 1-2-15,10 2-1 16,9-4-2-16,14 0-5 15,-6-23-13-15,19 1-17 16,-9-22 1-16,10-7-1 16,-11-20 2-16</inkml:trace>
  <inkml:trace contextRef="#ctx0" brushRef="#br1" timeOffset="43600.4933">22687 4108 111 0,'1'-21'39'15,"3"-2"0"-15,20 16 0 16,4 0-38-16,16 3-2 15,16 10-6-15,-2-14-20 16,22 15-11-16,-4-8 0 16,12 5-1-16,-6-10 0 15</inkml:trace>
  <inkml:trace contextRef="#ctx0" brushRef="#br1" timeOffset="43901.511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<inkml:trace contextRef="#ctx0" brushRef="#br1" timeOffset="44080.5208">23227 4046 121 0,'0'0'41'15,"10"-12"1"-15,10 19-2 16,-4-6-37-16,17 1-2 15,12 2-3-15,5-2-1 16,13 5-3-16,-4-8-12 16,19 17-20-16,-14-9-4 0,5 11 1 15,-11-7-2-15</inkml:trace>
  <inkml:trace contextRef="#ctx0" brushRef="#br1" timeOffset="44268.532">24114 4408 124 0,'-15'22'44'0,"-7"-16"-1"16,11 1-2-16,0-9-42 16,11 2-2-16,-8-12-1 15,2-2-8-15,17 16-17 16,-14-14-13-16,3 12 0 15,-2-14 0-15,2 14 0 16</inkml:trace>
  <inkml:trace contextRef="#ctx0" brushRef="#br2" timeOffset="359855.5826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<inkml:trace contextRef="#ctx0" brushRef="#br2" timeOffset="360113.5974">2023 6237 89 0,'0'0'37'0,"-4"-13"-1"0,4 13 1 15,-18 23-33-15,10 1 0 16,-4 6-1-16,-2 11-2 16,0 7 0-16,1 5 1 15,1 0-2-15,4-1-1 16,7-5-4-16,-5-17-20 15,18-7-11-15,2-21 0 16,9-12-1-16,0-20-2 16</inkml:trace>
  <inkml:trace contextRef="#ctx0" brushRef="#br2" timeOffset="360280.6066">2072 5987 100 0,'-30'-2'38'15,"8"12"-1"-15,1-1-2 16,7 8-36-16,11 1-6 15,3-18-28-15,18 14-1 16,9-15 0-16,15 2-1 16</inkml:trace>
  <inkml:trace contextRef="#ctx0" brushRef="#br2" timeOffset="360786.6359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<inkml:trace contextRef="#ctx0" brushRef="#br2" timeOffset="361117.6546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<inkml:trace contextRef="#ctx0" brushRef="#br2" timeOffset="361949.7024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<inkml:trace contextRef="#ctx0" brushRef="#br2" timeOffset="362283.7215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<inkml:trace contextRef="#ctx0" brushRef="#br2" timeOffset="362517.7349">6174 6113 114 0,'-23'6'40'0,"-15"-5"2"15,3 18-4-15,-10-2-34 16,2 7-1-16,5 7 0 15,4 6-1-15,8 3-1 16,16 0 0-16,14 1-1 0,11-8-1 16,18-4-2-16,18-9-1 15,15-4-7-15,0-24-25 16,20 1-5-16,-13-21 1 15,11-5-2-15</inkml:trace>
  <inkml:trace contextRef="#ctx0" brushRef="#br2" timeOffset="362717.7463">6614 5690 92 0,'-25'25'40'0,"5"22"2"15,-9 7-1-15,13 12-31 16,-3 10-4-16,7 10-3 0,8-2 0 15,5-6-2-15,8-2-2 16,7-12-4-16,15 0-25 16,-6-27-10-16,15-8 1 15,-6-20-2-15,10-8 1 16</inkml:trace>
  <inkml:trace contextRef="#ctx0" brushRef="#br2" timeOffset="362980.7613">6835 6092 115 0,'-47'5'41'16,"6"14"1"-16,-7-6-1 0,12 5-37 16,2-3 0-16,11 0-2 15,11 0-1-15,12-2 1 16,10 1-1-16,8 1 1 15,7 1-2-15,2 3 0 16,4 2 0-16,4 1 0 16,-1 3 0-16,-2-4 0 15,2 1-7-15,-3-9-8 16,13 12-18-16,-10-15-9 15,9 2 0-15,-6-9-2 16</inkml:trace>
  <inkml:trace contextRef="#ctx0" brushRef="#br2" timeOffset="363352.7826">8049 6158 106 0,'20'-1'40'0,"-20"1"0"15,21 15-1-15,-22 5-37 0,-1 8 0 16,-4 9-1-16,-2 6 0 15,2 3-1-15,-3 1-2 16,12 3-1-16,-1-19-5 16,20 1-29-16,-2-19-1 15,11-7 0-15,-1-17-2 16</inkml:trace>
  <inkml:trace contextRef="#ctx0" brushRef="#br2" timeOffset="363499.791">8106 5868 112 0,'-24'-2'36'0,"10"10"-1"0,14-8-7 16,0 0-63-16,30 15 0 15,9-14-3-15,18 7 1 16</inkml:trace>
  <inkml:trace contextRef="#ctx0" brushRef="#br2" timeOffset="363782.8072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<inkml:trace contextRef="#ctx0" brushRef="#br2" timeOffset="364362.8404">10203 5816 98 0,'-11'-15'35'15,"-13"3"3"-15,-4 15 0 16,-19 6-35-16,-3 12 1 16,-9 12 2-16,-2 10-4 15,-4 13 3-15,3 4 0 0,4 3-1 16,11 1-2-16,12-3 1 15,18-3-2-15,14-2-3 16,17-12-1-16,23-4-5 16,11-19-17-16,28 1-14 15,3-17 0-15,20 1 1 16,-7-17-2-16</inkml:trace>
  <inkml:trace contextRef="#ctx0" brushRef="#br2" timeOffset="364739.8616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<inkml:trace contextRef="#ctx0" brushRef="#br2" timeOffset="364934.8731">11241 5626 105 0,'-41'49'42'0,"-13"11"0"16,3 24-1-16,10 2-37 16,1 7 0-16,10-6-2 15,13-7-3-15,22-4-2 0,11-20-12 16,23 1-23-16,5-26-1 15,18-6 0-15,1-18-3 16</inkml:trace>
  <inkml:trace contextRef="#ctx0" brushRef="#br2" timeOffset="365187.8876">11652 6063 113 0,'-29'-17'40'0,"-1"16"1"16,-13-4-1-16,6 12-35 15,-10 8 0-15,1 9-2 0,1 7 0 16,6 9-1-16,8 1-1 16,10 0 1-16,15-2-2 15,12-9-2-15,20-4-1 16,16-13-1-16,16-3-5 15,-1-21-15-15,19 3-15 16,-5-19-1-16,9 2 1 16,-13-13-2-16</inkml:trace>
  <inkml:trace contextRef="#ctx0" brushRef="#br2" timeOffset="365362.8976">11921 6059 115 0,'-23'30'38'0,"-11"0"3"15,10 15-3-15,-8-2-34 0,14 5 0 16,3-3-3-16,9-4-1 15,12-5-2-15,4-11-1 16,15-2-10-16,-3-22-24 16,15-1-3-16,-8-19 1 15,12-3-1-15</inkml:trace>
  <inkml:trace contextRef="#ctx0" brushRef="#br2" timeOffset="365489.9049">12030 5815 93 0,'0'0'32'15,"-14"12"-23"-15,9-2-8 16,8 12-33-16,5-11-1 0</inkml:trace>
  <inkml:trace contextRef="#ctx0" brushRef="#br2" timeOffset="365890.927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<inkml:trace contextRef="#ctx0" brushRef="#br2" timeOffset="366351.9542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<inkml:trace contextRef="#ctx0" brushRef="#br2" timeOffset="367081.9959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<inkml:trace contextRef="#ctx0" brushRef="#br2" timeOffset="367773.0355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<inkml:trace contextRef="#ctx0" brushRef="#br2" timeOffset="368224.0612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<inkml:trace contextRef="#ctx0" brushRef="#br2" timeOffset="368885.0991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<inkml:trace contextRef="#ctx0" brushRef="#br2" timeOffset="369432.1303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<inkml:trace contextRef="#ctx0" brushRef="#br2" timeOffset="369627.141">19153 5404 102 0,'-11'-3'39'15,"-18"16"1"-15,5 29-2 16,-14 9-35-16,5 14 1 16,-1 8-1-16,6 5 0 15,5 3-1-15,5-5-2 0,14-1-1 16,0-14-5-16,20 1-15 15,-12-21-18-15,12-6 0 16,-10-19-1-16,7-6 0 16</inkml:trace>
  <inkml:trace contextRef="#ctx0" brushRef="#br2" timeOffset="369815.1518">18811 5858 115 0,'0'0'41'0,"-21"8"1"16,26 7-1-16,5-1-35 15,19-8-5-15,16-4 0 0,12-2-3 16,16 2-5-16,0-14-14 16,21 9-17-16,-11-8-2 15,10 5-1-15,-15-7-1 16</inkml:trace>
  <inkml:trace contextRef="#ctx0" brushRef="#br2" timeOffset="370165.1723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<inkml:trace contextRef="#ctx0" brushRef="#br2" timeOffset="377803.6092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<inkml:trace contextRef="#ctx0" brushRef="#br2" timeOffset="378418.6443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<inkml:trace contextRef="#ctx0" brushRef="#br2" timeOffset="378965.6756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<inkml:trace contextRef="#ctx0" brushRef="#br2" timeOffset="379162.6866">13077 7022 110 0,'-13'26'39'0,"-7"-3"1"16,7 14-1-16,-8 8-34 15,6 1-3-15,-2 0 0 16,5 4-2-16,1 2 0 16,2-4-4-16,9-1-2 15,-5-15-9-15,18 0-23 16,-11-16-2-16,16-7 1 0,-9-16-2 15</inkml:trace>
  <inkml:trace contextRef="#ctx0" brushRef="#br2" timeOffset="379336.6969">12934 7253 129 0,'-16'11'43'0,"21"7"-3"16,-5-18-1-16,32 13-37 15,9-9-3-15,9-10-5 16,18 11-19-16,-5-21-16 15,12 5 0-15,-13-10 0 16,9 4-2-16</inkml:trace>
  <inkml:trace contextRef="#ctx0" brushRef="#br1" timeOffset="408615.3715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<inkml:trace contextRef="#ctx0" brushRef="#br1" timeOffset="409065.3972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<inkml:trace contextRef="#ctx0" brushRef="#br1" timeOffset="409817.4403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<inkml:trace contextRef="#ctx0" brushRef="#br1" timeOffset="410328.4695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<inkml:trace contextRef="#ctx0" brushRef="#br1" timeOffset="410529.481">18593 7169 119 0,'0'0'40'15,"-3"20"2"-15,3-20-2 16,37-1-38-16,3-4-1 15,9-2-4-15,17 8-18 16,-7-15-17-16,9 5-3 16,-8-8 0-16,2 4-2 15</inkml:trace>
  <inkml:trace contextRef="#ctx0" brushRef="#br3" timeOffset="420728.0643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<inkml:trace contextRef="#ctx0" brushRef="#br3" timeOffset="421114.0864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<inkml:trace contextRef="#ctx0" brushRef="#br3" timeOffset="421597.114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<inkml:trace contextRef="#ctx0" brushRef="#br3" timeOffset="421963.1349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<inkml:trace contextRef="#ctx0" brushRef="#br3" timeOffset="422497.1655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<inkml:trace contextRef="#ctx0" brushRef="#br4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55442C21-BE66-4B70-BEEB-0E564EF90CC6}" emma:medium="tactile" emma:mode="ink">
          <msink:context xmlns:msink="http://schemas.microsoft.com/ink/2010/main" type="inkDrawing" rotatedBoundingBox="5120,-3053 26583,9643 23053,15609 1591,2912" shapeName="Other"/>
        </emma:interpretation>
      </emma:emma>
    </inkml:annotationXML>
  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  <inkml:trace contextRef="#ctx0" brushRef="#br1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  <inkml:trace contextRef="#ctx0" brushRef="#br2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  <inkml:trace contextRef="#ctx0" brushRef="#br3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AEE04FA2-F96B-4B29-A69B-F91CA54BB32B}" emma:medium="tactile" emma:mode="ink">
          <msink:context xmlns:msink="http://schemas.microsoft.com/ink/2010/main" type="writingRegion" rotatedBoundingBox="-53,956 24998,95 25433,12747 381,13608"/>
        </emma:interpretation>
      </emma:emma>
    </inkml:annotationXML>
    <inkml:traceGroup>
      <inkml:annotationXML>
        <emma:emma xmlns:emma="http://www.w3.org/2003/04/emma" version="1.0">
          <emma:interpretation id="{2F0AFEAC-CB23-4FB0-A12B-018314C7A943}" emma:medium="tactile" emma:mode="ink">
            <msink:context xmlns:msink="http://schemas.microsoft.com/ink/2010/main" type="paragraph" rotatedBoundingBox="1404,792 14042,790 14043,1971 1405,197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36304A1-4984-4038-B6AF-538A4DD1A447}" emma:medium="tactile" emma:mode="ink">
              <msink:context xmlns:msink="http://schemas.microsoft.com/ink/2010/main" type="line" rotatedBoundingBox="1404,792 14042,790 14043,1971 1405,1973"/>
            </emma:interpretation>
          </emma:emma>
        </inkml:annotationXML>
        <inkml:traceGroup>
          <inkml:annotationXML>
            <emma:emma xmlns:emma="http://www.w3.org/2003/04/emma" version="1.0">
              <emma:interpretation id="{C396AB6A-981A-45BF-9E3C-251AEEE71982}" emma:medium="tactile" emma:mode="ink">
                <msink:context xmlns:msink="http://schemas.microsoft.com/ink/2010/main" type="inkWord" rotatedBoundingBox="1404,895 4983,894 4984,1972 1405,1973"/>
              </emma:interpretation>
            </emma:emma>
          </inkml:annotationXML>
        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        <inkml:trace contextRef="#ctx0" brushRef="#br0" timeOffset="188.0108">1861 1417 104 0,'-50'-25'38'0,"3"4"2"16,18 14-2-16,6 5-34 16,23 2-1-16,0 0-3 15,0 0 0-15,61 0-3 16,-61 0-11-16,67-13-24 15,-67 13-2-15,87-15 1 16,-38 11-1-16</inkml:trace>
        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        <inkml:trace contextRef="#ctx0" brushRef="#br0" timeOffset="819.0468">3796 1323 103 0,'-8'34'39'16,"-16"17"0"-16,0 15-1 16,-1 6-36-16,10 4-1 15,7-14-1-15,5-7-1 16,6-7-2-16,1-13-3 15,16-10-25-15,-5-18-8 0,13-16 1 16,-2-20-1-16</inkml:trace>
          <inkml:trace contextRef="#ctx0" brushRef="#br0" timeOffset="992.0567">3900 1249 98 0,'-35'-82'39'0,"35"82"1"16,-43-70-3-16,43 70-40 15,0 0-20-15,-58-73-15 16,58 73 0-16,0 0-2 16,0 0 1-16</inkml:trace>
        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      </inkml:traceGroup>
        <inkml:traceGroup>
          <inkml:annotationXML>
            <emma:emma xmlns:emma="http://www.w3.org/2003/04/emma" version="1.0">
              <emma:interpretation id="{10588427-163B-490F-A9D8-DB1470E72E28}" emma:medium="tactile" emma:mode="ink">
                <msink:context xmlns:msink="http://schemas.microsoft.com/ink/2010/main" type="inkWord" rotatedBoundingBox="5795,896 9151,895 9152,1909 5796,1910"/>
              </emma:interpretation>
            </emma:emma>
          </inkml:annotationXML>
          <inkml:trace contextRef="#ctx0" brushRef="#br0" timeOffset="2253.1283">6003 1286 71 0,'0'0'36'0,"0"0"-1"16,9-46 1-16,-9 46-21 16,-8 10-9-16,10 14-2 15,1 15-1-15,-4 17 0 16,-2 10-1-16,-3 10-1 15,0 5-2-15,-3 1 0 16,0-16-3-16,5-5-3 16,-10-19-26-16,13-7-2 0,-2-14 0 15,7-10-1-15</inkml:trace>
          <inkml:trace contextRef="#ctx0" brushRef="#br0" timeOffset="2449.1401">5846 1544 108 0,'-16'-6'39'15,"-4"4"1"-15,16 12-2 16,-6 1-32-16,20-1-2 16,10-3-2-16,12-6-1 15,11-4-1-15,13-10-4 16,22-1-18-16,0-16-16 15,15 4-2-15,-5-8 1 0,6 9-3 16</inkml:trace>
        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      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      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      </inkml:traceGroup>
        <inkml:traceGroup>
          <inkml:annotationXML>
            <emma:emma xmlns:emma="http://www.w3.org/2003/04/emma" version="1.0">
              <emma:interpretation id="{6B262C50-0CEA-46F3-ABEA-704ECEFEE7C3}" emma:medium="tactile" emma:mode="ink">
                <msink:context xmlns:msink="http://schemas.microsoft.com/ink/2010/main" type="inkWord" rotatedBoundingBox="9637,791 14042,790 14043,1864 9638,1865"/>
              </emma:interpretation>
            </emma:emma>
          </inkml:annotationXML>
        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      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      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      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        <inkml:trace contextRef="#ctx0" brushRef="#br0" timeOffset="6175.3532">12585 1349 121 0,'0'0'42'16,"0"0"2"-16,-32-53-3 15,32 53-39-15,0 0 0 0,0 0-3 16,23-49-1-16,-23 49-2 16,49-14-3-16,-49 14-17 15,77-1-16-15,-29-2-3 16,-3 2 2-16,10-2-1 15</inkml:trace>
        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        <inkml:trace contextRef="#ctx0" brushRef="#br0" timeOffset="6719.3843">14043 1699 125 0,'-21'4'41'0,"8"-4"-10"16,-6-19-15-16,21-7-58 15,3 2-2-15,10 4-1 16,-6 0 1-16</inkml:trace>
        </inkml:traceGroup>
      </inkml:traceGroup>
    </inkml:traceGroup>
    <inkml:traceGroup>
      <inkml:annotationXML>
        <emma:emma xmlns:emma="http://www.w3.org/2003/04/emma" version="1.0">
          <emma:interpretation id="{1AAB244A-8116-487D-ABB7-D4DFA0EF59AE}" emma:medium="tactile" emma:mode="ink">
            <msink:context xmlns:msink="http://schemas.microsoft.com/ink/2010/main" type="paragraph" rotatedBoundingBox="804,2843 22931,1763 23015,3470 887,455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CBF2D6A-009B-457A-A8F0-7FC3448DECBD}" emma:medium="tactile" emma:mode="ink">
              <msink:context xmlns:msink="http://schemas.microsoft.com/ink/2010/main" type="line" rotatedBoundingBox="804,2843 22931,1763 23015,3470 887,4550"/>
            </emma:interpretation>
          </emma:emma>
        </inkml:annotationXML>
        <inkml:traceGroup>
          <inkml:annotationXML>
            <emma:emma xmlns:emma="http://www.w3.org/2003/04/emma" version="1.0">
              <emma:interpretation id="{F757410F-C360-4DB3-9A62-6FD709A4E759}" emma:medium="tactile" emma:mode="ink">
                <msink:context xmlns:msink="http://schemas.microsoft.com/ink/2010/main" type="inkWord" rotatedBoundingBox="804,2843 2662,2752 2712,3769 853,3860"/>
              </emma:interpretation>
            </emma:emma>
          </inkml:annotationXML>
          <inkml:trace contextRef="#ctx0" brushRef="#br1" timeOffset="2.40251E8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        <inkml:trace contextRef="#ctx0" brushRef="#br1" timeOffset="2.40251E8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      </inkml:traceGroup>
        <inkml:traceGroup>
          <inkml:annotationXML>
            <emma:emma xmlns:emma="http://www.w3.org/2003/04/emma" version="1.0">
              <emma:interpretation id="{B9D737BD-955E-4D13-8F7E-1A1C4D088FBB}" emma:medium="tactile" emma:mode="ink">
                <msink:context xmlns:msink="http://schemas.microsoft.com/ink/2010/main" type="inkWord" rotatedBoundingBox="3594,2841 6039,2722 6083,3631 3638,3751"/>
              </emma:interpretation>
            </emma:emma>
          </inkml:annotationXML>
          <inkml:trace contextRef="#ctx0" brushRef="#br1" timeOffset="2.40252E8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        <inkml:trace contextRef="#ctx0" brushRef="#br1" timeOffset="2.40252E8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        <inkml:trace contextRef="#ctx0" brushRef="#br1" timeOffset="2.40252E8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        <inkml:trace contextRef="#ctx0" brushRef="#br1" timeOffset="2.40253E8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      </inkml:traceGroup>
        <inkml:traceGroup>
          <inkml:annotationXML>
            <emma:emma xmlns:emma="http://www.w3.org/2003/04/emma" version="1.0">
              <emma:interpretation id="{2B59CBA0-C59D-4C68-BDBD-9376F621FB50}" emma:medium="tactile" emma:mode="ink">
                <msink:context xmlns:msink="http://schemas.microsoft.com/ink/2010/main" type="inkWord" rotatedBoundingBox="6706,2580 13121,2267 13203,3949 6788,4262"/>
              </emma:interpretation>
            </emma:emma>
          </inkml:annotationXML>
          <inkml:trace contextRef="#ctx0" brushRef="#br1" timeOffset="2.40259E8">6893 2804 58 0,'-1'-19'33'0,"2"6"-3"0,-2-1 2 16,1 14-24-16,6-22-1 15,-6 22-1-15,0 0-2 16,0 0 0-16,8 35-2 16,-8 4 1-16,-5 13-1 15,0 17 0-15,-6 19-1 16,-3 10 1-16,-5 10-3 15,-2 2-1-15,0-3 0 16,-3-11-3-16,12 0-11 16,-1-32-18-16,16-18 1 15,1-25-1-15,16-21 0 16</inkml:trace>
          <inkml:trace contextRef="#ctx0" brushRef="#br1" timeOffset="2.40259E8">6877 3289 96 0,'-17'4'36'15,"-2"-2"-1"-15,18 13 3 16,1-15-34-16,20 6-1 16,13-18-1-16,16-7-2 15,15-5-3-15,1-17-6 16,20 3-25-16,-7-14-1 15,3 1-1-15,-13-9-1 16</inkml:trace>
          <inkml:trace contextRef="#ctx0" brushRef="#br1" timeOffset="2.40259E8">7486 2542 102 0,'-35'45'37'16,"9"27"3"-16,-8 3-6 15,9 14-30-15,1 1-1 16,7 4-1-16,5-2-2 15,7-7 0-15,6-4-2 16,7-15-3-16,12-1-2 16,0-25-7-16,20 4-21 15,-6-25-1-15,12-3 1 16,-4-23-1-16</inkml:trace>
          <inkml:trace contextRef="#ctx0" brushRef="#br1" timeOffset="2.40259E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        <inkml:trace contextRef="#ctx0" brushRef="#br1" timeOffset="2.4026E8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        <inkml:trace contextRef="#ctx0" brushRef="#br1" timeOffset="2.40261E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        <inkml:trace contextRef="#ctx0" brushRef="#br1" timeOffset="2.40261E8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        <inkml:trace contextRef="#ctx0" brushRef="#br1" timeOffset="2.40262E8">11346 2480 103 0,'-31'63'41'16,"-20"2"-1"-16,9 18 1 15,-1-3-39-15,5 3 2 16,6-6-4-16,13-4 0 15,12-3-4-15,5-14-5 16,27-1-27-16,-4-19-3 0,21 1 1 16,1-25-2-16</inkml:trace>
          <inkml:trace contextRef="#ctx0" brushRef="#br1" timeOffset="2.40262E8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        <inkml:trace contextRef="#ctx0" brushRef="#br1" timeOffset="2.40262E8">12443 3014 106 0,'-25'22'39'0,"3"16"2"15,-15-2-2-15,16 10-33 16,-9 1-2-16,8 4-1 16,7-5-2-16,9-3-1 15,11-10-1-15,8-12-3 16,16-4-9-16,-5-32-24 15,20 2-3-15,-12-23 0 0,12-3-1 16</inkml:trace>
          <inkml:trace contextRef="#ctx0" brushRef="#br1" timeOffset="2.40263E8">12578 2593 104 0,'-12'9'37'0,"-3"0"-2"15,8 3-10-15,27 11-63 16,-8-8 0-16,20 11-1 15,0-7 1-15</inkml:trace>
          <inkml:trace contextRef="#ctx0" brushRef="#br1" timeOffset="2.40263E8">13155 2957 86 0,'-60'9'41'0,"1"14"2"15,-11-7-2-15,12 15-15 16,-5-1-21-16,11 9-1 15,12-2-2-15,12 3 0 16,20-4-2-16,16-6-1 16,18-5-3-16,15-20-8 15,28 8-22-15,-4-27-8 16,23-2 0-16,2-21-2 15</inkml:trace>
        </inkml:traceGroup>
        <inkml:traceGroup>
          <inkml:annotationXML>
            <emma:emma xmlns:emma="http://www.w3.org/2003/04/emma" version="1.0">
              <emma:interpretation id="{81E93B9F-EF8D-414E-8640-123CC94EEE07}" emma:medium="tactile" emma:mode="ink">
                <msink:context xmlns:msink="http://schemas.microsoft.com/ink/2010/main" type="inkWord" rotatedBoundingBox="13715,2239 17094,2075 17152,3268 13774,3433"/>
              </emma:interpretation>
            </emma:emma>
          </inkml:annotationXML>
          <inkml:trace contextRef="#ctx0" brushRef="#br1" timeOffset="2.40264E8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        <inkml:trace contextRef="#ctx0" brushRef="#br1" timeOffset="2.40264E8">13960 3055 107 0,'-29'-21'39'15,"29"21"1"-15,-3-25-2 16,31 10-34-16,14 0-4 15,17-2-1-15,15 5-3 0,6-6-3 16,17 16-6-16,-14-9-25 16,9 13 0-16,-10-6 0 15,2 11-1-15</inkml:trace>
          <inkml:trace contextRef="#ctx0" brushRef="#br1" timeOffset="2.40264E8">14910 2906 98 0,'-14'-2'38'16,"-12"-5"2"-16,4 16-3 15,-11-7-30-15,1 14 0 16,-6 2-3-16,4 8 0 16,-3 6-1-16,11 2-1 15,5 1-1-15,12-4-1 0,13-4 0 16,12-2-2-16,19-8-2 15,10-9-1-15,18-1-2 16,-2-18-8-16,23 8-22 16,-12-18-3-16,5 7 2 15,-10-13-1-15</inkml:trace>
          <inkml:trace contextRef="#ctx0" brushRef="#br1" timeOffset="2.40264E8">15316 2951 95 0,'-9'-2'37'0,"-15"-2"2"15,3 17-1-15,-9 1-30 16,5 13-2-16,-3 6-3 15,8 4-1-15,-2 1 0 16,5 3-2-16,8-2-2 0,4-4-2 16,12-4-5-16,-7-31-26 15,27 16-4-15,-4-29 0 16,13-2-1-16</inkml:trace>
          <inkml:trace contextRef="#ctx0" brushRef="#br1" timeOffset="2.40264E8">15267 2584 93 0,'-12'-21'38'16,"0"5"-3"-16,12 16 2 16,0 0-40-16,14 8-10 15,14 12-23-15,-2-6-1 0,14 10 0 16,-2-6 0-1</inkml:trace>
          <inkml:trace contextRef="#ctx0" brushRef="#br1" timeOffset="2.40265E8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        <inkml:trace contextRef="#ctx0" brushRef="#br1" timeOffset="2.40266E8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      </inkml:traceGroup>
        <inkml:traceGroup>
          <inkml:annotationXML>
            <emma:emma xmlns:emma="http://www.w3.org/2003/04/emma" version="1.0">
              <emma:interpretation id="{4913915B-083A-4B54-87D3-EF35B8E23F9C}" emma:medium="tactile" emma:mode="ink">
                <msink:context xmlns:msink="http://schemas.microsoft.com/ink/2010/main" type="inkWord" rotatedBoundingBox="17610,2228 19978,2112 20015,2872 17647,2988"/>
              </emma:interpretation>
            </emma:emma>
          </inkml:annotationXML>
          <inkml:trace contextRef="#ctx0" brushRef="#br1" timeOffset="2.40267E8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        <inkml:trace contextRef="#ctx0" brushRef="#br1" timeOffset="2.40267E8">18367 2605 90 0,'-15'16'39'16,"-16"-3"-2"-16,6 14 2 15,-10-1-37-15,0 8 2 16,4 4-3-16,3 3 1 15,6-1-1-15,7-4-3 16,17 0-6-16,3-18-30 16,21-2-1-16,3-25 0 15,13-6-1-15</inkml:trace>
          <inkml:trace contextRef="#ctx0" brushRef="#br1" timeOffset="2.40267E8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        <inkml:trace contextRef="#ctx0" brushRef="#br1" timeOffset="2.40268E8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      </inkml:traceGroup>
        <inkml:traceGroup>
          <inkml:annotationXML>
            <emma:emma xmlns:emma="http://www.w3.org/2003/04/emma" version="1.0">
              <emma:interpretation id="{25A56859-0B47-4FEB-9778-5123D48AA664}" emma:medium="tactile" emma:mode="ink">
                <msink:context xmlns:msink="http://schemas.microsoft.com/ink/2010/main" type="inkWord" rotatedBoundingBox="20499,2014 22938,1895 22980,2761 20541,2880"/>
              </emma:interpretation>
            </emma:emma>
          </inkml:annotationXML>
          <inkml:trace contextRef="#ctx0" brushRef="#br1" timeOffset="2.40269E8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        <inkml:trace contextRef="#ctx0" brushRef="#br1" timeOffset="2.40269E8">21720 2447 104 0,'0'0'39'0,"-20"-23"1"16,0 26-3-16,-16-3-33 16,1 12-1-16,-11 6 0 15,5 10 0-15,-2 5-2 16,7 3 2-16,7 5-2 15,10-5 0-15,16-2-1 16,17-9 0-16,19-9-3 16,14-12-4-16,28 4-13 15,-2-26-22-15,24-1 4 0,-6-19-3 16,10 0 0-16</inkml:trace>
          <inkml:trace contextRef="#ctx0" brushRef="#br1" timeOffset="2.40269E8">22375 1923 116 0,'-13'7'42'16,"-18"8"0"-16,6 25-2 16,-13-1-37-16,6 15-3 15,1 9 1-15,3 12-1 16,5 5 0-16,1 2-1 15,12-1 0-15,5-9-2 16,11-1-3-16,0-20-5 16,22 5-25-16,-11-30-3 0,15-3-1 15,-5-19 1-15</inkml:trace>
          <inkml:trace contextRef="#ctx0" brushRef="#br1" timeOffset="2.4027E8">22378 2377 121 0,'-35'-17'39'15,"6"28"3"-15,-11-13-8 16,6 20-31-16,4 2-1 16,7 4 0-16,4 0-1 15,11 0 1-15,8 0-1 16,8-4 0-16,7-1 0 15,7-1 0-15,2-2-1 0,5-2 1 16,4-1-2-16,4-5-1 16,6 1-2-16,4-8-4 15,19 15-14-15,-18-23-12 16,19 14-8-16,-7-11 0 15,7 9 0-15</inkml:trace>
          <inkml:trace contextRef="#ctx0" brushRef="#br1" timeOffset="2.4027E8">22980 2751 126 0,'-9'11'45'16,"-10"-15"-3"-16,19 4-2 15,-17-3-41-15,17 3-1 0,-7-13-6 16,-2-9-19-16,9 22-14 15,6-14-4-15,-6 14 3 16,8-10-1-16</inkml:trace>
        </inkml:traceGroup>
      </inkml:traceGroup>
    </inkml:traceGroup>
    <inkml:traceGroup>
      <inkml:annotationXML>
        <emma:emma xmlns:emma="http://www.w3.org/2003/04/emma" version="1.0">
          <emma:interpretation id="{F22A2780-D284-4240-A86A-DB6F0E7E8A27}" emma:medium="tactile" emma:mode="ink">
            <msink:context xmlns:msink="http://schemas.microsoft.com/ink/2010/main" type="paragraph" rotatedBoundingBox="758,4188 24078,3386 24136,5059 816,586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DD9D707-3FD2-41D3-AE10-D95900B0B626}" emma:medium="tactile" emma:mode="ink">
              <msink:context xmlns:msink="http://schemas.microsoft.com/ink/2010/main" type="line" rotatedBoundingBox="758,4188 24078,3386 24136,5059 816,5861"/>
            </emma:interpretation>
          </emma:emma>
        </inkml:annotationXML>
        <inkml:traceGroup>
          <inkml:annotationXML>
            <emma:emma xmlns:emma="http://www.w3.org/2003/04/emma" version="1.0">
              <emma:interpretation id="{C5948442-10A3-4D37-A833-C81998EF98B7}" emma:medium="tactile" emma:mode="ink">
                <msink:context xmlns:msink="http://schemas.microsoft.com/ink/2010/main" type="inkWord" rotatedBoundingBox="765,4401 2749,4333 2776,5117 792,5185"/>
              </emma:interpretation>
            </emma:emma>
          </inkml:annotationXML>
          <inkml:trace contextRef="#ctx0" brushRef="#br1" timeOffset="2.40273E8">1124 4496 45 0,'0'0'33'0,"9"-19"2"16,-9 19-2-16,0-15-16 16,0 15-4-16,0 0-4 15,10 6-2-15,-11 5-1 16,4 13-1-16,-2 6-3 15,2 13 1-15,-1 10-3 16,2 10 1-16,-7 10-2 16,-1 3 0-16,-4 2 0 15,-5-5-3-15,2-3-1 16,-9-22-12-16,13-3-20 15,-6-24 1-15,13-21-1 16,0 0 1-16</inkml:trace>
          <inkml:trace contextRef="#ctx0" brushRef="#br1" timeOffset="2.40274E8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        <inkml:trace contextRef="#ctx0" brushRef="#br1" timeOffset="2.40274E8">2187 4621 96 0,'-22'18'37'0,"8"25"2"15,-12-3-3-15,7 12-30 0,4 1-4 16,4 0 0-16,4-4-1 15,6-3-1-15,9-6-2 16,-3-18-3-16,18 2-14 16,-4-26-19-16,12-5 0 15,-7-18-1-15,11-5 1 16</inkml:trace>
          <inkml:trace contextRef="#ctx0" brushRef="#br1" timeOffset="2.40274E8">2161 4445 97 0,'-30'-20'36'0,"-1"2"-1"15,10 11-3-15,21 7-62 16,0 0-6-16,27 14-1 16,0-13 0-16</inkml:trace>
          <inkml:trace contextRef="#ctx0" brushRef="#br1" timeOffset="2.40275E8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      </inkml:traceGroup>
        <inkml:traceGroup>
          <inkml:annotationXML>
            <emma:emma xmlns:emma="http://www.w3.org/2003/04/emma" version="1.0">
              <emma:interpretation id="{B0CC933A-7E6D-438C-B04E-DB996EB7A1D6}" emma:medium="tactile" emma:mode="ink">
                <msink:context xmlns:msink="http://schemas.microsoft.com/ink/2010/main" type="inkWord" rotatedBoundingBox="3543,4330 6352,4234 6377,4961 3568,5058"/>
              </emma:interpretation>
            </emma:emma>
          </inkml:annotationXML>
          <inkml:trace contextRef="#ctx0" brushRef="#br1" timeOffset="2.40275E8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        <inkml:trace contextRef="#ctx0" brushRef="#br1" timeOffset="2.40276E8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        <inkml:trace contextRef="#ctx0" brushRef="#br1" timeOffset="2.40276E8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        <inkml:trace contextRef="#ctx0" brushRef="#br1" timeOffset="2.40277E8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      </inkml:traceGroup>
        <inkml:traceGroup>
          <inkml:annotationXML>
            <emma:emma xmlns:emma="http://www.w3.org/2003/04/emma" version="1.0">
              <emma:interpretation id="{96F819EF-5646-4D32-87D2-310FF952E362}" emma:medium="tactile" emma:mode="ink">
                <msink:context xmlns:msink="http://schemas.microsoft.com/ink/2010/main" type="inkWord" rotatedBoundingBox="7868,3999 11125,3887 11157,4814 7900,4926"/>
              </emma:interpretation>
            </emma:emma>
          </inkml:annotationXML>
          <inkml:trace contextRef="#ctx0" brushRef="#br1" timeOffset="2.40279E8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        <inkml:trace contextRef="#ctx0" brushRef="#br1" timeOffset="2.4028E8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        <inkml:trace contextRef="#ctx0" brushRef="#br1" timeOffset="2.4028E8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        <inkml:trace contextRef="#ctx0" brushRef="#br1" timeOffset="2.40281E8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      </inkml:traceGroup>
        <inkml:traceGroup>
          <inkml:annotationXML>
            <emma:emma xmlns:emma="http://www.w3.org/2003/04/emma" version="1.0">
              <emma:interpretation id="{E11DD5E7-E400-4FA2-9EEE-8912611B4B6F}" emma:medium="tactile" emma:mode="ink">
                <msink:context xmlns:msink="http://schemas.microsoft.com/ink/2010/main" type="inkWord" rotatedBoundingBox="11853,3887 15723,3754 15755,4689 11886,4822"/>
              </emma:interpretation>
            </emma:emma>
          </inkml:annotationXML>
          <inkml:trace contextRef="#ctx0" brushRef="#br1" timeOffset="2.40282E8">11995 4069 79 0,'-5'-12'37'0,"5"12"-1"15,-11-4 1-15,11 4-24 0,-19 25-10 16,10 2 0-16,-1 9-1 16,1 14-1-16,-1 7 1 15,3 14 0-15,-3 2-1 16,2 7-1-16,2-3 0 15,2-3-1-15,3-9-1 16,3-14-2-16,3-7-3 16,-6-29-19-16,11-2-11 15,-2-26 0-15,5-6-1 16,-6-23 1-16</inkml:trace>
          <inkml:trace contextRef="#ctx0" brushRef="#br1" timeOffset="2.40282E8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        <inkml:trace contextRef="#ctx0" brushRef="#br1" timeOffset="2.40282E8">12652 4261 99 0,'-14'33'37'0,"-7"-7"0"16,1 14 0-16,-18 4-33 16,9 8-2-16,0-1 0 15,4 4-2-15,6-3 0 0,4-4-1 16,13-10-2-1,4-14-3-15,20-4-7 0,-2-25-24 16,19-5 0-16,-4-26-1 16,12-2 2-16</inkml:trace>
          <inkml:trace contextRef="#ctx0" brushRef="#br1" timeOffset="2.40282E8">12610 4064 98 0,'-23'-16'37'15,"0"2"-1"-15,23 14 0 16,-13 14-34-16,26-9-7 15,19 14-29-15,-3-9-3 16,17 11 2-16,0-6-3 16</inkml:trace>
          <inkml:trace contextRef="#ctx0" brushRef="#br1" timeOffset="2.40283E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        <inkml:trace contextRef="#ctx0" brushRef="#br1" timeOffset="2.40283E8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        <inkml:trace contextRef="#ctx0" brushRef="#br1" timeOffset="2.40283E8">14309 4195 111 0,'-33'0'39'0,"15"26"2"15,-12-5-2-15,3 17-36 0,2 5 0 16,4 8-2-16,3 1 1 16,7-4-3-16,3-1 0 15,8-10-2-15,12-4-2 16,3-24-7-16,23 6-13 15,-10-31-14-15,14-4-1 16,-9-20 0-16,10-5 2 16</inkml:trace>
          <inkml:trace contextRef="#ctx0" brushRef="#br1" timeOffset="2.40283E8">14349 3890 106 0,'-15'0'35'0,"15"0"-2"15,10 16-34-15,3-13-36 16,16 10 0-16,1-7-1 15</inkml:trace>
          <inkml:trace contextRef="#ctx0" brushRef="#br1" timeOffset="2.40284E8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        <inkml:trace contextRef="#ctx0" brushRef="#br1" timeOffset="2.40284E8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      </inkml:traceGroup>
        <inkml:traceGroup>
          <inkml:annotationXML>
            <emma:emma xmlns:emma="http://www.w3.org/2003/04/emma" version="1.0">
              <emma:interpretation id="{8DDA8B56-D1AB-49E9-AD9B-4D720EDB8992}" emma:medium="tactile" emma:mode="ink">
                <msink:context xmlns:msink="http://schemas.microsoft.com/ink/2010/main" type="inkWord" rotatedBoundingBox="16216,4098 18121,4033 18164,5265 16259,5330"/>
              </emma:interpretation>
            </emma:emma>
          </inkml:annotationXML>
          <inkml:trace contextRef="#ctx0" brushRef="#br1" timeOffset="2.40285E8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        <inkml:trace contextRef="#ctx0" brushRef="#br1" timeOffset="2.40286E8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        <inkml:trace contextRef="#ctx0" brushRef="#br1" timeOffset="2.40286E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      </inkml:traceGroup>
        <inkml:traceGroup>
          <inkml:annotationXML>
            <emma:emma xmlns:emma="http://www.w3.org/2003/04/emma" version="1.0">
              <emma:interpretation id="{4EE73A49-A4C3-4D8F-87B3-BD879FAC5DDD}" emma:medium="tactile" emma:mode="ink">
                <msink:context xmlns:msink="http://schemas.microsoft.com/ink/2010/main" type="inkWord" rotatedBoundingBox="19052,3559 21350,3480 21385,4516 19088,4595"/>
              </emma:interpretation>
            </emma:emma>
          </inkml:annotationXML>
          <inkml:trace contextRef="#ctx0" brushRef="#br1" timeOffset="2.40286E8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        <inkml:trace contextRef="#ctx0" brushRef="#br1" timeOffset="2.40287E8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        <inkml:trace contextRef="#ctx0" brushRef="#br1" timeOffset="2.40287E8">19818 3917 110 0,'-33'-30'40'16,"15"19"1"-16,-1-3-2 15,18-5-37-15,1 19-4 16,16-9-4-16,14 18-15 15,-10-13-19-15,15 12 0 16,-7-7-1-16,12 9 1 16</inkml:trace>
          <inkml:trace contextRef="#ctx0" brushRef="#br1" timeOffset="2.40287E8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        <inkml:trace contextRef="#ctx0" brushRef="#br1" timeOffset="2.40288E8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        <inkml:trace contextRef="#ctx0" brushRef="#br1" timeOffset="2.40288E8">20937 4151 104 0,'-18'-5'39'0,"18"5"1"15,0 0-4-15,32-9-34 16,13 5-3-16,8-3-5 16,18 12-20-16,-9-13-12 0,10 6 0 15,-12-7-3-15,-2 9 2 16</inkml:trace>
          <inkml:trace contextRef="#ctx0" brushRef="#br1" timeOffset="2.40288E8">20412 4298 92 0,'-13'-7'39'0,"13"7"2"16,9-15-1-16,13 1-34 15,3 0-3-15,6 3 0 16,5-2-1-16,3 3-2 16,10 5-3-16,-3-10-12 15,16 16-22-15,-5-9-4 16,13 7 2-16,1-11-4 0</inkml:trace>
        </inkml:traceGroup>
        <inkml:traceGroup>
          <inkml:annotationXML>
            <emma:emma xmlns:emma="http://www.w3.org/2003/04/emma" version="1.0">
              <emma:interpretation id="{4A4B4CD4-6D1C-44CA-8794-93D87D1AA140}" emma:medium="tactile" emma:mode="ink">
                <msink:context xmlns:msink="http://schemas.microsoft.com/ink/2010/main" type="inkWord" rotatedBoundingBox="21821,3503 24080,3425 24115,4463 21856,4541"/>
              </emma:interpretation>
            </emma:emma>
          </inkml:annotationXML>
          <inkml:trace contextRef="#ctx0" brushRef="#br1" timeOffset="2.40289E8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        <inkml:trace contextRef="#ctx0" brushRef="#br1" timeOffset="2.40289E8">23467 3741 100 0,'-1'-51'36'16,"-12"12"3"-16,-21-1-2 15,-4 13-30-15,-11 7-5 16,-5 17 1-16,-5 9 0 15,-5 16 0-15,-2 16 0 16,5 12-1-16,2 15 0 16,8 9-1-16,7 9-1 15,9 1-2-15,10 2-1 16,9-4-2-16,14 0-5 15,-6-23-13-15,19 1-17 16,-9-22 1-16,10-7-1 16,-11-20 2-16</inkml:trace>
          <inkml:trace contextRef="#ctx0" brushRef="#br1" timeOffset="2.4029E8">22687 4108 111 0,'1'-21'39'15,"3"-2"0"-15,20 16 0 16,4 0-38-16,16 3-2 15,16 10-6-15,-2-14-20 16,22 15-11-16,-4-8 0 16,12 5-1-16,-6-10 0 15</inkml:trace>
          <inkml:trace contextRef="#ctx0" brushRef="#br1" timeOffset="2.4029E8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        <inkml:trace contextRef="#ctx0" brushRef="#br1" timeOffset="2.4029E8">23227 4046 121 0,'0'0'41'15,"10"-12"1"-15,10 19-2 16,-4-6-37-16,17 1-2 15,12 2-3-15,5-2-1 16,13 5-3-16,-4-8-12 16,19 17-20-16,-14-9-4 0,5 11 1 15,-11-7-2-15</inkml:trace>
          <inkml:trace contextRef="#ctx0" brushRef="#br1" timeOffset="2.4029E8">24114 4408 124 0,'-15'22'44'0,"-7"-16"-1"16,11 1-2-16,0-9-42 16,11 2-2-16,-8-12-1 15,2-2-8-15,17 16-17 16,-14-14-13-16,3 12 0 15,-2-14 0-15,2 14 0 16</inkml:trace>
        </inkml:traceGroup>
      </inkml:traceGroup>
    </inkml:traceGroup>
    <inkml:traceGroup>
      <inkml:annotationXML>
        <emma:emma xmlns:emma="http://www.w3.org/2003/04/emma" version="1.0">
          <emma:interpretation id="{0D7D7C98-8A1F-4D9A-AE10-861227D1C60B}" emma:medium="tactile" emma:mode="ink">
            <msink:context xmlns:msink="http://schemas.microsoft.com/ink/2010/main" type="paragraph" rotatedBoundingBox="1049,5760 19934,5384 19955,6416 1070,679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ADB5A55-4C67-408C-A41B-CCA0E46C5C50}" emma:medium="tactile" emma:mode="ink">
              <msink:context xmlns:msink="http://schemas.microsoft.com/ink/2010/main" type="line" rotatedBoundingBox="1049,5760 19934,5384 19955,6416 1070,6792"/>
            </emma:interpretation>
          </emma:emma>
        </inkml:annotationXML>
        <inkml:traceGroup>
          <inkml:annotationXML>
            <emma:emma xmlns:emma="http://www.w3.org/2003/04/emma" version="1.0">
              <emma:interpretation id="{FF288498-5824-4737-9A78-9B3991E97B04}" emma:medium="tactile" emma:mode="ink">
                <msink:context xmlns:msink="http://schemas.microsoft.com/ink/2010/main" type="inkWord" rotatedBoundingBox="1052,5884 3841,5828 3859,6737 1070,6792"/>
              </emma:interpretation>
            </emma:emma>
          </inkml:annotationXML>
          <inkml:trace contextRef="#ctx0" brushRef="#br2" timeOffset="2.40606E8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        <inkml:trace contextRef="#ctx0" brushRef="#br2" timeOffset="2.40606E8">2023 6237 89 0,'0'0'37'0,"-4"-13"-1"0,4 13 1 15,-18 23-33-15,10 1 0 16,-4 6-1-16,-2 11-2 16,0 7 0-16,1 5 1 15,1 0-2-15,4-1-1 16,7-5-4-16,-5-17-20 15,18-7-11-15,2-21 0 16,9-12-1-16,0-20-2 16</inkml:trace>
          <inkml:trace contextRef="#ctx0" brushRef="#br2" timeOffset="2.40606E8">2072 5987 100 0,'-30'-2'38'15,"8"12"-1"-15,1-1-2 16,7 8-36-16,11 1-6 15,3-18-28-15,18 14-1 16,9-15 0-16,15 2-1 16</inkml:trace>
          <inkml:trace contextRef="#ctx0" brushRef="#br2" timeOffset="2.40607E8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        <inkml:trace contextRef="#ctx0" brushRef="#br2" timeOffset="2.40607E8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      </inkml:traceGroup>
        <inkml:traceGroup>
          <inkml:annotationXML>
            <emma:emma xmlns:emma="http://www.w3.org/2003/04/emma" version="1.0">
              <emma:interpretation id="{6A744F12-45D9-4E9E-A77D-B80658DE071A}" emma:medium="tactile" emma:mode="ink">
                <msink:context xmlns:msink="http://schemas.microsoft.com/ink/2010/main" type="inkWord" rotatedBoundingBox="4593,5730 7013,5682 7033,6657 4613,6706"/>
              </emma:interpretation>
            </emma:emma>
          </inkml:annotationXML>
          <inkml:trace contextRef="#ctx0" brushRef="#br2" timeOffset="2.40608E8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        <inkml:trace contextRef="#ctx0" brushRef="#br2" timeOffset="2.40608E8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        <inkml:trace contextRef="#ctx0" brushRef="#br2" timeOffset="2.40608E8">6174 6113 114 0,'-23'6'40'0,"-15"-5"2"15,3 18-4-15,-10-2-34 16,2 7-1-16,5 7 0 15,4 6-1-15,8 3-1 16,16 0 0-16,14 1-1 0,11-8-1 16,18-4-2-16,18-9-1 15,15-4-7-15,0-24-25 16,20 1-5-16,-13-21 1 15,11-5-2-15</inkml:trace>
          <inkml:trace contextRef="#ctx0" brushRef="#br2" timeOffset="2.40609E8">6614 5690 92 0,'-25'25'40'0,"5"22"2"15,-9 7-1-15,13 12-31 16,-3 10-4-16,7 10-3 0,8-2 0 15,5-6-2-15,8-2-2 16,7-12-4-16,15 0-25 16,-6-27-10-16,15-8 1 15,-6-20-2-15,10-8 1 16</inkml:trace>
          <inkml:trace contextRef="#ctx0" brushRef="#br2" timeOffset="2.40609E8">6835 6092 115 0,'-47'5'41'16,"6"14"1"-16,-7-6-1 0,12 5-37 16,2-3 0-16,11 0-2 15,11 0-1-15,12-2 1 16,10 1-1-16,8 1 1 15,7 1-2-15,2 3 0 16,4 2 0-16,4 1 0 16,-1 3 0-16,-2-4 0 15,2 1-7-15,-3-9-8 16,13 12-18-16,-10-15-9 15,9 2 0-15,-6-9-2 16</inkml:trace>
        </inkml:traceGroup>
        <inkml:traceGroup>
          <inkml:annotationXML>
            <emma:emma xmlns:emma="http://www.w3.org/2003/04/emma" version="1.0">
              <emma:interpretation id="{6801F446-B432-4EE4-A136-604FC8AEA667}" emma:medium="tactile" emma:mode="ink">
                <msink:context xmlns:msink="http://schemas.microsoft.com/ink/2010/main" type="inkWord" rotatedBoundingBox="8043,5866 8675,5854 8688,6513 8056,6526"/>
              </emma:interpretation>
            </emma:emma>
          </inkml:annotationXML>
          <inkml:trace contextRef="#ctx0" brushRef="#br2" timeOffset="2.40609E8">8049 6158 106 0,'20'-1'40'0,"-20"1"0"15,21 15-1-15,-22 5-37 0,-1 8 0 16,-4 9-1-16,-2 6 0 15,2 3-1-15,-3 1-2 16,12 3-1-16,-1-19-5 16,20 1-29-16,-2-19-1 15,11-7 0-15,-1-17-2 16</inkml:trace>
          <inkml:trace contextRef="#ctx0" brushRef="#br2" timeOffset="2.40609E8">8106 5868 112 0,'-24'-2'36'0,"10"10"-1"0,14-8-7 16,0 0-63-16,30 15 0 15,9-14-3-15,18 7 1 16</inkml:trace>
          <inkml:trace contextRef="#ctx0" brushRef="#br2" timeOffset="2.4061E8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      </inkml:traceGroup>
        <inkml:traceGroup>
          <inkml:annotationXML>
            <emma:emma xmlns:emma="http://www.w3.org/2003/04/emma" version="1.0">
              <emma:interpretation id="{EA6D7D68-079E-4346-A601-D2282E27EF19}" emma:medium="tactile" emma:mode="ink">
                <msink:context xmlns:msink="http://schemas.microsoft.com/ink/2010/main" type="inkWord" rotatedBoundingBox="9622,5658 13429,5582 13445,6411 9639,6487"/>
              </emma:interpretation>
            </emma:emma>
          </inkml:annotationXML>
          <inkml:trace contextRef="#ctx0" brushRef="#br2" timeOffset="2.4061E8">10203 5816 98 0,'-11'-15'35'15,"-13"3"3"-15,-4 15 0 16,-19 6-35-16,-3 12 1 16,-9 12 2-16,-2 10-4 15,-4 13 3-15,3 4 0 0,4 3-1 16,11 1-2-16,12-3 1 15,18-3-2-15,14-2-3 16,17-12-1-16,23-4-5 16,11-19-17-16,28 1-14 15,3-17 0-15,20 1 1 16,-7-17-2-16</inkml:trace>
          <inkml:trace contextRef="#ctx0" brushRef="#br2" timeOffset="2.40611E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        <inkml:trace contextRef="#ctx0" brushRef="#br2" timeOffset="2.40611E8">11241 5626 105 0,'-41'49'42'0,"-13"11"0"16,3 24-1-16,10 2-37 16,1 7 0-16,10-6-2 15,13-7-3-15,22-4-2 0,11-20-12 16,23 1-23-16,5-26-1 15,18-6 0-15,1-18-3 16</inkml:trace>
          <inkml:trace contextRef="#ctx0" brushRef="#br2" timeOffset="2.40611E8">11652 6063 113 0,'-29'-17'40'0,"-1"16"1"16,-13-4-1-16,6 12-35 15,-10 8 0-15,1 9-2 0,1 7 0 16,6 9-1-16,8 1-1 16,10 0 1-16,15-2-2 15,12-9-2-15,20-4-1 16,16-13-1-16,16-3-5 15,-1-21-15-15,19 3-15 16,-5-19-1-16,9 2 1 16,-13-13-2-16</inkml:trace>
          <inkml:trace contextRef="#ctx0" brushRef="#br2" timeOffset="2.40611E8">11921 6059 115 0,'-23'30'38'0,"-11"0"3"15,10 15-3-15,-8-2-34 0,14 5 0 16,3-3-3-16,9-4-1 15,12-5-2-15,4-11-1 16,15-2-10-16,-3-22-24 16,15-1-3-16,-8-19 1 15,12-3-1-15</inkml:trace>
          <inkml:trace contextRef="#ctx0" brushRef="#br2" timeOffset="2.40611E8">12030 5815 93 0,'0'0'32'15,"-14"12"-23"-15,9-2-8 16,8 12-33-16,5-11-1 0</inkml:trace>
          <inkml:trace contextRef="#ctx0" brushRef="#br2" timeOffset="2.40612E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        <inkml:trace contextRef="#ctx0" brushRef="#br2" timeOffset="2.40612E8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      </inkml:traceGroup>
        <inkml:traceGroup>
          <inkml:annotationXML>
            <emma:emma xmlns:emma="http://www.w3.org/2003/04/emma" version="1.0">
              <emma:interpretation id="{07D6FAA7-72ED-4A65-A2FA-E706F78219B8}" emma:medium="tactile" emma:mode="ink">
                <msink:context xmlns:msink="http://schemas.microsoft.com/ink/2010/main" type="inkWord" rotatedBoundingBox="14244,5497 19934,5384 19952,6307 14262,6421"/>
              </emma:interpretation>
            </emma:emma>
          </inkml:annotationXML>
          <inkml:trace contextRef="#ctx0" brushRef="#br2" timeOffset="2.40613E8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        <inkml:trace contextRef="#ctx0" brushRef="#br2" timeOffset="2.40614E8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        <inkml:trace contextRef="#ctx0" brushRef="#br2" timeOffset="2.40614E8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        <inkml:trace contextRef="#ctx0" brushRef="#br2" timeOffset="2.40615E8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        <inkml:trace contextRef="#ctx0" brushRef="#br2" timeOffset="2.40615E8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        <inkml:trace contextRef="#ctx0" brushRef="#br2" timeOffset="2.40616E8">19153 5404 102 0,'-11'-3'39'15,"-18"16"1"-15,5 29-2 16,-14 9-35-16,5 14 1 16,-1 8-1-16,6 5 0 15,5 3-1-15,5-5-2 0,14-1-1 16,0-14-5-16,20 1-15 15,-12-21-18-15,12-6 0 16,-10-19-1-16,7-6 0 16</inkml:trace>
          <inkml:trace contextRef="#ctx0" brushRef="#br2" timeOffset="2.40616E8">18811 5858 115 0,'0'0'41'0,"-21"8"1"16,26 7-1-16,5-1-35 15,19-8-5-15,16-4 0 0,12-2-3 16,16 2-5-16,0-14-14 16,21 9-17-16,-11-8-2 15,10 5-1-15,-15-7-1 16</inkml:trace>
          <inkml:trace contextRef="#ctx0" brushRef="#br2" timeOffset="2.40616E8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      </inkml:traceGroup>
      </inkml:traceGroup>
    </inkml:traceGroup>
    <inkml:traceGroup>
      <inkml:annotationXML>
        <emma:emma xmlns:emma="http://www.w3.org/2003/04/emma" version="1.0">
          <emma:interpretation id="{50121C79-C4C8-47FA-9AF8-F1A0BD043CEC}" emma:medium="tactile" emma:mode="ink">
            <msink:context xmlns:msink="http://schemas.microsoft.com/ink/2010/main" type="paragraph" rotatedBoundingBox="10309,7098 19023,6858 19059,8171 10345,8411" alignmentLevel="3"/>
          </emma:interpretation>
        </emma:emma>
      </inkml:annotationXML>
      <inkml:traceGroup>
        <inkml:annotationXML>
          <emma:emma xmlns:emma="http://www.w3.org/2003/04/emma" version="1.0">
            <emma:interpretation id="{CF8B6BF2-6758-496B-9FC0-6A52C284D2FB}" emma:medium="tactile" emma:mode="ink">
              <msink:context xmlns:msink="http://schemas.microsoft.com/ink/2010/main" type="line" rotatedBoundingBox="10309,7098 19023,6858 19059,8171 10345,8411"/>
            </emma:interpretation>
          </emma:emma>
        </inkml:annotationXML>
        <inkml:traceGroup>
          <inkml:annotationXML>
            <emma:emma xmlns:emma="http://www.w3.org/2003/04/emma" version="1.0">
              <emma:interpretation id="{F29EEBC1-29D8-4279-86A9-5E95EA58C777}" emma:medium="tactile" emma:mode="ink">
                <msink:context xmlns:msink="http://schemas.microsoft.com/ink/2010/main" type="inkWord" rotatedBoundingBox="10309,7098 13378,7013 13414,8290 10344,8374"/>
              </emma:interpretation>
            </emma:emma>
          </inkml:annotationXML>
          <inkml:trace contextRef="#ctx0" brushRef="#br2" timeOffset="2.40624E8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        <inkml:trace contextRef="#ctx0" brushRef="#br2" timeOffset="2.40624E8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        <inkml:trace contextRef="#ctx0" brushRef="#br2" timeOffset="2.40625E8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        <inkml:trace contextRef="#ctx0" brushRef="#br2" timeOffset="2.40625E8">13077 7022 110 0,'-13'26'39'0,"-7"-3"1"16,7 14-1-16,-8 8-34 15,6 1-3-15,-2 0 0 16,5 4-2-16,1 2 0 16,2-4-4-16,9-1-2 15,-5-15-9-15,18 0-23 16,-11-16-2-16,16-7 1 0,-9-16-2 15</inkml:trace>
          <inkml:trace contextRef="#ctx0" brushRef="#br2" timeOffset="2.40625E8">12934 7253 129 0,'-16'11'43'0,"21"7"-3"16,-5-18-1-16,32 13-37 15,9-9-3-15,9-10-5 16,18 11-19-16,-5-21-16 15,12 5 0-15,-13-10 0 16,9 4-2-16</inkml:trace>
        </inkml:traceGroup>
        <inkml:traceGroup>
          <inkml:annotationXML>
            <emma:emma xmlns:emma="http://www.w3.org/2003/04/emma" version="1.0">
              <emma:interpretation id="{4E460929-294F-40A2-AFCB-AE339477E002}" emma:medium="tactile" emma:mode="ink">
                <msink:context xmlns:msink="http://schemas.microsoft.com/ink/2010/main" type="inkWord" rotatedBoundingBox="14932,7080 19026,6967 19059,8171 14965,8283"/>
              </emma:interpretation>
            </emma:emma>
          </inkml:annotationXML>
          <inkml:trace contextRef="#ctx0" brushRef="#br1" timeOffset="2.40655E8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        <inkml:trace contextRef="#ctx0" brushRef="#br1" timeOffset="2.40655E8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        <inkml:trace contextRef="#ctx0" brushRef="#br1" timeOffset="2.40656E8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        <inkml:trace contextRef="#ctx0" brushRef="#br1" timeOffset="2.40656E8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        <inkml:trace contextRef="#ctx0" brushRef="#br1" timeOffset="2.40656E8">18593 7169 119 0,'0'0'40'15,"-3"20"2"-15,3-20-2 16,37-1-38-16,3-4-1 15,9-2-4-15,17 8-18 16,-7-15-17-16,9 5-3 16,-8-8 0-16,2 4-2 15</inkml:trace>
        </inkml:traceGroup>
      </inkml:traceGroup>
    </inkml:traceGroup>
    <inkml:traceGroup>
      <inkml:annotationXML>
        <emma:emma xmlns:emma="http://www.w3.org/2003/04/emma" version="1.0">
          <emma:interpretation id="{93C4C83A-86A4-43CD-ACD0-A983BA7EE8E8}" emma:medium="tactile" emma:mode="ink">
            <msink:context xmlns:msink="http://schemas.microsoft.com/ink/2010/main" type="paragraph" rotatedBoundingBox="10914,8806 15484,8584 15538,9698 10968,992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F55134AD-6EEB-411E-BA03-43F7FFA3B4C6}" emma:medium="tactile" emma:mode="ink">
              <msink:context xmlns:msink="http://schemas.microsoft.com/ink/2010/main" type="inkBullet" rotatedBoundingBox="10914,8806 12500,8729 12551,9760 10964,9838"/>
            </emma:interpretation>
          </emma:emma>
        </inkml:annotationXML>
        <inkml:trace contextRef="#ctx0" brushRef="#br3" timeOffset="2.40667E8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      <inkml:trace contextRef="#ctx0" brushRef="#br3" timeOffset="2.40667E8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    </inkml:traceGroup>
      <inkml:traceGroup>
        <inkml:annotationXML>
          <emma:emma xmlns:emma="http://www.w3.org/2003/04/emma" version="1.0">
            <emma:interpretation id="{F71C7F20-9B20-46D5-8D10-671BD2200D03}" emma:medium="tactile" emma:mode="ink">
              <msink:context xmlns:msink="http://schemas.microsoft.com/ink/2010/main" type="line" rotatedBoundingBox="13239,8711 15485,8601 15538,9698 13293,9807"/>
            </emma:interpretation>
          </emma:emma>
        </inkml:annotationXML>
        <inkml:traceGroup>
          <inkml:annotationXML>
            <emma:emma xmlns:emma="http://www.w3.org/2003/04/emma" version="1.0">
              <emma:interpretation id="{7A523CD2-A2FF-4904-A361-2645ECB1451E}" emma:medium="tactile" emma:mode="ink">
                <msink:context xmlns:msink="http://schemas.microsoft.com/ink/2010/main" type="inkWord" rotatedBoundingBox="13239,8711 15485,8601 15538,9698 13293,9807"/>
              </emma:interpretation>
            </emma:emma>
          </inkml:annotationXML>
          <inkml:trace contextRef="#ctx0" brushRef="#br3" timeOffset="2.40668E8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        <inkml:trace contextRef="#ctx0" brushRef="#br3" timeOffset="2.40668E8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        <inkml:trace contextRef="#ctx0" brushRef="#br3" timeOffset="2.40668E8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      </inkml:traceGroup>
      </inkml:traceGroup>
    </inkml:traceGroup>
    <inkml:traceGroup>
      <inkml:annotationXML>
        <emma:emma xmlns:emma="http://www.w3.org/2003/04/emma" version="1.0">
          <emma:interpretation id="{DDE26558-F673-4E46-9845-BDD05E9D1AEE}" emma:medium="tactile" emma:mode="ink">
            <msink:context xmlns:msink="http://schemas.microsoft.com/ink/2010/main" type="paragraph" rotatedBoundingBox="496,10645 6776,10548 6796,11826 516,11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2CB95C0-6726-4D72-9664-FF5CC5070484}" emma:medium="tactile" emma:mode="ink">
              <msink:context xmlns:msink="http://schemas.microsoft.com/ink/2010/main" type="line" rotatedBoundingBox="496,10645 6776,10548 6796,11826 516,11923"/>
            </emma:interpretation>
          </emma:emma>
        </inkml:annotationXML>
        <inkml:traceGroup>
          <inkml:annotationXML>
            <emma:emma xmlns:emma="http://www.w3.org/2003/04/emma" version="1.0">
              <emma:interpretation id="{4335EA87-F3E0-43AA-985F-CEE118A543CD}" emma:medium="tactile" emma:mode="ink">
                <msink:context xmlns:msink="http://schemas.microsoft.com/ink/2010/main" type="inkWord" rotatedBoundingBox="499,10809 2699,10775 2710,11526 510,11560"/>
              </emma:interpretation>
            </emma:emma>
          </inkml:annotationXML>
          <inkml:trace contextRef="#ctx0" brushRef="#br0" timeOffset="2.40683E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        <inkml:trace contextRef="#ctx0" brushRef="#br0" timeOffset="2.40683E8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        <inkml:trace contextRef="#ctx0" brushRef="#br0" timeOffset="2.40684E8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      </inkml:traceGroup>
        <inkml:traceGroup>
          <inkml:annotationXML>
            <emma:emma xmlns:emma="http://www.w3.org/2003/04/emma" version="1.0">
              <emma:interpretation id="{7078E974-CF89-47BE-B461-45DCFB62CDE3}" emma:medium="tactile" emma:mode="ink">
                <msink:context xmlns:msink="http://schemas.microsoft.com/ink/2010/main" type="inkWord" rotatedBoundingBox="3231,10603 6776,10548 6796,11826 3250,11880"/>
              </emma:interpretation>
            </emma:emma>
          </inkml:annotationXML>
          <inkml:trace contextRef="#ctx0" brushRef="#br0" timeOffset="2.40684E8">3308 10911 88 0,'0'-11'37'0,"0"11"1"16,0 0 0-16,6 17-31 15,-15 13-5-15,2 9-1 16,-7 8-1-16,2 9 0 0,-1 4 0 16,2 0-1-16,5-6 0 15,6-7-2-15,9-11-1 16,1-20-6-16,17-5-27 15,-3-20 0-15,8-7-1 16,-7-20 0-16</inkml:trace>
          <inkml:trace contextRef="#ctx0" brushRef="#br0" timeOffset="2.40684E8">3341 10917 105 0,'-12'2'39'0,"12"-2"1"15,0 0-2-15,16-8-34 16,13-1-2-16,14-6-2 15,7-2-1-15,8 0-3 0,-6-4-6 16,8 15-25-16,-21-2-5 16,-1 16 2-16,-19-1-3 15</inkml:trace>
          <inkml:trace contextRef="#ctx0" brushRef="#br0" timeOffset="2.40684E8">3310 11222 91 0,'-26'15'41'0,"15"-1"-1"15,11-14-1-15,19-12-36 16,13-10-1-16,16-5-1 16,10-1-3-16,-2-6-5 0,16 11-29 15,-18-6-2-15,0 15 0 16,-19 0-1-16</inkml:trace>
          <inkml:trace contextRef="#ctx0" brushRef="#br0" timeOffset="2.40685E8">3292 11473 99 0,'-30'22'40'16,"24"-4"1"-16,6-18-5 16,29-17-34-16,14-5-1 15,10-6-2-15,14-3-1 16,0-4-3-16,11 8-6 15,-12-9-27-15,11 15 0 0,-16-3-1 16,1 11-1-16</inkml:trace>
          <inkml:trace contextRef="#ctx0" brushRef="#br0" timeOffset="2.40685E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        <inkml:trace contextRef="#ctx0" brushRef="#br0" timeOffset="2.40685E8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        <inkml:trace contextRef="#ctx0" brushRef="#br0" timeOffset="2.40686E8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        <inkml:trace contextRef="#ctx0" brushRef="#br0" timeOffset="2.40686E8">5778 10856 107 0,'-31'5'39'0,"11"27"2"15,-14 1-4-15,6 18-34 16,-2 6 0-16,7 6-3 15,2 2 0-15,5-3-4 16,10 1-1-16,0-15-6 16,16 8-19-16,-11-25-9 15,10-3-2-15,-9-28 1 16</inkml:trace>
          <inkml:trace contextRef="#ctx0" brushRef="#br0" timeOffset="2.40686E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        <inkml:trace contextRef="#ctx0" brushRef="#br0" timeOffset="2.40687E8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        <inkml:trace contextRef="#ctx0" brushRef="#br0" timeOffset="2.40687E8">6238 10557 117 0,'-70'24'43'0,"3"-6"-1"15,15 1-6-15,22 2-58 16,10-22-17-16,20 1-4 16,10 3 1-16,10 1-2 15</inkml:trace>
        </inkml:traceGroup>
      </inkml:traceGroup>
    </inkml:traceGroup>
    <inkml:traceGroup>
      <inkml:annotationXML>
        <emma:emma xmlns:emma="http://www.w3.org/2003/04/emma" version="1.0">
          <emma:interpretation id="{A13D4BE7-2C49-4125-A0AB-F4B93734B214}" emma:medium="tactile" emma:mode="ink">
            <msink:context xmlns:msink="http://schemas.microsoft.com/ink/2010/main" type="paragraph" rotatedBoundingBox="309,11752 25354,10608 25450,12708 405,138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F322F21-AF63-4EC8-B0E8-B3410A391BA9}" emma:medium="tactile" emma:mode="ink">
              <msink:context xmlns:msink="http://schemas.microsoft.com/ink/2010/main" type="line" rotatedBoundingBox="309,11752 25354,10608 25426,12190 381,13335"/>
            </emma:interpretation>
          </emma:emma>
        </inkml:annotationXML>
        <inkml:traceGroup>
          <inkml:annotationXML>
            <emma:emma xmlns:emma="http://www.w3.org/2003/04/emma" version="1.0">
              <emma:interpretation id="{DA45CC91-7163-4D7E-BA2F-CA9D1C7AC53D}" emma:medium="tactile" emma:mode="ink">
                <msink:context xmlns:msink="http://schemas.microsoft.com/ink/2010/main" type="inkWord" rotatedBoundingBox="314,11857 5905,11602 5972,13079 381,13335"/>
              </emma:interpretation>
            </emma:emma>
          </inkml:annotationXML>
          <inkml:trace contextRef="#ctx0" brushRef="#br0" timeOffset="2.40689E8">407 12088 51 0,'2'-15'34'15,"-2"15"1"-15,0 0-1 16,10 20-25-16,-12 4 0 15,6 20-1-15,-7 3-2 16,5 14-1-16,-5 3-1 16,0 7-1-16,-1 1-1 15,-1-5-2-15,-1-3 0 16,-1-7-3-16,4-8-1 0,-6-15-8 15,17-1-24-15,-11-22 0 16,3-11-1-16,13-6 2 16</inkml:trace>
          <inkml:trace contextRef="#ctx0" brushRef="#br0" timeOffset="2.40689E8">397 12550 85 0,'-8'-22'38'16,"-12"-4"0"-16,10 20-2 16,-6-5-29-16,16 11-2 15,0 0-2-15,18-14 0 16,6 5-2-16,10-7-1 15,15-5-3-15,3-11-4 0,16 5-12 16,-5-18-20 0,6 4 1-16,-12-10-2 0,6 8 1 15</inkml:trace>
          <inkml:trace contextRef="#ctx0" brushRef="#br0" timeOffset="2.40689E8">793 12013 92 0,'-38'49'39'16,"12"17"0"-16,-6-6-7 15,11 11-28-15,3-1 0 16,10 0-3-16,4-5-1 16,9-8-1-16,11-8-3 15,-1-13-5-15,23 2-27 16,-9-18-2-16,17-1 0 0,-11-17-1 15</inkml:trace>
          <inkml:trace contextRef="#ctx0" brushRef="#br0" timeOffset="2.4069E8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        <inkml:trace contextRef="#ctx0" brushRef="#br0" timeOffset="2.40691E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        <inkml:trace contextRef="#ctx0" brushRef="#br0" timeOffset="2.40691E8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        <inkml:trace contextRef="#ctx0" brushRef="#br0" timeOffset="2.40691E8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        <inkml:trace contextRef="#ctx0" brushRef="#br0" timeOffset="2.40692E8">4440 11669 106 0,'-27'32'43'0,"-12"13"-1"0,6 23-2 16,-6 5-37-16,9 11-2 16,4 1 0-16,9 3-2 15,10-3-2-15,7-12-3 16,14 1-5-16,1-28-10 15,20 1-19-15,-7-25 1 16,14-7-4-16,-6-22 2 16</inkml:trace>
          <inkml:trace contextRef="#ctx0" brushRef="#br0" timeOffset="2.40692E8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        <inkml:trace contextRef="#ctx0" brushRef="#br0" timeOffset="2.40692E8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        <inkml:trace contextRef="#ctx0" brushRef="#br0" timeOffset="2.40693E8">5927 12153 70 0,'-19'-1'39'16,"3"5"1"-16,-14-5 1 0,5 8-28 15,-15 1-5-15,7 11-1 16,-10 4-1-16,5 9-1 16,0 2-2-16,9 6 0 15,7-1-1-15,11-1 0 16,12-4-3-16,11-11-1 15,16-7-3-15,3-23-8 16,26 7-10-16,-14-28-11 16,20 1-7-16,-6-17-3 15,6-2 2-15</inkml:trace>
        </inkml:traceGroup>
        <inkml:traceGroup>
          <inkml:annotationXML>
            <emma:emma xmlns:emma="http://www.w3.org/2003/04/emma" version="1.0">
              <emma:interpretation id="{30187C7B-9697-45D0-B3D0-64446DC05917}" emma:medium="tactile" emma:mode="ink">
                <msink:context xmlns:msink="http://schemas.microsoft.com/ink/2010/main" type="inkWord" rotatedBoundingBox="6331,11791 7960,11716 7992,12415 6363,12489"/>
              </emma:interpretation>
            </emma:emma>
          </inkml:annotationXML>
          <inkml:trace contextRef="#ctx0" brushRef="#br0" timeOffset="2.40694E8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        <inkml:trace contextRef="#ctx0" brushRef="#br0" timeOffset="2.40694E8">6544 12133 95 0,'-14'0'40'16,"1"-4"0"-16,13 4 0 16,0 0-37-16,31 1-2 15,3-7-1-15,11-2-2 16,9 2-2-16,3-7-6 15,18 13-28-15,-17-6 0 16,6 12-2-16,-12-8-1 16</inkml:trace>
          <inkml:trace contextRef="#ctx0" brushRef="#br0" timeOffset="2.40694E8">7186 11996 85 0,'-22'13'39'0,"-9"-2"0"16,1 22-3-16,-11-7-28 16,7 13-2-16,-3-1-2 15,8 6 0-15,6-2-2 16,11-4-1-16,11-6-1 15,11-8 0-15,17-10-1 16,9-14-3-16,17-7-3 16,-2-20-8-16,16 4-24 0,-10-16 1 15,2 5-3-15,-11-8 2 16</inkml:trace>
          <inkml:trace contextRef="#ctx0" brushRef="#br0" timeOffset="2.40695E8">7405 12109 87 0,'-18'20'39'0,"5"11"1"16,-5-6 1-16,12 6-35 15,-6-3-2-15,5-3-1 16,4-1-1-16,3-7-1 16,4-4-3-16,-4-13-4 15,27 2-19-15,-17-21-14 16,14 1-1-16,-9-16-1 15,9 0 1-15</inkml:trace>
          <inkml:trace contextRef="#ctx0" brushRef="#br0" timeOffset="2.40695E8">7346 11775 92 0,'-23'-8'40'0,"-2"3"-1"16,11 13 0-16,9 6-43 16,5-14-21-16,14 23-14 15,6-9-1-15,17 7 1 16,1-5-1-16</inkml:trace>
          <inkml:trace contextRef="#ctx0" brushRef="#br0" timeOffset="2.40695E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      </inkml:traceGroup>
        <inkml:traceGroup>
          <inkml:annotationXML>
            <emma:emma xmlns:emma="http://www.w3.org/2003/04/emma" version="1.0">
              <emma:interpretation id="{248EB99B-78AE-4B9C-A743-5C222798C4C0}" emma:medium="tactile" emma:mode="ink">
                <msink:context xmlns:msink="http://schemas.microsoft.com/ink/2010/main" type="inkWord" rotatedBoundingBox="8317,11387 11790,11228 11834,12192 8361,12351"/>
              </emma:interpretation>
            </emma:emma>
          </inkml:annotationXML>
          <inkml:trace contextRef="#ctx0" brushRef="#br0" timeOffset="2.40695E8">8340 11879 80 0,'12'-5'40'0,"-2"14"-1"15,-10-9 2-15,13 32-37 16,-13-4-1-16,5 10 0 16,-7 7-2-16,1 8 0 0,-2 3-1 15,-1-2-3 1,7 1-3-16,-10-20-13 0,15 4-20 15,-6-19 0-15,11-8-1 16,-13-12 0-16</inkml:trace>
          <inkml:trace contextRef="#ctx0" brushRef="#br0" timeOffset="2.40696E8">8390 12113 96 0,'-15'-22'42'16,"15"22"2"-16,-14-22-2 16,14 22-36-16,19-12-3 15,4 7-2-15,12 2-4 16,2-13-12-16,22 15-17 15,-8-15-9-15,10 8-2 16,-7-10-1-16</inkml:trace>
          <inkml:trace contextRef="#ctx0" brushRef="#br0" timeOffset="2.40696E8">9494 11412 62 0,'-5'-12'38'15,"-19"9"-1"-15,-4 20 2 16,-25 5-30-16,2 19 0 0,-19 2-1 16,8 18 1-16,-9-1-3 15,8 9-2-15,5-5-1 16,12-1-1-16,15-5 0 15,13-6-3-15,20-5 1 16,14-11-5-16,21-8 1 16,11-14-3-16,24 6-14 15,-4-24-18-15,15 1-1 16,-2-14 0-16,2-2 1 15</inkml:trace>
          <inkml:trace contextRef="#ctx0" brushRef="#br0" timeOffset="2.40697E8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        <inkml:trace contextRef="#ctx0" brushRef="#br0" timeOffset="2.40697E8">10179 11302 96 0,'-35'3'41'0,"8"42"0"15,-12 13 0-15,3 18-34 16,-6 12-3-16,10 5-2 16,5 3-2-16,14-5-1 15,15-9-3-15,10-17-7 16,27 0-18-16,-6-28-14 15,20-5 2-15,-2-19-1 16</inkml:trace>
          <inkml:trace contextRef="#ctx0" brushRef="#br0" timeOffset="2.40697E8">10431 11858 92 0,'-24'-20'41'0,"1"12"3"15,-11-3-2-15,-1 13-34 0,2 3-2 16,0 10-2-16,1 4-2 15,5 8-1-15,3 6 1 16,8 2-4-16,9 3 3 16,7-5-4-16,8 1 3 15,11-8-3-15,9-2-1 16,2-19-8-16,20 6-14 15,-13-23-15-15,15-2 0 16,-6-15-2-16,6 0 2 16</inkml:trace>
          <inkml:trace contextRef="#ctx0" brushRef="#br0" timeOffset="2.40697E8">10627 11787 102 0,'-28'-3'42'0,"12"19"-1"16,-12 1 1-16,15 13-40 15,-9 6 2-15,5 9-3 16,0 4 1-16,5 4-3 15,5-1 1-15,8-3-1 16,8-5-1-16,5-14-3 16,13-4-6-16,-5-31-14 15,21 0-16-15,-8-24 0 16,7-5 0-16,-7-16 1 15</inkml:trace>
          <inkml:trace contextRef="#ctx0" brushRef="#br0" timeOffset="2.40697E8">10725 11634 94 0,'-23'-15'39'0,"-3"4"0"15,8 16-1-15,2 2-38 16,16-7-5-16,3 24-24 16,-3-24-11-16,28 21 2 15,-9-14-3-15</inkml:trace>
          <inkml:trace contextRef="#ctx0" brushRef="#br0" timeOffset="2.40698E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        <inkml:trace contextRef="#ctx0" brushRef="#br0" timeOffset="2.40698E8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      </inkml:traceGroup>
        <inkml:traceGroup>
          <inkml:annotationXML>
            <emma:emma xmlns:emma="http://www.w3.org/2003/04/emma" version="1.0">
              <emma:interpretation id="{AFEFA477-2AAF-493E-B4F3-AB25C2C41636}" emma:medium="tactile" emma:mode="ink">
                <msink:context xmlns:msink="http://schemas.microsoft.com/ink/2010/main" type="inkWord" rotatedBoundingBox="12105,11324 16027,11144 16065,11975 12143,12154"/>
              </emma:interpretation>
            </emma:emma>
          </inkml:annotationXML>
          <inkml:trace contextRef="#ctx0" brushRef="#br0" timeOffset="2.40699E8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        <inkml:trace contextRef="#ctx0" brushRef="#br0" timeOffset="2.407E8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        <inkml:trace contextRef="#ctx0" brushRef="#br0" timeOffset="2.40701E8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        <inkml:trace contextRef="#ctx0" brushRef="#br0" timeOffset="2.40701E8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        <inkml:trace contextRef="#ctx0" brushRef="#br0" timeOffset="2.40702E8">15574 11341 100 0,'-17'16'41'0,"-12"18"0"16,6 28 2-16,-6 10-38 15,1 5-2-15,5 4 0 16,6-3-3-16,7-5 0 16,7-11-3-16,9-11-2 15,-2-20-9-15,21-5-6 16,-25-26-10-16,34-1-10 15,-21-17-1-15,6-4 1 16,-10-17 1-16</inkml:trace>
          <inkml:trace contextRef="#ctx0" brushRef="#br0" timeOffset="2.40702E8">15398 11643 109 0,'-17'12'44'16,"-5"-4"-2"-16,17 10 2 16,5-18-41-16,19 17 0 15,4-14-4-15,9-3-2 16,10 1-1-16,3-5-4 15,17 8-9-15,-16-15-9 16,18 13-12-16,-19-9-4 16,6 9 1-16,-14-6 0 15</inkml:trace>
          <inkml:trace contextRef="#ctx0" brushRef="#br0" timeOffset="2.40702E8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      </inkml:traceGroup>
        <inkml:traceGroup>
          <inkml:annotationXML>
            <emma:emma xmlns:emma="http://www.w3.org/2003/04/emma" version="1.0">
              <emma:interpretation id="{64DF4C64-F6F5-46C9-8E2F-D9298C16AA8B}" emma:medium="tactile" emma:mode="ink">
                <msink:context xmlns:msink="http://schemas.microsoft.com/ink/2010/main" type="inkWord" rotatedBoundingBox="16166,11275 19600,11118 19637,11923 16202,12080"/>
              </emma:interpretation>
            </emma:emma>
          </inkml:annotationXML>
          <inkml:trace contextRef="#ctx0" brushRef="#br0" timeOffset="2.40703E8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        <inkml:trace contextRef="#ctx0" brushRef="#br4" timeOffset="2.40707E8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        <inkml:trace contextRef="#ctx0" brushRef="#br4" timeOffset="2.40708E8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        <inkml:trace contextRef="#ctx0" brushRef="#br4" timeOffset="2.40708E8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        <inkml:trace contextRef="#ctx0" brushRef="#br4" timeOffset="2.40708E8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        <inkml:trace contextRef="#ctx0" brushRef="#br4" timeOffset="2.40709E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      </inkml:traceGroup>
        <inkml:traceGroup>
          <inkml:annotationXML>
            <emma:emma xmlns:emma="http://www.w3.org/2003/04/emma" version="1.0">
              <emma:interpretation id="{A103FF86-02DD-4260-8B23-CC08C71CA444}" emma:medium="tactile" emma:mode="ink">
                <msink:context xmlns:msink="http://schemas.microsoft.com/ink/2010/main" type="inkWord" rotatedBoundingBox="19792,11279 23044,11131 23074,11789 19822,11938"/>
              </emma:interpretation>
            </emma:emma>
          </inkml:annotationXML>
          <inkml:trace contextRef="#ctx0" brushRef="#br4" timeOffset="2.40713E8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        <inkml:trace contextRef="#ctx0" brushRef="#br4" timeOffset="2.40713E8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        <inkml:trace contextRef="#ctx0" brushRef="#br4" timeOffset="2.40713E8">20303 11476 95 0,'0'0'37'15,"-9"13"1"-15,-12 4-1 16,-1 10-33-16,1 4-1 16,3 6 2-16,-1 1-3 15,4 3 2-15,2-5-4 16,7-3 0-16,8-6-3 15,1-16-5-15,18 1-20 16,-8-21-12-16,11-3 3 16,-4-18-4-16</inkml:trace>
          <inkml:trace contextRef="#ctx0" brushRef="#br4" timeOffset="2.40714E8">20287 11385 82 0,'-13'-24'37'16,"-10"-2"0"-16,11 15 0 15,-5 1-29-15,17 10-4 16,0 0-3-16,0 0-4 15,17 18-15-15,4-15-18 16,13 8 0-16,-2-8-2 16,11 5 2-16</inkml:trace>
          <inkml:trace contextRef="#ctx0" brushRef="#br4" timeOffset="2.40714E8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        <inkml:trace contextRef="#ctx0" brushRef="#br4" timeOffset="2.40714E8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        <inkml:trace contextRef="#ctx0" brushRef="#br4" timeOffset="2.40715E8">21110 11444 94 0,'-4'-16'38'15,"-14"-2"1"-15,18 18-1 16,-26 0-32-16,13 14-2 16,-2 6 0-16,1 10-1 0,1 3-1 15,2 11 2-15,0 6-2 16,0 3 1-16,0 1-3 15,3-3-2-15,6-6 0 16,0-10-4-16,10-3-3 16,-8-32-23-16,28 4-8 15,-5-26-1-15,14-4 1 16,-5-17 2-16</inkml:trace>
          <inkml:trace contextRef="#ctx0" brushRef="#br4" timeOffset="2.40715E8">21148 11227 98 0,'-27'-8'37'16,"7"14"0"-16,-2-2-2 0,3 3-37 16,19 11-17-16,0-18-18 15,19 19 1-15,-6-10-2 16,10 5 0-16</inkml:trace>
          <inkml:trace contextRef="#ctx0" brushRef="#br4" timeOffset="2.40715E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        <inkml:trace contextRef="#ctx0" brushRef="#br4" timeOffset="2.40715E8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        <inkml:trace contextRef="#ctx0" brushRef="#br4" timeOffset="2.40716E8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        <inkml:trace contextRef="#ctx0" brushRef="#br4" timeOffset="2.40723E8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      </inkml:traceGroup>
        <inkml:traceGroup>
          <inkml:annotationXML>
            <emma:emma xmlns:emma="http://www.w3.org/2003/04/emma" version="1.0">
              <emma:interpretation id="{704C5B8B-57BD-4035-B9D8-5AD0D23AD733}" emma:medium="tactile" emma:mode="ink">
                <msink:context xmlns:msink="http://schemas.microsoft.com/ink/2010/main" type="inkWord" rotatedBoundingBox="23467,10863 25361,10777 25400,11624 23506,11711"/>
              </emma:interpretation>
            </emma:emma>
          </inkml:annotationXML>
          <inkml:trace contextRef="#ctx0" brushRef="#br4" timeOffset="2.40724E8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        <inkml:trace contextRef="#ctx0" brushRef="#br4" timeOffset="2.40725E8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        <inkml:trace contextRef="#ctx0" brushRef="#br4" timeOffset="2.40725E8">24759 10850 98 0,'3'-28'41'16,"-14"11"-2"-16,11 17 0 15,-26 15-33-15,13 7-3 16,-3 11-1-16,4 10-1 16,-1 7 0-16,1 7-1 15,1 3 0-15,4 8 0 16,0 0 0-16,3 3-1 15,1-8 0-15,-2-3 0 16,3-6-4-16,-1-13-6 16,17-1-26-16,-12-22-2 0,19-4-1 15,-1-21 0-15</inkml:trace>
          <inkml:trace contextRef="#ctx0" brushRef="#br4" timeOffset="2.40725E8">25109 10850 103 0,'-8'-29'37'16,"8"29"5"-16,-15-10-10 16,10 27-26-16,-6 10-2 15,0 13-2-15,-1 6-1 16,-1 8 0-16,-1 6-1 15,3 5 0-15,-3 2-1 0,1 1-1 16,1-1 0-16,1-9-2 16,4-1-3-16,-5-22-15 15,17 4-18-15,-10-20 2 16,14-4-2-16,-9-15 1 15</inkml:trace>
          <inkml:trace contextRef="#ctx0" brushRef="#br4" timeOffset="2.40725E8">24925 11154 92 0,'-25'-18'41'0,"7"13"-1"16,-1-2 1-16,19 7-30 15,-7 14-6-15,21-8-1 16,8-4-1-16,17-2-1 0,8-1 0 15,7-2-1-15,4-1-1 16,0-2-3-16,2 3-2 16,-14-6-9-16,9 12-25 15,-29-5-3-15,3 9 0 16,-15-5-1-16</inkml:trace>
          <inkml:trace contextRef="#ctx0" brushRef="#br4" timeOffset="2.40246E8">25209 11460 114 0,'-22'5'42'0,"22"-5"-1"15,-21-4-5-15,12-14-60 16</inkml:trace>
        </inkml:traceGroup>
      </inkml:traceGroup>
      <inkml:traceGroup>
        <inkml:annotationXML>
          <emma:emma xmlns:emma="http://www.w3.org/2003/04/emma" version="1.0">
            <emma:interpretation id="{7C59C097-BF90-4C08-89BA-71E3922895A7}" emma:medium="tactile" emma:mode="ink">
              <msink:context xmlns:msink="http://schemas.microsoft.com/ink/2010/main" type="line" rotatedBoundingBox="21926,12275 25249,11835 25339,12514 22016,12954"/>
            </emma:interpretation>
          </emma:emma>
        </inkml:annotationXML>
        <inkml:traceGroup>
          <inkml:annotationXML>
            <emma:emma xmlns:emma="http://www.w3.org/2003/04/emma" version="1.0">
              <emma:interpretation id="{94FA9747-B39F-41E5-90D5-34448DD46FA2}" emma:medium="tactile" emma:mode="ink">
                <msink:context xmlns:msink="http://schemas.microsoft.com/ink/2010/main" type="inkWord" rotatedBoundingBox="21932,12324 22414,12260 22487,12810 22005,12874"/>
              </emma:interpretation>
            </emma:emma>
          </inkml:annotationXML>
          <inkml:trace contextRef="#ctx0" brushRef="#br5" timeOffset="2.41086E8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        <inkml:trace contextRef="#ctx0" brushRef="#br5" timeOffset="2.41086E8">22023 12596 78 0,'-17'2'38'0,"-3"-2"0"16,20 0 0-16,-15 14-29 15,28-7-3-15,5-7-2 16,20-4-1-16,9-5-4 15,10-10-8-15,17 4-28 16,-1-11 0-16,10 8-2 16,-10-5 1-16</inkml:trace>
        </inkml:traceGroup>
        <inkml:traceGroup>
          <inkml:annotationXML>
            <emma:emma xmlns:emma="http://www.w3.org/2003/04/emma" version="1.0">
              <emma:interpretation id="{2C545CE4-1DC1-4250-BFAA-78AE16A1B9DC}" emma:medium="tactile" emma:mode="ink">
                <msink:context xmlns:msink="http://schemas.microsoft.com/ink/2010/main" type="inkWord" rotatedBoundingBox="22937,12141 25249,11835 25339,12514 23027,12820"/>
              </emma:interpretation>
            </emma:emma>
          </inkml:annotationXML>
          <inkml:trace contextRef="#ctx0" brushRef="#br5" timeOffset="2.41087E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        <inkml:trace contextRef="#ctx0" brushRef="#br5" timeOffset="2.41088E8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        <inkml:trace contextRef="#ctx0" brushRef="#br5" timeOffset="2.41088E8">24681 11911 96 0,'-21'28'38'16,"-10"3"2"-16,10 17-2 15,1 1-34-15,4 8-1 16,2 2-1-16,1 1 1 15,3-1-2-15,-2-5-1 16,4 5-4-16,-6-21-11 16,14 9-20-16,-14-16-4 15,12 2 0-15,-10-17-2 16</inkml:trace>
          <inkml:trace contextRef="#ctx0" brushRef="#br5" timeOffset="2.41088E8">24389 12271 102 0,'-15'4'39'0,"-5"1"0"16,10 10-2-16,10-15-35 15,-4 16-1-15,21-14-2 16,10-5-1-16,14 1-3 15,3-16-8-15,21 14-24 16,-12-11-1-16,9 10 0 16,-8-7-2-16</inkml:trace>
          <inkml:trace contextRef="#ctx0" brushRef="#br5" timeOffset="2.41089E8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C05ABADA-DFA1-455B-A2C0-4EC8C384D9E2}" emma:medium="tactile" emma:mode="ink">
          <msink:context xmlns:msink="http://schemas.microsoft.com/ink/2010/main" type="inkDrawing" rotatedBoundingBox="5154,-3070 23838,8065 20304,13994 1620,2858" rotationAngle="1798187484"/>
        </emma:interpretation>
      </emma:emma>
    </inkml:annotationXML>
  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  <inkml:trace contextRef="#ctx0" brushRef="#br1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  <inkml:trace contextRef="#ctx0" brushRef="#br2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F7E4CD00-8E7F-4432-9EE0-3B775DCB45FE}" emma:medium="tactile" emma:mode="ink">
          <msink:context xmlns:msink="http://schemas.microsoft.com/ink/2010/main" type="writingRegion" rotatedBoundingBox="-163,978 24882,-124 25475,13345 429,14448"/>
        </emma:interpretation>
      </emma:emma>
    </inkml:annotationXML>
    <inkml:traceGroup>
      <inkml:annotationXML>
        <emma:emma xmlns:emma="http://www.w3.org/2003/04/emma" version="1.0">
          <emma:interpretation id="{3DDD1653-8797-4FE5-B592-E3DC7D5BE9B8}" emma:medium="tactile" emma:mode="ink">
            <msink:context xmlns:msink="http://schemas.microsoft.com/ink/2010/main" type="paragraph" rotatedBoundingBox="1404,792 14042,790 14043,1971 1405,197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4E83561-23C3-45E3-A170-06A9CFBFE1ED}" emma:medium="tactile" emma:mode="ink">
              <msink:context xmlns:msink="http://schemas.microsoft.com/ink/2010/main" type="line" rotatedBoundingBox="1404,792 14042,790 14043,1971 1405,1973"/>
            </emma:interpretation>
          </emma:emma>
        </inkml:annotationXML>
        <inkml:traceGroup>
          <inkml:annotationXML>
            <emma:emma xmlns:emma="http://www.w3.org/2003/04/emma" version="1.0">
              <emma:interpretation id="{3AFFB450-780B-44FE-9721-E133045CE224}" emma:medium="tactile" emma:mode="ink">
                <msink:context xmlns:msink="http://schemas.microsoft.com/ink/2010/main" type="inkWord" rotatedBoundingBox="1404,895 4983,894 4984,1972 1405,1973"/>
              </emma:interpretation>
            </emma:emma>
          </inkml:annotationXML>
        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        <inkml:trace contextRef="#ctx0" brushRef="#br0" timeOffset="188.0108">1861 1417 104 0,'-50'-25'38'0,"3"4"2"16,18 14-2-16,6 5-34 16,23 2-1-16,0 0-3 15,0 0 0-15,61 0-3 16,-61 0-11-16,67-13-24 15,-67 13-2-15,87-15 1 16,-38 11-1-16</inkml:trace>
        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        <inkml:trace contextRef="#ctx0" brushRef="#br0" timeOffset="819.0468">3796 1323 103 0,'-8'34'39'16,"-16"17"0"-16,0 15-1 16,-1 6-36-16,10 4-1 15,7-14-1-15,5-7-1 16,6-7-2-16,1-13-3 15,16-10-25-15,-5-18-8 0,13-16 1 16,-2-20-1-16</inkml:trace>
          <inkml:trace contextRef="#ctx0" brushRef="#br0" timeOffset="992.0567">3900 1249 98 0,'-35'-82'39'0,"35"82"1"16,-43-70-3-16,43 70-40 15,0 0-20-15,-58-73-15 16,58 73 0-16,0 0-2 16,0 0 1-16</inkml:trace>
        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      </inkml:traceGroup>
        <inkml:traceGroup>
          <inkml:annotationXML>
            <emma:emma xmlns:emma="http://www.w3.org/2003/04/emma" version="1.0">
              <emma:interpretation id="{945B2E00-428D-4F84-9C19-281D5D5E0C26}" emma:medium="tactile" emma:mode="ink">
                <msink:context xmlns:msink="http://schemas.microsoft.com/ink/2010/main" type="inkWord" rotatedBoundingBox="5795,896 9151,895 9152,1909 5796,1910"/>
              </emma:interpretation>
            </emma:emma>
          </inkml:annotationXML>
          <inkml:trace contextRef="#ctx0" brushRef="#br0" timeOffset="2253.1283">6003 1286 71 0,'0'0'36'0,"0"0"-1"16,9-46 1-16,-9 46-21 16,-8 10-9-16,10 14-2 15,1 15-1-15,-4 17 0 16,-2 10-1-16,-3 10-1 15,0 5-2-15,-3 1 0 16,0-16-3-16,5-5-3 16,-10-19-26-16,13-7-2 0,-2-14 0 15,7-10-1-15</inkml:trace>
          <inkml:trace contextRef="#ctx0" brushRef="#br0" timeOffset="2449.1401">5846 1544 108 0,'-16'-6'39'15,"-4"4"1"-15,16 12-2 16,-6 1-32-16,20-1-2 16,10-3-2-16,12-6-1 15,11-4-1-15,13-10-4 16,22-1-18-16,0-16-16 15,15 4-2-15,-5-8 1 0,6 9-3 16</inkml:trace>
        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      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      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      </inkml:traceGroup>
        <inkml:traceGroup>
          <inkml:annotationXML>
            <emma:emma xmlns:emma="http://www.w3.org/2003/04/emma" version="1.0">
              <emma:interpretation id="{C90D7A67-63E2-4B2A-A46E-849A4E07A423}" emma:medium="tactile" emma:mode="ink">
                <msink:context xmlns:msink="http://schemas.microsoft.com/ink/2010/main" type="inkWord" rotatedBoundingBox="9637,791 14042,790 14043,1864 9638,1865"/>
              </emma:interpretation>
            </emma:emma>
          </inkml:annotationXML>
        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      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      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      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        <inkml:trace contextRef="#ctx0" brushRef="#br0" timeOffset="6175.3532">12585 1349 121 0,'0'0'42'16,"0"0"2"-16,-32-53-3 15,32 53-39-15,0 0 0 0,0 0-3 16,23-49-1-16,-23 49-2 16,49-14-3-16,-49 14-17 15,77-1-16-15,-29-2-3 16,-3 2 2-16,10-2-1 15</inkml:trace>
        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        <inkml:trace contextRef="#ctx0" brushRef="#br0" timeOffset="6719.3843">14043 1699 125 0,'-21'4'41'0,"8"-4"-10"16,-6-19-15-16,21-7-58 15,3 2-2-15,10 4-1 16,-6 0 1-16</inkml:trace>
        </inkml:traceGroup>
      </inkml:traceGroup>
    </inkml:traceGroup>
    <inkml:traceGroup>
      <inkml:annotationXML>
        <emma:emma xmlns:emma="http://www.w3.org/2003/04/emma" version="1.0">
          <emma:interpretation id="{0E072E64-4E02-4605-B7E3-BB24D0D161D1}" emma:medium="tactile" emma:mode="ink">
            <msink:context xmlns:msink="http://schemas.microsoft.com/ink/2010/main" type="paragraph" rotatedBoundingBox="804,2843 22931,1763 23015,3470 887,455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10220076-4CEE-4CDE-B694-A40EFC3D2BB5}" emma:medium="tactile" emma:mode="ink">
              <msink:context xmlns:msink="http://schemas.microsoft.com/ink/2010/main" type="line" rotatedBoundingBox="804,2843 22931,1763 23015,3470 887,4550"/>
            </emma:interpretation>
          </emma:emma>
        </inkml:annotationXML>
        <inkml:traceGroup>
          <inkml:annotationXML>
            <emma:emma xmlns:emma="http://www.w3.org/2003/04/emma" version="1.0">
              <emma:interpretation id="{1072EDAA-BEBA-4163-9156-1DECF1DF48E0}" emma:medium="tactile" emma:mode="ink">
                <msink:context xmlns:msink="http://schemas.microsoft.com/ink/2010/main" type="inkWord" rotatedBoundingBox="804,2843 2662,2752 2712,3769 853,3860"/>
              </emma:interpretation>
            </emma:emma>
          </inkml:annotationXML>
          <inkml:trace contextRef="#ctx0" brushRef="#br1" timeOffset="2.40251E8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        <inkml:trace contextRef="#ctx0" brushRef="#br1" timeOffset="2.40251E8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      </inkml:traceGroup>
        <inkml:traceGroup>
          <inkml:annotationXML>
            <emma:emma xmlns:emma="http://www.w3.org/2003/04/emma" version="1.0">
              <emma:interpretation id="{3332EEB5-964F-4DED-9860-CA804AD51114}" emma:medium="tactile" emma:mode="ink">
                <msink:context xmlns:msink="http://schemas.microsoft.com/ink/2010/main" type="inkWord" rotatedBoundingBox="3594,2841 6039,2722 6083,3631 3638,3751"/>
              </emma:interpretation>
            </emma:emma>
          </inkml:annotationXML>
          <inkml:trace contextRef="#ctx0" brushRef="#br1" timeOffset="2.40252E8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        <inkml:trace contextRef="#ctx0" brushRef="#br1" timeOffset="2.40252E8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        <inkml:trace contextRef="#ctx0" brushRef="#br1" timeOffset="2.40252E8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        <inkml:trace contextRef="#ctx0" brushRef="#br1" timeOffset="2.40253E8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      </inkml:traceGroup>
        <inkml:traceGroup>
          <inkml:annotationXML>
            <emma:emma xmlns:emma="http://www.w3.org/2003/04/emma" version="1.0">
              <emma:interpretation id="{9DD0B5FE-2665-4D8D-B3C4-A77BCE01EEA7}" emma:medium="tactile" emma:mode="ink">
                <msink:context xmlns:msink="http://schemas.microsoft.com/ink/2010/main" type="inkWord" rotatedBoundingBox="6706,2580 13121,2267 13203,3949 6788,4262"/>
              </emma:interpretation>
            </emma:emma>
          </inkml:annotationXML>
          <inkml:trace contextRef="#ctx0" brushRef="#br1" timeOffset="2.40259E8">6893 2804 58 0,'-1'-19'33'0,"2"6"-3"0,-2-1 2 16,1 14-24-16,6-22-1 15,-6 22-1-15,0 0-2 16,0 0 0-16,8 35-2 16,-8 4 1-16,-5 13-1 15,0 17 0-15,-6 19-1 16,-3 10 1-16,-5 10-3 15,-2 2-1-15,0-3 0 16,-3-11-3-16,12 0-11 16,-1-32-18-16,16-18 1 15,1-25-1-15,16-21 0 16</inkml:trace>
          <inkml:trace contextRef="#ctx0" brushRef="#br1" timeOffset="2.40259E8">6877 3289 96 0,'-17'4'36'15,"-2"-2"-1"-15,18 13 3 16,1-15-34-16,20 6-1 16,13-18-1-16,16-7-2 15,15-5-3-15,1-17-6 16,20 3-25-16,-7-14-1 15,3 1-1-15,-13-9-1 16</inkml:trace>
          <inkml:trace contextRef="#ctx0" brushRef="#br1" timeOffset="2.40259E8">7486 2542 102 0,'-35'45'37'16,"9"27"3"-16,-8 3-6 15,9 14-30-15,1 1-1 16,7 4-1-16,5-2-2 15,7-7 0-15,6-4-2 16,7-15-3-16,12-1-2 16,0-25-7-16,20 4-21 15,-6-25-1-15,12-3 1 16,-4-23-1-16</inkml:trace>
          <inkml:trace contextRef="#ctx0" brushRef="#br1" timeOffset="2.40259E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        <inkml:trace contextRef="#ctx0" brushRef="#br1" timeOffset="2.4026E8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        <inkml:trace contextRef="#ctx0" brushRef="#br1" timeOffset="2.40261E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        <inkml:trace contextRef="#ctx0" brushRef="#br1" timeOffset="2.40261E8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        <inkml:trace contextRef="#ctx0" brushRef="#br1" timeOffset="2.40262E8">11346 2480 103 0,'-31'63'41'16,"-20"2"-1"-16,9 18 1 15,-1-3-39-15,5 3 2 16,6-6-4-16,13-4 0 15,12-3-4-15,5-14-5 16,27-1-27-16,-4-19-3 0,21 1 1 16,1-25-2-16</inkml:trace>
          <inkml:trace contextRef="#ctx0" brushRef="#br1" timeOffset="2.40262E8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        <inkml:trace contextRef="#ctx0" brushRef="#br1" timeOffset="2.40262E8">12443 3014 106 0,'-25'22'39'0,"3"16"2"15,-15-2-2-15,16 10-33 16,-9 1-2-16,8 4-1 16,7-5-2-16,9-3-1 15,11-10-1-15,8-12-3 16,16-4-9-16,-5-32-24 15,20 2-3-15,-12-23 0 0,12-3-1 16</inkml:trace>
          <inkml:trace contextRef="#ctx0" brushRef="#br1" timeOffset="2.40263E8">12578 2593 104 0,'-12'9'37'0,"-3"0"-2"15,8 3-10-15,27 11-63 16,-8-8 0-16,20 11-1 15,0-7 1-15</inkml:trace>
          <inkml:trace contextRef="#ctx0" brushRef="#br1" timeOffset="2.40263E8">13155 2957 86 0,'-60'9'41'0,"1"14"2"15,-11-7-2-15,12 15-15 16,-5-1-21-16,11 9-1 15,12-2-2-15,12 3 0 16,20-4-2-16,16-6-1 16,18-5-3-16,15-20-8 15,28 8-22-15,-4-27-8 16,23-2 0-16,2-21-2 15</inkml:trace>
        </inkml:traceGroup>
        <inkml:traceGroup>
          <inkml:annotationXML>
            <emma:emma xmlns:emma="http://www.w3.org/2003/04/emma" version="1.0">
              <emma:interpretation id="{86904752-D59E-400E-8260-49495F71C497}" emma:medium="tactile" emma:mode="ink">
                <msink:context xmlns:msink="http://schemas.microsoft.com/ink/2010/main" type="inkWord" rotatedBoundingBox="13715,2239 17094,2075 17152,3268 13774,3433"/>
              </emma:interpretation>
            </emma:emma>
          </inkml:annotationXML>
          <inkml:trace contextRef="#ctx0" brushRef="#br1" timeOffset="2.40264E8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        <inkml:trace contextRef="#ctx0" brushRef="#br1" timeOffset="2.40264E8">13960 3055 107 0,'-29'-21'39'15,"29"21"1"-15,-3-25-2 16,31 10-34-16,14 0-4 15,17-2-1-15,15 5-3 0,6-6-3 16,17 16-6-16,-14-9-25 16,9 13 0-16,-10-6 0 15,2 11-1-15</inkml:trace>
          <inkml:trace contextRef="#ctx0" brushRef="#br1" timeOffset="2.40264E8">14910 2906 98 0,'-14'-2'38'16,"-12"-5"2"-16,4 16-3 15,-11-7-30-15,1 14 0 16,-6 2-3-16,4 8 0 16,-3 6-1-16,11 2-1 15,5 1-1-15,12-4-1 0,13-4 0 16,12-2-2-16,19-8-2 15,10-9-1-15,18-1-2 16,-2-18-8-16,23 8-22 16,-12-18-3-16,5 7 2 15,-10-13-1-15</inkml:trace>
          <inkml:trace contextRef="#ctx0" brushRef="#br1" timeOffset="2.40264E8">15316 2951 95 0,'-9'-2'37'0,"-15"-2"2"15,3 17-1-15,-9 1-30 16,5 13-2-16,-3 6-3 15,8 4-1-15,-2 1 0 16,5 3-2-16,8-2-2 0,4-4-2 16,12-4-5-16,-7-31-26 15,27 16-4-15,-4-29 0 16,13-2-1-16</inkml:trace>
          <inkml:trace contextRef="#ctx0" brushRef="#br1" timeOffset="2.40264E8">15267 2584 93 0,'-12'-21'38'16,"0"5"-3"-16,12 16 2 16,0 0-40-16,14 8-10 15,14 12-23-15,-2-6-1 0,14 10 0 16,-2-6 0-1</inkml:trace>
          <inkml:trace contextRef="#ctx0" brushRef="#br1" timeOffset="2.40265E8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        <inkml:trace contextRef="#ctx0" brushRef="#br1" timeOffset="2.40266E8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      </inkml:traceGroup>
        <inkml:traceGroup>
          <inkml:annotationXML>
            <emma:emma xmlns:emma="http://www.w3.org/2003/04/emma" version="1.0">
              <emma:interpretation id="{0671C0F5-0304-4E7C-AEC8-A19D126BE1C4}" emma:medium="tactile" emma:mode="ink">
                <msink:context xmlns:msink="http://schemas.microsoft.com/ink/2010/main" type="inkWord" rotatedBoundingBox="17610,2228 19978,2112 20015,2872 17647,2988"/>
              </emma:interpretation>
            </emma:emma>
          </inkml:annotationXML>
          <inkml:trace contextRef="#ctx0" brushRef="#br1" timeOffset="2.40267E8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        <inkml:trace contextRef="#ctx0" brushRef="#br1" timeOffset="2.40267E8">18367 2605 90 0,'-15'16'39'16,"-16"-3"-2"-16,6 14 2 15,-10-1-37-15,0 8 2 16,4 4-3-16,3 3 1 15,6-1-1-15,7-4-3 16,17 0-6-16,3-18-30 16,21-2-1-16,3-25 0 15,13-6-1-15</inkml:trace>
          <inkml:trace contextRef="#ctx0" brushRef="#br1" timeOffset="2.40267E8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        <inkml:trace contextRef="#ctx0" brushRef="#br1" timeOffset="2.40268E8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      </inkml:traceGroup>
        <inkml:traceGroup>
          <inkml:annotationXML>
            <emma:emma xmlns:emma="http://www.w3.org/2003/04/emma" version="1.0">
              <emma:interpretation id="{539B5133-A083-42F7-AA64-0A4E9B336DA9}" emma:medium="tactile" emma:mode="ink">
                <msink:context xmlns:msink="http://schemas.microsoft.com/ink/2010/main" type="inkWord" rotatedBoundingBox="20499,2014 22938,1895 22980,2761 20541,2880"/>
              </emma:interpretation>
            </emma:emma>
          </inkml:annotationXML>
          <inkml:trace contextRef="#ctx0" brushRef="#br1" timeOffset="2.40269E8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        <inkml:trace contextRef="#ctx0" brushRef="#br1" timeOffset="2.40269E8">21720 2447 104 0,'0'0'39'0,"-20"-23"1"16,0 26-3-16,-16-3-33 16,1 12-1-16,-11 6 0 15,5 10 0-15,-2 5-2 16,7 3 2-16,7 5-2 15,10-5 0-15,16-2-1 16,17-9 0-16,19-9-3 16,14-12-4-16,28 4-13 15,-2-26-22-15,24-1 4 0,-6-19-3 16,10 0 0-16</inkml:trace>
          <inkml:trace contextRef="#ctx0" brushRef="#br1" timeOffset="2.40269E8">22375 1923 116 0,'-13'7'42'16,"-18"8"0"-16,6 25-2 16,-13-1-37-16,6 15-3 15,1 9 1-15,3 12-1 16,5 5 0-16,1 2-1 15,12-1 0-15,5-9-2 16,11-1-3-16,0-20-5 16,22 5-25-16,-11-30-3 0,15-3-1 15,-5-19 1-15</inkml:trace>
          <inkml:trace contextRef="#ctx0" brushRef="#br1" timeOffset="2.4027E8">22378 2377 121 0,'-35'-17'39'15,"6"28"3"-15,-11-13-8 16,6 20-31-16,4 2-1 16,7 4 0-16,4 0-1 15,11 0 1-15,8 0-1 16,8-4 0-16,7-1 0 15,7-1 0-15,2-2-1 0,5-2 1 16,4-1-2-16,4-5-1 16,6 1-2-16,4-8-4 15,19 15-14-15,-18-23-12 16,19 14-8-16,-7-11 0 15,7 9 0-15</inkml:trace>
          <inkml:trace contextRef="#ctx0" brushRef="#br1" timeOffset="2.4027E8">22980 2751 126 0,'-9'11'45'16,"-10"-15"-3"-16,19 4-2 15,-17-3-41-15,17 3-1 0,-7-13-6 16,-2-9-19-16,9 22-14 15,6-14-4-15,-6 14 3 16,8-10-1-16</inkml:trace>
        </inkml:traceGroup>
      </inkml:traceGroup>
    </inkml:traceGroup>
    <inkml:traceGroup>
      <inkml:annotationXML>
        <emma:emma xmlns:emma="http://www.w3.org/2003/04/emma" version="1.0">
          <emma:interpretation id="{AA86DDD5-EBEC-4DF6-B518-E7BF904C11C5}" emma:medium="tactile" emma:mode="ink">
            <msink:context xmlns:msink="http://schemas.microsoft.com/ink/2010/main" type="paragraph" rotatedBoundingBox="758,4188 24078,3386 24136,5059 816,586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4618F16-8B87-4D63-A817-0E14064DA7FE}" emma:medium="tactile" emma:mode="ink">
              <msink:context xmlns:msink="http://schemas.microsoft.com/ink/2010/main" type="line" rotatedBoundingBox="758,4188 24078,3386 24136,5059 816,5861"/>
            </emma:interpretation>
          </emma:emma>
        </inkml:annotationXML>
        <inkml:traceGroup>
          <inkml:annotationXML>
            <emma:emma xmlns:emma="http://www.w3.org/2003/04/emma" version="1.0">
              <emma:interpretation id="{65A81799-1DE0-41B1-8C1E-662A9553475E}" emma:medium="tactile" emma:mode="ink">
                <msink:context xmlns:msink="http://schemas.microsoft.com/ink/2010/main" type="inkWord" rotatedBoundingBox="765,4401 2749,4333 2776,5117 792,5185"/>
              </emma:interpretation>
            </emma:emma>
          </inkml:annotationXML>
          <inkml:trace contextRef="#ctx0" brushRef="#br1" timeOffset="2.40273E8">1124 4496 45 0,'0'0'33'0,"9"-19"2"16,-9 19-2-16,0-15-16 16,0 15-4-16,0 0-4 15,10 6-2-15,-11 5-1 16,4 13-1-16,-2 6-3 15,2 13 1-15,-1 10-3 16,2 10 1-16,-7 10-2 16,-1 3 0-16,-4 2 0 15,-5-5-3-15,2-3-1 16,-9-22-12-16,13-3-20 15,-6-24 1-15,13-21-1 16,0 0 1-16</inkml:trace>
          <inkml:trace contextRef="#ctx0" brushRef="#br1" timeOffset="2.40274E8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        <inkml:trace contextRef="#ctx0" brushRef="#br1" timeOffset="2.40274E8">2187 4621 96 0,'-22'18'37'0,"8"25"2"15,-12-3-3-15,7 12-30 0,4 1-4 16,4 0 0-16,4-4-1 15,6-3-1-15,9-6-2 16,-3-18-3-16,18 2-14 16,-4-26-19-16,12-5 0 15,-7-18-1-15,11-5 1 16</inkml:trace>
          <inkml:trace contextRef="#ctx0" brushRef="#br1" timeOffset="2.40274E8">2161 4445 97 0,'-30'-20'36'0,"-1"2"-1"15,10 11-3-15,21 7-62 16,0 0-6-16,27 14-1 16,0-13 0-16</inkml:trace>
          <inkml:trace contextRef="#ctx0" brushRef="#br1" timeOffset="2.40275E8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      </inkml:traceGroup>
        <inkml:traceGroup>
          <inkml:annotationXML>
            <emma:emma xmlns:emma="http://www.w3.org/2003/04/emma" version="1.0">
              <emma:interpretation id="{8B671395-624E-4888-9922-FC5BACC6D197}" emma:medium="tactile" emma:mode="ink">
                <msink:context xmlns:msink="http://schemas.microsoft.com/ink/2010/main" type="inkWord" rotatedBoundingBox="3543,4330 6352,4234 6377,4961 3568,5058"/>
              </emma:interpretation>
            </emma:emma>
          </inkml:annotationXML>
          <inkml:trace contextRef="#ctx0" brushRef="#br1" timeOffset="2.40275E8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        <inkml:trace contextRef="#ctx0" brushRef="#br1" timeOffset="2.40276E8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        <inkml:trace contextRef="#ctx0" brushRef="#br1" timeOffset="2.40276E8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        <inkml:trace contextRef="#ctx0" brushRef="#br1" timeOffset="2.40277E8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      </inkml:traceGroup>
        <inkml:traceGroup>
          <inkml:annotationXML>
            <emma:emma xmlns:emma="http://www.w3.org/2003/04/emma" version="1.0">
              <emma:interpretation id="{D261CC91-E2B7-45D6-98D9-CAA26B0EBA69}" emma:medium="tactile" emma:mode="ink">
                <msink:context xmlns:msink="http://schemas.microsoft.com/ink/2010/main" type="inkWord" rotatedBoundingBox="7868,3999 11125,3887 11157,4814 7900,4926"/>
              </emma:interpretation>
            </emma:emma>
          </inkml:annotationXML>
          <inkml:trace contextRef="#ctx0" brushRef="#br1" timeOffset="2.40279E8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        <inkml:trace contextRef="#ctx0" brushRef="#br1" timeOffset="2.4028E8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        <inkml:trace contextRef="#ctx0" brushRef="#br1" timeOffset="2.4028E8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        <inkml:trace contextRef="#ctx0" brushRef="#br1" timeOffset="2.40281E8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      </inkml:traceGroup>
        <inkml:traceGroup>
          <inkml:annotationXML>
            <emma:emma xmlns:emma="http://www.w3.org/2003/04/emma" version="1.0">
              <emma:interpretation id="{3A1BDBDF-1C8E-4583-A9EF-D6822B94ABC6}" emma:medium="tactile" emma:mode="ink">
                <msink:context xmlns:msink="http://schemas.microsoft.com/ink/2010/main" type="inkWord" rotatedBoundingBox="11853,3887 15723,3754 15755,4689 11886,4822"/>
              </emma:interpretation>
            </emma:emma>
          </inkml:annotationXML>
          <inkml:trace contextRef="#ctx0" brushRef="#br1" timeOffset="2.40282E8">11995 4069 79 0,'-5'-12'37'0,"5"12"-1"15,-11-4 1-15,11 4-24 0,-19 25-10 16,10 2 0-16,-1 9-1 16,1 14-1-16,-1 7 1 15,3 14 0-15,-3 2-1 16,2 7-1-16,2-3 0 15,2-3-1-15,3-9-1 16,3-14-2-16,3-7-3 16,-6-29-19-16,11-2-11 15,-2-26 0-15,5-6-1 16,-6-23 1-16</inkml:trace>
          <inkml:trace contextRef="#ctx0" brushRef="#br1" timeOffset="2.40282E8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        <inkml:trace contextRef="#ctx0" brushRef="#br1" timeOffset="2.40282E8">12652 4261 99 0,'-14'33'37'0,"-7"-7"0"16,1 14 0-16,-18 4-33 16,9 8-2-16,0-1 0 15,4 4-2-15,6-3 0 0,4-4-1 16,13-10-2-1,4-14-3-15,20-4-7 0,-2-25-24 16,19-5 0-16,-4-26-1 16,12-2 2-16</inkml:trace>
          <inkml:trace contextRef="#ctx0" brushRef="#br1" timeOffset="2.40282E8">12610 4064 98 0,'-23'-16'37'15,"0"2"-1"-15,23 14 0 16,-13 14-34-16,26-9-7 15,19 14-29-15,-3-9-3 16,17 11 2-16,0-6-3 16</inkml:trace>
          <inkml:trace contextRef="#ctx0" brushRef="#br1" timeOffset="2.40283E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        <inkml:trace contextRef="#ctx0" brushRef="#br1" timeOffset="2.40283E8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        <inkml:trace contextRef="#ctx0" brushRef="#br1" timeOffset="2.40283E8">14309 4195 111 0,'-33'0'39'0,"15"26"2"15,-12-5-2-15,3 17-36 0,2 5 0 16,4 8-2-16,3 1 1 16,7-4-3-16,3-1 0 15,8-10-2-15,12-4-2 16,3-24-7-16,23 6-13 15,-10-31-14-15,14-4-1 16,-9-20 0-16,10-5 2 16</inkml:trace>
          <inkml:trace contextRef="#ctx0" brushRef="#br1" timeOffset="2.40283E8">14349 3890 106 0,'-15'0'35'0,"15"0"-2"15,10 16-34-15,3-13-36 16,16 10 0-16,1-7-1 15</inkml:trace>
          <inkml:trace contextRef="#ctx0" brushRef="#br1" timeOffset="2.40284E8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        <inkml:trace contextRef="#ctx0" brushRef="#br1" timeOffset="2.40284E8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      </inkml:traceGroup>
        <inkml:traceGroup>
          <inkml:annotationXML>
            <emma:emma xmlns:emma="http://www.w3.org/2003/04/emma" version="1.0">
              <emma:interpretation id="{DEA129FF-4665-4B0A-9DB8-4DCC1A85E324}" emma:medium="tactile" emma:mode="ink">
                <msink:context xmlns:msink="http://schemas.microsoft.com/ink/2010/main" type="inkWord" rotatedBoundingBox="16216,4098 18121,4033 18164,5265 16259,5330"/>
              </emma:interpretation>
            </emma:emma>
          </inkml:annotationXML>
          <inkml:trace contextRef="#ctx0" brushRef="#br1" timeOffset="2.40285E8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        <inkml:trace contextRef="#ctx0" brushRef="#br1" timeOffset="2.40286E8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        <inkml:trace contextRef="#ctx0" brushRef="#br1" timeOffset="2.40286E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      </inkml:traceGroup>
        <inkml:traceGroup>
          <inkml:annotationXML>
            <emma:emma xmlns:emma="http://www.w3.org/2003/04/emma" version="1.0">
              <emma:interpretation id="{6F1C3B94-94F2-4784-865D-49DE2AE2BD5C}" emma:medium="tactile" emma:mode="ink">
                <msink:context xmlns:msink="http://schemas.microsoft.com/ink/2010/main" type="inkWord" rotatedBoundingBox="19052,3559 21350,3480 21385,4516 19088,4595"/>
              </emma:interpretation>
            </emma:emma>
          </inkml:annotationXML>
          <inkml:trace contextRef="#ctx0" brushRef="#br1" timeOffset="2.40286E8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        <inkml:trace contextRef="#ctx0" brushRef="#br1" timeOffset="2.40287E8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        <inkml:trace contextRef="#ctx0" brushRef="#br1" timeOffset="2.40287E8">19818 3917 110 0,'-33'-30'40'16,"15"19"1"-16,-1-3-2 15,18-5-37-15,1 19-4 16,16-9-4-16,14 18-15 15,-10-13-19-15,15 12 0 16,-7-7-1-16,12 9 1 16</inkml:trace>
          <inkml:trace contextRef="#ctx0" brushRef="#br1" timeOffset="2.40287E8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        <inkml:trace contextRef="#ctx0" brushRef="#br1" timeOffset="2.40288E8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        <inkml:trace contextRef="#ctx0" brushRef="#br1" timeOffset="2.40288E8">20937 4151 104 0,'-18'-5'39'0,"18"5"1"15,0 0-4-15,32-9-34 16,13 5-3-16,8-3-5 16,18 12-20-16,-9-13-12 0,10 6 0 15,-12-7-3-15,-2 9 2 16</inkml:trace>
          <inkml:trace contextRef="#ctx0" brushRef="#br1" timeOffset="2.40288E8">20412 4298 92 0,'-13'-7'39'0,"13"7"2"16,9-15-1-16,13 1-34 15,3 0-3-15,6 3 0 16,5-2-1-16,3 3-2 16,10 5-3-16,-3-10-12 15,16 16-22-15,-5-9-4 16,13 7 2-16,1-11-4 0</inkml:trace>
        </inkml:traceGroup>
        <inkml:traceGroup>
          <inkml:annotationXML>
            <emma:emma xmlns:emma="http://www.w3.org/2003/04/emma" version="1.0">
              <emma:interpretation id="{9EC06179-28DE-4927-AB3A-CD2BEFDA6496}" emma:medium="tactile" emma:mode="ink">
                <msink:context xmlns:msink="http://schemas.microsoft.com/ink/2010/main" type="inkWord" rotatedBoundingBox="21821,3503 24080,3425 24115,4463 21856,4541"/>
              </emma:interpretation>
            </emma:emma>
          </inkml:annotationXML>
          <inkml:trace contextRef="#ctx0" brushRef="#br1" timeOffset="2.40289E8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        <inkml:trace contextRef="#ctx0" brushRef="#br1" timeOffset="2.40289E8">23467 3741 100 0,'-1'-51'36'16,"-12"12"3"-16,-21-1-2 15,-4 13-30-15,-11 7-5 16,-5 17 1-16,-5 9 0 15,-5 16 0-15,-2 16 0 16,5 12-1-16,2 15 0 16,8 9-1-16,7 9-1 15,9 1-2-15,10 2-1 16,9-4-2-16,14 0-5 15,-6-23-13-15,19 1-17 16,-9-22 1-16,10-7-1 16,-11-20 2-16</inkml:trace>
          <inkml:trace contextRef="#ctx0" brushRef="#br1" timeOffset="2.4029E8">22687 4108 111 0,'1'-21'39'15,"3"-2"0"-15,20 16 0 16,4 0-38-16,16 3-2 15,16 10-6-15,-2-14-20 16,22 15-11-16,-4-8 0 16,12 5-1-16,-6-10 0 15</inkml:trace>
          <inkml:trace contextRef="#ctx0" brushRef="#br1" timeOffset="2.4029E8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        <inkml:trace contextRef="#ctx0" brushRef="#br1" timeOffset="2.4029E8">23227 4046 121 0,'0'0'41'15,"10"-12"1"-15,10 19-2 16,-4-6-37-16,17 1-2 15,12 2-3-15,5-2-1 16,13 5-3-16,-4-8-12 16,19 17-20-16,-14-9-4 0,5 11 1 15,-11-7-2-15</inkml:trace>
          <inkml:trace contextRef="#ctx0" brushRef="#br1" timeOffset="2.4029E8">24114 4408 124 0,'-15'22'44'0,"-7"-16"-1"16,11 1-2-16,0-9-42 16,11 2-2-16,-8-12-1 15,2-2-8-15,17 16-17 16,-14-14-13-16,3 12 0 15,-2-14 0-15,2 14 0 16</inkml:trace>
        </inkml:traceGroup>
      </inkml:traceGroup>
    </inkml:traceGroup>
    <inkml:traceGroup>
      <inkml:annotationXML>
        <emma:emma xmlns:emma="http://www.w3.org/2003/04/emma" version="1.0">
          <emma:interpretation id="{75DE1AB5-DA22-47F4-8F5C-6FADFDD31E72}" emma:medium="tactile" emma:mode="ink">
            <msink:context xmlns:msink="http://schemas.microsoft.com/ink/2010/main" type="paragraph" rotatedBoundingBox="1049,5760 19934,5384 20019,9622 1134,999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95475DB-FE15-48BD-86E5-868679C046E8}" emma:medium="tactile" emma:mode="ink">
              <msink:context xmlns:msink="http://schemas.microsoft.com/ink/2010/main" type="line" rotatedBoundingBox="1049,5760 19934,5384 19955,6416 1070,6792"/>
            </emma:interpretation>
          </emma:emma>
        </inkml:annotationXML>
        <inkml:traceGroup>
          <inkml:annotationXML>
            <emma:emma xmlns:emma="http://www.w3.org/2003/04/emma" version="1.0">
              <emma:interpretation id="{28CE650D-2475-49D0-8143-44EBA55D38AC}" emma:medium="tactile" emma:mode="ink">
                <msink:context xmlns:msink="http://schemas.microsoft.com/ink/2010/main" type="inkWord" rotatedBoundingBox="1052,5884 3841,5828 3859,6737 1070,6792"/>
              </emma:interpretation>
            </emma:emma>
          </inkml:annotationXML>
          <inkml:trace contextRef="#ctx0" brushRef="#br2" timeOffset="2.40606E8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        <inkml:trace contextRef="#ctx0" brushRef="#br2" timeOffset="2.40606E8">2023 6237 89 0,'0'0'37'0,"-4"-13"-1"0,4 13 1 15,-18 23-33-15,10 1 0 16,-4 6-1-16,-2 11-2 16,0 7 0-16,1 5 1 15,1 0-2-15,4-1-1 16,7-5-4-16,-5-17-20 15,18-7-11-15,2-21 0 16,9-12-1-16,0-20-2 16</inkml:trace>
          <inkml:trace contextRef="#ctx0" brushRef="#br2" timeOffset="2.40606E8">2072 5987 100 0,'-30'-2'38'15,"8"12"-1"-15,1-1-2 16,7 8-36-16,11 1-6 15,3-18-28-15,18 14-1 16,9-15 0-16,15 2-1 16</inkml:trace>
          <inkml:trace contextRef="#ctx0" brushRef="#br2" timeOffset="2.40607E8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        <inkml:trace contextRef="#ctx0" brushRef="#br2" timeOffset="2.40607E8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      </inkml:traceGroup>
        <inkml:traceGroup>
          <inkml:annotationXML>
            <emma:emma xmlns:emma="http://www.w3.org/2003/04/emma" version="1.0">
              <emma:interpretation id="{BB8EA571-C8F9-4CE9-A606-6B26E4656426}" emma:medium="tactile" emma:mode="ink">
                <msink:context xmlns:msink="http://schemas.microsoft.com/ink/2010/main" type="inkWord" rotatedBoundingBox="4593,5730 7013,5682 7033,6657 4613,6706"/>
              </emma:interpretation>
            </emma:emma>
          </inkml:annotationXML>
          <inkml:trace contextRef="#ctx0" brushRef="#br2" timeOffset="2.40608E8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        <inkml:trace contextRef="#ctx0" brushRef="#br2" timeOffset="2.40608E8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        <inkml:trace contextRef="#ctx0" brushRef="#br2" timeOffset="2.40608E8">6174 6113 114 0,'-23'6'40'0,"-15"-5"2"15,3 18-4-15,-10-2-34 16,2 7-1-16,5 7 0 15,4 6-1-15,8 3-1 16,16 0 0-16,14 1-1 0,11-8-1 16,18-4-2-16,18-9-1 15,15-4-7-15,0-24-25 16,20 1-5-16,-13-21 1 15,11-5-2-15</inkml:trace>
          <inkml:trace contextRef="#ctx0" brushRef="#br2" timeOffset="2.40609E8">6614 5690 92 0,'-25'25'40'0,"5"22"2"15,-9 7-1-15,13 12-31 16,-3 10-4-16,7 10-3 0,8-2 0 15,5-6-2-15,8-2-2 16,7-12-4-16,15 0-25 16,-6-27-10-16,15-8 1 15,-6-20-2-15,10-8 1 16</inkml:trace>
          <inkml:trace contextRef="#ctx0" brushRef="#br2" timeOffset="2.40609E8">6835 6092 115 0,'-47'5'41'16,"6"14"1"-16,-7-6-1 0,12 5-37 16,2-3 0-16,11 0-2 15,11 0-1-15,12-2 1 16,10 1-1-16,8 1 1 15,7 1-2-15,2 3 0 16,4 2 0-16,4 1 0 16,-1 3 0-16,-2-4 0 15,2 1-7-15,-3-9-8 16,13 12-18-16,-10-15-9 15,9 2 0-15,-6-9-2 16</inkml:trace>
        </inkml:traceGroup>
        <inkml:traceGroup>
          <inkml:annotationXML>
            <emma:emma xmlns:emma="http://www.w3.org/2003/04/emma" version="1.0">
              <emma:interpretation id="{DEF4F755-3826-44C0-8BFA-4C199DE490EB}" emma:medium="tactile" emma:mode="ink">
                <msink:context xmlns:msink="http://schemas.microsoft.com/ink/2010/main" type="inkWord" rotatedBoundingBox="8043,5866 8675,5854 8688,6513 8056,6526"/>
              </emma:interpretation>
            </emma:emma>
          </inkml:annotationXML>
          <inkml:trace contextRef="#ctx0" brushRef="#br2" timeOffset="2.40609E8">8049 6158 106 0,'20'-1'40'0,"-20"1"0"15,21 15-1-15,-22 5-37 0,-1 8 0 16,-4 9-1-16,-2 6 0 15,2 3-1-15,-3 1-2 16,12 3-1-16,-1-19-5 16,20 1-29-16,-2-19-1 15,11-7 0-15,-1-17-2 16</inkml:trace>
          <inkml:trace contextRef="#ctx0" brushRef="#br2" timeOffset="2.40609E8">8106 5868 112 0,'-24'-2'36'0,"10"10"-1"0,14-8-7 16,0 0-63-16,30 15 0 15,9-14-3-15,18 7 1 16</inkml:trace>
          <inkml:trace contextRef="#ctx0" brushRef="#br2" timeOffset="2.4061E8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      </inkml:traceGroup>
        <inkml:traceGroup>
          <inkml:annotationXML>
            <emma:emma xmlns:emma="http://www.w3.org/2003/04/emma" version="1.0">
              <emma:interpretation id="{DD8A6842-438D-4617-8C4C-7DC1BDD40B27}" emma:medium="tactile" emma:mode="ink">
                <msink:context xmlns:msink="http://schemas.microsoft.com/ink/2010/main" type="inkWord" rotatedBoundingBox="9622,5658 13429,5582 13445,6411 9639,6487"/>
              </emma:interpretation>
            </emma:emma>
          </inkml:annotationXML>
          <inkml:trace contextRef="#ctx0" brushRef="#br2" timeOffset="2.4061E8">10203 5816 98 0,'-11'-15'35'15,"-13"3"3"-15,-4 15 0 16,-19 6-35-16,-3 12 1 16,-9 12 2-16,-2 10-4 15,-4 13 3-15,3 4 0 0,4 3-1 16,11 1-2-16,12-3 1 15,18-3-2-15,14-2-3 16,17-12-1-16,23-4-5 16,11-19-17-16,28 1-14 15,3-17 0-15,20 1 1 16,-7-17-2-16</inkml:trace>
          <inkml:trace contextRef="#ctx0" brushRef="#br2" timeOffset="2.40611E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        <inkml:trace contextRef="#ctx0" brushRef="#br2" timeOffset="2.40611E8">11241 5626 105 0,'-41'49'42'0,"-13"11"0"16,3 24-1-16,10 2-37 16,1 7 0-16,10-6-2 15,13-7-3-15,22-4-2 0,11-20-12 16,23 1-23-16,5-26-1 15,18-6 0-15,1-18-3 16</inkml:trace>
          <inkml:trace contextRef="#ctx0" brushRef="#br2" timeOffset="2.40611E8">11652 6063 113 0,'-29'-17'40'0,"-1"16"1"16,-13-4-1-16,6 12-35 15,-10 8 0-15,1 9-2 0,1 7 0 16,6 9-1-16,8 1-1 16,10 0 1-16,15-2-2 15,12-9-2-15,20-4-1 16,16-13-1-16,16-3-5 15,-1-21-15-15,19 3-15 16,-5-19-1-16,9 2 1 16,-13-13-2-16</inkml:trace>
          <inkml:trace contextRef="#ctx0" brushRef="#br2" timeOffset="2.40611E8">11921 6059 115 0,'-23'30'38'0,"-11"0"3"15,10 15-3-15,-8-2-34 0,14 5 0 16,3-3-3-16,9-4-1 15,12-5-2-15,4-11-1 16,15-2-10-16,-3-22-24 16,15-1-3-16,-8-19 1 15,12-3-1-15</inkml:trace>
          <inkml:trace contextRef="#ctx0" brushRef="#br2" timeOffset="2.40611E8">12030 5815 93 0,'0'0'32'15,"-14"12"-23"-15,9-2-8 16,8 12-33-16,5-11-1 0</inkml:trace>
          <inkml:trace contextRef="#ctx0" brushRef="#br2" timeOffset="2.40612E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        <inkml:trace contextRef="#ctx0" brushRef="#br2" timeOffset="2.40612E8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      </inkml:traceGroup>
        <inkml:traceGroup>
          <inkml:annotationXML>
            <emma:emma xmlns:emma="http://www.w3.org/2003/04/emma" version="1.0">
              <emma:interpretation id="{0741F195-1DE0-4990-940A-6BF6CC972492}" emma:medium="tactile" emma:mode="ink">
                <msink:context xmlns:msink="http://schemas.microsoft.com/ink/2010/main" type="inkWord" rotatedBoundingBox="14244,5497 19934,5384 19952,6307 14262,6421"/>
              </emma:interpretation>
            </emma:emma>
          </inkml:annotationXML>
          <inkml:trace contextRef="#ctx0" brushRef="#br2" timeOffset="2.40613E8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        <inkml:trace contextRef="#ctx0" brushRef="#br2" timeOffset="2.40614E8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        <inkml:trace contextRef="#ctx0" brushRef="#br2" timeOffset="2.40614E8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        <inkml:trace contextRef="#ctx0" brushRef="#br2" timeOffset="2.40615E8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        <inkml:trace contextRef="#ctx0" brushRef="#br2" timeOffset="2.40615E8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        <inkml:trace contextRef="#ctx0" brushRef="#br2" timeOffset="2.40616E8">19153 5404 102 0,'-11'-3'39'15,"-18"16"1"-15,5 29-2 16,-14 9-35-16,5 14 1 16,-1 8-1-16,6 5 0 15,5 3-1-15,5-5-2 0,14-1-1 16,0-14-5-16,20 1-15 15,-12-21-18-15,12-6 0 16,-10-19-1-16,7-6 0 16</inkml:trace>
          <inkml:trace contextRef="#ctx0" brushRef="#br2" timeOffset="2.40616E8">18811 5858 115 0,'0'0'41'0,"-21"8"1"16,26 7-1-16,5-1-35 15,19-8-5-15,16-4 0 0,12-2-3 16,16 2-5-16,0-14-14 16,21 9-17-16,-11-8-2 15,10 5-1-15,-15-7-1 16</inkml:trace>
          <inkml:trace contextRef="#ctx0" brushRef="#br2" timeOffset="2.40616E8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      </inkml:traceGroup>
      </inkml:traceGroup>
      <inkml:traceGroup>
        <inkml:annotationXML>
          <emma:emma xmlns:emma="http://www.w3.org/2003/04/emma" version="1.0">
            <emma:interpretation id="{5F79AF27-D065-4DB9-8CA2-005884926C28}" emma:medium="tactile" emma:mode="ink">
              <msink:context xmlns:msink="http://schemas.microsoft.com/ink/2010/main" type="line" rotatedBoundingBox="10309,7098 19023,6858 19059,8171 10345,8411"/>
            </emma:interpretation>
          </emma:emma>
        </inkml:annotationXML>
        <inkml:traceGroup>
          <inkml:annotationXML>
            <emma:emma xmlns:emma="http://www.w3.org/2003/04/emma" version="1.0">
              <emma:interpretation id="{69CD2F95-4B3D-4A5A-978D-E540092E30F9}" emma:medium="tactile" emma:mode="ink">
                <msink:context xmlns:msink="http://schemas.microsoft.com/ink/2010/main" type="inkWord" rotatedBoundingBox="10309,7098 13378,7013 13414,8290 10344,8374"/>
              </emma:interpretation>
            </emma:emma>
          </inkml:annotationXML>
          <inkml:trace contextRef="#ctx0" brushRef="#br2" timeOffset="2.40624E8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        <inkml:trace contextRef="#ctx0" brushRef="#br2" timeOffset="2.40624E8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        <inkml:trace contextRef="#ctx0" brushRef="#br2" timeOffset="2.40625E8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        <inkml:trace contextRef="#ctx0" brushRef="#br2" timeOffset="2.40625E8">13077 7022 110 0,'-13'26'39'0,"-7"-3"1"16,7 14-1-16,-8 8-34 15,6 1-3-15,-2 0 0 16,5 4-2-16,1 2 0 16,2-4-4-16,9-1-2 15,-5-15-9-15,18 0-23 16,-11-16-2-16,16-7 1 0,-9-16-2 15</inkml:trace>
          <inkml:trace contextRef="#ctx0" brushRef="#br2" timeOffset="2.40625E8">12934 7253 129 0,'-16'11'43'0,"21"7"-3"16,-5-18-1-16,32 13-37 15,9-9-3-15,9-10-5 16,18 11-19-16,-5-21-16 15,12 5 0-15,-13-10 0 16,9 4-2-16</inkml:trace>
        </inkml:traceGroup>
        <inkml:traceGroup>
          <inkml:annotationXML>
            <emma:emma xmlns:emma="http://www.w3.org/2003/04/emma" version="1.0">
              <emma:interpretation id="{E2F78928-39CF-40D1-97E4-566675F78854}" emma:medium="tactile" emma:mode="ink">
                <msink:context xmlns:msink="http://schemas.microsoft.com/ink/2010/main" type="inkWord" rotatedBoundingBox="14932,7080 19026,6967 19059,8171 14965,8283"/>
              </emma:interpretation>
            </emma:emma>
          </inkml:annotationXML>
          <inkml:trace contextRef="#ctx0" brushRef="#br1" timeOffset="2.40655E8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        <inkml:trace contextRef="#ctx0" brushRef="#br1" timeOffset="2.40655E8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        <inkml:trace contextRef="#ctx0" brushRef="#br1" timeOffset="2.40656E8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        <inkml:trace contextRef="#ctx0" brushRef="#br1" timeOffset="2.40656E8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        <inkml:trace contextRef="#ctx0" brushRef="#br1" timeOffset="2.40656E8">18593 7169 119 0,'0'0'40'15,"-3"20"2"-15,3-20-2 16,37-1-38-16,3-4-1 15,9-2-4-15,17 8-18 16,-7-15-17-16,9 5-3 16,-8-8 0-16,2 4-2 15</inkml:trace>
        </inkml:traceGroup>
      </inkml:traceGroup>
      <inkml:traceGroup>
        <inkml:annotationXML>
          <emma:emma xmlns:emma="http://www.w3.org/2003/04/emma" version="1.0">
            <emma:interpretation id="{3C54A3B4-EB54-42DA-B0C3-028D05DC183B}" emma:medium="tactile" emma:mode="ink">
              <msink:context xmlns:msink="http://schemas.microsoft.com/ink/2010/main" type="line" rotatedBoundingBox="10914,8806 15484,8584 15538,9698 10968,9920"/>
            </emma:interpretation>
          </emma:emma>
        </inkml:annotationXML>
        <inkml:traceGroup>
          <inkml:annotationXML>
            <emma:emma xmlns:emma="http://www.w3.org/2003/04/emma" version="1.0">
              <emma:interpretation id="{8CDB29AB-00AE-44F6-BB63-AC4CB0AD1C0F}" emma:medium="tactile" emma:mode="ink">
                <msink:context xmlns:msink="http://schemas.microsoft.com/ink/2010/main" type="inkWord" rotatedBoundingBox="10914,8806 12500,8729 12551,9760 10964,9838"/>
              </emma:interpretation>
            </emma:emma>
          </inkml:annotationXML>
          <inkml:trace contextRef="#ctx0" brushRef="#br3" timeOffset="2.40667E8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        <inkml:trace contextRef="#ctx0" brushRef="#br3" timeOffset="2.40667E8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      </inkml:traceGroup>
        <inkml:traceGroup>
          <inkml:annotationXML>
            <emma:emma xmlns:emma="http://www.w3.org/2003/04/emma" version="1.0">
              <emma:interpretation id="{C5DA2376-1359-452E-8B28-5E40694A5F8E}" emma:medium="tactile" emma:mode="ink">
                <msink:context xmlns:msink="http://schemas.microsoft.com/ink/2010/main" type="inkWord" rotatedBoundingBox="13239,8711 15485,8601 15538,9698 13293,9807"/>
              </emma:interpretation>
            </emma:emma>
          </inkml:annotationXML>
          <inkml:trace contextRef="#ctx0" brushRef="#br3" timeOffset="2.40668E8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        <inkml:trace contextRef="#ctx0" brushRef="#br3" timeOffset="2.40668E8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        <inkml:trace contextRef="#ctx0" brushRef="#br3" timeOffset="2.40668E8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      </inkml:traceGroup>
      </inkml:traceGroup>
    </inkml:traceGroup>
    <inkml:traceGroup>
      <inkml:annotationXML>
        <emma:emma xmlns:emma="http://www.w3.org/2003/04/emma" version="1.0">
          <emma:interpretation id="{897DD31F-C625-45CE-9861-010443357EA8}" emma:medium="tactile" emma:mode="ink">
            <msink:context xmlns:msink="http://schemas.microsoft.com/ink/2010/main" type="paragraph" rotatedBoundingBox="496,10645 6776,10548 6796,11826 516,11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2ED2A47-6733-420A-BD1D-50FE813DB229}" emma:medium="tactile" emma:mode="ink">
              <msink:context xmlns:msink="http://schemas.microsoft.com/ink/2010/main" type="line" rotatedBoundingBox="496,10645 6776,10548 6796,11826 516,11923"/>
            </emma:interpretation>
          </emma:emma>
        </inkml:annotationXML>
        <inkml:traceGroup>
          <inkml:annotationXML>
            <emma:emma xmlns:emma="http://www.w3.org/2003/04/emma" version="1.0">
              <emma:interpretation id="{030E54F1-5753-4D32-BB1C-324C1E95F76B}" emma:medium="tactile" emma:mode="ink">
                <msink:context xmlns:msink="http://schemas.microsoft.com/ink/2010/main" type="inkWord" rotatedBoundingBox="499,10809 2699,10775 2710,11526 510,11560"/>
              </emma:interpretation>
            </emma:emma>
          </inkml:annotationXML>
          <inkml:trace contextRef="#ctx0" brushRef="#br0" timeOffset="2.40683E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        <inkml:trace contextRef="#ctx0" brushRef="#br0" timeOffset="2.40683E8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        <inkml:trace contextRef="#ctx0" brushRef="#br0" timeOffset="2.40684E8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      </inkml:traceGroup>
        <inkml:traceGroup>
          <inkml:annotationXML>
            <emma:emma xmlns:emma="http://www.w3.org/2003/04/emma" version="1.0">
              <emma:interpretation id="{B54FDB5D-1EC8-4F7F-8743-4BA843537074}" emma:medium="tactile" emma:mode="ink">
                <msink:context xmlns:msink="http://schemas.microsoft.com/ink/2010/main" type="inkWord" rotatedBoundingBox="3231,10603 6776,10548 6796,11826 3250,11880"/>
              </emma:interpretation>
            </emma:emma>
          </inkml:annotationXML>
          <inkml:trace contextRef="#ctx0" brushRef="#br0" timeOffset="2.40684E8">3308 10911 88 0,'0'-11'37'0,"0"11"1"16,0 0 0-16,6 17-31 15,-15 13-5-15,2 9-1 16,-7 8-1-16,2 9 0 0,-1 4 0 16,2 0-1-16,5-6 0 15,6-7-2-15,9-11-1 16,1-20-6-16,17-5-27 15,-3-20 0-15,8-7-1 16,-7-20 0-16</inkml:trace>
          <inkml:trace contextRef="#ctx0" brushRef="#br0" timeOffset="2.40684E8">3341 10917 105 0,'-12'2'39'0,"12"-2"1"15,0 0-2-15,16-8-34 16,13-1-2-16,14-6-2 15,7-2-1-15,8 0-3 0,-6-4-6 16,8 15-25-16,-21-2-5 16,-1 16 2-16,-19-1-3 15</inkml:trace>
          <inkml:trace contextRef="#ctx0" brushRef="#br0" timeOffset="2.40684E8">3310 11222 91 0,'-26'15'41'0,"15"-1"-1"15,11-14-1-15,19-12-36 16,13-10-1-16,16-5-1 16,10-1-3-16,-2-6-5 0,16 11-29 15,-18-6-2-15,0 15 0 16,-19 0-1-16</inkml:trace>
          <inkml:trace contextRef="#ctx0" brushRef="#br0" timeOffset="2.40685E8">3292 11473 99 0,'-30'22'40'16,"24"-4"1"-16,6-18-5 16,29-17-34-16,14-5-1 15,10-6-2-15,14-3-1 16,0-4-3-16,11 8-6 15,-12-9-27-15,11 15 0 0,-16-3-1 16,1 11-1-16</inkml:trace>
          <inkml:trace contextRef="#ctx0" brushRef="#br0" timeOffset="2.40685E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        <inkml:trace contextRef="#ctx0" brushRef="#br0" timeOffset="2.40685E8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        <inkml:trace contextRef="#ctx0" brushRef="#br0" timeOffset="2.40686E8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        <inkml:trace contextRef="#ctx0" brushRef="#br0" timeOffset="2.40686E8">5778 10856 107 0,'-31'5'39'0,"11"27"2"15,-14 1-4-15,6 18-34 16,-2 6 0-16,7 6-3 15,2 2 0-15,5-3-4 16,10 1-1-16,0-15-6 16,16 8-19-16,-11-25-9 15,10-3-2-15,-9-28 1 16</inkml:trace>
          <inkml:trace contextRef="#ctx0" brushRef="#br0" timeOffset="2.40686E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        <inkml:trace contextRef="#ctx0" brushRef="#br0" timeOffset="2.40687E8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        <inkml:trace contextRef="#ctx0" brushRef="#br0" timeOffset="2.40687E8">6238 10557 117 0,'-70'24'43'0,"3"-6"-1"15,15 1-6-15,22 2-58 16,10-22-17-16,20 1-4 16,10 3 1-16,10 1-2 15</inkml:trace>
        </inkml:traceGroup>
      </inkml:traceGroup>
    </inkml:traceGroup>
    <inkml:traceGroup>
      <inkml:annotationXML>
        <emma:emma xmlns:emma="http://www.w3.org/2003/04/emma" version="1.0">
          <emma:interpretation id="{64168FE1-DCF2-4469-91C2-96CAC47F6F2D}" emma:medium="tactile" emma:mode="ink">
            <msink:context xmlns:msink="http://schemas.microsoft.com/ink/2010/main" type="paragraph" rotatedBoundingBox="310,11736 25356,10633 25475,13345 429,1444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60475C8-6A90-48F2-9088-F51BE75DA5D2}" emma:medium="tactile" emma:mode="ink">
              <msink:context xmlns:msink="http://schemas.microsoft.com/ink/2010/main" type="line" rotatedBoundingBox="310,11736 25356,10633 25426,12230 380,13333"/>
            </emma:interpretation>
          </emma:emma>
        </inkml:annotationXML>
        <inkml:traceGroup>
          <inkml:annotationXML>
            <emma:emma xmlns:emma="http://www.w3.org/2003/04/emma" version="1.0">
              <emma:interpretation id="{7F290765-DD27-42D8-989C-80C4C33B3CAB}" emma:medium="tactile" emma:mode="ink">
                <msink:context xmlns:msink="http://schemas.microsoft.com/ink/2010/main" type="inkWord" rotatedBoundingBox="315,11850 5906,11604 5971,13087 380,13333"/>
              </emma:interpretation>
            </emma:emma>
          </inkml:annotationXML>
          <inkml:trace contextRef="#ctx0" brushRef="#br0" timeOffset="2.40689E8">407 12088 51 0,'2'-15'34'15,"-2"15"1"-15,0 0-1 16,10 20-25-16,-12 4 0 15,6 20-1-15,-7 3-2 16,5 14-1-16,-5 3-1 16,0 7-1-16,-1 1-1 15,-1-5-2-15,-1-3 0 16,-1-7-3-16,4-8-1 0,-6-15-8 15,17-1-24-15,-11-22 0 16,3-11-1-16,13-6 2 16</inkml:trace>
          <inkml:trace contextRef="#ctx0" brushRef="#br0" timeOffset="2.40689E8">397 12550 85 0,'-8'-22'38'16,"-12"-4"0"-16,10 20-2 16,-6-5-29-16,16 11-2 15,0 0-2-15,18-14 0 16,6 5-2-16,10-7-1 15,15-5-3-15,3-11-4 0,16 5-12 16,-5-18-20 0,6 4 1-16,-12-10-2 0,6 8 1 15</inkml:trace>
          <inkml:trace contextRef="#ctx0" brushRef="#br0" timeOffset="2.40689E8">793 12013 92 0,'-38'49'39'16,"12"17"0"-16,-6-6-7 15,11 11-28-15,3-1 0 16,10 0-3-16,4-5-1 16,9-8-1-16,11-8-3 15,-1-13-5-15,23 2-27 16,-9-18-2-16,17-1 0 0,-11-17-1 15</inkml:trace>
          <inkml:trace contextRef="#ctx0" brushRef="#br0" timeOffset="2.4069E8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        <inkml:trace contextRef="#ctx0" brushRef="#br0" timeOffset="2.40691E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        <inkml:trace contextRef="#ctx0" brushRef="#br0" timeOffset="2.40691E8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        <inkml:trace contextRef="#ctx0" brushRef="#br0" timeOffset="2.40691E8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        <inkml:trace contextRef="#ctx0" brushRef="#br0" timeOffset="2.40692E8">4440 11669 106 0,'-27'32'43'0,"-12"13"-1"0,6 23-2 16,-6 5-37-16,9 11-2 16,4 1 0-16,9 3-2 15,10-3-2-15,7-12-3 16,14 1-5-16,1-28-10 15,20 1-19-15,-7-25 1 16,14-7-4-16,-6-22 2 16</inkml:trace>
          <inkml:trace contextRef="#ctx0" brushRef="#br0" timeOffset="2.40692E8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        <inkml:trace contextRef="#ctx0" brushRef="#br0" timeOffset="2.40692E8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        <inkml:trace contextRef="#ctx0" brushRef="#br0" timeOffset="2.40693E8">5927 12153 70 0,'-19'-1'39'16,"3"5"1"-16,-14-5 1 0,5 8-28 15,-15 1-5-15,7 11-1 16,-10 4-1-16,5 9-1 16,0 2-2-16,9 6 0 15,7-1-1-15,11-1 0 16,12-4-3-16,11-11-1 15,16-7-3-15,3-23-8 16,26 7-10-16,-14-28-11 16,20 1-7-16,-6-17-3 15,6-2 2-15</inkml:trace>
        </inkml:traceGroup>
        <inkml:traceGroup>
          <inkml:annotationXML>
            <emma:emma xmlns:emma="http://www.w3.org/2003/04/emma" version="1.0">
              <emma:interpretation id="{5AF72112-7A55-4890-9DC7-F22EE589DE20}" emma:medium="tactile" emma:mode="ink">
                <msink:context xmlns:msink="http://schemas.microsoft.com/ink/2010/main" type="inkWord" rotatedBoundingBox="6332,11790 7961,11719 7991,12417 6363,12489"/>
              </emma:interpretation>
            </emma:emma>
          </inkml:annotationXML>
          <inkml:trace contextRef="#ctx0" brushRef="#br0" timeOffset="2.40694E8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        <inkml:trace contextRef="#ctx0" brushRef="#br0" timeOffset="2.40694E8">6544 12133 95 0,'-14'0'40'16,"1"-4"0"-16,13 4 0 16,0 0-37-16,31 1-2 15,3-7-1-15,11-2-2 16,9 2-2-16,3-7-6 15,18 13-28-15,-17-6 0 16,6 12-2-16,-12-8-1 16</inkml:trace>
          <inkml:trace contextRef="#ctx0" brushRef="#br0" timeOffset="2.40694E8">7186 11996 85 0,'-22'13'39'0,"-9"-2"0"16,1 22-3-16,-11-7-28 16,7 13-2-16,-3-1-2 15,8 6 0-15,6-2-2 16,11-4-1-16,11-6-1 15,11-8 0-15,17-10-1 16,9-14-3-16,17-7-3 16,-2-20-8-16,16 4-24 0,-10-16 1 15,2 5-3-15,-11-8 2 16</inkml:trace>
          <inkml:trace contextRef="#ctx0" brushRef="#br0" timeOffset="2.40695E8">7405 12109 87 0,'-18'20'39'0,"5"11"1"16,-5-6 1-16,12 6-35 15,-6-3-2-15,5-3-1 16,4-1-1-16,3-7-1 16,4-4-3-16,-4-13-4 15,27 2-19-15,-17-21-14 16,14 1-1-16,-9-16-1 15,9 0 1-15</inkml:trace>
          <inkml:trace contextRef="#ctx0" brushRef="#br0" timeOffset="2.40695E8">7346 11775 92 0,'-23'-8'40'0,"-2"3"-1"16,11 13 0-16,9 6-43 16,5-14-21-16,14 23-14 15,6-9-1-15,17 7 1 16,1-5-1-16</inkml:trace>
          <inkml:trace contextRef="#ctx0" brushRef="#br0" timeOffset="2.40695E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      </inkml:traceGroup>
        <inkml:traceGroup>
          <inkml:annotationXML>
            <emma:emma xmlns:emma="http://www.w3.org/2003/04/emma" version="1.0">
              <emma:interpretation id="{DA9BB051-C9CF-41EC-B141-A89BA8B57A9E}" emma:medium="tactile" emma:mode="ink">
                <msink:context xmlns:msink="http://schemas.microsoft.com/ink/2010/main" type="inkWord" rotatedBoundingBox="8318,11383 11791,11230 11834,12198 8360,12351"/>
              </emma:interpretation>
            </emma:emma>
          </inkml:annotationXML>
          <inkml:trace contextRef="#ctx0" brushRef="#br0" timeOffset="2.40695E8">8340 11879 80 0,'12'-5'40'0,"-2"14"-1"15,-10-9 2-15,13 32-37 16,-13-4-1-16,5 10 0 16,-7 7-2-16,1 8 0 0,-2 3-1 15,-1-2-3 1,7 1-3-16,-10-20-13 0,15 4-20 15,-6-19 0-15,11-8-1 16,-13-12 0-16</inkml:trace>
          <inkml:trace contextRef="#ctx0" brushRef="#br0" timeOffset="2.40696E8">8390 12113 96 0,'-15'-22'42'16,"15"22"2"-16,-14-22-2 16,14 22-36-16,19-12-3 15,4 7-2-15,12 2-4 16,2-13-12-16,22 15-17 15,-8-15-9-15,10 8-2 16,-7-10-1-16</inkml:trace>
          <inkml:trace contextRef="#ctx0" brushRef="#br0" timeOffset="2.40696E8">9494 11412 62 0,'-5'-12'38'15,"-19"9"-1"-15,-4 20 2 16,-25 5-30-16,2 19 0 0,-19 2-1 16,8 18 1-16,-9-1-3 15,8 9-2-15,5-5-1 16,12-1-1-16,15-5 0 15,13-6-3-15,20-5 1 16,14-11-5-16,21-8 1 16,11-14-3-16,24 6-14 15,-4-24-18-15,15 1-1 16,-2-14 0-16,2-2 1 15</inkml:trace>
          <inkml:trace contextRef="#ctx0" brushRef="#br0" timeOffset="2.40697E8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        <inkml:trace contextRef="#ctx0" brushRef="#br0" timeOffset="2.40697E8">10179 11302 96 0,'-35'3'41'0,"8"42"0"15,-12 13 0-15,3 18-34 16,-6 12-3-16,10 5-2 16,5 3-2-16,14-5-1 15,15-9-3-15,10-17-7 16,27 0-18-16,-6-28-14 15,20-5 2-15,-2-19-1 16</inkml:trace>
          <inkml:trace contextRef="#ctx0" brushRef="#br0" timeOffset="2.40697E8">10431 11858 92 0,'-24'-20'41'0,"1"12"3"15,-11-3-2-15,-1 13-34 0,2 3-2 16,0 10-2-16,1 4-2 15,5 8-1-15,3 6 1 16,8 2-4-16,9 3 3 16,7-5-4-16,8 1 3 15,11-8-3-15,9-2-1 16,2-19-8-16,20 6-14 15,-13-23-15-15,15-2 0 16,-6-15-2-16,6 0 2 16</inkml:trace>
          <inkml:trace contextRef="#ctx0" brushRef="#br0" timeOffset="2.40697E8">10627 11787 102 0,'-28'-3'42'0,"12"19"-1"16,-12 1 1-16,15 13-40 15,-9 6 2-15,5 9-3 16,0 4 1-16,5 4-3 15,5-1 1-15,8-3-1 16,8-5-1-16,5-14-3 16,13-4-6-16,-5-31-14 15,21 0-16-15,-8-24 0 16,7-5 0-16,-7-16 1 15</inkml:trace>
          <inkml:trace contextRef="#ctx0" brushRef="#br0" timeOffset="2.40697E8">10725 11634 94 0,'-23'-15'39'0,"-3"4"0"15,8 16-1-15,2 2-38 16,16-7-5-16,3 24-24 16,-3-24-11-16,28 21 2 15,-9-14-3-15</inkml:trace>
          <inkml:trace contextRef="#ctx0" brushRef="#br0" timeOffset="2.40698E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        <inkml:trace contextRef="#ctx0" brushRef="#br0" timeOffset="2.40698E8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      </inkml:traceGroup>
        <inkml:traceGroup>
          <inkml:annotationXML>
            <emma:emma xmlns:emma="http://www.w3.org/2003/04/emma" version="1.0">
              <emma:interpretation id="{455DB8E3-8967-4E1A-B630-0B456BA77980}" emma:medium="tactile" emma:mode="ink">
                <msink:context xmlns:msink="http://schemas.microsoft.com/ink/2010/main" type="inkWord" rotatedBoundingBox="12105,11321 16028,11148 16065,11976 12142,12149"/>
              </emma:interpretation>
            </emma:emma>
          </inkml:annotationXML>
          <inkml:trace contextRef="#ctx0" brushRef="#br0" timeOffset="2.40699E8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        <inkml:trace contextRef="#ctx0" brushRef="#br0" timeOffset="2.407E8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        <inkml:trace contextRef="#ctx0" brushRef="#br0" timeOffset="2.40701E8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        <inkml:trace contextRef="#ctx0" brushRef="#br0" timeOffset="2.40701E8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        <inkml:trace contextRef="#ctx0" brushRef="#br0" timeOffset="2.40702E8">15574 11341 100 0,'-17'16'41'0,"-12"18"0"16,6 28 2-16,-6 10-38 15,1 5-2-15,5 4 0 16,6-3-3-16,7-5 0 16,7-11-3-16,9-11-2 15,-2-20-9-15,21-5-6 16,-25-26-10-16,34-1-10 15,-21-17-1-15,6-4 1 16,-10-17 1-16</inkml:trace>
          <inkml:trace contextRef="#ctx0" brushRef="#br0" timeOffset="2.40702E8">15398 11643 109 0,'-17'12'44'16,"-5"-4"-2"-16,17 10 2 16,5-18-41-16,19 17 0 15,4-14-4-15,9-3-2 16,10 1-1-16,3-5-4 15,17 8-9-15,-16-15-9 16,18 13-12-16,-19-9-4 16,6 9 1-16,-14-6 0 15</inkml:trace>
          <inkml:trace contextRef="#ctx0" brushRef="#br0" timeOffset="2.40702E8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      </inkml:traceGroup>
        <inkml:traceGroup>
          <inkml:annotationXML>
            <emma:emma xmlns:emma="http://www.w3.org/2003/04/emma" version="1.0">
              <emma:interpretation id="{BA710084-6C1C-476F-A700-5B42D66E51F7}" emma:medium="tactile" emma:mode="ink">
                <msink:context xmlns:msink="http://schemas.microsoft.com/ink/2010/main" type="inkWord" rotatedBoundingBox="16166,11271 21713,11027 21749,11841 16202,12085"/>
              </emma:interpretation>
            </emma:emma>
          </inkml:annotationXML>
          <inkml:trace contextRef="#ctx0" brushRef="#br0" timeOffset="2.40703E8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        <inkml:trace contextRef="#ctx0" brushRef="#br4" timeOffset="2.40707E8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        <inkml:trace contextRef="#ctx0" brushRef="#br4" timeOffset="2.40708E8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        <inkml:trace contextRef="#ctx0" brushRef="#br4" timeOffset="2.40708E8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        <inkml:trace contextRef="#ctx0" brushRef="#br4" timeOffset="2.40708E8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        <inkml:trace contextRef="#ctx0" brushRef="#br4" timeOffset="2.40709E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        <inkml:trace contextRef="#ctx0" brushRef="#br4" timeOffset="2.40713E8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        <inkml:trace contextRef="#ctx0" brushRef="#br4" timeOffset="2.40713E8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        <inkml:trace contextRef="#ctx0" brushRef="#br4" timeOffset="2.40713E8">20303 11476 95 0,'0'0'37'15,"-9"13"1"-15,-12 4-1 16,-1 10-33-16,1 4-1 16,3 6 2-16,-1 1-3 15,4 3 2-15,2-5-4 16,7-3 0-16,8-6-3 15,1-16-5-15,18 1-20 16,-8-21-12-16,11-3 3 16,-4-18-4-16</inkml:trace>
          <inkml:trace contextRef="#ctx0" brushRef="#br4" timeOffset="2.40714E8">20287 11385 82 0,'-13'-24'37'16,"-10"-2"0"-16,11 15 0 15,-5 1-29-15,17 10-4 16,0 0-3-16,0 0-4 15,17 18-15-15,4-15-18 16,13 8 0-16,-2-8-2 16,11 5 2-16</inkml:trace>
          <inkml:trace contextRef="#ctx0" brushRef="#br4" timeOffset="2.40714E8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        <inkml:trace contextRef="#ctx0" brushRef="#br4" timeOffset="2.40714E8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        <inkml:trace contextRef="#ctx0" brushRef="#br4" timeOffset="2.40715E8">21110 11444 94 0,'-4'-16'38'15,"-14"-2"1"-15,18 18-1 16,-26 0-32-16,13 14-2 16,-2 6 0-16,1 10-1 0,1 3-1 15,2 11 2-15,0 6-2 16,0 3 1-16,0 1-3 15,3-3-2-15,6-6 0 16,0-10-4-16,10-3-3 16,-8-32-23-16,28 4-8 15,-5-26-1-15,14-4 1 16,-5-17 2-16</inkml:trace>
          <inkml:trace contextRef="#ctx0" brushRef="#br4" timeOffset="2.40715E8">21148 11227 98 0,'-27'-8'37'16,"7"14"0"-16,-2-2-2 0,3 3-37 16,19 11-17-16,0-18-18 15,19 19 1-15,-6-10-2 16,10 5 0-16</inkml:trace>
          <inkml:trace contextRef="#ctx0" brushRef="#br4" timeOffset="2.40715E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        <inkml:trace contextRef="#ctx0" brushRef="#br4" timeOffset="2.40715E8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      </inkml:traceGroup>
        <inkml:traceGroup>
          <inkml:annotationXML>
            <emma:emma xmlns:emma="http://www.w3.org/2003/04/emma" version="1.0">
              <emma:interpretation id="{6A50B80F-6D36-4BB9-AE0A-70107245FE9B}" emma:medium="tactile" emma:mode="ink">
                <msink:context xmlns:msink="http://schemas.microsoft.com/ink/2010/main" type="inkWord" rotatedBoundingBox="22010,10925 25362,10778 25413,11944 22061,12091"/>
              </emma:interpretation>
            </emma:emma>
          </inkml:annotationXML>
          <inkml:trace contextRef="#ctx0" brushRef="#br4" timeOffset="2.40716E8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        <inkml:trace contextRef="#ctx0" brushRef="#br4" timeOffset="2.40723E8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        <inkml:trace contextRef="#ctx0" brushRef="#br4" timeOffset="2.40724E8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        <inkml:trace contextRef="#ctx0" brushRef="#br4" timeOffset="2.40725E8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        <inkml:trace contextRef="#ctx0" brushRef="#br4" timeOffset="2.40725E8">24759 10850 98 0,'3'-28'41'16,"-14"11"-2"-16,11 17 0 15,-26 15-33-15,13 7-3 16,-3 11-1-16,4 10-1 16,-1 7 0-16,1 7-1 15,1 3 0-15,4 8 0 16,0 0 0-16,3 3-1 15,1-8 0-15,-2-3 0 16,3-6-4-16,-1-13-6 16,17-1-26-16,-12-22-2 0,19-4-1 15,-1-21 0-15</inkml:trace>
          <inkml:trace contextRef="#ctx0" brushRef="#br4" timeOffset="2.40725E8">25109 10850 103 0,'-8'-29'37'16,"8"29"5"-16,-15-10-10 16,10 27-26-16,-6 10-2 15,0 13-2-15,-1 6-1 16,-1 8 0-16,-1 6-1 15,3 5 0-15,-3 2-1 0,1 1-1 16,1-1 0-16,1-9-2 16,4-1-3-16,-5-22-15 15,17 4-18-15,-10-20 2 16,14-4-2-16,-9-15 1 15</inkml:trace>
          <inkml:trace contextRef="#ctx0" brushRef="#br4" timeOffset="2.40725E8">24925 11154 92 0,'-25'-18'41'0,"7"13"-1"16,-1-2 1-16,19 7-30 15,-7 14-6-15,21-8-1 16,8-4-1-16,17-2-1 0,8-1 0 15,7-2-1-15,4-1-1 16,0-2-3-16,2 3-2 16,-14-6-9-16,9 12-25 15,-29-5-3-15,3 9 0 16,-15-5-1-16</inkml:trace>
          <inkml:trace contextRef="#ctx0" brushRef="#br4" timeOffset="2.40246E8">25209 11460 114 0,'-22'5'42'0,"22"-5"-1"15,-21-4-5-15,12-14-60 16</inkml:trace>
          <inkml:trace contextRef="#ctx0" brushRef="#br4" timeOffset="2.40726E8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      </inkml:traceGroup>
      </inkml:traceGroup>
      <inkml:traceGroup>
        <inkml:annotationXML>
          <emma:emma xmlns:emma="http://www.w3.org/2003/04/emma" version="1.0">
            <emma:interpretation id="{9BF8CEBE-16F0-4FA1-81FC-974927337467}" emma:medium="tactile" emma:mode="ink">
              <msink:context xmlns:msink="http://schemas.microsoft.com/ink/2010/main" type="line" rotatedBoundingBox="1808,13151 25269,11869 25343,13227 1882,14509"/>
            </emma:interpretation>
          </emma:emma>
        </inkml:annotationXML>
        <inkml:traceGroup>
          <inkml:annotationXML>
            <emma:emma xmlns:emma="http://www.w3.org/2003/04/emma" version="1.0">
              <emma:interpretation id="{7EBE3007-DEB2-498D-80FA-56CB71802E59}" emma:medium="tactile" emma:mode="ink">
                <msink:context xmlns:msink="http://schemas.microsoft.com/ink/2010/main" type="inkWord" rotatedBoundingBox="1808,13151 3937,13035 3994,14075 1865,14191"/>
              </emma:interpretation>
            </emma:emma>
          </inkml:annotationXML>
          <inkml:trace contextRef="#ctx0" brushRef="#br5" timeOffset="2.40946E8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        <inkml:trace contextRef="#ctx0" brushRef="#br5" timeOffset="2.40947E8">1956 13711 68 0,'0'0'36'0,"-3"-21"-1"16,3 21 2-16,10 2-33 15,6 2-2-15,4-4 0 16,8-1-1-16,7-5 0 15,3-6-2-15,9-4-3 16,3-16-9-16,10 0-22 16,-4-16 0-16,5 2-2 15,-7-9 1-15</inkml:trace>
          <inkml:trace contextRef="#ctx0" brushRef="#br5" timeOffset="2.40947E8">2458 13116 81 0,'-19'71'39'15,"-4"6"-1"-15,12 19 0 16,-5 1-35-16,10 6 0 16,3-4-1-16,10-4-1 15,2-10-2-15,5-10-2 16,13-2-12-16,-2-29-24 15,16-4 0-15,-5-18-2 16,8-6 0-16</inkml:trace>
          <inkml:trace contextRef="#ctx0" brushRef="#br5" timeOffset="2.40948E8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        <inkml:trace contextRef="#ctx0" brushRef="#br5" timeOffset="2.40949E8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        <inkml:trace contextRef="#ctx0" brushRef="#br5" timeOffset="2.40952E8">2803 13965 73 0,'0'0'40'16,"-28"-2"-1"-16,18 6 1 15,-12-6-35-15,11 0-1 0,11 2-2 16,-15-8-2-16,15 8-6 16,5-19-31-16,15 10-1 15,-3-6-3-15,7 2 1 16</inkml:trace>
        </inkml:traceGroup>
        <inkml:traceGroup>
          <inkml:annotationXML>
            <emma:emma xmlns:emma="http://www.w3.org/2003/04/emma" version="1.0">
              <emma:interpretation id="{A4A85771-9487-44EF-90AB-CA2C09F73B8F}" emma:medium="tactile" emma:mode="ink">
                <msink:context xmlns:msink="http://schemas.microsoft.com/ink/2010/main" type="inkWord" rotatedBoundingBox="5136,13247 5729,13215 5774,14040 5182,14073"/>
              </emma:interpretation>
            </emma:emma>
          </inkml:annotationXML>
          <inkml:trace contextRef="#ctx0" brushRef="#br5" timeOffset="2.40953E8">5443 13272 54 0,'8'-20'38'0,"4"8"-1"16,-9 2 1-16,11 18-30 0,-15 7-2 15,7 20-2-15,-9 11-1 16,3 18 0-16,-4 11-1 16,-3 13-1-16,-2 3-1 15,-2-1 0-15,2-5-1 16,-2-8-3-16,8-11-1 15,-6-25-12-15,14-4-20 16,-6-25-1-16,1-12-2 16,11-9 2-16</inkml:trace>
          <inkml:trace contextRef="#ctx0" brushRef="#br5" timeOffset="2.40953E8">5174 13636 81 0,'-16'-3'42'0,"16"3"-2"16,17 4 1-16,4-7-37 15,27-11-1-15,13-5-2 16,11 0-2-16,3-14-24 16,10 15-15-16,-10-7 0 15,-2 10-3-15,-14 1 1 16</inkml:trace>
        </inkml:traceGroup>
        <inkml:traceGroup>
          <inkml:annotationXML>
            <emma:emma xmlns:emma="http://www.w3.org/2003/04/emma" version="1.0">
              <emma:interpretation id="{C6304164-2F4C-4958-9C9C-A69EE092EF2B}" emma:medium="tactile" emma:mode="ink">
                <msink:context xmlns:msink="http://schemas.microsoft.com/ink/2010/main" type="inkWord" rotatedBoundingBox="6356,12993 7491,12931 7535,13736 6400,13798"/>
              </emma:interpretation>
            </emma:emma>
          </inkml:annotationXML>
          <inkml:trace contextRef="#ctx0" brushRef="#br5" timeOffset="2.40955E8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        <inkml:trace contextRef="#ctx0" brushRef="#br5" timeOffset="2.40956E8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      </inkml:traceGroup>
        <inkml:traceGroup>
          <inkml:annotationXML>
            <emma:emma xmlns:emma="http://www.w3.org/2003/04/emma" version="1.0">
              <emma:interpretation id="{4E7BB571-D28E-4BEF-A4D4-A3E047378E40}" emma:medium="tactile" emma:mode="ink">
                <msink:context xmlns:msink="http://schemas.microsoft.com/ink/2010/main" type="inkWord" rotatedBoundingBox="7992,12965 11120,12794 11178,13863 8050,14034"/>
              </emma:interpretation>
            </emma:emma>
          </inkml:annotationXML>
          <inkml:trace contextRef="#ctx0" brushRef="#br5" timeOffset="2.40958E8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        <inkml:trace contextRef="#ctx0" brushRef="#br5" timeOffset="2.4096E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        <inkml:trace contextRef="#ctx0" brushRef="#br5" timeOffset="2.4096E8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        <inkml:trace contextRef="#ctx0" brushRef="#br5" timeOffset="2.40961E8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      </inkml:traceGroup>
        <inkml:traceGroup>
          <inkml:annotationXML>
            <emma:emma xmlns:emma="http://www.w3.org/2003/04/emma" version="1.0">
              <emma:interpretation id="{E16AC827-B125-4AF7-B8B2-22D4E4C10637}" emma:medium="tactile" emma:mode="ink">
                <msink:context xmlns:msink="http://schemas.microsoft.com/ink/2010/main" type="inkWord" rotatedBoundingBox="11970,12790 14013,12678 14077,13843 12033,13955"/>
              </emma:interpretation>
            </emma:emma>
          </inkml:annotationXML>
          <inkml:trace contextRef="#ctx0" brushRef="#br5" timeOffset="2.40968E8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        <inkml:trace contextRef="#ctx0" brushRef="#br5" timeOffset="2.40969E8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        <inkml:trace contextRef="#ctx0" brushRef="#br5" timeOffset="2.40969E8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      </inkml:traceGroup>
        <inkml:traceGroup>
          <inkml:annotationXML>
            <emma:emma xmlns:emma="http://www.w3.org/2003/04/emma" version="1.0">
              <emma:interpretation id="{6B038804-7FE8-49A7-811C-69C6907899E1}" emma:medium="tactile" emma:mode="ink">
                <msink:context xmlns:msink="http://schemas.microsoft.com/ink/2010/main" type="inkWord" rotatedBoundingBox="14943,12859 15579,12824 15615,13487 14979,13522"/>
              </emma:interpretation>
            </emma:emma>
          </inkml:annotationXML>
          <inkml:trace contextRef="#ctx0" brushRef="#br5" timeOffset="2.4097E8">15175 12880 71 0,'0'-17'38'0,"0"17"-2"0,-5-15 1 16,5 15-33-16,-14 0 0 16,10 11 0-16,-2 10-1 15,5 11-1-15,-2 12 0 16,7 6 1-16,-2 9-2 15,3 9 0-15,-1 3 0 16,3-3-1-16,0-5-2 16,-2-9-1-16,2-5-1 15,-6-18-6-15,11 1-28 16,-14-22 1-16,2-10-2 15,0 0 2-15</inkml:trace>
          <inkml:trace contextRef="#ctx0" brushRef="#br5" timeOffset="2.4097E8">14985 13153 83 0,'-15'-5'40'16,"4"-2"-1"-16,11 7 2 16,25-2-35-16,15 2-1 15,13-7-2-15,11-3-2 16,11-1-3-16,2-9-8 15,9 10-28-15,-10-5-2 16,-1 10 0-16,-13-5-2 16</inkml:trace>
        </inkml:traceGroup>
        <inkml:traceGroup>
          <inkml:annotationXML>
            <emma:emma xmlns:emma="http://www.w3.org/2003/04/emma" version="1.0">
              <emma:interpretation id="{D92CC711-850C-4D65-BEB9-2697EF419070}" emma:medium="tactile" emma:mode="ink">
                <msink:context xmlns:msink="http://schemas.microsoft.com/ink/2010/main" type="inkWord" rotatedBoundingBox="16236,12666 19605,12482 19662,13522 16293,13706"/>
              </emma:interpretation>
            </emma:emma>
          </inkml:annotationXML>
          <inkml:trace contextRef="#ctx0" brushRef="#br3" timeOffset="2.41119E8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        <inkml:trace contextRef="#ctx0" brushRef="#br3" timeOffset="2.41121E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        <inkml:trace contextRef="#ctx0" brushRef="#br3" timeOffset="2.41138E8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        <inkml:trace contextRef="#ctx0" brushRef="#br3" timeOffset="2.41139E8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        <inkml:trace contextRef="#ctx0" brushRef="#br3" timeOffset="2.41139E8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        <inkml:trace contextRef="#ctx0" brushRef="#br3" timeOffset="2.4114E8">19660 13496 101 0,'2'21'41'0,"-2"-21"0"16,0 0-4-16,-20 7-43 16,9-24-30-16,17 6-3 15,-9-10-1-15,7 4-3 16</inkml:trace>
        </inkml:traceGroup>
        <inkml:traceGroup>
          <inkml:annotationXML>
            <emma:emma xmlns:emma="http://www.w3.org/2003/04/emma" version="1.0">
              <emma:interpretation id="{586E0C87-7FB7-43F7-BAE2-6A3797D209FE}" emma:medium="tactile" emma:mode="ink">
                <msink:context xmlns:msink="http://schemas.microsoft.com/ink/2010/main" type="inkWord" rotatedBoundingBox="21954,12306 22434,12280 22465,12841 21985,12868"/>
              </emma:interpretation>
            </emma:emma>
          </inkml:annotationXML>
          <inkml:trace contextRef="#ctx0" brushRef="#br5" timeOffset="2.41086E8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        <inkml:trace contextRef="#ctx0" brushRef="#br5" timeOffset="2.41086E8">22023 12596 78 0,'-17'2'38'0,"-3"-2"0"16,20 0 0-16,-15 14-29 15,28-7-3-15,5-7-2 16,20-4-1-16,9-5-4 15,10-10-8-15,17 4-28 16,-1-11 0-16,10 8-2 16,-10-5 1-16</inkml:trace>
        </inkml:traceGroup>
        <inkml:traceGroup>
          <inkml:annotationXML>
            <emma:emma xmlns:emma="http://www.w3.org/2003/04/emma" version="1.0">
              <emma:interpretation id="{FEA2A659-A8FA-4F0F-930E-307CAD49B666}" emma:medium="tactile" emma:mode="ink">
                <msink:context xmlns:msink="http://schemas.microsoft.com/ink/2010/main" type="inkWord" rotatedBoundingBox="22973,12004 25269,11878 25312,12664 23016,12790"/>
              </emma:interpretation>
            </emma:emma>
          </inkml:annotationXML>
          <inkml:trace contextRef="#ctx0" brushRef="#br5" timeOffset="2.41087E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        <inkml:trace contextRef="#ctx0" brushRef="#br5" timeOffset="2.41088E8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        <inkml:trace contextRef="#ctx0" brushRef="#br5" timeOffset="2.41088E8">24681 11911 96 0,'-21'28'38'16,"-10"3"2"-16,10 17-2 15,1 1-34-15,4 8-1 16,2 2-1-16,1 1 1 15,3-1-2-15,-2-5-1 16,4 5-4-16,-6-21-11 16,14 9-20-16,-14-16-4 15,12 2 0-15,-10-17-2 16</inkml:trace>
          <inkml:trace contextRef="#ctx0" brushRef="#br5" timeOffset="2.41088E8">24389 12271 102 0,'-15'4'39'0,"-5"1"0"16,10 10-2-16,10-15-35 15,-4 16-1-15,21-14-2 16,10-5-1-16,14 1-3 15,3-16-8-15,21 14-24 16,-12-11-1-16,9 10 0 16,-8-7-2-16</inkml:trace>
          <inkml:trace contextRef="#ctx0" brushRef="#br5" timeOffset="2.41089E8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19/08/2014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5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92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2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5.xml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6341845"/>
              </p:ext>
            </p:extLst>
          </p:nvPr>
        </p:nvGraphicFramePr>
        <p:xfrm>
          <a:off x="214283" y="685801"/>
          <a:ext cx="8750332" cy="464450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of chemistry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classwide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investigation into “Rates of Reaction”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things might (and actually DO) increase or decrease how fast a chemical reaction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Investigate surface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area with potatoes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extend from what we know to what we don’t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 similar practical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with acid and carbonate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chemical knowledge and good scientific method to learn how particles behave.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3480" y="692280"/>
              <a:ext cx="9012960" cy="5167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683280"/>
                <a:ext cx="9032760" cy="51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85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50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97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0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35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42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42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43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smtClean="0">
                <a:solidFill>
                  <a:srgbClr val="FFFF00"/>
                </a:solidFill>
              </a:rPr>
              <a:t>Tayla’s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9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9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44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64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28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92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22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90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64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14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02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5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8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16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5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90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63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19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67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0160" y="802800"/>
              <a:ext cx="7847280" cy="411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840" y="788040"/>
                <a:ext cx="7866720" cy="414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866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90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0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04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76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94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7920" y="692280"/>
              <a:ext cx="8403480" cy="2824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683280"/>
                <a:ext cx="9032760" cy="51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24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8120" y="700920"/>
              <a:ext cx="8409960" cy="378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7680" y="690120"/>
                <a:ext cx="8435880" cy="38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3480" y="284760"/>
              <a:ext cx="9012960" cy="4503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268560"/>
                <a:ext cx="9032760" cy="453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1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8120" y="700920"/>
              <a:ext cx="6982200" cy="378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7680" y="690120"/>
                <a:ext cx="7005600" cy="38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3480" y="284760"/>
              <a:ext cx="9012960" cy="4823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268560"/>
                <a:ext cx="9032760" cy="484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8139240" y="4648320"/>
              <a:ext cx="961200" cy="336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25920" y="4640760"/>
                <a:ext cx="990360" cy="34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908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7335</TotalTime>
  <Words>229</Words>
  <Application>Microsoft Office PowerPoint</Application>
  <PresentationFormat>On-screen Show (4:3)</PresentationFormat>
  <Paragraphs>36</Paragraphs>
  <Slides>42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477</cp:revision>
  <dcterms:created xsi:type="dcterms:W3CDTF">2006-08-16T00:00:00Z</dcterms:created>
  <dcterms:modified xsi:type="dcterms:W3CDTF">2014-08-19T05:14:37Z</dcterms:modified>
</cp:coreProperties>
</file>