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notesSlides/notesSlide1.xml" ContentType="application/vnd.openxmlformats-officedocument.presentationml.notesSlide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sldIdLst>
    <p:sldId id="275" r:id="rId2"/>
    <p:sldId id="281" r:id="rId3"/>
    <p:sldId id="598" r:id="rId4"/>
    <p:sldId id="599" r:id="rId5"/>
    <p:sldId id="561" r:id="rId6"/>
    <p:sldId id="600" r:id="rId7"/>
    <p:sldId id="601" r:id="rId8"/>
    <p:sldId id="602" r:id="rId9"/>
    <p:sldId id="560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8C8"/>
    <a:srgbClr val="E8F3FF"/>
    <a:srgbClr val="FF7878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2" d="100"/>
          <a:sy n="72" d="100"/>
        </p:scale>
        <p:origin x="132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8T00:06:59.152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10508 4478 79 0,'5'18'38'0,"-6"10"0"16,5 21 0-16,-14 22-35 15,5 8 0-15,-6 5 1 16,5 2-1-16,3-15 1 16,12-25 1-16,27-52-1 15,37-61 1-15,48-73-1 16,56-66-1-16,58-62-2 15,53-42-1-15,47-29-10 16,14-27-27-16,19 23-4 16,-27 15 1-16,-34 46-4 15</inkml:trace>
  <inkml:trace contextRef="#ctx0" brushRef="#br0" timeOffset="2434.1392">9961 7555 37 0,'0'0'28'0,"1"-11"1"15,-1 11-3-15,0 0-17 16,-4-13-1-16,4 13 0 15,-2 12-1-15,7 11 1 16,-9 7-1-16,8 16 2 0,-9 2-3 16,9 10 2-16,-8-12-1 15,16 3 1-15,9-34-1 16,27-34 0-16,32-56 0 15,56-48-1-15,92-54-1 16,23-41-6-16,68-30-16 16,12-40-19-16,38-10-6 15,-15-2 0-15,-31 21-4 16</inkml:trace>
  <inkml:trace contextRef="#ctx0" brushRef="#br0" timeOffset="5474.3131">10557 9396 31 0,'0'0'28'0,"4"-14"3"15,-4 14-3-15,0 0-16 16,0-15-3-16,0 15-1 16,0 0-3-16,0 0 1 15,-4-10-1-15,4 10 2 16,4 12-2-16,0 11 0 15,-6 7 0-15,1 18 0 16,-6 5 0-16,-1 11-1 16,-1-4-1-16,5-9 1 15,7-27-1-15,20-40 0 16,25-59 0-16,44-52-1 15,49-60 0-15,54-52-1 16,62-46-3-16,50-39-24 0,57-8-10 16,13-4-2-16,6 18-2 15,-22 20-1-15</inkml:trace>
  <inkml:trace contextRef="#ctx0" brushRef="#br0" timeOffset="7634.4367">11000 10881 60 0,'0'0'35'15,"0"0"-1"-15,2-9 1 0,-2 9-27 16,0 0-3-16,0 0 0 16,-3 10 0-16,6 6-1 15,-5 4 1-15,4 5-2 16,-5-3 0-16,6 2 0 15,0-7 1-15,10-7 1 16,12-22 0-16,22-22-1 16,29-38 1-16,31-22-2 15,31-32 1-15,32-23-1 16,26-25 0-16,18-22-7 15,24-4-14-15,-23-26-20 16,-3 4-4-16,-27-10 0 16,-30 3-4-16</inkml:trace>
  <inkml:trace contextRef="#ctx0" brushRef="#br0" timeOffset="10295.5889">13800 15346 32 0,'-5'-11'33'16,"5"11"2"-16,-14-18-1 16,14 18-27-16,-24-11-2 15,11 13 1-15,-11-1 0 0,0 12 0 16,-14 3-2-16,-2 15 2 15,-15 11-2-15,-9 18-1 16,-21 16 0-16,-12 19-1 16,-19 14 0-16,-7 11-2 15,-8 4 2-15,3-4-2 16,8-11 1-16,15-17-4 15,23-17-1-15,18-35-15 16,36-14-19-16,15-36 0 16,28-17-4-16,9-28 2 15</inkml:trace>
  <inkml:trace contextRef="#ctx0" brushRef="#br0" timeOffset="10520.6017">12882 15388 63 0,'1'-28'41'16,"10"24"-1"-16,-10 15 0 15,0 22-36-15,14 13 0 16,11 19-1-16,7 10 0 16,14 13-1-16,11 5-1 15,11 3-1-15,11-2-1 16,9-4-3-16,15-2 1 15,2-13-5-15,13 11-19 16,-15-23-13-16,1 7-1 16,-21-17 0-16</inkml:trace>
  <inkml:trace contextRef="#ctx0" brushRef="#br0" timeOffset="14170.8105">11208 12321 61 0,'13'-3'37'15,"-13"3"-1"-15,15-4 1 16,-15 4-33-16,0 0-2 0,15 3 0 15,4-2 0-15,7-3 0 16,13-2-1-16,8-6 0 16,13-1 0-16,9-6 0 15,11 0 0-15,7-5 0 16,5 1-1-16,0 2 1 15,0 2-1-15,-5 5 1 16,-7 5-1-16,-9 3-1 16,-10 4 1-16,-11 5 0 15,-11 1 1-15,-11 2-1 16,-9 0 1-16,-5 0-1 15,-14-8 1-15,14 18-1 16,-12-7 1-16,0 0 0 16,1 5-1-16,-1 3 1 0,-2 4 0 15,-5 7-1-15,1 9 1 16,-6 11-1-16,-1 9 0 15,-8 13 0-15,-2 16 1 16,-5 14-1-16,-2 15 0 16,-3 11 1-16,-2 8-1 15,1 7 0-15,6 1 1 16,1-3-1-16,9-10-1 15,5-12 1-15,7-14-1 16,4-16 1-16,5-15-1 16,5-19 1-16,0-10 0 15,-4-13 1-15,-3-5 0 16,-4-9 0-16,-8-3 1 0,-5-4-1 15,-6-3 0-15,-8-3-1 16,-4 1 1-16,-6-4-1 16,-4 0 0-16,-5-4 1 15,-4-2-1-15,-6-3 1 16,-9-3-1-16,-9-3 1 15,-10 0 0-15,-9 0 0 16,-3 3 0-16,-6 3-1 16,4 5 1-16,7 8-1 15,7-1-2-15,21 14-4 16,11-13-16-16,30 20-18 15,8-10 0-15,24 4-3 16,2-9 0-16</inkml:trace>
  <inkml:trace contextRef="#ctx0" brushRef="#br0" timeOffset="297835.0352">7497 13736 56 0,'-22'14'39'0,"-4"-9"-1"15,11 4 0-15,-8-11-27 16,23 2-7-16,-9-13-1 15,23-1-2-15,10-4 1 16,12-2-1-16,10-5 0 16,12 2 0-16,3 1 0 15,2 7-1-15,-6 7 1 0,-6 12 0 16,-15 17-1-16,-19 16 1 15,-21 15-1-15,-21 16 0 16,-13 10 0-16,-14 10 1 16,-8 6-1-16,-4-1 1 15,4-9-1-15,6-6 1 16,14-13-1-16,17-14 1 15,18-19-1-15,20-16 0 16,22-21-1-16,14-14-1 16,16-10-3-16,4-23-13 15,18 6-21-15,-9-14 0 16,2 9-2-16,-12-9 1 15</inkml:trace>
  <inkml:trace contextRef="#ctx0" brushRef="#br0" timeOffset="298211.0567">8205 13983 68 0,'-17'30'39'0,"-7"-6"-1"16,6 10 1-16,-8-1-36 15,6 5 0-15,1-2-1 16,1 3 1-16,1 0-1 15,7-3-1-15,-2-4 0 16,8-6 0-16,4-8-1 16,0-18 1-16,19 4 0 15,-4-23-1-15,8-8 0 16,4-10 1-16,4-7-1 0,-1-2 1 15,0-5 0-15,2 5-1 16,-5 5 1-16,-2 10 0 16,-4 14-1-16,-5 14 1 15,-6 13-1-15,0 12 0 16,-5 14-1-16,1 5-1 15,2 5-1-15,4-2-2 16,14 6-8-16,-7-24-27 16,24-2 1-16,-1-21-1 15,17-7 1-15</inkml:trace>
  <inkml:trace contextRef="#ctx0" brushRef="#br0" timeOffset="298557.0765">9003 13973 79 0,'-29'22'41'0,"-13"-2"-2"15,4 15 2-15,-7 1-37 16,3 6-2-16,6 2 1 16,8 1-1-16,12-2-1 15,15-7 1-15,14-10-1 16,17-13-1-16,17-19 1 15,16-17 0-15,8-20 0 16,8-20 0-16,7-20 0 16,-6-14 1-16,-8-8-1 15,-12-5 0-15,-16 2 0 16,-15 4 1-16,-15 12-1 15,-17 22 1-15,-17 27-1 16,-11 33 0-16,-15 34 0 0,-2 32 0 16,-3 32-1-16,1 19-1 15,9 18-2-15,9-10-13 16,30 11-24-16,6-25-4 15,30-14-1-15,11-26 0 16</inkml:trace>
  <inkml:trace contextRef="#ctx0" brushRef="#br0" timeOffset="299202.1134">9328 16005 60 0,'15'2'41'0,"-15"-2"-1"16,-1 31-1-16,-9 2-36 16,-3 11 0-16,-3 7 0 15,-3 14-1-15,0 4-1 16,-1 3-2-16,6 6-2 15,1-16-11-15,14 0-26 16,6-19 2-16,15-9-4 16,2-29 3-16</inkml:trace>
  <inkml:trace contextRef="#ctx0" brushRef="#br0" timeOffset="299571.1345">9742 16188 67 0,'-27'22'43'15,"-9"-5"-4"-15,6 11 2 16,1-4-37-16,1 1-2 16,3-5 1-16,9 0-2 15,6-4 1-15,7-2-2 16,3-14 1-16,16 17-1 15,3-14 1-15,4 1-1 16,2-2 0-16,7-1 0 16,-2-2 0-16,-1 1 0 15,-1 0 0-15,-4 1 0 16,-4 0 0-16,-5 4 0 15,-15-5 1-15,11 25-1 0,-17-4 0 16,-6 10 1-16,-7 3-1 16,-1 3-1-16,1-1-1 15,-2-8-2-15,10 4-8 16,-1-32-28-16,24-8-1 15,8-30 0-15,21-5 0 16</inkml:trace>
  <inkml:trace contextRef="#ctx0" brushRef="#br0" timeOffset="299764.1455">10287 15871 71 0,'0'0'42'16,"-15"37"-1"-16,-10-2 0 15,8 13-36-15,-9 13-3 0,5 8 0 16,0 6-1-16,5 2 0 15,6 0-2-15,0-2-2 16,12 0-4-16,-8-31-28 16,20 8-5-16,-10-23-2 15,11-7 1-15</inkml:trace>
  <inkml:trace contextRef="#ctx0" brushRef="#br0" timeOffset="299961.1568">10037 16233 92 0,'-21'4'43'0,"18"20"2"16,3-24-7-16,24 15-33 0,21-22-3 16,15-15-2-16,22-7-2 15,9-10-4-15,20 11-19 16,-9-23-19-16,7 15 1 15,-15-6-3-15,-5 21 3 16</inkml:trace>
  <inkml:trace contextRef="#ctx0" brushRef="#br0" timeOffset="300082.1637">10948 16119 62 0,'-18'11'16'16,"6"-18"-15"-16,4-12-1 15,9-9-30-15,8-7-11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4T22:13:05.366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Group>
    <inkml:annotationXML>
      <emma:emma xmlns:emma="http://www.w3.org/2003/04/emma" version="1.0">
        <emma:interpretation id="{CE9E434B-DB82-47BC-ADC7-2B0AE371072F}" emma:medium="tactile" emma:mode="ink">
          <msink:context xmlns:msink="http://schemas.microsoft.com/ink/2010/main" type="writingRegion" rotatedBoundingBox="22567,13056 25238,12805 25323,13709 22652,13959"/>
        </emma:interpretation>
      </emma:emma>
    </inkml:annotationXML>
    <inkml:traceGroup>
      <inkml:annotationXML>
        <emma:emma xmlns:emma="http://www.w3.org/2003/04/emma" version="1.0">
          <emma:interpretation id="{B6C184B6-353F-4030-B7D3-1E5C70FD7A3C}" emma:medium="tactile" emma:mode="ink">
            <msink:context xmlns:msink="http://schemas.microsoft.com/ink/2010/main" type="paragraph" rotatedBoundingBox="22567,13056 25238,12805 25323,13709 22652,1395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BDB4E5AE-F40B-4F7C-A2AB-EEE81AF60045}" emma:medium="tactile" emma:mode="ink">
              <msink:context xmlns:msink="http://schemas.microsoft.com/ink/2010/main" type="line" rotatedBoundingBox="22567,13056 25238,12805 25323,13709 22652,13959"/>
            </emma:interpretation>
          </emma:emma>
        </inkml:annotationXML>
        <inkml:traceGroup>
          <inkml:annotationXML>
            <emma:emma xmlns:emma="http://www.w3.org/2003/04/emma" version="1.0">
              <emma:interpretation id="{94D963DF-5D60-4D45-B29C-8DEE6D7A271B}" emma:medium="tactile" emma:mode="ink">
                <msink:context xmlns:msink="http://schemas.microsoft.com/ink/2010/main" type="inkWord" rotatedBoundingBox="22567,13056 25238,12805 25323,13709 22652,13959"/>
              </emma:interpretation>
            </emma:emma>
          </inkml:annotationXML>
          <inkml:trace contextRef="#ctx0" brushRef="#br0">22769 13199 59 0,'0'0'36'15,"-2"11"-2"-15,7 9 1 16,-7-1-24-16,12 15-5 15,-9 2-1-15,5 13-1 16,-7 2-2-16,-3 9-1 16,-1 1-1-16,0-4-2 15,-2 0-2-15,-6-16-10 16,9-1-21-16,-4-16 0 15,8-6-2-15,0-18 1 16</inkml:trace>
          <inkml:trace contextRef="#ctx0" brushRef="#br0" timeOffset="167.0096">22637 13492 79 0,'-19'-9'39'16,"19"9"-2"-16,-9 12 1 16,22 1-31-16,10-5-3 15,16-2-2-15,14-6-2 16,11-16-11-16,18 3-26 15,6-15 0-15,16 2-3 16,-8-12 1-16</inkml:trace>
          <inkml:trace contextRef="#ctx0" brushRef="#br0" timeOffset="512.0292">23621 13137 75 0,'4'-21'37'16,"-5"-3"0"-16,6 10 1 15,-6-2-33-15,1 16 0 16,0 0-1-16,-3 17 0 16,-2 10-1-16,-1 17 0 0,-3 7-1 15,-2 13-1-15,2 7 0 16,1 6 0-16,2 4-2 15,0-5-2-15,6 0-3 16,-2-21-10-16,10 3-22 16,-3-20 0-16,8-4-1 15,-6-19 1-15</inkml:trace>
          <inkml:trace contextRef="#ctx0" brushRef="#br0" timeOffset="700.0399">23614 13543 80 0,'-11'-17'38'15,"11"17"-1"-15,0 0 0 0,5-12-31 16,9 6-3-16,8-7-2 16,13-3-3-16,3-10-3 15,19 5-10-15,-2-19-23 16,12 3 3-16,-9-12-3 15,5 8 2-15</inkml:trace>
          <inkml:trace contextRef="#ctx0" brushRef="#br0" timeOffset="895.0512">24105 12912 90 0,'-20'37'40'16,"-10"2"-2"-16,9 17 3 15,-8 8-35-15,10 4-2 0,0 2-2 16,5 3 0-16,4 0-3 15,2-4-2-15,8 1-6 16,-6-16-29-16,20 6-2 16,-6-18 0-16,19-2-1 15</inkml:trace>
          <inkml:trace contextRef="#ctx0" brushRef="#br0" timeOffset="1341.0768">24208 13514 76 0,'-13'-3'38'0,"13"3"-1"16,0 0 2-16,18 2-34 15,4-9 0-15,8 2-1 16,5-2 0-16,5 0-1 15,-5 0-1-15,2 2 1 16,-9 2-2-16,-6 4 1 16,-12 5-1-16,-11 5 0 15,-11 5-1-15,-6 1 1 0,-8 7-1 16,-1 5 1-16,-2 1-1 15,-1 3 0-15,5 0 0 16,8-1 0-16,9-3 1 16,10-4-1-16,10-3-1 15,7-10-1-15,17-3-5 16,-9-16-30-16,22 3-3 15,-9-16 0-15,11 1-1 16</inkml:trace>
          <inkml:trace contextRef="#ctx0" brushRef="#br0" timeOffset="1902.1089">24922 13082 70 0,'-4'-10'39'15,"-6"-7"-2"-15,10 17 2 16,-15-23-26-16,15 23-6 16,-18-11-2-16,18 11 0 15,-29 8-1-15,10 7-1 16,-9 7 0-16,1 7 0 15,-5 8-1-15,0 7 0 0,-1 4-1 16,7 5 0-16,6 2-1 16,8 0 1-16,10-2-2 15,9-2 1-15,10-5 0 16,12-7-1-16,11-8 0 15,7-8 1-15,6-11 0 16,6-12-1-16,5-14 2 16,3-10-1-16,0-11 0 15,-5-11 1-15,-7-7-1 16,-12-5 2-16,-12-3-1 15,-11-2 0-15,-18-2 0 16,-12 5 0-16,-17 6-1 16,-12 9 0-16,-9 10 0 15,-5 14-1-15,-2 4 1 0,-2 12-2 16,8 9-2-16,4 1-3 15,23 17-15-15,-4-17-19 16,24 9 0-16,2-14-2 16,23 18 1-16</inkml:trace>
        </inkml:traceGroup>
      </inkml:traceGroup>
    </inkml:traceGroup>
  </inkml:traceGroup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2T03:14:55.925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1627 1026 53 0,'0'0'34'0,"0"0"-1"15,0 0 1-15,0 0-24 16,0 0-6-16,0 0 0 15,0 0-2-15,0 0 1 16,0 0-1-16,0 0 1 16,-10 21 0-16,4 41 1 15,1 21-3-15,-3 13 3 0,-20-7-2 16,3 15 2-16,-5 1-2 15,3-7-2-15,2-26 2 16,4-13-2-16,2-16 2 16,5-11-2-16,10-16 2 15,4-16-2-15,9-24 0 16,5-11 1-16,3-12-1 15,4-12 2-15,0-13-1 16,-21 72 2-16,22-86-2 16,-12 39-1-16,2-5 2 15,-1 1-1-15,-1-2 2 16,3 6-3-16,-2-3 1 15,2 3-2-15,-6-9 2 0,-7 56 0 16,21-98 0-16,-21 98-1 16,28-83 0-16,-28 83 1 15,38-66-1-15,-38 66 0 16,50-38 0-16,-50 38-1 15,61 3 1-15,-61-3 2 16,58 48-3-16,9 32 3 16,-5 25-3-16,-5 15 2 15,-22-3-2-15,-6 8 2 16,-11-4-1-16,-6-8-1 15,-8-35 0-15,0-17-1 16,1-13-1-16,-1-13-4 16,12-11-13-16,-16-24-18 15,17-5 0-15,-15-18-1 0,5-7 1 16</inkml:trace>
  <inkml:trace contextRef="#ctx0" brushRef="#br0" timeOffset="188.0108">1861 1417 104 0,'-50'-25'38'0,"3"4"2"16,18 14-2-16,6 5-34 16,23 2-1-16,0 0-3 15,0 0 0-15,61 0-3 16,-61 0-11-16,67-13-24 15,-67 13-2-15,87-15 1 16,-38 11-1-16</inkml:trace>
  <inkml:trace contextRef="#ctx0" brushRef="#br0" timeOffset="625.0358">3256 1395 67 0,'0'0'38'16,"0"0"-2"-16,0 0 1 15,-60-45-26-15,34 43-1 16,-24 2-3-16,-3 12 0 15,-8 9-2-15,4 15-2 16,1 11 0-16,2 7 0 16,10 12-1-16,17-4-2 15,10-2 0-15,9-3 0 16,11-4-1-16,13-8 1 15,10-9-2-15,20-11-1 16,6-19-1-16,20-15-5 0,4-25-21 16,23-12-10-16,1-15 2 15,6-10-1-15</inkml:trace>
  <inkml:trace contextRef="#ctx0" brushRef="#br0" timeOffset="819.0468">3796 1323 103 0,'-8'34'39'16,"-16"17"0"-16,0 15-1 16,-1 6-36-16,10 4-1 15,7-14-1-15,5-7-1 16,6-7-2-16,1-13-3 15,16-10-25-15,-5-18-8 0,13-16 1 16,-2-20-1-16</inkml:trace>
  <inkml:trace contextRef="#ctx0" brushRef="#br0" timeOffset="992.0567">3900 1249 98 0,'-35'-82'39'0,"35"82"1"16,-43-70-3-16,43 70-40 15,0 0-20-15,-58-73-15 16,58 73 0-16,0 0-2 16,0 0 1-16</inkml:trace>
  <inkml:trace contextRef="#ctx0" brushRef="#br0" timeOffset="1450.0827">4667 1440 77 0,'-35'1'38'15,"-12"3"0"-15,-1 10 2 16,-13 11-28-16,7 6-3 15,-6 5-3-15,12 12-1 16,-1 3-2-16,11 7-1 0,9-7-1 16,15-2-1-16,15-12 1 15,16-12-1-15,19-19 1 16,16-22 0-16,14-22 0 15,14-24 2-15,-80 62-2 16,97-87 2-16,-47 32-1 16,6-6-1-16,-4-3 1 15,4-6-2-15,-9-2 2 16,1 1-2-16,-9 8 0 15,-2-12-1-15,-11 15 2 16,-26 60-1-16,38-82 0 16,-38 82 1-16,2-28-1 15,-6 65 0-15,-22 40-1 16,0 39 1-16,2 25-4 15,-8-22-3-15,34 3-32 0,10-32-3 16,30-33 1-16,0-18-2 16</inkml:trace>
  <inkml:trace contextRef="#ctx0" brushRef="#br0" timeOffset="2253.1285">6003 1286 71 0,'0'0'36'0,"0"0"-1"16,9-46 1-16,-9 46-21 16,-8 10-9-16,10 14-2 15,1 15-1-15,-4 17 0 16,-2 10-1-16,-3 10-1 15,0 5-2-15,-3 1 0 16,0-16-3-16,5-5-3 16,-10-19-26-16,13-7-2 0,-2-14 0 15,7-10-1-15</inkml:trace>
  <inkml:trace contextRef="#ctx0" brushRef="#br0" timeOffset="2449.1401">5846 1544 108 0,'-16'-6'39'15,"-4"4"1"-15,16 12-2 16,-6 1-32-16,20-1-2 16,10-3-2-16,12-6-1 15,11-4-1-15,13-10-4 16,22-1-18-16,0-16-16 15,15 4-2-15,-5-8 1 0,6 9-3 16</inkml:trace>
  <inkml:trace contextRef="#ctx0" brushRef="#br0" timeOffset="2967.1697">7729 1008 85 0,'0'0'38'15,"-10"-53"-1"-15,10 53 3 16,0 0-32-16,-55-51 0 15,55 51-2-15,-71-8-1 0,26 16-1 16,-3 9 1-16,11 8-2 16,-72 52 0-16,-3 17-1 15,10 22 1-15,2-8-2 16,27 9 0-16,24-4-1 15,31-10-1-15,47-37 0 16,18-16-3-16,22-20 0 16,16-23-4-16,29-13-28 15,1-21-5-15,22-7 1 16,-9-17-1-16</inkml:trace>
  <inkml:trace contextRef="#ctx0" brushRef="#br0" timeOffset="3471.1985">8404 1319 108 0,'0'0'39'15,"-56"-36"1"-15,8 53-3 16,-10 2-33-16,1 15 1 16,-8 6-3-16,6 21 1 15,-10-9-2-15,8 8 1 16,14-7-1-16,11-2-1 15,10-5 0-15,12-9-1 16,14-10 1-16,14-8-1 16,18-9 1-16,7-14 0 0,10-8 0 15,6-10 0-15,2-10 0 16,1-8 1-16,-4-7-1 15,-1-3 1-15,-11-3 0 16,-3-2-1-16,-39 55 0 16,31-49 1-16,-31 49 0 15,0 0-1-15,27-72 0 16,-23 60 0-16,-4 12 0 15,-9 23 0-15,-3 14-1 16,-3 10 1-16,3 8-2 16,2 9 1-16,6-4-2 15,4-5-1-15,12-10 1 16,8-15-4-16,18-9-4 15,-4-24-22-15,26-5-7 0,-3-15 2 16,11-8 0-16</inkml:trace>
  <inkml:trace contextRef="#ctx0" brushRef="#br0" timeOffset="3801.2174">8889 1443 96 0,'-17'23'38'16,"-9"5"0"-16,4 15 0 15,-7 0-32-15,10 5-1 16,0 1-2-16,6-2-1 15,7-4 0-15,2-5-2 16,5-9 2-16,7-5-2 16,-1-15 1-16,6-10 0 15,0-14-1-15,2-12 2 0,-2-4-1 16,0-9 2-16,-1-6-2 15,0-9 2-15,-2-3-1 16,5-3-1-16,-15 61 1 16,13-55-1-16,-13 55 1 15,15-52-2-15,-15 52 0 16,24-48 0-16,-24 48-3 15,0 0-4-15,71-68-18 16,-71 68-16-16,72-39-2 16,-72 39 2-16,91-33-3 15</inkml:trace>
  <inkml:trace contextRef="#ctx0" brushRef="#br0" timeOffset="4492.2569">9882 1052 63 0,'0'0'38'16,"0"0"1"-16,-64-64 1 15,64 64-15-15,0 0-19 0,-46-68-2 16,46 68 0-16,0 0-1 15,0 0-1-15,-30-56 0 16,30 56 2-16,0 0-2 16,0 0-1-16,-27 80 0 15,23 6 1-15,-6 22-2 16,6 16 3-16,-16-14-4 15,8 11 2-15,-4-17-2 16,12-16 1-16,-2-32 0 16,5-11-1-16,2-16 1 15,1-10-1-15,-2-19 1 16,14-9 1-16,-5-12-1 15,1-11 1-15,-1-8-1 16,0-10 1-16,5-7 0 16,-4-3 0-16,5 2-1 0,-15 58 0 15,18-52 2-15,-18 52-2 16,0 0 0-16,51-64 0 15,-30 46 0-15,30 3 0 16,-5 10-1-16,11 18 1 16,-11 12-1-16,6 14 0 15,-11 4 0-15,-12 10 1 16,-22-3-1-16,-12 2 1 15,-17-3 0-15,-9-6 0 16,-14-2 1-16,-9-9-2 16,-6-4 2-16,-3-9-1 15,2-9-1-15,4-9 0 16,13-12-2-16,8-14-4 15,27-1-18-15,4-14-15 0,25 1 0 16,8-9-1-16,25 6 1 16</inkml:trace>
  <inkml:trace contextRef="#ctx0" brushRef="#br0" timeOffset="5284.3022">10810 1421 78 0,'-20'-8'38'0,"-11"-3"1"0,5 7 0 16,-9 0-23-16,2 6-8 15,-5 8-3-15,2 10-1 16,-3 9-1-16,0 8 0 16,1 9-1-16,5 8 0 15,4 1-2-15,11 1 1 16,9-6 0-16,9-8-1 15,14-7 0-15,12-10-1 16,14-15 1-16,7-13 0 16,10-9 0-16,1-11 1 15,-1-9-2-15,-4-4 1 16,-7-5 0-16,-12-1 0 15,-12-3 1-15,-14-2-2 16,-14 6 2-16,-6 3-1 0,-7 8 0 16,-4 1 0-16,-1 7 1 15,3 5-1-15,5 9 1 16,16 8-1-16,0 0 1 15,3 10 0-15,17-4-1 16,10 1 0-16,6 2 0 16,7-1 0-16,-1 1 0 15,2 2 1-15,-3 4-1 16,-2 2 1-16,-10 1-1 15,-4 7 1-15,-11 1 0 16,-9 2-1-16,-6 4 0 16,-6 3 1-16,-4-2-1 15,-7-1 0-15,3-3 0 16,-2-4-1-16,6-7 1 0,2-8 0 15,9-10 1-15,11-15-1 16,6-9 0-16,7-13 2 16,8-8-2-16,2-9 2 15,8-5-1-15,1-4 1 16,-43 63-2-16,44-51 0 15,-17 4 0-15,6 16 0 16,-14 11 0-16,0 22 0 16,-17 10 0-16,1 21 0 15,-12 4-4-15,9 11 0 16,4-2-2-16,1-11-5 15,30 5-13-15,-10-20-12 16,31 0-4-16,-2-11 1 16,24-3-2-16</inkml:trace>
  <inkml:trace contextRef="#ctx0" brushRef="#br0" timeOffset="5762.3296">12195 1425 95 0,'-29'-12'38'16,"6"8"0"-16,-13 0-1 15,11 7-30-15,-16 0-1 16,1 7-1-16,-9 5-1 15,0 7 0-15,-3 5 0 0,3 6-1 16,-1 2 0-16,9 3-1 16,5 5-1-16,15-1 0 15,12-4-1-15,15-3 0 16,14-8 0-16,14-9-1 15,16-12 2-15,7-11-1 16,7-10 1-16,5-9 0 16,-3-9 0-16,0-8 1 15,-7-1 0-15,-10-2-2 16,-13 5 0-16,-9 1 0 15,-11 5 0-15,-9 6 0 16,-12 9 0-16,-8 13 0 16,-4 10 0-16,-3 12 0 0,-1 8-2 15,3 4 1 1,4 5-1-16,4 1 0 0,11 0-2 15,11-14-1-15,17-4-6 16,4-27-13-16,32-3-10 16,-6-16-6-16,17-10 0 15,-76 39 0-15</inkml:trace>
  <inkml:trace contextRef="#ctx0" brushRef="#br0" timeOffset="5985.3423">12817 914 112 0,'0'0'42'0,"14"-92"1"15,-14 92-2-15,0 0-36 0,0 0-2 16,-29-31-2 0,-7 81 0-16,-10 41-1 0,7 49 1 15,-5 21-4-15,4-15 1 16,11-13-4-16,14-32-4 15,32-40-17-15,-9-25-14 16,15-13 1-16,-9-22-2 16,9-3 3-16</inkml:trace>
  <inkml:trace contextRef="#ctx0" brushRef="#br0" timeOffset="6175.3532">12585 1349 121 0,'0'0'42'16,"0"0"2"-16,-32-53-3 15,32 53-39-15,0 0 0 0,0 0-3 16,23-49-1-16,-23 49-2 16,49-14-3-16,-49 14-17 15,77-1-16-15,-29-2-3 16,-3 2 2-16,10-2-1 15</inkml:trace>
  <inkml:trace contextRef="#ctx0" brushRef="#br0" timeOffset="6552.3746">13049 1396 108 0,'-25'29'40'16,"14"-3"1"-16,5-8-1 16,16-8-36-16,13-5-1 0,10-6 0 15,7-7-1-15,7-4-1 16,3-7 1-16,1-7 0 15,-51 26 0-15,48-30-1 16,-48 30 2-16,0 0-2 16,46-52 1-16,-46 52-2 15,0 0 0-15,6-55 0 16,-6 55 0-16,0 0 0 15,-81-18 0-15,24 33 0 16,-22 11 0-16,12 17 0 16,-6 8 0-16,15 12 0 15,15 2 0-15,36-4 0 16,28-22 0-16,20-11 0 15,27-12-2-15,13-16-4 0,29-8-10 16,-6-21-12-16,30 5-14 16,-16-12 1-16,8 7-2 15,-16-4 0-15</inkml:trace>
  <inkml:trace contextRef="#ctx0" brushRef="#br0" timeOffset="6719.3843">14043 1699 125 0,'-21'4'41'0,"8"-4"-10"16,-6-19-15-16,21-7-58 15,3 2-2-15,10 4-1 16,-6 0 1-16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4T21:59:01.82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92D05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7030A0"/>
    </inkml:brush>
    <inkml:brush xml:id="br5">
      <inkml:brushProperty name="width" value="0.05292" units="cm"/>
      <inkml:brushProperty name="height" value="0.05292" units="cm"/>
      <inkml:brushProperty name="color" value="#FFC000"/>
    </inkml:brush>
    <inkml:brush xml:id="br6">
      <inkml:brushProperty name="width" value="0.05292" units="cm"/>
      <inkml:brushProperty name="height" value="0.05292" units="cm"/>
      <inkml:brushProperty name="color" value="#C00000"/>
    </inkml:brush>
    <inkml:brush xml:id="br7">
      <inkml:brushProperty name="width" value="0.05292" units="cm"/>
      <inkml:brushProperty name="height" value="0.05292" units="cm"/>
    </inkml:brush>
  </inkml:definitions>
  <inkml:trace contextRef="#ctx0" brushRef="#br0">2019 2283 47 0,'-14'0'30'0,"-2"-1"-1"16,5 0 0-16,11 1-26 15,-11-4-1-15,11 4 0 16,12-3 0-16,5 2 0 15,-1-3 0-15,9 3 0 16,0-2 0-16,4 3 1 16,2-3-1-16,4 5 0 15,-3-1 0-15,6 3-1 16,1 0 0-16,6 2 1 15,2-2-1-15,9 3 1 16,3-3 0-16,8 1 0 16,4-2-1-16,5 1 1 15,4 0-2-15,2-1 1 0,8-3-1 16,0 3 1-16,3-3-1 15,3 0 0-15,3-3 0 16,6-3 0-16,-1 1 0 16,5-5 0-16,4 1 1 15,5-1-1-15,1-1 0 16,0 1 1-16,3 1 0 15,0 2-1-15,5 2 1 16,-2 2 0-16,-5 2-1 16,3 0 1-16,-1 1 0 15,0 1-1-15,6 0 1 16,-3-1-1-16,0 0 1 0,0-4-1 15,3 1 1-15,2 0 0 16,4-2 0-16,1-1 0 16,-3-1-1-16,0-2 1 15,3 0-1-15,-1 0 1 16,4 0 0-16,-6 3-1 15,0-3 0-15,0 4 1 16,-4-2-2-16,0 3 2 16,1 0-1-16,-5 0-1 15,-3-2 1-15,1 1-1 16,-5-1 1-16,0-1-1 15,-1 4 1-15,-5-2 0 16,-4 0 0-16,0 3-1 16,-4 0 1-16,0 1 0 15,-2 1 0-15,2 1 0 0,0-1-1 16,-2 0 1-16,2-1 0 15,2 1 1-15,-1 0-1 16,1-4 0-16,2 2 0 16,-2-3 0-16,2 2 1 15,-1-2-1-15,-3 1 0 16,3-1 0-16,-1 0 0 15,1 1 0-15,-7-1 0 16,0 2 0-16,-4-1 0 16,0 1 0-16,-3 0 0 15,-2 1 0-15,-3-1 0 16,-4 0 0-16,2 1 0 15,-4-1 0-15,0-1 0 16,-3 2 0-16,2-1 0 0,-4 0 0 16,-4 1 0-16,-1-1 0 15,-1 2 0-15,-4 0-1 16,0 1 1-16,-1 1 0 15,-2 0 0-15,-1-1 0 16,-1 3 0-16,-2-2 0 16,-2-1 0-16,-1-1 1 15,-3 1-1-15,-2 0 0 16,-2 0 1-16,-2 0-1 15,-1-1 1-15,0 2-1 16,-1-1 0-16,0 2 1 16,1-1-1-16,3 0 0 15,0-2 0-15,-2 1 0 16,3-2 0-16,0 1 0 0,0-3 0 15,-3-2 1-15,-3 2-1 16,1-1 1-16,-5-2 0 16,-3 3-1-16,-3-1 1 15,-5 1 0-15,-3 1-1 16,-5 1 0-16,-4 1 0 15,-3 1 0-15,-14 0 1 16,16 0-1-16,-16 0 0 16,0 0 1-16,0 0 0 15,0 0 0-15,0 0 0 16,0 0 0-16,0 0-1 15,0 0 1-15,0 0 0 16,0 0-2-16,0 0-2 16,0 0-3-16,11-5-31 0,-11 5 2 15,0 0-2-15,-15-4-1 16</inkml:trace>
  <inkml:trace contextRef="#ctx0" brushRef="#br1" timeOffset="4928.2819">1004 2975 56 0,'9'-32'33'0,"-3"-2"0"16,4 8-1-16,-7-2-15 15,6 16-13-15,-8 1 0 16,-1 11-1-16,-3 29 0 16,-7 9 0-16,-6 13-1 15,-5 19 0-15,-4 12-1 16,-2 16-2-16,1 7 2 15,0 6 0-15,4-10-1 16,8-3 1-16,8-13-1 16,10-13-1-16,9-22 2 15,11-19 0-15,11-27 0 16,13-19 0-16,6-20 0 15,6-16 1-15,1-14 0 0,1-7 0 16,-6-7-1-16,-3 3 1 16,-12 9-2-16,-7 11 1 15,-11 12-1-15,-8 21-1 16,-15 23 1-16,9 14-1 15,-9 23 0-15,-4 13-1 16,0 8 2-16,2 6-1 16,4 1 1-16,6-8 0 15,6-11 1-15,6-13-1 16,7-20 2-16,6-17 0 15,5-21 1-15,5-14 0 16,-2-19-1-16,-1-11 1 16,-4-8-1-16,-3-6 0 0,-7-2-2 15,-6 5-1-15,-5 5-2 16,-9 4-2-16,6 24-7 15,-17-1-24-15,14 20-2 16,-9 4 2-16,12 22-3 16</inkml:trace>
  <inkml:trace contextRef="#ctx0" brushRef="#br1" timeOffset="5305.3035">2147 3511 89 0,'4'22'36'0,"10"-1"-1"16,0-16 0-16,12-7-33 16,8-13-1-16,11-4 1 15,6-13 1-15,6-5-1 16,-4-4 0-16,-2-1 0 15,-12 1 0-15,-11 7 0 16,-15 3 0-16,-19 7 0 16,-17 11-1-16,-14 7 1 15,-13 13-1-15,-9 9 1 16,-4 13 0-16,-1 9 0 15,1 8-1-15,10 5 0 16,12 2 1-16,13 2-2 16,18-6 1-16,20-10-2 15,23-9-1-15,18-16-3 16,31-2-23-16,10-22-11 0,22-2 0 15,1-18-2-15,12 3 0 16</inkml:trace>
  <inkml:trace contextRef="#ctx0" brushRef="#br1" timeOffset="5876.3361">3689 3243 85 0,'5'-23'37'0,"-5"23"-1"16,0 0 1-16,0 0-34 15,-6 20-1-15,-1 9 1 16,-3 6 0-16,-2 10 0 16,-1 0-1-16,2 8-1 15,5-6 2-15,5-5-2 16,10-14 1-16,10-11-1 0,8-15-1 15,10-13 1-15,6-16 0 16,6-9 0-16,0-14-1 16,0-1 2-16,-5-6-2 15,-3 2 1-15,-9 5 0 16,-5 10-1-16,-10 9 0 15,-6 9 1-15,-11 22-1 16,0 0 0-16,-4 33 0 16,-5 6 0-16,-1 11-1 15,-3 3 0-15,5 7-1 16,2-2-1-16,14-2-2 15,6-20-4-15,22 1-7 16,0-35-24-16,20-2 3 16,-1-23-1-16,12-6 2 0</inkml:trace>
  <inkml:trace contextRef="#ctx0" brushRef="#br1" timeOffset="6194.3543">4538 3113 76 0,'-26'6'38'15,"-11"1"-1"-15,6 16 0 16,-6-7-16-16,10 11-17 15,1-2-1-15,9 2-1 16,9-3-1-16,9-2 0 16,9-5-1-16,8-3 0 15,8-6 0-15,6-3 0 16,1-2 0-16,3-3 1 15,-5 1-1-15,2 3 1 0,-9 4-1 16,-8 6 1-16,-9 8-1 16,-9 8 1-16,-10 2 0 15,-5 9-1-15,-6 2 0 16,-3-3-1-16,0-1-1 15,2-12-4-15,13 3-7 16,-2-23-26-16,13-7 1 16,18-15-2-16,6-6 1 15</inkml:trace>
  <inkml:trace contextRef="#ctx0" brushRef="#br1" timeOffset="6552.3746">4732 3406 91 0,'1'25'38'15,"-1"-25"-1"-15,17 19 2 16,10-26-35-16,10-4 0 16,11-13-1-16,8-9 0 15,1-5-1-15,4-3 0 16,-6-3 0-16,-8 1-1 15,-11 3 1-15,-10 5-1 16,-19 11 0-16,-13 7 0 16,-13 10-1-16,-11 13 0 15,-11 10 1-15,-7 13-1 16,-6 10 0-16,0 10 1 15,7 4-1-15,5 2 1 16,14-1-1-16,13-8 0 16,21-5-1-16,18-13 0 0,26-13-3 15,12-15-2-15,24 1-16 16,1-24-17-16,22 1 1 15,-8-16 0-15,4 6-1 16</inkml:trace>
  <inkml:trace contextRef="#ctx0" brushRef="#br1" timeOffset="6912.3954">5646 3171 105 0,'-59'5'39'16,"5"20"1"-16,-9-4-2 15,14 16-34-15,-5 8 1 16,7 7-3-16,11 3 1 15,10 3-1-15,12-4 0 0,17-11-2 16,15-17 1-16,20-16 0 16,16-19 0-16,16-20 0 15,10-21-1-15,7-15 2 16,2-16-1-16,-3-7 0 15,-7-12 0-15,-11-3-1 16,-14 2 1-16,-13 11-2 16,-17 14 1-16,-18 22-1 15,-16 23 1-15,-15 30 1 16,-14 28-1-16,-5 31 1 15,-10 24-1-15,2 17 0 16,8 14-2-16,6-1-4 16,29 8-19-16,1-27-15 0,30-2-3 15,7-24 0 1,19-8-1-16</inkml:trace>
  <inkml:trace contextRef="#ctx0" brushRef="#br1" timeOffset="12601.7208">6893 2804 58 0,'-1'-19'33'0,"2"6"-3"0,-2-1 2 16,1 14-24-16,6-22-1 15,-6 22-1-15,0 0-2 16,0 0 0-16,8 35-2 16,-8 4 1-16,-5 13-1 15,0 17 0-15,-6 19-1 16,-3 10 1-16,-5 10-3 15,-2 2-1-15,0-3 0 16,-3-11-3-16,12 0-11 16,-1-32-18-16,16-18 1 15,1-25-1-15,16-21 0 16</inkml:trace>
  <inkml:trace contextRef="#ctx0" brushRef="#br1" timeOffset="12789.7316">6877 3289 96 0,'-17'4'36'15,"-2"-2"-1"-15,18 13 3 16,1-15-34-16,20 6-1 16,13-18-1-16,16-7-2 15,15-5-3-15,1-17-6 16,20 3-25-16,-7-14-1 15,3 1-1-15,-13-9-1 16</inkml:trace>
  <inkml:trace contextRef="#ctx0" brushRef="#br1" timeOffset="13006.744">7486 2542 102 0,'-35'45'37'16,"9"27"3"-16,-8 3-6 15,9 14-30-15,1 1-1 16,7 4-1-16,5-2-2 15,7-7 0-15,6-4-2 16,7-15-3-16,12-1-2 16,0-25-7-16,20 4-21 15,-6-25-1-15,12-3 1 16,-4-23-1-16</inkml:trace>
  <inkml:trace contextRef="#ctx0" brushRef="#br1" timeOffset="13493.7718">7789 3142 95 0,'-11'8'37'15,"-13"4"1"-15,4 19-2 16,-9 1-25-16,9 8-7 16,1-4-2-16,6 3 0 15,7-8 0-15,11-3-1 16,7-8 0-16,14-11 0 15,8-13 0-15,9-11-1 16,5-13 1-16,1-5-1 16,1-4 1-16,-5 0-1 15,-7 0 1-15,-6 3-1 16,-10 10 0-16,-6 7 0 0,-16 17 0 15,0 0 0 1,-1 31-1-16,-12 8 1 0,-6 18 0 16,-6 13 0-16,-4 15 0 15,-5 11-1-15,0 9 1 16,0 3 0-16,-1-3 0 15,5-9-1-15,2-12 1 16,10-14 0-16,2-16 0 16,6-17 0-16,3-20 0 15,7-17 0-15,2-23 1 16,4-13-1-16,5-16 0 15,2-9 0-15,4-12 1 16,5-12-2-16,3 0 1 16,4 1-1-16,3 6-1 15,-3 6-1-15,5 13-4 0,-5-11-16 16,15 25-15-16,-7-2 0 15,9 14-1-15,-5-4 1 16</inkml:trace>
  <inkml:trace contextRef="#ctx0" brushRef="#br1" timeOffset="14546.8321">8739 3172 93 0,'-13'-3'37'15,"-11"-10"0"-15,0 10 1 16,-14-4-33-16,2 8-1 0,-7 2 0 16,-1 16-1-16,-1 6 0 15,1 12 0-15,5 3-1 16,5 3 0-16,11 2-1 15,9-6 0-15,13-6-1 16,14-10 1-16,11-18-1 16,14-13 0-16,11-19 0 15,8-13 1-15,4-13-1 16,5-8 0-16,-3-8 1 15,-3-2-1-15,-6-4 0 16,-11 5 0-16,-8 11 0 16,-15 10 0-16,-10 18 1 15,-11 19-1-15,-12 17 0 16,-8 18 1-16,-8 22-1 0,-3 10 0 15,3 12 0-15,4 4-1 16,8-1-1-16,9-9-1 16,16-7-1-16,7-11-1 15,18-10-3-15,4-18-1 16,10-1-3-16,-5-24-1 15,10 5-1-15,-16-19 4 16,5 3 4-16,-14-4 3 16,-8-2 6-16,-5 7 0 15,-13-5 5-15,-1 25 5 16,-13-20-1-16,13 20-1 15,-27 14-2-15,13 9-3 16,-7 0-1-16,6 8-1 16,1-1-1-16,0 4-2 15,5-3 0-15,3-3 0 0,1-6-1 16,5-8 1-16,0-14-1 15,11 2 0-15,-2-14 1 16,5-9-1-16,-4-9 1 16,5-7-1-16,0-5 1 15,2 0-1-15,-1-2 0 16,0 2 0-16,1 5 0 15,1 3 0-15,1 9 0 16,2 3 0-16,2 4 0 16,6 6 0-16,2 4 0 15,2 4 0-15,2 2-1 16,0 4 1-16,-4 3 0 15,-2 2 0-15,-5 2 0 16,-6 1 0-16,-8 3 0 0,-5 1 1 16,-9 3-1-16,-3-2 0 15,-6 2 1-15,-3 4-1 16,-3 3 1-16,-1 4-1 15,0 2 1-15,0 3 0 16,5 0-1-16,5 4 1 16,3-4-1-16,7-3 1 15,9-7-1-15,5-7 1 16,11-11-1-16,6-10 0 15,8-12 0-15,4-8 0 16,3-12 0-16,-3-5 0 16,-1-7 0-16,-8-3-1 15,-10 1 1-15,-10 0-2 0,-13 7 1 16,-10 5-2-16,-6 14 1 15,-10 4-3-15,0 19-3 16,-13-5-14-16,14 26-16 16,-7-4 0-16,13 12-2 15,-2-5 1-15</inkml:trace>
  <inkml:trace contextRef="#ctx0" brushRef="#br1" timeOffset="15102.8638">10284 3018 86 0,'6'-13'36'16,"-6"13"0"-16,-8-24-1 15,-9 20-29-15,-14-4 1 16,-4 10-2-16,-11 1 0 15,-4 8 0-15,-6 9 0 16,1 7-1-16,2 3-2 16,9 10 1-16,7 3-2 15,12 2-1-15,15 0 1 16,13-6-1-16,18-8-1 15,16-10-1-15,20-12 0 16,8-17-3-16,17-6-4 16,-3-28-20-16,17 7-9 15,-9-22-1-15,6 4-1 0,-19-15 2 16</inkml:trace>
  <inkml:trace contextRef="#ctx0" brushRef="#br1" timeOffset="15492.8862">10757 2500 86 0,'-24'16'40'0,"5"25"0"16,-14-7 0-16,7 11-20 16,-7 10-17-16,1 7 1 15,-3 6-2-15,1 3 1 16,-3 4-2-16,4 1 2 15,3-2-3-15,5-4 0 16,7-9 0-16,9-9 0 0,6-8 0 16,8-14 0-16,8-14 0 15,4-15 0-15,10-11 1 16,2-11-1-16,3-8 1 15,-1-2-1-15,1-3 0 16,-5-2 1-16,-1 6-1 16,-5 6 0-16,-5 10 0 15,-4 8-1-15,-12 6 1 16,9 17 0-16,-7 7-1 15,3 3-1-15,-1 4-1 16,8-2-2-16,9 3-2 16,-1-21-11-16,27 10-17 15,-8-35-4-15,20 3 1 0,-3-26 0 16</inkml:trace>
  <inkml:trace contextRef="#ctx0" brushRef="#br1" timeOffset="15703.8982">11346 2480 103 0,'-31'63'41'16,"-20"2"-1"-16,9 18 1 15,-1-3-39-15,5 3 2 16,6-6-4-16,13-4 0 15,12-3-4-15,5-14-5 16,27-1-27-16,-4-19-3 0,21 1 1 16,1-25-2-16</inkml:trace>
  <inkml:trace contextRef="#ctx0" brushRef="#br1" timeOffset="16357.9357">11630 2919 107 0,'-45'9'40'15,"1"20"1"-15,-14-6-2 16,10 17-34-16,-4-5-1 16,13 9-1-16,5-1-1 15,14 2-1-15,15-7 0 16,15-3-1-16,17-10 0 0,12-7-1 15,11-11 0-15,6-12 0 16,5-9 0-16,-3-11 0 16,-1-4-1-16,-11-10 0 15,-6-1-1-15,-17-5 1 16,-8 6 0-16,-12-1 1 15,-11 10 0-15,-6 5 0 16,-8 5 2-16,-2 12-1 16,0 6 2-16,2 7-1 15,6 5 0-15,8 2 0 16,8 1 1-16,12-2-2 15,11 2 1-15,8-4 0 16,5-1-1-16,5 1 1 16,-3-3 0-16,-1 4 0 15,-7-1-1-15,-5 7 1 0,-9 4 0 16,-7 3-1-16,-12 8 1 15,-4 3-1-15,-7 7 1 16,-1-1-1-16,-3 2 0 16,3-7 0-16,-1-2 0 15,8-9-1-15,1-8 1 16,7-16 1-16,12-6-1 15,-2-12 1-15,9-12-1 16,-3-8 1-16,7-6 0 16,0-6 0-16,1 0-1 15,-4 2 0-15,0 6 1 16,-5 6-1-16,-2 9 0 0,-3 8-1 15,-2 7 1 1,3 5-3-16,2 7-1 0,1-2-3 16,15 16-13-16,-10-21-12 15,24 16-7-15,-9-16 1 16,16 11-3-16</inkml:trace>
  <inkml:trace contextRef="#ctx0" brushRef="#br1" timeOffset="16538.946">12443 3014 106 0,'-25'22'39'0,"3"16"2"15,-15-2-2-15,16 10-33 16,-9 1-2-16,8 4-1 16,7-5-2-16,9-3-1 15,11-10-1-15,8-12-3 16,16-4-9-16,-5-32-24 15,20 2-3-15,-12-23 0 0,12-3-1 16</inkml:trace>
  <inkml:trace contextRef="#ctx0" brushRef="#br1" timeOffset="16681.9542">12578 2593 104 0,'-12'9'37'0,"-3"0"-2"15,8 3-10-15,27 11-63 16,-8-8 0-16,20 11-1 15,0-7 1-15</inkml:trace>
  <inkml:trace contextRef="#ctx0" brushRef="#br1" timeOffset="16913.9675">13155 2957 86 0,'-60'9'41'0,"1"14"2"15,-11-7-2-15,12 15-15 16,-5-1-21-16,11 9-1 15,12-2-2-15,12 3 0 16,20-4-2-16,16-6-1 16,18-5-3-16,15-20-8 15,28 8-22-15,-4-27-8 16,23-2 0-16,2-21-2 15</inkml:trace>
  <inkml:trace contextRef="#ctx0" brushRef="#br1" timeOffset="17807.0184">14001 2757 69 0,'10'-22'36'15,"-10"22"-3"-15,0 0 4 16,0 0-30-16,-27 4 0 15,15 14 0-15,-8 5-1 16,1 8-1-16,-5 3-1 16,2 10 0-16,-2 1-2 15,1 2 1-15,2 2-2 0,3 1 1 16,3-11-2-16,1-1 1 15,6-10 0-15,7-8 0 16,1-20 0-16,14-5 0 16,4-19 0-16,6-13 0 15,7-13 0-15,4-11 0 16,6-7-1-16,1-10 0 15,3-5 0-15,0 1-1 16,-1 2 1-16,-3 10 0 16,-5 12 0-16,-7 12-1 15,-4 13 2-15,-5 22-1 16,-6 24 1-16,-6 20 0 15,-6 18-1-15,-3 16 1 16,-3 13 0-16,-1 7 0 0,-4 7-1 16,5 1 2-16,-2-1-3 15,0-8 1-15,6-3-3 16,3-17-1-16,5-5-5 15,-11-27-12-15,20 0-17 16,-17-34-1-16,7 12 1 16,-12-32-2-16</inkml:trace>
  <inkml:trace contextRef="#ctx0" brushRef="#br1" timeOffset="17980.0284">13960 3055 107 0,'-29'-21'39'15,"29"21"1"-15,-3-25-2 16,31 10-34-16,14 0-4 15,17-2-1-15,15 5-3 0,6-6-3 16,17 16-6-16,-14-9-25 16,9 13 0-16,-10-6 0 15,2 11-1-15</inkml:trace>
  <inkml:trace contextRef="#ctx0" brushRef="#br1" timeOffset="18217.042">14910 2906 98 0,'-14'-2'38'16,"-12"-5"2"-16,4 16-3 15,-11-7-30-15,1 14 0 16,-6 2-3-16,4 8 0 16,-3 6-1-16,11 2-1 15,5 1-1-15,12-4-1 0,13-4 0 16,12-2-2-16,19-8-2 15,10-9-1-15,18-1-2 16,-2-18-8-16,23 8-22 16,-12-18-3-16,5 7 2 15,-10-13-1-15</inkml:trace>
  <inkml:trace contextRef="#ctx0" brushRef="#br1" timeOffset="18386.0517">15316 2951 95 0,'-9'-2'37'0,"-15"-2"2"15,3 17-1-15,-9 1-30 16,5 13-2-16,-3 6-3 15,8 4-1-15,-2 1 0 16,5 3-2-16,8-2-2 0,4-4-2 16,12-4-5-16,-7-31-26 15,27 16-4-15,-4-29 0 16,13-2-1-16</inkml:trace>
  <inkml:trace contextRef="#ctx0" brushRef="#br1" timeOffset="18551.0611">15267 2584 93 0,'-12'-21'38'16,"0"5"-3"-16,12 16 2 16,0 0-40-16,14 8-10 15,14 12-23-15,-2-6-1 0,14 10 0 16,-2-6 0-1</inkml:trace>
  <inkml:trace contextRef="#ctx0" brushRef="#br1" timeOffset="18956.0843">15885 2838 101 0,'-28'-9'40'16,"1"19"1"-16,-17-9-1 15,6 15-34-15,-12 6 0 16,2 8-1-16,-2 7-2 15,8 5 0-15,7 0-1 16,13-6-1-16,13-5 0 0,18-9 0 16,18-14-1-1,16-12 0-15,16-16 0 0,12-10 1 16,7-14-1-16,5-7 1 15,0-9-2-15,-6-5-1 16,-8-6 2-16,-5 0-2 16,-16 3 2-16,-7 7-2 15,-16 9 2-15,-12 16-1 16,-15 19 1-16,-11 23 1 15,-13 26-1-15,-15 14 3 16,-7 20-2-16,-4 8 1 16,5 7-3-16,4-2 0 15,12 2-5-15,4-25-9 16,31 11-11-16,-7-30-16 15,24-6 0-15,1-23-2 0,8-3 1 16</inkml:trace>
  <inkml:trace contextRef="#ctx0" brushRef="#br1" timeOffset="20068.1479">17024 3140 77 0,'0'0'33'15,"0"0"0"-15,0 0-9 16,-14-8-15-16,14 8-3 15,-13-27-1-15,4 14-1 16,-6-10-1-16,-3-2 0 16,-1-8 0-16,-3-5 0 15,-4-7-2-15,3-6-1 0,-4-11 0 16,3-7-1-16,3-7 0 15,4-3 0-15,2 4 0 16,5 3-1-16,8 6 2 16,3 5 0-16,5 9 0 15,4 9 0-15,4 10 0 16,6 5 1-16,2 4-1 15,2 4 1-15,4 5-1 16,0 4 0-16,1 3 0 16,-5 11 1-16,-3 11-1 15,-5 9 0-15,-13 13 0 16,-14 19 0-16,-13 12 1 15,-19 18 2-15,-13 10 0 0,-7 6 0 16,-9 4 0-16,5-2 1 16,4-7-1-16,16-15 0 15,15-13-1-15,28-18-2 16,29-22-1-16,30-24-2 15,30-9-7-15,8-35-26 16,25 0-3-16,0-16-2 16,9-6 0-16</inkml:trace>
  <inkml:trace contextRef="#ctx0" brushRef="#br1" timeOffset="20738.1862">17866 2216 78 0,'-21'18'38'0,"5"6"-1"16,-9-1 0-16,-1 14-33 15,6 3-2-15,2 11 2 0,-2 3-2 16,4 7 3-16,-3 0-2 16,2 0 1-16,2-3-1 15,4-7 1-15,7-7-2 16,6-10 0-16,8-8 0 15,9-10-2-15,7-10-1 16,6-6-1-16,5-4-1 16,0-10-3-16,8 12-8 15,-8-21-24-15,11 10 0 16,-10-9-4-16,6 10 3 15</inkml:trace>
  <inkml:trace contextRef="#ctx0" brushRef="#br1" timeOffset="20941.1978">18367 2605 90 0,'-15'16'39'16,"-16"-3"-2"-16,6 14 2 15,-10-1-37-15,0 8 2 16,4 4-3-16,3 3 1 15,6-1-1-15,7-4-3 16,17 0-6-16,3-18-30 16,21-2-1-16,3-25 0 15,13-6-1-15</inkml:trace>
  <inkml:trace contextRef="#ctx0" brushRef="#br1" timeOffset="21584.2346">18415 2280 91 0,'-31'-14'37'15,"12"15"1"-15,2-3 0 16,17 2-37-16,0 11-3 16,15 0 0-16,10 5-1 15,4 3 1-15,5 8 0 16,-1 4 0-16,2 5 0 15,-6 3 1-15,-1 4 1 16,-8-1 1-16,-7 2 0 16,-6-2 3-16,-10-2-1 15,-2-3 2-15,-9-6-1 0,3 1 0 16,-7-9 0-16,7-2 0 15,-3-8-1-15,7-2-2 16,7-11 0-16,0 0 0 16,13-11 0-16,2-8 0 15,7 0-2-15,2-10 0 16,2 0 0-16,0-8 0 15,3 2 1-15,-4 1-2 16,-5 2 2-16,-3 5-2 16,-6 7 3-16,-3 5-1 15,-8 15 0-15,0 0 1 16,5 11-1-16,-7 10 0 15,-2 3 0-15,5 1 1 16,5 4-1-16,6-3 2 16,9-6-2-16,10-5 2 0,7-8-2 15,11-7 0-15,3-7 0 16,1-4-1-16,-2-6 2 15,0-2-2-15,-9-4 2 16,-6 3-2-16,-12 2 1 16,-4 4 1-16,-20 14-1 15,9-8 0-15,-9 8 0 16,-14 28 1-16,4-3 0 15,-7 6 0-15,6 5-1 16,-3 4 1-16,9 2-3 16,1-8-2-16,15 8-9 15,-8-21-22-15,19 3-5 16,-6-15 1-16,10 0-2 15</inkml:trace>
  <inkml:trace contextRef="#ctx0" brushRef="#br1" timeOffset="21959.256">19508 2585 94 0,'0'0'39'0,"5"30"1"15,-4-19-1-15,20-7-36 16,0 3-1-16,10-1 0 15,6-7 0-15,4-6-1 16,3-6 0-16,2-4 0 16,-3-7 0-16,-1-3-1 15,-9-5 1-15,-7 2-1 0,-12-1 0 16,-10 4 1-16,-13 5-1 15,-11 13 0-15,-14 10 1 16,-12 13 0-16,-8 16 0 16,-3 10 2-16,-3 10-2 15,3 5 3-15,12 2-3 16,9 1 1-16,22-7-1 15,20-10-1-15,23-11-3 16,16-15-6-16,30 8-15 16,1-30-16-16,20 6-2 15,-2-21 0-15,13 3 1 16</inkml:trace>
  <inkml:trace contextRef="#ctx0" brushRef="#br1" timeOffset="22982.3144">20677 2441 87 0,'0'0'36'16,"-7"18"2"-16,-2-8-1 0,-7 15-34 15,5 3-1-15,1 9 3 16,-4 0-1-16,1 5 1 15,-3-5-2-15,3 4 0 16,3-11-1-16,1 1 0 16,4-12-1-16,0 0-1 15,5-19 1-15,0 11-1 16,0-11 0-16,12-17 1 15,-5 0-1-15,1-10-1 16,2-3 2-16,0-9-2 16,0-2 2-16,4-8-2 15,-5 3 1-15,2 2-2 16,0 6 3-16,0 4-1 15,1 5 0-15,5 6 0 0,2 9 0 16,3 7 0-16,5 2 0 16,3 3 0-16,6 0 0 15,5 0 0-15,5 2 0 16,-1 0 0-16,0 0 0 15,-1 2 0-15,-4-4 0 16,-7 6 0-16,-6-3 1 16,-9 4-1-16,-18-5 0 15,2 14 1-15,-17-1-1 16,-9 8 1-16,-7 6 0 15,-2 4 0-15,-5 6 0 16,3 1 1-16,4 3-1 16,8-2 1-16,7-2-1 15,11-4 0-15,14-9 0 0,10-7 1 16,9-11-2-16,11-7 0 15,5-12 0-15,3-6 0 16,-1-9 0-16,-4-7-1 16,-4-6 1-16,-12-2-2 15,-8-1 2-15,-10 4-2 16,-9 4 2-16,-6 6-2 15,-7 9 0-15,-1 8-2 16,1 13 0-16,-2 1-4 16,17 24-11-16,-1-25-11 15,6 28-8-15,8-18-1 16,18 10 0-16</inkml:trace>
  <inkml:trace contextRef="#ctx0" brushRef="#br1" timeOffset="23223.3283">21720 2447 104 0,'0'0'39'0,"-20"-23"1"16,0 26-3-16,-16-3-33 16,1 12-1-16,-11 6 0 15,5 10 0-15,-2 5-2 16,7 3 2-16,7 5-2 15,10-5 0-15,16-2-1 16,17-9 0-16,19-9-3 16,14-12-4-16,28 4-13 15,-2-26-22-15,24-1 4 0,-6-19-3 16,10 0 0-16</inkml:trace>
  <inkml:trace contextRef="#ctx0" brushRef="#br1" timeOffset="23443.3409">22375 1923 116 0,'-13'7'42'16,"-18"8"0"-16,6 25-2 16,-13-1-37-16,6 15-3 15,1 9 1-15,3 12-1 16,5 5 0-16,1 2-1 15,12-1 0-15,5-9-2 16,11-1-3-16,0-20-5 16,22 5-25-16,-11-30-3 0,15-3-1 15,-5-19 1-15</inkml:trace>
  <inkml:trace contextRef="#ctx0" brushRef="#br1" timeOffset="23710.3561">22378 2377 121 0,'-35'-17'39'15,"6"28"3"-15,-11-13-8 16,6 20-31-16,4 2-1 16,7 4 0-16,4 0-1 15,11 0 1-15,8 0-1 16,8-4 0-16,7-1 0 15,7-1 0-15,2-2-1 0,5-2 1 16,4-1-2-16,4-5-1 16,6 1-2-16,4-8-4 15,19 15-14-15,-18-23-12 16,19 14-8-16,-7-11 0 15,7 9 0-15</inkml:trace>
  <inkml:trace contextRef="#ctx0" brushRef="#br1" timeOffset="23875.3656">22980 2751 126 0,'-9'11'45'16,"-10"-15"-3"-16,19 4-2 15,-17-3-41-15,17 3-1 0,-7-13-6 16,-2-9-19-16,9 22-14 15,6-14-4-15,-6 14 3 16,8-10-1-16</inkml:trace>
  <inkml:trace contextRef="#ctx0" brushRef="#br1" timeOffset="27538.5752">1124 4496 45 0,'0'0'33'0,"9"-19"2"16,-9 19-2-16,0-15-16 16,0 15-4-16,0 0-4 15,10 6-2-15,-11 5-1 16,4 13-1-16,-2 6-3 15,2 13 1-15,-1 10-3 16,2 10 1-16,-7 10-2 16,-1 3 0-16,-4 2 0 15,-5-5-3-15,2-3-1 16,-9-22-12-16,13-3-20 15,-6-24 1-15,13-21-1 16,0 0 1-16</inkml:trace>
  <inkml:trace contextRef="#ctx0" brushRef="#br1" timeOffset="28085.6064">862 4621 87 0,'-39'-14'38'0,"16"10"0"16,0-7 0-16,18 0-33 15,6-2-1-15,16-1-1 16,13-6-1-16,14-1 1 16,16-3-2-16,7 0 1 15,9 0-1-15,2 5 1 16,-2 2 0-16,-1 3-1 15,-13 5-1-15,-8 6 2 16,-14 5-2-16,-7 6 0 16,-9 5 0-16,-9 5 0 0,-2 9 0 15,-8 6 0-15,-5 10 0 16,-3 6 0-16,-4 8 0 15,-2 5 1-15,-4-2-1 16,-2 0 1-16,2-8-1 16,3-7 0-16,2-9 1 15,4-12-2-15,9-10 1 16,-5-14 0-16,16-13 0 15,-1-8 0-15,3-7 0 16,0-3 1-16,4-4-1 16,-3-2 1-16,-1 7 0 15,-1 4-1-15,-2 8 1 16,-5 11-1-16,-10 7 0 15,17 20 1-15,-12 4-1 0,1 7 0 16,-2 5-1-16,5 3 0 16,0 4 0-16,1-5-2 15,4-6-2-15,5-11-4 16,18 2-12-16,-11-24-17 15,20-3 0-15,-5-19-1 16,11-3 1-16</inkml:trace>
  <inkml:trace contextRef="#ctx0" brushRef="#br1" timeOffset="28282.6177">2187 4621 96 0,'-22'18'37'0,"8"25"2"15,-12-3-3-15,7 12-30 0,4 1-4 16,4 0 0-16,4-4-1 15,6-3-1-15,9-6-2 16,-3-18-3-16,18 2-14 16,-4-26-19-16,12-5 0 15,-7-18-1-15,11-5 1 16</inkml:trace>
  <inkml:trace contextRef="#ctx0" brushRef="#br1" timeOffset="28419.6255">2161 4445 97 0,'-30'-20'36'0,"-1"2"-1"15,10 11-3-15,21 7-62 16,0 0-6-16,27 14-1 16,0-13 0-16</inkml:trace>
  <inkml:trace contextRef="#ctx0" brushRef="#br1" timeOffset="28748.6444">2757 4553 95 0,'-11'12'38'0,"-3"14"2"16,-23-7-2-16,3 0-33 15,-12 4-1-15,5 7 0 16,-3-4-2-16,9 5 1 16,2-2-2-16,15-3 1 15,13-2-2-15,12-3 0 16,14-6 0-16,12-2 0 0,8-3 0 15,3-2 0-15,1-1 0 16,-3-2 0-16,-7 3 0 16,-8 4 1-16,-15 3-1 15,-12 6 1-15,-14 2-2 16,-8 3 1-16,-8 2 1 15,-3-4-3-15,0 2 0 16,0-11-5-16,15 3-7 16,-4-20-24-16,22 2-1 15,7-18-2-15,15 2-1 16</inkml:trace>
  <inkml:trace contextRef="#ctx0" brushRef="#br1" timeOffset="29529.689">3732 4714 85 0,'0'0'37'16,"0"0"-1"-16,1 10-3 15,-10 18-29-15,-7 2 0 16,-3 9-1-16,-3 3-1 16,-1 5 1-16,0-4-1 15,3-5-1-15,4-7 1 16,3-8-1-16,9-10-1 15,4-13 0-15,0 0 1 16,22-20-2-16,-5-5 1 16,1-6 0-16,4-7 1 0,2-7 0 15,-2-2-1 1,0 2 0-16,-4 2 1 0,-2 5-1 15,-4 9 1-15,-3 5-1 16,-1 9 1-16,-8 15-1 16,12-3 0-16,-12 3 1 15,13 20-1-15,-7-3 0 16,6-1 1-16,6 2-1 15,4-2 0-15,5-6 1 16,9-4-1-16,4-3 0 16,5-8 1-16,4-6-1 15,-2-5 1-15,-3-4 0 16,0-1 0-16,-6-3-1 15,-6 3 1-15,-8 1-1 16,-4 4 0-16,-8 4 1 16,-12 12-1-16,13-2 0 0,-13 15 0 15,-5 7 1-15,-1 9-2 16,-4 5 1-16,3 5-2 15,0 1-1-15,7 3-2 16,-1-11-3-16,19 10-12 16,-7-23-19-16,20 1 1 15,0-15-2-15,14 0 3 16</inkml:trace>
  <inkml:trace contextRef="#ctx0" brushRef="#br1" timeOffset="29942.7127">4802 4690 75 0,'9'-28'38'0,"-19"-5"0"0,4 13 1 15,-18 1-29-15,6 13-3 16,-14 7-1-16,2 13-2 16,-6 10-1-16,2 8 0 15,-1 9-1-15,5 4 0 16,4 0-1-16,3 0 0 15,10-3 0-15,7-7-1 16,11-9 1-16,8-8-1 16,12-14 0-16,8-8-1 15,10-14 2-15,4-5-1 16,4-8 0-16,2-7 0 15,-2 1 1-15,-7 0-1 16,-7 5 1-16,-9 3-1 16,-10 10 0-16,-10 5 0 0,-8 14 0 15,-12 8 1-15,-4 8-2 16,-1 6 1-16,-1 8-1 15,3 1 0-15,6 6-1 16,5-4 0-16,13 3-2 16,2-13-1-16,17 6-5 15,-3-21-8-15,24 10-13 16,-8-18-6-16,11 2-2 15,-6-17 1-15</inkml:trace>
  <inkml:trace contextRef="#ctx0" brushRef="#br1" timeOffset="30333.735">5380 4643 89 0,'-13'-27'38'16,"0"19"0"-16,-12 0 2 0,7 10-33 16,-8 10-2-16,2 13-1 15,-2 6-1-15,6 6 0 16,1 1-2-16,9 0 1 15,6-3-1-15,10-6 0 16,10-11-1-16,11-12 1 16,12-14-1-16,10-14 0 15,8-12 0-15,7-9 0 16,0-13 1-16,2-7-1 15,-4-5 1-15,-8 0 0 16,-9 1-1-16,-12 7 2 16,-10 8-1-16,-14 11 0 15,-11 15-1-15,-10 17 2 16,-11 17-3-16,-1 15 1 0,-5 16-1 15,-3 10-1-15,4 7 1 16,5 3-2-16,9 4 0 16,6-8-3-16,15 3-5 15,-6-23-11-15,30 10-9 16,-13-24-8-16,16-3-2 15,-6-15 2-15</inkml:trace>
  <inkml:trace contextRef="#ctx0" brushRef="#br1" timeOffset="30690.7554">5859 4623 98 0,'-8'21'38'16,"-4"-10"2"-16,18 12-2 15,2-11-34-15,12-2-1 16,8-6-1-16,8-5 1 15,6-11-1-15,9-5-1 16,-1-5 0-16,-1-5 0 16,-4 0 0-16,-8-2 0 15,-11 3-1-15,-13 1 1 16,-14 11-1-16,-16 10 1 15,-12 8 0-15,-9 10 0 16,-6 9-1-16,-4 6 1 16,3 8-1-16,8 3 0 15,8 3 1-15,13-5-2 16,13-5 0-16,17-8-2 0,19-2-7 15,8-26-11-15,34 11-11 16,-2-24-11-16,22-2 1 16,1-13-1-16</inkml:trace>
  <inkml:trace contextRef="#ctx0" brushRef="#br1" timeOffset="33097.8929">8602 4064 80 0,'-12'-25'37'0,"3"7"0"16,-16-5 1-16,4 13-31 15,-17 0 0-15,-3 18 0 16,-11 11-2-16,-7 19 0 16,-7 10-1-16,-4 22 0 15,-2 5-1-15,4 11-1 16,6 3-1-16,9 0 0 15,15-3-1-15,19-6-1 16,16-12 1-16,18-14-2 16,21-10 0-16,14-17 0 15,18-5-2-15,8-15 0 16,9-2-2-16,2-11 0 15,2 3-1-15,-10-12-4 16,5 10-20-16,-22-12-5 0,0 4 0 16,-20-9-1-16</inkml:trace>
  <inkml:trace contextRef="#ctx0" brushRef="#br1" timeOffset="33795.933">8785 4565 93 0,'-14'-14'38'0,"-9"-5"1"15,3 14-2-15,-16 2-32 16,6 5 0-16,-5 5-2 15,0 9-1-15,-1 6 0 16,1 10 0-16,1 4-1 16,4 4 1-16,5 1-1 15,10-1-1-15,9-3 1 16,9-8-1-16,11-7 0 0,11-14 0 15,10-9 0-15,7-12 0 16,5-9 1-16,0-8-1 16,-1-7 0-16,-2-2 1 15,-9 1-1-15,-6 3 1 16,-12 5-1-16,-4 10 1 15,-9 5-1-15,-4 15 0 16,0 0-1-16,-20 26 1 16,8 1 0-16,3 4-1 15,3 5 1-15,3-1 0 16,9-4-1-16,8-5 1 15,8-8-1-15,7-10 0 16,8-10 1-16,2-12-1 16,4-3 1-16,1-7-1 15,-2-6 1-15,-7 0-1 0,-3 4 1 16,-8 1 1-16,-7 5-1 15,-4 7 0-15,-13 13 1 16,0 0-1-16,0 0 1 16,-17 27-1-16,2 1 0 15,-1 2 0-15,-2 6 1 16,3-1-1-16,2-1 0 15,4-3 0-15,6-7 0 16,4-6 1-16,-1-18-1 16,18 0 1-16,-3-18 0 15,0-6 0-15,4-6-1 16,1-8 2-16,-2-5-2 0,0 1 1 15,-5 1-1-15,1 7 0 16,-1 5 1-16,-1 3-2 16,2 9 1-16,1 1-3 15,4 7 0-15,5-3-2 16,10 9-5-16,-7-16-11 15,26 16-5-15,-10-24-13 16,14 8 1-16,-5-17-1 16,7-2 2-16</inkml:trace>
  <inkml:trace contextRef="#ctx0" brushRef="#br1" timeOffset="34306.9623">9829 3960 104 0,'-30'18'39'0,"8"22"1"16,-11-4-1-16,15 19-33 0,-7 5-2 15,7 9-2-15,0 8 1 16,6 0-2-16,-1-1 0 16,7 1-1-16,-2-7 0 15,5-7 0-15,-2-6 0 16,4-12 0-16,0-13 0 15,1-9-1-15,1-11 1 16,-1-12 0-16,6-11 0 16,-2-7-1-16,4-10 1 15,2-5-1-15,2-3 1 16,3-4 0-16,7 2 0 15,-1 2 0-15,8 5 0 16,1 5 0-16,6 7 0 0,0 5-1 16,4 8 0-16,-1 5 0 15,0 7 0-15,0 4 0 16,-5 4 0-16,-6 3-1 15,-6 6 1-15,-8 4-1 16,-11 4 1-16,-13 2 1 16,-10 2-1-16,-12 1 1 15,-11-5 1-15,-6 2-1 16,-3-8 1-16,0-7 0 15,2-6-1-15,9-12-1 16,8-10-1-16,9-10-1 16,17-5-3-16,6-15-7 15,26 13-9-15,-3-22-8 16,23 13-8-16,2-7-1 0,15 11 2 15</inkml:trace>
  <inkml:trace contextRef="#ctx0" brushRef="#br1" timeOffset="34968.0001">10411 4486 99 0,'-1'10'38'0,"-14"-8"2"16,6 13-3-16,-10-4-33 15,1 6 0-15,-6 5-1 16,2 5-1-16,-2 4 0 15,7 2 0-15,3-1-2 16,6 1 1-16,8-6 0 16,8-6 0-16,8-11-1 15,11-7 0-15,4-15 0 0,6-6 0 16,6-12 0-16,0-11-1 15,2-2 1-15,-4-7-2 16,-7 0 1-16,-5 3 0 16,-10 6 0-16,-10 6 1 15,-8 11 0-15,-8 8 0 16,-9 11 0-16,0 9 0 15,-3 6 1-15,4 4-1 16,5 3 1-16,8 2-1 16,11-6 0-16,9 1 1 15,9-5 0-15,8-2-1 16,3-3 1-16,5-2 0 15,-2 2-1-15,-4 0 1 16,-6 3 0-16,-4 5 1 0,-12 5-2 16,-8 0 1-16,-10 9 0 15,-3 0 0-15,-7 0-1 16,-3 1 1-16,-1-3-1 15,3-3-1-15,5-5 1 16,9-16 0-16,0 0 0 16,23-4-1-16,4-15 1 15,4-5 0-15,6-8 0 16,6-4 0-16,1-2 1 15,-4 4-1-15,-6 5 0 16,-5 3 1-16,-7 9-1 16,-6 8 1-16,-16 9-1 15,11 9-1-15,-14 9-1 16,-6 2-3-16,4 16-10 0,-15-13-4 15,16 17-4-15,-16-20-9 16,20 7-10-16,-1-14-1 16,15 0 3-16</inkml:trace>
  <inkml:trace contextRef="#ctx0" brushRef="#br1" timeOffset="35668.0401">11995 4069 79 0,'-5'-12'37'0,"5"12"-1"15,-11-4 1-15,11 4-24 0,-19 25-10 16,10 2 0-16,-1 9-1 16,1 14-1-16,-1 7 1 15,3 14 0-15,-3 2-1 16,2 7-1-16,2-3 0 15,2-3-1-15,3-9-1 16,3-14-2-16,3-7-3 16,-6-29-19-16,11-2-11 15,-2-26 0-15,5-6-1 16,-6-23 1-16</inkml:trace>
  <inkml:trace contextRef="#ctx0" brushRef="#br1" timeOffset="35984.0582">11873 4128 97 0,'-12'-35'37'0,"13"20"2"15,1 0-2-15,13 15-32 16,7 0-1-16,14 2-2 16,12 0 0-16,9 3 0 15,6 1-1-15,4 0 0 16,-3 4 0-16,-3 6 0 15,-10 6 0-15,-12 11 0 16,-15 6 0-16,-17 12-2 16,-18 8 2-16,-16 6-2 15,-16 6 1-15,-12 2-1 16,-7-1 1-16,-4-6-1 15,0-9 0-15,8-11-1 0,9-12-1 16,12-20-4-16,25-5-12 16,5-32-16-16,32-4-4 15,4-21-1-15,25-1 1 16</inkml:trace>
  <inkml:trace contextRef="#ctx0" brushRef="#br1" timeOffset="36187.0698">12652 4261 99 0,'-14'33'37'0,"-7"-7"0"16,1 14 0-16,-18 4-33 16,9 8-2-16,0-1 0 15,4 4-2-15,6-3 0 0,4-4-1 16,13-10-2-1,4-14-3-15,20-4-7 0,-2-25-24 16,19-5 0-16,-4-26-1 16,12-2 2-16</inkml:trace>
  <inkml:trace contextRef="#ctx0" brushRef="#br1" timeOffset="36334.0782">12610 4064 98 0,'-23'-16'37'15,"0"2"-1"-15,23 14 0 16,-13 14-34-16,26-9-7 15,19 14-29-15,-3-9-3 16,17 11 2-16,0-6-3 16</inkml:trace>
  <inkml:trace contextRef="#ctx0" brushRef="#br1" timeOffset="36666.097">13126 4297 78 0,'-12'8'37'16,"-1"10"1"-16,-18-7 0 15,5 13-16-15,-9-3-16 16,1 10-2-16,-1 2 0 15,9 5-1-15,1 1-1 16,13 1 0-16,9-4-1 16,14-4 0-16,13-7-1 15,10-12 0-15,7-9 0 16,6-10-1-16,1-12 1 15,0-12-1-15,-4-6 1 0,-11-8-1 16,-8-3 1-16,-13-1-1 16,-8-1 0-16,-11 4 0 15,-7 10-1-15,-6 6 0 16,-2 13-1-16,-2 5 0 15,8 16-5-15,2-6-6 16,25 21-9-16,-11-20-15 16,43 25 1-16,-2-22-1 15,21 5 2-15</inkml:trace>
  <inkml:trace contextRef="#ctx0" brushRef="#br1" timeOffset="37064.1199">13853 4255 99 0,'-38'-8'36'16,"5"20"3"-16,-15-3-3 15,1 9-31-15,-9 9-2 16,4 10-1-16,-3 8 0 16,4 4-1-16,4 3 0 15,7-5-2-15,9-3 0 16,10-9 0-16,12-8-3 15,8-16-3-15,15-4-9 16,-9-27-13-16,24 8 4 16,-16-25 9-16,14 5 8 15,-11-11 2-15,1-2 5 16,-3 1 5-16,-13-6 11 15,12 21 13-15,-21-12-2 16,14 25-9-16,-12-5-6 16,6 21-2-16,0 0-3 0,23 10-2 15,-3 7-2-15,8 6-1 16,10 3-1-16,5 2-1 15,9 2 0-15,3-3-4 16,8 3-1-16,-6-18-13 16,16 11-15-16,-16-22-5 15,5 0 0-15,-9-19 0 16</inkml:trace>
  <inkml:trace contextRef="#ctx0" brushRef="#br1" timeOffset="37269.1315">14309 4195 111 0,'-33'0'39'0,"15"26"2"15,-12-5-2-15,3 17-36 0,2 5 0 16,4 8-2-16,3 1 1 16,7-4-3-16,3-1 0 15,8-10-2-15,12-4-2 16,3-24-7-16,23 6-13 15,-10-31-14-15,14-4-1 16,-9-20 0-16,10-5 2 16</inkml:trace>
  <inkml:trace contextRef="#ctx0" brushRef="#br1" timeOffset="37394.1389">14349 3890 106 0,'-15'0'35'0,"15"0"-2"15,10 16-34-15,3-13-36 16,16 10 0-16,1-7-1 15</inkml:trace>
  <inkml:trace contextRef="#ctx0" brushRef="#br1" timeOffset="37808.1625">14890 4209 116 0,'-50'12'41'0,"8"15"0"16,-12-5-5-16,6 15-33 15,2 2 0-15,12 6-1 0,10-1-1 16,13-1-1-16,16-10 0 16,13-12 0-16,21-15 0 15,10-18 0-15,13-17 0 16,8-13 1-16,2-17 0 15,2-10-1-15,-1-11 1 16,-7-8-1-16,-9-2 0 16,-9 5 1-16,-12 9-1 15,-14 13 0-15,-11 16 0 16,-17 21 0-16,-16 25 0 15,-12 26 1-15,-10 26-1 16,-5 18 0-16,1 12 0 16,5 8-1-16,11 2-2 15,7-7-2-15,24 1-6 0,6-29-11 16,34 2-7-16,-2-31-12 15,19-7 0-15,-3-25-1 16,11-9 1-16</inkml:trace>
  <inkml:trace contextRef="#ctx0" brushRef="#br1" timeOffset="38153.1823">15410 4248 110 0,'-17'21'39'0,"15"11"1"16,-2-13-1-16,19 1-36 15,3-6 0-15,15-4-1 16,2-9 0-16,3-6-1 16,2-9 1-16,1-7-1 0,-5-6 1 15,-4-8-1-15,-4-4-1 16,-9-4 1-16,-9 1-1 15,-7 0 1-15,-12 12-1 16,-14 12 0-16,-11 14 1 16,-10 18 0-16,-9 20-1 15,-4 19 2-15,1 11-1 16,6 8-1-16,14 1-1 15,13-6-1-15,24-3-5 16,7-27-10-16,38 3-7 16,-3-37-14-16,28-1-5 15,1-21-1-15,16-5 1 0</inkml:trace>
  <inkml:trace contextRef="#ctx0" brushRef="#br1" timeOffset="39123.2376">16807 4170 82 0,'-6'-11'37'15,"-19"-1"-2"-15,-2 11 3 16,-20-2-29-16,4 14-2 15,-11-1-1-15,1 12-1 16,-2 1 0-16,2 9-1 16,9 1-1-16,8 0-1 15,10 4 0-15,13-1-1 0,10-3 0 16,11-5-1-16,10-2-1 15,11-6 0-15,8-6 1 16,0-7 0-16,7-8 0 16,3-10-1-16,-2-8 1 15,1-7 0-15,2-8 0 16,-9-6 1-16,0-2-1 15,-4-2 0-15,-2 5 0 16,-9 2 0-16,-5 9 0 16,-7 13 0-16,-12 15 0 15,7 15 0-15,-13 19-1 16,-3 20 1-16,-8 17 0 15,-3 17 0-15,-7 12 1 16,-1 10-2-16,-3 0 3 16,0-1-2-16,-2-5 1 0,-1-11-1 15,-1-10 2-15,-2-15-2 16,-1-16 2-16,-2-15-2 15,0-15-1-15,-3-19 0 16,1-14 0-16,4-17-2 16,8-10-3-16,2-19 0 15,15 6-10-15,-6-22-6 16,32 19-13-16,-5-13-3 15,19 11-3-15,5-2 4 16</inkml:trace>
  <inkml:trace contextRef="#ctx0" brushRef="#br1" timeOffset="39607.2652">17514 4229 101 0,'-25'-13'38'0,"-9"-8"1"16,3 17-4-16,-9-6-30 15,-1 13 0-15,-3 4-1 16,-1 13-1-16,1 6 0 15,2 8-1-15,5 4 1 16,10 6-2-16,8-1-1 16,16-3 0-16,8-5 0 0,18-11 0 15,12-11 0-15,15-10 0 16,9-12 0-16,5-10 0 15,2-11 1-15,-2-3 0 16,-6-8 0-16,-11 2 0 16,-10 1-1-16,-11 5 0 15,-14 6 0-15,-11 10 1 16,-1 17-2-16,-25-1 1 15,1 19 0-15,-6 9-2 16,-2 11 1-16,2 8-1 16,6 4-1-16,5-3-2 15,19 1-3-15,5-21-8 16,29 8-6-16,-4-32-8 15,29 4-8-15,-1-22-1 0,12-2 1 16,-4-18 2-16</inkml:trace>
  <inkml:trace contextRef="#ctx0" brushRef="#br1" timeOffset="39910.2828">18078 4035 105 0,'-47'9'39'15,"9"22"1"-15,-16-7 0 16,10 10-36-16,6 0 0 15,15 2-2-15,15-7 0 16,11-1 0-16,18-4-2 16,13-7 0-16,9-1 0 15,7 2-1-15,0-2 1 0,-4 0 0 16,-12 7 0-16,-11 1 0 15,-17 3 0-15,-13 4 0 16,-15 0 0-16,-12 0 0 16,-4-2-1-16,-5-6-2 15,6 1-4-15,-2-19-10 16,22 10-8-16,-3-22-15 15,23-3-1-15,5-17-1 16,20 2 1-16</inkml:trace>
  <inkml:trace contextRef="#ctx0" brushRef="#br1" timeOffset="40497.3163">19876 3715 85 0,'-4'-43'37'16,"-14"-2"1"-16,-1 16 0 15,-13-3-31-15,2 14 0 16,-12 6-1-16,4 16-1 15,-10 12-2-15,2 17 0 16,-6 13 0-16,2 18-1 16,-2 11-1-16,2 12 0 0,4 7-1 15,3 5 0-15,6-1-1 16,9-3-1-16,8-7-1 15,7-15-2-15,15-8-2 16,-4-23-8-16,22 4-13 16,-12-31-12-16,10-1 2 15,-18-14-2-15,16-22 2 16</inkml:trace>
  <inkml:trace contextRef="#ctx0" brushRef="#br1" timeOffset="40842.3361">19089 4218 108 0,'-14'-9'40'15,"14"9"1"-15,0 0-3 0,21 3-36 16,3-3-1-16,13-1-1 16,11 0 0-16,5-2-1 15,10-3 0-15,6-2 0 16,3-1-1-16,0-4 0 15,2 1 1-15,-13 0-1 16,-3 1 0-16,-11 2 1 16,-9 1-1-16,-15 3 1 15,-13 8 1-15,-10-3 0 16,-13 24 0-16,-7-1 1 15,-7 7 1-15,-2 7-2 16,-2 4 2-16,4 2-1 16,9 1 0-16,7-4-2 15,11-4-1-15,6-11-5 16,23 3-13-16,-7-27-17 0,16-2-2 15,-4-19 0-15,12-1-1 16</inkml:trace>
  <inkml:trace contextRef="#ctx0" brushRef="#br1" timeOffset="41008.3456">19818 3917 110 0,'-33'-30'40'16,"15"19"1"-16,-1-3-2 15,18-5-37-15,1 19-4 16,16-9-4-16,14 18-15 15,-10-13-19-15,15 12 0 16,-7-7-1-16,12 9 1 16</inkml:trace>
  <inkml:trace contextRef="#ctx0" brushRef="#br1" timeOffset="41393.3676">20242 3999 111 0,'0'0'41'16,"-18"2"0"-16,18-2-1 15,0 0-38-15,15-15-2 16,11 6 1-16,6 2-1 16,6 0 0-16,5 2 0 15,0 5 0-15,0 4 0 16,-6 5 0-16,-9 4 0 15,-8 6 1-15,-11 1-1 0,-15 8 1 16,-8 0-1-16,-14 3 0 16,-5-1 1-16,-7 3-1 15,-1 4 0-15,-2-2 0 16,5-1 0-16,6-1 0 15,12-1-1-15,11-3 1 16,14-5-1-16,14-4 0 16,13-11-1-16,14-2-2 15,6-12 0-15,18 0-7 16,-9-20-11-16,19 9-15 15,-14-19-3-15,5 8 0 16,-12-15 1-16</inkml:trace>
  <inkml:trace contextRef="#ctx0" brushRef="#br1" timeOffset="41779.3897">20888 3968 104 0,'5'-13'40'0,"14"11"2"15,0-13-3-15,13 6-35 16,3-2-1-16,7 2 0 16,-2 3-2-16,1 5 1 15,-4 4-2-15,-7 3 1 16,-4 1-1-16,-6 5 0 15,-6 2-1-15,-9 2 1 0,-9 6-1 16,-7-1 0 0,-13 4 1-16,-8 3-1 0,-9 3 1 15,-8 3 0-15,-1 2 0 16,0 3 0-16,7-3 1 15,9 1-1-15,11-5 0 16,14-4 0-16,22-8 0 16,17-8-2-16,15-5 0 15,9-11-3-15,11 1-4 16,-11-16-10-16,19 13-13 15,-21-17-6-15,1 7-2 16,-19-6 0-16</inkml:trace>
  <inkml:trace contextRef="#ctx0" brushRef="#br1" timeOffset="42059.4056">20937 4151 104 0,'-18'-5'39'0,"18"5"1"15,0 0-4-15,32-9-34 16,13 5-3-16,8-3-5 16,18 12-20-16,-9-13-12 0,10 6 0 15,-12-7-3-15,-2 9 2 16</inkml:trace>
  <inkml:trace contextRef="#ctx0" brushRef="#br1" timeOffset="42462.4286">20412 4298 92 0,'-13'-7'39'0,"13"7"2"16,9-15-1-16,13 1-34 15,3 0-3-15,6 3 0 16,5-2-1-16,3 3-2 16,10 5-3-16,-3-10-12 15,16 16-22-15,-5-9-4 16,13 7 2-16,1-11-4 0</inkml:trace>
  <inkml:trace contextRef="#ctx0" brushRef="#br1" timeOffset="43156.4684">22172 4021 82 0,'-3'-21'37'16,"2"11"-1"-16,-10-3 2 15,-2 18-31-15,-14-3-1 16,0 13 0-16,-13 6 0 15,-2 12-2-15,-2 1 0 16,6 8-1-16,1 1 0 16,10 1-1-16,12-1 0 15,18-7-2-15,19-4 1 16,15-10-2-16,15-9 1 15,13-6-1-15,4-9 2 16,3-11-1-16,-5-5 0 16,-9-6 1-16,-12-8 0 0,-14-1-1 15,-17-4 1-15,-13 0-2 16,-14-1 0-16,-6 4 0 15,-5 2-2-15,-4 7 0 16,5 12-3-16,-1-2-7 16,23 27-14-16,0-12-12 15,16 22 1-15,8-12-2 16,24 10 3-16</inkml:trace>
  <inkml:trace contextRef="#ctx0" brushRef="#br1" timeOffset="43433.4843">23467 3741 100 0,'-1'-51'36'16,"-12"12"3"-16,-21-1-2 15,-4 13-30-15,-11 7-5 16,-5 17 1-16,-5 9 0 15,-5 16 0-15,-2 16 0 16,5 12-1-16,2 15 0 16,8 9-1-16,7 9-1 15,9 1-2-15,10 2-1 16,9-4-2-16,14 0-5 15,-6-23-13-15,19 1-17 16,-9-22 1-16,10-7-1 16,-11-20 2-16</inkml:trace>
  <inkml:trace contextRef="#ctx0" brushRef="#br1" timeOffset="43600.4936">22687 4108 111 0,'1'-21'39'15,"3"-2"0"-15,20 16 0 16,4 0-38-16,16 3-2 15,16 10-6-15,-2-14-20 16,22 15-11-16,-4-8 0 16,12 5-1-16,-6-10 0 15</inkml:trace>
  <inkml:trace contextRef="#ctx0" brushRef="#br1" timeOffset="43901.511">23939 3485 106 0,'-37'-24'39'0,"-13"1"2"16,2 20-1-16,-8 8-34 16,-2 16-2-16,-3 11 1 15,3 13-1-15,-3 13-2 16,11 11 0-16,5 8 0 15,11 9-1-15,8 3-1 16,11 1 1-16,5-2-2 16,10-3-1-16,7-10 0 15,1-10-2-15,5-9-2 16,-6-15-3-16,9 4-10 0,-21-34-12 15,15 5-10-15,-10-16 1 16,0 0-1-16,-17-29 4 16</inkml:trace>
  <inkml:trace contextRef="#ctx0" brushRef="#br1" timeOffset="44080.5211">23227 4046 121 0,'0'0'41'15,"10"-12"1"-15,10 19-2 16,-4-6-37-16,17 1-2 15,12 2-3-15,5-2-1 16,13 5-3-16,-4-8-12 16,19 17-20-16,-14-9-4 0,5 11 1 15,-11-7-2-15</inkml:trace>
  <inkml:trace contextRef="#ctx0" brushRef="#br1" timeOffset="44268.532">24114 4408 124 0,'-15'22'44'0,"-7"-16"-1"16,11 1-2-16,0-9-42 16,11 2-2-16,-8-12-1 15,2-2-8-15,17 16-17 16,-14-14-13-16,3 12 0 15,-2-14 0-15,2 14 0 16</inkml:trace>
  <inkml:trace contextRef="#ctx0" brushRef="#br2" timeOffset="359855.5826">1336 5981 73 0,'3'-19'35'16,"3"3"-1"-16,-4-6-1 0,7 7-27 15,-4-4-4-15,-5 19 1 16,11-12 1-16,-11 12-1 16,8 17 0-16,-9 8-1 15,-6 12 2-15,-5 16-3 16,-9 15 2-16,-2 11-1 15,-14 9-1-15,-2 7 1 16,-5 0-1-16,3-3 2 16,2-9-2-16,13-13 2 15,8-16-1-15,16-13 1 16,19-25-1-16,14-15-1 15,16-16 0-15,14-9-1 16,8-11-1-16,1-2 0 0,1-3-1 16,-3 3-2-16,-6 9-1 15,-12 1-6-15,3 17-25 16,-24-1-1-16,1 13 0 15,-9-4-1-15</inkml:trace>
  <inkml:trace contextRef="#ctx0" brushRef="#br2" timeOffset="360113.5974">2023 6237 89 0,'0'0'37'0,"-4"-13"-1"0,4 13 1 15,-18 23-33-15,10 1 0 16,-4 6-1-16,-2 11-2 16,0 7 0-16,1 5 1 15,1 0-2-15,4-1-1 16,7-5-4-16,-5-17-20 15,18-7-11-15,2-21 0 16,9-12-1-16,0-20-2 16</inkml:trace>
  <inkml:trace contextRef="#ctx0" brushRef="#br2" timeOffset="360280.6067">2072 5987 100 0,'-30'-2'38'15,"8"12"-1"-15,1-1-2 16,7 8-36-16,11 1-6 15,3-18-28-15,18 14-1 16,9-15 0-16,15 2-1 16</inkml:trace>
  <inkml:trace contextRef="#ctx0" brushRef="#br2" timeOffset="360786.6359">2432 6284 92 0,'-14'53'36'0,"-8"-10"0"16,7 8 1-16,-3-14-32 15,9 0 1-15,-1-12-2 16,10-2 0-16,1-12-1 0,-1-11-1 16,26-6-1-16,-2-15 0 15,5-11 0-15,6-12-1 16,4-8 1-16,0-7-1 15,-2-1 0-15,-4 2 1 16,-7 7-1-16,-5 8 1 16,-10 16 0-16,-5 16-1 15,-6 11 1-15,-19 32 0 16,3 10-1-16,-1 9 1 15,2 5-1-15,4 4 0 16,7-1 0-16,9-7 1 16,12-13-1-16,11-14 1 0,13-16 0 15,7-14 0-15,4-14 0 16,3-9-1-16,-2-10 2 15,-1-5-2-15,-6-3 1 16,-8 5 0-16,-8 5 0 16,-8 10 0-16,-8 11-1 15,-14 15 1-15,5 15-1 16,-10 12 0-16,-5 8 0 15,1 7 0-15,-1 4-1 16,6 1 0-16,5-1-1 16,6-11-1-16,16-4-5 15,-3-22-21-15,24 4-9 16,-7-19 0-16,11 1-2 15,-5-21 0-15</inkml:trace>
  <inkml:trace contextRef="#ctx0" brushRef="#br2" timeOffset="361117.6546">3430 6286 102 0,'2'11'38'0,"15"5"1"15,2-13-1-15,20-1-34 16,-3-11 1-16,7-3-2 15,0-8 0-15,-2-3-1 16,-4-7-1-16,-7-3 0 16,-7-1 0-16,-13-2 0 15,-10 7-1-15,-9 7 1 16,-13 12 0-16,-8 14 0 0,-12 16 1 15,-4 17 0-15,-3 12-1 16,2 13 1-16,2 3 0 16,12 3-1-16,13-4-1 15,19-13 0-15,20-11-4 16,17-26-12-16,32-3-23 15,13-23-3-15,28-6 1 16,6-17-3-16</inkml:trace>
  <inkml:trace contextRef="#ctx0" brushRef="#br2" timeOffset="361949.7024">4651 6000 81 0,'14'-17'37'16,"-7"2"0"-16,-7 15 0 0,0 0-31 16,3 27 1-16,-10 2-3 15,2 16 0-15,-5 7 0 16,3 12-1-16,-2 7-1 15,2 6 1-15,0-2-1 16,3 0 2-16,-1-9-2 16,5-11 0-16,-2-10 0 15,4-12 0-15,-2-9-1 16,0-24 2-16,0 0-4 15,5-20 2-15,-3-13-2 16,1-12 0-16,2-15 2 16,-1-13-3-16,3-12 3 15,3-8-3-15,2 1 1 16,6 4 1-16,1 7-2 0,2 7 2 15,2 13-2-15,1 16 1 16,0 15-1-16,4 17 2 16,-3 7 0-16,-3 14-1 15,4 8 3-15,-4 10-1 16,-2 3 1-16,-3 5-1 15,-5 8 1-15,-5 4-1 16,-7 3 1-16,-7 2-2 16,-5 1 0-16,-7-2 0 15,-4-3 0-15,-2-7 0 16,-3-4 0-16,-2-11 0 15,4-6 0-15,3-9 0 16,3-6 1-16,6-4-1 16,14 0 0-16,-14-4 0 0,14 4 0 15,10 3-1-15,4 7 1 16,4 5 0-16,6 7-1 15,2 3 0-15,6 8-1 16,5-2 1-16,9 3-3 16,-2-8-3-16,12 5-12 15,-6-22-19-15,14-1 1 16,-7-21-1-16,9-4-1 15</inkml:trace>
  <inkml:trace contextRef="#ctx0" brushRef="#br2" timeOffset="362283.7215">5478 6198 107 0,'-32'0'39'0,"-13"4"2"0,7 20-2 16,-2 5-35-16,4 9 0 16,7 4-2-16,9 2 1 15,11 0-2-15,13-2 1 16,14-9-1-16,14-8 0 15,11-10-1-15,10-12 1 16,6-11 0-16,2-10-1 16,-3-12 0-16,-5-9 1 15,-11-5-2-15,-11-4 0 16,-15-3 0-16,-16 3 0 15,-13 7 0-15,-13 7-2 16,-7 11 1-16,-5 10 0 16,1 13-2-16,1 6 0 0,9 14-4 15,3-9-18-15,29 12-12 16,6-10 0-16,25 4-2 15,4-15 2-15</inkml:trace>
  <inkml:trace contextRef="#ctx0" brushRef="#br2" timeOffset="362517.7349">6174 6113 114 0,'-23'6'40'0,"-15"-5"2"15,3 18-4-15,-10-2-34 16,2 7-1-16,5 7 0 15,4 6-1-15,8 3-1 16,16 0 0-16,14 1-1 0,11-8-1 16,18-4-2-16,18-9-1 15,15-4-7-15,0-24-25 16,20 1-5-16,-13-21 1 15,11-5-2-15</inkml:trace>
  <inkml:trace contextRef="#ctx0" brushRef="#br2" timeOffset="362717.7463">6614 5690 92 0,'-25'25'40'0,"5"22"2"15,-9 7-1-15,13 12-31 16,-3 10-4-16,7 10-3 0,8-2 0 15,5-6-2-15,8-2-2 16,7-12-4-16,15 0-25 16,-6-27-10-16,15-8 1 15,-6-20-2-15,10-8 1 16</inkml:trace>
  <inkml:trace contextRef="#ctx0" brushRef="#br2" timeOffset="362980.7613">6835 6092 115 0,'-47'5'41'16,"6"14"1"-16,-7-6-1 0,12 5-37 16,2-3 0-16,11 0-2 15,11 0-1-15,12-2 1 16,10 1-1-16,8 1 1 15,7 1-2-15,2 3 0 16,4 2 0-16,4 1 0 16,-1 3 0-16,-2-4 0 15,2 1-7-15,-3-9-8 16,13 12-18-16,-10-15-9 15,9 2 0-15,-6-9-2 16</inkml:trace>
  <inkml:trace contextRef="#ctx0" brushRef="#br2" timeOffset="363352.7826">8049 6158 106 0,'20'-1'40'0,"-20"1"0"15,21 15-1-15,-22 5-37 0,-1 8 0 16,-4 9-1-16,-2 6 0 15,2 3-1-15,-3 1-2 16,12 3-1-16,-1-19-5 16,20 1-29-16,-2-19-1 15,11-7 0-15,-1-17-2 16</inkml:trace>
  <inkml:trace contextRef="#ctx0" brushRef="#br2" timeOffset="363499.791">8106 5868 112 0,'-24'-2'36'0,"10"10"-1"0,14-8-7 16,0 0-63-16,30 15 0 15,9-14-3-15,18 7 1 16</inkml:trace>
  <inkml:trace contextRef="#ctx0" brushRef="#br2" timeOffset="363782.8072">8587 6068 108 0,'-35'28'39'0,"-7"-12"2"16,14 10-2-16,-5-10-33 16,15 3-2-16,11-4-1 15,15 0-1-15,10-3 0 16,12 3-1-16,6-2-1 0,3 4 1 15,0 0-1-15,-1-1 1 16,-8 1-1-16,-11 4 1 16,-15-2-1-16,-11 3 1 15,-10-3-1-15,-11 0-1 16,-4 0 0-16,-5-8-3 15,5 3-7-15,-8-13-26 16,14 4-3-16,1-13-1 16,11 2-1-16</inkml:trace>
  <inkml:trace contextRef="#ctx0" brushRef="#br2" timeOffset="364362.8404">10203 5816 98 0,'-11'-15'35'15,"-13"3"3"-15,-4 15 0 16,-19 6-35-16,-3 12 1 16,-9 12 2-16,-2 10-4 15,-4 13 3-15,3 4 0 0,4 3-1 16,11 1-2-16,12-3 1 15,18-3-2-15,14-2-3 16,17-12-1-16,23-4-5 16,11-19-17-16,28 1-14 15,3-17 0-15,20 1 1 16,-7-17-2-16</inkml:trace>
  <inkml:trace contextRef="#ctx0" brushRef="#br2" timeOffset="364739.8618">10474 6146 110 0,'-45'1'38'16,"4"19"2"-16,-10 0-2 0,5 12-32 16,0 4-2-16,6 3 0 15,8 0-2-15,9 0 0 16,11-3 0-16,13-7-1 15,14-8 0-15,11-6-1 16,11-12 1-16,8-8-1 16,7-11 0-16,1-6 0 15,3-9 1-15,-4-4-1 16,-3-5 0-16,-11-1 0 15,-6-1 0-15,-10 10 0 16,-6 1 1-16,-10 10-1 16,-8 12 0-16,2 9 0 15,-25 17 0-15,6 7 0 16,1 11 0-16,1 3-1 0,7 2-2 15,5-2-1-15,15-3-2 16,8-21-9-16,30 2-20 16,-1-26-5-16,19-6 1 15,2-21-1-15</inkml:trace>
  <inkml:trace contextRef="#ctx0" brushRef="#br2" timeOffset="364934.8731">11241 5626 105 0,'-41'49'42'0,"-13"11"0"16,3 24-1-16,10 2-37 16,1 7 0-16,10-6-2 15,13-7-3-15,22-4-2 0,11-20-12 16,23 1-23-16,5-26-1 15,18-6 0-15,1-18-3 16</inkml:trace>
  <inkml:trace contextRef="#ctx0" brushRef="#br2" timeOffset="365187.8876">11652 6063 113 0,'-29'-17'40'0,"-1"16"1"16,-13-4-1-16,6 12-35 15,-10 8 0-15,1 9-2 0,1 7 0 16,6 9-1-16,8 1-1 16,10 0 1-16,15-2-2 15,12-9-2-15,20-4-1 16,16-13-1-16,16-3-5 15,-1-21-15-15,19 3-15 16,-5-19-1-16,9 2 1 16,-13-13-2-16</inkml:trace>
  <inkml:trace contextRef="#ctx0" brushRef="#br2" timeOffset="365362.8976">11921 6059 115 0,'-23'30'38'0,"-11"0"3"15,10 15-3-15,-8-2-34 0,14 5 0 16,3-3-3-16,9-4-1 15,12-5-2-15,4-11-1 16,15-2-10-16,-3-22-24 16,15-1-3-16,-8-19 1 15,12-3-1-15</inkml:trace>
  <inkml:trace contextRef="#ctx0" brushRef="#br2" timeOffset="365489.9049">12030 5815 93 0,'0'0'32'15,"-14"12"-23"-15,9-2-8 16,8 12-33-16,5-11-1 0</inkml:trace>
  <inkml:trace contextRef="#ctx0" brushRef="#br2" timeOffset="365890.9278">12289 6060 113 0,'-23'18'41'16,"5"12"0"-16,-8-8-1 15,11 1-33-15,-4 1-3 16,9 2 0-16,5-3-3 16,8-4 1-16,11-1 0 15,6-8-2-15,7-3 0 16,8-7 0-16,3-7 0 0,0-3-2 15,2-8 2-15,-6-3-1 16,-1-6 1-16,-3-4 0 16,-7-1 0-16,-1-1 0 15,-10 6 0-15,-2-1 1 16,-5 8-1-16,-4 8 0 15,-1 12 2-15,-12 10-2 16,5 10 0-16,-5 7 0 16,4 4-2-16,-1 6 1 15,6 1-2-15,4-2-1 16,13 1-7-16,-6-22-13 15,25 6-15-15,-9-19-1 16,20-1-1-16,-4-16 0 16</inkml:trace>
  <inkml:trace contextRef="#ctx0" brushRef="#br2" timeOffset="366351.9542">12965 6004 88 0,'-19'-11'41'16,"3"24"0"-16,-15-2 0 15,9 21-11-15,-7-4-27 16,3 7 0-16,2 2-1 15,4 1-1-15,8-5 0 16,6-3-1-16,8-8 0 16,6-8 0-16,7-10 0 15,4-9-1-15,1-10 1 16,7-8-1-16,-3-10 0 0,3-2 1 15,-4-5 0-15,-2 1 0 16,-4 3 0-16,-2 5 0 16,-5 8 0-16,-1 9 1 15,-9 14-1-15,0 0 1 16,7 14-1-16,-5 6 1 15,3 4-1-15,2-2 1 16,4 1-1-16,4-6 1 16,6-7-1-16,5-7 2 15,5-10-2-15,5-8 0 16,3-7 0-16,2-4 0 15,1-5 0-15,-3 2 0 16,-2 2 0-16,-3 9 0 16,-10 11 0-16,-7 14 0 15,-11 17 0-15,-7 13 0 16,-8 12-2-16,-5 2-6 0,8 15-13 15,-18-15-13-15,14 1-8 16,-6-14 1-16,12-11-3 16</inkml:trace>
  <inkml:trace contextRef="#ctx0" brushRef="#br2" timeOffset="367081.9959">15074 5612 104 0,'-13'-33'37'16,"-1"14"0"-16,-19-8-4 16,-5 24-29-16,-18 12 0 15,-5 17 0-15,-16 12-1 0,-5 16 1 16,-7 11 0-16,1 9 0 15,4 1 0-15,12 0-2 16,16-3 1-16,16-11-1 16,26-6-1-16,29-14-2 15,26-9-1-15,21-14-2 16,25-9-1-16,10-10-1 15,17-6-1-15,1-14-2 16,12 5-3-16,-21-21-16 16,0 11-10-16,-21-10 3 15,-12 6-2-15,-20-5 2 16</inkml:trace>
  <inkml:trace contextRef="#ctx0" brushRef="#br2" timeOffset="367773.0355">15309 5901 107 0,'-31'7'38'0,"-10"-2"2"15,7 15-2-15,-7 3-32 16,2 10-2-16,-5 4 0 15,1 11-1-15,2 0 0 16,3 2-1-16,9-2 0 16,6-4-1-16,11-6 0 15,13-8 0-15,12-14 0 16,16-10-1-16,15-13 0 15,8-9 0-15,10-12 1 16,-1-5-1-16,-1-9 0 16,-2-3-1-16,-10-1 1 15,-9 5 0-15,-12 6 0 16,-13 5 0-16,-10 10 0 0,-4 20-1 15,-16-5 1-15,0 17 0 16,-4 10 0-16,2 7 0 16,4 6 0-16,4 0 0 15,12-1 0-15,6-4 0 16,15-8 0-16,7-7 0 15,9-8 0-15,7-9 0 16,3-8 1-16,2-6-1 16,0-6 1-16,-1-2-1 15,-6-3 0-15,-3 4 1 16,-12 1-1-16,-5 6 0 15,-8 7 0-15,-16 9 2 16,1 13-2-16,-16 7 0 0,-6 13 0 16,-3 2 0-16,-1 7 0 15,-1 2-2-15,5-3 2 16,4-3 0-16,10-9 2 15,7-12-2-15,12-12 0 16,6-12 0-16,8-10 0 16,0-11 0-16,4-8 0 15,-2-5 0-15,-2-5 0 16,-5 1 0-16,-8 4 0 15,-3 9 0-15,-6 6 0 16,-3 6 0-16,2 8 0 16,-3 12 0-16,0 0 0 15,24 0 0-15,4 4-3 16,8-8-2-16,19 4-4 15,1-16-8-15,23 7-4 0,-11-25-5 16,21 8-10-16,-16-22-1 16,8-2-2-16,-17-11 0 15</inkml:trace>
  <inkml:trace contextRef="#ctx0" brushRef="#br2" timeOffset="368224.0612">16678 5449 79 0,'-26'4'40'0,"5"22"-1"15,-13 4 1-15,13 20-13 16,-6 9-23-16,3 11 0 15,1 9-1-15,6 5 1 16,0 3-2-16,4-2 0 16,4-4 0-16,4-11 0 15,0-10-2-15,5-13 0 0,0-10 1 16,5-14-1-16,-5-23 0 15,18-1 0-15,-6-22 1 16,1-9-1-16,2-12 1 16,2-8-1-16,4-7 0 15,2-2 0-15,3 5-1 16,0 5 2-16,6 9-2 15,0 10 1-15,6 15 0 16,-1 10 0-16,3 14-1 16,-3 9 1-16,0 10 2 15,-5 9-4-15,-7 4 3 16,-9 3-1-16,-14 1 0 15,-11 4 0-15,-17-4 0 16,-14-1 0-16,-13-4-1 0,-10-8 1 16,-2-5-2-16,0-9 0 15,10-2-3-15,8-16-2 16,28 8-9-16,5-27-7 15,40 12-13-15,5-17-3 16,30 3-2-16,5-9 3 16</inkml:trace>
  <inkml:trace contextRef="#ctx0" brushRef="#br2" timeOffset="368885.0991">17326 5924 114 0,'-31'0'40'0,"-1"15"1"0,-19-3-3 16,3 17-33-16,-2 5-1 15,4 8 0-15,4 1-1 16,13 4-1-16,9-1-1 16,16-5 0-16,11-7 1 15,12-9-2-15,11-12 0 16,9-10-2-16,3-13 1 15,5-9 0-15,-3-11 1 16,-6-7-1-16,-5-6 0 16,-7 0 1-16,-8-1-1 15,-8 4 1-15,-7 6 1 16,-4 6-1-16,-6 7 1 15,4 5-1-15,3 16 1 16,-4-11 0-16,4 11-1 0,21 4 1 16,0 0 1-1,8 3-2-15,3 0 0 0,3 2 0 16,2-1 0-16,-1 4 0 15,-3-3 0-15,-6 5 0 16,-5-1 0-16,-6 5 0 16,-10 1 0-16,-4 4 0 15,-10 3 0-15,-9 4 0 16,-1 1 0-16,-7 1 0 15,0 0 0-15,1-3 0 16,3-3 0-16,8-7 0 16,8-8 0-16,5-11 0 15,26-11 0-15,1-11 0 16,10-11 0-16,5-6 0 15,7-6 0-15,0-3 0 0,-3 1 0 16,-3 7 0-16,-8 6 0 16,-11 12 0-16,-9 13 0 15,-15 9 0-15,-2 18 0 16,-10 2 0-16,-1 13 0 15,-2-7-9-15,12 16-6 16,-9-20-4-16,27 11-3 16,-15-33-7-16,51 28-9 15,-3-25-2-15,19-2 0 16,5-4 6-16</inkml:trace>
  <inkml:trace contextRef="#ctx0" brushRef="#br2" timeOffset="369432.1303">18475 6014 103 0,'-22'-10'38'15,"-12"0"2"-15,6 11-2 16,-14 2-32-16,1 10-1 0,-7 6-2 16,2 10 0-16,2-1 0 15,9 8 0-15,7-2-1 16,16-1 0-16,14-6 0 15,19-5 0-15,15-11-1 16,12-6 0-16,8-9 0 16,6-7 1-16,-1-9-2 15,0-3 0-15,-13-6 0 16,-6-1 0-16,-13-1 0 15,-11 2 0-15,-7 5 0 16,-12 4 0-16,-7 9 0 16,-6 6 0-16,-3 12-2 15,-3 6 2-15,3 9-1 16,2 2 0-16,7 5-1 15,12-6 0-15,11-1-2 0,8-12-1 16,21 3-8-16,1-28-5 16,23 10-6-16,-12-26-10 15,18 1-4-15,-14-15 0 16,8 1 0-16</inkml:trace>
  <inkml:trace contextRef="#ctx0" brushRef="#br2" timeOffset="369627.1413">19153 5404 102 0,'-11'-3'39'15,"-18"16"1"-15,5 29-2 16,-14 9-35-16,5 14 1 16,-1 8-1-16,6 5 0 15,5 3-1-15,5-5-2 0,14-1-1 16,0-14-5-16,20 1-15 15,-12-21-18-15,12-6 0 16,-10-19-1-16,7-6 0 16</inkml:trace>
  <inkml:trace contextRef="#ctx0" brushRef="#br2" timeOffset="369815.1521">18811 5858 115 0,'0'0'41'0,"-21"8"1"16,26 7-1-16,5-1-35 15,19-8-5-15,16-4 0 0,12-2-3 16,16 2-5-16,0-14-14 16,21 9-17-16,-11-8-2 15,10 5-1-15,-15-7-1 16</inkml:trace>
  <inkml:trace contextRef="#ctx0" brushRef="#br2" timeOffset="370165.1723">19468 5927 115 0,'-38'21'42'0,"16"7"-1"16,5-16-1-16,31 0-37 16,9-9-1-16,17-4 0 15,10-8 0-15,4-4 0 0,6-4-3 16,-6-6 2-16,-9 0-2 15,-12-4 1-15,-13 3-2 16,-19 1 3-16,-19 5-3 16,-12 7 3-16,-18 7-1 15,-7 9 1-15,-6 11 1 16,-2 12-1-16,6 10 2 15,9 7-3-15,18 5 2 16,16 0-2-16,24-3 0 16,20-7 0-16,26 0-9 15,6-24-10-15,30 9-8 16,-14-28-14-16,15-1-1 15,-11-17-1-15,4-2 1 16</inkml:trace>
  <inkml:trace contextRef="#ctx0" brushRef="#br2" timeOffset="377803.6092">11398 7293 86 0,'13'-15'36'16,"-12"-5"1"-16,3 8 0 16,-18-6-30-16,1 8-1 15,-14-4-1-15,1 3 0 16,-12-1 0-16,-5 6 0 15,-12 1-1-15,-3 10 0 16,-10 8-2-16,-6 13-1 16,-10 17 1-16,-5 18-2 15,-6 18 2-15,-1 16-2 16,6 9 1-16,9 8-2 15,15-1 1-15,22-6 2 0,24-8-3 16,29-18 1-16,28-20-1 16,33-23-1-16,21-14-2 15,21-23-3-15,22-2-15 16,-10-30-16-16,16 2-1 15,-17-16-2-15,-3 1 0 16</inkml:trace>
  <inkml:trace contextRef="#ctx0" brushRef="#br2" timeOffset="378418.6443">11827 7874 81 0,'-10'-22'37'0,"-1"4"-1"15,-10-6 1-15,0 9-31 16,-13-2 2-16,-3 11-2 16,-12 4 0-16,-2 11-1 0,-9 12-1 15,-3 13 0-15,-2 13-2 16,3 11 0-16,3 9 0 15,8 4-1-15,13-1 0 16,13-2-1-16,21-11 0 16,19-11 1-16,22-23 0 15,19-15-1-15,16-21 1 16,16-12-1-16,3-18 1 15,0-8 0-15,-6-4 0 16,-12 0 1-16,-15 5-1 16,-19 7 0-16,-12 10 0 15,-18 10 0-15,-9 23-1 16,-9-5 0-16,-10 20 0 15,1 12-1-15,-1 5 0 0,9 2-1 16,5 2 0-16,13-6-2 16,12-1-2-16,9-15-3 15,26 5-10-15,-6-28-12 16,21 7-9-16,-16-20 1 15,10 3-3-15</inkml:trace>
  <inkml:trace contextRef="#ctx0" brushRef="#br2" timeOffset="378965.6756">12342 7143 108 0,'-22'5'40'0,"-2"-7"-1"16,13 3 0-16,1-9-34 15,10 8-2-15,27-19 0 0,4 7-1 16,10-5 0-16,7 4 0 15,2-1-1-15,-1 7 0 16,-6 3 0-16,-9 8 0 16,-13 9 0-16,-15 8 0 15,-19 10 0-15,-13 6-2 16,-15 7 1-16,-3 1 0 15,-4-2 0-15,4 0-1 16,8-6 1-16,14-8-1 16,17-10 1-16,22-13 0 15,22-8-1-15,13-11-1 16,15-5-3-16,2-15-2 15,17 11-16-15,-15-17-14 16,6 9-2-16,-15-10 0 0,-4 9-1 16</inkml:trace>
  <inkml:trace contextRef="#ctx0" brushRef="#br2" timeOffset="379162.6867">13077 7022 110 0,'-13'26'39'0,"-7"-3"1"16,7 14-1-16,-8 8-34 15,6 1-3-15,-2 0 0 16,5 4-2-16,1 2 0 16,2-4-4-16,9-1-2 15,-5-15-9-15,18 0-23 16,-11-16-2-16,16-7 1 0,-9-16-2 15</inkml:trace>
  <inkml:trace contextRef="#ctx0" brushRef="#br2" timeOffset="379336.6969">12934 7253 129 0,'-16'11'43'0,"21"7"-3"16,-5-18-1-16,32 13-37 15,9-9-3-15,9-10-5 16,18 11-19-16,-5-21-16 15,12 5 0-15,-13-10 0 16,9 4-2-16</inkml:trace>
  <inkml:trace contextRef="#ctx0" brushRef="#br1" timeOffset="408615.3715">15827 7198 74 0,'2'-15'37'0,"-9"-8"-2"16,0 6 2-16,-16-10-28 15,6 11 0-15,-16-6-2 16,0 12-1-16,-14 2-1 16,-1 12 0-16,-14 11-2 15,-7 12 0-15,-9 12-1 16,-2 13-1-16,-3 8 0 15,5 10-1-15,7 4 1 16,8 5-2-16,16 0 1 16,16-2 0-16,29-7 0 15,23-4 1-15,25-9-1 16,24-9 0-16,22-10-2 15,16-14 0-15,20-4-5 16,0-21-17-16,15 1-14 16,-11-13-1-16,-4-1-1 0,-13-11 1 15</inkml:trace>
  <inkml:trace contextRef="#ctx0" brushRef="#br1" timeOffset="409065.3972">16737 7165 106 0,'-35'1'39'0,"-14"-4"1"16,1 13-1-1,-12-2-34-15,2 12-2 0,-8 7 1 16,8 6-2-16,0 10 1 16,10 8-2-16,10 5 0 15,10 10-1-15,14 3 1 16,16 0 0-16,16 2-1 15,15-6 1-15,17-9 0 16,16-12-1-16,17-14 1 16,12-21 0-16,5-21 0 15,5-15-1-15,-6-17 1 16,-6-14-1-16,-14-8 1 15,-18-5-1-15,-22-3 0 16,-23 0-1-16,-22 3 0 16,-21 2 0-16,-18 9-2 15,-16 9 2-15,-12 16-2 0,-8 15 0 16,5 20-3-16,-4 2-17 15,22 31-16-15,3 9-1 16,25 10-1-16,16 3 0 16</inkml:trace>
  <inkml:trace contextRef="#ctx0" brushRef="#br1" timeOffset="409817.4403">17291 7861 103 0,'-14'7'38'0,"27"-8"1"15,7-15-3-15,17 2-34 16,9-4 1-16,9 2-1 16,0-3 0-16,2 4-1 15,-5 1 0-15,-6 7 0 16,-14 5 0-16,-9 6-1 15,-14 8 0-15,-11 6 1 16,-11 8-1-16,-10 2 1 16,-7 6 0-16,-4-3 0 0,5 1-1 15,4-5 1-15,7-6 0 16,10-6-1-16,8-15 1 15,25 8 0-15,7-15-1 16,11-1 1-16,-1-2 0 16,0 2 0-16,-3 4-1 15,-9 6 2-15,-12 6-1 16,-15 13 1-16,-17 4-1 15,-14 9 0-15,-15 3 0 16,-4-2-1-16,-4 0 0 16,2-10-3-16,10 1-5 15,4-27-23-15,35 1-10 16,-8-26 0-16,33-3-1 16,6-16 0-16</inkml:trace>
  <inkml:trace contextRef="#ctx0" brushRef="#br1" timeOffset="410328.4695">17929 7075 108 0,'-2'-11'38'16,"16"5"1"-16,0-10-1 15,13 5-35-15,-2-4-1 16,9 6 0-16,-3 0 1 15,-1 9 0-15,-7 3-1 16,-2 8-1-16,-9 8 1 16,-7 5-1-16,-9 7 0 0,-9 8 0 15,-10 4 0-15,-3 1 0 16,-1 0 1-16,-1-4-1 15,5-2 0-15,9-9-1 16,14-6 1-16,14-16-2 16,17-5-3-16,12-18-16 15,18 3-17-15,-4-12-5 16,14 3 1-16,-8-11-1 15</inkml:trace>
  <inkml:trace contextRef="#ctx0" brushRef="#br1" timeOffset="410529.481">18593 7169 119 0,'0'0'40'15,"-3"20"2"-15,3-20-2 16,37-1-38-16,3-4-1 15,9-2-4-15,17 8-18 16,-7-15-17-16,9 5-3 16,-8-8 0-16,2 4-2 15</inkml:trace>
  <inkml:trace contextRef="#ctx0" brushRef="#br3" timeOffset="420728.0643">11813 8983 74 0,'15'-22'37'0,"-16"-8"-2"16,1 5 3-16,-22-11-29 15,6 11-2-15,-17-5-3 16,0 8 0-16,-14 6-2 15,-5 11 0-15,-11 15 2 16,-6 17-1-16,-7 16 0 16,-4 18-1-16,-4 17 1 15,3 13-1-15,5 6 1 0,14 1-1 16,15-3 0-16,19-8 0 15,20-11-1-15,23-9 1 16,25-19-3-16,21-12 0 16,21-6-2-16,10-12-2 15,12-1-4-15,-3-14-1 16,10 6-5-16,-17-16-24 15,5-1 0-15,-12-14 0 16,-4-1 2-16</inkml:trace>
  <inkml:trace contextRef="#ctx0" brushRef="#br3" timeOffset="421114.0864">12330 9364 86 0,'0'0'37'0,"-16"-21"0"15,4 14 0-15,-10-5-33 16,-2 10 1-16,-9 4-1 15,-4 14 1-15,-6 8-1 16,0 14 0-16,-4 3 0 16,6 9 1-16,4 0-2 15,9-1 0-15,11-6 0 16,14-9-1-16,15-15 0 15,17-15-1-15,15-13-2 16,14-12 0-16,7-10 0 16,1-5 0-16,-2-3 0 15,-6 1 0-15,-7 3 1 16,-16 7-1-16,-13 10 1 15,-22 18 1-15,0 0-1 0,-5 23 1 16,-12 10 0-16,-1 6 1 16,1 7-2-16,1 1 1 15,6 3-3-15,9-11-2 16,19 3-20-16,2-32-15 15,22-9-4-15,8-22 1 16,22-9-2-16</inkml:trace>
  <inkml:trace contextRef="#ctx0" brushRef="#br3" timeOffset="421597.114">13950 8825 85 0,'-14'-35'36'15,"1"8"1"-15,-20-6 1 0,3 13-32 16,-15 1-2-16,-2 14-1 16,-6 7 1-16,-1 20 0 15,-5 15 0-15,-2 18-1 16,0 18 1-16,3 17-2 15,9 11 2-15,4 6-2 16,14 2 2-16,12-9-2 16,18-9-1-16,19-14 0 15,25-20-2-15,21-21 0 16,24-20-3-16,12-25-2 15,24-4-23-15,-5-26-13 16,13-5 1-16,-9-18-1 16,2-1 2-16</inkml:trace>
  <inkml:trace contextRef="#ctx0" brushRef="#br3" timeOffset="421963.1349">14592 8808 99 0,'-25'-15'39'0,"-12"-1"1"16,5 17-1-16,-11 9-35 15,5 12 0-15,-2 8 1 16,0 17-2-16,0 9 1 16,4 13-2-16,6 6 1 15,10 1-2-15,12-5-1 16,14 0 1-16,11-11 0 15,18-12-1-15,15-12 0 16,11-19 0-16,10-18 1 0,5-14-1 16,2-16 0-16,-6-15 0 15,-6-8 0-15,-14-11 0 16,-12-2 0-16,-13-4-2 15,-14 0 1-15,-19 2-2 16,-9 3-3-16,-11 2 2 16,-6 13-3-16,-6 7 0 15,3 25-12-15,-8 1-21 16,7 26 0-16,4 7 1 15,15 17 2-15</inkml:trace>
  <inkml:trace contextRef="#ctx0" brushRef="#br3" timeOffset="422497.1655">15057 9206 102 0,'-37'13'40'0,"5"-14"0"15,32 1-1-15,-3-14-36 16,27-1-2-16,18-5 0 16,9 0 1-16,2 0-1 0,4 3 0 15,-4 4 0-15,-4 8 0 16,-10 4-1-16,-14 9 1 15,-21 9-1-15,-8 7 1 16,-13 5-1-16,-9 8 1 16,-6-1-1-16,1 1 1 15,2-4-1-15,7-2 0 16,12-7 0-16,12-8 1 15,15-7-1-15,16-8 0 16,10-2 1-16,8-1-1 16,-3 1 1-16,-1 1 0 15,-9 8 1-15,-10 6-1 16,-20 7 1-16,-15 8-1 15,-16 5 0-15,-18 3 1 0,-13 2-2 16,-10 1 0-16,0-5-2 16,-2-7-2-16,18 3-17 15,-5-23-18-15,21-2-4 16,5-17 1-16,23-9-1 15</inkml:trace>
  <inkml:trace contextRef="#ctx0" brushRef="#br4" timeOffset="435128.888">7620 3989 70 0,'-20'-4'33'15,"4"4"-1"-15,0-8 1 16,6 4-29-16,10 4-1 0,-6-14-1 16,6 14 0-16,0 0 0 15,20-12-1-15,-1 11 0 16,0-2 1-16,14 0-1 15,4 0 1-15,10-2-1 16,7-2 0-16,6-1 0 16,6-2 0-16,7-2 0 15,5 0-1-15,5 1 1 16,2 0-1-16,4 2 0 15,3 0 0-15,6 4 1 16,0-3-1-16,5 0 0 16,8-1 0-16,6-1 0 15,6-1 1-15,5-2-1 16,3-2 0-16,5 1 0 0,4 0 1 15,3 2-1-15,2 1 1 16,-9 2 0-16,-1 3-1 16,3 2 1-16,-3 0-1 15,1 3 1-15,-5-1-1 16,-3-1 1-16,3-1-1 15,2-1 0-15,2-3 0 16,-3 1 0-16,-1-3 2 16,1 0-2-16,-4 0 0 15,5 0 0-15,-3 1 1 16,-3 0-1-16,-2 3 0 15,-3 0 1-15,0-1-2 16,3 1 2-16,1 1-1 0,-4-1 1 16,2 0-2-16,0-3 2 15,0-1-1-15,2 2 0 16,2-2 1-16,-10 1-1 15,-2-1 0-15,-2 1 1 16,-7 1-1-16,-2 1 1 16,-5 1-1-16,-5 1 1 15,-5 2-1-15,-4 2 0 16,-6 0 0-16,-1 2 0 15,-8-1 0-15,-3-1 0 16,-5 1 0-16,-6 0 0 16,-4-1 0-16,0-3 0 15,1 1 1-15,-3-2-1 16,1-2 0-16,3 1 1 0,-5-3-1 15,1 0 1-15,2-1-1 16,-5 1 0-16,-1 1 1 16,-3-1-1-16,-3 3 0 15,-2 0 0-15,-5 1 0 16,-2 2-1-16,-5 0 1 15,1 1 0-15,-5 2 0 16,-4 0 0-16,-2 0 0 16,-2 0-1-16,2 9-9 15,-17-9-26-15,18 4 0 16,-18-4-3-16,0 0 0 15</inkml:trace>
  <inkml:trace contextRef="#ctx0" brushRef="#br4" timeOffset="436768.9818">589 10897 60 0,'4'-26'34'0,"4"5"0"16,-8 0 0-16,0 21-15 15,1-21-12-15,-1 21-1 16,0 0-1-16,-9 27-1 15,0-2 0-15,-2 13-2 16,-4 10-2-16,2 10 1 0,-1 11 0 16,4 5 0-16,1 8 0 15,4 0 0-15,6-5-1 16,4-11 1-16,11-12 0 15,5-17-2-15,10-23 1 16,7-22 0-16,4-23 0 16,4-16-1-16,5-14 1 15,-1-9-1-15,-1-2 2 16,-7 3 1-16,-9 9-1 15,-3 11 1-15,-9 15-2 16,-10 15 1-16,-11 19-1 16,3 20 1-16,-11 13-2 15,-1 14 0-15,1 10 1 16,3 5-1-16,8 3 1 0,7-4 0 15,7-9 2-15,7-12-1 16,10-18 1-16,4-14 0 16,5-19 0-16,-1-16 0 15,-1-12-1-15,-3-11-1 16,-8-10 2-16,-4-4-2 15,-7 0 0-15,-8 2-1 16,-2 8-2-16,-8 2-1 16,2 17-4-16,-10 1-4 15,15 23-26-15,-8 11 1 16,0 0-1-16,11 13-1 15</inkml:trace>
  <inkml:trace contextRef="#ctx0" brushRef="#br4" timeOffset="437376.0165">1712 11186 89 0,'-23'27'36'0,"-17"0"1"15,7 13-8-15,-9-5-22 16,11 6-1-16,2-5-2 15,10 1-1-15,6-7 0 16,16-6-1-16,12-11-1 16,8-9 0-16,11-11 0 15,7-9-1-15,4-8-1 16,2-5 0-16,-4-5 1 0,-7-4-2 15,-9 2 1-15,-7-1-1 16,-11 7 1-16,-8 3 0 16,-6 6 1-16,-2 4 0 15,-3 6 0-15,10 11 1 16,-11-9 1-16,11 9-1 15,0 0 1-15,20 9-1 16,-3-3 1-16,3 3-1 16,2 2 0-16,2 2 0 15,-2 3 0-15,-1 3-1 16,-5 0 0-16,-3 4 1 15,-5 0-1-15,-6 3 0 16,-3-1 0-16,-5-2 0 16,2-3 0-16,-4-3 0 15,2-4 0-15,6-13 1 0,0 0-1 16,-5-21 0-16,11-4 1 15,4-10-1-15,4-4 0 16,4-6 0-16,-1-1 0 16,2 5 2-16,-3 7-2 15,-2 7 1-15,1 12-1 16,-1 8 0-16,-1 9-3 15,1 3 0-15,5 8-3 16,1-3-4-16,13 13-9 16,-6-15-19-16,15 10-1 15,-9-12-1-15,11 6 4 16</inkml:trace>
  <inkml:trace contextRef="#ctx0" brushRef="#br4" timeOffset="437715.0359">2501 11216 69 0,'-25'3'38'0,"-9"-3"0"0,2 13 2 16,-13-5-19-16,6 11-14 15,1 3-2-15,4 5-1 16,6 0 0-16,12 2-1 16,9-7-1-16,14-8 0 15,14-12 0-15,11-12-1 16,11-13 0-16,8-15 0 15,5-13 1-15,3-10 1 16,-5-7-2-16,-4-4 2 16,-8 2-2-16,-9 6 1 15,-7 8-1-15,-11 10 3 16,-7 18-4-16,-8 28 0 0,-16 5 0 15,-3 30 0-15,-6 14-3 16,-1 11 1-16,4 8-2 16,4-1-2-16,12 5-5 15,0-24-13-15,29 5-10 16,-4-29-9-16,20-2 1 15,2-18-2-15</inkml:trace>
  <inkml:trace contextRef="#ctx0" brushRef="#br4" timeOffset="438127.0595">3308 10911 88 0,'0'-11'37'0,"0"11"1"16,0 0 0-16,6 17-31 15,-15 13-5-15,2 9-1 16,-7 8-1-16,2 9 0 0,-1 4 0 16,2 0-1-16,5-6 0 15,6-7-2-15,9-11-1 16,1-20-6-16,17-5-27 15,-3-20 0-15,8-7-1 16,-7-20 0-16</inkml:trace>
  <inkml:trace contextRef="#ctx0" brushRef="#br4" timeOffset="438311.07">3341 10917 105 0,'-12'2'39'0,"12"-2"1"15,0 0-2-15,16-8-34 16,13-1-2-16,14-6-2 15,7-2-1-15,8 0-3 0,-6-4-6 16,8 15-25-16,-21-2-5 16,-1 16 2-16,-19-1-3 15</inkml:trace>
  <inkml:trace contextRef="#ctx0" brushRef="#br4" timeOffset="438481.0797">3310 11222 91 0,'-26'15'41'0,"15"-1"-1"15,11-14-1-15,19-12-36 16,13-10-1-16,16-5-1 16,10-1-3-16,-2-6-5 0,16 11-29 15,-18-6-2-15,0 15 0 16,-19 0-1-16</inkml:trace>
  <inkml:trace contextRef="#ctx0" brushRef="#br4" timeOffset="438678.091">3292 11473 99 0,'-30'22'40'16,"24"-4"1"-16,6-18-5 16,29-17-34-16,14-5-1 15,10-6-2-15,14-3-1 16,0-4-3-16,11 8-6 15,-12-9-27-15,11 15 0 0,-16-3-1 16,1 11-1-16</inkml:trace>
  <inkml:trace contextRef="#ctx0" brushRef="#br4" timeOffset="439129.1168">4054 11199 82 0,'-23'-7'40'0,"1"11"-1"15,-12-4 0-15,0 11-32 16,-5 4 0-16,-2 13-3 15,1 4 0-15,2 5-1 16,7-1 0-16,5 1-1 16,10-5 0-16,14-9-1 15,12-13 0-15,16-13 0 0,11-12-1 16,15-10 1-16,3-3-1 15,5-8 0-15,-6 2 1 16,-2 2-1-16,-9 4 0 16,-9 8 0-16,-16 11 0 15,-18 9 0-15,-6 20 0 16,-15 12 0-16,-9 14 0 15,-10 13 0-15,-5 9 0 16,-2 7 1-16,3 2 0 16,3 0 1-16,10-11-2 15,9-11 0-15,13-14 0 16,14-17 0-16,10-19 1 15,15-16-1-15,7-14 0 16,7-14-2-16,5-11 1 0,3-9-1 16,0 0-4-16,-3-9-4 15,6 19-13-15,-19-16-12 16,8 21-5-16,-10-4-2 15,7 12 1-15</inkml:trace>
  <inkml:trace contextRef="#ctx0" brushRef="#br4" timeOffset="439517.139">4578 11149 98 0,'-10'13'40'15,"-9"-3"2"-15,6 9-1 0,-2 2-37 16,1 7 0-1,-1 1-1-15,1 3-1 0,2 1-1 16,7-2 0-16,1-4 0 16,8-4-1-16,5-7 0 15,6-7 0-15,5-10 0 16,9-7 0-16,0-9 0 15,5-6 0-15,1-4 0 16,1-5 0-16,-5 4 0 16,-4-3 0-16,-5 5 1 15,-3 6-2-15,-8 5 1 16,-11 15 0-16,0 0-1 15,0 0 0-15,-1 30 0 16,-6-5-2-16,4 9 0 0,0-3 0 16,9 6-2-16,2-11-2 15,16 6-8-15,-5-29-9 16,23 4-15-16,-5-17 2 15,15-4-3-15,-5-14 3 16</inkml:trace>
  <inkml:trace contextRef="#ctx0" brushRef="#br4" timeOffset="439871.1592">5209 11171 92 0,'-23'6'40'16,"-15"3"2"-16,5 14-1 16,-12 0-36-16,7 10 1 15,1 1-2-15,8 2-1 16,4-1-1-16,15-2 0 15,8-6 0-15,12-9-2 0,12-9 1 16,11-11-1-16,8-10 1 16,7-9-1-16,-1-9 0 15,1-3 1-15,-5-2-1 16,-5 0 0-16,-10 5 0 15,-10 6 0-15,-7 8 0 16,-11 16 0-16,0 0 0 16,-17 12 0-16,5 5-1 15,0 7 1-15,4-1-1 16,4 0 0-16,11-3-2 15,7-13-1-15,15-6-2 16,6-21-8-16,22 5-8 16,-12-29-10-16,15 8-6 15,-5-21-3-15,4 3 3 0</inkml:trace>
  <inkml:trace contextRef="#ctx0" brushRef="#br4" timeOffset="440027.1682">5778 10856 107 0,'-31'5'39'0,"11"27"2"15,-14 1-4-15,6 18-34 16,-2 6 0-16,7 6-3 15,2 2 0-15,5-3-4 16,10 1-1-16,0-15-6 16,16 8-19-16,-11-25-9 15,10-3-2-15,-9-28 1 16</inkml:trace>
  <inkml:trace contextRef="#ctx0" brushRef="#br4" timeOffset="440336.1858">5470 11076 97 0,'0'0'41'0,"15"2"2"16,8 8-1-16,10-7-37 16,10 0-1-16,3-3-1 15,3-2-1-15,6-5 1 16,-7 0-1-16,0 0-1 15,-8 2 0-15,-6-2 0 16,-13 6 0-16,-7 6-1 16,-11 6 0-16,-7 6-1 15,-7 4 0-15,-6 8 0 16,2 1-1-16,-4 6-2 15,3-4-1-15,8 1-2 0,-2-16-8 16,23 11-13-16,-13-28-12 16,26 7-1-16,-6-22 0 15,10-6 1-15</inkml:trace>
  <inkml:trace contextRef="#ctx0" brushRef="#br4" timeOffset="441233.2371">6208 10991 85 0,'-18'24'39'0,"-8"-7"1"16,9 7 0-16,-8-3-21 15,12 5-17-15,2-1 1 16,7 0-3-16,5 2 1 15,7 2 0-15,7-4-1 16,6-3 0-16,7-5-1 0,2-9 1 16,3-7 0-16,-3-8 0 15,-2-9 0-15,-1-7 0 16,-6-4 0-16,-3-7-1 15,-7 0 1-15,-4-1 0 16,-5 5-1-16,-6 2 2 16,-3 9-1-16,-8 9 1 15,-5 8 0-15,0 8 0 16,-2 7 1-16,1 3-2 15,3 3 1-15,8 1-1 16,5-3 1-16,13-6-1 16,8-7 0-16,11-6 0 15,6-6 1-15,9-6 2 0,2-2-2 16,-1-4 1-16,-2 1-1 15,-3 5 2-15,-10 7-1 16,-5 7 0-16,-10 6-1 16,-11 10-2-16,-2 7 1 15,-7 7-1-15,-6 6 0 16,-3 2 0-16,0 1 0 16,-3-1 0-16,5-5 1 15,-1-1 0-15,6-11 0 16,5-8 0-16,4-13-1 15,14-9 2-15,4-12-1 16,1-5 0-16,5-8 1 16,2-3-1-16,0 0 0 15,-1 5 0-15,-4 7 0 0,-6 3 0 16,-1 9 1-16,-4 7-1 15,-10 6 0-15,13 7 0 16,-9 6 0-16,-1 4 0 16,1 5 0-16,-2 4 0 15,-1 2 0-15,0 1-3 16,2 2-1-16,-3-9-7 15,10 8-7-15,-10-30-5 16,19 20-7-16,-14-31-10 16,15-5-4-16,-6-15 3 15</inkml:trace>
  <inkml:trace contextRef="#ctx0" brushRef="#br4" timeOffset="441388.246">6238 10557 117 0,'-70'24'43'0,"3"-6"-1"15,15 1-6-15,22 2-58 16,10-22-17-16,20 1-4 16,10 3 1-16,10 1-2 15</inkml:trace>
  <inkml:trace contextRef="#ctx0" brushRef="#br4" timeOffset="442786.326">407 12088 51 0,'2'-15'34'15,"-2"15"1"-15,0 0-1 16,10 20-25-16,-12 4 0 15,6 20-1-15,-7 3-2 16,5 14-1-16,-5 3-1 16,0 7-1-16,-1 1-1 15,-1-5-2-15,-1-3 0 16,-1-7-3-16,4-8-1 0,-6-15-8 15,17-1-24-15,-11-22 0 16,3-11-1-16,13-6 2 16</inkml:trace>
  <inkml:trace contextRef="#ctx0" brushRef="#br4" timeOffset="442950.3353">397 12550 85 0,'-8'-22'38'16,"-12"-4"0"-16,10 20-2 16,-6-5-29-16,16 11-2 15,0 0-2-15,18-14 0 16,6 5-2-16,10-7-1 15,15-5-3-15,3-11-4 0,16 5-12 16,-5-18-20 0,6 4 1-16,-12-10-2 0,6 8 1 15</inkml:trace>
  <inkml:trace contextRef="#ctx0" brushRef="#br4" timeOffset="443139.3462">793 12013 92 0,'-38'49'39'16,"12"17"0"-16,-6-6-7 15,11 11-28-15,3-1 0 16,10 0-3-16,4-5-1 16,9-8-1-16,11-8-3 15,-1-13-5-15,23 2-27 16,-9-18-2-16,17-1 0 0,-11-17-1 15</inkml:trace>
  <inkml:trace contextRef="#ctx0" brushRef="#br4" timeOffset="443634.3745">1060 12389 80 0,'-6'-11'39'16,"-10"-4"-2"-16,16 15 1 16,-29 15-32-16,18 6 0 15,-3 7-3-15,10 9 0 16,-3 0-1-16,7 4 0 15,6-8 0-15,9-5 0 16,9-9 0-16,4-11-2 16,5-14 2-16,4-14-2 0,5-10 1 15,1-7-1-15,-5-6 1 16,-1-2-1-16,-7-1-1 15,-6 7 0-15,-6 11-1 16,-6 12 0-16,-12 16 1 16,1 22 1-16,-8 20-1 15,-7 18 1-15,-1 18 1 16,-5 14 0-16,2 11 1 15,-2 3-1-15,1-2 0 16,2-6 0-16,0-13-1 16,4-11 2-16,-2-20-1 15,3-15 0-15,-2-19-1 16,3-17 1-16,-4-14 0 15,2-18-1-15,-1-12 1 0,0-15-1 16,5-10 0-16,3-6-1 16,7-3 1-16,7-1-3 15,7 4 1-15,9 2-2 16,10 12-4-16,0-5-9 15,22 26-15-15,-14-8-7 16,16 17 0-16,-8-6-2 16</inkml:trace>
  <inkml:trace contextRef="#ctx0" brushRef="#br4" timeOffset="444672.4338">1887 12400 85 0,'0'0'39'0,"-19"-18"-1"15,4 17 2-15,-13-1-35 16,-4 9-1-16,-8 7-1 16,-1 12 0-16,-4 9-1 15,2 5 0-15,3 5 0 16,8 0 0-16,11-6 0 15,14-4-1-15,15-15 0 16,17-17 0-16,15-18-1 16,13-16 1-16,10-14 0 15,4-13 0-15,1-10-1 16,-1-6 0-16,-8-2 0 15,-12 4 0-15,-9 8 0 0,-12 11-1 16,-15 18 1-16,-6 16 0 16,-5 19-1-16,-22 21 2 15,0 18-1-15,1 15 0 16,-2 11 0-16,3 7 1 15,6 1-2-15,7-5-2 16,11-8 0-16,11-13-2 16,12-11-3-16,0-25-9 15,22 0-7-15,-12-28-13 16,15 1-1-16,-11-20 0 15,5 8 27-15,-11-10 8 16,-10 2 6-16,-3 13 10 16,-22-8 8-16,0 31 14 15,-3-16 1-15,-4 26 3 16,-15-2-26-16,7 20-6 0,-4 1-3 15,3 6-2-15,1 3 1 16,6 0-1-16,-2-3 0 16,6-2-1-16,-1-8 1 15,6-6-2-15,0-19 2 16,0 0-2-16,17 0 1 15,-4-19-1-15,2-9 0 16,4-6 1-16,-2-5-1 16,3-5-1-16,-1 0 1 15,1 1 0-15,-4 4-1 16,0 6 1-16,-1 5 0 15,3 7-1-15,-2 9 1 16,6 2 0-16,-2 7 0 16,1 4 0-16,5 2 0 0,0 3 1 15,4-1-1-15,-2-3 0 16,-2 0 1-16,0 0-1 15,-4-4 0-15,-4 1 0 16,-5 0 1-16,-1 1-1 16,-12 0 1-16,0 0-1 15,-7 23 1-15,-5-5 0 16,-5 6 0-16,-2 3 1 15,1 8-2-15,1 4 2 16,5 4-2-16,5-3 1 16,8-3 0-16,9-3 0 15,9-10-1-15,6-9 0 16,8-12 0-16,2-13 0 15,2-14 0-15,-1-9 0 0,-2-7 0 16,-6-8-1-16,-6-2 0 16,-9 0-2-16,-9 4-1 15,-7 5-1-15,-7 14-3 16,-15 4-4-16,4 28-6 15,-16-11-2-15,18 28-6 16,-17-12-7-16,15 16-6 16,-1-6 2-16,15 1 1 15</inkml:trace>
  <inkml:trace contextRef="#ctx0" brushRef="#br4" timeOffset="445121.4595">3453 12284 61 0,'3'-15'37'0,"-3"15"-1"16,-11-12 2-16,-2 16-28 0,-14 0-4 15,0 12 1-15,-10 0-2 16,-1 12 0-16,-3 1 0 15,7 6 0-15,3 0-2 16,5 4 1-16,11-4-3 16,15-3 0-16,15-4-1 15,16-11-1-15,14-10-2 16,6-15-2-16,18-6-4 15,0-30-14-15,16 2-15 16,-8-21 0-16,5 0-1 16,-13-14 0-16</inkml:trace>
  <inkml:trace contextRef="#ctx0" brushRef="#br4" timeOffset="445460.4789">3844 11812 69 0,'-34'31'41'0,"8"25"-2"15,-7 3 1-15,8 20-14 16,-1-7-22-16,7 4-3 15,5-3 2-15,4-4 0 16,5-9-2-16,6-9 2 16,4-12-2-16,5-10 0 15,2-14 0-15,3-12 0 16,1-13 0-16,3-6-1 15,-1-10 1-15,2-4-1 16,-4 4 1-16,-1-2-2 16,-1 8 1-16,-2 7 0 0,-12 13 0 15,11 8 0-15,-6 11-1 16,-5 9-1-16,6 9-1 15,-2-3-2-15,11 4-2 16,0-19-9-16,25 8-8 16,-9-32-14-16,22-5-1 15,0-28-2-15,13-10 2 16</inkml:trace>
  <inkml:trace contextRef="#ctx0" brushRef="#br4" timeOffset="445674.4912">4440 11669 106 0,'-27'32'43'0,"-12"13"-1"0,6 23-2 16,-6 5-37-16,9 11-2 16,4 1 0-16,9 3-2 15,10-3-2-15,7-12-3 16,14 1-5-16,1-28-10 15,20 1-19-15,-7-25 1 16,14-7-4-16,-6-22 2 16</inkml:trace>
  <inkml:trace contextRef="#ctx0" brushRef="#br4" timeOffset="446254.5243">4624 12220 100 0,'-31'-1'40'0,"11"23"2"15,-12-5-3-15,3 16-35 16,1 5 0-16,7 3-2 0,5 0-1 15,9 0 1-15,7-4-1 16,14-9-1-16,8-8 0 16,8-10 1-16,7-11-2 15,6-10 1-15,8-11 0 16,-3-12-2-16,-2-8 1 15,-9-4-1-15,-10-5 0 16,-10 1-1-16,-10 2 1 16,-12 5 0-16,-10 9 1 15,-7 8 0-15,-2 12 1 16,0 11 1-16,4 7 0 15,6 10 0-15,8 6 0 16,9 4 1-16,8-1-1 16,10 1 1-16,5-4-1 0,6-4 0 15,1-1 0-15,2-7 0 16,-4-2 0-16,-3 1 0 15,-5 0-1-15,-4 6 1 16,-9 2-1-16,-8 5 1 16,-4 7-1-16,-5 4 0 15,-2 2 0-15,-3 0 1 16,0-2-1-16,0-5 0 15,3-5 0-15,3-11 1 16,6-10 0-16,6-10-1 16,3-10 1-16,6-7 0 15,2-7 0-15,7-6-1 16,1-3 0-16,-1 2 0 0,1 4-2 15,-4 3-1-15,3 9-2 16,-7-4-6-16,13 21-6 16,-13-14-4-16,22 20-8 15,-14-20-7-15,18 13-5 16,-7-10 2-16,9 8 2 15</inkml:trace>
  <inkml:trace contextRef="#ctx0" brushRef="#br4" timeOffset="446518.5394">5446 12140 96 0,'-9'40'40'0,"-20"-4"1"16,8 17 0-16,-17 7-38 15,13-4 0-15,5-3-2 16,4-5-4-16,9-6-1 16,2-17-5-16,23-1-10 0,-18-24-16 15,30-5 21-15,-15-21 7 16,3-8 3-16,-4-10 4 15,-6-13 3-15,-3-3 3 16,-18-15 10-16,9 15 16 16,-23-8-19-16,6 14-8 15,-4 8-2-15,-2 10-3 16,4 16-5-16,-5 2-19 15,28 18-12-15,-20 6-3 16,25 6-1-16,5-5 0 16</inkml:trace>
  <inkml:trace contextRef="#ctx0" brushRef="#br4" timeOffset="446932.5631">5927 12153 70 0,'-19'-1'39'16,"3"5"1"-16,-14-5 1 0,5 8-28 15,-15 1-5-15,7 11-1 16,-10 4-1-16,5 9-1 16,0 2-2-16,9 6 0 15,7-1-1-15,11-1 0 16,12-4-3-16,11-11-1 15,16-7-3-15,3-23-8 16,26 7-10-16,-14-28-11 16,20 1-7-16,-6-17-3 15,6-2 2-15</inkml:trace>
  <inkml:trace contextRef="#ctx0" brushRef="#br4" timeOffset="447983.6232">6517 11857 72 0,'-13'22'37'16,"2"-6"0"-16,2 13 1 15,-9 6-35-15,5 13 1 16,-4 8-1-16,1 9 0 16,-3 0 0-16,6 1-1 15,1-7 0-15,3-6 0 16,2-15 1-16,9-11 0 15,-2-27-1-15,16 0 0 16,-2-27 1-16,4-12-1 16,1-11 0-16,5-10 0 15,-1-8 0-15,-2-3-1 16,1-2 1-16,-3 2 0 0,-1 9-1 15,-3 13 0-15,-2 7 0 16,-5 14 2-16,0 11-3 16,-8 17 2-16,11 18-1 15,-9 13-2-15,3 13 1 16,-2 11 0-16,2 10 0 15,1 7-2-15,0 3 2 16,5-3-4-16,3-2 1 16,-3-11 0-16,8-3-5 15,-9-25-7-15,18 4-13 16,-28-35-11-16,22 10 0 15,-20-26-2-15,3-2 3 16</inkml:trace>
  <inkml:trace contextRef="#ctx0" brushRef="#br4" timeOffset="448156.6331">6544 12133 95 0,'-14'0'40'16,"1"-4"0"-16,13 4 0 16,0 0-37-16,31 1-2 15,3-7-1-15,11-2-2 16,9 2-2-16,3-7-6 15,18 13-28-15,-17-6 0 16,6 12-2-16,-12-8-1 16</inkml:trace>
  <inkml:trace contextRef="#ctx0" brushRef="#br4" timeOffset="448429.6486">7186 11996 85 0,'-22'13'39'0,"-9"-2"0"16,1 22-3-16,-11-7-28 16,7 13-2-16,-3-1-2 15,8 6 0-15,6-2-2 16,11-4-1-16,11-6-1 15,11-8 0-15,17-10-1 16,9-14-3-16,17-7-3 16,-2-20-8-16,16 4-24 0,-10-16 1 15,2 5-3-15,-11-8 2 16</inkml:trace>
  <inkml:trace contextRef="#ctx0" brushRef="#br4" timeOffset="448600.6585">7405 12109 87 0,'-18'20'39'0,"5"11"1"16,-5-6 1-16,12 6-35 15,-6-3-2-15,5-3-1 16,4-1-1-16,3-7-1 16,4-4-3-16,-4-13-4 15,27 2-19-15,-17-21-14 16,14 1-1-16,-9-16-1 15,9 0 1-15</inkml:trace>
  <inkml:trace contextRef="#ctx0" brushRef="#br4" timeOffset="448742.6666">7346 11775 92 0,'-23'-8'40'0,"-2"3"-1"16,11 13 0-16,9 6-43 16,5-14-21-16,14 23-14 15,6-9-1-15,17 7 1 16,1-5-1-16</inkml:trace>
  <inkml:trace contextRef="#ctx0" brushRef="#br4" timeOffset="449095.6868">7786 12025 74 0,'7'14'39'0,"-20"-6"0"0,0 7 1 15,-17-9-31-15,3 11-3 16,-4 3 0-16,2 7-1 16,0 1-1-16,6 4-1 15,4-3 1-15,11-1-2 16,7-12 0-16,12-8 0 15,7-14 0-15,10-15 0 16,6-12-1-16,7-15 0 16,3-4-1-16,-1-8 1 15,0-3-1-15,-4 5 2 16,-4 3-2-16,-7 13 2 15,-8 9-1-15,-10 18 1 16,-10 15-2-16,-4 18 0 16,-11 19 0-16,-3 13-2 0,-6 14 0 15,1 3-3-15,8 9-1 16,-3-20-11-16,27 11-6 15,-11-31-9-15,27 0-9 16,-2-25-2-16,18-6 0 16</inkml:trace>
  <inkml:trace contextRef="#ctx0" brushRef="#br4" timeOffset="449479.7088">8340 11879 80 0,'12'-5'40'0,"-2"14"-1"15,-10-9 2-15,13 32-37 16,-13-4-1-16,5 10 0 16,-7 7-2-16,1 8 0 0,-2 3-1 15,-1-2-3 1,7 1-3-16,-10-20-13 0,15 4-20 15,-6-19 0-15,11-8-1 16,-13-12 0-16</inkml:trace>
  <inkml:trace contextRef="#ctx0" brushRef="#br4" timeOffset="449629.7174">8390 12113 96 0,'-15'-22'42'16,"15"22"2"-16,-14-22-2 16,14 22-36-16,19-12-3 15,4 7-2-15,12 2-4 16,2-13-12-16,22 15-17 15,-8-15-9-15,10 8-2 16,-7-10-1-16</inkml:trace>
  <inkml:trace contextRef="#ctx0" brushRef="#br4" timeOffset="450385.7606">9494 11412 62 0,'-5'-12'38'15,"-19"9"-1"-15,-4 20 2 16,-25 5-30-16,2 19 0 0,-19 2-1 16,8 18 1-16,-9-1-3 15,8 9-2-15,5-5-1 16,12-1-1-16,15-5 0 15,13-6-3-15,20-5 1 16,14-11-5-16,21-8 1 16,11-14-3-16,24 6-14 15,-4-24-18-15,15 1-1 16,-2-14 0-16,2-2 1 15</inkml:trace>
  <inkml:trace contextRef="#ctx0" brushRef="#br4" timeOffset="450767.7825">9579 11815 92 0,'-32'2'39'0,"7"17"1"16,-9-2-2-16,2 12-35 16,-2 3 1-16,5 6-3 15,3 4 2-15,5-1-3 16,6-4 2-16,9-2 0 15,6-10 0-15,13-7-1 16,6-13 0-16,9-12 0 16,8-9 0-16,3-11 0 15,0-7 0-15,0-6 0 16,-4-4-1-16,-6 4 4 15,-8 0-4-15,-8 7 3 16,-4 6-2-16,-8 12 1 0,-1 15-2 16,-13-1 0-16,3 17 0 15,-2 8-2-15,-1 9 2 16,3 4-4-16,5 6 2 15,3-8-3-15,9 2-1 16,3-21-9-16,26 3-11 16,-10-27-13-16,20-6-1 15,1-28-1-15,15-5 0 16</inkml:trace>
  <inkml:trace contextRef="#ctx0" brushRef="#br4" timeOffset="450951.793">10179 11302 96 0,'-35'3'41'0,"8"42"0"15,-12 13 0-15,3 18-34 16,-6 12-3-16,10 5-2 16,5 3-2-16,14-5-1 15,15-9-3-15,10-17-7 16,27 0-18-16,-6-28-14 15,20-5 2-15,-2-19-1 16</inkml:trace>
  <inkml:trace contextRef="#ctx0" brushRef="#br4" timeOffset="451199.8072">10431 11858 92 0,'-24'-20'41'0,"1"12"3"15,-11-3-2-15,-1 13-34 0,2 3-2 16,0 10-2-16,1 4-2 15,5 8-1-15,3 6 1 16,8 2-4-16,9 3 3 16,7-5-4-16,8 1 3 15,11-8-3-15,9-2-1 16,2-19-8-16,20 6-14 15,-13-23-15-15,15-2 0 16,-6-15-2-16,6 0 2 16</inkml:trace>
  <inkml:trace contextRef="#ctx0" brushRef="#br4" timeOffset="451401.8186">10627 11787 102 0,'-28'-3'42'0,"12"19"-1"16,-12 1 1-16,15 13-40 15,-9 6 2-15,5 9-3 16,0 4 1-16,5 4-3 15,5-1 1-15,8-3-1 16,8-5-1-16,5-14-3 16,13-4-6-16,-5-31-14 15,21 0-16-15,-8-24 0 16,7-5 0-16,-7-16 1 15</inkml:trace>
  <inkml:trace contextRef="#ctx0" brushRef="#br4" timeOffset="451537.8265">10725 11634 94 0,'-23'-15'39'0,"-3"4"0"15,8 16-1-15,2 2-38 16,16-7-5-16,3 24-24 16,-3-24-11-16,28 21 2 15,-9-14-3-15</inkml:trace>
  <inkml:trace contextRef="#ctx0" brushRef="#br4" timeOffset="451912.8478">10857 11809 91 0,'-10'22'41'16,"3"7"-2"-16,-8-8 3 15,10 8-36-15,-7-10 0 16,7 4-1-16,-1-1-1 0,6-2-1 16,4-3-1-1,3-2 0-15,4-3-2 0,5-5 1 16,3-5-1-16,3-6 1 15,1-5-2-15,4-7 1 16,-1-3 0-16,-1-5 1 16,-2-3-1-16,-3-1-1 15,-4 4 1-15,-3 0 1 16,-1 6-1-16,-8 7-1 15,-4 11 1-15,0 0 0 16,-4 15-1-16,-3 4 1 16,-2 10-1-16,2 1-1 15,-2 5 0-15,3-3-1 16,6 0-1-16,4-11-2 0,13 2-7 15,-17-23-7-15,43 4-10 16,-20-19-9-16,19 0-2 16,-10-14 3-16</inkml:trace>
  <inkml:trace contextRef="#ctx0" brushRef="#br4" timeOffset="452408.8763">11338 11866 91 0,'-3'-16'40'16,"3"16"1"-16,-14-9-1 16,3 14-33-16,-6 5-2 15,3 7-1-15,-6 4-2 16,4 6 1-16,1 0-1 15,5 0 0-15,0-2-1 16,6-1 0-16,4-8-1 16,0-16 1-16,13 10-1 15,0-17 1-15,2-6-1 0,5-9 0 16,0-2 0-16,0-5 0 15,-2 0 0-15,1 0 0 16,-3 6 0-16,-3 5 0 16,-8 5 0-16,-5 13 1 15,0 0-1-15,12 2 0 16,-11 10 0-16,-1 5 0 15,4 0 0-15,1 2 1 16,3-2-1-16,6-2 1 16,3-3-1-16,1-7 1 15,5-7 0-15,4-6 0 16,4-6-1-16,4-6 1 15,4-5 0-15,3-4 2 16,-5 3-3-16,-2 0 3 0,-3 7-3 16,-6 12 0-16,-10 8 0 15,-11 8 0-15,-10 13 0 16,-4 4 0-16,-5 4-4 15,0-1-2-15,5 5-2 16,-6-19-10-16,19 9-2 16,-4-24-3-16,19 4-9 15,-11-21-7-15,20-1-4 16,-2-10 2-16</inkml:trace>
  <inkml:trace contextRef="#ctx0" brushRef="#br4" timeOffset="453188.921">12696 11393 72 0,'4'-23'38'0,"1"9"0"16,-14-4 0-16,-4 9-32 16,-8-2 0-16,-4 11 0 15,-14 2-1-15,-1 16 1 16,-14 6-1-16,-1 13 0 15,-6 8 0-15,2 11 1 16,1 7-2-16,4 5-2 16,10 0 1-16,14-3-3 15,15-7 1-15,18-8-2 0,22-9-1 16,13-14-3-16,20-11 1 15,12-14-1-15,11-5 0 16,3-13-3-16,11 1-7 16,-18-19-8-16,7 13-11 15,-20-9-5-15,-13 7 0 16,-16-2 3-16</inkml:trace>
  <inkml:trace contextRef="#ctx0" brushRef="#br4" timeOffset="453878.9604">12858 11732 88 0,'0'0'37'0,"-13"-4"3"15,13 4-1-15,-24 0-32 16,10 8-1-16,-9 1-1 0,-3 10-2 16,-7 3 1-16,-3 9-2 15,-2 4 1-15,2 3-3 16,2-1 3-16,10-1-4 15,10-7 3-15,10-6-1 16,14-8-1-16,12-12 0 16,11-11 0-16,11-8 0 15,7-7 0-15,-1-6 0 16,0-2 0-16,-5 1-1 15,-8 0 1-15,-9 6 2 16,-12 2-2-16,-11 11 2 16,-5 11-1-16,-15-2-1 15,0 11 0-15,-4 7 0 16,3 4 0-16,-1 4-2 15,8 2 2-15,8-3-2 0,14-5 2 16,8-2 0-16,9-9 0 16,9-6 0-16,8-8 1 15,3-4-1-15,-2-4 0 16,0-1 0-16,-10 1 0 15,-4 0 0-15,-11 4 1 16,-5 5-1-16,-18 6 0 16,0 0 0-16,3 11 0 15,-14 6 0-15,1 3 1 16,-9 4-1-16,8 0 0 15,-6 3 0-15,6-3 0 16,3-2 0-16,4-8 0 0,4-14 0 16,0 0 0-16,14-1 0 15,-4-13 1-15,7-8-1 16,0 0 0-16,-1-4 0 15,-1 1 0-15,-1 2 0 16,-1 6 1-16,-6 3-1 16,-7 14-1-16,12-15 1 15,-12 15-1-15,10-4-2 16,0 2 0-16,4-6-3 15,9 3-3-15,1-19-7 16,20 7-3-16,-12-22-3 16,23 9-5-16,-16-27-5 15,12 2-7-15,-12-11 3 16</inkml:trace>
  <inkml:trace contextRef="#ctx0" brushRef="#br4" timeOffset="454994.0242">13683 11252 99 0,'-21'33'41'0,"-9"4"1"16,9 16-1-16,2 1-36 15,2 10 1-15,5 4-2 16,2 6-2-16,2-6 0 16,3-1-1-16,4-8 1 15,1-9-2-15,1-9 1 16,0-10-3-16,4-11 2 15,-5-20 0-15,16 2 0 16,-4-15 0-16,2-7 0 16,0-6-1-16,2-8 1 15,4-1 2-15,-1-2-2 0,0 5 1 16,-1 3-1-16,0 8 1 15,-1 6-1-15,-1 8 2 16,2 10-3-16,0 6 1 16,-3 8 0-16,3 3-3 15,-3 4 3-15,-1 3-2 16,-2 0 2-16,-6 2-3 15,-6-1 3-15,-7-2-2 16,-9-1 2-16,-9-1 0 16,-9-6 0-16,-8-3 0 15,-2-3 0-15,-1-7-1 16,6-3-1-16,9-8-1 15,13-3-1-15,15-10-2 16,25 4-4-16,5-17-6 0,29 13-3 16,-11-20-6-16,29 15-6 15,-12-9-3-15,6 8-4 16,-14-3 35-16,-10 3 7 15,-6 15 10-15,-24-10 2 16,6 20 10-16,-31-9 6 16,10 9 7-16,-26 2 2 15,9 11-30-15,-7-7-5 16,1 10-1-16,-3 4-1 15,5 4-3-15,0 2 1 16,6 8-3-16,5-2 2 16,5 2-2-16,6-4 1 15,6-5-2-15,6-5 2 16,8-8 0-16,2-7-1 15,1-9 0-15,4-5 0 0,1-9 0 16,-3-7-1-16,1-3 1 16,-6-6 0-16,-2 1 3 15,-4-1-3-15,-5 5 3 16,-2 4-2-16,-5 6 3 15,-3 2-3-15,-3 7 3 16,3 10-3-16,0 0 1 16,0 0 0-16,0 0-1 15,-8 15 1-15,8-15 0 16,22 13 0-16,-4-9-1 15,3 0 1-15,3-2-1 16,-1 0 1-16,1 1-1 16,-3 0 1-16,-2 5-1 15,-6 3 2-15,-9 2-5 0,-5 5 3 16,-4 6-2-16,-5 1 2 15,-5 4-2-15,1-2 2 16,-3-4-2-16,5-4 2 16,3 0 0-16,9-19 0 15,0 0 0-15,18-8 0 16,7-13 0-16,6-9 0 15,8-1 3-15,2-4-3 16,2 3 2-16,-4 3-2 16,-5 12 2-16,-7 5-2 15,-8 16 2-15,-10 10-2 16,-9 5-2-16,-3 9 0 15,-4 0-4-15,-1 6 0 16,-2-10-9-16,14 10-1 0,-10-22-4 16,28 12-2-16,-22-24-3 15,47 9-6-15,-13-14-9 16,20-2 3-16,5-4 6 15</inkml:trace>
  <inkml:trace contextRef="#ctx0" brushRef="#br4" timeOffset="455525.0546">15025 11740 72 0,'12'-4'39'16,"3"6"-1"-16,-15-2 1 16,13 8-25-16,-13-8-6 15,-14 11-1-15,-6-7-2 16,0 9-1-16,-6-2 0 15,-4 4-3-15,-5 4 2 16,0 5-3-16,0 0 3 16,6 0-4-16,10 3 3 15,4-4-3-15,11-1 1 16,14-7 1-16,8-5 0 15,10-8-1-15,10-6 0 16,4-7 0-16,1-6 1 0,2-6-1 16,-3-6 0-16,-5-2 3 15,-6-1-3-15,-8 0 2 16,-8 0-2-16,-6 10 2 15,-4 4-2-15,-5 18 2 16,0 0-2-16,-19 12 0 16,8 12 0-16,-2 7-2 15,3 8 1-15,-1-1-2 16,8 0 1-16,7-5-4 15,15-7 1-15,2-21-8 16,19 2-2-16,-5-27-3 16,21 7-4-16,-13-31-5 15,15 8-6-15,-11-16-5 16,2-5 2-16</inkml:trace>
  <inkml:trace contextRef="#ctx0" brushRef="#br4" timeOffset="455714.0654">15574 11341 100 0,'-17'16'41'0,"-12"18"0"16,6 28 2-16,-6 10-38 15,1 5-2-15,5 4 0 16,6-3-3-16,7-5 0 16,7-11-3-16,9-11-2 15,-2-20-9-15,21-5-6 16,-25-26-10-16,34-1-10 15,-21-17-1-15,6-4 1 16,-10-17 1-16</inkml:trace>
  <inkml:trace contextRef="#ctx0" brushRef="#br4" timeOffset="455895.0757">15398 11643 109 0,'-17'12'44'16,"-5"-4"-2"-16,17 10 2 16,5-18-41-16,19 17 0 15,4-14-4-15,9-3-2 16,10 1-1-16,3-5-4 15,17 8-9-15,-16-15-9 16,18 13-12-16,-19-9-4 16,6 9 1-16,-14-6 0 15</inkml:trace>
  <inkml:trace contextRef="#ctx0" brushRef="#br4" timeOffset="456202.0933">15774 11752 101 0,'-21'20'40'0,"-5"-6"2"15,18 7-2-15,-3-5-35 16,19-5-5-16,9-9 2 15,11-4 0-15,4-6 0 16,4-5 1-16,-2-3-2 16,-5-2 3-16,-4-1-4 15,-7-2 2-15,-14 4-2 16,-8 3-1-16,-10 8 2 15,-7 4 0-15,-7 6 0 16,-5 8-1-16,1 4 1 16,3 7 1-16,5 1-1 15,9 1-2-15,9-1-1 0,10-6-5 16,15 3-5-16,0-19-7 15,27 14-3-15,-11-22-14 16,26 6-6-16,2-10-1 16,17 3 1-16</inkml:trace>
  <inkml:trace contextRef="#ctx0" brushRef="#br4" timeOffset="457066.1426">16217 11798 92 0,'-12'6'42'16,"-3"-11"-1"-16,15 5-1 16,0 0-35-16,19 0 2 15,9-5-5-15,15 1 0 16,8-1 0-16,17-1 0 15,8 3-1-15,6-3 0 16,2 4 1-16,0 0-2 16,-4 2 1-16,-11 0-1 15,-6 0 1-15,-16 0-1 16,-12 0 0-16,-10-2 0 15,-7-1 0-15,-18 3 1 16,0 0-1-16,-11-18 0 16,-9 9 0-16,-5-2-2 15,-7-1 2-15,-6 0-2 0,-8-2 2 16,-2 2-1-16,-4 0 1 15,4 1-1-15,3 2 2 16,6 1 0-16,8 1-1 16,11 1 1-16,20 6-1 15,8-10 1-15,23 6-1 16,13 1 0-16,13 3 0 15,5 2 0-15,10 4 1 16,-2 4-1-16,-5 4 0 16,-9 5 2-16,-14 4-1 15,-12 4 1-15,-19 6-2 16,-16 0 0-16,-16 2 0 15,-14-1 0-15,-10 2 0 16,-7-4-2-16,-5 0 3 0,2-7-4 16,4-7 2-16,7-1 0 15,9-5-2-15,8-6-2 16,17 1-6-16,-1-15-5 15,22 10-4-15,-12-20-5 16,20 14-7-16,-14-13-5 16,12 4-5-16,-6-5 3 15</inkml:trace>
  <inkml:trace contextRef="#ctx0" brushRef="#br5" timeOffset="461143.3759">17913 11248 55 0,'12'-17'35'0,"-12"17"-1"16,2-19 0-16,-2 19-21 16,-13-10-5-16,13 10-1 15,-29-5-1-15,7 7-1 16,-8 2-1-16,-1 11 0 15,-5 3-1-15,-6 12 0 16,0 8-1-16,-4 12 1 16,-5 9-1-16,2 6 2 0,-2 3-2 15,7 4 1-15,5-6-1 16,15-5-2-16,11-9 0 15,20-12-1-15,16-12 1 16,18-13-5-16,16-5 0 16,8-17-6-16,17 6-22 15,-11-15-6-15,0 6 0 16,-8-10-1-16</inkml:trace>
  <inkml:trace contextRef="#ctx0" brushRef="#br5" timeOffset="461641.4044">18000 11696 64 0,'0'0'35'0,"0"0"1"15,0 0 0-15,0 0-27 16,0 0-2-16,-13-1 1 15,-4-2 0-15,5 6-1 16,-10 0-2-16,-1 3 1 16,-5 1-3-16,0 8 1 15,-4-1-1-15,4 9 0 16,-1-1-2-16,5 2-2 15,4 2 2-15,8-1-3 16,6-1 3-16,7-4-3 16,11-5 2-16,4-8-2 0,12-5 2 15,4-9 0-15,6-9 0 16,1-6 3-16,2-4-3 15,-3-4 1-15,-5-3-1 16,-4 5 2-16,-11 0-2 16,-4 6 1-16,-6 7-1 15,-8 15-1-15,0 0 1 16,-12-2 2-16,2 16-2 15,1 6 1-15,5 4-1 16,0 2-1-16,5-1 0 16,6-3-2-16,7-2 0 15,7-12-5-15,11 0 1 16,0-23-17-16,12 10-14 15,-10-12 0-15,6 2-1 0,-7-6 2 16</inkml:trace>
  <inkml:trace contextRef="#ctx0" brushRef="#br5" timeOffset="461925.4207">18343 11771 85 0,'-1'19'35'16,"-8"-7"2"-16,5 10-3 16,-5-9-26-16,7 4-4 15,-5-5 2-15,7-12-5 16,-5 13 3-16,5-13-1 15,0 0-1-15,8-15-1 16,-1-2 0-16,1-2 3 16,3-5-4-16,-2-1 2 15,1-2-2-15,1-2 2 16,-2 4-2-16,-1-1 1 0,0 3-1 15,-2 3-1-15,2 4 0 16,0 1-2-16,6 4-1 16,0-6-6-16,13 13-19 15,-11-10-9-15,12 8 0 16,-8-9-2-16</inkml:trace>
  <inkml:trace contextRef="#ctx0" brushRef="#br5" timeOffset="462473.452">18754 11158 93 0,'-11'8'39'15,"-10"0"1"-15,10 16-2 16,-5 0-32-16,3 14 0 15,1 6-3-15,2 11 1 16,0 6-2-16,3 4 2 16,-2 2-3-16,3 2 2 15,3-4-2-15,-1-7-1 16,4-9 1-16,1-7-3 15,2-12 2-15,1-11-3 16,-4-19 3-16,16 0-3 16,-5-18 3-16,0-7 0 15,1-9 0-15,2-6 1 16,-1-5-2-16,1 1 2 0,1 1-1 15,2 6 1-15,-2 7-1 16,4 10 0-16,0 6 0 16,4 9 0-16,-1 9 0 15,5 7 0-15,0 6 1 16,-3 4-1-16,2 3 0 15,-4 3 2-15,-7-2-2 16,-6 2 2-16,-9-3-2 16,-9 4 2-16,-11-3-2 15,-9-3-1-15,-8-1 1 16,-3-5-4-16,-4-2 3 15,4-5-3-15,4-2 1 16,7-11-4-16,16 2 1 16,8-13-8-16,27 13-15 0,-4-17-9 15,21 9-1-15,1-10 1 16,15 7 1-16</inkml:trace>
  <inkml:trace contextRef="#ctx0" brushRef="#br5" timeOffset="463103.488">19193 11648 87 0,'15'-7'38'16,"-13"-7"-1"-16,-2 14 2 15,-6-11-29-15,6 11-4 16,-23 2-1-16,8 9-1 16,-9 6-1-16,1 8 2 15,0 5-3-15,-2 7-1 16,1 0 1-16,7 2-1 15,4-2 0-15,7-1-1 0,6-9 1 16,10-7-3-16,6-7 2 16,4-10 0-16,7-6-1 15,1-8 0-15,0-8 1 16,-4-2 2-16,-3-6-3 15,-3 1 3-15,-8-2-3 16,-3 3 3-16,-6 2-2 16,-2 4 1-16,-4 4-1 15,4 3-2-15,1 12 3 16,7-15-3-16,-7 15 3 15,24-10-2-15,-4 7 2 16,2-1 0-16,5 3 0 16,-2 1 0-16,-2 1 1 15,1 2 0-15,-9 3-1 16,-3 0 2-16,-6 5-2 0,-6 0 1 15,-6 4-2-15,-4 1 0 16,1-3 0-16,-4 1 0 16,13-14 0-16,-15 20 0 15,15-20 0-15,0 0 0 16,21-10 0-16,-2-5 0 15,8 2 0-15,1-5 0 16,-1 2 0-16,0 0-2 16,-3 6 4-16,-6 4-2 15,-5 6 0-15,-13 0 0 16,10 14 0-16,-7 1 0 15,-2 2 0-15,-1 3 0 16,1 1 0-16,1-3-10 16,9 8-2-16,-11-14-9 0,16 14-6 15,-16-26-9-15,9 22-5 16,-9-22-4-16,13 8 4 15</inkml:trace>
  <inkml:trace contextRef="#ctx0" brushRef="#br5" timeOffset="467003.7111">19857 11350 58 0,'0'0'35'16,"5"-21"-1"-16,-5 21 0 15,1-22-19-15,-1 22-9 16,2-14-1-16,-2 14 0 16,0 0-1-16,0 0 0 15,3 25-2-15,-5 5 1 16,-1 7-1-16,-3 11 1 0,-2 9-2 15,-2 3 2-15,1 5-2 16,0-6-2-16,6-1 0 16,0-14-4-16,10-5-3 15,-3-24-29-15,14-6 1 16,0-18-2-16,12-8 0 15</inkml:trace>
  <inkml:trace contextRef="#ctx0" brushRef="#br5" timeOffset="467318.7291">19877 11382 82 0,'-12'-21'37'16,"12"21"0"-16,-3-21 0 0,14 16-31 15,1 1-1-15,11 3-2 16,3 2 1-16,4 6 0 15,1 2-2-15,-2 7 1 16,0 6-2-16,-6 7 1 16,-7 7-2-16,-9 3 1 15,-7 5 0-15,-10 3 1 16,-11 2-2-16,-7 3 2 15,-4-4-1-15,-3-5-2 16,2-6 0-16,3-8-2 16,7-3-1-16,6-17-6 15,24 1-16-15,-5-27-15 16,21-2 4-16,5-16-2 0,14 0 2 15</inkml:trace>
  <inkml:trace contextRef="#ctx0" brushRef="#br5" timeOffset="467507.7399">20303 11476 95 0,'0'0'37'15,"-9"13"1"-15,-12 4-1 16,-1 10-33-16,1 4-1 16,3 6 2-16,-1 1-3 15,4 3 2-15,2-5-4 16,7-3 0-16,8-6-3 15,1-16-5-15,18 1-20 16,-8-21-12-16,11-3 3 16,-4-18-4-16</inkml:trace>
  <inkml:trace contextRef="#ctx0" brushRef="#br5" timeOffset="467664.7487">20287 11385 82 0,'-13'-24'37'16,"-10"-2"0"-16,11 15 0 15,-5 1-29-15,17 10-4 16,0 0-3-16,0 0-4 15,17 18-15-15,4-15-18 16,13 8 0-16,-2-8-2 16,11 5 2-16</inkml:trace>
  <inkml:trace contextRef="#ctx0" brushRef="#br5" timeOffset="468016.7691">20607 11487 86 0,'-10'21'38'0,"-9"-7"0"15,8 10 1-15,-10-5-31 16,9 4-2-16,-2-2-1 16,4 3 1-16,2 0-3 15,6-1 1-15,5-2-2 16,6-1 1-16,4-4-2 15,6-6 1-15,1-6-2 16,2-8-2-16,-1-6 2 16,1-9-2-16,-5-5 1 15,-1-5-1-15,-5-4 2 16,-6-3-3-16,-3-1 3 0,-5 3-1 15,-3 4 0-15,-4 4-1 16,2 10-1-16,-5 5-2 16,13 11-1-16,-17-4-11 15,26 18-19-15,-9-14-1 16,16 22 0-16,-1-16-2 15</inkml:trace>
  <inkml:trace contextRef="#ctx0" brushRef="#br5" timeOffset="468408.7915">20956 11445 57 0,'17'2'36'15,"-17"-2"0"-15,-2 16 0 16,-16-4-11-16,-1 19-15 0,-12-3-4 16,2 12 1-16,-7-1-2 15,5 6 0-15,-3-5-2 16,8-2 0-16,3-5-3 15,4-10-3-15,11-9 0 16,8-14-5-16,0 0-3 16,14-24-5-16,8 10 2 15,-11-20-1-15,10 8 7 16,-9-8 4-16,-2 6 3 15,-3 5 3-15,-9-5 7 16,4 16 5-16,-12-6-1 16,10 18-1-16,0 0-2 15,0 0-2-15,-12 1-2 16,18 11-2-16,0 0-1 0,5 3-1 15,4 1-2-15,3-1 0 16,3 2-3-16,1-6-2 16,7 6-4-16,-12-15-17 15,15 6-12-15,-12-10-1 16,8 4 1-16,-10-14 0 15</inkml:trace>
  <inkml:trace contextRef="#ctx0" brushRef="#br5" timeOffset="468633.8044">21110 11444 94 0,'-4'-16'38'15,"-14"-2"1"-15,18 18-1 16,-26 0-32-16,13 14-2 16,-2 6 0-16,1 10-1 0,1 3-1 15,2 11 2-15,0 6-2 16,0 3 1-16,0 1-3 15,3-3-2-15,6-6 0 16,0-10-4-16,10-3-3 16,-8-32-23-16,28 4-8 15,-5-26-1-15,14-4 1 16,-5-17 2-16</inkml:trace>
  <inkml:trace contextRef="#ctx0" brushRef="#br5" timeOffset="468791.8134">21148 11227 98 0,'-27'-8'37'16,"7"14"0"-16,-2-2-2 0,3 3-37 16,19 11-17-16,0-18-18 15,19 19 1-15,-6-10-2 16,10 5 0-16</inkml:trace>
  <inkml:trace contextRef="#ctx0" brushRef="#br5" timeOffset="469235.8388">21348 11525 92 0,'0'0'39'16,"-29"-14"1"-16,15 14-1 0,-10 3-32 15,1 5-2-15,-2 5-2 16,2 10 1-16,-1 4-2 16,5 6 2-16,4-1-2 15,8 2 1-15,10-7-2 16,6-4 3-16,9-10-4 15,7-8 1-15,4-17-1 16,8-9-2-16,-4-9 2 16,2-8-2-16,-5-5 2 15,-4-7-2-15,-9 3 3 16,-5 1-1-16,-7 6 0 15,-5 6 1-15,-3 10-1 16,-9 12 0-16,1 13 0 16,-2 14 0-16,-1 11 0 0,1 10 0 15,3 8-2-15,1 5 2 16,3 6-6-16,0-11-3 15,18 15-18-15,-15-25-6 16,21 7-7-16,-7-17 0 16,12-1 0-16</inkml:trace>
  <inkml:trace contextRef="#ctx0" brushRef="#br5" timeOffset="469586.8587">21468 11600 89 0,'0'0'39'15,"-24"15"-2"-15,18 1 3 16,6-16-31-16,-3 20-4 0,14-13-1 16,11-1-1-16,5-11 0 15,8 0-1-15,0-7-1 16,2-4 1-16,-5-5-2 15,-5 2 1-15,-11-2-1 16,-11 1 1-16,-10 5-1 16,-9 5 0-16,-10 6 1 15,-6 9-1-15,-6 7 0 16,1 7 0-16,0 7 0 15,6 5 2-15,7 0-1 16,13 1 1-16,9-4-1 16,10-4 1-16,16-4-4 15,4-10-2-15,19 5-16 0,-9-21-13 16,15 4-9-16,-10-11-2 15,2 2 2-15</inkml:trace>
  <inkml:trace contextRef="#ctx0" brushRef="#br5" timeOffset="470481.9101">22119 11248 100 0,'0'0'38'0,"0"0"2"16,12 21-8-16,-12-4-28 15,2 15-1-15,-4 9 0 16,-1 10 0-16,-6 8-1 16,1 5 2-16,-2 0-3 15,-2 2 1-15,4-8-3 16,0-11-3-16,8-9-2 15,-3-22-8-15,19-3-20 16,-16-13-4-16,26-14 0 16,-16-16 1-16,8 5 29 15,-7-9 6-15,-8 1 2 16,-2 6 9-16,-18-5 25 15,9 11 0-15,-16-3 4 0,8 15-2 16,-9-9-25-16,11 13-3 16,1-2-1-16,13 7-1 15,0 0-3-15,25-3 0 16,4 1-2-16,9-1-3 15,9 3-2-15,3-11-10 16,19 17-17-16,-14-11-10 16,7 11 1-16,-14-5-4 15</inkml:trace>
  <inkml:trace contextRef="#ctx0" brushRef="#br5" timeOffset="477532.3133">22988 11410 46 0,'0'0'30'16,"5"-19"2"-16,-4 3-2 16,-1 16-17-16,0-29-3 15,4 18 0-15,-13-7-1 16,9 18-1-16,-18-24-1 15,6 16-2-15,-6-3 0 0,-1 8-2 16,-4 4 0-16,-1 5-1 16,-3 5-1-16,0 8 0 15,3 4 0-15,0 9 0 16,-3 3-1-16,6 4 1 15,3 0-1-15,3 0 1 16,3-2-1-16,6-4 0 16,10-7 1-16,2-5-1 15,7-9 0-15,7-7 1 16,7-11-1-16,2-5 1 15,3-12-1-15,4-4 1 16,0-7 0-16,-1-4-1 16,-3 1 1-16,-4 1-1 15,-5 5 1-15,-3 5-1 16,-7 8 1-16,-13 18-1 0,0 0 0 15,0 0 1-15,2 32-1 16,-8-1 0-16,-1 6 0 16,0 2 0-16,3 3 0 15,0-3-2-15,5-1-1 16,2-14-3-16,8 8-13 15,-11-32-19-15,22 20 0 16,-10-22-2-16,7-3 2 16</inkml:trace>
  <inkml:trace contextRef="#ctx0" brushRef="#br5" timeOffset="478353.3603">23820 11356 72 0,'-1'-17'34'0,"3"2"0"15,-6-2 1-15,6 2-30 16,-10-4 0-16,0 9-1 15,-6-2 1-15,-1 9-1 16,-7 0 0-16,1 9-1 16,-7 2 1-16,1 8-2 15,-3 4 0-15,-1 5 0 16,0 4-1-16,2 0-1 15,4 1 1-15,7-2-1 16,5-4 1-16,10-2-1 16,8-8 0-16,13-5 0 15,7-7 0-15,10-3 0 16,4-1 0-16,4-3 1 15,-2 2-1-15,-4 2 0 0,-6 5 1 16,-8 5-1-16,-9 6 1 16,-13 6-1-16,-8 2 1 15,-8 4-1-15,-5-1 0 16,-5 1 2-16,1-5-3 15,1-3 1-15,5-5-3 16,6-12-3-16,12-2-19 16,0 0-14-16,30-15 2 15,-8-8-4-15,11 4 4 16</inkml:trace>
  <inkml:trace contextRef="#ctx0" brushRef="#br5" timeOffset="478787.3851">24135 11371 72 0,'8'-22'36'0,"-8"22"0"16,-8-15 0-16,8 15-27 16,-27-1-3-16,12 8-1 15,-7 1-1-15,-1 12 0 16,-5 3 0-16,3 8 0 15,-4 2-1-15,3 3 0 16,4 2-1-16,5-2 0 16,5-4-1-16,6-5 0 15,9-7-1-15,7-7 1 16,9-7-1-16,6-8-1 15,7-8 1-15,6-7 1 0,-1-5-1 16,1-7 0-16,0-3 0 16,-4-1 0-16,-3-1 0 15,-10 2 0-15,-3 7 1 16,-9 3-1-16,-5 7 0 15,-4 15 0-15,0 0 0 16,-13 19 0-16,0 5 0 16,0 6 0-16,2 6-1 15,0 0 0-15,4 2-1 16,3-7-2-16,10-1-3 15,-6-30-11-15,34 20-19 16,-13-26-3-16,17-2 1 16,2-17 1-16</inkml:trace>
  <inkml:trace contextRef="#ctx0" brushRef="#br5" timeOffset="479042.3997">24759 10850 98 0,'3'-28'41'16,"-14"11"-2"-16,11 17 0 15,-26 15-33-15,13 7-3 16,-3 11-1-16,4 10-1 16,-1 7 0-16,1 7-1 15,1 3 0-15,4 8 0 16,0 0 0-16,3 3-1 15,1-8 0-15,-2-3 0 16,3-6-4-16,-1-13-6 16,17-1-26-16,-12-22-2 0,19-4-1 15,-1-21 0-15</inkml:trace>
  <inkml:trace contextRef="#ctx0" brushRef="#br5" timeOffset="479297.4143">25109 10850 103 0,'-8'-29'37'16,"8"29"5"-16,-15-10-10 16,10 27-26-16,-6 10-2 15,0 13-2-15,-1 6-1 16,-1 8 0-16,-1 6-1 15,3 5 0-15,-3 2-1 0,1 1-1 16,1-1 0-16,1-9-2 16,4-1-3-16,-5-22-15 15,17 4-18-15,-10-20 2 16,14-4-2-16,-9-15 1 15</inkml:trace>
  <inkml:trace contextRef="#ctx0" brushRef="#br5" timeOffset="479524.4273">24925 11154 92 0,'-25'-18'41'0,"7"13"-1"16,-1-2 1-16,19 7-30 15,-7 14-6-15,21-8-1 16,8-4-1-16,17-2-1 0,8-1 0 15,7-2-1-15,4-1-1 16,0-2-3-16,2 3-2 16,-14-6-9-16,9 12-25 15,-29-5-3-15,3 9 0 16,-15-5-1-16</inkml:trace>
  <inkml:trace contextRef="#ctx0" brushRef="#br5">25209 11460 114 0,'-22'5'42'0,"22"-5"-1"15,-21-4-5-15,12-14-60 16</inkml:trace>
  <inkml:trace contextRef="#ctx0" brushRef="#br5" timeOffset="480379.4762">23110 12027 56 0,'-12'6'34'15,"0"-2"-1"-15,6 6-4 16,-6-12-19-16,12 2-1 15,0 0-1-15,0 0-1 16,0 0-1-16,26-6-1 16,-2-1-1-16,14 0 0 15,14 0-1-15,16 0 0 16,17-2-1-16,20-3-1 15,22 1 1-15,20-4-1 0,18-4 1 16,13 0-1-16,8-8 0 16,8 1 3-16,-9-2-3 15,-10 3 2-15,-23 2-2 16,-25 4 2-16,-28 5-3 15,-30 4 2-15,-27 9-3 16,-27 5-2-16,-16 8-2 16,-23-9-9-16,4 14-23 15,-22-12-5-15,7 7 2 16,-4-10-3-16</inkml:trace>
  <inkml:trace contextRef="#ctx0" brushRef="#br6" timeOffset="700591.0716">1842 13231 35 0,'9'-11'35'0,"-2"-8"1"15,5 8-1-15,-8-7-28 16,9 11 1-16,-7-9 9 15,-6 16-13-15,10-1 0 16,-8 15-1-16,-3 8-1 0,1 16 1 16,-5 10-2-16,1 17 0 15,-3 15-1-15,0 13 1 16,-1 8-2-16,-1 6 1 15,4-4-1-15,-1-6-2 16,11-9-1-16,-4-19-3 16,14-8-9-16,-7-29-19 15,11-9-2-15,-3-23 0 16,7-6 0-16</inkml:trace>
  <inkml:trace contextRef="#ctx0" brushRef="#br6" timeOffset="700810.0839">1956 13711 68 0,'0'0'36'0,"-3"-21"-1"16,3 21 2-16,10 2-33 15,6 2-2-15,4-4 0 16,8-1-1-16,7-5 0 15,3-6-2-15,9-4-3 16,3-16-9-16,10 0-22 16,-4-16 0-16,5 2-2 15,-7-9 1-15</inkml:trace>
  <inkml:trace contextRef="#ctx0" brushRef="#br6" timeOffset="701010.0954">2458 13116 81 0,'-19'71'39'15,"-4"6"-1"-15,12 19 0 16,-5 1-35-16,10 6 0 16,3-4-1-16,10-4-1 15,2-10-2-15,5-10-2 16,13-2-12-16,-2-29-24 15,16-4 0-15,-5-18-2 16,8-6 0-16</inkml:trace>
  <inkml:trace contextRef="#ctx0" brushRef="#br6" timeOffset="701868.1446">3459 13351 54 0,'-10'-13'36'0,"-6"-4"2"0,0 7-2 16,-12-6-26-16,4 10-3 16,-11-1-1-16,-3 15-1 15,-7 5 0-15,0 13-2 16,-4 9 0-16,1 12 0 15,4 10-1-15,6 8 0 16,8 3 0-16,10 4 0 16,15-5-1-16,14-5 0 15,17-12-2-15,21-19 0 16,16-14-4-16,8-27-27 15,22-8-8-15,-3-22 0 16,14-5-1-16</inkml:trace>
  <inkml:trace contextRef="#ctx0" brushRef="#br6" timeOffset="702661.1898">3489 13897 24 0,'-11'4'30'0,"11"-4"2"15,0 0-14-15,-12-3-2 16,12 3-1-16,0 0-3 15,-8 11-1-15,8-11-2 16,-7 13-1-16,7-13-2 16,2 15-2-16,-2-15-1 15,21 3 0-15,-2-14-1 16,12-14 0-16,4-16 0 15,12-17-1-15,4-13 1 16,9-12-2-16,-2-8 1 16,-1-3 0-16,-10 3 0 0,-9 8 0 15,-14 13 0-15,-20 13-1 16,-12 22 2-16,-17 23-1 15,-17 28 0-15,-8 26 1 16,-6 27 0-16,0 24 0 16,0 20 0-16,9 9 0 15,5-3-1-15,16-6 0 16,19-20-3-16,18-33-4 15,39-25-29-15,6-39-6 16,27-27-1-16,5-32-2 16</inkml:trace>
  <inkml:trace contextRef="#ctx0" brushRef="#br6" timeOffset="706044.3835">2803 13965 73 0,'0'0'40'16,"-28"-2"-1"-16,18 6 1 15,-12-6-35-15,11 0-1 0,11 2-2 16,-15-8-2-16,15 8-6 16,5-19-31-16,15 10-1 15,-3-6-3-15,7 2 1 16</inkml:trace>
  <inkml:trace contextRef="#ctx0" brushRef="#br6" timeOffset="707345.4579">5443 13272 54 0,'8'-20'38'0,"4"8"-1"16,-9 2 1-16,11 18-30 0,-15 7-2 15,7 20-2-15,-9 11-1 16,3 18 0-16,-4 11-1 16,-3 13-1-16,-2 3-1 15,-2-1 0-15,2-5-1 16,-2-8-3-16,8-11-1 15,-6-25-12-15,14-4-20 16,-6-25-1-16,1-12-2 16,11-9 2-16</inkml:trace>
  <inkml:trace contextRef="#ctx0" brushRef="#br6" timeOffset="707525.4682">5174 13636 81 0,'-16'-3'42'0,"16"3"-2"16,17 4 1-16,4-7-37 15,27-11-1-15,13-5-2 16,11 0-2-16,3-14-24 16,10 15-15-16,-10-7 0 15,-2 10-3-15,-14 1 1 16</inkml:trace>
  <inkml:trace contextRef="#ctx0" brushRef="#br6" timeOffset="709079.5571">6876 13122 48 0,'13'-28'34'16,"1"1"2"-16,-11-7-12 16,5 15-10-16,-21-8-4 15,4 15-2-15,-20 3-1 16,-2 17-2-16,-13 9-1 15,-5 17 0-15,-10 10 0 16,0 13-1-16,-2 7 0 16,5 4-1-16,7 0 1 15,14 1-2-15,8-3 1 16,19-4-1-16,14-10 0 15,18-7-2-15,15-12 1 16,12-11-2-16,16-7-3 16,1-24-31-16,19-4-4 0,-5-18-1 15,4-1-1-15</inkml:trace>
  <inkml:trace contextRef="#ctx0" brushRef="#br6" timeOffset="710463.6362">7385 13445 56 0,'-6'-21'38'0,"1"6"-1"15,-11-5-2-15,0 14-27 16,-12 1-2-16,0 13-1 16,-7 3 0-16,2 16-1 15,-6 6-1-15,7 10 0 16,3 0-1-16,6 2 0 0,10-3 0 15,10-4 0 1,8-11-1-16,13-10-1 0,11-12 1 16,7-13 0-16,4-11-1 15,4-10 0-15,3-3 1 16,-5-1-1-16,-8 1 1 15,-4 4-1-15,-10 8 1 16,-9 10-1-16,-11 10 1 16,2 19 0-16,-9 8-1 15,-3 7 1-15,1 3-2 16,3 1 0-16,8 0-3 15,2-20-20-15,20 5-16 16,-2-22-1-16,17-8-2 16,-1-17 1-16</inkml:trace>
  <inkml:trace contextRef="#ctx0" brushRef="#br6" timeOffset="711747.7095">8578 13070 44 0,'2'-24'35'0,"-2"-4"1"15,-1 11-6-15,-14-10-20 16,15 27-2-16,-34-17 1 15,4 28-2-15,-14 5-2 16,-3 18 1-16,-13 10-1 16,1 13 0-16,-5 6-2 15,4 7 1-15,4 0-2 16,13 3 0-16,13-6 0 15,18-1-2-15,13-12 1 16,17-6-1-16,21-9-1 0,13-13-2 16,22-1-11-16,2-26-25 15,15-2-1-15,-3-22-2 16,7-6 0-16</inkml:trace>
  <inkml:trace contextRef="#ctx0" brushRef="#br6" timeOffset="713654.8188">9297 13110 38 0,'-7'-15'35'0,"-7"-3"2"0,3 3 0 16,-8-5-24-16,4 12-5 15,-9-6 0-15,5 13-2 16,-6 2-1-16,-2 13-1 15,-2 6-1-15,0 12 0 16,-4 9-1-16,0 11-1 16,2 5 0-16,3 6 0 15,5 2 0-15,5-1 0 16,14-4-1-16,8-5 1 15,17-12-1-15,13-7 1 16,13-14 0-16,12-13 0 16,7-13-1-16,10-16 1 15,1-12-1-15,-2-14 1 16,-5-10-1-16,-8-9 1 0,-15-9-1 15,-10-5 1-15,-13 1-1 16,-17 3 1-16,-15 6-2 16,-15 9 1-16,-9 10-1 15,-13 13-1-15,-8 21 0 16,-6 13-1-16,3 21-4 15,-7-3-26-15,25 21-6 16,2-5 0-16,22 11-1 16</inkml:trace>
  <inkml:trace contextRef="#ctx0" brushRef="#br6" timeOffset="714248.8527">9575 13544 79 0,'0'0'42'0,"0"0"-3"16,10-11 2-16,-10 11-39 0,28-20-2 15,-3 7 1-15,2 1 0 16,5 4 0-16,-3 1-1 16,4 4 0-16,-1 2 0 15,-4 4 0-15,-3 4 0 16,-8 6 1-16,-6 3-1 15,-7 5 0-15,-7 2 0 16,-8 7 1-16,-4-1 0 16,-6 2 0-16,1-4-1 15,0-2 1-15,5-3-1 16,4-5 1-16,11-17 0 15,0 11-1-15,15-13 0 16,10-5 0-16,3-1 0 16,3 0 1-16,-4 3-1 15,-1 5 1-15,-6 7 0 0,-10 8-1 16,-12 8 1-16,-12 5 0 15,-9 4 0-15,-6 1-1 16,-5-2 0-16,0-2-2 16,1-6-2-16,0-21-13 15,21 4-23-15,-1-17-1 16,19-5-1-16,0-16 0 15</inkml:trace>
  <inkml:trace contextRef="#ctx0" brushRef="#br6" timeOffset="715480.9232">10389 13293 0 0,'0'0'32'16,"-13"12"1"-16,13-12 1 0,0 0-13 15,-19 2-2-15,19-2-4 16,0 0-5-16,0 0-1 16,0 0-3-16,3 13-2 15,-3-13 0-15,21 1-1 16,-1-5 0-16,10-5-1 15,8-3 0-15,12-6 1 16,6-1-2-16,5-3 2 16,2 0-3-16,-2 1 2 15,-1 4-2-15,-6 5 2 16,-8 4-2-16,-8 6 0 15,-9 1 0-15,-7 2 1 16,-6 0-1-16,-4 0 1 16,-12-1-1-16,0 0 1 15,0 0 0-15,0 0-1 0,1-16 1 16,-1 16-1-16,-22-19 1 15,5 8-1-15,-8-1 1 16,-2 2-1-16,-6 0 1 16,-2 3-1-16,-2-1 1 15,1 3 0-15,4 2 0 16,5 1 0-16,7-1 0 15,7 2-1-15,13 1 0 16,0 0 1-16,26 5-1 16,3-2 0-16,8 2 0 15,5-1 0-15,6 3 0 16,1 1 0-16,-2 1 0 15,-1 1 1-15,-9 1-1 16,-6 2 1-16,-6 7-1 0,-15 4 1 16,-10 5-1-16,-13 4 0 15,-11 4 0-15,-12 3 0 16,-4 2 0-16,-7 0 0 15,0-6 0-15,3-6-3 16,8-4 0-16,5-12-4 16,26-1-28-16,5-13-5 15,7-16-2-15,15-8 0 16</inkml:trace>
  <inkml:trace contextRef="#ctx0" brushRef="#br6" timeOffset="717854.0589">17720 12454 47 0,'0'0'34'16,"0"0"1"-16,-7-10-3 16,7 10-24-16,2-11-2 15,-2 11-1-15,12-11-1 16,-12 11-2-16,24-12 0 15,-7 5 0-15,7 3-1 16,2-1 1-16,7 3-1 16,5 1 1-16,7 1 0 15,8-2 0-15,10 2 0 16,9-3 0-16,16 1 0 15,6-3 0-15,16-1 0 0,10 1-1 16,9-4 1-16,6 3-1 16,7 0 0-16,1 1-1 15,4-1 1-15,3 2 0 16,-4-2 0-16,-1-1 0 15,2-2 0-15,1-2 0 16,-1 0-1-16,-2-4 1 16,-5 1 0-16,-4 0-1 15,-4 3 1-15,-8 0-1 16,-9 4 1-16,-14 3-1 15,-14 3 0-15,-13 2 0 16,-11 3 0-16,-16 1 0 0,-11 0 0 16,-11-2 0-16,-9-1-2 15,-16-2-2-15,7-10-14 16,-7 10-18-16,-10-20-2 15,6 9-1-15,-11-11 0 16</inkml:trace>
  <inkml:trace contextRef="#ctx0" brushRef="#br6" timeOffset="722200.3075">12670 12851 38 0,'5'-19'34'16,"-4"3"1"-16,-8-1 0 15,-3 8-18-15,-13-6-12 16,-3 10 2-16,-10-4 0 15,0 10 0-15,-11-1-1 16,-1 10 0-16,-6 3-1 16,-3 12 0-16,0 8-1 15,5 16 0-15,2 7-2 16,4 14 0-16,3 6 0 15,7 6-2-15,11 0 1 16,10-4-1-16,11-5 0 16,17-11-1-16,17-13 0 0,15-17-1 15,18-10 0-15,12-14-2 16,14-4-4-16,-1-20-29 15,21 5-2-15,-7-12-1 16,2 2-1-16</inkml:trace>
  <inkml:trace contextRef="#ctx0" brushRef="#br6" timeOffset="722687.3354">13324 12980 71 0,'-4'-23'38'0,"-13"-6"-2"16,-1 9 2-16,-19-2-34 15,6 7 1-15,-9-2 0 16,2 15-1-16,-9 1 1 15,4 11-2-15,0 9 0 16,5 9 0-16,1 9-1 16,9 11 1-16,4 6-2 15,11 7 1-15,5 5-1 16,13 2-1-16,9-3 1 15,10 0-1-15,12-9 0 16,5-9 0-16,16-15 0 16,5-16 0-16,9-16 0 15,5-16 0-15,-2-18 0 16,0-12 1-16,-6-11-1 0,-6-10 1 15,-14-6 0-15,-11-2-1 16,-18 1 0-16,-17 3 0 16,-14 5-1-16,-19 10 0 15,-8 11 0-15,-11 13 0 16,-9 17-1-16,-5 9-2 15,5 15-2-15,-1-5-20 16,21 22-12-16,4-9-2 16,20 8-1-16,8-8 1 15</inkml:trace>
  <inkml:trace contextRef="#ctx0" brushRef="#br6" timeOffset="723299.3704">13748 13447 73 0,'12'-21'40'0,"0"16"-2"16,-12 5 1-16,21-13-32 15,-21 13-2-15,22-6-1 16,-8 4-1-16,2 2 0 16,2-3-2-16,3 3 0 15,0-1 0-15,4 2-1 16,-2 2 0-16,-2 2 0 15,-9 7 0-15,-4 5 1 16,-10 7-1-16,-8 8 0 16,-11 4 0-16,-10 9 1 0,-9 0 0 15,-3 5 1-15,0-5-1 16,3-2 0-16,3-8 0 15,11-4 0-15,11-9 0 16,12-8 0-16,14-7 0 16,15-7-1-16,10-6 1 15,5-2-1-15,8-3 0 16,-1-4-3-16,3 8-4 15,-17-12-30-15,8 14-3 16,-15-7-1-16,-1 11-2 16</inkml:trace>
  <inkml:trace contextRef="#ctx0" brushRef="#br6" timeOffset="724130.4179">15175 12880 71 0,'0'-17'38'0,"0"17"-2"0,-5-15 1 16,5 15-33-16,-14 0 0 16,10 11 0-16,-2 10-1 15,5 11-1-15,-2 12 0 16,7 6 1-16,-2 9-2 15,3 9 0-15,-1 3 0 16,3-3-1-16,0-5-2 16,-2-9-1-16,2-5-1 15,-6-18-6-15,11 1-28 16,-14-22 1-16,2-10-2 15,0 0 2-15</inkml:trace>
  <inkml:trace contextRef="#ctx0" brushRef="#br6" timeOffset="724310.4282">14985 13153 83 0,'-15'-5'40'16,"4"-2"-1"-16,11 7 2 16,25-2-35-16,15 2-1 15,13-7-2-15,11-3-2 16,11-1-3-16,2-9-8 15,9 10-28-15,-10-5-2 16,-1 10 0-16,-13-5-2 16</inkml:trace>
  <inkml:trace contextRef="#ctx0" brushRef="#br6" timeOffset="840273.0609">22147 12320 45 0,'7'-11'32'16,"-7"11"1"-16,0 0-1 15,-4-13-18-15,4 13-3 16,0 0-2-16,0 0-1 16,0 0-3-16,-6 16-1 15,6-16 0-15,1 22-2 16,0-2 0-16,1 12 1 15,-2 5-2-15,0 10 0 16,-4 6-1-16,-1 4 1 16,-2 3-1-16,-3-5-1 15,2-2-1-15,-4-14-5 16,12 2-19-16,-7-21-10 15,11-6 0-15,-4-14-1 16,8-14 0-16</inkml:trace>
  <inkml:trace contextRef="#ctx0" brushRef="#br6" timeOffset="840444.0706">22023 12596 78 0,'-17'2'38'0,"-3"-2"0"16,20 0 0-16,-15 14-29 15,28-7-3-15,5-7-2 16,20-4-1-16,9-5-4 15,10-10-8-15,17 4-28 16,-1-11 0-16,10 8-2 16,-10-5 1-16</inkml:trace>
  <inkml:trace contextRef="#ctx0" brushRef="#br6" timeOffset="841233.1158">23075 12493 72 0,'0'-21'36'15,"5"10"-1"-15,-5-8 1 16,0 19-29-16,0-15-3 16,0 15 1-16,0 0 1 15,-11 15-1-15,2 3-2 16,1 5-1-16,-2 6 0 15,0 5 0-15,0 3-1 16,2 4 0-16,5-2 0 0,3-5-2 16,5-7 2-16,5-6-1 15,8-11 1-15,7-11-1 16,9-11 0-16,3-13 1 15,5-9-1-15,2-5 2 16,-5-3-2-16,-1-1 0 16,-5 5 0-16,-10 6 1 15,-7 7-1-15,-7 14 1 16,-9 11-1-16,-2 10 1 15,-7 14-1-15,0 6-1 16,-3 6 2-16,5 5-2 16,2 0 2-16,5-1-3 15,10-2 2-15,5-11-1 16,9-9 2-16,6-8 0 15,4-14 0-15,4-10-1 0,1-11 2 16,0-13-1-16,-7-8-1 16,-1-5 1-16,-10-4-1 15,-2-1 0-15,-9 3-2 16,-4 6 0-16,-3 9-3 15,-10 5-2-15,7 33-15 16,-1-26-17-16,1 26 2 16,0 0-3-16,21 24 3 15</inkml:trace>
  <inkml:trace contextRef="#ctx0" brushRef="#br6" timeOffset="841662.1404">24047 12407 81 0,'-8'-27'37'0,"8"27"0"16,-30-19 0-16,16 19-30 16,-17 0-2-16,2 12 1 15,-5 6-1-15,-2 13 0 16,-2 1-1-16,8 6-1 15,2-1 0-15,8 0-2 16,9-5 2-16,12-5-3 16,10-10 0-16,17-12-1 15,9-12 2-15,11-8 1 16,4-10-3-16,5-6 2 15,-3-4-2-15,-2-6 2 0,-5 0-2 16,-13 5 2-16,-10 5-1 16,-11 8-2-16,-10 10 3 15,-3 13-1-15,-21 8 0 16,0 14 1-16,-2 7 0 15,-1 7 0-15,4 5-1 16,7-1-2-16,11-4 0 16,10-8-1-16,19-8-2 15,6-24-9-15,30 3-16 16,-8-27-11-16,19-1 2 15,-9-16 0-15</inkml:trace>
  <inkml:trace contextRef="#ctx0" brushRef="#br6" timeOffset="841871.1523">24681 11911 96 0,'-21'28'38'16,"-10"3"2"-16,10 17-2 15,1 1-34-15,4 8-1 16,2 2-1-16,1 1 1 15,3-1-2-15,-2-5-1 16,4 5-4-16,-6-21-11 16,14 9-20-16,-14-16-4 15,12 2 0-15,-10-17-2 16</inkml:trace>
  <inkml:trace contextRef="#ctx0" brushRef="#br6" timeOffset="842082.1644">24389 12271 102 0,'-15'4'39'0,"-5"1"0"16,10 10-2-16,10-15-35 15,-4 16-1-15,21-14-2 16,10-5-1-16,14 1-3 15,3-16-8-15,21 14-24 16,-12-11-1-16,9 10 0 16,-8-7-2-16</inkml:trace>
  <inkml:trace contextRef="#ctx0" brushRef="#br6" timeOffset="842698.1994">24638 12339 79 0,'0'0'39'15,"0"0"-3"-15,30 0 2 16,-13-10-31-16,17 5-2 16,-2-5-1-16,5 2-1 15,-1-1-1-15,-2 0 0 16,-6-3-1-16,-7 1-1 15,-4-3 1-15,-5-1-1 16,-8-3 1-16,-4 0-1 16,-7 0 1-16,-6 3-1 0,-3-1 1 15,-1 3 0-15,-4 8 0 16,0 5 0-16,-2 11-1 15,1 7 1-15,0 5 0 16,6 7-1-16,7 1 1 16,5 4-1-16,8-4 0 15,7-4 0-15,9-5 0 16,8-9 0-16,5-7 0 15,4-6 0-15,1-8 0 16,1-1 0-16,-5-4 0 16,-5-1 1-16,-5-1-1 15,-7 3 0-15,-7 2 0 16,-10 10 0-16,0 0 0 15,-15 5 0-15,-1 8 0 0,-4 5 0 16,0 3-1-16,0 2 3 16,5-2-2-16,2 0 1 15,5-6-1-15,8-15 1 16,0 0-1-16,13-4 1 15,1-14 0-15,0-8-2 16,4-5 2-16,2-5 0 16,-2-3-1-16,7-1 1 15,-1 3-1-15,0-1-2 16,4 10-3-16,-6-8-11 15,15 25-15-15,-17-9-10 16,15 18 0-16,-13-4-1 16</inkml:trace>
  <inkml:trace contextRef="#ctx0" brushRef="#br6" timeOffset="843538.2476">22769 13199 59 0,'0'0'36'15,"-2"11"-2"-15,7 9 1 16,-7-1-24-16,12 15-5 15,-9 2-1-15,5 13-1 16,-7 2-2-16,-3 9-1 16,-1 1-1-16,0-4-2 15,-2 0-2-15,-6-16-10 16,9-1-21-16,-4-16 0 15,8-6-2-15,0-18 1 16</inkml:trace>
  <inkml:trace contextRef="#ctx0" brushRef="#br6" timeOffset="843705.2572">22637 13492 79 0,'-19'-9'39'16,"19"9"-2"-16,-9 12 1 16,22 1-31-16,10-5-3 15,16-2-2-15,14-6-2 16,11-16-11-16,18 3-26 15,6-15 0-15,16 2-3 16,-8-12 1-16</inkml:trace>
  <inkml:trace contextRef="#ctx0" brushRef="#br6" timeOffset="844050.2768">23621 13137 75 0,'4'-21'37'16,"-5"-3"0"-16,6 10 1 15,-6-2-33-15,1 16 0 16,0 0-1-16,-3 17 0 16,-2 10-1-16,-1 17 0 0,-3 7-1 15,-2 13-1-15,2 7 0 16,1 6 0-16,2 4-2 15,0-5-2-15,6 0-3 16,-2-21-10-16,10 3-22 16,-3-20 0-16,8-4-1 15,-6-19 1-15</inkml:trace>
  <inkml:trace contextRef="#ctx0" brushRef="#br6" timeOffset="844238.2875">23614 13543 80 0,'-11'-17'38'15,"11"17"-1"-15,0 0 0 0,5-12-31 16,9 6-3-16,8-7-2 16,13-3-3-16,3-10-3 15,19 5-10-15,-2-19-23 16,12 3 3-16,-9-12-3 15,5 8 2-15</inkml:trace>
  <inkml:trace contextRef="#ctx0" brushRef="#br6" timeOffset="844433.2988">24105 12912 90 0,'-20'37'40'16,"-10"2"-2"-16,9 17 3 15,-8 8-35-15,10 4-2 0,0 2-2 16,5 3 0-16,4 0-3 15,2-4-2-15,8 1-6 16,-6-16-29-16,20 6-2 16,-6-18 0-16,19-2-1 15</inkml:trace>
  <inkml:trace contextRef="#ctx0" brushRef="#br6" timeOffset="844879.3244">24208 13514 76 0,'-13'-3'38'0,"13"3"-1"16,0 0 2-16,18 2-34 15,4-9 0-15,8 2-1 16,5-2 0-16,5 0-1 15,-5 0-1-15,2 2 1 16,-9 2-2-16,-6 4 1 16,-12 5-1-16,-11 5 0 15,-11 5-1-15,-6 1 1 0,-8 7-1 16,-1 5 1-16,-2 1-1 15,-1 3 0-15,5 0 0 16,8-1 0-16,9-3 1 16,10-4-1-16,10-3-1 15,7-10-1-15,17-3-5 16,-9-16-30-16,22 3-3 15,-9-16 0-15,11 1-1 16</inkml:trace>
  <inkml:trace contextRef="#ctx0" brushRef="#br6" timeOffset="845440.3565">24922 13082 70 0,'-4'-10'39'15,"-6"-7"-2"-15,10 17 2 16,-15-23-26-16,15 23-6 16,-18-11-2-16,18 11 0 15,-29 8-1-15,10 7-1 16,-9 7 0-16,1 7 0 15,-5 8-1-15,0 7 0 0,-1 4-1 16,7 5 0-16,6 2-1 16,8 0 1-16,10-2-2 15,9-2 1-15,10-5 0 16,12-7-1-16,11-8 0 15,7-8 1-15,6-11 0 16,6-12-1-16,5-14 2 16,3-10-1-16,0-11 0 15,-5-11 1-15,-7-7-1 16,-12-5 2-16,-12-3-1 15,-11-2 0-15,-18-2 0 16,-12 5 0-16,-17 6-1 16,-12 9 0-16,-9 10 0 15,-5 14-1-15,-2 4 1 0,-2 12-2 16,8 9-2-16,4 1-3 15,23 17-15-15,-4-17-19 16,24 9 0-16,2-14-2 16,23 18 1-16</inkml:trace>
  <inkml:trace contextRef="#ctx0" brushRef="#br6" timeOffset="849598.5941">1899 14595 56 0,'7'-16'39'0,"-8"-6"-2"15,7 8 2-15,-7 1-32 16,1 13 1-16,-5 12-2 15,-2 23 0-15,-12 13-2 16,-3 11-1-16,-5 1-1 16,8-6-1-16,14-14 1 0,17-38 0 15,36-47-3 1,38-52-4-16,58-36-31 0,27-50-3 15,35-20-2-15,6-24-3 16</inkml:trace>
  <inkml:trace contextRef="#ctx0" brushRef="#br6" timeOffset="851635.7108">8209 14097 56 0,'3'-12'40'15,"-3"12"-1"-15,0 0 1 16,-18 24-32-16,3-8-1 16,7 5-2-16,-1-6-1 15,10-5 0-15,13-18-2 16,21-17 0-16,25-25-3 15,19-35-29-15,30-10-9 16,6-19-1-16,7-7-1 0</inkml:trace>
  <inkml:trace contextRef="#ctx0" brushRef="#br6" timeOffset="853670.8272">9172 14051 49 0,'2'-13'39'15,"-2"13"-1"-15,0 0-1 16,13 6-26-16,-21 7-2 15,6 19-1-15,-17 4-2 16,4 10-2-16,-8-1-1 16,5-3-1-16,3-10 0 15,10-11-1-15,15-26 1 16,22-33-1-16,34-35-2 15,34-39-3-15,53-24-35 16,16-35 1-16,28-21-3 0,6-17-1 16</inkml:trace>
  <inkml:trace contextRef="#ctx0" brushRef="#br3" timeOffset="873595.9669">17215 12715 48 0,'21'-13'34'15,"-12"-4"2"-15,-9 17-6 16,-9-27-16-16,-2 20-2 16,-21-8-4-16,2 8-1 15,-17-1-1-15,-1 8-2 16,-9 3 0-16,-5 8 0 15,-13 6-1-15,-1 16-1 16,-8 8 1-16,-4 18-1 0,1 7 0 16,6 3 1-1,8 5-2-15,14-2 1 0,19-2-1 16,20-8 0-16,23-9 0 15,24-13-2-15,28-10 0 16,15-9-2-16,22-6 0 16,7-14-4-16,20 3-27 15,-9-22-6-15,9 4 0 16,-17-9 0-16</inkml:trace>
  <inkml:trace contextRef="#ctx0" brushRef="#br3" timeOffset="874889.0408">17428 13155 36 0,'0'0'32'16,"8"-18"1"-16,-8 18-1 15,-8-16-21-15,8 16-1 16,-8-17-2-16,8 17 1 15,-20-15-3-15,10 13 0 16,-10-3-2-16,-2 9 0 16,-5 2 0-16,1 6-1 15,-7 7 0-15,0 6-1 16,1 5 1-16,2 6-1 15,2-1-1-15,5 0 0 0,8-2 0 16,9-5 0-16,10-3 0 16,11-9-2-16,12-8 1 15,12-13 0-15,12-9 0 16,5-9 1-16,1-7-1 15,0-3 1-15,-5-3 0 16,-8 4 0-16,-11 2 0 16,-15 9 0-16,-12 11 0 15,-6 10 0-15,-17 14-2 16,-2 9 1-16,1 7-2 15,0-3-4-15,20 10-31 16,-7-13-2-16,19 1-1 16,3-16-3-16</inkml:trace>
  <inkml:trace contextRef="#ctx0" brushRef="#br3" timeOffset="892279.0355">18316 12801 51 0,'7'-11'34'16,"-7"11"-1"-16,7-18 0 15,-7 18-24-15,-8-19-4 16,8 19 0-16,-18-25 0 16,5 14 1-16,-6-6-1 15,0 2 1-15,-9 0-2 16,-1 7 1-16,-8 2-2 15,1 12 0-15,-8 9-1 16,-5 13 0-16,-1 15-1 16,-1 14 0-16,6 6 0 15,4 4 0-15,7 1-1 16,13-5 1-16,17-6-1 15,14-11 1-15,19-14-1 0,17-10-2 16,17-8-1-16,5-11-3 16,16 3-25-16,-9-13-8 15,9 4 2-15,-12-12-3 16</inkml:trace>
  <inkml:trace contextRef="#ctx0" brushRef="#br3" timeOffset="892806.0656">18326 13290 74 0,'-12'23'37'0,"-1"-14"-1"16,13-9-3-16,14-5-28 15,16-20 0-15,11-22 0 16,16-13 0-16,4-13 0 0,10-6-2 16,-4-3 0-16,-1 2-1 15,-12 5 0-15,-13 11-1 16,-19 13 0-16,-16 18-1 15,-20 18 1-15,-16 18-1 16,-11 19 1-16,-10 17 0 16,-3 16-1-16,-3 13 2 15,9 6-1-15,9 6 0 16,10-4 0-16,18-4-1 15,14-12-3-15,13-21-6 16,31-5-28-16,5-25-3 16,23-7 1-16,1-18-4 15</inkml:trace>
  <inkml:trace contextRef="#ctx0" brushRef="#br3" timeOffset="893541.1077">18979 13236 83 0,'-12'-2'39'15,"12"2"-1"-15,0 0 1 16,18-13-35-16,3 1-1 15,6 2-1-15,4-2 1 16,2 2-2-16,1 3 1 16,-6 6-1-16,-6 4 0 15,-7 8 0-15,-12 7 0 16,-6 10-1-16,-10 2 1 15,-8 3 0-15,-7 3 0 16,0 1-1-16,-3-2 1 16,2-1 0-16,4-7 1 15,5-5-1-15,8-4 0 0,4-4 0 16,8-14 0-16,14 10-1 15,9-12 1-15,6-6-1 16,10-2-1-16,2-8-1 16,8 4-4-16,-6-11-16 15,12 15-17-15,-12-7 1 16,7 13-4-16,-13-4 1 15</inkml:trace>
  <inkml:trace contextRef="#ctx0" brushRef="#br3" timeOffset="893684.1158">19660 13496 101 0,'2'21'41'0,"-2"-21"0"16,0 0-4-16,-20 7-43 16,9-24-30-16,17 6-3 15,-9-10-1-15,7 4-3 16</inkml:trace>
  <inkml:trace contextRef="#ctx0" brushRef="#br7" timeOffset="1.02093E6">389 13485 64 0,'0'0'37'15,"-23"-14"-2"-15,23 14 0 16,-15-7-30-16,15 7-1 16,0 0-1-16,0 0-1 15,23-14 1-15,7 2-2 16,12-8-1-16,10-1 1 15,9-4 0-15,11 1 0 16,4-2 0-16,7 7-1 16,-6 3 0-16,1 10 1 0,-12 7 0 15,-2 10 0-15,-15 6-1 16,-4 7 0-16,-11 7 0 15,-12 6 1-15,-7 4-1 16,-5 6 0-16,-10 1 0 16,-7 5 0-16,-6 2 1 15,-7 4-1-15,-8 3 0 16,-9 3 1-16,-10 5-1 15,-8 5-1-15,-6 3 1 16,-7 0 0-16,-4 0 1 16,1 0 0-16,2-8 1 15,10-5-1-15,9-12 0 16,12-13 1-16,14-11 0 15,15-12 0-15,22-11-2 0,11-10 0 16,14-6 0-16,13-3 0 16,15-3 0-16,12 1 0 15,4-2 0-15,5 3 0 16,2 1 1-16,-2 0 0 15,0 4-1-15,-1 0 0 16,-9 2 1-16,-7-1-1 16,-9 6 0-16,-9 0 0 15,-10-1 0-15,-8 3 1 16,-9 0-1-16,-9 3 1 15,-16-3-1-15,0 0-1 16,-2 15-1-16,2-15-1 16,-15 15-7-16,-3-14-28 15,12 9-2-15,-5-9-2 16,11-1 0-16</inkml:trace>
  <inkml:trace contextRef="#ctx0" brushRef="#br7" timeOffset="1.11876E6">2768 15162 39 0,'-9'-13'35'0,"-4"-2"1"15,13 15-1-15,-11-9-32 0,11 9 0 16,-8 19-1-16,3 11 0 15,-1 12-1-15,-3 15 1 16,-5 15-1-16,-3 13-1 16,-5 9 1-16,1-2-1 15,-2-9 2-15,3-8-2 16,5-20 2-16,6-13-2 15,5-28 1-15,4-14 1 16,21-48 1-16,0-7-2 16,3-21 1-16,3-15 1 15,1-13-1-15,2-8 1 16,-1 0-2-16,-2 8 1 15,-1 8-2-15,-3 16 4 16,-1 15-4-16,-1 21 1 0,-1 16-1 16,-1 19 1-16,2 18-1 15,2 21 0-15,4 14 0 16,3 18-1-16,0 22 1 15,6 14 0-15,-3 12-1 16,0 8 0-16,-5 2 0 16,-4-4-1-16,-4-8-1 15,-5-18-3-15,-2-9-8 16,-14-35-25-16,4-10 0 15,-13-33 1-15,10-3 0 16</inkml:trace>
  <inkml:trace contextRef="#ctx0" brushRef="#br7" timeOffset="1.11892E6">2840 15674 43 0,'-50'-14'37'0,"16"16"1"16,5-4-1-16,29 2-31 16,0 0-2-16,24-9-2 15,20-12-2-15,21-15-3 16,25-3-20-16,6-23-12 15,22-3-4-15,1-13 3 16</inkml:trace>
  <inkml:trace contextRef="#ctx0" brushRef="#br7" timeOffset="1.11946E6">4059 14904 46 0,'-12'0'39'0,"-5"-6"-1"15,17 6 0-15,-22 10-33 16,23 8 0-16,2 11-1 16,5 16-1-16,3 13-1 15,-1 17 1-15,0 14-2 16,-1 11-1-16,-2 6 1 15,-1 1-1-15,-4-5 0 16,3-5 0-16,-5-18 0 16,2-11-1-16,-1-17 1 15,1-18 1-15,0-15-1 16,-2-18 1-16,5-14-1 15,-2-12 0-15,-1-10 0 0,3-11 0 16,3-7 0-16,3-7 0 16,7-1 0-16,6 4 1 15,4 10-1-15,3 6 1 16,4 13-1-16,2 14 2 15,1 13-2-15,0 15 2 16,-3 11-2-16,-6 7-1 16,-6 6 1-16,-5 7-1 15,-11 5 1-15,-10 2-2 16,-14 1 3-16,-12-1-3 15,-8-5 3-15,-12-3-1 16,-5-9 0-16,-2-8-1 16,1-11-1-16,8-15-2 15,14-7-1-15,8-19-5 0,29 11-19 16,2-23-10-16,24 11-1 15,9-12 1-15</inkml:trace>
  <inkml:trace contextRef="#ctx0" brushRef="#br7" timeOffset="1.11988E6">5001 15588 33 0,'0'0'38'16,"-27"5"0"-16,-13 2-1 15,-7 16-29-15,-12 2-1 16,2 13-1-16,-5 5 0 0,1 9-1 16,5 1-1-16,8 3 0 15,11-5-1-15,18-5-2 16,15-10 0-16,19-15 0 15,17-15-1-15,15-19 1 16,9-14-1-16,7-12 0 16,2-8 0-16,-4-7 0 15,-6-1 0-15,-11 4 0 16,-13 7 0-16,-12 7 0 15,-10 13 1-15,-8 13-1 16,-1 11 0-16,-15 23 0 16,3 10 0-16,0 13-1 15,1 13 0-15,7 3 0 16,2 2-2-16,6-8-1 15,12-10-1-15,5-25-6 0,22-11-20 16,-6-41-7-16,18-16-3 16,-4-30 2-16</inkml:trace>
  <inkml:trace contextRef="#ctx0" brushRef="#br7" timeOffset="1.12006E6">5404 15030 63 0,'-25'45'41'0,"-11"22"-1"16,6 31 2-16,-2 6-37 15,2 11-3-15,8-3-1 16,5 0-3-16,15-8-2 0,4-17-4 16,27 0-16-1,-2-31-17-15,21-3 0 0,-2-27 1 16</inkml:trace>
  <inkml:trace contextRef="#ctx0" brushRef="#br7" timeOffset="1.12087E6">5911 15606 47 0,'-15'-9'41'0,"-13"-6"-1"16,7 14 0-16,-10-1-33 16,2 16-1-16,-7 4-3 15,1 20 1-15,-3 8-1 16,1 11-3-16,5 4 2 15,10 1-3-15,9-5 3 16,8-9-1-16,15-10 1 16,10-18-2-16,13-17 1 15,9-15 0-15,7-17 0 16,3-14-1-16,-1-6 1 15,-3-8-1-15,-8 2 0 16,-6 1 0-16,-11 7 0 16,-9 11 0-16,-12 8 0 15,-7 15-1-15,-6 12 2 0,-3 13-1 16,-3 11 0-16,1 8 0 15,2 9 0-15,5 3 1 16,4 3-1-16,7-1 0 16,8-7 0-16,10-7 0 15,6-11 0-15,9-13 0 16,6-12 0-16,5-10 0 15,0-11 0-15,1-8 0 16,1-4 0-16,-10-1 0 16,-4 1 0-16,-8 4 1 15,-7 5-1-15,-8 10 0 16,-11 19 0-16,0 0 0 15,-5 21 0-15,-7 12 0 16,-6 10 0-16,0 5 1 0,0 6-1 16,4 1 1-16,3-8-1 15,7-10 0-15,11-18 0 16,8-17 1-16,10-21-1 15,9-18 0-15,7-15 1 16,5-11 0-16,1-7 0 16,-2-2 0-16,-3 9 0 15,-8 6 1-15,-9 18 0 16,-8 16-1-16,-17 23 0 15,5 14-1-15,-15 19-1 16,-7 13-1-16,1 8 0 16,0 3-2-16,7 2-1 15,4-12-2-15,16 4-6 16,0-34-10-16,33 12-6 15,-6-30-11-15,25 0-2 0,-2-19 1 16</inkml:trace>
  <inkml:trace contextRef="#ctx0" brushRef="#br7" timeOffset="1.12119E6">7228 15689 43 0,'-15'-18'38'0,"8"7"0"16,-4-11 0-16,11 22-31 16,-13-22-3-16,13 22 1 15,-21-8-1-15,6 21-1 0,-11 6 1 16,1 13 0-16,-5 5-2 15,-1 8 1-15,0 1 0 16,7 1-1-16,4-5-1 16,10-1 0-16,11-9 0 15,11-9-2-15,10-7-1 16,6-10-3-16,14 1-5 15,-9-26-18-15,21 9-10 16,-13-17-4-16,5 4 1 16</inkml:trace>
  <inkml:trace contextRef="#ctx0" brushRef="#br7" timeOffset="1.12156E6">7288 15735 61 0,'-9'15'41'0,"13"12"-1"16,-4-10 0-16,9 0-37 15,8-6 0-15,10-1-1 16,2-7 0-16,8-5 0 16,-1-10-1-16,3-4 1 15,-2-7-1-15,-5-2 0 16,-7-3 1-16,-10-3-1 15,-9 2 0-15,-8 1-1 16,-14 5 1-16,-10 8 0 16,-4 11 0-16,-10 8-1 15,0 16 0-15,-3 14 1 0,0 8-2 16,8 11 2-16,6 7-2 15,14 0 0-15,10-4 1 16,11-9-2-16,16-9 0 16,14-22-3-16,27-8-1 15,4-29-7-15,34 4-15 16,-7-28-12-16,18-2-1 15,-3-15 1-15</inkml:trace>
  <inkml:trace contextRef="#ctx0" brushRef="#br7" timeOffset="1.12197E6">8103 15675 67 0,'-51'18'42'0,"13"6"-2"16,-3-14-1-16,10 2-36 15,5-5 0-15,8 5-1 16,3 2 1-16,3 8-1 15,0 3 1-15,3 6-1 16,3 2-1-16,3 1 1 16,3-3-1-16,5-6 0 15,8-12 0-15,11-13 0 16,8-18 1-16,7-16-2 15,10-17 2-15,8-10-2 16,0-7 1-16,1-8 1 16,-7-3-1-16,-5 0 0 15,-11 3-1-15,-12 10 1 16,-13 12-1-16,-16 21 0 15,-11 20 0-15,-12 20 0 0,-5 23 0 16,-5 17 0-16,2 20 0 16,2 10-1-16,7 5 0 15,12-4-2-15,15-7-2 16,13-19-8-16,29 8-9 15,-7-37-8-15,31 6-12 16,1-22-2-16,20-4 1 16</inkml:trace>
  <inkml:trace contextRef="#ctx0" brushRef="#br7" timeOffset="1.12248E6">9272 15659 61 0,'-16'-2'41'16,"-6"0"-1"-16,10 15 1 16,-15 6-37-16,14 9-1 15,1 7-1-15,2 9 0 16,3 3-1-16,-1 4 0 15,7-4 1-15,1-2 0 0,0-9-1 16,4-5 1-16,0-12-1 16,2-7 0-16,-6-12 1 15,14-15-1-15,-6-8 0 16,-1-12 0-16,2-12 1 15,2-11-2-15,-1-5 1 16,2-1 0-16,0 1 0 16,-2 10-1-16,-3 7 1 15,1 10-1-15,-2 12 0 16,2 12 0-16,-8 12-2 15,21 1 0-15,-4 9 0 16,7-3-2-16,10 3 0 16,6-7-4-16,17 10-7 15,-7-24-13-15,19 12-11 0,-7-13-1 16,2 6-1-16</inkml:trace>
  <inkml:trace contextRef="#ctx0" brushRef="#br7" timeOffset="1.12284E6">9708 15759 72 0,'-9'29'43'0,"17"1"-2"16,3-18 1-16,18-4-39 15,6-11-1-15,12-11 0 16,1-7 0-16,7-7-1 15,-3-9 1-15,-7-1-1 16,-4-4 0-16,-15 1 0 0,-9 3 0 16,-15 4 0-16,-13 9-1 15,-12 10 1-15,-13 12-1 16,-9 13 0-16,-3 14 0 15,-8 16 0-15,6 10 1 16,4 9-2-16,10 3 2 16,13-2-2-16,17-5 0 15,21-12-1-15,19-9-1 16,15-21-3-16,23-5-2 15,2-29-11-15,32 12-14 16,-8-26-8-16,12 2-1 16,-7-12 2-16</inkml:trace>
  <inkml:trace contextRef="#ctx0" brushRef="#br7" timeOffset="1.12325E6">10641 15674 64 0,'-25'5'41'16,"-2"-8"-1"-16,9 5 1 15,-1-6-36-15,5 4 0 16,-3 0-2-16,2 7 0 16,-7 3 0-16,-1 11 0 15,-7 6-1-15,0 11 1 16,-4 6-1-16,3 6 0 15,4-2 0-15,5-2 0 16,11-3-1-16,7-12 0 16,13-9-1-16,13-16 1 15,11-15-1-15,11-13 0 0,5-15 1 16,9-8-1-16,-4-8 1 15,-1 0-1-15,-9 0 1 16,-8 2-1-16,-8 8 0 16,-13 11 0-16,-9 14-1 15,-6 18 0-15,-12 1 0 16,-1 16-2-16,3 13-1 15,-4 2-1-15,13 12-5 16,-7-13-7-16,27 19-9 16,-15-32-6-16,25 11-8 15,-1-20-2-15,14-5 2 16</inkml:trace>
  <inkml:trace contextRef="#ctx0" brushRef="#br7" timeOffset="1.12354E6">11104 15743 67 0,'0'0'40'16,"-23"-12"0"-16,23 12 0 16,-24-25-38-16,17 12 1 15,-3 1 0-15,10 12 0 16,-23-5 0-16,7 18 0 15,-4 10 0-15,-2 14 0 16,-1 8 0-16,3 6-2 16,2 1 0-16,6-1 0 15,12-6-1-15,12-17-1 0,12-14-1 16,12-26-2-16,15-13-2 15,2-35-12-15,27 3-15 16,-10-25-7-16,8-1-2 16,-14-11 2-16</inkml:trace>
  <inkml:trace contextRef="#ctx0" brushRef="#br7" timeOffset="1.12371E6">11520 15216 79 0,'-27'54'42'15,"7"24"-1"-15,-9 3 1 16,1 10-40-16,9 3-1 15,4-2-3-15,6 2-3 16,-6-19-7-16,21 8-28 16,-14-23 0-16,12-3-2 0,-7-27 2 15</inkml:trace>
  <inkml:trace contextRef="#ctx0" brushRef="#br7" timeOffset="1.12402E6">11269 15649 83 0,'-18'2'45'0,"22"15"-2"16,-4-17 0-16,25 11-40 16,11-13-2-16,8-4 1 15,6-3-1-15,4-1 0 16,-1-1 0-16,-4 6-1 15,-7 7 1-15,-10 12-1 0,-13 9 1 16,-7 15-1-16,-10 9 0 16,-8 8 1-16,-2 5-1 15,-4 3 0-15,2-2 0 16,0-6-1-16,5-11-1 15,1-18-3-15,22-4-12 16,-11-39-8-16,26 7-10 16,-6-33-7-16,12-8-2 15,-4-26 1-15</inkml:trace>
  <inkml:trace contextRef="#ctx0" brushRef="#br7" timeOffset="1.12416E6">11760 15378 86 0,'-33'13'42'0,"11"10"0"16,2-7-5-16,3-12-55 15,30 10-22-15,-1-13-2 16,15 6 0-16,6-7-1 16</inkml:trace>
  <inkml:trace contextRef="#ctx0" brushRef="#br7" timeOffset="1.12487E6">12266 15695 57 0,'-43'19'40'0,"-4"-10"0"16,6 14 0-16,-8-1-32 15,14 12-2-15,0 1-1 16,8 11-2-16,6 5 0 15,10 0-1-15,10-4 0 16,10 0-1-16,11-13 0 16,13-11 0-16,11-16 0 15,4-14-1-15,7-15 1 16,-1-10-1-16,-8-10 0 15,-6-10 0-15,-7 0 0 16,-13-4-1-16,-11 1 0 16,-8 2 0-16,-8 6 1 15,-3 7-1-15,0 11 1 0,-4 9 0 16,5 9 1-16,9 11-1 15,0 0 1-15,-4 22 1 16,16-6-1-16,3 4 1 16,9-3 0-16,8 0-1 15,-2-4 0-15,5 2 0 16,0-1-1-16,-4 2 1 15,-3 4-1-15,-3 0 0 16,-9 5 0-16,-8 5 0 16,-6 5 0-16,-9 5 0 15,-10 7 1-15,-1 4-1 16,-5-2 1-16,2-3 0 15,0-6-1-15,8-11 0 16,5-18 1-16,8-11-1 16,20-31 0-16,5-10 0 0,9-12 0 15,6-4 0-15,6-4 1 16,-3 1-1-16,2 10 0 15,-6 13 1-15,-6 16-1 16,-6 20 1-16,-12 17-1 16,-9 19 0-16,-6 13-1 15,-3 15 1-15,-1 5-2 16,-2-5-2-16,13 4-6 15,-7-26-9-15,28 6-5 16,-13-42-3-16,36 13-5 16,-15-39-11-16,24 0 2 15</inkml:trace>
  <inkml:trace contextRef="#ctx0" brushRef="#br7" timeOffset="1.12503E6">13397 16094 85 0,'0'0'43'0,"16"13"0"16,-16-13-6-16,-16 16-45 15,14-2-14-15,-17-21-14 16,19 7-8-16,-20-4-3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3T21:59:50.662"/>
    </inkml:context>
    <inkml:brush xml:id="br0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5338 11677 44 0,'-12'-6'30'16,"12"6"1"-16,0 0-7 0,-22-2-7 16,22 2-4-16,0 0-4 15,0 0 0-15,0 0-4 16,10-8-1-16,14-6 0 15,14-5-1-15,17-8-1 16,14-4 0-16,12-10 1 16,12 0-2-16,6-4 1 15,4 1-2-15,-8 4 1 16,-7 4 0-16,-14 9-1 15,-13 5-1-15,-14 10 0 16,-14 4 0-16,-10 4-1 16,-13 3-1-16,-10 1-2 15,0 0-5-15,13 11-25 16,-13-11 0-16,0 0-2 0,0 0 1 15</inkml:trace>
  <inkml:trace contextRef="#ctx0" brushRef="#br0" timeOffset="608.0348">7034 10817 65 0,'4'-24'34'16,"-3"0"-2"-16,3 9 3 15,-9-1-24-15,5 16-4 16,-7-11-2-16,7 11-1 16,-6 20-1-16,4 5 0 15,-6 9-1-15,3 10-2 16,-2 9 0-16,-2 7-1 15,-1 9 0-15,-2 3-1 16,2 1 1-16,-1-5-3 16,7 3-4-16,-8-20-23 15,18-1-3-15,-3-20-2 0,11-10 1 16</inkml:trace>
  <inkml:trace contextRef="#ctx0" brushRef="#br0" timeOffset="812.0463">7038 11150 58 0,'-22'-4'37'0,"-2"1"-1"16,9 10-1-16,-4-7-9 16,19 0-23-16,-3 14-1 15,18-11-1-15,10-6-1 16,10-8-2-16,13-6-3 15,1-20-14-15,19 2-16 16,-4-14 2-16,9-2-3 0,-7-11 2 16</inkml:trace>
  <inkml:trace contextRef="#ctx0" brushRef="#br0" timeOffset="1015.0581">7552 10616 93 0,'-37'45'37'0,"6"15"0"16,-8 0 0-16,5 10-32 15,2-1-2-15,6 3-2 16,4-3 0-16,9-6-3 16,11-4-1-16,7-11-5 15,18-1-8-15,2-22-22 16,22-3 1-16,3-17 0 0,17-4 0 15</inkml:trace>
  <inkml:trace contextRef="#ctx0" brushRef="#br0" timeOffset="1811.1036">7982 11051 76 0,'-16'-12'37'0,"6"9"-1"16,-12-8 1-16,7 8-28 16,-7-2-2-16,6 9 0 15,-6-2-2-15,6 11-2 16,-2 2 0-16,4 7-2 15,2 1 1-15,5 4-2 16,3 2 1-16,5-1-1 0,6-2 0 16,7-5 1-16,6-6 0 15,9-7-1-15,5-10 1 16,4-9-1-16,5-9 1 15,2-11-2-15,2-6 2 16,-3-7 1-16,-5 0-2 16,-2-2 1-16,-11 4-1 15,-6 7 1-15,-7 7-1 16,-7 12 1-16,-6 16-2 15,-12 9 0-15,-5 21 0 16,-5 14-1-16,-3 19 1 16,-4 14-1-16,-3 15 2 15,1 7-1-15,2 3 1 0,0 1 1 16,6-8-1-16,3-9 0 15,4-14 0-15,4-17 1 16,5-15-1-16,2-17 0 16,5-23 0-16,0 0 1 15,-1-34-1-15,5-8 1 16,1-13 0-16,-1-13-1 15,5-12 0-15,-1-3 0 16,2 4 0-16,2 4-3 16,0 8 1-16,1 6-1 15,6 15-2-15,-3 6-2 16,15 25-15-16,-10-7-16 15,17 16 0-15,-1-5-1 16,12 8 1-16</inkml:trace>
  <inkml:trace contextRef="#ctx0" brushRef="#br0" timeOffset="2239.1281">8692 11026 85 0,'0'0'41'0,"-27"-8"-2"16,10 13 3-16,-12-2-35 15,4 12-2-15,-10 2 0 16,2 9-3-16,-5 3 1 16,7 5-2-16,3 0 0 15,8-1-1-15,9-7 2 16,15-4-1-16,13-13 0 0,13-10 0 15,9-15-1-15,14-10 1 16,3-16-1-16,6-8 2 16,-1-11-1-16,-5-4 0 15,-5-6 0-15,-11 5 0 16,-8 3-1-16,-10 12 2 15,-12 12-2-15,-9 13-1 16,-1 26 1-16,-25 7 0 16,-2 25 0-16,-1 11 0 15,-1 10 0-15,3 7 0 16,5 1-1-16,10-1-2 15,12-8 0-15,12-13-3 16,19-4-1-16,6-24-8 0,23 2-21 16,-8-22-6-16,15 1 3 15,-13-18-2-15</inkml:trace>
  <inkml:trace contextRef="#ctx0" brushRef="#br0" timeOffset="2847.1627">9279 10994 102 0,'-31'16'37'15,"11"6"1"-15,-8-3-2 16,6 11-32-16,-3 0 1 15,7 4-3-15,4 0 1 16,2-2-2-16,5-4 0 16,5-2 0-16,2-7 0 15,4-7 0-15,-4-12-1 16,18-1 0-16,-3-13 0 0,1-8 0 15,4-6 0-15,2-8-1 16,-2-2 1-16,-1-5 1 16,1 2-1-16,-4 1 1 15,-2 6-1-15,-3 4 2 16,-1 4-2-16,1 7 1 15,-1 5-1-15,2 5 0 16,3 4 0-16,-1 5 0 16,4 2 1-16,1 3-1 15,0 1 0-15,0 0 0 16,1 0 0-16,2-1 1 15,-7 2-1-15,2-4 0 16,-7 0 0-16,3-1 1 16,-13-2-1-16,12 4 1 15,-12-4-1-15,0 11 1 0,-5 1 0 16,-3 5 0-16,1 4-1 15,-2 2-1-15,4 6 2 16,3-2-2-16,1 1 2 16,4-3-2-16,8-5 1 15,2-7 0-15,5-8 0 16,3-6 0-16,2-10 1 15,-1-8-1-15,1-4 0 16,-2-7 2-16,-7-1-3 16,-5-1 2-16,-5 1-2 15,-9 2 1-15,-7 8-2 16,-7 5 0-16,-6 8-2 15,-7 1-4-15,17 16-18 16,-18-9-13-16,19 10 0 0,3-7-2 16,11-3 3-16</inkml:trace>
  <inkml:trace contextRef="#ctx0" brushRef="#br0" timeOffset="3261.1863">10191 10924 91 0,'-21'6'38'0,"-10"-2"1"16,6 11 1-16,-14 5-30 16,7 5-7-16,-6 3 0 15,9 4-1-15,-1 3 0 16,8 2-1-16,6-4 0 15,13-2-2-15,16-10 1 16,14-11-2-16,20-11-2 16,9-24-21-16,22-3-13 15,2-19 0-15,13-3-3 0,-8-19 3 16</inkml:trace>
  <inkml:trace contextRef="#ctx0" brushRef="#br0" timeOffset="3632.2078">10519 10419 101 0,'-33'57'42'16,"-6"2"-1"-16,12 14 1 16,7-1-39-16,2 7 2 15,3-2-3-15,3-1 0 16,4-8 0-16,4-7-2 15,4-9 1-15,2-11-1 16,4-14 0-16,2-9-1 0,4-13 2 16,2-12-1-16,2-8 1 15,3-8 1-15,-2-7-1 16,1 0 1-16,-1-3-2 15,-3 3 2-15,-2 6-1 16,-5 7 0-16,-7 17-1 16,0 0 0-16,13 8-1 15,-11 12-1-15,3 5 1 16,2 3-2-16,6 2-1 15,3-5-4-15,17 7-15 16,-6-25-16-16,21-3-3 16,-9-16 0-16,13-6 2 15</inkml:trace>
  <inkml:trace contextRef="#ctx0" brushRef="#br0" timeOffset="3854.2205">11018 10353 106 0,'-16'35'40'15,"-14"10"1"-15,2 24 1 16,-8 10-38-16,11 1 0 16,2 2-2-16,7 2 0 15,5-6-2-15,8-7-2 16,10-8-2-16,6-17-4 15,23 1-21-15,-7-27-13 16,14-3 2-16,-5-21-3 0,13-4 3 16</inkml:trace>
  <inkml:trace contextRef="#ctx0" brushRef="#br0" timeOffset="4486.2566">11245 10891 112 0,'-18'5'41'0,"-16"-1"0"15,10 15-3-15,-4 1-34 16,4 6-1-16,2 7-1 15,8 1-1-15,4 2 0 16,6 0-1-16,8-3 0 16,6-6 0-16,9-5 0 15,5-10-1-15,7-8 1 16,0-10-1-16,6-9 0 15,-1-9 0-15,-2-7-1 0,-6-7 2 16,-7-5-2-16,-9 0 2 16,-5 1-1-16,-7 3 1 15,-8 7 0-15,-5 8 1 16,-3 7 0-16,-1 6-1 15,3 10 1-15,14 1 0 16,-14 17-1-16,14-3 1 16,7 1 0-16,7 0-1 15,7 0 1-15,8 0 0 16,0-6-1-16,3 2 1 15,-2-3 0-15,-1-1 0 16,-3 1-1-16,-5 0 1 16,-4 3 0-16,-8 3-1 15,-4 1 0-15,-7 6-1 0,-4 2 1 16,0 1-1-16,-3 1 1 15,-1 1-1-15,1-4 0 16,3-6 0-16,2-2 2 16,4-14-1-16,0 0 1 15,0 0 0-15,21-29 0 16,-9 1 1-16,2-8-2 15,5-6 3-15,-1-4-3 16,1 0 1-16,-2 4 0 16,-2 5 1-16,-3 9-4 15,-3 5 0-15,-1 11-1 16,-8 12-1-16,13-2-3 15,-13 2-4-15,29 14-16 0,-18-16-10 16,17 12-2-16,-1-10-2 16,12 3 3-16</inkml:trace>
  <inkml:trace contextRef="#ctx0" brushRef="#br0" timeOffset="4665.2669">11947 10834 102 0,'12'3'39'16,"-21"1"2"-16,1 13-1 16,-12-5-30-16,5 11-5 15,-2 4-2-15,4 6-1 16,-3 2 0-16,5 2-2 15,4 0 0-15,5-5-3 16,10 0 0-16,2-12-6 16,22 5-16-16,-15-23-16 15,17-1 0-15,-4-17-1 0,8-1 1 16</inkml:trace>
  <inkml:trace contextRef="#ctx0" brushRef="#br0" timeOffset="4801.2746">12060 10543 93 0,'0'0'30'0,"0"0"-26"16,2 14-4-16,12 5-34 16,9-4-2-16</inkml:trace>
  <inkml:trace contextRef="#ctx0" brushRef="#br0" timeOffset="5020.2872">12631 10808 99 0,'-26'10'40'0,"-3"8"2"16,-19-5-1-16,6 11-32 15,-9-4-3-15,6 6-1 16,2 1-2-16,8 3-2 16,15-2 0-16,13-2-2 15,14-1 1-15,16-6-3 16,17-4-2-16,8-19-18 15,27 9-17-15,-3-17-2 16,16 1 0-16,-5-11-1 16</inkml:trace>
  <inkml:trace contextRef="#ctx0" brushRef="#br0" timeOffset="6352.3634">8687 11838 68 0,'0'0'39'16,"-19"-9"-2"-16,3 11 3 15,-15-6-32-15,-1 13-2 16,-12 1-1-16,-2 13 0 15,-11 6-1-15,3 9-2 16,-2 1 1-16,4 5-3 16,6 1 3-16,11 1-1 15,9-6 0-15,15-4 0 16,14-10-1-16,16-12 0 15,12-12 0-15,17-12 0 16,5-12-1-16,6-9 1 16,2-8-1-16,-3-5 0 15,-6 2 1-15,-8 3-1 0,-10 4 0 16,-12 8 0-16,-7 10 0 15,-15 17 0-15,0 0 0 16,0 0 0-16,-15 32 0 16,2-1 0-16,1 7 0 15,0 8-1-15,5 2-1 16,7-3-1-16,12-1-4 15,4-23-15-15,27 3-17 16,-5-19-1-16,19-5 0 16,-1-22 0-16</inkml:trace>
  <inkml:trace contextRef="#ctx0" brushRef="#br0" timeOffset="6588.3769">9215 11850 102 0,'-29'-9'40'0,"5"13"0"16,-14 0-1-16,6 11-35 15,0 6-1-15,3 12-2 16,1 4 1-16,8 4-2 16,6 2 1-16,8 4 0 15,10-3-1-15,11-5-1 16,13-9-3-16,10-17-1 15,21 1-16-15,-6-28-18 16,21-6-1-16,-3-20-1 16,6 1 1-16</inkml:trace>
  <inkml:trace contextRef="#ctx0" brushRef="#br0" timeOffset="6765.387">9603 11858 72 0,'-24'18'41'16,"0"19"-2"-16,-5-3 2 15,13 14-16-15,-5-3-21 16,10 3 0-16,3-3-3 15,10-3-1-15,10-7-1 16,5-18-4-16,15 5-17 16,-5-30-18-16,14-6 0 15,-6-21 0-15,9-5 0 16</inkml:trace>
  <inkml:trace contextRef="#ctx0" brushRef="#br0" timeOffset="6909.3952">9649 11541 89 0,'-28'-11'36'0,"10"17"-1"15,2 0-2-15,11 4-50 16,15 5-19-16,7-3 1 16,14 5-2-16,6-3 0 15</inkml:trace>
  <inkml:trace contextRef="#ctx0" brushRef="#br0" timeOffset="7269.4158">10150 11820 106 0,'-11'11'40'15,"-17"-10"2"-15,5 13-4 0,-12-3-33 16,2 8 0-16,-5 11-2 16,1 5-2-16,6 6 1 15,8 0-2-15,14-3 1 16,14-9 1-16,17-13-1 15,9-17-1-15,14-18 1 16,13-13-1-16,3-17 1 16,1-8-1-16,-7-8 0 15,-6-3 1-15,-8 1-1 16,-12 6 0-16,-9 8 0 15,-9 10 0-15,-9 16-1 16,-9 15 1-16,-9 20 0 16,-7 18 2-16,-5 17-3 15,-2 12-3-15,1 15-3 0,-7-9-14 16,16 24-11-16,-11-16-11 15,13 2 1-15,-8-11-5 16</inkml:trace>
  <inkml:trace contextRef="#ctx0" brushRef="#br0" timeOffset="8042.46">4286 12426 70 0,'3'-19'37'15,"-3"19"0"-15,0-12-1 16,0 12-26-16,0 0-6 16,1 26-1-16,2 2-1 15,4 13 0-15,-2 13 0 16,8 17 0-16,1 18-1 15,0 15 1-15,1 11-2 16,-1 6 1-16,3 3-1 16,-6-3 0-16,-1-7-2 15,2-15-1-15,2-8-6 16,-12-28-24-16,18-10-4 15,-11-23-1-15,9-8-2 0</inkml:trace>
  <inkml:trace contextRef="#ctx0" brushRef="#br0" timeOffset="8733.4995">4521 14170 58 0,'-2'-13'38'0,"2"13"-2"16,0-11-2-16,0 11-22 15,-2 18-5-15,4 7-2 16,-7 8-2-16,4 12 0 15,0 8-2-15,1 10 0 0,-5 9-1 16,3 0-1-16,1 3-4 16,-2-8-1-16,9 0-5 15,-12-21-14-15,17 3-13 16,-7-21-2-16,14-3 1 15</inkml:trace>
  <inkml:trace contextRef="#ctx0" brushRef="#br0" timeOffset="8952.5121">4853 14482 65 0,'0'0'38'0,"0"0"0"16,4 18 0-16,-23 15-31 0,9 10-3 15,-5 5-3-15,2 5 0 16,2 0 0-16,4 0-2 15,3-5-1-15,6-13-3 16,9-6-2-16,-11-29-19 16,32 8-11-16,-12-26-3 15,12-9 5-15,-3-17-2 16</inkml:trace>
  <inkml:trace contextRef="#ctx0" brushRef="#br0" timeOffset="9598.549">4960 14196 78 0,'-28'6'40'15,"-4"2"-2"-15,11 18 1 0,-10 0-37 16,17-5-2-16,10-4 0 16,9 0-1-16,9-3-1 15,8 0 0-15,10 0 1 16,4 0-1-16,6 0 1 15,-3 4 1-15,-1 1 0 16,-2 2 0-16,-9 7 1 16,-4 1 1-16,-10 3-1 15,-7 2 1-15,-7 1 0 16,-4 0 1-16,-2-4-1 15,-1-4 0-15,0-7 0 16,1-3-1-16,7-17 1 16,0 0-1-16,0 0-1 15,15-29 1-15,1-2 0 0,4-9-1 16,2-3 1-16,4-2-1 15,0-3 0-15,-3 7 1 16,-3 6 0-16,-6 10-1 16,-4 10 1-16,-10 15 0 15,0 0-1-15,5 24 1 16,-13 4-1-16,3 4 1 15,-1 4-1-15,4 1 0 16,2-4 0-16,3-3 1 16,8-9-1-16,7-11 1 15,9-13-1-15,4-11 1 16,4-13 0-16,3-6 0 15,2-6 0-15,-5-2-1 16,-1 0 1-16,-7 6-1 16,-8 5 1-16,-5 11-1 0,-14 19 0 15,15 0 0-15,-15 21 0 16,-3 12 0-16,-3 11 0 15,-3 7 0-15,1 5-3 16,3 4 2-16,4-2-3 16,2-13-3-16,13-3-5 15,-8-29-19-15,29 4-9 16,-9-24 0-16,16-3 0 15</inkml:trace>
  <inkml:trace contextRef="#ctx0" brushRef="#br0" timeOffset="9944.5687">5875 14466 80 0,'-14'19'41'0,"11"14"-1"16,-4-12 1-16,17-5-37 15,3-2 0-15,11-6-1 16,6-12 0-16,6-6-1 15,4-10-1-15,-2-6 0 16,0-6 0-16,-5-6-1 16,-9-3 1-16,-11 1-1 15,-12 4 0-15,-8 6 0 16,-13 8 0-16,-9 13 1 15,-7 17-1-15,-3 16 0 16,-3 16 1-16,2 13-1 16,3 8 1-16,8 6-1 0,9-3 1 15,12-3-1-15,12-10-3 16,15-15 0-16,18-9-6 15,7-25-15-15,31 1-16 16,-2-17-2-16,22-1 0 16,-4-15-1-16</inkml:trace>
  <inkml:trace contextRef="#ctx0" brushRef="#br0" timeOffset="10882.6225">6489 14399 53 0,'0'0'38'15,"1"14"0"-15,-1-14 0 16,-1 34-24-16,-5-11-8 16,6 11 0-16,-6 4-2 15,1 8-1-15,-2 1-2 16,0 0 1-16,-1-7-2 15,2-4-1-15,1-11 1 16,4-7 1-16,1-18 0 16,0 0-1-16,15-31 2 15,-4-6-1-15,4-12 1 16,-1-8 1-16,-1-9-1 15,0-5-2-15,-1 3 0 16,-2 7 0-16,-3 12 1 16,-3 6-1-16,-2 17 0 0,0 9 0 15,-2 17 0-15,11 5 1 16,-2 7-1-16,6 4 0 15,8-5 0-15,11 2 0 16,4-6 0-16,9-4 0 16,8-5 0-16,1-5 0 15,-1-3 0-15,-5-3 0 16,-7 1 0-16,-8 1 1 15,-12 4-1-15,-13 5 0 16,-10 2 0-16,-17 17 1 16,-6 3-1-16,-8 7 0 15,-2 10 0-15,-3 8 1 16,0 5 0-16,6 4 0 15,6 0-1-15,7-3 1 0,12-5 0 16,13-5 0-16,9-12-1 16,11-11 1-16,12-16-1 15,6-14 1-15,5-15-1 16,7-15 1-16,-5-11-1 15,-7-7 0-15,-8-6 0 16,-13 0 0-16,-11 4-1 16,-16 6-1-16,-10 14 0 15,-15 14 0-15,-7 15-1 16,-4 9-1-16,0 11-1 15,2 4-4-15,25 21-14 16,-13-19-13-16,29 11-4 16,3-13 0-16,23 2 1 15</inkml:trace>
  <inkml:trace contextRef="#ctx0" brushRef="#br0" timeOffset="14806.8469">7598 14356 39 0,'16'-20'31'0,"-1"-5"0"16,5 12-8-16,-16-14-7 16,12 18-4-16,-14-12-4 15,-2 21-1-15,-8-19 0 16,-3 16-1-16,-12 2-1 15,-1 9-1-15,-8 4 0 16,-2 12 0-16,-1 5-1 16,-2 12 0-16,1 4-1 15,6 8 0-15,1 1 0 16,8-4 0-16,8-2-2 15,11-9 1-15,10-10-1 16,12-12-1-16,16-14-2 16,9-16-4-16,27-5-30 15,-8-19 0-15,14-2-2 16,-5-16-2-16</inkml:trace>
  <inkml:trace contextRef="#ctx0" brushRef="#br0" timeOffset="15098.8636">7987 13589 79 0,'-21'-30'40'0,"9"18"-1"16,0 2 0-16,11 20-34 15,-3 12-2-15,6 17 1 16,0 12-2-16,1 17 0 16,-1 12-1-16,4 8-1 0,-1 8 0 15,5 4 0-15,-5 0-1 16,4-8 0-16,2-4-2 15,-1-16-1-15,5-5-6 16,-7-23-26-16,18-6-1 16,-9-25-4-16,12-11 2 15</inkml:trace>
  <inkml:trace contextRef="#ctx0" brushRef="#br0" timeOffset="15405.8812">8407 14007 83 0,'-19'-5'41'15,"-3"20"-1"-15,-15 1 0 0,8 12-37 16,-12 4 0-16,3 5 0 16,3-3-1-16,6 2 0 15,6-7 0-15,9 1 1 16,8-7-2-16,11-5 1 15,10-5 0-15,7-3-1 16,8-5-1-16,7-2 1 16,4 0 0-16,4 1-1 15,0 2 0-15,-2 2-1 16,-2 4-1-16,-4 0 0 15,0 7-3-15,-5-10-2 16,12 15-23-16,-16-20-11 16,9 4-1-16,-12-12 0 0</inkml:trace>
  <inkml:trace contextRef="#ctx0" brushRef="#br0" timeOffset="15955.9127">6651 15448 68 0,'-9'-12'38'0,"9"12"0"15,-26-17-5-15,4 17-30 16,-5 6-1-16,-5 11 1 0,-5 8 0 15,-3 16-2-15,-7 6 2 16,6 12-2-16,0 2 1 16,11 6-1-16,9-3 1 15,12-4-3-15,15-10 2 16,15-11-2-16,18-15-1 15,13-19-1-15,20-11-5 16,-1-27-30-16,26-7-1 16,-7-24-1-16,15-1 2 15</inkml:trace>
  <inkml:trace contextRef="#ctx0" brushRef="#br0" timeOffset="16374.9366">7195 15030 66 0,'-20'6'40'16,"-6"1"-2"-16,11 23 2 15,-13 6-36-15,12 12 0 16,-1 7-1-16,4 10 0 16,-1 5-1-16,4 2-1 15,-1-1 1-15,4 0-2 16,2-8 1-16,2-8-1 15,5-7 0-15,2-11-1 16,3-12 1-16,2-14 0 16,9-14 1-16,0-14-1 15,4-9 0-15,1-9 0 16,2-5 1-16,-1 0 1 0,-1 2-1 15,-4 3 0-15,-5 11 0 16,-2 13 1-16,-12 11-2 16,11 9 1-16,-11 12-1 15,0 10-1-15,0 6 0 16,1 5-1-16,8 3 0 15,1-6-2-15,7 0 0 16,-1-14-1-16,18-6-2 16,-6-23-7-16,24 5-18 15,-15-29-5-15,14 2-1 16,-13-17 1-16</inkml:trace>
  <inkml:trace contextRef="#ctx0" brushRef="#br0" timeOffset="16541.9462">7689 15489 64 0,'-6'-28'37'0,"6"28"2"15,-17-13-1-15,5 29-30 16,-7 6-2-16,4 15-3 15,-5 6-1-15,6 8-1 16,2 4-1-16,3 0 0 16,7-7-1-16,7-8-2 15,7-6-2-15,0-33-21 16,17 0-11-16,-5-26-2 15,12-6-2-15</inkml:trace>
  <inkml:trace contextRef="#ctx0" brushRef="#br0" timeOffset="17195.9836">7767 15179 77 0,'-15'17'42'0,"-10"-3"-2"16,16 16 2-16,-5-13-39 15,14 9-1-15,8-4-1 16,7 1-1-16,7 1 1 15,4 5-1-15,-3 3 1 16,4 4-1-16,-4 4 0 16,-3 5-1-16,-8 5 2 15,-1 0-2-15,-8 0 2 16,1-2-2-16,-4-6 2 15,0-6-2-15,-4-9 2 16,3-9-1-16,1-18 0 16,0 0 1-16,8-27-1 15,-3-2 0-15,3-11 0 16,0-6 1-16,4-10-1 0,3-2 1 15,2 1 0-15,0 4 1 16,2 8-2-16,-1 6 1 16,1 11 0-16,1 9-1 15,1 11 0-15,-2 6 0 16,1 9-1-16,0 6 1 15,0 1-1-15,1 4 1 16,-2 3 0-16,-3 3-1 16,-3 2 1-16,-10 1-1 15,-3 3 1-15,-8 4-2 16,-5-1 2-16,-7 1 0 15,-8-1-1-15,-2-3 1 16,-9-1-1-16,2-5 1 16,-2-5-1-16,4-6 1 0,3-1 0 15,1-3 0-15,6 0-1 16,6 2 1-16,3 7 1 15,6 11 0-15,0 9-1 16,0 16 1-16,1 11-1 16,-1 9 1-16,0 4-1 15,2 2 0-15,0-1 0 16,2-6-3-16,6-6-1 15,-3-26-10-15,16 7-20 16,-15-31-4-16,16-3-3 16,-10-25 1-16</inkml:trace>
  <inkml:trace contextRef="#ctx0" brushRef="#br0" timeOffset="17759.0158">8633 15318 72 0,'-12'-1'41'0,"-5"6"-1"15,5 14 1-15,-7-1-37 16,-1 9-1-16,-3 1-1 15,-1 4 0-15,2 0-1 16,4-1-1-16,7-6 1 16,9-6-2-16,10-9 2 15,11-7-1-15,10-7 1 16,14-7 0-16,0 0 0 15,2-1 0-15,0 3 1 16,-6 9 0-16,-10 8 0 0,-14 12-1 16,-15 11 0-16,-15 8-1 15,-10 5 1-15,-8 7-2 16,-8-2 1-16,1-4-1 15,1-7-2-15,5-15-2 16,19 2-10-16,-9-34-24 16,24 9-2-16,8-40-2 15,11 3 0-15</inkml:trace>
  <inkml:trace contextRef="#ctx0" brushRef="#br0" timeOffset="20812.1904">5925 5217 23 0,'0'0'28'0,"-17"-6"1"15,4 1 2-15,13 5-16 16,-23-8-1-16,23 8-2 15,-17-7-3-15,17 7-2 16,-11-4 1-16,11 4-2 16,0 0 0-16,10 18-1 15,3-5-1-15,4 5-1 16,4 0-1-16,7 5 0 15,8 1-1-15,3-3-1 16,8 3-3-16,-3-8-3 16,15 10-14-16,-9-17-16 15,7 6 0-15,-8-8-1 16,4 4 1-16</inkml:trace>
  <inkml:trace contextRef="#ctx0" brushRef="#br0" timeOffset="21633.2374">6915 5360 58 0,'12'-8'34'15,"-13"-3"-1"-15,1 11 0 16,0-17-23-16,0 17-2 0,-1-10-1 15,1 10-2-15,0 0-1 16,-3 26 0-16,-4 5-2 16,2 13 1-16,-4 14-1 15,0 16 1-15,-4 12 0 16,2 10-1-16,-2 1 1 15,3 4-2-15,4-5 1 16,-1-8-1-16,5-12 1 16,4-13-1-16,3-13-2 15,3-15 2-15,1-12-1 16,1-18 0-16,4-13 1 15,0-12 0-15,0-11-1 16,0-9 1-16,-2-9 1 16,-1-5-1-16,0-5-2 15,-2 2 2-15,4 5-2 0,-1 7 2 16,1 5-3-16,3 14 1 15,4 10-1-15,2 13 2 16,5 8 2-16,-2 12-2 16,3 4 2-16,-3 9-3 15,0 6 3-15,-8 1 0 16,-4 1 0-16,-5 1-2 15,-8 1 0-15,-9-4 1 16,-6 0-2-16,-7-6 1 16,-4-4-2-16,-3-8 0 15,-1-4-2-15,1-13-3 16,8 5-9-16,-4-22-21 15,19 4 0-15,-6-13 0 16,21 6 0-16</inkml:trace>
  <inkml:trace contextRef="#ctx0" brushRef="#br0" timeOffset="22434.2832">7540 5953 106 0,'15'-9'36'0,"-15"9"2"15,0 0-8-15,-19 6-25 16,8 7 0-16,-3 3-2 16,0 9 0-16,-3 9 0 15,0 9-1-15,-1 2-1 16,3 4 1-16,1 2-1 0,8-4 0 15,4-5 0-15,5-8-1 16,9-10 0-16,5-13 0 16,10-12 1-16,5-14-1 15,8-14 0-15,6-10 0 16,3-13 1-16,-1-1-1 15,0-5 1-15,-3 4-1 16,-8 5-1-16,-8 11 1 16,-7 14 1-16,-12 10-1 15,-10 14 1-15,-9 22-1 16,-6 9 0-16,-5 7 0 15,-1 7 2-15,2 3-2 16,0 1 0-16,7-3-1 16,9-5-1-16,3-12-1 0,15-5-2 15,3-17-1-15,12-3-4 16,-2-22-7-16,14 6-20 15,-9-14 0-15,5 2 2 16,-11-14 20-16,6 11 9 16,-10-3 5-16,-5 4 6 15,-2 14 9-15,-15-9 20 16,-1 21 1-16,5-12 0 15,1 23-21-15,-17-4-5 16,8 16-3-16,-4 1-2 16,2 7-1-16,-3 2-1 15,3 4 0-15,-4-2 0 16,5-1 1-16,-2-5-2 0,2-9 0 15,3-3 0-15,1-17 1 16,0 0-2-16,15-6 1 16,4-15 0-16,-1-8-1 15,5-7 1-15,4 1 0 16,0-5 0-16,0 2 0 15,-3 6 0-15,-6 9-1 16,-5 9 1-16,-13 14 0 16,13 8-1-16,-14 11 0 15,-2 10-1-15,0 2 0 16,0 7-2-16,2-1-2 15,7 3-4-15,-2-18-14 16,21 3-15-16,-2-18-1 16,18 1 0-16,-5-17 0 15</inkml:trace>
  <inkml:trace contextRef="#ctx0" brushRef="#br0" timeOffset="22969.3138">8630 6167 113 0,'-19'7'39'0,"-11"-7"0"16,6 16-2-16,-10-3-32 16,5 10-1-16,-2 5-1 15,1 7-1-15,2 3 0 16,4 4 0-16,9-2-1 0,4 1 0 15,8-9 0 1,6-6-1-16,8-11 1 0,7-10-1 16,7-11 1-16,6-10-1 15,0-8 1-15,3-12-1 16,-2-1 0-16,1-2 0 15,-6 1 1-15,-3 3-2 16,-7 9 1-16,-7 11 0 16,-10 15-1-16,0 23 1 15,-9 16-1-15,-5 22 2 16,-7 20-2-16,-2 17 2 15,-6 13-1-15,0 4 1 16,0 0-1-16,4-3-1 16,2-13 2-16,1-16-2 15,4-18 1-15,7-19 0 0,3-24 0 16,8-22 0-16,-7-13 0 15,9-21 1-15,0-17 0 16,2-11 1-16,1-16-2 16,5-9 0-16,0-2 0 15,6 1 0-15,5 4 0 16,-2 2-6-16,12 17-5 15,-10-9-16-15,17 29-11 16,-7-1-3-16,16 10 1 16,-4-1-3-16</inkml:trace>
  <inkml:trace contextRef="#ctx0" brushRef="#br0" timeOffset="24402.3958">13467 9490 47 0,'3'-17'33'0,"-3"17"2"0,0 0 0 16,-10-17-19-16,10 17-3 16,-11 4-3-16,11-4-3 15,-11 7-1-15,11-7-1 16,0 0-2-16,0 0-1 15,26 3-1-15,4-10 0 16,12-5-1-16,10-5-3 16,15 2-3-16,-2-12-28 15,21 3-3-15,-5-7 0 16,4 7-1-16</inkml:trace>
  <inkml:trace contextRef="#ctx0" brushRef="#br0" timeOffset="24980.4288">14671 9206 92 0,'-24'-14'36'0,"-14"3"0"0,5 19 1 16,-12 7-32-16,6 15-2 15,1 5 0-15,6 8 0 16,4 4-2-16,14 6 0 15,11-1 1-15,12-7 0 16,15-11-1-16,12-12 1 16,8-14-1-16,13-16 0 15,3-17 1-15,4-19-1 16,-2-16 0-16,1-14-1 15,-5-10 1-15,-2-3-1 16,-6-6-1-16,-8 5 2 16,-12 6-2-16,-5 11 2 15,-11 15-2-15,-10 17 2 16,-7 19-2-16,-11 25 1 15,-6 23 2-15,-7 21-1 0,1 20 0 16,-2 14 0-16,7 13-1 16,0 3-1-16,12 4 0 15,8-13-3-15,17-5-3 16,3-25-16-16,22 1-14 15,0-28 0-15,16-6-1 16,-5-21 0-16</inkml:trace>
  <inkml:trace contextRef="#ctx0" brushRef="#br0" timeOffset="25386.452">15375 9329 104 0,'-26'17'37'0,"7"13"0"16,-1-10-2-16,11 10-32 15,9-7-1-15,9 1 0 16,10-9 0-16,11-7-1 16,6-9 1-16,7-9-1 15,4-13 0-15,2-5 0 16,-3-10 0-16,-8-4-1 15,-4-3 1-15,-11 0 0 16,-11 0-1-16,-9 4 1 16,-11 9-1-16,-8 5 0 15,-12 11 0-15,-4 12 0 16,-7 8 0-16,0 16 0 15,-1 8 0-15,0 12 1 0,3 7-1 16,8 4 1-16,9 0-1 16,11 0 0-16,12-1 0 15,15-10 0-15,13-8-2 16,13-13-1-16,19-6-4 15,-1-25-21-15,23-1-9 16,-5-18 0-16,7-3-1 16,-11-18 1-16</inkml:trace>
  <inkml:trace contextRef="#ctx0" brushRef="#br0" timeOffset="25590.4637">16144 8971 110 0,'-16'50'36'16,"-12"5"2"-16,9 15-2 15,-3-1-33-15,8 3-1 16,3-6-1-16,7-2-2 16,8-8-2-16,2-16-4 15,18-1-28-15,-6-23-2 16,14-7-1-16,-2-17 0 15</inkml:trace>
  <inkml:trace contextRef="#ctx0" brushRef="#br0" timeOffset="25754.4731">16359 9184 117 0,'-32'-10'38'0,"17"31"1"0,-8-2-2 16,0 11-35-16,6 7-1 15,4-2-2-15,8 11-9 16,-4-11-27-16,16 2-2 15,-1-12 0-15,10-1-3 16</inkml:trace>
  <inkml:trace contextRef="#ctx0" brushRef="#br0" timeOffset="26175.4972">16570 9010 117 0,'-9'-27'40'0,"8"12"1"16,-7-3-1-16,8 18-37 16,0-13-1-16,0 13 0 15,1 21 0-15,0 4 0 16,1 6-1-16,0 8 0 15,0 9 0-15,1 6 0 16,1 0 1-16,1 1-2 16,-3-4 0-16,6-4 0 15,-1-6 0-15,4-8 0 16,-1-10 0-16,0-8 0 15,4-10 0-15,4-11 0 16,0-9 0-16,0-9 0 16,3-11 0-16,-4-9 0 15,3-4 0-15,-4-4 0 0,0 0-2 16,-3 3-1-16,-3 7 0 15,-3 4-6-15,7 23-19 16,-15-7-9-16,1 22-4 16,0 0 2-16,0 0-1 15</inkml:trace>
  <inkml:trace contextRef="#ctx0" brushRef="#br0" timeOffset="27310.5621">16905 9161 119 0,'0'0'38'16,"-10"8"1"-16,12 3-3 15,-2-11-33-15,13 13-1 16,4-10 0-16,8 0-1 15,6-3 0-15,4-5 0 16,3-6-1-16,3-6 1 16,-5 0-1-16,-3-6 0 15,-11 1 0-15,-6-2 0 16,-12 0 0-16,-9 1-1 15,-9 8 1-15,-8 3-1 16,-9 10 1-16,-4 6 0 16,-2 10 0-16,4 8 0 15,-1 5 1-15,8 7 0 0,9 2-1 16,10 2 1-16,14-5 0 15,9-3-1-15,11-5 1 16,8-7 0-16,5-6 0 16,7-9 0-16,-1-4-1 15,4-6 1-15,-9-1 0 16,0-2 0-16,-9 0-1 15,-4 1 0-15,-9 2 0 16,-5 6 0-16,-14 1-1 16,0 17 1-16,-10 4-1 15,-5 2 0-15,-1 9 1 16,0 1 0-16,0 4-1 15,2-5 0-15,5-3 1 16,4-10-1-16,7-8 1 0,9-11 0 16,5-12-1-16,6-10 1 15,3-11 0-15,0-7 0 16,2-7 0-16,-1-1 0 15,-3-3 0-15,-2 5 0 16,-8 6 0-16,-4 10 0 16,-3 6 1-16,0 11-1 15,-6 13 1-15,0 0 0 16,10 8-1-16,0 6 1 15,3-2-1-15,3 3 1 16,6-3-1-16,7-2 0 16,3-5 0-16,-1-3 0 15,0-4 0-15,-3-3 1 16,-3-4-1-16,-1-2 0 15,-7-2 0-15,-3-2 0 0,-4 2 1 16,-10 13-1-16,8-18 0 16,-8 18 0-16,0 0 0 15,-18 15 1-15,7 1-1 16,-1 6 2-16,1 1-2 15,3 1 0-15,2 0 0 16,9-8 0-16,-3-16 0 16,26 12 0-16,1-19 0 15,8-8 0-15,3-7 0 16,8-8 0-16,2 1 0 15,3-2 0-15,-7 7 0 16,-5 6 0-16,-11 11 0 16,-14 12 0-16,-15 20 0 15,-17 20 0-15,-12 17 0 0,-13 16 0 16,-6 16 0-16,-4 8 0 15,2 2 0-15,7-2 0 16,6-10 0-16,10-14 0 16,12-15-2-16,7-22 4 15,8-20-2-15,1-21 0 16,15-12 0-16,-4-15 0 15,3-16 0-15,4-11 0 16,1-11 0-16,1-6-3 16,-1-2 1-16,3-5-2 15,1 13-7-15,-13-9-12 16,15 17-15-16,-10-1-3 15,8 15 0-15,-1 5-1 0</inkml:trace>
  <inkml:trace contextRef="#ctx0" brushRef="#br0" timeOffset="28706.642">19272 8758 102 0,'8'-14'37'16,"-10"-4"0"-16,2 18 0 0,-12-14-33 15,12 14 0-15,-22 7-1 16,8 9 0-16,-2 11 1 15,-1 7-1-15,-5 11 0 16,3 9-1-16,0 11 2 16,0 8-2-16,-1 3 1 15,3-2-2-15,2-9 0 16,3-4 0-16,3-10 0 15,4-11 0-15,2-13-1 16,8-14 2-16,-5-13-2 16,19-12 0-16,-1-11 0 15,1-7 0-15,4-6 0 16,3-4 0-16,2 1 0 15,-2 2 0-15,-1 6 0 0,-6 4 0 16,-2 15 0-16,-3 6 0 16,-3 12 0-16,-5 6-3 15,1 9 1-15,0 0-1 16,4 5-2-16,3-2-1 15,12 1-2-15,0-15-3 16,21 11-11-16,-8-25-15 16,16 6 4-16,-10-23 10 15,13 10 8-15,-14-15 6 16,-1 3 7-16,-10 0 5 15,-14-13 14-15,2 15 15 16,-20-9 0-16,7 19-7 16,-22-14-8-16,14 25-4 15,-29-14-4-15,8 20-1 0,-10 4-2 16,2 16-1-16,-2 4-2 15,2 11 0-15,1 1-2 16,6 5 1-16,9-2-1 16,12-2 1-16,10-6-2 15,13-9 0-15,11-13 0 16,8-12 0-16,7-11 0 15,4-10 0-15,-2-10 0 16,-3-9 0-16,-7-4 0 16,-10-3 0-16,-13-1 0 15,-10 2 0-15,-8 4-2 16,-9 3 0-16,-6 12-1 15,-6 4-1-15,6 6 0 16,0 4-2-16,16 10-1 16,0 0-2-16,9 5-4 0,8-11-10 15,25 17-3-15,-7-16 7 16,23 12 7-16,-7-11 6 15,3 4 4-15,-3-2 4 16,-11-5 6-16,0 12 14 16,-22-20 3-16,5 18-6 15,-25-16-5-15,2 13-3 16,-12-7-3-16,-1 9-2 15,-10-2-1-15,1 6-1 16,-3 5-1-16,1 5 0 16,1 2-2-16,5 2 1 15,6 0-2-15,8 3 1 16,6-5-1-16,11-2 0 15,9-1 0-15,7-2-1 0,1-4 1 16,3 2 0-16,0-1 0 16,-3-1 0-16,-8 5 0 15,-9 3 0-15,-11 3 0 16,-10 2 0-16,-11 4-1 15,-7 1 1-15,-3 1-2 16,-5-2 0-16,5-2-2 16,0-10-3-16,16 6-9 15,-2-24-13-15,30 1-9 16,4-17-1-16,23-2-1 15,5-16 2-15</inkml:trace>
  <inkml:trace contextRef="#ctx0" brushRef="#br0" timeOffset="29059.6621">20633 9114 113 0,'-28'11'39'0,"11"8"1"16,-2-12-1-16,19-7-34 15,10 11-1-15,13-9-2 16,7-7 1-16,7 1-2 15,3-4 1-15,1-4-1 16,-1-4 0-16,-3-2 0 16,-11-3 0-16,-8 4-1 15,-10-5 1-15,-8 2-1 16,-13 7 2-16,-9 6-2 15,-9 10 0-15,-7 11 0 0,-9 13 0 16,4 12 0-16,-2 13 0 16,8 8 0-16,10 1 0 15,16-1 0-15,19-8 0 16,20-8 0-16,26-8-4 15,18-27-12-15,51 3-10 16,9-27-16-16,40-3-1 16,17-10-1-16,41-4 1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3T22:25:38.099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1493 1109 70 0,'0'0'36'0,"0"0"0"15,0 0 1-15,0 0-24 16,0 0-8-16,38-22 0 15,-34 75-3-15,-1 25 3 16,-6 15-2-16,-13-5 1 16,6 16-2-16,1 5-2 15,-2-9 0-15,2-10-2 16,0-12 1-16,0-17-5 15,7-1-10-15,-8-25-22 16,12-10 1-16,-2-25 0 16,0 0-1-16</inkml:trace>
  <inkml:trace contextRef="#ctx0" brushRef="#br0" timeOffset="249.0142">1273 1245 106 0,'0'0'39'15,"-57"-92"1"-15,57 92-3 16,-46-77-33-16,46 77-2 16,-15-57-1-16,15 57 1 15,0 0-1-15,56-38 0 16,-10 34 0-16,9 3-1 15,15-4-3-15,6 4-1 16,6-3-6-16,12 2-28 16,-2 2-3-16,2 1 1 0,-5 0-1 15</inkml:trace>
  <inkml:trace contextRef="#ctx0" brushRef="#br0" timeOffset="632.0359">2104 1514 104 0,'3'38'39'16,"0"-9"1"-16,20-3-3 16,4-9-35-16,16-5 0 15,9-6 0-15,14-6 0 16,5-7 0-16,6-4-1 15,3-7 0-15,-4-2 1 0,-8-1-1 16,-8-2 0-16,-16 0 0 16,-15 0 0-16,-18 0 0 15,-18 4-1-15,-25 6 0 16,-10 5 0-16,-16 11 0 15,-10 7 1-15,-5 12-1 16,-1 9 0-16,4 11 0 16,5 3 1-16,14 4-1 15,17 2 0-15,17-3-1 16,19-7-2-16,22-10 0 15,23-14-4-15,30-12-8 16,11-18-23-16,27-9-2 16,3-16 0-16,18-6 1 15</inkml:trace>
  <inkml:trace contextRef="#ctx0" brushRef="#br0" timeOffset="955.0546">3394 1373 112 0,'-43'-2'39'0,"0"14"2"15,-14 3-3-15,1 1-32 16,3 5-3-16,11 3-1 15,4 2 0-15,10 1-1 16,12 4-1-16,14-6 1 16,13-3-1-16,13-2 0 15,13-6 0-15,8-3 0 16,8-2 0-16,4-3 0 15,-1-1 0-15,-4 2 0 16,-10 2 0-16,-9 5 0 16,-12 4 0-16,-15 8-1 0,-14 2 1 15,-14 8-1-15,-8-1 2 16,-7-1-3-16,2-3 1 15,-2-7-3-15,14-6-2 16,4-27-19-16,32-6-15 16,5-18 1-16,28-9-2 15,4-20 1-15</inkml:trace>
  <inkml:trace contextRef="#ctx0" brushRef="#br0" timeOffset="1165.0666">3842 972 105 0,'26'-90'41'15,"-26"90"0"-15,0 0-1 16,0 0-38-16,10-10 0 16,-34 105-2-16,-8 51 3 15,-4 19-3-15,-12-19-1 16,14-4-2-16,10-20-7 15,19-23-28-15,2-41 0 16,13-13-1-16,-2-25-2 16</inkml:trace>
  <inkml:trace contextRef="#ctx0" brushRef="#br0" timeOffset="1480.0846">3675 1390 114 0,'-12'-20'41'0,"12"20"1"15,0 0-2-15,15 5-38 16,17 11 0-16,12-15-1 16,9-1 1-16,4-1-1 15,3-2 0-15,-3 6-1 16,-4 2 1-16,-9 9 0 15,-5 9-1-15,-14 7 1 16,-9 10-1-16,-13 7 0 16,-9 10 0-16,-8 2 0 15,-2 4-2-15,-4-7 0 16,2-3-2-16,8-9-2 15,-1-22-22-15,25-6-12 0,-1-28 0 16,23-13 0-16,-3-18 0 16</inkml:trace>
  <inkml:trace contextRef="#ctx0" brushRef="#br0" timeOffset="1649.094">4361 1217 111 0,'0'0'40'0,"-24"-81"2"16,24 81-4-16,-33-59-42 15,33 59-15-15,0 0-19 16,0 0-3-16,0 0 5 16,0 0-4-16</inkml:trace>
  <inkml:trace contextRef="#ctx0" brushRef="#br0" timeOffset="2017.1154">4604 1347 114 0,'1'51'41'15,"-18"11"1"-15,-20 1-4 16,2 10-34-16,2-12 0 15,8 0-2-15,2-8 0 16,7-8-2-16,8-10 1 16,9-13 0-16,12-20 0 15,8-20 0-15,9-10 1 16,6-16 0-16,1-8-2 15,2-12 0-15,-39 64 0 16,48-73 0-16,-48 73 0 0,42-76 0 16,-42 76 0-16,42-62 0 15,-42 62 0-15,22-37 0 16,3 11 0-16,-8 22 0 15,-3 14 0-15,-3 17 0 16,1 13 0-16,3 12-2 16,4 1-3-16,3-13-1 15,20-9-3-15,2-21-12 16,25-3-17-16,-10-17-2 15,14-5 3-15,-12-11-1 16</inkml:trace>
  <inkml:trace contextRef="#ctx0" brushRef="#br0" timeOffset="2501.143">5421 1438 124 0,'0'0'39'0,"-6"-43"2"15,-16 26-1-15,-13 15-34 16,-9 12-1-16,-4 15-5 16,0 9 0-16,3 6 0 15,15 5 0-15,10-3 0 16,17-4 0-16,12-7 0 15,12-10 0-15,8-6 0 16,10-11 0-16,6-11 0 16,5-8 0-16,-1-9 0 15,-2-9 0-15,-1-5 0 16,-2-5 0-16,-44 43 0 15,0 0 0-15,56-66 0 16,-56 66 0-16,0 0 0 16,43-45 0-16,-43 45 0 0,20 8 0 15,-30 26 0-15,0 28 0 16,-16 20 0-16,6 25 0 15,-14 9 0-15,3 1 0 16,4-7 0-16,4 0 0 16,4-13 0-16,1-10 0 15,3-22 0-15,-1-14 0 16,0-19 0-16,-3-14 0 15,-4-19 0-15,-1-19 0 16,-5-16 0-16,6-21 0 16,7-10 0-16,11-11 0 15,10 1 0-15,12-5 0 16,13 4 0-16,15-3 0 15,19 13 0-15,-2 0-19 0,25 15-16 16,-9 1-7-16,16 6-1 16,-4-2-2-16</inkml:trace>
  <inkml:trace contextRef="#ctx0" brushRef="#br0" timeOffset="3388.1938">7024 1174 97 0,'0'0'37'15,"0"0"2"-15,40-75-4 16,-40 75-27-16,0 0 0 15,14-74-3-15,-14 74 0 16,0 0-1-16,0 0-2 16,-44-58 0-16,44 58 0 0,-49 15 0 15,13 20-1-15,-37 37-1 16,0 30 1-16,2 20-2 15,2-7 0-15,16 13 0 16,19-3-3-16,12-13-3 16,15-35-9-16,19-6-20 15,-5-26-4-15,17-10 1 16,-2-25 0-16</inkml:trace>
  <inkml:trace contextRef="#ctx0" brushRef="#br0" timeOffset="4187.2395">6486 1524 118 0,'-15'7'39'0,"17"7"1"15,-2-14-2-15,26 15-34 16,16-15-1-16,11-1-1 15,12-6 1-15,8-1-1 16,8-3 0-16,3-4-1 16,-1 1 0-16,-5-1-1 15,-12 4 0-15,-9 1 0 16,-12 5 2-16,-12 2-2 15,-11 3 0-15,-10 6 0 16,-13 4 0-16,-10 10 0 16,-8 5 0-16,-10 5 0 15,-5 9 0-15,-2 6 0 0,0 5 0 16,-1-1 0-16,9-1 0 15,11-3 0-15,14-9 0 16,14-6 0-16,17-13 0 16,11-13 0-16,14-16 0 15,7-12 0-15,3-10 0 16,0-10-2-16,-6-9 0 15,-11-5 2-15,-11 1-1 16,-14-1 0-16,-12 5 1 16,-15 9-1-16,-12 8 2 15,-7 10 0-15,-6 11 0 16,0 13 0-16,0 9 0 15,4 8 1-15,7 9-2 16,10 2 0-16,13 0 0 0,16 0 0 16,12-2 0-16,11-4 0 15,11-2 0-15,5 0 0 16,4-2 0-16,2-2 0 15,-7 1 0-15,-8 3 0 16,-11 6-2-16,-10 5 1 16,-14 1 1-16,-14 2-1 15,-10 2 0-15,-8 2 0 16,-7-4 2-16,-5-2-2 15,1-7 2-15,2-8-1 16,3-9 0-16,8-10 1 16,7-10-1-16,9-9 2 15,11-12 0-15,8-8-2 16,6-4 0-16,10-8 0 0,6 0 0 15,0-3 0-15,2 7 0 16,-6 1 0-16,-1 10 0 16,-36 40-12-16,32-48-19 15,-10 17-10-15,-22 31-2 16,19-27 0-16,10 8-2 15</inkml:trace>
  <inkml:trace contextRef="#ctx0" brushRef="#br0" timeOffset="4805.2746">9701 1194 89 0,'61'-60'37'16,"-61"60"0"-16,0 0 3 16,57-77-33-16,-57 77-1 15,0 0 0-15,10-61-2 16,-10 61 0-16,0 0-1 15,0 0 1-15,-80-17-1 16,80 17-1-16,-57 32 0 16,-36 32-1-16,-10 15 0 15,8 17 0-15,-4-8-1 16,22 7-1-16,14-1 0 0,29-4 0 15,45-38-2-15,28-13 2 16,24-18-3-16,20-16-1 16,24-4-5-16,0-17-19 15,24 0-9-15,-9-13 0 16,0 3-1-16,-20-6 1 15</inkml:trace>
  <inkml:trace contextRef="#ctx0" brushRef="#br0" timeOffset="5542.317">10130 1452 103 0,'-34'-4'39'0,"-4"-4"0"16,10 6 0 0,-8 0-33-16,11-1-1 0,-1 5-1 15,2 8-1-15,-4 9-2 16,-1 10 1-16,-4 8-1 15,0 9 0-15,-4 5 0 16,6 3-1-16,3-4 1 16,8-1-1-16,11-8 1 15,14-11-1-15,11-13 0 16,15-13 0-16,13-15 1 15,12-11 0-15,9-7 0 16,1-11 0-16,1-6-1 16,-4-4 1-16,-7 0 0 15,-7-1-1-15,-12 6 1 16,-11 7-1-16,-13 4 0 15,-9 11 0-15,-9 13 0 0,-10 13 0 16,-7 14 0-16,-4 13 0 16,-5 5 0-16,3 8 0 15,4 2 0-15,12 1 0 16,14-8-1-16,12-7 2 15,19-15-2-15,17-10 1 16,14-8 0-16,8-10 1 16,7-4-1-16,-2-10 0 15,-7-1 2-15,-8 1-2 16,-11 5 0-16,-14 1 0 15,-15 11 0-15,-22 9 0 16,0 0 0-16,-17 20 0 16,-10 5 0-16,-6 8 0 0,-1 4-2 15,-3 3 1-15,7 1 1 16,3-5-1-16,10-5 1 15,8-7-1-15,9-9 2 16,10-10-1-16,9-12 1 16,6-12 0-16,5-7-1 15,1-9 2-15,3-6-2 16,-2-8 0-16,-1-3 0 15,-6 4 0-15,-5 3 0 16,-5 7 0-16,-4 7 0 16,-3 5 0-16,2 10 0 15,0 7 0-15,9 5 0 16,-2 5-6-16,12 4-4 15,-3-13-10-15,27 6-11 0,-13-7-9 16,17-3-1-16,-57 12 0 16,58-24 3-16</inkml:trace>
  <inkml:trace contextRef="#ctx0" brushRef="#br0" timeOffset="6679.382">11430 924 98 0,'0'0'41'16,"7"-72"-1"-16,-7 72 1 15,0 0-30-15,0 0-6 16,0 0 0-16,-40 8-2 16,17 80-1-16,3 33 1 15,0 12-2-15,-2-2 1 16,0-9-1-16,9-6-1 0,-3-28-1 15,7-18 0-15,-2-21 1 16,6-13 0-16,1-15 0 16,4-21 1-16,7-11-1 15,5-15 1-15,4-12 1 16,4-14-2-16,2-8 0 15,3-10 0-15,-25 70 0 16,30-69 0-16,-30 69 0 16,29-64 0-16,-29 64 0 15,32-44 0-15,-3 4 0 16,10 20 0-16,-7 14 0 15,9 20 0-15,-12 8 0 16,5 16 0-16,-6 5 0 16,-12 4 0-16,-9-3 0 0,-14 2 0 15,-12 0 0-15,-12-1-2 16,-12-2 1-16,-5-2 0 15,-5-7 0-15,-1-3-1 16,9-10 0-16,7-10-2 16,17-11-1-16,16-14-3 15,29-8-10-15,1-18-9 16,33 4-10-16,-5-13 0 15,19 1-2-15,-6-1 2 16,10 5 31-16,-11 11 9 16,-17 1 12-16,-1 16 10 15,-24-1 10-15,1 10 2 16,-24 7 4-16,0 0-2 15,-12 8-28-15,-3 4-6 0,-5 5-2 16,-3 7 0-16,-2 5-2 16,-2 9 1-16,4 5-2 15,2 3 1-15,5-2-1 16,8 1 0-16,6-8 1 15,10-5-1-15,11-10 0 16,11-13 0-16,8-14-1 16,6-12 1-16,6-8-1 15,-1-10 0-15,-1-8-1 16,-5-6 0-16,-10-4 1 15,-9 0-1-15,-10 4 1 16,-12 6 1-16,-4 3 0 16,-8 10 1-16,-3 7 0 15,-1 9 1-15,2 11-1 16,12 3 1-16,-7 14 0 0,16 1-1 15,6 2 0-15,8 0 0 16,5 3 0-16,7 0-1 16,4-2 1-16,-3 3-1 15,0-2 2-15,-8 2-2 16,-4 0 0-16,-9 4 0 15,-15 2 0-15,-7 5 0 16,-14 2 0-16,-5 0 0 16,-6-2 0-16,0 0 0 15,3-7 0-15,3-5 0 16,13-12 0-16,13-8 0 15,22-27 0-15,12-2 0 0,12-6 0 16,9-9 0-16,3-2 0 16,4-1 0-16,-5 6 0 15,-8 9 0-15,-13 12 0 16,-9 12 0-16,-13 14 0 15,-9 12 0-15,-10 11 0 16,-5 7 0-16,5 6-9 16,-9-5-9-16,24 6-6 15,-16-18-6-15,30-2-10 16,4-11-4-16,25-7 0 15,13-13 2-15</inkml:trace>
  <inkml:trace contextRef="#ctx0" brushRef="#br0" timeOffset="7276.4162">13744 1146 93 0,'6'-57'39'15,"-6"57"1"-15,0 0-3 16,13-68-31-16,-13 68-2 0,0 0 2 15,0 0-3-15,9 17 0 16,-16 46-2-16,0 28 1 16,-5 17-2-16,-5-6 0 15,3 14 0-15,7 6-3 16,3-9 1-16,1-37-2 15,13-13-4-15,-13-28-17 16,19-7-14-16,-16-28 2 16,25 0-3-16,-16-26 2 15</inkml:trace>
  <inkml:trace contextRef="#ctx0" brushRef="#br0" timeOffset="7596.4345">13740 1272 83 0,'-11'-49'41'0,"2"2"-4"0,9 47 4 15,-8-107-13-15,8 107-25 16,9-82-2-16,-9 82 1 16,38-56-1-16,-38 56 1 15,62-22-1-15,-62 22 1 16,78 27-1-16,-78-27-1 15,57 51 2-15,30 29-2 16,1 18 0-16,-21 11 0 16,-30-5 0-16,-32 12-1 15,-31 8 0-15,-30-10 0 16,-16-22 0-16,-6-16 2 15,0-9-3-15,5-16 2 0,11-18-4 16,16-15-1-16,9-22-6 16,39-7-24-16,4-19-4 15,31-11 0-15,7-21-2 16</inkml:trace>
  <inkml:trace contextRef="#ctx0" brushRef="#br0" timeOffset="7813.4469">14535 1347 106 0,'-10'32'39'16,"-10"0"1"-16,2 12-2 16,-3 7-35-16,-2 9-1 15,-4 6 0-15,5-1-2 16,2 2 1-16,5-7-3 0,12-7 0 15,5-9-4-15,19-7-17 16,-4-24-15-16,20-9-2 16,-3-16 1-16,11-10 0 15</inkml:trace>
  <inkml:trace contextRef="#ctx0" brushRef="#br0" timeOffset="7979.4564">14645 1259 113 0,'0'0'40'15,"-31"-76"0"-15,31 76-2 16,-18-77-42-16,18 77-5 16,0 0-28-16,-2-65-3 0,2 65 1 15,0 0-1-15</inkml:trace>
  <inkml:trace contextRef="#ctx0" brushRef="#br0" timeOffset="8316.4754">15021 1309 107 0,'-12'44'39'0,"-19"3"2"15,-17 0-1-15,9 3-35 16,-2 3 0-16,11 3-3 16,5 1 1-16,11 0-1 15,10-6 0-15,21-7-1 16,12-14 0-16,18-10-1 15,15-16 1-15,9-15 0 16,6-15-1-16,3-14 1 0,-8-5-1 16,-10-13 1-16,-12-4-3 15,-20-8 1-15,-30 70 0 16,12-69-1-16,-12 69 0 15,-19-68-1-15,19 68 1 16,-32-52-1-16,32 52 0 16,0 0-2-16,-69-72-9 15,69 72-15-15,0 0-9 16,-30-33 0-16,52 32-2 15,-22 1 1-15</inkml:trace>
  <inkml:trace contextRef="#ctx0" brushRef="#br0" timeOffset="8528.4877">15982 1259 110 0,'9'31'39'0,"-32"17"2"15,-40 13-3-15,-20 21-37 16,-9 9 0-16,11-5-1 15,26-11-1-15,9-10-2 16,17-8-4-16,3-22-24 16,26-8-8-16,0-27 1 15,26-2-2-15</inkml:trace>
  <inkml:trace contextRef="#ctx0" brushRef="#br0" timeOffset="8729.4993">15620 1410 118 0,'-14'-23'41'0,"-7"11"1"16,14 25-1-16,7 6-36 15,7 10-1-15,13 3-3 16,13 1 0-16,12 4-2 16,13-4 0-16,15-2-1 15,5-8-2-15,9-5-1 16,-3-11-3-16,9-1-11 15,-19-16-17-15,8-7-3 16,-17-10 0-16,-2-7 0 16</inkml:trace>
  <inkml:trace contextRef="#ctx0" brushRef="#br0" timeOffset="8909.5096">16573 1369 117 0,'0'0'40'0,"1"-62"-1"16,-23 57-8-16,-9 19-26 16,-9 23-2-16,-6 11 0 15,-3 13-1-15,10 19-1 16,1-1-1-16,19-5-2 15,9-7 0-15,10-15-5 16,20-7-19-16,-3-22-13 16,15-9-2-16,-3-23 0 15,14-10 1-15</inkml:trace>
  <inkml:trace contextRef="#ctx0" brushRef="#br0" timeOffset="9060.5182">16596 1249 110 0,'-17'-87'38'15,"17"87"-1"-15,-13-92-8 16,13 92-67-16,0 0-2 16,0-64 2-16,0 64-1 15</inkml:trace>
  <inkml:trace contextRef="#ctx0" brushRef="#br0" timeOffset="9495.5431">17275 1421 115 0,'-28'-1'41'0,"-22"-1"1"16,6 13-3-16,-14 3-35 0,-2 11 0 16,-6 8-1-16,2 12 0 15,4 7-1-15,9 4 0 16,15-2-2-16,17-3 0 15,22-10 0-15,18-10 0 16,21-15 0-16,19-17 0 16,11-21 0-16,12-12 0 15,4-14 0-15,3-16 0 16,-91 64 0-16,90-83 0 15,-48 32 0-15,1-4 0 16,-4 1 0-16,4-1 0 16,-14 3 0-16,3 1 0 15,-32 51 0-15,44-75 0 0,-44 75 0 16,11-66 0-16,-31 47 0 15,0 30 0-15,-10 29 0 16,0 40 0-16,-17 11 0 16,13 11-5-16,11 1-5 15,18-25-7-15,34-15-9 16,-10-25-8-16,24-4-7 15,-7-16-3-15,12-8 4 16</inkml:trace>
  <inkml:trace contextRef="#ctx0" brushRef="#br0" timeOffset="9886.5654">17755 1576 102 0,'-12'20'41'15,"-1"-5"0"-15,21 5-1 16,9-14-35-16,9-1-2 15,8-5 1-15,9-3-2 16,5-9 0-16,7-6 0 16,-3-9-1-16,-2-10 0 15,-50 37 0-15,47-48 0 16,-47 48 1-16,38-67-2 15,-38 67 3-15,29-62-3 16,-29 62 2-16,3-57 0 16,-3 57-2-16,-22-17 0 15,-20 10 0-15,1 23 0 16,-18 14 0-16,12 24 0 0,-11 21 0 15,15 15 0-15,12-5 0 16,31-23 0-16,18-17-2 16,17-15-3-16,26-3-9 15,1-26-6-15,31 7-8 16,-16-20-9-16,27 6-5 15,-5-7-2-15,5 5 2 16</inkml:trace>
  <inkml:trace contextRef="#ctx0" brushRef="#br0" timeOffset="10015.5728">18805 1860 118 0,'-37'8'43'16,"8"2"0"-16,-4-11-4 16,1-11-53-16,32 12-19 0,-19-19-9 15,19 19-2-15,4-19-2 16</inkml:trace>
  <inkml:trace contextRef="#ctx0" brushRef="#br1" timeOffset="14639.8373">1760 2324 43 0,'0'0'28'15,"-13"-7"2"-15,13 7-1 16,0 0-18-16,0 0-4 15,0 0-2-15,17-3-1 16,-1 1-1-16,13 3 1 16,6-4 0-16,9-1 0 15,7 0-2-15,10 0 0 16,8-3-1-16,8 4 0 15,3 1-1-15,7-1 1 16,7 2-1-16,5 1 0 0,12-1 0 16,6-1 0-1,11-3 0-15,13-2 0 0,8-4 0 16,7-1 0-16,9-4 0 15,7-3 2-15,5 3-2 16,5 2 2-16,-1 3-2 16,3 3 2-16,2 0-1 15,-2 2 1-15,5 5-1 16,-1 1 0-16,6-2 0 15,4-1-1-15,6 1 1 16,4-3 0-16,7 2 0 16,8-2-1-16,1 1 0 15,3 0 0-15,2 1 0 16,4 2-1-16,-2-2 0 15,0 2 0-15,1 0 1 0,-3-1-1 16,2-3 1-16,6 0-1 16,0-1 1-16,0-4 0 15,7 3 0-15,2 0 0 16,0 2 0-16,3 1 0 15,-3 2 0-15,-3 3 0 16,-4 3 0-16,-4 0-1 16,-10 2 2-16,0 3-2 15,-4 4 1-15,-8-1-1 16,-1 1 1-16,4 0-1 15,-2-2 2-15,2 2-2 16,1-1 1-16,-1-2 0 16,-4-4 1-16,1-2 0 15,1 2-1-15,-10-2 1 0,-5-1-1 16,-1-1 1-16,-3 0-1 15,-5-1 1-15,-2 0-1 16,-3-1 0-16,-4-2 0 16,-1-2 0-16,-2 2 0 15,-6-3-1-15,-7-1 1 16,-1 3-1-16,-7-3 1 15,-6 0 0-15,-9 2-1 16,-8-2 1-16,-8-1 0 16,-2 2 0-16,-4-3 0 15,-11-1 1-15,-8 0-1 16,-4 0 2-16,-10-1-2 15,-6 2 1-15,-11-1 0 16,-7 2 0-16,-10 4-1 0,-9 1 0 16,-8 0 0-16,-7 1 0 15,-6 1 0-15,-5 0 0 16,-6 1-1-16,-12-1-3 15,14 8-22-15,-14-8-9 16,0 0 0-16,-10-12-2 16</inkml:trace>
  <inkml:trace contextRef="#ctx0" brushRef="#br2" timeOffset="18715.0704">1244 3190 91 0,'2'-34'37'16,"-9"-3"-1"-16,6 14 2 15,-14-3-34-15,7 10 0 16,-4 2 0-16,12 14-1 15,-15 1-1-15,9 23 1 16,-2 16-2-16,3 20 1 16,-5 16-2-16,6 14-1 15,-8 11 1-15,2 6 0 16,-1 1 0-16,1-11-2 15,6-11-2-15,-2-23-3 16,17-8-20-16,-5-33-10 16,16-12 0-16,-6-31-2 15,12-10 1-15</inkml:trace>
  <inkml:trace contextRef="#ctx0" brushRef="#br2" timeOffset="18932.0828">820 3095 112 0,'-58'-11'39'15,"16"15"1"-15,2-2-2 16,10 4-35-16,30-6-1 16,16 1-1-16,22-5 0 15,21-5-1-15,22-2 0 16,18 0-1-16,15-2-1 15,7-2-4-15,12 14-5 16,-14-6-24-16,6 15-4 16,-20 0 1-16,-12 15-2 0</inkml:trace>
  <inkml:trace contextRef="#ctx0" brushRef="#br2" timeOffset="19249.101">1865 3453 102 0,'-33'36'37'16,"-7"-9"2"-16,7 14-2 15,-5-8-32-15,11 14-1 16,8-3-1-16,8 3-1 16,11-1 1-16,13-2 0 15,13-10-1-15,16-15 0 16,14-12 0-16,9-17 0 15,3-13-1-15,4-20 0 0,-5-10 0 16,-8-13-1-16,-17-6 1 16,-18-6-1-16,-21 3 0 15,-22 7-1-15,-21 9 0 16,-22 20 0-16,-12 22-2 15,-13 18-1-15,3 31-14 16,-6 4-19-16,21 21-4 16,10-5 0-16,28 7-2 15</inkml:trace>
  <inkml:trace contextRef="#ctx0" brushRef="#br2" timeOffset="25511.4591">3397 2953 77 0,'15'-29'35'15,"-4"-1"0"-15,0 11 2 16,-6-2-33-16,-5 21 1 16,0 0-1-16,3 20 0 15,-9 15 0-15,1 23 0 16,-6 12-2-16,1 16-1 15,0 11-1-15,-1 4-1 16,3-1 1-16,-1-6-3 0,6-2-4 16,-7-22-11-16,12-2-19 15,-4-21 1-15,8-8-1 16,-3-23 1-16</inkml:trace>
  <inkml:trace contextRef="#ctx0" brushRef="#br2" timeOffset="25714.4708">3189 3479 96 0,'-15'-6'39'0,"1"-1"-1"16,14 7 0-16,9 13-34 15,6-1-2-15,9-4-1 16,16 0 0-16,7 1-1 0,9-4-3 15,12 7-8-15,1-16-27 16,9 6 1-16,-6-11-2 16,4 3 1-16</inkml:trace>
  <inkml:trace contextRef="#ctx0" brushRef="#br2" timeOffset="26067.491">3833 3481 98 0,'-30'8'38'0,"12"9"1"15,2-11-2-15,16-6-35 16,11 13 0-16,8-8 0 16,14-4-1-16,10-1 1 0,9-6-1 15,4-4 0-15,1-5-1 16,0-2 1-16,-4-7-1 15,-10 0 0-15,-9-2 0 16,-12-1 0-16,-15 4 0 16,-13 6 0-16,-14 8 0 15,-10 9 1-15,-12 10-1 16,-6 15 0-16,-7 12 1 15,2 11-1-15,1 8 2 16,4 4-2-16,14 0 0 16,9-4-1-16,18-5-1 15,18-16-5-15,30-8-27 16,8-24-4-16,23-7-1 15,4-21-1-15</inkml:trace>
  <inkml:trace contextRef="#ctx0" brushRef="#br2" timeOffset="26367.5081">4628 3435 103 0,'-47'12'39'0,"4"14"1"16,-11-7-2-16,13-2-35 15,-2 3 0-15,12 4-1 16,9-6 0-16,16 2-1 15,12-3 0-15,15-2 0 16,15 0-1-16,10 0 1 16,11 2-1-16,4-2 0 0,-4 4 0 15,0-1 0-15,-12 2 0 16,-10 3 0-16,-15 0-1 15,-15 1 1-15,-12 1-1 16,-11-5-1-16,-4 0-1 16,-7-10-3-16,12 4-25 15,-10-25-8-15,19-3-1 16,4-21 0-16</inkml:trace>
  <inkml:trace contextRef="#ctx0" brushRef="#br2" timeOffset="26592.521">5348 2730 112 0,'-22'51'40'15,"-14"7"-2"-15,5 29-5 16,-4 5-32-16,1 13 1 15,3 4-1-15,2 7-2 16,6-7 0-16,0-5-6 16,17 0-28-16,-8-24-4 15,11-9 1-15,-3-24-3 16</inkml:trace>
  <inkml:trace contextRef="#ctx0" brushRef="#br2" timeOffset="26780.5317">4988 3338 120 0,'0'0'42'0,"10"3"0"16,15 12-1-16,6-10-41 15,7-7-3-15,28 10-24 16,0-18-12-16,20 5-3 15,4-12 0-15,18 7-1 16</inkml:trace>
  <inkml:trace contextRef="#ctx0" brushRef="#br2" timeOffset="27306.5618">7012 2923 89 0,'-31'-33'35'0,"-14"-1"1"15,-1 16 1-15,-18-2-29 16,11 20 0-16,-4 12-2 16,7 18-2-16,2 15 0 15,4 23-1-15,3 18-1 16,3 17-1-16,5 11 0 15,7 7-2-15,1 1 1 16,10-4-3-16,6-11 0 16,6-20-3-16,12-10-11 0,0-39-21 15,16-9 0-15,-7-30 0 16,10-12-1-16</inkml:trace>
  <inkml:trace contextRef="#ctx0" brushRef="#br2" timeOffset="28027.6031">6240 3473 107 0,'-19'-2'40'16,"6"-4"-2"-16,26 14 1 16,8-11-35-16,29 3-1 15,17-2 0-15,16-2-2 16,12-3 1-16,10 0-1 15,2-1 0-15,-7 1 0 16,-7 4-1-16,-13 4 0 0,-16 4 0 16,-17 5 0-16,-16 3 1 15,-14 5-1-15,-19 3 0 16,-10 4-1-16,-15 4 2 15,-9 4-2-15,-8 5 2 16,-4 1-2-16,1 0 2 16,3 1-1-16,11-2 0 15,8-2 0-15,21-8 0 16,14-8 0-16,21-14 1 15,13-9-1-15,13-12 0 16,8-10-1-16,-2-8 2 16,3-10-2-16,-11 0 1 15,-13-6 0-15,-14 2 0 16,-14 4 0-16,-17 3 0 0,-11 7 1 15,-7 7-2-15,-10 11 2 16,2 7-1-16,-2 8 0 16,5 9 1-16,10 6-1 15,8 7 0-15,9 5 0 16,12-1 0-16,9-1 0 15,8 3 0-15,8-1-1 16,2 0 2-16,-1 0-2 16,-3 2 1-16,-6 0 0 15,-8 0-1-15,-8 4 2 16,-9-3-1-16,-10-3-1 15,-9-1 1-15,-1-4 0 16,-2-6 0-16,2-7 0 16,0-7 0-16,15-2 0 15,-5-22-1-15,15-1 2 0,9-8-1 16,6-7 1-16,8-8-1 15,6-2 2-15,4-7-1 16,-1 5 0-16,-3 0 0 16,-4 4-1-16,-3 9-3 15,-8 1-3-15,6 25-21 16,-21-10-11-16,10 20-2 15,-9-7-1-15,18 14-1 16</inkml:trace>
  <inkml:trace contextRef="#ctx0" brushRef="#br2" timeOffset="28598.6357">9280 3025 79 0,'-13'-16'37'0,"-20"-1"0"15,-5 15 0-15,-20 0-26 16,2 16-3-16,-14 5-1 15,4 20-2-15,-5 13-1 16,2 16 0-16,2 8-1 0,10 12-1 16,9 3-1-16,14 4-1 15,13-4 0-15,17-12-2 16,21-8-1-16,15-20-3 15,24-9-6-15,3-29-24 16,26-6-3-16,3-23 1 16,13-4-2-16</inkml:trace>
  <inkml:trace contextRef="#ctx0" brushRef="#br2" timeOffset="29318.6769">9456 3504 96 0,'-57'18'38'16,"-14"-3"1"-16,5 15-1 0,-4-5-29 15,9 10-3-15,3-2-2 16,13 3-1-16,12 0-1 16,15-2 0-16,16-3-2 15,16-2 1-15,15-8-1 16,17-7 0-16,12-7 0 15,9-6-1-15,3-9 1 16,2-8 0-16,-2-5-1 16,-5-8 0-16,-10-1 0 15,-11-2 0-15,-12-1 1 16,-9 0-1-16,-10 3 1 15,-5 5 0-15,-6 4-1 16,-9 8 1-16,7 13 0 16,-23 3 1-16,8 13-1 15,0 4 0-15,4 8 0 0,-1 3 0 16,9 3 1-16,5-4-2 15,9-5 1-15,10-7 0 16,8-6 0-16,7-10 0 16,8-7 0-16,3-8-1 15,2-4 1-15,1-6 0 16,-6 1 0-16,-1-3 1 15,-9 7-1-15,-7 2 0 16,-8 4 0-16,-10 8 1 16,-9 4-1-16,-8 17 0 15,-7 3 0-15,-8 7 1 16,-1 6-1-16,-4 2 0 15,2 1 0-15,3-5 0 0,8-3 0 16,8-10 1-16,7-18-1 16,12 1 0-16,9-17 1 15,7-9-1-15,7-6 1 16,1-6 0-16,1-2-1 15,-3-3 1-15,-5 5-1 16,-4 5 1-16,-6 8-1 16,-8 4 0-16,-4 6 0 15,-7 14 0-15,15-10 0 16,-3 9-1-16,6 2-1 15,7-5 0-15,11 1-3 16,3-12-4-16,27 8-19 16,-13-24-10-16,20 6 0 15,-11-22-2-15,10 4 2 0</inkml:trace>
  <inkml:trace contextRef="#ctx0" brushRef="#br2" timeOffset="29802.7046">10816 2712 98 0,'-22'12'40'15,"-11"10"-1"-15,14 24 1 16,-10 8-36-16,8 22 1 16,-2 11-2-16,3 14 1 15,-2 9-1-15,3 1-1 16,1-4 0-16,0-4-1 15,3-10 0-15,3-14 0 16,1-17-1-16,5-15 0 0,2-15 0 16,5-16 0-16,-1-16 0 15,17-15 0-15,-2-13 0 16,4-10-1-16,4-9 0 15,0-6 1-15,3-8 0 16,4 1 0-16,-1 7-1 16,-1 10 1-16,-2 9-1 15,2 10 2-15,-1 18-1 16,-3 10 0-16,-1 13-1 15,-3 12 1-15,-2 7 1 16,-6 3-2-16,-3 4 2 16,-8 0-2-16,-6 0 2 15,-12-1-2-15,-8-2 2 16,-10-4-1-16,-7-5 0 0,-3-4 0 15,-4-9-1-15,3-5-1 16,6-9-1-16,6-14-5 16,34 10-16-16,-4-35-13 15,34 11-2-15,6-15 0 16,23 6-1-16</inkml:trace>
  <inkml:trace contextRef="#ctx0" brushRef="#br2" timeOffset="30431.7406">11382 3447 98 0,'-9'-3'38'0,"-13"14"2"16,-20-7-1-16,5 17-26 16,-13-1-7-16,3 10-2 15,-3 6-1-15,6 4 0 0,8 5-1 16,7 4-1-16,12-2 0 15,11-2 0-15,14-5 0 16,12-10-1-16,11-5 0 16,3-12 0-16,7-10 0 15,2-10-1-15,-1-10 1 16,-3-8-1-16,-5-9 0 15,-4-4 0-15,-5-2 0 16,-3-3 0-16,-3 2 0 16,-3 3 0-16,-2 4 1 15,0 8 0-15,-2 4 0 16,0 7 1-16,2 6-1 0,1 5 0 15,3 5 1 1,1 3-1-16,2 3 0 0,1 0 1 16,1 2 0-16,1 5-1 15,-6 1 1-15,-2 3 0 16,-6 3 0-16,-3 7 0 15,-11 2-1-15,-5 3 1 16,-6 4 0-16,-4-3-1 16,-4-1 0-16,3-3 0 15,4-8 0-15,6-10 1 16,10-12-1-16,10-15 0 15,11-9 0-15,10-10 2 16,5-7-2-16,6-3 0 16,1-3 0-16,-4 7 0 15,-5 5 0-15,-6 10 0 16,-10 10 0-16,-8 15 0 0,-6 11 0 15,-9 9 0-15,-3 10 0 16,-2 2-4-16,4 9-2 16,1-10-6-16,24 15-13 15,-5-29-8-15,32 10-8 16,6-22-1-16,29 2-1 15</inkml:trace>
  <inkml:trace contextRef="#ctx0" brushRef="#br2" timeOffset="30934.7694">12754 2937 69 0,'-1'-10'38'15,"1"10"-1"-15,0 0 1 16,-6 29-11-16,2-11-24 15,3 19 1-15,0 12-1 16,-1 16 0-16,-4 12 0 16,2 13-1-16,-4 6-1 15,0 0 0-15,0-3-2 16,0-9-1-16,4-8-3 15,0-26-11-15,12-3-22 16,-5-28 1-16,15-8-1 16,-8-25-1-16</inkml:trace>
  <inkml:trace contextRef="#ctx0" brushRef="#br2" timeOffset="31264.7882">12658 2976 105 0,'-17'-17'38'0,"17"17"1"15,0 0-1-15,39 2-34 16,1 6-2-16,20 3 0 16,16 4 0-16,8 3 0 15,5 4-1-15,-2 6 0 16,-3 8 0-16,-15 7-1 15,-14 8 1-15,-22 8-1 16,-21 4 1-16,-20 9-2 0,-21 0 2 16,-18 2-1-16,-17 0 0 15,-11-5 0-15,-3-2 0 16,-1-13 0-16,8-8-2 15,11-13 1-15,18-13-4 16,16-24-7-16,40-3-25 16,10-26-1-16,30-6-1 15,8-19-2-15</inkml:trace>
  <inkml:trace contextRef="#ctx0" brushRef="#br2" timeOffset="31472.8001">13605 3306 107 0,'-21'35'39'0,"-16"-2"1"0,4 19-2 15,-11-1-33-15,10 3-2 16,2 1-1-16,8 1-1 16,9-2-1-16,6-8-2 15,13-2-4-15,-1-27-18 16,24 6-15-16,-4-25 0 15,22-4 0-15,-9-20-2 16</inkml:trace>
  <inkml:trace contextRef="#ctx0" brushRef="#br2" timeOffset="31603.8076">13658 3066 101 0,'-27'-33'37'0,"13"21"-1"0,3 10-5 15,11 2-58-15,15 13-11 16,5-3 1-16,23 12-2 15</inkml:trace>
  <inkml:trace contextRef="#ctx0" brushRef="#br2" timeOffset="31948.8274">14119 3396 113 0,'-37'33'41'0,"-14"-7"1"15,7 13-2-15,-5-4-34 16,6 4-3-16,6 1 0 15,14 2-1-15,12-1 0 0,13-4-1 16,16-8-1-16,15-9 2 16,13-9-2-16,3-10 0 15,7-12 0-15,1-10 0 16,-2-10 0-16,-7-6 0 15,-10-7 0-15,-9-1 0 16,-12-2-2-16,-8-4 0 16,-8 5 0-16,-6 2 0 15,-4 11-2-15,-4 4 1 16,4 10-1-16,2 7-3 15,7 12-11-15,0 0-14 16,29 26-6-16,-10-14-1 16,22 9 0-16</inkml:trace>
  <inkml:trace contextRef="#ctx0" brushRef="#br2" timeOffset="32182.8407">14871 3340 102 0,'0'0'40'0,"-11"-4"0"16,-9 21 0-16,-18 1-32 15,-5 12-6-15,-7 11 1 16,-5 10-2-16,-7 7 1 16,-3 3-1-16,7 1 0 15,6-6-2-15,7-3 0 16,8-11-1-16,17-11-3 15,9-19-5-15,27-3-22 16,-6-29-7-16,20 1 0 0,-8-21-1 16</inkml:trace>
  <inkml:trace contextRef="#ctx0" brushRef="#br2" timeOffset="32369.8514">14487 3459 100 0,'3'-21'39'16,"-9"-1"1"-16,6 22 0 16,0 0-29-16,12 24-6 15,4-3-1-15,9 9-2 16,3 2-1-16,8-1 0 15,4 1-2-15,3-4-1 16,4 0-1-16,-5-11-5 16,15 11-21-16,-17-27-11 15,9 3 0-15,-11-19 0 0,8 2 1 16</inkml:trace>
  <inkml:trace contextRef="#ctx0" brushRef="#br2" timeOffset="32574.8632">15225 3311 86 0,'-10'11'39'0,"-14"8"0"15,2 24 1-15,-12-3-14 16,5 16-22-16,-1 3-1 16,7 2-1-16,10-3 0 15,5-6-2-15,12-12-1 16,7-15-4-16,21 0-16 15,-7-35-16-15,20-1-4 16,-5-25 1-16,8-3-1 16</inkml:trace>
  <inkml:trace contextRef="#ctx0" brushRef="#br2" timeOffset="32707.8708">15384 2920 74 0,'-10'15'26'0,"1"1"-25"16,8 4 0-16,5 5-13 15,15 5-26-15</inkml:trace>
  <inkml:trace contextRef="#ctx0" brushRef="#br2" timeOffset="33126.8947">15864 3428 112 0,'-63'7'41'16,"7"13"1"-16,-11-7-2 15,11 13-35-15,0 5-1 16,9 10-1-16,10 2 1 16,10 6-2-16,17-7 0 15,13-2-2-15,16-9 0 16,14-14 0-16,12-15 0 15,12-15 0-15,12-17 0 16,5-17 0-16,1-13 0 16,1-12 0-16,-3-10 0 15,-3-9 0-15,-7-3 0 0,-6 5 0 16,-10 3 0-16,-11 16-2 15,-15 16 2-15,-13 19-1 16,-8 35 0-16,-29 7 1 16,-10 37-1-16,-14 18 2 15,-6 19-2-15,-2 4 1 16,7 7-1-16,7-5-3 15,21 3-8-15,2-26-13 16,38 2-12-16,5-28-4 16,22-4 0-16,2-25-1 15</inkml:trace>
  <inkml:trace contextRef="#ctx0" brushRef="#br2" timeOffset="33503.9163">16293 3546 105 0,'-8'20'40'0,"8"-20"1"16,4 21-2-16,-4-21-32 16,37 9-3-16,0-15-3 15,7-3 1-15,3-8-2 16,0-2 1-16,1-7-1 15,-9-2 0-15,-7-7 0 16,-3-2 0-16,-11-3 0 16,-9 2 0-16,-9 0 2 15,-9 9-1-15,-12 8 0 16,-9 14 1-16,-8 15 0 15,-6 18 0-15,-6 14 0 0,-2 12 1 16,4 7-3-16,5 2 0 16,14-2 0-16,11-5 0 15,13-6 0-15,13-16-7 16,25 1-10-16,-4-30-12 15,27 6-13-15,-2-19 0 16,20-1-2-16,-7-17 2 16</inkml:trace>
  <inkml:trace contextRef="#ctx0" brushRef="#br2" timeOffset="34344.9644">17942 3278 96 0,'0'0'36'0,"-19"-8"2"16,-9-9-8-16,-1 16-24 15,-8-4-1-15,-2 8 1 16,-9 1-1-16,0 11 0 15,-6 4-1-15,5 7 0 16,1 8-1-16,6 4 1 16,6 4-2-16,12 1-1 15,7-2 1-15,15-5-1 0,11-5 0 16,11-8-1-16,8-5 1 15,8-11-1-15,5-9-1 16,7-9 0-16,4-9 0 16,0-4 0-16,-1-9 0 15,-1-3 0-15,-2-6-1 16,-6 1 1-16,-3-3 0 15,-7 4 0-15,-8 7-1 16,-5 9 1-16,-10 10 0 16,-9 14 0-16,-3 22 1 15,-11 16 0-15,-8 20 1 16,-6 16 0-16,-9 15 0 15,-4 14 0-15,-4 7 1 16,2 1-2-16,-3-6 2 0,3-5-1 16,0-12-1-16,5-11 0 15,0-17 0-15,3-18 0 16,1-16 0-16,0-13-1 15,2-17 1-15,3-13 0 16,2-14-1-16,1-13 0 16,9-12-3-16,3-15-2 15,17 4-6-15,-3-19-11 16,26 15-13-16,1-8-3 15,15 13-1-15,4-3 0 16</inkml:trace>
  <inkml:trace contextRef="#ctx0" brushRef="#br2" timeOffset="34810.9909">18482 3376 98 0,'-21'-4'40'0,"-11"-8"0"16,5 13 0-16,-12-1-36 16,-1 10 0-16,-6 6 1 15,-1 13-1-15,-4 4 0 16,3 10-1-16,4 1 1 15,7 2-2-15,11-1 0 16,13-6-2-16,11-7 2 0,15-11-2 16,14-10 0-16,12-13 0 15,11-11 0-15,6-11-1 16,3-9 1-16,1-6 0 15,-2-9-1-15,-5-2 1 16,-7-3 0-16,-7 5 0 16,-15 3 0-16,-8 14-1 15,-10 6 1-15,-7 12 0 16,1 13 0-16,-21 20-1 15,2 13 1-15,-1 10 0 16,-2 10 0-16,1 0-2 16,9 3-1-16,4-9-3 15,22 1-6-15,-4-24-13 16,32 3-13-16,-4-26-3 15,20-2-1-15,0-22 2 0</inkml:trace>
  <inkml:trace contextRef="#ctx0" brushRef="#br2" timeOffset="35163.0112">18989 3191 105 0,'-39'10'41'15,"3"20"0"-15,-13-1-1 16,12 10-36-16,0 2-1 15,11-1-1-15,7 0-1 16,15-6 1-16,9-5-2 16,14-9 1-16,9-7-1 15,6-4 1-15,5-4-1 0,0-2 0 16,-2-3 0-16,-7 1 0 15,-7 2 1-15,-6 5-1 16,-15 3 1-16,-13 8 0 16,-11 3 0-16,-6 4-1 15,-7 2 2-15,-6 3-1 16,3 0-2-16,2-5 0 15,11-1-3-15,10-15-5 16,30 9-15-16,-3-25-13 16,32 4-4-16,4-17-1 15,18 3-1-15</inkml:trace>
  <inkml:trace contextRef="#ctx0" brushRef="#br2" timeOffset="35316.0199">19317 3670 116 0,'-44'27'42'16,"6"12"-1"-16,-8-10-3 15,3-1-42-15,20 17-20 16,-6-21-15-16,19 7-2 16,-1-14 0-16,13 1-2 15</inkml:trace>
  <inkml:trace contextRef="#ctx0" brushRef="#br2" timeOffset="36260.0738">19982 3190 96 0,'19'-14'39'0,"-10"-4"-1"16,-9 18 0-16,8 12-35 0,-18 8-1 15,-5 6 0-15,-3 13 0 16,-4 6-1-16,4 14 0 15,-4 1 1-15,5 5-1 16,7-5 1-16,7-4-1 16,10-9 0-16,11-9 0 15,10-13 0-15,8-14 0 16,5-12-1-16,7-12 1 15,1-10 0-15,-2-8-1 16,-4-2 0-16,-7-3 1 16,-7 3-1-16,-7 0 1 15,-8 8-1-15,-3 3 0 0,-8 9-1 16,-3 13 1-16,0 0 0 15,0 0-1-15,-12 34 2 16,5-7-2-16,4 8 1 16,-1 0 0-16,9 3 1 15,4-5-1-15,8-5 2 16,8-9-1-16,8-12 0 15,4-10 0-15,4-12 1 16,2-13-1-16,1-8 0 16,-5-7 0-16,-2-9-1 15,-5-2 0-15,-8-8 0 16,-4 2-1-16,-5 6-2 15,-7 6 1-15,0 12-3 16,-8 3-4-16,10 27-14 16,-17-7-14-16,15 25-1 0,-8-12-2 15,10 33 0-15</inkml:trace>
  <inkml:trace contextRef="#ctx0" brushRef="#br2" timeOffset="36636.0952">20953 3495 101 0,'-6'12'38'16,"-4"-9"1"-16,13 8-1 15,-3-11-34-15,26-2-2 16,5-3 0-16,12-2 1 15,5-7-1-15,6-2 0 0,1-5 0 16,0-3 0-16,-8-2-1 16,-8 1 0-16,-12-1 0 15,-13 1-1-15,-17 3 1 16,-12 7-1-16,-18 8 1 15,-10 11-1-15,-16 10 1 16,-8 10-1-16,-4 12 1 16,-2 9 0-16,6 5 0 15,11 2-1-15,16 0 1 16,18-8-2-16,27-7 0 15,25-15-5-15,32 0-12 16,6-31-16-16,28 5-8 16,3-21 2-16,15-1-3 15</inkml:trace>
  <inkml:trace contextRef="#ctx0" brushRef="#br2" timeOffset="38190.1843">918 4743 55 0,'0'0'34'0,"5"-14"-1"16,-5 14 0-16,0 0-24 16,0 0-1-16,-14 4-3 15,13 8-1-15,-4 4 0 16,4 14 0-16,-4 11-1 15,7 15 1-15,-6 10 0 16,2 18-1-16,-3 10 0 16,1 8 0-16,-3 2-1 15,1-3-1-15,-2-7 0 0,-2-9 0 16,5-16-1-16,2-12 1 15,1-15 0-15,3-13 1 16,1-14-1-16,-2-15 0 16,0 0 0-16,10-11 0 15,-7-11-1-15,3-9 1 16,0-11-1-16,4-5-1 15,5-6 2-15,7-7-2 16,6 1 2-16,8 3-2 16,3 3 2-16,4 5-1 15,4 11 0-15,-1 12 0 16,0 10 0-16,-4 13 0 15,-5 11 0-15,-6 11 1 16,-3 7-1-16,-7 12 0 16,-6 8 0-16,-6 6 0 0,-4 4 0 15,-11 7 1-15,-5 1 1 16,-7 0-1-16,-8 0 1 15,-7-8-1-15,-7-5 1 16,-8-8 0-16,-4-11-1 16,0-14 0-16,0-11-1 15,3-12-1-15,6-8-2 16,5-16 1-16,12-5-4 15,8-17-6-15,27 7-20 16,-3-11-8-16,22 5 0 16,1-6-1-16</inkml:trace>
  <inkml:trace contextRef="#ctx0" brushRef="#br2" timeOffset="38776.2178">1730 5525 88 0,'0'0'37'0,"3"-11"0"15,-3 11 1-15,7 12-32 16,-7 4-2-16,-2 7-1 16,2 7 0-16,-5 6-1 15,-1 11 1-15,-1 0 1 16,5 3-1-16,-1-5 0 15,10-4 0-15,8-11 0 16,13-10-2-16,9-17 0 16,12-13-1-16,8-15-1 15,9-9 0-15,0-12 0 16,-3-6 1-16,-1-5-1 15,-10 0 0-15,-8 3 2 0,-12 5-1 16,-7 6 0 0,-14 9 1-16,-10 11-1 0,-5 8 0 15,-10 17 0-15,-2 13 0 16,-6 11 0-16,2 8-1 15,0 11 1-15,6 2-1 16,7 1-1-16,7-4-1 16,17-5-4-16,2-23-9 15,28-1-19-15,-5-26-5 16,19-8 1-16,-1-24-1 15</inkml:trace>
  <inkml:trace contextRef="#ctx0" brushRef="#br2" timeOffset="39257.2452">2918 4741 97 0,'-21'30'40'0,"-8"11"0"15,3 25-1-15,-5 4-33 16,4 14-2-16,4 7 0 15,6 6-2-15,1-1 1 16,3-3-1-16,7-7 1 16,5-8-3-16,4-10 1 15,4-14-1-15,6-12 0 16,-1-19-1-16,6-15 1 15,1-16-1-15,2-12 1 16,2-12-1-16,-3-8 0 16,0-8 0-16,4 0 1 0,-1-3-1 15,-4 6 1-15,0 5-1 16,0 11 1-16,-3 8 0 15,2 13 0-15,-4 12 0 16,-2 13 0-16,-1 11 0 16,-3 9 0-16,-2 8 0 15,-2 4-1-15,-8 3 1 16,-4 1 0-16,-6 2 0 15,-9-5 2-15,-6-7-1 16,-6-9 0-16,-3-11-2 16,1-11-2-16,3-17-1 15,10-7-5-15,-4-32-14 16,29 0-16-16,-1-22 0 15,21-6-3-15,4-17 2 0</inkml:trace>
  <inkml:trace contextRef="#ctx0" brushRef="#br2" timeOffset="39754.2735">3544 4781 98 0,'-30'39'40'16,"4"17"1"-16,-13 0 0 15,12 11-37-15,-5 3 2 16,9 7-4-16,6 4 2 16,4 0-2-16,6-1 0 15,5-4-1-15,5-6 0 16,3-9-1-16,2-8 0 0,0-10 0 15,-1-13 0-15,2-11 0 16,1-13-1-16,4-12 1 16,0-10-1-16,2-11 1 15,5-8-1-15,-1-7 1 16,7-4 0-16,0-1-1 15,2 4 1-15,1 6 0 16,0 9-1-16,-3 11 1 16,-1 14-1-16,0 10 0 15,-7 13 1-15,0 6-1 16,-9 11 1-16,-6 6 0 15,-6 4 0-15,-10 0 0 16,-8 2 0-16,-11 1 1 16,-4-5 1-16,-8-5 0 0,2-8-1 15,-1-9-2-15,8-14-2 16,4-16-3-16,23-3-12 15,-2-37-11-15,30-4-12 16,4-22 0-16,22-11-2 16,5-17 2-16</inkml:trace>
  <inkml:trace contextRef="#ctx0" brushRef="#br2" timeOffset="39971.2862">4210 4767 106 0,'-28'45'40'16,"-3"22"2"-16,-13-5-4 15,3 20-35-15,0 6 1 0,5 6-2 16,4 1 0-16,9-2-1 16,9-3-1-16,11-8-3 15,10-3-2-15,7-25-4 16,22 5-19-16,-8-33-10 15,15-8-2-15,-6-20-2 16,6-8 3-16</inkml:trace>
  <inkml:trace contextRef="#ctx0" brushRef="#br2" timeOffset="40324.3064">4295 5394 103 0,'-9'14'41'15,"13"13"0"-15,-4-13-2 16,5 3-35-16,14-8-1 15,10-2-1-15,8-8-1 16,10-5 1-16,10-9-1 16,4-6 0-16,1-5-1 15,-3-5 0-15,-8 0 1 16,-11-1-2-16,-11 4 1 15,-20 6 0-15,-14 8 0 16,-18 10 1-16,-16 14-1 16,-12 9 2-16,-1 12-1 15,-2 10 0-15,2 6 0 16,10 5 0-16,8-1 0 15,16-6-2-15,15-4-1 0,16-13-4 16,24 1-7-16,0-25-10 16,36 11-12-16,-1-21-5 15,25 2-3-15,4-10 1 16</inkml:trace>
  <inkml:trace contextRef="#ctx0" brushRef="#br2" timeOffset="40692.3275">5781 5306 82 0,'10'-15'39'0,"-6"-5"-1"15,-4 20 1-15,11-3-33 16,-9 22 0-16,-9 7-2 16,-5 15 0-16,-8 7-1 15,-1 10-1-15,-1 1-1 16,2-3-1-16,6-4-1 15,5-11-2-15,13-10-7 16,-4-31-20-16,41 0-9 16,-7-26-1-16,14-7 0 0</inkml:trace>
  <inkml:trace contextRef="#ctx0" brushRef="#br2" timeOffset="40840.3359">5769 4787 92 0,'-25'-5'33'15,"25"5"-25"-15,-4 13-7 16,27-3-37-16,3-10-3 16</inkml:trace>
  <inkml:trace contextRef="#ctx0" brushRef="#br2" timeOffset="41075.3494">6502 4715 93 0,'-37'49'39'15,"2"22"2"-15,-13 5-2 16,11 19-33-16,-11 7-2 16,6 5-1-16,6-3-1 15,10-7-2-15,12-9 0 16,7-15-4-16,18-11-6 15,-5-32-19-15,24-8-10 16,-4-23-1-16,6-9-1 16,-12-18 2-16</inkml:trace>
  <inkml:trace contextRef="#ctx0" brushRef="#br2" timeOffset="41240.3588">6126 5212 108 0,'-20'-16'42'0,"20"16"1"15,14-7-2-15,24 3-38 16,8-2-4-16,12-8-4 15,27 9-15-15,-9-18-18 16,21 6-4-16,-4-8 0 16,15 4-2-16</inkml:trace>
  <inkml:trace contextRef="#ctx0" brushRef="#br2" timeOffset="41708.3856">7643 4839 71 0,'23'-36'39'16,"-3"0"-2"-16,1 12 1 15,-13 0-23-15,-8 24-11 16,11-1 0-16,-13 26-1 15,-9 20-1-15,-2 18 1 16,-7 10 0-16,-6 16-2 16,1 6 1-16,1 3-2 15,2-3 1-15,4-10-2 16,11-11-1-16,6-15-4 15,21-3-18-15,-5-32-14 16,15-5-1-16,-7-23 0 16,8-6 0-16</inkml:trace>
  <inkml:trace contextRef="#ctx0" brushRef="#br2" timeOffset="41877.3952">7452 5257 99 0,'-41'-11'39'15,"23"12"1"-15,5-7 0 16,27 7-36-16,14-11-1 15,25-6-2-15,20-6-4 16,9-6 0-16,20 3-8 16,-9-17-24-16,11 6-5 15,-13-6 2-15,3 6-3 16</inkml:trace>
  <inkml:trace contextRef="#ctx0" brushRef="#br2" timeOffset="42278.4182">8295 4587 101 0,'-20'28'39'15,"-7"4"1"-15,6 22-2 16,-7 6-35-16,2 13 1 16,-3 9 0-16,0 9-2 15,4 0 2-15,-3 0-3 16,6-4 2-16,6-8-2 15,4-12 0-15,9-10 0 16,6-15-1-16,10-15 0 16,10-17 1-16,5-11-1 15,5-15 1-15,1-8 0 16,4-13-1-16,2-4 1 0,-4-4 0 15,-5 2-1-15,-5 5 0 16,-3 6 0-16,-9 9 0 16,-2 14 0-16,-12 9 0 15,10 20-1-15,-12 7 0 16,-1 7-1-16,3 6-1 15,0-1-2-15,9 6-1 16,-2-16-4-16,21 9-10 16,-8-30-8-16,21 5-11 15,-7-20 0-15,14-1 0 16,-8-14 1-16</inkml:trace>
  <inkml:trace contextRef="#ctx0" brushRef="#br2" timeOffset="43298.4765">8727 5323 88 0,'-20'9'37'0,"8"17"1"15,-10-3 1-15,10 9-32 16,-5-1-1-16,5 6-2 16,3-5-1-16,7-4 0 15,2-4-1-15,1-7 0 16,-1-17-1-16,22 6 0 15,-7-17 0-15,6-10-1 16,1-8 0-16,1-8-1 16,1-4 1-16,0-6-1 15,-2 1 0-15,-3 1 0 16,0 4 1-16,-6 4-1 0,1 7 1 15,-2 7 0-15,1 9 0 16,-2 6 0-16,3 9 0 16,4 6 0-16,5 1 1 15,1 6-1-15,6 0 0 16,4 3 0-16,3-1 0 15,4-2 0-15,-1-3 0 16,-1-1 0-16,-4-2 0 16,-5-1 0-16,-7-4 0 15,-5 0 0-15,-18-3 1 16,0 0-1-16,0 0 1 15,-19 9-1-15,-5 0 1 16,-2 5 0-16,-8 7 0 16,0 6 0-16,-1 4 0 0,5 5 1 15,3 2-1-15,8-1 0 16,8-2-1-16,10-5 0 15,13-8 1-15,9-7-1 16,9-10-1-16,7-8 1 16,6-11-1-16,1-8 0 15,-1-9 0-15,-3-7 0 16,-4-6 0-16,-8-5-1 15,-5-2 1-15,-8 1 0 16,-7 4 0-16,-4 7 1 16,-6 7-1-16,1 7 2 15,-3 14-1-15,4 11 1 16,0 0-1-16,-12 11 1 16,12 7 0-16,6 3-1 0,5-1 0 15,7 0 1-15,5-4-1 16,8-1 0-16,3-6 0 15,1-5 1-15,-1-4 0 16,0-1-1-16,-5-5 2 16,-6 1-1-16,-8 2 0 15,-15 3 0-15,0 0 0 16,1 12 0-16,-13 5 0 15,-3 4-1-15,-5 7 0 16,0 3 1-16,3 6-1 16,3-1 0-16,3 0 0 15,11-8 0-15,10-6 1 16,7-7-1-16,12-12 0 15,6-9 1-15,11-11-1 0,-1-8 1 16,6-7-1-16,-2-6 1 16,-3-3-1-16,-5 3 1 15,-6 2-1-15,-9 8 0 16,-7 5 0-16,-9 9 0 15,-10 14 0-15,0 0 0 16,-7 26-1-16,-1-3-1 16,2 10-2-16,-2-5-4 15,15 11-4-15,-8-16-5 16,26 13-7-16,-9-29-5 15,28 11-4-15,-3-19-7 16,11-1 2-16,1-12 3 16</inkml:trace>
  <inkml:trace contextRef="#ctx0" brushRef="#br2" timeOffset="43839.5075">10574 5172 101 0,'-21'-26'40'16,"1"16"1"-16,-19 1-1 15,4 16-34-15,-14 10-1 16,2 14-1-16,-5 8 0 15,6 8-1-15,7 2-1 16,10 2-1-16,11 0 0 16,12-9 0-16,13-7-1 15,15-13 1-15,10-12-1 16,8-12 0-16,5-11 0 15,5-10 1-15,-1-13-1 16,2-4-1-16,-2-3 1 0,-11-2 0 16,-4 7 0-16,-13 5-1 15,-6 11 0-15,-11 10 1 16,-4 12-1-16,-25 29 1 15,-3 12-1-15,-10 12 1 16,-6 16-1-16,-6 15 1 16,-2 6 2-16,0 2 0 15,4 2-1-15,8-7 1 16,5-7 1-16,9-13-3 15,9-13 0-15,7-17 0 16,3-18 0-16,7-19 0 16,0 0 0-16,0-26 0 15,6-10 0-15,0-9 0 16,8-15 0-16,11-5 0 0,6-8 0 15,8-1 0-15,8 1 0 16,4 2-2-16,4 6-2 16,-5 1-7-16,10 19-1 15,-18-6-4-15,12 25-7 16,-22-18-7-16,16 21-5 15,-14-10-8-15,11 2 2 16,6 0 6-16</inkml:trace>
  <inkml:trace contextRef="#ctx0" brushRef="#br2" timeOffset="44440.5418">11089 4603 58 0,'29'-33'36'0,"0"11"0"16,-12 4 0-16,3 23-15 0,-15 8-14 16,-4 26 0-16,-12 17-2 15,0 22 1-15,-17 12 0 16,1 17-2-16,-6 4 0 15,0 1-1-15,4-4 0 16,6-11-2-16,6-13 1 16,8-17-1-16,11-16 0 15,8-18 0-15,9-18-1 16,9-16 1-16,3-17 0 15,5-12 0-15,-1-10 0 16,2-6 0-16,-1-4 0 16,-5 1-1-16,-6 5 1 15,-1 9-1-15,-9 14 0 16,-3 14 1-16,-12 7-1 0,19 26 0 15,-12 6-2-15,3 3-1 16,10 10-6-16,0-10-5 16,21 12-9-16,-11-26-8 15,24 4-7-15,-7-17-5 16,13-3 1-16,-2-11 2 15</inkml:trace>
  <inkml:trace contextRef="#ctx0" brushRef="#br2" timeOffset="45101.5796">11968 5402 99 0,'0'0'39'0,"0"0"1"15,28 9-3-15,5-12-34 16,16 1-2-16,16 0-3 15,6-16-13-15,20 13-23 16,0-14 1-16,12 3-3 16,-7-11 0-16</inkml:trace>
  <inkml:trace contextRef="#ctx0" brushRef="#br2" timeOffset="45966.6288">13007 5163 90 0,'-22'-4'38'16,"22"4"-2"-16,-25 9 3 16,17 3-34-16,-13 11-2 15,2 9 1-15,-4 9-1 16,-5 8-1-16,1 5 0 15,3 3 0-15,7-4-1 16,9-5 0-16,8-7 0 16,15-12 0-16,13-14-1 15,12-13-1-15,14-16 1 16,2-10-1-16,4-12 0 15,-1-5 0-15,-7-9 0 16,-9-3 0-16,-11 2 0 0,-13-1 1 16,-14 7 0-16,-9 7 0 15,-11 7 0-15,-6 8 1 16,-1 9-1-16,0 7 1 15,3 5 0-15,9 9 0 16,10-7 0-16,11 20 0 16,17-9 0-16,9-1 0 15,12 4-1-15,4-1 1 16,1-1 0-16,-1 5 0 15,-7 1 0-15,-9 8-1 16,-14 4 1-16,-11 7-1 16,-12 3 0-16,-12 3 1 15,-3 2-1-15,-8-4 1 16,2-2-1-16,0-6 0 0,4-7 0 15,8-9 0-15,9-17 0 16,0 0 1-16,22-8-1 16,0-12 1-16,2-7 1 15,3-5-1-15,-2-6 1 16,-2 0-1-16,-6-6 1 15,0 0-1-15,-3 4 0 16,-2-1 0-16,1 4-1 16,5 3-1-16,5 3-1 15,2-2-2-15,13 13-2 16,2-7-4-16,21 18-12 15,-7-17-7-15,21 17-13 16,-2-8 2-16,21 10-3 16,4-3 4-16</inkml:trace>
  <inkml:trace contextRef="#ctx0" brushRef="#br2" timeOffset="46558.6628">15119 5208 85 0,'-15'-6'35'0,"-10"-7"2"16,5 13 0-16,-7-6-33 16,4 9 1-16,-2-1 0 15,4 7-1-15,1 5-1 16,4 3 0-16,8 3-1 0,9 4-1 15,8-3 0-15,12-3 0 16,8 0-1-16,7-3 0 16,2-3 0-16,2-5 1 15,-6 0-1-15,-4 0 1 16,-10 5-1-16,-13 6 0 15,-15 5 1-15,-11 6-1 16,-8 7 0-16,-8-1 0 16,-2 6-1-16,2-9-2 15,11 2-5-15,1-26-18 16,23-8-12-16,23-11 0 15,22-16-2-15,9-21 1 16</inkml:trace>
  <inkml:trace contextRef="#ctx0" brushRef="#br2" timeOffset="46784.6758">15647 4774 98 0,'-25'61'38'15,"2"20"0"-15,-7 0-2 16,3 13-35-16,4 1 0 16,3-3-3-16,11-4-1 15,0-22-7-15,25 0-27 16,1-25 1-16,19-11 0 0,4-22-2 15</inkml:trace>
  <inkml:trace contextRef="#ctx0" brushRef="#br2" timeOffset="47106.6942">15979 5155 93 0,'-22'-25'38'16,"-15"0"-1"-16,4 20 3 16,-11 2-31-16,9 18-5 15,3 6 1-15,7 12-2 16,4 7 0-16,8 5-2 15,8 4 2-15,13-2-2 16,10-1-1-16,8-5 1 16,8-8-1-16,9-9 1 15,3-10-2-15,4-10 1 0,-2-12 0 16,-6-10-1-16,-2-7 0 15,-9-11-1-15,-9-3 1 16,-9-7-2-16,-9 2 0 16,-6-4-2-16,-5 9 0 15,-8-1-3-15,9 22-13 16,-11-7-16-16,17 25-1 15,-5-17 1-15,18 18 0 16</inkml:trace>
  <inkml:trace contextRef="#ctx0" brushRef="#br2" timeOffset="47482.7158">16534 5120 87 0,'-11'-14'36'15,"-9"3"0"-15,2 9 2 16,-13-4-29-16,3 9-4 15,-7 3-1-15,5 9 1 16,-1 0-2-16,5 7 0 16,4 1 1-16,11 1-3 15,8-1 0-15,13-2 0 16,12-4-1-16,11-4 0 15,7-3 0-15,2-2-1 16,6-1 1-16,-6-2 1 16,-6 3-1-16,-6 4 1 15,-9 3-1-15,-12 4 0 16,-12 5 1-16,-7 3-1 15,-11 0 0-15,-2-1 0 0,-2-1-2 16,-1-4-1-16,9-4-3 16,0-20-10-16,29 6-13 15,0-21-11-15,21-4 0 16,9-19 0-16,17-4 0 15</inkml:trace>
  <inkml:trace contextRef="#ctx0" brushRef="#br2" timeOffset="47886.7388">17189 4651 103 0,'0'0'41'0,"-15"10"0"16,-1 25-1-16,-14-1-34 15,2 16-3-15,0 6 0 0,2 13-1 16,-7 6 1-16,5 4-1 15,1-2 0-15,5-4-1 16,3-6 1-16,7-9-2 16,8-9 0-16,6-13 1 15,7-14-1-15,11-17 0 16,8-12 0-16,3-11 1 15,7-11-1-15,2-9 1 16,1-7 0-16,2-1-1 16,-3 1-1-16,-7 5 2 15,-3 7-1-15,-6 11 2 16,-9 13-2-16,-15 9 0 15,2 29 0-15,-14 6 0 0,-4 7 0 16,0 3-3-16,3 6-2 16,-2-11-6-16,20 6-4 15,-6-28-8-15,31 7-8 16,-8-28-6-16,22-1-6 15,2-15 1-15,19-6 2 16</inkml:trace>
  <inkml:trace contextRef="#ctx0" brushRef="#br2" timeOffset="48303.7625">18106 5080 97 0,'16'-6'37'15,"-16"6"3"-15,15 8-5 16,-16 8-31-16,-4 15 0 0,-7 7 0 16,-6 11-3-16,-6 5 2 15,-3 2-2-15,1 3-2 16,3-6 0-16,9-4-4 15,3-26-13-15,28 1-21 16,1-24 1-16,21-8-1 16,4-22-2-16</inkml:trace>
  <inkml:trace contextRef="#ctx0" brushRef="#br2" timeOffset="48451.771">18282 4557 98 0,'-40'-27'36'15,"12"12"-4"-15,18 10-25 0,10 5-43 16,16-2-2-16,16-3 0 16</inkml:trace>
  <inkml:trace contextRef="#ctx0" brushRef="#br2" timeOffset="48705.7858">18857 4527 96 0,'-23'14'39'0,"4"18"1"15,-14 3-1-15,10 19-35 16,-6 11-1-16,0 15-1 0,0 12 1 16,0 7-1-1,1 1 0-15,6-3-2 0,6-7 1 16,3-12-3-16,8-10-1 15,1-23-6-15,19-4-17 16,-10-31-13-16,16-9-1 16,-10-20 0-16,8-6 1 15</inkml:trace>
  <inkml:trace contextRef="#ctx0" brushRef="#br2" timeOffset="48873.7951">18527 5105 100 0,'-24'-25'41'0,"-9"-4"0"15,20 17-1-15,0-7-31 16,24 12-5-16,16-1-1 15,19 0-2-15,17 2-3 16,9-7-3-16,20 11-8 0,-12-18-12 16,19 19-15-16,-16-10-2 15,2 12-1-15,-15-5 0 16</inkml:trace>
  <inkml:trace contextRef="#ctx0" brushRef="#br2" timeOffset="49601.837">19679 5100 92 0,'26'-15'39'0,"-7"-7"-2"15,3 10 1-15,-8-3-36 16,-14 15 1-16,11-14-1 15,-11 14-1-15,-15 20 4 16,-3 4-4-16,-8 7 3 0,0 8-1 16,-4 4 1-16,2 3-2 15,7-3 1-15,9-1-2 16,16-11 0-16,15-9-1 15,16-14 1-15,14-11-1 16,10-11 0-16,7-10 0 16,3-5 1-16,-3-7-1 15,-8 2 1-15,-8 0-1 16,-10 5 0-16,-11 9 0 15,-12 5 0-15,-7 10 0 16,-10 5 0-16,-3 21 0 16,-5 3 0-16,-3 7 0 15,1 7-1-15,0 6 1 16,3 0 0-16,7 0 0 15,7-7 0-15,12-7 0 0,11-10 1 16,9-10-1-16,5-13 0 16,4-12 1-16,0-8 0 15,-2-10-1-15,-8-8 1 16,-5-4 0-16,-12-4-3 15,-9-1 3-15,-4 2-4 16,-8-2 1-16,3 8-2 16,-6 0-1-16,8 17-7 15,-3-9-4-15,19 26-8 16,-12-10-9-16,15 19-6 15,-3-2-2-15,11 12 3 16</inkml:trace>
  <inkml:trace contextRef="#ctx0" brushRef="#br2" timeOffset="49819.8495">20851 5043 101 0,'0'0'39'0,"-6"16"2"16,-8-8-1-16,10 16-35 15,-10 3-1-15,0 11-2 16,-2 6 1-16,-3 6-2 15,1 3 0-15,3-2-2 16,3-3-2-16,6-11-3 16,14 0-9-16,-8-37-12 15,29 15-14-15,-6-29 1 16,12-4-1-16,-4-20 2 15</inkml:trace>
  <inkml:trace contextRef="#ctx0" brushRef="#br2" timeOffset="49961.8576">20937 4761 103 0,'-15'-40'39'0,"-3"2"-1"16,11 10-2-16,8 14-47 16,-2-12-19-16,22 17-10 15,-3-2 1-15,9 12-2 16</inkml:trace>
  <inkml:trace contextRef="#ctx0" brushRef="#br2" timeOffset="50246.8739">21559 4531 110 0,'-30'7'41'0,"12"18"0"16,-11 0-4-16,5 25-35 15,-3 12 0-15,2 18 0 16,-3 9 1-16,-1 9-2 16,4 2 1-16,1 0-3 15,9-4 0-15,0-12-3 16,11-5-2-16,-6-30-9 15,23 5-13-15,-16-32-13 16,15-7 0-16,-12-15 1 0,16-21 1 16</inkml:trace>
  <inkml:trace contextRef="#ctx0" brushRef="#br2" timeOffset="50427.8843">21238 5129 114 0,'-4'-11'41'0,"-1"-1"1"15,5 12-2-15,15 2-37 16,8-4-2-16,13-1-1 15,8-4-3-15,10 1-3 16,1-11-2-16,18 12-14 16,-17-20-12-16,14 7-7 15,-11-10 1-15,8 1-2 16</inkml:trace>
  <inkml:trace contextRef="#ctx0" brushRef="#br2" timeOffset="50808.9061">22115 4489 101 0,'-37'0'41'0,"7"31"1"15,-19 6-1-15,6 20-33 16,-9 8-4-16,2 13 0 16,-1 4 1-16,5 5-2 15,3 1 0-15,8-4 0 16,9-8-3-16,5-8 0 15,10-10 0-15,8-12 0 16,6-11 0-16,8-14 0 0,10-12 0 16,3-13 0-16,5-5 0 15,6-13 0-15,1-7 0 16,-1-3 0-16,1-3 0 15,-3 3 0-15,-5 5 0 16,-5 7 0-16,-5 8 0 16,-6 11 0-16,-12 1 0 15,6 29 0-15,-7-3-2 16,-5 1-2-16,8 7-3 15,-3-9-4-15,16 10-8 16,-15-35-5-16,32 34-8 16,-13-33-9-16,20-1 0 15,-4-9 1-15</inkml:trace>
  <inkml:trace contextRef="#ctx0" brushRef="#br2" timeOffset="50983.9161">22523 5205 124 0,'0'0'42'15,"0"0"2"-15,0 0-5 16,16 0-42-16,9-15-9 16,24 16-10-16,-13-18-13 15,19 7-9-15,0-5 2 16,11 2-3-16</inkml:trace>
  <inkml:trace contextRef="#ctx0" brushRef="#br2" timeOffset="51874.9669">1298 6812 54 0,'0'0'31'16,"7"-19"1"-16,-7 19 0 15,6-22-16-15,-6 22-5 16,10-19-2-16,1 13 0 15,-10-8-1-15,9 7 1 16,-10 7-2-16,10-10 0 16,-10 10-2-16,11 22 0 15,-5 8-2-15,1 18 0 16,-4 14-2-16,-4 19 1 15,-1 12-2-15,-5 10 1 16,-3 8-1-16,-5 0 0 16,-5-4 0-16,1-8-1 0,4-14-1 15,4-13-1-15,8-9-4 16,1-24-11-16,23-4-20 15,-1-21-2-15,17-7 0 16,1-19-1-16</inkml:trace>
  <inkml:trace contextRef="#ctx0" brushRef="#br2" timeOffset="52110.9806">1954 7364 106 0,'0'0'38'16,"-15"24"2"-16,-4-1-3 15,5 18-31-15,-6 1-2 0,2 7-1 16,1 1-1-16,3 1 0 16,3-1-2-16,6-9-2 15,5-3-2-15,2-15-6 16,20-4-23-16,-5-20-6 15,15-5 0-15,-6-23 0 16</inkml:trace>
  <inkml:trace contextRef="#ctx0" brushRef="#br2" timeOffset="52265.9894">2063 6907 115 0,'-34'-18'38'15,"-2"6"0"-15,8 20-5 0,8 4-35 16,5 0-5-16,24 13-28 15,1-8-2-15,19 10 0 16,5-8-2-16</inkml:trace>
  <inkml:trace contextRef="#ctx0" brushRef="#br2" timeOffset="52859.0231">2556 7317 80 0,'-8'31'39'15,"1"8"-1"-15,-16-3 1 16,6 15-10-16,-9-10-24 15,8 4 0-15,-2-2-2 16,8-1 0-16,1-5-1 16,6-4 0-16,6-10-1 0,6-12 0 15,7-13 0-15,8-12-1 16,5-15 1-16,3-11 0 15,4-7-1-15,3-8 0 16,-5-6 1-16,2-1 0 16,-5 2-1-16,-5 5 1 15,-7 10 1-15,-4 7-2 16,-4 10 0-16,-3 13 0 15,-6 15 0-15,6 15 0 16,-6 11 0-16,-4 10 0 16,8 6 0-16,-2 4 0 15,5 1 0-15,6-3 0 0,2-6 0 16,12-11 0-16,3-12 0 15,7-11 0-15,7-13 0 16,2-8 0-16,4-11 0 16,0-7 0-16,-3-5 0 15,-3-4 0-15,-3 4 0 16,-6 5 0-16,-9 6 0 15,-6 7 0-15,-6 10 0 16,-14 12 0-16,8 19 0 16,-15 10 0-16,-1 8 0 15,-5 10 0-15,4 9 0 16,-5 4 0-16,4 1 0 15,0-6 0-15,11-2-7 16,-1-15-4-16,20 4-5 16,-11-30-3-16,23 6-6 15,-15-32-6-15,19 4-9 0,-7-20-1 16,3-6 5-16</inkml:trace>
  <inkml:trace contextRef="#ctx0" brushRef="#br2" timeOffset="53242.0453">3520 7367 113 0,'0'15'39'0,"12"9"2"16,2-15-4-16,9 0-32 15,10-8 0-15,9-3-3 16,4-9 0-16,3-5 0 15,-3-7 0-15,1-7-1 0,-9-2-1 16,-10-1 1-16,-10-2-1 16,-10 1 1-16,-11 4-1 15,-15 6 0-15,-6 8 1 16,-7 13-1-16,-8 10 1 15,-2 16 1-15,-3 8-2 16,1 13 0-16,5 8 0 16,7 3 0-16,10 1 0 15,14-1 0-15,13-10 0 16,10-11 0-16,16-9 0 15,11-16-8-15,20-4-4 16,-8-22-5-16,22 7-7 16,-19-25-6-16,15 6-10 15,-15-9-2-15,-2 5 3 0,-9-3 2 16</inkml:trace>
  <inkml:trace contextRef="#ctx0" brushRef="#br2" timeOffset="53791.0767">4345 7203 120 0,'-15'-14'40'0,"15"14"2"15,-16-3-2-15,16 3-36 16,-17 19-1-16,8 5-2 15,-4 8 1-15,3 6-1 16,-5 6 1-16,6 5-2 16,2-3 0-16,3-2 0 0,8-7 0 15,5-11 0-15,9-9 0 16,9-12 0-16,6-12 0 15,4-10 0-15,3-9 0 16,3-6 0-16,-2-6 0 16,-4-3 0-16,-4 4 0 15,-7 2 0-15,-7 8 0 16,-5 7 0-16,-4 9 0 15,-10 11 0-15,2 14 0 16,-7 7 0-16,-1 9 0 16,2 6 0-16,0 4 0 15,4 3 0-15,5-3 0 16,2-8 0-16,8-6 0 15,8-11 0-15,1-13 0 0,9-12 0 16,-1-12 0-16,2-12 0 16,0-8 0-16,-6-7 0 15,-1-3 0-15,-8-3 0 16,-4 3 0-16,-11-7-6 15,2 11-5-15,-13-5-3 16,11 17-4-16,-18-8-5 16,15 27-6-16,-16-11-6 15,15 28-6-15,-8-12 5 16,8 12 4-16</inkml:trace>
  <inkml:trace contextRef="#ctx0" brushRef="#br2" timeOffset="54466.1153">5675 7138 87 0,'-15'0'36'16,"-13"-2"0"-16,0 5 2 15,-11-1-31-15,2 10 0 16,-12 1-1-16,-2 13-1 16,-1 4 1-16,0 9-1 15,1 4-1-15,9 4 0 16,6-1 0-16,14-1-2 15,12-5 0-15,14-10 0 16,18-11-1-16,14-10-1 16,15-11 1-16,7-8-1 15,8-10 2-15,3-8-2 0,-6-5 0 16,-1-4 0-16,-9-1 0 15,-11 0 0-15,-12-1 0 16,-13 3 0-16,-8 1 0 16,-5 7 0-16,-4 6 0 15,-5 6 0-15,5 16 0 16,-18-3 0-16,6 23 0 15,1 10 0-15,-5 13 0 16,6 3 0-16,1 7 0 16,4 2-3-16,12-3 0 15,6-8-1-15,16-11-4 16,3-20-4-16,25-3-6 15,-8-29-5-15,24 3-6 16,-14-31-5-16,14-2-6 16,-10-13 3-16,2-6 3 0</inkml:trace>
  <inkml:trace contextRef="#ctx0" brushRef="#br2" timeOffset="54677.1272">6392 6618 95 0,'-34'32'40'0,"3"30"1"16,-15 11-2-16,5 18-22 15,-1 5-13-15,9 4 0 16,6-2-2-16,11-4-1 16,11-9-2-16,9-13-2 15,12-9-4-15,-1-25-12 16,23-1-11-16,-11-27-11 15,3-3 1-15,-9-21-1 0,-1-3 1 16</inkml:trace>
  <inkml:trace contextRef="#ctx0" brushRef="#br2" timeOffset="54880.139">6007 7113 122 0,'-29'-14'42'16,"16"14"0"-16,13 0-1 15,0 0-38-15,17 6-1 16,17-3-1-16,17 2-2 15,13-1-1-15,8 4-2 16,3-3-3-16,14 8-8 16,-12-16-10-16,12 13-14 0,-22-10-2 15,3 4 0-15,-20-8 1 16</inkml:trace>
  <inkml:trace contextRef="#ctx0" brushRef="#br2" timeOffset="55534.1764">6695 7189 86 0,'-40'23'40'0,"5"13"-1"15,-2-9 2-15,14 12-11 16,5-12-26-16,15-3-1 16,12-7-1-16,11-3 0 15,8-8 0-15,8-9 0 16,4-7-2-16,4-6 2 15,-3-6-2-15,-2-2 2 0,-9-4-2 16,-2-2 0-16,-10 2 0 16,-6-4 0-16,-8 6 0 15,-9 3 0-15,-6 9-2 16,-7 6 2-16,-8 9 0 15,-5 10 0-15,-1 9 0 16,-2 10-1-16,2 8 1 16,6 0 1-16,8 2-1 15,11-2 0-15,9-7 2 16,14-6-2-16,10-5 0 15,11-12 0-15,5-6 0 16,7-3 0-16,0-6 0 16,1-2 0-16,-2-2 0 15,-5 1 0-15,-6 3 0 16,-8 4 0-16,-5 6 0 0,-11 6 0 15,-6 8 0-15,-9 6 0 16,-4 5 0-16,-5 6 0 16,-2 3 0-16,0-3 0 15,2-3 0-15,4-3 0 16,3-12 0-16,4-16 0 15,14-7 0-15,3-16 0 16,5-10 0-16,4-11 0 16,1-7 0-16,-1-8 0 15,2 1 0-15,-5 2 0 16,0 6 0-16,-1 3 0 15,-3 11 0-15,2 1 0 16,3 13 0-16,-2-1-10 16,11 11-2-16,-7-13-5 0,22 19-6 15,-11-20-6-15,25 9-4 16,-6-10-8-16,15-3 1 15,10-6 5-15</inkml:trace>
  <inkml:trace contextRef="#ctx0" brushRef="#br2" timeOffset="55894.1969">7971 6441 71 0,'-13'25'36'15,"-4"-3"-3"-15,1 6 4 16,-1 0-29-16,6 0-6 16,1 2-5-16,2-6-24 15,14-2-6-15,6-12 1 16,13-7-3-16</inkml:trace>
  <inkml:trace contextRef="#ctx0" brushRef="#br2" timeOffset="56069.207">8228 6514 117 0,'-19'24'40'16,"14"9"3"-16,-6-7-5 16,8 2-37-16,11 3-9 15,-2-16-19-15,20 10-14 16,-6-10 1-16,5 1-2 15,-6-5 2-15</inkml:trace>
  <inkml:trace contextRef="#ctx0" brushRef="#br2" timeOffset="56719.2441">804 6599 90 0,'-11'18'38'16,"-5"0"-2"-16,2 13 1 16,-13 3-31-16,10 5-2 15,0-4-1-15,9 1-2 16,8-2-3-16,4-9-3 15,18 2-12-15,6-21-18 0,15-3-2 16,3-14 0-16,13-3 0 16</inkml:trace>
  <inkml:trace contextRef="#ctx0" brushRef="#br2" timeOffset="56848.2515">1024 6746 69 0,'-30'32'31'15,"2"2"-9"-15,9 11-21 16,16 4-25-16,5-7-5 15,18-1-2-15</inkml:trace>
  <inkml:trace contextRef="#ctx0" brushRef="#br2" timeOffset="57712.3009">9099 6250 76 0,'-30'-5'35'15,"-3"16"0"-15,-9 5-1 16,-1 23-25-16,-9 14 0 15,8 27 1-15,-7 9-3 16,5 24 0-16,1 7-3 16,9 6-1-16,13-2-1 15,17-9-4-15,26-8-15 16,11-29-20-16,33-18-3 15,18-27 0-15,24-17-1 0</inkml:trace>
  <inkml:trace contextRef="#ctx0" brushRef="#br2" timeOffset="58320.3357">9876 7071 62 0,'-2'-31'35'16,"-3"6"1"-16,-11 2-1 15,1 16-7-15,-14-6-20 16,2 18-1-16,-13 3-1 16,4 11-1-16,-5 5-1 15,6 11-1-15,-1 1 0 16,7 2 0-16,4 0-1 15,11 0-1-15,6-2 0 0,14-4-1 16,7-6 1 0,7-6-1-16,7-7 1 0,7-9-2 15,4-8 2-15,5-11 1 16,2-8-1-16,0-4 0 15,-3-5 0-15,-1 0 0 16,-8-3 0-16,-4 4 0 16,-7 8-1-16,-8 6 0 15,-14 17 1-15,0 0-1 16,0 0 0-16,-14 25 0 15,5 3-1-15,-2 4-2 16,5 7 0-16,4-1-3 16,15 4-2-16,-1-18-13 15,26 8-14-15,-4-16-6 16,14-1 2-16,3-15 1 15</inkml:trace>
  <inkml:trace contextRef="#ctx0" brushRef="#br2" timeOffset="58561.3495">10556 7035 115 0,'-19'-10'39'0,"-16"-3"0"16,5 19-1-16,-10 3-33 15,3 11-1-15,2 6-1 16,4 10 0-16,5 2-1 15,7 7-3-15,7-2 2 16,17-6-2-16,10-4-1 16,14-12-2-16,19-7-2 0,5-27-13 15,29 3-13-15,-3-26-6 16,14-1-1-16,-7-18-1 15</inkml:trace>
  <inkml:trace contextRef="#ctx0" brushRef="#br2" timeOffset="58774.3616">11148 6530 108 0,'-33'38'38'0,"4"21"4"15,-10 7-5-15,8 13-31 16,-2 9-4-16,4 8-1 15,5-5-1-15,7-2-3 0,9-5-2 16,-5-18-17-16,19 0-17 16,-3-21-1-16,8-9 1 15,-2-23 0-15</inkml:trace>
  <inkml:trace contextRef="#ctx0" brushRef="#br2" timeOffset="59308.3922">10773 6967 121 0,'10'13'39'0,"10"-13"1"15,21 9-5-15,4-11-32 16,9 1 0-16,5-3 0 0,0 2 0 15,-4 0-1-15,-5 3 0 16,-9 2 0-16,-7 2 0 16,-11 3-2-16,-6 1 0 15,-7 6 0-15,-7 1 0 16,-7 6 0-16,-2 2 0 15,-6 8 0-15,1-1 0 16,-3 4 0-16,3 1 0 16,2 1 0-16,8-5 0 15,2-4 0-15,13-7 0 16,10-13 0-16,9-7 0 15,9-11 0-15,8-12 0 16,6-8 0-16,1-5 0 16,1-7 0-16,-9-1 0 0,-3 1 0 15,-11 3 0-15,-10 5 0 16,-8 5 0-16,-9 10 0 15,-8 19 0-15,0 0 0 16,-14 12 0-16,-1 16 0 16,0 5 0-16,0 11 0 15,1 2-2-15,6 5-5 16,0-11-4-16,19 5-6 15,-7-22-6-15,29 7-7 16,-11-21-7-16,18-2-4 16,4-18 4-16,8-4 2 15</inkml:trace>
  <inkml:trace contextRef="#ctx0" brushRef="#br2" timeOffset="59702.4148">12149 7055 115 0,'-10'-23'39'0,"-1"15"2"15,-15-1-3-15,-3 18-33 16,-5 6 1-16,2 10-1 15,-7 9-2-15,6 6 0 16,0 4-3-16,9-3 0 16,8-1 0-16,10-6 0 15,12-7 0-15,15-9 0 16,10-12 0-16,9-8 0 15,10-11 0-15,4-9 0 16,2-8 0-16,0-2 0 16,-6-4 0-16,-7 2 0 0,-9 1 0 15,-8 4 0-15,-12 10 0 16,-9 5 0-16,-5 14 0 15,-10 2 0-15,-4 14 0 16,-4 7 0-16,-2 5 0 16,1 8 0-16,7 1 0 15,5-3 0-15,7-1-6 16,7-14-4-16,18 0-4 15,-2-29-7-15,26 13-4 16,-7-34-5-16,20 2-9 16,0-15 0-16,8-5 1 15,-1-9 6-15</inkml:trace>
  <inkml:trace contextRef="#ctx0" brushRef="#br2" timeOffset="59926.4276">13014 6506 113 0,'-30'17'42'16,"-14"8"0"-16,5 23 1 15,-11 5-38-15,4 15 1 16,3 9-4-16,6 5 0 16,8 1-2-16,7 3 0 15,10-6 0-15,10-9-4 16,12-11-1-16,10-18-4 15,21-4-7-15,-4-31-8 16,27 2-9-16,-9-27-7 16,17-9 1-16,-5-16 0 15</inkml:trace>
  <inkml:trace contextRef="#ctx0" brushRef="#br2" timeOffset="60161.441">13479 6422 113 0,'-34'24'41'0,"-19"11"2"15,6 22 0-15,-11 8-38 16,9 11 0-16,1 7-3 16,4 6 1-16,10 0-3 15,9-3 0-15,14-4-2 16,7-13-4-16,15-8-4 15,3-26-7-15,25 1-9 16,-5-34-8-16,19-4-7 16,-2-20 2-16,8-6 0 0</inkml:trace>
  <inkml:trace contextRef="#ctx0" brushRef="#br2" timeOffset="60664.4698">13597 6949 110 0,'-21'-4'41'0,"0"25"0"15,-11 1 0-15,15 15-33 16,-12 2-3-16,4 8 0 15,6-2-1-15,6 0-4 16,10-8 0-16,13-9 0 16,7-14 0-16,10-10 0 15,9-12 0-15,3-10 0 16,5-11 0-16,1-6 0 0,0-5 0 15,-4 2 0 1,-4 5 0-16,-9 4 0 0,-5 8 0 16,-8 12 0-16,-15 9 0 15,-1 22 0-15,-15 10 0 16,-11 18-3-16,-9 10 2 15,-11 15-1-15,-5 9 1 16,-6 4-1-16,1 4 1 16,2-5-1-16,9-7 1 15,7-10 1-15,13-13 0 16,8-17 0-16,10-17 0 15,8-23 0-15,0 0 0 16,3-14 1-16,-2-15-1 16,0-4 1-16,1-13-1 15,1-4 1-15,-1-4-1 16,5-1 1-16,3 2-1 0,3-2 0 15,11 8 0-15,8 1-2 16,11 6-6-16,0-5-3 16,18 15-8-16,-17-15-4 15,23 15-9-15,-9-12-8 16,21 0-2-16,3-9 3 15</inkml:trace>
  <inkml:trace contextRef="#ctx0" brushRef="#br2" timeOffset="61407.5123">15256 6590 70 0,'-5'-15'35'0,"-13"-2"2"16,-4 9 1-16,-19-4-18 16,-3 20-15-16,-13 5 3 15,-4 22 0-15,-7 11-3 16,2 15 2-16,-3 10-3 15,8 9 1-15,9-2-2 16,14 0 1-16,16-8-3 16,18-7 0-16,24-11-2 15,17-14-2-15,23-11-1 16,13-16-3-16,20 3-4 15,1-21-12-15,17 10-6 16,-11-22-12-16,5 3 2 0,-16-12 1 16,-3 2 2-16</inkml:trace>
  <inkml:trace contextRef="#ctx0" brushRef="#br2" timeOffset="61814.5356">15622 6895 109 0,'-35'5'39'15,"-13"2"1"-15,2 18-1 16,-8-1-33-16,4 10 0 15,-4 3-2-15,12 6-1 16,1 0 0-16,14-2-1 16,14-6-1-16,12-5 0 15,18-10 1-15,14-9-2 16,15-9 0-16,7-9 0 0,7-7 0 15,4-12 0-15,-6-4 0 16,0-7 0-16,-10 0 0 16,-5-2 0-16,-10 3 0 15,-11 0 0-15,-6 8 0 16,-8 3 0-16,-8 11 0 15,0 14 0-15,-19 5 0 16,3 15 0-16,-1 10 0 16,-1 8 0-16,3 3 0 15,3 9 0-15,7-3-3 16,6-7-2-16,14-1-1 15,7-27-8-15,25 3-4 16,-9-33-7-16,25 3-6 0,-3-29-8 16,11-7-1-16,-3-17 3 15,5-7 2-15</inkml:trace>
  <inkml:trace contextRef="#ctx0" brushRef="#br2" timeOffset="62016.5471">16393 6348 113 0,'-29'54'40'15,"-15"9"2"-15,4 20-2 16,-5 2-37-16,7 11 2 16,4-3-3-16,11-3-1 15,15-2-6-15,4-19-4 16,26 8-13-16,-7-29-10 0,22 0-10 15,0-23 0-15,12-2 2 16,0-20-1-16</inkml:trace>
  <inkml:trace contextRef="#ctx0" brushRef="#br2" timeOffset="62316.5643">16839 6896 114 0,'-24'-6'40'0,"-14"-3"1"15,0 19-1-15,-13 1-34 16,3 10 0-16,-2 6-2 16,4 9 0-16,4 3-4 0,13 4 0 15,10 2 0-15,11-7 0 16,18-4 0-16,17-11 0 15,11-7 0-15,14-9 0 16,9-8-5-16,2-9-1 16,9-3-4-16,-14-15-6 15,14 11-7-15,-25-23-7 16,6 8-9-16,-13-11 1 15,-2 8 0-15,-9-2 3 16</inkml:trace>
  <inkml:trace contextRef="#ctx0" brushRef="#br2" timeOffset="62483.5738">17143 6957 107 0,'-14'39'38'15,"-8"0"2"-15,6 14-2 16,-10-8-31-16,10 7-4 0,2-7 0 16,5-6-3-16,5-4 0 15,4-12-5-15,13-2-8 16,-13-21-14-16,29-14-11 15,-10-8-1-15,8-4-1 16,-2-15 2-16</inkml:trace>
  <inkml:trace contextRef="#ctx0" brushRef="#br2" timeOffset="62617.5815">17219 6649 110 0,'-18'-2'34'0,"-1"4"-8"15,19-2-26-15,-17 20-36 16,26-5-1-16,3-3-1 15</inkml:trace>
  <inkml:trace contextRef="#ctx0" brushRef="#br2" timeOffset="63037.6055">17543 6959 125 0,'-29'35'41'16,"-10"-3"1"-16,12 11-2 15,-4-11-36-15,13 3-1 16,9-4-3-16,12-6 0 16,12-6 0-16,11-7 0 0,10-8 0 15,9-9 0-15,3-8 0 16,8-7 0-16,-4-8 0 15,-3-7 0-15,-4-3 0 16,-6-4 0-16,-5 1 0 16,-6 2 0-16,-5 3 0 15,-8 6 0-15,-3 9 0 16,-5 7 0-16,-7 14 0 15,-3 14 0-15,-6 9 0 16,-4 8 0-16,-3 10 0 16,0 1 0-16,3 4-2 15,-1-3-3-15,13-3-4 16,-4-17-5-16,20 7-6 0,-15-30-7 15,42 8-5-15,-16-21-7 16,13 2 1-16,-3-16 2 16</inkml:trace>
  <inkml:trace contextRef="#ctx0" brushRef="#br2" timeOffset="63541.6344">18233 6912 112 0,'-22'16'39'0,"6"12"1"15,-13-5-1-15,8 13-32 16,-7-1-1-16,5 5-2 15,1-7-1-15,8-1-1 16,6-9 1-16,7-8-3 16,1-15 0-16,23 4 0 15,0-17 0-15,4-5 0 0,4-9 0 16,0-2 0-16,1-4 0 15,-2-1 0-15,-5 4 0 16,-6 6 0-16,-7 5 0 16,-5 6 0-16,-7 13 0 15,0 0 0-15,0 13 0 16,-2 4 0-16,-1 4 0 15,1 1 0-15,5-2 0 16,3-1 0-16,8-8 0 16,8-5 0-16,2-8 0 15,9-5 0-15,5-7 0 16,0-3 0-16,1-5 0 15,3-2 0-15,-5 1 0 16,-2-1 0-16,-4 7 0 0,-9 6 0 16,-4 6 0-16,-5 8 0 15,-7 12 0-15,-4 10 0 16,-6 5 0-16,-3 4-2 15,2 8-4-15,-6-8-6 16,11 10-4-16,-14-22-6 16,23 10-5-16,-9-32-9 15,0 12-4-15,0-12-1 16,22-24 5-16</inkml:trace>
  <inkml:trace contextRef="#ctx0" brushRef="#br2" timeOffset="64187.6713">19391 6423 63 0,'21'-20'36'0,"-9"4"0"16,-12 16 1-16,0 0-10 16,-2 22-22-16,-12 8 0 15,2 15 1-15,-4 9-3 16,0 12 2-16,1 10-3 15,-1 6 1-15,3 2-1 16,0 0 0-16,5-1-2 16,0-6-3-16,4-7-2 15,0-17-8-15,14-1-15 16,-7-26-12-16,10-5 4 15,-2-23-4-15,8-10 3 16</inkml:trace>
  <inkml:trace contextRef="#ctx0" brushRef="#br2" timeOffset="64369.6816">19362 6898 108 0,'-4'-18'37'16,"-3"-1"2"-16,7 19-2 16,10-6-31-16,8 5-2 15,8 2-2-15,9-2-2 16,13 0-2-16,6-10-4 15,19 7-14-15,-10-20-17 16,14 3-1-16,-3-9 1 16,2-1-2-16</inkml:trace>
  <inkml:trace contextRef="#ctx0" brushRef="#br2" timeOffset="64584.694">20039 6422 112 0,'-42'66'40'0,"-11"2"0"15,9 16-1-15,-1 0-37 16,5 2 2-16,13 0-4 16,13-7 2-16,11-5-4 15,14-12-1-15,19-3-6 16,2-30-13-16,30 5-15 15,-6-25-3-15,11-7 2 16,-8-15-2-16</inkml:trace>
  <inkml:trace contextRef="#ctx0" brushRef="#br2" timeOffset="65152.7265">20340 6828 114 0,'-23'12'38'0,"13"18"1"16,-10-6-2-16,11 9-33 15,-1 2-1-15,11-2 1 16,4-3-2-16,10-5 0 16,8-7 0-16,7-11 0 15,8-11-1-15,3-7-1 16,3-14 1-16,0-5-1 15,0-5 0-15,-3-5 0 16,-8 0 0-16,-4 2 0 0,-8 7 0 16,-2 5 0-16,-6 12-1 15,-13 14 1-15,4 10-1 16,-13 19 0-16,-5 13 1 15,-5 16-1-15,-5 15 1 16,-6 10-1-16,-6 8 1 16,-4 5-1-16,-3 0 1 15,-1-1-1-15,1-9 1 16,6-7 0-16,-2-16 0 15,9-11 0-15,6-15 1 16,6-15-1-16,5-16 1 16,13-6-1-16,-18-31 1 15,16-2 0-15,0-13-1 16,6-9 1-16,9-10-1 0,6-7 0 15,7 0 0-15,10-1 0 16,5 7 1-16,4 3 0 16,5 10-2-16,-3 7-1 15,5 14-3-15,-8 1-5 16,12 18-8-16,-18-17-6 15,16 21-7-15,-13-14-9 16,11 7 0-16,-5-5 1 16,3 2 3-16</inkml:trace>
  <inkml:trace contextRef="#ctx0" brushRef="#br2" timeOffset="66291.7917">21316 6880 101 0,'-24'-12'39'16,"3"9"0"-16,-9-9 0 16,5 12-23-16,-9-1-12 15,1 7-1-15,-7 3 0 16,2 11-1-16,-1 5 1 15,2 5-1-15,5 3 0 16,9 2 0-16,7-3-2 16,14-3 0-16,11-6 0 15,11-11 0-15,12-13 0 16,12-9 0-16,8-10 0 15,5-10 0-15,1-8 0 16,1-9 0-16,-5-4 0 0,0-6 0 16,-6-1 0-16,-7-3 0 15,-8 4 0-15,-2-1 0 16,-9 6 0-16,-6 8 0 15,-7 13 0-15,-9 17 0 16,0 14-2-16,-24 20 4 16,3 17-2-16,-7 17 0 15,-4 8 0-15,3 7 0 16,0 2 0-16,9-6 0 15,8-3-3-15,9-13 0 16,13-8-3-16,9-20-1 16,18 0-6-16,-7-28-6 15,21 7-4-15,-16-25-5 16,18 4-8-16,-12-10-1 0,3 1 2 15,-12-2 3-15,-1 2 33 16,-6 11 10-16,-17-7 7 16,8 22 5-16,-16 4 13 15,0 0 0-15,-20 13 2 16,11 14 0-16,-18-3-28 15,12 11-3-15,-4 0-1 16,0 2-2-16,3-5 0 16,3-1-1-16,3-6-1 15,4-7 0-15,6-18-1 16,-2 12 1-16,2-12-2 15,17-21 0-15,-5 0 0 16,0-4 0-16,2-6 0 16,1-4 0-16,0-2 0 15,3 0-2-15,-3 1 2 0,-1 4 0 16,1 4 0-16,3 7-1 15,1 4 1-15,1 9 0 16,0 6 0-16,1 7-1 16,4 3 1-16,-2 4 1 15,6 2-1-15,-1-1-1 16,4 0 1-16,2-6 0 15,0-1-1-15,3-2 1 16,-2-5-1-16,-2-4 0 16,-6-1 1-16,-3 2 0 15,-7-4 0-15,-7 3 0 16,-10 5 1-16,-10-3 0 15,-9 8 1-15,-4 7-1 16,-8 6 1-16,-1 9-2 0,-4 5 0 16,2 5 0-16,6 2 0 15,5 4 0-15,10-4 0 16,11-2 0-16,8-7 0 15,10-9 0-15,11-7 0 16,7-12 0-16,6-12 0 16,-2-7 0-16,0-9 0 15,-2-8 0-15,-5-4 0 16,-5-3 0-16,-5 1 0 15,-11-1 0-15,-2 7 0 16,-8 0-5-16,1 15-4 16,-10-6-5-16,9 25-5 15,-6-16-2-15,6 16-5 0,0 0-3 16,28 8-9-16,-9-5 1 15,12-2 4-15</inkml:trace>
  <inkml:trace contextRef="#ctx0" brushRef="#br2" timeOffset="66522.8049">22810 6809 106 0,'-29'18'39'15,"-14"-1"0"-15,1 12-1 16,-5 1-29-16,3 7-5 15,-1 3-2-15,6 2 0 16,5-3-2-16,5-1 0 0,10-6-2 16,6-11-2-16,15 0-6 15,-2-21-11-15,18-6-11 16,-3-11-7-16,10-3 2 15,-8-12-2-15</inkml:trace>
  <inkml:trace contextRef="#ctx0" brushRef="#br2" timeOffset="66711.8157">22585 6850 102 0,'6'-12'40'0,"-6"12"1"15,0 0-1-15,0 0-24 16,-4 35-9-16,9-8-3 16,6 6-1-16,6-2-1 15,3-1-4-15,9-4-1 16,2-11-2-16,11 3-7 0,-11-25-7 15,20 10-6-15,-18-26-9 16,16 6-6-16,-8-14 0 16,6 1 2-16</inkml:trace>
  <inkml:trace contextRef="#ctx0" brushRef="#br2" timeOffset="66921.8277">23168 6723 112 0,'-22'2'42'0,"8"12"0"15,-10-1-1-15,7 7-26 16,-7 7-12-16,3 6-3 15,-1 4 0-15,4 3 0 16,1 0 0-16,2 0 0 0,5-1 0 16,2-7-8-16,12 2-6 15,-8-21-6-15,19 8-6 16,-15-21-10-16,23-4-4 15,-8-11 0-15,13-3 2 16</inkml:trace>
  <inkml:trace contextRef="#ctx0" brushRef="#br2" timeOffset="67540.8631">23540 6839 111 0,'-58'1'39'0,"11"13"2"15,-7 1-3-15,11 15-32 16,3 6 0-16,13 8-1 16,7-1-1-16,14 3-1 15,15-7-1-15,11-6-2 0,15-13 0 16,9-14 0-1,11-14 0-15,4-13 0 0,7-15 0 16,0-9 0-16,0-8 0 16,0-9 0-16,-2-3 0 15,-5-5 0-15,-5 0 0 16,-4 0 0-16,-8 8 0 15,-9 10 0-15,-13 11 0 16,-12 14 0-16,-8 27 0 16,-27 1 0-16,-4 26 0 15,-13 19 0-15,-5 12 0 16,0 11 0-16,3 7 0 15,2-1 0-15,13 2 0 16,8-10-7-16,16 2-6 0,-2-26-4 16,25 11-7-16,-13-34-6 15,26 2-4-15,-7-22-7 16,8-7 2-16,2-11 2 15</inkml:trace>
  <inkml:trace contextRef="#ctx0" brushRef="#br2" timeOffset="67905.884">24004 6923 119 0,'0'0'41'0,"1"27"0"16,-1-27 0-16,32 21-37 15,-3-14 0-15,9-4-1 16,5-5-1-16,4-6-2 15,-3-6 0-15,5-3 0 0,-7-5 0 16,-7-1 0-16,-6-6 0 16,-8 1 0-16,-9-1 0 15,-9 3 0-15,-10 5 0 16,-13 7 0-16,-13 7 0 15,-9 13 0-15,-6 14 0 16,-7 11 0-16,8 14 0 16,2 8 0-16,8 4 0 15,9 2 0-15,17 0 0 16,16-4 0-16,15-10 0 15,9-10-2-15,17-5-9 16,-8-25-6-16,28 4-4 16,-13-29-5-16,24 12-6 15,-23-25-8-15,15 0-1 0,-10-12 2 16</inkml:trace>
  <inkml:trace contextRef="#ctx0" brushRef="#br2" timeOffset="68333.9084">24578 6037 107 0,'12'33'41'0,"-2"4"1"15,14 22-1-15,-3-1-29 16,18 16-9-16,-1 7 0 16,5 5 0-16,4 1-2 15,-3-3 1-15,-2-3-2 16,-1-5 0-16,-11-5 0 15,-8-9 0-15,-13-7 0 16,-13-6 0-16,-19-6 0 16,-16-6 0-16,-14-2-6 15,-21-11-3-15,-9 11-8 16,-26-23-6-16,14 20-6 15,-19-19-9-15,16 8-4 0,-1-10 1 16,18-2 1-16</inkml:trace>
  <inkml:trace contextRef="#ctx0" brushRef="#br2" timeOffset="68716.9304">23200 6475 123 0,'1'-23'43'16,"-1"23"0"-16,-10-16-5 15,4 4-35-15,6 12-18 16,-15-6-10-16,15 6-17 15,0 0 0-15,6 14-2 0,-6-14 2 16</inkml:trace>
  <inkml:trace contextRef="#ctx0" brushRef="#br3" timeOffset="74223.2453">1349 8545 62 0,'14'-22'36'0,"-14"22"0"16,0 0 0-16,13 33-14 16,-18-5-15-16,6 17 0 15,-5 10-2-15,3 18-2 16,-6 10 1-16,1 13-1 16,-5 4-1-16,1 2 0 15,2-6-2-15,0-8-3 16,10-3-14-16,3-28-20 15,18-13-1-15,2-26 0 0,19-17-2 16</inkml:trace>
  <inkml:trace contextRef="#ctx0" brushRef="#br3" timeOffset="74614.2677">2539 8790 54 0,'13'-40'35'0,"-3"-1"-1"15,-9-10 0-15,-1 5-11 16,-16-11-15-16,1 9 0 15,-15-3-2-15,-5 14-1 16,-11 4 0-16,-3 15-1 16,-9 14-1-16,1 19 0 15,-4 21-1-15,2 17 1 16,2 13-1-16,4 19 1 15,4 10-1-15,10 10-1 16,10 5 1-16,9 2-1 16,12-7-1-16,10-7-1 15,10-11-3-15,7-15-2 16,9-3-10-16,-4-29-21 15,5-10-2-15,-11-25 0 0,2-9 0 16</inkml:trace>
  <inkml:trace contextRef="#ctx0" brushRef="#br3" timeOffset="74821.2795">1725 9064 121 0,'-16'-5'42'15,"16"5"1"-15,26 4-2 16,4-9-38-16,21-8-2 15,12-5-1-15,10-5-2 16,8-5 0-16,9 0-5 16,-5-5-3-16,12 9-28 15,-19-5-2-15,1 13 0 16,-15-3-1-16</inkml:trace>
  <inkml:trace contextRef="#ctx0" brushRef="#br3" timeOffset="87923.0289">3540 8975 89 0,'10'-7'34'0,"-10"7"2"15,0 0-1-15,0 0-31 16,0 0-1-16,-14 23 0 15,6 0 0-15,0 5 0 16,1 13 0-16,-3 8-1 16,4 7 1-16,1 4-2 0,3 1 1 15,1-4-1-15,5-5 0 16,2-8 0-16,6-17 0 15,3-19 0-15,9-17 0 16,7-21 0-16,8-16-1 16,2-12 1-16,6-7 0 15,-2-5 0-15,2 0-1 16,-5 2 0-16,-5 14 1 15,-8 12-1-15,-6 13 0 16,-8 16 0-16,-15 13 0 16,12 16 0-16,-16 15 0 15,0 12 0-15,-5 7 0 16,2 11 0-16,-1 1 1 15,4-1 0-15,9-8 0 0,9-13-1 16,9-11 1-16,9-18 0 16,10-19 0-16,4-18 0 15,6-13 0-15,2-14 0 16,-3-9 0-16,-7-6 0 15,-6-2 0-15,-9 3-4 16,-13 4 0-16,-3 11-4 16,-16 5-4-16,5 19-27 15,-16 4-2-15,14 24 0 16,-25-3 0-16</inkml:trace>
  <inkml:trace contextRef="#ctx0" brushRef="#br3" timeOffset="88345.053">4611 9170 102 0,'-19'19'39'0,"13"6"1"15,-2-14-1-15,25 0-35 16,2-9-1-16,17-6 0 16,8-6-2-16,10-6 1 15,5-7-1-15,5-7 0 16,-7-1-1-16,-3-3 1 15,-13 2-1-15,-10 3 1 0,-20-2 0 16,-6 9 0-16,-20 2-1 16,-7 9 1-16,-13 6 0 15,-11 10 0-15,-9 10 0 16,-4 15 1-16,-2 10-1 15,-4 11 0-15,9 9 0 16,7 1 0-16,15 0 0 16,16-2-1-16,21-12 0 15,24-13-2-15,24-13-1 16,19-24-4-16,33 1-25 15,11-29-9-15,28-5 0 16,5-17-2-16</inkml:trace>
  <inkml:trace contextRef="#ctx0" brushRef="#br3" timeOffset="88945.0874">6717 8840 71 0,'6'-16'36'0,"-12"3"0"16,-8 12 1-16,-17-1-28 15,0 19-1-15,-16-4 0 16,5 12-3-16,-7-2 2 16,4 8-3-16,3-3 0 15,12 2-1-15,9-4-1 16,15-5-1-16,16-2 0 15,10-7 0-15,19-4-1 0,8-4 1 16,4-1-1-16,1 2 0 16,-4 0 0-16,-4 3 0 15,-12 5 1-15,-14 9-1 16,-16 10 0-16,-16 7 0 15,-14 3 0-15,-7 3-1 16,-6 2 0-16,-2-5-2 16,2-4-2-16,5-12-2 15,20-2-29-15,2-28-4 16,26-3 2-16,6-19-3 15</inkml:trace>
  <inkml:trace contextRef="#ctx0" brushRef="#br3" timeOffset="89365.1114">6901 9096 91 0,'-8'16'37'0,"8"-16"1"16,6 21 0-16,12-19-32 15,14 3-1-15,10-6-1 16,10 0-2-16,3-6 1 16,8 0-2-16,-6-6 1 15,-3-1-1-15,-8-1 1 16,-8-2-1-16,-9-4 0 15,-10-2 0-15,-7 1 0 0,-12-2 0 16,-8-3 0 0,-6 2-1-16,-7 5 0 0,-7 9 1 15,-8 9 0-15,-2 10-1 16,-8 12 1-16,-1 12 0 15,0 13 0-15,7 5-1 16,7 4 1-16,12 1-1 16,14-6 0-16,16-5-1 15,21-12 0-15,18-13-2 16,17-9-3-16,8-20-6 15,21-1-26-15,-9-15-3 16,10 2 2-16,-14-11-2 16</inkml:trace>
  <inkml:trace contextRef="#ctx0" brushRef="#br3" timeOffset="89756.1337">7709 9048 98 0,'-12'22'38'0,"-2"-8"1"15,18 6 0-15,0-7-35 16,17-3 0-16,11-9 0 16,8-1-2-16,6-5 1 15,10-7-2-15,2-4 1 16,-5-7-2-16,1 0 1 15,-7-5 0-15,-8 3 0 16,-8-1-1-16,-12-1-1 16,-9 1 2-16,-14 4-3 0,-11 4 2 15,-13 8 0-15,-12 11 0 16,-12 10 1-16,-11 15 0 15,-11 11 1-15,0 11-1 16,2 11 1-16,9 5 0 16,14-1-1-16,16-2 0 15,24-9-1-15,23-13 0 16,31-13-4-16,12-25-8 15,25-2-27-15,-1-22-2 16,12-4 0-16,-4-20-2 16</inkml:trace>
  <inkml:trace contextRef="#ctx0" brushRef="#br3" timeOffset="91369.226">9428 8341 78 0,'6'-30'37'0,"0"14"-2"16,-9 5-1-16,3 11-30 15,-9 35-1-15,0 11 1 16,-2 13-2-16,0 15 0 15,-4 15 1-15,0 15-1 16,1 7 0-16,-1 8 0 16,0-5-1-16,-2-8-3 15,8-6-2-15,-6-22-31 16,17-9-1-16,-3-23 0 15,12-13-2-15</inkml:trace>
  <inkml:trace contextRef="#ctx0" brushRef="#br3" timeOffset="91586.2384">9190 9041 99 0,'-33'7'38'0,"-1"1"1"15,20 9-1-15,14-17-33 16,12 8-1-16,24-14-2 15,19-12-2-15,22-9-1 16,9-12-3-16,18-1-7 16,-4-17-26-16,15 2-2 15,-12-9 0-15,2 7-1 16</inkml:trace>
  <inkml:trace contextRef="#ctx0" brushRef="#br3" timeOffset="91986.2613">10145 8276 95 0,'-29'20'38'0,"8"17"1"16,-7 0-1-16,4 14-34 16,1 6 0-16,4 12-1 15,0 7 2-15,-1 8-3 16,-3 3 2-16,2-1-2 15,-2-4 0-15,4-2 0 16,1-13 0-16,4-10-1 16,8-15-1-16,6-12 0 0,10-19 0 15,10-14 0-15,11-11 0 16,5-11 1-16,5-8-1 15,1-5 0-15,0-1 0 16,-2 3 0-16,-4 6 0 16,-10 10 0-16,-5 10 0 15,-8 12 0-15,-6 11 0 16,-6 12 0-16,-2 6-1 15,-3 9 1-15,2 3-3 16,2 1-1-16,6-2-2 16,1-16-10-16,15 3-22 15,0-21-3-15,16-3 2 16,-2-21-2-16</inkml:trace>
  <inkml:trace contextRef="#ctx0" brushRef="#br3" timeOffset="92354.2824">10533 8963 95 0,'-5'26'38'16,"1"-9"2"-16,17 6-2 15,-8-9-33-15,27-4-2 16,7-8 1-16,10-5-2 15,5-6 0-15,4-7 0 16,-2-4-1-16,-3-5-1 16,-6-3-1-16,-11 1 2 0,-13-3-2 15,-12 3 1-15,-12 3-2 16,-14 4 2-16,-13 9-1 15,-13 10 1-15,-7 10 2 16,-7 10-2-16,-4 12 3 16,1 11-2-16,5 10 1 15,7 3 0-15,13 1 0 16,15-6-1-16,19-4-3 15,18-12-1-15,27 0-17 16,6-30-18-16,23-2-3 16,7-17 1-16,27-2-2 15</inkml:trace>
  <inkml:trace contextRef="#ctx0" brushRef="#br3" timeOffset="92796.3076">12096 8381 74 0,'14'-29'37'15,"-3"15"-1"-15,-11 14 1 16,-3 14-31-16,-10 15-1 15,4 22 1-15,-7 8-2 16,0 16 0-16,-4 8 0 16,2 7-1-16,3-1 1 15,5-2-2-15,2-9-1 16,5-8-3-16,14-9-2 15,2-28-31-15,21-4-3 16,2-22-1-16,16-8-1 16</inkml:trace>
  <inkml:trace contextRef="#ctx0" brushRef="#br3" timeOffset="93000.3193">12464 8837 101 0,'-18'46'39'16,"-15"0"2"-16,11 11-2 15,-4-2-35-15,6-2-2 16,5-5-2-16,7-6-1 16,9-5-4-16,3-25-9 15,18 0-25-15,3-21 1 16,14-8-1-16,-1-21-1 0</inkml:trace>
  <inkml:trace contextRef="#ctx0" brushRef="#br3" timeOffset="93172.3291">12520 8382 79 0,'-33'4'38'0,"2"7"-2"16,15 15-1-16,2 2-29 15,14-6-11-15,20 8-5 16,3-9-22-16,20 8-3 15,-1-6-1-15,14 5 1 16</inkml:trace>
  <inkml:trace contextRef="#ctx0" brushRef="#br3" timeOffset="93689.3587">12846 8923 89 0,'-20'37'38'0,"3"6"0"16,-8-17 0-16,9 6-32 16,-2-11-1-16,8-1-1 15,5-8-2-15,5-12 0 16,12 6 0-16,3-17-1 15,3-7 0-15,9-7-1 16,2-7 1-16,2-7 0 16,1-6-3-16,-1-4 2 15,-6 1-1-15,-2 0 1 16,-4 7-2-16,-9 4 2 15,-1 9-1-15,-8 12 1 16,-1 16 0-16,0 0 1 16,-8 24 2-16,5 8-2 0,2 4 1 15,3 3-1-15,5 1 0 16,5-6 0-16,6-5 1 15,10-8-1-15,7-9-1 16,7-11 0-16,1-12 1 16,2-5-1-16,-1-8-1 15,-1-5 1-15,-6-3-1 16,-6 1 2-16,-7-2-2 15,-5 7 1-15,-9 5-1 16,-3 6 0-16,-7 15 2 16,0 0-1-16,0 0 0 15,-17 32 1-15,6 1 1 16,0 6-2-16,2 7 1 0,-1 1-3 15,6 4-1-15,-1-11-5 16,15 11-17-16,-6-25-15 16,18 0 1-16,-6-18-1 15,17-2 1-15</inkml:trace>
  <inkml:trace contextRef="#ctx0" brushRef="#br3" timeOffset="94059.3799">13692 8845 100 0,'-1'24'40'16,"0"-10"-1"-16,18 5-1 0,4-11-34 15,11-5-1-15,9-10 0 16,9-4-1-16,0-5-2 15,-1-3 1-15,-5-3-1 16,-7-5 0-16,-8 2-1 16,-10-3 1-16,-10 5-1 15,-13 2 0-15,-13 5 2 16,-7 5-1-16,-11 8 1 15,-8 10 0-15,-4 8 1 16,-4 14 0-16,-2 7 0 16,6 7-1-16,9 4 2 15,13 0-2-15,14 0 0 16,12-5-2-16,21-4-3 15,11-16-3-15,21 5-16 0,-6-23-16 16,15-1-1-16,-7-16 0 16,8 0-1-16</inkml:trace>
  <inkml:trace contextRef="#ctx0" brushRef="#br3" timeOffset="94675.4151">14373 8721 76 0,'11'-23'38'16,"-11"23"0"-16,7-14 0 16,-7 14-27-16,2 14-3 15,-7 5-2-15,-5 3 1 16,-1 12-3-16,-5 2 0 15,1 7-1-15,-1-1 1 16,5 3-3-16,3-4 2 16,5-2-2-16,5-7 0 15,7-9-1-15,8-9 0 16,9-9 0-16,4-10 0 15,8-9 0-15,-1-9 0 16,0-6 0-16,0-5 0 0,-3-4 0 16,-5 1-2-16,-4 2 2 15,-6 6-1-15,-5 5 1 16,-4 10-1-16,-10 14 1 15,0 0 0-15,4 22-1 16,-8 6 2-16,-4 6-1 16,-1 7 1-16,2 1-1 15,3 0 0-15,2-6 0 16,5-9 0-16,4-7 0 15,6-10 0-15,6-12 1 16,6-14-1-16,2-9 0 16,4-11 1-16,-4-7-1 15,0-4-2-15,-5-4 0 16,1 5-4-16,-11-8-4 0,9 18-15 15,-14-9-14-15,2 20-1 16,-11-1-1-16,9 14 2 16</inkml:trace>
  <inkml:trace contextRef="#ctx0" brushRef="#br3" timeOffset="95327.4524">15461 8792 85 0,'10'-11'36'0,"-10"11"-1"15,0-17 1-15,0 17-27 16,-29-12-3-16,6 14-1 15,-12-1-1-15,1 10 1 16,-11 4 0-16,-2 11-2 0,0 5 2 16,2 4-3-16,2 5 2 15,7 1-3-15,9-2 1 16,10-1-1-16,16-8 0 15,12-7 0-15,15-11-1 16,15-9 1-16,9-12-1 16,15-10 1-16,2-9 0 15,4-8-1-15,0-8 0 16,-5-1 1-16,-7-1-2 15,-11 5 1-15,-9 4 0 16,-15 9 0-16,-9 9-2 16,-15 19 3-16,0 0-1 15,-6 22 0-15,-8 9 1 16,-1 7-2-16,4 3 2 0,1 3-3 15,9-1 0-15,8-9-3 16,16-1-7-16,2-30-16 16,22 2-12-16,2-21 1 15,12-4-2-15,-4-20 4 16</inkml:trace>
  <inkml:trace contextRef="#ctx0" brushRef="#br3" timeOffset="95538.4644">16263 8223 106 0,'-21'31'38'16,"-13"18"3"-16,1 21-3 16,-10 3-32-16,2 12-3 0,4 6 0 15,5 1-1-15,5-2-1 16,6-11-4-16,11-4-2 15,0-22-14-15,14 0-18 16,-5-23-2-16,10-4-1 16,-9-26 0-16</inkml:trace>
  <inkml:trace contextRef="#ctx0" brushRef="#br3" timeOffset="95734.4757">15850 8741 101 0,'-20'-12'38'16,"20"12"2"-16,-12 8 0 15,27 7-27-15,7-2-10 16,15-1-1-16,10-2 0 0,10-4-4 16,7 1 0-16,-2-8-7 15,11 7-27-15,-15-12-3 16,1 4 1-16,-12-6-3 15</inkml:trace>
  <inkml:trace contextRef="#ctx0" brushRef="#br3" timeOffset="96387.5127">16447 8830 104 0,'-11'18'38'16,"-4"-4"2"-16,12 3-2 0,3-17-31 15,3 15-3-15,13-10 0 16,9-2-1-16,4-3-1 15,8-2 0-15,1-8 0 16,3-1 0-16,0-5-2 16,-4-2 1-16,-4-4-1 15,-8-1 0-15,-5-3-1 16,-11 2 2-16,-9 4-3 15,-10 1 1-15,-11 7 1 16,-10 8-1-16,-12 7 0 16,-6 12 1-16,-6 9 1 15,0 8-1-15,4 4 2 16,6 5-2-16,13 0 2 15,12 0-1-15,15-7 1 16,20-6-1-16,15-11 0 0,16-5 0 16,9-10-1-16,7-8 2 15,4-3-2-15,-3-7 0 16,-4 0 0-16,-6-2 0 15,-11 4 0-15,-7 1 0 16,-13 6 0-16,-11 6 0 16,-11 1 0-16,-5 17 0 15,-8 3 0-15,-5 8 0 16,-7 5 0-16,-1 7 0 15,3-1 0-15,1 2 0 16,5-6 0-16,5-3-2 16,6-11 2-16,5-11 0 15,1-10 0-15,18-14 2 16,-4-11-2-16,-1-10 0 0,0-5 0 15,0-7 0-15,5-1 0 16,-3-2 0-16,5 1 0 16,4 4 0-16,4 4 0 15,5 7 0-15,2 7-4 16,1 1-4-16,13 17-13 15,-18-11-13-15,16 15-7 16,-11-8 0-16,15 6-2 16</inkml:trace>
  <inkml:trace contextRef="#ctx0" brushRef="#br3" timeOffset="96979.5466">18364 8221 103 0,'10'-24'37'15,"2"11"0"-15,-11 1-2 16,-1 12-32-16,-5 19 0 16,-3 17 0-16,-8 13-1 0,-2 19 2 15,-7 11-2-15,-3 12 1 16,-1 2 0-16,3 5-1 15,-1-4-1-15,6-9-2 16,9-8-1-16,3-19-4 16,14 2-12-16,-4-28-20 15,12-5-1-15,-13-27 2 16,23 12-3-16</inkml:trace>
  <inkml:trace contextRef="#ctx0" brushRef="#br3" timeOffset="97191.559">17961 8769 117 0,'-37'-27'39'0,"15"18"2"16,3-2-2-16,19 11-33 0,18-1-2 16,10 4-2-16,18-3-1 15,12-2-1-15,10 1-1 16,8 0-1-16,7 0-1 15,-5 1-2-15,6 6-3 16,-12-10-4-16,9 15-25 16,-20-11-3-16,1 4 2 15,-17-7-1-15</inkml:trace>
  <inkml:trace contextRef="#ctx0" brushRef="#br3" timeOffset="97551.5796">18869 8686 79 0,'-15'12'39'0,"-14"0"-1"16,3 12 3-16,-9-6-13 0,2 18-22 15,0 0 1-15,4 8-3 16,0-3 1-16,11 2-2 16,9-4 2-16,17-7-5 15,12-7 0-15,17-12 0 16,15-10 0-16,14-10 0 15,5-12 0-15,0-5 0 16,0-8 0-16,-5-4 0 16,-10-1 0-16,-12-1 0 15,-13 5 0-15,-11-1 0 16,-11 8-3-16,-4 3 2 15,-10 11-1-15,5 12 0 16,-22 2 4-16,6 18-2 0,-2 8 0 16,0 4-2-16,6 10-1 15,1-4-3-15,13 5-3 16,-5-14-11-16,23 4-18 15,-1-21-2-15,16 2 2 16,-2-19 0-16</inkml:trace>
  <inkml:trace contextRef="#ctx0" brushRef="#br3" timeOffset="97912.6003">19519 8828 98 0,'-14'29'37'0,"-9"-1"1"0,8 11-1 15,-8-4-30 1,7 6-1-16,0-10-1 0,7 2-1 16,1-9-1-16,6-4-1 15,2-20-1-15,8 11 0 16,2-19 0-16,4-8-1 15,3-6 1-15,2-6 0 16,1-5-1-16,4-5 1 16,-3-1-3-16,4-2 3 15,1 3-3-15,0 2 2 16,0 6-1-16,2 4 0 15,-1 6-1-15,-2 4 1 16,3 12-3-16,-5 0-1 16,5 12-4-16,-13-10-17 0,16 11-13 15,-8-7 0-15,12 6 0 16,-3-6 1-16</inkml:trace>
  <inkml:trace contextRef="#ctx0" brushRef="#br3" timeOffset="98257.62">20168 8793 101 0,'-19'24'40'0,"-12"0"1"16,5 10-1-16,-11-1-30 16,8 6-4-16,0-2-2 15,4-1-1-15,6-4-1 16,5-4 0-16,5-7-1 15,13-6-1-15,6-14 1 16,5-9-1-16,9-11 1 0,9-4-1 16,0-8 0-16,6-2 0 15,-2-7 1-15,2 4 1 16,-2-1-5-16,-1 8 4 15,-5 5-2-15,-1 9 2 16,-6 7-1-16,-4 11 2 16,-4 10-4-16,-7 6 0 15,-2 8 0-15,-7 2-5 16,9 13-7-16,-16-13-16 15,13 10-10-15,-7-13-2 16,13 1 0-16,-1-11 1 16</inkml:trace>
  <inkml:trace contextRef="#ctx0" brushRef="#br3" timeOffset="99197.6738">21277 8800 87 0,'15'-15'33'0,"2"3"2"15,-9-5 0-15,7 10-29 16,-15 7-3-16,14-7 2 0,-14 7 2 16,-5 28-2-16,-9-5 1 15,3 11-3-15,-8 3 2 16,-1 8-2-16,-4 1 1 15,2-2-3-15,1-2 0 16,5-9-1-16,3-5 1 16,9-11-1-16,4-17 1 15,12 10-1-15,6-20 0 16,4-7 0-16,4-7 1 15,1-4-1-15,0-6 0 16,-4 3 0-16,-1-4 0 16,-6 6 1-16,-2 1-1 15,-5 7 0-15,0 5 0 16,-9 16 1-16,14-11-1 0,-14 11 1 15,19 11-1-15,-9 1-1 16,8 3 1-16,1-1-1 16,4 4 1-16,6-4 0 15,5-5 0-15,3-1 0 16,2-6 0-16,4-4 0 15,1-5 0-15,2-4 0 16,-6-3 0-16,-4-5 0 16,-6 1 0-16,-9 1 1 15,-2 3 0-15,-19 14 0 16,9-14-1-16,-9 14 0 15,-16 13 0-15,1 3 0 16,-3 11 0-16,1 8 0 0,-2 5 0 16,3 4-1-16,3 4 0 15,4-4-1-15,10 0-2 16,4-11-3-16,23 2-12 15,-11-28-17-15,22-1-4 16,-2-21 1-16,13-3-1 16</inkml:trace>
  <inkml:trace contextRef="#ctx0" brushRef="#br3" timeOffset="99400.6854">22297 8756 93 0,'-14'-8'39'15,"3"30"1"-15,-13 4-1 16,5 20-22-16,-6-1-13 0,2 7-1 15,1 0 0-15,7-1-4 16,4-9-1-16,11-6-1 16,13-10-3-16,2-21-7 15,19 0-24-15,-4-19-1 16,9-8-1-16,-6-16 1 15</inkml:trace>
  <inkml:trace contextRef="#ctx0" brushRef="#br3" timeOffset="99543.6936">22357 8433 81 0,'-23'-52'36'0,"7"20"0"16,-3 9-3-16,19 23-26 16,-9 11-24-16,10 1-17 15,13 3-1-15,2-4-1 0,12 2-1 16</inkml:trace>
  <inkml:trace contextRef="#ctx0" brushRef="#br3" timeOffset="99801.7083">22879 8178 100 0,'-18'11'39'16,"4"16"2"-16,-14 8-2 15,5 20-33-15,-4 12-2 16,4 15 0-16,-4 6 1 0,4 7-3 15,2-1 1-15,6 0-1 16,5-10-1-16,4-10-2 16,7-9 0-16,4-18-6 15,14-2-4-15,-10-29-21 16,24-3-9-16,-6-20 0 15,15-6 0-15</inkml:trace>
  <inkml:trace contextRef="#ctx0" brushRef="#br3" timeOffset="100060.7231">23140 8295 104 0,'0'0'40'0,"-12"25"1"16,11 14-1-16,-9 3-37 15,5 12 1-15,-2 5-2 16,0 11 1-16,0 4 0 16,0 2-1-16,0-2-1 15,-1-3-1-15,4-4 0 16,-2-10-4-16,6-2-1 15,-5-24-14-15,20 6-19 16,-8-22-3-16,16 1 1 16,-3-19-1-16</inkml:trace>
  <inkml:trace contextRef="#ctx0" brushRef="#br3" timeOffset="100368.7407">23349 8774 102 0,'-25'-4'41'0,"3"14"1"15,-11-5-1-15,13 5-33 16,-14 2-1-16,5 3-3 16,3 0 1-16,6 0-3 15,1 0 1-15,13-2-3 16,8 1 0-16,12 0 0 15,14-4 0-15,11 0 0 16,7 0 0-16,5-1 0 16,3-1 0-16,1 0 0 15,-2 3 0-15,-9-4-5 16,-2 3-1-16,-14-5-6 0,6 12-11 15,-23-14-16-15,10 8-2 16,-21-11 0-16,20 3-1 16</inkml:trace>
  <inkml:trace contextRef="#ctx0" brushRef="#br3" timeOffset="100864.7691">23895 8824 110 0,'-2'-12'42'16,"2"12"0"-16,-23 11 0 15,10 5-35-15,-8 1-3 16,2 6-1-16,-2 5-1 16,3 0 1-16,4 2-3 15,6-2 0-15,9-2 0 0,9-2 0 16,8-9 0-16,14-7 0 15,3-7 0-15,5-4 0 16,3-8 0-16,2-6 0 16,-1 0 0-16,-2-5 0 15,-4 2 0-15,-5-2 0 16,-4 6 0-16,-3 0 0 15,-6 8-2-15,-10 5 2 16,-10 3 0-16,0 16 0 16,-19 9 0-16,-10 13 0 15,-10 14 0-15,-10 14 0 16,-5 11 2-16,-7 11-2 15,0 2 0-15,0 1 0 16,1-4 0-16,6-8 0 0,7-12 0 16,3-14 0-16,3-15 0 15,5-14 0-15,3-14 0 16,3-12 0-16,2-8 0 15,0-11 0-15,7-1-8 16,-7-21-7-16,18 12-9 16,-15-27-14-16,15 8-3 15,-2-14-2-15,5 3 0 16</inkml:trace>
  <inkml:trace contextRef="#ctx0" brushRef="#br3" timeOffset="101774.8212">1282 10392 78 0,'19'-7'35'16,"-9"-4"0"-16,9 11-3 15,-19 0-22-15,12 4 0 16,-12-4-3-16,5 29 0 15,-6 5-4-15,1 16 0 16,-4 16-1-16,1 16 0 16,-2 12-2-16,-4 8 0 15,-3 5-1-15,4-2-1 16,2-5 0-16,-1-14-4 15,11-7-6-15,-9-27-26 16,16-8 0-16,-2-25 1 16,10-8-2-16</inkml:trace>
  <inkml:trace contextRef="#ctx0" brushRef="#br3" timeOffset="101984.8331">1197 11101 96 0,'-44'-19'40'15,"12"14"-1"-15,-4-3 0 16,20 14-31-16,4-3-4 15,12-3-1-15,32 3-1 16,9-11 0-16,17-11-3 16,9-10 0-16,20-5-2 15,6-17-1-15,12 1-4 16,-11-19-23-16,10 10-8 15,-17-11 2-15,1 10-2 16</inkml:trace>
  <inkml:trace contextRef="#ctx0" brushRef="#br3" timeOffset="102375.8556">2073 10203 80 0,'-19'2'41'16,"-6"4"-4"-16,10 21 2 16,-8-1-17-16,8 18-16 15,-1 4-2-15,2 17 0 16,-2 8-1-16,-2 10 0 15,1 4-2-15,-2 6 1 16,0-5-1-16,1 0-1 16,3-12 0-16,5-8-1 15,4-15 0-15,8-15 0 16,9-16 0-16,10-18 0 0,7-16 2 15,7-10 1-15,5-11-1 16,4-6 1-16,-1-6-1 16,-4 2 0-16,-3 4 0 15,-8 10 1-15,-4 12-2 16,-9 12 0-16,-6 16-1 15,-6 13 1-15,-2 10-2 16,-2 8-1-16,4 4 1 16,2-1-3-16,3 2 0 15,2-10-4-15,18 1-7 16,-8-27-23-16,21 1-1 15,-5-18 0-15,14-3-1 16</inkml:trace>
  <inkml:trace contextRef="#ctx0" brushRef="#br3" timeOffset="102765.8779">2501 10940 92 0,'-7'16'39'0,"17"7"1"16,1-11-2-16,22-2-25 15,4-7-9-15,14-1 0 16,6-10-2-16,1-4-1 16,-6-8 1-16,-1-1-2 15,-8-5 1-15,-11-3 0 16,-7-2-1-16,-16 0 1 15,-7 2-1-15,-9 2 1 0,-8 5-1 16,-7 5 1-16,-6 11-1 16,-1 10 1-16,-5 15 0 15,-1 11 0-15,-2 12 0 16,4 12 0-16,4 3-1 15,10 3-1-15,12-6 0 16,7-3-1-16,13-12 0 16,13-10-2-16,15-13-1 15,4-16-5-15,17-2-4 16,-13-24-25-16,17 3 1 15,-9-16 0-15,1 5-1 16</inkml:trace>
  <inkml:trace contextRef="#ctx0" brushRef="#br3" timeOffset="103107.8974">3247 10870 89 0,'-14'-7'37'0,"3"22"1"15,-11 2 1-15,7 14-20 16,-6 4-15-16,2 6-1 16,1 1-1-16,3 2-1 15,3-6 1-15,7-5-2 16,1-8 1-16,9-6-1 15,6-18 1-15,6-9-1 16,6-14 2-16,4-8 0 16,4-8 0-16,0-7 0 15,5-5 0-15,-3 1 0 16,-1-2-1-16,-3 7 2 15,-1 10-3-15,-9 9 0 16,0 13 0-16,-3 11 1 0,-5 13-2 16,-3 13 1-16,-2 13-2 15,-3 5-1-15,1 8-4 16,-6-7-8-16,14 12-4 15,-14-15-23-15,21 0 0 16,2-14-1-16,15-6 1 16</inkml:trace>
  <inkml:trace contextRef="#ctx0" brushRef="#br3" timeOffset="103787.936">4662 10780 90 0,'27'-12'38'16,"-11"-2"0"-16,-1 12 0 15,-15 2-30-15,0 0-3 16,-20 23 0-16,7 1-2 16,-9 7 1-16,1 7-3 15,-2 7 1-15,1 4-2 0,6-3 1 16,7-2-2-16,10-6 2 15,10-8-2-15,10-11 1 16,12-11-1-16,9-14 2 16,8-12 1-16,5-9-1 15,-1-8 1-15,-2-7-1 16,-5-2 1-16,-7 0-1 15,-4 3 1-15,-12 6-3 16,-6 8 1-16,-7 12 0 16,-11 15-1-16,0 0 1 15,4 16 0-15,-9 12-1 16,0 4 0-16,2 10 1 15,4-1-2-15,2 2 1 0,5-5 0 16,7-7 1-16,5-8-1 16,6-10 1-16,5-12 0 15,6-13 1-15,-1-9 2 16,1-13-2-16,-2-5 2 15,-4-8-2-15,-6-4 1 16,-5-2-2-16,-6 2 1 16,-4 1-4-16,-6 8 0 15,1 6-3-15,-3 6-5 16,15 21-11-16,-12-5-18 15,16 19 1-15,-9-1-2 16,10 16 2-16</inkml:trace>
  <inkml:trace contextRef="#ctx0" brushRef="#br3" timeOffset="104175.9584">5814 10857 99 0,'0'0'38'15,"23"8"2"-15,-9-14-3 16,10 4-31-16,6-7 0 16,10-5-3-16,4-5-1 15,4-3 0-15,2-2-1 16,-5-2 0-16,-3-1 0 15,-7 1-1-15,-14 4 1 16,-11 1-1-16,-17 5 1 0,-9 8 0 16,-17 4 1-16,-5 10-1 15,-9 8 1-15,-5 8 0 16,1 9 0-16,5 7 0 15,6 4-1-15,11 3 1 16,12-2-2-16,11-2 0 16,10-7-1-16,14-9-3 15,12-2-7-15,-2-25-10 16,25 7-18-16,-6-18-4 15,15 2 1-15,-4-13-1 16</inkml:trace>
  <inkml:trace contextRef="#ctx0" brushRef="#br3" timeOffset="104786.9932">7485 10208 79 0,'1'-27'37'0,"-10"6"-1"16,9 21 2-16,-18 18-30 15,8 17 2-15,-4 12-4 16,4 16 0-16,1 10-3 15,3 12 1-15,3 6-3 16,1 1 1-16,6-5-4 16,0-5 0-16,7-5-1 15,-1-18-6-15,17 0-23 16,-6-27-8-16,12-9 1 15,1-22-3-15</inkml:trace>
  <inkml:trace contextRef="#ctx0" brushRef="#br3" timeOffset="105079.0101">7717 10569 104 0,'-49'23'39'15,"-5"-1"1"-15,12 13-1 16,7-9-34-16,8 1 0 15,8-4-2-15,14-4-1 16,10-6 0-16,11-2-1 16,10-4 0-16,9-1 0 15,6-4-1-15,7 0 0 16,4-2-1-16,0 2 0 15,5 1-1-15,0-4-2 16,-1 9-2-16,-7-16-12 0,10 14-21 16,-11-12-2-16,6 6 2 15,-9-12-2-15</inkml:trace>
  <inkml:trace contextRef="#ctx0" brushRef="#br3" timeOffset="105479.033">8381 10633 100 0,'-26'1'39'15,"8"13"1"-15,-12-5 0 16,11 8-35-16,-8 4-2 16,4 8 1-16,-1 2-1 15,3 4-1-15,1 0 0 16,2-2 0-16,4-2 0 15,2-3-1-15,8-7 0 0,4-8-1 16,0-13 0-16,23-2 0 16,1-15 0-16,9-12 0 15,6-9 1-15,6-5-1 16,3-5 0-16,-1-2 0 16,-3 2 1-16,-3 6-1 15,-10 8 0-15,-4 11 0 16,-9 12 0-16,-4 11 0 15,-7 13 0-15,-5 12 0 16,0 12 0-16,1 4-1 16,1 6 0-16,1-1-1 15,5 1-2-15,5-8-1 16,12 0-4-16,-2-22-6 15,25 0-23-15,-11-17-3 0,18-4 1 16,-6-20 0-16</inkml:trace>
  <inkml:trace contextRef="#ctx0" brushRef="#br3" timeOffset="106275.0786">9073 10546 108 0,'-27'11'41'0,"-13"3"1"15,4 17-2-15,-2 1-35 16,5 9-1-16,5 3-1 15,8-1-1-15,8 2 0 16,11-5-1-16,12-4 0 16,11-8 0-16,8-7 0 15,10-13-1-15,6-10-1 0,5-10 1 16,2-11 0-16,-5-7-1 15,-2-9 0-15,-8-5-1 16,-8-4 0-16,-7-2 0 16,-8 4 1-16,-12 2-1 15,-6 8 0-15,-4 5 1 16,-2 12 0-16,-3 7 1 15,1 11-1-15,0 8 2 16,4 7-1-16,5 4 0 16,7 3 1-16,6-3 0 15,8 1-1-15,3-4 1 16,8-6 0-16,1-3 0 15,2-7 0-15,-1-4 0 16,-3-4 0-16,-1-1 0 0,-8 0 1 16,-2 1-1-16,-6 0 0 15,-1 3 0-15,-11 6-1 16,0 0 1-16,7 10-1 15,-15 5 0-15,1 12 0 16,-3 3 1-16,2 6-2 16,-4 3 2-16,6 1-2 15,1-3 2-15,6-4-2 16,8-6 2-16,5-11-1 15,7-7 0-15,5-10 0 16,7-10 0-16,2-8 1 16,2-6-1-16,2-4 0 15,-4-4-1-15,-3-3 1 0,-4 5 0 16,-4 3 0-16,-9 7-1 15,-1 9 1-15,-14 12 0 16,0 0 0-16,10 20 0 16,-14 8 0-16,2 8 0 15,1 2 0-15,2 2 0 16,3-3 0-16,10-5 1 15,6-11-1-15,8-9 0 16,5-12 0-16,3-13 1 16,0-9-1-16,0-8 0 15,-2-8 0-15,-9-2-2 16,-5-3-3-16,-11-8-4 15,3 13-3-15,-15-14-6 16,13 18-17-16,-15-11-7 16,9 8 0-16,-3-1-2 0</inkml:trace>
  <inkml:trace contextRef="#ctx0" brushRef="#br3" timeOffset="106764.1065">11561 10150 102 0,'-4'-21'39'0,"4"21"0"15,0 0-1-15,-18 19-35 16,4 15 0-16,0 18-1 16,-4 14-1-16,-1 12 1 0,-4 11-1 15,-2 6 1 1,3-2-3-16,0-6 1 0,5-7-3 15,1-12-3-15,7-9-4 16,-4-23-16-16,17-4-13 16,-8-19-2-16,16-7 2 15,-6-17 1-15</inkml:trace>
  <inkml:trace contextRef="#ctx0" brushRef="#br3" timeOffset="106928.1159">11296 10730 75 0,'-34'-33'39'15,"5"11"0"-15,-5 6 0 16,14 14-19-16,3-2-12 15,17 4-3-15,14 4-2 0,18-4-1 16,18-4-4 0,12-8-3-16,23 5-20 0,1-19-13 15,13 3-1-15,-4-14-1 16,4 0 1-16</inkml:trace>
  <inkml:trace contextRef="#ctx0" brushRef="#br3" timeOffset="107304.1374">12141 10107 107 0,'-38'34'40'0,"5"18"1"16,-8-4-3-16,13 14-32 15,-8 6-3-15,5 7 1 16,-1 4-2-16,6 0 1 0,2-4-1 15,8-6-1-15,6-10 1 16,8-9-1-16,8-14-1 16,8-14 0-16,10-13 1 15,9-13-1-15,4-12 0 16,4-8 0-16,0-8 0 15,0-5 0-15,-4-1 1 16,-3 2-1-16,-7 5 0 16,-7 7 0-16,-6 9 0 15,-14 15 0-15,12 7 0 16,-14 12-1-16,1 10-1 15,2 2-1-15,8 7-1 16,0-6-4-16,16 8-8 16,-7-23-18-16,19 3-7 0,0-19 0 15,10-4-1-15</inkml:trace>
  <inkml:trace contextRef="#ctx0" brushRef="#br3" timeOffset="107672.1585">12546 10626 105 0,'-4'21'41'16,"-1"-9"0"-16,17 8-1 16,-3-5-35-16,16-3-2 15,11-5-1-15,3-6 0 16,0-5 0-16,6-6-1 15,-4-7 1-15,-2-4-2 0,-8-4 1 16,-5-3-1-16,-12 0 0 16,-10 1-1-16,-9 2 0 15,-12 9 1-15,-9 7 0 16,-11 17 0-16,-7 9 1 15,-3 11 0-15,1 12 0 16,5 8 1-16,10 2-1 16,13 1 1-16,15-5-2 15,21-11-1-15,20-5-2 16,15-20-5-16,18 2-5 15,-7-26-14-15,14 4-15 16,-10-15-1-16,6 1 0 16,-14-10 0-16</inkml:trace>
  <inkml:trace contextRef="#ctx0" brushRef="#br3" timeOffset="108438.2023">14523 10539 76 0,'0'-34'38'16,"3"6"-1"-16,-14-1 3 15,9 11-29-15,-17-5-3 16,1 12-1-16,-7 3-3 15,-2 10 0-15,-8 5 0 16,-2 14-1-16,-4 4 0 16,2 11 0-16,1 4-1 15,5 6 1-15,6 0-1 16,8 2 0-16,15-7-1 15,12-8 0-15,16-11-1 0,10-8 0 16,10-13 0-16,10-10 0 16,5-12 0-16,3-6 0 15,-2-9 0-15,-1-2-1 16,-9-2 1-16,-5-1-1 15,-7 4 0-15,-5 6 0 16,-11 7 0-16,-7 9 0 16,-15 15 1-16,10 9-1 15,-14 18 1-15,-6 14 0 16,-4 15 0-16,0 9 1 15,-3 13-1-15,-4 6-1 16,-5 6 1-16,-2-2 0 16,2-1 0-16,-4-5-1 0,-2-7 1 15,-1-8-2-15,-4-12 3 16,1-9-1-16,-2-14 0 15,3-11 0-15,2-17-1 16,0-14-1-16,4-11 0 16,3-15-2-16,7-7 0 15,4-15-4-15,14 4-6 16,-7-20-11-16,25 16-13 15,-4-5 0-15,17 20-1 16,4-2 1-16</inkml:trace>
  <inkml:trace contextRef="#ctx0" brushRef="#br3" timeOffset="108888.228">15408 10481 94 0,'-24'-18'38'0,"4"13"1"16,-19 3-1-16,10 17-31 15,-15 5-2-15,3 16 0 16,-8 6-1-16,4 7 1 15,1 4-2-15,6 3 1 16,10-3-1-16,10-7-1 16,14-8 0-16,10-8-1 0,17-13-1 15,13-10 1 1,8-12-1-16,8-10 0 0,2-8 0 15,1-7-1-15,-2-5 1 16,-3-5 0-16,-7 1-1 16,-10 1 1-16,-10 1 0 15,-4 8-1-15,-10 7 1 16,-6 10-1-16,-3 12 1 15,0 0-1-15,-18 30 0 16,4-3-1-16,6 13-2 16,-2-5-1-16,14 13-8 15,-8-19-4-15,23 6-22 16,-1-14-2-16,19-5 2 15,3-17-1-15</inkml:trace>
  <inkml:trace contextRef="#ctx0" brushRef="#br3" timeOffset="109252.2489">16030 10451 113 0,'-56'23'42'0,"5"14"0"16,-6-7-2-16,8 7-36 15,16-3-1-15,13 0-1 16,20-5-1-16,20-10 0 16,20-7-1-16,13-5 0 15,7-6 0-15,3-2 0 16,-7 0 1-16,-5 1-1 0,-12 2 0 15,-15 6 0-15,-16 8 1 16,-15 4-1-16,-12 6 0 16,-7 3 1-16,-9 1-2 15,-3 1 0-15,-4 0 0 16,4-3-3-16,4-1-2 15,1-9-7-15,18 5-7 16,-8-18-23-16,23-5 2 16,0 0-1-16,13-14 2 15</inkml:trace>
  <inkml:trace contextRef="#ctx0" brushRef="#br3" timeOffset="109723.2758">17229 10528 94 0,'7'-19'39'15,"7"9"0"-15,-14-3-1 16,0 13-30-16,-12 10-6 16,-1 14 1-16,-7 13-1 15,-4 14 0-15,-6 9-1 16,-1 5 0-16,-3 2-2 15,10-1-1-15,8-8-1 16,10-16-4-16,24-6-14 16,9-28-21-16,22-9 4 15,6-23-1-15,18-7 1 16</inkml:trace>
  <inkml:trace contextRef="#ctx0" brushRef="#br3" timeOffset="109887.2852">17295 10120 111 0,'-43'7'37'16,"9"7"-3"-16,20 10-4 16,28 7-58-16,11-14-10 15,27 9 0-15,8-7 0 16</inkml:trace>
  <inkml:trace contextRef="#ctx0" brushRef="#br3" timeOffset="110189.3025">17910 10446 100 0,'-29'21'38'0,"-21"-7"2"15,5 10 0-15,-12-12-30 16,12 8-5-16,6-1-2 16,14-2-1-16,10 4 0 15,20-3-1-15,14-1-1 16,16-1 0-16,15 1 0 15,8-1 1-15,1 1-1 16,-1 4 0-16,-9 1 0 16,-12 1 1-16,-15 4-1 15,-20 2 1-15,-17 2-1 16,-18 1-1-16,-9-1 0 15,-9-4-4-15,1-2-2 16,0-13-6-16,20 7-17 0,-3-19-14 16,21 0 5-16,6-15-1 15,20-3 0-15</inkml:trace>
  <inkml:trace contextRef="#ctx0" brushRef="#br3" timeOffset="110855.3406">19893 9929 100 0,'-8'-40'35'0,"-7"14"3"15,-18 5-3-15,-6 19-30 16,-17 10 0-16,-2 18 0 16,-13 15 0-16,-5 21-1 15,-6 12-1-15,2 16 1 16,4 10-1-16,12 10 0 0,11 4-2 15,13-3 1-15,17-8-3 16,22-8 1-16,17-11-3 16,20-19-1-16,21-15-1 15,15-22-5-15,25-6-6 16,-5-28-26-16,19-4 3 15,-10-19 1-15,4-1 0 16</inkml:trace>
  <inkml:trace contextRef="#ctx0" brushRef="#br3" timeOffset="111593.3828">20156 10614 106 0,'-13'0'37'15,"-10"-5"2"-15,6 11-2 16,-15-3-31-16,3 10-1 15,-3 6-2-15,-4 8 0 16,-6 10 0-16,2 3 0 16,-3 4-1-16,6 1 0 15,13-2-1-15,9-3-1 16,10-11 1-16,13-7-1 15,14-11 0-15,10-11 0 16,11-9 0-16,4-7 0 16,-2-7-1-16,5-5 1 15,-6-2 0-15,-3-5 0 16,-4 0-1-16,-9 3 1 0,-3 0 0 15,-6 8-1-15,-6 5 1 16,-4 8 0-16,-9 11 0 16,0 0 0-16,-10 22 0 15,-2 0 0-15,3 7 0 16,2-1-1-16,8 2 0 15,4-5-1-15,11-1-1 16,7-10-2-16,12-1 0 16,2-10-1-16,7-1 0 15,-6-6 1-15,0-3 1 16,-7-2 1-16,-6-1 1 15,-10 1 2-15,-9-1 1 16,-6 10 1-16,0 0 1 16,-16-7 0-16,-2 13 0 0,3 6-1 15,-3 5 1-15,-1 6-1 16,3 0 0-16,4 0-3 15,7-2 2-15,5-4-2 16,0-17 2-16,18 9 0 16,1-17 1-16,4-10-1 15,1-8 0-15,5-4 2 16,-6-7-2-16,-4-1 2 15,-5-1-3-15,-4 1 0 16,-4 1 1-16,-3 6-1 16,0 2 0-16,-1 8 0 15,0 4 0-15,4 7-1 16,6 4 0-16,2 0-1 15,8 5-2-15,-3-6-2 16,11 9-6-16,-9-19-10 0,15 7-16 16,-4-16 1-16,10 2-2 15,-3-14 0-15</inkml:trace>
  <inkml:trace contextRef="#ctx0" brushRef="#br3" timeOffset="112108.4119">21224 9889 111 0,'-20'29'38'0,"-9"9"2"16,2 20-1-16,-8 1-34 16,9 11 0-16,-3 7-3 15,6 5 1-15,-1 1-2 16,0 3 1-16,0-6-1 0,4-6 1 15,0-7-2-15,2-9 1 16,5-11 0-16,0-9 0 16,5-12-1-16,4-12 0 15,4-14 0-15,0 0 0 16,14-15 0-16,-1-5 0 15,4-7 0-15,1-4 0 16,5-3 0-16,3 2-1 16,6 0 1-16,-2 4 0 15,2 6-1-15,1 8 1 16,0 10 0-16,0 5 0 15,-3 7 0-15,-2 7-1 16,-4 6 1-16,-2 4-1 16,-6 2 1-16,-3 0-1 0,-8 2 1 15,-10 1-1-15,-9-1 1 16,-10 0-1-16,-11-3 1 15,-7-1 0-15,-3-5 0 16,0-3 0-16,3-4-2 16,9-8-1-16,15-4-2 15,8-14-6-15,29 5-9 16,0-17-17-16,25 4-2 15,5-13 0-15,17 3 0 16</inkml:trace>
  <inkml:trace contextRef="#ctx0" brushRef="#br3" timeOffset="112750.4489">21695 10632 112 0,'-13'23'40'16,"-16"-7"0"-16,7 11 0 15,-14-3-34-15,9 4-2 16,-1-3-1-16,9 5-1 15,0-1 0-15,6-3-1 16,9-1 0-16,5-4 0 16,7-4-1-16,9-8 0 15,11-5 0-15,1-6 0 16,6-7-1-16,-3-8 1 15,1-3 0-15,-2-7-1 16,-4-4 0-16,-5 0 0 16,-5-5 0-16,-4 3 0 15,-2 2 0-15,-1 4 0 16,-5 5 0-16,0 4 1 0,-5 18-1 15,9-13 2-15,-9 13-1 16,10 10 1-16,-10-10-1 16,19 20 1-16,-3-10 0 15,3 1-1-15,3-3 1 16,1 0 0-16,4 0 0 15,-6 3 0-15,-4 0 0 16,-7 4 0-16,-5 5-1 16,-10 3 1-16,-5 6 1 15,-12 0-2-15,-2 0 0 16,-2-1 0-16,1-4 0 15,6-2 0-15,10-10 0 16,9-12 0-16,18-5 0 0,13-11 0 16,14-12 0-16,10-6 0 15,3-7 0-15,3-1 0 16,-5 0 0-16,-6 4 0 15,-9 8 0-15,-11 9 0 16,-13 12 0-16,-17 9 0 16,1 21 0-16,-13 4 0 15,-5 7 0-15,-1 0 0 16,3 7-6-16,-4-11-6 15,19 6-6-15,-10-22-8 16,20 3-15-16,-10-15-1 16,29-1 0-16,-6-9 1 15</inkml:trace>
  <inkml:trace contextRef="#ctx0" brushRef="#br3" timeOffset="113396.4859">22930 10150 67 0,'0'-36'34'0,"0"1"-3"16,1 9 3-16,-3 1-27 15,8 14 0-15,-6 11 1 16,-7 18 0-16,-7 19-1 16,5 24 0-16,-14 15-2 15,1 16-1-15,-10 12-1 16,-4 8-1-16,1-2-1 15,-3-4 0-15,6-14-2 16,4-15-2-16,12-13-3 16,4-26-10-16,24-9-22 15,3-25-3-15,19-10 3 0,-3-19 0 16</inkml:trace>
  <inkml:trace contextRef="#ctx0" brushRef="#br3" timeOffset="113741.5056">22810 10084 101 0,'0'0'39'16,"17"19"1"-16,16 1-1 15,7-6-26-15,16-1-11 16,8-1 0-16,7 4-1 15,-2 1 0-15,-2 1 0 16,-10 5-1-16,-11 6 0 0,-10 7 0 16,-15 6 0-16,-12 8-1 15,-9 7 2-15,-15 4-2 16,-6 5 2-16,-11 2-1 15,-9 1 0-15,-5-3 0 16,-5-3 0-16,-5-5-1 16,-3-9 0-16,7-7-1 15,1-11-1-15,12-6-2 16,6-14-8-16,33-11-21 15,-16-5-8-15,31-9 4 16,8-17-1-16</inkml:trace>
  <inkml:trace contextRef="#ctx0" brushRef="#br3" timeOffset="113967.5186">23621 10597 106 0,'-23'20'39'0,"1"17"2"16,-13-6-2-16,4 16-32 15,-8-2-4-15,8 7-1 16,0 0-1-16,3-3-2 16,9-4-1-16,7-6-2 15,12-6-2-15,1-16-13 16,22 1-21-16,-3-19 0 15,16-7 1-15,-4-17 0 16</inkml:trace>
  <inkml:trace contextRef="#ctx0" brushRef="#br3" timeOffset="114146.5288">23565 10371 98 0,'-17'-8'34'0,"-2"9"-1"15,9 13-2-15,16 7-40 16,-5-9-4-16,25 12-10 15,0-8-11-15,11 4-1 16,1-4 1-16,7 2 2 16</inkml:trace>
  <inkml:trace contextRef="#ctx0" brushRef="#br3" timeOffset="114410.5439">23883 10647 106 0,'-26'17'39'0,"4"11"1"16,-14-3-1-16,7 10-31 15,-6-2-3-15,8 5-1 16,-1-2-2-16,12 3 1 15,3-7-3-15,16-1 2 16,8-13-2-16,15-5 1 16,14-11-2-16,7-8 0 15,9-9 0-15,2-9-1 16,0-4 1-16,-5-7-2 15,-7-1 0-15,-11-3-2 16,-8 1-1-16,-17-5-5 16,5 17-11-16,-23-7-17 15,2 11 1-15,-8-1-1 16,12 12 2-16</inkml:trace>
  <inkml:trace contextRef="#ctx0" brushRef="#br3" timeOffset="114658.5581">24345 10614 104 0,'-15'16'38'0,"-8"-16"1"16,7 11-2-16,-6-3-32 15,0 11-2-15,-3 3 0 16,1 10 0-16,-6 4-1 15,-2 5 0-15,3 2-2 16,0 2-1-16,5-2-3 16,1-9-3-16,7 0-2 15,-3-24-15-15,18 5-16 0,1-15-2 16,0 0 3-16,15-27 2 15</inkml:trace>
  <inkml:trace contextRef="#ctx0" brushRef="#br3" timeOffset="114838.5684">24216 10700 111 0,'0'0'40'0,"15"-2"1"16,-15 2-1-16,9 27-35 16,1-6-3-16,0 1-1 15,9 3-3-15,-2-4-1 16,12 2-3-16,-6-15-12 0,17 7-21 15,-8-12-1-15,14-1 0 16,-6-11-1-16</inkml:trace>
  <inkml:trace contextRef="#ctx0" brushRef="#br3" timeOffset="115049.5804">24756 10648 114 0,'-34'6'41'15,"7"17"2"-15,-16-2-2 16,13 6-37-16,-6 7-1 15,7 4-1-15,2-1-2 16,5 3 0-16,6-2-1 16,9-5-3-16,12-6-3 15,1-16-10-15,27 6-21 0,-11-19-6 16,13-4 3-16,-4-14 0 15</inkml:trace>
  <inkml:trace contextRef="#ctx0" brushRef="#br3" timeOffset="115177.5878">24718 10532 76 0,'-22'-45'37'0,"3"14"-3"16,2 10-5-16,-1 9-45 16,18 12-18-16,0 0 0 15,5 20-3-15</inkml:trace>
  <inkml:trace contextRef="#ctx0" brushRef="#br3" timeOffset="115567.6101">24938 10702 105 0,'-9'12'40'0,"-17"-6"1"16,6 21-4-16,-11-9-31 15,1 12 0-15,-5 2-2 16,4 5-1-16,7-4-1 15,5 1 0-15,11-12-1 16,11-7 0-16,16-15-1 16,10-12 0-16,14-11 0 15,8-14 0-15,2-7 0 16,5-9 0-16,-4-2 0 0,-1-3 0 15,-6 2 1-15,-6 3-1 16,-11 8 1-16,-9 9-1 16,-10 14 1-16,-11 22-1 15,-16 3-1-15,-7 23 0 16,-8 17 0-16,-9 7-1 15,0 11-2-15,-6-1-4 16,14 13-11-16,-10-23-16 16,23 7-8-16,2-15 2 15,20-5-2-15</inkml:trace>
  <inkml:trace contextRef="#ctx0" brushRef="#br3" timeOffset="115935.6311">25056 10860 106 0,'-10'-1'40'0,"-9"-6"0"16,19 7 0-16,-7 12-36 16,7-12-1-16,21 15 0 15,3-8 0-15,5-3-1 16,4-1 0-16,0-5-1 15,1-1 1-15,-5-4-1 16,0-2 0-16,-14-4 0 16,-7-2-1-16,-8 1 0 15,-5 1 0-15,-7-1 0 16,-3 6 0-16,-14 4-1 0,-2 6 1 15,-6 12-1-15,-4 5 1 16,-1 8 0-16,3 10 1 16,7 0-2-16,13 0-1 15,15-5 0-15,16-5-2 16,18-6-6-16,5-24-13 15,24 8-13-15,-7-22-9 16,7-4 3-16,-8-10 0 16</inkml:trace>
  <inkml:trace contextRef="#ctx0" brushRef="#br3" timeOffset="117953.7464">1093 11964 81 0,'3'-25'38'15,"3"12"-3"-15,-12 0 2 16,6 13-36-16,-21 14 1 16,11 7 0-16,-7 8-1 15,2 13 2-15,-5 11 0 16,5 14 0-16,-3 6 0 15,5 6 1-15,3 1-2 16,5 1 0-16,3-9 0 0,6-6-1 16,3-13 0-16,4-11-1 15,2-11 1-15,1-13-2 16,4-10 2-16,-3-10 0 15,-1-10 0-15,-3-9 0 16,2-9 0-16,1-6 0 16,1-8 0-16,-1-1 0 15,3-2-1-15,3 5 1 16,2 4-1-16,2 12 1 15,3 7-1-15,2 11-1 16,2 12 1-16,2 9-1 16,-3 12 1-16,-1 7-1 15,-7 3 1-15,-5 6-1 0,-9 2 1 16,-16 1 0-16,-7-1 1 15,-14 0 0-15,-11-5-1 16,-10-7-1-16,-8-4 1 16,0-9 0-16,0-6-2 15,7-11-2-15,13-6-2 16,6-14-9-16,38 5-19 15,-3-14-5-15,30 9 0 16,2-10-1-16</inkml:trace>
  <inkml:trace contextRef="#ctx0" brushRef="#br3" timeOffset="118386.7713">1656 12606 90 0,'-22'-8'39'0,"22"8"2"16,-14-10-3-16,14 10-32 16,13-12-2-16,6 5 0 15,7-1-2-15,9-4-2 16,7-1 2-16,3-3-2 15,-1-3 1-15,2 1-1 16,-6-2 0-16,-8-3 0 16,-8 0 1-16,-5-1-1 15,-13-1 1-15,-5 1-1 16,-8 3 1-16,-7 2-1 15,-8 10 0-15,-8 9 0 0,-10 13 0 16,-7 10 0-16,-3 9 0 16,1 11 1-16,3 3-1 15,9 2 1-15,10-2-1 16,17-5-1-16,23-8 0 15,15-10-2-15,20-4-2 16,7-16-5-16,23 10-12 16,-8-17-16-16,17 5-2 15,-8-10-1-15,4 6 1 16</inkml:trace>
  <inkml:trace contextRef="#ctx0" brushRef="#br3" timeOffset="118736.7913">2703 12490 75 0,'2'-14'38'15,"-12"-8"-1"-15,4 9 2 16,-17-4-31-16,5 8-2 16,-12 4 0-16,-7 11-2 15,-6 8 1-15,-4 11 0 16,-2 9-1-16,-1 2-2 15,5 6 1-15,6 0-1 16,15-2-1-16,14-7-1 0,15-7 0 16,23-11-2-16,14-7 0 15,15-11-3-15,10 1-4 16,0-16-8-16,18 8-13 15,-14-11-11-15,1 4 0 16,-14-7 0-16</inkml:trace>
  <inkml:trace contextRef="#ctx0" brushRef="#br3" timeOffset="119157.8154">3056 12498 90 0,'-21'-21'39'15,"9"15"0"-15,-9-12-8 16,2 12-24-16,-7 0-1 15,1 9 0-15,-9 5-2 0,0 11 1 16,-7 8-1-16,4 5-1 16,-3 7-1-16,7 2 0 15,6-1 0-15,7-3-2 16,16-5 1-16,9-12-1 15,19-11 0-15,8-11 0 16,13-11 0-16,6-7-1 16,4-6 1-16,-1-4 1 15,-5-3-1-15,-5 3 0 16,-12 4 0-16,-7 8 1 15,-10 5-1-15,-15 13 1 16,0 0-1-16,-10 14 0 0,-1 5-1 16,-3 5 0-1,0 3 0-15,1 5-1 0,6 1-1 16,5-3-1-16,7 1-1 15,5-13-4-15,12 5-5 16,-6-23-7-16,22 10-9 16,-10-22-8-16,12 1-2 15,-8-15 3-15</inkml:trace>
  <inkml:trace contextRef="#ctx0" brushRef="#br3" timeOffset="119525.8365">3448 12397 92 0,'-8'36'40'0,"-15"-2"1"0,9 13 0 16,-7-4-35-16,4 0 0 16,3-3-3-16,6-6-1 15,9-8 0-15,9-14-2 16,8-9 1-16,8-13-1 15,7-9 1-15,6-11-1 16,2-9 1-16,2-5-1 16,-4-4 0-16,-3 1 0 15,-4 5 0-15,-6 6 0 16,-6 7 0-16,-8 13 0 15,-12 16 0-15,5 10 1 16,-11 17-2-16,-7 10 2 16,1 8-3-16,0 3 1 15,3 5-2-15,4-2-2 0,12-5-2 16,8-17-5-16,28 2-9 15,-1-30-13-15,24 3-6 16,4-21 0-16,17-2 1 16</inkml:trace>
  <inkml:trace contextRef="#ctx0" brushRef="#br3" timeOffset="119847.8549">4479 12340 95 0,'-38'14'41'0,"-16"-3"0"16,10 16 0-16,-9-4-37 15,15 3 1-15,6 0-3 16,7-1-1-16,16-4 0 0,7-3 0 16,15-7-1-16,9-6 0 15,2-3 0-15,5-2 0 16,2-2 0-16,-2-3 0 15,-8 2 0-15,-3 2 1 16,-5 3-1-16,-13-2 0 16,1 20 0-16,-9-3 0 15,-4 2 0-15,-5 2-2 16,1 3-1-16,-7-2-2 15,8 7-5-15,-8-19-10 16,22 11-20-16,1-21 0 16,-2 11-2-16,2-11 2 15</inkml:trace>
  <inkml:trace contextRef="#ctx0" brushRef="#br3" timeOffset="120239.8773">4676 12546 101 0,'5'16'41'0,"-5"-16"1"16,23 13-8-16,2-18-30 15,13 0 0-15,0-7-2 16,8-3-1-16,3-3 0 15,-5-5 0-15,-4 0 0 16,-6-3-1-16,-12-3 1 0,-8-1-1 16,-14 0 0-16,-13 0 0 15,-16 7 0-15,-6 7 1 16,-12 8-1-16,-4 13 1 15,-4 13 1-15,2 15-1 16,4 13 1-16,8 6-1 16,12 4 0-16,13-1 0 15,13-5-1-15,17-11-1 16,14-9-3-16,10-22-7 15,22-2-6-15,-11-30-10 16,18-4-15-16,-5-19-2 16,4-6 0-16,-4-18 2 15</inkml:trace>
  <inkml:trace contextRef="#ctx0" brushRef="#br3" timeOffset="121582.9541">4767 12640 39 0,'-12'7'32'16,"-2"-3"3"-16,2 4-3 15,-6-8-20-15,18 0-2 16,-17 7 0-16,17-7-2 15,0 0-2-15,0 0-1 16,0 0 0-16,0 0-2 16,12 11 1-16,-12-11-1 15,14 20-1-15,-5-2 0 0,1 1-1 16,0 4 1-16,9-1-2 15,5-5 0-15,12-6-1 16,7-15-4-16,24-3-18 16,1-28-16-16,17-6 0 15,-3-17-1-15,5 0 1 16</inkml:trace>
  <inkml:trace contextRef="#ctx0" brushRef="#br3" timeOffset="122665.016">6131 12348 77 0,'5'-14'37'15,"-5"14"-1"-15,4-10 1 16,-4 10-33-16,-11 17-1 15,6 4 0-15,-5 5 0 16,-2 12 1-16,-5 3-2 16,2 6 0-16,-5 1 1 15,3 2-1-15,-2-7 0 16,5-3-1-16,4-9 0 15,10-9-1-15,0-22 1 16,14 6 0-16,5-22 0 16,9-15 0-16,6-11 0 15,4-6 0-15,3-8 1 0,-3 0-1 16,-3 3 0-16,-5 5 0 15,-4 10-1-15,-8 13 1 16,-6 12-1-16,-12 13 1 16,11 13-2-16,-11 11 1 15,0 11-1-15,0 6 0 16,3 8-2-16,4-3-2 15,7 3 0-15,4-10-4 16,15 2-6-16,-4-27-15 16,22 4-9-16,-2-23-1 15,12-4 2-15</inkml:trace>
  <inkml:trace contextRef="#ctx0" brushRef="#br3" timeOffset="123003.0354">6818 12361 87 0,'-28'-2'39'0,"-12"4"0"16,6 16 2-16,-4 4-35 15,2 11-1-15,0 5-1 16,12 5-1-16,2 2-1 16,14 0 0-16,8-5-1 15,12-4-1-15,14-12 1 16,12-10-1-16,13-11 0 15,6-10 0-15,7-13 0 16,-7-9 1-16,0-5 0 16,-9-8 0-16,-11-1-1 15,-14-2 0-15,-11 0 1 16,-14 3-1-16,-8 4-1 15,-5 2-1-15,-1 7 0 0,-3 5-2 16,6 9-1-16,1 2-2 16,12 13-9-16,0 0-10 15,19 4-13-15,-5-4-1 16,18 4 1-16,-2-9 1 15</inkml:trace>
  <inkml:trace contextRef="#ctx0" brushRef="#br3" timeOffset="123236.0487">7621 11802 68 0,'-37'9'40'0,"9"24"0"0,-14 7 1 15,5 28-15-15,-5 2-21 16,5 14-3-16,3 3 0 15,6 4-2-15,9-4 0 16,9-5-2-16,6-8-2 16,7-19-5-16,15 0-19 15,-10-26-13-15,11-6 1 16,-19-23-2-16,22 1 2 15</inkml:trace>
  <inkml:trace contextRef="#ctx0" brushRef="#br3" timeOffset="123424.0594">7147 12444 89 0,'-14'-14'40'0,"14"14"1"16,9-15 0 0,19 7-34-16,5-6-4 0,12-2-1 15,8-5-2-15,6-8-2 16,13 1-4-16,-7-15-17 15,10 8-17-15,-11-10 0 16,0 7-1-16,-8-13 1 16</inkml:trace>
  <inkml:trace contextRef="#ctx0" brushRef="#br3" timeOffset="123994.092">7995 11820 90 0,'-25'17'40'0,"9"13"1"15,-14 0-3-15,4 18-31 0,-7 10-2 16,1 7-2-16,-2 4 1 15,5 5 0-15,-1-3-3 16,7 0 2-16,6-10-2 16,6-7 0-16,8-16-1 15,7-6 1-15,10-18-2 16,5-11 2-16,7-9-1 15,5-13 0-15,-3-2 0 16,3-7 0-16,-2-4 1 16,-4 1-2-16,-4 5 2 15,-3 2-2-15,-6 7 1 16,-3 7 0-16,-9 10 0 15,0 0 0-15,10 18-1 16,-12 4 1-16,0 5-2 16,-1 3 1-16,4-1-3 0,-1 0 0 15,7-6-2-15,2-13-2 16,15 1-5-16,-7-26-9 15,24 10-9-15,-7-25-9 16,9 2 1-16,-4-16 2 16,5 8 30-16,-7-6 7 15,-9-7 8-15,2 21 9 16,-22-12 12-16,5 21 10 15,-17 1-1-15,4 18 3 16,-15 11-30-16,4 15-4 16,-8 11-3-16,5 11 0 15,-2 1-2-15,1 6 1 16,1 0-2-16,7-8-2 15,5-6-1-15,2-14-2 0,13-7-4 16,-13-20-16-16,38-18-16 16,-16-14-1-16,14-3 0 15,-8-16 2-15</inkml:trace>
  <inkml:trace contextRef="#ctx0" brushRef="#br3" timeOffset="124956.1471">8539 11964 91 0,'0'0'40'0,"-13"8"1"15,16 10-1-15,-4-6-35 16,9 8-2-16,2-3-1 16,5 4-1-16,2 1 0 15,1 5 0-15,-2 1 0 0,-2 3 1 16,-4 4-1-16,-3 3 0 15,-10 1 1-15,-3 4 0 16,-3-3-1-16,-2-1 1 16,-2-4-1-16,0-3 0 15,3-10-1-15,4-6 1 16,6-16-1-16,0 0 0 15,23-8 1-15,0-12-2 16,6-8 1-16,1-9-1 16,7-6 1-16,0-2-1 15,-1 1 1-15,-3 3-1 16,-7 6 1-16,-5 6 0 15,-6 11 0-15,-4 12-1 16,-11 6 1-16,6 28 0 16,-9-2 0-16,1 9-1 0,2 3 1 15,0 2 1-15,5-2-2 16,4-3 1-16,6-9 0 15,8-7 0-15,6-10 0 16,6-12 0-16,6-10-1 16,2-9 0-16,5-11 0 15,-3-7-1-15,-2-5 1 16,-6-1-1-16,-8 0 1 15,-6 3 1-15,-11 8 1 16,-10 5 0-16,-9 14 1 16,-6 10-1-16,-10 12 1 15,-4 11 0-15,-2 11-1 0,-1 11 1 16,1 6-2-16,6 5 2 15,4-1-2-15,8-2 2 16,11-9-2-16,9-7 1 16,9-14 0-16,7-13-1 15,8-14 0-15,1-11-1 16,6-12 2-16,-2-8-2 15,0-5 1-15,-5 0-1 16,-8 6 1-16,-2 2 0 16,-8 12 0-16,-5 12 0 15,-10 14-1-15,-6 19 1 16,-8 19 0-16,-9 14 0 15,-8 19 0-15,-13 18-1 16,-7 11 0-16,-3 10 1 16,-1 2-1-16,0-4 0 0,3-9 0 15,8-8 0-15,8-21 1 16,11-20 0-16,10-19 0 15,10-19 0-15,5-12 1 16,7-30-1-16,1-7 0 16,1-10 0-16,3-8 0 15,-3-9 0-15,3 0 0 16,0 1 0-16,4 2 1 15,1 7 0-15,4 5-1 16,5 6 1-16,7 8-4 16,-1 2-6-16,11 16-7 15,-16-16-4-15,20 23-9 16,-17-18-11-16,23 8-1 15,-4-7-2-15</inkml:trace>
  <inkml:trace contextRef="#ctx0" brushRef="#br3" timeOffset="125567.182">10150 12237 75 0,'0'0'39'16,"0"0"0"-16,11 9 0 15,2-10-27-15,2-3-9 16,10 0 0-16,6-4 0 16,3 1-1-16,6-3 0 15,6-2-1-15,-2 2 0 16,-1-4 0-16,-8 3-1 15,-6-1 1-15,-12-1-1 0,-8-2 1 16,-9 0-1-16,-11-3 1 16,-10-1 0-16,-5 2 0 15,-6 1 0-15,0 3 1 16,-2 5-1-16,2 8 0 15,1 8 1-15,9 13-1 16,3 8 0-16,7 12 0 16,6 6 0-16,6 2-1 15,6 3 1-15,11-2 0 16,7-10-1-16,8-11-1 15,13-12-2-15,7-19-1 16,17-11-3-16,-2-25-5 16,20 2-12-16,-17-25-13 15,13 1-3-15,-13-11-1 0,0 0 2 16</inkml:trace>
  <inkml:trace contextRef="#ctx0" brushRef="#br3" timeOffset="125753.1927">11113 11563 91 0,'-30'4'40'16,"13"30"3"-16,-10 9-3 15,8 26-33-15,-9-4-2 16,5 9-3-16,-1 3 0 16,6 4-2-16,7-3-1 15,3-8-5-15,15 1-6 16,-8-25-15-16,21 0-14 15,-2-18 0-15,16-11 0 16,-5-18 0-16</inkml:trace>
  <inkml:trace contextRef="#ctx0" brushRef="#br3" timeOffset="126069.2107">11299 11954 91 0,'-20'8'40'15,"-11"0"2"-15,9 14-2 16,-11-5-34-16,13 9-1 15,2-4-2-15,11 1 0 16,8-3-2-16,11-5 1 16,8-1-2-16,5-5 1 15,3-2-1-15,3 1 0 16,-3 0 1-16,-1 5-1 15,-11-1 0-15,-7 7 1 0,-5-1-1 16,-9 4 0-16,-5 4-1 16,-8-6 0-16,2 3-1 15,-3-8-3-15,9 5-5 16,-10-21-10-16,25 12-13 15,-5-11-8-15,0 0 0 16,14-21 0-16</inkml:trace>
  <inkml:trace contextRef="#ctx0" brushRef="#br3" timeOffset="126485.2345">11527 12152 91 0,'0'0'41'0,"0"0"1"16,-5 10-1-16,5-10-32 0,12 14-5 15,2-9-1-15,9 2-1 16,11 0 0-16,4-3 0 16,4-2 0-16,5-2-1 15,4-5 0-15,-2-7 0 16,-3-1 0-16,-5-6 0 15,-10-1-1-15,-8-5 1 16,-11 1-1-16,-11 1 0 16,-11 1 0-16,-12 7 0 15,-7 4-1-15,-8 10 1 16,-7 10 0-16,-4 13 1 15,-2 8-1-15,2 11 1 16,10 4-1-16,7 3 1 16,11-1-1-16,16-5 0 0,17-8-2 15,12-13-1-15,18-7-5 16,3-21-6-16,26 7-8 15,-11-30-6-15,27 7-14 16,-8-12-1-16,14 2 0 16,-2-4 2-16</inkml:trace>
  <inkml:trace contextRef="#ctx0" brushRef="#br3" timeOffset="127307.2815">12831 12112 77 0,'5'-18'38'0,"-4"-3"-1"15,4 4 2-15,-1-1-33 16,2 3-1-16,-5 3-1 15,-1 12 0-15,0 0-1 16,-14 27 1-16,-2 0-1 16,-2 14 0-16,-2 1-1 15,0 7 0-15,3-2-1 16,9-2 1-16,8-8-1 15,11-13 0-15,15-11-1 0,11-13 1 16,10-13-1-16,7-9 0 16,4-9 0-16,-4-3-1 15,-2-6 1-15,-3 2 0 16,-12 3 0-16,-6 3 0 15,-10 8-1-15,-7 8 1 16,-14 16 0-16,0 0 0 16,0 0 0-16,-6 17 0 15,-2 9 0-15,-3 5 0 16,5 3 0-16,1 3 1 15,7-2-1-15,11-3 1 16,6-6-1-16,6-10 1 16,8-12-1-16,4-7 1 15,3-10-1-15,0-8 1 16,-4-5-1-16,-6-5 0 0,-6-5-1 15,-9 0 0-15,-6 1 0 16,-6 1-3-16,-2 4 0 16,-6 1-2-16,5 11-3 15,-9-10-8-15,20 24-6 16,-13-14-7-16,17 14-8 15,-2-6-1-15,11 8 2 16</inkml:trace>
  <inkml:trace contextRef="#ctx0" brushRef="#br3" timeOffset="127525.294">13819 11927 78 0,'0'0'39'16,"-4"22"-1"-16,-8-2 2 0,6 11-32 15,-9 7-3-15,4 11 0 16,-7 4-1-16,5 8-1 15,-3-5-1-15,7-4-1 16,5-6-3-16,4-12 0 16,12-7-4-16,-1-28-12 15,22 1-15-15,-4-23-7 16,19-6 0-16,-5-17 1 15</inkml:trace>
  <inkml:trace contextRef="#ctx0" brushRef="#br3" timeOffset="127691.3035">13964 11640 97 0,'-16'-2'38'0,"-1"0"1"16,17 2-2-16,-18 18-41 15,18-18-20-15,11-4-15 16,3 2 0-16,8 4 0 15,-2-6 0-15</inkml:trace>
  <inkml:trace contextRef="#ctx0" brushRef="#br3" timeOffset="127961.319">14428 11603 99 0,'-19'30'43'16,"-11"-2"-1"-16,10 15 0 15,3 4-37-15,-7 7-2 16,0 5 0-16,2 5-2 16,4 1 1-16,4 0-4 15,8-6 1-15,3-10-4 16,12-7 1-16,5-16-2 15,18-3-9-15,-7-34-11 16,22-1-15-16,-4-22 0 16,8 0 1-16,-7-16 1 15</inkml:trace>
  <inkml:trace contextRef="#ctx0" brushRef="#br3" timeOffset="128178.3314">14854 11508 98 0,'-2'12'41'16,"-2"26"4"-16,-13 7-4 15,-9 17-35-15,-3 6-1 16,-1 10-3-16,-3 0 1 16,1 3-3-16,3-4 0 15,5-7-5-15,8-10-1 16,5-18-5-16,19 4-11 15,-10-35-15-15,18-3-4 16,1-23-2-16,8-6 1 16</inkml:trace>
  <inkml:trace contextRef="#ctx0" brushRef="#br3" timeOffset="129107.3845">15403 11917 72 0,'0'0'37'0,"1"-13"0"0,-1 13 0 16,-14 11-32-16,6 8 0 16,-6 4-1-16,0 8 0 15,-5 6-1-15,2 5 0 16,-2-1-1-16,5-1 0 15,2-7 0-15,6-6-1 16,4-8-1-16,6-8 1 16,-4-11 0-16,22-13-1 15,-6-7 0-15,2-7 0 16,3-6 1-16,-2-4-1 15,0-3 0-15,0-2 0 16,-2 3 0-16,-3 3 0 16,0 4 0-16,-3 7-1 15,-3 6 2-15,1 6-1 16,-9 13 0-16,10-2 0 0,-10 2 1 15,10 24 0-15,-6-6-1 16,4 1 1-16,3 0 0 16,7-1 0-16,7-7-1 15,12-6 1-15,7-6 0 16,9-6 0-16,8-7-1 15,3-3 1-15,-1-5-1 16,-4 4 3-16,-8-1-3 16,-13 8 3-16,-11 4-3 15,-15 8 1-15,-12-1-1 16,-11 26 0-16,-10 1 0 15,-5 2-2-15,-2 7 2 0,1-1-3 16,5 5 1-16,9-6-1 16,14 0-2-16,9-19-8 15,24 13-9-15,-5-26-11 16,25 3-6-16,-2-14-2 15,9-1 2-15</inkml:trace>
  <inkml:trace contextRef="#ctx0" brushRef="#br3" timeOffset="129478.4057">16398 11910 85 0,'-34'-6'38'0,"6"13"1"16,-14-1 1-16,8 5-34 15,-3 9-1-15,2 12-1 16,3-2 0-16,4 8-1 0,5-4 0 15,10 4 0-15,10-8-2 16,10-3 0-16,12-11 0 16,10-8-1-16,8-10 0 15,9-8 0-15,1-9 0 16,1-7 0-16,-4-4 0 15,-3-4-1-15,-8 3 1 16,-10 0 0-16,-8 6 0 16,-7 6-1-16,-8 5 1 15,0 14 0-15,-16-2 0 16,2 15 0-16,-1 5 0 15,0 8-1-15,6 6 0 16,0 0-2-16,8 3-1 16,6-8-1-16,14 5-10 0,-6-29-6 15,27 9-11-15,-7-25-7 16,15-6-1-16,-4-15 1 15</inkml:trace>
  <inkml:trace contextRef="#ctx0" brushRef="#br3" timeOffset="129696.4181">16900 11576 91 0,'-14'22'38'0,"6"21"4"15,-10 2-4-15,6 14-33 16,-4 2-1-16,6 7-2 15,-2-1 0-15,6 1-2 0,2-5-3 16,3-13-4-16,15 4-11 16,-12-26-17-16,20-2-3 15,-6-22-2-15,16-4 1 16</inkml:trace>
  <inkml:trace contextRef="#ctx0" brushRef="#br3" timeOffset="129974.4341">17073 11865 71 0,'-31'3'42'16,"5"16"-2"-16,-14-2 2 16,10 9-16-16,-4-4-21 0,9 5-1 15,5-4-2-15,6-1 0 16,9-4 0-16,8-5-1 15,11-5 0-15,9-2-1 16,5-4 0-16,4-3 0 16,7 0-1-16,-1-4-1 15,1 2-1-15,-2-3-3 16,6 9-6-16,-20-15-9 15,19 16-11-15,-20-12-8 16,9 5-1-16,-10-6 1 16</inkml:trace>
  <inkml:trace contextRef="#ctx0" brushRef="#br3" timeOffset="130357.456">17317 12031 99 0,'-18'7'40'15,"14"8"1"-15,4-15-3 16,-4 12-32-16,4-12-1 15,25 6-2-15,-3-9 0 16,7-3-1-16,5-6-1 16,3-3 0-16,-1-3 0 15,1-3-1-15,-4 2 0 16,-9-3 0-16,-4 2 0 15,-10 3 0-15,-7 3 0 16,-3 14 0-16,-27-12-1 16,-2 18 1-16,-9 7 0 15,-5 10 1-15,-5 7-1 16,3 6 1-16,3 4-1 0,12 2 1 15,12-3-1-15,17-7 1 16,16-8-1-16,14-12-1 16,14-8-2-16,4-14-4 15,14 1-6-15,-8-26-8 16,14 14-4-16,-22-18-13 15,6 8-4-15,-9-10-1 16,-1 7 3-16</inkml:trace>
  <inkml:trace contextRef="#ctx0" brushRef="#br3" timeOffset="130944.4896">18574 11624 81 0,'0'0'38'15,"-6"-15"-1"-15,6 15 2 16,-12 4-32-16,5 12 0 16,-6 6-3-16,3 18 1 0,-5 6-2 15,0 14-1 1,-1 7 0-16,-2 8-2 0,3 1 0 15,4-4-5-15,3-3 2 16,2-12-6-16,12-2-4 16,-11-27-16-16,15 1-8 15,-10-29-1-15,17 9 1 16</inkml:trace>
  <inkml:trace contextRef="#ctx0" brushRef="#br3" timeOffset="131153.5013">18419 12008 86 0,'-22'-19'38'0,"-9"2"1"15,12 14 0-15,-6-6-29 16,11 13-5-16,14-4-1 0,0 0-2 16,13 7-1-16,23-12-1 15,13-2-2-15,15-7 0 16,16 1-2-16,7-14-3 15,15 9-10-15,-15-16-19 16,12 9-1-16,-20-11-1 16,-3 7 1-16</inkml:trace>
  <inkml:trace contextRef="#ctx0" brushRef="#br3" timeOffset="131530.5231">19115 11505 99 0,'-16'23'38'16,"-8"1"1"-16,7 17-1 0,-9 0-33 15,2 12 2-15,-8 4-3 16,-2 6-2-16,-5 2 1 16,0-1-1-16,3-3 1 15,4-8-4-15,9-8 2 16,7-12-3-16,13-14 3 15,17-12-1-15,12-16 1 16,10-7-1-16,5-7 0 16,3-6 0-16,3-1 0 15,-5 0 0-15,-4 6 0 16,-9 5-1-16,-6 10 1 15,-9 9 0-15,-14 0-1 16,10 24 1-16,-8 0-1 16,-2 3-1-16,5 4-1 0,3-2-1 15,13 2-3-15,-3-17-9 16,26 11-7-16,-10-24-12 15,18 2-4-15,0-17 0 16,12 2 1-16</inkml:trace>
  <inkml:trace contextRef="#ctx0" brushRef="#br3" timeOffset="131935.5463">19608 11949 96 0,'-25'-2'37'16,"-11"-3"2"-16,4 14-1 15,-12 2-33-15,8 7-1 16,3 5 0-16,0 9-1 15,6 1 0-15,5 6 0 16,4-3-1-16,8-1 0 0,10-5-1 16,8-5 0-16,8-10-1 15,11-9 1-15,6-10-1 16,2-9 0-16,3-8 0 15,4-3 0-15,-5-6 0 16,-1-4 0-16,-5 1-1 16,-4 1 1-16,-7 6 0 15,-4 2 0-15,-6 8-1 16,-10 16 1-16,0 0 0 15,0 0 0-15,-10 21 0 16,-2 6 0-16,2 1 0 16,1 6-1-16,3-2 0 15,6-3-2-15,10-9-1 16,6-13-1-16,16-5-5 0,-5-24-8 15,26 6-9-15,-12-23-10 16,14 1 0-16,-8-14-1 16,8 1 1-16</inkml:trace>
  <inkml:trace contextRef="#ctx0" brushRef="#br3" timeOffset="132114.5563">20198 11612 93 0,'-4'21'40'15,"-13"14"-1"-15,1 16-1 16,-15 1-30-16,4 16-5 15,-5-1-1-15,5 2-1 16,2-1-2-16,1-8-6 0,10-2-6 16,-9-23-16-16,22-3-9 15,-4-20 0-15,5-12-2 16</inkml:trace>
  <inkml:trace contextRef="#ctx0" brushRef="#br3" timeOffset="132310.5677">19953 11905 109 0,'0'0'41'0,"-13"-5"0"16,13 5-1-16,17 14-37 16,-1-7-1-16,12-3-3 15,8-4-1-15,8 1-3 16,0-12-9-16,21 13-12 0,-17-17-14 15,10 8-1-15,-14-14-1 16,7 5 1-16</inkml:trace>
  <inkml:trace contextRef="#ctx0" brushRef="#br3" timeOffset="133084.612">21043 11651 85 0,'-19'23'36'0,"4"12"3"15,-11 0-1-15,9 12-32 16,-6-2-1-16,3 8-1 15,0 0-1-15,2 7-3 16,-1-2 2-16,5-5-2 16,3-10 1-16,4-3 1 0,5-14 0 15,8-8-1 1,7-16 1-16,6-16-1 0,8-7-1 15,3-8 1-15,4-8-1 16,3-3 0-16,-1 1 1 16,0 2-2-16,-5 8 1 15,-3 5 0-15,-6 9 0 16,-1 10 0-16,-7 11 0 15,0 10 0-15,-5 9 0 16,0 6 1-16,2 3-2 16,0 4 0-16,8 0-2 15,-3-4-1-15,16-3-4 16,-3-18-10-16,21 6-11 15,-9-21-9-15,17-3 1 16,-7-14-1-16</inkml:trace>
  <inkml:trace contextRef="#ctx0" brushRef="#br3" timeOffset="133483.6348">21780 11952 96 0,'-36'-12'37'0,"1"11"1"16,-10-4-2-16,-1 10-30 15,1 4-1-15,3 8-1 16,-1 4-1-16,4 9 1 15,2 2-2-15,4 8 1 16,9 1-2-16,7 0 1 16,14-3-1-16,10-3 0 15,14-10-1-15,9-6 1 16,8-11-1-16,13-12 0 15,3-11-1-15,2-10 1 16,1-5 0-16,-4-5 0 0,-7 0-1 16,-7-2 1-16,-8 5-1 15,-10 2 1-15,-9 10-1 16,-11 6 1-16,-1 14-1 15,-20-1 0-15,2 14 1 16,-3 9-1-16,0 8-1 16,5 2 0-16,10 5-2 15,6-5 0-15,17 4-6 16,4-21-9-16,27 9-7 15,-8-24-10-15,20-2-1 16,-3-18-1-16,7 3 3 16</inkml:trace>
  <inkml:trace contextRef="#ctx0" brushRef="#br3" timeOffset="134098.67">22300 11949 87 0,'-9'-16'35'0,"9"16"1"16,-21-5 1-16,13 19-30 15,-9 3-2-15,4 12 0 16,-5 6-2-16,1 12 0 15,-3 1 0-15,3 7 0 16,-2-3-1-16,3-3 0 16,5-5-1-16,0-7 0 15,5-7 0-15,4-12-1 16,3-7 0-16,-1-11 1 15,16-10-1-15,-2-5 0 16,4-10 0-16,0-5 0 0,3-8 0 16,1-4 0-16,2-5-1 15,0-1 1-15,2-2 0 16,0 3-1-16,-2 4 1 15,4 6-1-15,-3 7 0 16,3 6 1-16,-2 11-1 16,-3 8 0-16,-3 8 0 15,-3 5-1-15,-2 7 1 16,-5 4 0-16,-1 1-1 15,-7 5 1-15,-2-1 1 16,-4 0 0-16,-6-2 0 16,-7 1 0-16,-5-3 1 15,-6-1-1-15,-6-5 1 16,-3 0 0-16,-3-4 0 0,0 2 0 15,0-2 0-15,4 2 0 16,0 3 0-16,7 4 1 16,3 4-1-16,4 10 2 15,1 4-2-15,4 10 1 16,-1 5-1-16,-2 4 0 15,0 5-1-15,-1 1 0 16,-2-1-1-16,-1-4-1 16,1-4-2-16,2-12-3 15,12 3-8-15,-8-25-6 16,24 5-7-16,-7-24-10 15,19-3-2-15,1-18 1 16,14-5 1-16</inkml:trace>
  <inkml:trace contextRef="#ctx0" brushRef="#br3" timeOffset="135022.7228">22753 11984 87 0,'0'0'36'0,"0"0"0"15,-9 15 0-15,4 4-30 0,-4 1-2 16,0 12 0-16,-5 5 0 15,1 6 0-15,-7 2-1 16,4 3 0-16,-4-4-1 16,4-3 1-16,1-6-1 15,5-9 0-15,3-7-1 16,7-19 0-16,0 0 0 15,13-5-1-15,4-17 0 16,5-10-1-16,6-7 1 16,3-8-1-16,3-8 1 15,-1-3 0-15,0-1 0 16,0 1 0-16,-5 5 0 15,1 8 2-15,-9 7-2 16,-1 12 3-16,-2 6-4 0,-1 14 4 16,-2 10-3-16,-4 7-1 15,3 9 1-15,-2 2-3 16,3 8 3-16,3 1-3 15,-4 3 3-15,0 0-2 16,-2-2 1-16,-6 4 1 16,-5-4 1-16,-8-2-1 15,-7 0 0-15,-7-6 0 16,-9-1 0-16,-7-3 0 15,-4-4 0-15,-1-3 0 16,0-5 0-16,2-1 0 16,0 2 0-16,4 0 0 15,1 9 1-15,4 5 0 16,-1 12-1-16,0 9 0 0,-3 13 0 15,-1 11 0-15,0 5 0 16,-2 5-2-16,7 1-1 16,-2-8-4-16,18 0-9 15,-5-28-6-15,27 1-7 16,1-31-10-16,23-8-1 15,6-23 1-15</inkml:trace>
  <inkml:trace contextRef="#ctx0" brushRef="#br3" timeOffset="135854.7704">23172 12158 88 0,'14'-8'36'0,"16"4"1"16,3-6-1-16,9 3-32 15,3 1 0-15,6 3-1 16,0-4 0-16,0 1-1 15,-4-7 0-15,-4 3 0 16,-9-5-1-16,-5 0-1 16,-11-5 1-16,-4 2-1 15,-9-2 0-15,-10 1 1 16,-4 4-1-16,-10 1 0 0,-4 5 1 15,-6 6-1-15,-4 6 2 16,-6 8 0-16,-4 8 0 16,1 5 0-16,1 7 0 15,7 6 1-15,7 1-2 16,12 1 0-16,11-3 0 15,16-9-2-15,14-7 0 16,14-11-1-16,10-8-1 16,7-16-2-16,8-1 0 15,-4-14 0-15,6 0-2 16,-11-7 0-16,5 4-1 15,-14-7-1-15,3 10 1 16,-16 0 3-16,-3 4 4 16,-7 8 2-16,-10 4 2 15,-14 14 1-15,0 0 3 0,5 16 2 16,-24 3 1-16,4 18-1 15,-13 1-4-15,1 10 0 16,-5 3-1-16,3-1-1 16,0-1-1-16,4-4 0 15,5-9 0-15,7-10-1 16,11-13 0-16,2-13-1 15,23-13 1-15,4-11-1 16,4-6 0-16,5-8 0 16,2-4 0-16,8 0 0 15,-5 0 0-15,1 4 0 16,-5 6 0-16,-7 8-1 15,-2 6 1-15,-5 10 1 16,-2 8-1-16,-5 11 0 0,-5 9 0 16,-6 7 0-16,0 5 0 15,-2 5 0-15,2 1-1 16,-1-1-2-16,6-1-2 15,-3-12-4-15,20 7-8 16,-13-24-4-16,24 15-6 16,-13-25-6-16,19 8-7 15,-9-9 1-15,11 4 3 16</inkml:trace>
  <inkml:trace contextRef="#ctx0" brushRef="#br3" timeOffset="135998.7787">24683 12319 116 0,'0'0'42'15,"0"0"1"-15,0 0-3 16,-5-15-38-16,5 15-4 0,-3-21-4 15,3 21-10-15,-7-27-7 16,7 27-15-16,-2-27-4 16,-3 11-2-16,-8-8 2 15</inkml:trace>
  <inkml:trace contextRef="#ctx0" brushRef="#br1" timeOffset="149348.5422">12052 9580 71 0,'0'0'33'0,"0"0"-3"15,10 7-6-15,5-15-21 16,11 1-3-16,7-3 1 15,7 1 0-15,6-3 1 16,3-1-1-16,2 2 0 16,3 3 0-16,-3-1 1 15,0 3 0-15,-2-1-1 16,2 5 0-16,-2-2 0 15,2 3 0-15,4-1 0 16,0-1 0-16,3 0 0 16,4-1 0-16,-1 0 0 15,5-3 0-15,0 0 0 16,3 0 0-16,-3 0 0 0,0-1-1 15,0 4 1-15,1-1-1 16,2 3 1-16,0-2-1 16,-2 4 0-16,2 1 1 15,-1 0-1-15,2-1 1 16,0 0 0-16,0 2 0 15,3-2 0-15,0-2 0 16,6 0 1-16,2 1-1 16,3-1 0-16,1 1-1 15,2 1 1-15,-1 1 0 16,0 1 0-16,-1 3-1 15,0 0 0-15,0 1 1 16,0 1-1-16,-4 1 1 0,5-1-1 16,-1 1 1-16,2-1-1 15,3-2 1-15,0 0 0 16,5 0 0-16,-1-2 0 15,6 1 0-15,-1-2 0 16,2 1 0-16,1 0 0 16,0-1 0-16,3 2 0 15,-2-1-1-15,3 1 1 16,2-2 0-16,-4 0-1 15,6-1 0-15,2 2 1 16,2 0-1-16,-2-2 1 16,2 2-1-16,2-1 0 15,-1 1 0-15,2 1 0 16,3-2 0-16,-3 3 0 0,-4 1 0 15,1-1 0-15,-2 1-1 16,0 2 1-16,-1 3 0 16,-1-3 0-16,-3 2 0 15,-2-1 0-15,0 0 1 16,-1 1-1-16,3-2 1 15,-3-4-1-15,3 2 1 16,-4-1-1-16,0-3 1 16,1 4-1-16,-1-2 0 15,-1 1 0-15,-2 3 1 16,1 0-1-16,-2-2 0 15,1 3 0-15,2-1 0 16,-4-1 0-16,6-2 0 16,2-1 0-16,4-1 1 0,1-1-1 15,-1-2 0-15,4 0 1 16,-4-2-1-16,3-1 0 15,1 1 0-15,2-1 0 16,-5-1 1-16,2 2-1 16,1-2 0-16,-3 1 0 15,0 1 0-15,4-1 0 16,-3-1 0-16,0 1 0 15,-1-1 1-15,-4-1-1 16,1-2 0-16,1 0 0 16,-1-1 0-16,-3 1 0 15,-4-1 1-15,0 1-1 16,-4 2 0-16,-3-1 0 15,-4 0 0-15,-5 3 0 16,-6-1 0-16,-4 2 0 0,-4-2 1 16,-5 2-1-16,-8 1 0 15,-5 0 0-15,-10 0 0 16,-9-2 0-16,-7 2 0 15,-8 0 1-15,-9 0-1 16,-10 1 0-16,0 0 0 16,0 0 0-16,0 0-2 15,0 0-2-15,-14-7-6 16,14 7-22-16,11 7-5 15,-1-4-2-15,-10-3 0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2T03:14:55.925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Group>
    <inkml:annotationXML>
      <emma:emma xmlns:emma="http://www.w3.org/2003/04/emma" version="1.0">
        <emma:interpretation id="{B511DD50-64D8-4426-8D5C-1F93DEDA3055}" emma:medium="tactile" emma:mode="ink">
          <msink:context xmlns:msink="http://schemas.microsoft.com/ink/2010/main" type="inkDrawing"/>
        </emma:interpretation>
      </emma:emma>
    </inkml:annotationXML>
    <inkml:trace contextRef="#ctx0" brushRef="#br0">1627 1026 53 0,'0'0'34'0,"0"0"-1"15,0 0 1-15,0 0-24 16,0 0-6-16,0 0 0 15,0 0-2-15,0 0 1 16,0 0-1-16,0 0 1 16,-10 21 0-16,4 41 1 15,1 21-3-15,-3 13 3 0,-20-7-2 16,3 15 2-16,-5 1-2 15,3-7-2-15,2-26 2 16,4-13-2-16,2-16 2 16,5-11-2-16,10-16 2 15,4-16-2-15,9-24 0 16,5-11 1-16,3-12-1 15,4-12 2-15,0-13-1 16,-21 72 2-16,22-86-2 16,-12 39-1-16,2-5 2 15,-1 1-1-15,-1-2 2 16,3 6-3-16,-2-3 1 15,2 3-2-15,-6-9 2 0,-7 56 0 16,21-98 0-16,-21 98-1 16,28-83 0-16,-28 83 1 15,38-66-1-15,-38 66 0 16,50-38 0-16,-50 38-1 15,61 3 1-15,-61-3 2 16,58 48-3-16,9 32 3 16,-5 25-3-16,-5 15 2 15,-22-3-2-15,-6 8 2 16,-11-4-1-16,-6-8-1 15,-8-35 0-15,0-17-1 16,1-13-1-16,-1-13-4 16,12-11-13-16,-16-24-18 15,17-5 0-15,-15-18-1 0,5-7 1 16</inkml:trace>
    <inkml:trace contextRef="#ctx0" brushRef="#br0" timeOffset="188.0108">1861 1417 104 0,'-50'-25'38'0,"3"4"2"16,18 14-2-16,6 5-34 16,23 2-1-16,0 0-3 15,0 0 0-15,61 0-3 16,-61 0-11-16,67-13-24 15,-67 13-2-15,87-15 1 16,-38 11-1-16</inkml:trace>
    <inkml:trace contextRef="#ctx0" brushRef="#br0" timeOffset="625.0358">3256 1395 67 0,'0'0'38'16,"0"0"-2"-16,0 0 1 15,-60-45-26-15,34 43-1 16,-24 2-3-16,-3 12 0 15,-8 9-2-15,4 15-2 16,1 11 0-16,2 7 0 16,10 12-1-16,17-4-2 15,10-2 0-15,9-3 0 16,11-4-1-16,13-8 1 15,10-9-2-15,20-11-1 16,6-19-1-16,20-15-5 0,4-25-21 16,23-12-10-16,1-15 2 15,6-10-1-15</inkml:trace>
    <inkml:trace contextRef="#ctx0" brushRef="#br0" timeOffset="819.0468">3796 1323 103 0,'-8'34'39'16,"-16"17"0"-16,0 15-1 16,-1 6-36-16,10 4-1 15,7-14-1-15,5-7-1 16,6-7-2-16,1-13-3 15,16-10-25-15,-5-18-8 0,13-16 1 16,-2-20-1-16</inkml:trace>
    <inkml:trace contextRef="#ctx0" brushRef="#br0" timeOffset="992.0567">3900 1249 98 0,'-35'-82'39'0,"35"82"1"16,-43-70-3-16,43 70-40 15,0 0-20-15,-58-73-15 16,58 73 0-16,0 0-2 16,0 0 1-16</inkml:trace>
    <inkml:trace contextRef="#ctx0" brushRef="#br0" timeOffset="1450.0827">4667 1440 77 0,'-35'1'38'15,"-12"3"0"-15,-1 10 2 16,-13 11-28-16,7 6-3 15,-6 5-3-15,12 12-1 16,-1 3-2-16,11 7-1 0,9-7-1 16,15-2-1-16,15-12 1 15,16-12-1-15,19-19 1 16,16-22 0-16,14-22 0 15,14-24 2-15,-80 62-2 16,97-87 2-16,-47 32-1 16,6-6-1-16,-4-3 1 15,4-6-2-15,-9-2 2 16,1 1-2-16,-9 8 0 15,-2-12-1-15,-11 15 2 16,-26 60-1-16,38-82 0 16,-38 82 1-16,2-28-1 15,-6 65 0-15,-22 40-1 16,0 39 1-16,2 25-4 15,-8-22-3-15,34 3-32 0,10-32-3 16,30-33 1-16,0-18-2 16</inkml:trace>
    <inkml:trace contextRef="#ctx0" brushRef="#br0" timeOffset="2253.1285">6003 1286 71 0,'0'0'36'0,"0"0"-1"16,9-46 1-16,-9 46-21 16,-8 10-9-16,10 14-2 15,1 15-1-15,-4 17 0 16,-2 10-1-16,-3 10-1 15,0 5-2-15,-3 1 0 16,0-16-3-16,5-5-3 16,-10-19-26-16,13-7-2 0,-2-14 0 15,7-10-1-15</inkml:trace>
    <inkml:trace contextRef="#ctx0" brushRef="#br0" timeOffset="2449.1401">5846 1544 108 0,'-16'-6'39'15,"-4"4"1"-15,16 12-2 16,-6 1-32-16,20-1-2 16,10-3-2-16,12-6-1 15,11-4-1-15,13-10-4 16,22-1-18-16,0-16-16 15,15 4-2-15,-5-8 1 0,6 9-3 16</inkml:trace>
    <inkml:trace contextRef="#ctx0" brushRef="#br0" timeOffset="2967.1697">7729 1008 85 0,'0'0'38'15,"-10"-53"-1"-15,10 53 3 16,0 0-32-16,-55-51 0 15,55 51-2-15,-71-8-1 0,26 16-1 16,-3 9 1-16,11 8-2 16,-72 52 0-16,-3 17-1 15,10 22 1-15,2-8-2 16,27 9 0-16,24-4-1 15,31-10-1-15,47-37 0 16,18-16-3-16,22-20 0 16,16-23-4-16,29-13-28 15,1-21-5-15,22-7 1 16,-9-17-1-16</inkml:trace>
    <inkml:trace contextRef="#ctx0" brushRef="#br0" timeOffset="3471.1985">8404 1319 108 0,'0'0'39'15,"-56"-36"1"-15,8 53-3 16,-10 2-33-16,1 15 1 16,-8 6-3-16,6 21 1 15,-10-9-2-15,8 8 1 16,14-7-1-16,11-2-1 15,10-5 0-15,12-9-1 16,14-10 1-16,14-8-1 16,18-9 1-16,7-14 0 0,10-8 0 15,6-10 0-15,2-10 0 16,1-8 1-16,-4-7-1 15,-1-3 1-15,-11-3 0 16,-3-2-1-16,-39 55 0 16,31-49 1-16,-31 49 0 15,0 0-1-15,27-72 0 16,-23 60 0-16,-4 12 0 15,-9 23 0-15,-3 14-1 16,-3 10 1-16,3 8-2 16,2 9 1-16,6-4-2 15,4-5-1-15,12-10 1 16,8-15-4-16,18-9-4 15,-4-24-22-15,26-5-7 0,-3-15 2 16,11-8 0-16</inkml:trace>
    <inkml:trace contextRef="#ctx0" brushRef="#br0" timeOffset="3801.2174">8889 1443 96 0,'-17'23'38'16,"-9"5"0"-16,4 15 0 15,-7 0-32-15,10 5-1 16,0 1-2-16,6-2-1 15,7-4 0-15,2-5-2 16,5-9 2-16,7-5-2 16,-1-15 1-16,6-10 0 15,0-14-1-15,2-12 2 0,-2-4-1 16,0-9 2-16,-1-6-2 15,0-9 2-15,-2-3-1 16,5-3-1-16,-15 61 1 16,13-55-1-16,-13 55 1 15,15-52-2-15,-15 52 0 16,24-48 0-16,-24 48-3 15,0 0-4-15,71-68-18 16,-71 68-16-16,72-39-2 16,-72 39 2-16,91-33-3 15</inkml:trace>
    <inkml:trace contextRef="#ctx0" brushRef="#br0" timeOffset="4492.2569">9882 1052 63 0,'0'0'38'16,"0"0"1"-16,-64-64 1 15,64 64-15-15,0 0-19 0,-46-68-2 16,46 68 0-16,0 0-1 15,0 0-1-15,-30-56 0 16,30 56 2-16,0 0-2 16,0 0-1-16,-27 80 0 15,23 6 1-15,-6 22-2 16,6 16 3-16,-16-14-4 15,8 11 2-15,-4-17-2 16,12-16 1-16,-2-32 0 16,5-11-1-16,2-16 1 15,1-10-1-15,-2-19 1 16,14-9 1-16,-5-12-1 15,1-11 1-15,-1-8-1 16,0-10 1-16,5-7 0 16,-4-3 0-16,5 2-1 0,-15 58 0 15,18-52 2-15,-18 52-2 16,0 0 0-16,51-64 0 15,-30 46 0-15,30 3 0 16,-5 10-1-16,11 18 1 16,-11 12-1-16,6 14 0 15,-11 4 0-15,-12 10 1 16,-22-3-1-16,-12 2 1 15,-17-3 0-15,-9-6 0 16,-14-2 1-16,-9-9-2 16,-6-4 2-16,-3-9-1 15,2-9-1-15,4-9 0 16,13-12-2-16,8-14-4 15,27-1-18-15,4-14-15 0,25 1 0 16,8-9-1-16,25 6 1 16</inkml:trace>
    <inkml:trace contextRef="#ctx0" brushRef="#br0" timeOffset="5284.3022">10810 1421 78 0,'-20'-8'38'0,"-11"-3"1"0,5 7 0 16,-9 0-23-16,2 6-8 15,-5 8-3-15,2 10-1 16,-3 9-1-16,0 8 0 16,1 9-1-16,5 8 0 15,4 1-2-15,11 1 1 16,9-6 0-16,9-8-1 15,14-7 0-15,12-10-1 16,14-15 1-16,7-13 0 16,10-9 0-16,1-11 1 15,-1-9-2-15,-4-4 1 16,-7-5 0-16,-12-1 0 15,-12-3 1-15,-14-2-2 16,-14 6 2-16,-6 3-1 0,-7 8 0 16,-4 1 0-16,-1 7 1 15,3 5-1-15,5 9 1 16,16 8-1-16,0 0 1 15,3 10 0-15,17-4-1 16,10 1 0-16,6 2 0 16,7-1 0-16,-1 1 0 15,2 2 1-15,-3 4-1 16,-2 2 1-16,-10 1-1 15,-4 7 1-15,-11 1 0 16,-9 2-1-16,-6 4 0 16,-6 3 1-16,-4-2-1 15,-7-1 0-15,3-3 0 16,-2-4-1-16,6-7 1 0,2-8 0 15,9-10 1-15,11-15-1 16,6-9 0-16,7-13 2 16,8-8-2-16,2-9 2 15,8-5-1-15,1-4 1 16,-43 63-2-16,44-51 0 15,-17 4 0-15,6 16 0 16,-14 11 0-16,0 22 0 16,-17 10 0-16,1 21 0 15,-12 4-4-15,9 11 0 16,4-2-2-16,1-11-5 15,30 5-13-15,-10-20-12 16,31 0-4-16,-2-11 1 16,24-3-2-16</inkml:trace>
    <inkml:trace contextRef="#ctx0" brushRef="#br0" timeOffset="5762.3296">12195 1425 95 0,'-29'-12'38'16,"6"8"0"-16,-13 0-1 15,11 7-30-15,-16 0-1 16,1 7-1-16,-9 5-1 15,0 7 0-15,-3 5 0 0,3 6-1 16,-1 2 0-16,9 3-1 16,5 5-1-16,15-1 0 15,12-4-1-15,15-3 0 16,14-8 0-16,14-9-1 15,16-12 2-15,7-11-1 16,7-10 1-16,5-9 0 16,-3-9 0-16,0-8 1 15,-7-1 0-15,-10-2-2 16,-13 5 0-16,-9 1 0 15,-11 5 0-15,-9 6 0 16,-12 9 0-16,-8 13 0 16,-4 10 0-16,-3 12 0 0,-1 8-2 15,3 4 1 1,4 5-1-16,4 1 0 0,11 0-2 15,11-14-1-15,17-4-6 16,4-27-13-16,32-3-10 16,-6-16-6-16,17-10 0 15,-76 39 0-15</inkml:trace>
    <inkml:trace contextRef="#ctx0" brushRef="#br0" timeOffset="5985.3423">12817 914 112 0,'0'0'42'0,"14"-92"1"15,-14 92-2-15,0 0-36 0,0 0-2 16,-29-31-2 0,-7 81 0-16,-10 41-1 0,7 49 1 15,-5 21-4-15,4-15 1 16,11-13-4-16,14-32-4 15,32-40-17-15,-9-25-14 16,15-13 1-16,-9-22-2 16,9-3 3-16</inkml:trace>
    <inkml:trace contextRef="#ctx0" brushRef="#br0" timeOffset="6175.3532">12585 1349 121 0,'0'0'42'16,"0"0"2"-16,-32-53-3 15,32 53-39-15,0 0 0 0,0 0-3 16,23-49-1-16,-23 49-2 16,49-14-3-16,-49 14-17 15,77-1-16-15,-29-2-3 16,-3 2 2-16,10-2-1 15</inkml:trace>
    <inkml:trace contextRef="#ctx0" brushRef="#br0" timeOffset="6552.3746">13049 1396 108 0,'-25'29'40'16,"14"-3"1"-16,5-8-1 16,16-8-36-16,13-5-1 0,10-6 0 15,7-7-1-15,7-4-1 16,3-7 1-16,1-7 0 15,-51 26 0-15,48-30-1 16,-48 30 2-16,0 0-2 16,46-52 1-16,-46 52-2 15,0 0 0-15,6-55 0 16,-6 55 0-16,0 0 0 15,-81-18 0-15,24 33 0 16,-22 11 0-16,12 17 0 16,-6 8 0-16,15 12 0 15,15 2 0-15,36-4 0 16,28-22 0-16,20-11 0 15,27-12-2-15,13-16-4 0,29-8-10 16,-6-21-12-16,30 5-14 16,-16-12 1-16,8 7-2 15,-16-4 0-15</inkml:trace>
    <inkml:trace contextRef="#ctx0" brushRef="#br0" timeOffset="6719.3843">14043 1699 125 0,'-21'4'41'0,"8"-4"-10"16,-6-19-15-16,21-7-58 15,3 2-2-15,10 4-1 16,-6 0 1-16</inkml:trace>
  </inkml:traceGroup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4T21:59:01.82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92D05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2019 2283 47 0,'-14'0'30'0,"-2"-1"-1"16,5 0 0-16,11 1-26 15,-11-4-1-15,11 4 0 16,12-3 0-16,5 2 0 15,-1-3 0-15,9 3 0 16,0-2 0-16,4 3 1 16,2-3-1-16,4 5 0 15,-3-1 0-15,6 3-1 16,1 0 0-16,6 2 1 15,2-2-1-15,9 3 1 16,3-3 0-16,8 1 0 16,4-2-1-16,5 1 1 15,4 0-2-15,2-1 1 0,8-3-1 16,0 3 1-16,3-3-1 15,3 0 0-15,3-3 0 16,6-3 0-16,-1 1 0 16,5-5 0-16,4 1 1 15,5-1-1-15,1-1 0 16,0 1 1-16,3 1 0 15,0 2-1-15,5 2 1 16,-2 2 0-16,-5 2-1 16,3 0 1-16,-1 1 0 15,0 1-1-15,6 0 1 16,-3-1-1-16,0 0 1 0,0-4-1 15,3 1 1-15,2 0 0 16,4-2 0-16,1-1 0 16,-3-1-1-16,0-2 1 15,3 0-1-15,-1 0 1 16,4 0 0-16,-6 3-1 15,0-3 0-15,0 4 1 16,-4-2-2-16,0 3 2 16,1 0-1-16,-5 0-1 15,-3-2 1-15,1 1-1 16,-5-1 1-16,0-1-1 15,-1 4 1-15,-5-2 0 16,-4 0 0-16,0 3-1 16,-4 0 1-16,0 1 0 15,-2 1 0-15,2 1 0 0,0-1-1 16,-2 0 1-16,2-1 0 15,2 1 1-15,-1 0-1 16,1-4 0-16,2 2 0 16,-2-3 0-16,2 2 1 15,-1-2-1-15,-3 1 0 16,3-1 0-16,-1 0 0 15,1 1 0-15,-7-1 0 16,0 2 0-16,-4-1 0 16,0 1 0-16,-3 0 0 15,-2 1 0-15,-3-1 0 16,-4 0 0-16,2 1 0 15,-4-1 0-15,0-1 0 16,-3 2 0-16,2-1 0 0,-4 0 0 16,-4 1 0-16,-1-1 0 15,-1 2 0-15,-4 0-1 16,0 1 1-16,-1 1 0 15,-2 0 0-15,-1-1 0 16,-1 3 0-16,-2-2 0 16,-2-1 0-16,-1-1 1 15,-3 1-1-15,-2 0 0 16,-2 0 1-16,-2 0-1 15,-1-1 1-15,0 2-1 16,-1-1 0-16,0 2 1 16,1-1-1-16,3 0 0 15,0-2 0-15,-2 1 0 16,3-2 0-16,0 1 0 0,0-3 0 15,-3-2 1-15,-3 2-1 16,1-1 1-16,-5-2 0 16,-3 3-1-16,-3-1 1 15,-5 1 0-15,-3 1-1 16,-5 1 0-16,-4 1 0 15,-3 1 0-15,-14 0 1 16,16 0-1-16,-16 0 0 16,0 0 1-16,0 0 0 15,0 0 0-15,0 0 0 16,0 0 0-16,0 0-1 15,0 0 1-15,0 0 0 16,0 0-2-16,0 0-2 16,0 0-3-16,11-5-31 0,-11 5 2 15,0 0-2-15,-15-4-1 16</inkml:trace>
  <inkml:trace contextRef="#ctx0" brushRef="#br1" timeOffset="4928.2819">1004 2975 56 0,'9'-32'33'0,"-3"-2"0"16,4 8-1-16,-7-2-15 15,6 16-13-15,-8 1 0 16,-1 11-1-16,-3 29 0 16,-7 9 0-16,-6 13-1 15,-5 19 0-15,-4 12-1 16,-2 16-2-16,1 7 2 15,0 6 0-15,4-10-1 16,8-3 1-16,8-13-1 16,10-13-1-16,9-22 2 15,11-19 0-15,11-27 0 16,13-19 0-16,6-20 0 15,6-16 1-15,1-14 0 0,1-7 0 16,-6-7-1-16,-3 3 1 16,-12 9-2-16,-7 11 1 15,-11 12-1-15,-8 21-1 16,-15 23 1-16,9 14-1 15,-9 23 0-15,-4 13-1 16,0 8 2-16,2 6-1 16,4 1 1-16,6-8 0 15,6-11 1-15,6-13-1 16,7-20 2-16,6-17 0 15,5-21 1-15,5-14 0 16,-2-19-1-16,-1-11 1 16,-4-8-1-16,-3-6 0 0,-7-2-2 15,-6 5-1-15,-5 5-2 16,-9 4-2-16,6 24-7 15,-17-1-24-15,14 20-2 16,-9 4 2-16,12 22-3 16</inkml:trace>
  <inkml:trace contextRef="#ctx0" brushRef="#br1" timeOffset="5305.3035">2147 3511 89 0,'4'22'36'0,"10"-1"-1"16,0-16 0-16,12-7-33 16,8-13-1-16,11-4 1 15,6-13 1-15,6-5-1 16,-4-4 0-16,-2-1 0 15,-12 1 0-15,-11 7 0 16,-15 3 0-16,-19 7 0 16,-17 11-1-16,-14 7 1 15,-13 13-1-15,-9 9 1 16,-4 13 0-16,-1 9 0 15,1 8-1-15,10 5 0 16,12 2 1-16,13 2-2 16,18-6 1-16,20-10-2 15,23-9-1-15,18-16-3 16,31-2-23-16,10-22-11 0,22-2 0 15,1-18-2-15,12 3 0 16</inkml:trace>
  <inkml:trace contextRef="#ctx0" brushRef="#br1" timeOffset="5876.3361">3689 3243 85 0,'5'-23'37'0,"-5"23"-1"16,0 0 1-16,0 0-34 15,-6 20-1-15,-1 9 1 16,-3 6 0-16,-2 10 0 16,-1 0-1-16,2 8-1 15,5-6 2-15,5-5-2 16,10-14 1-16,10-11-1 0,8-15-1 15,10-13 1-15,6-16 0 16,6-9 0-16,0-14-1 16,0-1 2-16,-5-6-2 15,-3 2 1-15,-9 5 0 16,-5 10-1-16,-10 9 0 15,-6 9 1-15,-11 22-1 16,0 0 0-16,-4 33 0 16,-5 6 0-16,-1 11-1 15,-3 3 0-15,5 7-1 16,2-2-1-16,14-2-2 15,6-20-4-15,22 1-7 16,0-35-24-16,20-2 3 16,-1-23-1-16,12-6 2 0</inkml:trace>
  <inkml:trace contextRef="#ctx0" brushRef="#br1" timeOffset="6194.3543">4538 3113 76 0,'-26'6'38'15,"-11"1"-1"-15,6 16 0 16,-6-7-16-16,10 11-17 15,1-2-1-15,9 2-1 16,9-3-1-16,9-2 0 16,9-5-1-16,8-3 0 15,8-6 0-15,6-3 0 16,1-2 0-16,3-3 1 15,-5 1-1-15,2 3 1 0,-9 4-1 16,-8 6 1-16,-9 8-1 16,-9 8 1-16,-10 2 0 15,-5 9-1-15,-6 2 0 16,-3-3-1-16,0-1-1 15,2-12-4-15,13 3-7 16,-2-23-26-16,13-7 1 16,18-15-2-16,6-6 1 15</inkml:trace>
  <inkml:trace contextRef="#ctx0" brushRef="#br1" timeOffset="6552.3746">4732 3406 91 0,'1'25'38'15,"-1"-25"-1"-15,17 19 2 16,10-26-35-16,10-4 0 16,11-13-1-16,8-9 0 15,1-5-1-15,4-3 0 16,-6-3 0-16,-8 1-1 15,-11 3 1-15,-10 5-1 16,-19 11 0-16,-13 7 0 16,-13 10-1-16,-11 13 0 15,-11 10 1-15,-7 13-1 16,-6 10 0-16,0 10 1 15,7 4-1-15,5 2 1 16,14-1-1-16,13-8 0 16,21-5-1-16,18-13 0 0,26-13-3 15,12-15-2-15,24 1-16 16,1-24-17-16,22 1 1 15,-8-16 0-15,4 6-1 16</inkml:trace>
  <inkml:trace contextRef="#ctx0" brushRef="#br1" timeOffset="6912.3954">5646 3171 105 0,'-59'5'39'16,"5"20"1"-16,-9-4-2 15,14 16-34-15,-5 8 1 16,7 7-3-16,11 3 1 15,10 3-1-15,12-4 0 0,17-11-2 16,15-17 1-16,20-16 0 16,16-19 0-16,16-20 0 15,10-21-1-15,7-15 2 16,2-16-1-16,-3-7 0 15,-7-12 0-15,-11-3-1 16,-14 2 1-16,-13 11-2 16,-17 14 1-16,-18 22-1 15,-16 23 1-15,-15 30 1 16,-14 28-1-16,-5 31 1 15,-10 24-1-15,2 17 0 16,8 14-2-16,6-1-4 16,29 8-19-16,1-27-15 0,30-2-3 15,7-24 0 1,19-8-1-16</inkml:trace>
  <inkml:trace contextRef="#ctx0" brushRef="#br1" timeOffset="12601.7208">6893 2804 58 0,'-1'-19'33'0,"2"6"-3"0,-2-1 2 16,1 14-24-16,6-22-1 15,-6 22-1-15,0 0-2 16,0 0 0-16,8 35-2 16,-8 4 1-16,-5 13-1 15,0 17 0-15,-6 19-1 16,-3 10 1-16,-5 10-3 15,-2 2-1-15,0-3 0 16,-3-11-3-16,12 0-11 16,-1-32-18-16,16-18 1 15,1-25-1-15,16-21 0 16</inkml:trace>
  <inkml:trace contextRef="#ctx0" brushRef="#br1" timeOffset="12789.7316">6877 3289 96 0,'-17'4'36'15,"-2"-2"-1"-15,18 13 3 16,1-15-34-16,20 6-1 16,13-18-1-16,16-7-2 15,15-5-3-15,1-17-6 16,20 3-25-16,-7-14-1 15,3 1-1-15,-13-9-1 16</inkml:trace>
  <inkml:trace contextRef="#ctx0" brushRef="#br1" timeOffset="13006.744">7486 2542 102 0,'-35'45'37'16,"9"27"3"-16,-8 3-6 15,9 14-30-15,1 1-1 16,7 4-1-16,5-2-2 15,7-7 0-15,6-4-2 16,7-15-3-16,12-1-2 16,0-25-7-16,20 4-21 15,-6-25-1-15,12-3 1 16,-4-23-1-16</inkml:trace>
  <inkml:trace contextRef="#ctx0" brushRef="#br1" timeOffset="13493.7718">7789 3142 95 0,'-11'8'37'15,"-13"4"1"-15,4 19-2 16,-9 1-25-16,9 8-7 16,1-4-2-16,6 3 0 15,7-8 0-15,11-3-1 16,7-8 0-16,14-11 0 15,8-13 0-15,9-11-1 16,5-13 1-16,1-5-1 16,1-4 1-16,-5 0-1 15,-7 0 1-15,-6 3-1 16,-10 10 0-16,-6 7 0 0,-16 17 0 15,0 0 0 1,-1 31-1-16,-12 8 1 0,-6 18 0 16,-6 13 0-16,-4 15 0 15,-5 11-1-15,0 9 1 16,0 3 0-16,-1-3 0 15,5-9-1-15,2-12 1 16,10-14 0-16,2-16 0 16,6-17 0-16,3-20 0 15,7-17 0-15,2-23 1 16,4-13-1-16,5-16 0 15,2-9 0-15,4-12 1 16,5-12-2-16,3 0 1 16,4 1-1-16,3 6-1 15,-3 6-1-15,5 13-4 0,-5-11-16 16,15 25-15-16,-7-2 0 15,9 14-1-15,-5-4 1 16</inkml:trace>
  <inkml:trace contextRef="#ctx0" brushRef="#br1" timeOffset="14546.8321">8739 3172 93 0,'-13'-3'37'15,"-11"-10"0"-15,0 10 1 16,-14-4-33-16,2 8-1 0,-7 2 0 16,-1 16-1-16,-1 6 0 15,1 12 0-15,5 3-1 16,5 3 0-16,11 2-1 15,9-6 0-15,13-6-1 16,14-10 1-16,11-18-1 16,14-13 0-16,11-19 0 15,8-13 1-15,4-13-1 16,5-8 0-16,-3-8 1 15,-3-2-1-15,-6-4 0 16,-11 5 0-16,-8 11 0 16,-15 10 0-16,-10 18 1 15,-11 19-1-15,-12 17 0 16,-8 18 1-16,-8 22-1 0,-3 10 0 15,3 12 0-15,4 4-1 16,8-1-1-16,9-9-1 16,16-7-1-16,7-11-1 15,18-10-3-15,4-18-1 16,10-1-3-16,-5-24-1 15,10 5-1-15,-16-19 4 16,5 3 4-16,-14-4 3 16,-8-2 6-16,-5 7 0 15,-13-5 5-15,-1 25 5 16,-13-20-1-16,13 20-1 15,-27 14-2-15,13 9-3 16,-7 0-1-16,6 8-1 16,1-1-1-16,0 4-2 15,5-3 0-15,3-3 0 0,1-6-1 16,5-8 1-16,0-14-1 15,11 2 0-15,-2-14 1 16,5-9-1-16,-4-9 1 16,5-7-1-16,0-5 1 15,2 0-1-15,-1-2 0 16,0 2 0-16,1 5 0 15,1 3 0-15,1 9 0 16,2 3 0-16,2 4 0 16,6 6 0-16,2 4 0 15,2 4 0-15,2 2-1 16,0 4 1-16,-4 3 0 15,-2 2 0-15,-5 2 0 16,-6 1 0-16,-8 3 0 0,-5 1 1 16,-9 3-1-16,-3-2 0 15,-6 2 1-15,-3 4-1 16,-3 3 1-16,-1 4-1 15,0 2 1-15,0 3 0 16,5 0-1-16,5 4 1 16,3-4-1-16,7-3 1 15,9-7-1-15,5-7 1 16,11-11-1-16,6-10 0 15,8-12 0-15,4-8 0 16,3-12 0-16,-3-5 0 16,-1-7 0-16,-8-3-1 15,-10 1 1-15,-10 0-2 0,-13 7 1 16,-10 5-2-16,-6 14 1 15,-10 4-3-15,0 19-3 16,-13-5-14-16,14 26-16 16,-7-4 0-16,13 12-2 15,-2-5 1-15</inkml:trace>
  <inkml:trace contextRef="#ctx0" brushRef="#br1" timeOffset="15102.8638">10284 3018 86 0,'6'-13'36'16,"-6"13"0"-16,-8-24-1 15,-9 20-29-15,-14-4 1 16,-4 10-2-16,-11 1 0 15,-4 8 0-15,-6 9 0 16,1 7-1-16,2 3-2 16,9 10 1-16,7 3-2 15,12 2-1-15,15 0 1 16,13-6-1-16,18-8-1 15,16-10-1-15,20-12 0 16,8-17-3-16,17-6-4 16,-3-28-20-16,17 7-9 15,-9-22-1-15,6 4-1 0,-19-15 2 16</inkml:trace>
  <inkml:trace contextRef="#ctx0" brushRef="#br1" timeOffset="15492.8862">10757 2500 86 0,'-24'16'40'0,"5"25"0"16,-14-7 0-16,7 11-20 16,-7 10-17-16,1 7 1 15,-3 6-2-15,1 3 1 16,-3 4-2-16,4 1 2 15,3-2-3-15,5-4 0 16,7-9 0-16,9-9 0 0,6-8 0 16,8-14 0-16,8-14 0 15,4-15 0-15,10-11 1 16,2-11-1-16,3-8 1 15,-1-2-1-15,1-3 0 16,-5-2 1-16,-1 6-1 16,-5 6 0-16,-5 10 0 15,-4 8-1-15,-12 6 1 16,9 17 0-16,-7 7-1 15,3 3-1-15,-1 4-1 16,8-2-2-16,9 3-2 16,-1-21-11-16,27 10-17 15,-8-35-4-15,20 3 1 0,-3-26 0 16</inkml:trace>
  <inkml:trace contextRef="#ctx0" brushRef="#br1" timeOffset="15703.8982">11346 2480 103 0,'-31'63'41'16,"-20"2"-1"-16,9 18 1 15,-1-3-39-15,5 3 2 16,6-6-4-16,13-4 0 15,12-3-4-15,5-14-5 16,27-1-27-16,-4-19-3 0,21 1 1 16,1-25-2-16</inkml:trace>
  <inkml:trace contextRef="#ctx0" brushRef="#br1" timeOffset="16357.9357">11630 2919 107 0,'-45'9'40'15,"1"20"1"-15,-14-6-2 16,10 17-34-16,-4-5-1 16,13 9-1-16,5-1-1 15,14 2-1-15,15-7 0 16,15-3-1-16,17-10 0 0,12-7-1 15,11-11 0-15,6-12 0 16,5-9 0-16,-3-11 0 16,-1-4-1-16,-11-10 0 15,-6-1-1-15,-17-5 1 16,-8 6 0-16,-12-1 1 15,-11 10 0-15,-6 5 0 16,-8 5 2-16,-2 12-1 16,0 6 2-16,2 7-1 15,6 5 0-15,8 2 0 16,8 1 1-16,12-2-2 15,11 2 1-15,8-4 0 16,5-1-1-16,5 1 1 16,-3-3 0-16,-1 4 0 15,-7-1-1-15,-5 7 1 0,-9 4 0 16,-7 3-1-16,-12 8 1 15,-4 3-1-15,-7 7 1 16,-1-1-1-16,-3 2 0 16,3-7 0-16,-1-2 0 15,8-9-1-15,1-8 1 16,7-16 1-16,12-6-1 15,-2-12 1-15,9-12-1 16,-3-8 1-16,7-6 0 16,0-6 0-16,1 0-1 15,-4 2 0-15,0 6 1 16,-5 6-1-16,-2 9 0 0,-3 8-1 15,-2 7 1 1,3 5-3-16,2 7-1 0,1-2-3 16,15 16-13-16,-10-21-12 15,24 16-7-15,-9-16 1 16,16 11-3-16</inkml:trace>
  <inkml:trace contextRef="#ctx0" brushRef="#br1" timeOffset="16538.946">12443 3014 106 0,'-25'22'39'0,"3"16"2"15,-15-2-2-15,16 10-33 16,-9 1-2-16,8 4-1 16,7-5-2-16,9-3-1 15,11-10-1-15,8-12-3 16,16-4-9-16,-5-32-24 15,20 2-3-15,-12-23 0 0,12-3-1 16</inkml:trace>
  <inkml:trace contextRef="#ctx0" brushRef="#br1" timeOffset="16681.9542">12578 2593 104 0,'-12'9'37'0,"-3"0"-2"15,8 3-10-15,27 11-63 16,-8-8 0-16,20 11-1 15,0-7 1-15</inkml:trace>
  <inkml:trace contextRef="#ctx0" brushRef="#br1" timeOffset="16913.9675">13155 2957 86 0,'-60'9'41'0,"1"14"2"15,-11-7-2-15,12 15-15 16,-5-1-21-16,11 9-1 15,12-2-2-15,12 3 0 16,20-4-2-16,16-6-1 16,18-5-3-16,15-20-8 15,28 8-22-15,-4-27-8 16,23-2 0-16,2-21-2 15</inkml:trace>
  <inkml:trace contextRef="#ctx0" brushRef="#br1" timeOffset="17807.0184">14001 2757 69 0,'10'-22'36'15,"-10"22"-3"-15,0 0 4 16,0 0-30-16,-27 4 0 15,15 14 0-15,-8 5-1 16,1 8-1-16,-5 3-1 16,2 10 0-16,-2 1-2 15,1 2 1-15,2 2-2 0,3 1 1 16,3-11-2-16,1-1 1 15,6-10 0-15,7-8 0 16,1-20 0-16,14-5 0 16,4-19 0-16,6-13 0 15,7-13 0-15,4-11 0 16,6-7-1-16,1-10 0 15,3-5 0-15,0 1-1 16,-1 2 1-16,-3 10 0 16,-5 12 0-16,-7 12-1 15,-4 13 2-15,-5 22-1 16,-6 24 1-16,-6 20 0 15,-6 18-1-15,-3 16 1 16,-3 13 0-16,-1 7 0 0,-4 7-1 16,5 1 2-16,-2-1-3 15,0-8 1-15,6-3-3 16,3-17-1-16,5-5-5 15,-11-27-12-15,20 0-17 16,-17-34-1-16,7 12 1 16,-12-32-2-16</inkml:trace>
  <inkml:trace contextRef="#ctx0" brushRef="#br1" timeOffset="17980.0284">13960 3055 107 0,'-29'-21'39'15,"29"21"1"-15,-3-25-2 16,31 10-34-16,14 0-4 15,17-2-1-15,15 5-3 0,6-6-3 16,17 16-6-16,-14-9-25 16,9 13 0-16,-10-6 0 15,2 11-1-15</inkml:trace>
  <inkml:trace contextRef="#ctx0" brushRef="#br1" timeOffset="18217.042">14910 2906 98 0,'-14'-2'38'16,"-12"-5"2"-16,4 16-3 15,-11-7-30-15,1 14 0 16,-6 2-3-16,4 8 0 16,-3 6-1-16,11 2-1 15,5 1-1-15,12-4-1 0,13-4 0 16,12-2-2-16,19-8-2 15,10-9-1-15,18-1-2 16,-2-18-8-16,23 8-22 16,-12-18-3-16,5 7 2 15,-10-13-1-15</inkml:trace>
  <inkml:trace contextRef="#ctx0" brushRef="#br1" timeOffset="18386.0517">15316 2951 95 0,'-9'-2'37'0,"-15"-2"2"15,3 17-1-15,-9 1-30 16,5 13-2-16,-3 6-3 15,8 4-1-15,-2 1 0 16,5 3-2-16,8-2-2 0,4-4-2 16,12-4-5-16,-7-31-26 15,27 16-4-15,-4-29 0 16,13-2-1-16</inkml:trace>
  <inkml:trace contextRef="#ctx0" brushRef="#br1" timeOffset="18551.0611">15267 2584 93 0,'-12'-21'38'16,"0"5"-3"-16,12 16 2 16,0 0-40-16,14 8-10 15,14 12-23-15,-2-6-1 0,14 10 0 16,-2-6 0-1</inkml:trace>
  <inkml:trace contextRef="#ctx0" brushRef="#br1" timeOffset="18956.0843">15885 2838 101 0,'-28'-9'40'16,"1"19"1"-16,-17-9-1 15,6 15-34-15,-12 6 0 16,2 8-1-16,-2 7-2 15,8 5 0-15,7 0-1 16,13-6-1-16,13-5 0 0,18-9 0 16,18-14-1-1,16-12 0-15,16-16 0 0,12-10 1 16,7-14-1-16,5-7 1 15,0-9-2-15,-6-5-1 16,-8-6 2-16,-5 0-2 16,-16 3 2-16,-7 7-2 15,-16 9 2-15,-12 16-1 16,-15 19 1-16,-11 23 1 15,-13 26-1-15,-15 14 3 16,-7 20-2-16,-4 8 1 16,5 7-3-16,4-2 0 15,12 2-5-15,4-25-9 16,31 11-11-16,-7-30-16 15,24-6 0-15,1-23-2 0,8-3 1 16</inkml:trace>
  <inkml:trace contextRef="#ctx0" brushRef="#br1" timeOffset="20068.1479">17024 3140 77 0,'0'0'33'15,"0"0"0"-15,0 0-9 16,-14-8-15-16,14 8-3 15,-13-27-1-15,4 14-1 16,-6-10-1-16,-3-2 0 16,-1-8 0-16,-3-5 0 15,-4-7-2-15,3-6-1 0,-4-11 0 16,3-7-1-16,3-7 0 15,4-3 0-15,2 4 0 16,5 3-1-16,8 6 2 16,3 5 0-16,5 9 0 15,4 9 0-15,4 10 0 16,6 5 1-16,2 4-1 15,2 4 1-15,4 5-1 16,0 4 0-16,1 3 0 16,-5 11 1-16,-3 11-1 15,-5 9 0-15,-13 13 0 16,-14 19 0-16,-13 12 1 15,-19 18 2-15,-13 10 0 0,-7 6 0 16,-9 4 0-16,5-2 1 16,4-7-1-16,16-15 0 15,15-13-1-15,28-18-2 16,29-22-1-16,30-24-2 15,30-9-7-15,8-35-26 16,25 0-3-16,0-16-2 16,9-6 0-16</inkml:trace>
  <inkml:trace contextRef="#ctx0" brushRef="#br1" timeOffset="20738.1862">17866 2216 78 0,'-21'18'38'0,"5"6"-1"16,-9-1 0-16,-1 14-33 15,6 3-2-15,2 11 2 0,-2 3-2 16,4 7 3-16,-3 0-2 16,2 0 1-16,2-3-1 15,4-7 1-15,7-7-2 16,6-10 0-16,8-8 0 15,9-10-2-15,7-10-1 16,6-6-1-16,5-4-1 16,0-10-3-16,8 12-8 15,-8-21-24-15,11 10 0 16,-10-9-4-16,6 10 3 15</inkml:trace>
  <inkml:trace contextRef="#ctx0" brushRef="#br1" timeOffset="20941.1978">18367 2605 90 0,'-15'16'39'16,"-16"-3"-2"-16,6 14 2 15,-10-1-37-15,0 8 2 16,4 4-3-16,3 3 1 15,6-1-1-15,7-4-3 16,17 0-6-16,3-18-30 16,21-2-1-16,3-25 0 15,13-6-1-15</inkml:trace>
  <inkml:trace contextRef="#ctx0" brushRef="#br1" timeOffset="21584.2346">18415 2280 91 0,'-31'-14'37'15,"12"15"1"-15,2-3 0 16,17 2-37-16,0 11-3 16,15 0 0-16,10 5-1 15,4 3 1-15,5 8 0 16,-1 4 0-16,2 5 0 15,-6 3 1-15,-1 4 1 16,-8-1 1-16,-7 2 0 16,-6-2 3-16,-10-2-1 15,-2-3 2-15,-9-6-1 0,3 1 0 16,-7-9 0-16,7-2 0 15,-3-8-1-15,7-2-2 16,7-11 0-16,0 0 0 16,13-11 0-16,2-8 0 15,7 0-2-15,2-10 0 16,2 0 0-16,0-8 0 15,3 2 1-15,-4 1-2 16,-5 2 2-16,-3 5-2 16,-6 7 3-16,-3 5-1 15,-8 15 0-15,0 0 1 16,5 11-1-16,-7 10 0 15,-2 3 0-15,5 1 1 16,5 4-1-16,6-3 2 16,9-6-2-16,10-5 2 0,7-8-2 15,11-7 0-15,3-7 0 16,1-4-1-16,-2-6 2 15,0-2-2-15,-9-4 2 16,-6 3-2-16,-12 2 1 16,-4 4 1-16,-20 14-1 15,9-8 0-15,-9 8 0 16,-14 28 1-16,4-3 0 15,-7 6 0-15,6 5-1 16,-3 4 1-16,9 2-3 16,1-8-2-16,15 8-9 15,-8-21-22-15,19 3-5 16,-6-15 1-16,10 0-2 15</inkml:trace>
  <inkml:trace contextRef="#ctx0" brushRef="#br1" timeOffset="21959.256">19508 2585 94 0,'0'0'39'0,"5"30"1"15,-4-19-1-15,20-7-36 16,0 3-1-16,10-1 0 15,6-7 0-15,4-6-1 16,3-6 0-16,2-4 0 16,-3-7 0-16,-1-3-1 15,-9-5 1-15,-7 2-1 0,-12-1 0 16,-10 4 1-16,-13 5-1 15,-11 13 0-15,-14 10 1 16,-12 13 0-16,-8 16 0 16,-3 10 2-16,-3 10-2 15,3 5 3-15,12 2-3 16,9 1 1-16,22-7-1 15,20-10-1-15,23-11-3 16,16-15-6-16,30 8-15 16,1-30-16-16,20 6-2 15,-2-21 0-15,13 3 1 16</inkml:trace>
  <inkml:trace contextRef="#ctx0" brushRef="#br1" timeOffset="22982.3144">20677 2441 87 0,'0'0'36'16,"-7"18"2"-16,-2-8-1 0,-7 15-34 15,5 3-1-15,1 9 3 16,-4 0-1-16,1 5 1 15,-3-5-2-15,3 4 0 16,3-11-1-16,1 1 0 16,4-12-1-16,0 0-1 15,5-19 1-15,0 11-1 16,0-11 0-16,12-17 1 15,-5 0-1-15,1-10-1 16,2-3 2-16,0-9-2 16,0-2 2-16,4-8-2 15,-5 3 1-15,2 2-2 16,0 6 3-16,0 4-1 15,1 5 0-15,5 6 0 0,2 9 0 16,3 7 0-16,5 2 0 16,3 3 0-16,6 0 0 15,5 0 0-15,5 2 0 16,-1 0 0-16,0 0 0 15,-1 2 0-15,-4-4 0 16,-7 6 0-16,-6-3 1 16,-9 4-1-16,-18-5 0 15,2 14 1-15,-17-1-1 16,-9 8 1-16,-7 6 0 15,-2 4 0-15,-5 6 0 16,3 1 1-16,4 3-1 16,8-2 1-16,7-2-1 15,11-4 0-15,14-9 0 0,10-7 1 16,9-11-2-16,11-7 0 15,5-12 0-15,3-6 0 16,-1-9 0-16,-4-7-1 16,-4-6 1-16,-12-2-2 15,-8-1 2-15,-10 4-2 16,-9 4 2-16,-6 6-2 15,-7 9 0-15,-1 8-2 16,1 13 0-16,-2 1-4 16,17 24-11-16,-1-25-11 15,6 28-8-15,8-18-1 16,18 10 0-16</inkml:trace>
  <inkml:trace contextRef="#ctx0" brushRef="#br1" timeOffset="23223.3283">21720 2447 104 0,'0'0'39'0,"-20"-23"1"16,0 26-3-16,-16-3-33 16,1 12-1-16,-11 6 0 15,5 10 0-15,-2 5-2 16,7 3 2-16,7 5-2 15,10-5 0-15,16-2-1 16,17-9 0-16,19-9-3 16,14-12-4-16,28 4-13 15,-2-26-22-15,24-1 4 0,-6-19-3 16,10 0 0-16</inkml:trace>
  <inkml:trace contextRef="#ctx0" brushRef="#br1" timeOffset="23443.3409">22375 1923 116 0,'-13'7'42'16,"-18"8"0"-16,6 25-2 16,-13-1-37-16,6 15-3 15,1 9 1-15,3 12-1 16,5 5 0-16,1 2-1 15,12-1 0-15,5-9-2 16,11-1-3-16,0-20-5 16,22 5-25-16,-11-30-3 0,15-3-1 15,-5-19 1-15</inkml:trace>
  <inkml:trace contextRef="#ctx0" brushRef="#br1" timeOffset="23710.3561">22378 2377 121 0,'-35'-17'39'15,"6"28"3"-15,-11-13-8 16,6 20-31-16,4 2-1 16,7 4 0-16,4 0-1 15,11 0 1-15,8 0-1 16,8-4 0-16,7-1 0 15,7-1 0-15,2-2-1 0,5-2 1 16,4-1-2-16,4-5-1 16,6 1-2-16,4-8-4 15,19 15-14-15,-18-23-12 16,19 14-8-16,-7-11 0 15,7 9 0-15</inkml:trace>
  <inkml:trace contextRef="#ctx0" brushRef="#br1" timeOffset="23875.3656">22980 2751 126 0,'-9'11'45'16,"-10"-15"-3"-16,19 4-2 15,-17-3-41-15,17 3-1 0,-7-13-6 16,-2-9-19-16,9 22-14 15,6-14-4-15,-6 14 3 16,8-10-1-16</inkml:trace>
  <inkml:trace contextRef="#ctx0" brushRef="#br1" timeOffset="27538.5752">1124 4496 45 0,'0'0'33'0,"9"-19"2"16,-9 19-2-16,0-15-16 16,0 15-4-16,0 0-4 15,10 6-2-15,-11 5-1 16,4 13-1-16,-2 6-3 15,2 13 1-15,-1 10-3 16,2 10 1-16,-7 10-2 16,-1 3 0-16,-4 2 0 15,-5-5-3-15,2-3-1 16,-9-22-12-16,13-3-20 15,-6-24 1-15,13-21-1 16,0 0 1-16</inkml:trace>
  <inkml:trace contextRef="#ctx0" brushRef="#br1" timeOffset="28085.6064">862 4621 87 0,'-39'-14'38'0,"16"10"0"16,0-7 0-16,18 0-33 15,6-2-1-15,16-1-1 16,13-6-1-16,14-1 1 16,16-3-2-16,7 0 1 15,9 0-1-15,2 5 1 16,-2 2 0-16,-1 3-1 15,-13 5-1-15,-8 6 2 16,-14 5-2-16,-7 6 0 16,-9 5 0-16,-9 5 0 0,-2 9 0 15,-8 6 0-15,-5 10 0 16,-3 6 0-16,-4 8 0 15,-2 5 1-15,-4-2-1 16,-2 0 1-16,2-8-1 16,3-7 0-16,2-9 1 15,4-12-2-15,9-10 1 16,-5-14 0-16,16-13 0 15,-1-8 0-15,3-7 0 16,0-3 1-16,4-4-1 16,-3-2 1-16,-1 7 0 15,-1 4-1-15,-2 8 1 16,-5 11-1-16,-10 7 0 15,17 20 1-15,-12 4-1 0,1 7 0 16,-2 5-1-16,5 3 0 16,0 4 0-16,1-5-2 15,4-6-2-15,5-11-4 16,18 2-12-16,-11-24-17 15,20-3 0-15,-5-19-1 16,11-3 1-16</inkml:trace>
  <inkml:trace contextRef="#ctx0" brushRef="#br1" timeOffset="28282.6177">2187 4621 96 0,'-22'18'37'0,"8"25"2"15,-12-3-3-15,7 12-30 0,4 1-4 16,4 0 0-16,4-4-1 15,6-3-1-15,9-6-2 16,-3-18-3-16,18 2-14 16,-4-26-19-16,12-5 0 15,-7-18-1-15,11-5 1 16</inkml:trace>
  <inkml:trace contextRef="#ctx0" brushRef="#br1" timeOffset="28419.6255">2161 4445 97 0,'-30'-20'36'0,"-1"2"-1"15,10 11-3-15,21 7-62 16,0 0-6-16,27 14-1 16,0-13 0-16</inkml:trace>
  <inkml:trace contextRef="#ctx0" brushRef="#br1" timeOffset="28748.6444">2757 4553 95 0,'-11'12'38'0,"-3"14"2"16,-23-7-2-16,3 0-33 15,-12 4-1-15,5 7 0 16,-3-4-2-16,9 5 1 16,2-2-2-16,15-3 1 15,13-2-2-15,12-3 0 16,14-6 0-16,12-2 0 0,8-3 0 15,3-2 0-15,1-1 0 16,-3-2 0-16,-7 3 0 16,-8 4 1-16,-15 3-1 15,-12 6 1-15,-14 2-2 16,-8 3 1-16,-8 2 1 15,-3-4-3-15,0 2 0 16,0-11-5-16,15 3-7 16,-4-20-24-16,22 2-1 15,7-18-2-15,15 2-1 16</inkml:trace>
  <inkml:trace contextRef="#ctx0" brushRef="#br1" timeOffset="29529.689">3732 4714 85 0,'0'0'37'16,"0"0"-1"-16,1 10-3 15,-10 18-29-15,-7 2 0 16,-3 9-1-16,-3 3-1 16,-1 5 1-16,0-4-1 15,3-5-1-15,4-7 1 16,3-8-1-16,9-10-1 15,4-13 0-15,0 0 1 16,22-20-2-16,-5-5 1 16,1-6 0-16,4-7 1 0,2-7 0 15,-2-2-1 1,0 2 0-16,-4 2 1 0,-2 5-1 15,-4 9 1-15,-3 5-1 16,-1 9 1-16,-8 15-1 16,12-3 0-16,-12 3 1 15,13 20-1-15,-7-3 0 16,6-1 1-16,6 2-1 15,4-2 0-15,5-6 1 16,9-4-1-16,4-3 0 16,5-8 1-16,4-6-1 15,-2-5 1-15,-3-4 0 16,0-1 0-16,-6-3-1 15,-6 3 1-15,-8 1-1 16,-4 4 0-16,-8 4 1 16,-12 12-1-16,13-2 0 0,-13 15 0 15,-5 7 1-15,-1 9-2 16,-4 5 1-16,3 5-2 15,0 1-1-15,7 3-2 16,-1-11-3-16,19 10-12 16,-7-23-19-16,20 1 1 15,0-15-2-15,14 0 3 16</inkml:trace>
  <inkml:trace contextRef="#ctx0" brushRef="#br1" timeOffset="29942.7127">4802 4690 75 0,'9'-28'38'0,"-19"-5"0"0,4 13 1 15,-18 1-29-15,6 13-3 16,-14 7-1-16,2 13-2 16,-6 10-1-16,2 8 0 15,-1 9-1-15,5 4 0 16,4 0-1-16,3 0 0 15,10-3 0-15,7-7-1 16,11-9 1-16,8-8-1 16,12-14 0-16,8-8-1 15,10-14 2-15,4-5-1 16,4-8 0-16,2-7 0 15,-2 1 1-15,-7 0-1 16,-7 5 1-16,-9 3-1 16,-10 10 0-16,-10 5 0 0,-8 14 0 15,-12 8 1-15,-4 8-2 16,-1 6 1-16,-1 8-1 15,3 1 0-15,6 6-1 16,5-4 0-16,13 3-2 16,2-13-1-16,17 6-5 15,-3-21-8-15,24 10-13 16,-8-18-6-16,11 2-2 15,-6-17 1-15</inkml:trace>
  <inkml:trace contextRef="#ctx0" brushRef="#br1" timeOffset="30333.735">5380 4643 89 0,'-13'-27'38'16,"0"19"0"-16,-12 0 2 0,7 10-33 16,-8 10-2-16,2 13-1 15,-2 6-1-15,6 6 0 16,1 1-2-16,9 0 1 15,6-3-1-15,10-6 0 16,10-11-1-16,11-12 1 16,12-14-1-16,10-14 0 15,8-12 0-15,7-9 0 16,0-13 1-16,2-7-1 15,-4-5 1-15,-8 0 0 16,-9 1-1-16,-12 7 2 16,-10 8-1-16,-14 11 0 15,-11 15-1-15,-10 17 2 16,-11 17-3-16,-1 15 1 0,-5 16-1 15,-3 10-1-15,4 7 1 16,5 3-2-16,9 4 0 16,6-8-3-16,15 3-5 15,-6-23-11-15,30 10-9 16,-13-24-8-16,16-3-2 15,-6-15 2-15</inkml:trace>
  <inkml:trace contextRef="#ctx0" brushRef="#br1" timeOffset="30690.7554">5859 4623 98 0,'-8'21'38'16,"-4"-10"2"-16,18 12-2 15,2-11-34-15,12-2-1 16,8-6-1-16,8-5 1 15,6-11-1-15,9-5-1 16,-1-5 0-16,-1-5 0 16,-4 0 0-16,-8-2 0 15,-11 3-1-15,-13 1 1 16,-14 11-1-16,-16 10 1 15,-12 8 0-15,-9 10 0 16,-6 9-1-16,-4 6 1 16,3 8-1-16,8 3 0 15,8 3 1-15,13-5-2 16,13-5 0-16,17-8-2 0,19-2-7 15,8-26-11-15,34 11-11 16,-2-24-11-16,22-2 1 16,1-13-1-16</inkml:trace>
  <inkml:trace contextRef="#ctx0" brushRef="#br1" timeOffset="33097.8929">8602 4064 80 0,'-12'-25'37'0,"3"7"0"16,-16-5 1-16,4 13-31 15,-17 0 0-15,-3 18 0 16,-11 11-2-16,-7 19 0 16,-7 10-1-16,-4 22 0 15,-2 5-1-15,4 11-1 16,6 3-1-16,9 0 0 15,15-3-1-15,19-6-1 16,16-12 1-16,18-14-2 16,21-10 0-16,14-17 0 15,18-5-2-15,8-15 0 16,9-2-2-16,2-11 0 15,2 3-1-15,-10-12-4 16,5 10-20-16,-22-12-5 0,0 4 0 16,-20-9-1-16</inkml:trace>
  <inkml:trace contextRef="#ctx0" brushRef="#br1" timeOffset="33795.933">8785 4565 93 0,'-14'-14'38'0,"-9"-5"1"15,3 14-2-15,-16 2-32 16,6 5 0-16,-5 5-2 15,0 9-1-15,-1 6 0 16,1 10 0-16,1 4-1 16,4 4 1-16,5 1-1 15,10-1-1-15,9-3 1 16,9-8-1-16,11-7 0 0,11-14 0 15,10-9 0-15,7-12 0 16,5-9 1-16,0-8-1 16,-1-7 0-16,-2-2 1 15,-9 1-1-15,-6 3 1 16,-12 5-1-16,-4 10 1 15,-9 5-1-15,-4 15 0 16,0 0-1-16,-20 26 1 16,8 1 0-16,3 4-1 15,3 5 1-15,3-1 0 16,9-4-1-16,8-5 1 15,8-8-1-15,7-10 0 16,8-10 1-16,2-12-1 16,4-3 1-16,1-7-1 15,-2-6 1-15,-7 0-1 0,-3 4 1 16,-8 1 1-16,-7 5-1 15,-4 7 0-15,-13 13 1 16,0 0-1-16,0 0 1 16,-17 27-1-16,2 1 0 15,-1 2 0-15,-2 6 1 16,3-1-1-16,2-1 0 15,4-3 0-15,6-7 0 16,4-6 1-16,-1-18-1 16,18 0 1-16,-3-18 0 15,0-6 0-15,4-6-1 16,1-8 2-16,-2-5-2 0,0 1 1 15,-5 1-1-15,1 7 0 16,-1 5 1-16,-1 3-2 16,2 9 1-16,1 1-3 15,4 7 0-15,5-3-2 16,10 9-5-16,-7-16-11 15,26 16-5-15,-10-24-13 16,14 8 1-16,-5-17-1 16,7-2 2-16</inkml:trace>
  <inkml:trace contextRef="#ctx0" brushRef="#br1" timeOffset="34306.9623">9829 3960 104 0,'-30'18'39'0,"8"22"1"16,-11-4-1-16,15 19-33 0,-7 5-2 15,7 9-2-15,0 8 1 16,6 0-2-16,-1-1 0 16,7 1-1-16,-2-7 0 15,5-7 0-15,-2-6 0 16,4-12 0-16,0-13 0 15,1-9-1-15,1-11 1 16,-1-12 0-16,6-11 0 16,-2-7-1-16,4-10 1 15,2-5-1-15,2-3 1 16,3-4 0-16,7 2 0 15,-1 2 0-15,8 5 0 16,1 5 0-16,6 7 0 0,0 5-1 16,4 8 0-16,-1 5 0 15,0 7 0-15,0 4 0 16,-5 4 0-16,-6 3-1 15,-6 6 1-15,-8 4-1 16,-11 4 1-16,-13 2 1 16,-10 2-1-16,-12 1 1 15,-11-5 1-15,-6 2-1 16,-3-8 1-16,0-7 0 15,2-6-1-15,9-12-1 16,8-10-1-16,9-10-1 16,17-5-3-16,6-15-7 15,26 13-9-15,-3-22-8 16,23 13-8-16,2-7-1 0,15 11 2 15</inkml:trace>
  <inkml:trace contextRef="#ctx0" brushRef="#br1" timeOffset="34968.0001">10411 4486 99 0,'-1'10'38'0,"-14"-8"2"16,6 13-3-16,-10-4-33 15,1 6 0-15,-6 5-1 16,2 5-1-16,-2 4 0 15,7 2 0-15,3-1-2 16,6 1 1-16,8-6 0 16,8-6 0-16,8-11-1 15,11-7 0-15,4-15 0 0,6-6 0 16,6-12 0-16,0-11-1 15,2-2 1-15,-4-7-2 16,-7 0 1-16,-5 3 0 16,-10 6 0-16,-10 6 1 15,-8 11 0-15,-8 8 0 16,-9 11 0-16,0 9 0 15,-3 6 1-15,4 4-1 16,5 3 1-16,8 2-1 16,11-6 0-16,9 1 1 15,9-5 0-15,8-2-1 16,3-3 1-16,5-2 0 15,-2 2-1-15,-4 0 1 16,-6 3 0-16,-4 5 1 0,-12 5-2 16,-8 0 1-16,-10 9 0 15,-3 0 0-15,-7 0-1 16,-3 1 1-16,-1-3-1 15,3-3-1-15,5-5 1 16,9-16 0-16,0 0 0 16,23-4-1-16,4-15 1 15,4-5 0-15,6-8 0 16,6-4 0-16,1-2 1 15,-4 4-1-15,-6 5 0 16,-5 3 1-16,-7 9-1 16,-6 8 1-16,-16 9-1 15,11 9-1-15,-14 9-1 16,-6 2-3-16,4 16-10 0,-15-13-4 15,16 17-4-15,-16-20-9 16,20 7-10-16,-1-14-1 16,15 0 3-16</inkml:trace>
  <inkml:trace contextRef="#ctx0" brushRef="#br1" timeOffset="35668.0401">11995 4069 79 0,'-5'-12'37'0,"5"12"-1"15,-11-4 1-15,11 4-24 0,-19 25-10 16,10 2 0-16,-1 9-1 16,1 14-1-16,-1 7 1 15,3 14 0-15,-3 2-1 16,2 7-1-16,2-3 0 15,2-3-1-15,3-9-1 16,3-14-2-16,3-7-3 16,-6-29-19-16,11-2-11 15,-2-26 0-15,5-6-1 16,-6-23 1-16</inkml:trace>
  <inkml:trace contextRef="#ctx0" brushRef="#br1" timeOffset="35984.0582">11873 4128 97 0,'-12'-35'37'0,"13"20"2"15,1 0-2-15,13 15-32 16,7 0-1-16,14 2-2 16,12 0 0-16,9 3 0 15,6 1-1-15,4 0 0 16,-3 4 0-16,-3 6 0 15,-10 6 0-15,-12 11 0 16,-15 6 0-16,-17 12-2 16,-18 8 2-16,-16 6-2 15,-16 6 1-15,-12 2-1 16,-7-1 1-16,-4-6-1 15,0-9 0-15,8-11-1 0,9-12-1 16,12-20-4-16,25-5-12 16,5-32-16-16,32-4-4 15,4-21-1-15,25-1 1 16</inkml:trace>
  <inkml:trace contextRef="#ctx0" brushRef="#br1" timeOffset="36187.0698">12652 4261 99 0,'-14'33'37'0,"-7"-7"0"16,1 14 0-16,-18 4-33 16,9 8-2-16,0-1 0 15,4 4-2-15,6-3 0 0,4-4-1 16,13-10-2-1,4-14-3-15,20-4-7 0,-2-25-24 16,19-5 0-16,-4-26-1 16,12-2 2-16</inkml:trace>
  <inkml:trace contextRef="#ctx0" brushRef="#br1" timeOffset="36334.0782">12610 4064 98 0,'-23'-16'37'15,"0"2"-1"-15,23 14 0 16,-13 14-34-16,26-9-7 15,19 14-29-15,-3-9-3 16,17 11 2-16,0-6-3 16</inkml:trace>
  <inkml:trace contextRef="#ctx0" brushRef="#br1" timeOffset="36666.097">13126 4297 78 0,'-12'8'37'16,"-1"10"1"-16,-18-7 0 15,5 13-16-15,-9-3-16 16,1 10-2-16,-1 2 0 15,9 5-1-15,1 1-1 16,13 1 0-16,9-4-1 16,14-4 0-16,13-7-1 15,10-12 0-15,7-9 0 16,6-10-1-16,1-12 1 15,0-12-1-15,-4-6 1 0,-11-8-1 16,-8-3 1-16,-13-1-1 16,-8-1 0-16,-11 4 0 15,-7 10-1-15,-6 6 0 16,-2 13-1-16,-2 5 0 15,8 16-5-15,2-6-6 16,25 21-9-16,-11-20-15 16,43 25 1-16,-2-22-1 15,21 5 2-15</inkml:trace>
  <inkml:trace contextRef="#ctx0" brushRef="#br1" timeOffset="37064.1199">13853 4255 99 0,'-38'-8'36'16,"5"20"3"-16,-15-3-3 15,1 9-31-15,-9 9-2 16,4 10-1-16,-3 8 0 16,4 4-1-16,4 3 0 15,7-5-2-15,9-3 0 16,10-9 0-16,12-8-3 15,8-16-3-15,15-4-9 16,-9-27-13-16,24 8 4 16,-16-25 9-16,14 5 8 15,-11-11 2-15,1-2 5 16,-3 1 5-16,-13-6 11 15,12 21 13-15,-21-12-2 16,14 25-9-16,-12-5-6 16,6 21-2-16,0 0-3 0,23 10-2 15,-3 7-2-15,8 6-1 16,10 3-1-16,5 2-1 15,9 2 0-15,3-3-4 16,8 3-1-16,-6-18-13 16,16 11-15-16,-16-22-5 15,5 0 0-15,-9-19 0 16</inkml:trace>
  <inkml:trace contextRef="#ctx0" brushRef="#br1" timeOffset="37269.1315">14309 4195 111 0,'-33'0'39'0,"15"26"2"15,-12-5-2-15,3 17-36 0,2 5 0 16,4 8-2-16,3 1 1 16,7-4-3-16,3-1 0 15,8-10-2-15,12-4-2 16,3-24-7-16,23 6-13 15,-10-31-14-15,14-4-1 16,-9-20 0-16,10-5 2 16</inkml:trace>
  <inkml:trace contextRef="#ctx0" brushRef="#br1" timeOffset="37394.1389">14349 3890 106 0,'-15'0'35'0,"15"0"-2"15,10 16-34-15,3-13-36 16,16 10 0-16,1-7-1 15</inkml:trace>
  <inkml:trace contextRef="#ctx0" brushRef="#br1" timeOffset="37808.1625">14890 4209 116 0,'-50'12'41'0,"8"15"0"16,-12-5-5-16,6 15-33 15,2 2 0-15,12 6-1 0,10-1-1 16,13-1-1-16,16-10 0 16,13-12 0-16,21-15 0 15,10-18 0-15,13-17 0 16,8-13 1-16,2-17 0 15,2-10-1-15,-1-11 1 16,-7-8-1-16,-9-2 0 16,-9 5 1-16,-12 9-1 15,-14 13 0-15,-11 16 0 16,-17 21 0-16,-16 25 0 15,-12 26 1-15,-10 26-1 16,-5 18 0-16,1 12 0 16,5 8-1-16,11 2-2 15,7-7-2-15,24 1-6 0,6-29-11 16,34 2-7-16,-2-31-12 15,19-7 0-15,-3-25-1 16,11-9 1-16</inkml:trace>
  <inkml:trace contextRef="#ctx0" brushRef="#br1" timeOffset="38153.1823">15410 4248 110 0,'-17'21'39'0,"15"11"1"16,-2-13-1-16,19 1-36 15,3-6 0-15,15-4-1 16,2-9 0-16,3-6-1 16,2-9 1-16,1-7-1 0,-5-6 1 15,-4-8-1-15,-4-4-1 16,-9-4 1-16,-9 1-1 15,-7 0 1-15,-12 12-1 16,-14 12 0-16,-11 14 1 16,-10 18 0-16,-9 20-1 15,-4 19 2-15,1 11-1 16,6 8-1-16,14 1-1 15,13-6-1-15,24-3-5 16,7-27-10-16,38 3-7 16,-3-37-14-16,28-1-5 15,1-21-1-15,16-5 1 0</inkml:trace>
  <inkml:trace contextRef="#ctx0" brushRef="#br1" timeOffset="39123.2376">16807 4170 82 0,'-6'-11'37'15,"-19"-1"-2"-15,-2 11 3 16,-20-2-29-16,4 14-2 15,-11-1-1-15,1 12-1 16,-2 1 0-16,2 9-1 16,9 1-1-16,8 0-1 15,10 4 0-15,13-1-1 0,10-3 0 16,11-5-1-16,10-2-1 15,11-6 0-15,8-6 1 16,0-7 0-16,7-8 0 16,3-10-1-16,-2-8 1 15,1-7 0-15,2-8 0 16,-9-6 1-16,0-2-1 15,-4-2 0-15,-2 5 0 16,-9 2 0-16,-5 9 0 16,-7 13 0-16,-12 15 0 15,7 15 0-15,-13 19-1 16,-3 20 1-16,-8 17 0 15,-3 17 0-15,-7 12 1 16,-1 10-2-16,-3 0 3 16,0-1-2-16,-2-5 1 0,-1-11-1 15,-1-10 2-15,-2-15-2 16,-1-16 2-16,-2-15-2 15,0-15-1-15,-3-19 0 16,1-14 0-16,4-17-2 16,8-10-3-16,2-19 0 15,15 6-10-15,-6-22-6 16,32 19-13-16,-5-13-3 15,19 11-3-15,5-2 4 16</inkml:trace>
  <inkml:trace contextRef="#ctx0" brushRef="#br1" timeOffset="39607.2652">17514 4229 101 0,'-25'-13'38'0,"-9"-8"1"16,3 17-4-16,-9-6-30 15,-1 13 0-15,-3 4-1 16,-1 13-1-16,1 6 0 15,2 8-1-15,5 4 1 16,10 6-2-16,8-1-1 16,16-3 0-16,8-5 0 0,18-11 0 15,12-11 0-15,15-10 0 16,9-12 0-16,5-10 0 15,2-11 1-15,-2-3 0 16,-6-8 0-16,-11 2 0 16,-10 1-1-16,-11 5 0 15,-14 6 0-15,-11 10 1 16,-1 17-2-16,-25-1 1 15,1 19 0-15,-6 9-2 16,-2 11 1-16,2 8-1 16,6 4-1-16,5-3-2 15,19 1-3-15,5-21-8 16,29 8-6-16,-4-32-8 15,29 4-8-15,-1-22-1 0,12-2 1 16,-4-18 2-16</inkml:trace>
  <inkml:trace contextRef="#ctx0" brushRef="#br1" timeOffset="39910.2828">18078 4035 105 0,'-47'9'39'15,"9"22"1"-15,-16-7 0 16,10 10-36-16,6 0 0 15,15 2-2-15,15-7 0 16,11-1 0-16,18-4-2 16,13-7 0-16,9-1 0 15,7 2-1-15,0-2 1 0,-4 0 0 16,-12 7 0-16,-11 1 0 15,-17 3 0-15,-13 4 0 16,-15 0 0-16,-12 0 0 16,-4-2-1-16,-5-6-2 15,6 1-4-15,-2-19-10 16,22 10-8-16,-3-22-15 15,23-3-1-15,5-17-1 16,20 2 1-16</inkml:trace>
  <inkml:trace contextRef="#ctx0" brushRef="#br1" timeOffset="40497.3163">19876 3715 85 0,'-4'-43'37'16,"-14"-2"1"-16,-1 16 0 15,-13-3-31-15,2 14 0 16,-12 6-1-16,4 16-1 15,-10 12-2-15,2 17 0 16,-6 13 0-16,2 18-1 16,-2 11-1-16,2 12 0 0,4 7-1 15,3 5 0-15,6-1-1 16,9-3-1-16,8-7-1 15,7-15-2-15,15-8-2 16,-4-23-8-16,22 4-13 16,-12-31-12-16,10-1 2 15,-18-14-2-15,16-22 2 16</inkml:trace>
  <inkml:trace contextRef="#ctx0" brushRef="#br1" timeOffset="40842.3361">19089 4218 108 0,'-14'-9'40'15,"14"9"1"-15,0 0-3 0,21 3-36 16,3-3-1-16,13-1-1 16,11 0 0-16,5-2-1 15,10-3 0-15,6-2 0 16,3-1-1-16,0-4 0 15,2 1 1-15,-13 0-1 16,-3 1 0-16,-11 2 1 16,-9 1-1-16,-15 3 1 15,-13 8 1-15,-10-3 0 16,-13 24 0-16,-7-1 1 15,-7 7 1-15,-2 7-2 16,-2 4 2-16,4 2-1 16,9 1 0-16,7-4-2 15,11-4-1-15,6-11-5 16,23 3-13-16,-7-27-17 0,16-2-2 15,-4-19 0-15,12-1-1 16</inkml:trace>
  <inkml:trace contextRef="#ctx0" brushRef="#br1" timeOffset="41008.3456">19818 3917 110 0,'-33'-30'40'16,"15"19"1"-16,-1-3-2 15,18-5-37-15,1 19-4 16,16-9-4-16,14 18-15 15,-10-13-19-15,15 12 0 16,-7-7-1-16,12 9 1 16</inkml:trace>
  <inkml:trace contextRef="#ctx0" brushRef="#br1" timeOffset="41393.3676">20242 3999 111 0,'0'0'41'16,"-18"2"0"-16,18-2-1 15,0 0-38-15,15-15-2 16,11 6 1-16,6 2-1 16,6 0 0-16,5 2 0 15,0 5 0-15,0 4 0 16,-6 5 0-16,-9 4 0 15,-8 6 1-15,-11 1-1 0,-15 8 1 16,-8 0-1-16,-14 3 0 16,-5-1 1-16,-7 3-1 15,-1 4 0-15,-2-2 0 16,5-1 0-16,6-1 0 15,12-1-1-15,11-3 1 16,14-5-1-16,14-4 0 16,13-11-1-16,14-2-2 15,6-12 0-15,18 0-7 16,-9-20-11-16,19 9-15 15,-14-19-3-15,5 8 0 16,-12-15 1-16</inkml:trace>
  <inkml:trace contextRef="#ctx0" brushRef="#br1" timeOffset="41779.3897">20888 3968 104 0,'5'-13'40'0,"14"11"2"15,0-13-3-15,13 6-35 16,3-2-1-16,7 2 0 16,-2 3-2-16,1 5 1 15,-4 4-2-15,-7 3 1 16,-4 1-1-16,-6 5 0 15,-6 2-1-15,-9 2 1 0,-9 6-1 16,-7-1 0 0,-13 4 1-16,-8 3-1 0,-9 3 1 15,-8 3 0-15,-1 2 0 16,0 3 0-16,7-3 1 15,9 1-1-15,11-5 0 16,14-4 0-16,22-8 0 16,17-8-2-16,15-5 0 15,9-11-3-15,11 1-4 16,-11-16-10-16,19 13-13 15,-21-17-6-15,1 7-2 16,-19-6 0-16</inkml:trace>
  <inkml:trace contextRef="#ctx0" brushRef="#br1" timeOffset="42059.4056">20937 4151 104 0,'-18'-5'39'0,"18"5"1"15,0 0-4-15,32-9-34 16,13 5-3-16,8-3-5 16,18 12-20-16,-9-13-12 0,10 6 0 15,-12-7-3-15,-2 9 2 16</inkml:trace>
  <inkml:trace contextRef="#ctx0" brushRef="#br1" timeOffset="42462.4286">20412 4298 92 0,'-13'-7'39'0,"13"7"2"16,9-15-1-16,13 1-34 15,3 0-3-15,6 3 0 16,5-2-1-16,3 3-2 16,10 5-3-16,-3-10-12 15,16 16-22-15,-5-9-4 16,13 7 2-16,1-11-4 0</inkml:trace>
  <inkml:trace contextRef="#ctx0" brushRef="#br1" timeOffset="43156.4684">22172 4021 82 0,'-3'-21'37'16,"2"11"-1"-16,-10-3 2 15,-2 18-31-15,-14-3-1 16,0 13 0-16,-13 6 0 15,-2 12-2-15,-2 1 0 16,6 8-1-16,1 1 0 16,10 1-1-16,12-1 0 15,18-7-2-15,19-4 1 16,15-10-2-16,15-9 1 15,13-6-1-15,4-9 2 16,3-11-1-16,-5-5 0 16,-9-6 1-16,-12-8 0 0,-14-1-1 15,-17-4 1-15,-13 0-2 16,-14-1 0-16,-6 4 0 15,-5 2-2-15,-4 7 0 16,5 12-3-16,-1-2-7 16,23 27-14-16,0-12-12 15,16 22 1-15,8-12-2 16,24 10 3-16</inkml:trace>
  <inkml:trace contextRef="#ctx0" brushRef="#br1" timeOffset="43433.4843">23467 3741 100 0,'-1'-51'36'16,"-12"12"3"-16,-21-1-2 15,-4 13-30-15,-11 7-5 16,-5 17 1-16,-5 9 0 15,-5 16 0-15,-2 16 0 16,5 12-1-16,2 15 0 16,8 9-1-16,7 9-1 15,9 1-2-15,10 2-1 16,9-4-2-16,14 0-5 15,-6-23-13-15,19 1-17 16,-9-22 1-16,10-7-1 16,-11-20 2-16</inkml:trace>
  <inkml:trace contextRef="#ctx0" brushRef="#br1" timeOffset="43600.4936">22687 4108 111 0,'1'-21'39'15,"3"-2"0"-15,20 16 0 16,4 0-38-16,16 3-2 15,16 10-6-15,-2-14-20 16,22 15-11-16,-4-8 0 16,12 5-1-16,-6-10 0 15</inkml:trace>
  <inkml:trace contextRef="#ctx0" brushRef="#br1" timeOffset="43901.511">23939 3485 106 0,'-37'-24'39'0,"-13"1"2"16,2 20-1-16,-8 8-34 16,-2 16-2-16,-3 11 1 15,3 13-1-15,-3 13-2 16,11 11 0-16,5 8 0 15,11 9-1-15,8 3-1 16,11 1 1-16,5-2-2 16,10-3-1-16,7-10 0 15,1-10-2-15,5-9-2 16,-6-15-3-16,9 4-10 0,-21-34-12 15,15 5-10-15,-10-16 1 16,0 0-1-16,-17-29 4 16</inkml:trace>
  <inkml:trace contextRef="#ctx0" brushRef="#br1" timeOffset="44080.5211">23227 4046 121 0,'0'0'41'15,"10"-12"1"-15,10 19-2 16,-4-6-37-16,17 1-2 15,12 2-3-15,5-2-1 16,13 5-3-16,-4-8-12 16,19 17-20-16,-14-9-4 0,5 11 1 15,-11-7-2-15</inkml:trace>
  <inkml:trace contextRef="#ctx0" brushRef="#br1" timeOffset="44268.532">24114 4408 124 0,'-15'22'44'0,"-7"-16"-1"16,11 1-2-16,0-9-42 16,11 2-2-16,-8-12-1 15,2-2-8-15,17 16-17 16,-14-14-13-16,3 12 0 15,-2-14 0-15,2 14 0 16</inkml:trace>
  <inkml:trace contextRef="#ctx0" brushRef="#br2" timeOffset="359855.5826">1336 5981 73 0,'3'-19'35'16,"3"3"-1"-16,-4-6-1 0,7 7-27 15,-4-4-4-15,-5 19 1 16,11-12 1-16,-11 12-1 16,8 17 0-16,-9 8-1 15,-6 12 2-15,-5 16-3 16,-9 15 2-16,-2 11-1 15,-14 9-1-15,-2 7 1 16,-5 0-1-16,3-3 2 16,2-9-2-16,13-13 2 15,8-16-1-15,16-13 1 16,19-25-1-16,14-15-1 15,16-16 0-15,14-9-1 16,8-11-1-16,1-2 0 0,1-3-1 16,-3 3-2-16,-6 9-1 15,-12 1-6-15,3 17-25 16,-24-1-1-16,1 13 0 15,-9-4-1-15</inkml:trace>
  <inkml:trace contextRef="#ctx0" brushRef="#br2" timeOffset="360113.5974">2023 6237 89 0,'0'0'37'0,"-4"-13"-1"0,4 13 1 15,-18 23-33-15,10 1 0 16,-4 6-1-16,-2 11-2 16,0 7 0-16,1 5 1 15,1 0-2-15,4-1-1 16,7-5-4-16,-5-17-20 15,18-7-11-15,2-21 0 16,9-12-1-16,0-20-2 16</inkml:trace>
  <inkml:trace contextRef="#ctx0" brushRef="#br2" timeOffset="360280.6067">2072 5987 100 0,'-30'-2'38'15,"8"12"-1"-15,1-1-2 16,7 8-36-16,11 1-6 15,3-18-28-15,18 14-1 16,9-15 0-16,15 2-1 16</inkml:trace>
  <inkml:trace contextRef="#ctx0" brushRef="#br2" timeOffset="360786.6359">2432 6284 92 0,'-14'53'36'0,"-8"-10"0"16,7 8 1-16,-3-14-32 15,9 0 1-15,-1-12-2 16,10-2 0-16,1-12-1 0,-1-11-1 16,26-6-1-16,-2-15 0 15,5-11 0-15,6-12-1 16,4-8 1-16,0-7-1 15,-2-1 0-15,-4 2 1 16,-7 7-1-16,-5 8 1 16,-10 16 0-16,-5 16-1 15,-6 11 1-15,-19 32 0 16,3 10-1-16,-1 9 1 15,2 5-1-15,4 4 0 16,7-1 0-16,9-7 1 16,12-13-1-16,11-14 1 0,13-16 0 15,7-14 0-15,4-14 0 16,3-9-1-16,-2-10 2 15,-1-5-2-15,-6-3 1 16,-8 5 0-16,-8 5 0 16,-8 10 0-16,-8 11-1 15,-14 15 1-15,5 15-1 16,-10 12 0-16,-5 8 0 15,1 7 0-15,-1 4-1 16,6 1 0-16,5-1-1 16,6-11-1-16,16-4-5 15,-3-22-21-15,24 4-9 16,-7-19 0-16,11 1-2 15,-5-21 0-15</inkml:trace>
  <inkml:trace contextRef="#ctx0" brushRef="#br2" timeOffset="361117.6546">3430 6286 102 0,'2'11'38'0,"15"5"1"15,2-13-1-15,20-1-34 16,-3-11 1-16,7-3-2 15,0-8 0-15,-2-3-1 16,-4-7-1-16,-7-3 0 16,-7-1 0-16,-13-2 0 15,-10 7-1-15,-9 7 1 16,-13 12 0-16,-8 14 0 0,-12 16 1 15,-4 17 0-15,-3 12-1 16,2 13 1-16,2 3 0 16,12 3-1-16,13-4-1 15,19-13 0-15,20-11-4 16,17-26-12-16,32-3-23 15,13-23-3-15,28-6 1 16,6-17-3-16</inkml:trace>
  <inkml:trace contextRef="#ctx0" brushRef="#br2" timeOffset="361949.7024">4651 6000 81 0,'14'-17'37'16,"-7"2"0"-16,-7 15 0 0,0 0-31 16,3 27 1-16,-10 2-3 15,2 16 0-15,-5 7 0 16,3 12-1-16,-2 7-1 15,2 6 1-15,0-2-1 16,3 0 2-16,-1-9-2 16,5-11 0-16,-2-10 0 15,4-12 0-15,-2-9-1 16,0-24 2-16,0 0-4 15,5-20 2-15,-3-13-2 16,1-12 0-16,2-15 2 16,-1-13-3-16,3-12 3 15,3-8-3-15,2 1 1 16,6 4 1-16,1 7-2 0,2 7 2 15,2 13-2-15,1 16 1 16,0 15-1-16,4 17 2 16,-3 7 0-16,-3 14-1 15,4 8 3-15,-4 10-1 16,-2 3 1-16,-3 5-1 15,-5 8 1-15,-5 4-1 16,-7 3 1-16,-7 2-2 16,-5 1 0-16,-7-2 0 15,-4-3 0-15,-2-7 0 16,-3-4 0-16,-2-11 0 15,4-6 0-15,3-9 0 16,3-6 1-16,6-4-1 16,14 0 0-16,-14-4 0 0,14 4 0 15,10 3-1-15,4 7 1 16,4 5 0-16,6 7-1 15,2 3 0-15,6 8-1 16,5-2 1-16,9 3-3 16,-2-8-3-16,12 5-12 15,-6-22-19-15,14-1 1 16,-7-21-1-16,9-4-1 15</inkml:trace>
  <inkml:trace contextRef="#ctx0" brushRef="#br2" timeOffset="362283.7215">5478 6198 107 0,'-32'0'39'0,"-13"4"2"0,7 20-2 16,-2 5-35-16,4 9 0 16,7 4-2-16,9 2 1 15,11 0-2-15,13-2 1 16,14-9-1-16,14-8 0 15,11-10-1-15,10-12 1 16,6-11 0-16,2-10-1 16,-3-12 0-16,-5-9 1 15,-11-5-2-15,-11-4 0 16,-15-3 0-16,-16 3 0 15,-13 7 0-15,-13 7-2 16,-7 11 1-16,-5 10 0 16,1 13-2-16,1 6 0 0,9 14-4 15,3-9-18-15,29 12-12 16,6-10 0-16,25 4-2 15,4-15 2-15</inkml:trace>
  <inkml:trace contextRef="#ctx0" brushRef="#br2" timeOffset="362517.7349">6174 6113 114 0,'-23'6'40'0,"-15"-5"2"15,3 18-4-15,-10-2-34 16,2 7-1-16,5 7 0 15,4 6-1-15,8 3-1 16,16 0 0-16,14 1-1 0,11-8-1 16,18-4-2-16,18-9-1 15,15-4-7-15,0-24-25 16,20 1-5-16,-13-21 1 15,11-5-2-15</inkml:trace>
  <inkml:trace contextRef="#ctx0" brushRef="#br2" timeOffset="362717.7463">6614 5690 92 0,'-25'25'40'0,"5"22"2"15,-9 7-1-15,13 12-31 16,-3 10-4-16,7 10-3 0,8-2 0 15,5-6-2-15,8-2-2 16,7-12-4-16,15 0-25 16,-6-27-10-16,15-8 1 15,-6-20-2-15,10-8 1 16</inkml:trace>
  <inkml:trace contextRef="#ctx0" brushRef="#br2" timeOffset="362980.7613">6835 6092 115 0,'-47'5'41'16,"6"14"1"-16,-7-6-1 0,12 5-37 16,2-3 0-16,11 0-2 15,11 0-1-15,12-2 1 16,10 1-1-16,8 1 1 15,7 1-2-15,2 3 0 16,4 2 0-16,4 1 0 16,-1 3 0-16,-2-4 0 15,2 1-7-15,-3-9-8 16,13 12-18-16,-10-15-9 15,9 2 0-15,-6-9-2 16</inkml:trace>
  <inkml:trace contextRef="#ctx0" brushRef="#br2" timeOffset="363352.7826">8049 6158 106 0,'20'-1'40'0,"-20"1"0"15,21 15-1-15,-22 5-37 0,-1 8 0 16,-4 9-1-16,-2 6 0 15,2 3-1-15,-3 1-2 16,12 3-1-16,-1-19-5 16,20 1-29-16,-2-19-1 15,11-7 0-15,-1-17-2 16</inkml:trace>
  <inkml:trace contextRef="#ctx0" brushRef="#br2" timeOffset="363499.791">8106 5868 112 0,'-24'-2'36'0,"10"10"-1"0,14-8-7 16,0 0-63-16,30 15 0 15,9-14-3-15,18 7 1 16</inkml:trace>
  <inkml:trace contextRef="#ctx0" brushRef="#br2" timeOffset="363782.8072">8587 6068 108 0,'-35'28'39'0,"-7"-12"2"16,14 10-2-16,-5-10-33 16,15 3-2-16,11-4-1 15,15 0-1-15,10-3 0 16,12 3-1-16,6-2-1 0,3 4 1 15,0 0-1-15,-1-1 1 16,-8 1-1-16,-11 4 1 16,-15-2-1-16,-11 3 1 15,-10-3-1-15,-11 0-1 16,-4 0 0-16,-5-8-3 15,5 3-7-15,-8-13-26 16,14 4-3-16,1-13-1 16,11 2-1-16</inkml:trace>
  <inkml:trace contextRef="#ctx0" brushRef="#br2" timeOffset="364362.8404">10203 5816 98 0,'-11'-15'35'15,"-13"3"3"-15,-4 15 0 16,-19 6-35-16,-3 12 1 16,-9 12 2-16,-2 10-4 15,-4 13 3-15,3 4 0 0,4 3-1 16,11 1-2-16,12-3 1 15,18-3-2-15,14-2-3 16,17-12-1-16,23-4-5 16,11-19-17-16,28 1-14 15,3-17 0-15,20 1 1 16,-7-17-2-16</inkml:trace>
  <inkml:trace contextRef="#ctx0" brushRef="#br2" timeOffset="364739.8618">10474 6146 110 0,'-45'1'38'16,"4"19"2"-16,-10 0-2 0,5 12-32 16,0 4-2-16,6 3 0 15,8 0-2-15,9 0 0 16,11-3 0-16,13-7-1 15,14-8 0-15,11-6-1 16,11-12 1-16,8-8-1 16,7-11 0-16,1-6 0 15,3-9 1-15,-4-4-1 16,-3-5 0-16,-11-1 0 15,-6-1 0-15,-10 10 0 16,-6 1 1-16,-10 10-1 16,-8 12 0-16,2 9 0 15,-25 17 0-15,6 7 0 16,1 11 0-16,1 3-1 0,7 2-2 15,5-2-1-15,15-3-2 16,8-21-9-16,30 2-20 16,-1-26-5-16,19-6 1 15,2-21-1-15</inkml:trace>
  <inkml:trace contextRef="#ctx0" brushRef="#br2" timeOffset="364934.8731">11241 5626 105 0,'-41'49'42'0,"-13"11"0"16,3 24-1-16,10 2-37 16,1 7 0-16,10-6-2 15,13-7-3-15,22-4-2 0,11-20-12 16,23 1-23-16,5-26-1 15,18-6 0-15,1-18-3 16</inkml:trace>
  <inkml:trace contextRef="#ctx0" brushRef="#br2" timeOffset="365187.8876">11652 6063 113 0,'-29'-17'40'0,"-1"16"1"16,-13-4-1-16,6 12-35 15,-10 8 0-15,1 9-2 0,1 7 0 16,6 9-1-16,8 1-1 16,10 0 1-16,15-2-2 15,12-9-2-15,20-4-1 16,16-13-1-16,16-3-5 15,-1-21-15-15,19 3-15 16,-5-19-1-16,9 2 1 16,-13-13-2-16</inkml:trace>
  <inkml:trace contextRef="#ctx0" brushRef="#br2" timeOffset="365362.8976">11921 6059 115 0,'-23'30'38'0,"-11"0"3"15,10 15-3-15,-8-2-34 0,14 5 0 16,3-3-3-16,9-4-1 15,12-5-2-15,4-11-1 16,15-2-10-16,-3-22-24 16,15-1-3-16,-8-19 1 15,12-3-1-15</inkml:trace>
  <inkml:trace contextRef="#ctx0" brushRef="#br2" timeOffset="365489.9049">12030 5815 93 0,'0'0'32'15,"-14"12"-23"-15,9-2-8 16,8 12-33-16,5-11-1 0</inkml:trace>
  <inkml:trace contextRef="#ctx0" brushRef="#br2" timeOffset="365890.9278">12289 6060 113 0,'-23'18'41'16,"5"12"0"-16,-8-8-1 15,11 1-33-15,-4 1-3 16,9 2 0-16,5-3-3 16,8-4 1-16,11-1 0 15,6-8-2-15,7-3 0 16,8-7 0-16,3-7 0 0,0-3-2 15,2-8 2-15,-6-3-1 16,-1-6 1-16,-3-4 0 16,-7-1 0-16,-1-1 0 15,-10 6 0-15,-2-1 1 16,-5 8-1-16,-4 8 0 15,-1 12 2-15,-12 10-2 16,5 10 0-16,-5 7 0 16,4 4-2-16,-1 6 1 15,6 1-2-15,4-2-1 16,13 1-7-16,-6-22-13 15,25 6-15-15,-9-19-1 16,20-1-1-16,-4-16 0 16</inkml:trace>
  <inkml:trace contextRef="#ctx0" brushRef="#br2" timeOffset="366351.9542">12965 6004 88 0,'-19'-11'41'16,"3"24"0"-16,-15-2 0 15,9 21-11-15,-7-4-27 16,3 7 0-16,2 2-1 15,4 1-1-15,8-5 0 16,6-3-1-16,8-8 0 16,6-8 0-16,7-10 0 15,4-9-1-15,1-10 1 16,7-8-1-16,-3-10 0 0,3-2 1 15,-4-5 0-15,-2 1 0 16,-4 3 0-16,-2 5 0 16,-5 8 0-16,-1 9 1 15,-9 14-1-15,0 0 1 16,7 14-1-16,-5 6 1 15,3 4-1-15,2-2 1 16,4 1-1-16,4-6 1 16,6-7-1-16,5-7 2 15,5-10-2-15,5-8 0 16,3-7 0-16,2-4 0 15,1-5 0-15,-3 2 0 16,-2 2 0-16,-3 9 0 16,-10 11 0-16,-7 14 0 15,-11 17 0-15,-7 13 0 16,-8 12-2-16,-5 2-6 0,8 15-13 15,-18-15-13-15,14 1-8 16,-6-14 1-16,12-11-3 16</inkml:trace>
  <inkml:trace contextRef="#ctx0" brushRef="#br2" timeOffset="367081.9959">15074 5612 104 0,'-13'-33'37'16,"-1"14"0"-16,-19-8-4 16,-5 24-29-16,-18 12 0 15,-5 17 0-15,-16 12-1 0,-5 16 1 16,-7 11 0-16,1 9 0 15,4 1 0-15,12 0-2 16,16-3 1-16,16-11-1 16,26-6-1-16,29-14-2 15,26-9-1-15,21-14-2 16,25-9-1-16,10-10-1 15,17-6-1-15,1-14-2 16,12 5-3-16,-21-21-16 16,0 11-10-16,-21-10 3 15,-12 6-2-15,-20-5 2 16</inkml:trace>
  <inkml:trace contextRef="#ctx0" brushRef="#br2" timeOffset="367773.0355">15309 5901 107 0,'-31'7'38'0,"-10"-2"2"15,7 15-2-15,-7 3-32 16,2 10-2-16,-5 4 0 15,1 11-1-15,2 0 0 16,3 2-1-16,9-2 0 16,6-4-1-16,11-6 0 15,13-8 0-15,12-14 0 16,16-10-1-16,15-13 0 15,8-9 0-15,10-12 1 16,-1-5-1-16,-1-9 0 16,-2-3-1-16,-10-1 1 15,-9 5 0-15,-12 6 0 16,-13 5 0-16,-10 10 0 0,-4 20-1 15,-16-5 1-15,0 17 0 16,-4 10 0-16,2 7 0 16,4 6 0-16,4 0 0 15,12-1 0-15,6-4 0 16,15-8 0-16,7-7 0 15,9-8 0-15,7-9 0 16,3-8 1-16,2-6-1 16,0-6 1-16,-1-2-1 15,-6-3 0-15,-3 4 1 16,-12 1-1-16,-5 6 0 15,-8 7 0-15,-16 9 2 16,1 13-2-16,-16 7 0 0,-6 13 0 16,-3 2 0-16,-1 7 0 15,-1 2-2-15,5-3 2 16,4-3 0-16,10-9 2 15,7-12-2-15,12-12 0 16,6-12 0-16,8-10 0 16,0-11 0-16,4-8 0 15,-2-5 0-15,-2-5 0 16,-5 1 0-16,-8 4 0 15,-3 9 0-15,-6 6 0 16,-3 6 0-16,2 8 0 16,-3 12 0-16,0 0 0 15,24 0 0-15,4 4-3 16,8-8-2-16,19 4-4 15,1-16-8-15,23 7-4 0,-11-25-5 16,21 8-10-16,-16-22-1 16,8-2-2-16,-17-11 0 15</inkml:trace>
  <inkml:trace contextRef="#ctx0" brushRef="#br2" timeOffset="368224.0612">16678 5449 79 0,'-26'4'40'0,"5"22"-1"15,-13 4 1-15,13 20-13 16,-6 9-23-16,3 11 0 15,1 9-1-15,6 5 1 16,0 3-2-16,4-2 0 16,4-4 0-16,4-11 0 15,0-10-2-15,5-13 0 0,0-10 1 16,5-14-1-16,-5-23 0 15,18-1 0-15,-6-22 1 16,1-9-1-16,2-12 1 16,2-8-1-16,4-7 0 15,2-2 0-15,3 5-1 16,0 5 2-16,6 9-2 15,0 10 1-15,6 15 0 16,-1 10 0-16,3 14-1 16,-3 9 1-16,0 10 2 15,-5 9-4-15,-7 4 3 16,-9 3-1-16,-14 1 0 15,-11 4 0-15,-17-4 0 16,-14-1 0-16,-13-4-1 0,-10-8 1 16,-2-5-2-16,0-9 0 15,10-2-3-15,8-16-2 16,28 8-9-16,5-27-7 15,40 12-13-15,5-17-3 16,30 3-2-16,5-9 3 16</inkml:trace>
  <inkml:trace contextRef="#ctx0" brushRef="#br2" timeOffset="368885.0991">17326 5924 114 0,'-31'0'40'0,"-1"15"1"0,-19-3-3 16,3 17-33-16,-2 5-1 15,4 8 0-15,4 1-1 16,13 4-1-16,9-1-1 16,16-5 0-16,11-7 1 15,12-9-2-15,11-12 0 16,9-10-2-16,3-13 1 15,5-9 0-15,-3-11 1 16,-6-7-1-16,-5-6 0 16,-7 0 1-16,-8-1-1 15,-8 4 1-15,-7 6 1 16,-4 6-1-16,-6 7 1 15,4 5-1-15,3 16 1 16,-4-11 0-16,4 11-1 0,21 4 1 16,0 0 1-1,8 3-2-15,3 0 0 0,3 2 0 16,2-1 0-16,-1 4 0 15,-3-3 0-15,-6 5 0 16,-5-1 0-16,-6 5 0 16,-10 1 0-16,-4 4 0 15,-10 3 0-15,-9 4 0 16,-1 1 0-16,-7 1 0 15,0 0 0-15,1-3 0 16,3-3 0-16,8-7 0 16,8-8 0-16,5-11 0 15,26-11 0-15,1-11 0 16,10-11 0-16,5-6 0 15,7-6 0-15,0-3 0 0,-3 1 0 16,-3 7 0-16,-8 6 0 16,-11 12 0-16,-9 13 0 15,-15 9 0-15,-2 18 0 16,-10 2 0-16,-1 13 0 15,-2-7-9-15,12 16-6 16,-9-20-4-16,27 11-3 16,-15-33-7-16,51 28-9 15,-3-25-2-15,19-2 0 16,5-4 6-16</inkml:trace>
  <inkml:trace contextRef="#ctx0" brushRef="#br2" timeOffset="369432.1303">18475 6014 103 0,'-22'-10'38'15,"-12"0"2"-15,6 11-2 16,-14 2-32-16,1 10-1 0,-7 6-2 16,2 10 0-16,2-1 0 15,9 8 0-15,7-2-1 16,16-1 0-16,14-6 0 15,19-5 0-15,15-11-1 16,12-6 0-16,8-9 0 16,6-7 1-16,-1-9-2 15,0-3 0-15,-13-6 0 16,-6-1 0-16,-13-1 0 15,-11 2 0-15,-7 5 0 16,-12 4 0-16,-7 9 0 16,-6 6 0-16,-3 12-2 15,-3 6 2-15,3 9-1 16,2 2 0-16,7 5-1 15,12-6 0-15,11-1-2 0,8-12-1 16,21 3-8-16,1-28-5 16,23 10-6-16,-12-26-10 15,18 1-4-15,-14-15 0 16,8 1 0-16</inkml:trace>
  <inkml:trace contextRef="#ctx0" brushRef="#br2" timeOffset="369627.1413">19153 5404 102 0,'-11'-3'39'15,"-18"16"1"-15,5 29-2 16,-14 9-35-16,5 14 1 16,-1 8-1-16,6 5 0 15,5 3-1-15,5-5-2 0,14-1-1 16,0-14-5-16,20 1-15 15,-12-21-18-15,12-6 0 16,-10-19-1-16,7-6 0 16</inkml:trace>
  <inkml:trace contextRef="#ctx0" brushRef="#br2" timeOffset="369815.1521">18811 5858 115 0,'0'0'41'0,"-21"8"1"16,26 7-1-16,5-1-35 15,19-8-5-15,16-4 0 0,12-2-3 16,16 2-5-16,0-14-14 16,21 9-17-16,-11-8-2 15,10 5-1-15,-15-7-1 16</inkml:trace>
  <inkml:trace contextRef="#ctx0" brushRef="#br2" timeOffset="370165.1723">19468 5927 115 0,'-38'21'42'0,"16"7"-1"16,5-16-1-16,31 0-37 16,9-9-1-16,17-4 0 15,10-8 0-15,4-4 0 0,6-4-3 16,-6-6 2-16,-9 0-2 15,-12-4 1-15,-13 3-2 16,-19 1 3-16,-19 5-3 16,-12 7 3-16,-18 7-1 15,-7 9 1-15,-6 11 1 16,-2 12-1-16,6 10 2 15,9 7-3-15,18 5 2 16,16 0-2-16,24-3 0 16,20-7 0-16,26 0-9 15,6-24-10-15,30 9-8 16,-14-28-14-16,15-1-1 15,-11-17-1-15,4-2 1 16</inkml:trace>
  <inkml:trace contextRef="#ctx0" brushRef="#br2" timeOffset="377803.6092">11398 7293 86 0,'13'-15'36'16,"-12"-5"1"-16,3 8 0 16,-18-6-30-16,1 8-1 15,-14-4-1-15,1 3 0 16,-12-1 0-16,-5 6 0 15,-12 1-1-15,-3 10 0 16,-10 8-2-16,-6 13-1 16,-10 17 1-16,-5 18-2 15,-6 18 2-15,-1 16-2 16,6 9 1-16,9 8-2 15,15-1 1-15,22-6 2 0,24-8-3 16,29-18 1-16,28-20-1 16,33-23-1-16,21-14-2 15,21-23-3-15,22-2-15 16,-10-30-16-16,16 2-1 15,-17-16-2-15,-3 1 0 16</inkml:trace>
  <inkml:trace contextRef="#ctx0" brushRef="#br2" timeOffset="378418.6443">11827 7874 81 0,'-10'-22'37'0,"-1"4"-1"15,-10-6 1-15,0 9-31 16,-13-2 2-16,-3 11-2 16,-12 4 0-16,-2 11-1 0,-9 12-1 15,-3 13 0-15,-2 13-2 16,3 11 0-16,3 9 0 15,8 4-1-15,13-1 0 16,13-2-1-16,21-11 0 16,19-11 1-16,22-23 0 15,19-15-1-15,16-21 1 16,16-12-1-16,3-18 1 15,0-8 0-15,-6-4 0 16,-12 0 1-16,-15 5-1 16,-19 7 0-16,-12 10 0 15,-18 10 0-15,-9 23-1 16,-9-5 0-16,-10 20 0 15,1 12-1-15,-1 5 0 0,9 2-1 16,5 2 0-16,13-6-2 16,12-1-2-16,9-15-3 15,26 5-10-15,-6-28-12 16,21 7-9-16,-16-20 1 15,10 3-3-15</inkml:trace>
  <inkml:trace contextRef="#ctx0" brushRef="#br2" timeOffset="378965.6756">12342 7143 108 0,'-22'5'40'0,"-2"-7"-1"16,13 3 0-16,1-9-34 15,10 8-2-15,27-19 0 0,4 7-1 16,10-5 0-16,7 4 0 15,2-1-1-15,-1 7 0 16,-6 3 0-16,-9 8 0 16,-13 9 0-16,-15 8 0 15,-19 10 0-15,-13 6-2 16,-15 7 1-16,-3 1 0 15,-4-2 0-15,4 0-1 16,8-6 1-16,14-8-1 16,17-10 1-16,22-13 0 15,22-8-1-15,13-11-1 16,15-5-3-16,2-15-2 15,17 11-16-15,-15-17-14 16,6 9-2-16,-15-10 0 0,-4 9-1 16</inkml:trace>
  <inkml:trace contextRef="#ctx0" brushRef="#br2" timeOffset="379162.6867">13077 7022 110 0,'-13'26'39'0,"-7"-3"1"16,7 14-1-16,-8 8-34 15,6 1-3-15,-2 0 0 16,5 4-2-16,1 2 0 16,2-4-4-16,9-1-2 15,-5-15-9-15,18 0-23 16,-11-16-2-16,16-7 1 0,-9-16-2 15</inkml:trace>
  <inkml:trace contextRef="#ctx0" brushRef="#br2" timeOffset="379336.6969">12934 7253 129 0,'-16'11'43'0,"21"7"-3"16,-5-18-1-16,32 13-37 15,9-9-3-15,9-10-5 16,18 11-19-16,-5-21-16 15,12 5 0-15,-13-10 0 16,9 4-2-16</inkml:trace>
  <inkml:trace contextRef="#ctx0" brushRef="#br1" timeOffset="408615.3715">15827 7198 74 0,'2'-15'37'0,"-9"-8"-2"16,0 6 2-16,-16-10-28 15,6 11 0-15,-16-6-2 16,0 12-1-16,-14 2-1 16,-1 12 0-16,-14 11-2 15,-7 12 0-15,-9 12-1 16,-2 13-1-16,-3 8 0 15,5 10-1-15,7 4 1 16,8 5-2-16,16 0 1 16,16-2 0-16,29-7 0 15,23-4 1-15,25-9-1 16,24-9 0-16,22-10-2 15,16-14 0-15,20-4-5 16,0-21-17-16,15 1-14 16,-11-13-1-16,-4-1-1 0,-13-11 1 15</inkml:trace>
  <inkml:trace contextRef="#ctx0" brushRef="#br1" timeOffset="409065.3972">16737 7165 106 0,'-35'1'39'0,"-14"-4"1"16,1 13-1-1,-12-2-34-15,2 12-2 0,-8 7 1 16,8 6-2-16,0 10 1 16,10 8-2-16,10 5 0 15,10 10-1-15,14 3 1 16,16 0 0-16,16 2-1 15,15-6 1-15,17-9 0 16,16-12-1-16,17-14 1 16,12-21 0-16,5-21 0 15,5-15-1-15,-6-17 1 16,-6-14-1-16,-14-8 1 15,-18-5-1-15,-22-3 0 16,-23 0-1-16,-22 3 0 16,-21 2 0-16,-18 9-2 15,-16 9 2-15,-12 16-2 0,-8 15 0 16,5 20-3-16,-4 2-17 15,22 31-16-15,3 9-1 16,25 10-1-16,16 3 0 16</inkml:trace>
  <inkml:trace contextRef="#ctx0" brushRef="#br1" timeOffset="409817.4403">17291 7861 103 0,'-14'7'38'0,"27"-8"1"15,7-15-3-15,17 2-34 16,9-4 1-16,9 2-1 16,0-3 0-16,2 4-1 15,-5 1 0-15,-6 7 0 16,-14 5 0-16,-9 6-1 15,-14 8 0-15,-11 6 1 16,-11 8-1-16,-10 2 1 16,-7 6 0-16,-4-3 0 0,5 1-1 15,4-5 1-15,7-6 0 16,10-6-1-16,8-15 1 15,25 8 0-15,7-15-1 16,11-1 1-16,-1-2 0 16,0 2 0-16,-3 4-1 15,-9 6 2-15,-12 6-1 16,-15 13 1-16,-17 4-1 15,-14 9 0-15,-15 3 0 16,-4-2-1-16,-4 0 0 16,2-10-3-16,10 1-5 15,4-27-23-15,35 1-10 16,-8-26 0-16,33-3-1 16,6-16 0-16</inkml:trace>
  <inkml:trace contextRef="#ctx0" brushRef="#br1" timeOffset="410328.4695">17929 7075 108 0,'-2'-11'38'16,"16"5"1"-16,0-10-1 15,13 5-35-15,-2-4-1 16,9 6 0-16,-3 0 1 15,-1 9 0-15,-7 3-1 16,-2 8-1-16,-9 8 1 16,-7 5-1-16,-9 7 0 0,-9 8 0 15,-10 4 0-15,-3 1 0 16,-1 0 1-16,-1-4-1 15,5-2 0-15,9-9-1 16,14-6 1-16,14-16-2 16,17-5-3-16,12-18-16 15,18 3-17-15,-4-12-5 16,14 3 1-16,-8-11-1 15</inkml:trace>
  <inkml:trace contextRef="#ctx0" brushRef="#br1" timeOffset="410529.481">18593 7169 119 0,'0'0'40'15,"-3"20"2"-15,3-20-2 16,37-1-38-16,3-4-1 15,9-2-4-15,17 8-18 16,-7-15-17-16,9 5-3 16,-8-8 0-16,2 4-2 15</inkml:trace>
  <inkml:trace contextRef="#ctx0" brushRef="#br3" timeOffset="420728.0643">11813 8983 74 0,'15'-22'37'0,"-16"-8"-2"16,1 5 3-16,-22-11-29 15,6 11-2-15,-17-5-3 16,0 8 0-16,-14 6-2 15,-5 11 0-15,-11 15 2 16,-6 17-1-16,-7 16 0 16,-4 18-1-16,-4 17 1 15,3 13-1-15,5 6 1 0,14 1-1 16,15-3 0-16,19-8 0 15,20-11-1-15,23-9 1 16,25-19-3-16,21-12 0 16,21-6-2-16,10-12-2 15,12-1-4-15,-3-14-1 16,10 6-5-16,-17-16-24 15,5-1 0-15,-12-14 0 16,-4-1 2-16</inkml:trace>
  <inkml:trace contextRef="#ctx0" brushRef="#br3" timeOffset="421114.0864">12330 9364 86 0,'0'0'37'0,"-16"-21"0"15,4 14 0-15,-10-5-33 16,-2 10 1-16,-9 4-1 15,-4 14 1-15,-6 8-1 16,0 14 0-16,-4 3 0 16,6 9 1-16,4 0-2 15,9-1 0-15,11-6 0 16,14-9-1-16,15-15 0 15,17-15-1-15,15-13-2 16,14-12 0-16,7-10 0 16,1-5 0-16,-2-3 0 15,-6 1 0-15,-7 3 1 16,-16 7-1-16,-13 10 1 15,-22 18 1-15,0 0-1 0,-5 23 1 16,-12 10 0-16,-1 6 1 16,1 7-2-16,1 1 1 15,6 3-3-15,9-11-2 16,19 3-20-16,2-32-15 15,22-9-4-15,8-22 1 16,22-9-2-16</inkml:trace>
  <inkml:trace contextRef="#ctx0" brushRef="#br3" timeOffset="421597.114">13950 8825 85 0,'-14'-35'36'15,"1"8"1"-15,-20-6 1 0,3 13-32 16,-15 1-2-16,-2 14-1 16,-6 7 1-16,-1 20 0 15,-5 15 0-15,-2 18-1 16,0 18 1-16,3 17-2 15,9 11 2-15,4 6-2 16,14 2 2-16,12-9-2 16,18-9-1-16,19-14 0 15,25-20-2-15,21-21 0 16,24-20-3-16,12-25-2 15,24-4-23-15,-5-26-13 16,13-5 1-16,-9-18-1 16,2-1 2-16</inkml:trace>
  <inkml:trace contextRef="#ctx0" brushRef="#br3" timeOffset="421963.1349">14592 8808 99 0,'-25'-15'39'0,"-12"-1"1"16,5 17-1-16,-11 9-35 15,5 12 0-15,-2 8 1 16,0 17-2-16,0 9 1 16,4 13-2-16,6 6 1 15,10 1-2-15,12-5-1 16,14 0 1-16,11-11 0 15,18-12-1-15,15-12 0 16,11-19 0-16,10-18 1 0,5-14-1 16,2-16 0-16,-6-15 0 15,-6-8 0-15,-14-11 0 16,-12-2 0-16,-13-4-2 15,-14 0 1-15,-19 2-2 16,-9 3-3-16,-11 2 2 16,-6 13-3-16,-6 7 0 15,3 25-12-15,-8 1-21 16,7 26 0-16,4 7 1 15,15 17 2-15</inkml:trace>
  <inkml:trace contextRef="#ctx0" brushRef="#br3" timeOffset="422497.1655">15057 9206 102 0,'-37'13'40'0,"5"-14"0"15,32 1-1-15,-3-14-36 16,27-1-2-16,18-5 0 16,9 0 1-16,2 0-1 0,4 3 0 15,-4 4 0-15,-4 8 0 16,-10 4-1-16,-14 9 1 15,-21 9-1-15,-8 7 1 16,-13 5-1-16,-9 8 1 16,-6-1-1-16,1 1 1 15,2-4-1-15,7-2 0 16,12-7 0-16,12-8 1 15,15-7-1-15,16-8 0 16,10-2 1-16,8-1-1 16,-3 1 1-16,-1 1 0 15,-9 8 1-15,-10 6-1 16,-20 7 1-16,-15 8-1 15,-16 5 0-15,-18 3 1 0,-13 2-2 16,-10 1 0-16,0-5-2 16,-2-7-2-16,18 3-17 15,-5-23-18-15,21-2-4 16,5-17 1-16,23-9-1 15</inkml:trace>
  <inkml:trace contextRef="#ctx0" brushRef="#br4" timeOffset="435128.888">7620 3989 70 0,'-20'-4'33'15,"4"4"-1"-15,0-8 1 16,6 4-29-16,10 4-1 0,-6-14-1 16,6 14 0-16,0 0 0 15,20-12-1-15,-1 11 0 16,0-2 1-16,14 0-1 15,4 0 1-15,10-2-1 16,7-2 0-16,6-1 0 16,6-2 0-16,7-2 0 15,5 0-1-15,5 1 1 16,2 0-1-16,4 2 0 15,3 0 0-15,6 4 1 16,0-3-1-16,5 0 0 16,8-1 0-16,6-1 0 15,6-1 1-15,5-2-1 16,3-2 0-16,5 1 0 0,4 0 1 15,3 2-1-15,2 1 1 16,-9 2 0-16,-1 3-1 16,3 2 1-16,-3 0-1 15,1 3 1-15,-5-1-1 16,-3-1 1-16,3-1-1 15,2-1 0-15,2-3 0 16,-3 1 0-16,-1-3 2 16,1 0-2-16,-4 0 0 15,5 0 0-15,-3 1 1 16,-3 0-1-16,-2 3 0 15,-3 0 1-15,0-1-2 16,3 1 2-16,1 1-1 0,-4-1 1 16,2 0-2-16,0-3 2 15,0-1-1-15,2 2 0 16,2-2 1-16,-10 1-1 15,-2-1 0-15,-2 1 1 16,-7 1-1-16,-2 1 1 16,-5 1-1-16,-5 1 1 15,-5 2-1-15,-4 2 0 16,-6 0 0-16,-1 2 0 15,-8-1 0-15,-3-1 0 16,-5 1 0-16,-6 0 0 16,-4-1 0-16,0-3 0 15,1 1 1-15,-3-2-1 16,1-2 0-16,3 1 1 0,-5-3-1 15,1 0 1-15,2-1-1 16,-5 1 0-16,-1 1 1 16,-3-1-1-16,-3 3 0 15,-2 0 0-15,-5 1 0 16,-2 2-1-16,-5 0 1 15,1 1 0-15,-5 2 0 16,-4 0 0-16,-2 0 0 16,-2 0-1-16,2 9-9 15,-17-9-26-15,18 4 0 16,-18-4-3-16,0 0 0 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4T21:59:01.82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C00000"/>
    </inkml:brush>
  </inkml:definitions>
  <inkml:traceGroup>
    <inkml:annotationXML>
      <emma:emma xmlns:emma="http://www.w3.org/2003/04/emma" version="1.0">
        <emma:interpretation id="{55442C21-BE66-4B70-BEEB-0E564EF90CC6}" emma:medium="tactile" emma:mode="ink">
          <msink:context xmlns:msink="http://schemas.microsoft.com/ink/2010/main" type="inkDrawing" rotatedBoundingBox="5120,-3053 26583,9643 23053,15609 1591,2912" shapeName="Other"/>
        </emma:interpretation>
      </emma:emma>
    </inkml:annotationXML>
    <inkml:trace contextRef="#ctx0" brushRef="#br0">2019 2283 47 0,'-14'0'30'0,"-2"-1"-1"16,5 0 0-16,11 1-26 15,-11-4-1-15,11 4 0 16,12-3 0-16,5 2 0 15,-1-3 0-15,9 3 0 16,0-2 0-16,4 3 1 16,2-3-1-16,4 5 0 15,-3-1 0-15,6 3-1 16,1 0 0-16,6 2 1 15,2-2-1-15,9 3 1 16,3-3 0-16,8 1 0 16,4-2-1-16,5 1 1 15,4 0-2-15,2-1 1 0,8-3-1 16,0 3 1-16,3-3-1 15,3 0 0-15,3-3 0 16,6-3 0-16,-1 1 0 16,5-5 0-16,4 1 1 15,5-1-1-15,1-1 0 16,0 1 1-16,3 1 0 15,0 2-1-15,5 2 1 16,-2 2 0-16,-5 2-1 16,3 0 1-16,-1 1 0 15,0 1-1-15,6 0 1 16,-3-1-1-16,0 0 1 0,0-4-1 15,3 1 1-15,2 0 0 16,4-2 0-16,1-1 0 16,-3-1-1-16,0-2 1 15,3 0-1-15,-1 0 1 16,4 0 0-16,-6 3-1 15,0-3 0-15,0 4 1 16,-4-2-2-16,0 3 2 16,1 0-1-16,-5 0-1 15,-3-2 1-15,1 1-1 16,-5-1 1-16,0-1-1 15,-1 4 1-15,-5-2 0 16,-4 0 0-16,0 3-1 16,-4 0 1-16,0 1 0 15,-2 1 0-15,2 1 0 0,0-1-1 16,-2 0 1-16,2-1 0 15,2 1 1-15,-1 0-1 16,1-4 0-16,2 2 0 16,-2-3 0-16,2 2 1 15,-1-2-1-15,-3 1 0 16,3-1 0-16,-1 0 0 15,1 1 0-15,-7-1 0 16,0 2 0-16,-4-1 0 16,0 1 0-16,-3 0 0 15,-2 1 0-15,-3-1 0 16,-4 0 0-16,2 1 0 15,-4-1 0-15,0-1 0 16,-3 2 0-16,2-1 0 0,-4 0 0 16,-4 1 0-16,-1-1 0 15,-1 2 0-15,-4 0-1 16,0 1 1-16,-1 1 0 15,-2 0 0-15,-1-1 0 16,-1 3 0-16,-2-2 0 16,-2-1 0-16,-1-1 1 15,-3 1-1-15,-2 0 0 16,-2 0 1-16,-2 0-1 15,-1-1 1-15,0 2-1 16,-1-1 0-16,0 2 1 16,1-1-1-16,3 0 0 15,0-2 0-15,-2 1 0 16,3-2 0-16,0 1 0 0,0-3 0 15,-3-2 1-15,-3 2-1 16,1-1 1-16,-5-2 0 16,-3 3-1-16,-3-1 1 15,-5 1 0-15,-3 1-1 16,-5 1 0-16,-4 1 0 15,-3 1 0-15,-14 0 1 16,16 0-1-16,-16 0 0 16,0 0 1-16,0 0 0 15,0 0 0-15,0 0 0 16,0 0 0-16,0 0-1 15,0 0 1-15,0 0 0 16,0 0-2-16,0 0-2 16,0 0-3-16,11-5-31 0,-11 5 2 15,0 0-2-15,-15-4-1 16</inkml:trace>
    <inkml:trace contextRef="#ctx0" brushRef="#br1" timeOffset="435128.888">7620 3989 70 0,'-20'-4'33'15,"4"4"-1"-15,0-8 1 16,6 4-29-16,10 4-1 0,-6-14-1 16,6 14 0-16,0 0 0 15,20-12-1-15,-1 11 0 16,0-2 1-16,14 0-1 15,4 0 1-15,10-2-1 16,7-2 0-16,6-1 0 16,6-2 0-16,7-2 0 15,5 0-1-15,5 1 1 16,2 0-1-16,4 2 0 15,3 0 0-15,6 4 1 16,0-3-1-16,5 0 0 16,8-1 0-16,6-1 0 15,6-1 1-15,5-2-1 16,3-2 0-16,5 1 0 0,4 0 1 15,3 2-1-15,2 1 1 16,-9 2 0-16,-1 3-1 16,3 2 1-16,-3 0-1 15,1 3 1-15,-5-1-1 16,-3-1 1-16,3-1-1 15,2-1 0-15,2-3 0 16,-3 1 0-16,-1-3 2 16,1 0-2-16,-4 0 0 15,5 0 0-15,-3 1 1 16,-3 0-1-16,-2 3 0 15,-3 0 1-15,0-1-2 16,3 1 2-16,1 1-1 0,-4-1 1 16,2 0-2-16,0-3 2 15,0-1-1-15,2 2 0 16,2-2 1-16,-10 1-1 15,-2-1 0-15,-2 1 1 16,-7 1-1-16,-2 1 1 16,-5 1-1-16,-5 1 1 15,-5 2-1-15,-4 2 0 16,-6 0 0-16,-1 2 0 15,-8-1 0-15,-3-1 0 16,-5 1 0-16,-6 0 0 16,-4-1 0-16,0-3 0 15,1 1 1-15,-3-2-1 16,1-2 0-16,3 1 1 0,-5-3-1 15,1 0 1-15,2-1-1 16,-5 1 0-16,-1 1 1 16,-3-1-1-16,-3 3 0 15,-2 0 0-15,-5 1 0 16,-2 2-1-16,-5 0 1 15,1 1 0-15,-5 2 0 16,-4 0 0-16,-2 0 0 16,-2 0-1-16,2 9-9 15,-17-9-26-15,18 4 0 16,-18-4-3-16,0 0 0 15</inkml:trace>
    <inkml:trace contextRef="#ctx0" brushRef="#br2" timeOffset="480379.4762">23110 12027 56 0,'-12'6'34'15,"0"-2"-1"-15,6 6-4 16,-6-12-19-16,12 2-1 15,0 0-1-15,0 0-1 16,0 0-1-16,26-6-1 16,-2-1-1-16,14 0 0 15,14 0-1-15,16 0 0 16,17-2-1-16,20-3-1 15,22 1 1-15,20-4-1 0,18-4 1 16,13 0-1-16,8-8 0 16,8 1 3-16,-9-2-3 15,-10 3 2-15,-23 2-2 16,-25 4 2-16,-28 5-3 15,-30 4 2-15,-27 9-3 16,-27 5-2-16,-16 8-2 16,-23-9-9-16,4 14-23 15,-22-12-5-15,7 7 2 16,-4-10-3-16</inkml:trace>
    <inkml:trace contextRef="#ctx0" brushRef="#br3" timeOffset="717854.0589">17720 12454 47 0,'0'0'34'16,"0"0"1"-16,-7-10-3 16,7 10-24-16,2-11-2 15,-2 11-1-15,12-11-1 16,-12 11-2-16,24-12 0 15,-7 5 0-15,7 3-1 16,2-1 1-16,7 3-1 16,5 1 1-16,7 1 0 15,8-2 0-15,10 2 0 16,9-3 0-16,16 1 0 15,6-3 0-15,16-1 0 0,10 1-1 16,9-4 1-16,6 3-1 16,7 0 0-16,1 1-1 15,4-1 1-15,3 2 0 16,-4-2 0-16,-1-1 0 15,2-2 0-15,1-2 0 16,-1 0-1-16,-2-4 1 16,-5 1 0-16,-4 0-1 15,-4 3 1-15,-8 0-1 16,-9 4 1-16,-14 3-1 15,-14 3 0-15,-13 2 0 16,-11 3 0-16,-16 1 0 0,-11 0 0 16,-11-2 0-16,-9-1-2 15,-16-2-2-15,7-10-14 16,-7 10-18-16,-10-20-2 15,6 9-1-15,-11-11 0 16</inkml:trace>
  </inkml:traceGroup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2T03:14:55.925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92D05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FFC000"/>
    </inkml:brush>
    <inkml:brush xml:id="br5">
      <inkml:brushProperty name="width" value="0.05292" units="cm"/>
      <inkml:brushProperty name="height" value="0.05292" units="cm"/>
      <inkml:brushProperty name="color" value="#C00000"/>
    </inkml:brush>
  </inkml:definitions>
  <inkml:traceGroup>
    <inkml:annotationXML>
      <emma:emma xmlns:emma="http://www.w3.org/2003/04/emma" version="1.0">
        <emma:interpretation id="{AEE04FA2-F96B-4B29-A69B-F91CA54BB32B}" emma:medium="tactile" emma:mode="ink">
          <msink:context xmlns:msink="http://schemas.microsoft.com/ink/2010/main" type="writingRegion" rotatedBoundingBox="-53,956 24998,95 25433,12747 381,13608"/>
        </emma:interpretation>
      </emma:emma>
    </inkml:annotationXML>
    <inkml:traceGroup>
      <inkml:annotationXML>
        <emma:emma xmlns:emma="http://www.w3.org/2003/04/emma" version="1.0">
          <emma:interpretation id="{2F0AFEAC-CB23-4FB0-A12B-018314C7A943}" emma:medium="tactile" emma:mode="ink">
            <msink:context xmlns:msink="http://schemas.microsoft.com/ink/2010/main" type="paragraph" rotatedBoundingBox="1404,792 14042,790 14043,1971 1405,1973" alignmentLevel="2"/>
          </emma:interpretation>
        </emma:emma>
      </inkml:annotationXML>
      <inkml:traceGroup>
        <inkml:annotationXML>
          <emma:emma xmlns:emma="http://www.w3.org/2003/04/emma" version="1.0">
            <emma:interpretation id="{636304A1-4984-4038-B6AF-538A4DD1A447}" emma:medium="tactile" emma:mode="ink">
              <msink:context xmlns:msink="http://schemas.microsoft.com/ink/2010/main" type="line" rotatedBoundingBox="1404,792 14042,790 14043,1971 1405,1973"/>
            </emma:interpretation>
          </emma:emma>
        </inkml:annotationXML>
        <inkml:traceGroup>
          <inkml:annotationXML>
            <emma:emma xmlns:emma="http://www.w3.org/2003/04/emma" version="1.0">
              <emma:interpretation id="{C396AB6A-981A-45BF-9E3C-251AEEE71982}" emma:medium="tactile" emma:mode="ink">
                <msink:context xmlns:msink="http://schemas.microsoft.com/ink/2010/main" type="inkWord" rotatedBoundingBox="1404,895 4983,894 4984,1972 1405,1973"/>
              </emma:interpretation>
            </emma:emma>
          </inkml:annotationXML>
          <inkml:trace contextRef="#ctx0" brushRef="#br0">1627 1026 53 0,'0'0'34'0,"0"0"-1"15,0 0 1-15,0 0-24 16,0 0-6-16,0 0 0 15,0 0-2-15,0 0 1 16,0 0-1-16,0 0 1 16,-10 21 0-16,4 41 1 15,1 21-3-15,-3 13 3 0,-20-7-2 16,3 15 2-16,-5 1-2 15,3-7-2-15,2-26 2 16,4-13-2-16,2-16 2 16,5-11-2-16,10-16 2 15,4-16-2-15,9-24 0 16,5-11 1-16,3-12-1 15,4-12 2-15,0-13-1 16,-21 72 2-16,22-86-2 16,-12 39-1-16,2-5 2 15,-1 1-1-15,-1-2 2 16,3 6-3-16,-2-3 1 15,2 3-2-15,-6-9 2 0,-7 56 0 16,21-98 0-16,-21 98-1 16,28-83 0-16,-28 83 1 15,38-66-1-15,-38 66 0 16,50-38 0-16,-50 38-1 15,61 3 1-15,-61-3 2 16,58 48-3-16,9 32 3 16,-5 25-3-16,-5 15 2 15,-22-3-2-15,-6 8 2 16,-11-4-1-16,-6-8-1 15,-8-35 0-15,0-17-1 16,1-13-1-16,-1-13-4 16,12-11-13-16,-16-24-18 15,17-5 0-15,-15-18-1 0,5-7 1 16</inkml:trace>
          <inkml:trace contextRef="#ctx0" brushRef="#br0" timeOffset="188.0108">1861 1417 104 0,'-50'-25'38'0,"3"4"2"16,18 14-2-16,6 5-34 16,23 2-1-16,0 0-3 15,0 0 0-15,61 0-3 16,-61 0-11-16,67-13-24 15,-67 13-2-15,87-15 1 16,-38 11-1-16</inkml:trace>
          <inkml:trace contextRef="#ctx0" brushRef="#br0" timeOffset="625.0358">3256 1395 67 0,'0'0'38'16,"0"0"-2"-16,0 0 1 15,-60-45-26-15,34 43-1 16,-24 2-3-16,-3 12 0 15,-8 9-2-15,4 15-2 16,1 11 0-16,2 7 0 16,10 12-1-16,17-4-2 15,10-2 0-15,9-3 0 16,11-4-1-16,13-8 1 15,10-9-2-15,20-11-1 16,6-19-1-16,20-15-5 0,4-25-21 16,23-12-10-16,1-15 2 15,6-10-1-15</inkml:trace>
          <inkml:trace contextRef="#ctx0" brushRef="#br0" timeOffset="819.0468">3796 1323 103 0,'-8'34'39'16,"-16"17"0"-16,0 15-1 16,-1 6-36-16,10 4-1 15,7-14-1-15,5-7-1 16,6-7-2-16,1-13-3 15,16-10-25-15,-5-18-8 0,13-16 1 16,-2-20-1-16</inkml:trace>
          <inkml:trace contextRef="#ctx0" brushRef="#br0" timeOffset="992.0567">3900 1249 98 0,'-35'-82'39'0,"35"82"1"16,-43-70-3-16,43 70-40 15,0 0-20-15,-58-73-15 16,58 73 0-16,0 0-2 16,0 0 1-16</inkml:trace>
          <inkml:trace contextRef="#ctx0" brushRef="#br0" timeOffset="1450.0827">4667 1440 77 0,'-35'1'38'15,"-12"3"0"-15,-1 10 2 16,-13 11-28-16,7 6-3 15,-6 5-3-15,12 12-1 16,-1 3-2-16,11 7-1 0,9-7-1 16,15-2-1-16,15-12 1 15,16-12-1-15,19-19 1 16,16-22 0-16,14-22 0 15,14-24 2-15,-80 62-2 16,97-87 2-16,-47 32-1 16,6-6-1-16,-4-3 1 15,4-6-2-15,-9-2 2 16,1 1-2-16,-9 8 0 15,-2-12-1-15,-11 15 2 16,-26 60-1-16,38-82 0 16,-38 82 1-16,2-28-1 15,-6 65 0-15,-22 40-1 16,0 39 1-16,2 25-4 15,-8-22-3-15,34 3-32 0,10-32-3 16,30-33 1-16,0-18-2 16</inkml:trace>
        </inkml:traceGroup>
        <inkml:traceGroup>
          <inkml:annotationXML>
            <emma:emma xmlns:emma="http://www.w3.org/2003/04/emma" version="1.0">
              <emma:interpretation id="{10588427-163B-490F-A9D8-DB1470E72E28}" emma:medium="tactile" emma:mode="ink">
                <msink:context xmlns:msink="http://schemas.microsoft.com/ink/2010/main" type="inkWord" rotatedBoundingBox="5795,896 9151,895 9152,1909 5796,1910"/>
              </emma:interpretation>
            </emma:emma>
          </inkml:annotationXML>
          <inkml:trace contextRef="#ctx0" brushRef="#br0" timeOffset="2253.1285">6003 1286 71 0,'0'0'36'0,"0"0"-1"16,9-46 1-16,-9 46-21 16,-8 10-9-16,10 14-2 15,1 15-1-15,-4 17 0 16,-2 10-1-16,-3 10-1 15,0 5-2-15,-3 1 0 16,0-16-3-16,5-5-3 16,-10-19-26-16,13-7-2 0,-2-14 0 15,7-10-1-15</inkml:trace>
          <inkml:trace contextRef="#ctx0" brushRef="#br0" timeOffset="2449.1401">5846 1544 108 0,'-16'-6'39'15,"-4"4"1"-15,16 12-2 16,-6 1-32-16,20-1-2 16,10-3-2-16,12-6-1 15,11-4-1-15,13-10-4 16,22-1-18-16,0-16-16 15,15 4-2-15,-5-8 1 0,6 9-3 16</inkml:trace>
          <inkml:trace contextRef="#ctx0" brushRef="#br0" timeOffset="2967.1697">7729 1008 85 0,'0'0'38'15,"-10"-53"-1"-15,10 53 3 16,0 0-32-16,-55-51 0 15,55 51-2-15,-71-8-1 0,26 16-1 16,-3 9 1-16,11 8-2 16,-72 52 0-16,-3 17-1 15,10 22 1-15,2-8-2 16,27 9 0-16,24-4-1 15,31-10-1-15,47-37 0 16,18-16-3-16,22-20 0 16,16-23-4-16,29-13-28 15,1-21-5-15,22-7 1 16,-9-17-1-16</inkml:trace>
          <inkml:trace contextRef="#ctx0" brushRef="#br0" timeOffset="3471.1985">8404 1319 108 0,'0'0'39'15,"-56"-36"1"-15,8 53-3 16,-10 2-33-16,1 15 1 16,-8 6-3-16,6 21 1 15,-10-9-2-15,8 8 1 16,14-7-1-16,11-2-1 15,10-5 0-15,12-9-1 16,14-10 1-16,14-8-1 16,18-9 1-16,7-14 0 0,10-8 0 15,6-10 0-15,2-10 0 16,1-8 1-16,-4-7-1 15,-1-3 1-15,-11-3 0 16,-3-2-1-16,-39 55 0 16,31-49 1-16,-31 49 0 15,0 0-1-15,27-72 0 16,-23 60 0-16,-4 12 0 15,-9 23 0-15,-3 14-1 16,-3 10 1-16,3 8-2 16,2 9 1-16,6-4-2 15,4-5-1-15,12-10 1 16,8-15-4-16,18-9-4 15,-4-24-22-15,26-5-7 0,-3-15 2 16,11-8 0-16</inkml:trace>
          <inkml:trace contextRef="#ctx0" brushRef="#br0" timeOffset="3801.2174">8889 1443 96 0,'-17'23'38'16,"-9"5"0"-16,4 15 0 15,-7 0-32-15,10 5-1 16,0 1-2-16,6-2-1 15,7-4 0-15,2-5-2 16,5-9 2-16,7-5-2 16,-1-15 1-16,6-10 0 15,0-14-1-15,2-12 2 0,-2-4-1 16,0-9 2-16,-1-6-2 15,0-9 2-15,-2-3-1 16,5-3-1-16,-15 61 1 16,13-55-1-16,-13 55 1 15,15-52-2-15,-15 52 0 16,24-48 0-16,-24 48-3 15,0 0-4-15,71-68-18 16,-71 68-16-16,72-39-2 16,-72 39 2-16,91-33-3 15</inkml:trace>
        </inkml:traceGroup>
        <inkml:traceGroup>
          <inkml:annotationXML>
            <emma:emma xmlns:emma="http://www.w3.org/2003/04/emma" version="1.0">
              <emma:interpretation id="{6B262C50-0CEA-46F3-ABEA-704ECEFEE7C3}" emma:medium="tactile" emma:mode="ink">
                <msink:context xmlns:msink="http://schemas.microsoft.com/ink/2010/main" type="inkWord" rotatedBoundingBox="9637,791 14042,790 14043,1864 9638,1865"/>
              </emma:interpretation>
            </emma:emma>
          </inkml:annotationXML>
          <inkml:trace contextRef="#ctx0" brushRef="#br0" timeOffset="4492.2569">9882 1052 63 0,'0'0'38'16,"0"0"1"-16,-64-64 1 15,64 64-15-15,0 0-19 0,-46-68-2 16,46 68 0-16,0 0-1 15,0 0-1-15,-30-56 0 16,30 56 2-16,0 0-2 16,0 0-1-16,-27 80 0 15,23 6 1-15,-6 22-2 16,6 16 3-16,-16-14-4 15,8 11 2-15,-4-17-2 16,12-16 1-16,-2-32 0 16,5-11-1-16,2-16 1 15,1-10-1-15,-2-19 1 16,14-9 1-16,-5-12-1 15,1-11 1-15,-1-8-1 16,0-10 1-16,5-7 0 16,-4-3 0-16,5 2-1 0,-15 58 0 15,18-52 2-15,-18 52-2 16,0 0 0-16,51-64 0 15,-30 46 0-15,30 3 0 16,-5 10-1-16,11 18 1 16,-11 12-1-16,6 14 0 15,-11 4 0-15,-12 10 1 16,-22-3-1-16,-12 2 1 15,-17-3 0-15,-9-6 0 16,-14-2 1-16,-9-9-2 16,-6-4 2-16,-3-9-1 15,2-9-1-15,4-9 0 16,13-12-2-16,8-14-4 15,27-1-18-15,4-14-15 0,25 1 0 16,8-9-1-16,25 6 1 16</inkml:trace>
          <inkml:trace contextRef="#ctx0" brushRef="#br0" timeOffset="5284.3022">10810 1421 78 0,'-20'-8'38'0,"-11"-3"1"0,5 7 0 16,-9 0-23-16,2 6-8 15,-5 8-3-15,2 10-1 16,-3 9-1-16,0 8 0 16,1 9-1-16,5 8 0 15,4 1-2-15,11 1 1 16,9-6 0-16,9-8-1 15,14-7 0-15,12-10-1 16,14-15 1-16,7-13 0 16,10-9 0-16,1-11 1 15,-1-9-2-15,-4-4 1 16,-7-5 0-16,-12-1 0 15,-12-3 1-15,-14-2-2 16,-14 6 2-16,-6 3-1 0,-7 8 0 16,-4 1 0-16,-1 7 1 15,3 5-1-15,5 9 1 16,16 8-1-16,0 0 1 15,3 10 0-15,17-4-1 16,10 1 0-16,6 2 0 16,7-1 0-16,-1 1 0 15,2 2 1-15,-3 4-1 16,-2 2 1-16,-10 1-1 15,-4 7 1-15,-11 1 0 16,-9 2-1-16,-6 4 0 16,-6 3 1-16,-4-2-1 15,-7-1 0-15,3-3 0 16,-2-4-1-16,6-7 1 0,2-8 0 15,9-10 1-15,11-15-1 16,6-9 0-16,7-13 2 16,8-8-2-16,2-9 2 15,8-5-1-15,1-4 1 16,-43 63-2-16,44-51 0 15,-17 4 0-15,6 16 0 16,-14 11 0-16,0 22 0 16,-17 10 0-16,1 21 0 15,-12 4-4-15,9 11 0 16,4-2-2-16,1-11-5 15,30 5-13-15,-10-20-12 16,31 0-4-16,-2-11 1 16,24-3-2-16</inkml:trace>
          <inkml:trace contextRef="#ctx0" brushRef="#br0" timeOffset="5762.3296">12195 1425 95 0,'-29'-12'38'16,"6"8"0"-16,-13 0-1 15,11 7-30-15,-16 0-1 16,1 7-1-16,-9 5-1 15,0 7 0-15,-3 5 0 0,3 6-1 16,-1 2 0-16,9 3-1 16,5 5-1-16,15-1 0 15,12-4-1-15,15-3 0 16,14-8 0-16,14-9-1 15,16-12 2-15,7-11-1 16,7-10 1-16,5-9 0 16,-3-9 0-16,0-8 1 15,-7-1 0-15,-10-2-2 16,-13 5 0-16,-9 1 0 15,-11 5 0-15,-9 6 0 16,-12 9 0-16,-8 13 0 16,-4 10 0-16,-3 12 0 0,-1 8-2 15,3 4 1 1,4 5-1-16,4 1 0 0,11 0-2 15,11-14-1-15,17-4-6 16,4-27-13-16,32-3-10 16,-6-16-6-16,17-10 0 15,-76 39 0-15</inkml:trace>
          <inkml:trace contextRef="#ctx0" brushRef="#br0" timeOffset="5985.3423">12817 914 112 0,'0'0'42'0,"14"-92"1"15,-14 92-2-15,0 0-36 0,0 0-2 16,-29-31-2 0,-7 81 0-16,-10 41-1 0,7 49 1 15,-5 21-4-15,4-15 1 16,11-13-4-16,14-32-4 15,32-40-17-15,-9-25-14 16,15-13 1-16,-9-22-2 16,9-3 3-16</inkml:trace>
          <inkml:trace contextRef="#ctx0" brushRef="#br0" timeOffset="6175.3532">12585 1349 121 0,'0'0'42'16,"0"0"2"-16,-32-53-3 15,32 53-39-15,0 0 0 0,0 0-3 16,23-49-1-16,-23 49-2 16,49-14-3-16,-49 14-17 15,77-1-16-15,-29-2-3 16,-3 2 2-16,10-2-1 15</inkml:trace>
          <inkml:trace contextRef="#ctx0" brushRef="#br0" timeOffset="6552.3746">13049 1396 108 0,'-25'29'40'16,"14"-3"1"-16,5-8-1 16,16-8-36-16,13-5-1 0,10-6 0 15,7-7-1-15,7-4-1 16,3-7 1-16,1-7 0 15,-51 26 0-15,48-30-1 16,-48 30 2-16,0 0-2 16,46-52 1-16,-46 52-2 15,0 0 0-15,6-55 0 16,-6 55 0-16,0 0 0 15,-81-18 0-15,24 33 0 16,-22 11 0-16,12 17 0 16,-6 8 0-16,15 12 0 15,15 2 0-15,36-4 0 16,28-22 0-16,20-11 0 15,27-12-2-15,13-16-4 0,29-8-10 16,-6-21-12-16,30 5-14 16,-16-12 1-16,8 7-2 15,-16-4 0-15</inkml:trace>
          <inkml:trace contextRef="#ctx0" brushRef="#br0" timeOffset="6719.3843">14043 1699 125 0,'-21'4'41'0,"8"-4"-10"16,-6-19-15-16,21-7-58 15,3 2-2-15,10 4-1 16,-6 0 1-16</inkml:trace>
        </inkml:traceGroup>
      </inkml:traceGroup>
    </inkml:traceGroup>
    <inkml:traceGroup>
      <inkml:annotationXML>
        <emma:emma xmlns:emma="http://www.w3.org/2003/04/emma" version="1.0">
          <emma:interpretation id="{1AAB244A-8116-487D-ABB7-D4DFA0EF59AE}" emma:medium="tactile" emma:mode="ink">
            <msink:context xmlns:msink="http://schemas.microsoft.com/ink/2010/main" type="paragraph" rotatedBoundingBox="804,2843 22931,1763 23015,3470 887,4550" alignmentLevel="2"/>
          </emma:interpretation>
        </emma:emma>
      </inkml:annotationXML>
      <inkml:traceGroup>
        <inkml:annotationXML>
          <emma:emma xmlns:emma="http://www.w3.org/2003/04/emma" version="1.0">
            <emma:interpretation id="{8CBF2D6A-009B-457A-A8F0-7FC3448DECBD}" emma:medium="tactile" emma:mode="ink">
              <msink:context xmlns:msink="http://schemas.microsoft.com/ink/2010/main" type="line" rotatedBoundingBox="804,2843 22931,1763 23015,3470 887,4550"/>
            </emma:interpretation>
          </emma:emma>
        </inkml:annotationXML>
        <inkml:traceGroup>
          <inkml:annotationXML>
            <emma:emma xmlns:emma="http://www.w3.org/2003/04/emma" version="1.0">
              <emma:interpretation id="{F757410F-C360-4DB3-9A62-6FD709A4E759}" emma:medium="tactile" emma:mode="ink">
                <msink:context xmlns:msink="http://schemas.microsoft.com/ink/2010/main" type="inkWord" rotatedBoundingBox="804,2843 2662,2752 2712,3769 853,3860"/>
              </emma:interpretation>
            </emma:emma>
          </inkml:annotationXML>
          <inkml:trace contextRef="#ctx0" brushRef="#br1" timeOffset="2.40251E8">1004 2975 56 0,'9'-32'33'0,"-3"-2"0"16,4 8-1-16,-7-2-15 15,6 16-13-15,-8 1 0 16,-1 11-1-16,-3 29 0 16,-7 9 0-16,-6 13-1 15,-5 19 0-15,-4 12-1 16,-2 16-2-16,1 7 2 15,0 6 0-15,4-10-1 16,8-3 1-16,8-13-1 16,10-13-1-16,9-22 2 15,11-19 0-15,11-27 0 16,13-19 0-16,6-20 0 15,6-16 1-15,1-14 0 0,1-7 0 16,-6-7-1-16,-3 3 1 16,-12 9-2-16,-7 11 1 15,-11 12-1-15,-8 21-1 16,-15 23 1-16,9 14-1 15,-9 23 0-15,-4 13-1 16,0 8 2-16,2 6-1 16,4 1 1-16,6-8 0 15,6-11 1-15,6-13-1 16,7-20 2-16,6-17 0 15,5-21 1-15,5-14 0 16,-2-19-1-16,-1-11 1 16,-4-8-1-16,-3-6 0 0,-7-2-2 15,-6 5-1-15,-5 5-2 16,-9 4-2-16,6 24-7 15,-17-1-24-15,14 20-2 16,-9 4 2-16,12 22-3 16</inkml:trace>
          <inkml:trace contextRef="#ctx0" brushRef="#br1" timeOffset="2.40251E8">2147 3511 89 0,'4'22'36'0,"10"-1"-1"16,0-16 0-16,12-7-33 16,8-13-1-16,11-4 1 15,6-13 1-15,6-5-1 16,-4-4 0-16,-2-1 0 15,-12 1 0-15,-11 7 0 16,-15 3 0-16,-19 7 0 16,-17 11-1-16,-14 7 1 15,-13 13-1-15,-9 9 1 16,-4 13 0-16,-1 9 0 15,1 8-1-15,10 5 0 16,12 2 1-16,13 2-2 16,18-6 1-16,20-10-2 15,23-9-1-15,18-16-3 16,31-2-23-16,10-22-11 0,22-2 0 15,1-18-2-15,12 3 0 16</inkml:trace>
        </inkml:traceGroup>
        <inkml:traceGroup>
          <inkml:annotationXML>
            <emma:emma xmlns:emma="http://www.w3.org/2003/04/emma" version="1.0">
              <emma:interpretation id="{B9D737BD-955E-4D13-8F7E-1A1C4D088FBB}" emma:medium="tactile" emma:mode="ink">
                <msink:context xmlns:msink="http://schemas.microsoft.com/ink/2010/main" type="inkWord" rotatedBoundingBox="3594,2841 6039,2722 6083,3631 3638,3751"/>
              </emma:interpretation>
            </emma:emma>
          </inkml:annotationXML>
          <inkml:trace contextRef="#ctx0" brushRef="#br1" timeOffset="2.40252E8">3689 3243 85 0,'5'-23'37'0,"-5"23"-1"16,0 0 1-16,0 0-34 15,-6 20-1-15,-1 9 1 16,-3 6 0-16,-2 10 0 16,-1 0-1-16,2 8-1 15,5-6 2-15,5-5-2 16,10-14 1-16,10-11-1 0,8-15-1 15,10-13 1-15,6-16 0 16,6-9 0-16,0-14-1 16,0-1 2-16,-5-6-2 15,-3 2 1-15,-9 5 0 16,-5 10-1-16,-10 9 0 15,-6 9 1-15,-11 22-1 16,0 0 0-16,-4 33 0 16,-5 6 0-16,-1 11-1 15,-3 3 0-15,5 7-1 16,2-2-1-16,14-2-2 15,6-20-4-15,22 1-7 16,0-35-24-16,20-2 3 16,-1-23-1-16,12-6 2 0</inkml:trace>
          <inkml:trace contextRef="#ctx0" brushRef="#br1" timeOffset="2.40252E8">4538 3113 76 0,'-26'6'38'15,"-11"1"-1"-15,6 16 0 16,-6-7-16-16,10 11-17 15,1-2-1-15,9 2-1 16,9-3-1-16,9-2 0 16,9-5-1-16,8-3 0 15,8-6 0-15,6-3 0 16,1-2 0-16,3-3 1 15,-5 1-1-15,2 3 1 0,-9 4-1 16,-8 6 1-16,-9 8-1 16,-9 8 1-16,-10 2 0 15,-5 9-1-15,-6 2 0 16,-3-3-1-16,0-1-1 15,2-12-4-15,13 3-7 16,-2-23-26-16,13-7 1 16,18-15-2-16,6-6 1 15</inkml:trace>
          <inkml:trace contextRef="#ctx0" brushRef="#br1" timeOffset="2.40252E8">4732 3406 91 0,'1'25'38'15,"-1"-25"-1"-15,17 19 2 16,10-26-35-16,10-4 0 16,11-13-1-16,8-9 0 15,1-5-1-15,4-3 0 16,-6-3 0-16,-8 1-1 15,-11 3 1-15,-10 5-1 16,-19 11 0-16,-13 7 0 16,-13 10-1-16,-11 13 0 15,-11 10 1-15,-7 13-1 16,-6 10 0-16,0 10 1 15,7 4-1-15,5 2 1 16,14-1-1-16,13-8 0 16,21-5-1-16,18-13 0 0,26-13-3 15,12-15-2-15,24 1-16 16,1-24-17-16,22 1 1 15,-8-16 0-15,4 6-1 16</inkml:trace>
          <inkml:trace contextRef="#ctx0" brushRef="#br1" timeOffset="2.40253E8">5646 3171 105 0,'-59'5'39'16,"5"20"1"-16,-9-4-2 15,14 16-34-15,-5 8 1 16,7 7-3-16,11 3 1 15,10 3-1-15,12-4 0 0,17-11-2 16,15-17 1-16,20-16 0 16,16-19 0-16,16-20 0 15,10-21-1-15,7-15 2 16,2-16-1-16,-3-7 0 15,-7-12 0-15,-11-3-1 16,-14 2 1-16,-13 11-2 16,-17 14 1-16,-18 22-1 15,-16 23 1-15,-15 30 1 16,-14 28-1-16,-5 31 1 15,-10 24-1-15,2 17 0 16,8 14-2-16,6-1-4 16,29 8-19-16,1-27-15 0,30-2-3 15,7-24 0 1,19-8-1-16</inkml:trace>
        </inkml:traceGroup>
        <inkml:traceGroup>
          <inkml:annotationXML>
            <emma:emma xmlns:emma="http://www.w3.org/2003/04/emma" version="1.0">
              <emma:interpretation id="{2B59CBA0-C59D-4C68-BDBD-9376F621FB50}" emma:medium="tactile" emma:mode="ink">
                <msink:context xmlns:msink="http://schemas.microsoft.com/ink/2010/main" type="inkWord" rotatedBoundingBox="6706,2580 13121,2267 13203,3949 6788,4262"/>
              </emma:interpretation>
            </emma:emma>
          </inkml:annotationXML>
          <inkml:trace contextRef="#ctx0" brushRef="#br1" timeOffset="2.40259E8">6893 2804 58 0,'-1'-19'33'0,"2"6"-3"0,-2-1 2 16,1 14-24-16,6-22-1 15,-6 22-1-15,0 0-2 16,0 0 0-16,8 35-2 16,-8 4 1-16,-5 13-1 15,0 17 0-15,-6 19-1 16,-3 10 1-16,-5 10-3 15,-2 2-1-15,0-3 0 16,-3-11-3-16,12 0-11 16,-1-32-18-16,16-18 1 15,1-25-1-15,16-21 0 16</inkml:trace>
          <inkml:trace contextRef="#ctx0" brushRef="#br1" timeOffset="2.40259E8">6877 3289 96 0,'-17'4'36'15,"-2"-2"-1"-15,18 13 3 16,1-15-34-16,20 6-1 16,13-18-1-16,16-7-2 15,15-5-3-15,1-17-6 16,20 3-25-16,-7-14-1 15,3 1-1-15,-13-9-1 16</inkml:trace>
          <inkml:trace contextRef="#ctx0" brushRef="#br1" timeOffset="2.40259E8">7486 2542 102 0,'-35'45'37'16,"9"27"3"-16,-8 3-6 15,9 14-30-15,1 1-1 16,7 4-1-16,5-2-2 15,7-7 0-15,6-4-2 16,7-15-3-16,12-1-2 16,0-25-7-16,20 4-21 15,-6-25-1-15,12-3 1 16,-4-23-1-16</inkml:trace>
          <inkml:trace contextRef="#ctx0" brushRef="#br1" timeOffset="2.40259E8">7789 3142 95 0,'-11'8'37'15,"-13"4"1"-15,4 19-2 16,-9 1-25-16,9 8-7 16,1-4-2-16,6 3 0 15,7-8 0-15,11-3-1 16,7-8 0-16,14-11 0 15,8-13 0-15,9-11-1 16,5-13 1-16,1-5-1 16,1-4 1-16,-5 0-1 15,-7 0 1-15,-6 3-1 16,-10 10 0-16,-6 7 0 0,-16 17 0 15,0 0 0 1,-1 31-1-16,-12 8 1 0,-6 18 0 16,-6 13 0-16,-4 15 0 15,-5 11-1-15,0 9 1 16,0 3 0-16,-1-3 0 15,5-9-1-15,2-12 1 16,10-14 0-16,2-16 0 16,6-17 0-16,3-20 0 15,7-17 0-15,2-23 1 16,4-13-1-16,5-16 0 15,2-9 0-15,4-12 1 16,5-12-2-16,3 0 1 16,4 1-1-16,3 6-1 15,-3 6-1-15,5 13-4 0,-5-11-16 16,15 25-15-16,-7-2 0 15,9 14-1-15,-5-4 1 16</inkml:trace>
          <inkml:trace contextRef="#ctx0" brushRef="#br1" timeOffset="2.4026E8">8739 3172 93 0,'-13'-3'37'15,"-11"-10"0"-15,0 10 1 16,-14-4-33-16,2 8-1 0,-7 2 0 16,-1 16-1-16,-1 6 0 15,1 12 0-15,5 3-1 16,5 3 0-16,11 2-1 15,9-6 0-15,13-6-1 16,14-10 1-16,11-18-1 16,14-13 0-16,11-19 0 15,8-13 1-15,4-13-1 16,5-8 0-16,-3-8 1 15,-3-2-1-15,-6-4 0 16,-11 5 0-16,-8 11 0 16,-15 10 0-16,-10 18 1 15,-11 19-1-15,-12 17 0 16,-8 18 1-16,-8 22-1 0,-3 10 0 15,3 12 0-15,4 4-1 16,8-1-1-16,9-9-1 16,16-7-1-16,7-11-1 15,18-10-3-15,4-18-1 16,10-1-3-16,-5-24-1 15,10 5-1-15,-16-19 4 16,5 3 4-16,-14-4 3 16,-8-2 6-16,-5 7 0 15,-13-5 5-15,-1 25 5 16,-13-20-1-16,13 20-1 15,-27 14-2-15,13 9-3 16,-7 0-1-16,6 8-1 16,1-1-1-16,0 4-2 15,5-3 0-15,3-3 0 0,1-6-1 16,5-8 1-16,0-14-1 15,11 2 0-15,-2-14 1 16,5-9-1-16,-4-9 1 16,5-7-1-16,0-5 1 15,2 0-1-15,-1-2 0 16,0 2 0-16,1 5 0 15,1 3 0-15,1 9 0 16,2 3 0-16,2 4 0 16,6 6 0-16,2 4 0 15,2 4 0-15,2 2-1 16,0 4 1-16,-4 3 0 15,-2 2 0-15,-5 2 0 16,-6 1 0-16,-8 3 0 0,-5 1 1 16,-9 3-1-16,-3-2 0 15,-6 2 1-15,-3 4-1 16,-3 3 1-16,-1 4-1 15,0 2 1-15,0 3 0 16,5 0-1-16,5 4 1 16,3-4-1-16,7-3 1 15,9-7-1-15,5-7 1 16,11-11-1-16,6-10 0 15,8-12 0-15,4-8 0 16,3-12 0-16,-3-5 0 16,-1-7 0-16,-8-3-1 15,-10 1 1-15,-10 0-2 0,-13 7 1 16,-10 5-2-16,-6 14 1 15,-10 4-3-15,0 19-3 16,-13-5-14-16,14 26-16 16,-7-4 0-16,13 12-2 15,-2-5 1-15</inkml:trace>
          <inkml:trace contextRef="#ctx0" brushRef="#br1" timeOffset="2.40261E8">10284 3018 86 0,'6'-13'36'16,"-6"13"0"-16,-8-24-1 15,-9 20-29-15,-14-4 1 16,-4 10-2-16,-11 1 0 15,-4 8 0-15,-6 9 0 16,1 7-1-16,2 3-2 16,9 10 1-16,7 3-2 15,12 2-1-15,15 0 1 16,13-6-1-16,18-8-1 15,16-10-1-15,20-12 0 16,8-17-3-16,17-6-4 16,-3-28-20-16,17 7-9 15,-9-22-1-15,6 4-1 0,-19-15 2 16</inkml:trace>
          <inkml:trace contextRef="#ctx0" brushRef="#br1" timeOffset="2.40261E8">10757 2500 86 0,'-24'16'40'0,"5"25"0"16,-14-7 0-16,7 11-20 16,-7 10-17-16,1 7 1 15,-3 6-2-15,1 3 1 16,-3 4-2-16,4 1 2 15,3-2-3-15,5-4 0 16,7-9 0-16,9-9 0 0,6-8 0 16,8-14 0-16,8-14 0 15,4-15 0-15,10-11 1 16,2-11-1-16,3-8 1 15,-1-2-1-15,1-3 0 16,-5-2 1-16,-1 6-1 16,-5 6 0-16,-5 10 0 15,-4 8-1-15,-12 6 1 16,9 17 0-16,-7 7-1 15,3 3-1-15,-1 4-1 16,8-2-2-16,9 3-2 16,-1-21-11-16,27 10-17 15,-8-35-4-15,20 3 1 0,-3-26 0 16</inkml:trace>
          <inkml:trace contextRef="#ctx0" brushRef="#br1" timeOffset="2.40262E8">11346 2480 103 0,'-31'63'41'16,"-20"2"-1"-16,9 18 1 15,-1-3-39-15,5 3 2 16,6-6-4-16,13-4 0 15,12-3-4-15,5-14-5 16,27-1-27-16,-4-19-3 0,21 1 1 16,1-25-2-16</inkml:trace>
          <inkml:trace contextRef="#ctx0" brushRef="#br1" timeOffset="2.40262E8">11630 2919 107 0,'-45'9'40'15,"1"20"1"-15,-14-6-2 16,10 17-34-16,-4-5-1 16,13 9-1-16,5-1-1 15,14 2-1-15,15-7 0 16,15-3-1-16,17-10 0 0,12-7-1 15,11-11 0-15,6-12 0 16,5-9 0-16,-3-11 0 16,-1-4-1-16,-11-10 0 15,-6-1-1-15,-17-5 1 16,-8 6 0-16,-12-1 1 15,-11 10 0-15,-6 5 0 16,-8 5 2-16,-2 12-1 16,0 6 2-16,2 7-1 15,6 5 0-15,8 2 0 16,8 1 1-16,12-2-2 15,11 2 1-15,8-4 0 16,5-1-1-16,5 1 1 16,-3-3 0-16,-1 4 0 15,-7-1-1-15,-5 7 1 0,-9 4 0 16,-7 3-1-16,-12 8 1 15,-4 3-1-15,-7 7 1 16,-1-1-1-16,-3 2 0 16,3-7 0-16,-1-2 0 15,8-9-1-15,1-8 1 16,7-16 1-16,12-6-1 15,-2-12 1-15,9-12-1 16,-3-8 1-16,7-6 0 16,0-6 0-16,1 0-1 15,-4 2 0-15,0 6 1 16,-5 6-1-16,-2 9 0 0,-3 8-1 15,-2 7 1 1,3 5-3-16,2 7-1 0,1-2-3 16,15 16-13-16,-10-21-12 15,24 16-7-15,-9-16 1 16,16 11-3-16</inkml:trace>
          <inkml:trace contextRef="#ctx0" brushRef="#br1" timeOffset="2.40262E8">12443 3014 106 0,'-25'22'39'0,"3"16"2"15,-15-2-2-15,16 10-33 16,-9 1-2-16,8 4-1 16,7-5-2-16,9-3-1 15,11-10-1-15,8-12-3 16,16-4-9-16,-5-32-24 15,20 2-3-15,-12-23 0 0,12-3-1 16</inkml:trace>
          <inkml:trace contextRef="#ctx0" brushRef="#br1" timeOffset="2.40263E8">12578 2593 104 0,'-12'9'37'0,"-3"0"-2"15,8 3-10-15,27 11-63 16,-8-8 0-16,20 11-1 15,0-7 1-15</inkml:trace>
          <inkml:trace contextRef="#ctx0" brushRef="#br1" timeOffset="2.40263E8">13155 2957 86 0,'-60'9'41'0,"1"14"2"15,-11-7-2-15,12 15-15 16,-5-1-21-16,11 9-1 15,12-2-2-15,12 3 0 16,20-4-2-16,16-6-1 16,18-5-3-16,15-20-8 15,28 8-22-15,-4-27-8 16,23-2 0-16,2-21-2 15</inkml:trace>
        </inkml:traceGroup>
        <inkml:traceGroup>
          <inkml:annotationXML>
            <emma:emma xmlns:emma="http://www.w3.org/2003/04/emma" version="1.0">
              <emma:interpretation id="{81E93B9F-EF8D-414E-8640-123CC94EEE07}" emma:medium="tactile" emma:mode="ink">
                <msink:context xmlns:msink="http://schemas.microsoft.com/ink/2010/main" type="inkWord" rotatedBoundingBox="13715,2239 17094,2075 17152,3268 13774,3433"/>
              </emma:interpretation>
            </emma:emma>
          </inkml:annotationXML>
          <inkml:trace contextRef="#ctx0" brushRef="#br1" timeOffset="2.40264E8">14001 2757 69 0,'10'-22'36'15,"-10"22"-3"-15,0 0 4 16,0 0-30-16,-27 4 0 15,15 14 0-15,-8 5-1 16,1 8-1-16,-5 3-1 16,2 10 0-16,-2 1-2 15,1 2 1-15,2 2-2 0,3 1 1 16,3-11-2-16,1-1 1 15,6-10 0-15,7-8 0 16,1-20 0-16,14-5 0 16,4-19 0-16,6-13 0 15,7-13 0-15,4-11 0 16,6-7-1-16,1-10 0 15,3-5 0-15,0 1-1 16,-1 2 1-16,-3 10 0 16,-5 12 0-16,-7 12-1 15,-4 13 2-15,-5 22-1 16,-6 24 1-16,-6 20 0 15,-6 18-1-15,-3 16 1 16,-3 13 0-16,-1 7 0 0,-4 7-1 16,5 1 2-16,-2-1-3 15,0-8 1-15,6-3-3 16,3-17-1-16,5-5-5 15,-11-27-12-15,20 0-17 16,-17-34-1-16,7 12 1 16,-12-32-2-16</inkml:trace>
          <inkml:trace contextRef="#ctx0" brushRef="#br1" timeOffset="2.40264E8">13960 3055 107 0,'-29'-21'39'15,"29"21"1"-15,-3-25-2 16,31 10-34-16,14 0-4 15,17-2-1-15,15 5-3 0,6-6-3 16,17 16-6-16,-14-9-25 16,9 13 0-16,-10-6 0 15,2 11-1-15</inkml:trace>
          <inkml:trace contextRef="#ctx0" brushRef="#br1" timeOffset="2.40264E8">14910 2906 98 0,'-14'-2'38'16,"-12"-5"2"-16,4 16-3 15,-11-7-30-15,1 14 0 16,-6 2-3-16,4 8 0 16,-3 6-1-16,11 2-1 15,5 1-1-15,12-4-1 0,13-4 0 16,12-2-2-16,19-8-2 15,10-9-1-15,18-1-2 16,-2-18-8-16,23 8-22 16,-12-18-3-16,5 7 2 15,-10-13-1-15</inkml:trace>
          <inkml:trace contextRef="#ctx0" brushRef="#br1" timeOffset="2.40264E8">15316 2951 95 0,'-9'-2'37'0,"-15"-2"2"15,3 17-1-15,-9 1-30 16,5 13-2-16,-3 6-3 15,8 4-1-15,-2 1 0 16,5 3-2-16,8-2-2 0,4-4-2 16,12-4-5-16,-7-31-26 15,27 16-4-15,-4-29 0 16,13-2-1-16</inkml:trace>
          <inkml:trace contextRef="#ctx0" brushRef="#br1" timeOffset="2.40264E8">15267 2584 93 0,'-12'-21'38'16,"0"5"-3"-16,12 16 2 16,0 0-40-16,14 8-10 15,14 12-23-15,-2-6-1 0,14 10 0 16,-2-6 0-1</inkml:trace>
          <inkml:trace contextRef="#ctx0" brushRef="#br1" timeOffset="2.40265E8">15885 2838 101 0,'-28'-9'40'16,"1"19"1"-16,-17-9-1 15,6 15-34-15,-12 6 0 16,2 8-1-16,-2 7-2 15,8 5 0-15,7 0-1 16,13-6-1-16,13-5 0 0,18-9 0 16,18-14-1-1,16-12 0-15,16-16 0 0,12-10 1 16,7-14-1-16,5-7 1 15,0-9-2-15,-6-5-1 16,-8-6 2-16,-5 0-2 16,-16 3 2-16,-7 7-2 15,-16 9 2-15,-12 16-1 16,-15 19 1-16,-11 23 1 15,-13 26-1-15,-15 14 3 16,-7 20-2-16,-4 8 1 16,5 7-3-16,4-2 0 15,12 2-5-15,4-25-9 16,31 11-11-16,-7-30-16 15,24-6 0-15,1-23-2 0,8-3 1 16</inkml:trace>
          <inkml:trace contextRef="#ctx0" brushRef="#br1" timeOffset="2.40266E8">17024 3140 77 0,'0'0'33'15,"0"0"0"-15,0 0-9 16,-14-8-15-16,14 8-3 15,-13-27-1-15,4 14-1 16,-6-10-1-16,-3-2 0 16,-1-8 0-16,-3-5 0 15,-4-7-2-15,3-6-1 0,-4-11 0 16,3-7-1-16,3-7 0 15,4-3 0-15,2 4 0 16,5 3-1-16,8 6 2 16,3 5 0-16,5 9 0 15,4 9 0-15,4 10 0 16,6 5 1-16,2 4-1 15,2 4 1-15,4 5-1 16,0 4 0-16,1 3 0 16,-5 11 1-16,-3 11-1 15,-5 9 0-15,-13 13 0 16,-14 19 0-16,-13 12 1 15,-19 18 2-15,-13 10 0 0,-7 6 0 16,-9 4 0-16,5-2 1 16,4-7-1-16,16-15 0 15,15-13-1-15,28-18-2 16,29-22-1-16,30-24-2 15,30-9-7-15,8-35-26 16,25 0-3-16,0-16-2 16,9-6 0-16</inkml:trace>
        </inkml:traceGroup>
        <inkml:traceGroup>
          <inkml:annotationXML>
            <emma:emma xmlns:emma="http://www.w3.org/2003/04/emma" version="1.0">
              <emma:interpretation id="{4913915B-083A-4B54-87D3-EF35B8E23F9C}" emma:medium="tactile" emma:mode="ink">
                <msink:context xmlns:msink="http://schemas.microsoft.com/ink/2010/main" type="inkWord" rotatedBoundingBox="17610,2228 19978,2112 20015,2872 17647,2988"/>
              </emma:interpretation>
            </emma:emma>
          </inkml:annotationXML>
          <inkml:trace contextRef="#ctx0" brushRef="#br1" timeOffset="2.40267E8">17866 2216 78 0,'-21'18'38'0,"5"6"-1"16,-9-1 0-16,-1 14-33 15,6 3-2-15,2 11 2 0,-2 3-2 16,4 7 3-16,-3 0-2 16,2 0 1-16,2-3-1 15,4-7 1-15,7-7-2 16,6-10 0-16,8-8 0 15,9-10-2-15,7-10-1 16,6-6-1-16,5-4-1 16,0-10-3-16,8 12-8 15,-8-21-24-15,11 10 0 16,-10-9-4-16,6 10 3 15</inkml:trace>
          <inkml:trace contextRef="#ctx0" brushRef="#br1" timeOffset="2.40267E8">18367 2605 90 0,'-15'16'39'16,"-16"-3"-2"-16,6 14 2 15,-10-1-37-15,0 8 2 16,4 4-3-16,3 3 1 15,6-1-1-15,7-4-3 16,17 0-6-16,3-18-30 16,21-2-1-16,3-25 0 15,13-6-1-15</inkml:trace>
          <inkml:trace contextRef="#ctx0" brushRef="#br1" timeOffset="2.40267E8">18415 2280 91 0,'-31'-14'37'15,"12"15"1"-15,2-3 0 16,17 2-37-16,0 11-3 16,15 0 0-16,10 5-1 15,4 3 1-15,5 8 0 16,-1 4 0-16,2 5 0 15,-6 3 1-15,-1 4 1 16,-8-1 1-16,-7 2 0 16,-6-2 3-16,-10-2-1 15,-2-3 2-15,-9-6-1 0,3 1 0 16,-7-9 0-16,7-2 0 15,-3-8-1-15,7-2-2 16,7-11 0-16,0 0 0 16,13-11 0-16,2-8 0 15,7 0-2-15,2-10 0 16,2 0 0-16,0-8 0 15,3 2 1-15,-4 1-2 16,-5 2 2-16,-3 5-2 16,-6 7 3-16,-3 5-1 15,-8 15 0-15,0 0 1 16,5 11-1-16,-7 10 0 15,-2 3 0-15,5 1 1 16,5 4-1-16,6-3 2 16,9-6-2-16,10-5 2 0,7-8-2 15,11-7 0-15,3-7 0 16,1-4-1-16,-2-6 2 15,0-2-2-15,-9-4 2 16,-6 3-2-16,-12 2 1 16,-4 4 1-16,-20 14-1 15,9-8 0-15,-9 8 0 16,-14 28 1-16,4-3 0 15,-7 6 0-15,6 5-1 16,-3 4 1-16,9 2-3 16,1-8-2-16,15 8-9 15,-8-21-22-15,19 3-5 16,-6-15 1-16,10 0-2 15</inkml:trace>
          <inkml:trace contextRef="#ctx0" brushRef="#br1" timeOffset="2.40268E8">19508 2585 94 0,'0'0'39'0,"5"30"1"15,-4-19-1-15,20-7-36 16,0 3-1-16,10-1 0 15,6-7 0-15,4-6-1 16,3-6 0-16,2-4 0 16,-3-7 0-16,-1-3-1 15,-9-5 1-15,-7 2-1 0,-12-1 0 16,-10 4 1-16,-13 5-1 15,-11 13 0-15,-14 10 1 16,-12 13 0-16,-8 16 0 16,-3 10 2-16,-3 10-2 15,3 5 3-15,12 2-3 16,9 1 1-16,22-7-1 15,20-10-1-15,23-11-3 16,16-15-6-16,30 8-15 16,1-30-16-16,20 6-2 15,-2-21 0-15,13 3 1 16</inkml:trace>
        </inkml:traceGroup>
        <inkml:traceGroup>
          <inkml:annotationXML>
            <emma:emma xmlns:emma="http://www.w3.org/2003/04/emma" version="1.0">
              <emma:interpretation id="{25A56859-0B47-4FEB-9778-5123D48AA664}" emma:medium="tactile" emma:mode="ink">
                <msink:context xmlns:msink="http://schemas.microsoft.com/ink/2010/main" type="inkWord" rotatedBoundingBox="20499,2014 22938,1895 22980,2761 20541,2880"/>
              </emma:interpretation>
            </emma:emma>
          </inkml:annotationXML>
          <inkml:trace contextRef="#ctx0" brushRef="#br1" timeOffset="2.40269E8">20677 2441 87 0,'0'0'36'16,"-7"18"2"-16,-2-8-1 0,-7 15-34 15,5 3-1-15,1 9 3 16,-4 0-1-16,1 5 1 15,-3-5-2-15,3 4 0 16,3-11-1-16,1 1 0 16,4-12-1-16,0 0-1 15,5-19 1-15,0 11-1 16,0-11 0-16,12-17 1 15,-5 0-1-15,1-10-1 16,2-3 2-16,0-9-2 16,0-2 2-16,4-8-2 15,-5 3 1-15,2 2-2 16,0 6 3-16,0 4-1 15,1 5 0-15,5 6 0 0,2 9 0 16,3 7 0-16,5 2 0 16,3 3 0-16,6 0 0 15,5 0 0-15,5 2 0 16,-1 0 0-16,0 0 0 15,-1 2 0-15,-4-4 0 16,-7 6 0-16,-6-3 1 16,-9 4-1-16,-18-5 0 15,2 14 1-15,-17-1-1 16,-9 8 1-16,-7 6 0 15,-2 4 0-15,-5 6 0 16,3 1 1-16,4 3-1 16,8-2 1-16,7-2-1 15,11-4 0-15,14-9 0 0,10-7 1 16,9-11-2-16,11-7 0 15,5-12 0-15,3-6 0 16,-1-9 0-16,-4-7-1 16,-4-6 1-16,-12-2-2 15,-8-1 2-15,-10 4-2 16,-9 4 2-16,-6 6-2 15,-7 9 0-15,-1 8-2 16,1 13 0-16,-2 1-4 16,17 24-11-16,-1-25-11 15,6 28-8-15,8-18-1 16,18 10 0-16</inkml:trace>
          <inkml:trace contextRef="#ctx0" brushRef="#br1" timeOffset="2.40269E8">21720 2447 104 0,'0'0'39'0,"-20"-23"1"16,0 26-3-16,-16-3-33 16,1 12-1-16,-11 6 0 15,5 10 0-15,-2 5-2 16,7 3 2-16,7 5-2 15,10-5 0-15,16-2-1 16,17-9 0-16,19-9-3 16,14-12-4-16,28 4-13 15,-2-26-22-15,24-1 4 0,-6-19-3 16,10 0 0-16</inkml:trace>
          <inkml:trace contextRef="#ctx0" brushRef="#br1" timeOffset="2.40269E8">22375 1923 116 0,'-13'7'42'16,"-18"8"0"-16,6 25-2 16,-13-1-37-16,6 15-3 15,1 9 1-15,3 12-1 16,5 5 0-16,1 2-1 15,12-1 0-15,5-9-2 16,11-1-3-16,0-20-5 16,22 5-25-16,-11-30-3 0,15-3-1 15,-5-19 1-15</inkml:trace>
          <inkml:trace contextRef="#ctx0" brushRef="#br1" timeOffset="2.4027E8">22378 2377 121 0,'-35'-17'39'15,"6"28"3"-15,-11-13-8 16,6 20-31-16,4 2-1 16,7 4 0-16,4 0-1 15,11 0 1-15,8 0-1 16,8-4 0-16,7-1 0 15,7-1 0-15,2-2-1 0,5-2 1 16,4-1-2-16,4-5-1 16,6 1-2-16,4-8-4 15,19 15-14-15,-18-23-12 16,19 14-8-16,-7-11 0 15,7 9 0-15</inkml:trace>
          <inkml:trace contextRef="#ctx0" brushRef="#br1" timeOffset="2.4027E8">22980 2751 126 0,'-9'11'45'16,"-10"-15"-3"-16,19 4-2 15,-17-3-41-15,17 3-1 0,-7-13-6 16,-2-9-19-16,9 22-14 15,6-14-4-15,-6 14 3 16,8-10-1-16</inkml:trace>
        </inkml:traceGroup>
      </inkml:traceGroup>
    </inkml:traceGroup>
    <inkml:traceGroup>
      <inkml:annotationXML>
        <emma:emma xmlns:emma="http://www.w3.org/2003/04/emma" version="1.0">
          <emma:interpretation id="{F22A2780-D284-4240-A86A-DB6F0E7E8A27}" emma:medium="tactile" emma:mode="ink">
            <msink:context xmlns:msink="http://schemas.microsoft.com/ink/2010/main" type="paragraph" rotatedBoundingBox="758,4188 24078,3386 24136,5059 816,5861" alignmentLevel="2"/>
          </emma:interpretation>
        </emma:emma>
      </inkml:annotationXML>
      <inkml:traceGroup>
        <inkml:annotationXML>
          <emma:emma xmlns:emma="http://www.w3.org/2003/04/emma" version="1.0">
            <emma:interpretation id="{0DD9D707-3FD2-41D3-AE10-D95900B0B626}" emma:medium="tactile" emma:mode="ink">
              <msink:context xmlns:msink="http://schemas.microsoft.com/ink/2010/main" type="line" rotatedBoundingBox="758,4188 24078,3386 24136,5059 816,5861"/>
            </emma:interpretation>
          </emma:emma>
        </inkml:annotationXML>
        <inkml:traceGroup>
          <inkml:annotationXML>
            <emma:emma xmlns:emma="http://www.w3.org/2003/04/emma" version="1.0">
              <emma:interpretation id="{C5948442-10A3-4D37-A833-C81998EF98B7}" emma:medium="tactile" emma:mode="ink">
                <msink:context xmlns:msink="http://schemas.microsoft.com/ink/2010/main" type="inkWord" rotatedBoundingBox="765,4401 2749,4333 2776,5117 792,5185"/>
              </emma:interpretation>
            </emma:emma>
          </inkml:annotationXML>
          <inkml:trace contextRef="#ctx0" brushRef="#br1" timeOffset="2.40273E8">1124 4496 45 0,'0'0'33'0,"9"-19"2"16,-9 19-2-16,0-15-16 16,0 15-4-16,0 0-4 15,10 6-2-15,-11 5-1 16,4 13-1-16,-2 6-3 15,2 13 1-15,-1 10-3 16,2 10 1-16,-7 10-2 16,-1 3 0-16,-4 2 0 15,-5-5-3-15,2-3-1 16,-9-22-12-16,13-3-20 15,-6-24 1-15,13-21-1 16,0 0 1-16</inkml:trace>
          <inkml:trace contextRef="#ctx0" brushRef="#br1" timeOffset="2.40274E8">862 4621 87 0,'-39'-14'38'0,"16"10"0"16,0-7 0-16,18 0-33 15,6-2-1-15,16-1-1 16,13-6-1-16,14-1 1 16,16-3-2-16,7 0 1 15,9 0-1-15,2 5 1 16,-2 2 0-16,-1 3-1 15,-13 5-1-15,-8 6 2 16,-14 5-2-16,-7 6 0 16,-9 5 0-16,-9 5 0 0,-2 9 0 15,-8 6 0-15,-5 10 0 16,-3 6 0-16,-4 8 0 15,-2 5 1-15,-4-2-1 16,-2 0 1-16,2-8-1 16,3-7 0-16,2-9 1 15,4-12-2-15,9-10 1 16,-5-14 0-16,16-13 0 15,-1-8 0-15,3-7 0 16,0-3 1-16,4-4-1 16,-3-2 1-16,-1 7 0 15,-1 4-1-15,-2 8 1 16,-5 11-1-16,-10 7 0 15,17 20 1-15,-12 4-1 0,1 7 0 16,-2 5-1-16,5 3 0 16,0 4 0-16,1-5-2 15,4-6-2-15,5-11-4 16,18 2-12-16,-11-24-17 15,20-3 0-15,-5-19-1 16,11-3 1-16</inkml:trace>
          <inkml:trace contextRef="#ctx0" brushRef="#br1" timeOffset="2.40274E8">2187 4621 96 0,'-22'18'37'0,"8"25"2"15,-12-3-3-15,7 12-30 0,4 1-4 16,4 0 0-16,4-4-1 15,6-3-1-15,9-6-2 16,-3-18-3-16,18 2-14 16,-4-26-19-16,12-5 0 15,-7-18-1-15,11-5 1 16</inkml:trace>
          <inkml:trace contextRef="#ctx0" brushRef="#br1" timeOffset="2.40274E8">2161 4445 97 0,'-30'-20'36'0,"-1"2"-1"15,10 11-3-15,21 7-62 16,0 0-6-16,27 14-1 16,0-13 0-16</inkml:trace>
          <inkml:trace contextRef="#ctx0" brushRef="#br1" timeOffset="2.40275E8">2757 4553 95 0,'-11'12'38'0,"-3"14"2"16,-23-7-2-16,3 0-33 15,-12 4-1-15,5 7 0 16,-3-4-2-16,9 5 1 16,2-2-2-16,15-3 1 15,13-2-2-15,12-3 0 16,14-6 0-16,12-2 0 0,8-3 0 15,3-2 0-15,1-1 0 16,-3-2 0-16,-7 3 0 16,-8 4 1-16,-15 3-1 15,-12 6 1-15,-14 2-2 16,-8 3 1-16,-8 2 1 15,-3-4-3-15,0 2 0 16,0-11-5-16,15 3-7 16,-4-20-24-16,22 2-1 15,7-18-2-15,15 2-1 16</inkml:trace>
        </inkml:traceGroup>
        <inkml:traceGroup>
          <inkml:annotationXML>
            <emma:emma xmlns:emma="http://www.w3.org/2003/04/emma" version="1.0">
              <emma:interpretation id="{B0CC933A-7E6D-438C-B04E-DB996EB7A1D6}" emma:medium="tactile" emma:mode="ink">
                <msink:context xmlns:msink="http://schemas.microsoft.com/ink/2010/main" type="inkWord" rotatedBoundingBox="3543,4330 6352,4234 6377,4961 3568,5058"/>
              </emma:interpretation>
            </emma:emma>
          </inkml:annotationXML>
          <inkml:trace contextRef="#ctx0" brushRef="#br1" timeOffset="2.40275E8">3732 4714 85 0,'0'0'37'16,"0"0"-1"-16,1 10-3 15,-10 18-29-15,-7 2 0 16,-3 9-1-16,-3 3-1 16,-1 5 1-16,0-4-1 15,3-5-1-15,4-7 1 16,3-8-1-16,9-10-1 15,4-13 0-15,0 0 1 16,22-20-2-16,-5-5 1 16,1-6 0-16,4-7 1 0,2-7 0 15,-2-2-1 1,0 2 0-16,-4 2 1 0,-2 5-1 15,-4 9 1-15,-3 5-1 16,-1 9 1-16,-8 15-1 16,12-3 0-16,-12 3 1 15,13 20-1-15,-7-3 0 16,6-1 1-16,6 2-1 15,4-2 0-15,5-6 1 16,9-4-1-16,4-3 0 16,5-8 1-16,4-6-1 15,-2-5 1-15,-3-4 0 16,0-1 0-16,-6-3-1 15,-6 3 1-15,-8 1-1 16,-4 4 0-16,-8 4 1 16,-12 12-1-16,13-2 0 0,-13 15 0 15,-5 7 1-15,-1 9-2 16,-4 5 1-16,3 5-2 15,0 1-1-15,7 3-2 16,-1-11-3-16,19 10-12 16,-7-23-19-16,20 1 1 15,0-15-2-15,14 0 3 16</inkml:trace>
          <inkml:trace contextRef="#ctx0" brushRef="#br1" timeOffset="2.40276E8">4802 4690 75 0,'9'-28'38'0,"-19"-5"0"0,4 13 1 15,-18 1-29-15,6 13-3 16,-14 7-1-16,2 13-2 16,-6 10-1-16,2 8 0 15,-1 9-1-15,5 4 0 16,4 0-1-16,3 0 0 15,10-3 0-15,7-7-1 16,11-9 1-16,8-8-1 16,12-14 0-16,8-8-1 15,10-14 2-15,4-5-1 16,4-8 0-16,2-7 0 15,-2 1 1-15,-7 0-1 16,-7 5 1-16,-9 3-1 16,-10 10 0-16,-10 5 0 0,-8 14 0 15,-12 8 1-15,-4 8-2 16,-1 6 1-16,-1 8-1 15,3 1 0-15,6 6-1 16,5-4 0-16,13 3-2 16,2-13-1-16,17 6-5 15,-3-21-8-15,24 10-13 16,-8-18-6-16,11 2-2 15,-6-17 1-15</inkml:trace>
          <inkml:trace contextRef="#ctx0" brushRef="#br1" timeOffset="2.40276E8">5380 4643 89 0,'-13'-27'38'16,"0"19"0"-16,-12 0 2 0,7 10-33 16,-8 10-2-16,2 13-1 15,-2 6-1-15,6 6 0 16,1 1-2-16,9 0 1 15,6-3-1-15,10-6 0 16,10-11-1-16,11-12 1 16,12-14-1-16,10-14 0 15,8-12 0-15,7-9 0 16,0-13 1-16,2-7-1 15,-4-5 1-15,-8 0 0 16,-9 1-1-16,-12 7 2 16,-10 8-1-16,-14 11 0 15,-11 15-1-15,-10 17 2 16,-11 17-3-16,-1 15 1 0,-5 16-1 15,-3 10-1-15,4 7 1 16,5 3-2-16,9 4 0 16,6-8-3-16,15 3-5 15,-6-23-11-15,30 10-9 16,-13-24-8-16,16-3-2 15,-6-15 2-15</inkml:trace>
          <inkml:trace contextRef="#ctx0" brushRef="#br1" timeOffset="2.40277E8">5859 4623 98 0,'-8'21'38'16,"-4"-10"2"-16,18 12-2 15,2-11-34-15,12-2-1 16,8-6-1-16,8-5 1 15,6-11-1-15,9-5-1 16,-1-5 0-16,-1-5 0 16,-4 0 0-16,-8-2 0 15,-11 3-1-15,-13 1 1 16,-14 11-1-16,-16 10 1 15,-12 8 0-15,-9 10 0 16,-6 9-1-16,-4 6 1 16,3 8-1-16,8 3 0 15,8 3 1-15,13-5-2 16,13-5 0-16,17-8-2 0,19-2-7 15,8-26-11-15,34 11-11 16,-2-24-11-16,22-2 1 16,1-13-1-16</inkml:trace>
        </inkml:traceGroup>
        <inkml:traceGroup>
          <inkml:annotationXML>
            <emma:emma xmlns:emma="http://www.w3.org/2003/04/emma" version="1.0">
              <emma:interpretation id="{96F819EF-5646-4D32-87D2-310FF952E362}" emma:medium="tactile" emma:mode="ink">
                <msink:context xmlns:msink="http://schemas.microsoft.com/ink/2010/main" type="inkWord" rotatedBoundingBox="7868,3999 11125,3887 11157,4814 7900,4926"/>
              </emma:interpretation>
            </emma:emma>
          </inkml:annotationXML>
          <inkml:trace contextRef="#ctx0" brushRef="#br1" timeOffset="2.40279E8">8602 4064 80 0,'-12'-25'37'0,"3"7"0"16,-16-5 1-16,4 13-31 15,-17 0 0-15,-3 18 0 16,-11 11-2-16,-7 19 0 16,-7 10-1-16,-4 22 0 15,-2 5-1-15,4 11-1 16,6 3-1-16,9 0 0 15,15-3-1-15,19-6-1 16,16-12 1-16,18-14-2 16,21-10 0-16,14-17 0 15,18-5-2-15,8-15 0 16,9-2-2-16,2-11 0 15,2 3-1-15,-10-12-4 16,5 10-20-16,-22-12-5 0,0 4 0 16,-20-9-1-16</inkml:trace>
          <inkml:trace contextRef="#ctx0" brushRef="#br1" timeOffset="2.4028E8">8785 4565 93 0,'-14'-14'38'0,"-9"-5"1"15,3 14-2-15,-16 2-32 16,6 5 0-16,-5 5-2 15,0 9-1-15,-1 6 0 16,1 10 0-16,1 4-1 16,4 4 1-16,5 1-1 15,10-1-1-15,9-3 1 16,9-8-1-16,11-7 0 0,11-14 0 15,10-9 0-15,7-12 0 16,5-9 1-16,0-8-1 16,-1-7 0-16,-2-2 1 15,-9 1-1-15,-6 3 1 16,-12 5-1-16,-4 10 1 15,-9 5-1-15,-4 15 0 16,0 0-1-16,-20 26 1 16,8 1 0-16,3 4-1 15,3 5 1-15,3-1 0 16,9-4-1-16,8-5 1 15,8-8-1-15,7-10 0 16,8-10 1-16,2-12-1 16,4-3 1-16,1-7-1 15,-2-6 1-15,-7 0-1 0,-3 4 1 16,-8 1 1-16,-7 5-1 15,-4 7 0-15,-13 13 1 16,0 0-1-16,0 0 1 16,-17 27-1-16,2 1 0 15,-1 2 0-15,-2 6 1 16,3-1-1-16,2-1 0 15,4-3 0-15,6-7 0 16,4-6 1-16,-1-18-1 16,18 0 1-16,-3-18 0 15,0-6 0-15,4-6-1 16,1-8 2-16,-2-5-2 0,0 1 1 15,-5 1-1-15,1 7 0 16,-1 5 1-16,-1 3-2 16,2 9 1-16,1 1-3 15,4 7 0-15,5-3-2 16,10 9-5-16,-7-16-11 15,26 16-5-15,-10-24-13 16,14 8 1-16,-5-17-1 16,7-2 2-16</inkml:trace>
          <inkml:trace contextRef="#ctx0" brushRef="#br1" timeOffset="2.4028E8">9829 3960 104 0,'-30'18'39'0,"8"22"1"16,-11-4-1-16,15 19-33 0,-7 5-2 15,7 9-2-15,0 8 1 16,6 0-2-16,-1-1 0 16,7 1-1-16,-2-7 0 15,5-7 0-15,-2-6 0 16,4-12 0-16,0-13 0 15,1-9-1-15,1-11 1 16,-1-12 0-16,6-11 0 16,-2-7-1-16,4-10 1 15,2-5-1-15,2-3 1 16,3-4 0-16,7 2 0 15,-1 2 0-15,8 5 0 16,1 5 0-16,6 7 0 0,0 5-1 16,4 8 0-16,-1 5 0 15,0 7 0-15,0 4 0 16,-5 4 0-16,-6 3-1 15,-6 6 1-15,-8 4-1 16,-11 4 1-16,-13 2 1 16,-10 2-1-16,-12 1 1 15,-11-5 1-15,-6 2-1 16,-3-8 1-16,0-7 0 15,2-6-1-15,9-12-1 16,8-10-1-16,9-10-1 16,17-5-3-16,6-15-7 15,26 13-9-15,-3-22-8 16,23 13-8-16,2-7-1 0,15 11 2 15</inkml:trace>
          <inkml:trace contextRef="#ctx0" brushRef="#br1" timeOffset="2.40281E8">10411 4486 99 0,'-1'10'38'0,"-14"-8"2"16,6 13-3-16,-10-4-33 15,1 6 0-15,-6 5-1 16,2 5-1-16,-2 4 0 15,7 2 0-15,3-1-2 16,6 1 1-16,8-6 0 16,8-6 0-16,8-11-1 15,11-7 0-15,4-15 0 0,6-6 0 16,6-12 0-16,0-11-1 15,2-2 1-15,-4-7-2 16,-7 0 1-16,-5 3 0 16,-10 6 0-16,-10 6 1 15,-8 11 0-15,-8 8 0 16,-9 11 0-16,0 9 0 15,-3 6 1-15,4 4-1 16,5 3 1-16,8 2-1 16,11-6 0-16,9 1 1 15,9-5 0-15,8-2-1 16,3-3 1-16,5-2 0 15,-2 2-1-15,-4 0 1 16,-6 3 0-16,-4 5 1 0,-12 5-2 16,-8 0 1-16,-10 9 0 15,-3 0 0-15,-7 0-1 16,-3 1 1-16,-1-3-1 15,3-3-1-15,5-5 1 16,9-16 0-16,0 0 0 16,23-4-1-16,4-15 1 15,4-5 0-15,6-8 0 16,6-4 0-16,1-2 1 15,-4 4-1-15,-6 5 0 16,-5 3 1-16,-7 9-1 16,-6 8 1-16,-16 9-1 15,11 9-1-15,-14 9-1 16,-6 2-3-16,4 16-10 0,-15-13-4 15,16 17-4-15,-16-20-9 16,20 7-10-16,-1-14-1 16,15 0 3-16</inkml:trace>
        </inkml:traceGroup>
        <inkml:traceGroup>
          <inkml:annotationXML>
            <emma:emma xmlns:emma="http://www.w3.org/2003/04/emma" version="1.0">
              <emma:interpretation id="{E11DD5E7-E400-4FA2-9EEE-8912611B4B6F}" emma:medium="tactile" emma:mode="ink">
                <msink:context xmlns:msink="http://schemas.microsoft.com/ink/2010/main" type="inkWord" rotatedBoundingBox="11853,3887 15723,3754 15755,4689 11886,4822"/>
              </emma:interpretation>
            </emma:emma>
          </inkml:annotationXML>
          <inkml:trace contextRef="#ctx0" brushRef="#br1" timeOffset="2.40282E8">11995 4069 79 0,'-5'-12'37'0,"5"12"-1"15,-11-4 1-15,11 4-24 0,-19 25-10 16,10 2 0-16,-1 9-1 16,1 14-1-16,-1 7 1 15,3 14 0-15,-3 2-1 16,2 7-1-16,2-3 0 15,2-3-1-15,3-9-1 16,3-14-2-16,3-7-3 16,-6-29-19-16,11-2-11 15,-2-26 0-15,5-6-1 16,-6-23 1-16</inkml:trace>
          <inkml:trace contextRef="#ctx0" brushRef="#br1" timeOffset="2.40282E8">11873 4128 97 0,'-12'-35'37'0,"13"20"2"15,1 0-2-15,13 15-32 16,7 0-1-16,14 2-2 16,12 0 0-16,9 3 0 15,6 1-1-15,4 0 0 16,-3 4 0-16,-3 6 0 15,-10 6 0-15,-12 11 0 16,-15 6 0-16,-17 12-2 16,-18 8 2-16,-16 6-2 15,-16 6 1-15,-12 2-1 16,-7-1 1-16,-4-6-1 15,0-9 0-15,8-11-1 0,9-12-1 16,12-20-4-16,25-5-12 16,5-32-16-16,32-4-4 15,4-21-1-15,25-1 1 16</inkml:trace>
          <inkml:trace contextRef="#ctx0" brushRef="#br1" timeOffset="2.40282E8">12652 4261 99 0,'-14'33'37'0,"-7"-7"0"16,1 14 0-16,-18 4-33 16,9 8-2-16,0-1 0 15,4 4-2-15,6-3 0 0,4-4-1 16,13-10-2-1,4-14-3-15,20-4-7 0,-2-25-24 16,19-5 0-16,-4-26-1 16,12-2 2-16</inkml:trace>
          <inkml:trace contextRef="#ctx0" brushRef="#br1" timeOffset="2.40282E8">12610 4064 98 0,'-23'-16'37'15,"0"2"-1"-15,23 14 0 16,-13 14-34-16,26-9-7 15,19 14-29-15,-3-9-3 16,17 11 2-16,0-6-3 16</inkml:trace>
          <inkml:trace contextRef="#ctx0" brushRef="#br1" timeOffset="2.40283E8">13126 4297 78 0,'-12'8'37'16,"-1"10"1"-16,-18-7 0 15,5 13-16-15,-9-3-16 16,1 10-2-16,-1 2 0 15,9 5-1-15,1 1-1 16,13 1 0-16,9-4-1 16,14-4 0-16,13-7-1 15,10-12 0-15,7-9 0 16,6-10-1-16,1-12 1 15,0-12-1-15,-4-6 1 0,-11-8-1 16,-8-3 1-16,-13-1-1 16,-8-1 0-16,-11 4 0 15,-7 10-1-15,-6 6 0 16,-2 13-1-16,-2 5 0 15,8 16-5-15,2-6-6 16,25 21-9-16,-11-20-15 16,43 25 1-16,-2-22-1 15,21 5 2-15</inkml:trace>
          <inkml:trace contextRef="#ctx0" brushRef="#br1" timeOffset="2.40283E8">13853 4255 99 0,'-38'-8'36'16,"5"20"3"-16,-15-3-3 15,1 9-31-15,-9 9-2 16,4 10-1-16,-3 8 0 16,4 4-1-16,4 3 0 15,7-5-2-15,9-3 0 16,10-9 0-16,12-8-3 15,8-16-3-15,15-4-9 16,-9-27-13-16,24 8 4 16,-16-25 9-16,14 5 8 15,-11-11 2-15,1-2 5 16,-3 1 5-16,-13-6 11 15,12 21 13-15,-21-12-2 16,14 25-9-16,-12-5-6 16,6 21-2-16,0 0-3 0,23 10-2 15,-3 7-2-15,8 6-1 16,10 3-1-16,5 2-1 15,9 2 0-15,3-3-4 16,8 3-1-16,-6-18-13 16,16 11-15-16,-16-22-5 15,5 0 0-15,-9-19 0 16</inkml:trace>
          <inkml:trace contextRef="#ctx0" brushRef="#br1" timeOffset="2.40283E8">14309 4195 111 0,'-33'0'39'0,"15"26"2"15,-12-5-2-15,3 17-36 0,2 5 0 16,4 8-2-16,3 1 1 16,7-4-3-16,3-1 0 15,8-10-2-15,12-4-2 16,3-24-7-16,23 6-13 15,-10-31-14-15,14-4-1 16,-9-20 0-16,10-5 2 16</inkml:trace>
          <inkml:trace contextRef="#ctx0" brushRef="#br1" timeOffset="2.40283E8">14349 3890 106 0,'-15'0'35'0,"15"0"-2"15,10 16-34-15,3-13-36 16,16 10 0-16,1-7-1 15</inkml:trace>
          <inkml:trace contextRef="#ctx0" brushRef="#br1" timeOffset="2.40284E8">14890 4209 116 0,'-50'12'41'0,"8"15"0"16,-12-5-5-16,6 15-33 15,2 2 0-15,12 6-1 0,10-1-1 16,13-1-1-16,16-10 0 16,13-12 0-16,21-15 0 15,10-18 0-15,13-17 0 16,8-13 1-16,2-17 0 15,2-10-1-15,-1-11 1 16,-7-8-1-16,-9-2 0 16,-9 5 1-16,-12 9-1 15,-14 13 0-15,-11 16 0 16,-17 21 0-16,-16 25 0 15,-12 26 1-15,-10 26-1 16,-5 18 0-16,1 12 0 16,5 8-1-16,11 2-2 15,7-7-2-15,24 1-6 0,6-29-11 16,34 2-7-16,-2-31-12 15,19-7 0-15,-3-25-1 16,11-9 1-16</inkml:trace>
          <inkml:trace contextRef="#ctx0" brushRef="#br1" timeOffset="2.40284E8">15410 4248 110 0,'-17'21'39'0,"15"11"1"16,-2-13-1-16,19 1-36 15,3-6 0-15,15-4-1 16,2-9 0-16,3-6-1 16,2-9 1-16,1-7-1 0,-5-6 1 15,-4-8-1-15,-4-4-1 16,-9-4 1-16,-9 1-1 15,-7 0 1-15,-12 12-1 16,-14 12 0-16,-11 14 1 16,-10 18 0-16,-9 20-1 15,-4 19 2-15,1 11-1 16,6 8-1-16,14 1-1 15,13-6-1-15,24-3-5 16,7-27-10-16,38 3-7 16,-3-37-14-16,28-1-5 15,1-21-1-15,16-5 1 0</inkml:trace>
        </inkml:traceGroup>
        <inkml:traceGroup>
          <inkml:annotationXML>
            <emma:emma xmlns:emma="http://www.w3.org/2003/04/emma" version="1.0">
              <emma:interpretation id="{8DDA8B56-D1AB-49E9-AD9B-4D720EDB8992}" emma:medium="tactile" emma:mode="ink">
                <msink:context xmlns:msink="http://schemas.microsoft.com/ink/2010/main" type="inkWord" rotatedBoundingBox="16216,4098 18121,4033 18164,5265 16259,5330"/>
              </emma:interpretation>
            </emma:emma>
          </inkml:annotationXML>
          <inkml:trace contextRef="#ctx0" brushRef="#br1" timeOffset="2.40285E8">16807 4170 82 0,'-6'-11'37'15,"-19"-1"-2"-15,-2 11 3 16,-20-2-29-16,4 14-2 15,-11-1-1-15,1 12-1 16,-2 1 0-16,2 9-1 16,9 1-1-16,8 0-1 15,10 4 0-15,13-1-1 0,10-3 0 16,11-5-1-16,10-2-1 15,11-6 0-15,8-6 1 16,0-7 0-16,7-8 0 16,3-10-1-16,-2-8 1 15,1-7 0-15,2-8 0 16,-9-6 1-16,0-2-1 15,-4-2 0-15,-2 5 0 16,-9 2 0-16,-5 9 0 16,-7 13 0-16,-12 15 0 15,7 15 0-15,-13 19-1 16,-3 20 1-16,-8 17 0 15,-3 17 0-15,-7 12 1 16,-1 10-2-16,-3 0 3 16,0-1-2-16,-2-5 1 0,-1-11-1 15,-1-10 2-15,-2-15-2 16,-1-16 2-16,-2-15-2 15,0-15-1-15,-3-19 0 16,1-14 0-16,4-17-2 16,8-10-3-16,2-19 0 15,15 6-10-15,-6-22-6 16,32 19-13-16,-5-13-3 15,19 11-3-15,5-2 4 16</inkml:trace>
          <inkml:trace contextRef="#ctx0" brushRef="#br1" timeOffset="2.40286E8">17514 4229 101 0,'-25'-13'38'0,"-9"-8"1"16,3 17-4-16,-9-6-30 15,-1 13 0-15,-3 4-1 16,-1 13-1-16,1 6 0 15,2 8-1-15,5 4 1 16,10 6-2-16,8-1-1 16,16-3 0-16,8-5 0 0,18-11 0 15,12-11 0-15,15-10 0 16,9-12 0-16,5-10 0 15,2-11 1-15,-2-3 0 16,-6-8 0-16,-11 2 0 16,-10 1-1-16,-11 5 0 15,-14 6 0-15,-11 10 1 16,-1 17-2-16,-25-1 1 15,1 19 0-15,-6 9-2 16,-2 11 1-16,2 8-1 16,6 4-1-16,5-3-2 15,19 1-3-15,5-21-8 16,29 8-6-16,-4-32-8 15,29 4-8-15,-1-22-1 0,12-2 1 16,-4-18 2-16</inkml:trace>
          <inkml:trace contextRef="#ctx0" brushRef="#br1" timeOffset="2.40286E8">18078 4035 105 0,'-47'9'39'15,"9"22"1"-15,-16-7 0 16,10 10-36-16,6 0 0 15,15 2-2-15,15-7 0 16,11-1 0-16,18-4-2 16,13-7 0-16,9-1 0 15,7 2-1-15,0-2 1 0,-4 0 0 16,-12 7 0-16,-11 1 0 15,-17 3 0-15,-13 4 0 16,-15 0 0-16,-12 0 0 16,-4-2-1-16,-5-6-2 15,6 1-4-15,-2-19-10 16,22 10-8-16,-3-22-15 15,23-3-1-15,5-17-1 16,20 2 1-16</inkml:trace>
        </inkml:traceGroup>
        <inkml:traceGroup>
          <inkml:annotationXML>
            <emma:emma xmlns:emma="http://www.w3.org/2003/04/emma" version="1.0">
              <emma:interpretation id="{4EE73A49-A4C3-4D8F-87B3-BD879FAC5DDD}" emma:medium="tactile" emma:mode="ink">
                <msink:context xmlns:msink="http://schemas.microsoft.com/ink/2010/main" type="inkWord" rotatedBoundingBox="19052,3559 21350,3480 21385,4516 19088,4595"/>
              </emma:interpretation>
            </emma:emma>
          </inkml:annotationXML>
          <inkml:trace contextRef="#ctx0" brushRef="#br1" timeOffset="2.40286E8">19876 3715 85 0,'-4'-43'37'16,"-14"-2"1"-16,-1 16 0 15,-13-3-31-15,2 14 0 16,-12 6-1-16,4 16-1 15,-10 12-2-15,2 17 0 16,-6 13 0-16,2 18-1 16,-2 11-1-16,2 12 0 0,4 7-1 15,3 5 0-15,6-1-1 16,9-3-1-16,8-7-1 15,7-15-2-15,15-8-2 16,-4-23-8-16,22 4-13 16,-12-31-12-16,10-1 2 15,-18-14-2-15,16-22 2 16</inkml:trace>
          <inkml:trace contextRef="#ctx0" brushRef="#br1" timeOffset="2.40287E8">19089 4218 108 0,'-14'-9'40'15,"14"9"1"-15,0 0-3 0,21 3-36 16,3-3-1-16,13-1-1 16,11 0 0-16,5-2-1 15,10-3 0-15,6-2 0 16,3-1-1-16,0-4 0 15,2 1 1-15,-13 0-1 16,-3 1 0-16,-11 2 1 16,-9 1-1-16,-15 3 1 15,-13 8 1-15,-10-3 0 16,-13 24 0-16,-7-1 1 15,-7 7 1-15,-2 7-2 16,-2 4 2-16,4 2-1 16,9 1 0-16,7-4-2 15,11-4-1-15,6-11-5 16,23 3-13-16,-7-27-17 0,16-2-2 15,-4-19 0-15,12-1-1 16</inkml:trace>
          <inkml:trace contextRef="#ctx0" brushRef="#br1" timeOffset="2.40287E8">19818 3917 110 0,'-33'-30'40'16,"15"19"1"-16,-1-3-2 15,18-5-37-15,1 19-4 16,16-9-4-16,14 18-15 15,-10-13-19-15,15 12 0 16,-7-7-1-16,12 9 1 16</inkml:trace>
          <inkml:trace contextRef="#ctx0" brushRef="#br1" timeOffset="2.40287E8">20242 3999 111 0,'0'0'41'16,"-18"2"0"-16,18-2-1 15,0 0-38-15,15-15-2 16,11 6 1-16,6 2-1 16,6 0 0-16,5 2 0 15,0 5 0-15,0 4 0 16,-6 5 0-16,-9 4 0 15,-8 6 1-15,-11 1-1 0,-15 8 1 16,-8 0-1-16,-14 3 0 16,-5-1 1-16,-7 3-1 15,-1 4 0-15,-2-2 0 16,5-1 0-16,6-1 0 15,12-1-1-15,11-3 1 16,14-5-1-16,14-4 0 16,13-11-1-16,14-2-2 15,6-12 0-15,18 0-7 16,-9-20-11-16,19 9-15 15,-14-19-3-15,5 8 0 16,-12-15 1-16</inkml:trace>
          <inkml:trace contextRef="#ctx0" brushRef="#br1" timeOffset="2.40288E8">20888 3968 104 0,'5'-13'40'0,"14"11"2"15,0-13-3-15,13 6-35 16,3-2-1-16,7 2 0 16,-2 3-2-16,1 5 1 15,-4 4-2-15,-7 3 1 16,-4 1-1-16,-6 5 0 15,-6 2-1-15,-9 2 1 0,-9 6-1 16,-7-1 0 0,-13 4 1-16,-8 3-1 0,-9 3 1 15,-8 3 0-15,-1 2 0 16,0 3 0-16,7-3 1 15,9 1-1-15,11-5 0 16,14-4 0-16,22-8 0 16,17-8-2-16,15-5 0 15,9-11-3-15,11 1-4 16,-11-16-10-16,19 13-13 15,-21-17-6-15,1 7-2 16,-19-6 0-16</inkml:trace>
          <inkml:trace contextRef="#ctx0" brushRef="#br1" timeOffset="2.40288E8">20937 4151 104 0,'-18'-5'39'0,"18"5"1"15,0 0-4-15,32-9-34 16,13 5-3-16,8-3-5 16,18 12-20-16,-9-13-12 0,10 6 0 15,-12-7-3-15,-2 9 2 16</inkml:trace>
          <inkml:trace contextRef="#ctx0" brushRef="#br1" timeOffset="2.40288E8">20412 4298 92 0,'-13'-7'39'0,"13"7"2"16,9-15-1-16,13 1-34 15,3 0-3-15,6 3 0 16,5-2-1-16,3 3-2 16,10 5-3-16,-3-10-12 15,16 16-22-15,-5-9-4 16,13 7 2-16,1-11-4 0</inkml:trace>
        </inkml:traceGroup>
        <inkml:traceGroup>
          <inkml:annotationXML>
            <emma:emma xmlns:emma="http://www.w3.org/2003/04/emma" version="1.0">
              <emma:interpretation id="{4A4B4CD4-6D1C-44CA-8794-93D87D1AA140}" emma:medium="tactile" emma:mode="ink">
                <msink:context xmlns:msink="http://schemas.microsoft.com/ink/2010/main" type="inkWord" rotatedBoundingBox="21821,3503 24080,3425 24115,4463 21856,4541"/>
              </emma:interpretation>
            </emma:emma>
          </inkml:annotationXML>
          <inkml:trace contextRef="#ctx0" brushRef="#br1" timeOffset="2.40289E8">22172 4021 82 0,'-3'-21'37'16,"2"11"-1"-16,-10-3 2 15,-2 18-31-15,-14-3-1 16,0 13 0-16,-13 6 0 15,-2 12-2-15,-2 1 0 16,6 8-1-16,1 1 0 16,10 1-1-16,12-1 0 15,18-7-2-15,19-4 1 16,15-10-2-16,15-9 1 15,13-6-1-15,4-9 2 16,3-11-1-16,-5-5 0 16,-9-6 1-16,-12-8 0 0,-14-1-1 15,-17-4 1-15,-13 0-2 16,-14-1 0-16,-6 4 0 15,-5 2-2-15,-4 7 0 16,5 12-3-16,-1-2-7 16,23 27-14-16,0-12-12 15,16 22 1-15,8-12-2 16,24 10 3-16</inkml:trace>
          <inkml:trace contextRef="#ctx0" brushRef="#br1" timeOffset="2.40289E8">23467 3741 100 0,'-1'-51'36'16,"-12"12"3"-16,-21-1-2 15,-4 13-30-15,-11 7-5 16,-5 17 1-16,-5 9 0 15,-5 16 0-15,-2 16 0 16,5 12-1-16,2 15 0 16,8 9-1-16,7 9-1 15,9 1-2-15,10 2-1 16,9-4-2-16,14 0-5 15,-6-23-13-15,19 1-17 16,-9-22 1-16,10-7-1 16,-11-20 2-16</inkml:trace>
          <inkml:trace contextRef="#ctx0" brushRef="#br1" timeOffset="2.4029E8">22687 4108 111 0,'1'-21'39'15,"3"-2"0"-15,20 16 0 16,4 0-38-16,16 3-2 15,16 10-6-15,-2-14-20 16,22 15-11-16,-4-8 0 16,12 5-1-16,-6-10 0 15</inkml:trace>
          <inkml:trace contextRef="#ctx0" brushRef="#br1" timeOffset="2.4029E8">23939 3485 106 0,'-37'-24'39'0,"-13"1"2"16,2 20-1-16,-8 8-34 16,-2 16-2-16,-3 11 1 15,3 13-1-15,-3 13-2 16,11 11 0-16,5 8 0 15,11 9-1-15,8 3-1 16,11 1 1-16,5-2-2 16,10-3-1-16,7-10 0 15,1-10-2-15,5-9-2 16,-6-15-3-16,9 4-10 0,-21-34-12 15,15 5-10-15,-10-16 1 16,0 0-1-16,-17-29 4 16</inkml:trace>
          <inkml:trace contextRef="#ctx0" brushRef="#br1" timeOffset="2.4029E8">23227 4046 121 0,'0'0'41'15,"10"-12"1"-15,10 19-2 16,-4-6-37-16,17 1-2 15,12 2-3-15,5-2-1 16,13 5-3-16,-4-8-12 16,19 17-20-16,-14-9-4 0,5 11 1 15,-11-7-2-15</inkml:trace>
          <inkml:trace contextRef="#ctx0" brushRef="#br1" timeOffset="2.4029E8">24114 4408 124 0,'-15'22'44'0,"-7"-16"-1"16,11 1-2-16,0-9-42 16,11 2-2-16,-8-12-1 15,2-2-8-15,17 16-17 16,-14-14-13-16,3 12 0 15,-2-14 0-15,2 14 0 16</inkml:trace>
        </inkml:traceGroup>
      </inkml:traceGroup>
    </inkml:traceGroup>
    <inkml:traceGroup>
      <inkml:annotationXML>
        <emma:emma xmlns:emma="http://www.w3.org/2003/04/emma" version="1.0">
          <emma:interpretation id="{0D7D7C98-8A1F-4D9A-AE10-861227D1C60B}" emma:medium="tactile" emma:mode="ink">
            <msink:context xmlns:msink="http://schemas.microsoft.com/ink/2010/main" type="paragraph" rotatedBoundingBox="1049,5760 19934,5384 19955,6416 1070,6792" alignmentLevel="2"/>
          </emma:interpretation>
        </emma:emma>
      </inkml:annotationXML>
      <inkml:traceGroup>
        <inkml:annotationXML>
          <emma:emma xmlns:emma="http://www.w3.org/2003/04/emma" version="1.0">
            <emma:interpretation id="{6ADB5A55-4C67-408C-A41B-CCA0E46C5C50}" emma:medium="tactile" emma:mode="ink">
              <msink:context xmlns:msink="http://schemas.microsoft.com/ink/2010/main" type="line" rotatedBoundingBox="1049,5760 19934,5384 19955,6416 1070,6792"/>
            </emma:interpretation>
          </emma:emma>
        </inkml:annotationXML>
        <inkml:traceGroup>
          <inkml:annotationXML>
            <emma:emma xmlns:emma="http://www.w3.org/2003/04/emma" version="1.0">
              <emma:interpretation id="{FF288498-5824-4737-9A78-9B3991E97B04}" emma:medium="tactile" emma:mode="ink">
                <msink:context xmlns:msink="http://schemas.microsoft.com/ink/2010/main" type="inkWord" rotatedBoundingBox="1052,5884 3841,5828 3859,6737 1070,6792"/>
              </emma:interpretation>
            </emma:emma>
          </inkml:annotationXML>
          <inkml:trace contextRef="#ctx0" brushRef="#br2" timeOffset="2.40606E8">1336 5981 73 0,'3'-19'35'16,"3"3"-1"-16,-4-6-1 0,7 7-27 15,-4-4-4-15,-5 19 1 16,11-12 1-16,-11 12-1 16,8 17 0-16,-9 8-1 15,-6 12 2-15,-5 16-3 16,-9 15 2-16,-2 11-1 15,-14 9-1-15,-2 7 1 16,-5 0-1-16,3-3 2 16,2-9-2-16,13-13 2 15,8-16-1-15,16-13 1 16,19-25-1-16,14-15-1 15,16-16 0-15,14-9-1 16,8-11-1-16,1-2 0 0,1-3-1 16,-3 3-2-16,-6 9-1 15,-12 1-6-15,3 17-25 16,-24-1-1-16,1 13 0 15,-9-4-1-15</inkml:trace>
          <inkml:trace contextRef="#ctx0" brushRef="#br2" timeOffset="2.40606E8">2023 6237 89 0,'0'0'37'0,"-4"-13"-1"0,4 13 1 15,-18 23-33-15,10 1 0 16,-4 6-1-16,-2 11-2 16,0 7 0-16,1 5 1 15,1 0-2-15,4-1-1 16,7-5-4-16,-5-17-20 15,18-7-11-15,2-21 0 16,9-12-1-16,0-20-2 16</inkml:trace>
          <inkml:trace contextRef="#ctx0" brushRef="#br2" timeOffset="2.40606E8">2072 5987 100 0,'-30'-2'38'15,"8"12"-1"-15,1-1-2 16,7 8-36-16,11 1-6 15,3-18-28-15,18 14-1 16,9-15 0-16,15 2-1 16</inkml:trace>
          <inkml:trace contextRef="#ctx0" brushRef="#br2" timeOffset="2.40607E8">2432 6284 92 0,'-14'53'36'0,"-8"-10"0"16,7 8 1-16,-3-14-32 15,9 0 1-15,-1-12-2 16,10-2 0-16,1-12-1 0,-1-11-1 16,26-6-1-16,-2-15 0 15,5-11 0-15,6-12-1 16,4-8 1-16,0-7-1 15,-2-1 0-15,-4 2 1 16,-7 7-1-16,-5 8 1 16,-10 16 0-16,-5 16-1 15,-6 11 1-15,-19 32 0 16,3 10-1-16,-1 9 1 15,2 5-1-15,4 4 0 16,7-1 0-16,9-7 1 16,12-13-1-16,11-14 1 0,13-16 0 15,7-14 0-15,4-14 0 16,3-9-1-16,-2-10 2 15,-1-5-2-15,-6-3 1 16,-8 5 0-16,-8 5 0 16,-8 10 0-16,-8 11-1 15,-14 15 1-15,5 15-1 16,-10 12 0-16,-5 8 0 15,1 7 0-15,-1 4-1 16,6 1 0-16,5-1-1 16,6-11-1-16,16-4-5 15,-3-22-21-15,24 4-9 16,-7-19 0-16,11 1-2 15,-5-21 0-15</inkml:trace>
          <inkml:trace contextRef="#ctx0" brushRef="#br2" timeOffset="2.40607E8">3430 6286 102 0,'2'11'38'0,"15"5"1"15,2-13-1-15,20-1-34 16,-3-11 1-16,7-3-2 15,0-8 0-15,-2-3-1 16,-4-7-1-16,-7-3 0 16,-7-1 0-16,-13-2 0 15,-10 7-1-15,-9 7 1 16,-13 12 0-16,-8 14 0 0,-12 16 1 15,-4 17 0-15,-3 12-1 16,2 13 1-16,2 3 0 16,12 3-1-16,13-4-1 15,19-13 0-15,20-11-4 16,17-26-12-16,32-3-23 15,13-23-3-15,28-6 1 16,6-17-3-16</inkml:trace>
        </inkml:traceGroup>
        <inkml:traceGroup>
          <inkml:annotationXML>
            <emma:emma xmlns:emma="http://www.w3.org/2003/04/emma" version="1.0">
              <emma:interpretation id="{6A744F12-45D9-4E9E-A77D-B80658DE071A}" emma:medium="tactile" emma:mode="ink">
                <msink:context xmlns:msink="http://schemas.microsoft.com/ink/2010/main" type="inkWord" rotatedBoundingBox="4593,5730 7013,5682 7033,6657 4613,6706"/>
              </emma:interpretation>
            </emma:emma>
          </inkml:annotationXML>
          <inkml:trace contextRef="#ctx0" brushRef="#br2" timeOffset="2.40608E8">4651 6000 81 0,'14'-17'37'16,"-7"2"0"-16,-7 15 0 0,0 0-31 16,3 27 1-16,-10 2-3 15,2 16 0-15,-5 7 0 16,3 12-1-16,-2 7-1 15,2 6 1-15,0-2-1 16,3 0 2-16,-1-9-2 16,5-11 0-16,-2-10 0 15,4-12 0-15,-2-9-1 16,0-24 2-16,0 0-4 15,5-20 2-15,-3-13-2 16,1-12 0-16,2-15 2 16,-1-13-3-16,3-12 3 15,3-8-3-15,2 1 1 16,6 4 1-16,1 7-2 0,2 7 2 15,2 13-2-15,1 16 1 16,0 15-1-16,4 17 2 16,-3 7 0-16,-3 14-1 15,4 8 3-15,-4 10-1 16,-2 3 1-16,-3 5-1 15,-5 8 1-15,-5 4-1 16,-7 3 1-16,-7 2-2 16,-5 1 0-16,-7-2 0 15,-4-3 0-15,-2-7 0 16,-3-4 0-16,-2-11 0 15,4-6 0-15,3-9 0 16,3-6 1-16,6-4-1 16,14 0 0-16,-14-4 0 0,14 4 0 15,10 3-1-15,4 7 1 16,4 5 0-16,6 7-1 15,2 3 0-15,6 8-1 16,5-2 1-16,9 3-3 16,-2-8-3-16,12 5-12 15,-6-22-19-15,14-1 1 16,-7-21-1-16,9-4-1 15</inkml:trace>
          <inkml:trace contextRef="#ctx0" brushRef="#br2" timeOffset="2.40608E8">5478 6198 107 0,'-32'0'39'0,"-13"4"2"0,7 20-2 16,-2 5-35-16,4 9 0 16,7 4-2-16,9 2 1 15,11 0-2-15,13-2 1 16,14-9-1-16,14-8 0 15,11-10-1-15,10-12 1 16,6-11 0-16,2-10-1 16,-3-12 0-16,-5-9 1 15,-11-5-2-15,-11-4 0 16,-15-3 0-16,-16 3 0 15,-13 7 0-15,-13 7-2 16,-7 11 1-16,-5 10 0 16,1 13-2-16,1 6 0 0,9 14-4 15,3-9-18-15,29 12-12 16,6-10 0-16,25 4-2 15,4-15 2-15</inkml:trace>
          <inkml:trace contextRef="#ctx0" brushRef="#br2" timeOffset="2.40608E8">6174 6113 114 0,'-23'6'40'0,"-15"-5"2"15,3 18-4-15,-10-2-34 16,2 7-1-16,5 7 0 15,4 6-1-15,8 3-1 16,16 0 0-16,14 1-1 0,11-8-1 16,18-4-2-16,18-9-1 15,15-4-7-15,0-24-25 16,20 1-5-16,-13-21 1 15,11-5-2-15</inkml:trace>
          <inkml:trace contextRef="#ctx0" brushRef="#br2" timeOffset="2.40609E8">6614 5690 92 0,'-25'25'40'0,"5"22"2"15,-9 7-1-15,13 12-31 16,-3 10-4-16,7 10-3 0,8-2 0 15,5-6-2-15,8-2-2 16,7-12-4-16,15 0-25 16,-6-27-10-16,15-8 1 15,-6-20-2-15,10-8 1 16</inkml:trace>
          <inkml:trace contextRef="#ctx0" brushRef="#br2" timeOffset="2.40609E8">6835 6092 115 0,'-47'5'41'16,"6"14"1"-16,-7-6-1 0,12 5-37 16,2-3 0-16,11 0-2 15,11 0-1-15,12-2 1 16,10 1-1-16,8 1 1 15,7 1-2-15,2 3 0 16,4 2 0-16,4 1 0 16,-1 3 0-16,-2-4 0 15,2 1-7-15,-3-9-8 16,13 12-18-16,-10-15-9 15,9 2 0-15,-6-9-2 16</inkml:trace>
        </inkml:traceGroup>
        <inkml:traceGroup>
          <inkml:annotationXML>
            <emma:emma xmlns:emma="http://www.w3.org/2003/04/emma" version="1.0">
              <emma:interpretation id="{6801F446-B432-4EE4-A136-604FC8AEA667}" emma:medium="tactile" emma:mode="ink">
                <msink:context xmlns:msink="http://schemas.microsoft.com/ink/2010/main" type="inkWord" rotatedBoundingBox="8043,5866 8675,5854 8688,6513 8056,6526"/>
              </emma:interpretation>
            </emma:emma>
          </inkml:annotationXML>
          <inkml:trace contextRef="#ctx0" brushRef="#br2" timeOffset="2.40609E8">8049 6158 106 0,'20'-1'40'0,"-20"1"0"15,21 15-1-15,-22 5-37 0,-1 8 0 16,-4 9-1-16,-2 6 0 15,2 3-1-15,-3 1-2 16,12 3-1-16,-1-19-5 16,20 1-29-16,-2-19-1 15,11-7 0-15,-1-17-2 16</inkml:trace>
          <inkml:trace contextRef="#ctx0" brushRef="#br2" timeOffset="2.40609E8">8106 5868 112 0,'-24'-2'36'0,"10"10"-1"0,14-8-7 16,0 0-63-16,30 15 0 15,9-14-3-15,18 7 1 16</inkml:trace>
          <inkml:trace contextRef="#ctx0" brushRef="#br2" timeOffset="2.4061E8">8587 6068 108 0,'-35'28'39'0,"-7"-12"2"16,14 10-2-16,-5-10-33 16,15 3-2-16,11-4-1 15,15 0-1-15,10-3 0 16,12 3-1-16,6-2-1 0,3 4 1 15,0 0-1-15,-1-1 1 16,-8 1-1-16,-11 4 1 16,-15-2-1-16,-11 3 1 15,-10-3-1-15,-11 0-1 16,-4 0 0-16,-5-8-3 15,5 3-7-15,-8-13-26 16,14 4-3-16,1-13-1 16,11 2-1-16</inkml:trace>
        </inkml:traceGroup>
        <inkml:traceGroup>
          <inkml:annotationXML>
            <emma:emma xmlns:emma="http://www.w3.org/2003/04/emma" version="1.0">
              <emma:interpretation id="{EA6D7D68-079E-4346-A601-D2282E27EF19}" emma:medium="tactile" emma:mode="ink">
                <msink:context xmlns:msink="http://schemas.microsoft.com/ink/2010/main" type="inkWord" rotatedBoundingBox="9622,5658 13429,5582 13445,6411 9639,6487"/>
              </emma:interpretation>
            </emma:emma>
          </inkml:annotationXML>
          <inkml:trace contextRef="#ctx0" brushRef="#br2" timeOffset="2.4061E8">10203 5816 98 0,'-11'-15'35'15,"-13"3"3"-15,-4 15 0 16,-19 6-35-16,-3 12 1 16,-9 12 2-16,-2 10-4 15,-4 13 3-15,3 4 0 0,4 3-1 16,11 1-2-16,12-3 1 15,18-3-2-15,14-2-3 16,17-12-1-16,23-4-5 16,11-19-17-16,28 1-14 15,3-17 0-15,20 1 1 16,-7-17-2-16</inkml:trace>
          <inkml:trace contextRef="#ctx0" brushRef="#br2" timeOffset="2.40611E8">10474 6146 110 0,'-45'1'38'16,"4"19"2"-16,-10 0-2 0,5 12-32 16,0 4-2-16,6 3 0 15,8 0-2-15,9 0 0 16,11-3 0-16,13-7-1 15,14-8 0-15,11-6-1 16,11-12 1-16,8-8-1 16,7-11 0-16,1-6 0 15,3-9 1-15,-4-4-1 16,-3-5 0-16,-11-1 0 15,-6-1 0-15,-10 10 0 16,-6 1 1-16,-10 10-1 16,-8 12 0-16,2 9 0 15,-25 17 0-15,6 7 0 16,1 11 0-16,1 3-1 0,7 2-2 15,5-2-1-15,15-3-2 16,8-21-9-16,30 2-20 16,-1-26-5-16,19-6 1 15,2-21-1-15</inkml:trace>
          <inkml:trace contextRef="#ctx0" brushRef="#br2" timeOffset="2.40611E8">11241 5626 105 0,'-41'49'42'0,"-13"11"0"16,3 24-1-16,10 2-37 16,1 7 0-16,10-6-2 15,13-7-3-15,22-4-2 0,11-20-12 16,23 1-23-16,5-26-1 15,18-6 0-15,1-18-3 16</inkml:trace>
          <inkml:trace contextRef="#ctx0" brushRef="#br2" timeOffset="2.40611E8">11652 6063 113 0,'-29'-17'40'0,"-1"16"1"16,-13-4-1-16,6 12-35 15,-10 8 0-15,1 9-2 0,1 7 0 16,6 9-1-16,8 1-1 16,10 0 1-16,15-2-2 15,12-9-2-15,20-4-1 16,16-13-1-16,16-3-5 15,-1-21-15-15,19 3-15 16,-5-19-1-16,9 2 1 16,-13-13-2-16</inkml:trace>
          <inkml:trace contextRef="#ctx0" brushRef="#br2" timeOffset="2.40611E8">11921 6059 115 0,'-23'30'38'0,"-11"0"3"15,10 15-3-15,-8-2-34 0,14 5 0 16,3-3-3-16,9-4-1 15,12-5-2-15,4-11-1 16,15-2-10-16,-3-22-24 16,15-1-3-16,-8-19 1 15,12-3-1-15</inkml:trace>
          <inkml:trace contextRef="#ctx0" brushRef="#br2" timeOffset="2.40611E8">12030 5815 93 0,'0'0'32'15,"-14"12"-23"-15,9-2-8 16,8 12-33-16,5-11-1 0</inkml:trace>
          <inkml:trace contextRef="#ctx0" brushRef="#br2" timeOffset="2.40612E8">12289 6060 113 0,'-23'18'41'16,"5"12"0"-16,-8-8-1 15,11 1-33-15,-4 1-3 16,9 2 0-16,5-3-3 16,8-4 1-16,11-1 0 15,6-8-2-15,7-3 0 16,8-7 0-16,3-7 0 0,0-3-2 15,2-8 2-15,-6-3-1 16,-1-6 1-16,-3-4 0 16,-7-1 0-16,-1-1 0 15,-10 6 0-15,-2-1 1 16,-5 8-1-16,-4 8 0 15,-1 12 2-15,-12 10-2 16,5 10 0-16,-5 7 0 16,4 4-2-16,-1 6 1 15,6 1-2-15,4-2-1 16,13 1-7-16,-6-22-13 15,25 6-15-15,-9-19-1 16,20-1-1-16,-4-16 0 16</inkml:trace>
          <inkml:trace contextRef="#ctx0" brushRef="#br2" timeOffset="2.40612E8">12965 6004 88 0,'-19'-11'41'16,"3"24"0"-16,-15-2 0 15,9 21-11-15,-7-4-27 16,3 7 0-16,2 2-1 15,4 1-1-15,8-5 0 16,6-3-1-16,8-8 0 16,6-8 0-16,7-10 0 15,4-9-1-15,1-10 1 16,7-8-1-16,-3-10 0 0,3-2 1 15,-4-5 0-15,-2 1 0 16,-4 3 0-16,-2 5 0 16,-5 8 0-16,-1 9 1 15,-9 14-1-15,0 0 1 16,7 14-1-16,-5 6 1 15,3 4-1-15,2-2 1 16,4 1-1-16,4-6 1 16,6-7-1-16,5-7 2 15,5-10-2-15,5-8 0 16,3-7 0-16,2-4 0 15,1-5 0-15,-3 2 0 16,-2 2 0-16,-3 9 0 16,-10 11 0-16,-7 14 0 15,-11 17 0-15,-7 13 0 16,-8 12-2-16,-5 2-6 0,8 15-13 15,-18-15-13-15,14 1-8 16,-6-14 1-16,12-11-3 16</inkml:trace>
        </inkml:traceGroup>
        <inkml:traceGroup>
          <inkml:annotationXML>
            <emma:emma xmlns:emma="http://www.w3.org/2003/04/emma" version="1.0">
              <emma:interpretation id="{07D6FAA7-72ED-4A65-A2FA-E706F78219B8}" emma:medium="tactile" emma:mode="ink">
                <msink:context xmlns:msink="http://schemas.microsoft.com/ink/2010/main" type="inkWord" rotatedBoundingBox="14244,5497 19934,5384 19952,6307 14262,6421"/>
              </emma:interpretation>
            </emma:emma>
          </inkml:annotationXML>
          <inkml:trace contextRef="#ctx0" brushRef="#br2" timeOffset="2.40613E8">15074 5612 104 0,'-13'-33'37'16,"-1"14"0"-16,-19-8-4 16,-5 24-29-16,-18 12 0 15,-5 17 0-15,-16 12-1 0,-5 16 1 16,-7 11 0-16,1 9 0 15,4 1 0-15,12 0-2 16,16-3 1-16,16-11-1 16,26-6-1-16,29-14-2 15,26-9-1-15,21-14-2 16,25-9-1-16,10-10-1 15,17-6-1-15,1-14-2 16,12 5-3-16,-21-21-16 16,0 11-10-16,-21-10 3 15,-12 6-2-15,-20-5 2 16</inkml:trace>
          <inkml:trace contextRef="#ctx0" brushRef="#br2" timeOffset="2.40614E8">15309 5901 107 0,'-31'7'38'0,"-10"-2"2"15,7 15-2-15,-7 3-32 16,2 10-2-16,-5 4 0 15,1 11-1-15,2 0 0 16,3 2-1-16,9-2 0 16,6-4-1-16,11-6 0 15,13-8 0-15,12-14 0 16,16-10-1-16,15-13 0 15,8-9 0-15,10-12 1 16,-1-5-1-16,-1-9 0 16,-2-3-1-16,-10-1 1 15,-9 5 0-15,-12 6 0 16,-13 5 0-16,-10 10 0 0,-4 20-1 15,-16-5 1-15,0 17 0 16,-4 10 0-16,2 7 0 16,4 6 0-16,4 0 0 15,12-1 0-15,6-4 0 16,15-8 0-16,7-7 0 15,9-8 0-15,7-9 0 16,3-8 1-16,2-6-1 16,0-6 1-16,-1-2-1 15,-6-3 0-15,-3 4 1 16,-12 1-1-16,-5 6 0 15,-8 7 0-15,-16 9 2 16,1 13-2-16,-16 7 0 0,-6 13 0 16,-3 2 0-16,-1 7 0 15,-1 2-2-15,5-3 2 16,4-3 0-16,10-9 2 15,7-12-2-15,12-12 0 16,6-12 0-16,8-10 0 16,0-11 0-16,4-8 0 15,-2-5 0-15,-2-5 0 16,-5 1 0-16,-8 4 0 15,-3 9 0-15,-6 6 0 16,-3 6 0-16,2 8 0 16,-3 12 0-16,0 0 0 15,24 0 0-15,4 4-3 16,8-8-2-16,19 4-4 15,1-16-8-15,23 7-4 0,-11-25-5 16,21 8-10-16,-16-22-1 16,8-2-2-16,-17-11 0 15</inkml:trace>
          <inkml:trace contextRef="#ctx0" brushRef="#br2" timeOffset="2.40614E8">16678 5449 79 0,'-26'4'40'0,"5"22"-1"15,-13 4 1-15,13 20-13 16,-6 9-23-16,3 11 0 15,1 9-1-15,6 5 1 16,0 3-2-16,4-2 0 16,4-4 0-16,4-11 0 15,0-10-2-15,5-13 0 0,0-10 1 16,5-14-1-16,-5-23 0 15,18-1 0-15,-6-22 1 16,1-9-1-16,2-12 1 16,2-8-1-16,4-7 0 15,2-2 0-15,3 5-1 16,0 5 2-16,6 9-2 15,0 10 1-15,6 15 0 16,-1 10 0-16,3 14-1 16,-3 9 1-16,0 10 2 15,-5 9-4-15,-7 4 3 16,-9 3-1-16,-14 1 0 15,-11 4 0-15,-17-4 0 16,-14-1 0-16,-13-4-1 0,-10-8 1 16,-2-5-2-16,0-9 0 15,10-2-3-15,8-16-2 16,28 8-9-16,5-27-7 15,40 12-13-15,5-17-3 16,30 3-2-16,5-9 3 16</inkml:trace>
          <inkml:trace contextRef="#ctx0" brushRef="#br2" timeOffset="2.40615E8">17326 5924 114 0,'-31'0'40'0,"-1"15"1"0,-19-3-3 16,3 17-33-16,-2 5-1 15,4 8 0-15,4 1-1 16,13 4-1-16,9-1-1 16,16-5 0-16,11-7 1 15,12-9-2-15,11-12 0 16,9-10-2-16,3-13 1 15,5-9 0-15,-3-11 1 16,-6-7-1-16,-5-6 0 16,-7 0 1-16,-8-1-1 15,-8 4 1-15,-7 6 1 16,-4 6-1-16,-6 7 1 15,4 5-1-15,3 16 1 16,-4-11 0-16,4 11-1 0,21 4 1 16,0 0 1-1,8 3-2-15,3 0 0 0,3 2 0 16,2-1 0-16,-1 4 0 15,-3-3 0-15,-6 5 0 16,-5-1 0-16,-6 5 0 16,-10 1 0-16,-4 4 0 15,-10 3 0-15,-9 4 0 16,-1 1 0-16,-7 1 0 15,0 0 0-15,1-3 0 16,3-3 0-16,8-7 0 16,8-8 0-16,5-11 0 15,26-11 0-15,1-11 0 16,10-11 0-16,5-6 0 15,7-6 0-15,0-3 0 0,-3 1 0 16,-3 7 0-16,-8 6 0 16,-11 12 0-16,-9 13 0 15,-15 9 0-15,-2 18 0 16,-10 2 0-16,-1 13 0 15,-2-7-9-15,12 16-6 16,-9-20-4-16,27 11-3 16,-15-33-7-16,51 28-9 15,-3-25-2-15,19-2 0 16,5-4 6-16</inkml:trace>
          <inkml:trace contextRef="#ctx0" brushRef="#br2" timeOffset="2.40615E8">18475 6014 103 0,'-22'-10'38'15,"-12"0"2"-15,6 11-2 16,-14 2-32-16,1 10-1 0,-7 6-2 16,2 10 0-16,2-1 0 15,9 8 0-15,7-2-1 16,16-1 0-16,14-6 0 15,19-5 0-15,15-11-1 16,12-6 0-16,8-9 0 16,6-7 1-16,-1-9-2 15,0-3 0-15,-13-6 0 16,-6-1 0-16,-13-1 0 15,-11 2 0-15,-7 5 0 16,-12 4 0-16,-7 9 0 16,-6 6 0-16,-3 12-2 15,-3 6 2-15,3 9-1 16,2 2 0-16,7 5-1 15,12-6 0-15,11-1-2 0,8-12-1 16,21 3-8-16,1-28-5 16,23 10-6-16,-12-26-10 15,18 1-4-15,-14-15 0 16,8 1 0-16</inkml:trace>
          <inkml:trace contextRef="#ctx0" brushRef="#br2" timeOffset="2.40616E8">19153 5404 102 0,'-11'-3'39'15,"-18"16"1"-15,5 29-2 16,-14 9-35-16,5 14 1 16,-1 8-1-16,6 5 0 15,5 3-1-15,5-5-2 0,14-1-1 16,0-14-5-16,20 1-15 15,-12-21-18-15,12-6 0 16,-10-19-1-16,7-6 0 16</inkml:trace>
          <inkml:trace contextRef="#ctx0" brushRef="#br2" timeOffset="2.40616E8">18811 5858 115 0,'0'0'41'0,"-21"8"1"16,26 7-1-16,5-1-35 15,19-8-5-15,16-4 0 0,12-2-3 16,16 2-5-16,0-14-14 16,21 9-17-16,-11-8-2 15,10 5-1-15,-15-7-1 16</inkml:trace>
          <inkml:trace contextRef="#ctx0" brushRef="#br2" timeOffset="2.40616E8">19468 5927 115 0,'-38'21'42'0,"16"7"-1"16,5-16-1-16,31 0-37 16,9-9-1-16,17-4 0 15,10-8 0-15,4-4 0 0,6-4-3 16,-6-6 2-16,-9 0-2 15,-12-4 1-15,-13 3-2 16,-19 1 3-16,-19 5-3 16,-12 7 3-16,-18 7-1 15,-7 9 1-15,-6 11 1 16,-2 12-1-16,6 10 2 15,9 7-3-15,18 5 2 16,16 0-2-16,24-3 0 16,20-7 0-16,26 0-9 15,6-24-10-15,30 9-8 16,-14-28-14-16,15-1-1 15,-11-17-1-15,4-2 1 16</inkml:trace>
        </inkml:traceGroup>
      </inkml:traceGroup>
    </inkml:traceGroup>
    <inkml:traceGroup>
      <inkml:annotationXML>
        <emma:emma xmlns:emma="http://www.w3.org/2003/04/emma" version="1.0">
          <emma:interpretation id="{50121C79-C4C8-47FA-9AF8-F1A0BD043CEC}" emma:medium="tactile" emma:mode="ink">
            <msink:context xmlns:msink="http://schemas.microsoft.com/ink/2010/main" type="paragraph" rotatedBoundingBox="10309,7098 19023,6858 19059,8171 10345,8411" alignmentLevel="3"/>
          </emma:interpretation>
        </emma:emma>
      </inkml:annotationXML>
      <inkml:traceGroup>
        <inkml:annotationXML>
          <emma:emma xmlns:emma="http://www.w3.org/2003/04/emma" version="1.0">
            <emma:interpretation id="{CF8B6BF2-6758-496B-9FC0-6A52C284D2FB}" emma:medium="tactile" emma:mode="ink">
              <msink:context xmlns:msink="http://schemas.microsoft.com/ink/2010/main" type="line" rotatedBoundingBox="10309,7098 19023,6858 19059,8171 10345,8411"/>
            </emma:interpretation>
          </emma:emma>
        </inkml:annotationXML>
        <inkml:traceGroup>
          <inkml:annotationXML>
            <emma:emma xmlns:emma="http://www.w3.org/2003/04/emma" version="1.0">
              <emma:interpretation id="{F29EEBC1-29D8-4279-86A9-5E95EA58C777}" emma:medium="tactile" emma:mode="ink">
                <msink:context xmlns:msink="http://schemas.microsoft.com/ink/2010/main" type="inkWord" rotatedBoundingBox="10309,7098 13378,7013 13414,8290 10344,8374"/>
              </emma:interpretation>
            </emma:emma>
          </inkml:annotationXML>
          <inkml:trace contextRef="#ctx0" brushRef="#br2" timeOffset="2.40624E8">11398 7293 86 0,'13'-15'36'16,"-12"-5"1"-16,3 8 0 16,-18-6-30-16,1 8-1 15,-14-4-1-15,1 3 0 16,-12-1 0-16,-5 6 0 15,-12 1-1-15,-3 10 0 16,-10 8-2-16,-6 13-1 16,-10 17 1-16,-5 18-2 15,-6 18 2-15,-1 16-2 16,6 9 1-16,9 8-2 15,15-1 1-15,22-6 2 0,24-8-3 16,29-18 1-16,28-20-1 16,33-23-1-16,21-14-2 15,21-23-3-15,22-2-15 16,-10-30-16-16,16 2-1 15,-17-16-2-15,-3 1 0 16</inkml:trace>
          <inkml:trace contextRef="#ctx0" brushRef="#br2" timeOffset="2.40624E8">11827 7874 81 0,'-10'-22'37'0,"-1"4"-1"15,-10-6 1-15,0 9-31 16,-13-2 2-16,-3 11-2 16,-12 4 0-16,-2 11-1 0,-9 12-1 15,-3 13 0-15,-2 13-2 16,3 11 0-16,3 9 0 15,8 4-1-15,13-1 0 16,13-2-1-16,21-11 0 16,19-11 1-16,22-23 0 15,19-15-1-15,16-21 1 16,16-12-1-16,3-18 1 15,0-8 0-15,-6-4 0 16,-12 0 1-16,-15 5-1 16,-19 7 0-16,-12 10 0 15,-18 10 0-15,-9 23-1 16,-9-5 0-16,-10 20 0 15,1 12-1-15,-1 5 0 0,9 2-1 16,5 2 0-16,13-6-2 16,12-1-2-16,9-15-3 15,26 5-10-15,-6-28-12 16,21 7-9-16,-16-20 1 15,10 3-3-15</inkml:trace>
          <inkml:trace contextRef="#ctx0" brushRef="#br2" timeOffset="2.40625E8">12342 7143 108 0,'-22'5'40'0,"-2"-7"-1"16,13 3 0-16,1-9-34 15,10 8-2-15,27-19 0 0,4 7-1 16,10-5 0-16,7 4 0 15,2-1-1-15,-1 7 0 16,-6 3 0-16,-9 8 0 16,-13 9 0-16,-15 8 0 15,-19 10 0-15,-13 6-2 16,-15 7 1-16,-3 1 0 15,-4-2 0-15,4 0-1 16,8-6 1-16,14-8-1 16,17-10 1-16,22-13 0 15,22-8-1-15,13-11-1 16,15-5-3-16,2-15-2 15,17 11-16-15,-15-17-14 16,6 9-2-16,-15-10 0 0,-4 9-1 16</inkml:trace>
          <inkml:trace contextRef="#ctx0" brushRef="#br2" timeOffset="2.40625E8">13077 7022 110 0,'-13'26'39'0,"-7"-3"1"16,7 14-1-16,-8 8-34 15,6 1-3-15,-2 0 0 16,5 4-2-16,1 2 0 16,2-4-4-16,9-1-2 15,-5-15-9-15,18 0-23 16,-11-16-2-16,16-7 1 0,-9-16-2 15</inkml:trace>
          <inkml:trace contextRef="#ctx0" brushRef="#br2" timeOffset="2.40625E8">12934 7253 129 0,'-16'11'43'0,"21"7"-3"16,-5-18-1-16,32 13-37 15,9-9-3-15,9-10-5 16,18 11-19-16,-5-21-16 15,12 5 0-15,-13-10 0 16,9 4-2-16</inkml:trace>
        </inkml:traceGroup>
        <inkml:traceGroup>
          <inkml:annotationXML>
            <emma:emma xmlns:emma="http://www.w3.org/2003/04/emma" version="1.0">
              <emma:interpretation id="{4E460929-294F-40A2-AFCB-AE339477E002}" emma:medium="tactile" emma:mode="ink">
                <msink:context xmlns:msink="http://schemas.microsoft.com/ink/2010/main" type="inkWord" rotatedBoundingBox="14932,7080 19026,6967 19059,8171 14965,8283"/>
              </emma:interpretation>
            </emma:emma>
          </inkml:annotationXML>
          <inkml:trace contextRef="#ctx0" brushRef="#br1" timeOffset="2.40655E8">15827 7198 74 0,'2'-15'37'0,"-9"-8"-2"16,0 6 2-16,-16-10-28 15,6 11 0-15,-16-6-2 16,0 12-1-16,-14 2-1 16,-1 12 0-16,-14 11-2 15,-7 12 0-15,-9 12-1 16,-2 13-1-16,-3 8 0 15,5 10-1-15,7 4 1 16,8 5-2-16,16 0 1 16,16-2 0-16,29-7 0 15,23-4 1-15,25-9-1 16,24-9 0-16,22-10-2 15,16-14 0-15,20-4-5 16,0-21-17-16,15 1-14 16,-11-13-1-16,-4-1-1 0,-13-11 1 15</inkml:trace>
          <inkml:trace contextRef="#ctx0" brushRef="#br1" timeOffset="2.40655E8">16737 7165 106 0,'-35'1'39'0,"-14"-4"1"16,1 13-1-1,-12-2-34-15,2 12-2 0,-8 7 1 16,8 6-2-16,0 10 1 16,10 8-2-16,10 5 0 15,10 10-1-15,14 3 1 16,16 0 0-16,16 2-1 15,15-6 1-15,17-9 0 16,16-12-1-16,17-14 1 16,12-21 0-16,5-21 0 15,5-15-1-15,-6-17 1 16,-6-14-1-16,-14-8 1 15,-18-5-1-15,-22-3 0 16,-23 0-1-16,-22 3 0 16,-21 2 0-16,-18 9-2 15,-16 9 2-15,-12 16-2 0,-8 15 0 16,5 20-3-16,-4 2-17 15,22 31-16-15,3 9-1 16,25 10-1-16,16 3 0 16</inkml:trace>
          <inkml:trace contextRef="#ctx0" brushRef="#br1" timeOffset="2.40656E8">17291 7861 103 0,'-14'7'38'0,"27"-8"1"15,7-15-3-15,17 2-34 16,9-4 1-16,9 2-1 16,0-3 0-16,2 4-1 15,-5 1 0-15,-6 7 0 16,-14 5 0-16,-9 6-1 15,-14 8 0-15,-11 6 1 16,-11 8-1-16,-10 2 1 16,-7 6 0-16,-4-3 0 0,5 1-1 15,4-5 1-15,7-6 0 16,10-6-1-16,8-15 1 15,25 8 0-15,7-15-1 16,11-1 1-16,-1-2 0 16,0 2 0-16,-3 4-1 15,-9 6 2-15,-12 6-1 16,-15 13 1-16,-17 4-1 15,-14 9 0-15,-15 3 0 16,-4-2-1-16,-4 0 0 16,2-10-3-16,10 1-5 15,4-27-23-15,35 1-10 16,-8-26 0-16,33-3-1 16,6-16 0-16</inkml:trace>
          <inkml:trace contextRef="#ctx0" brushRef="#br1" timeOffset="2.40656E8">17929 7075 108 0,'-2'-11'38'16,"16"5"1"-16,0-10-1 15,13 5-35-15,-2-4-1 16,9 6 0-16,-3 0 1 15,-1 9 0-15,-7 3-1 16,-2 8-1-16,-9 8 1 16,-7 5-1-16,-9 7 0 0,-9 8 0 15,-10 4 0-15,-3 1 0 16,-1 0 1-16,-1-4-1 15,5-2 0-15,9-9-1 16,14-6 1-16,14-16-2 16,17-5-3-16,12-18-16 15,18 3-17-15,-4-12-5 16,14 3 1-16,-8-11-1 15</inkml:trace>
          <inkml:trace contextRef="#ctx0" brushRef="#br1" timeOffset="2.40656E8">18593 7169 119 0,'0'0'40'15,"-3"20"2"-15,3-20-2 16,37-1-38-16,3-4-1 15,9-2-4-15,17 8-18 16,-7-15-17-16,9 5-3 16,-8-8 0-16,2 4-2 15</inkml:trace>
        </inkml:traceGroup>
      </inkml:traceGroup>
    </inkml:traceGroup>
    <inkml:traceGroup>
      <inkml:annotationXML>
        <emma:emma xmlns:emma="http://www.w3.org/2003/04/emma" version="1.0">
          <emma:interpretation id="{93C4C83A-86A4-43CD-ACD0-A983BA7EE8E8}" emma:medium="tactile" emma:mode="ink">
            <msink:context xmlns:msink="http://schemas.microsoft.com/ink/2010/main" type="paragraph" rotatedBoundingBox="10914,8806 15484,8584 15538,9698 10968,9920" alignmentLevel="3"/>
          </emma:interpretation>
        </emma:emma>
      </inkml:annotationXML>
      <inkml:traceGroup>
        <inkml:annotationXML>
          <emma:emma xmlns:emma="http://www.w3.org/2003/04/emma" version="1.0">
            <emma:interpretation id="{F55134AD-6EEB-411E-BA03-43F7FFA3B4C6}" emma:medium="tactile" emma:mode="ink">
              <msink:context xmlns:msink="http://schemas.microsoft.com/ink/2010/main" type="inkBullet" rotatedBoundingBox="10914,8806 12500,8729 12551,9760 10964,9838"/>
            </emma:interpretation>
            <emma:one-of disjunction-type="recognition" id="oneOf0">
              <emma:interpretation id="interp0" emma:lang="en-NZ" emma:confidence="0">
                <emma:literal>↳</emma:literal>
              </emma:interpretation>
            </emma:one-of>
          </emma:emma>
        </inkml:annotationXML>
        <inkml:trace contextRef="#ctx0" brushRef="#br3" timeOffset="2.40667E8">11813 8983 74 0,'15'-22'37'0,"-16"-8"-2"16,1 5 3-16,-22-11-29 15,6 11-2-15,-17-5-3 16,0 8 0-16,-14 6-2 15,-5 11 0-15,-11 15 2 16,-6 17-1-16,-7 16 0 16,-4 18-1-16,-4 17 1 15,3 13-1-15,5 6 1 0,14 1-1 16,15-3 0-16,19-8 0 15,20-11-1-15,23-9 1 16,25-19-3-16,21-12 0 16,21-6-2-16,10-12-2 15,12-1-4-15,-3-14-1 16,10 6-5-16,-17-16-24 15,5-1 0-15,-12-14 0 16,-4-1 2-16</inkml:trace>
        <inkml:trace contextRef="#ctx0" brushRef="#br3" timeOffset="2.40667E8">12330 9364 86 0,'0'0'37'0,"-16"-21"0"15,4 14 0-15,-10-5-33 16,-2 10 1-16,-9 4-1 15,-4 14 1-15,-6 8-1 16,0 14 0-16,-4 3 0 16,6 9 1-16,4 0-2 15,9-1 0-15,11-6 0 16,14-9-1-16,15-15 0 15,17-15-1-15,15-13-2 16,14-12 0-16,7-10 0 16,1-5 0-16,-2-3 0 15,-6 1 0-15,-7 3 1 16,-16 7-1-16,-13 10 1 15,-22 18 1-15,0 0-1 0,-5 23 1 16,-12 10 0-16,-1 6 1 16,1 7-2-16,1 1 1 15,6 3-3-15,9-11-2 16,19 3-20-16,2-32-15 15,22-9-4-15,8-22 1 16,22-9-2-16</inkml:trace>
      </inkml:traceGroup>
      <inkml:traceGroup>
        <inkml:annotationXML>
          <emma:emma xmlns:emma="http://www.w3.org/2003/04/emma" version="1.0">
            <emma:interpretation id="{F71C7F20-9B20-46D5-8D10-671BD2200D03}" emma:medium="tactile" emma:mode="ink">
              <msink:context xmlns:msink="http://schemas.microsoft.com/ink/2010/main" type="line" rotatedBoundingBox="13239,8711 15485,8601 15538,9698 13293,9807"/>
            </emma:interpretation>
          </emma:emma>
        </inkml:annotationXML>
        <inkml:traceGroup>
          <inkml:annotationXML>
            <emma:emma xmlns:emma="http://www.w3.org/2003/04/emma" version="1.0">
              <emma:interpretation id="{7A523CD2-A2FF-4904-A361-2645ECB1451E}" emma:medium="tactile" emma:mode="ink">
                <msink:context xmlns:msink="http://schemas.microsoft.com/ink/2010/main" type="inkWord" rotatedBoundingBox="13239,8711 15485,8601 15538,9698 13293,9807"/>
              </emma:interpretation>
            </emma:emma>
          </inkml:annotationXML>
          <inkml:trace contextRef="#ctx0" brushRef="#br3" timeOffset="2.40668E8">13950 8825 85 0,'-14'-35'36'15,"1"8"1"-15,-20-6 1 0,3 13-32 16,-15 1-2-16,-2 14-1 16,-6 7 1-16,-1 20 0 15,-5 15 0-15,-2 18-1 16,0 18 1-16,3 17-2 15,9 11 2-15,4 6-2 16,14 2 2-16,12-9-2 16,18-9-1-16,19-14 0 15,25-20-2-15,21-21 0 16,24-20-3-16,12-25-2 15,24-4-23-15,-5-26-13 16,13-5 1-16,-9-18-1 16,2-1 2-16</inkml:trace>
          <inkml:trace contextRef="#ctx0" brushRef="#br3" timeOffset="2.40668E8">14592 8808 99 0,'-25'-15'39'0,"-12"-1"1"16,5 17-1-16,-11 9-35 15,5 12 0-15,-2 8 1 16,0 17-2-16,0 9 1 16,4 13-2-16,6 6 1 15,10 1-2-15,12-5-1 16,14 0 1-16,11-11 0 15,18-12-1-15,15-12 0 16,11-19 0-16,10-18 1 0,5-14-1 16,2-16 0-16,-6-15 0 15,-6-8 0-15,-14-11 0 16,-12-2 0-16,-13-4-2 15,-14 0 1-15,-19 2-2 16,-9 3-3-16,-11 2 2 16,-6 13-3-16,-6 7 0 15,3 25-12-15,-8 1-21 16,7 26 0-16,4 7 1 15,15 17 2-15</inkml:trace>
          <inkml:trace contextRef="#ctx0" brushRef="#br3" timeOffset="2.40668E8">15057 9206 102 0,'-37'13'40'0,"5"-14"0"15,32 1-1-15,-3-14-36 16,27-1-2-16,18-5 0 16,9 0 1-16,2 0-1 0,4 3 0 15,-4 4 0-15,-4 8 0 16,-10 4-1-16,-14 9 1 15,-21 9-1-15,-8 7 1 16,-13 5-1-16,-9 8 1 16,-6-1-1-16,1 1 1 15,2-4-1-15,7-2 0 16,12-7 0-16,12-8 1 15,15-7-1-15,16-8 0 16,10-2 1-16,8-1-1 16,-3 1 1-16,-1 1 0 15,-9 8 1-15,-10 6-1 16,-20 7 1-16,-15 8-1 15,-16 5 0-15,-18 3 1 0,-13 2-2 16,-10 1 0-16,0-5-2 16,-2-7-2-16,18 3-17 15,-5-23-18-15,21-2-4 16,5-17 1-16,23-9-1 15</inkml:trace>
        </inkml:traceGroup>
      </inkml:traceGroup>
    </inkml:traceGroup>
    <inkml:traceGroup>
      <inkml:annotationXML>
        <emma:emma xmlns:emma="http://www.w3.org/2003/04/emma" version="1.0">
          <emma:interpretation id="{DDE26558-F673-4E46-9845-BDD05E9D1AEE}" emma:medium="tactile" emma:mode="ink">
            <msink:context xmlns:msink="http://schemas.microsoft.com/ink/2010/main" type="paragraph" rotatedBoundingBox="496,10645 6776,10548 6796,11826 516,1192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22CB95C0-6726-4D72-9664-FF5CC5070484}" emma:medium="tactile" emma:mode="ink">
              <msink:context xmlns:msink="http://schemas.microsoft.com/ink/2010/main" type="line" rotatedBoundingBox="496,10645 6776,10548 6796,11826 516,11923"/>
            </emma:interpretation>
          </emma:emma>
        </inkml:annotationXML>
        <inkml:traceGroup>
          <inkml:annotationXML>
            <emma:emma xmlns:emma="http://www.w3.org/2003/04/emma" version="1.0">
              <emma:interpretation id="{4335EA87-F3E0-43AA-985F-CEE118A543CD}" emma:medium="tactile" emma:mode="ink">
                <msink:context xmlns:msink="http://schemas.microsoft.com/ink/2010/main" type="inkWord" rotatedBoundingBox="499,10809 2699,10775 2710,11526 510,11560"/>
              </emma:interpretation>
            </emma:emma>
          </inkml:annotationXML>
          <inkml:trace contextRef="#ctx0" brushRef="#br0" timeOffset="2.40683E8">589 10897 60 0,'4'-26'34'0,"4"5"0"16,-8 0 0-16,0 21-15 15,1-21-12-15,-1 21-1 16,0 0-1-16,-9 27-1 15,0-2 0-15,-2 13-2 16,-4 10-2-16,2 10 1 0,-1 11 0 16,4 5 0-16,1 8 0 15,4 0 0-15,6-5-1 16,4-11 1-16,11-12 0 15,5-17-2-15,10-23 1 16,7-22 0-16,4-23 0 16,4-16-1-16,5-14 1 15,-1-9-1-15,-1-2 2 16,-7 3 1-16,-9 9-1 15,-3 11 1-15,-9 15-2 16,-10 15 1-16,-11 19-1 16,3 20 1-16,-11 13-2 15,-1 14 0-15,1 10 1 16,3 5-1-16,8 3 1 0,7-4 0 15,7-9 2-15,7-12-1 16,10-18 1-16,4-14 0 16,5-19 0-16,-1-16 0 15,-1-12-1-15,-3-11-1 16,-8-10 2-16,-4-4-2 15,-7 0 0-15,-8 2-1 16,-2 8-2-16,-8 2-1 16,2 17-4-16,-10 1-4 15,15 23-26-15,-8 11 1 16,0 0-1-16,11 13-1 15</inkml:trace>
          <inkml:trace contextRef="#ctx0" brushRef="#br0" timeOffset="2.40683E8">1712 11186 89 0,'-23'27'36'0,"-17"0"1"15,7 13-8-15,-9-5-22 16,11 6-1-16,2-5-2 15,10 1-1-15,6-7 0 16,16-6-1-16,12-11-1 16,8-9 0-16,11-11 0 15,7-9-1-15,4-8-1 16,2-5 0-16,-4-5 1 0,-7-4-2 15,-9 2 1-15,-7-1-1 16,-11 7 1-16,-8 3 0 16,-6 6 1-16,-2 4 0 15,-3 6 0-15,10 11 1 16,-11-9 1-16,11 9-1 15,0 0 1-15,20 9-1 16,-3-3 1-16,3 3-1 16,2 2 0-16,2 2 0 15,-2 3 0-15,-1 3-1 16,-5 0 0-16,-3 4 1 15,-5 0-1-15,-6 3 0 16,-3-1 0-16,-5-2 0 16,2-3 0-16,-4-3 0 15,2-4 0-15,6-13 1 0,0 0-1 16,-5-21 0-16,11-4 1 15,4-10-1-15,4-4 0 16,4-6 0-16,-1-1 0 16,2 5 2-16,-3 7-2 15,-2 7 1-15,1 12-1 16,-1 8 0-16,-1 9-3 15,1 3 0-15,5 8-3 16,1-3-4-16,13 13-9 16,-6-15-19-16,15 10-1 15,-9-12-1-15,11 6 4 16</inkml:trace>
          <inkml:trace contextRef="#ctx0" brushRef="#br0" timeOffset="2.40684E8">2501 11216 69 0,'-25'3'38'0,"-9"-3"0"0,2 13 2 16,-13-5-19-16,6 11-14 15,1 3-2-15,4 5-1 16,6 0 0-16,12 2-1 16,9-7-1-16,14-8 0 15,14-12 0-15,11-12-1 16,11-13 0-16,8-15 0 15,5-13 1-15,3-10 1 16,-5-7-2-16,-4-4 2 16,-8 2-2-16,-9 6 1 15,-7 8-1-15,-11 10 3 16,-7 18-4-16,-8 28 0 0,-16 5 0 15,-3 30 0-15,-6 14-3 16,-1 11 1-16,4 8-2 16,4-1-2-16,12 5-5 15,0-24-13-15,29 5-10 16,-4-29-9-16,20-2 1 15,2-18-2-15</inkml:trace>
        </inkml:traceGroup>
        <inkml:traceGroup>
          <inkml:annotationXML>
            <emma:emma xmlns:emma="http://www.w3.org/2003/04/emma" version="1.0">
              <emma:interpretation id="{7078E974-CF89-47BE-B461-45DCFB62CDE3}" emma:medium="tactile" emma:mode="ink">
                <msink:context xmlns:msink="http://schemas.microsoft.com/ink/2010/main" type="inkWord" rotatedBoundingBox="3231,10603 6776,10548 6796,11826 3250,11880"/>
              </emma:interpretation>
            </emma:emma>
          </inkml:annotationXML>
          <inkml:trace contextRef="#ctx0" brushRef="#br0" timeOffset="2.40684E8">3308 10911 88 0,'0'-11'37'0,"0"11"1"16,0 0 0-16,6 17-31 15,-15 13-5-15,2 9-1 16,-7 8-1-16,2 9 0 0,-1 4 0 16,2 0-1-16,5-6 0 15,6-7-2-15,9-11-1 16,1-20-6-16,17-5-27 15,-3-20 0-15,8-7-1 16,-7-20 0-16</inkml:trace>
          <inkml:trace contextRef="#ctx0" brushRef="#br0" timeOffset="2.40684E8">3341 10917 105 0,'-12'2'39'0,"12"-2"1"15,0 0-2-15,16-8-34 16,13-1-2-16,14-6-2 15,7-2-1-15,8 0-3 0,-6-4-6 16,8 15-25-16,-21-2-5 16,-1 16 2-16,-19-1-3 15</inkml:trace>
          <inkml:trace contextRef="#ctx0" brushRef="#br0" timeOffset="2.40684E8">3310 11222 91 0,'-26'15'41'0,"15"-1"-1"15,11-14-1-15,19-12-36 16,13-10-1-16,16-5-1 16,10-1-3-16,-2-6-5 0,16 11-29 15,-18-6-2-15,0 15 0 16,-19 0-1-16</inkml:trace>
          <inkml:trace contextRef="#ctx0" brushRef="#br0" timeOffset="2.40685E8">3292 11473 99 0,'-30'22'40'16,"24"-4"1"-16,6-18-5 16,29-17-34-16,14-5-1 15,10-6-2-15,14-3-1 16,0-4-3-16,11 8-6 15,-12-9-27-15,11 15 0 0,-16-3-1 16,1 11-1-16</inkml:trace>
          <inkml:trace contextRef="#ctx0" brushRef="#br0" timeOffset="2.40685E8">4054 11199 82 0,'-23'-7'40'0,"1"11"-1"15,-12-4 0-15,0 11-32 16,-5 4 0-16,-2 13-3 15,1 4 0-15,2 5-1 16,7-1 0-16,5 1-1 16,10-5 0-16,14-9-1 15,12-13 0-15,16-13 0 0,11-12-1 16,15-10 1-16,3-3-1 15,5-8 0-15,-6 2 1 16,-2 2-1-16,-9 4 0 16,-9 8 0-16,-16 11 0 15,-18 9 0-15,-6 20 0 16,-15 12 0-16,-9 14 0 15,-10 13 0-15,-5 9 0 16,-2 7 1-16,3 2 0 16,3 0 1-16,10-11-2 15,9-11 0-15,13-14 0 16,14-17 0-16,10-19 1 15,15-16-1-15,7-14 0 16,7-14-2-16,5-11 1 0,3-9-1 16,0 0-4-16,-3-9-4 15,6 19-13-15,-19-16-12 16,8 21-5-16,-10-4-2 15,7 12 1-15</inkml:trace>
          <inkml:trace contextRef="#ctx0" brushRef="#br0" timeOffset="2.40685E8">4578 11149 98 0,'-10'13'40'15,"-9"-3"2"-15,6 9-1 0,-2 2-37 16,1 7 0-1,-1 1-1-15,1 3-1 0,2 1-1 16,7-2 0-16,1-4 0 16,8-4-1-16,5-7 0 15,6-7 0-15,5-10 0 16,9-7 0-16,0-9 0 15,5-6 0-15,1-4 0 16,1-5 0-16,-5 4 0 16,-4-3 0-16,-5 5 1 15,-3 6-2-15,-8 5 1 16,-11 15 0-16,0 0-1 15,0 0 0-15,-1 30 0 16,-6-5-2-16,4 9 0 0,0-3 0 16,9 6-2-16,2-11-2 15,16 6-8-15,-5-29-9 16,23 4-15-16,-5-17 2 15,15-4-3-15,-5-14 3 16</inkml:trace>
          <inkml:trace contextRef="#ctx0" brushRef="#br0" timeOffset="2.40686E8">5209 11171 92 0,'-23'6'40'16,"-15"3"2"-16,5 14-1 16,-12 0-36-16,7 10 1 15,1 1-2-15,8 2-1 16,4-1-1-16,15-2 0 15,8-6 0-15,12-9-2 0,12-9 1 16,11-11-1-16,8-10 1 16,7-9-1-16,-1-9 0 15,1-3 1-15,-5-2-1 16,-5 0 0-16,-10 5 0 15,-10 6 0-15,-7 8 0 16,-11 16 0-16,0 0 0 16,-17 12 0-16,5 5-1 15,0 7 1-15,4-1-1 16,4 0 0-16,11-3-2 15,7-13-1-15,15-6-2 16,6-21-8-16,22 5-8 16,-12-29-10-16,15 8-6 15,-5-21-3-15,4 3 3 0</inkml:trace>
          <inkml:trace contextRef="#ctx0" brushRef="#br0" timeOffset="2.40686E8">5778 10856 107 0,'-31'5'39'0,"11"27"2"15,-14 1-4-15,6 18-34 16,-2 6 0-16,7 6-3 15,2 2 0-15,5-3-4 16,10 1-1-16,0-15-6 16,16 8-19-16,-11-25-9 15,10-3-2-15,-9-28 1 16</inkml:trace>
          <inkml:trace contextRef="#ctx0" brushRef="#br0" timeOffset="2.40686E8">5470 11076 97 0,'0'0'41'0,"15"2"2"16,8 8-1-16,10-7-37 16,10 0-1-16,3-3-1 15,3-2-1-15,6-5 1 16,-7 0-1-16,0 0-1 15,-8 2 0-15,-6-2 0 16,-13 6 0-16,-7 6-1 16,-11 6 0-16,-7 6-1 15,-7 4 0-15,-6 8 0 16,2 1-1-16,-4 6-2 15,3-4-1-15,8 1-2 0,-2-16-8 16,23 11-13-16,-13-28-12 16,26 7-1-16,-6-22 0 15,10-6 1-15</inkml:trace>
          <inkml:trace contextRef="#ctx0" brushRef="#br0" timeOffset="2.40687E8">6208 10991 85 0,'-18'24'39'0,"-8"-7"1"16,9 7 0-16,-8-3-21 15,12 5-17-15,2-1 1 16,7 0-3-16,5 2 1 15,7 2 0-15,7-4-1 16,6-3 0-16,7-5-1 0,2-9 1 16,3-7 0-16,-3-8 0 15,-2-9 0-15,-1-7 0 16,-6-4 0-16,-3-7-1 15,-7 0 1-15,-4-1 0 16,-5 5-1-16,-6 2 2 16,-3 9-1-16,-8 9 1 15,-5 8 0-15,0 8 0 16,-2 7 1-16,1 3-2 15,3 3 1-15,8 1-1 16,5-3 1-16,13-6-1 16,8-7 0-16,11-6 0 15,6-6 1-15,9-6 2 0,2-2-2 16,-1-4 1-16,-2 1-1 15,-3 5 2-15,-10 7-1 16,-5 7 0-16,-10 6-1 16,-11 10-2-16,-2 7 1 15,-7 7-1-15,-6 6 0 16,-3 2 0-16,0 1 0 16,-3-1 0-16,5-5 1 15,-1-1 0-15,6-11 0 16,5-8 0-16,4-13-1 15,14-9 2-15,4-12-1 16,1-5 0-16,5-8 1 16,2-3-1-16,0 0 0 15,-1 5 0-15,-4 7 0 0,-6 3 0 16,-1 9 1-16,-4 7-1 15,-10 6 0-15,13 7 0 16,-9 6 0-16,-1 4 0 16,1 5 0-16,-2 4 0 15,-1 2 0-15,0 1-3 16,2 2-1-16,-3-9-7 15,10 8-7-15,-10-30-5 16,19 20-7-16,-14-31-10 16,15-5-4-16,-6-15 3 15</inkml:trace>
          <inkml:trace contextRef="#ctx0" brushRef="#br0" timeOffset="2.40687E8">6238 10557 117 0,'-70'24'43'0,"3"-6"-1"15,15 1-6-15,22 2-58 16,10-22-17-16,20 1-4 16,10 3 1-16,10 1-2 15</inkml:trace>
        </inkml:traceGroup>
      </inkml:traceGroup>
    </inkml:traceGroup>
    <inkml:traceGroup>
      <inkml:annotationXML>
        <emma:emma xmlns:emma="http://www.w3.org/2003/04/emma" version="1.0">
          <emma:interpretation id="{A13D4BE7-2C49-4125-A0AB-F4B93734B214}" emma:medium="tactile" emma:mode="ink">
            <msink:context xmlns:msink="http://schemas.microsoft.com/ink/2010/main" type="paragraph" rotatedBoundingBox="309,11752 25354,10608 25450,12708 405,1385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2F322F21-AF63-4EC8-B0E8-B3410A391BA9}" emma:medium="tactile" emma:mode="ink">
              <msink:context xmlns:msink="http://schemas.microsoft.com/ink/2010/main" type="line" rotatedBoundingBox="309,11752 25354,10608 25426,12190 381,13335"/>
            </emma:interpretation>
          </emma:emma>
        </inkml:annotationXML>
        <inkml:traceGroup>
          <inkml:annotationXML>
            <emma:emma xmlns:emma="http://www.w3.org/2003/04/emma" version="1.0">
              <emma:interpretation id="{DA45CC91-7163-4D7E-BA2F-CA9D1C7AC53D}" emma:medium="tactile" emma:mode="ink">
                <msink:context xmlns:msink="http://schemas.microsoft.com/ink/2010/main" type="inkWord" rotatedBoundingBox="314,11857 5905,11602 5972,13079 381,13335"/>
              </emma:interpretation>
            </emma:emma>
          </inkml:annotationXML>
          <inkml:trace contextRef="#ctx0" brushRef="#br0" timeOffset="2.40689E8">407 12088 51 0,'2'-15'34'15,"-2"15"1"-15,0 0-1 16,10 20-25-16,-12 4 0 15,6 20-1-15,-7 3-2 16,5 14-1-16,-5 3-1 16,0 7-1-16,-1 1-1 15,-1-5-2-15,-1-3 0 16,-1-7-3-16,4-8-1 0,-6-15-8 15,17-1-24-15,-11-22 0 16,3-11-1-16,13-6 2 16</inkml:trace>
          <inkml:trace contextRef="#ctx0" brushRef="#br0" timeOffset="2.40689E8">397 12550 85 0,'-8'-22'38'16,"-12"-4"0"-16,10 20-2 16,-6-5-29-16,16 11-2 15,0 0-2-15,18-14 0 16,6 5-2-16,10-7-1 15,15-5-3-15,3-11-4 0,16 5-12 16,-5-18-20 0,6 4 1-16,-12-10-2 0,6 8 1 15</inkml:trace>
          <inkml:trace contextRef="#ctx0" brushRef="#br0" timeOffset="2.40689E8">793 12013 92 0,'-38'49'39'16,"12"17"0"-16,-6-6-7 15,11 11-28-15,3-1 0 16,10 0-3-16,4-5-1 16,9-8-1-16,11-8-3 15,-1-13-5-15,23 2-27 16,-9-18-2-16,17-1 0 0,-11-17-1 15</inkml:trace>
          <inkml:trace contextRef="#ctx0" brushRef="#br0" timeOffset="2.4069E8">1060 12389 80 0,'-6'-11'39'16,"-10"-4"-2"-16,16 15 1 16,-29 15-32-16,18 6 0 15,-3 7-3-15,10 9 0 16,-3 0-1-16,7 4 0 15,6-8 0-15,9-5 0 16,9-9 0-16,4-11-2 16,5-14 2-16,4-14-2 0,5-10 1 15,1-7-1-15,-5-6 1 16,-1-2-1-16,-7-1-1 15,-6 7 0-15,-6 11-1 16,-6 12 0-16,-12 16 1 16,1 22 1-16,-8 20-1 15,-7 18 1-15,-1 18 1 16,-5 14 0-16,2 11 1 15,-2 3-1-15,1-2 0 16,2-6 0-16,0-13-1 16,4-11 2-16,-2-20-1 15,3-15 0-15,-2-19-1 16,3-17 1-16,-4-14 0 15,2-18-1-15,-1-12 1 0,0-15-1 16,5-10 0-16,3-6-1 16,7-3 1-16,7-1-3 15,7 4 1-15,9 2-2 16,10 12-4-16,0-5-9 15,22 26-15-15,-14-8-7 16,16 17 0-16,-8-6-2 16</inkml:trace>
          <inkml:trace contextRef="#ctx0" brushRef="#br0" timeOffset="2.40691E8">1887 12400 85 0,'0'0'39'0,"-19"-18"-1"15,4 17 2-15,-13-1-35 16,-4 9-1-16,-8 7-1 16,-1 12 0-16,-4 9-1 15,2 5 0-15,3 5 0 16,8 0 0-16,11-6 0 15,14-4-1-15,15-15 0 16,17-17 0-16,15-18-1 16,13-16 1-16,10-14 0 15,4-13 0-15,1-10-1 16,-1-6 0-16,-8-2 0 15,-12 4 0-15,-9 8 0 0,-12 11-1 16,-15 18 1-16,-6 16 0 16,-5 19-1-16,-22 21 2 15,0 18-1-15,1 15 0 16,-2 11 0-16,3 7 1 15,6 1-2-15,7-5-2 16,11-8 0-16,11-13-2 16,12-11-3-16,0-25-9 15,22 0-7-15,-12-28-13 16,15 1-1-16,-11-20 0 15,5 8 27-15,-11-10 8 16,-10 2 6-16,-3 13 10 16,-22-8 8-16,0 31 14 15,-3-16 1-15,-4 26 3 16,-15-2-26-16,7 20-6 0,-4 1-3 15,3 6-2-15,1 3 1 16,6 0-1-16,-2-3 0 16,6-2-1-16,-1-8 1 15,6-6-2-15,0-19 2 16,0 0-2-16,17 0 1 15,-4-19-1-15,2-9 0 16,4-6 1-16,-2-5-1 16,3-5-1-16,-1 0 1 15,1 1 0-15,-4 4-1 16,0 6 1-16,-1 5 0 15,3 7-1-15,-2 9 1 16,6 2 0-16,-2 7 0 16,1 4 0-16,5 2 0 0,0 3 1 15,4-1-1-15,-2-3 0 16,-2 0 1-16,0 0-1 15,-4-4 0-15,-4 1 0 16,-5 0 1-16,-1 1-1 16,-12 0 1-16,0 0-1 15,-7 23 1-15,-5-5 0 16,-5 6 0-16,-2 3 1 15,1 8-2-15,1 4 2 16,5 4-2-16,5-3 1 16,8-3 0-16,9-3 0 15,9-10-1-15,6-9 0 16,8-12 0-16,2-13 0 15,2-14 0-15,-1-9 0 0,-2-7 0 16,-6-8-1-16,-6-2 0 16,-9 0-2-16,-9 4-1 15,-7 5-1-15,-7 14-3 16,-15 4-4-16,4 28-6 15,-16-11-2-15,18 28-6 16,-17-12-7-16,15 16-6 16,-1-6 2-16,15 1 1 15</inkml:trace>
          <inkml:trace contextRef="#ctx0" brushRef="#br0" timeOffset="2.40691E8">3453 12284 61 0,'3'-15'37'0,"-3"15"-1"16,-11-12 2-16,-2 16-28 0,-14 0-4 15,0 12 1-15,-10 0-2 16,-1 12 0-16,-3 1 0 15,7 6 0-15,3 0-2 16,5 4 1-16,11-4-3 16,15-3 0-16,15-4-1 15,16-11-1-15,14-10-2 16,6-15-2-16,18-6-4 15,0-30-14-15,16 2-15 16,-8-21 0-16,5 0-1 16,-13-14 0-16</inkml:trace>
          <inkml:trace contextRef="#ctx0" brushRef="#br0" timeOffset="2.40691E8">3844 11812 69 0,'-34'31'41'0,"8"25"-2"15,-7 3 1-15,8 20-14 16,-1-7-22-16,7 4-3 15,5-3 2-15,4-4 0 16,5-9-2-16,6-9 2 16,4-12-2-16,5-10 0 15,2-14 0-15,3-12 0 16,1-13 0-16,3-6-1 15,-1-10 1-15,2-4-1 16,-4 4 1-16,-1-2-2 16,-1 8 1-16,-2 7 0 0,-12 13 0 15,11 8 0-15,-6 11-1 16,-5 9-1-16,6 9-1 15,-2-3-2-15,11 4-2 16,0-19-9-16,25 8-8 16,-9-32-14-16,22-5-1 15,0-28-2-15,13-10 2 16</inkml:trace>
          <inkml:trace contextRef="#ctx0" brushRef="#br0" timeOffset="2.40692E8">4440 11669 106 0,'-27'32'43'0,"-12"13"-1"0,6 23-2 16,-6 5-37-16,9 11-2 16,4 1 0-16,9 3-2 15,10-3-2-15,7-12-3 16,14 1-5-16,1-28-10 15,20 1-19-15,-7-25 1 16,14-7-4-16,-6-22 2 16</inkml:trace>
          <inkml:trace contextRef="#ctx0" brushRef="#br0" timeOffset="2.40692E8">4624 12220 100 0,'-31'-1'40'0,"11"23"2"15,-12-5-3-15,3 16-35 16,1 5 0-16,7 3-2 0,5 0-1 15,9 0 1-15,7-4-1 16,14-9-1-16,8-8 0 16,8-10 1-16,7-11-2 15,6-10 1-15,8-11 0 16,-3-12-2-16,-2-8 1 15,-9-4-1-15,-10-5 0 16,-10 1-1-16,-10 2 1 16,-12 5 0-16,-10 9 1 15,-7 8 0-15,-2 12 1 16,0 11 1-16,4 7 0 15,6 10 0-15,8 6 0 16,9 4 1-16,8-1-1 16,10 1 1-16,5-4-1 0,6-4 0 15,1-1 0-15,2-7 0 16,-4-2 0-16,-3 1 0 15,-5 0-1-15,-4 6 1 16,-9 2-1-16,-8 5 1 16,-4 7-1-16,-5 4 0 15,-2 2 0-15,-3 0 1 16,0-2-1-16,0-5 0 15,3-5 0-15,3-11 1 16,6-10 0-16,6-10-1 16,3-10 1-16,6-7 0 15,2-7 0-15,7-6-1 16,1-3 0-16,-1 2 0 0,1 4-2 15,-4 3-1-15,3 9-2 16,-7-4-6-16,13 21-6 16,-13-14-4-16,22 20-8 15,-14-20-7-15,18 13-5 16,-7-10 2-16,9 8 2 15</inkml:trace>
          <inkml:trace contextRef="#ctx0" brushRef="#br0" timeOffset="2.40692E8">5446 12140 96 0,'-9'40'40'0,"-20"-4"1"16,8 17 0-16,-17 7-38 15,13-4 0-15,5-3-2 16,4-5-4-16,9-6-1 16,2-17-5-16,23-1-10 0,-18-24-16 15,30-5 21-15,-15-21 7 16,3-8 3-16,-4-10 4 15,-6-13 3-15,-3-3 3 16,-18-15 10-16,9 15 16 16,-23-8-19-16,6 14-8 15,-4 8-2-15,-2 10-3 16,4 16-5-16,-5 2-19 15,28 18-12-15,-20 6-3 16,25 6-1-16,5-5 0 16</inkml:trace>
          <inkml:trace contextRef="#ctx0" brushRef="#br0" timeOffset="2.40693E8">5927 12153 70 0,'-19'-1'39'16,"3"5"1"-16,-14-5 1 0,5 8-28 15,-15 1-5-15,7 11-1 16,-10 4-1-16,5 9-1 16,0 2-2-16,9 6 0 15,7-1-1-15,11-1 0 16,12-4-3-16,11-11-1 15,16-7-3-15,3-23-8 16,26 7-10-16,-14-28-11 16,20 1-7-16,-6-17-3 15,6-2 2-15</inkml:trace>
        </inkml:traceGroup>
        <inkml:traceGroup>
          <inkml:annotationXML>
            <emma:emma xmlns:emma="http://www.w3.org/2003/04/emma" version="1.0">
              <emma:interpretation id="{30187C7B-9697-45D0-B3D0-64446DC05917}" emma:medium="tactile" emma:mode="ink">
                <msink:context xmlns:msink="http://schemas.microsoft.com/ink/2010/main" type="inkWord" rotatedBoundingBox="6331,11791 7960,11716 7992,12415 6363,12489"/>
              </emma:interpretation>
            </emma:emma>
          </inkml:annotationXML>
          <inkml:trace contextRef="#ctx0" brushRef="#br0" timeOffset="2.40694E8">6517 11857 72 0,'-13'22'37'16,"2"-6"0"-16,2 13 1 15,-9 6-35-15,5 13 1 16,-4 8-1-16,1 9 0 16,-3 0 0-16,6 1-1 15,1-7 0-15,3-6 0 16,2-15 1-16,9-11 0 15,-2-27-1-15,16 0 0 16,-2-27 1-16,4-12-1 16,1-11 0-16,5-10 0 15,-1-8 0-15,-2-3-1 16,1-2 1-16,-3 2 0 0,-1 9-1 15,-3 13 0-15,-2 7 0 16,-5 14 2-16,0 11-3 16,-8 17 2-16,11 18-1 15,-9 13-2-15,3 13 1 16,-2 11 0-16,2 10 0 15,1 7-2-15,0 3 2 16,5-3-4-16,3-2 1 16,-3-11 0-16,8-3-5 15,-9-25-7-15,18 4-13 16,-28-35-11-16,22 10 0 15,-20-26-2-15,3-2 3 16</inkml:trace>
          <inkml:trace contextRef="#ctx0" brushRef="#br0" timeOffset="2.40694E8">6544 12133 95 0,'-14'0'40'16,"1"-4"0"-16,13 4 0 16,0 0-37-16,31 1-2 15,3-7-1-15,11-2-2 16,9 2-2-16,3-7-6 15,18 13-28-15,-17-6 0 16,6 12-2-16,-12-8-1 16</inkml:trace>
          <inkml:trace contextRef="#ctx0" brushRef="#br0" timeOffset="2.40694E8">7186 11996 85 0,'-22'13'39'0,"-9"-2"0"16,1 22-3-16,-11-7-28 16,7 13-2-16,-3-1-2 15,8 6 0-15,6-2-2 16,11-4-1-16,11-6-1 15,11-8 0-15,17-10-1 16,9-14-3-16,17-7-3 16,-2-20-8-16,16 4-24 0,-10-16 1 15,2 5-3-15,-11-8 2 16</inkml:trace>
          <inkml:trace contextRef="#ctx0" brushRef="#br0" timeOffset="2.40695E8">7405 12109 87 0,'-18'20'39'0,"5"11"1"16,-5-6 1-16,12 6-35 15,-6-3-2-15,5-3-1 16,4-1-1-16,3-7-1 16,4-4-3-16,-4-13-4 15,27 2-19-15,-17-21-14 16,14 1-1-16,-9-16-1 15,9 0 1-15</inkml:trace>
          <inkml:trace contextRef="#ctx0" brushRef="#br0" timeOffset="2.40695E8">7346 11775 92 0,'-23'-8'40'0,"-2"3"-1"16,11 13 0-16,9 6-43 16,5-14-21-16,14 23-14 15,6-9-1-15,17 7 1 16,1-5-1-16</inkml:trace>
          <inkml:trace contextRef="#ctx0" brushRef="#br0" timeOffset="2.40695E8">7786 12025 74 0,'7'14'39'0,"-20"-6"0"0,0 7 1 15,-17-9-31-15,3 11-3 16,-4 3 0-16,2 7-1 16,0 1-1-16,6 4-1 15,4-3 1-15,11-1-2 16,7-12 0-16,12-8 0 15,7-14 0-15,10-15 0 16,6-12-1-16,7-15 0 16,3-4-1-16,-1-8 1 15,0-3-1-15,-4 5 2 16,-4 3-2-16,-7 13 2 15,-8 9-1-15,-10 18 1 16,-10 15-2-16,-4 18 0 16,-11 19 0-16,-3 13-2 0,-6 14 0 15,1 3-3-15,8 9-1 16,-3-20-11-16,27 11-6 15,-11-31-9-15,27 0-9 16,-2-25-2-16,18-6 0 16</inkml:trace>
        </inkml:traceGroup>
        <inkml:traceGroup>
          <inkml:annotationXML>
            <emma:emma xmlns:emma="http://www.w3.org/2003/04/emma" version="1.0">
              <emma:interpretation id="{248EB99B-78AE-4B9C-A743-5C222798C4C0}" emma:medium="tactile" emma:mode="ink">
                <msink:context xmlns:msink="http://schemas.microsoft.com/ink/2010/main" type="inkWord" rotatedBoundingBox="8317,11387 11790,11228 11834,12192 8361,12351"/>
              </emma:interpretation>
            </emma:emma>
          </inkml:annotationXML>
          <inkml:trace contextRef="#ctx0" brushRef="#br0" timeOffset="2.40695E8">8340 11879 80 0,'12'-5'40'0,"-2"14"-1"15,-10-9 2-15,13 32-37 16,-13-4-1-16,5 10 0 16,-7 7-2-16,1 8 0 0,-2 3-1 15,-1-2-3 1,7 1-3-16,-10-20-13 0,15 4-20 15,-6-19 0-15,11-8-1 16,-13-12 0-16</inkml:trace>
          <inkml:trace contextRef="#ctx0" brushRef="#br0" timeOffset="2.40696E8">8390 12113 96 0,'-15'-22'42'16,"15"22"2"-16,-14-22-2 16,14 22-36-16,19-12-3 15,4 7-2-15,12 2-4 16,2-13-12-16,22 15-17 15,-8-15-9-15,10 8-2 16,-7-10-1-16</inkml:trace>
          <inkml:trace contextRef="#ctx0" brushRef="#br0" timeOffset="2.40696E8">9494 11412 62 0,'-5'-12'38'15,"-19"9"-1"-15,-4 20 2 16,-25 5-30-16,2 19 0 0,-19 2-1 16,8 18 1-16,-9-1-3 15,8 9-2-15,5-5-1 16,12-1-1-16,15-5 0 15,13-6-3-15,20-5 1 16,14-11-5-16,21-8 1 16,11-14-3-16,24 6-14 15,-4-24-18-15,15 1-1 16,-2-14 0-16,2-2 1 15</inkml:trace>
          <inkml:trace contextRef="#ctx0" brushRef="#br0" timeOffset="2.40697E8">9579 11815 92 0,'-32'2'39'0,"7"17"1"16,-9-2-2-16,2 12-35 16,-2 3 1-16,5 6-3 15,3 4 2-15,5-1-3 16,6-4 2-16,9-2 0 15,6-10 0-15,13-7-1 16,6-13 0-16,9-12 0 16,8-9 0-16,3-11 0 15,0-7 0-15,0-6 0 16,-4-4-1-16,-6 4 4 15,-8 0-4-15,-8 7 3 16,-4 6-2-16,-8 12 1 0,-1 15-2 16,-13-1 0-16,3 17 0 15,-2 8-2-15,-1 9 2 16,3 4-4-16,5 6 2 15,3-8-3-15,9 2-1 16,3-21-9-16,26 3-11 16,-10-27-13-16,20-6-1 15,1-28-1-15,15-5 0 16</inkml:trace>
          <inkml:trace contextRef="#ctx0" brushRef="#br0" timeOffset="2.40697E8">10179 11302 96 0,'-35'3'41'0,"8"42"0"15,-12 13 0-15,3 18-34 16,-6 12-3-16,10 5-2 16,5 3-2-16,14-5-1 15,15-9-3-15,10-17-7 16,27 0-18-16,-6-28-14 15,20-5 2-15,-2-19-1 16</inkml:trace>
          <inkml:trace contextRef="#ctx0" brushRef="#br0" timeOffset="2.40697E8">10431 11858 92 0,'-24'-20'41'0,"1"12"3"15,-11-3-2-15,-1 13-34 0,2 3-2 16,0 10-2-16,1 4-2 15,5 8-1-15,3 6 1 16,8 2-4-16,9 3 3 16,7-5-4-16,8 1 3 15,11-8-3-15,9-2-1 16,2-19-8-16,20 6-14 15,-13-23-15-15,15-2 0 16,-6-15-2-16,6 0 2 16</inkml:trace>
          <inkml:trace contextRef="#ctx0" brushRef="#br0" timeOffset="2.40697E8">10627 11787 102 0,'-28'-3'42'0,"12"19"-1"16,-12 1 1-16,15 13-40 15,-9 6 2-15,5 9-3 16,0 4 1-16,5 4-3 15,5-1 1-15,8-3-1 16,8-5-1-16,5-14-3 16,13-4-6-16,-5-31-14 15,21 0-16-15,-8-24 0 16,7-5 0-16,-7-16 1 15</inkml:trace>
          <inkml:trace contextRef="#ctx0" brushRef="#br0" timeOffset="2.40697E8">10725 11634 94 0,'-23'-15'39'0,"-3"4"0"15,8 16-1-15,2 2-38 16,16-7-5-16,3 24-24 16,-3-24-11-16,28 21 2 15,-9-14-3-15</inkml:trace>
          <inkml:trace contextRef="#ctx0" brushRef="#br0" timeOffset="2.40698E8">10857 11809 91 0,'-10'22'41'16,"3"7"-2"-16,-8-8 3 15,10 8-36-15,-7-10 0 16,7 4-1-16,-1-1-1 0,6-2-1 16,4-3-1-1,3-2 0-15,4-3-2 0,5-5 1 16,3-5-1-16,3-6 1 15,1-5-2-15,4-7 1 16,-1-3 0-16,-1-5 1 16,-2-3-1-16,-3-1-1 15,-4 4 1-15,-3 0 1 16,-1 6-1-16,-8 7-1 15,-4 11 1-15,0 0 0 16,-4 15-1-16,-3 4 1 16,-2 10-1-16,2 1-1 15,-2 5 0-15,3-3-1 16,6 0-1-16,4-11-2 0,13 2-7 15,-17-23-7-15,43 4-10 16,-20-19-9-16,19 0-2 16,-10-14 3-16</inkml:trace>
          <inkml:trace contextRef="#ctx0" brushRef="#br0" timeOffset="2.40698E8">11338 11866 91 0,'-3'-16'40'16,"3"16"1"-16,-14-9-1 16,3 14-33-16,-6 5-2 15,3 7-1-15,-6 4-2 16,4 6 1-16,1 0-1 15,5 0 0-15,0-2-1 16,6-1 0-16,4-8-1 16,0-16 1-16,13 10-1 15,0-17 1-15,2-6-1 0,5-9 0 16,0-2 0-16,0-5 0 15,-2 0 0-15,1 0 0 16,-3 6 0-16,-3 5 0 16,-8 5 0-16,-5 13 1 15,0 0-1-15,12 2 0 16,-11 10 0-16,-1 5 0 15,4 0 0-15,1 2 1 16,3-2-1-16,6-2 1 16,3-3-1-16,1-7 1 15,5-7 0-15,4-6 0 16,4-6-1-16,4-6 1 15,4-5 0-15,3-4 2 16,-5 3-3-16,-2 0 3 0,-3 7-3 16,-6 12 0-16,-10 8 0 15,-11 8 0-15,-10 13 0 16,-4 4 0-16,-5 4-4 15,0-1-2-15,5 5-2 16,-6-19-10-16,19 9-2 16,-4-24-3-16,19 4-9 15,-11-21-7-15,20-1-4 16,-2-10 2-16</inkml:trace>
        </inkml:traceGroup>
        <inkml:traceGroup>
          <inkml:annotationXML>
            <emma:emma xmlns:emma="http://www.w3.org/2003/04/emma" version="1.0">
              <emma:interpretation id="{AFEFA477-2AAF-493E-B4F3-AB25C2C41636}" emma:medium="tactile" emma:mode="ink">
                <msink:context xmlns:msink="http://schemas.microsoft.com/ink/2010/main" type="inkWord" rotatedBoundingBox="12105,11324 16027,11144 16065,11975 12143,12154"/>
              </emma:interpretation>
            </emma:emma>
          </inkml:annotationXML>
          <inkml:trace contextRef="#ctx0" brushRef="#br0" timeOffset="2.40699E8">12696 11393 72 0,'4'-23'38'0,"1"9"0"16,-14-4 0-16,-4 9-32 16,-8-2 0-16,-4 11 0 15,-14 2-1-15,-1 16 1 16,-14 6-1-16,-1 13 0 15,-6 8 0-15,2 11 1 16,1 7-2-16,4 5-2 16,10 0 1-16,14-3-3 15,15-7 1-15,18-8-2 0,22-9-1 16,13-14-3-16,20-11 1 15,12-14-1-15,11-5 0 16,3-13-3-16,11 1-7 16,-18-19-8-16,7 13-11 15,-20-9-5-15,-13 7 0 16,-16-2 3-16</inkml:trace>
          <inkml:trace contextRef="#ctx0" brushRef="#br0" timeOffset="2.407E8">12858 11732 88 0,'0'0'37'0,"-13"-4"3"15,13 4-1-15,-24 0-32 16,10 8-1-16,-9 1-1 0,-3 10-2 16,-7 3 1-16,-3 9-2 15,-2 4 1-15,2 3-3 16,2-1 3-16,10-1-4 15,10-7 3-15,10-6-1 16,14-8-1-16,12-12 0 16,11-11 0-16,11-8 0 15,7-7 0-15,-1-6 0 16,0-2 0-16,-5 1-1 15,-8 0 1-15,-9 6 2 16,-12 2-2-16,-11 11 2 16,-5 11-1-16,-15-2-1 15,0 11 0-15,-4 7 0 16,3 4 0-16,-1 4-2 15,8 2 2-15,8-3-2 0,14-5 2 16,8-2 0-16,9-9 0 16,9-6 0-16,8-8 1 15,3-4-1-15,-2-4 0 16,0-1 0-16,-10 1 0 15,-4 0 0-15,-11 4 1 16,-5 5-1-16,-18 6 0 16,0 0 0-16,3 11 0 15,-14 6 0-15,1 3 1 16,-9 4-1-16,8 0 0 15,-6 3 0-15,6-3 0 16,3-2 0-16,4-8 0 0,4-14 0 16,0 0 0-16,14-1 0 15,-4-13 1-15,7-8-1 16,0 0 0-16,-1-4 0 15,-1 1 0-15,-1 2 0 16,-1 6 1-16,-6 3-1 16,-7 14-1-16,12-15 1 15,-12 15-1-15,10-4-2 16,0 2 0-16,4-6-3 15,9 3-3-15,1-19-7 16,20 7-3-16,-12-22-3 16,23 9-5-16,-16-27-5 15,12 2-7-15,-12-11 3 16</inkml:trace>
          <inkml:trace contextRef="#ctx0" brushRef="#br0" timeOffset="2.40701E8">13683 11252 99 0,'-21'33'41'0,"-9"4"1"16,9 16-1-16,2 1-36 15,2 10 1-15,5 4-2 16,2 6-2-16,2-6 0 16,3-1-1-16,4-8 1 15,1-9-2-15,1-9 1 16,0-10-3-16,4-11 2 15,-5-20 0-15,16 2 0 16,-4-15 0-16,2-7 0 16,0-6-1-16,2-8 1 15,4-1 2-15,-1-2-2 0,0 5 1 16,-1 3-1-16,0 8 1 15,-1 6-1-15,-1 8 2 16,2 10-3-16,0 6 1 16,-3 8 0-16,3 3-3 15,-3 4 3-15,-1 3-2 16,-2 0 2-16,-6 2-3 15,-6-1 3-15,-7-2-2 16,-9-1 2-16,-9-1 0 16,-9-6 0-16,-8-3 0 15,-2-3 0-15,-1-7-1 16,6-3-1-16,9-8-1 15,13-3-1-15,15-10-2 16,25 4-4-16,5-17-6 0,29 13-3 16,-11-20-6-16,29 15-6 15,-12-9-3-15,6 8-4 16,-14-3 35-16,-10 3 7 15,-6 15 10-15,-24-10 2 16,6 20 10-16,-31-9 6 16,10 9 7-16,-26 2 2 15,9 11-30-15,-7-7-5 16,1 10-1-16,-3 4-1 15,5 4-3-15,0 2 1 16,6 8-3-16,5-2 2 16,5 2-2-16,6-4 1 15,6-5-2-15,6-5 2 16,8-8 0-16,2-7-1 15,1-9 0-15,4-5 0 0,1-9 0 16,-3-7-1-16,1-3 1 16,-6-6 0-16,-2 1 3 15,-4-1-3-15,-5 5 3 16,-2 4-2-16,-5 6 3 15,-3 2-3-15,-3 7 3 16,3 10-3-16,0 0 1 16,0 0 0-16,0 0-1 15,-8 15 1-15,8-15 0 16,22 13 0-16,-4-9-1 15,3 0 1-15,3-2-1 16,-1 0 1-16,1 1-1 16,-3 0 1-16,-2 5-1 15,-6 3 2-15,-9 2-5 0,-5 5 3 16,-4 6-2-16,-5 1 2 15,-5 4-2-15,1-2 2 16,-3-4-2-16,5-4 2 16,3 0 0-16,9-19 0 15,0 0 0-15,18-8 0 16,7-13 0-16,6-9 0 15,8-1 3-15,2-4-3 16,2 3 2-16,-4 3-2 16,-5 12 2-16,-7 5-2 15,-8 16 2-15,-10 10-2 16,-9 5-2-16,-3 9 0 15,-4 0-4-15,-1 6 0 16,-2-10-9-16,14 10-1 0,-10-22-4 16,28 12-2-16,-22-24-3 15,47 9-6-15,-13-14-9 16,20-2 3-16,5-4 6 15</inkml:trace>
          <inkml:trace contextRef="#ctx0" brushRef="#br0" timeOffset="2.40701E8">15025 11740 72 0,'12'-4'39'16,"3"6"-1"-16,-15-2 1 16,13 8-25-16,-13-8-6 15,-14 11-1-15,-6-7-2 16,0 9-1-16,-6-2 0 15,-4 4-3-15,-5 4 2 16,0 5-3-16,0 0 3 16,6 0-4-16,10 3 3 15,4-4-3-15,11-1 1 16,14-7 1-16,8-5 0 15,10-8-1-15,10-6 0 16,4-7 0-16,1-6 1 0,2-6-1 16,-3-6 0-16,-5-2 3 15,-6-1-3-15,-8 0 2 16,-8 0-2-16,-6 10 2 15,-4 4-2-15,-5 18 2 16,0 0-2-16,-19 12 0 16,8 12 0-16,-2 7-2 15,3 8 1-15,-1-1-2 16,8 0 1-16,7-5-4 15,15-7 1-15,2-21-8 16,19 2-2-16,-5-27-3 16,21 7-4-16,-13-31-5 15,15 8-6-15,-11-16-5 16,2-5 2-16</inkml:trace>
          <inkml:trace contextRef="#ctx0" brushRef="#br0" timeOffset="2.40702E8">15574 11341 100 0,'-17'16'41'0,"-12"18"0"16,6 28 2-16,-6 10-38 15,1 5-2-15,5 4 0 16,6-3-3-16,7-5 0 16,7-11-3-16,9-11-2 15,-2-20-9-15,21-5-6 16,-25-26-10-16,34-1-10 15,-21-17-1-15,6-4 1 16,-10-17 1-16</inkml:trace>
          <inkml:trace contextRef="#ctx0" brushRef="#br0" timeOffset="2.40702E8">15398 11643 109 0,'-17'12'44'16,"-5"-4"-2"-16,17 10 2 16,5-18-41-16,19 17 0 15,4-14-4-15,9-3-2 16,10 1-1-16,3-5-4 15,17 8-9-15,-16-15-9 16,18 13-12-16,-19-9-4 16,6 9 1-16,-14-6 0 15</inkml:trace>
          <inkml:trace contextRef="#ctx0" brushRef="#br0" timeOffset="2.40702E8">15774 11752 101 0,'-21'20'40'0,"-5"-6"2"15,18 7-2-15,-3-5-35 16,19-5-5-16,9-9 2 15,11-4 0-15,4-6 0 16,4-5 1-16,-2-3-2 16,-5-2 3-16,-4-1-4 15,-7-2 2-15,-14 4-2 16,-8 3-1-16,-10 8 2 15,-7 4 0-15,-7 6 0 16,-5 8-1-16,1 4 1 16,3 7 1-16,5 1-1 15,9 1-2-15,9-1-1 0,10-6-5 16,15 3-5-16,0-19-7 15,27 14-3-15,-11-22-14 16,26 6-6-16,2-10-1 16,17 3 1-16</inkml:trace>
        </inkml:traceGroup>
        <inkml:traceGroup>
          <inkml:annotationXML>
            <emma:emma xmlns:emma="http://www.w3.org/2003/04/emma" version="1.0">
              <emma:interpretation id="{64DF4C64-F6F5-46C9-8E2F-D9298C16AA8B}" emma:medium="tactile" emma:mode="ink">
                <msink:context xmlns:msink="http://schemas.microsoft.com/ink/2010/main" type="inkWord" rotatedBoundingBox="16166,11275 19600,11118 19637,11923 16202,12080"/>
              </emma:interpretation>
            </emma:emma>
          </inkml:annotationXML>
          <inkml:trace contextRef="#ctx0" brushRef="#br0" timeOffset="2.40703E8">16217 11798 92 0,'-12'6'42'16,"-3"-11"-1"-16,15 5-1 16,0 0-35-16,19 0 2 15,9-5-5-15,15 1 0 16,8-1 0-16,17-1 0 15,8 3-1-15,6-3 0 16,2 4 1-16,0 0-2 16,-4 2 1-16,-11 0-1 15,-6 0 1-15,-16 0-1 16,-12 0 0-16,-10-2 0 15,-7-1 0-15,-18 3 1 16,0 0-1-16,-11-18 0 16,-9 9 0-16,-5-2-2 15,-7-1 2-15,-6 0-2 0,-8-2 2 16,-2 2-1-16,-4 0 1 15,4 1-1-15,3 2 2 16,6 1 0-16,8 1-1 16,11 1 1-16,20 6-1 15,8-10 1-15,23 6-1 16,13 1 0-16,13 3 0 15,5 2 0-15,10 4 1 16,-2 4-1-16,-5 4 0 16,-9 5 2-16,-14 4-1 15,-12 4 1-15,-19 6-2 16,-16 0 0-16,-16 2 0 15,-14-1 0-15,-10 2 0 16,-7-4-2-16,-5 0 3 0,2-7-4 16,4-7 2-16,7-1 0 15,9-5-2-15,8-6-2 16,17 1-6-16,-1-15-5 15,22 10-4-15,-12-20-5 16,20 14-7-16,-14-13-5 16,12 4-5-16,-6-5 3 15</inkml:trace>
          <inkml:trace contextRef="#ctx0" brushRef="#br4" timeOffset="2.40707E8">17913 11248 55 0,'12'-17'35'0,"-12"17"-1"16,2-19 0-16,-2 19-21 16,-13-10-5-16,13 10-1 15,-29-5-1-15,7 7-1 16,-8 2-1-16,-1 11 0 15,-5 3-1-15,-6 12 0 16,0 8-1-16,-4 12 1 16,-5 9-1-16,2 6 2 0,-2 3-2 15,7 4 1-15,5-6-1 16,15-5-2-16,11-9 0 15,20-12-1-15,16-12 1 16,18-13-5-16,16-5 0 16,8-17-6-16,17 6-22 15,-11-15-6-15,0 6 0 16,-8-10-1-16</inkml:trace>
          <inkml:trace contextRef="#ctx0" brushRef="#br4" timeOffset="2.40708E8">18000 11696 64 0,'0'0'35'0,"0"0"1"15,0 0 0-15,0 0-27 16,0 0-2-16,-13-1 1 15,-4-2 0-15,5 6-1 16,-10 0-2-16,-1 3 1 16,-5 1-3-16,0 8 1 15,-4-1-1-15,4 9 0 16,-1-1-2-16,5 2-2 15,4 2 2-15,8-1-3 16,6-1 3-16,7-4-3 16,11-5 2-16,4-8-2 0,12-5 2 15,4-9 0-15,6-9 0 16,1-6 3-16,2-4-3 15,-3-4 1-15,-5-3-1 16,-4 5 2-16,-11 0-2 16,-4 6 1-16,-6 7-1 15,-8 15-1-15,0 0 1 16,-12-2 2-16,2 16-2 15,1 6 1-15,5 4-1 16,0 2-1-16,5-1 0 16,6-3-2-16,7-2 0 15,7-12-5-15,11 0 1 16,0-23-17-16,12 10-14 15,-10-12 0-15,6 2-1 0,-7-6 2 16</inkml:trace>
          <inkml:trace contextRef="#ctx0" brushRef="#br4" timeOffset="2.40708E8">18343 11771 85 0,'-1'19'35'16,"-8"-7"2"-16,5 10-3 16,-5-9-26-16,7 4-4 15,-5-5 2-15,7-12-5 16,-5 13 3-16,5-13-1 15,0 0-1-15,8-15-1 16,-1-2 0-16,1-2 3 16,3-5-4-16,-2-1 2 15,1-2-2-15,1-2 2 16,-2 4-2-16,-1-1 1 0,0 3-1 15,-2 3-1-15,2 4 0 16,0 1-2-16,6 4-1 16,0-6-6-16,13 13-19 15,-11-10-9-15,12 8 0 16,-8-9-2-16</inkml:trace>
          <inkml:trace contextRef="#ctx0" brushRef="#br4" timeOffset="2.40708E8">18754 11158 93 0,'-11'8'39'15,"-10"0"1"-15,10 16-2 16,-5 0-32-16,3 14 0 15,1 6-3-15,2 11 1 16,0 6-2-16,3 4 2 16,-2 2-3-16,3 2 2 15,3-4-2-15,-1-7-1 16,4-9 1-16,1-7-3 15,2-12 2-15,1-11-3 16,-4-19 3-16,16 0-3 16,-5-18 3-16,0-7 0 15,1-9 0-15,2-6 1 16,-1-5-2-16,1 1 2 0,1 1-1 15,2 6 1-15,-2 7-1 16,4 10 0-16,0 6 0 16,4 9 0-16,-1 9 0 15,5 7 0-15,0 6 1 16,-3 4-1-16,2 3 0 15,-4 3 2-15,-7-2-2 16,-6 2 2-16,-9-3-2 16,-9 4 2-16,-11-3-2 15,-9-3-1-15,-8-1 1 16,-3-5-4-16,-4-2 3 15,4-5-3-15,4-2 1 16,7-11-4-16,16 2 1 16,8-13-8-16,27 13-15 0,-4-17-9 15,21 9-1-15,1-10 1 16,15 7 1-16</inkml:trace>
          <inkml:trace contextRef="#ctx0" brushRef="#br4" timeOffset="2.40709E8">19193 11648 87 0,'15'-7'38'16,"-13"-7"-1"-16,-2 14 2 15,-6-11-29-15,6 11-4 16,-23 2-1-16,8 9-1 16,-9 6-1-16,1 8 2 15,0 5-3-15,-2 7-1 16,1 0 1-16,7 2-1 15,4-2 0-15,7-1-1 0,6-9 1 16,10-7-3-16,6-7 2 16,4-10 0-16,7-6-1 15,1-8 0-15,0-8 1 16,-4-2 2-16,-3-6-3 15,-3 1 3-15,-8-2-3 16,-3 3 3-16,-6 2-2 16,-2 4 1-16,-4 4-1 15,4 3-2-15,1 12 3 16,7-15-3-16,-7 15 3 15,24-10-2-15,-4 7 2 16,2-1 0-16,5 3 0 16,-2 1 0-16,-2 1 1 15,1 2 0-15,-9 3-1 16,-3 0 2-16,-6 5-2 0,-6 0 1 15,-6 4-2-15,-4 1 0 16,1-3 0-16,-4 1 0 16,13-14 0-16,-15 20 0 15,15-20 0-15,0 0 0 16,21-10 0-16,-2-5 0 15,8 2 0-15,1-5 0 16,-1 2 0-16,0 0-2 16,-3 6 4-16,-6 4-2 15,-5 6 0-15,-13 0 0 16,10 14 0-16,-7 1 0 15,-2 2 0-15,-1 3 0 16,1 1 0-16,1-3-10 16,9 8-2-16,-11-14-9 0,16 14-6 15,-16-26-9-15,9 22-5 16,-9-22-4-16,13 8 4 15</inkml:trace>
        </inkml:traceGroup>
        <inkml:traceGroup>
          <inkml:annotationXML>
            <emma:emma xmlns:emma="http://www.w3.org/2003/04/emma" version="1.0">
              <emma:interpretation id="{A103FF86-02DD-4260-8B23-CC08C71CA444}" emma:medium="tactile" emma:mode="ink">
                <msink:context xmlns:msink="http://schemas.microsoft.com/ink/2010/main" type="inkWord" rotatedBoundingBox="19792,11279 23044,11131 23074,11789 19822,11938"/>
              </emma:interpretation>
            </emma:emma>
          </inkml:annotationXML>
          <inkml:trace contextRef="#ctx0" brushRef="#br4" timeOffset="2.40713E8">19857 11350 58 0,'0'0'35'16,"5"-21"-1"-16,-5 21 0 15,1-22-19-15,-1 22-9 16,2-14-1-16,-2 14 0 16,0 0-1-16,0 0 0 15,3 25-2-15,-5 5 1 16,-1 7-1-16,-3 11 1 0,-2 9-2 15,-2 3 2-15,1 5-2 16,0-6-2-16,6-1 0 16,0-14-4-16,10-5-3 15,-3-24-29-15,14-6 1 16,0-18-2-16,12-8 0 15</inkml:trace>
          <inkml:trace contextRef="#ctx0" brushRef="#br4" timeOffset="2.40713E8">19877 11382 82 0,'-12'-21'37'16,"12"21"0"-16,-3-21 0 0,14 16-31 15,1 1-1-15,11 3-2 16,3 2 1-16,4 6 0 15,1 2-2-15,-2 7 1 16,0 6-2-16,-6 7 1 16,-7 7-2-16,-9 3 1 15,-7 5 0-15,-10 3 1 16,-11 2-2-16,-7 3 2 15,-4-4-1-15,-3-5-2 16,2-6 0-16,3-8-2 16,7-3-1-16,6-17-6 15,24 1-16-15,-5-27-15 16,21-2 4-16,5-16-2 0,14 0 2 15</inkml:trace>
          <inkml:trace contextRef="#ctx0" brushRef="#br4" timeOffset="2.40713E8">20303 11476 95 0,'0'0'37'15,"-9"13"1"-15,-12 4-1 16,-1 10-33-16,1 4-1 16,3 6 2-16,-1 1-3 15,4 3 2-15,2-5-4 16,7-3 0-16,8-6-3 15,1-16-5-15,18 1-20 16,-8-21-12-16,11-3 3 16,-4-18-4-16</inkml:trace>
          <inkml:trace contextRef="#ctx0" brushRef="#br4" timeOffset="2.40714E8">20287 11385 82 0,'-13'-24'37'16,"-10"-2"0"-16,11 15 0 15,-5 1-29-15,17 10-4 16,0 0-3-16,0 0-4 15,17 18-15-15,4-15-18 16,13 8 0-16,-2-8-2 16,11 5 2-16</inkml:trace>
          <inkml:trace contextRef="#ctx0" brushRef="#br4" timeOffset="2.40714E8">20607 11487 86 0,'-10'21'38'0,"-9"-7"0"15,8 10 1-15,-10-5-31 16,9 4-2-16,-2-2-1 16,4 3 1-16,2 0-3 15,6-1 1-15,5-2-2 16,6-1 1-16,4-4-2 15,6-6 1-15,1-6-2 16,2-8-2-16,-1-6 2 16,1-9-2-16,-5-5 1 15,-1-5-1-15,-5-4 2 16,-6-3-3-16,-3-1 3 0,-5 3-1 15,-3 4 0-15,-4 4-1 16,2 10-1-16,-5 5-2 16,13 11-1-16,-17-4-11 15,26 18-19-15,-9-14-1 16,16 22 0-16,-1-16-2 15</inkml:trace>
          <inkml:trace contextRef="#ctx0" brushRef="#br4" timeOffset="2.40714E8">20956 11445 57 0,'17'2'36'15,"-17"-2"0"-15,-2 16 0 16,-16-4-11-16,-1 19-15 0,-12-3-4 16,2 12 1-16,-7-1-2 15,5 6 0-15,-3-5-2 16,8-2 0-16,3-5-3 15,4-10-3-15,11-9 0 16,8-14-5-16,0 0-3 16,14-24-5-16,8 10 2 15,-11-20-1-15,10 8 7 16,-9-8 4-16,-2 6 3 15,-3 5 3-15,-9-5 7 16,4 16 5-16,-12-6-1 16,10 18-1-16,0 0-2 15,0 0-2-15,-12 1-2 16,18 11-2-16,0 0-1 0,5 3-1 15,4 1-2-15,3-1 0 16,3 2-3-16,1-6-2 16,7 6-4-16,-12-15-17 15,15 6-12-15,-12-10-1 16,8 4 1-16,-10-14 0 15</inkml:trace>
          <inkml:trace contextRef="#ctx0" brushRef="#br4" timeOffset="2.40715E8">21110 11444 94 0,'-4'-16'38'15,"-14"-2"1"-15,18 18-1 16,-26 0-32-16,13 14-2 16,-2 6 0-16,1 10-1 0,1 3-1 15,2 11 2-15,0 6-2 16,0 3 1-16,0 1-3 15,3-3-2-15,6-6 0 16,0-10-4-16,10-3-3 16,-8-32-23-16,28 4-8 15,-5-26-1-15,14-4 1 16,-5-17 2-16</inkml:trace>
          <inkml:trace contextRef="#ctx0" brushRef="#br4" timeOffset="2.40715E8">21148 11227 98 0,'-27'-8'37'16,"7"14"0"-16,-2-2-2 0,3 3-37 16,19 11-17-16,0-18-18 15,19 19 1-15,-6-10-2 16,10 5 0-16</inkml:trace>
          <inkml:trace contextRef="#ctx0" brushRef="#br4" timeOffset="2.40715E8">21348 11525 92 0,'0'0'39'16,"-29"-14"1"-16,15 14-1 0,-10 3-32 15,1 5-2-15,-2 5-2 16,2 10 1-16,-1 4-2 16,5 6 2-16,4-1-2 15,8 2 1-15,10-7-2 16,6-4 3-16,9-10-4 15,7-8 1-15,4-17-1 16,8-9-2-16,-4-9 2 16,2-8-2-16,-5-5 2 15,-4-7-2-15,-9 3 3 16,-5 1-1-16,-7 6 0 15,-5 6 1-15,-3 10-1 16,-9 12 0-16,1 13 0 16,-2 14 0-16,-1 11 0 0,1 10 0 15,3 8-2-15,1 5 2 16,3 6-6-16,0-11-3 15,18 15-18-15,-15-25-6 16,21 7-7-16,-7-17 0 16,12-1 0-16</inkml:trace>
          <inkml:trace contextRef="#ctx0" brushRef="#br4" timeOffset="2.40715E8">21468 11600 89 0,'0'0'39'15,"-24"15"-2"-15,18 1 3 16,6-16-31-16,-3 20-4 0,14-13-1 16,11-1-1-16,5-11 0 15,8 0-1-15,0-7-1 16,2-4 1-16,-5-5-2 15,-5 2 1-15,-11-2-1 16,-11 1 1-16,-10 5-1 16,-9 5 0-16,-10 6 1 15,-6 9-1-15,-6 7 0 16,1 7 0-16,0 7 0 15,6 5 2-15,7 0-1 16,13 1 1-16,9-4-1 16,10-4 1-16,16-4-4 15,4-10-2-15,19 5-16 0,-9-21-13 16,15 4-9-16,-10-11-2 15,2 2 2-15</inkml:trace>
          <inkml:trace contextRef="#ctx0" brushRef="#br4" timeOffset="2.40716E8">22119 11248 100 0,'0'0'38'0,"0"0"2"16,12 21-8-16,-12-4-28 15,2 15-1-15,-4 9 0 16,-1 10 0-16,-6 8-1 16,1 5 2-16,-2 0-3 15,-2 2 1-15,4-8-3 16,0-11-3-16,8-9-2 15,-3-22-8-15,19-3-20 16,-16-13-4-16,26-14 0 16,-16-16 1-16,8 5 29 15,-7-9 6-15,-8 1 2 16,-2 6 9-16,-18-5 25 15,9 11 0-15,-16-3 4 0,8 15-2 16,-9-9-25-16,11 13-3 16,1-2-1-16,13 7-1 15,0 0-3-15,25-3 0 16,4 1-2-16,9-1-3 15,9 3-2-15,3-11-10 16,19 17-17-16,-14-11-10 16,7 11 1-16,-14-5-4 15</inkml:trace>
          <inkml:trace contextRef="#ctx0" brushRef="#br4" timeOffset="2.40723E8">22988 11410 46 0,'0'0'30'16,"5"-19"2"-16,-4 3-2 16,-1 16-17-16,0-29-3 15,4 18 0-15,-13-7-1 16,9 18-1-16,-18-24-1 15,6 16-2-15,-6-3 0 0,-1 8-2 16,-4 4 0-16,-1 5-1 16,-3 5-1-16,0 8 0 15,3 4 0-15,0 9 0 16,-3 3-1-16,6 4 1 15,3 0-1-15,3 0 1 16,3-2-1-16,6-4 0 16,10-7 1-16,2-5-1 15,7-9 0-15,7-7 1 16,7-11-1-16,2-5 1 15,3-12-1-15,4-4 1 16,0-7 0-16,-1-4-1 16,-3 1 1-16,-4 1-1 15,-5 5 1-15,-3 5-1 16,-7 8 1-16,-13 18-1 0,0 0 0 15,0 0 1-15,2 32-1 16,-8-1 0-16,-1 6 0 16,0 2 0-16,3 3 0 15,0-3-2-15,5-1-1 16,2-14-3-16,8 8-13 15,-11-32-19-15,22 20 0 16,-10-22-2-16,7-3 2 16</inkml:trace>
        </inkml:traceGroup>
        <inkml:traceGroup>
          <inkml:annotationXML>
            <emma:emma xmlns:emma="http://www.w3.org/2003/04/emma" version="1.0">
              <emma:interpretation id="{704C5B8B-57BD-4035-B9D8-5AD0D23AD733}" emma:medium="tactile" emma:mode="ink">
                <msink:context xmlns:msink="http://schemas.microsoft.com/ink/2010/main" type="inkWord" rotatedBoundingBox="23467,10863 25361,10777 25400,11624 23506,11711"/>
              </emma:interpretation>
            </emma:emma>
          </inkml:annotationXML>
          <inkml:trace contextRef="#ctx0" brushRef="#br4" timeOffset="2.40724E8">23820 11356 72 0,'-1'-17'34'0,"3"2"0"15,-6-2 1-15,6 2-30 16,-10-4 0-16,0 9-1 15,-6-2 1-15,-1 9-1 16,-7 0 0-16,1 9-1 16,-7 2 1-16,1 8-2 15,-3 4 0-15,-1 5 0 16,0 4-1-16,2 0-1 15,4 1 1-15,7-2-1 16,5-4 1-16,10-2-1 16,8-8 0-16,13-5 0 15,7-7 0-15,10-3 0 16,4-1 0-16,4-3 1 15,-2 2-1-15,-4 2 0 0,-6 5 1 16,-8 5-1-16,-9 6 1 16,-13 6-1-16,-8 2 1 15,-8 4-1-15,-5-1 0 16,-5 1 2-16,1-5-3 15,1-3 1-15,5-5-3 16,6-12-3-16,12-2-19 16,0 0-14-16,30-15 2 15,-8-8-4-15,11 4 4 16</inkml:trace>
          <inkml:trace contextRef="#ctx0" brushRef="#br4" timeOffset="2.40725E8">24135 11371 72 0,'8'-22'36'0,"-8"22"0"16,-8-15 0-16,8 15-27 16,-27-1-3-16,12 8-1 15,-7 1-1-15,-1 12 0 16,-5 3 0-16,3 8 0 15,-4 2-1-15,3 3 0 16,4 2-1-16,5-2 0 16,5-4-1-16,6-5 0 15,9-7-1-15,7-7 1 16,9-7-1-16,6-8-1 15,7-8 1-15,6-7 1 0,-1-5-1 16,1-7 0-16,0-3 0 16,-4-1 0-16,-3-1 0 15,-10 2 0-15,-3 7 1 16,-9 3-1-16,-5 7 0 15,-4 15 0-15,0 0 0 16,-13 19 0-16,0 5 0 16,0 6 0-16,2 6-1 15,0 0 0-15,4 2-1 16,3-7-2-16,10-1-3 15,-6-30-11-15,34 20-19 16,-13-26-3-16,17-2 1 16,2-17 1-16</inkml:trace>
          <inkml:trace contextRef="#ctx0" brushRef="#br4" timeOffset="2.40725E8">24759 10850 98 0,'3'-28'41'16,"-14"11"-2"-16,11 17 0 15,-26 15-33-15,13 7-3 16,-3 11-1-16,4 10-1 16,-1 7 0-16,1 7-1 15,1 3 0-15,4 8 0 16,0 0 0-16,3 3-1 15,1-8 0-15,-2-3 0 16,3-6-4-16,-1-13-6 16,17-1-26-16,-12-22-2 0,19-4-1 15,-1-21 0-15</inkml:trace>
          <inkml:trace contextRef="#ctx0" brushRef="#br4" timeOffset="2.40725E8">25109 10850 103 0,'-8'-29'37'16,"8"29"5"-16,-15-10-10 16,10 27-26-16,-6 10-2 15,0 13-2-15,-1 6-1 16,-1 8 0-16,-1 6-1 15,3 5 0-15,-3 2-1 0,1 1-1 16,1-1 0-16,1-9-2 16,4-1-3-16,-5-22-15 15,17 4-18-15,-10-20 2 16,14-4-2-16,-9-15 1 15</inkml:trace>
          <inkml:trace contextRef="#ctx0" brushRef="#br4" timeOffset="2.40725E8">24925 11154 92 0,'-25'-18'41'0,"7"13"-1"16,-1-2 1-16,19 7-30 15,-7 14-6-15,21-8-1 16,8-4-1-16,17-2-1 0,8-1 0 15,7-2-1-15,4-1-1 16,0-2-3-16,2 3-2 16,-14-6-9-16,9 12-25 15,-29-5-3-15,3 9 0 16,-15-5-1-16</inkml:trace>
          <inkml:trace contextRef="#ctx0" brushRef="#br4" timeOffset="2.40246E8">25209 11460 114 0,'-22'5'42'0,"22"-5"-1"15,-21-4-5-15,12-14-60 16</inkml:trace>
        </inkml:traceGroup>
      </inkml:traceGroup>
      <inkml:traceGroup>
        <inkml:annotationXML>
          <emma:emma xmlns:emma="http://www.w3.org/2003/04/emma" version="1.0">
            <emma:interpretation id="{7C59C097-BF90-4C08-89BA-71E3922895A7}" emma:medium="tactile" emma:mode="ink">
              <msink:context xmlns:msink="http://schemas.microsoft.com/ink/2010/main" type="line" rotatedBoundingBox="21926,12275 25249,11835 25339,12514 22016,12954"/>
            </emma:interpretation>
          </emma:emma>
        </inkml:annotationXML>
        <inkml:traceGroup>
          <inkml:annotationXML>
            <emma:emma xmlns:emma="http://www.w3.org/2003/04/emma" version="1.0">
              <emma:interpretation id="{94FA9747-B39F-41E5-90D5-34448DD46FA2}" emma:medium="tactile" emma:mode="ink">
                <msink:context xmlns:msink="http://schemas.microsoft.com/ink/2010/main" type="inkWord" rotatedBoundingBox="21932,12324 22414,12260 22487,12810 22005,12874"/>
              </emma:interpretation>
            </emma:emma>
          </inkml:annotationXML>
          <inkml:trace contextRef="#ctx0" brushRef="#br5" timeOffset="2.41086E8">22147 12320 45 0,'7'-11'32'16,"-7"11"1"-16,0 0-1 15,-4-13-18-15,4 13-3 16,0 0-2-16,0 0-1 16,0 0-3-16,-6 16-1 15,6-16 0-15,1 22-2 16,0-2 0-16,1 12 1 15,-2 5-2-15,0 10 0 16,-4 6-1-16,-1 4 1 16,-2 3-1-16,-3-5-1 15,2-2-1-15,-4-14-5 16,12 2-19-16,-7-21-10 15,11-6 0-15,-4-14-1 16,8-14 0-16</inkml:trace>
          <inkml:trace contextRef="#ctx0" brushRef="#br5" timeOffset="2.41086E8">22023 12596 78 0,'-17'2'38'0,"-3"-2"0"16,20 0 0-16,-15 14-29 15,28-7-3-15,5-7-2 16,20-4-1-16,9-5-4 15,10-10-8-15,17 4-28 16,-1-11 0-16,10 8-2 16,-10-5 1-16</inkml:trace>
        </inkml:traceGroup>
        <inkml:traceGroup>
          <inkml:annotationXML>
            <emma:emma xmlns:emma="http://www.w3.org/2003/04/emma" version="1.0">
              <emma:interpretation id="{2C545CE4-1DC1-4250-BFAA-78AE16A1B9DC}" emma:medium="tactile" emma:mode="ink">
                <msink:context xmlns:msink="http://schemas.microsoft.com/ink/2010/main" type="inkWord" rotatedBoundingBox="22937,12141 25249,11835 25339,12514 23027,12820"/>
              </emma:interpretation>
            </emma:emma>
          </inkml:annotationXML>
          <inkml:trace contextRef="#ctx0" brushRef="#br5" timeOffset="2.41087E8">23075 12493 72 0,'0'-21'36'15,"5"10"-1"-15,-5-8 1 16,0 19-29-16,0-15-3 16,0 15 1-16,0 0 1 15,-11 15-1-15,2 3-2 16,1 5-1-16,-2 6 0 15,0 5 0-15,0 3-1 16,2 4 0-16,5-2 0 0,3-5-2 16,5-7 2-16,5-6-1 15,8-11 1-15,7-11-1 16,9-11 0-16,3-13 1 15,5-9-1-15,2-5 2 16,-5-3-2-16,-1-1 0 16,-5 5 0-16,-10 6 1 15,-7 7-1-15,-7 14 1 16,-9 11-1-16,-2 10 1 15,-7 14-1-15,0 6-1 16,-3 6 2-16,5 5-2 16,2 0 2-16,5-1-3 15,10-2 2-15,5-11-1 16,9-9 2-16,6-8 0 15,4-14 0-15,4-10-1 0,1-11 2 16,0-13-1-16,-7-8-1 16,-1-5 1-16,-10-4-1 15,-2-1 0-15,-9 3-2 16,-4 6 0-16,-3 9-3 15,-10 5-2-15,7 33-15 16,-1-26-17-16,1 26 2 16,0 0-3-16,21 24 3 15</inkml:trace>
          <inkml:trace contextRef="#ctx0" brushRef="#br5" timeOffset="2.41088E8">24047 12407 81 0,'-8'-27'37'0,"8"27"0"16,-30-19 0-16,16 19-30 16,-17 0-2-16,2 12 1 15,-5 6-1-15,-2 13 0 16,-2 1-1-16,8 6-1 15,2-1 0-15,8 0-2 16,9-5 2-16,12-5-3 16,10-10 0-16,17-12-1 15,9-12 2-15,11-8 1 16,4-10-3-16,5-6 2 15,-3-4-2-15,-2-6 2 0,-5 0-2 16,-13 5 2-16,-10 5-1 16,-11 8-2-16,-10 10 3 15,-3 13-1-15,-21 8 0 16,0 14 1-16,-2 7 0 15,-1 7 0-15,4 5-1 16,7-1-2-16,11-4 0 16,10-8-1-16,19-8-2 15,6-24-9-15,30 3-16 16,-8-27-11-16,19-1 2 15,-9-16 0-15</inkml:trace>
          <inkml:trace contextRef="#ctx0" brushRef="#br5" timeOffset="2.41088E8">24681 11911 96 0,'-21'28'38'16,"-10"3"2"-16,10 17-2 15,1 1-34-15,4 8-1 16,2 2-1-16,1 1 1 15,3-1-2-15,-2-5-1 16,4 5-4-16,-6-21-11 16,14 9-20-16,-14-16-4 15,12 2 0-15,-10-17-2 16</inkml:trace>
          <inkml:trace contextRef="#ctx0" brushRef="#br5" timeOffset="2.41088E8">24389 12271 102 0,'-15'4'39'0,"-5"1"0"16,10 10-2-16,10-15-35 15,-4 16-1-15,21-14-2 16,10-5-1-16,14 1-3 15,3-16-8-15,21 14-24 16,-12-11-1-16,9 10 0 16,-8-7-2-16</inkml:trace>
          <inkml:trace contextRef="#ctx0" brushRef="#br5" timeOffset="2.41089E8">24638 12339 79 0,'0'0'39'15,"0"0"-3"-15,30 0 2 16,-13-10-31-16,17 5-2 16,-2-5-1-16,5 2-1 15,-1-1-1-15,-2 0 0 16,-6-3-1-16,-7 1-1 15,-4-3 1-15,-5-1-1 16,-8-3 1-16,-4 0-1 16,-7 0 1-16,-6 3-1 0,-3-1 1 15,-1 3 0-15,-4 8 0 16,0 5 0-16,-2 11-1 15,1 7 1-15,0 5 0 16,6 7-1-16,7 1 1 16,5 4-1-16,8-4 0 15,7-4 0-15,9-5 0 16,8-9 0-16,5-7 0 15,4-6 0-15,1-8 0 16,1-1 0-16,-5-4 0 16,-5-1 1-16,-5-1-1 15,-7 3 0-15,-7 2 0 16,-10 10 0-16,0 0 0 15,-15 5 0-15,-1 8 0 0,-4 5 0 16,0 3-1-16,0 2 3 16,5-2-2-16,2 0 1 15,5-6-1-15,8-15 1 16,0 0-1-16,13-4 1 15,1-14 0-15,0-8-2 16,4-5 2-16,2-5 0 16,-2-3-1-16,7-1 1 15,-1 3-1-15,0-1-2 16,4 10-3-16,-6-8-11 15,15 25-15-15,-17-9-10 16,15 18 0-16,-13-4-1 16</inkml:trace>
        </inkml:traceGroup>
      </inkml:traceGroup>
    </inkml:traceGroup>
  </inkml:traceGroup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4T21:59:01.82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C00000"/>
    </inkml:brush>
  </inkml:definitions>
  <inkml:traceGroup>
    <inkml:annotationXML>
      <emma:emma xmlns:emma="http://www.w3.org/2003/04/emma" version="1.0">
        <emma:interpretation id="{C05ABADA-DFA1-455B-A2C0-4EC8C384D9E2}" emma:medium="tactile" emma:mode="ink">
          <msink:context xmlns:msink="http://schemas.microsoft.com/ink/2010/main" type="inkDrawing" rotatedBoundingBox="5154,-3070 23838,8065 20304,13994 1620,2858" rotationAngle="1798187484"/>
        </emma:interpretation>
      </emma:emma>
    </inkml:annotationXML>
    <inkml:trace contextRef="#ctx0" brushRef="#br0">2019 2283 47 0,'-14'0'30'0,"-2"-1"-1"16,5 0 0-16,11 1-26 15,-11-4-1-15,11 4 0 16,12-3 0-16,5 2 0 15,-1-3 0-15,9 3 0 16,0-2 0-16,4 3 1 16,2-3-1-16,4 5 0 15,-3-1 0-15,6 3-1 16,1 0 0-16,6 2 1 15,2-2-1-15,9 3 1 16,3-3 0-16,8 1 0 16,4-2-1-16,5 1 1 15,4 0-2-15,2-1 1 0,8-3-1 16,0 3 1-16,3-3-1 15,3 0 0-15,3-3 0 16,6-3 0-16,-1 1 0 16,5-5 0-16,4 1 1 15,5-1-1-15,1-1 0 16,0 1 1-16,3 1 0 15,0 2-1-15,5 2 1 16,-2 2 0-16,-5 2-1 16,3 0 1-16,-1 1 0 15,0 1-1-15,6 0 1 16,-3-1-1-16,0 0 1 0,0-4-1 15,3 1 1-15,2 0 0 16,4-2 0-16,1-1 0 16,-3-1-1-16,0-2 1 15,3 0-1-15,-1 0 1 16,4 0 0-16,-6 3-1 15,0-3 0-15,0 4 1 16,-4-2-2-16,0 3 2 16,1 0-1-16,-5 0-1 15,-3-2 1-15,1 1-1 16,-5-1 1-16,0-1-1 15,-1 4 1-15,-5-2 0 16,-4 0 0-16,0 3-1 16,-4 0 1-16,0 1 0 15,-2 1 0-15,2 1 0 0,0-1-1 16,-2 0 1-16,2-1 0 15,2 1 1-15,-1 0-1 16,1-4 0-16,2 2 0 16,-2-3 0-16,2 2 1 15,-1-2-1-15,-3 1 0 16,3-1 0-16,-1 0 0 15,1 1 0-15,-7-1 0 16,0 2 0-16,-4-1 0 16,0 1 0-16,-3 0 0 15,-2 1 0-15,-3-1 0 16,-4 0 0-16,2 1 0 15,-4-1 0-15,0-1 0 16,-3 2 0-16,2-1 0 0,-4 0 0 16,-4 1 0-16,-1-1 0 15,-1 2 0-15,-4 0-1 16,0 1 1-16,-1 1 0 15,-2 0 0-15,-1-1 0 16,-1 3 0-16,-2-2 0 16,-2-1 0-16,-1-1 1 15,-3 1-1-15,-2 0 0 16,-2 0 1-16,-2 0-1 15,-1-1 1-15,0 2-1 16,-1-1 0-16,0 2 1 16,1-1-1-16,3 0 0 15,0-2 0-15,-2 1 0 16,3-2 0-16,0 1 0 0,0-3 0 15,-3-2 1-15,-3 2-1 16,1-1 1-16,-5-2 0 16,-3 3-1-16,-3-1 1 15,-5 1 0-15,-3 1-1 16,-5 1 0-16,-4 1 0 15,-3 1 0-15,-14 0 1 16,16 0-1-16,-16 0 0 16,0 0 1-16,0 0 0 15,0 0 0-15,0 0 0 16,0 0 0-16,0 0-1 15,0 0 1-15,0 0 0 16,0 0-2-16,0 0-2 16,0 0-3-16,11-5-31 0,-11 5 2 15,0 0-2-15,-15-4-1 16</inkml:trace>
    <inkml:trace contextRef="#ctx0" brushRef="#br1" timeOffset="435128.888">7620 3989 70 0,'-20'-4'33'15,"4"4"-1"-15,0-8 1 16,6 4-29-16,10 4-1 0,-6-14-1 16,6 14 0-16,0 0 0 15,20-12-1-15,-1 11 0 16,0-2 1-16,14 0-1 15,4 0 1-15,10-2-1 16,7-2 0-16,6-1 0 16,6-2 0-16,7-2 0 15,5 0-1-15,5 1 1 16,2 0-1-16,4 2 0 15,3 0 0-15,6 4 1 16,0-3-1-16,5 0 0 16,8-1 0-16,6-1 0 15,6-1 1-15,5-2-1 16,3-2 0-16,5 1 0 0,4 0 1 15,3 2-1-15,2 1 1 16,-9 2 0-16,-1 3-1 16,3 2 1-16,-3 0-1 15,1 3 1-15,-5-1-1 16,-3-1 1-16,3-1-1 15,2-1 0-15,2-3 0 16,-3 1 0-16,-1-3 2 16,1 0-2-16,-4 0 0 15,5 0 0-15,-3 1 1 16,-3 0-1-16,-2 3 0 15,-3 0 1-15,0-1-2 16,3 1 2-16,1 1-1 0,-4-1 1 16,2 0-2-16,0-3 2 15,0-1-1-15,2 2 0 16,2-2 1-16,-10 1-1 15,-2-1 0-15,-2 1 1 16,-7 1-1-16,-2 1 1 16,-5 1-1-16,-5 1 1 15,-5 2-1-15,-4 2 0 16,-6 0 0-16,-1 2 0 15,-8-1 0-15,-3-1 0 16,-5 1 0-16,-6 0 0 16,-4-1 0-16,0-3 0 15,1 1 1-15,-3-2-1 16,1-2 0-16,3 1 1 0,-5-3-1 15,1 0 1-15,2-1-1 16,-5 1 0-16,-1 1 1 16,-3-1-1-16,-3 3 0 15,-2 0 0-15,-5 1 0 16,-2 2-1-16,-5 0 1 15,1 1 0-15,-5 2 0 16,-4 0 0-16,-2 0 0 16,-2 0-1-16,2 9-9 15,-17-9-26-15,18 4 0 16,-18-4-3-16,0 0 0 15</inkml:trace>
    <inkml:trace contextRef="#ctx0" brushRef="#br2" timeOffset="717854.0589">17720 12454 47 0,'0'0'34'16,"0"0"1"-16,-7-10-3 16,7 10-24-16,2-11-2 15,-2 11-1-15,12-11-1 16,-12 11-2-16,24-12 0 15,-7 5 0-15,7 3-1 16,2-1 1-16,7 3-1 16,5 1 1-16,7 1 0 15,8-2 0-15,10 2 0 16,9-3 0-16,16 1 0 15,6-3 0-15,16-1 0 0,10 1-1 16,9-4 1-16,6 3-1 16,7 0 0-16,1 1-1 15,4-1 1-15,3 2 0 16,-4-2 0-16,-1-1 0 15,2-2 0-15,1-2 0 16,-1 0-1-16,-2-4 1 16,-5 1 0-16,-4 0-1 15,-4 3 1-15,-8 0-1 16,-9 4 1-16,-14 3-1 15,-14 3 0-15,-13 2 0 16,-11 3 0-16,-16 1 0 0,-11 0 0 16,-11-2 0-16,-9-1-2 15,-16-2-2-15,7-10-14 16,-7 10-18-16,-10-20-2 15,6 9-1-15,-11-11 0 16</inkml:trace>
  </inkml:traceGroup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2T03:14:55.925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92D05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FFC000"/>
    </inkml:brush>
    <inkml:brush xml:id="br5">
      <inkml:brushProperty name="width" value="0.05292" units="cm"/>
      <inkml:brushProperty name="height" value="0.05292" units="cm"/>
      <inkml:brushProperty name="color" value="#C00000"/>
    </inkml:brush>
  </inkml:definitions>
  <inkml:traceGroup>
    <inkml:annotationXML>
      <emma:emma xmlns:emma="http://www.w3.org/2003/04/emma" version="1.0">
        <emma:interpretation id="{F7E4CD00-8E7F-4432-9EE0-3B775DCB45FE}" emma:medium="tactile" emma:mode="ink">
          <msink:context xmlns:msink="http://schemas.microsoft.com/ink/2010/main" type="writingRegion" rotatedBoundingBox="-163,978 24882,-124 25475,13345 429,14448"/>
        </emma:interpretation>
      </emma:emma>
    </inkml:annotationXML>
    <inkml:traceGroup>
      <inkml:annotationXML>
        <emma:emma xmlns:emma="http://www.w3.org/2003/04/emma" version="1.0">
          <emma:interpretation id="{3DDD1653-8797-4FE5-B592-E3DC7D5BE9B8}" emma:medium="tactile" emma:mode="ink">
            <msink:context xmlns:msink="http://schemas.microsoft.com/ink/2010/main" type="paragraph" rotatedBoundingBox="1404,792 14042,790 14043,1971 1405,1973" alignmentLevel="2"/>
          </emma:interpretation>
        </emma:emma>
      </inkml:annotationXML>
      <inkml:traceGroup>
        <inkml:annotationXML>
          <emma:emma xmlns:emma="http://www.w3.org/2003/04/emma" version="1.0">
            <emma:interpretation id="{C4E83561-23C3-45E3-A170-06A9CFBFE1ED}" emma:medium="tactile" emma:mode="ink">
              <msink:context xmlns:msink="http://schemas.microsoft.com/ink/2010/main" type="line" rotatedBoundingBox="1404,792 14042,790 14043,1971 1405,1973"/>
            </emma:interpretation>
          </emma:emma>
        </inkml:annotationXML>
        <inkml:traceGroup>
          <inkml:annotationXML>
            <emma:emma xmlns:emma="http://www.w3.org/2003/04/emma" version="1.0">
              <emma:interpretation id="{3AFFB450-780B-44FE-9721-E133045CE224}" emma:medium="tactile" emma:mode="ink">
                <msink:context xmlns:msink="http://schemas.microsoft.com/ink/2010/main" type="inkWord" rotatedBoundingBox="1404,895 4983,894 4984,1972 1405,1973"/>
              </emma:interpretation>
            </emma:emma>
          </inkml:annotationXML>
          <inkml:trace contextRef="#ctx0" brushRef="#br0">1627 1026 53 0,'0'0'34'0,"0"0"-1"15,0 0 1-15,0 0-24 16,0 0-6-16,0 0 0 15,0 0-2-15,0 0 1 16,0 0-1-16,0 0 1 16,-10 21 0-16,4 41 1 15,1 21-3-15,-3 13 3 0,-20-7-2 16,3 15 2-16,-5 1-2 15,3-7-2-15,2-26 2 16,4-13-2-16,2-16 2 16,5-11-2-16,10-16 2 15,4-16-2-15,9-24 0 16,5-11 1-16,3-12-1 15,4-12 2-15,0-13-1 16,-21 72 2-16,22-86-2 16,-12 39-1-16,2-5 2 15,-1 1-1-15,-1-2 2 16,3 6-3-16,-2-3 1 15,2 3-2-15,-6-9 2 0,-7 56 0 16,21-98 0-16,-21 98-1 16,28-83 0-16,-28 83 1 15,38-66-1-15,-38 66 0 16,50-38 0-16,-50 38-1 15,61 3 1-15,-61-3 2 16,58 48-3-16,9 32 3 16,-5 25-3-16,-5 15 2 15,-22-3-2-15,-6 8 2 16,-11-4-1-16,-6-8-1 15,-8-35 0-15,0-17-1 16,1-13-1-16,-1-13-4 16,12-11-13-16,-16-24-18 15,17-5 0-15,-15-18-1 0,5-7 1 16</inkml:trace>
          <inkml:trace contextRef="#ctx0" brushRef="#br0" timeOffset="188.0108">1861 1417 104 0,'-50'-25'38'0,"3"4"2"16,18 14-2-16,6 5-34 16,23 2-1-16,0 0-3 15,0 0 0-15,61 0-3 16,-61 0-11-16,67-13-24 15,-67 13-2-15,87-15 1 16,-38 11-1-16</inkml:trace>
          <inkml:trace contextRef="#ctx0" brushRef="#br0" timeOffset="625.0358">3256 1395 67 0,'0'0'38'16,"0"0"-2"-16,0 0 1 15,-60-45-26-15,34 43-1 16,-24 2-3-16,-3 12 0 15,-8 9-2-15,4 15-2 16,1 11 0-16,2 7 0 16,10 12-1-16,17-4-2 15,10-2 0-15,9-3 0 16,11-4-1-16,13-8 1 15,10-9-2-15,20-11-1 16,6-19-1-16,20-15-5 0,4-25-21 16,23-12-10-16,1-15 2 15,6-10-1-15</inkml:trace>
          <inkml:trace contextRef="#ctx0" brushRef="#br0" timeOffset="819.0468">3796 1323 103 0,'-8'34'39'16,"-16"17"0"-16,0 15-1 16,-1 6-36-16,10 4-1 15,7-14-1-15,5-7-1 16,6-7-2-16,1-13-3 15,16-10-25-15,-5-18-8 0,13-16 1 16,-2-20-1-16</inkml:trace>
          <inkml:trace contextRef="#ctx0" brushRef="#br0" timeOffset="992.0567">3900 1249 98 0,'-35'-82'39'0,"35"82"1"16,-43-70-3-16,43 70-40 15,0 0-20-15,-58-73-15 16,58 73 0-16,0 0-2 16,0 0 1-16</inkml:trace>
          <inkml:trace contextRef="#ctx0" brushRef="#br0" timeOffset="1450.0827">4667 1440 77 0,'-35'1'38'15,"-12"3"0"-15,-1 10 2 16,-13 11-28-16,7 6-3 15,-6 5-3-15,12 12-1 16,-1 3-2-16,11 7-1 0,9-7-1 16,15-2-1-16,15-12 1 15,16-12-1-15,19-19 1 16,16-22 0-16,14-22 0 15,14-24 2-15,-80 62-2 16,97-87 2-16,-47 32-1 16,6-6-1-16,-4-3 1 15,4-6-2-15,-9-2 2 16,1 1-2-16,-9 8 0 15,-2-12-1-15,-11 15 2 16,-26 60-1-16,38-82 0 16,-38 82 1-16,2-28-1 15,-6 65 0-15,-22 40-1 16,0 39 1-16,2 25-4 15,-8-22-3-15,34 3-32 0,10-32-3 16,30-33 1-16,0-18-2 16</inkml:trace>
        </inkml:traceGroup>
        <inkml:traceGroup>
          <inkml:annotationXML>
            <emma:emma xmlns:emma="http://www.w3.org/2003/04/emma" version="1.0">
              <emma:interpretation id="{945B2E00-428D-4F84-9C19-281D5D5E0C26}" emma:medium="tactile" emma:mode="ink">
                <msink:context xmlns:msink="http://schemas.microsoft.com/ink/2010/main" type="inkWord" rotatedBoundingBox="5795,896 9151,895 9152,1909 5796,1910"/>
              </emma:interpretation>
            </emma:emma>
          </inkml:annotationXML>
          <inkml:trace contextRef="#ctx0" brushRef="#br0" timeOffset="2253.1285">6003 1286 71 0,'0'0'36'0,"0"0"-1"16,9-46 1-16,-9 46-21 16,-8 10-9-16,10 14-2 15,1 15-1-15,-4 17 0 16,-2 10-1-16,-3 10-1 15,0 5-2-15,-3 1 0 16,0-16-3-16,5-5-3 16,-10-19-26-16,13-7-2 0,-2-14 0 15,7-10-1-15</inkml:trace>
          <inkml:trace contextRef="#ctx0" brushRef="#br0" timeOffset="2449.1401">5846 1544 108 0,'-16'-6'39'15,"-4"4"1"-15,16 12-2 16,-6 1-32-16,20-1-2 16,10-3-2-16,12-6-1 15,11-4-1-15,13-10-4 16,22-1-18-16,0-16-16 15,15 4-2-15,-5-8 1 0,6 9-3 16</inkml:trace>
          <inkml:trace contextRef="#ctx0" brushRef="#br0" timeOffset="2967.1697">7729 1008 85 0,'0'0'38'15,"-10"-53"-1"-15,10 53 3 16,0 0-32-16,-55-51 0 15,55 51-2-15,-71-8-1 0,26 16-1 16,-3 9 1-16,11 8-2 16,-72 52 0-16,-3 17-1 15,10 22 1-15,2-8-2 16,27 9 0-16,24-4-1 15,31-10-1-15,47-37 0 16,18-16-3-16,22-20 0 16,16-23-4-16,29-13-28 15,1-21-5-15,22-7 1 16,-9-17-1-16</inkml:trace>
          <inkml:trace contextRef="#ctx0" brushRef="#br0" timeOffset="3471.1985">8404 1319 108 0,'0'0'39'15,"-56"-36"1"-15,8 53-3 16,-10 2-33-16,1 15 1 16,-8 6-3-16,6 21 1 15,-10-9-2-15,8 8 1 16,14-7-1-16,11-2-1 15,10-5 0-15,12-9-1 16,14-10 1-16,14-8-1 16,18-9 1-16,7-14 0 0,10-8 0 15,6-10 0-15,2-10 0 16,1-8 1-16,-4-7-1 15,-1-3 1-15,-11-3 0 16,-3-2-1-16,-39 55 0 16,31-49 1-16,-31 49 0 15,0 0-1-15,27-72 0 16,-23 60 0-16,-4 12 0 15,-9 23 0-15,-3 14-1 16,-3 10 1-16,3 8-2 16,2 9 1-16,6-4-2 15,4-5-1-15,12-10 1 16,8-15-4-16,18-9-4 15,-4-24-22-15,26-5-7 0,-3-15 2 16,11-8 0-16</inkml:trace>
          <inkml:trace contextRef="#ctx0" brushRef="#br0" timeOffset="3801.2174">8889 1443 96 0,'-17'23'38'16,"-9"5"0"-16,4 15 0 15,-7 0-32-15,10 5-1 16,0 1-2-16,6-2-1 15,7-4 0-15,2-5-2 16,5-9 2-16,7-5-2 16,-1-15 1-16,6-10 0 15,0-14-1-15,2-12 2 0,-2-4-1 16,0-9 2-16,-1-6-2 15,0-9 2-15,-2-3-1 16,5-3-1-16,-15 61 1 16,13-55-1-16,-13 55 1 15,15-52-2-15,-15 52 0 16,24-48 0-16,-24 48-3 15,0 0-4-15,71-68-18 16,-71 68-16-16,72-39-2 16,-72 39 2-16,91-33-3 15</inkml:trace>
        </inkml:traceGroup>
        <inkml:traceGroup>
          <inkml:annotationXML>
            <emma:emma xmlns:emma="http://www.w3.org/2003/04/emma" version="1.0">
              <emma:interpretation id="{C90D7A67-63E2-4B2A-A46E-849A4E07A423}" emma:medium="tactile" emma:mode="ink">
                <msink:context xmlns:msink="http://schemas.microsoft.com/ink/2010/main" type="inkWord" rotatedBoundingBox="9637,791 14042,790 14043,1864 9638,1865"/>
              </emma:interpretation>
            </emma:emma>
          </inkml:annotationXML>
          <inkml:trace contextRef="#ctx0" brushRef="#br0" timeOffset="4492.2569">9882 1052 63 0,'0'0'38'16,"0"0"1"-16,-64-64 1 15,64 64-15-15,0 0-19 0,-46-68-2 16,46 68 0-16,0 0-1 15,0 0-1-15,-30-56 0 16,30 56 2-16,0 0-2 16,0 0-1-16,-27 80 0 15,23 6 1-15,-6 22-2 16,6 16 3-16,-16-14-4 15,8 11 2-15,-4-17-2 16,12-16 1-16,-2-32 0 16,5-11-1-16,2-16 1 15,1-10-1-15,-2-19 1 16,14-9 1-16,-5-12-1 15,1-11 1-15,-1-8-1 16,0-10 1-16,5-7 0 16,-4-3 0-16,5 2-1 0,-15 58 0 15,18-52 2-15,-18 52-2 16,0 0 0-16,51-64 0 15,-30 46 0-15,30 3 0 16,-5 10-1-16,11 18 1 16,-11 12-1-16,6 14 0 15,-11 4 0-15,-12 10 1 16,-22-3-1-16,-12 2 1 15,-17-3 0-15,-9-6 0 16,-14-2 1-16,-9-9-2 16,-6-4 2-16,-3-9-1 15,2-9-1-15,4-9 0 16,13-12-2-16,8-14-4 15,27-1-18-15,4-14-15 0,25 1 0 16,8-9-1-16,25 6 1 16</inkml:trace>
          <inkml:trace contextRef="#ctx0" brushRef="#br0" timeOffset="5284.3022">10810 1421 78 0,'-20'-8'38'0,"-11"-3"1"0,5 7 0 16,-9 0-23-16,2 6-8 15,-5 8-3-15,2 10-1 16,-3 9-1-16,0 8 0 16,1 9-1-16,5 8 0 15,4 1-2-15,11 1 1 16,9-6 0-16,9-8-1 15,14-7 0-15,12-10-1 16,14-15 1-16,7-13 0 16,10-9 0-16,1-11 1 15,-1-9-2-15,-4-4 1 16,-7-5 0-16,-12-1 0 15,-12-3 1-15,-14-2-2 16,-14 6 2-16,-6 3-1 0,-7 8 0 16,-4 1 0-16,-1 7 1 15,3 5-1-15,5 9 1 16,16 8-1-16,0 0 1 15,3 10 0-15,17-4-1 16,10 1 0-16,6 2 0 16,7-1 0-16,-1 1 0 15,2 2 1-15,-3 4-1 16,-2 2 1-16,-10 1-1 15,-4 7 1-15,-11 1 0 16,-9 2-1-16,-6 4 0 16,-6 3 1-16,-4-2-1 15,-7-1 0-15,3-3 0 16,-2-4-1-16,6-7 1 0,2-8 0 15,9-10 1-15,11-15-1 16,6-9 0-16,7-13 2 16,8-8-2-16,2-9 2 15,8-5-1-15,1-4 1 16,-43 63-2-16,44-51 0 15,-17 4 0-15,6 16 0 16,-14 11 0-16,0 22 0 16,-17 10 0-16,1 21 0 15,-12 4-4-15,9 11 0 16,4-2-2-16,1-11-5 15,30 5-13-15,-10-20-12 16,31 0-4-16,-2-11 1 16,24-3-2-16</inkml:trace>
          <inkml:trace contextRef="#ctx0" brushRef="#br0" timeOffset="5762.3296">12195 1425 95 0,'-29'-12'38'16,"6"8"0"-16,-13 0-1 15,11 7-30-15,-16 0-1 16,1 7-1-16,-9 5-1 15,0 7 0-15,-3 5 0 0,3 6-1 16,-1 2 0-16,9 3-1 16,5 5-1-16,15-1 0 15,12-4-1-15,15-3 0 16,14-8 0-16,14-9-1 15,16-12 2-15,7-11-1 16,7-10 1-16,5-9 0 16,-3-9 0-16,0-8 1 15,-7-1 0-15,-10-2-2 16,-13 5 0-16,-9 1 0 15,-11 5 0-15,-9 6 0 16,-12 9 0-16,-8 13 0 16,-4 10 0-16,-3 12 0 0,-1 8-2 15,3 4 1 1,4 5-1-16,4 1 0 0,11 0-2 15,11-14-1-15,17-4-6 16,4-27-13-16,32-3-10 16,-6-16-6-16,17-10 0 15,-76 39 0-15</inkml:trace>
          <inkml:trace contextRef="#ctx0" brushRef="#br0" timeOffset="5985.3423">12817 914 112 0,'0'0'42'0,"14"-92"1"15,-14 92-2-15,0 0-36 0,0 0-2 16,-29-31-2 0,-7 81 0-16,-10 41-1 0,7 49 1 15,-5 21-4-15,4-15 1 16,11-13-4-16,14-32-4 15,32-40-17-15,-9-25-14 16,15-13 1-16,-9-22-2 16,9-3 3-16</inkml:trace>
          <inkml:trace contextRef="#ctx0" brushRef="#br0" timeOffset="6175.3532">12585 1349 121 0,'0'0'42'16,"0"0"2"-16,-32-53-3 15,32 53-39-15,0 0 0 0,0 0-3 16,23-49-1-16,-23 49-2 16,49-14-3-16,-49 14-17 15,77-1-16-15,-29-2-3 16,-3 2 2-16,10-2-1 15</inkml:trace>
          <inkml:trace contextRef="#ctx0" brushRef="#br0" timeOffset="6552.3746">13049 1396 108 0,'-25'29'40'16,"14"-3"1"-16,5-8-1 16,16-8-36-16,13-5-1 0,10-6 0 15,7-7-1-15,7-4-1 16,3-7 1-16,1-7 0 15,-51 26 0-15,48-30-1 16,-48 30 2-16,0 0-2 16,46-52 1-16,-46 52-2 15,0 0 0-15,6-55 0 16,-6 55 0-16,0 0 0 15,-81-18 0-15,24 33 0 16,-22 11 0-16,12 17 0 16,-6 8 0-16,15 12 0 15,15 2 0-15,36-4 0 16,28-22 0-16,20-11 0 15,27-12-2-15,13-16-4 0,29-8-10 16,-6-21-12-16,30 5-14 16,-16-12 1-16,8 7-2 15,-16-4 0-15</inkml:trace>
          <inkml:trace contextRef="#ctx0" brushRef="#br0" timeOffset="6719.3843">14043 1699 125 0,'-21'4'41'0,"8"-4"-10"16,-6-19-15-16,21-7-58 15,3 2-2-15,10 4-1 16,-6 0 1-16</inkml:trace>
        </inkml:traceGroup>
      </inkml:traceGroup>
    </inkml:traceGroup>
    <inkml:traceGroup>
      <inkml:annotationXML>
        <emma:emma xmlns:emma="http://www.w3.org/2003/04/emma" version="1.0">
          <emma:interpretation id="{0E072E64-4E02-4605-B7E3-BB24D0D161D1}" emma:medium="tactile" emma:mode="ink">
            <msink:context xmlns:msink="http://schemas.microsoft.com/ink/2010/main" type="paragraph" rotatedBoundingBox="804,2843 22931,1763 23015,3470 887,4550" alignmentLevel="2"/>
          </emma:interpretation>
        </emma:emma>
      </inkml:annotationXML>
      <inkml:traceGroup>
        <inkml:annotationXML>
          <emma:emma xmlns:emma="http://www.w3.org/2003/04/emma" version="1.0">
            <emma:interpretation id="{10220076-4CEE-4CDE-B694-A40EFC3D2BB5}" emma:medium="tactile" emma:mode="ink">
              <msink:context xmlns:msink="http://schemas.microsoft.com/ink/2010/main" type="line" rotatedBoundingBox="804,2843 22931,1763 23015,3470 887,4550"/>
            </emma:interpretation>
          </emma:emma>
        </inkml:annotationXML>
        <inkml:traceGroup>
          <inkml:annotationXML>
            <emma:emma xmlns:emma="http://www.w3.org/2003/04/emma" version="1.0">
              <emma:interpretation id="{1072EDAA-BEBA-4163-9156-1DECF1DF48E0}" emma:medium="tactile" emma:mode="ink">
                <msink:context xmlns:msink="http://schemas.microsoft.com/ink/2010/main" type="inkWord" rotatedBoundingBox="804,2843 2662,2752 2712,3769 853,3860"/>
              </emma:interpretation>
            </emma:emma>
          </inkml:annotationXML>
          <inkml:trace contextRef="#ctx0" brushRef="#br1" timeOffset="2.40251E8">1004 2975 56 0,'9'-32'33'0,"-3"-2"0"16,4 8-1-16,-7-2-15 15,6 16-13-15,-8 1 0 16,-1 11-1-16,-3 29 0 16,-7 9 0-16,-6 13-1 15,-5 19 0-15,-4 12-1 16,-2 16-2-16,1 7 2 15,0 6 0-15,4-10-1 16,8-3 1-16,8-13-1 16,10-13-1-16,9-22 2 15,11-19 0-15,11-27 0 16,13-19 0-16,6-20 0 15,6-16 1-15,1-14 0 0,1-7 0 16,-6-7-1-16,-3 3 1 16,-12 9-2-16,-7 11 1 15,-11 12-1-15,-8 21-1 16,-15 23 1-16,9 14-1 15,-9 23 0-15,-4 13-1 16,0 8 2-16,2 6-1 16,4 1 1-16,6-8 0 15,6-11 1-15,6-13-1 16,7-20 2-16,6-17 0 15,5-21 1-15,5-14 0 16,-2-19-1-16,-1-11 1 16,-4-8-1-16,-3-6 0 0,-7-2-2 15,-6 5-1-15,-5 5-2 16,-9 4-2-16,6 24-7 15,-17-1-24-15,14 20-2 16,-9 4 2-16,12 22-3 16</inkml:trace>
          <inkml:trace contextRef="#ctx0" brushRef="#br1" timeOffset="2.40251E8">2147 3511 89 0,'4'22'36'0,"10"-1"-1"16,0-16 0-16,12-7-33 16,8-13-1-16,11-4 1 15,6-13 1-15,6-5-1 16,-4-4 0-16,-2-1 0 15,-12 1 0-15,-11 7 0 16,-15 3 0-16,-19 7 0 16,-17 11-1-16,-14 7 1 15,-13 13-1-15,-9 9 1 16,-4 13 0-16,-1 9 0 15,1 8-1-15,10 5 0 16,12 2 1-16,13 2-2 16,18-6 1-16,20-10-2 15,23-9-1-15,18-16-3 16,31-2-23-16,10-22-11 0,22-2 0 15,1-18-2-15,12 3 0 16</inkml:trace>
        </inkml:traceGroup>
        <inkml:traceGroup>
          <inkml:annotationXML>
            <emma:emma xmlns:emma="http://www.w3.org/2003/04/emma" version="1.0">
              <emma:interpretation id="{3332EEB5-964F-4DED-9860-CA804AD51114}" emma:medium="tactile" emma:mode="ink">
                <msink:context xmlns:msink="http://schemas.microsoft.com/ink/2010/main" type="inkWord" rotatedBoundingBox="3594,2841 6039,2722 6083,3631 3638,3751"/>
              </emma:interpretation>
            </emma:emma>
          </inkml:annotationXML>
          <inkml:trace contextRef="#ctx0" brushRef="#br1" timeOffset="2.40252E8">3689 3243 85 0,'5'-23'37'0,"-5"23"-1"16,0 0 1-16,0 0-34 15,-6 20-1-15,-1 9 1 16,-3 6 0-16,-2 10 0 16,-1 0-1-16,2 8-1 15,5-6 2-15,5-5-2 16,10-14 1-16,10-11-1 0,8-15-1 15,10-13 1-15,6-16 0 16,6-9 0-16,0-14-1 16,0-1 2-16,-5-6-2 15,-3 2 1-15,-9 5 0 16,-5 10-1-16,-10 9 0 15,-6 9 1-15,-11 22-1 16,0 0 0-16,-4 33 0 16,-5 6 0-16,-1 11-1 15,-3 3 0-15,5 7-1 16,2-2-1-16,14-2-2 15,6-20-4-15,22 1-7 16,0-35-24-16,20-2 3 16,-1-23-1-16,12-6 2 0</inkml:trace>
          <inkml:trace contextRef="#ctx0" brushRef="#br1" timeOffset="2.40252E8">4538 3113 76 0,'-26'6'38'15,"-11"1"-1"-15,6 16 0 16,-6-7-16-16,10 11-17 15,1-2-1-15,9 2-1 16,9-3-1-16,9-2 0 16,9-5-1-16,8-3 0 15,8-6 0-15,6-3 0 16,1-2 0-16,3-3 1 15,-5 1-1-15,2 3 1 0,-9 4-1 16,-8 6 1-16,-9 8-1 16,-9 8 1-16,-10 2 0 15,-5 9-1-15,-6 2 0 16,-3-3-1-16,0-1-1 15,2-12-4-15,13 3-7 16,-2-23-26-16,13-7 1 16,18-15-2-16,6-6 1 15</inkml:trace>
          <inkml:trace contextRef="#ctx0" brushRef="#br1" timeOffset="2.40252E8">4732 3406 91 0,'1'25'38'15,"-1"-25"-1"-15,17 19 2 16,10-26-35-16,10-4 0 16,11-13-1-16,8-9 0 15,1-5-1-15,4-3 0 16,-6-3 0-16,-8 1-1 15,-11 3 1-15,-10 5-1 16,-19 11 0-16,-13 7 0 16,-13 10-1-16,-11 13 0 15,-11 10 1-15,-7 13-1 16,-6 10 0-16,0 10 1 15,7 4-1-15,5 2 1 16,14-1-1-16,13-8 0 16,21-5-1-16,18-13 0 0,26-13-3 15,12-15-2-15,24 1-16 16,1-24-17-16,22 1 1 15,-8-16 0-15,4 6-1 16</inkml:trace>
          <inkml:trace contextRef="#ctx0" brushRef="#br1" timeOffset="2.40253E8">5646 3171 105 0,'-59'5'39'16,"5"20"1"-16,-9-4-2 15,14 16-34-15,-5 8 1 16,7 7-3-16,11 3 1 15,10 3-1-15,12-4 0 0,17-11-2 16,15-17 1-16,20-16 0 16,16-19 0-16,16-20 0 15,10-21-1-15,7-15 2 16,2-16-1-16,-3-7 0 15,-7-12 0-15,-11-3-1 16,-14 2 1-16,-13 11-2 16,-17 14 1-16,-18 22-1 15,-16 23 1-15,-15 30 1 16,-14 28-1-16,-5 31 1 15,-10 24-1-15,2 17 0 16,8 14-2-16,6-1-4 16,29 8-19-16,1-27-15 0,30-2-3 15,7-24 0 1,19-8-1-16</inkml:trace>
        </inkml:traceGroup>
        <inkml:traceGroup>
          <inkml:annotationXML>
            <emma:emma xmlns:emma="http://www.w3.org/2003/04/emma" version="1.0">
              <emma:interpretation id="{9DD0B5FE-2665-4D8D-B3C4-A77BCE01EEA7}" emma:medium="tactile" emma:mode="ink">
                <msink:context xmlns:msink="http://schemas.microsoft.com/ink/2010/main" type="inkWord" rotatedBoundingBox="6706,2580 13121,2267 13203,3949 6788,4262"/>
              </emma:interpretation>
            </emma:emma>
          </inkml:annotationXML>
          <inkml:trace contextRef="#ctx0" brushRef="#br1" timeOffset="2.40259E8">6893 2804 58 0,'-1'-19'33'0,"2"6"-3"0,-2-1 2 16,1 14-24-16,6-22-1 15,-6 22-1-15,0 0-2 16,0 0 0-16,8 35-2 16,-8 4 1-16,-5 13-1 15,0 17 0-15,-6 19-1 16,-3 10 1-16,-5 10-3 15,-2 2-1-15,0-3 0 16,-3-11-3-16,12 0-11 16,-1-32-18-16,16-18 1 15,1-25-1-15,16-21 0 16</inkml:trace>
          <inkml:trace contextRef="#ctx0" brushRef="#br1" timeOffset="2.40259E8">6877 3289 96 0,'-17'4'36'15,"-2"-2"-1"-15,18 13 3 16,1-15-34-16,20 6-1 16,13-18-1-16,16-7-2 15,15-5-3-15,1-17-6 16,20 3-25-16,-7-14-1 15,3 1-1-15,-13-9-1 16</inkml:trace>
          <inkml:trace contextRef="#ctx0" brushRef="#br1" timeOffset="2.40259E8">7486 2542 102 0,'-35'45'37'16,"9"27"3"-16,-8 3-6 15,9 14-30-15,1 1-1 16,7 4-1-16,5-2-2 15,7-7 0-15,6-4-2 16,7-15-3-16,12-1-2 16,0-25-7-16,20 4-21 15,-6-25-1-15,12-3 1 16,-4-23-1-16</inkml:trace>
          <inkml:trace contextRef="#ctx0" brushRef="#br1" timeOffset="2.40259E8">7789 3142 95 0,'-11'8'37'15,"-13"4"1"-15,4 19-2 16,-9 1-25-16,9 8-7 16,1-4-2-16,6 3 0 15,7-8 0-15,11-3-1 16,7-8 0-16,14-11 0 15,8-13 0-15,9-11-1 16,5-13 1-16,1-5-1 16,1-4 1-16,-5 0-1 15,-7 0 1-15,-6 3-1 16,-10 10 0-16,-6 7 0 0,-16 17 0 15,0 0 0 1,-1 31-1-16,-12 8 1 0,-6 18 0 16,-6 13 0-16,-4 15 0 15,-5 11-1-15,0 9 1 16,0 3 0-16,-1-3 0 15,5-9-1-15,2-12 1 16,10-14 0-16,2-16 0 16,6-17 0-16,3-20 0 15,7-17 0-15,2-23 1 16,4-13-1-16,5-16 0 15,2-9 0-15,4-12 1 16,5-12-2-16,3 0 1 16,4 1-1-16,3 6-1 15,-3 6-1-15,5 13-4 0,-5-11-16 16,15 25-15-16,-7-2 0 15,9 14-1-15,-5-4 1 16</inkml:trace>
          <inkml:trace contextRef="#ctx0" brushRef="#br1" timeOffset="2.4026E8">8739 3172 93 0,'-13'-3'37'15,"-11"-10"0"-15,0 10 1 16,-14-4-33-16,2 8-1 0,-7 2 0 16,-1 16-1-16,-1 6 0 15,1 12 0-15,5 3-1 16,5 3 0-16,11 2-1 15,9-6 0-15,13-6-1 16,14-10 1-16,11-18-1 16,14-13 0-16,11-19 0 15,8-13 1-15,4-13-1 16,5-8 0-16,-3-8 1 15,-3-2-1-15,-6-4 0 16,-11 5 0-16,-8 11 0 16,-15 10 0-16,-10 18 1 15,-11 19-1-15,-12 17 0 16,-8 18 1-16,-8 22-1 0,-3 10 0 15,3 12 0-15,4 4-1 16,8-1-1-16,9-9-1 16,16-7-1-16,7-11-1 15,18-10-3-15,4-18-1 16,10-1-3-16,-5-24-1 15,10 5-1-15,-16-19 4 16,5 3 4-16,-14-4 3 16,-8-2 6-16,-5 7 0 15,-13-5 5-15,-1 25 5 16,-13-20-1-16,13 20-1 15,-27 14-2-15,13 9-3 16,-7 0-1-16,6 8-1 16,1-1-1-16,0 4-2 15,5-3 0-15,3-3 0 0,1-6-1 16,5-8 1-16,0-14-1 15,11 2 0-15,-2-14 1 16,5-9-1-16,-4-9 1 16,5-7-1-16,0-5 1 15,2 0-1-15,-1-2 0 16,0 2 0-16,1 5 0 15,1 3 0-15,1 9 0 16,2 3 0-16,2 4 0 16,6 6 0-16,2 4 0 15,2 4 0-15,2 2-1 16,0 4 1-16,-4 3 0 15,-2 2 0-15,-5 2 0 16,-6 1 0-16,-8 3 0 0,-5 1 1 16,-9 3-1-16,-3-2 0 15,-6 2 1-15,-3 4-1 16,-3 3 1-16,-1 4-1 15,0 2 1-15,0 3 0 16,5 0-1-16,5 4 1 16,3-4-1-16,7-3 1 15,9-7-1-15,5-7 1 16,11-11-1-16,6-10 0 15,8-12 0-15,4-8 0 16,3-12 0-16,-3-5 0 16,-1-7 0-16,-8-3-1 15,-10 1 1-15,-10 0-2 0,-13 7 1 16,-10 5-2-16,-6 14 1 15,-10 4-3-15,0 19-3 16,-13-5-14-16,14 26-16 16,-7-4 0-16,13 12-2 15,-2-5 1-15</inkml:trace>
          <inkml:trace contextRef="#ctx0" brushRef="#br1" timeOffset="2.40261E8">10284 3018 86 0,'6'-13'36'16,"-6"13"0"-16,-8-24-1 15,-9 20-29-15,-14-4 1 16,-4 10-2-16,-11 1 0 15,-4 8 0-15,-6 9 0 16,1 7-1-16,2 3-2 16,9 10 1-16,7 3-2 15,12 2-1-15,15 0 1 16,13-6-1-16,18-8-1 15,16-10-1-15,20-12 0 16,8-17-3-16,17-6-4 16,-3-28-20-16,17 7-9 15,-9-22-1-15,6 4-1 0,-19-15 2 16</inkml:trace>
          <inkml:trace contextRef="#ctx0" brushRef="#br1" timeOffset="2.40261E8">10757 2500 86 0,'-24'16'40'0,"5"25"0"16,-14-7 0-16,7 11-20 16,-7 10-17-16,1 7 1 15,-3 6-2-15,1 3 1 16,-3 4-2-16,4 1 2 15,3-2-3-15,5-4 0 16,7-9 0-16,9-9 0 0,6-8 0 16,8-14 0-16,8-14 0 15,4-15 0-15,10-11 1 16,2-11-1-16,3-8 1 15,-1-2-1-15,1-3 0 16,-5-2 1-16,-1 6-1 16,-5 6 0-16,-5 10 0 15,-4 8-1-15,-12 6 1 16,9 17 0-16,-7 7-1 15,3 3-1-15,-1 4-1 16,8-2-2-16,9 3-2 16,-1-21-11-16,27 10-17 15,-8-35-4-15,20 3 1 0,-3-26 0 16</inkml:trace>
          <inkml:trace contextRef="#ctx0" brushRef="#br1" timeOffset="2.40262E8">11346 2480 103 0,'-31'63'41'16,"-20"2"-1"-16,9 18 1 15,-1-3-39-15,5 3 2 16,6-6-4-16,13-4 0 15,12-3-4-15,5-14-5 16,27-1-27-16,-4-19-3 0,21 1 1 16,1-25-2-16</inkml:trace>
          <inkml:trace contextRef="#ctx0" brushRef="#br1" timeOffset="2.40262E8">11630 2919 107 0,'-45'9'40'15,"1"20"1"-15,-14-6-2 16,10 17-34-16,-4-5-1 16,13 9-1-16,5-1-1 15,14 2-1-15,15-7 0 16,15-3-1-16,17-10 0 0,12-7-1 15,11-11 0-15,6-12 0 16,5-9 0-16,-3-11 0 16,-1-4-1-16,-11-10 0 15,-6-1-1-15,-17-5 1 16,-8 6 0-16,-12-1 1 15,-11 10 0-15,-6 5 0 16,-8 5 2-16,-2 12-1 16,0 6 2-16,2 7-1 15,6 5 0-15,8 2 0 16,8 1 1-16,12-2-2 15,11 2 1-15,8-4 0 16,5-1-1-16,5 1 1 16,-3-3 0-16,-1 4 0 15,-7-1-1-15,-5 7 1 0,-9 4 0 16,-7 3-1-16,-12 8 1 15,-4 3-1-15,-7 7 1 16,-1-1-1-16,-3 2 0 16,3-7 0-16,-1-2 0 15,8-9-1-15,1-8 1 16,7-16 1-16,12-6-1 15,-2-12 1-15,9-12-1 16,-3-8 1-16,7-6 0 16,0-6 0-16,1 0-1 15,-4 2 0-15,0 6 1 16,-5 6-1-16,-2 9 0 0,-3 8-1 15,-2 7 1 1,3 5-3-16,2 7-1 0,1-2-3 16,15 16-13-16,-10-21-12 15,24 16-7-15,-9-16 1 16,16 11-3-16</inkml:trace>
          <inkml:trace contextRef="#ctx0" brushRef="#br1" timeOffset="2.40262E8">12443 3014 106 0,'-25'22'39'0,"3"16"2"15,-15-2-2-15,16 10-33 16,-9 1-2-16,8 4-1 16,7-5-2-16,9-3-1 15,11-10-1-15,8-12-3 16,16-4-9-16,-5-32-24 15,20 2-3-15,-12-23 0 0,12-3-1 16</inkml:trace>
          <inkml:trace contextRef="#ctx0" brushRef="#br1" timeOffset="2.40263E8">12578 2593 104 0,'-12'9'37'0,"-3"0"-2"15,8 3-10-15,27 11-63 16,-8-8 0-16,20 11-1 15,0-7 1-15</inkml:trace>
          <inkml:trace contextRef="#ctx0" brushRef="#br1" timeOffset="2.40263E8">13155 2957 86 0,'-60'9'41'0,"1"14"2"15,-11-7-2-15,12 15-15 16,-5-1-21-16,11 9-1 15,12-2-2-15,12 3 0 16,20-4-2-16,16-6-1 16,18-5-3-16,15-20-8 15,28 8-22-15,-4-27-8 16,23-2 0-16,2-21-2 15</inkml:trace>
        </inkml:traceGroup>
        <inkml:traceGroup>
          <inkml:annotationXML>
            <emma:emma xmlns:emma="http://www.w3.org/2003/04/emma" version="1.0">
              <emma:interpretation id="{86904752-D59E-400E-8260-49495F71C497}" emma:medium="tactile" emma:mode="ink">
                <msink:context xmlns:msink="http://schemas.microsoft.com/ink/2010/main" type="inkWord" rotatedBoundingBox="13715,2239 17094,2075 17152,3268 13774,3433"/>
              </emma:interpretation>
            </emma:emma>
          </inkml:annotationXML>
          <inkml:trace contextRef="#ctx0" brushRef="#br1" timeOffset="2.40264E8">14001 2757 69 0,'10'-22'36'15,"-10"22"-3"-15,0 0 4 16,0 0-30-16,-27 4 0 15,15 14 0-15,-8 5-1 16,1 8-1-16,-5 3-1 16,2 10 0-16,-2 1-2 15,1 2 1-15,2 2-2 0,3 1 1 16,3-11-2-16,1-1 1 15,6-10 0-15,7-8 0 16,1-20 0-16,14-5 0 16,4-19 0-16,6-13 0 15,7-13 0-15,4-11 0 16,6-7-1-16,1-10 0 15,3-5 0-15,0 1-1 16,-1 2 1-16,-3 10 0 16,-5 12 0-16,-7 12-1 15,-4 13 2-15,-5 22-1 16,-6 24 1-16,-6 20 0 15,-6 18-1-15,-3 16 1 16,-3 13 0-16,-1 7 0 0,-4 7-1 16,5 1 2-16,-2-1-3 15,0-8 1-15,6-3-3 16,3-17-1-16,5-5-5 15,-11-27-12-15,20 0-17 16,-17-34-1-16,7 12 1 16,-12-32-2-16</inkml:trace>
          <inkml:trace contextRef="#ctx0" brushRef="#br1" timeOffset="2.40264E8">13960 3055 107 0,'-29'-21'39'15,"29"21"1"-15,-3-25-2 16,31 10-34-16,14 0-4 15,17-2-1-15,15 5-3 0,6-6-3 16,17 16-6-16,-14-9-25 16,9 13 0-16,-10-6 0 15,2 11-1-15</inkml:trace>
          <inkml:trace contextRef="#ctx0" brushRef="#br1" timeOffset="2.40264E8">14910 2906 98 0,'-14'-2'38'16,"-12"-5"2"-16,4 16-3 15,-11-7-30-15,1 14 0 16,-6 2-3-16,4 8 0 16,-3 6-1-16,11 2-1 15,5 1-1-15,12-4-1 0,13-4 0 16,12-2-2-16,19-8-2 15,10-9-1-15,18-1-2 16,-2-18-8-16,23 8-22 16,-12-18-3-16,5 7 2 15,-10-13-1-15</inkml:trace>
          <inkml:trace contextRef="#ctx0" brushRef="#br1" timeOffset="2.40264E8">15316 2951 95 0,'-9'-2'37'0,"-15"-2"2"15,3 17-1-15,-9 1-30 16,5 13-2-16,-3 6-3 15,8 4-1-15,-2 1 0 16,5 3-2-16,8-2-2 0,4-4-2 16,12-4-5-16,-7-31-26 15,27 16-4-15,-4-29 0 16,13-2-1-16</inkml:trace>
          <inkml:trace contextRef="#ctx0" brushRef="#br1" timeOffset="2.40264E8">15267 2584 93 0,'-12'-21'38'16,"0"5"-3"-16,12 16 2 16,0 0-40-16,14 8-10 15,14 12-23-15,-2-6-1 0,14 10 0 16,-2-6 0-1</inkml:trace>
          <inkml:trace contextRef="#ctx0" brushRef="#br1" timeOffset="2.40265E8">15885 2838 101 0,'-28'-9'40'16,"1"19"1"-16,-17-9-1 15,6 15-34-15,-12 6 0 16,2 8-1-16,-2 7-2 15,8 5 0-15,7 0-1 16,13-6-1-16,13-5 0 0,18-9 0 16,18-14-1-1,16-12 0-15,16-16 0 0,12-10 1 16,7-14-1-16,5-7 1 15,0-9-2-15,-6-5-1 16,-8-6 2-16,-5 0-2 16,-16 3 2-16,-7 7-2 15,-16 9 2-15,-12 16-1 16,-15 19 1-16,-11 23 1 15,-13 26-1-15,-15 14 3 16,-7 20-2-16,-4 8 1 16,5 7-3-16,4-2 0 15,12 2-5-15,4-25-9 16,31 11-11-16,-7-30-16 15,24-6 0-15,1-23-2 0,8-3 1 16</inkml:trace>
          <inkml:trace contextRef="#ctx0" brushRef="#br1" timeOffset="2.40266E8">17024 3140 77 0,'0'0'33'15,"0"0"0"-15,0 0-9 16,-14-8-15-16,14 8-3 15,-13-27-1-15,4 14-1 16,-6-10-1-16,-3-2 0 16,-1-8 0-16,-3-5 0 15,-4-7-2-15,3-6-1 0,-4-11 0 16,3-7-1-16,3-7 0 15,4-3 0-15,2 4 0 16,5 3-1-16,8 6 2 16,3 5 0-16,5 9 0 15,4 9 0-15,4 10 0 16,6 5 1-16,2 4-1 15,2 4 1-15,4 5-1 16,0 4 0-16,1 3 0 16,-5 11 1-16,-3 11-1 15,-5 9 0-15,-13 13 0 16,-14 19 0-16,-13 12 1 15,-19 18 2-15,-13 10 0 0,-7 6 0 16,-9 4 0-16,5-2 1 16,4-7-1-16,16-15 0 15,15-13-1-15,28-18-2 16,29-22-1-16,30-24-2 15,30-9-7-15,8-35-26 16,25 0-3-16,0-16-2 16,9-6 0-16</inkml:trace>
        </inkml:traceGroup>
        <inkml:traceGroup>
          <inkml:annotationXML>
            <emma:emma xmlns:emma="http://www.w3.org/2003/04/emma" version="1.0">
              <emma:interpretation id="{0671C0F5-0304-4E7C-AEC8-A19D126BE1C4}" emma:medium="tactile" emma:mode="ink">
                <msink:context xmlns:msink="http://schemas.microsoft.com/ink/2010/main" type="inkWord" rotatedBoundingBox="17610,2228 19978,2112 20015,2872 17647,2988"/>
              </emma:interpretation>
            </emma:emma>
          </inkml:annotationXML>
          <inkml:trace contextRef="#ctx0" brushRef="#br1" timeOffset="2.40267E8">17866 2216 78 0,'-21'18'38'0,"5"6"-1"16,-9-1 0-16,-1 14-33 15,6 3-2-15,2 11 2 0,-2 3-2 16,4 7 3-16,-3 0-2 16,2 0 1-16,2-3-1 15,4-7 1-15,7-7-2 16,6-10 0-16,8-8 0 15,9-10-2-15,7-10-1 16,6-6-1-16,5-4-1 16,0-10-3-16,8 12-8 15,-8-21-24-15,11 10 0 16,-10-9-4-16,6 10 3 15</inkml:trace>
          <inkml:trace contextRef="#ctx0" brushRef="#br1" timeOffset="2.40267E8">18367 2605 90 0,'-15'16'39'16,"-16"-3"-2"-16,6 14 2 15,-10-1-37-15,0 8 2 16,4 4-3-16,3 3 1 15,6-1-1-15,7-4-3 16,17 0-6-16,3-18-30 16,21-2-1-16,3-25 0 15,13-6-1-15</inkml:trace>
          <inkml:trace contextRef="#ctx0" brushRef="#br1" timeOffset="2.40267E8">18415 2280 91 0,'-31'-14'37'15,"12"15"1"-15,2-3 0 16,17 2-37-16,0 11-3 16,15 0 0-16,10 5-1 15,4 3 1-15,5 8 0 16,-1 4 0-16,2 5 0 15,-6 3 1-15,-1 4 1 16,-8-1 1-16,-7 2 0 16,-6-2 3-16,-10-2-1 15,-2-3 2-15,-9-6-1 0,3 1 0 16,-7-9 0-16,7-2 0 15,-3-8-1-15,7-2-2 16,7-11 0-16,0 0 0 16,13-11 0-16,2-8 0 15,7 0-2-15,2-10 0 16,2 0 0-16,0-8 0 15,3 2 1-15,-4 1-2 16,-5 2 2-16,-3 5-2 16,-6 7 3-16,-3 5-1 15,-8 15 0-15,0 0 1 16,5 11-1-16,-7 10 0 15,-2 3 0-15,5 1 1 16,5 4-1-16,6-3 2 16,9-6-2-16,10-5 2 0,7-8-2 15,11-7 0-15,3-7 0 16,1-4-1-16,-2-6 2 15,0-2-2-15,-9-4 2 16,-6 3-2-16,-12 2 1 16,-4 4 1-16,-20 14-1 15,9-8 0-15,-9 8 0 16,-14 28 1-16,4-3 0 15,-7 6 0-15,6 5-1 16,-3 4 1-16,9 2-3 16,1-8-2-16,15 8-9 15,-8-21-22-15,19 3-5 16,-6-15 1-16,10 0-2 15</inkml:trace>
          <inkml:trace contextRef="#ctx0" brushRef="#br1" timeOffset="2.40268E8">19508 2585 94 0,'0'0'39'0,"5"30"1"15,-4-19-1-15,20-7-36 16,0 3-1-16,10-1 0 15,6-7 0-15,4-6-1 16,3-6 0-16,2-4 0 16,-3-7 0-16,-1-3-1 15,-9-5 1-15,-7 2-1 0,-12-1 0 16,-10 4 1-16,-13 5-1 15,-11 13 0-15,-14 10 1 16,-12 13 0-16,-8 16 0 16,-3 10 2-16,-3 10-2 15,3 5 3-15,12 2-3 16,9 1 1-16,22-7-1 15,20-10-1-15,23-11-3 16,16-15-6-16,30 8-15 16,1-30-16-16,20 6-2 15,-2-21 0-15,13 3 1 16</inkml:trace>
        </inkml:traceGroup>
        <inkml:traceGroup>
          <inkml:annotationXML>
            <emma:emma xmlns:emma="http://www.w3.org/2003/04/emma" version="1.0">
              <emma:interpretation id="{539B5133-A083-42F7-AA64-0A4E9B336DA9}" emma:medium="tactile" emma:mode="ink">
                <msink:context xmlns:msink="http://schemas.microsoft.com/ink/2010/main" type="inkWord" rotatedBoundingBox="20499,2014 22938,1895 22980,2761 20541,2880"/>
              </emma:interpretation>
            </emma:emma>
          </inkml:annotationXML>
          <inkml:trace contextRef="#ctx0" brushRef="#br1" timeOffset="2.40269E8">20677 2441 87 0,'0'0'36'16,"-7"18"2"-16,-2-8-1 0,-7 15-34 15,5 3-1-15,1 9 3 16,-4 0-1-16,1 5 1 15,-3-5-2-15,3 4 0 16,3-11-1-16,1 1 0 16,4-12-1-16,0 0-1 15,5-19 1-15,0 11-1 16,0-11 0-16,12-17 1 15,-5 0-1-15,1-10-1 16,2-3 2-16,0-9-2 16,0-2 2-16,4-8-2 15,-5 3 1-15,2 2-2 16,0 6 3-16,0 4-1 15,1 5 0-15,5 6 0 0,2 9 0 16,3 7 0-16,5 2 0 16,3 3 0-16,6 0 0 15,5 0 0-15,5 2 0 16,-1 0 0-16,0 0 0 15,-1 2 0-15,-4-4 0 16,-7 6 0-16,-6-3 1 16,-9 4-1-16,-18-5 0 15,2 14 1-15,-17-1-1 16,-9 8 1-16,-7 6 0 15,-2 4 0-15,-5 6 0 16,3 1 1-16,4 3-1 16,8-2 1-16,7-2-1 15,11-4 0-15,14-9 0 0,10-7 1 16,9-11-2-16,11-7 0 15,5-12 0-15,3-6 0 16,-1-9 0-16,-4-7-1 16,-4-6 1-16,-12-2-2 15,-8-1 2-15,-10 4-2 16,-9 4 2-16,-6 6-2 15,-7 9 0-15,-1 8-2 16,1 13 0-16,-2 1-4 16,17 24-11-16,-1-25-11 15,6 28-8-15,8-18-1 16,18 10 0-16</inkml:trace>
          <inkml:trace contextRef="#ctx0" brushRef="#br1" timeOffset="2.40269E8">21720 2447 104 0,'0'0'39'0,"-20"-23"1"16,0 26-3-16,-16-3-33 16,1 12-1-16,-11 6 0 15,5 10 0-15,-2 5-2 16,7 3 2-16,7 5-2 15,10-5 0-15,16-2-1 16,17-9 0-16,19-9-3 16,14-12-4-16,28 4-13 15,-2-26-22-15,24-1 4 0,-6-19-3 16,10 0 0-16</inkml:trace>
          <inkml:trace contextRef="#ctx0" brushRef="#br1" timeOffset="2.40269E8">22375 1923 116 0,'-13'7'42'16,"-18"8"0"-16,6 25-2 16,-13-1-37-16,6 15-3 15,1 9 1-15,3 12-1 16,5 5 0-16,1 2-1 15,12-1 0-15,5-9-2 16,11-1-3-16,0-20-5 16,22 5-25-16,-11-30-3 0,15-3-1 15,-5-19 1-15</inkml:trace>
          <inkml:trace contextRef="#ctx0" brushRef="#br1" timeOffset="2.4027E8">22378 2377 121 0,'-35'-17'39'15,"6"28"3"-15,-11-13-8 16,6 20-31-16,4 2-1 16,7 4 0-16,4 0-1 15,11 0 1-15,8 0-1 16,8-4 0-16,7-1 0 15,7-1 0-15,2-2-1 0,5-2 1 16,4-1-2-16,4-5-1 16,6 1-2-16,4-8-4 15,19 15-14-15,-18-23-12 16,19 14-8-16,-7-11 0 15,7 9 0-15</inkml:trace>
          <inkml:trace contextRef="#ctx0" brushRef="#br1" timeOffset="2.4027E8">22980 2751 126 0,'-9'11'45'16,"-10"-15"-3"-16,19 4-2 15,-17-3-41-15,17 3-1 0,-7-13-6 16,-2-9-19-16,9 22-14 15,6-14-4-15,-6 14 3 16,8-10-1-16</inkml:trace>
        </inkml:traceGroup>
      </inkml:traceGroup>
    </inkml:traceGroup>
    <inkml:traceGroup>
      <inkml:annotationXML>
        <emma:emma xmlns:emma="http://www.w3.org/2003/04/emma" version="1.0">
          <emma:interpretation id="{AA86DDD5-EBEC-4DF6-B518-E7BF904C11C5}" emma:medium="tactile" emma:mode="ink">
            <msink:context xmlns:msink="http://schemas.microsoft.com/ink/2010/main" type="paragraph" rotatedBoundingBox="758,4188 24078,3386 24136,5059 816,5861" alignmentLevel="2"/>
          </emma:interpretation>
        </emma:emma>
      </inkml:annotationXML>
      <inkml:traceGroup>
        <inkml:annotationXML>
          <emma:emma xmlns:emma="http://www.w3.org/2003/04/emma" version="1.0">
            <emma:interpretation id="{A4618F16-8B87-4D63-A817-0E14064DA7FE}" emma:medium="tactile" emma:mode="ink">
              <msink:context xmlns:msink="http://schemas.microsoft.com/ink/2010/main" type="line" rotatedBoundingBox="758,4188 24078,3386 24136,5059 816,5861"/>
            </emma:interpretation>
          </emma:emma>
        </inkml:annotationXML>
        <inkml:traceGroup>
          <inkml:annotationXML>
            <emma:emma xmlns:emma="http://www.w3.org/2003/04/emma" version="1.0">
              <emma:interpretation id="{65A81799-1DE0-41B1-8C1E-662A9553475E}" emma:medium="tactile" emma:mode="ink">
                <msink:context xmlns:msink="http://schemas.microsoft.com/ink/2010/main" type="inkWord" rotatedBoundingBox="765,4401 2749,4333 2776,5117 792,5185"/>
              </emma:interpretation>
            </emma:emma>
          </inkml:annotationXML>
          <inkml:trace contextRef="#ctx0" brushRef="#br1" timeOffset="2.40273E8">1124 4496 45 0,'0'0'33'0,"9"-19"2"16,-9 19-2-16,0-15-16 16,0 15-4-16,0 0-4 15,10 6-2-15,-11 5-1 16,4 13-1-16,-2 6-3 15,2 13 1-15,-1 10-3 16,2 10 1-16,-7 10-2 16,-1 3 0-16,-4 2 0 15,-5-5-3-15,2-3-1 16,-9-22-12-16,13-3-20 15,-6-24 1-15,13-21-1 16,0 0 1-16</inkml:trace>
          <inkml:trace contextRef="#ctx0" brushRef="#br1" timeOffset="2.40274E8">862 4621 87 0,'-39'-14'38'0,"16"10"0"16,0-7 0-16,18 0-33 15,6-2-1-15,16-1-1 16,13-6-1-16,14-1 1 16,16-3-2-16,7 0 1 15,9 0-1-15,2 5 1 16,-2 2 0-16,-1 3-1 15,-13 5-1-15,-8 6 2 16,-14 5-2-16,-7 6 0 16,-9 5 0-16,-9 5 0 0,-2 9 0 15,-8 6 0-15,-5 10 0 16,-3 6 0-16,-4 8 0 15,-2 5 1-15,-4-2-1 16,-2 0 1-16,2-8-1 16,3-7 0-16,2-9 1 15,4-12-2-15,9-10 1 16,-5-14 0-16,16-13 0 15,-1-8 0-15,3-7 0 16,0-3 1-16,4-4-1 16,-3-2 1-16,-1 7 0 15,-1 4-1-15,-2 8 1 16,-5 11-1-16,-10 7 0 15,17 20 1-15,-12 4-1 0,1 7 0 16,-2 5-1-16,5 3 0 16,0 4 0-16,1-5-2 15,4-6-2-15,5-11-4 16,18 2-12-16,-11-24-17 15,20-3 0-15,-5-19-1 16,11-3 1-16</inkml:trace>
          <inkml:trace contextRef="#ctx0" brushRef="#br1" timeOffset="2.40274E8">2187 4621 96 0,'-22'18'37'0,"8"25"2"15,-12-3-3-15,7 12-30 0,4 1-4 16,4 0 0-16,4-4-1 15,6-3-1-15,9-6-2 16,-3-18-3-16,18 2-14 16,-4-26-19-16,12-5 0 15,-7-18-1-15,11-5 1 16</inkml:trace>
          <inkml:trace contextRef="#ctx0" brushRef="#br1" timeOffset="2.40274E8">2161 4445 97 0,'-30'-20'36'0,"-1"2"-1"15,10 11-3-15,21 7-62 16,0 0-6-16,27 14-1 16,0-13 0-16</inkml:trace>
          <inkml:trace contextRef="#ctx0" brushRef="#br1" timeOffset="2.40275E8">2757 4553 95 0,'-11'12'38'0,"-3"14"2"16,-23-7-2-16,3 0-33 15,-12 4-1-15,5 7 0 16,-3-4-2-16,9 5 1 16,2-2-2-16,15-3 1 15,13-2-2-15,12-3 0 16,14-6 0-16,12-2 0 0,8-3 0 15,3-2 0-15,1-1 0 16,-3-2 0-16,-7 3 0 16,-8 4 1-16,-15 3-1 15,-12 6 1-15,-14 2-2 16,-8 3 1-16,-8 2 1 15,-3-4-3-15,0 2 0 16,0-11-5-16,15 3-7 16,-4-20-24-16,22 2-1 15,7-18-2-15,15 2-1 16</inkml:trace>
        </inkml:traceGroup>
        <inkml:traceGroup>
          <inkml:annotationXML>
            <emma:emma xmlns:emma="http://www.w3.org/2003/04/emma" version="1.0">
              <emma:interpretation id="{8B671395-624E-4888-9922-FC5BACC6D197}" emma:medium="tactile" emma:mode="ink">
                <msink:context xmlns:msink="http://schemas.microsoft.com/ink/2010/main" type="inkWord" rotatedBoundingBox="3543,4330 6352,4234 6377,4961 3568,5058"/>
              </emma:interpretation>
            </emma:emma>
          </inkml:annotationXML>
          <inkml:trace contextRef="#ctx0" brushRef="#br1" timeOffset="2.40275E8">3732 4714 85 0,'0'0'37'16,"0"0"-1"-16,1 10-3 15,-10 18-29-15,-7 2 0 16,-3 9-1-16,-3 3-1 16,-1 5 1-16,0-4-1 15,3-5-1-15,4-7 1 16,3-8-1-16,9-10-1 15,4-13 0-15,0 0 1 16,22-20-2-16,-5-5 1 16,1-6 0-16,4-7 1 0,2-7 0 15,-2-2-1 1,0 2 0-16,-4 2 1 0,-2 5-1 15,-4 9 1-15,-3 5-1 16,-1 9 1-16,-8 15-1 16,12-3 0-16,-12 3 1 15,13 20-1-15,-7-3 0 16,6-1 1-16,6 2-1 15,4-2 0-15,5-6 1 16,9-4-1-16,4-3 0 16,5-8 1-16,4-6-1 15,-2-5 1-15,-3-4 0 16,0-1 0-16,-6-3-1 15,-6 3 1-15,-8 1-1 16,-4 4 0-16,-8 4 1 16,-12 12-1-16,13-2 0 0,-13 15 0 15,-5 7 1-15,-1 9-2 16,-4 5 1-16,3 5-2 15,0 1-1-15,7 3-2 16,-1-11-3-16,19 10-12 16,-7-23-19-16,20 1 1 15,0-15-2-15,14 0 3 16</inkml:trace>
          <inkml:trace contextRef="#ctx0" brushRef="#br1" timeOffset="2.40276E8">4802 4690 75 0,'9'-28'38'0,"-19"-5"0"0,4 13 1 15,-18 1-29-15,6 13-3 16,-14 7-1-16,2 13-2 16,-6 10-1-16,2 8 0 15,-1 9-1-15,5 4 0 16,4 0-1-16,3 0 0 15,10-3 0-15,7-7-1 16,11-9 1-16,8-8-1 16,12-14 0-16,8-8-1 15,10-14 2-15,4-5-1 16,4-8 0-16,2-7 0 15,-2 1 1-15,-7 0-1 16,-7 5 1-16,-9 3-1 16,-10 10 0-16,-10 5 0 0,-8 14 0 15,-12 8 1-15,-4 8-2 16,-1 6 1-16,-1 8-1 15,3 1 0-15,6 6-1 16,5-4 0-16,13 3-2 16,2-13-1-16,17 6-5 15,-3-21-8-15,24 10-13 16,-8-18-6-16,11 2-2 15,-6-17 1-15</inkml:trace>
          <inkml:trace contextRef="#ctx0" brushRef="#br1" timeOffset="2.40276E8">5380 4643 89 0,'-13'-27'38'16,"0"19"0"-16,-12 0 2 0,7 10-33 16,-8 10-2-16,2 13-1 15,-2 6-1-15,6 6 0 16,1 1-2-16,9 0 1 15,6-3-1-15,10-6 0 16,10-11-1-16,11-12 1 16,12-14-1-16,10-14 0 15,8-12 0-15,7-9 0 16,0-13 1-16,2-7-1 15,-4-5 1-15,-8 0 0 16,-9 1-1-16,-12 7 2 16,-10 8-1-16,-14 11 0 15,-11 15-1-15,-10 17 2 16,-11 17-3-16,-1 15 1 0,-5 16-1 15,-3 10-1-15,4 7 1 16,5 3-2-16,9 4 0 16,6-8-3-16,15 3-5 15,-6-23-11-15,30 10-9 16,-13-24-8-16,16-3-2 15,-6-15 2-15</inkml:trace>
          <inkml:trace contextRef="#ctx0" brushRef="#br1" timeOffset="2.40277E8">5859 4623 98 0,'-8'21'38'16,"-4"-10"2"-16,18 12-2 15,2-11-34-15,12-2-1 16,8-6-1-16,8-5 1 15,6-11-1-15,9-5-1 16,-1-5 0-16,-1-5 0 16,-4 0 0-16,-8-2 0 15,-11 3-1-15,-13 1 1 16,-14 11-1-16,-16 10 1 15,-12 8 0-15,-9 10 0 16,-6 9-1-16,-4 6 1 16,3 8-1-16,8 3 0 15,8 3 1-15,13-5-2 16,13-5 0-16,17-8-2 0,19-2-7 15,8-26-11-15,34 11-11 16,-2-24-11-16,22-2 1 16,1-13-1-16</inkml:trace>
        </inkml:traceGroup>
        <inkml:traceGroup>
          <inkml:annotationXML>
            <emma:emma xmlns:emma="http://www.w3.org/2003/04/emma" version="1.0">
              <emma:interpretation id="{D261CC91-E2B7-45D6-98D9-CAA26B0EBA69}" emma:medium="tactile" emma:mode="ink">
                <msink:context xmlns:msink="http://schemas.microsoft.com/ink/2010/main" type="inkWord" rotatedBoundingBox="7868,3999 11125,3887 11157,4814 7900,4926"/>
              </emma:interpretation>
            </emma:emma>
          </inkml:annotationXML>
          <inkml:trace contextRef="#ctx0" brushRef="#br1" timeOffset="2.40279E8">8602 4064 80 0,'-12'-25'37'0,"3"7"0"16,-16-5 1-16,4 13-31 15,-17 0 0-15,-3 18 0 16,-11 11-2-16,-7 19 0 16,-7 10-1-16,-4 22 0 15,-2 5-1-15,4 11-1 16,6 3-1-16,9 0 0 15,15-3-1-15,19-6-1 16,16-12 1-16,18-14-2 16,21-10 0-16,14-17 0 15,18-5-2-15,8-15 0 16,9-2-2-16,2-11 0 15,2 3-1-15,-10-12-4 16,5 10-20-16,-22-12-5 0,0 4 0 16,-20-9-1-16</inkml:trace>
          <inkml:trace contextRef="#ctx0" brushRef="#br1" timeOffset="2.4028E8">8785 4565 93 0,'-14'-14'38'0,"-9"-5"1"15,3 14-2-15,-16 2-32 16,6 5 0-16,-5 5-2 15,0 9-1-15,-1 6 0 16,1 10 0-16,1 4-1 16,4 4 1-16,5 1-1 15,10-1-1-15,9-3 1 16,9-8-1-16,11-7 0 0,11-14 0 15,10-9 0-15,7-12 0 16,5-9 1-16,0-8-1 16,-1-7 0-16,-2-2 1 15,-9 1-1-15,-6 3 1 16,-12 5-1-16,-4 10 1 15,-9 5-1-15,-4 15 0 16,0 0-1-16,-20 26 1 16,8 1 0-16,3 4-1 15,3 5 1-15,3-1 0 16,9-4-1-16,8-5 1 15,8-8-1-15,7-10 0 16,8-10 1-16,2-12-1 16,4-3 1-16,1-7-1 15,-2-6 1-15,-7 0-1 0,-3 4 1 16,-8 1 1-16,-7 5-1 15,-4 7 0-15,-13 13 1 16,0 0-1-16,0 0 1 16,-17 27-1-16,2 1 0 15,-1 2 0-15,-2 6 1 16,3-1-1-16,2-1 0 15,4-3 0-15,6-7 0 16,4-6 1-16,-1-18-1 16,18 0 1-16,-3-18 0 15,0-6 0-15,4-6-1 16,1-8 2-16,-2-5-2 0,0 1 1 15,-5 1-1-15,1 7 0 16,-1 5 1-16,-1 3-2 16,2 9 1-16,1 1-3 15,4 7 0-15,5-3-2 16,10 9-5-16,-7-16-11 15,26 16-5-15,-10-24-13 16,14 8 1-16,-5-17-1 16,7-2 2-16</inkml:trace>
          <inkml:trace contextRef="#ctx0" brushRef="#br1" timeOffset="2.4028E8">9829 3960 104 0,'-30'18'39'0,"8"22"1"16,-11-4-1-16,15 19-33 0,-7 5-2 15,7 9-2-15,0 8 1 16,6 0-2-16,-1-1 0 16,7 1-1-16,-2-7 0 15,5-7 0-15,-2-6 0 16,4-12 0-16,0-13 0 15,1-9-1-15,1-11 1 16,-1-12 0-16,6-11 0 16,-2-7-1-16,4-10 1 15,2-5-1-15,2-3 1 16,3-4 0-16,7 2 0 15,-1 2 0-15,8 5 0 16,1 5 0-16,6 7 0 0,0 5-1 16,4 8 0-16,-1 5 0 15,0 7 0-15,0 4 0 16,-5 4 0-16,-6 3-1 15,-6 6 1-15,-8 4-1 16,-11 4 1-16,-13 2 1 16,-10 2-1-16,-12 1 1 15,-11-5 1-15,-6 2-1 16,-3-8 1-16,0-7 0 15,2-6-1-15,9-12-1 16,8-10-1-16,9-10-1 16,17-5-3-16,6-15-7 15,26 13-9-15,-3-22-8 16,23 13-8-16,2-7-1 0,15 11 2 15</inkml:trace>
          <inkml:trace contextRef="#ctx0" brushRef="#br1" timeOffset="2.40281E8">10411 4486 99 0,'-1'10'38'0,"-14"-8"2"16,6 13-3-16,-10-4-33 15,1 6 0-15,-6 5-1 16,2 5-1-16,-2 4 0 15,7 2 0-15,3-1-2 16,6 1 1-16,8-6 0 16,8-6 0-16,8-11-1 15,11-7 0-15,4-15 0 0,6-6 0 16,6-12 0-16,0-11-1 15,2-2 1-15,-4-7-2 16,-7 0 1-16,-5 3 0 16,-10 6 0-16,-10 6 1 15,-8 11 0-15,-8 8 0 16,-9 11 0-16,0 9 0 15,-3 6 1-15,4 4-1 16,5 3 1-16,8 2-1 16,11-6 0-16,9 1 1 15,9-5 0-15,8-2-1 16,3-3 1-16,5-2 0 15,-2 2-1-15,-4 0 1 16,-6 3 0-16,-4 5 1 0,-12 5-2 16,-8 0 1-16,-10 9 0 15,-3 0 0-15,-7 0-1 16,-3 1 1-16,-1-3-1 15,3-3-1-15,5-5 1 16,9-16 0-16,0 0 0 16,23-4-1-16,4-15 1 15,4-5 0-15,6-8 0 16,6-4 0-16,1-2 1 15,-4 4-1-15,-6 5 0 16,-5 3 1-16,-7 9-1 16,-6 8 1-16,-16 9-1 15,11 9-1-15,-14 9-1 16,-6 2-3-16,4 16-10 0,-15-13-4 15,16 17-4-15,-16-20-9 16,20 7-10-16,-1-14-1 16,15 0 3-16</inkml:trace>
        </inkml:traceGroup>
        <inkml:traceGroup>
          <inkml:annotationXML>
            <emma:emma xmlns:emma="http://www.w3.org/2003/04/emma" version="1.0">
              <emma:interpretation id="{3A1BDBDF-1C8E-4583-A9EF-D6822B94ABC6}" emma:medium="tactile" emma:mode="ink">
                <msink:context xmlns:msink="http://schemas.microsoft.com/ink/2010/main" type="inkWord" rotatedBoundingBox="11853,3887 15723,3754 15755,4689 11886,4822"/>
              </emma:interpretation>
            </emma:emma>
          </inkml:annotationXML>
          <inkml:trace contextRef="#ctx0" brushRef="#br1" timeOffset="2.40282E8">11995 4069 79 0,'-5'-12'37'0,"5"12"-1"15,-11-4 1-15,11 4-24 0,-19 25-10 16,10 2 0-16,-1 9-1 16,1 14-1-16,-1 7 1 15,3 14 0-15,-3 2-1 16,2 7-1-16,2-3 0 15,2-3-1-15,3-9-1 16,3-14-2-16,3-7-3 16,-6-29-19-16,11-2-11 15,-2-26 0-15,5-6-1 16,-6-23 1-16</inkml:trace>
          <inkml:trace contextRef="#ctx0" brushRef="#br1" timeOffset="2.40282E8">11873 4128 97 0,'-12'-35'37'0,"13"20"2"15,1 0-2-15,13 15-32 16,7 0-1-16,14 2-2 16,12 0 0-16,9 3 0 15,6 1-1-15,4 0 0 16,-3 4 0-16,-3 6 0 15,-10 6 0-15,-12 11 0 16,-15 6 0-16,-17 12-2 16,-18 8 2-16,-16 6-2 15,-16 6 1-15,-12 2-1 16,-7-1 1-16,-4-6-1 15,0-9 0-15,8-11-1 0,9-12-1 16,12-20-4-16,25-5-12 16,5-32-16-16,32-4-4 15,4-21-1-15,25-1 1 16</inkml:trace>
          <inkml:trace contextRef="#ctx0" brushRef="#br1" timeOffset="2.40282E8">12652 4261 99 0,'-14'33'37'0,"-7"-7"0"16,1 14 0-16,-18 4-33 16,9 8-2-16,0-1 0 15,4 4-2-15,6-3 0 0,4-4-1 16,13-10-2-1,4-14-3-15,20-4-7 0,-2-25-24 16,19-5 0-16,-4-26-1 16,12-2 2-16</inkml:trace>
          <inkml:trace contextRef="#ctx0" brushRef="#br1" timeOffset="2.40282E8">12610 4064 98 0,'-23'-16'37'15,"0"2"-1"-15,23 14 0 16,-13 14-34-16,26-9-7 15,19 14-29-15,-3-9-3 16,17 11 2-16,0-6-3 16</inkml:trace>
          <inkml:trace contextRef="#ctx0" brushRef="#br1" timeOffset="2.40283E8">13126 4297 78 0,'-12'8'37'16,"-1"10"1"-16,-18-7 0 15,5 13-16-15,-9-3-16 16,1 10-2-16,-1 2 0 15,9 5-1-15,1 1-1 16,13 1 0-16,9-4-1 16,14-4 0-16,13-7-1 15,10-12 0-15,7-9 0 16,6-10-1-16,1-12 1 15,0-12-1-15,-4-6 1 0,-11-8-1 16,-8-3 1-16,-13-1-1 16,-8-1 0-16,-11 4 0 15,-7 10-1-15,-6 6 0 16,-2 13-1-16,-2 5 0 15,8 16-5-15,2-6-6 16,25 21-9-16,-11-20-15 16,43 25 1-16,-2-22-1 15,21 5 2-15</inkml:trace>
          <inkml:trace contextRef="#ctx0" brushRef="#br1" timeOffset="2.40283E8">13853 4255 99 0,'-38'-8'36'16,"5"20"3"-16,-15-3-3 15,1 9-31-15,-9 9-2 16,4 10-1-16,-3 8 0 16,4 4-1-16,4 3 0 15,7-5-2-15,9-3 0 16,10-9 0-16,12-8-3 15,8-16-3-15,15-4-9 16,-9-27-13-16,24 8 4 16,-16-25 9-16,14 5 8 15,-11-11 2-15,1-2 5 16,-3 1 5-16,-13-6 11 15,12 21 13-15,-21-12-2 16,14 25-9-16,-12-5-6 16,6 21-2-16,0 0-3 0,23 10-2 15,-3 7-2-15,8 6-1 16,10 3-1-16,5 2-1 15,9 2 0-15,3-3-4 16,8 3-1-16,-6-18-13 16,16 11-15-16,-16-22-5 15,5 0 0-15,-9-19 0 16</inkml:trace>
          <inkml:trace contextRef="#ctx0" brushRef="#br1" timeOffset="2.40283E8">14309 4195 111 0,'-33'0'39'0,"15"26"2"15,-12-5-2-15,3 17-36 0,2 5 0 16,4 8-2-16,3 1 1 16,7-4-3-16,3-1 0 15,8-10-2-15,12-4-2 16,3-24-7-16,23 6-13 15,-10-31-14-15,14-4-1 16,-9-20 0-16,10-5 2 16</inkml:trace>
          <inkml:trace contextRef="#ctx0" brushRef="#br1" timeOffset="2.40283E8">14349 3890 106 0,'-15'0'35'0,"15"0"-2"15,10 16-34-15,3-13-36 16,16 10 0-16,1-7-1 15</inkml:trace>
          <inkml:trace contextRef="#ctx0" brushRef="#br1" timeOffset="2.40284E8">14890 4209 116 0,'-50'12'41'0,"8"15"0"16,-12-5-5-16,6 15-33 15,2 2 0-15,12 6-1 0,10-1-1 16,13-1-1-16,16-10 0 16,13-12 0-16,21-15 0 15,10-18 0-15,13-17 0 16,8-13 1-16,2-17 0 15,2-10-1-15,-1-11 1 16,-7-8-1-16,-9-2 0 16,-9 5 1-16,-12 9-1 15,-14 13 0-15,-11 16 0 16,-17 21 0-16,-16 25 0 15,-12 26 1-15,-10 26-1 16,-5 18 0-16,1 12 0 16,5 8-1-16,11 2-2 15,7-7-2-15,24 1-6 0,6-29-11 16,34 2-7-16,-2-31-12 15,19-7 0-15,-3-25-1 16,11-9 1-16</inkml:trace>
          <inkml:trace contextRef="#ctx0" brushRef="#br1" timeOffset="2.40284E8">15410 4248 110 0,'-17'21'39'0,"15"11"1"16,-2-13-1-16,19 1-36 15,3-6 0-15,15-4-1 16,2-9 0-16,3-6-1 16,2-9 1-16,1-7-1 0,-5-6 1 15,-4-8-1-15,-4-4-1 16,-9-4 1-16,-9 1-1 15,-7 0 1-15,-12 12-1 16,-14 12 0-16,-11 14 1 16,-10 18 0-16,-9 20-1 15,-4 19 2-15,1 11-1 16,6 8-1-16,14 1-1 15,13-6-1-15,24-3-5 16,7-27-10-16,38 3-7 16,-3-37-14-16,28-1-5 15,1-21-1-15,16-5 1 0</inkml:trace>
        </inkml:traceGroup>
        <inkml:traceGroup>
          <inkml:annotationXML>
            <emma:emma xmlns:emma="http://www.w3.org/2003/04/emma" version="1.0">
              <emma:interpretation id="{DEA129FF-4665-4B0A-9DB8-4DCC1A85E324}" emma:medium="tactile" emma:mode="ink">
                <msink:context xmlns:msink="http://schemas.microsoft.com/ink/2010/main" type="inkWord" rotatedBoundingBox="16216,4098 18121,4033 18164,5265 16259,5330"/>
              </emma:interpretation>
            </emma:emma>
          </inkml:annotationXML>
          <inkml:trace contextRef="#ctx0" brushRef="#br1" timeOffset="2.40285E8">16807 4170 82 0,'-6'-11'37'15,"-19"-1"-2"-15,-2 11 3 16,-20-2-29-16,4 14-2 15,-11-1-1-15,1 12-1 16,-2 1 0-16,2 9-1 16,9 1-1-16,8 0-1 15,10 4 0-15,13-1-1 0,10-3 0 16,11-5-1-16,10-2-1 15,11-6 0-15,8-6 1 16,0-7 0-16,7-8 0 16,3-10-1-16,-2-8 1 15,1-7 0-15,2-8 0 16,-9-6 1-16,0-2-1 15,-4-2 0-15,-2 5 0 16,-9 2 0-16,-5 9 0 16,-7 13 0-16,-12 15 0 15,7 15 0-15,-13 19-1 16,-3 20 1-16,-8 17 0 15,-3 17 0-15,-7 12 1 16,-1 10-2-16,-3 0 3 16,0-1-2-16,-2-5 1 0,-1-11-1 15,-1-10 2-15,-2-15-2 16,-1-16 2-16,-2-15-2 15,0-15-1-15,-3-19 0 16,1-14 0-16,4-17-2 16,8-10-3-16,2-19 0 15,15 6-10-15,-6-22-6 16,32 19-13-16,-5-13-3 15,19 11-3-15,5-2 4 16</inkml:trace>
          <inkml:trace contextRef="#ctx0" brushRef="#br1" timeOffset="2.40286E8">17514 4229 101 0,'-25'-13'38'0,"-9"-8"1"16,3 17-4-16,-9-6-30 15,-1 13 0-15,-3 4-1 16,-1 13-1-16,1 6 0 15,2 8-1-15,5 4 1 16,10 6-2-16,8-1-1 16,16-3 0-16,8-5 0 0,18-11 0 15,12-11 0-15,15-10 0 16,9-12 0-16,5-10 0 15,2-11 1-15,-2-3 0 16,-6-8 0-16,-11 2 0 16,-10 1-1-16,-11 5 0 15,-14 6 0-15,-11 10 1 16,-1 17-2-16,-25-1 1 15,1 19 0-15,-6 9-2 16,-2 11 1-16,2 8-1 16,6 4-1-16,5-3-2 15,19 1-3-15,5-21-8 16,29 8-6-16,-4-32-8 15,29 4-8-15,-1-22-1 0,12-2 1 16,-4-18 2-16</inkml:trace>
          <inkml:trace contextRef="#ctx0" brushRef="#br1" timeOffset="2.40286E8">18078 4035 105 0,'-47'9'39'15,"9"22"1"-15,-16-7 0 16,10 10-36-16,6 0 0 15,15 2-2-15,15-7 0 16,11-1 0-16,18-4-2 16,13-7 0-16,9-1 0 15,7 2-1-15,0-2 1 0,-4 0 0 16,-12 7 0-16,-11 1 0 15,-17 3 0-15,-13 4 0 16,-15 0 0-16,-12 0 0 16,-4-2-1-16,-5-6-2 15,6 1-4-15,-2-19-10 16,22 10-8-16,-3-22-15 15,23-3-1-15,5-17-1 16,20 2 1-16</inkml:trace>
        </inkml:traceGroup>
        <inkml:traceGroup>
          <inkml:annotationXML>
            <emma:emma xmlns:emma="http://www.w3.org/2003/04/emma" version="1.0">
              <emma:interpretation id="{6F1C3B94-94F2-4784-865D-49DE2AE2BD5C}" emma:medium="tactile" emma:mode="ink">
                <msink:context xmlns:msink="http://schemas.microsoft.com/ink/2010/main" type="inkWord" rotatedBoundingBox="19052,3559 21350,3480 21385,4516 19088,4595"/>
              </emma:interpretation>
            </emma:emma>
          </inkml:annotationXML>
          <inkml:trace contextRef="#ctx0" brushRef="#br1" timeOffset="2.40286E8">19876 3715 85 0,'-4'-43'37'16,"-14"-2"1"-16,-1 16 0 15,-13-3-31-15,2 14 0 16,-12 6-1-16,4 16-1 15,-10 12-2-15,2 17 0 16,-6 13 0-16,2 18-1 16,-2 11-1-16,2 12 0 0,4 7-1 15,3 5 0-15,6-1-1 16,9-3-1-16,8-7-1 15,7-15-2-15,15-8-2 16,-4-23-8-16,22 4-13 16,-12-31-12-16,10-1 2 15,-18-14-2-15,16-22 2 16</inkml:trace>
          <inkml:trace contextRef="#ctx0" brushRef="#br1" timeOffset="2.40287E8">19089 4218 108 0,'-14'-9'40'15,"14"9"1"-15,0 0-3 0,21 3-36 16,3-3-1-16,13-1-1 16,11 0 0-16,5-2-1 15,10-3 0-15,6-2 0 16,3-1-1-16,0-4 0 15,2 1 1-15,-13 0-1 16,-3 1 0-16,-11 2 1 16,-9 1-1-16,-15 3 1 15,-13 8 1-15,-10-3 0 16,-13 24 0-16,-7-1 1 15,-7 7 1-15,-2 7-2 16,-2 4 2-16,4 2-1 16,9 1 0-16,7-4-2 15,11-4-1-15,6-11-5 16,23 3-13-16,-7-27-17 0,16-2-2 15,-4-19 0-15,12-1-1 16</inkml:trace>
          <inkml:trace contextRef="#ctx0" brushRef="#br1" timeOffset="2.40287E8">19818 3917 110 0,'-33'-30'40'16,"15"19"1"-16,-1-3-2 15,18-5-37-15,1 19-4 16,16-9-4-16,14 18-15 15,-10-13-19-15,15 12 0 16,-7-7-1-16,12 9 1 16</inkml:trace>
          <inkml:trace contextRef="#ctx0" brushRef="#br1" timeOffset="2.40287E8">20242 3999 111 0,'0'0'41'16,"-18"2"0"-16,18-2-1 15,0 0-38-15,15-15-2 16,11 6 1-16,6 2-1 16,6 0 0-16,5 2 0 15,0 5 0-15,0 4 0 16,-6 5 0-16,-9 4 0 15,-8 6 1-15,-11 1-1 0,-15 8 1 16,-8 0-1-16,-14 3 0 16,-5-1 1-16,-7 3-1 15,-1 4 0-15,-2-2 0 16,5-1 0-16,6-1 0 15,12-1-1-15,11-3 1 16,14-5-1-16,14-4 0 16,13-11-1-16,14-2-2 15,6-12 0-15,18 0-7 16,-9-20-11-16,19 9-15 15,-14-19-3-15,5 8 0 16,-12-15 1-16</inkml:trace>
          <inkml:trace contextRef="#ctx0" brushRef="#br1" timeOffset="2.40288E8">20888 3968 104 0,'5'-13'40'0,"14"11"2"15,0-13-3-15,13 6-35 16,3-2-1-16,7 2 0 16,-2 3-2-16,1 5 1 15,-4 4-2-15,-7 3 1 16,-4 1-1-16,-6 5 0 15,-6 2-1-15,-9 2 1 0,-9 6-1 16,-7-1 0 0,-13 4 1-16,-8 3-1 0,-9 3 1 15,-8 3 0-15,-1 2 0 16,0 3 0-16,7-3 1 15,9 1-1-15,11-5 0 16,14-4 0-16,22-8 0 16,17-8-2-16,15-5 0 15,9-11-3-15,11 1-4 16,-11-16-10-16,19 13-13 15,-21-17-6-15,1 7-2 16,-19-6 0-16</inkml:trace>
          <inkml:trace contextRef="#ctx0" brushRef="#br1" timeOffset="2.40288E8">20937 4151 104 0,'-18'-5'39'0,"18"5"1"15,0 0-4-15,32-9-34 16,13 5-3-16,8-3-5 16,18 12-20-16,-9-13-12 0,10 6 0 15,-12-7-3-15,-2 9 2 16</inkml:trace>
          <inkml:trace contextRef="#ctx0" brushRef="#br1" timeOffset="2.40288E8">20412 4298 92 0,'-13'-7'39'0,"13"7"2"16,9-15-1-16,13 1-34 15,3 0-3-15,6 3 0 16,5-2-1-16,3 3-2 16,10 5-3-16,-3-10-12 15,16 16-22-15,-5-9-4 16,13 7 2-16,1-11-4 0</inkml:trace>
        </inkml:traceGroup>
        <inkml:traceGroup>
          <inkml:annotationXML>
            <emma:emma xmlns:emma="http://www.w3.org/2003/04/emma" version="1.0">
              <emma:interpretation id="{9EC06179-28DE-4927-AB3A-CD2BEFDA6496}" emma:medium="tactile" emma:mode="ink">
                <msink:context xmlns:msink="http://schemas.microsoft.com/ink/2010/main" type="inkWord" rotatedBoundingBox="21821,3503 24080,3425 24115,4463 21856,4541"/>
              </emma:interpretation>
            </emma:emma>
          </inkml:annotationXML>
          <inkml:trace contextRef="#ctx0" brushRef="#br1" timeOffset="2.40289E8">22172 4021 82 0,'-3'-21'37'16,"2"11"-1"-16,-10-3 2 15,-2 18-31-15,-14-3-1 16,0 13 0-16,-13 6 0 15,-2 12-2-15,-2 1 0 16,6 8-1-16,1 1 0 16,10 1-1-16,12-1 0 15,18-7-2-15,19-4 1 16,15-10-2-16,15-9 1 15,13-6-1-15,4-9 2 16,3-11-1-16,-5-5 0 16,-9-6 1-16,-12-8 0 0,-14-1-1 15,-17-4 1-15,-13 0-2 16,-14-1 0-16,-6 4 0 15,-5 2-2-15,-4 7 0 16,5 12-3-16,-1-2-7 16,23 27-14-16,0-12-12 15,16 22 1-15,8-12-2 16,24 10 3-16</inkml:trace>
          <inkml:trace contextRef="#ctx0" brushRef="#br1" timeOffset="2.40289E8">23467 3741 100 0,'-1'-51'36'16,"-12"12"3"-16,-21-1-2 15,-4 13-30-15,-11 7-5 16,-5 17 1-16,-5 9 0 15,-5 16 0-15,-2 16 0 16,5 12-1-16,2 15 0 16,8 9-1-16,7 9-1 15,9 1-2-15,10 2-1 16,9-4-2-16,14 0-5 15,-6-23-13-15,19 1-17 16,-9-22 1-16,10-7-1 16,-11-20 2-16</inkml:trace>
          <inkml:trace contextRef="#ctx0" brushRef="#br1" timeOffset="2.4029E8">22687 4108 111 0,'1'-21'39'15,"3"-2"0"-15,20 16 0 16,4 0-38-16,16 3-2 15,16 10-6-15,-2-14-20 16,22 15-11-16,-4-8 0 16,12 5-1-16,-6-10 0 15</inkml:trace>
          <inkml:trace contextRef="#ctx0" brushRef="#br1" timeOffset="2.4029E8">23939 3485 106 0,'-37'-24'39'0,"-13"1"2"16,2 20-1-16,-8 8-34 16,-2 16-2-16,-3 11 1 15,3 13-1-15,-3 13-2 16,11 11 0-16,5 8 0 15,11 9-1-15,8 3-1 16,11 1 1-16,5-2-2 16,10-3-1-16,7-10 0 15,1-10-2-15,5-9-2 16,-6-15-3-16,9 4-10 0,-21-34-12 15,15 5-10-15,-10-16 1 16,0 0-1-16,-17-29 4 16</inkml:trace>
          <inkml:trace contextRef="#ctx0" brushRef="#br1" timeOffset="2.4029E8">23227 4046 121 0,'0'0'41'15,"10"-12"1"-15,10 19-2 16,-4-6-37-16,17 1-2 15,12 2-3-15,5-2-1 16,13 5-3-16,-4-8-12 16,19 17-20-16,-14-9-4 0,5 11 1 15,-11-7-2-15</inkml:trace>
          <inkml:trace contextRef="#ctx0" brushRef="#br1" timeOffset="2.4029E8">24114 4408 124 0,'-15'22'44'0,"-7"-16"-1"16,11 1-2-16,0-9-42 16,11 2-2-16,-8-12-1 15,2-2-8-15,17 16-17 16,-14-14-13-16,3 12 0 15,-2-14 0-15,2 14 0 16</inkml:trace>
        </inkml:traceGroup>
      </inkml:traceGroup>
    </inkml:traceGroup>
    <inkml:traceGroup>
      <inkml:annotationXML>
        <emma:emma xmlns:emma="http://www.w3.org/2003/04/emma" version="1.0">
          <emma:interpretation id="{75DE1AB5-DA22-47F4-8F5C-6FADFDD31E72}" emma:medium="tactile" emma:mode="ink">
            <msink:context xmlns:msink="http://schemas.microsoft.com/ink/2010/main" type="paragraph" rotatedBoundingBox="1049,5760 19934,5384 20019,9622 1134,9998" alignmentLevel="2"/>
          </emma:interpretation>
        </emma:emma>
      </inkml:annotationXML>
      <inkml:traceGroup>
        <inkml:annotationXML>
          <emma:emma xmlns:emma="http://www.w3.org/2003/04/emma" version="1.0">
            <emma:interpretation id="{895475DB-FE15-48BD-86E5-868679C046E8}" emma:medium="tactile" emma:mode="ink">
              <msink:context xmlns:msink="http://schemas.microsoft.com/ink/2010/main" type="line" rotatedBoundingBox="1049,5760 19934,5384 19955,6416 1070,6792"/>
            </emma:interpretation>
          </emma:emma>
        </inkml:annotationXML>
        <inkml:traceGroup>
          <inkml:annotationXML>
            <emma:emma xmlns:emma="http://www.w3.org/2003/04/emma" version="1.0">
              <emma:interpretation id="{28CE650D-2475-49D0-8143-44EBA55D38AC}" emma:medium="tactile" emma:mode="ink">
                <msink:context xmlns:msink="http://schemas.microsoft.com/ink/2010/main" type="inkWord" rotatedBoundingBox="1052,5884 3841,5828 3859,6737 1070,6792"/>
              </emma:interpretation>
            </emma:emma>
          </inkml:annotationXML>
          <inkml:trace contextRef="#ctx0" brushRef="#br2" timeOffset="2.40606E8">1336 5981 73 0,'3'-19'35'16,"3"3"-1"-16,-4-6-1 0,7 7-27 15,-4-4-4-15,-5 19 1 16,11-12 1-16,-11 12-1 16,8 17 0-16,-9 8-1 15,-6 12 2-15,-5 16-3 16,-9 15 2-16,-2 11-1 15,-14 9-1-15,-2 7 1 16,-5 0-1-16,3-3 2 16,2-9-2-16,13-13 2 15,8-16-1-15,16-13 1 16,19-25-1-16,14-15-1 15,16-16 0-15,14-9-1 16,8-11-1-16,1-2 0 0,1-3-1 16,-3 3-2-16,-6 9-1 15,-12 1-6-15,3 17-25 16,-24-1-1-16,1 13 0 15,-9-4-1-15</inkml:trace>
          <inkml:trace contextRef="#ctx0" brushRef="#br2" timeOffset="2.40606E8">2023 6237 89 0,'0'0'37'0,"-4"-13"-1"0,4 13 1 15,-18 23-33-15,10 1 0 16,-4 6-1-16,-2 11-2 16,0 7 0-16,1 5 1 15,1 0-2-15,4-1-1 16,7-5-4-16,-5-17-20 15,18-7-11-15,2-21 0 16,9-12-1-16,0-20-2 16</inkml:trace>
          <inkml:trace contextRef="#ctx0" brushRef="#br2" timeOffset="2.40606E8">2072 5987 100 0,'-30'-2'38'15,"8"12"-1"-15,1-1-2 16,7 8-36-16,11 1-6 15,3-18-28-15,18 14-1 16,9-15 0-16,15 2-1 16</inkml:trace>
          <inkml:trace contextRef="#ctx0" brushRef="#br2" timeOffset="2.40607E8">2432 6284 92 0,'-14'53'36'0,"-8"-10"0"16,7 8 1-16,-3-14-32 15,9 0 1-15,-1-12-2 16,10-2 0-16,1-12-1 0,-1-11-1 16,26-6-1-16,-2-15 0 15,5-11 0-15,6-12-1 16,4-8 1-16,0-7-1 15,-2-1 0-15,-4 2 1 16,-7 7-1-16,-5 8 1 16,-10 16 0-16,-5 16-1 15,-6 11 1-15,-19 32 0 16,3 10-1-16,-1 9 1 15,2 5-1-15,4 4 0 16,7-1 0-16,9-7 1 16,12-13-1-16,11-14 1 0,13-16 0 15,7-14 0-15,4-14 0 16,3-9-1-16,-2-10 2 15,-1-5-2-15,-6-3 1 16,-8 5 0-16,-8 5 0 16,-8 10 0-16,-8 11-1 15,-14 15 1-15,5 15-1 16,-10 12 0-16,-5 8 0 15,1 7 0-15,-1 4-1 16,6 1 0-16,5-1-1 16,6-11-1-16,16-4-5 15,-3-22-21-15,24 4-9 16,-7-19 0-16,11 1-2 15,-5-21 0-15</inkml:trace>
          <inkml:trace contextRef="#ctx0" brushRef="#br2" timeOffset="2.40607E8">3430 6286 102 0,'2'11'38'0,"15"5"1"15,2-13-1-15,20-1-34 16,-3-11 1-16,7-3-2 15,0-8 0-15,-2-3-1 16,-4-7-1-16,-7-3 0 16,-7-1 0-16,-13-2 0 15,-10 7-1-15,-9 7 1 16,-13 12 0-16,-8 14 0 0,-12 16 1 15,-4 17 0-15,-3 12-1 16,2 13 1-16,2 3 0 16,12 3-1-16,13-4-1 15,19-13 0-15,20-11-4 16,17-26-12-16,32-3-23 15,13-23-3-15,28-6 1 16,6-17-3-16</inkml:trace>
        </inkml:traceGroup>
        <inkml:traceGroup>
          <inkml:annotationXML>
            <emma:emma xmlns:emma="http://www.w3.org/2003/04/emma" version="1.0">
              <emma:interpretation id="{BB8EA571-C8F9-4CE9-A606-6B26E4656426}" emma:medium="tactile" emma:mode="ink">
                <msink:context xmlns:msink="http://schemas.microsoft.com/ink/2010/main" type="inkWord" rotatedBoundingBox="4593,5730 7013,5682 7033,6657 4613,6706"/>
              </emma:interpretation>
            </emma:emma>
          </inkml:annotationXML>
          <inkml:trace contextRef="#ctx0" brushRef="#br2" timeOffset="2.40608E8">4651 6000 81 0,'14'-17'37'16,"-7"2"0"-16,-7 15 0 0,0 0-31 16,3 27 1-16,-10 2-3 15,2 16 0-15,-5 7 0 16,3 12-1-16,-2 7-1 15,2 6 1-15,0-2-1 16,3 0 2-16,-1-9-2 16,5-11 0-16,-2-10 0 15,4-12 0-15,-2-9-1 16,0-24 2-16,0 0-4 15,5-20 2-15,-3-13-2 16,1-12 0-16,2-15 2 16,-1-13-3-16,3-12 3 15,3-8-3-15,2 1 1 16,6 4 1-16,1 7-2 0,2 7 2 15,2 13-2-15,1 16 1 16,0 15-1-16,4 17 2 16,-3 7 0-16,-3 14-1 15,4 8 3-15,-4 10-1 16,-2 3 1-16,-3 5-1 15,-5 8 1-15,-5 4-1 16,-7 3 1-16,-7 2-2 16,-5 1 0-16,-7-2 0 15,-4-3 0-15,-2-7 0 16,-3-4 0-16,-2-11 0 15,4-6 0-15,3-9 0 16,3-6 1-16,6-4-1 16,14 0 0-16,-14-4 0 0,14 4 0 15,10 3-1-15,4 7 1 16,4 5 0-16,6 7-1 15,2 3 0-15,6 8-1 16,5-2 1-16,9 3-3 16,-2-8-3-16,12 5-12 15,-6-22-19-15,14-1 1 16,-7-21-1-16,9-4-1 15</inkml:trace>
          <inkml:trace contextRef="#ctx0" brushRef="#br2" timeOffset="2.40608E8">5478 6198 107 0,'-32'0'39'0,"-13"4"2"0,7 20-2 16,-2 5-35-16,4 9 0 16,7 4-2-16,9 2 1 15,11 0-2-15,13-2 1 16,14-9-1-16,14-8 0 15,11-10-1-15,10-12 1 16,6-11 0-16,2-10-1 16,-3-12 0-16,-5-9 1 15,-11-5-2-15,-11-4 0 16,-15-3 0-16,-16 3 0 15,-13 7 0-15,-13 7-2 16,-7 11 1-16,-5 10 0 16,1 13-2-16,1 6 0 0,9 14-4 15,3-9-18-15,29 12-12 16,6-10 0-16,25 4-2 15,4-15 2-15</inkml:trace>
          <inkml:trace contextRef="#ctx0" brushRef="#br2" timeOffset="2.40608E8">6174 6113 114 0,'-23'6'40'0,"-15"-5"2"15,3 18-4-15,-10-2-34 16,2 7-1-16,5 7 0 15,4 6-1-15,8 3-1 16,16 0 0-16,14 1-1 0,11-8-1 16,18-4-2-16,18-9-1 15,15-4-7-15,0-24-25 16,20 1-5-16,-13-21 1 15,11-5-2-15</inkml:trace>
          <inkml:trace contextRef="#ctx0" brushRef="#br2" timeOffset="2.40609E8">6614 5690 92 0,'-25'25'40'0,"5"22"2"15,-9 7-1-15,13 12-31 16,-3 10-4-16,7 10-3 0,8-2 0 15,5-6-2-15,8-2-2 16,7-12-4-16,15 0-25 16,-6-27-10-16,15-8 1 15,-6-20-2-15,10-8 1 16</inkml:trace>
          <inkml:trace contextRef="#ctx0" brushRef="#br2" timeOffset="2.40609E8">6835 6092 115 0,'-47'5'41'16,"6"14"1"-16,-7-6-1 0,12 5-37 16,2-3 0-16,11 0-2 15,11 0-1-15,12-2 1 16,10 1-1-16,8 1 1 15,7 1-2-15,2 3 0 16,4 2 0-16,4 1 0 16,-1 3 0-16,-2-4 0 15,2 1-7-15,-3-9-8 16,13 12-18-16,-10-15-9 15,9 2 0-15,-6-9-2 16</inkml:trace>
        </inkml:traceGroup>
        <inkml:traceGroup>
          <inkml:annotationXML>
            <emma:emma xmlns:emma="http://www.w3.org/2003/04/emma" version="1.0">
              <emma:interpretation id="{DEF4F755-3826-44C0-8BFA-4C199DE490EB}" emma:medium="tactile" emma:mode="ink">
                <msink:context xmlns:msink="http://schemas.microsoft.com/ink/2010/main" type="inkWord" rotatedBoundingBox="8043,5866 8675,5854 8688,6513 8056,6526"/>
              </emma:interpretation>
            </emma:emma>
          </inkml:annotationXML>
          <inkml:trace contextRef="#ctx0" brushRef="#br2" timeOffset="2.40609E8">8049 6158 106 0,'20'-1'40'0,"-20"1"0"15,21 15-1-15,-22 5-37 0,-1 8 0 16,-4 9-1-16,-2 6 0 15,2 3-1-15,-3 1-2 16,12 3-1-16,-1-19-5 16,20 1-29-16,-2-19-1 15,11-7 0-15,-1-17-2 16</inkml:trace>
          <inkml:trace contextRef="#ctx0" brushRef="#br2" timeOffset="2.40609E8">8106 5868 112 0,'-24'-2'36'0,"10"10"-1"0,14-8-7 16,0 0-63-16,30 15 0 15,9-14-3-15,18 7 1 16</inkml:trace>
          <inkml:trace contextRef="#ctx0" brushRef="#br2" timeOffset="2.4061E8">8587 6068 108 0,'-35'28'39'0,"-7"-12"2"16,14 10-2-16,-5-10-33 16,15 3-2-16,11-4-1 15,15 0-1-15,10-3 0 16,12 3-1-16,6-2-1 0,3 4 1 15,0 0-1-15,-1-1 1 16,-8 1-1-16,-11 4 1 16,-15-2-1-16,-11 3 1 15,-10-3-1-15,-11 0-1 16,-4 0 0-16,-5-8-3 15,5 3-7-15,-8-13-26 16,14 4-3-16,1-13-1 16,11 2-1-16</inkml:trace>
        </inkml:traceGroup>
        <inkml:traceGroup>
          <inkml:annotationXML>
            <emma:emma xmlns:emma="http://www.w3.org/2003/04/emma" version="1.0">
              <emma:interpretation id="{DD8A6842-438D-4617-8C4C-7DC1BDD40B27}" emma:medium="tactile" emma:mode="ink">
                <msink:context xmlns:msink="http://schemas.microsoft.com/ink/2010/main" type="inkWord" rotatedBoundingBox="9622,5658 13429,5582 13445,6411 9639,6487"/>
              </emma:interpretation>
            </emma:emma>
          </inkml:annotationXML>
          <inkml:trace contextRef="#ctx0" brushRef="#br2" timeOffset="2.4061E8">10203 5816 98 0,'-11'-15'35'15,"-13"3"3"-15,-4 15 0 16,-19 6-35-16,-3 12 1 16,-9 12 2-16,-2 10-4 15,-4 13 3-15,3 4 0 0,4 3-1 16,11 1-2-16,12-3 1 15,18-3-2-15,14-2-3 16,17-12-1-16,23-4-5 16,11-19-17-16,28 1-14 15,3-17 0-15,20 1 1 16,-7-17-2-16</inkml:trace>
          <inkml:trace contextRef="#ctx0" brushRef="#br2" timeOffset="2.40611E8">10474 6146 110 0,'-45'1'38'16,"4"19"2"-16,-10 0-2 0,5 12-32 16,0 4-2-16,6 3 0 15,8 0-2-15,9 0 0 16,11-3 0-16,13-7-1 15,14-8 0-15,11-6-1 16,11-12 1-16,8-8-1 16,7-11 0-16,1-6 0 15,3-9 1-15,-4-4-1 16,-3-5 0-16,-11-1 0 15,-6-1 0-15,-10 10 0 16,-6 1 1-16,-10 10-1 16,-8 12 0-16,2 9 0 15,-25 17 0-15,6 7 0 16,1 11 0-16,1 3-1 0,7 2-2 15,5-2-1-15,15-3-2 16,8-21-9-16,30 2-20 16,-1-26-5-16,19-6 1 15,2-21-1-15</inkml:trace>
          <inkml:trace contextRef="#ctx0" brushRef="#br2" timeOffset="2.40611E8">11241 5626 105 0,'-41'49'42'0,"-13"11"0"16,3 24-1-16,10 2-37 16,1 7 0-16,10-6-2 15,13-7-3-15,22-4-2 0,11-20-12 16,23 1-23-16,5-26-1 15,18-6 0-15,1-18-3 16</inkml:trace>
          <inkml:trace contextRef="#ctx0" brushRef="#br2" timeOffset="2.40611E8">11652 6063 113 0,'-29'-17'40'0,"-1"16"1"16,-13-4-1-16,6 12-35 15,-10 8 0-15,1 9-2 0,1 7 0 16,6 9-1-16,8 1-1 16,10 0 1-16,15-2-2 15,12-9-2-15,20-4-1 16,16-13-1-16,16-3-5 15,-1-21-15-15,19 3-15 16,-5-19-1-16,9 2 1 16,-13-13-2-16</inkml:trace>
          <inkml:trace contextRef="#ctx0" brushRef="#br2" timeOffset="2.40611E8">11921 6059 115 0,'-23'30'38'0,"-11"0"3"15,10 15-3-15,-8-2-34 0,14 5 0 16,3-3-3-16,9-4-1 15,12-5-2-15,4-11-1 16,15-2-10-16,-3-22-24 16,15-1-3-16,-8-19 1 15,12-3-1-15</inkml:trace>
          <inkml:trace contextRef="#ctx0" brushRef="#br2" timeOffset="2.40611E8">12030 5815 93 0,'0'0'32'15,"-14"12"-23"-15,9-2-8 16,8 12-33-16,5-11-1 0</inkml:trace>
          <inkml:trace contextRef="#ctx0" brushRef="#br2" timeOffset="2.40612E8">12289 6060 113 0,'-23'18'41'16,"5"12"0"-16,-8-8-1 15,11 1-33-15,-4 1-3 16,9 2 0-16,5-3-3 16,8-4 1-16,11-1 0 15,6-8-2-15,7-3 0 16,8-7 0-16,3-7 0 0,0-3-2 15,2-8 2-15,-6-3-1 16,-1-6 1-16,-3-4 0 16,-7-1 0-16,-1-1 0 15,-10 6 0-15,-2-1 1 16,-5 8-1-16,-4 8 0 15,-1 12 2-15,-12 10-2 16,5 10 0-16,-5 7 0 16,4 4-2-16,-1 6 1 15,6 1-2-15,4-2-1 16,13 1-7-16,-6-22-13 15,25 6-15-15,-9-19-1 16,20-1-1-16,-4-16 0 16</inkml:trace>
          <inkml:trace contextRef="#ctx0" brushRef="#br2" timeOffset="2.40612E8">12965 6004 88 0,'-19'-11'41'16,"3"24"0"-16,-15-2 0 15,9 21-11-15,-7-4-27 16,3 7 0-16,2 2-1 15,4 1-1-15,8-5 0 16,6-3-1-16,8-8 0 16,6-8 0-16,7-10 0 15,4-9-1-15,1-10 1 16,7-8-1-16,-3-10 0 0,3-2 1 15,-4-5 0-15,-2 1 0 16,-4 3 0-16,-2 5 0 16,-5 8 0-16,-1 9 1 15,-9 14-1-15,0 0 1 16,7 14-1-16,-5 6 1 15,3 4-1-15,2-2 1 16,4 1-1-16,4-6 1 16,6-7-1-16,5-7 2 15,5-10-2-15,5-8 0 16,3-7 0-16,2-4 0 15,1-5 0-15,-3 2 0 16,-2 2 0-16,-3 9 0 16,-10 11 0-16,-7 14 0 15,-11 17 0-15,-7 13 0 16,-8 12-2-16,-5 2-6 0,8 15-13 15,-18-15-13-15,14 1-8 16,-6-14 1-16,12-11-3 16</inkml:trace>
        </inkml:traceGroup>
        <inkml:traceGroup>
          <inkml:annotationXML>
            <emma:emma xmlns:emma="http://www.w3.org/2003/04/emma" version="1.0">
              <emma:interpretation id="{0741F195-1DE0-4990-940A-6BF6CC972492}" emma:medium="tactile" emma:mode="ink">
                <msink:context xmlns:msink="http://schemas.microsoft.com/ink/2010/main" type="inkWord" rotatedBoundingBox="14244,5497 19934,5384 19952,6307 14262,6421"/>
              </emma:interpretation>
            </emma:emma>
          </inkml:annotationXML>
          <inkml:trace contextRef="#ctx0" brushRef="#br2" timeOffset="2.40613E8">15074 5612 104 0,'-13'-33'37'16,"-1"14"0"-16,-19-8-4 16,-5 24-29-16,-18 12 0 15,-5 17 0-15,-16 12-1 0,-5 16 1 16,-7 11 0-16,1 9 0 15,4 1 0-15,12 0-2 16,16-3 1-16,16-11-1 16,26-6-1-16,29-14-2 15,26-9-1-15,21-14-2 16,25-9-1-16,10-10-1 15,17-6-1-15,1-14-2 16,12 5-3-16,-21-21-16 16,0 11-10-16,-21-10 3 15,-12 6-2-15,-20-5 2 16</inkml:trace>
          <inkml:trace contextRef="#ctx0" brushRef="#br2" timeOffset="2.40614E8">15309 5901 107 0,'-31'7'38'0,"-10"-2"2"15,7 15-2-15,-7 3-32 16,2 10-2-16,-5 4 0 15,1 11-1-15,2 0 0 16,3 2-1-16,9-2 0 16,6-4-1-16,11-6 0 15,13-8 0-15,12-14 0 16,16-10-1-16,15-13 0 15,8-9 0-15,10-12 1 16,-1-5-1-16,-1-9 0 16,-2-3-1-16,-10-1 1 15,-9 5 0-15,-12 6 0 16,-13 5 0-16,-10 10 0 0,-4 20-1 15,-16-5 1-15,0 17 0 16,-4 10 0-16,2 7 0 16,4 6 0-16,4 0 0 15,12-1 0-15,6-4 0 16,15-8 0-16,7-7 0 15,9-8 0-15,7-9 0 16,3-8 1-16,2-6-1 16,0-6 1-16,-1-2-1 15,-6-3 0-15,-3 4 1 16,-12 1-1-16,-5 6 0 15,-8 7 0-15,-16 9 2 16,1 13-2-16,-16 7 0 0,-6 13 0 16,-3 2 0-16,-1 7 0 15,-1 2-2-15,5-3 2 16,4-3 0-16,10-9 2 15,7-12-2-15,12-12 0 16,6-12 0-16,8-10 0 16,0-11 0-16,4-8 0 15,-2-5 0-15,-2-5 0 16,-5 1 0-16,-8 4 0 15,-3 9 0-15,-6 6 0 16,-3 6 0-16,2 8 0 16,-3 12 0-16,0 0 0 15,24 0 0-15,4 4-3 16,8-8-2-16,19 4-4 15,1-16-8-15,23 7-4 0,-11-25-5 16,21 8-10-16,-16-22-1 16,8-2-2-16,-17-11 0 15</inkml:trace>
          <inkml:trace contextRef="#ctx0" brushRef="#br2" timeOffset="2.40614E8">16678 5449 79 0,'-26'4'40'0,"5"22"-1"15,-13 4 1-15,13 20-13 16,-6 9-23-16,3 11 0 15,1 9-1-15,6 5 1 16,0 3-2-16,4-2 0 16,4-4 0-16,4-11 0 15,0-10-2-15,5-13 0 0,0-10 1 16,5-14-1-16,-5-23 0 15,18-1 0-15,-6-22 1 16,1-9-1-16,2-12 1 16,2-8-1-16,4-7 0 15,2-2 0-15,3 5-1 16,0 5 2-16,6 9-2 15,0 10 1-15,6 15 0 16,-1 10 0-16,3 14-1 16,-3 9 1-16,0 10 2 15,-5 9-4-15,-7 4 3 16,-9 3-1-16,-14 1 0 15,-11 4 0-15,-17-4 0 16,-14-1 0-16,-13-4-1 0,-10-8 1 16,-2-5-2-16,0-9 0 15,10-2-3-15,8-16-2 16,28 8-9-16,5-27-7 15,40 12-13-15,5-17-3 16,30 3-2-16,5-9 3 16</inkml:trace>
          <inkml:trace contextRef="#ctx0" brushRef="#br2" timeOffset="2.40615E8">17326 5924 114 0,'-31'0'40'0,"-1"15"1"0,-19-3-3 16,3 17-33-16,-2 5-1 15,4 8 0-15,4 1-1 16,13 4-1-16,9-1-1 16,16-5 0-16,11-7 1 15,12-9-2-15,11-12 0 16,9-10-2-16,3-13 1 15,5-9 0-15,-3-11 1 16,-6-7-1-16,-5-6 0 16,-7 0 1-16,-8-1-1 15,-8 4 1-15,-7 6 1 16,-4 6-1-16,-6 7 1 15,4 5-1-15,3 16 1 16,-4-11 0-16,4 11-1 0,21 4 1 16,0 0 1-1,8 3-2-15,3 0 0 0,3 2 0 16,2-1 0-16,-1 4 0 15,-3-3 0-15,-6 5 0 16,-5-1 0-16,-6 5 0 16,-10 1 0-16,-4 4 0 15,-10 3 0-15,-9 4 0 16,-1 1 0-16,-7 1 0 15,0 0 0-15,1-3 0 16,3-3 0-16,8-7 0 16,8-8 0-16,5-11 0 15,26-11 0-15,1-11 0 16,10-11 0-16,5-6 0 15,7-6 0-15,0-3 0 0,-3 1 0 16,-3 7 0-16,-8 6 0 16,-11 12 0-16,-9 13 0 15,-15 9 0-15,-2 18 0 16,-10 2 0-16,-1 13 0 15,-2-7-9-15,12 16-6 16,-9-20-4-16,27 11-3 16,-15-33-7-16,51 28-9 15,-3-25-2-15,19-2 0 16,5-4 6-16</inkml:trace>
          <inkml:trace contextRef="#ctx0" brushRef="#br2" timeOffset="2.40615E8">18475 6014 103 0,'-22'-10'38'15,"-12"0"2"-15,6 11-2 16,-14 2-32-16,1 10-1 0,-7 6-2 16,2 10 0-16,2-1 0 15,9 8 0-15,7-2-1 16,16-1 0-16,14-6 0 15,19-5 0-15,15-11-1 16,12-6 0-16,8-9 0 16,6-7 1-16,-1-9-2 15,0-3 0-15,-13-6 0 16,-6-1 0-16,-13-1 0 15,-11 2 0-15,-7 5 0 16,-12 4 0-16,-7 9 0 16,-6 6 0-16,-3 12-2 15,-3 6 2-15,3 9-1 16,2 2 0-16,7 5-1 15,12-6 0-15,11-1-2 0,8-12-1 16,21 3-8-16,1-28-5 16,23 10-6-16,-12-26-10 15,18 1-4-15,-14-15 0 16,8 1 0-16</inkml:trace>
          <inkml:trace contextRef="#ctx0" brushRef="#br2" timeOffset="2.40616E8">19153 5404 102 0,'-11'-3'39'15,"-18"16"1"-15,5 29-2 16,-14 9-35-16,5 14 1 16,-1 8-1-16,6 5 0 15,5 3-1-15,5-5-2 0,14-1-1 16,0-14-5-16,20 1-15 15,-12-21-18-15,12-6 0 16,-10-19-1-16,7-6 0 16</inkml:trace>
          <inkml:trace contextRef="#ctx0" brushRef="#br2" timeOffset="2.40616E8">18811 5858 115 0,'0'0'41'0,"-21"8"1"16,26 7-1-16,5-1-35 15,19-8-5-15,16-4 0 0,12-2-3 16,16 2-5-16,0-14-14 16,21 9-17-16,-11-8-2 15,10 5-1-15,-15-7-1 16</inkml:trace>
          <inkml:trace contextRef="#ctx0" brushRef="#br2" timeOffset="2.40616E8">19468 5927 115 0,'-38'21'42'0,"16"7"-1"16,5-16-1-16,31 0-37 16,9-9-1-16,17-4 0 15,10-8 0-15,4-4 0 0,6-4-3 16,-6-6 2-16,-9 0-2 15,-12-4 1-15,-13 3-2 16,-19 1 3-16,-19 5-3 16,-12 7 3-16,-18 7-1 15,-7 9 1-15,-6 11 1 16,-2 12-1-16,6 10 2 15,9 7-3-15,18 5 2 16,16 0-2-16,24-3 0 16,20-7 0-16,26 0-9 15,6-24-10-15,30 9-8 16,-14-28-14-16,15-1-1 15,-11-17-1-15,4-2 1 16</inkml:trace>
        </inkml:traceGroup>
      </inkml:traceGroup>
      <inkml:traceGroup>
        <inkml:annotationXML>
          <emma:emma xmlns:emma="http://www.w3.org/2003/04/emma" version="1.0">
            <emma:interpretation id="{5F79AF27-D065-4DB9-8CA2-005884926C28}" emma:medium="tactile" emma:mode="ink">
              <msink:context xmlns:msink="http://schemas.microsoft.com/ink/2010/main" type="line" rotatedBoundingBox="10309,7098 19023,6858 19059,8171 10345,8411"/>
            </emma:interpretation>
          </emma:emma>
        </inkml:annotationXML>
        <inkml:traceGroup>
          <inkml:annotationXML>
            <emma:emma xmlns:emma="http://www.w3.org/2003/04/emma" version="1.0">
              <emma:interpretation id="{69CD2F95-4B3D-4A5A-978D-E540092E30F9}" emma:medium="tactile" emma:mode="ink">
                <msink:context xmlns:msink="http://schemas.microsoft.com/ink/2010/main" type="inkWord" rotatedBoundingBox="10309,7098 13378,7013 13414,8290 10344,8374"/>
              </emma:interpretation>
            </emma:emma>
          </inkml:annotationXML>
          <inkml:trace contextRef="#ctx0" brushRef="#br2" timeOffset="2.40624E8">11398 7293 86 0,'13'-15'36'16,"-12"-5"1"-16,3 8 0 16,-18-6-30-16,1 8-1 15,-14-4-1-15,1 3 0 16,-12-1 0-16,-5 6 0 15,-12 1-1-15,-3 10 0 16,-10 8-2-16,-6 13-1 16,-10 17 1-16,-5 18-2 15,-6 18 2-15,-1 16-2 16,6 9 1-16,9 8-2 15,15-1 1-15,22-6 2 0,24-8-3 16,29-18 1-16,28-20-1 16,33-23-1-16,21-14-2 15,21-23-3-15,22-2-15 16,-10-30-16-16,16 2-1 15,-17-16-2-15,-3 1 0 16</inkml:trace>
          <inkml:trace contextRef="#ctx0" brushRef="#br2" timeOffset="2.40624E8">11827 7874 81 0,'-10'-22'37'0,"-1"4"-1"15,-10-6 1-15,0 9-31 16,-13-2 2-16,-3 11-2 16,-12 4 0-16,-2 11-1 0,-9 12-1 15,-3 13 0-15,-2 13-2 16,3 11 0-16,3 9 0 15,8 4-1-15,13-1 0 16,13-2-1-16,21-11 0 16,19-11 1-16,22-23 0 15,19-15-1-15,16-21 1 16,16-12-1-16,3-18 1 15,0-8 0-15,-6-4 0 16,-12 0 1-16,-15 5-1 16,-19 7 0-16,-12 10 0 15,-18 10 0-15,-9 23-1 16,-9-5 0-16,-10 20 0 15,1 12-1-15,-1 5 0 0,9 2-1 16,5 2 0-16,13-6-2 16,12-1-2-16,9-15-3 15,26 5-10-15,-6-28-12 16,21 7-9-16,-16-20 1 15,10 3-3-15</inkml:trace>
          <inkml:trace contextRef="#ctx0" brushRef="#br2" timeOffset="2.40625E8">12342 7143 108 0,'-22'5'40'0,"-2"-7"-1"16,13 3 0-16,1-9-34 15,10 8-2-15,27-19 0 0,4 7-1 16,10-5 0-16,7 4 0 15,2-1-1-15,-1 7 0 16,-6 3 0-16,-9 8 0 16,-13 9 0-16,-15 8 0 15,-19 10 0-15,-13 6-2 16,-15 7 1-16,-3 1 0 15,-4-2 0-15,4 0-1 16,8-6 1-16,14-8-1 16,17-10 1-16,22-13 0 15,22-8-1-15,13-11-1 16,15-5-3-16,2-15-2 15,17 11-16-15,-15-17-14 16,6 9-2-16,-15-10 0 0,-4 9-1 16</inkml:trace>
          <inkml:trace contextRef="#ctx0" brushRef="#br2" timeOffset="2.40625E8">13077 7022 110 0,'-13'26'39'0,"-7"-3"1"16,7 14-1-16,-8 8-34 15,6 1-3-15,-2 0 0 16,5 4-2-16,1 2 0 16,2-4-4-16,9-1-2 15,-5-15-9-15,18 0-23 16,-11-16-2-16,16-7 1 0,-9-16-2 15</inkml:trace>
          <inkml:trace contextRef="#ctx0" brushRef="#br2" timeOffset="2.40625E8">12934 7253 129 0,'-16'11'43'0,"21"7"-3"16,-5-18-1-16,32 13-37 15,9-9-3-15,9-10-5 16,18 11-19-16,-5-21-16 15,12 5 0-15,-13-10 0 16,9 4-2-16</inkml:trace>
        </inkml:traceGroup>
        <inkml:traceGroup>
          <inkml:annotationXML>
            <emma:emma xmlns:emma="http://www.w3.org/2003/04/emma" version="1.0">
              <emma:interpretation id="{E2F78928-39CF-40D1-97E4-566675F78854}" emma:medium="tactile" emma:mode="ink">
                <msink:context xmlns:msink="http://schemas.microsoft.com/ink/2010/main" type="inkWord" rotatedBoundingBox="14932,7080 19026,6967 19059,8171 14965,8283"/>
              </emma:interpretation>
            </emma:emma>
          </inkml:annotationXML>
          <inkml:trace contextRef="#ctx0" brushRef="#br1" timeOffset="2.40655E8">15827 7198 74 0,'2'-15'37'0,"-9"-8"-2"16,0 6 2-16,-16-10-28 15,6 11 0-15,-16-6-2 16,0 12-1-16,-14 2-1 16,-1 12 0-16,-14 11-2 15,-7 12 0-15,-9 12-1 16,-2 13-1-16,-3 8 0 15,5 10-1-15,7 4 1 16,8 5-2-16,16 0 1 16,16-2 0-16,29-7 0 15,23-4 1-15,25-9-1 16,24-9 0-16,22-10-2 15,16-14 0-15,20-4-5 16,0-21-17-16,15 1-14 16,-11-13-1-16,-4-1-1 0,-13-11 1 15</inkml:trace>
          <inkml:trace contextRef="#ctx0" brushRef="#br1" timeOffset="2.40655E8">16737 7165 106 0,'-35'1'39'0,"-14"-4"1"16,1 13-1-1,-12-2-34-15,2 12-2 0,-8 7 1 16,8 6-2-16,0 10 1 16,10 8-2-16,10 5 0 15,10 10-1-15,14 3 1 16,16 0 0-16,16 2-1 15,15-6 1-15,17-9 0 16,16-12-1-16,17-14 1 16,12-21 0-16,5-21 0 15,5-15-1-15,-6-17 1 16,-6-14-1-16,-14-8 1 15,-18-5-1-15,-22-3 0 16,-23 0-1-16,-22 3 0 16,-21 2 0-16,-18 9-2 15,-16 9 2-15,-12 16-2 0,-8 15 0 16,5 20-3-16,-4 2-17 15,22 31-16-15,3 9-1 16,25 10-1-16,16 3 0 16</inkml:trace>
          <inkml:trace contextRef="#ctx0" brushRef="#br1" timeOffset="2.40656E8">17291 7861 103 0,'-14'7'38'0,"27"-8"1"15,7-15-3-15,17 2-34 16,9-4 1-16,9 2-1 16,0-3 0-16,2 4-1 15,-5 1 0-15,-6 7 0 16,-14 5 0-16,-9 6-1 15,-14 8 0-15,-11 6 1 16,-11 8-1-16,-10 2 1 16,-7 6 0-16,-4-3 0 0,5 1-1 15,4-5 1-15,7-6 0 16,10-6-1-16,8-15 1 15,25 8 0-15,7-15-1 16,11-1 1-16,-1-2 0 16,0 2 0-16,-3 4-1 15,-9 6 2-15,-12 6-1 16,-15 13 1-16,-17 4-1 15,-14 9 0-15,-15 3 0 16,-4-2-1-16,-4 0 0 16,2-10-3-16,10 1-5 15,4-27-23-15,35 1-10 16,-8-26 0-16,33-3-1 16,6-16 0-16</inkml:trace>
          <inkml:trace contextRef="#ctx0" brushRef="#br1" timeOffset="2.40656E8">17929 7075 108 0,'-2'-11'38'16,"16"5"1"-16,0-10-1 15,13 5-35-15,-2-4-1 16,9 6 0-16,-3 0 1 15,-1 9 0-15,-7 3-1 16,-2 8-1-16,-9 8 1 16,-7 5-1-16,-9 7 0 0,-9 8 0 15,-10 4 0-15,-3 1 0 16,-1 0 1-16,-1-4-1 15,5-2 0-15,9-9-1 16,14-6 1-16,14-16-2 16,17-5-3-16,12-18-16 15,18 3-17-15,-4-12-5 16,14 3 1-16,-8-11-1 15</inkml:trace>
          <inkml:trace contextRef="#ctx0" brushRef="#br1" timeOffset="2.40656E8">18593 7169 119 0,'0'0'40'15,"-3"20"2"-15,3-20-2 16,37-1-38-16,3-4-1 15,9-2-4-15,17 8-18 16,-7-15-17-16,9 5-3 16,-8-8 0-16,2 4-2 15</inkml:trace>
        </inkml:traceGroup>
      </inkml:traceGroup>
      <inkml:traceGroup>
        <inkml:annotationXML>
          <emma:emma xmlns:emma="http://www.w3.org/2003/04/emma" version="1.0">
            <emma:interpretation id="{3C54A3B4-EB54-42DA-B0C3-028D05DC183B}" emma:medium="tactile" emma:mode="ink">
              <msink:context xmlns:msink="http://schemas.microsoft.com/ink/2010/main" type="line" rotatedBoundingBox="10914,8806 15484,8584 15538,9698 10968,9920"/>
            </emma:interpretation>
          </emma:emma>
        </inkml:annotationXML>
        <inkml:traceGroup>
          <inkml:annotationXML>
            <emma:emma xmlns:emma="http://www.w3.org/2003/04/emma" version="1.0">
              <emma:interpretation id="{8CDB29AB-00AE-44F6-BB63-AC4CB0AD1C0F}" emma:medium="tactile" emma:mode="ink">
                <msink:context xmlns:msink="http://schemas.microsoft.com/ink/2010/main" type="inkWord" rotatedBoundingBox="10914,8806 12500,8729 12551,9760 10964,9838"/>
              </emma:interpretation>
            </emma:emma>
          </inkml:annotationXML>
          <inkml:trace contextRef="#ctx0" brushRef="#br3" timeOffset="2.40667E8">11813 8983 74 0,'15'-22'37'0,"-16"-8"-2"16,1 5 3-16,-22-11-29 15,6 11-2-15,-17-5-3 16,0 8 0-16,-14 6-2 15,-5 11 0-15,-11 15 2 16,-6 17-1-16,-7 16 0 16,-4 18-1-16,-4 17 1 15,3 13-1-15,5 6 1 0,14 1-1 16,15-3 0-16,19-8 0 15,20-11-1-15,23-9 1 16,25-19-3-16,21-12 0 16,21-6-2-16,10-12-2 15,12-1-4-15,-3-14-1 16,10 6-5-16,-17-16-24 15,5-1 0-15,-12-14 0 16,-4-1 2-16</inkml:trace>
          <inkml:trace contextRef="#ctx0" brushRef="#br3" timeOffset="2.40667E8">12330 9364 86 0,'0'0'37'0,"-16"-21"0"15,4 14 0-15,-10-5-33 16,-2 10 1-16,-9 4-1 15,-4 14 1-15,-6 8-1 16,0 14 0-16,-4 3 0 16,6 9 1-16,4 0-2 15,9-1 0-15,11-6 0 16,14-9-1-16,15-15 0 15,17-15-1-15,15-13-2 16,14-12 0-16,7-10 0 16,1-5 0-16,-2-3 0 15,-6 1 0-15,-7 3 1 16,-16 7-1-16,-13 10 1 15,-22 18 1-15,0 0-1 0,-5 23 1 16,-12 10 0-16,-1 6 1 16,1 7-2-16,1 1 1 15,6 3-3-15,9-11-2 16,19 3-20-16,2-32-15 15,22-9-4-15,8-22 1 16,22-9-2-16</inkml:trace>
        </inkml:traceGroup>
        <inkml:traceGroup>
          <inkml:annotationXML>
            <emma:emma xmlns:emma="http://www.w3.org/2003/04/emma" version="1.0">
              <emma:interpretation id="{C5DA2376-1359-452E-8B28-5E40694A5F8E}" emma:medium="tactile" emma:mode="ink">
                <msink:context xmlns:msink="http://schemas.microsoft.com/ink/2010/main" type="inkWord" rotatedBoundingBox="13239,8711 15485,8601 15538,9698 13293,9807"/>
              </emma:interpretation>
            </emma:emma>
          </inkml:annotationXML>
          <inkml:trace contextRef="#ctx0" brushRef="#br3" timeOffset="2.40668E8">13950 8825 85 0,'-14'-35'36'15,"1"8"1"-15,-20-6 1 0,3 13-32 16,-15 1-2-16,-2 14-1 16,-6 7 1-16,-1 20 0 15,-5 15 0-15,-2 18-1 16,0 18 1-16,3 17-2 15,9 11 2-15,4 6-2 16,14 2 2-16,12-9-2 16,18-9-1-16,19-14 0 15,25-20-2-15,21-21 0 16,24-20-3-16,12-25-2 15,24-4-23-15,-5-26-13 16,13-5 1-16,-9-18-1 16,2-1 2-16</inkml:trace>
          <inkml:trace contextRef="#ctx0" brushRef="#br3" timeOffset="2.40668E8">14592 8808 99 0,'-25'-15'39'0,"-12"-1"1"16,5 17-1-16,-11 9-35 15,5 12 0-15,-2 8 1 16,0 17-2-16,0 9 1 16,4 13-2-16,6 6 1 15,10 1-2-15,12-5-1 16,14 0 1-16,11-11 0 15,18-12-1-15,15-12 0 16,11-19 0-16,10-18 1 0,5-14-1 16,2-16 0-16,-6-15 0 15,-6-8 0-15,-14-11 0 16,-12-2 0-16,-13-4-2 15,-14 0 1-15,-19 2-2 16,-9 3-3-16,-11 2 2 16,-6 13-3-16,-6 7 0 15,3 25-12-15,-8 1-21 16,7 26 0-16,4 7 1 15,15 17 2-15</inkml:trace>
          <inkml:trace contextRef="#ctx0" brushRef="#br3" timeOffset="2.40668E8">15057 9206 102 0,'-37'13'40'0,"5"-14"0"15,32 1-1-15,-3-14-36 16,27-1-2-16,18-5 0 16,9 0 1-16,2 0-1 0,4 3 0 15,-4 4 0-15,-4 8 0 16,-10 4-1-16,-14 9 1 15,-21 9-1-15,-8 7 1 16,-13 5-1-16,-9 8 1 16,-6-1-1-16,1 1 1 15,2-4-1-15,7-2 0 16,12-7 0-16,12-8 1 15,15-7-1-15,16-8 0 16,10-2 1-16,8-1-1 16,-3 1 1-16,-1 1 0 15,-9 8 1-15,-10 6-1 16,-20 7 1-16,-15 8-1 15,-16 5 0-15,-18 3 1 0,-13 2-2 16,-10 1 0-16,0-5-2 16,-2-7-2-16,18 3-17 15,-5-23-18-15,21-2-4 16,5-17 1-16,23-9-1 15</inkml:trace>
        </inkml:traceGroup>
      </inkml:traceGroup>
    </inkml:traceGroup>
    <inkml:traceGroup>
      <inkml:annotationXML>
        <emma:emma xmlns:emma="http://www.w3.org/2003/04/emma" version="1.0">
          <emma:interpretation id="{897DD31F-C625-45CE-9861-010443357EA8}" emma:medium="tactile" emma:mode="ink">
            <msink:context xmlns:msink="http://schemas.microsoft.com/ink/2010/main" type="paragraph" rotatedBoundingBox="496,10645 6776,10548 6796,11826 516,1192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12ED2A47-6733-420A-BD1D-50FE813DB229}" emma:medium="tactile" emma:mode="ink">
              <msink:context xmlns:msink="http://schemas.microsoft.com/ink/2010/main" type="line" rotatedBoundingBox="496,10645 6776,10548 6796,11826 516,11923"/>
            </emma:interpretation>
          </emma:emma>
        </inkml:annotationXML>
        <inkml:traceGroup>
          <inkml:annotationXML>
            <emma:emma xmlns:emma="http://www.w3.org/2003/04/emma" version="1.0">
              <emma:interpretation id="{030E54F1-5753-4D32-BB1C-324C1E95F76B}" emma:medium="tactile" emma:mode="ink">
                <msink:context xmlns:msink="http://schemas.microsoft.com/ink/2010/main" type="inkWord" rotatedBoundingBox="499,10809 2699,10775 2710,11526 510,11560"/>
              </emma:interpretation>
            </emma:emma>
          </inkml:annotationXML>
          <inkml:trace contextRef="#ctx0" brushRef="#br0" timeOffset="2.40683E8">589 10897 60 0,'4'-26'34'0,"4"5"0"16,-8 0 0-16,0 21-15 15,1-21-12-15,-1 21-1 16,0 0-1-16,-9 27-1 15,0-2 0-15,-2 13-2 16,-4 10-2-16,2 10 1 0,-1 11 0 16,4 5 0-16,1 8 0 15,4 0 0-15,6-5-1 16,4-11 1-16,11-12 0 15,5-17-2-15,10-23 1 16,7-22 0-16,4-23 0 16,4-16-1-16,5-14 1 15,-1-9-1-15,-1-2 2 16,-7 3 1-16,-9 9-1 15,-3 11 1-15,-9 15-2 16,-10 15 1-16,-11 19-1 16,3 20 1-16,-11 13-2 15,-1 14 0-15,1 10 1 16,3 5-1-16,8 3 1 0,7-4 0 15,7-9 2-15,7-12-1 16,10-18 1-16,4-14 0 16,5-19 0-16,-1-16 0 15,-1-12-1-15,-3-11-1 16,-8-10 2-16,-4-4-2 15,-7 0 0-15,-8 2-1 16,-2 8-2-16,-8 2-1 16,2 17-4-16,-10 1-4 15,15 23-26-15,-8 11 1 16,0 0-1-16,11 13-1 15</inkml:trace>
          <inkml:trace contextRef="#ctx0" brushRef="#br0" timeOffset="2.40683E8">1712 11186 89 0,'-23'27'36'0,"-17"0"1"15,7 13-8-15,-9-5-22 16,11 6-1-16,2-5-2 15,10 1-1-15,6-7 0 16,16-6-1-16,12-11-1 16,8-9 0-16,11-11 0 15,7-9-1-15,4-8-1 16,2-5 0-16,-4-5 1 0,-7-4-2 15,-9 2 1-15,-7-1-1 16,-11 7 1-16,-8 3 0 16,-6 6 1-16,-2 4 0 15,-3 6 0-15,10 11 1 16,-11-9 1-16,11 9-1 15,0 0 1-15,20 9-1 16,-3-3 1-16,3 3-1 16,2 2 0-16,2 2 0 15,-2 3 0-15,-1 3-1 16,-5 0 0-16,-3 4 1 15,-5 0-1-15,-6 3 0 16,-3-1 0-16,-5-2 0 16,2-3 0-16,-4-3 0 15,2-4 0-15,6-13 1 0,0 0-1 16,-5-21 0-16,11-4 1 15,4-10-1-15,4-4 0 16,4-6 0-16,-1-1 0 16,2 5 2-16,-3 7-2 15,-2 7 1-15,1 12-1 16,-1 8 0-16,-1 9-3 15,1 3 0-15,5 8-3 16,1-3-4-16,13 13-9 16,-6-15-19-16,15 10-1 15,-9-12-1-15,11 6 4 16</inkml:trace>
          <inkml:trace contextRef="#ctx0" brushRef="#br0" timeOffset="2.40684E8">2501 11216 69 0,'-25'3'38'0,"-9"-3"0"0,2 13 2 16,-13-5-19-16,6 11-14 15,1 3-2-15,4 5-1 16,6 0 0-16,12 2-1 16,9-7-1-16,14-8 0 15,14-12 0-15,11-12-1 16,11-13 0-16,8-15 0 15,5-13 1-15,3-10 1 16,-5-7-2-16,-4-4 2 16,-8 2-2-16,-9 6 1 15,-7 8-1-15,-11 10 3 16,-7 18-4-16,-8 28 0 0,-16 5 0 15,-3 30 0-15,-6 14-3 16,-1 11 1-16,4 8-2 16,4-1-2-16,12 5-5 15,0-24-13-15,29 5-10 16,-4-29-9-16,20-2 1 15,2-18-2-15</inkml:trace>
        </inkml:traceGroup>
        <inkml:traceGroup>
          <inkml:annotationXML>
            <emma:emma xmlns:emma="http://www.w3.org/2003/04/emma" version="1.0">
              <emma:interpretation id="{B54FDB5D-1EC8-4F7F-8743-4BA843537074}" emma:medium="tactile" emma:mode="ink">
                <msink:context xmlns:msink="http://schemas.microsoft.com/ink/2010/main" type="inkWord" rotatedBoundingBox="3231,10603 6776,10548 6796,11826 3250,11880"/>
              </emma:interpretation>
            </emma:emma>
          </inkml:annotationXML>
          <inkml:trace contextRef="#ctx0" brushRef="#br0" timeOffset="2.40684E8">3308 10911 88 0,'0'-11'37'0,"0"11"1"16,0 0 0-16,6 17-31 15,-15 13-5-15,2 9-1 16,-7 8-1-16,2 9 0 0,-1 4 0 16,2 0-1-16,5-6 0 15,6-7-2-15,9-11-1 16,1-20-6-16,17-5-27 15,-3-20 0-15,8-7-1 16,-7-20 0-16</inkml:trace>
          <inkml:trace contextRef="#ctx0" brushRef="#br0" timeOffset="2.40684E8">3341 10917 105 0,'-12'2'39'0,"12"-2"1"15,0 0-2-15,16-8-34 16,13-1-2-16,14-6-2 15,7-2-1-15,8 0-3 0,-6-4-6 16,8 15-25-16,-21-2-5 16,-1 16 2-16,-19-1-3 15</inkml:trace>
          <inkml:trace contextRef="#ctx0" brushRef="#br0" timeOffset="2.40684E8">3310 11222 91 0,'-26'15'41'0,"15"-1"-1"15,11-14-1-15,19-12-36 16,13-10-1-16,16-5-1 16,10-1-3-16,-2-6-5 0,16 11-29 15,-18-6-2-15,0 15 0 16,-19 0-1-16</inkml:trace>
          <inkml:trace contextRef="#ctx0" brushRef="#br0" timeOffset="2.40685E8">3292 11473 99 0,'-30'22'40'16,"24"-4"1"-16,6-18-5 16,29-17-34-16,14-5-1 15,10-6-2-15,14-3-1 16,0-4-3-16,11 8-6 15,-12-9-27-15,11 15 0 0,-16-3-1 16,1 11-1-16</inkml:trace>
          <inkml:trace contextRef="#ctx0" brushRef="#br0" timeOffset="2.40685E8">4054 11199 82 0,'-23'-7'40'0,"1"11"-1"15,-12-4 0-15,0 11-32 16,-5 4 0-16,-2 13-3 15,1 4 0-15,2 5-1 16,7-1 0-16,5 1-1 16,10-5 0-16,14-9-1 15,12-13 0-15,16-13 0 0,11-12-1 16,15-10 1-16,3-3-1 15,5-8 0-15,-6 2 1 16,-2 2-1-16,-9 4 0 16,-9 8 0-16,-16 11 0 15,-18 9 0-15,-6 20 0 16,-15 12 0-16,-9 14 0 15,-10 13 0-15,-5 9 0 16,-2 7 1-16,3 2 0 16,3 0 1-16,10-11-2 15,9-11 0-15,13-14 0 16,14-17 0-16,10-19 1 15,15-16-1-15,7-14 0 16,7-14-2-16,5-11 1 0,3-9-1 16,0 0-4-16,-3-9-4 15,6 19-13-15,-19-16-12 16,8 21-5-16,-10-4-2 15,7 12 1-15</inkml:trace>
          <inkml:trace contextRef="#ctx0" brushRef="#br0" timeOffset="2.40685E8">4578 11149 98 0,'-10'13'40'15,"-9"-3"2"-15,6 9-1 0,-2 2-37 16,1 7 0-1,-1 1-1-15,1 3-1 0,2 1-1 16,7-2 0-16,1-4 0 16,8-4-1-16,5-7 0 15,6-7 0-15,5-10 0 16,9-7 0-16,0-9 0 15,5-6 0-15,1-4 0 16,1-5 0-16,-5 4 0 16,-4-3 0-16,-5 5 1 15,-3 6-2-15,-8 5 1 16,-11 15 0-16,0 0-1 15,0 0 0-15,-1 30 0 16,-6-5-2-16,4 9 0 0,0-3 0 16,9 6-2-16,2-11-2 15,16 6-8-15,-5-29-9 16,23 4-15-16,-5-17 2 15,15-4-3-15,-5-14 3 16</inkml:trace>
          <inkml:trace contextRef="#ctx0" brushRef="#br0" timeOffset="2.40686E8">5209 11171 92 0,'-23'6'40'16,"-15"3"2"-16,5 14-1 16,-12 0-36-16,7 10 1 15,1 1-2-15,8 2-1 16,4-1-1-16,15-2 0 15,8-6 0-15,12-9-2 0,12-9 1 16,11-11-1-16,8-10 1 16,7-9-1-16,-1-9 0 15,1-3 1-15,-5-2-1 16,-5 0 0-16,-10 5 0 15,-10 6 0-15,-7 8 0 16,-11 16 0-16,0 0 0 16,-17 12 0-16,5 5-1 15,0 7 1-15,4-1-1 16,4 0 0-16,11-3-2 15,7-13-1-15,15-6-2 16,6-21-8-16,22 5-8 16,-12-29-10-16,15 8-6 15,-5-21-3-15,4 3 3 0</inkml:trace>
          <inkml:trace contextRef="#ctx0" brushRef="#br0" timeOffset="2.40686E8">5778 10856 107 0,'-31'5'39'0,"11"27"2"15,-14 1-4-15,6 18-34 16,-2 6 0-16,7 6-3 15,2 2 0-15,5-3-4 16,10 1-1-16,0-15-6 16,16 8-19-16,-11-25-9 15,10-3-2-15,-9-28 1 16</inkml:trace>
          <inkml:trace contextRef="#ctx0" brushRef="#br0" timeOffset="2.40686E8">5470 11076 97 0,'0'0'41'0,"15"2"2"16,8 8-1-16,10-7-37 16,10 0-1-16,3-3-1 15,3-2-1-15,6-5 1 16,-7 0-1-16,0 0-1 15,-8 2 0-15,-6-2 0 16,-13 6 0-16,-7 6-1 16,-11 6 0-16,-7 6-1 15,-7 4 0-15,-6 8 0 16,2 1-1-16,-4 6-2 15,3-4-1-15,8 1-2 0,-2-16-8 16,23 11-13-16,-13-28-12 16,26 7-1-16,-6-22 0 15,10-6 1-15</inkml:trace>
          <inkml:trace contextRef="#ctx0" brushRef="#br0" timeOffset="2.40687E8">6208 10991 85 0,'-18'24'39'0,"-8"-7"1"16,9 7 0-16,-8-3-21 15,12 5-17-15,2-1 1 16,7 0-3-16,5 2 1 15,7 2 0-15,7-4-1 16,6-3 0-16,7-5-1 0,2-9 1 16,3-7 0-16,-3-8 0 15,-2-9 0-15,-1-7 0 16,-6-4 0-16,-3-7-1 15,-7 0 1-15,-4-1 0 16,-5 5-1-16,-6 2 2 16,-3 9-1-16,-8 9 1 15,-5 8 0-15,0 8 0 16,-2 7 1-16,1 3-2 15,3 3 1-15,8 1-1 16,5-3 1-16,13-6-1 16,8-7 0-16,11-6 0 15,6-6 1-15,9-6 2 0,2-2-2 16,-1-4 1-16,-2 1-1 15,-3 5 2-15,-10 7-1 16,-5 7 0-16,-10 6-1 16,-11 10-2-16,-2 7 1 15,-7 7-1-15,-6 6 0 16,-3 2 0-16,0 1 0 16,-3-1 0-16,5-5 1 15,-1-1 0-15,6-11 0 16,5-8 0-16,4-13-1 15,14-9 2-15,4-12-1 16,1-5 0-16,5-8 1 16,2-3-1-16,0 0 0 15,-1 5 0-15,-4 7 0 0,-6 3 0 16,-1 9 1-16,-4 7-1 15,-10 6 0-15,13 7 0 16,-9 6 0-16,-1 4 0 16,1 5 0-16,-2 4 0 15,-1 2 0-15,0 1-3 16,2 2-1-16,-3-9-7 15,10 8-7-15,-10-30-5 16,19 20-7-16,-14-31-10 16,15-5-4-16,-6-15 3 15</inkml:trace>
          <inkml:trace contextRef="#ctx0" brushRef="#br0" timeOffset="2.40687E8">6238 10557 117 0,'-70'24'43'0,"3"-6"-1"15,15 1-6-15,22 2-58 16,10-22-17-16,20 1-4 16,10 3 1-16,10 1-2 15</inkml:trace>
        </inkml:traceGroup>
      </inkml:traceGroup>
    </inkml:traceGroup>
    <inkml:traceGroup>
      <inkml:annotationXML>
        <emma:emma xmlns:emma="http://www.w3.org/2003/04/emma" version="1.0">
          <emma:interpretation id="{64168FE1-DCF2-4469-91C2-96CAC47F6F2D}" emma:medium="tactile" emma:mode="ink">
            <msink:context xmlns:msink="http://schemas.microsoft.com/ink/2010/main" type="paragraph" rotatedBoundingBox="310,11736 25356,10633 25475,13345 429,1444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B60475C8-6A90-48F2-9088-F51BE75DA5D2}" emma:medium="tactile" emma:mode="ink">
              <msink:context xmlns:msink="http://schemas.microsoft.com/ink/2010/main" type="line" rotatedBoundingBox="310,11736 25356,10633 25426,12230 380,13333"/>
            </emma:interpretation>
          </emma:emma>
        </inkml:annotationXML>
        <inkml:traceGroup>
          <inkml:annotationXML>
            <emma:emma xmlns:emma="http://www.w3.org/2003/04/emma" version="1.0">
              <emma:interpretation id="{7F290765-DD27-42D8-989C-80C4C33B3CAB}" emma:medium="tactile" emma:mode="ink">
                <msink:context xmlns:msink="http://schemas.microsoft.com/ink/2010/main" type="inkWord" rotatedBoundingBox="315,11850 5906,11604 5971,13087 380,13333"/>
              </emma:interpretation>
            </emma:emma>
          </inkml:annotationXML>
          <inkml:trace contextRef="#ctx0" brushRef="#br0" timeOffset="2.40689E8">407 12088 51 0,'2'-15'34'15,"-2"15"1"-15,0 0-1 16,10 20-25-16,-12 4 0 15,6 20-1-15,-7 3-2 16,5 14-1-16,-5 3-1 16,0 7-1-16,-1 1-1 15,-1-5-2-15,-1-3 0 16,-1-7-3-16,4-8-1 0,-6-15-8 15,17-1-24-15,-11-22 0 16,3-11-1-16,13-6 2 16</inkml:trace>
          <inkml:trace contextRef="#ctx0" brushRef="#br0" timeOffset="2.40689E8">397 12550 85 0,'-8'-22'38'16,"-12"-4"0"-16,10 20-2 16,-6-5-29-16,16 11-2 15,0 0-2-15,18-14 0 16,6 5-2-16,10-7-1 15,15-5-3-15,3-11-4 0,16 5-12 16,-5-18-20 0,6 4 1-16,-12-10-2 0,6 8 1 15</inkml:trace>
          <inkml:trace contextRef="#ctx0" brushRef="#br0" timeOffset="2.40689E8">793 12013 92 0,'-38'49'39'16,"12"17"0"-16,-6-6-7 15,11 11-28-15,3-1 0 16,10 0-3-16,4-5-1 16,9-8-1-16,11-8-3 15,-1-13-5-15,23 2-27 16,-9-18-2-16,17-1 0 0,-11-17-1 15</inkml:trace>
          <inkml:trace contextRef="#ctx0" brushRef="#br0" timeOffset="2.4069E8">1060 12389 80 0,'-6'-11'39'16,"-10"-4"-2"-16,16 15 1 16,-29 15-32-16,18 6 0 15,-3 7-3-15,10 9 0 16,-3 0-1-16,7 4 0 15,6-8 0-15,9-5 0 16,9-9 0-16,4-11-2 16,5-14 2-16,4-14-2 0,5-10 1 15,1-7-1-15,-5-6 1 16,-1-2-1-16,-7-1-1 15,-6 7 0-15,-6 11-1 16,-6 12 0-16,-12 16 1 16,1 22 1-16,-8 20-1 15,-7 18 1-15,-1 18 1 16,-5 14 0-16,2 11 1 15,-2 3-1-15,1-2 0 16,2-6 0-16,0-13-1 16,4-11 2-16,-2-20-1 15,3-15 0-15,-2-19-1 16,3-17 1-16,-4-14 0 15,2-18-1-15,-1-12 1 0,0-15-1 16,5-10 0-16,3-6-1 16,7-3 1-16,7-1-3 15,7 4 1-15,9 2-2 16,10 12-4-16,0-5-9 15,22 26-15-15,-14-8-7 16,16 17 0-16,-8-6-2 16</inkml:trace>
          <inkml:trace contextRef="#ctx0" brushRef="#br0" timeOffset="2.40691E8">1887 12400 85 0,'0'0'39'0,"-19"-18"-1"15,4 17 2-15,-13-1-35 16,-4 9-1-16,-8 7-1 16,-1 12 0-16,-4 9-1 15,2 5 0-15,3 5 0 16,8 0 0-16,11-6 0 15,14-4-1-15,15-15 0 16,17-17 0-16,15-18-1 16,13-16 1-16,10-14 0 15,4-13 0-15,1-10-1 16,-1-6 0-16,-8-2 0 15,-12 4 0-15,-9 8 0 0,-12 11-1 16,-15 18 1-16,-6 16 0 16,-5 19-1-16,-22 21 2 15,0 18-1-15,1 15 0 16,-2 11 0-16,3 7 1 15,6 1-2-15,7-5-2 16,11-8 0-16,11-13-2 16,12-11-3-16,0-25-9 15,22 0-7-15,-12-28-13 16,15 1-1-16,-11-20 0 15,5 8 27-15,-11-10 8 16,-10 2 6-16,-3 13 10 16,-22-8 8-16,0 31 14 15,-3-16 1-15,-4 26 3 16,-15-2-26-16,7 20-6 0,-4 1-3 15,3 6-2-15,1 3 1 16,6 0-1-16,-2-3 0 16,6-2-1-16,-1-8 1 15,6-6-2-15,0-19 2 16,0 0-2-16,17 0 1 15,-4-19-1-15,2-9 0 16,4-6 1-16,-2-5-1 16,3-5-1-16,-1 0 1 15,1 1 0-15,-4 4-1 16,0 6 1-16,-1 5 0 15,3 7-1-15,-2 9 1 16,6 2 0-16,-2 7 0 16,1 4 0-16,5 2 0 0,0 3 1 15,4-1-1-15,-2-3 0 16,-2 0 1-16,0 0-1 15,-4-4 0-15,-4 1 0 16,-5 0 1-16,-1 1-1 16,-12 0 1-16,0 0-1 15,-7 23 1-15,-5-5 0 16,-5 6 0-16,-2 3 1 15,1 8-2-15,1 4 2 16,5 4-2-16,5-3 1 16,8-3 0-16,9-3 0 15,9-10-1-15,6-9 0 16,8-12 0-16,2-13 0 15,2-14 0-15,-1-9 0 0,-2-7 0 16,-6-8-1-16,-6-2 0 16,-9 0-2-16,-9 4-1 15,-7 5-1-15,-7 14-3 16,-15 4-4-16,4 28-6 15,-16-11-2-15,18 28-6 16,-17-12-7-16,15 16-6 16,-1-6 2-16,15 1 1 15</inkml:trace>
          <inkml:trace contextRef="#ctx0" brushRef="#br0" timeOffset="2.40691E8">3453 12284 61 0,'3'-15'37'0,"-3"15"-1"16,-11-12 2-16,-2 16-28 0,-14 0-4 15,0 12 1-15,-10 0-2 16,-1 12 0-16,-3 1 0 15,7 6 0-15,3 0-2 16,5 4 1-16,11-4-3 16,15-3 0-16,15-4-1 15,16-11-1-15,14-10-2 16,6-15-2-16,18-6-4 15,0-30-14-15,16 2-15 16,-8-21 0-16,5 0-1 16,-13-14 0-16</inkml:trace>
          <inkml:trace contextRef="#ctx0" brushRef="#br0" timeOffset="2.40691E8">3844 11812 69 0,'-34'31'41'0,"8"25"-2"15,-7 3 1-15,8 20-14 16,-1-7-22-16,7 4-3 15,5-3 2-15,4-4 0 16,5-9-2-16,6-9 2 16,4-12-2-16,5-10 0 15,2-14 0-15,3-12 0 16,1-13 0-16,3-6-1 15,-1-10 1-15,2-4-1 16,-4 4 1-16,-1-2-2 16,-1 8 1-16,-2 7 0 0,-12 13 0 15,11 8 0-15,-6 11-1 16,-5 9-1-16,6 9-1 15,-2-3-2-15,11 4-2 16,0-19-9-16,25 8-8 16,-9-32-14-16,22-5-1 15,0-28-2-15,13-10 2 16</inkml:trace>
          <inkml:trace contextRef="#ctx0" brushRef="#br0" timeOffset="2.40692E8">4440 11669 106 0,'-27'32'43'0,"-12"13"-1"0,6 23-2 16,-6 5-37-16,9 11-2 16,4 1 0-16,9 3-2 15,10-3-2-15,7-12-3 16,14 1-5-16,1-28-10 15,20 1-19-15,-7-25 1 16,14-7-4-16,-6-22 2 16</inkml:trace>
          <inkml:trace contextRef="#ctx0" brushRef="#br0" timeOffset="2.40692E8">4624 12220 100 0,'-31'-1'40'0,"11"23"2"15,-12-5-3-15,3 16-35 16,1 5 0-16,7 3-2 0,5 0-1 15,9 0 1-15,7-4-1 16,14-9-1-16,8-8 0 16,8-10 1-16,7-11-2 15,6-10 1-15,8-11 0 16,-3-12-2-16,-2-8 1 15,-9-4-1-15,-10-5 0 16,-10 1-1-16,-10 2 1 16,-12 5 0-16,-10 9 1 15,-7 8 0-15,-2 12 1 16,0 11 1-16,4 7 0 15,6 10 0-15,8 6 0 16,9 4 1-16,8-1-1 16,10 1 1-16,5-4-1 0,6-4 0 15,1-1 0-15,2-7 0 16,-4-2 0-16,-3 1 0 15,-5 0-1-15,-4 6 1 16,-9 2-1-16,-8 5 1 16,-4 7-1-16,-5 4 0 15,-2 2 0-15,-3 0 1 16,0-2-1-16,0-5 0 15,3-5 0-15,3-11 1 16,6-10 0-16,6-10-1 16,3-10 1-16,6-7 0 15,2-7 0-15,7-6-1 16,1-3 0-16,-1 2 0 0,1 4-2 15,-4 3-1-15,3 9-2 16,-7-4-6-16,13 21-6 16,-13-14-4-16,22 20-8 15,-14-20-7-15,18 13-5 16,-7-10 2-16,9 8 2 15</inkml:trace>
          <inkml:trace contextRef="#ctx0" brushRef="#br0" timeOffset="2.40692E8">5446 12140 96 0,'-9'40'40'0,"-20"-4"1"16,8 17 0-16,-17 7-38 15,13-4 0-15,5-3-2 16,4-5-4-16,9-6-1 16,2-17-5-16,23-1-10 0,-18-24-16 15,30-5 21-15,-15-21 7 16,3-8 3-16,-4-10 4 15,-6-13 3-15,-3-3 3 16,-18-15 10-16,9 15 16 16,-23-8-19-16,6 14-8 15,-4 8-2-15,-2 10-3 16,4 16-5-16,-5 2-19 15,28 18-12-15,-20 6-3 16,25 6-1-16,5-5 0 16</inkml:trace>
          <inkml:trace contextRef="#ctx0" brushRef="#br0" timeOffset="2.40693E8">5927 12153 70 0,'-19'-1'39'16,"3"5"1"-16,-14-5 1 0,5 8-28 15,-15 1-5-15,7 11-1 16,-10 4-1-16,5 9-1 16,0 2-2-16,9 6 0 15,7-1-1-15,11-1 0 16,12-4-3-16,11-11-1 15,16-7-3-15,3-23-8 16,26 7-10-16,-14-28-11 16,20 1-7-16,-6-17-3 15,6-2 2-15</inkml:trace>
        </inkml:traceGroup>
        <inkml:traceGroup>
          <inkml:annotationXML>
            <emma:emma xmlns:emma="http://www.w3.org/2003/04/emma" version="1.0">
              <emma:interpretation id="{5AF72112-7A55-4890-9DC7-F22EE589DE20}" emma:medium="tactile" emma:mode="ink">
                <msink:context xmlns:msink="http://schemas.microsoft.com/ink/2010/main" type="inkWord" rotatedBoundingBox="6332,11790 7961,11719 7991,12417 6363,12489"/>
              </emma:interpretation>
            </emma:emma>
          </inkml:annotationXML>
          <inkml:trace contextRef="#ctx0" brushRef="#br0" timeOffset="2.40694E8">6517 11857 72 0,'-13'22'37'16,"2"-6"0"-16,2 13 1 15,-9 6-35-15,5 13 1 16,-4 8-1-16,1 9 0 16,-3 0 0-16,6 1-1 15,1-7 0-15,3-6 0 16,2-15 1-16,9-11 0 15,-2-27-1-15,16 0 0 16,-2-27 1-16,4-12-1 16,1-11 0-16,5-10 0 15,-1-8 0-15,-2-3-1 16,1-2 1-16,-3 2 0 0,-1 9-1 15,-3 13 0-15,-2 7 0 16,-5 14 2-16,0 11-3 16,-8 17 2-16,11 18-1 15,-9 13-2-15,3 13 1 16,-2 11 0-16,2 10 0 15,1 7-2-15,0 3 2 16,5-3-4-16,3-2 1 16,-3-11 0-16,8-3-5 15,-9-25-7-15,18 4-13 16,-28-35-11-16,22 10 0 15,-20-26-2-15,3-2 3 16</inkml:trace>
          <inkml:trace contextRef="#ctx0" brushRef="#br0" timeOffset="2.40694E8">6544 12133 95 0,'-14'0'40'16,"1"-4"0"-16,13 4 0 16,0 0-37-16,31 1-2 15,3-7-1-15,11-2-2 16,9 2-2-16,3-7-6 15,18 13-28-15,-17-6 0 16,6 12-2-16,-12-8-1 16</inkml:trace>
          <inkml:trace contextRef="#ctx0" brushRef="#br0" timeOffset="2.40694E8">7186 11996 85 0,'-22'13'39'0,"-9"-2"0"16,1 22-3-16,-11-7-28 16,7 13-2-16,-3-1-2 15,8 6 0-15,6-2-2 16,11-4-1-16,11-6-1 15,11-8 0-15,17-10-1 16,9-14-3-16,17-7-3 16,-2-20-8-16,16 4-24 0,-10-16 1 15,2 5-3-15,-11-8 2 16</inkml:trace>
          <inkml:trace contextRef="#ctx0" brushRef="#br0" timeOffset="2.40695E8">7405 12109 87 0,'-18'20'39'0,"5"11"1"16,-5-6 1-16,12 6-35 15,-6-3-2-15,5-3-1 16,4-1-1-16,3-7-1 16,4-4-3-16,-4-13-4 15,27 2-19-15,-17-21-14 16,14 1-1-16,-9-16-1 15,9 0 1-15</inkml:trace>
          <inkml:trace contextRef="#ctx0" brushRef="#br0" timeOffset="2.40695E8">7346 11775 92 0,'-23'-8'40'0,"-2"3"-1"16,11 13 0-16,9 6-43 16,5-14-21-16,14 23-14 15,6-9-1-15,17 7 1 16,1-5-1-16</inkml:trace>
          <inkml:trace contextRef="#ctx0" brushRef="#br0" timeOffset="2.40695E8">7786 12025 74 0,'7'14'39'0,"-20"-6"0"0,0 7 1 15,-17-9-31-15,3 11-3 16,-4 3 0-16,2 7-1 16,0 1-1-16,6 4-1 15,4-3 1-15,11-1-2 16,7-12 0-16,12-8 0 15,7-14 0-15,10-15 0 16,6-12-1-16,7-15 0 16,3-4-1-16,-1-8 1 15,0-3-1-15,-4 5 2 16,-4 3-2-16,-7 13 2 15,-8 9-1-15,-10 18 1 16,-10 15-2-16,-4 18 0 16,-11 19 0-16,-3 13-2 0,-6 14 0 15,1 3-3-15,8 9-1 16,-3-20-11-16,27 11-6 15,-11-31-9-15,27 0-9 16,-2-25-2-16,18-6 0 16</inkml:trace>
        </inkml:traceGroup>
        <inkml:traceGroup>
          <inkml:annotationXML>
            <emma:emma xmlns:emma="http://www.w3.org/2003/04/emma" version="1.0">
              <emma:interpretation id="{DA9BB051-C9CF-41EC-B141-A89BA8B57A9E}" emma:medium="tactile" emma:mode="ink">
                <msink:context xmlns:msink="http://schemas.microsoft.com/ink/2010/main" type="inkWord" rotatedBoundingBox="8318,11383 11791,11230 11834,12198 8360,12351"/>
              </emma:interpretation>
            </emma:emma>
          </inkml:annotationXML>
          <inkml:trace contextRef="#ctx0" brushRef="#br0" timeOffset="2.40695E8">8340 11879 80 0,'12'-5'40'0,"-2"14"-1"15,-10-9 2-15,13 32-37 16,-13-4-1-16,5 10 0 16,-7 7-2-16,1 8 0 0,-2 3-1 15,-1-2-3 1,7 1-3-16,-10-20-13 0,15 4-20 15,-6-19 0-15,11-8-1 16,-13-12 0-16</inkml:trace>
          <inkml:trace contextRef="#ctx0" brushRef="#br0" timeOffset="2.40696E8">8390 12113 96 0,'-15'-22'42'16,"15"22"2"-16,-14-22-2 16,14 22-36-16,19-12-3 15,4 7-2-15,12 2-4 16,2-13-12-16,22 15-17 15,-8-15-9-15,10 8-2 16,-7-10-1-16</inkml:trace>
          <inkml:trace contextRef="#ctx0" brushRef="#br0" timeOffset="2.40696E8">9494 11412 62 0,'-5'-12'38'15,"-19"9"-1"-15,-4 20 2 16,-25 5-30-16,2 19 0 0,-19 2-1 16,8 18 1-16,-9-1-3 15,8 9-2-15,5-5-1 16,12-1-1-16,15-5 0 15,13-6-3-15,20-5 1 16,14-11-5-16,21-8 1 16,11-14-3-16,24 6-14 15,-4-24-18-15,15 1-1 16,-2-14 0-16,2-2 1 15</inkml:trace>
          <inkml:trace contextRef="#ctx0" brushRef="#br0" timeOffset="2.40697E8">9579 11815 92 0,'-32'2'39'0,"7"17"1"16,-9-2-2-16,2 12-35 16,-2 3 1-16,5 6-3 15,3 4 2-15,5-1-3 16,6-4 2-16,9-2 0 15,6-10 0-15,13-7-1 16,6-13 0-16,9-12 0 16,8-9 0-16,3-11 0 15,0-7 0-15,0-6 0 16,-4-4-1-16,-6 4 4 15,-8 0-4-15,-8 7 3 16,-4 6-2-16,-8 12 1 0,-1 15-2 16,-13-1 0-16,3 17 0 15,-2 8-2-15,-1 9 2 16,3 4-4-16,5 6 2 15,3-8-3-15,9 2-1 16,3-21-9-16,26 3-11 16,-10-27-13-16,20-6-1 15,1-28-1-15,15-5 0 16</inkml:trace>
          <inkml:trace contextRef="#ctx0" brushRef="#br0" timeOffset="2.40697E8">10179 11302 96 0,'-35'3'41'0,"8"42"0"15,-12 13 0-15,3 18-34 16,-6 12-3-16,10 5-2 16,5 3-2-16,14-5-1 15,15-9-3-15,10-17-7 16,27 0-18-16,-6-28-14 15,20-5 2-15,-2-19-1 16</inkml:trace>
          <inkml:trace contextRef="#ctx0" brushRef="#br0" timeOffset="2.40697E8">10431 11858 92 0,'-24'-20'41'0,"1"12"3"15,-11-3-2-15,-1 13-34 0,2 3-2 16,0 10-2-16,1 4-2 15,5 8-1-15,3 6 1 16,8 2-4-16,9 3 3 16,7-5-4-16,8 1 3 15,11-8-3-15,9-2-1 16,2-19-8-16,20 6-14 15,-13-23-15-15,15-2 0 16,-6-15-2-16,6 0 2 16</inkml:trace>
          <inkml:trace contextRef="#ctx0" brushRef="#br0" timeOffset="2.40697E8">10627 11787 102 0,'-28'-3'42'0,"12"19"-1"16,-12 1 1-16,15 13-40 15,-9 6 2-15,5 9-3 16,0 4 1-16,5 4-3 15,5-1 1-15,8-3-1 16,8-5-1-16,5-14-3 16,13-4-6-16,-5-31-14 15,21 0-16-15,-8-24 0 16,7-5 0-16,-7-16 1 15</inkml:trace>
          <inkml:trace contextRef="#ctx0" brushRef="#br0" timeOffset="2.40697E8">10725 11634 94 0,'-23'-15'39'0,"-3"4"0"15,8 16-1-15,2 2-38 16,16-7-5-16,3 24-24 16,-3-24-11-16,28 21 2 15,-9-14-3-15</inkml:trace>
          <inkml:trace contextRef="#ctx0" brushRef="#br0" timeOffset="2.40698E8">10857 11809 91 0,'-10'22'41'16,"3"7"-2"-16,-8-8 3 15,10 8-36-15,-7-10 0 16,7 4-1-16,-1-1-1 0,6-2-1 16,4-3-1-1,3-2 0-15,4-3-2 0,5-5 1 16,3-5-1-16,3-6 1 15,1-5-2-15,4-7 1 16,-1-3 0-16,-1-5 1 16,-2-3-1-16,-3-1-1 15,-4 4 1-15,-3 0 1 16,-1 6-1-16,-8 7-1 15,-4 11 1-15,0 0 0 16,-4 15-1-16,-3 4 1 16,-2 10-1-16,2 1-1 15,-2 5 0-15,3-3-1 16,6 0-1-16,4-11-2 0,13 2-7 15,-17-23-7-15,43 4-10 16,-20-19-9-16,19 0-2 16,-10-14 3-16</inkml:trace>
          <inkml:trace contextRef="#ctx0" brushRef="#br0" timeOffset="2.40698E8">11338 11866 91 0,'-3'-16'40'16,"3"16"1"-16,-14-9-1 16,3 14-33-16,-6 5-2 15,3 7-1-15,-6 4-2 16,4 6 1-16,1 0-1 15,5 0 0-15,0-2-1 16,6-1 0-16,4-8-1 16,0-16 1-16,13 10-1 15,0-17 1-15,2-6-1 0,5-9 0 16,0-2 0-16,0-5 0 15,-2 0 0-15,1 0 0 16,-3 6 0-16,-3 5 0 16,-8 5 0-16,-5 13 1 15,0 0-1-15,12 2 0 16,-11 10 0-16,-1 5 0 15,4 0 0-15,1 2 1 16,3-2-1-16,6-2 1 16,3-3-1-16,1-7 1 15,5-7 0-15,4-6 0 16,4-6-1-16,4-6 1 15,4-5 0-15,3-4 2 16,-5 3-3-16,-2 0 3 0,-3 7-3 16,-6 12 0-16,-10 8 0 15,-11 8 0-15,-10 13 0 16,-4 4 0-16,-5 4-4 15,0-1-2-15,5 5-2 16,-6-19-10-16,19 9-2 16,-4-24-3-16,19 4-9 15,-11-21-7-15,20-1-4 16,-2-10 2-16</inkml:trace>
        </inkml:traceGroup>
        <inkml:traceGroup>
          <inkml:annotationXML>
            <emma:emma xmlns:emma="http://www.w3.org/2003/04/emma" version="1.0">
              <emma:interpretation id="{455DB8E3-8967-4E1A-B630-0B456BA77980}" emma:medium="tactile" emma:mode="ink">
                <msink:context xmlns:msink="http://schemas.microsoft.com/ink/2010/main" type="inkWord" rotatedBoundingBox="12105,11321 16028,11148 16065,11976 12142,12149"/>
              </emma:interpretation>
            </emma:emma>
          </inkml:annotationXML>
          <inkml:trace contextRef="#ctx0" brushRef="#br0" timeOffset="2.40699E8">12696 11393 72 0,'4'-23'38'0,"1"9"0"16,-14-4 0-16,-4 9-32 16,-8-2 0-16,-4 11 0 15,-14 2-1-15,-1 16 1 16,-14 6-1-16,-1 13 0 15,-6 8 0-15,2 11 1 16,1 7-2-16,4 5-2 16,10 0 1-16,14-3-3 15,15-7 1-15,18-8-2 0,22-9-1 16,13-14-3-16,20-11 1 15,12-14-1-15,11-5 0 16,3-13-3-16,11 1-7 16,-18-19-8-16,7 13-11 15,-20-9-5-15,-13 7 0 16,-16-2 3-16</inkml:trace>
          <inkml:trace contextRef="#ctx0" brushRef="#br0" timeOffset="2.407E8">12858 11732 88 0,'0'0'37'0,"-13"-4"3"15,13 4-1-15,-24 0-32 16,10 8-1-16,-9 1-1 0,-3 10-2 16,-7 3 1-16,-3 9-2 15,-2 4 1-15,2 3-3 16,2-1 3-16,10-1-4 15,10-7 3-15,10-6-1 16,14-8-1-16,12-12 0 16,11-11 0-16,11-8 0 15,7-7 0-15,-1-6 0 16,0-2 0-16,-5 1-1 15,-8 0 1-15,-9 6 2 16,-12 2-2-16,-11 11 2 16,-5 11-1-16,-15-2-1 15,0 11 0-15,-4 7 0 16,3 4 0-16,-1 4-2 15,8 2 2-15,8-3-2 0,14-5 2 16,8-2 0-16,9-9 0 16,9-6 0-16,8-8 1 15,3-4-1-15,-2-4 0 16,0-1 0-16,-10 1 0 15,-4 0 0-15,-11 4 1 16,-5 5-1-16,-18 6 0 16,0 0 0-16,3 11 0 15,-14 6 0-15,1 3 1 16,-9 4-1-16,8 0 0 15,-6 3 0-15,6-3 0 16,3-2 0-16,4-8 0 0,4-14 0 16,0 0 0-16,14-1 0 15,-4-13 1-15,7-8-1 16,0 0 0-16,-1-4 0 15,-1 1 0-15,-1 2 0 16,-1 6 1-16,-6 3-1 16,-7 14-1-16,12-15 1 15,-12 15-1-15,10-4-2 16,0 2 0-16,4-6-3 15,9 3-3-15,1-19-7 16,20 7-3-16,-12-22-3 16,23 9-5-16,-16-27-5 15,12 2-7-15,-12-11 3 16</inkml:trace>
          <inkml:trace contextRef="#ctx0" brushRef="#br0" timeOffset="2.40701E8">13683 11252 99 0,'-21'33'41'0,"-9"4"1"16,9 16-1-16,2 1-36 15,2 10 1-15,5 4-2 16,2 6-2-16,2-6 0 16,3-1-1-16,4-8 1 15,1-9-2-15,1-9 1 16,0-10-3-16,4-11 2 15,-5-20 0-15,16 2 0 16,-4-15 0-16,2-7 0 16,0-6-1-16,2-8 1 15,4-1 2-15,-1-2-2 0,0 5 1 16,-1 3-1-16,0 8 1 15,-1 6-1-15,-1 8 2 16,2 10-3-16,0 6 1 16,-3 8 0-16,3 3-3 15,-3 4 3-15,-1 3-2 16,-2 0 2-16,-6 2-3 15,-6-1 3-15,-7-2-2 16,-9-1 2-16,-9-1 0 16,-9-6 0-16,-8-3 0 15,-2-3 0-15,-1-7-1 16,6-3-1-16,9-8-1 15,13-3-1-15,15-10-2 16,25 4-4-16,5-17-6 0,29 13-3 16,-11-20-6-16,29 15-6 15,-12-9-3-15,6 8-4 16,-14-3 35-16,-10 3 7 15,-6 15 10-15,-24-10 2 16,6 20 10-16,-31-9 6 16,10 9 7-16,-26 2 2 15,9 11-30-15,-7-7-5 16,1 10-1-16,-3 4-1 15,5 4-3-15,0 2 1 16,6 8-3-16,5-2 2 16,5 2-2-16,6-4 1 15,6-5-2-15,6-5 2 16,8-8 0-16,2-7-1 15,1-9 0-15,4-5 0 0,1-9 0 16,-3-7-1-16,1-3 1 16,-6-6 0-16,-2 1 3 15,-4-1-3-15,-5 5 3 16,-2 4-2-16,-5 6 3 15,-3 2-3-15,-3 7 3 16,3 10-3-16,0 0 1 16,0 0 0-16,0 0-1 15,-8 15 1-15,8-15 0 16,22 13 0-16,-4-9-1 15,3 0 1-15,3-2-1 16,-1 0 1-16,1 1-1 16,-3 0 1-16,-2 5-1 15,-6 3 2-15,-9 2-5 0,-5 5 3 16,-4 6-2-16,-5 1 2 15,-5 4-2-15,1-2 2 16,-3-4-2-16,5-4 2 16,3 0 0-16,9-19 0 15,0 0 0-15,18-8 0 16,7-13 0-16,6-9 0 15,8-1 3-15,2-4-3 16,2 3 2-16,-4 3-2 16,-5 12 2-16,-7 5-2 15,-8 16 2-15,-10 10-2 16,-9 5-2-16,-3 9 0 15,-4 0-4-15,-1 6 0 16,-2-10-9-16,14 10-1 0,-10-22-4 16,28 12-2-16,-22-24-3 15,47 9-6-15,-13-14-9 16,20-2 3-16,5-4 6 15</inkml:trace>
          <inkml:trace contextRef="#ctx0" brushRef="#br0" timeOffset="2.40701E8">15025 11740 72 0,'12'-4'39'16,"3"6"-1"-16,-15-2 1 16,13 8-25-16,-13-8-6 15,-14 11-1-15,-6-7-2 16,0 9-1-16,-6-2 0 15,-4 4-3-15,-5 4 2 16,0 5-3-16,0 0 3 16,6 0-4-16,10 3 3 15,4-4-3-15,11-1 1 16,14-7 1-16,8-5 0 15,10-8-1-15,10-6 0 16,4-7 0-16,1-6 1 0,2-6-1 16,-3-6 0-16,-5-2 3 15,-6-1-3-15,-8 0 2 16,-8 0-2-16,-6 10 2 15,-4 4-2-15,-5 18 2 16,0 0-2-16,-19 12 0 16,8 12 0-16,-2 7-2 15,3 8 1-15,-1-1-2 16,8 0 1-16,7-5-4 15,15-7 1-15,2-21-8 16,19 2-2-16,-5-27-3 16,21 7-4-16,-13-31-5 15,15 8-6-15,-11-16-5 16,2-5 2-16</inkml:trace>
          <inkml:trace contextRef="#ctx0" brushRef="#br0" timeOffset="2.40702E8">15574 11341 100 0,'-17'16'41'0,"-12"18"0"16,6 28 2-16,-6 10-38 15,1 5-2-15,5 4 0 16,6-3-3-16,7-5 0 16,7-11-3-16,9-11-2 15,-2-20-9-15,21-5-6 16,-25-26-10-16,34-1-10 15,-21-17-1-15,6-4 1 16,-10-17 1-16</inkml:trace>
          <inkml:trace contextRef="#ctx0" brushRef="#br0" timeOffset="2.40702E8">15398 11643 109 0,'-17'12'44'16,"-5"-4"-2"-16,17 10 2 16,5-18-41-16,19 17 0 15,4-14-4-15,9-3-2 16,10 1-1-16,3-5-4 15,17 8-9-15,-16-15-9 16,18 13-12-16,-19-9-4 16,6 9 1-16,-14-6 0 15</inkml:trace>
          <inkml:trace contextRef="#ctx0" brushRef="#br0" timeOffset="2.40702E8">15774 11752 101 0,'-21'20'40'0,"-5"-6"2"15,18 7-2-15,-3-5-35 16,19-5-5-16,9-9 2 15,11-4 0-15,4-6 0 16,4-5 1-16,-2-3-2 16,-5-2 3-16,-4-1-4 15,-7-2 2-15,-14 4-2 16,-8 3-1-16,-10 8 2 15,-7 4 0-15,-7 6 0 16,-5 8-1-16,1 4 1 16,3 7 1-16,5 1-1 15,9 1-2-15,9-1-1 0,10-6-5 16,15 3-5-16,0-19-7 15,27 14-3-15,-11-22-14 16,26 6-6-16,2-10-1 16,17 3 1-16</inkml:trace>
        </inkml:traceGroup>
        <inkml:traceGroup>
          <inkml:annotationXML>
            <emma:emma xmlns:emma="http://www.w3.org/2003/04/emma" version="1.0">
              <emma:interpretation id="{BA710084-6C1C-476F-A700-5B42D66E51F7}" emma:medium="tactile" emma:mode="ink">
                <msink:context xmlns:msink="http://schemas.microsoft.com/ink/2010/main" type="inkWord" rotatedBoundingBox="16166,11271 21713,11027 21749,11841 16202,12085"/>
              </emma:interpretation>
            </emma:emma>
          </inkml:annotationXML>
          <inkml:trace contextRef="#ctx0" brushRef="#br0" timeOffset="2.40703E8">16217 11798 92 0,'-12'6'42'16,"-3"-11"-1"-16,15 5-1 16,0 0-35-16,19 0 2 15,9-5-5-15,15 1 0 16,8-1 0-16,17-1 0 15,8 3-1-15,6-3 0 16,2 4 1-16,0 0-2 16,-4 2 1-16,-11 0-1 15,-6 0 1-15,-16 0-1 16,-12 0 0-16,-10-2 0 15,-7-1 0-15,-18 3 1 16,0 0-1-16,-11-18 0 16,-9 9 0-16,-5-2-2 15,-7-1 2-15,-6 0-2 0,-8-2 2 16,-2 2-1-16,-4 0 1 15,4 1-1-15,3 2 2 16,6 1 0-16,8 1-1 16,11 1 1-16,20 6-1 15,8-10 1-15,23 6-1 16,13 1 0-16,13 3 0 15,5 2 0-15,10 4 1 16,-2 4-1-16,-5 4 0 16,-9 5 2-16,-14 4-1 15,-12 4 1-15,-19 6-2 16,-16 0 0-16,-16 2 0 15,-14-1 0-15,-10 2 0 16,-7-4-2-16,-5 0 3 0,2-7-4 16,4-7 2-16,7-1 0 15,9-5-2-15,8-6-2 16,17 1-6-16,-1-15-5 15,22 10-4-15,-12-20-5 16,20 14-7-16,-14-13-5 16,12 4-5-16,-6-5 3 15</inkml:trace>
          <inkml:trace contextRef="#ctx0" brushRef="#br4" timeOffset="2.40707E8">17913 11248 55 0,'12'-17'35'0,"-12"17"-1"16,2-19 0-16,-2 19-21 16,-13-10-5-16,13 10-1 15,-29-5-1-15,7 7-1 16,-8 2-1-16,-1 11 0 15,-5 3-1-15,-6 12 0 16,0 8-1-16,-4 12 1 16,-5 9-1-16,2 6 2 0,-2 3-2 15,7 4 1-15,5-6-1 16,15-5-2-16,11-9 0 15,20-12-1-15,16-12 1 16,18-13-5-16,16-5 0 16,8-17-6-16,17 6-22 15,-11-15-6-15,0 6 0 16,-8-10-1-16</inkml:trace>
          <inkml:trace contextRef="#ctx0" brushRef="#br4" timeOffset="2.40708E8">18000 11696 64 0,'0'0'35'0,"0"0"1"15,0 0 0-15,0 0-27 16,0 0-2-16,-13-1 1 15,-4-2 0-15,5 6-1 16,-10 0-2-16,-1 3 1 16,-5 1-3-16,0 8 1 15,-4-1-1-15,4 9 0 16,-1-1-2-16,5 2-2 15,4 2 2-15,8-1-3 16,6-1 3-16,7-4-3 16,11-5 2-16,4-8-2 0,12-5 2 15,4-9 0-15,6-9 0 16,1-6 3-16,2-4-3 15,-3-4 1-15,-5-3-1 16,-4 5 2-16,-11 0-2 16,-4 6 1-16,-6 7-1 15,-8 15-1-15,0 0 1 16,-12-2 2-16,2 16-2 15,1 6 1-15,5 4-1 16,0 2-1-16,5-1 0 16,6-3-2-16,7-2 0 15,7-12-5-15,11 0 1 16,0-23-17-16,12 10-14 15,-10-12 0-15,6 2-1 0,-7-6 2 16</inkml:trace>
          <inkml:trace contextRef="#ctx0" brushRef="#br4" timeOffset="2.40708E8">18343 11771 85 0,'-1'19'35'16,"-8"-7"2"-16,5 10-3 16,-5-9-26-16,7 4-4 15,-5-5 2-15,7-12-5 16,-5 13 3-16,5-13-1 15,0 0-1-15,8-15-1 16,-1-2 0-16,1-2 3 16,3-5-4-16,-2-1 2 15,1-2-2-15,1-2 2 16,-2 4-2-16,-1-1 1 0,0 3-1 15,-2 3-1-15,2 4 0 16,0 1-2-16,6 4-1 16,0-6-6-16,13 13-19 15,-11-10-9-15,12 8 0 16,-8-9-2-16</inkml:trace>
          <inkml:trace contextRef="#ctx0" brushRef="#br4" timeOffset="2.40708E8">18754 11158 93 0,'-11'8'39'15,"-10"0"1"-15,10 16-2 16,-5 0-32-16,3 14 0 15,1 6-3-15,2 11 1 16,0 6-2-16,3 4 2 16,-2 2-3-16,3 2 2 15,3-4-2-15,-1-7-1 16,4-9 1-16,1-7-3 15,2-12 2-15,1-11-3 16,-4-19 3-16,16 0-3 16,-5-18 3-16,0-7 0 15,1-9 0-15,2-6 1 16,-1-5-2-16,1 1 2 0,1 1-1 15,2 6 1-15,-2 7-1 16,4 10 0-16,0 6 0 16,4 9 0-16,-1 9 0 15,5 7 0-15,0 6 1 16,-3 4-1-16,2 3 0 15,-4 3 2-15,-7-2-2 16,-6 2 2-16,-9-3-2 16,-9 4 2-16,-11-3-2 15,-9-3-1-15,-8-1 1 16,-3-5-4-16,-4-2 3 15,4-5-3-15,4-2 1 16,7-11-4-16,16 2 1 16,8-13-8-16,27 13-15 0,-4-17-9 15,21 9-1-15,1-10 1 16,15 7 1-16</inkml:trace>
          <inkml:trace contextRef="#ctx0" brushRef="#br4" timeOffset="2.40709E8">19193 11648 87 0,'15'-7'38'16,"-13"-7"-1"-16,-2 14 2 15,-6-11-29-15,6 11-4 16,-23 2-1-16,8 9-1 16,-9 6-1-16,1 8 2 15,0 5-3-15,-2 7-1 16,1 0 1-16,7 2-1 15,4-2 0-15,7-1-1 0,6-9 1 16,10-7-3-16,6-7 2 16,4-10 0-16,7-6-1 15,1-8 0-15,0-8 1 16,-4-2 2-16,-3-6-3 15,-3 1 3-15,-8-2-3 16,-3 3 3-16,-6 2-2 16,-2 4 1-16,-4 4-1 15,4 3-2-15,1 12 3 16,7-15-3-16,-7 15 3 15,24-10-2-15,-4 7 2 16,2-1 0-16,5 3 0 16,-2 1 0-16,-2 1 1 15,1 2 0-15,-9 3-1 16,-3 0 2-16,-6 5-2 0,-6 0 1 15,-6 4-2-15,-4 1 0 16,1-3 0-16,-4 1 0 16,13-14 0-16,-15 20 0 15,15-20 0-15,0 0 0 16,21-10 0-16,-2-5 0 15,8 2 0-15,1-5 0 16,-1 2 0-16,0 0-2 16,-3 6 4-16,-6 4-2 15,-5 6 0-15,-13 0 0 16,10 14 0-16,-7 1 0 15,-2 2 0-15,-1 3 0 16,1 1 0-16,1-3-10 16,9 8-2-16,-11-14-9 0,16 14-6 15,-16-26-9-15,9 22-5 16,-9-22-4-16,13 8 4 15</inkml:trace>
          <inkml:trace contextRef="#ctx0" brushRef="#br4" timeOffset="2.40713E8">19857 11350 58 0,'0'0'35'16,"5"-21"-1"-16,-5 21 0 15,1-22-19-15,-1 22-9 16,2-14-1-16,-2 14 0 16,0 0-1-16,0 0 0 15,3 25-2-15,-5 5 1 16,-1 7-1-16,-3 11 1 0,-2 9-2 15,-2 3 2-15,1 5-2 16,0-6-2-16,6-1 0 16,0-14-4-16,10-5-3 15,-3-24-29-15,14-6 1 16,0-18-2-16,12-8 0 15</inkml:trace>
          <inkml:trace contextRef="#ctx0" brushRef="#br4" timeOffset="2.40713E8">19877 11382 82 0,'-12'-21'37'16,"12"21"0"-16,-3-21 0 0,14 16-31 15,1 1-1-15,11 3-2 16,3 2 1-16,4 6 0 15,1 2-2-15,-2 7 1 16,0 6-2-16,-6 7 1 16,-7 7-2-16,-9 3 1 15,-7 5 0-15,-10 3 1 16,-11 2-2-16,-7 3 2 15,-4-4-1-15,-3-5-2 16,2-6 0-16,3-8-2 16,7-3-1-16,6-17-6 15,24 1-16-15,-5-27-15 16,21-2 4-16,5-16-2 0,14 0 2 15</inkml:trace>
          <inkml:trace contextRef="#ctx0" brushRef="#br4" timeOffset="2.40713E8">20303 11476 95 0,'0'0'37'15,"-9"13"1"-15,-12 4-1 16,-1 10-33-16,1 4-1 16,3 6 2-16,-1 1-3 15,4 3 2-15,2-5-4 16,7-3 0-16,8-6-3 15,1-16-5-15,18 1-20 16,-8-21-12-16,11-3 3 16,-4-18-4-16</inkml:trace>
          <inkml:trace contextRef="#ctx0" brushRef="#br4" timeOffset="2.40714E8">20287 11385 82 0,'-13'-24'37'16,"-10"-2"0"-16,11 15 0 15,-5 1-29-15,17 10-4 16,0 0-3-16,0 0-4 15,17 18-15-15,4-15-18 16,13 8 0-16,-2-8-2 16,11 5 2-16</inkml:trace>
          <inkml:trace contextRef="#ctx0" brushRef="#br4" timeOffset="2.40714E8">20607 11487 86 0,'-10'21'38'0,"-9"-7"0"15,8 10 1-15,-10-5-31 16,9 4-2-16,-2-2-1 16,4 3 1-16,2 0-3 15,6-1 1-15,5-2-2 16,6-1 1-16,4-4-2 15,6-6 1-15,1-6-2 16,2-8-2-16,-1-6 2 16,1-9-2-16,-5-5 1 15,-1-5-1-15,-5-4 2 16,-6-3-3-16,-3-1 3 0,-5 3-1 15,-3 4 0-15,-4 4-1 16,2 10-1-16,-5 5-2 16,13 11-1-16,-17-4-11 15,26 18-19-15,-9-14-1 16,16 22 0-16,-1-16-2 15</inkml:trace>
          <inkml:trace contextRef="#ctx0" brushRef="#br4" timeOffset="2.40714E8">20956 11445 57 0,'17'2'36'15,"-17"-2"0"-15,-2 16 0 16,-16-4-11-16,-1 19-15 0,-12-3-4 16,2 12 1-16,-7-1-2 15,5 6 0-15,-3-5-2 16,8-2 0-16,3-5-3 15,4-10-3-15,11-9 0 16,8-14-5-16,0 0-3 16,14-24-5-16,8 10 2 15,-11-20-1-15,10 8 7 16,-9-8 4-16,-2 6 3 15,-3 5 3-15,-9-5 7 16,4 16 5-16,-12-6-1 16,10 18-1-16,0 0-2 15,0 0-2-15,-12 1-2 16,18 11-2-16,0 0-1 0,5 3-1 15,4 1-2-15,3-1 0 16,3 2-3-16,1-6-2 16,7 6-4-16,-12-15-17 15,15 6-12-15,-12-10-1 16,8 4 1-16,-10-14 0 15</inkml:trace>
          <inkml:trace contextRef="#ctx0" brushRef="#br4" timeOffset="2.40715E8">21110 11444 94 0,'-4'-16'38'15,"-14"-2"1"-15,18 18-1 16,-26 0-32-16,13 14-2 16,-2 6 0-16,1 10-1 0,1 3-1 15,2 11 2-15,0 6-2 16,0 3 1-16,0 1-3 15,3-3-2-15,6-6 0 16,0-10-4-16,10-3-3 16,-8-32-23-16,28 4-8 15,-5-26-1-15,14-4 1 16,-5-17 2-16</inkml:trace>
          <inkml:trace contextRef="#ctx0" brushRef="#br4" timeOffset="2.40715E8">21148 11227 98 0,'-27'-8'37'16,"7"14"0"-16,-2-2-2 0,3 3-37 16,19 11-17-16,0-18-18 15,19 19 1-15,-6-10-2 16,10 5 0-16</inkml:trace>
          <inkml:trace contextRef="#ctx0" brushRef="#br4" timeOffset="2.40715E8">21348 11525 92 0,'0'0'39'16,"-29"-14"1"-16,15 14-1 0,-10 3-32 15,1 5-2-15,-2 5-2 16,2 10 1-16,-1 4-2 16,5 6 2-16,4-1-2 15,8 2 1-15,10-7-2 16,6-4 3-16,9-10-4 15,7-8 1-15,4-17-1 16,8-9-2-16,-4-9 2 16,2-8-2-16,-5-5 2 15,-4-7-2-15,-9 3 3 16,-5 1-1-16,-7 6 0 15,-5 6 1-15,-3 10-1 16,-9 12 0-16,1 13 0 16,-2 14 0-16,-1 11 0 0,1 10 0 15,3 8-2-15,1 5 2 16,3 6-6-16,0-11-3 15,18 15-18-15,-15-25-6 16,21 7-7-16,-7-17 0 16,12-1 0-16</inkml:trace>
          <inkml:trace contextRef="#ctx0" brushRef="#br4" timeOffset="2.40715E8">21468 11600 89 0,'0'0'39'15,"-24"15"-2"-15,18 1 3 16,6-16-31-16,-3 20-4 0,14-13-1 16,11-1-1-16,5-11 0 15,8 0-1-15,0-7-1 16,2-4 1-16,-5-5-2 15,-5 2 1-15,-11-2-1 16,-11 1 1-16,-10 5-1 16,-9 5 0-16,-10 6 1 15,-6 9-1-15,-6 7 0 16,1 7 0-16,0 7 0 15,6 5 2-15,7 0-1 16,13 1 1-16,9-4-1 16,10-4 1-16,16-4-4 15,4-10-2-15,19 5-16 0,-9-21-13 16,15 4-9-16,-10-11-2 15,2 2 2-15</inkml:trace>
        </inkml:traceGroup>
        <inkml:traceGroup>
          <inkml:annotationXML>
            <emma:emma xmlns:emma="http://www.w3.org/2003/04/emma" version="1.0">
              <emma:interpretation id="{6A50B80F-6D36-4BB9-AE0A-70107245FE9B}" emma:medium="tactile" emma:mode="ink">
                <msink:context xmlns:msink="http://schemas.microsoft.com/ink/2010/main" type="inkWord" rotatedBoundingBox="22010,10925 25362,10778 25413,11944 22061,12091"/>
              </emma:interpretation>
            </emma:emma>
          </inkml:annotationXML>
          <inkml:trace contextRef="#ctx0" brushRef="#br4" timeOffset="2.40716E8">22119 11248 100 0,'0'0'38'0,"0"0"2"16,12 21-8-16,-12-4-28 15,2 15-1-15,-4 9 0 16,-1 10 0-16,-6 8-1 16,1 5 2-16,-2 0-3 15,-2 2 1-15,4-8-3 16,0-11-3-16,8-9-2 15,-3-22-8-15,19-3-20 16,-16-13-4-16,26-14 0 16,-16-16 1-16,8 5 29 15,-7-9 6-15,-8 1 2 16,-2 6 9-16,-18-5 25 15,9 11 0-15,-16-3 4 0,8 15-2 16,-9-9-25-16,11 13-3 16,1-2-1-16,13 7-1 15,0 0-3-15,25-3 0 16,4 1-2-16,9-1-3 15,9 3-2-15,3-11-10 16,19 17-17-16,-14-11-10 16,7 11 1-16,-14-5-4 15</inkml:trace>
          <inkml:trace contextRef="#ctx0" brushRef="#br4" timeOffset="2.40723E8">22988 11410 46 0,'0'0'30'16,"5"-19"2"-16,-4 3-2 16,-1 16-17-16,0-29-3 15,4 18 0-15,-13-7-1 16,9 18-1-16,-18-24-1 15,6 16-2-15,-6-3 0 0,-1 8-2 16,-4 4 0-16,-1 5-1 16,-3 5-1-16,0 8 0 15,3 4 0-15,0 9 0 16,-3 3-1-16,6 4 1 15,3 0-1-15,3 0 1 16,3-2-1-16,6-4 0 16,10-7 1-16,2-5-1 15,7-9 0-15,7-7 1 16,7-11-1-16,2-5 1 15,3-12-1-15,4-4 1 16,0-7 0-16,-1-4-1 16,-3 1 1-16,-4 1-1 15,-5 5 1-15,-3 5-1 16,-7 8 1-16,-13 18-1 0,0 0 0 15,0 0 1-15,2 32-1 16,-8-1 0-16,-1 6 0 16,0 2 0-16,3 3 0 15,0-3-2-15,5-1-1 16,2-14-3-16,8 8-13 15,-11-32-19-15,22 20 0 16,-10-22-2-16,7-3 2 16</inkml:trace>
          <inkml:trace contextRef="#ctx0" brushRef="#br4" timeOffset="2.40724E8">23820 11356 72 0,'-1'-17'34'0,"3"2"0"15,-6-2 1-15,6 2-30 16,-10-4 0-16,0 9-1 15,-6-2 1-15,-1 9-1 16,-7 0 0-16,1 9-1 16,-7 2 1-16,1 8-2 15,-3 4 0-15,-1 5 0 16,0 4-1-16,2 0-1 15,4 1 1-15,7-2-1 16,5-4 1-16,10-2-1 16,8-8 0-16,13-5 0 15,7-7 0-15,10-3 0 16,4-1 0-16,4-3 1 15,-2 2-1-15,-4 2 0 0,-6 5 1 16,-8 5-1-16,-9 6 1 16,-13 6-1-16,-8 2 1 15,-8 4-1-15,-5-1 0 16,-5 1 2-16,1-5-3 15,1-3 1-15,5-5-3 16,6-12-3-16,12-2-19 16,0 0-14-16,30-15 2 15,-8-8-4-15,11 4 4 16</inkml:trace>
          <inkml:trace contextRef="#ctx0" brushRef="#br4" timeOffset="2.40725E8">24135 11371 72 0,'8'-22'36'0,"-8"22"0"16,-8-15 0-16,8 15-27 16,-27-1-3-16,12 8-1 15,-7 1-1-15,-1 12 0 16,-5 3 0-16,3 8 0 15,-4 2-1-15,3 3 0 16,4 2-1-16,5-2 0 16,5-4-1-16,6-5 0 15,9-7-1-15,7-7 1 16,9-7-1-16,6-8-1 15,7-8 1-15,6-7 1 0,-1-5-1 16,1-7 0-16,0-3 0 16,-4-1 0-16,-3-1 0 15,-10 2 0-15,-3 7 1 16,-9 3-1-16,-5 7 0 15,-4 15 0-15,0 0 0 16,-13 19 0-16,0 5 0 16,0 6 0-16,2 6-1 15,0 0 0-15,4 2-1 16,3-7-2-16,10-1-3 15,-6-30-11-15,34 20-19 16,-13-26-3-16,17-2 1 16,2-17 1-16</inkml:trace>
          <inkml:trace contextRef="#ctx0" brushRef="#br4" timeOffset="2.40725E8">24759 10850 98 0,'3'-28'41'16,"-14"11"-2"-16,11 17 0 15,-26 15-33-15,13 7-3 16,-3 11-1-16,4 10-1 16,-1 7 0-16,1 7-1 15,1 3 0-15,4 8 0 16,0 0 0-16,3 3-1 15,1-8 0-15,-2-3 0 16,3-6-4-16,-1-13-6 16,17-1-26-16,-12-22-2 0,19-4-1 15,-1-21 0-15</inkml:trace>
          <inkml:trace contextRef="#ctx0" brushRef="#br4" timeOffset="2.40725E8">25109 10850 103 0,'-8'-29'37'16,"8"29"5"-16,-15-10-10 16,10 27-26-16,-6 10-2 15,0 13-2-15,-1 6-1 16,-1 8 0-16,-1 6-1 15,3 5 0-15,-3 2-1 0,1 1-1 16,1-1 0-16,1-9-2 16,4-1-3-16,-5-22-15 15,17 4-18-15,-10-20 2 16,14-4-2-16,-9-15 1 15</inkml:trace>
          <inkml:trace contextRef="#ctx0" brushRef="#br4" timeOffset="2.40725E8">24925 11154 92 0,'-25'-18'41'0,"7"13"-1"16,-1-2 1-16,19 7-30 15,-7 14-6-15,21-8-1 16,8-4-1-16,17-2-1 0,8-1 0 15,7-2-1-15,4-1-1 16,0-2-3-16,2 3-2 16,-14-6-9-16,9 12-25 15,-29-5-3-15,3 9 0 16,-15-5-1-16</inkml:trace>
          <inkml:trace contextRef="#ctx0" brushRef="#br4" timeOffset="2.40246E8">25209 11460 114 0,'-22'5'42'0,"22"-5"-1"15,-21-4-5-15,12-14-60 16</inkml:trace>
          <inkml:trace contextRef="#ctx0" brushRef="#br4" timeOffset="2.40726E8">23110 12027 56 0,'-12'6'34'15,"0"-2"-1"-15,6 6-4 16,-6-12-19-16,12 2-1 15,0 0-1-15,0 0-1 16,0 0-1-16,26-6-1 16,-2-1-1-16,14 0 0 15,14 0-1-15,16 0 0 16,17-2-1-16,20-3-1 15,22 1 1-15,20-4-1 0,18-4 1 16,13 0-1-16,8-8 0 16,8 1 3-16,-9-2-3 15,-10 3 2-15,-23 2-2 16,-25 4 2-16,-28 5-3 15,-30 4 2-15,-27 9-3 16,-27 5-2-16,-16 8-2 16,-23-9-9-16,4 14-23 15,-22-12-5-15,7 7 2 16,-4-10-3-16</inkml:trace>
        </inkml:traceGroup>
      </inkml:traceGroup>
      <inkml:traceGroup>
        <inkml:annotationXML>
          <emma:emma xmlns:emma="http://www.w3.org/2003/04/emma" version="1.0">
            <emma:interpretation id="{9BF8CEBE-16F0-4FA1-81FC-974927337467}" emma:medium="tactile" emma:mode="ink">
              <msink:context xmlns:msink="http://schemas.microsoft.com/ink/2010/main" type="line" rotatedBoundingBox="1808,13151 25269,11869 25343,13227 1882,14509"/>
            </emma:interpretation>
          </emma:emma>
        </inkml:annotationXML>
        <inkml:traceGroup>
          <inkml:annotationXML>
            <emma:emma xmlns:emma="http://www.w3.org/2003/04/emma" version="1.0">
              <emma:interpretation id="{7EBE3007-DEB2-498D-80FA-56CB71802E59}" emma:medium="tactile" emma:mode="ink">
                <msink:context xmlns:msink="http://schemas.microsoft.com/ink/2010/main" type="inkWord" rotatedBoundingBox="1808,13151 3937,13035 3994,14075 1865,14191"/>
              </emma:interpretation>
            </emma:emma>
          </inkml:annotationXML>
          <inkml:trace contextRef="#ctx0" brushRef="#br5" timeOffset="2.40946E8">1842 13231 35 0,'9'-11'35'0,"-2"-8"1"15,5 8-1-15,-8-7-28 16,9 11 1-16,-7-9 9 15,-6 16-13-15,10-1 0 16,-8 15-1-16,-3 8-1 0,1 16 1 16,-5 10-2-16,1 17 0 15,-3 15-1-15,0 13 1 16,-1 8-2-16,-1 6 1 15,4-4-1-15,-1-6-2 16,11-9-1-16,-4-19-3 16,14-8-9-16,-7-29-19 15,11-9-2-15,-3-23 0 16,7-6 0-16</inkml:trace>
          <inkml:trace contextRef="#ctx0" brushRef="#br5" timeOffset="2.40947E8">1956 13711 68 0,'0'0'36'0,"-3"-21"-1"16,3 21 2-16,10 2-33 15,6 2-2-15,4-4 0 16,8-1-1-16,7-5 0 15,3-6-2-15,9-4-3 16,3-16-9-16,10 0-22 16,-4-16 0-16,5 2-2 15,-7-9 1-15</inkml:trace>
          <inkml:trace contextRef="#ctx0" brushRef="#br5" timeOffset="2.40947E8">2458 13116 81 0,'-19'71'39'15,"-4"6"-1"-15,12 19 0 16,-5 1-35-16,10 6 0 16,3-4-1-16,10-4-1 15,2-10-2-15,5-10-2 16,13-2-12-16,-2-29-24 15,16-4 0-15,-5-18-2 16,8-6 0-16</inkml:trace>
          <inkml:trace contextRef="#ctx0" brushRef="#br5" timeOffset="2.40948E8">3459 13351 54 0,'-10'-13'36'0,"-6"-4"2"0,0 7-2 16,-12-6-26-16,4 10-3 16,-11-1-1-16,-3 15-1 15,-7 5 0-15,0 13-2 16,-4 9 0-16,1 12 0 15,4 10-1-15,6 8 0 16,8 3 0-16,10 4 0 16,15-5-1-16,14-5 0 15,17-12-2-15,21-19 0 16,16-14-4-16,8-27-27 15,22-8-8-15,-3-22 0 16,14-5-1-16</inkml:trace>
          <inkml:trace contextRef="#ctx0" brushRef="#br5" timeOffset="2.40949E8">3489 13897 24 0,'-11'4'30'0,"11"-4"2"15,0 0-14-15,-12-3-2 16,12 3-1-16,0 0-3 15,-8 11-1-15,8-11-2 16,-7 13-1-16,7-13-2 16,2 15-2-16,-2-15-1 15,21 3 0-15,-2-14-1 16,12-14 0-16,4-16 0 15,12-17-1-15,4-13 1 16,9-12-2-16,-2-8 1 16,-1-3 0-16,-10 3 0 0,-9 8 0 15,-14 13 0-15,-20 13-1 16,-12 22 2-16,-17 23-1 15,-17 28 0-15,-8 26 1 16,-6 27 0-16,0 24 0 16,0 20 0-16,9 9 0 15,5-3-1-15,16-6 0 16,19-20-3-16,18-33-4 15,39-25-29-15,6-39-6 16,27-27-1-16,5-32-2 16</inkml:trace>
          <inkml:trace contextRef="#ctx0" brushRef="#br5" timeOffset="2.40952E8">2803 13965 73 0,'0'0'40'16,"-28"-2"-1"-16,18 6 1 15,-12-6-35-15,11 0-1 0,11 2-2 16,-15-8-2-16,15 8-6 16,5-19-31-16,15 10-1 15,-3-6-3-15,7 2 1 16</inkml:trace>
        </inkml:traceGroup>
        <inkml:traceGroup>
          <inkml:annotationXML>
            <emma:emma xmlns:emma="http://www.w3.org/2003/04/emma" version="1.0">
              <emma:interpretation id="{A4A85771-9487-44EF-90AB-CA2C09F73B8F}" emma:medium="tactile" emma:mode="ink">
                <msink:context xmlns:msink="http://schemas.microsoft.com/ink/2010/main" type="inkWord" rotatedBoundingBox="5136,13247 5729,13215 5774,14040 5182,14073"/>
              </emma:interpretation>
            </emma:emma>
          </inkml:annotationXML>
          <inkml:trace contextRef="#ctx0" brushRef="#br5" timeOffset="2.40953E8">5443 13272 54 0,'8'-20'38'0,"4"8"-1"16,-9 2 1-16,11 18-30 0,-15 7-2 15,7 20-2-15,-9 11-1 16,3 18 0-16,-4 11-1 16,-3 13-1-16,-2 3-1 15,-2-1 0-15,2-5-1 16,-2-8-3-16,8-11-1 15,-6-25-12-15,14-4-20 16,-6-25-1-16,1-12-2 16,11-9 2-16</inkml:trace>
          <inkml:trace contextRef="#ctx0" brushRef="#br5" timeOffset="2.40953E8">5174 13636 81 0,'-16'-3'42'0,"16"3"-2"16,17 4 1-16,4-7-37 15,27-11-1-15,13-5-2 16,11 0-2-16,3-14-24 16,10 15-15-16,-10-7 0 15,-2 10-3-15,-14 1 1 16</inkml:trace>
        </inkml:traceGroup>
        <inkml:traceGroup>
          <inkml:annotationXML>
            <emma:emma xmlns:emma="http://www.w3.org/2003/04/emma" version="1.0">
              <emma:interpretation id="{C6304164-2F4C-4958-9C9C-A69EE092EF2B}" emma:medium="tactile" emma:mode="ink">
                <msink:context xmlns:msink="http://schemas.microsoft.com/ink/2010/main" type="inkWord" rotatedBoundingBox="6356,12993 7491,12931 7535,13736 6400,13798"/>
              </emma:interpretation>
            </emma:emma>
          </inkml:annotationXML>
          <inkml:trace contextRef="#ctx0" brushRef="#br5" timeOffset="2.40955E8">6876 13122 48 0,'13'-28'34'16,"1"1"2"-16,-11-7-12 16,5 15-10-16,-21-8-4 15,4 15-2-15,-20 3-1 16,-2 17-2-16,-13 9-1 15,-5 17 0-15,-10 10 0 16,0 13-1-16,-2 7 0 16,5 4-1-16,7 0 1 15,14 1-2-15,8-3 1 16,19-4-1-16,14-10 0 15,18-7-2-15,15-12 1 16,12-11-2-16,16-7-3 16,1-24-31-16,19-4-4 0,-5-18-1 15,4-1-1-15</inkml:trace>
          <inkml:trace contextRef="#ctx0" brushRef="#br5" timeOffset="2.40956E8">7385 13445 56 0,'-6'-21'38'0,"1"6"-1"15,-11-5-2-15,0 14-27 16,-12 1-2-16,0 13-1 16,-7 3 0-16,2 16-1 15,-6 6-1-15,7 10 0 16,3 0-1-16,6 2 0 0,10-3 0 15,10-4 0 1,8-11-1-16,13-10-1 0,11-12 1 16,7-13 0-16,4-11-1 15,4-10 0-15,3-3 1 16,-5-1-1-16,-8 1 1 15,-4 4-1-15,-10 8 1 16,-9 10-1-16,-11 10 1 16,2 19 0-16,-9 8-1 15,-3 7 1-15,1 3-2 16,3 1 0-16,8 0-3 15,2-20-20-15,20 5-16 16,-2-22-1-16,17-8-2 16,-1-17 1-16</inkml:trace>
        </inkml:traceGroup>
        <inkml:traceGroup>
          <inkml:annotationXML>
            <emma:emma xmlns:emma="http://www.w3.org/2003/04/emma" version="1.0">
              <emma:interpretation id="{4E7BB571-D28E-4BEF-A4D4-A3E047378E40}" emma:medium="tactile" emma:mode="ink">
                <msink:context xmlns:msink="http://schemas.microsoft.com/ink/2010/main" type="inkWord" rotatedBoundingBox="7992,12965 11120,12794 11178,13863 8050,14034"/>
              </emma:interpretation>
            </emma:emma>
          </inkml:annotationXML>
          <inkml:trace contextRef="#ctx0" brushRef="#br5" timeOffset="2.40958E8">8578 13070 44 0,'2'-24'35'0,"-2"-4"1"15,-1 11-6-15,-14-10-20 16,15 27-2-16,-34-17 1 15,4 28-2-15,-14 5-2 16,-3 18 1-16,-13 10-1 16,1 13 0-16,-5 6-2 15,4 7 1-15,4 0-2 16,13 3 0-16,13-6 0 15,18-1-2-15,13-12 1 16,17-6-1-16,21-9-1 0,13-13-2 16,22-1-11-16,2-26-25 15,15-2-1-15,-3-22-2 16,7-6 0-16</inkml:trace>
          <inkml:trace contextRef="#ctx0" brushRef="#br5" timeOffset="2.4096E8">9297 13110 38 0,'-7'-15'35'0,"-7"-3"2"0,3 3 0 16,-8-5-24-16,4 12-5 15,-9-6 0-15,5 13-2 16,-6 2-1-16,-2 13-1 15,-2 6-1-15,0 12 0 16,-4 9-1-16,0 11-1 16,2 5 0-16,3 6 0 15,5 2 0-15,5-1 0 16,14-4-1-16,8-5 1 15,17-12-1-15,13-7 1 16,13-14 0-16,12-13 0 16,7-13-1-16,10-16 1 15,1-12-1-15,-2-14 1 16,-5-10-1-16,-8-9 1 0,-15-9-1 15,-10-5 1-15,-13 1-1 16,-17 3 1-16,-15 6-2 16,-15 9 1-16,-9 10-1 15,-13 13-1-15,-8 21 0 16,-6 13-1-16,3 21-4 15,-7-3-26-15,25 21-6 16,2-5 0-16,22 11-1 16</inkml:trace>
          <inkml:trace contextRef="#ctx0" brushRef="#br5" timeOffset="2.4096E8">9575 13544 79 0,'0'0'42'0,"0"0"-3"16,10-11 2-16,-10 11-39 0,28-20-2 15,-3 7 1-15,2 1 0 16,5 4 0-16,-3 1-1 16,4 4 0-16,-1 2 0 15,-4 4 0-15,-3 4 0 16,-8 6 1-16,-6 3-1 15,-7 5 0-15,-7 2 0 16,-8 7 1-16,-4-1 0 16,-6 2 0-16,1-4-1 15,0-2 1-15,5-3-1 16,4-5 1-16,11-17 0 15,0 11-1-15,15-13 0 16,10-5 0-16,3-1 0 16,3 0 1-16,-4 3-1 15,-1 5 1-15,-6 7 0 0,-10 8-1 16,-12 8 1-16,-12 5 0 15,-9 4 0-15,-6 1-1 16,-5-2 0-16,0-2-2 16,1-6-2-16,0-21-13 15,21 4-23-15,-1-17-1 16,19-5-1-16,0-16 0 15</inkml:trace>
          <inkml:trace contextRef="#ctx0" brushRef="#br5" timeOffset="2.40961E8">10389 13293 0 0,'0'0'32'16,"-13"12"1"-16,13-12 1 0,0 0-13 15,-19 2-2-15,19-2-4 16,0 0-5-16,0 0-1 16,0 0-3-16,3 13-2 15,-3-13 0-15,21 1-1 16,-1-5 0-16,10-5-1 15,8-3 0-15,12-6 1 16,6-1-2-16,5-3 2 16,2 0-3-16,-2 1 2 15,-1 4-2-15,-6 5 2 16,-8 4-2-16,-8 6 0 15,-9 1 0-15,-7 2 1 16,-6 0-1-16,-4 0 1 16,-12-1-1-16,0 0 1 15,0 0 0-15,0 0-1 0,1-16 1 16,-1 16-1-16,-22-19 1 15,5 8-1-15,-8-1 1 16,-2 2-1-16,-6 0 1 16,-2 3-1-16,-2-1 1 15,1 3 0-15,4 2 0 16,5 1 0-16,7-1 0 15,7 2-1-15,13 1 0 16,0 0 1-16,26 5-1 16,3-2 0-16,8 2 0 15,5-1 0-15,6 3 0 16,1 1 0-16,-2 1 0 15,-1 1 1-15,-9 1-1 16,-6 2 1-16,-6 7-1 0,-15 4 1 16,-10 5-1-16,-13 4 0 15,-11 4 0-15,-12 3 0 16,-4 2 0-16,-7 0 0 15,0-6 0-15,3-6-3 16,8-4 0-16,5-12-4 16,26-1-28-16,5-13-5 15,7-16-2-15,15-8 0 16</inkml:trace>
        </inkml:traceGroup>
        <inkml:traceGroup>
          <inkml:annotationXML>
            <emma:emma xmlns:emma="http://www.w3.org/2003/04/emma" version="1.0">
              <emma:interpretation id="{E16AC827-B125-4AF7-B8B2-22D4E4C10637}" emma:medium="tactile" emma:mode="ink">
                <msink:context xmlns:msink="http://schemas.microsoft.com/ink/2010/main" type="inkWord" rotatedBoundingBox="11970,12790 14013,12678 14077,13843 12033,13955"/>
              </emma:interpretation>
            </emma:emma>
          </inkml:annotationXML>
          <inkml:trace contextRef="#ctx0" brushRef="#br5" timeOffset="2.40968E8">12670 12851 38 0,'5'-19'34'16,"-4"3"1"-16,-8-1 0 15,-3 8-18-15,-13-6-12 16,-3 10 2-16,-10-4 0 15,0 10 0-15,-11-1-1 16,-1 10 0-16,-6 3-1 16,-3 12 0-16,0 8-1 15,5 16 0-15,2 7-2 16,4 14 0-16,3 6 0 15,7 6-2-15,11 0 1 16,10-4-1-16,11-5 0 16,17-11-1-16,17-13 0 0,15-17-1 15,18-10 0-15,12-14-2 16,14-4-4-16,-1-20-29 15,21 5-2-15,-7-12-1 16,2 2-1-16</inkml:trace>
          <inkml:trace contextRef="#ctx0" brushRef="#br5" timeOffset="2.40969E8">13324 12980 71 0,'-4'-23'38'0,"-13"-6"-2"16,-1 9 2-16,-19-2-34 15,6 7 1-15,-9-2 0 16,2 15-1-16,-9 1 1 15,4 11-2-15,0 9 0 16,5 9 0-16,1 9-1 16,9 11 1-16,4 6-2 15,11 7 1-15,5 5-1 16,13 2-1-16,9-3 1 15,10 0-1-15,12-9 0 16,5-9 0-16,16-15 0 16,5-16 0-16,9-16 0 15,5-16 0-15,-2-18 0 16,0-12 1-16,-6-11-1 0,-6-10 1 15,-14-6 0-15,-11-2-1 16,-18 1 0-16,-17 3 0 16,-14 5-1-16,-19 10 0 15,-8 11 0-15,-11 13 0 16,-9 17-1-16,-5 9-2 15,5 15-2-15,-1-5-20 16,21 22-12-16,4-9-2 16,20 8-1-16,8-8 1 15</inkml:trace>
          <inkml:trace contextRef="#ctx0" brushRef="#br5" timeOffset="2.40969E8">13748 13447 73 0,'12'-21'40'0,"0"16"-2"16,-12 5 1-16,21-13-32 15,-21 13-2-15,22-6-1 16,-8 4-1-16,2 2 0 16,2-3-2-16,3 3 0 15,0-1 0-15,4 2-1 16,-2 2 0-16,-2 2 0 15,-9 7 0-15,-4 5 1 16,-10 7-1-16,-8 8 0 16,-11 4 0-16,-10 9 1 0,-9 0 0 15,-3 5 1-15,0-5-1 16,3-2 0-16,3-8 0 15,11-4 0-15,11-9 0 16,12-8 0-16,14-7 0 16,15-7-1-16,10-6 1 15,5-2-1-15,8-3 0 16,-1-4-3-16,3 8-4 15,-17-12-30-15,8 14-3 16,-15-7-1-16,-1 11-2 16</inkml:trace>
        </inkml:traceGroup>
        <inkml:traceGroup>
          <inkml:annotationXML>
            <emma:emma xmlns:emma="http://www.w3.org/2003/04/emma" version="1.0">
              <emma:interpretation id="{6B038804-7FE8-49A7-811C-69C6907899E1}" emma:medium="tactile" emma:mode="ink">
                <msink:context xmlns:msink="http://schemas.microsoft.com/ink/2010/main" type="inkWord" rotatedBoundingBox="14943,12859 15579,12824 15615,13487 14979,13522"/>
              </emma:interpretation>
            </emma:emma>
          </inkml:annotationXML>
          <inkml:trace contextRef="#ctx0" brushRef="#br5" timeOffset="2.4097E8">15175 12880 71 0,'0'-17'38'0,"0"17"-2"0,-5-15 1 16,5 15-33-16,-14 0 0 16,10 11 0-16,-2 10-1 15,5 11-1-15,-2 12 0 16,7 6 1-16,-2 9-2 15,3 9 0-15,-1 3 0 16,3-3-1-16,0-5-2 16,-2-9-1-16,2-5-1 15,-6-18-6-15,11 1-28 16,-14-22 1-16,2-10-2 15,0 0 2-15</inkml:trace>
          <inkml:trace contextRef="#ctx0" brushRef="#br5" timeOffset="2.4097E8">14985 13153 83 0,'-15'-5'40'16,"4"-2"-1"-16,11 7 2 16,25-2-35-16,15 2-1 15,13-7-2-15,11-3-2 16,11-1-3-16,2-9-8 15,9 10-28-15,-10-5-2 16,-1 10 0-16,-13-5-2 16</inkml:trace>
        </inkml:traceGroup>
        <inkml:traceGroup>
          <inkml:annotationXML>
            <emma:emma xmlns:emma="http://www.w3.org/2003/04/emma" version="1.0">
              <emma:interpretation id="{D92CC711-850C-4D65-BEB9-2697EF419070}" emma:medium="tactile" emma:mode="ink">
                <msink:context xmlns:msink="http://schemas.microsoft.com/ink/2010/main" type="inkWord" rotatedBoundingBox="16236,12666 19605,12482 19662,13522 16293,13706"/>
              </emma:interpretation>
            </emma:emma>
          </inkml:annotationXML>
          <inkml:trace contextRef="#ctx0" brushRef="#br3" timeOffset="2.41119E8">17215 12715 48 0,'21'-13'34'15,"-12"-4"2"-15,-9 17-6 16,-9-27-16-16,-2 20-2 16,-21-8-4-16,2 8-1 15,-17-1-1-15,-1 8-2 16,-9 3 0-16,-5 8 0 15,-13 6-1-15,-1 16-1 16,-8 8 1-16,-4 18-1 0,1 7 0 16,6 3 1-1,8 5-2-15,14-2 1 0,19-2-1 16,20-8 0-16,23-9 0 15,24-13-2-15,28-10 0 16,15-9-2-16,22-6 0 16,7-14-4-16,20 3-27 15,-9-22-6-15,9 4 0 16,-17-9 0-16</inkml:trace>
          <inkml:trace contextRef="#ctx0" brushRef="#br3" timeOffset="2.41121E8">17428 13155 36 0,'0'0'32'16,"8"-18"1"-16,-8 18-1 15,-8-16-21-15,8 16-1 16,-8-17-2-16,8 17 1 15,-20-15-3-15,10 13 0 16,-10-3-2-16,-2 9 0 16,-5 2 0-16,1 6-1 15,-7 7 0-15,0 6-1 16,1 5 1-16,2 6-1 15,2-1-1-15,5 0 0 0,8-2 0 16,9-5 0-16,10-3 0 16,11-9-2-16,12-8 1 15,12-13 0-15,12-9 0 16,5-9 1-16,1-7-1 15,0-3 1-15,-5-3 0 16,-8 4 0-16,-11 2 0 16,-15 9 0-16,-12 11 0 15,-6 10 0-15,-17 14-2 16,-2 9 1-16,1 7-2 15,0-3-4-15,20 10-31 16,-7-13-2-16,19 1-1 16,3-16-3-16</inkml:trace>
          <inkml:trace contextRef="#ctx0" brushRef="#br3" timeOffset="2.41138E8">18316 12801 51 0,'7'-11'34'16,"-7"11"-1"-16,7-18 0 15,-7 18-24-15,-8-19-4 16,8 19 0-16,-18-25 0 16,5 14 1-16,-6-6-1 15,0 2 1-15,-9 0-2 16,-1 7 1-16,-8 2-2 15,1 12 0-15,-8 9-1 16,-5 13 0-16,-1 15-1 16,-1 14 0-16,6 6 0 15,4 4 0-15,7 1-1 16,13-5 1-16,17-6-1 15,14-11 1-15,19-14-1 0,17-10-2 16,17-8-1-16,5-11-3 16,16 3-25-16,-9-13-8 15,9 4 2-15,-12-12-3 16</inkml:trace>
          <inkml:trace contextRef="#ctx0" brushRef="#br3" timeOffset="2.41139E8">18326 13290 74 0,'-12'23'37'0,"-1"-14"-1"16,13-9-3-16,14-5-28 15,16-20 0-15,11-22 0 16,16-13 0-16,4-13 0 0,10-6-2 16,-4-3 0-16,-1 2-1 15,-12 5 0-15,-13 11-1 16,-19 13 0-16,-16 18-1 15,-20 18 1-15,-16 18-1 16,-11 19 1-16,-10 17 0 16,-3 16-1-16,-3 13 2 15,9 6-1-15,9 6 0 16,10-4 0-16,18-4-1 15,14-12-3-15,13-21-6 16,31-5-28-16,5-25-3 16,23-7 1-16,1-18-4 15</inkml:trace>
          <inkml:trace contextRef="#ctx0" brushRef="#br3" timeOffset="2.41139E8">18979 13236 83 0,'-12'-2'39'15,"12"2"-1"-15,0 0 1 16,18-13-35-16,3 1-1 15,6 2-1-15,4-2 1 16,2 2-2-16,1 3 1 16,-6 6-1-16,-6 4 0 15,-7 8 0-15,-12 7 0 16,-6 10-1-16,-10 2 1 15,-8 3 0-15,-7 3 0 16,0 1-1-16,-3-2 1 16,2-1 0-16,4-7 1 15,5-5-1-15,8-4 0 0,4-4 0 16,8-14 0-16,14 10-1 15,9-12 1-15,6-6-1 16,10-2-1-16,2-8-1 16,8 4-4-16,-6-11-16 15,12 15-17-15,-12-7 1 16,7 13-4-16,-13-4 1 15</inkml:trace>
          <inkml:trace contextRef="#ctx0" brushRef="#br3" timeOffset="2.4114E8">19660 13496 101 0,'2'21'41'0,"-2"-21"0"16,0 0-4-16,-20 7-43 16,9-24-30-16,17 6-3 15,-9-10-1-15,7 4-3 16</inkml:trace>
        </inkml:traceGroup>
        <inkml:traceGroup>
          <inkml:annotationXML>
            <emma:emma xmlns:emma="http://www.w3.org/2003/04/emma" version="1.0">
              <emma:interpretation id="{586E0C87-7FB7-43F7-BAE2-6A3797D209FE}" emma:medium="tactile" emma:mode="ink">
                <msink:context xmlns:msink="http://schemas.microsoft.com/ink/2010/main" type="inkWord" rotatedBoundingBox="21954,12306 22434,12280 22465,12841 21985,12868"/>
              </emma:interpretation>
            </emma:emma>
          </inkml:annotationXML>
          <inkml:trace contextRef="#ctx0" brushRef="#br5" timeOffset="2.41086E8">22147 12320 45 0,'7'-11'32'16,"-7"11"1"-16,0 0-1 15,-4-13-18-15,4 13-3 16,0 0-2-16,0 0-1 16,0 0-3-16,-6 16-1 15,6-16 0-15,1 22-2 16,0-2 0-16,1 12 1 15,-2 5-2-15,0 10 0 16,-4 6-1-16,-1 4 1 16,-2 3-1-16,-3-5-1 15,2-2-1-15,-4-14-5 16,12 2-19-16,-7-21-10 15,11-6 0-15,-4-14-1 16,8-14 0-16</inkml:trace>
          <inkml:trace contextRef="#ctx0" brushRef="#br5" timeOffset="2.41086E8">22023 12596 78 0,'-17'2'38'0,"-3"-2"0"16,20 0 0-16,-15 14-29 15,28-7-3-15,5-7-2 16,20-4-1-16,9-5-4 15,10-10-8-15,17 4-28 16,-1-11 0-16,10 8-2 16,-10-5 1-16</inkml:trace>
        </inkml:traceGroup>
        <inkml:traceGroup>
          <inkml:annotationXML>
            <emma:emma xmlns:emma="http://www.w3.org/2003/04/emma" version="1.0">
              <emma:interpretation id="{FEA2A659-A8FA-4F0F-930E-307CAD49B666}" emma:medium="tactile" emma:mode="ink">
                <msink:context xmlns:msink="http://schemas.microsoft.com/ink/2010/main" type="inkWord" rotatedBoundingBox="22973,12004 25269,11878 25312,12664 23016,12790"/>
              </emma:interpretation>
            </emma:emma>
          </inkml:annotationXML>
          <inkml:trace contextRef="#ctx0" brushRef="#br5" timeOffset="2.41087E8">23075 12493 72 0,'0'-21'36'15,"5"10"-1"-15,-5-8 1 16,0 19-29-16,0-15-3 16,0 15 1-16,0 0 1 15,-11 15-1-15,2 3-2 16,1 5-1-16,-2 6 0 15,0 5 0-15,0 3-1 16,2 4 0-16,5-2 0 0,3-5-2 16,5-7 2-16,5-6-1 15,8-11 1-15,7-11-1 16,9-11 0-16,3-13 1 15,5-9-1-15,2-5 2 16,-5-3-2-16,-1-1 0 16,-5 5 0-16,-10 6 1 15,-7 7-1-15,-7 14 1 16,-9 11-1-16,-2 10 1 15,-7 14-1-15,0 6-1 16,-3 6 2-16,5 5-2 16,2 0 2-16,5-1-3 15,10-2 2-15,5-11-1 16,9-9 2-16,6-8 0 15,4-14 0-15,4-10-1 0,1-11 2 16,0-13-1-16,-7-8-1 16,-1-5 1-16,-10-4-1 15,-2-1 0-15,-9 3-2 16,-4 6 0-16,-3 9-3 15,-10 5-2-15,7 33-15 16,-1-26-17-16,1 26 2 16,0 0-3-16,21 24 3 15</inkml:trace>
          <inkml:trace contextRef="#ctx0" brushRef="#br5" timeOffset="2.41088E8">24047 12407 81 0,'-8'-27'37'0,"8"27"0"16,-30-19 0-16,16 19-30 16,-17 0-2-16,2 12 1 15,-5 6-1-15,-2 13 0 16,-2 1-1-16,8 6-1 15,2-1 0-15,8 0-2 16,9-5 2-16,12-5-3 16,10-10 0-16,17-12-1 15,9-12 2-15,11-8 1 16,4-10-3-16,5-6 2 15,-3-4-2-15,-2-6 2 0,-5 0-2 16,-13 5 2-16,-10 5-1 16,-11 8-2-16,-10 10 3 15,-3 13-1-15,-21 8 0 16,0 14 1-16,-2 7 0 15,-1 7 0-15,4 5-1 16,7-1-2-16,11-4 0 16,10-8-1-16,19-8-2 15,6-24-9-15,30 3-16 16,-8-27-11-16,19-1 2 15,-9-16 0-15</inkml:trace>
          <inkml:trace contextRef="#ctx0" brushRef="#br5" timeOffset="2.41088E8">24681 11911 96 0,'-21'28'38'16,"-10"3"2"-16,10 17-2 15,1 1-34-15,4 8-1 16,2 2-1-16,1 1 1 15,3-1-2-15,-2-5-1 16,4 5-4-16,-6-21-11 16,14 9-20-16,-14-16-4 15,12 2 0-15,-10-17-2 16</inkml:trace>
          <inkml:trace contextRef="#ctx0" brushRef="#br5" timeOffset="2.41088E8">24389 12271 102 0,'-15'4'39'0,"-5"1"0"16,10 10-2-16,10-15-35 15,-4 16-1-15,21-14-2 16,10-5-1-16,14 1-3 15,3-16-8-15,21 14-24 16,-12-11-1-16,9 10 0 16,-8-7-2-16</inkml:trace>
          <inkml:trace contextRef="#ctx0" brushRef="#br5" timeOffset="2.41089E8">24638 12339 79 0,'0'0'39'15,"0"0"-3"-15,30 0 2 16,-13-10-31-16,17 5-2 16,-2-5-1-16,5 2-1 15,-1-1-1-15,-2 0 0 16,-6-3-1-16,-7 1-1 15,-4-3 1-15,-5-1-1 16,-8-3 1-16,-4 0-1 16,-7 0 1-16,-6 3-1 0,-3-1 1 15,-1 3 0-15,-4 8 0 16,0 5 0-16,-2 11-1 15,1 7 1-15,0 5 0 16,6 7-1-16,7 1 1 16,5 4-1-16,8-4 0 15,7-4 0-15,9-5 0 16,8-9 0-16,5-7 0 15,4-6 0-15,1-8 0 16,1-1 0-16,-5-4 0 16,-5-1 1-16,-5-1-1 15,-7 3 0-15,-7 2 0 16,-10 10 0-16,0 0 0 15,-15 5 0-15,-1 8 0 0,-4 5 0 16,0 3-1-16,0 2 3 16,5-2-2-16,2 0 1 15,5-6-1-15,8-15 1 16,0 0-1-16,13-4 1 15,1-14 0-15,0-8-2 16,4-5 2-16,2-5 0 16,-2-3-1-16,7-1 1 15,-1 3-1-15,0-1-2 16,4 10-3-16,-6-8-11 15,15 25-15-15,-17-9-10 16,15 18 0-16,-13-4-1 16</inkml:trace>
        </inkml:traceGroup>
      </inkml:traceGroup>
    </inkml:traceGroup>
  </inkml:traceGroup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2E0FDF-817A-4907-A75C-E14E817A6BD6}" type="datetimeFigureOut">
              <a:rPr lang="en-NZ" smtClean="0"/>
              <a:t>18/08/2014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018C83-E308-4249-9210-C8E555F7F6C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89998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3AF9280-2AEB-4EDC-9B4C-F536E9AA2716}" type="slidenum">
              <a:rPr lang="en-US"/>
              <a:pPr/>
              <a:t>3</a:t>
            </a:fld>
            <a:endParaRPr lang="en-US"/>
          </a:p>
        </p:txBody>
      </p:sp>
      <p:sp>
        <p:nvSpPr>
          <p:cNvPr id="290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0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5925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emf"/><Relationship Id="rId4" Type="http://schemas.openxmlformats.org/officeDocument/2006/relationships/customXml" Target="../ink/ink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emf"/><Relationship Id="rId5" Type="http://schemas.openxmlformats.org/officeDocument/2006/relationships/customXml" Target="../ink/ink5.xml"/><Relationship Id="rId4" Type="http://schemas.openxmlformats.org/officeDocument/2006/relationships/image" Target="../media/image3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7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customXml" Target="../ink/ink8.xml"/><Relationship Id="rId7" Type="http://schemas.openxmlformats.org/officeDocument/2006/relationships/customXml" Target="../ink/ink1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5" Type="http://schemas.openxmlformats.org/officeDocument/2006/relationships/customXml" Target="../ink/ink9.xml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1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customXml" Target="../ink/ink12.xml"/><Relationship Id="rId4" Type="http://schemas.openxmlformats.org/officeDocument/2006/relationships/image" Target="../media/image11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10Science7 18 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31566057"/>
              </p:ext>
            </p:extLst>
          </p:nvPr>
        </p:nvGraphicFramePr>
        <p:xfrm>
          <a:off x="214283" y="685801"/>
          <a:ext cx="8750332" cy="5436981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04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sng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See the effect of dry ice on water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A combo of chemistry and physics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Examine the effects of an acid on a carbonate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spot a chemical reaction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Pin down the product of the chemical reaction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Y9 skills to identify products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Make the word</a:t>
                      </a: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equation for the chemical reaction </a:t>
                      </a:r>
                      <a:r>
                        <a:rPr lang="en-NZ" sz="12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(+ extra for those interested)</a:t>
                      </a: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    </a:t>
                      </a:r>
                      <a:endParaRPr lang="en-NZ" sz="20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write up the chemical change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Begin a</a:t>
                      </a: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</a:t>
                      </a:r>
                      <a:r>
                        <a:rPr lang="en-NZ" sz="2000" b="0" strike="noStrike" kern="1200" baseline="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classwide</a:t>
                      </a: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investigation into “Rates of Reaction”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things might (and actually DO) increase or decrease how fast a chemical reaction happens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Investigate surface</a:t>
                      </a: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area with potatoes</a:t>
                      </a:r>
                      <a:endParaRPr lang="en-NZ" sz="20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extend from what we know to what we don’t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664720" y="847800"/>
              <a:ext cx="2352240" cy="51487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51760" y="842040"/>
                <a:ext cx="2369520" cy="5165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78211567"/>
              </p:ext>
            </p:extLst>
          </p:nvPr>
        </p:nvGraphicFramePr>
        <p:xfrm>
          <a:off x="533400" y="152400"/>
          <a:ext cx="8094663" cy="509043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12 and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Physical and Chemical Changes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Structure of the Atom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15 - 22, 24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Chemical equations, ions, balancing charges, balancing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End Of 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Tuesday 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27 – 30, 33,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Neutralisation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738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4" name="Rectangle 2"/>
          <p:cNvSpPr>
            <a:spLocks noChangeArrowheads="1"/>
          </p:cNvSpPr>
          <p:nvPr/>
        </p:nvSpPr>
        <p:spPr bwMode="auto">
          <a:xfrm>
            <a:off x="1403350" y="3357563"/>
            <a:ext cx="576263" cy="431800"/>
          </a:xfrm>
          <a:prstGeom prst="rect">
            <a:avLst/>
          </a:prstGeom>
          <a:solidFill>
            <a:srgbClr val="F3C00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795" name="AutoShape 3"/>
          <p:cNvSpPr>
            <a:spLocks noChangeArrowheads="1"/>
          </p:cNvSpPr>
          <p:nvPr/>
        </p:nvSpPr>
        <p:spPr bwMode="auto">
          <a:xfrm>
            <a:off x="1403350" y="3429000"/>
            <a:ext cx="576263" cy="1225550"/>
          </a:xfrm>
          <a:prstGeom prst="roundRect">
            <a:avLst>
              <a:gd name="adj" fmla="val 45181"/>
            </a:avLst>
          </a:prstGeom>
          <a:solidFill>
            <a:srgbClr val="F3C00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796" name="AutoShape 4"/>
          <p:cNvSpPr>
            <a:spLocks noChangeArrowheads="1"/>
          </p:cNvSpPr>
          <p:nvPr/>
        </p:nvSpPr>
        <p:spPr bwMode="auto">
          <a:xfrm>
            <a:off x="6948488" y="3500438"/>
            <a:ext cx="576262" cy="1873250"/>
          </a:xfrm>
          <a:prstGeom prst="roundRect">
            <a:avLst>
              <a:gd name="adj" fmla="val 45181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797" name="Rectangle 5"/>
          <p:cNvSpPr>
            <a:spLocks noGrp="1" noRot="1" noChangeArrowheads="1"/>
          </p:cNvSpPr>
          <p:nvPr>
            <p:ph type="title"/>
          </p:nvPr>
        </p:nvSpPr>
        <p:spPr>
          <a:xfrm>
            <a:off x="1042988" y="0"/>
            <a:ext cx="7386637" cy="1325563"/>
          </a:xfrm>
        </p:spPr>
        <p:txBody>
          <a:bodyPr/>
          <a:lstStyle/>
          <a:p>
            <a:r>
              <a:rPr lang="en-NZ" dirty="0" err="1">
                <a:solidFill>
                  <a:schemeClr val="bg1"/>
                </a:solidFill>
              </a:rPr>
              <a:t>Hauh</a:t>
            </a:r>
            <a:r>
              <a:rPr lang="en-NZ" dirty="0" err="1">
                <a:solidFill>
                  <a:schemeClr val="bg1"/>
                </a:solidFill>
                <a:cs typeface="Calibri"/>
              </a:rPr>
              <a:t>ā</a:t>
            </a:r>
            <a:r>
              <a:rPr lang="en-US" dirty="0">
                <a:solidFill>
                  <a:schemeClr val="bg1"/>
                </a:solidFill>
              </a:rPr>
              <a:t> / Carbon Dioxide</a:t>
            </a:r>
          </a:p>
        </p:txBody>
      </p:sp>
      <p:sp>
        <p:nvSpPr>
          <p:cNvPr id="289798" name="AutoShape 6"/>
          <p:cNvSpPr>
            <a:spLocks noChangeArrowheads="1"/>
          </p:cNvSpPr>
          <p:nvPr/>
        </p:nvSpPr>
        <p:spPr bwMode="auto">
          <a:xfrm>
            <a:off x="3995738" y="5445125"/>
            <a:ext cx="4176712" cy="1223963"/>
          </a:xfrm>
          <a:prstGeom prst="roundRect">
            <a:avLst>
              <a:gd name="adj" fmla="val 20375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799" name="AutoShape 7"/>
          <p:cNvSpPr>
            <a:spLocks noChangeArrowheads="1"/>
          </p:cNvSpPr>
          <p:nvPr/>
        </p:nvSpPr>
        <p:spPr bwMode="auto">
          <a:xfrm>
            <a:off x="3995738" y="5084763"/>
            <a:ext cx="4176712" cy="504825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0" name="Line 8"/>
          <p:cNvSpPr>
            <a:spLocks noChangeShapeType="1"/>
          </p:cNvSpPr>
          <p:nvPr/>
        </p:nvSpPr>
        <p:spPr bwMode="auto">
          <a:xfrm flipV="1">
            <a:off x="3995738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1" name="Line 9"/>
          <p:cNvSpPr>
            <a:spLocks noChangeShapeType="1"/>
          </p:cNvSpPr>
          <p:nvPr/>
        </p:nvSpPr>
        <p:spPr bwMode="auto">
          <a:xfrm flipV="1">
            <a:off x="8172450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2" name="Arc 10"/>
          <p:cNvSpPr>
            <a:spLocks/>
          </p:cNvSpPr>
          <p:nvPr/>
        </p:nvSpPr>
        <p:spPr bwMode="auto">
          <a:xfrm flipV="1">
            <a:off x="7929563" y="6454775"/>
            <a:ext cx="242887" cy="214313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3" name="Arc 11"/>
          <p:cNvSpPr>
            <a:spLocks/>
          </p:cNvSpPr>
          <p:nvPr/>
        </p:nvSpPr>
        <p:spPr bwMode="auto">
          <a:xfrm flipH="1" flipV="1">
            <a:off x="3995738" y="6453188"/>
            <a:ext cx="242887" cy="214312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4" name="Line 12"/>
          <p:cNvSpPr>
            <a:spLocks noChangeShapeType="1"/>
          </p:cNvSpPr>
          <p:nvPr/>
        </p:nvSpPr>
        <p:spPr bwMode="auto">
          <a:xfrm>
            <a:off x="4211638" y="6669088"/>
            <a:ext cx="3744912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5" name="Rectangle 13"/>
          <p:cNvSpPr>
            <a:spLocks noRot="1" noChangeArrowheads="1"/>
          </p:cNvSpPr>
          <p:nvPr/>
        </p:nvSpPr>
        <p:spPr bwMode="auto">
          <a:xfrm>
            <a:off x="4067175" y="981075"/>
            <a:ext cx="4176713" cy="2160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>
              <a:spcBef>
                <a:spcPct val="50000"/>
              </a:spcBef>
              <a:spcAft>
                <a:spcPct val="20000"/>
              </a:spcAft>
              <a:buClr>
                <a:schemeClr val="hlink"/>
              </a:buClr>
              <a:buFont typeface="Wingdings" pitchFamily="2" charset="2"/>
              <a:buNone/>
            </a:pPr>
            <a:r>
              <a:rPr lang="en-NZ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rPr>
              <a:t>Wait while the gas bubbles push the water out of the first boiling tube</a:t>
            </a:r>
            <a:endParaRPr 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eSansBold-Plain" pitchFamily="34" charset="0"/>
            </a:endParaRPr>
          </a:p>
        </p:txBody>
      </p:sp>
      <p:grpSp>
        <p:nvGrpSpPr>
          <p:cNvPr id="289806" name="Group 14"/>
          <p:cNvGrpSpPr>
            <a:grpSpLocks/>
          </p:cNvGrpSpPr>
          <p:nvPr/>
        </p:nvGrpSpPr>
        <p:grpSpPr bwMode="auto">
          <a:xfrm>
            <a:off x="6948488" y="3500438"/>
            <a:ext cx="577850" cy="2592387"/>
            <a:chOff x="2517" y="1207"/>
            <a:chExt cx="364" cy="1633"/>
          </a:xfrm>
        </p:grpSpPr>
        <p:sp>
          <p:nvSpPr>
            <p:cNvPr id="289807" name="Line 15"/>
            <p:cNvSpPr>
              <a:spLocks noChangeShapeType="1"/>
            </p:cNvSpPr>
            <p:nvPr/>
          </p:nvSpPr>
          <p:spPr bwMode="auto">
            <a:xfrm>
              <a:off x="2517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08" name="Line 16"/>
            <p:cNvSpPr>
              <a:spLocks noChangeShapeType="1"/>
            </p:cNvSpPr>
            <p:nvPr/>
          </p:nvSpPr>
          <p:spPr bwMode="auto">
            <a:xfrm>
              <a:off x="2880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09" name="Arc 17"/>
            <p:cNvSpPr>
              <a:spLocks/>
            </p:cNvSpPr>
            <p:nvPr/>
          </p:nvSpPr>
          <p:spPr bwMode="auto">
            <a:xfrm>
              <a:off x="2699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10" name="Arc 18"/>
            <p:cNvSpPr>
              <a:spLocks/>
            </p:cNvSpPr>
            <p:nvPr/>
          </p:nvSpPr>
          <p:spPr bwMode="auto">
            <a:xfrm flipH="1">
              <a:off x="2517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grpSp>
        <p:nvGrpSpPr>
          <p:cNvPr id="289811" name="Group 19"/>
          <p:cNvGrpSpPr>
            <a:grpSpLocks/>
          </p:cNvGrpSpPr>
          <p:nvPr/>
        </p:nvGrpSpPr>
        <p:grpSpPr bwMode="auto">
          <a:xfrm rot="10800000">
            <a:off x="1403350" y="2060575"/>
            <a:ext cx="577850" cy="2592388"/>
            <a:chOff x="2517" y="1207"/>
            <a:chExt cx="364" cy="1633"/>
          </a:xfrm>
        </p:grpSpPr>
        <p:sp>
          <p:nvSpPr>
            <p:cNvPr id="289812" name="Line 20"/>
            <p:cNvSpPr>
              <a:spLocks noChangeShapeType="1"/>
            </p:cNvSpPr>
            <p:nvPr/>
          </p:nvSpPr>
          <p:spPr bwMode="auto">
            <a:xfrm>
              <a:off x="2517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13" name="Line 21"/>
            <p:cNvSpPr>
              <a:spLocks noChangeShapeType="1"/>
            </p:cNvSpPr>
            <p:nvPr/>
          </p:nvSpPr>
          <p:spPr bwMode="auto">
            <a:xfrm>
              <a:off x="2880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14" name="Arc 22"/>
            <p:cNvSpPr>
              <a:spLocks/>
            </p:cNvSpPr>
            <p:nvPr/>
          </p:nvSpPr>
          <p:spPr bwMode="auto">
            <a:xfrm>
              <a:off x="2699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15" name="Arc 23"/>
            <p:cNvSpPr>
              <a:spLocks/>
            </p:cNvSpPr>
            <p:nvPr/>
          </p:nvSpPr>
          <p:spPr bwMode="auto">
            <a:xfrm flipH="1">
              <a:off x="2517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grpSp>
        <p:nvGrpSpPr>
          <p:cNvPr id="289820" name="Group 28"/>
          <p:cNvGrpSpPr>
            <a:grpSpLocks/>
          </p:cNvGrpSpPr>
          <p:nvPr/>
        </p:nvGrpSpPr>
        <p:grpSpPr bwMode="auto">
          <a:xfrm>
            <a:off x="1403350" y="1268413"/>
            <a:ext cx="5832475" cy="5113337"/>
            <a:chOff x="839" y="799"/>
            <a:chExt cx="3674" cy="3221"/>
          </a:xfrm>
        </p:grpSpPr>
        <p:sp>
          <p:nvSpPr>
            <p:cNvPr id="289821" name="AutoShape 29"/>
            <p:cNvSpPr>
              <a:spLocks noChangeArrowheads="1"/>
            </p:cNvSpPr>
            <p:nvPr/>
          </p:nvSpPr>
          <p:spPr bwMode="auto">
            <a:xfrm>
              <a:off x="839" y="935"/>
              <a:ext cx="408" cy="454"/>
            </a:xfrm>
            <a:custGeom>
              <a:avLst/>
              <a:gdLst>
                <a:gd name="G0" fmla="+- 4659 0 0"/>
                <a:gd name="G1" fmla="+- 21600 0 4659"/>
                <a:gd name="G2" fmla="*/ 4659 1 2"/>
                <a:gd name="G3" fmla="+- 21600 0 G2"/>
                <a:gd name="G4" fmla="+/ 4659 21600 2"/>
                <a:gd name="G5" fmla="+/ G1 0 2"/>
                <a:gd name="G6" fmla="*/ 21600 21600 4659"/>
                <a:gd name="G7" fmla="*/ G6 1 2"/>
                <a:gd name="G8" fmla="+- 21600 0 G7"/>
                <a:gd name="G9" fmla="*/ 21600 1 2"/>
                <a:gd name="G10" fmla="+- 4659 0 G9"/>
                <a:gd name="G11" fmla="?: G10 G8 0"/>
                <a:gd name="G12" fmla="?: G10 G7 21600"/>
                <a:gd name="T0" fmla="*/ 19270 w 21600"/>
                <a:gd name="T1" fmla="*/ 10800 h 21600"/>
                <a:gd name="T2" fmla="*/ 10800 w 21600"/>
                <a:gd name="T3" fmla="*/ 21600 h 21600"/>
                <a:gd name="T4" fmla="*/ 2330 w 21600"/>
                <a:gd name="T5" fmla="*/ 10800 h 21600"/>
                <a:gd name="T6" fmla="*/ 10800 w 21600"/>
                <a:gd name="T7" fmla="*/ 0 h 21600"/>
                <a:gd name="T8" fmla="*/ 4130 w 21600"/>
                <a:gd name="T9" fmla="*/ 4130 h 21600"/>
                <a:gd name="T10" fmla="*/ 17470 w 21600"/>
                <a:gd name="T11" fmla="*/ 1747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659" y="21600"/>
                  </a:lnTo>
                  <a:lnTo>
                    <a:pt x="16941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C0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22" name="Freeform 30"/>
            <p:cNvSpPr>
              <a:spLocks/>
            </p:cNvSpPr>
            <p:nvPr/>
          </p:nvSpPr>
          <p:spPr bwMode="auto">
            <a:xfrm>
              <a:off x="1020" y="799"/>
              <a:ext cx="3493" cy="3221"/>
            </a:xfrm>
            <a:custGeom>
              <a:avLst/>
              <a:gdLst>
                <a:gd name="T0" fmla="*/ 0 w 3488"/>
                <a:gd name="T1" fmla="*/ 144 h 3248"/>
                <a:gd name="T2" fmla="*/ 80 w 3488"/>
                <a:gd name="T3" fmla="*/ 0 h 3248"/>
                <a:gd name="T4" fmla="*/ 464 w 3488"/>
                <a:gd name="T5" fmla="*/ 24 h 3248"/>
                <a:gd name="T6" fmla="*/ 552 w 3488"/>
                <a:gd name="T7" fmla="*/ 88 h 3248"/>
                <a:gd name="T8" fmla="*/ 568 w 3488"/>
                <a:gd name="T9" fmla="*/ 112 h 3248"/>
                <a:gd name="T10" fmla="*/ 608 w 3488"/>
                <a:gd name="T11" fmla="*/ 120 h 3248"/>
                <a:gd name="T12" fmla="*/ 632 w 3488"/>
                <a:gd name="T13" fmla="*/ 136 h 3248"/>
                <a:gd name="T14" fmla="*/ 648 w 3488"/>
                <a:gd name="T15" fmla="*/ 160 h 3248"/>
                <a:gd name="T16" fmla="*/ 672 w 3488"/>
                <a:gd name="T17" fmla="*/ 168 h 3248"/>
                <a:gd name="T18" fmla="*/ 744 w 3488"/>
                <a:gd name="T19" fmla="*/ 216 h 3248"/>
                <a:gd name="T20" fmla="*/ 808 w 3488"/>
                <a:gd name="T21" fmla="*/ 256 h 3248"/>
                <a:gd name="T22" fmla="*/ 864 w 3488"/>
                <a:gd name="T23" fmla="*/ 304 h 3248"/>
                <a:gd name="T24" fmla="*/ 960 w 3488"/>
                <a:gd name="T25" fmla="*/ 360 h 3248"/>
                <a:gd name="T26" fmla="*/ 1000 w 3488"/>
                <a:gd name="T27" fmla="*/ 416 h 3248"/>
                <a:gd name="T28" fmla="*/ 1120 w 3488"/>
                <a:gd name="T29" fmla="*/ 496 h 3248"/>
                <a:gd name="T30" fmla="*/ 1176 w 3488"/>
                <a:gd name="T31" fmla="*/ 552 h 3248"/>
                <a:gd name="T32" fmla="*/ 1224 w 3488"/>
                <a:gd name="T33" fmla="*/ 584 h 3248"/>
                <a:gd name="T34" fmla="*/ 1312 w 3488"/>
                <a:gd name="T35" fmla="*/ 680 h 3248"/>
                <a:gd name="T36" fmla="*/ 1440 w 3488"/>
                <a:gd name="T37" fmla="*/ 792 h 3248"/>
                <a:gd name="T38" fmla="*/ 1528 w 3488"/>
                <a:gd name="T39" fmla="*/ 896 h 3248"/>
                <a:gd name="T40" fmla="*/ 1544 w 3488"/>
                <a:gd name="T41" fmla="*/ 944 h 3248"/>
                <a:gd name="T42" fmla="*/ 1632 w 3488"/>
                <a:gd name="T43" fmla="*/ 1032 h 3248"/>
                <a:gd name="T44" fmla="*/ 1648 w 3488"/>
                <a:gd name="T45" fmla="*/ 1056 h 3248"/>
                <a:gd name="T46" fmla="*/ 1656 w 3488"/>
                <a:gd name="T47" fmla="*/ 1080 h 3248"/>
                <a:gd name="T48" fmla="*/ 1680 w 3488"/>
                <a:gd name="T49" fmla="*/ 1096 h 3248"/>
                <a:gd name="T50" fmla="*/ 1744 w 3488"/>
                <a:gd name="T51" fmla="*/ 1160 h 3248"/>
                <a:gd name="T52" fmla="*/ 1784 w 3488"/>
                <a:gd name="T53" fmla="*/ 1216 h 3248"/>
                <a:gd name="T54" fmla="*/ 1808 w 3488"/>
                <a:gd name="T55" fmla="*/ 1272 h 3248"/>
                <a:gd name="T56" fmla="*/ 1840 w 3488"/>
                <a:gd name="T57" fmla="*/ 1320 h 3248"/>
                <a:gd name="T58" fmla="*/ 1880 w 3488"/>
                <a:gd name="T59" fmla="*/ 1408 h 3248"/>
                <a:gd name="T60" fmla="*/ 1896 w 3488"/>
                <a:gd name="T61" fmla="*/ 1432 h 3248"/>
                <a:gd name="T62" fmla="*/ 1944 w 3488"/>
                <a:gd name="T63" fmla="*/ 1520 h 3248"/>
                <a:gd name="T64" fmla="*/ 2008 w 3488"/>
                <a:gd name="T65" fmla="*/ 1616 h 3248"/>
                <a:gd name="T66" fmla="*/ 2032 w 3488"/>
                <a:gd name="T67" fmla="*/ 1664 h 3248"/>
                <a:gd name="T68" fmla="*/ 2056 w 3488"/>
                <a:gd name="T69" fmla="*/ 1760 h 3248"/>
                <a:gd name="T70" fmla="*/ 2120 w 3488"/>
                <a:gd name="T71" fmla="*/ 1880 h 3248"/>
                <a:gd name="T72" fmla="*/ 2144 w 3488"/>
                <a:gd name="T73" fmla="*/ 1976 h 3248"/>
                <a:gd name="T74" fmla="*/ 2208 w 3488"/>
                <a:gd name="T75" fmla="*/ 2088 h 3248"/>
                <a:gd name="T76" fmla="*/ 2320 w 3488"/>
                <a:gd name="T77" fmla="*/ 2392 h 3248"/>
                <a:gd name="T78" fmla="*/ 2400 w 3488"/>
                <a:gd name="T79" fmla="*/ 2544 h 3248"/>
                <a:gd name="T80" fmla="*/ 2480 w 3488"/>
                <a:gd name="T81" fmla="*/ 2696 h 3248"/>
                <a:gd name="T82" fmla="*/ 2496 w 3488"/>
                <a:gd name="T83" fmla="*/ 2720 h 3248"/>
                <a:gd name="T84" fmla="*/ 2544 w 3488"/>
                <a:gd name="T85" fmla="*/ 2752 h 3248"/>
                <a:gd name="T86" fmla="*/ 2560 w 3488"/>
                <a:gd name="T87" fmla="*/ 2784 h 3248"/>
                <a:gd name="T88" fmla="*/ 2680 w 3488"/>
                <a:gd name="T89" fmla="*/ 2864 h 3248"/>
                <a:gd name="T90" fmla="*/ 2792 w 3488"/>
                <a:gd name="T91" fmla="*/ 2968 h 3248"/>
                <a:gd name="T92" fmla="*/ 2856 w 3488"/>
                <a:gd name="T93" fmla="*/ 3048 h 3248"/>
                <a:gd name="T94" fmla="*/ 2960 w 3488"/>
                <a:gd name="T95" fmla="*/ 3104 h 3248"/>
                <a:gd name="T96" fmla="*/ 3008 w 3488"/>
                <a:gd name="T97" fmla="*/ 3144 h 3248"/>
                <a:gd name="T98" fmla="*/ 3256 w 3488"/>
                <a:gd name="T99" fmla="*/ 3192 h 3248"/>
                <a:gd name="T100" fmla="*/ 3488 w 3488"/>
                <a:gd name="T101" fmla="*/ 3128 h 3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488" h="3248">
                  <a:moveTo>
                    <a:pt x="0" y="144"/>
                  </a:moveTo>
                  <a:cubicBezTo>
                    <a:pt x="8" y="73"/>
                    <a:pt x="7" y="24"/>
                    <a:pt x="80" y="0"/>
                  </a:cubicBezTo>
                  <a:cubicBezTo>
                    <a:pt x="208" y="7"/>
                    <a:pt x="336" y="17"/>
                    <a:pt x="464" y="24"/>
                  </a:cubicBezTo>
                  <a:cubicBezTo>
                    <a:pt x="491" y="51"/>
                    <a:pt x="525" y="61"/>
                    <a:pt x="552" y="88"/>
                  </a:cubicBezTo>
                  <a:cubicBezTo>
                    <a:pt x="559" y="95"/>
                    <a:pt x="560" y="107"/>
                    <a:pt x="568" y="112"/>
                  </a:cubicBezTo>
                  <a:cubicBezTo>
                    <a:pt x="580" y="119"/>
                    <a:pt x="595" y="117"/>
                    <a:pt x="608" y="120"/>
                  </a:cubicBezTo>
                  <a:cubicBezTo>
                    <a:pt x="616" y="125"/>
                    <a:pt x="625" y="129"/>
                    <a:pt x="632" y="136"/>
                  </a:cubicBezTo>
                  <a:cubicBezTo>
                    <a:pt x="639" y="143"/>
                    <a:pt x="640" y="154"/>
                    <a:pt x="648" y="160"/>
                  </a:cubicBezTo>
                  <a:cubicBezTo>
                    <a:pt x="655" y="165"/>
                    <a:pt x="665" y="164"/>
                    <a:pt x="672" y="168"/>
                  </a:cubicBezTo>
                  <a:cubicBezTo>
                    <a:pt x="697" y="182"/>
                    <a:pt x="720" y="200"/>
                    <a:pt x="744" y="216"/>
                  </a:cubicBezTo>
                  <a:cubicBezTo>
                    <a:pt x="765" y="230"/>
                    <a:pt x="808" y="256"/>
                    <a:pt x="808" y="256"/>
                  </a:cubicBezTo>
                  <a:cubicBezTo>
                    <a:pt x="819" y="290"/>
                    <a:pt x="836" y="283"/>
                    <a:pt x="864" y="304"/>
                  </a:cubicBezTo>
                  <a:cubicBezTo>
                    <a:pt x="901" y="332"/>
                    <a:pt x="916" y="349"/>
                    <a:pt x="960" y="360"/>
                  </a:cubicBezTo>
                  <a:cubicBezTo>
                    <a:pt x="968" y="372"/>
                    <a:pt x="992" y="409"/>
                    <a:pt x="1000" y="416"/>
                  </a:cubicBezTo>
                  <a:cubicBezTo>
                    <a:pt x="1035" y="447"/>
                    <a:pt x="1087" y="463"/>
                    <a:pt x="1120" y="496"/>
                  </a:cubicBezTo>
                  <a:cubicBezTo>
                    <a:pt x="1139" y="515"/>
                    <a:pt x="1157" y="533"/>
                    <a:pt x="1176" y="552"/>
                  </a:cubicBezTo>
                  <a:cubicBezTo>
                    <a:pt x="1190" y="566"/>
                    <a:pt x="1224" y="584"/>
                    <a:pt x="1224" y="584"/>
                  </a:cubicBezTo>
                  <a:cubicBezTo>
                    <a:pt x="1243" y="621"/>
                    <a:pt x="1272" y="667"/>
                    <a:pt x="1312" y="680"/>
                  </a:cubicBezTo>
                  <a:cubicBezTo>
                    <a:pt x="1349" y="717"/>
                    <a:pt x="1389" y="775"/>
                    <a:pt x="1440" y="792"/>
                  </a:cubicBezTo>
                  <a:cubicBezTo>
                    <a:pt x="1465" y="829"/>
                    <a:pt x="1496" y="864"/>
                    <a:pt x="1528" y="896"/>
                  </a:cubicBezTo>
                  <a:cubicBezTo>
                    <a:pt x="1533" y="912"/>
                    <a:pt x="1530" y="935"/>
                    <a:pt x="1544" y="944"/>
                  </a:cubicBezTo>
                  <a:cubicBezTo>
                    <a:pt x="1579" y="968"/>
                    <a:pt x="1605" y="1000"/>
                    <a:pt x="1632" y="1032"/>
                  </a:cubicBezTo>
                  <a:cubicBezTo>
                    <a:pt x="1638" y="1039"/>
                    <a:pt x="1644" y="1047"/>
                    <a:pt x="1648" y="1056"/>
                  </a:cubicBezTo>
                  <a:cubicBezTo>
                    <a:pt x="1652" y="1064"/>
                    <a:pt x="1651" y="1073"/>
                    <a:pt x="1656" y="1080"/>
                  </a:cubicBezTo>
                  <a:cubicBezTo>
                    <a:pt x="1662" y="1088"/>
                    <a:pt x="1673" y="1090"/>
                    <a:pt x="1680" y="1096"/>
                  </a:cubicBezTo>
                  <a:cubicBezTo>
                    <a:pt x="1706" y="1117"/>
                    <a:pt x="1716" y="1141"/>
                    <a:pt x="1744" y="1160"/>
                  </a:cubicBezTo>
                  <a:cubicBezTo>
                    <a:pt x="1788" y="1248"/>
                    <a:pt x="1730" y="1140"/>
                    <a:pt x="1784" y="1216"/>
                  </a:cubicBezTo>
                  <a:cubicBezTo>
                    <a:pt x="1824" y="1272"/>
                    <a:pt x="1782" y="1225"/>
                    <a:pt x="1808" y="1272"/>
                  </a:cubicBezTo>
                  <a:cubicBezTo>
                    <a:pt x="1817" y="1289"/>
                    <a:pt x="1840" y="1320"/>
                    <a:pt x="1840" y="1320"/>
                  </a:cubicBezTo>
                  <a:cubicBezTo>
                    <a:pt x="1852" y="1379"/>
                    <a:pt x="1840" y="1349"/>
                    <a:pt x="1880" y="1408"/>
                  </a:cubicBezTo>
                  <a:cubicBezTo>
                    <a:pt x="1885" y="1416"/>
                    <a:pt x="1896" y="1432"/>
                    <a:pt x="1896" y="1432"/>
                  </a:cubicBezTo>
                  <a:cubicBezTo>
                    <a:pt x="1906" y="1471"/>
                    <a:pt x="1921" y="1487"/>
                    <a:pt x="1944" y="1520"/>
                  </a:cubicBezTo>
                  <a:cubicBezTo>
                    <a:pt x="1967" y="1553"/>
                    <a:pt x="1980" y="1588"/>
                    <a:pt x="2008" y="1616"/>
                  </a:cubicBezTo>
                  <a:cubicBezTo>
                    <a:pt x="2028" y="1676"/>
                    <a:pt x="2001" y="1602"/>
                    <a:pt x="2032" y="1664"/>
                  </a:cubicBezTo>
                  <a:cubicBezTo>
                    <a:pt x="2047" y="1694"/>
                    <a:pt x="2043" y="1730"/>
                    <a:pt x="2056" y="1760"/>
                  </a:cubicBezTo>
                  <a:cubicBezTo>
                    <a:pt x="2073" y="1800"/>
                    <a:pt x="2096" y="1844"/>
                    <a:pt x="2120" y="1880"/>
                  </a:cubicBezTo>
                  <a:cubicBezTo>
                    <a:pt x="2126" y="1909"/>
                    <a:pt x="2132" y="1948"/>
                    <a:pt x="2144" y="1976"/>
                  </a:cubicBezTo>
                  <a:cubicBezTo>
                    <a:pt x="2161" y="2015"/>
                    <a:pt x="2192" y="2048"/>
                    <a:pt x="2208" y="2088"/>
                  </a:cubicBezTo>
                  <a:cubicBezTo>
                    <a:pt x="2248" y="2188"/>
                    <a:pt x="2272" y="2296"/>
                    <a:pt x="2320" y="2392"/>
                  </a:cubicBezTo>
                  <a:cubicBezTo>
                    <a:pt x="2343" y="2438"/>
                    <a:pt x="2358" y="2516"/>
                    <a:pt x="2400" y="2544"/>
                  </a:cubicBezTo>
                  <a:cubicBezTo>
                    <a:pt x="2433" y="2593"/>
                    <a:pt x="2447" y="2647"/>
                    <a:pt x="2480" y="2696"/>
                  </a:cubicBezTo>
                  <a:cubicBezTo>
                    <a:pt x="2485" y="2704"/>
                    <a:pt x="2488" y="2715"/>
                    <a:pt x="2496" y="2720"/>
                  </a:cubicBezTo>
                  <a:cubicBezTo>
                    <a:pt x="2512" y="2731"/>
                    <a:pt x="2544" y="2752"/>
                    <a:pt x="2544" y="2752"/>
                  </a:cubicBezTo>
                  <a:cubicBezTo>
                    <a:pt x="2549" y="2763"/>
                    <a:pt x="2552" y="2776"/>
                    <a:pt x="2560" y="2784"/>
                  </a:cubicBezTo>
                  <a:cubicBezTo>
                    <a:pt x="2578" y="2802"/>
                    <a:pt x="2655" y="2856"/>
                    <a:pt x="2680" y="2864"/>
                  </a:cubicBezTo>
                  <a:cubicBezTo>
                    <a:pt x="2713" y="2897"/>
                    <a:pt x="2750" y="2954"/>
                    <a:pt x="2792" y="2968"/>
                  </a:cubicBezTo>
                  <a:cubicBezTo>
                    <a:pt x="2808" y="2991"/>
                    <a:pt x="2834" y="3032"/>
                    <a:pt x="2856" y="3048"/>
                  </a:cubicBezTo>
                  <a:cubicBezTo>
                    <a:pt x="2885" y="3070"/>
                    <a:pt x="2929" y="3082"/>
                    <a:pt x="2960" y="3104"/>
                  </a:cubicBezTo>
                  <a:cubicBezTo>
                    <a:pt x="3026" y="3151"/>
                    <a:pt x="2945" y="3108"/>
                    <a:pt x="3008" y="3144"/>
                  </a:cubicBezTo>
                  <a:cubicBezTo>
                    <a:pt x="3086" y="3188"/>
                    <a:pt x="3168" y="3186"/>
                    <a:pt x="3256" y="3192"/>
                  </a:cubicBezTo>
                  <a:cubicBezTo>
                    <a:pt x="3356" y="3217"/>
                    <a:pt x="3488" y="3248"/>
                    <a:pt x="3488" y="3128"/>
                  </a:cubicBezTo>
                </a:path>
              </a:pathLst>
            </a:custGeom>
            <a:noFill/>
            <a:ln w="762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sp>
        <p:nvSpPr>
          <p:cNvPr id="289823" name="Oval 31"/>
          <p:cNvSpPr>
            <a:spLocks noChangeArrowheads="1"/>
          </p:cNvSpPr>
          <p:nvPr/>
        </p:nvSpPr>
        <p:spPr bwMode="auto">
          <a:xfrm>
            <a:off x="7092950" y="6021388"/>
            <a:ext cx="215900" cy="144462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89824" name="Oval 32"/>
          <p:cNvSpPr>
            <a:spLocks noChangeArrowheads="1"/>
          </p:cNvSpPr>
          <p:nvPr/>
        </p:nvSpPr>
        <p:spPr bwMode="auto">
          <a:xfrm>
            <a:off x="7235825" y="5805488"/>
            <a:ext cx="215900" cy="144462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pic>
        <p:nvPicPr>
          <p:cNvPr id="31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282174"/>
            <a:ext cx="2514600" cy="49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2" name="Group 25"/>
          <p:cNvGrpSpPr>
            <a:grpSpLocks/>
          </p:cNvGrpSpPr>
          <p:nvPr/>
        </p:nvGrpSpPr>
        <p:grpSpPr bwMode="auto">
          <a:xfrm>
            <a:off x="1476375" y="3716338"/>
            <a:ext cx="414338" cy="785812"/>
            <a:chOff x="1701" y="981"/>
            <a:chExt cx="261" cy="495"/>
          </a:xfrm>
          <a:solidFill>
            <a:schemeClr val="bg2"/>
          </a:solidFill>
        </p:grpSpPr>
        <p:sp>
          <p:nvSpPr>
            <p:cNvPr id="33" name="Freeform 22"/>
            <p:cNvSpPr>
              <a:spLocks/>
            </p:cNvSpPr>
            <p:nvPr/>
          </p:nvSpPr>
          <p:spPr bwMode="auto">
            <a:xfrm>
              <a:off x="1704" y="1128"/>
              <a:ext cx="178" cy="125"/>
            </a:xfrm>
            <a:custGeom>
              <a:avLst/>
              <a:gdLst>
                <a:gd name="T0" fmla="*/ 104 w 385"/>
                <a:gd name="T1" fmla="*/ 0 h 298"/>
                <a:gd name="T2" fmla="*/ 112 w 385"/>
                <a:gd name="T3" fmla="*/ 56 h 298"/>
                <a:gd name="T4" fmla="*/ 232 w 385"/>
                <a:gd name="T5" fmla="*/ 72 h 298"/>
                <a:gd name="T6" fmla="*/ 360 w 385"/>
                <a:gd name="T7" fmla="*/ 120 h 298"/>
                <a:gd name="T8" fmla="*/ 304 w 385"/>
                <a:gd name="T9" fmla="*/ 296 h 298"/>
                <a:gd name="T10" fmla="*/ 96 w 385"/>
                <a:gd name="T11" fmla="*/ 288 h 298"/>
                <a:gd name="T12" fmla="*/ 88 w 385"/>
                <a:gd name="T13" fmla="*/ 264 h 298"/>
                <a:gd name="T14" fmla="*/ 0 w 385"/>
                <a:gd name="T15" fmla="*/ 120 h 298"/>
                <a:gd name="T16" fmla="*/ 56 w 385"/>
                <a:gd name="T17" fmla="*/ 0 h 298"/>
                <a:gd name="T18" fmla="*/ 104 w 385"/>
                <a:gd name="T1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5" h="298">
                  <a:moveTo>
                    <a:pt x="104" y="0"/>
                  </a:moveTo>
                  <a:cubicBezTo>
                    <a:pt x="107" y="19"/>
                    <a:pt x="96" y="47"/>
                    <a:pt x="112" y="56"/>
                  </a:cubicBezTo>
                  <a:cubicBezTo>
                    <a:pt x="147" y="76"/>
                    <a:pt x="192" y="64"/>
                    <a:pt x="232" y="72"/>
                  </a:cubicBezTo>
                  <a:cubicBezTo>
                    <a:pt x="278" y="81"/>
                    <a:pt x="317" y="106"/>
                    <a:pt x="360" y="120"/>
                  </a:cubicBezTo>
                  <a:cubicBezTo>
                    <a:pt x="385" y="194"/>
                    <a:pt x="378" y="271"/>
                    <a:pt x="304" y="296"/>
                  </a:cubicBezTo>
                  <a:cubicBezTo>
                    <a:pt x="235" y="293"/>
                    <a:pt x="165" y="298"/>
                    <a:pt x="96" y="288"/>
                  </a:cubicBezTo>
                  <a:cubicBezTo>
                    <a:pt x="88" y="287"/>
                    <a:pt x="92" y="271"/>
                    <a:pt x="88" y="264"/>
                  </a:cubicBezTo>
                  <a:cubicBezTo>
                    <a:pt x="61" y="215"/>
                    <a:pt x="18" y="174"/>
                    <a:pt x="0" y="120"/>
                  </a:cubicBezTo>
                  <a:cubicBezTo>
                    <a:pt x="8" y="65"/>
                    <a:pt x="9" y="32"/>
                    <a:pt x="56" y="0"/>
                  </a:cubicBezTo>
                  <a:cubicBezTo>
                    <a:pt x="88" y="11"/>
                    <a:pt x="72" y="11"/>
                    <a:pt x="104" y="0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4" name="Freeform 23"/>
            <p:cNvSpPr>
              <a:spLocks/>
            </p:cNvSpPr>
            <p:nvPr/>
          </p:nvSpPr>
          <p:spPr bwMode="auto">
            <a:xfrm rot="5400000">
              <a:off x="1811" y="1007"/>
              <a:ext cx="178" cy="125"/>
            </a:xfrm>
            <a:custGeom>
              <a:avLst/>
              <a:gdLst>
                <a:gd name="T0" fmla="*/ 104 w 385"/>
                <a:gd name="T1" fmla="*/ 0 h 298"/>
                <a:gd name="T2" fmla="*/ 112 w 385"/>
                <a:gd name="T3" fmla="*/ 56 h 298"/>
                <a:gd name="T4" fmla="*/ 232 w 385"/>
                <a:gd name="T5" fmla="*/ 72 h 298"/>
                <a:gd name="T6" fmla="*/ 360 w 385"/>
                <a:gd name="T7" fmla="*/ 120 h 298"/>
                <a:gd name="T8" fmla="*/ 304 w 385"/>
                <a:gd name="T9" fmla="*/ 296 h 298"/>
                <a:gd name="T10" fmla="*/ 96 w 385"/>
                <a:gd name="T11" fmla="*/ 288 h 298"/>
                <a:gd name="T12" fmla="*/ 88 w 385"/>
                <a:gd name="T13" fmla="*/ 264 h 298"/>
                <a:gd name="T14" fmla="*/ 0 w 385"/>
                <a:gd name="T15" fmla="*/ 120 h 298"/>
                <a:gd name="T16" fmla="*/ 56 w 385"/>
                <a:gd name="T17" fmla="*/ 0 h 298"/>
                <a:gd name="T18" fmla="*/ 104 w 385"/>
                <a:gd name="T1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5" h="298">
                  <a:moveTo>
                    <a:pt x="104" y="0"/>
                  </a:moveTo>
                  <a:cubicBezTo>
                    <a:pt x="107" y="19"/>
                    <a:pt x="96" y="47"/>
                    <a:pt x="112" y="56"/>
                  </a:cubicBezTo>
                  <a:cubicBezTo>
                    <a:pt x="147" y="76"/>
                    <a:pt x="192" y="64"/>
                    <a:pt x="232" y="72"/>
                  </a:cubicBezTo>
                  <a:cubicBezTo>
                    <a:pt x="278" y="81"/>
                    <a:pt x="317" y="106"/>
                    <a:pt x="360" y="120"/>
                  </a:cubicBezTo>
                  <a:cubicBezTo>
                    <a:pt x="385" y="194"/>
                    <a:pt x="378" y="271"/>
                    <a:pt x="304" y="296"/>
                  </a:cubicBezTo>
                  <a:cubicBezTo>
                    <a:pt x="235" y="293"/>
                    <a:pt x="165" y="298"/>
                    <a:pt x="96" y="288"/>
                  </a:cubicBezTo>
                  <a:cubicBezTo>
                    <a:pt x="88" y="287"/>
                    <a:pt x="92" y="271"/>
                    <a:pt x="88" y="264"/>
                  </a:cubicBezTo>
                  <a:cubicBezTo>
                    <a:pt x="61" y="215"/>
                    <a:pt x="18" y="174"/>
                    <a:pt x="0" y="120"/>
                  </a:cubicBezTo>
                  <a:cubicBezTo>
                    <a:pt x="8" y="65"/>
                    <a:pt x="9" y="32"/>
                    <a:pt x="56" y="0"/>
                  </a:cubicBezTo>
                  <a:cubicBezTo>
                    <a:pt x="88" y="11"/>
                    <a:pt x="72" y="11"/>
                    <a:pt x="104" y="0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5" name="Freeform 24"/>
            <p:cNvSpPr>
              <a:spLocks/>
            </p:cNvSpPr>
            <p:nvPr/>
          </p:nvSpPr>
          <p:spPr bwMode="auto">
            <a:xfrm rot="5400000">
              <a:off x="1675" y="1324"/>
              <a:ext cx="178" cy="125"/>
            </a:xfrm>
            <a:custGeom>
              <a:avLst/>
              <a:gdLst>
                <a:gd name="T0" fmla="*/ 104 w 385"/>
                <a:gd name="T1" fmla="*/ 0 h 298"/>
                <a:gd name="T2" fmla="*/ 112 w 385"/>
                <a:gd name="T3" fmla="*/ 56 h 298"/>
                <a:gd name="T4" fmla="*/ 232 w 385"/>
                <a:gd name="T5" fmla="*/ 72 h 298"/>
                <a:gd name="T6" fmla="*/ 360 w 385"/>
                <a:gd name="T7" fmla="*/ 120 h 298"/>
                <a:gd name="T8" fmla="*/ 304 w 385"/>
                <a:gd name="T9" fmla="*/ 296 h 298"/>
                <a:gd name="T10" fmla="*/ 96 w 385"/>
                <a:gd name="T11" fmla="*/ 288 h 298"/>
                <a:gd name="T12" fmla="*/ 88 w 385"/>
                <a:gd name="T13" fmla="*/ 264 h 298"/>
                <a:gd name="T14" fmla="*/ 0 w 385"/>
                <a:gd name="T15" fmla="*/ 120 h 298"/>
                <a:gd name="T16" fmla="*/ 56 w 385"/>
                <a:gd name="T17" fmla="*/ 0 h 298"/>
                <a:gd name="T18" fmla="*/ 104 w 385"/>
                <a:gd name="T1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5" h="298">
                  <a:moveTo>
                    <a:pt x="104" y="0"/>
                  </a:moveTo>
                  <a:cubicBezTo>
                    <a:pt x="107" y="19"/>
                    <a:pt x="96" y="47"/>
                    <a:pt x="112" y="56"/>
                  </a:cubicBezTo>
                  <a:cubicBezTo>
                    <a:pt x="147" y="76"/>
                    <a:pt x="192" y="64"/>
                    <a:pt x="232" y="72"/>
                  </a:cubicBezTo>
                  <a:cubicBezTo>
                    <a:pt x="278" y="81"/>
                    <a:pt x="317" y="106"/>
                    <a:pt x="360" y="120"/>
                  </a:cubicBezTo>
                  <a:cubicBezTo>
                    <a:pt x="385" y="194"/>
                    <a:pt x="378" y="271"/>
                    <a:pt x="304" y="296"/>
                  </a:cubicBezTo>
                  <a:cubicBezTo>
                    <a:pt x="235" y="293"/>
                    <a:pt x="165" y="298"/>
                    <a:pt x="96" y="288"/>
                  </a:cubicBezTo>
                  <a:cubicBezTo>
                    <a:pt x="88" y="287"/>
                    <a:pt x="92" y="271"/>
                    <a:pt x="88" y="264"/>
                  </a:cubicBezTo>
                  <a:cubicBezTo>
                    <a:pt x="61" y="215"/>
                    <a:pt x="18" y="174"/>
                    <a:pt x="0" y="120"/>
                  </a:cubicBezTo>
                  <a:cubicBezTo>
                    <a:pt x="8" y="65"/>
                    <a:pt x="9" y="32"/>
                    <a:pt x="56" y="0"/>
                  </a:cubicBezTo>
                  <a:cubicBezTo>
                    <a:pt x="88" y="11"/>
                    <a:pt x="72" y="11"/>
                    <a:pt x="104" y="0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1542960" y="1867320"/>
              <a:ext cx="6223680" cy="41065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530720" y="1854360"/>
                <a:ext cx="6240240" cy="4126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976692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98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3" dur="2000" fill="hold"/>
                                        <p:tgtEl>
                                          <p:spTgt spid="2898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8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9" dur="2000" fill="hold"/>
                                        <p:tgtEl>
                                          <p:spTgt spid="2898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1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4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2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7" dur="1000"/>
                                        <p:tgtEl>
                                          <p:spTgt spid="2897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9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9796" grpId="0" animBg="1"/>
      <p:bldP spid="289823" grpId="0" animBg="1"/>
      <p:bldP spid="289823" grpId="1" animBg="1"/>
      <p:bldP spid="289823" grpId="2" animBg="1"/>
      <p:bldP spid="289824" grpId="0" animBg="1"/>
      <p:bldP spid="289824" grpId="1" animBg="1"/>
      <p:bldP spid="289824" grpId="2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34000" y="306720"/>
              <a:ext cx="8865360" cy="4437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8520" y="290880"/>
                <a:ext cx="8897040" cy="4468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5943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05800" y="284760"/>
              <a:ext cx="4550040" cy="4258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1760" y="268560"/>
                <a:ext cx="4573440" cy="455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77920" y="692280"/>
              <a:ext cx="8403480" cy="28242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09080" y="683280"/>
                <a:ext cx="9032760" cy="5185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52426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708120" y="700920"/>
              <a:ext cx="8409960" cy="37828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7680" y="690120"/>
                <a:ext cx="8435880" cy="3802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123480" y="284760"/>
              <a:ext cx="9012960" cy="45036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09080" y="268560"/>
                <a:ext cx="9032760" cy="4534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0106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708120" y="700920"/>
              <a:ext cx="6982200" cy="37828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7680" y="690120"/>
                <a:ext cx="7005600" cy="3802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123480" y="284760"/>
              <a:ext cx="9012960" cy="482364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09080" y="268560"/>
                <a:ext cx="9032760" cy="4847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8139240" y="4648320"/>
              <a:ext cx="961200" cy="3366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8125920" y="4640760"/>
                <a:ext cx="990360" cy="348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69080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05800" y="284760"/>
              <a:ext cx="4550040" cy="4258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1760" y="268560"/>
                <a:ext cx="4573440" cy="455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23480" y="692280"/>
              <a:ext cx="9012960" cy="51678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09080" y="683280"/>
                <a:ext cx="9032760" cy="5185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78514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324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7167</TotalTime>
  <Words>251</Words>
  <Application>Microsoft Office PowerPoint</Application>
  <PresentationFormat>On-screen Show (4:3)</PresentationFormat>
  <Paragraphs>38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Hauhā / Carbon Dioxide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472</cp:revision>
  <dcterms:created xsi:type="dcterms:W3CDTF">2006-08-16T00:00:00Z</dcterms:created>
  <dcterms:modified xsi:type="dcterms:W3CDTF">2014-08-18T00:13:33Z</dcterms:modified>
</cp:coreProperties>
</file>