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5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14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1028114"/>
              </p:ext>
            </p:extLst>
          </p:nvPr>
        </p:nvGraphicFramePr>
        <p:xfrm>
          <a:off x="214283" y="685801"/>
          <a:ext cx="8750332" cy="4034901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sng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the effect of dry ice on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combo of chemistry and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the two key points from yesterday: formal structure and three types of variables – written down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structures to maximize our marks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some new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0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HW and set a due date for it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have some time both DOING </a:t>
                      </a:r>
                      <a:r>
                        <a:rPr lang="en-NZ" sz="20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 and getting them marked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8211567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2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7078</TotalTime>
  <Words>201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467</cp:revision>
  <dcterms:created xsi:type="dcterms:W3CDTF">2006-08-16T00:00:00Z</dcterms:created>
  <dcterms:modified xsi:type="dcterms:W3CDTF">2014-08-13T21:47:40Z</dcterms:modified>
</cp:coreProperties>
</file>