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521" r:id="rId4"/>
    <p:sldId id="519" r:id="rId5"/>
    <p:sldId id="520" r:id="rId6"/>
    <p:sldId id="556" r:id="rId7"/>
    <p:sldId id="522" r:id="rId8"/>
    <p:sldId id="557" r:id="rId9"/>
    <p:sldId id="558" r:id="rId10"/>
    <p:sldId id="523" r:id="rId11"/>
    <p:sldId id="559" r:id="rId12"/>
    <p:sldId id="5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06:02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1987 839 86 0,'0'0'36'0,"-11"-62"0"16,11 62-1-16,0 0-32 16,0 0 0-16,0 0-1 15,0 0-1-15,0 0 0 16,0 0-2-16,0 0 1 15,0 0 0-15,-18 68 0 16,14-4 0-16,5 43-2 16,0 17 1-16,-1 10-2 15,-14-21-1-15,8 0-15 16,1-17-16-16,6-21 2 15,3-39-3-15,10-16 3 16</inkml:trace>
  <inkml:trace contextRef="#ctx0" brushRef="#br0" timeOffset="418.0238">2257 1361 81 0,'0'0'36'15,"0"0"-1"-15,20-53 0 16,-20 53-30-16,0 0-1 15,0 0 0-15,3-29-1 16,-3 50-3-16,-3 12 1 16,-3 12-1-16,2 9 0 15,-1 4 0-15,-3 3 0 0,4-9-1 16,0-12 2-1,4-13 0-15,4-13 0 0,5-17 0 16,8-13 1-16,7-14-1 16,7-8 1-16,-31 38 0 15,36-48 0-15,-36 48 0 16,37-58-1-16,-37 58 1 15,39-54-1-15,-39 54 0 16,37-51-1-16,-37 51 1 16,0 0-1-16,51-56-1 15,-28 52 1-15,-6 16-2 16,-3 12 0-16,-2 20-2 15,-1 4-2-15,10 9-13 16,-6-4-19-16,15-4 1 0,-2-13-1 16,13-8 1-1</inkml:trace>
  <inkml:trace contextRef="#ctx0" brushRef="#br0" timeOffset="848.0485">3211 1436 76 0,'0'0'34'16,"14"-53"1"-16,-14 53 1 15,0 0-28-15,-10-57-4 16,10 57 1-16,-40-23-1 16,-2 32-1-16,-2 20 0 15,-2 10-1-15,5 13-1 16,6 4-1-16,15 0 2 15,14-13-1-15,20-20 1 0,14-20 0 16,13-28 0-16,-41 25 1 16,56-50-3-16,-56 50 2 15,70-77-1-15,-31 30 1 16,2-5-2-16,-1-8 1 15,0-4-1-15,-5-9 0 16,0-1 2-16,-7 2-2 16,-1 3 0-16,-6 9 0 15,-21 60 0-15,36-85 0 16,-36 85-2-16,0 0 1 15,0 0 1-15,0 0 0 16,10 11-2-16,-18 84-1 16,-3 31-1-16,3 27-3 15,1 2-1-15,6-37-30 0,10-16 0 16,16-26-1-16,7-45 1 15</inkml:trace>
  <inkml:trace contextRef="#ctx0" brushRef="#br0" timeOffset="1053.0601">3818 1418 93 0,'0'0'38'16,"0"0"-1"-16,3-67 1 16,-3 67-33-16,-20 2-1 15,4 28-3-15,-2 11 0 16,0 13-3-16,4 12-1 15,5 3-2-15,5-9-1 16,12-6-10-16,-4-20-21 0,14-11 1 16,0-22-3-16,9-11 3 15</inkml:trace>
  <inkml:trace contextRef="#ctx0" brushRef="#br0" timeOffset="1215.0695">3925 1085 94 0,'-12'-60'39'15,"12"60"0"-15,-21-97-3 16,21 97-42-16,-16-72-16 16,16 72-15-16,0 0-1 15,0 0 0-15,0 0-2 16</inkml:trace>
  <inkml:trace contextRef="#ctx0" brushRef="#br0" timeOffset="1494.0855">4498 1355 96 0,'0'0'39'0,"0"0"1"15,0 0-1-15,-17-53-36 16,17 53 0-16,0 0 0 15,-50-27 0-15,21 25-1 16,-23 14-1-16,4 13 0 0,-5 12-2 16,6 17 1-16,6 8-1 15,14 6 0-15,17-2-3 16,18-14-3-16,26-4-26 15,3-18-6-15,17-2 0 16,5-18-2-16</inkml:trace>
  <inkml:trace contextRef="#ctx0" brushRef="#br0" timeOffset="1930.1103">5055 1358 85 0,'0'0'40'0,"0"0"0"16,-27-19 1-16,-2 25-31 16,-10 7-6-16,-5 10 1 15,-8 9-3-15,5 6 0 16,3 2-1-16,7 4 0 15,13-8-2-15,5-2 2 16,9-6-1-16,10-10-1 16,11-8 1-16,12-12 0 15,10-8 0-15,7-7 0 16,4-9 1-16,4-6-1 15,-3-5 1-15,-1-3-1 16,-6 4 1-16,-7 3-1 16,-10 8 1-16,-7 8-1 15,-5 9 0-15,-9 8 0 0,3 18 0 16,-7 6 0-16,1 7-1 15,-1 2 1-15,0 3-1 16,4 1-1-16,7-3-3 16,1-11-2-16,20-5-30 15,-3-15-4-15,15-5 1 16,2-14-1-16</inkml:trace>
  <inkml:trace contextRef="#ctx0" brushRef="#br0" timeOffset="2156.1234">5639 929 85 0,'0'0'41'16,"-6"-63"0"-16,6 63 0 15,0 0-24-15,0 0-14 16,-72 20 1-16,32 70-3 15,-4 39-1-15,4 21-1 16,1-24-4-16,16-9-6 16,20-14-28-16,13-28-3 15,9-31 1-15,-2-22-1 16</inkml:trace>
  <inkml:trace contextRef="#ctx0" brushRef="#br0" timeOffset="2938.1681">5462 1433 100 0,'-49'-55'40'16,"49"55"2"-16,0 0 0 16,0 0-38-16,-38-48 0 15,38 48-2-15,0 0 0 16,0 0 0-16,59-37 0 15,-59 37 0-15,68-13-2 16,-22 4 1-16,0 1-1 16,2 1 1-16,3 0-1 15,0 0 1-15,-3 1-1 16,-4 4 0-16,3 1 1 15,9 17-1-15,-31 14 0 16,-28 16 0-16,-24 9-1 0,-8 6 1 16,-3-1-1-16,9-3 1 15,11-12-1-15,12-11 1 16,17-9-1-16,13-10 1 15,15-16 0-15,9-9-1 16,8-10 2-16,2-10-2 16,0-11 2-16,-58 41-1 15,55-53 1-15,-55 53-1 16,50-62 2-16,-50 62-4 15,33-70 3-15,-33 70-2 16,23-65 2-16,-23 65-3 16,5-60 1-16,-5 60 0 15,-4-47 0-15,4 47 3 16,0 0-1-16,-11-60 0 15,11 60 0-15,0 0 1 0,0 0-1 16,0 0 0-16,0 0 0 16,0 0 0-16,46-11-1 15,-46 11 1-15,0 0-1 16,78 56 1-16,-38-15-1 15,-1 4 0-15,-11 2-1 16,-15-14 1-16,-11 14-1 16,-5 3 1-16,-9-10-1 15,3-7 1-15,2-9 1 16,1-7-1-16,6-17 1 15,0 0 0-15,-6-17-1 16,11-11 1-16,-5 28 1 16,0 0-2-16,14-62 0 15,-14 62 0-15,17-55 0 0,-17 55 0 16,20-58 0-16,-20 58 0 15,25-59 0-15,-25 59-2 16,31-52-3-16,-31 52-7 16,43-52-23-16,-43 52-8 15,47-44 1-15,-47 44 0 16</inkml:trace>
  <inkml:trace contextRef="#ctx0" brushRef="#br0" timeOffset="3311.1893">7116 1089 104 0,'44'-5'41'16,"-44"5"0"-16,0 0 0 0,0 0-36 15,0 0 1-15,-41 10-2 16,41-10 0-16,-37 16-2 15,37-16 0-15,0 0-1 16,-51 36 0-16,51-36-1 16,0 0 0-16,0 0 1 15,-24 54-1-15,24-54 2 16,0 0-2-16,0 0 0 15,19 55 0-15,14-24 0 16,7 7 0-16,-15-15 0 16,2 16 0-16,-17 1 0 15,-22 11 0-15,-15-5-2 16,-8-2 1-16,0-6 0 15,3-9-3-15,9-6-2 0,4-23-17 16,19 0-17-16,17-21-3 16,15 2 1-16,8-6-1 15</inkml:trace>
  <inkml:trace contextRef="#ctx0" brushRef="#br0" timeOffset="3478.199">7736 1679 119 0,'-18'23'43'16,"-11"-9"-2"-16,10-4-5 16,19-10-72-16,-22 0-4 15,22 0-2-15,1-18-2 0</inkml:trace>
  <inkml:trace contextRef="#ctx0" brushRef="#br1" timeOffset="8308.4748">2326 1985 2 0,'-24'3'11'16,"-4"-6"1"-16,6 4 1 15,6-4-10-15,0-1 3 0,7-1 3 16,-4-4 1-16,13 9 7 15,-15-20 1-15,15 20 0 16,-11-22-5-16,11 22-2 16,-8-17-4-16,8 17-1 15,-5-13-2-15,5 13-2 16,0-10 0-16,0 10 0 15,13-13 0-15,-1 6 0 16,1-1 0-16,4 1 0 16,4-2 0-16,3 4 0 15,3-4 0-15,1 5 0 16,1 2-1-16,-1 2-1 15,-1 0 1-15,1 4-1 0,-3 2 0 16,3 1 0-16,-5 2 0 16,4-1 1-16,1-1-2 15,4-2 2-15,8-3-1 16,2-1 0-16,8-2 0 15,4-1 0-15,9-3 0 16,8 3 0-16,2-1 1 16,2 1-1-16,3 2 0 15,0 2 0-15,3-2-1 16,1 4 1-16,1-4 0 15,0 1 0-15,1-1 0 16,5-1-1-16,-3 0 1 16,2-2 0-16,2 5 1 15,-1-2-1-15,0 2 0 16,-5 0 0-16,-1 2 0 0,-1 0 0 15,0 0-1-15,-2-3 2 16,5 0-1-16,0-3 0 16,3-2 1-16,1-2-1 15,2 0 1-15,4-1 0 16,1-1 0-16,3 0 0 15,-3-1 0-15,-2 3-1 16,-1 0 1-16,-2 1 0 16,0 1-1-16,-1 1 1 15,-3 0-1-15,-1 0 1 16,0 1 0-16,1-1-1 15,-2-1 1-15,3 0 0 16,0-2 0-16,2-2 0 16,-2 0 0-16,-3 0 0 0,-2-2 0 15,-8 2 0-15,-5 0 0 16,-11 4-1-16,-9-2 0 15,-12 4 1-15,-10 0-1 16,-7 2 0-16,-9 2 0 16,-12-2-1-16,12 3 1 15,-12-3 0-15,0 0 0 16,3 10 0-16,-3-10 0 15,0 0-1-15,14 14-2 16,-14-14-3-16,21 5-21 16,-21-5-7-16,16-5 0 15,-16 5-3-15</inkml:trace>
  <inkml:trace contextRef="#ctx0" brushRef="#br2" timeOffset="14698.8408">969 2533 44 0,'0'0'26'15,"0"0"0"-15,0 0 0 16,0 0-21-16,0 0-5 16,0 0 1-16,0 0 1 15,0 0 2-15,-7 70 1 16,7-70-1-16,-26 92 2 15,10-40-3-15,0 5 2 16,1 1-1-16,-1 2 1 16,0-5-3-16,1 3 2 15,3-9-1-15,0-1 0 16,12-48 0-16,-16 65 0 0,16-65 0 15,0 0-1-15,0 0 2 16,0 0-3-16,0 0 2 16,0 0-1-16,28-80 2 15,-28 80-2-15,27-99 1 16,-11 43-2-16,1-4 1 15,1-1 0-15,5-2 0 16,-2 3-2-16,5-1 1 16,-1 3-1-16,3 6 1 15,1 4 0-15,-29 48-1 16,63-76 1-16,-63 76 0 15,65-50 0-15,-46 57-2 16,49-6 1-16,-6 29-2 0,-5 24 2 16,-12 23-1-1,-16 25 0-15,-21-45 1 0,-4 6 1 16,-4 4 0-16,-1 4-1 15,-3-6-3-15,0 1-1 16,-4-5-25-16,4-5-5 16,-2-4-2-16,6-52-2 15</inkml:trace>
  <inkml:trace contextRef="#ctx0" brushRef="#br2" timeOffset="14903.8525">1179 3062 102 0,'0'0'36'16,"-61"-70"2"-16,61 70-4 0,-45-50-31 16,45 50-2-16,0 0-4 15,-14-58-2-15,45 48-17 16,46-15-14-16,34 13-1 15,16-7-1-15,-78 16 2 16</inkml:trace>
  <inkml:trace contextRef="#ctx0" brushRef="#br2" timeOffset="15631.8941">2853 2867 95 0,'7'-14'36'16,"-7"14"1"-16,0 0 0 16,0 29-36-16,-5 3 0 15,-3 10 0-15,1 7 0 16,-3 11-2-16,0 5 1 15,2 5-5-15,-2-18-9 16,11 7-21-16,-1-19-1 16,8-12 0-16,2-26-1 15</inkml:trace>
  <inkml:trace contextRef="#ctx0" brushRef="#br2" timeOffset="16089.9203">2932 2422 90 0,'-18'3'36'0,"1"9"-1"16,10 13 1-16,5-2-36 16,11 6-1-16,9 1 0 15,10-1-1-15,8 2 0 16,4-4 0-16,2 1 1 15,1-7 0-15,-4 3 1 16,-8 3 1-16,-7-1 1 0,-10 5 1 16,-12 5 0-16,-7 8 1 15,-11 0-2-15,0 5 2 16,-6-1-1-16,1-1-1 15,2-7-1-15,6-2 0 16,3-12 0-16,10-11 1 16,9-15 0-16,9-13-1 15,10-16 1-15,4-9 0 16,7-12-1-16,2-1 0 15,1-8 0-15,-1 3-2 16,-5 6 1-16,-7 12-1 16,-5 10 0-16,-8 11 0 15,-2 14 0-15,-6 13 0 16,-2 13-1-16,-1 9-2 0,6 15-5 15,-7-5-25-15,18 12-3 16,-2-13 0-16,16 6-1 16</inkml:trace>
  <inkml:trace contextRef="#ctx0" brushRef="#br2" timeOffset="16516.9448">3957 2883 89 0,'-23'-17'38'0,"-11"-2"0"15,5 20-1-15,-13 5-31 16,8 17 0-16,-6 6-2 0,4 14-2 16,4 3 0-16,1 2 0 15,10 1-1-15,10-9 1 16,15-11-1-16,14-19 1 15,14-17 0-15,15-15-1 16,6-24 1-16,10-11-2 16,4-22 0-16,2-9-1 15,-5-12 1-15,-3 0-1 16,-6 2 1-16,-10 3-1 15,-7 12 1-15,-11 18 1 16,-11 16 0-16,-11 23-2 16,-5 26 1-16,-20 26 0 15,-4 23 0-15,-4 17 0 16,-1 19 0-16,4 5 0 0,0 5-1 15,10 1 1-15,11-4-1 16,8-16-1-16,17-9-4 16,5-22-3-16,23-3-28 15,-7-27-1-15,13-7-1 16,-6-22 0-16</inkml:trace>
  <inkml:trace contextRef="#ctx0" brushRef="#br2" timeOffset="16705.9556">4551 2732 88 0,'-11'-14'36'0,"-7"6"2"15,3 23 2-15,-6 6-33 16,6 21-2-16,2 7-3 16,1 10 1-16,4 6-3 15,2-1 1-15,7-3-2 0,6-9-2 16,9-7-4-16,-2-26-26 15,14-7-6-15,0-28 1 16,10-9-1-16</inkml:trace>
  <inkml:trace contextRef="#ctx0" brushRef="#br2" timeOffset="16840.9633">4679 2348 87 0,'-22'-62'40'16,"-8"10"-3"-16,4 29 0 15,4 16-48-15,-1 8-24 16,16 12-1-16,5 1-3 0,14 12 1 15</inkml:trace>
  <inkml:trace contextRef="#ctx0" brushRef="#br2" timeOffset="17215.9847">5240 2679 85 0,'-19'-29'38'0,"2"8"1"15,-9-1-2-15,-3 20-32 16,-8 9 0-16,-3 14-1 16,-7 11-1-16,-2 15 0 15,1 6-1-15,5 6 0 16,6 0 0-16,11-1 0 15,12-4-2-15,17-9 0 16,18-5-2-16,15-15-3 16,20 7-11-16,4-26-23 15,16 1 0-15,3-17 0 16,18-4-2-16</inkml:trace>
  <inkml:trace contextRef="#ctx0" brushRef="#br2" timeOffset="17613.0074">5774 2754 62 0,'-20'2'41'0,"-11"-2"-3"16,2 14 4-16,-14-3-16 16,3 15-20-16,-5 5-1 15,2 8-1-15,-5 5-1 16,6 4 0-16,3 2-2 15,9 0 0-15,10-6-1 16,11-8 0-16,15-10 0 16,13-13 0-16,10-13 0 15,12-15 1-15,6-11-1 16,4-18 1-16,2-9-1 0,-1-7 0 15,-6-6 0-15,-4 3 0 16,-11 1 0-16,-4 7 0 16,-10 9 0-16,-5 18-1 15,-8 13 1-15,-4 15 1 16,-6 26-1-16,-4 13 2 15,-5 13-3-15,3 8 1 16,3 7-1-16,4 1-1 16,10 0-4-16,4-19-5 15,23 0-27-15,2-29-2 16,21-6 1-16,2-27-1 15</inkml:trace>
  <inkml:trace contextRef="#ctx0" brushRef="#br2" timeOffset="17840.0204">6457 2091 112 0,'-47'47'39'15,"1"35"-2"-15,-9 5-8 16,10 18-26-16,2 10-2 15,11 3 0-15,7-4-2 16,8-3-1-16,15-2-5 16,-4-24-28-16,19-6-4 15,-3-28 0-15,11-9-1 16</inkml:trace>
  <inkml:trace contextRef="#ctx0" brushRef="#br2" timeOffset="18644.0664">6062 2634 101 0,'-15'26'39'16,"1"-7"0"-16,23 15-6 15,12-19-31-15,17 0 1 16,12-8-1-16,14-2-1 15,11-10 1-15,8-2-1 16,3-4 0-16,-3-4 0 16,-9-2-1-16,-9 3 1 15,-13 0 0-15,-14 1-1 16,-19 7 0-16,-19 6 0 0,-11 8 1 15,-16 9 1-15,-12 8-1 16,-3 11 1-16,-3 6-2 16,-1 5 2-16,5 4-1 15,7 1 0-15,10-3-1 16,12 0 0-16,10-7 0 15,11-12 0-15,15-6 0 16,11-8 0-16,11-11-1 16,6-11 0-16,4-11 0 15,0-11 0-15,-1-7-1 16,-5-7 2-16,-9-5-1 15,-11-2-1-15,-11-2 1 16,-11 4 0-16,-8 4 1 0,-9 8 0 16,-9 9 0-16,-2 8-2 15,-4 7 3-15,2 8-1 16,2 8 1-16,7 3-1 15,6 4 1-15,13-1-1 16,10-3 1-16,10-1 0 16,12-2 0-16,6-2 0 15,2 0-1-15,2 1 1 16,-2 0 0-16,-6 3 0 15,-8 5 0-15,-5 5 1 16,-12 7-3-16,-10 6 2 16,-7 5-1-16,-7 4 1 15,-7 0-2-15,-2 4 1 16,-2-5-1-16,0-2 0 15,4-9 1-15,3-6 0 0,7-9 1 16,6-12-1-16,0 0 2 16,3-23-1-16,1 0 1 15,7-7-1-15,0-11 1 16,3 2 0-16,3-2 0 15,2 0-1-15,3 4 0 16,1 4-1-16,4 4 1 16,3 5-2-16,4 6 0 15,2 0-5-15,11 15-18 16,-11-19-15-16,10 8-3 15,-4-17 0-15,10 5-2 16</inkml:trace>
  <inkml:trace contextRef="#ctx0" brushRef="#br2" timeOffset="21995.2581">8236 2706 64 0,'2'-13'35'16,"-2"13"1"-16,6-22-1 16,4 21-22-16,-16-12-3 15,6 13-3-15,0 0-3 16,0 25 0-16,-5-1-2 15,1 9 0-15,0 6-2 16,0 4 1-16,3 5-1 16,-1-1-1-16,2-2-2 15,0-6-3-15,7 9-5 0,-11-15-24 16,11 5 0-16,-11-14-1 15,11 1-1-15</inkml:trace>
  <inkml:trace contextRef="#ctx0" brushRef="#br2" timeOffset="22179.2686">8341 2171 57 0,'-23'-3'31'16,"4"9"-3"-16,2 10-3 15,14 7-41-15,7 2-10 16,11-3-2-16,11 2-1 16,11-2-1-16</inkml:trace>
  <inkml:trace contextRef="#ctx0" brushRef="#br2" timeOffset="22521.2882">8818 2515 69 0,'-24'23'34'16,"2"9"-1"-16,-7-9-8 16,8 17-18-16,-4-9 0 15,8 10-1-15,5-7-1 16,9-1-1-16,10-7-1 15,9-5-1-15,11-9-1 0,9-4 1 16,3-3-2-16,1-3 0 16,-4 0 1-16,-5 6-1 15,-12 6 1-15,-9 6 0 16,-14 5 0-16,-11 10 0 15,-8-1 0-15,-7 7 1 16,-2-4-2-16,0-7-1 16,6-2-4-16,1-15-23 15,17-1-9-15,8-12 1 16,12-15-2-16</inkml:trace>
  <inkml:trace contextRef="#ctx0" brushRef="#br2" timeOffset="23167.3251">10191 2645 76 0,'0'-25'37'16,"-11"-6"-2"-16,-1 9 0 16,-8-5-29-16,-3 12-2 15,-5 5 0-15,-1 12-1 16,-7 11 0-16,-1 10-1 15,0 11 0-15,1 5 1 16,2 3-1-16,5 3 1 16,6-2-1-16,11 0 1 15,11-6-2-15,11-7 1 0,12-12-1 16,11-4 0-16,7-12 0 15,7-10 0-15,2-9-1 16,-1-13 0-16,1-6 0 16,-8-4 0-16,-5-1 0 15,-8 1-1-15,-8 7 2 16,-7 5-2-16,-9 8 2 15,-4 20-1-15,0 0 1 16,-9 19-1-16,1 11 0 16,-1 4 2-16,3 7-4 15,2 4 0-15,10 10-8 16,-4-22-21-16,23 4-9 15,3-21 2-15,14 1-5 16</inkml:trace>
  <inkml:trace contextRef="#ctx0" brushRef="#br2" timeOffset="23706.356">11483 2516 86 0,'2'-11'38'0,"-9"-11"-1"16,7 22 2-16,-18-16-36 16,-1 19 0-16,-7 10 0 15,-6 13 0-15,-4 9-2 0,-3 9 2 16,-1 3-2-16,6 5 2 15,6-3-2-15,10 0 2 16,15-9-3-16,14-10 1 16,19-14-3-16,10-12-2 15,22-5-7-15,4-25-29 16,19-1 3-16,-1-28-3 15,6-3 0-15</inkml:trace>
  <inkml:trace contextRef="#ctx0" brushRef="#br2" timeOffset="24119.3789">12022 1921 78 0,'-18'-3'39'0,"-9"7"-1"16,5 23 1-16,-14 13-27 15,4 14-9-15,-3 11 3 16,4 21-4-16,-9 10 0 15,4 10 1-15,0-1-2 16,2 4 1-16,6-11-1 16,5-8 1-16,6-17-1 15,7-21 1-15,10-17-1 16,11-20 0-16,7-20 0 15,8-18 0-15,6-11-1 16,3-9-1-16,3-11 2 16,-1-4-2-16,-1-3 2 15,-6 4-2-15,-5 12 1 0,-6 11-1 16,-8 13 2-1,-11 21-1-15,9 8 0 0,-10 20 1 16,-6 16-1-16,2 8 1 16,0 10-1-16,3 0 0 15,4 1-3-15,2-8 0 16,13-3-7-16,-3-24-19 15,20 2-10-15,-2-25-1 16,13-5-1-16,-1-25 1 16</inkml:trace>
  <inkml:trace contextRef="#ctx0" brushRef="#br2" timeOffset="24518.4024">12283 2660 82 0,'-30'31'38'16,"12"9"2"-16,0-12-2 15,15 0-28-15,7-6-6 16,16-2 1-16,7-13-1 16,8-5-2-16,9-10-1 15,4-8-1-15,-1-9 1 16,3-7-1-16,-8-6 0 15,-4-5 0-15,-9-5 0 16,-9 4 0-16,-11 2 1 16,-8 7 0-16,-8 7 0 15,-11 13 0-15,-9 16-1 16,-6 14 1-16,-10 18 0 15,-5 6 1-15,-1 13-1 0,-1 2 1 16,5 5-1-16,10-3 1 16,10 0-2-16,17-10 1 15,17-9-3-15,17-11-2 16,19-2-3-16,7-25-15 16,26 7-18-16,-5-28 2 15,14 5-1-15,-8-19-1 16</inkml:trace>
  <inkml:trace contextRef="#ctx0" brushRef="#br2" timeOffset="25052.433">13011 2619 94 0,'-9'1'37'16,"-12"-1"0"-16,5 16 3 15,-7 1-37-15,3 11 1 0,-2 0 0 16,0 12-1-16,-3-1 0 16,4 2-1-16,2-4 0 15,3-4 0-15,4-6-1 16,3-6 0-16,5-8-1 15,4-13 0-15,12-11 0 16,1-11 0-16,3-8-1 16,6-5 0-16,0-6 1 15,4-6-1-15,-1-2 0 16,-1 4 0-16,-4 7 1 15,-4 7-1-15,-1 5 1 16,-5 13 1-16,-10 13-1 16,12-2 0-16,-8 14 1 15,1 6-1-15,2 2 0 16,4 1 1-16,5 1-1 0,2-5 0 15,6-6 0-15,5-5 0 16,2-5 0-16,2-5 1 16,-1-7-1-16,2-5 1 15,-3-3-1-15,-1-2 0 16,-5 0 1-16,-2 2-1 15,-6 1 0-15,-5 7 0 16,-12 11 0-16,11 1 1 16,-15 14-1-16,-5 10 1 15,-3 7 0-15,-2 9 0 16,-1 4-1-16,0 4 0 15,4 4-2-15,3-9-1 16,11 0-4-16,0-19-17 16,24 10-10-16,-5-26-4 0,20-1-2 15,-2-26 0-15</inkml:trace>
  <inkml:trace contextRef="#ctx0" brushRef="#br2" timeOffset="25248.4442">13824 2546 93 0,'0'0'39'0,"-20"21"1"15,5 14 1-15,-9 1-35 16,1 11-1-16,-2 3-1 16,5 0-1-16,5-1-3 15,5-5-1-15,9-5-3 16,1-17-16-16,20 6-19 0,-5-21 0 15,15-4-2-15,-1-21 0 16</inkml:trace>
  <inkml:trace contextRef="#ctx0" brushRef="#br2" timeOffset="25398.4527">13879 2229 101 0,'-14'-26'38'15,"0"8"-2"-15,14 18-9 16,-4 12-53-16,4-12-11 15,21 19-1-15,0-4-1 16</inkml:trace>
  <inkml:trace contextRef="#ctx0" brushRef="#br2" timeOffset="25683.469">14438 2500 94 0,'-25'-13'40'16,"3"12"1"-16,-14-9-1 15,3 16-34-15,-11 2-1 16,-1 14-2-16,-4 4 0 16,2 10 0-16,5 5-1 15,6 4 0-15,12 0-1 16,12 1 1-16,13-9-2 15,19-2 1-15,15-6-3 0,10-10-1 16,18 2-8-16,-2-26-17 16,25 9-13-16,-7-21 0 15,16 7-2-15,-12-15 3 16</inkml:trace>
  <inkml:trace contextRef="#ctx0" brushRef="#br2" timeOffset="26090.4923">15017 2679 79 0,'-14'-23'40'0,"2"16"0"15,-12-11 0-15,3 15-23 16,-11-4-11-16,-5 12-2 16,-7 2 0-16,-4 9 0 15,-2 3-1-15,1 8 0 16,-1 2-1-16,7 5 1 0,6 3-1 15,13-4 0-15,12-5-1 16,12-2 0-16,13-8-1 16,13-5 0-16,13-11 1 15,11-11-1-15,7-8 0 16,2-8-1-16,2-7 1 15,-5 0-2-15,-6-4 2 16,-10 5-2-16,-11 4 2 16,-12 10-2-16,-17 17 1 15,0 0 3-15,-14 8-1 16,-4 18 0-16,-2 2-1 15,-2 10 2-15,6 3-3 16,5-2 0-16,10 0-3 16,7-11-5-16,21 7-12 0,-5-31-8 15,25 15-6-15,-8-32-5 16,18 0-3-16,-5-18 3 15</inkml:trace>
  <inkml:trace contextRef="#ctx0" brushRef="#br2" timeOffset="26306.5047">15605 2114 109 0,'-27'29'42'0,"7"19"0"15,-12 7-3-15,3 19-35 16,2 6-2-16,1 5 1 0,3 6-2 15,-1-1 0 1,8-1-4-16,-2-15-7 0,14 5-11 16,-12-33-11-16,14-1-11 15,1-20 0-15,12-13-1 16</inkml:trace>
  <inkml:trace contextRef="#ctx0" brushRef="#br2" timeOffset="26967.5425">16432 2030 68 0,'7'-11'37'0,"-7"11"-2"0,-4 27 0 15,-7 13-32-15,-6 21 0 16,-9 16-1-16,3 18-1 16,-6 8 2-16,1 8-2 15,-1-1 0-15,2-4-1 16,5-1-5-16,-1-20-27 15,12-7-2-15,1-24 1 16,6-12-4-16</inkml:trace>
  <inkml:trace contextRef="#ctx0" brushRef="#br2" timeOffset="27176.5544">16187 2569 86 0,'-17'-8'38'16,"10"19"1"-16,-3-5-1 15,14 12-35-15,6-7-1 16,13-2-2-16,13-2-2 16,11-11-1-16,15 0-5 15,3-23-24-15,20 1-5 16,-2-15-1-16,9-1 0 15</inkml:trace>
  <inkml:trace contextRef="#ctx0" brushRef="#br2" timeOffset="27576.5773">17097 1824 88 0,'-31'34'39'16,"-9"8"-1"-16,5 21 2 15,-9 6-36-15,5 9-3 16,0 11 1-16,4 10 0 15,-4 3 0-15,3 7 0 16,1-4 0-16,6-7-1 16,4-9 1-16,8-16-1 15,5-17 1-15,8-17-1 16,8-13 0-16,8-22-2 15,6-16 2-15,8-11 0 16,0-11-2-16,3-6 0 16,0-9 1-16,0-3-1 0,-2 2 0 15,0 2 0-15,-6 16-1 16,-3 4 0-16,-5 17 1 15,-2 12 1-15,-5 16 0 16,0 10 0-16,-1 14-1 16,-2 3-2-16,11 9-3 15,-5-12-8-15,23 12-19 16,-7-18-3-16,18 0-3 15,0-18-1-15</inkml:trace>
  <inkml:trace contextRef="#ctx0" brushRef="#br2" timeOffset="27973.6">17495 2710 83 0,'-22'-20'38'0,"1"18"-2"16,-11-1 1-16,-2 16-29 15,-6 7-1-15,3 11 0 16,-5 5-2-16,4 1-1 15,5 2-1-15,7-4 1 16,6-4-1-16,13-4-2 16,9-7 0-16,13-11-1 15,10-8 1-15,7-8 0 16,7-10-1-16,2-5 2 15,1-8-2-15,-3-3 1 16,0-4-2-16,-8 0-1 16,-7 5 1-16,-6 4 0 15,-8 10 0-15,-5 6 1 16,-5 12-1-16,0 0 1 0,-18 32 1 15,6-1 0-15,0 4 0 16,0 1-1-16,9 3-1 16,2-6-2-16,13-4-2 15,9-16-3-15,20-1-15 16,-4-34-8-16,22 3-8 15,-2-25-2-15,13 1 1 16</inkml:trace>
  <inkml:trace contextRef="#ctx0" brushRef="#br2" timeOffset="28175.6114">18164 1948 94 0,'-23'25'40'0,"-17"14"0"0,-2 35-2 15,-12 21-36-15,7 4-1 16,7 5 1-16,4 5 0 15,7-3-2-15,5-10-2 16,10-4-3-16,5-26-10 16,17-7-24-16,-5-25 2 15,6-7-4-15,-9-27 2 16</inkml:trace>
  <inkml:trace contextRef="#ctx0" brushRef="#br2" timeOffset="28358.6221">17789 2583 99 0,'-18'-35'41'0,"10"22"1"0,0-5-2 15,8 18-35-15,21-4-2 16,12 5-3-16,11-1-2 16,9-5-4-16,21 16-16 15,-3-21-19-15,17 6 0 16,-1-14-3-16,8 4 2 15</inkml:trace>
  <inkml:trace contextRef="#ctx0" brushRef="#br2" timeOffset="28958.6564">19034 2730 70 0,'7'-17'37'0,"-7"-9"1"15,4 11 0-15,-9-7-25 16,2 10-6-16,-9-1-2 15,-3 8-2-15,-5 7 0 16,-6 9 0-16,-3 7 0 16,-3 5 0-16,-1 5-1 15,3 5 0-15,3 4 0 16,5 4 0-16,8-1-1 0,10-1-2 15,9-1 0-15,9-7-2 16,17-1-2-16,9-22-4 16,26 0-21-16,-1-30-9 15,21-7-1-15,-3-26-1 16</inkml:trace>
  <inkml:trace contextRef="#ctx0" brushRef="#br2" timeOffset="29379.6805">19754 1854 92 0,'-21'-10'39'16,"-10"11"1"-16,0 24 0 0,-8 9-32 16,3 18-3-16,5 7-1 15,3 17-2-15,1 11 1 16,0 10-2-16,0 6 0 15,3 5 0-15,0-3 0 16,4-8-1-16,1-11 0 16,4-13 1-16,4-16 0 15,5-18 0-15,10-16-1 16,8-18 0-16,9-18 0 15,4-8 1-15,4-12 0 16,2-5-2-16,0-6 1 16,1-1 0-16,-3 1 0 15,-8 7-1-15,-4 12 1 16,-6 10-1-16,-11 15 0 15,0 0 3-15,0 23-2 16,-7 8 1-16,3 8-2 0,0 3 0 16,8 3-2-16,4-5-2 15,19 10-13-15,-1-29-12 16,22 9-10-16,-3-22 2 15,19 1-2-15,-4-21 2 16</inkml:trace>
  <inkml:trace contextRef="#ctx0" brushRef="#br2" timeOffset="29777.7032">20178 2623 102 0,'-35'-5'38'0,"8"15"3"0,-14-1-4 15,1 15-31 1,-1 3-1-16,4 10 0 0,1 2-3 15,2-1 1-15,8-1-1 16,8-1 0-16,9-4 0 16,8-5-2-16,11-9 0 15,7-8 1-15,9-6-1 16,7-9 0-16,3-10 0 15,3-5 1-15,1-9-1 16,-2-6 1-16,-4-4-2 16,-3 0 0-16,-6-2 1 15,-6 6-1-15,-6 6 1 16,-4 8-2-16,-6 6 2 15,-3 15-2-15,-12 1 2 16,2 14 2-16,-2 7-2 0,-1 10 0 16,3 5-1-16,2-1-1 15,6 3-2-15,6-9-3 16,18 8-17-16,-6-24-7 15,22 8-9-15,-2-23 1 16,14 0-2-16</inkml:trace>
  <inkml:trace contextRef="#ctx0" brushRef="#br2" timeOffset="30145.7243">20635 2651 98 0,'-21'10'38'0,"3"17"3"16,-11-2-3-16,9 8-32 0,-8 4-1 15,5 1-1-15,0-3 0 16,6-1-2-16,3-8 0 16,9-4-1-16,6-7 0 15,9-11 0-15,6-11 0 16,5-6 0-16,6-9-1 15,0-7 1-15,2-4 0 16,0-4-2-16,1-2 1 16,-4 3 0-16,-4 4-1 15,-3 3 1-15,-4 9-1 16,-2 9 0-16,-3 7 1 15,-10 4 1-15,13 16-2 16,-9 4 1-16,5 8-3 16,0 3-1-16,11 12-5 15,-8-16-16-15,21 18-9 0,-7-18-5 16,14 5-1-16,-2-14 0 15</inkml:trace>
  <inkml:trace contextRef="#ctx0" brushRef="#br2" timeOffset="30641.7526">21238 2739 98 0,'-12'-26'37'0,"3"18"2"16,-14-3-4-16,5 17-26 15,-14-2-2-15,3 17-1 16,-3-3-2-16,-1 10 0 15,3 1-1-15,7 1-1 16,4-3 0-16,10 0-1 0,8-5 0 16,11-9-1-16,6-2 1 15,8-11-1-15,7-8 0 16,3-3 0-16,4-10 0 15,0-3-1-15,2-4 0 16,-2-3 0-16,0 2-1 16,-6 4 2-16,-6 7-2 15,-4 3 2-15,-9 15-1 16,-7 13 1-16,-8 12 1 15,-8 11-1-15,-4 14 1 16,-10 8-1-16,0 11 0 16,-4 5 0-16,0 6-1 15,1 0 0-15,-1-3 0 0,-1-6 1 16,1-4-1-16,2-9 2 15,-2-12-1-15,-1-9 0 16,-1-14 0-16,2-14-1 16,4-9-1-16,1-12-1 15,9-6-5-15,-1-27-14 16,24 11-8-16,-6-30-7 15,23-1-3-15,2-13 0 16,15 2 1-16</inkml:trace>
  <inkml:trace contextRef="#ctx0" brushRef="#br2" timeOffset="31039.7754">21549 2701 89 0,'0'0'41'0,"-15"5"-1"15,15-5 0-15,10 9-25 16,9-5-13-16,3 1 1 16,7 1-2-16,3-2 1 15,5 0-1-15,1-4 0 16,0-2 0-16,-5-3 0 15,-4-6-1-15,-4-3 1 16,-7-3-1-16,-8-4 1 16,-6 2-1-16,-5-1 0 15,-7 5 0-15,-7 6 1 16,-5 10-1-16,-9 8 1 0,-5 10 2 15,-3 10-2-15,-5 9 2 16,4 3-2-16,1 4 1 16,8-1-1-16,7-4 0 15,16-2-1-15,16-9-3 16,21-2-3-16,12-24-9 15,28 11-14-15,-2-27-5 16,23 3-7-16,0-21 1 16,11 1-2-16</inkml:trace>
  <inkml:trace contextRef="#ctx0" brushRef="#br2" timeOffset="31332.7922">22378 2535 106 0,'-48'17'41'15,"-13"-2"1"-15,9 17 0 0,-3-12-35 16,18 10-2-16,10-5-1 15,12 2-1-15,21-5-1 16,12 2 1-16,13-5-3 16,9 1 0-16,3 1 0 15,1-4 0-15,-5 0 0 16,-3 1 0-16,-10-1 0 15,-14-1 0-15,-12 5 0 16,-8-2 0-16,-12 5 0 16,-4-1-3-16,-7 3 0 15,-2-6-4-15,4 13-12 16,-11-22-10-16,19 10-7 0,-10-12-5 15,12-1-2-15,-4-13 2 16</inkml:trace>
  <inkml:trace contextRef="#ctx0" brushRef="#br2" timeOffset="39532.2605">1891 2892 65 0,'0'0'31'15,"0"0"0"-15,0 0-2 16,-14 15-24-16,0 9-1 16,-3 1 1-16,-4 11-1 15,-5 1-2-15,4 11 2 0,-5-6-1 16,7 10 1-16,1-13-2 15,4-1 1-15,5-8-2 16,6-7 2-16,4-23-1 16,9 9 0-16,8-27 0 15,1-11-1-15,7-11 1 16,3-10 0-16,2-8 1 15,2-2-3-15,0-4 2 16,-3 3-2-16,-4 1 1 16,-2 6-1-16,-3 4 1 15,-2 11-1-15,-2 3 1 16,-1 11-1-16,0 5 0 15,3 9 0-15,0 10-1 16,-2 7 1-16,-1 12-1 16,1 6 1-16,-4 11 0 0,-1 2 0 15,-3 13 0-15,-4 5 2 16,-2-1-2-16,-2 4 2 15,0-4-1-15,-2-2-1 16,1-5 0-16,0-3 1 16,1-12-2-16,-1-2 1 15,3-7-2-15,-2-6-1 16,4 2-4-16,-4-19-7 15,0 0-23-15,0 0 1 16,16-5-2-16,-10-16 1 16</inkml:trace>
  <inkml:trace contextRef="#ctx0" brushRef="#br2" timeOffset="40942.3418">931 4405 80 0,'0'0'37'0,"0"0"-1"16,0 0 1-16,0 0-29 16,0 0-4-16,0 0-2 15,0 0 0-15,0 0 0 0,0 0 1 16,-62-23-2-16,62 23 1 15,0 0-1-15,-60 47 0 16,60-47-1-16,-39 53 1 16,39-53-1-16,-29 67 0 15,29-67-1-15,-13 74-1 16,13-74-2-16,8 71-3 15,-8-71-11-15,31 49-18 16,-31-49 0-16,75 23 0 16,18-35-1-16</inkml:trace>
  <inkml:trace contextRef="#ctx0" brushRef="#br2" timeOffset="41288.3615">1672 4336 81 0,'-19'1'36'15,"-13"2"-2"-15,-1 15 2 16,33-18-28-16,-46 22-2 15,46-22 0-15,-49 43-2 16,49-43 0-16,-48 54-1 16,48-54 1-16,-39 63-2 15,21-23-2-15,10 20-1 16,14-12 0-16,14-10 1 15,17-13 0-15,13-20-1 16,5-26 1-16,3-15 0 16,-15-11 1-16,-7-2 0 15,-9 1 0-15,-11 2 0 0,-13 3-1 16,-5 6 0-16,-9 12-2 15,-8 5 1-15,-5 9-2 16,-4 6 0-16,6 9-5 16,-6-6-21-16,15 14-8 15,3-12 0-15,10 0 0 16</inkml:trace>
  <inkml:trace contextRef="#ctx0" brushRef="#br2" timeOffset="41546.3764">2194 3713 93 0,'-3'-23'37'0,"-6"-3"1"0,9 26-3 15,-17-14-31-15,9 26-1 16,-8 14 2-16,2 18-1 15,-4 14-1-15,0 21 0 16,-1 12-1-16,0 14 1 16,0 2-2-16,2 0 0 15,4-3-4-15,3-13-6 16,10-1-27-16,-1-24-3 15,13-10-1-15,-1-22-2 16</inkml:trace>
  <inkml:trace contextRef="#ctx0" brushRef="#br2" timeOffset="42416.426">2570 4447 70 0,'0'0'35'0,"-16"-21"0"15,3 18 0-15,-11-1-27 16,2 10-3-16,-7-2 0 15,4 10-1-15,-7 2-2 16,3 10 0-16,-1 2-1 16,6 8 1-16,3 1-1 15,10 5 0-15,4 1 0 16,10-1 0-16,11-3-1 0,8-8 2 15,6-8-1-15,7-10 0 16,4-13 0-16,1-14 0 16,1-9 1-16,-3-9-1 15,-8-11 1-15,-3-3-1 16,-6-1 0-16,-6-1 0 15,-9 2-1-15,-3 6 1 16,-7 3-1-16,-5 7 0 16,-3 9-2-16,-2 5 1 15,1 9-2-15,1 2-2 16,12 5-6-16,-10 6-25 15,19 6 0-15,2-11-1 16,15 6-2-16</inkml:trace>
  <inkml:trace contextRef="#ctx0" brushRef="#br2" timeOffset="42815.4489">2939 4355 89 0,'-16'7'35'15,"3"12"0"-15,-6-4 0 16,4 11-32-16,-3 4 0 15,7 13 0-15,-5-3 0 16,6 6-1-16,2-1 1 16,4 2-1-16,4-11 0 15,7-6 0-15,5-10 0 16,7-13-1-16,8-37 1 15,7 6-6-15,10-3 0 16,-6-13-1-16,2 3 0 16,-7-10 0-16,-1 5-1 15,-11-2 1-15,-2 37-1 16,-13-16 5-16,-3 5 2 15,-5 8-2-15,2 10 1 16,-14 8 0-16,5 9-1 16,0 8 0-16,2 6 0 15,2 5-2-15,3-1 0 16,11 5-4-16,-2-16-4 15,20 3-23-15,-3-17 0 16,17-1-2-16,-4-17 2 16</inkml:trace>
  <inkml:trace contextRef="#ctx0" brushRef="#br2" timeOffset="48516.7748">3459 4523 73 0,'-8'-22'36'15,"7"11"-2"-15,-3-5 2 16,4 16-32-16,3-22 0 15,-3 22-1-15,3-15 0 16,-3 15 0-16,-2 16-1 16,1 8 0-16,-6 8-1 15,3 12 1-15,-5 6-2 16,0 8 1-16,1 0-1 15,1-2 0-15,1-5 0 0,2-11 1 16,0-10-1-16,7-9 1 16,-3-21 0-16,9-1 0 15,-1-23 1-15,3-7-1 16,-1-11 1-16,0-5 0 15,1-9 0-15,0-4-1 16,-3 2 1-16,2 3-1 16,-4 7 0-16,0 8 1 15,2 4-1-15,6 7 0 16,9 6-1-16,9 5-1 15,13 5-4-15,3-13-20 16,26 14-12-16,2-10-2 16,21 0-1-16,2-13 0 0</inkml:trace>
  <inkml:trace contextRef="#ctx0" brushRef="#br2" timeOffset="56943.257">4760 4427 55 0,'5'-14'36'16,"-5"-4"-2"-16,4 5 1 16,-10-5-16-16,6 18-15 0,-1-19-1 15,1 19 0-15,0 0-1 16,-5 27 0-16,0-3 0 15,2 8 0-15,-5 6 0 16,0 6-1-16,0 3 1 16,1 1-1-16,3-5-1 15,3-2 1-15,3-9 0 16,6-8-1-16,4-11 1 15,9-10 0-15,5-13 0 16,6-10-1-16,3-7 1 16,4-10 0-16,-1-4 0 15,-2 0 0-15,-1 3-1 16,-9 4 1-16,-4 8-1 15,-7 6 0-15,-4 9 0 0,-11 11 0 16,0 0 0-16,6 19 0 16,-10 2 0-16,0 7 0 15,2 3 0-15,-1 4 0 16,3 0 0-16,3 0 0 15,4-7 0-15,4-5 0 16,8-11 0-16,0-7 1 16,4-14-1-16,2-9 1 15,1-12 0-15,0-9 0 16,-3-7 0-16,-4-4 0 15,-5-4-1-15,-2-1 0 16,-4 3-1-16,-4-1-1 16,1 6-3-16,-5-4-3 15,15 15-28-15,-10-9-2 0,11 14 0 16,-1-8-2-16</inkml:trace>
  <inkml:trace contextRef="#ctx0" brushRef="#br2" timeOffset="57368.2813">5715 3752 73 0,'-2'-16'39'16,"2"16"-1"-16,-12-6 0 15,12 6-25-15,-12 17-10 16,6 7 0-16,0 8 0 15,-1 18-1-15,2 10-1 0,-2 10 0 16,-3 11-1-16,2 3 1 16,0 1-1-16,-1-2 0 15,0-6 1-15,4-7-2 16,0-14 2-16,3-10-2 15,5-12 1-15,3-15 1 16,2-12 0-16,8-15 0 16,-2-10 0-16,5-11 0 15,1-7 0-15,-3-2 1 16,3-5-1-16,-4 4 0 15,-5 4 0-15,2 6 0 16,-5 10-1-16,-2 8 1 16,-6 11-1-16,6 10-2 15,-3 12 1-15,1 8-1 0,4 8-2 16,-3 4-1-16,9 8-3 15,-2-9-23-15,13 8-8 16,-3-15 0-16,10 0-1 16</inkml:trace>
  <inkml:trace contextRef="#ctx0" brushRef="#br2" timeOffset="57814.3068">6087 4415 75 0,'-16'11'38'16,"12"6"-1"-16,4-17 1 0,16 9-34 15,1-10 0-15,13 0 0 16,-1-7-1-16,5 0 0 15,-3-5-1-15,-2 4 2 16,-6-8-2-16,-4-1 0 16,-8 0-1-16,-6-1 2 15,-5-2-2-15,-3 0 1 16,-4-1-1-16,-3 1 0 15,-3 2-1-15,-1 6 1 16,-5 7-1-16,-1 10 0 16,-6 9 1-16,-1 13 0 15,-1 6-1-15,0 8 0 16,3 4 1-16,3 5-2 15,9-2 1-15,8-6-1 0,13-4 0 16,12-12-1-16,12-7-1 16,6-12-1-16,18-4-6 15,-2-25-16-15,14 6-12 16,-11-17 0-16,8 4-2 15,-12-12 3-15</inkml:trace>
  <inkml:trace contextRef="#ctx0" brushRef="#br2" timeOffset="58141.3255">6627 4309 90 0,'-11'-18'38'16,"1"25"0"-16,-9-3-1 15,7 14-31-15,-4 4-2 16,4 4-3-16,0 8 2 16,2 2-2-16,1 3 0 15,2-1 0-15,2-5 0 16,3-5-1-16,2-6 1 0,2-6 1 15,-2-16-1-15,18-3 0 16,-4-13 0-16,6-10 0 16,0-8 0-16,3-5 1 15,2-5 0-15,2 0-1 16,-5 3 0-16,1 8 0 15,-8 4 0-15,-1 13 0 16,-5 11-1-16,-9 5 1 16,10 29-1-16,-7 0-1 15,-2 8 0-15,4 3-2 16,5 7-1-16,1-10-7 15,16 10-23-15,-8-20-8 16,18 4 0-16,-1-16 0 16</inkml:trace>
  <inkml:trace contextRef="#ctx0" brushRef="#br2" timeOffset="58599.3517">7736 4347 88 0,'0'0'39'15,"4"-20"-1"-15,-4 20 1 16,0 0-35-16,-2 18-2 15,-4 2 1-15,1 11-2 16,-3 5-1-16,-1 7 0 16,0 5-1-16,0 0-1 0,2 1 0 15,2-11-4-15,11 2-30 16,-3-25-1-16,11-5-1 15,-1-19-1-15</inkml:trace>
  <inkml:trace contextRef="#ctx0" brushRef="#br2" timeOffset="58765.3612">7765 3999 98 0,'-31'-23'38'15,"13"18"1"-15,-2-5-4 16,20 10-36-16,0 0-5 15,0 0-30-15,26-10 0 0,1-1-1 16,18 8-2-16</inkml:trace>
  <inkml:trace contextRef="#ctx0" brushRef="#br2" timeOffset="59027.3762">8247 3762 78 0,'-17'-18'39'0,"17"18"-1"15,-14-12 1-15,14 12-27 16,0 0-7-16,-8 21-1 16,4 7-1-16,2 19 0 15,-3 12-3-15,0 13 1 16,-3 11-1-16,0 7-1 0,-2 3 0 15,1-4-2-15,1-3-1 16,-1-18-5-16,12-3-29 16,-9-25 0-16,13-6-1 15,-7-34 0-15</inkml:trace>
  <inkml:trace contextRef="#ctx0" brushRef="#br2" timeOffset="59206.3864">8110 4291 98 0,'-17'-14'40'0,"-6"-6"2"15,13 17-2-15,-3 1-35 0,13 2-2 16,16-7 0-16,9 0-2 16,12 0-3-16,7-9-6 15,17 8-30-15,-2-12-2 16,13 5 0-16,-5-11-3 15</inkml:trace>
  <inkml:trace contextRef="#ctx0" brushRef="#br2" timeOffset="59615.4098">9275 4226 92 0,'9'-8'40'0,"-9"8"-2"16,-1 12 0-16,-7 10-36 15,-2 10-1-15,-2 11 1 16,-1 9-2-16,-1 6 0 16,1 7 0-16,4-1-1 0,1-2-1 15,8-6-3-15,4-22-8 16,12-1-25-16,0-27 0 15,11-10-1-15,-2-23 1 16</inkml:trace>
  <inkml:trace contextRef="#ctx0" brushRef="#br2" timeOffset="59779.4192">9347 3896 94 0,'-26'-13'38'15,"-2"7"-2"-15,10 15-1 16,5 7-39-16,13-16-16 15,10 26-17-15,9-16 1 0,17 7-2 16,5-7 0-16</inkml:trace>
  <inkml:trace contextRef="#ctx0" brushRef="#br2" timeOffset="60112.4383">9714 4161 92 0,'-18'15'38'0,"-7"-12"-1"16,8 7-1-16,1-5-33 15,5 3-1-15,11-8 0 16,-10 21-1-16,11-7 0 16,5 2 0-16,5-1-1 15,3 3 0-15,5 1 1 16,-3 3-1-16,4-4 1 0,1 2-2 15,-3-2 2-15,-1 2-2 16,-7-1 2-16,-4 3-2 16,-8 1 2-16,-6 0-2 15,-7 0 2-15,-5 3 0 16,-2-5-1-16,-2-3 0 15,4-1-3-15,0-13-5 16,20-4-30-16,-15-6 0 16,23-6-1-16,3-13-1 15</inkml:trace>
  <inkml:trace contextRef="#ctx0" brushRef="#br2" timeOffset="61010.4896">10775 4124 75 0,'0'0'36'15,"8"-15"-1"-15,-8 15 0 16,-5 15-32-16,0 3-1 16,-5 6 0-16,1 11 0 15,-4 6 0-15,2 8-1 16,-5 3 0-16,5 4 0 15,-2 0 0-15,3-7 0 16,1-4 0-16,2-9-2 16,2-7 2-16,3-7 0 15,2-22 0-15,0 0 0 0,9-18 0 16,2-8 0-16,-3-12 1 15,6-5-1-15,1-10 1 16,1-9-1-16,3-5 0 16,2 0 0-16,1-2-1 15,3 3 1-15,3 6-1 16,0 9 1-16,4 6-1 15,4 11-1-15,2 11 1 16,0 9 0-16,2 12 0 16,-4 11 0-16,-2 7-1 15,-1 7 1-15,-7 9 0 16,-9 8-1-16,-10 3 1 15,-7 6-1-15,-8 5 1 0,-11-1-1 16,-9-3 1-16,-5-2-1 16,-7-4 1-16,-3-6-1 15,-1-6 1-15,2-4-1 16,1-10 2-16,5-4-1 15,8-6 0-15,2-4 0 16,7-2 1-16,5-2-1 16,2 1 1-16,3 3-1 15,-1 5 1-15,3 8 0 16,-3 12-1-16,0 11 0 15,-5 11 0-15,2 9 0 16,-7 10 0-16,1 3-1 16,4 1 1-16,-2-6-5 15,10 5-4-15,-5-25-28 16,16-2 1-16,-3-23-3 0,17-9 1 15</inkml:trace>
  <inkml:trace contextRef="#ctx0" brushRef="#br2" timeOffset="61459.5153">11447 4167 88 0,'0'0'36'16,"0"0"2"-16,-8 15-1 16,3 5-32-16,-3 5-2 0,-2 8-1 15,-5 6-1-15,2 2 0 16,0 0 0-16,3-1-1 15,5-2 1-15,5-5-2 16,4-13 2-16,9-6-1 16,10-13 1-16,5-11-1 15,7-7 1-15,8-11-1 16,-1-6 1-16,5-6 1 15,-4-1-2-15,-2 1 2 16,-7 2-2-16,-6 8 2 16,-7 6-2-16,-7 9 2 15,-14 15-2-15,0 0 0 16,1 17 1-16,-9 11-1 15,-1 6 0-15,-1 2-2 0,1 7 1 16,6-4-2-16,9 2-3 16,3-22-7-16,17 3-25 15,-1-23-1-15,19-5-1 16,-2-20 1-16</inkml:trace>
  <inkml:trace contextRef="#ctx0" brushRef="#br2" timeOffset="61671.5273">12355 3642 101 0,'-17'1'38'16,"2"30"0"-16,-12 5-2 0,0 24-33 15,0 11-1 1,3 10 0-16,4 4-2 0,1 2-1 15,7 0-3-15,0-11-3 16,13 3-29-16,-7-23-4 16,7-6 2-16,-3-21-3 15</inkml:trace>
  <inkml:trace contextRef="#ctx0" brushRef="#br2" timeOffset="61868.5387">12110 4059 110 0,'0'0'41'16,"-10"-3"0"-16,15 13-4 0,9-9-36 16,10-2-1-16,14 1-4 15,3-16-24-15,21 12-12 16,4-12 0-16,13 4-1 15,1-10 0-15</inkml:trace>
  <inkml:trace contextRef="#ctx0" brushRef="#br2" timeOffset="62362.567">13214 4135 92 0,'0'0'38'0,"-12"21"-2"16,3 3 2-16,-5 2-36 15,1 5-2-15,0 7 0 16,2 1-1-16,2 4-2 15,0-9-6-15,13 7-28 16,-3-17 0-16,14-3-1 16,1-19 0-16</inkml:trace>
  <inkml:trace contextRef="#ctx0" brushRef="#br2" timeOffset="62851.5949">13263 3900 90 0,'-4'-17'38'15,"0"-3"-1"-15,4 20 1 16,10-13-35-16,4 8-1 16,4 0-1-16,3 5 0 15,0 5 0-15,5 5 0 16,-3 7 0-16,-2 10-1 15,-4 4 0-15,-4 7 1 16,-3 7 0-16,-5 3 0 16,-5 4-1-16,-6 1 1 15,-4-2 0-15,-2-3-1 16,-1-4 1-16,0-6-1 0,2-8 0 15,1-7 0-15,6-8 1 16,4-15-2-16,15-8 2 16,5-12 0-16,7-9 0 15,3-7 1-15,4-8 0 16,3-4 0-16,2-5-1 15,-5 4 1-15,-4 5-1 16,-5 10-1-16,-5 8 1 16,-6 14-1-16,-14 12 0 15,12 16-1-15,-13 14 1 16,-1 6-1-16,0 9-1 15,4 1-1-15,6 5-4 16,-1-22-20-16,21 10-13 0,-1-24 0 16,18-4 0-16,3-21 0 15</inkml:trace>
  <inkml:trace contextRef="#ctx0" brushRef="#br2" timeOffset="63083.6082">14430 3446 85 0,'-19'2'38'16,"-12"12"0"-16,2 30 1 16,-10 9-31-16,7 16-4 15,1 10-1-15,6 8-1 16,5 0 0-16,6 3-2 0,10-5-2 15,3-7 0-15,7-3-3 16,-3-22-18-16,10 4-16 16,-7-23 0-16,4-4 0 15,-7-20 0-15</inkml:trace>
  <inkml:trace contextRef="#ctx0" brushRef="#br2" timeOffset="63579.6366">14095 3935 89 0,'-21'-19'37'16,"11"18"1"-16,1-1 0 16,9 2-34-16,21 8-1 0,6 1 0 15,6-1-1-15,9 1 0 16,5-3 0-16,4 0-1 15,0-2 1-15,-4 0-1 16,-7-2 0-16,-5 0 0 16,-8-2 0-16,-7 4-1 15,-6-2 1-15,-14-2-1 16,5 13 0-16,-10-2 1 15,-6 7 0-15,-2 6-1 16,-4 6 1-16,2 3-1 16,-1 7 1-16,2-1-1 15,3 1 1-15,8-2 0 16,8-3-1-16,9-9 0 15,8-5 1-15,8-9-1 16,5-10 1-16,3-8-1 0,4-10 1 16,-3-8 0-16,-5-9 0 15,-6-3 0-15,-8-8-1 16,-9 0 1-16,-8-3 0 15,-9 5-2 1,-6 4 1-16,-10 12-1 0,-5 14-1 16,-6 11-1-16,0 19-4 15,-9-3-19-15,10 25-14 16,-2-10-1-16,13 11-1 15,8-12 0-15</inkml:trace>
  <inkml:trace contextRef="#ctx0" brushRef="#br2" timeOffset="67521.8621">15704 4159 42 0,'0'0'32'15,"4"-19"2"-15,-4 8-1 16,-9-9-12-16,9 20-11 15,-14-28-2-15,7 18-2 16,-7-3-1-16,0 11-1 16,-6 4 0-16,0 11-1 15,-7 5-1-15,1 12 1 16,-4 3-2-16,1 10 1 0,2-2-1 15,6-1 0-15,9-6 1 16,12-5-1-16,13-15 1 16,13-12 0-16,14-14 0 15,12-17-1-15,7-14 0 16,6-9 0-16,-3-9 0 15,2-6 0-15,-8-1 0 16,-6 0-1-16,-12 5 0 16,-7 4 1-16,-14 11-1 15,-6 5 0-15,-10 13 1 16,-9 10-1-16,-4 15 0 15,-4 15 0-15,-4 14 0 16,-1 20 1-16,-1 10-1 16,3 14 0-16,3 7 0 15,3 6 0-15,6 0-2 0,3-5 0 16,9-4-2-16,4-12-3 15,9-3-3-15,-2-25-17 16,15 3-12-16,-4-23 0 16,8-3 0-16,-3-21 3 15</inkml:trace>
  <inkml:trace contextRef="#ctx0" brushRef="#br2" timeOffset="67724.8737">16268 4091 88 0,'0'0'36'16,"-14"18"-1"-16,8 13-4 0,-6-1-26 15,0 12-1 1,0 1-1-16,4 3 0 0,0-1-2 16,5-7-2-16,5-2-1 15,2-15-2-15,13 0-6 16,-6-24-27-16,13-4 1 15,0-19-1-15,4-2 2 16</inkml:trace>
  <inkml:trace contextRef="#ctx0" brushRef="#br2" timeOffset="67867.8819">16360 3968 78 0,'-15'-46'38'0,"-9"-1"-2"16,9 17 1-16,-8-4-28 16,15 18-3-16,4 2-5 15,8-2-13-15,16 18-25 0,7-5 1 16,13 11-3-16,3-3 1 15</inkml:trace>
  <inkml:trace contextRef="#ctx0" brushRef="#br2" timeOffset="68196.9007">17190 3636 86 0,'-14'-27'38'15,"-7"-3"-1"-15,4 13 2 16,-7-3-36-16,-1 14 1 0,-2 3 0 16,-2 15-1-16,-3 11 1 15,-3 11-2-15,-2 13 1 16,0 13-2-16,-1 9 1 15,3 9-1-15,0 4-1 16,6 2 0-16,5 0 0 16,9-6-1-16,5-7-1 15,8-12-2-15,9-8-2 16,-1-21-8-16,14-2-25 15,-8-19 0-15,7-5-1 16,-8-17 2-16</inkml:trace>
  <inkml:trace contextRef="#ctx0" brushRef="#br2" timeOffset="68377.9103">16680 4163 99 0,'-24'-17'39'0,"10"12"1"16,0-3-4-16,14 8-32 15,11 1-1-15,14 0-2 16,11-3-2-16,13-4-2 15,12 0-4-15,5-16-10 16,17 10-22-16,-4-15 0 16,9 4-1-16,-10-13 1 15</inkml:trace>
  <inkml:trace contextRef="#ctx0" brushRef="#br2" timeOffset="68648.9264">17633 3551 89 0,'-12'-25'38'16,"-2"16"0"-16,-9 1 0 15,0 17-33-15,-7 2-1 16,-2 12-1-16,-9 6 1 16,-1 11-1-16,-7 7 0 15,5 13-1-15,-1 7 1 16,4 5-1-16,5 4-1 15,9 1 0-15,7-1-1 16,10-5-2-16,10-5 1 16,7-12-3-16,8-7-1 15,0-19-4-15,16 5-23 16,-16-25-9-16,9-1 1 15,-13-18-1-15</inkml:trace>
  <inkml:trace contextRef="#ctx0" brushRef="#br2" timeOffset="68846.9377">17076 4099 102 0,'-18'-18'40'0,"18"18"1"16,-15-15-1-16,27 9-37 15,0-2-1-15,11 4-1 16,6-1-1-16,8 3-1 15,6 2-3-15,4-6-5 16,12 16-24-16,-12-10-8 16,7 8 1-16,-10-10-1 15</inkml:trace>
  <inkml:trace contextRef="#ctx0" brushRef="#br2" timeOffset="69579.9798">17543 4105 86 0,'-19'15'37'15,"10"8"2"-15,9-23-1 16,5 21-32-16,12-21-2 16,11-1 0-16,6-7 0 15,4-1-2-15,3-8 1 16,0-1-1-16,-6-4-1 15,-5 1-1-15,-8-2 0 16,-7 0 0-16,-9 2 0 0,-6 1 0 16,-10 0 0-16,-5 9 1 15,-6 4 0-15,-9 9 0 16,-2 13 0-16,-4 8 1 15,-3 8-1-15,1 7 0 16,3 4 0-16,8 1-1 16,10-1 0-16,9-3 0 15,9-8 0-15,13-5-1 16,14-9 0-16,8-7-2 15,9-6-1-15,3-10 0 16,9 1-3-16,-4-15-2 16,8 5-2-16,-11-19-2 15,8 12 2-15,-14-12 3 16,0 7 5-16,-9 1 2 0,-8-2 4 15,-3 12 3-15,-17-1 3 16,2 15 2-16,-18 1-2 16,6 16-1-16,-13 3-3 15,2 9 0-15,-3 4-3 16,0 6 0-16,-2 0 0 15,6 2-1-15,-1-3 0 16,6-4 0-16,2-7 0 16,4-5-2-16,4-7 2 15,-2-13-1-15,13 2 1 16,-4-11 0-16,1-10 0 15,-2-7 1-15,1-8-1 16,1-4 1-16,-2-7 0 16,4-5 0-16,0-1-1 15,1 2 1-15,4 3-1 0,-2 4 0 16,2 6 0-16,3 9-1 15,0 8-1-15,-1 4 0 16,3 11-2-16,1-2-3 16,8 16-7-16,-8-14-15 15,19 19-7-15,-9-15-5 16,10 11-1-16,-6-12 0 15</inkml:trace>
  <inkml:trace contextRef="#ctx0" brushRef="#br2" timeOffset="69964.0017">18483 4105 95 0,'-16'27'38'0,"0"-16"1"16,17 4-1-16,11-11-35 15,7-2 0-15,5-7-1 16,6 0 0-16,2-7 0 15,0-2-1-15,-4-5 0 16,-1 0 0-16,-8-2-1 16,-4-2 0-16,-6-2 1 15,-6 2-1-15,-6 1 1 16,-4 1-1-16,-7 6 1 15,-3 4 0-15,-7 6 0 16,-3 10 0-16,-5 9 1 16,-2 9-1-16,3 6 0 15,2 4 0-15,5 6 0 0,11-1-1 16,9-1 0-16,9-3 0 15,14-6-2-15,7-6-1 16,10-3-2-16,1-13-5 16,17 11-17-16,-13-25-8 15,13 5-4-15,-8-15-2 16,6 3 2-16</inkml:trace>
  <inkml:trace contextRef="#ctx0" brushRef="#br2" timeOffset="70347.0237">19043 4005 96 0,'0'-14'37'0,"0"14"3"15,-22 17-2-15,9 6-33 16,-7 3-2-16,0 4 0 0,-3 2-1 16,2 1 0-16,2-1 0 15,5-5 0-15,2-7-1 16,6-4 0-16,6-16 0 15,0 0-1-15,17 2 1 16,-1-15 0-16,3-7 0 16,2-3-1-16,4-6 1 15,0-2-1-15,-1-4 1 16,0 3-1-16,-3 2 0 15,-1 3 0-15,-5 7 0 16,1 4 0-16,-8 9 0 16,-8 7 0-16,10 16 0 15,-10 2 1-15,-3 11-1 16,-1 1-1-16,2 5 1 15,2 0-1-15,3 0-1 0,3-7-1 16,8-2-4-16,-1-21-13 16,20 11-10-16,-11-25-7 15,18 3-1-15,-7-18-2 16</inkml:trace>
  <inkml:trace contextRef="#ctx0" brushRef="#br2" timeOffset="70571.0364">19678 3569 79 0,'-1'12'40'16,"-16"7"-1"-16,3 23 3 16,-13-1-21-16,11 13-16 15,-6 10-2-15,2 5-1 0,0 0 0 16,4 0-2-16,4-2-2 15,4-6-1-15,4-2-5 16,-8-25-21-16,16 2-12 16,-9-23 1-16,9-4 0 15,-4-9 0-15</inkml:trace>
  <inkml:trace contextRef="#ctx0" brushRef="#br2" timeOffset="70773.048">19447 3865 90 0,'0'0'42'0,"-16"-12"2"15,16 12-2-15,0 0-16 16,13-4-24-16,14 3-1 0,12-1-1 16,8-2-1-16,4-4-2 15,12 6-10-15,-11-22-10 16,11 16-13-16,-14-17-7 15,2 5 0-15,-10-10-1 16</inkml:trace>
  <inkml:trace contextRef="#ctx0" brushRef="#br2" timeOffset="80213.588">20848 3875 65 0,'-4'-18'36'15,"4"18"-1"-15,-20-16 1 16,8 16-24-16,-16-7-3 16,-1 11-4-16,-5-2 0 15,-3 12-1-15,-7 5-1 16,3 11-1-16,-1 2 0 15,4 8 0-15,1 0-1 0,10 5 0 16,8-1 0 0,12-6 0-16,11-7 0 0,13-5 0 15,10-14 0-15,13-8 1 16,10-12-1-16,5-10 1 15,2-7-1-15,0-5 1 16,-5-5-1-16,-8 3 0 16,-8 0 0-16,-9 3 0 15,-11 4 0-15,-5 4-1 16,-7 7 1-16,-4 14-1 15,0 0 0-15,-16 2 0 16,8 17 0-16,-2 9 0 16,1 8-1-16,0 6 1 15,3 6-2-15,2 1 0 16,8 4-3-16,0-13-5 15,22 3-27-15,-5-17-1 0,18-3-1 16,0-17-1-16</inkml:trace>
  <inkml:trace contextRef="#ctx0" brushRef="#br2" timeOffset="80708.6163">21693 3963 103 0,'-1'-11'38'0,"-11"-9"1"15,2 13-1-15,-15-3-34 16,6 4 0-16,-6-2 0 16,-1 9-1-16,-5 6 0 0,-4 10 0 15,-4 10 0 1,0 8-1-16,1 6-1 0,3 5 1 15,3 6-2-15,10 0 0 16,10-4-1-16,10-6-1 16,16-7 0-16,13-12-2 15,14-6 0-15,9-12-3 16,14-7 1-16,-5-17-2 15,9 1 0-15,-4-12 2 16,-2 1 0-16,-10-11 3 16,-8 3 1-16,-8-2 3 15,-13 1 2-15,-1 7 1 16,-12-1 2-16,-2 10-1 15,-9 6 0-15,1 16-1 0,-10 3 0 16,2 18 0-16,-5 8-1 16,0 10-2-16,-2 8 0 15,0 6 0-15,-1 3-1 16,3-5-1-16,4-2-1 15,0-8-2-15,10-4-3 16,-4-24-22-16,18 0-9 16,-2-21 1-16,11-4-2 15,-1-18 1-15</inkml:trace>
  <inkml:trace contextRef="#ctx0" brushRef="#br2" timeOffset="80852.6245">22076 3689 109 0,'-19'-61'39'16,"4"22"1"-16,-7 6-4 0,12 17-34 15,-3 16-7-15,4 0-28 16,18 20-5-16,3-5 0 16,12 17-2-16</inkml:trace>
  <inkml:trace contextRef="#ctx0" brushRef="#br2" timeOffset="81356.6534">22510 3954 104 0,'-11'-9'39'16,"-10"-12"1"-16,3 10-2 16,-16-4-33-16,5 4-1 0,-5 4-1 15,-4 12 0-15,-3 9-1 16,1 11 1-16,-2 7-1 15,2 9-1-15,5 4 0 16,7 3-1-16,9-2 1 16,11-3-1-16,13-11 0 15,13-10 1-15,13-11-1 16,9-17 1-16,13-14-1 15,4-12 1-15,8-13 0 16,0-10 0-16,-2-8 0 16,2-6-1-16,-5-4 1 15,-4 0-1-15,-6-1 0 16,-8 6 0-16,-7 11-1 15,-9 7 1-15,-7 13 0 0,-15 17-1 16,-12 20 1-16,-12 19 1 16,-10 17 0-16,-4 15-1 15,-2 13 2-15,-1 11-2 16,3 6 0-16,5 2 0 15,8-2 0-15,7-4-4 16,14-3 0-16,5-9-3 16,10-2-6-16,-3-28-18 15,21 3-10-15,-4-24 1 16,17-6-2-16,-5-20 1 15</inkml:trace>
  <inkml:trace contextRef="#ctx0" brushRef="#br2" timeOffset="81567.6654">23102 3916 111 0,'-18'9'40'16,"5"19"0"-16,-9-3-1 16,0 13-36-16,0 4-1 15,2 8-1-15,2-4 0 16,4 0-1-16,2-2 0 15,5-6-1-15,5-1-2 16,2-12-4-16,18 4-30 16,-8-21-3-16,13-2 0 15,-4-17-1-15</inkml:trace>
  <inkml:trace contextRef="#ctx0" brushRef="#br2" timeOffset="81714.6738">23149 3492 108 0,'-23'-33'36'0,"6"16"-2"16,17 17-32-16,-13-17-40 16,13 17 0-16,19-1-2 15</inkml:trace>
  <inkml:trace contextRef="#ctx0" brushRef="#br2" timeOffset="81971.6885">23724 3305 105 0,'0'0'41'0,"-11"0"-1"16,-3 17-1-16,-12 5-36 16,5 15 0-16,-8 13-1 15,-1 11 0-15,-4 13 0 16,2 10 0-16,-3 8 0 15,5 1-1-15,1 2-1 16,2-6-1-16,6-3-3 16,5-17-4-16,21 2-31 15,-7-29-1-15,15-5-2 16,-4-22-1-16</inkml:trace>
  <inkml:trace contextRef="#ctx0" brushRef="#br2" timeOffset="82189.701">23382 3832 106 0,'-14'1'41'16,"-4"0"0"-16,15 12-1 15,3-3-38-15,14 3-1 16,6 1 0-16,8 0-3 15,7 3-3-15,-2-10-7 16,18 9-25-16,-5-13-1 16,6 8-1-16,-7-17-1 15</inkml:trace>
  <inkml:trace contextRef="#ctx0" brushRef="#br2" timeOffset="82663.7281">23941 3847 103 0,'-22'21'41'0,"-9"-5"1"15,7 14-2-15,0-5-35 16,4 6-1-16,2-2-1 16,7 1-1-16,5-2 0 15,8-5-1-15,6-5 0 16,7-5-1-16,5-7 0 15,7-6 0-15,3-5 0 16,4-8-1-16,2-5 1 16,-1-5-1-16,0-5-1 15,-1-3 1-15,0 2 0 16,-6-2-1-16,-3 8 1 0,-4 2 0 15,-9 11 0-15,-5 12 1 16,-4 16 1-16,-6 13 0 16,-8 14 0-16,-5 16 0 15,-7 7 0-15,-1 9 0 16,-2 6 1-16,1 1-1 15,-3 3 0-15,2-4-1 16,1-8 1-16,2-7 0 16,0-8 0-16,-2-10 0 15,-2-10 0-15,3-13-1 16,0-9 0-16,-1-9-1 15,-1-7-2-15,-1-8-1 16,3-2-5-16,-4-22-12 0,11 10-19 16,-4-20-3-16,9 7 1 15,-3-12-1-15</inkml:trace>
  <inkml:trace contextRef="#ctx0" brushRef="#br2" timeOffset="91800.2507">24319 4339 96 0,'-7'16'39'0,"7"-16"1"16,-12 18-2-16,12-18-38 15,0 0 0-15,0 0-2 16,0 0-8-16,0 0-28 15,0 0 0-15,0 0-1 16,0 0-3-16</inkml:trace>
  <inkml:trace contextRef="#ctx0" brushRef="#br2" timeOffset="93002.3195">1542 5658 86 0,'-4'-28'35'16,"7"7"0"-16,-4-6-9 15,1 15-22-15,3 0-1 0,-3 12 0 16,9 1 0-16,-5 15-1 16,-2 13-1-16,-2 17 1 15,-2 10-1-15,0 12 1 16,-3 11-1-16,-2 8-1 15,-1 6-2-15,-3-3-3 16,3 5-10-16,-8-21-20 16,12-5-1-16,-1-21-1 15,12-16 1-15</inkml:trace>
  <inkml:trace contextRef="#ctx0" brushRef="#br2" timeOffset="93254.3339">1706 5548 86 0,'-19'4'36'0,"1"-4"1"15,18 0 0-15,0 0-34 16,16 4-1-16,12-9 0 15,12-1 1-15,7-3-1 16,9-3-3-16,7 1-2 16,-3-6-4-16,7 12-29 15,-17 0 0-15,-6 8-2 16,-15 2-1-16</inkml:trace>
  <inkml:trace contextRef="#ctx0" brushRef="#br2" timeOffset="93440.3444">1771 5891 89 0,'-30'27'36'16,"4"-12"0"-16,21 1 0 16,5-16-34-16,27 5-1 15,10-6-1-15,5-5-1 16,12 6-6-16,-5-9-27 15,7 9-1-15,-12-4-1 16,-4 6-2-16</inkml:trace>
  <inkml:trace contextRef="#ctx0" brushRef="#br2" timeOffset="93633.3556">1570 6373 89 0,'-47'29'37'15,"25"-2"0"-15,16-17 0 16,27-9-34-16,19-4-1 15,20-4 0-15,11-6-1 16,12-9-5-16,10 0-3 16,-6-14-22-16,16 1-6 15,-5-12-1-15,1 2-2 16</inkml:trace>
  <inkml:trace contextRef="#ctx0" brushRef="#br2" timeOffset="94010.3771">2663 5944 80 0,'-39'43'37'0,"0"15"-1"16,-8 1-1-16,3 9-31 16,-6-1-2-16,5 2 0 15,1-7-2-15,8-7-1 16,7-7-3-16,3-20-2 15,17-7-3-15,0-23-4 16,25 0 0-16,-11-25 2 16,14-1 5-16,-5-13 3 15,2-5 5-15,-2-2 2 16,-7-9 5-16,5 12 4 15,-20-9 3-15,14 20-2 0,-15-3-4 16,9 17-3-16,-6 2 0 16,6 18-2-16,11 3-1 15,2 14-2-15,6 7 0 16,2 7-1-16,11 6-1 15,3 1-2-15,8 6-3 16,3-15-24-16,18 4-8 16,-4-15 0-16,19-6-2 15</inkml:trace>
  <inkml:trace contextRef="#ctx0" brushRef="#br2" timeOffset="94399.3994">3274 5996 107 0,'-47'8'39'0,"-2"18"0"16,-12-9-5-16,4 19-30 16,1 2-1-16,6 7 0 15,3 0-1-15,10 2 0 16,13-5-1-16,15-5 0 15,15-10-1-15,15-8 1 16,14-10-1-16,9-10 1 16,7-11 0-16,5-7-1 15,-1-10 1-15,1-6-1 16,-8-4 0-16,-7-4 0 15,-10 4 0-15,-7 1-1 16,-7 7 2-16,-8 4-2 16,-2 7 1-16,-7 20 0 0,0 0 0 15,-10 7 0-15,1 19-1 16,-1 8-1-16,2 9-1 15,0 1-1-15,9 13-7 16,-3-15-26-16,19 4-1 16,-1-16-1-16,16-5-1 15</inkml:trace>
  <inkml:trace contextRef="#ctx0" brushRef="#br2" timeOffset="94985.4322">3785 6052 101 0,'-8'-13'39'15,"8"13"-1"-15,-24 7-1 0,12 13-32 16,-11 4-2-16,5 12-1 16,-5 4 0-16,1 6-1 15,1 0 0-15,4-3 0 16,4-5-1-16,4-4 0 15,6-9 0-15,5-10 0 16,8-11 0-16,2-9 0 16,7-13 1-16,1-6-1 15,4-8 1-15,-1-5-1 16,-1-7 1-16,0-1 0 15,-1 2-1-15,-5 3 1 16,-2 8-1-16,-3 6 1 16,-2 8-1-16,-1 7 1 15,-8 11-1-15,4 12 1 0,-3 5-1 16,0 9 0-16,-1 1 1 15,4 5-1-15,2-1 0 16,5 0-1-16,4-8 1 16,6-8-1-16,10-11 1 15,8-9 0-15,4-10 1 16,8-13-1-16,1-5 0 15,0-8 1-15,-2 0 0 16,-7-2 0-16,-7 3-2 16,-7 9 1-16,-11 2-1 15,-6 14 1-15,-12 15 0 16,0 0 1-16,-19 23-1 15,-3 9 0-15,1 12 2 0,-6 8-2 16,6 9 1-16,-3-1-3 16,7 1-2-16,7-9-2 15,14 1-7-15,-1-24-23 16,19-4-3-16,4-23-1 15,11-3 0-15</inkml:trace>
  <inkml:trace contextRef="#ctx0" brushRef="#br2" timeOffset="95601.4681">4619 6031 101 0,'0'0'38'16,"-10"5"1"-16,6 20-2 15,-11 4-32-15,6 9-1 16,-2 4-1-16,2 9-1 0,-2 1-1 15,2 0 1-15,-2-1-1 16,3-7 0-16,-1-5-1 16,2-10 1-16,2-10 0 15,2-7-1-15,3-12 0 16,0 0 0-16,17-24 0 15,-6-2 0-15,1-8 1 16,4-10-2-16,2-10 2 16,2-6-2-16,5-6 1 15,1-2 0-15,4-1-2 16,3 4 1-16,2 10-1 15,1 6 1-15,1 16 0 16,-2 14 0-16,-1 14-1 16,-4 12 2-16,-4 13 2 0,-3 10-1 15,-7 7 1-15,-4 9-1 16,-5 5 0-16,-5 2 0 15,-8 1 1-15,-7 3-3 16,-7-4 1-16,-6-2-1 16,-7-6 1-16,-2-10 0 15,-3-6-1-15,-2-10 1 16,3-8 0-16,1-7 0 15,4-7 0-15,4-4 0 16,4 0 0-16,3 0 0 16,3 5 0-16,1 8 1 15,0 9 0-15,2 13 0 16,-2 9 0-16,4 12 1 15,-1 9-1-15,4 4 2 0,2 3-3 16,3-4 0-16,7-2-2 16,2-19-7-16,15 5-19 15,-3-29-10-15,12-9-2 16,-5-26 0-16,15-9-1 15</inkml:trace>
  <inkml:trace contextRef="#ctx0" brushRef="#br2" timeOffset="95842.4819">5473 5170 102 0,'1'12'40'15,"-18"14"2"1,3 30-8-16,-6 9-30 0,-7 14-2 15,-2 15 0-15,-1 11 0 16,5 3 0-16,0 3-1 16,4-2-2-16,2-7-1 15,8-5-5-15,-3-27-24 16,16-2-6-16,-1-25-3 15,16-10-1-15</inkml:trace>
  <inkml:trace contextRef="#ctx0" brushRef="#br2" timeOffset="96225.5037">5493 6006 97 0,'-14'11'38'15,"10"10"1"-15,4-21-3 16,2 18-31-16,16-12-1 15,10-4-1-15,6-9-1 16,10-3-1-16,4-7 1 16,2-6-2-16,0-8-2 15,-3-3 1-15,-8-2-1 16,-4 1 2-16,-9-1-2 15,-9 6 2-15,-12 2-1 16,-6 10 2-16,-14 12 1 16,-7 15 0-16,-12 12 3 15,-4 12-1-15,-5 12 1 16,0 11-2-16,1 4 0 0,7 4 0 15,9 1-1-15,13-10-1 16,12-6-2-16,12-11-1 16,21-6-5-16,6-26-13 15,25 0-20-15,-3-23-1 16,18-1 0-16,-1-18-3 15</inkml:trace>
  <inkml:trace contextRef="#ctx0" brushRef="#br2" timeOffset="96413.5146">6428 5672 104 0,'-23'-3'43'0,"-6"-11"-1"15,12 9-2-15,-3-4-40 16,12 0-4-16,8 9-10 15,0 0-24-15,10 7-2 16,-10-7-2-16,22 17 1 16</inkml:trace>
  <inkml:trace contextRef="#ctx0" brushRef="#br2" timeOffset="96585.5244">6415 6038 105 0,'-17'30'42'15,"5"3"0"-15,-4-17-2 16,12 6-34-16,4-22-3 15,-7 13-3-15,7-13-4 0,0 0-20 16,19-9-15-16,-14-5-2 16,9 2-1-16,-7-11-1 15</inkml:trace>
  <inkml:trace contextRef="#ctx0" brushRef="#br2" timeOffset="98390.6277">7099 5909 62 0,'0'0'38'16,"0"0"-2"-16,9 14 3 15,8-26-14-15,20 5-20 16,11-8-7-16,13-2-3 16,17 5-31-16,-2-7 0 0,8 0-1 15,-5 1-4-15</inkml:trace>
  <inkml:trace contextRef="#ctx0" brushRef="#br2" timeOffset="100718.7607">8349 5242 61 0,'20'-34'38'16,"2"-2"-3"-16,0 12 2 15,-8-10-27-15,-1 22-6 16,-13 12-2-16,11-4 0 15,-15 17 2-15,-6 13-3 16,-5 12 2-16,-6 11-3 16,-3 8 2-16,-8 14-1 15,0 8 1-15,-7 10-1 16,-5 5 1-16,-5 5 0 15,-1-2 0-15,0-7 0 16,5-10 1-16,12-7-1 16,11-19 1-16,20-17 0 15,20-20-2-15,21-14-1 16,19-15 1-16,17-9-2 0,14-6 0 15,7-8-3-15,4 5-5 16,-11-8-26-16,5 9-4 16,-15-4 1-16,-6 10-2 15</inkml:trace>
  <inkml:trace contextRef="#ctx0" brushRef="#br2" timeOffset="100937.7733">8937 5738 76 0,'0'0'35'0,"0"0"0"16,0 0-1-16,-1 30-30 16,0 3 1-16,-4 6 0 0,1 11-2 15,-2 6 1-15,-2-1-3 16,4 4-3-16,0-21-6 15,11-1-26-15,-1-22-2 16,12-13 0-16,2-22-2 16</inkml:trace>
  <inkml:trace contextRef="#ctx0" brushRef="#br2" timeOffset="101094.7821">9089 5257 76 0,'-24'-56'35'0,"3"16"2"16,0 8-4-16,8 15-30 15,13 17-9-15,-7 10-29 16,23 5 2-16,6-3-3 0,15 0 1 16</inkml:trace>
  <inkml:trace contextRef="#ctx0" brushRef="#br2" timeOffset="101334.7959">9753 4923 79 0,'0'0'40'0,"-26"11"-4"15,8 16 2-15,-9 10-33 16,4 15-2-16,-5 16 0 16,3 15-1-16,-2 12-1 15,2 10 0-15,2 1-1 16,5-2 1-16,3-2-1 0,0-15-4 15,13-4-6-15,-2-24-25 16,10-14 0-16,2-24-1 16,7-13-1-16</inkml:trace>
  <inkml:trace contextRef="#ctx0" brushRef="#br2" timeOffset="101537.8077">9457 5524 90 0,'-21'-15'39'16,"0"1"-1"-16,21 14 0 15,0 0-33-15,10 8-1 16,17-5-2-16,14 1-2 0,13-1-1 16,11 0-1-16,10 0-3 15,-1-10-5-15,10 13-27 16,-13-12-1-16,-1 10 0 15,-15-11-1-15</inkml:trace>
  <inkml:trace contextRef="#ctx0" brushRef="#br2" timeOffset="102064.8377">10156 5504 72 0,'-10'13'37'0,"-9"-2"0"15,2 12 1-15,-7 4-27 16,6 7-6-16,-6 4-2 16,4 5 2-16,0 2-3 15,1 1 2-15,4-4-1 16,2-4 0-16,4-8 0 0,4-6-1 15,2-11-1-15,3-13 0 16,13-2 0-16,1-13 0 16,3-12-2-16,6-5 0 15,-1-9-1-15,1 0 1 16,1-3 2-16,-4 1-4 15,-1 6 4-15,-5 6-3 16,-3 10 2-16,-6 10 0 16,-5 11 0-16,0 0 0 15,3 22 0-15,-7-1 0 16,3 2-1-16,1 2 1 15,5-2 0-15,3 1 0 16,7-11 0-16,7-7 0 0,5-7 1 16,7-8-1-16,4-2 1 15,3-10 0-15,0 0-1 16,-2-3 1-16,-4 2-1 15,-4 3 0-15,-7 3 0 16,-7 5 1-16,-5 4-1 16,-12 7 0-16,7 11 0 15,-12 5 1-15,-3 9-1 16,-4 7 0-16,0 6-1 15,-3 3 3-15,5 1-3 16,-2-2-2-16,10 4-3 16,-3-20-19-16,19 7-11 15,0-22 0-15,14 0-2 16,1-17-1-16</inkml:trace>
  <inkml:trace contextRef="#ctx0" brushRef="#br2" timeOffset="102455.8602">10901 5581 86 0,'0'0'38'0,"-12"9"0"16,-6 8 0-16,8 8-32 16,-6 6-2-16,2 6 2 15,2-2-4-15,2 0 3 16,6-2-5-16,5-6 4 15,6-4-3-15,2-9 2 16,9-7-3-16,3-7 1 16,6-6 0-16,1-6-1 15,4-11 1-15,3-7-3 0,-3-4 3 16,2-4-3-16,-2 0 2 15,-2 1-2-15,-5 3 2 16,-2 5-2-16,-7 11 2 16,-4 8 0-16,-12 10 0 15,3 17 1-15,-10 5-1 16,-5 13-1-16,-1 6 0 15,-1 2 1-15,2 7-2 16,3-10-6-16,15 10-21 16,1-20-8-16,16-2 0 15,7-15-1-15,19-7 1 16</inkml:trace>
  <inkml:trace contextRef="#ctx0" brushRef="#br2" timeOffset="102777.8786">11785 5439 82 0,'-40'10'41'16,"-13"3"-2"-16,2 19 1 16,-9-1-25-16,10 2-11 15,6 3-2-15,12-4-1 16,15-3 1-16,15-6-2 15,17-6 1-15,15-4-1 16,6-8 1-16,8-2-1 16,-1-3 1-16,-2 0-1 15,-6 1 0-15,-9 7 0 16,-14 5 0-16,-12 6 3 0,-11 5-2 15,-8 1 0-15,-7 6 2 16,-2 0-2-16,-1 3-1 16,2-9-3-16,11 6-9 15,-2-17-27-15,19 2 1 16,-1-16-2-16,27 7-2 15</inkml:trace>
  <inkml:trace contextRef="#ctx0" brushRef="#br2" timeOffset="102929.8873">11986 5955 122 0,'-12'15'40'0,"-9"-9"2"16,5 4-5-16,2-1-45 15,-2-12-28-15,16 3-6 0,0 0 1 16,11-9-2-16</inkml:trace>
  <inkml:trace contextRef="#ctx0" brushRef="#br2" timeOffset="489814.0158">7193 7349 83 0,'-31'-3'39'0,"11"5"0"16,-1-8 0-16,10 13-34 15,11-7 0-15,1 12-2 16,18 0-1-16,11 0-1 15,11 3 1-15,13-5-2 16,8 3-1-16,8-13-4 16,16 2-32-16,-3-10-2 15,6-1 0-15,-7-10-2 16</inkml:trace>
  <inkml:trace contextRef="#ctx0" brushRef="#br2" timeOffset="490377.0476">8460 6917 69 0,'19'-8'37'16,"-8"1"-2"-16,1 12 1 15,-12 6-31-15,-3 15-1 16,-5 11 0-16,-2 13-1 0,-7 10-1 15,1 10 0-15,-4 8-1 16,2 1-1-16,1 2 0 16,1-3-3-16,6 2-5 15,-7-15-26-15,15-5-1 16,-2-15-2-16,6-9 1 15</inkml:trace>
  <inkml:trace contextRef="#ctx0" brushRef="#br2" timeOffset="490625.0622">8245 6919 85 0,'-28'-12'38'0,"13"17"1"16,5-2 0-16,20 8-31 15,12-7-3-15,21 3-1 16,17-6-1-16,15 2-2 16,11-3-2-16,8-7-2 15,10 8-17-15,-7-13-18 16,-3 7-1-16,-16-7 0 15,-9 9-1-15</inkml:trace>
  <inkml:trace contextRef="#ctx0" brushRef="#br2" timeOffset="490996.0834">8867 7284 88 0,'6'20'37'15,"11"3"0"-15,8-17 1 16,14-11-33-16,3-1-1 15,14-5-1-15,-2-6 1 16,3-5-1-16,-3-4-1 16,-2-6 0-16,-11 0-1 15,-7 1 0-15,-13 0 0 16,-13-1-1-16,-11 6 1 15,-13 5-1-15,-12 10 1 16,-8 8 0-16,-10 11-1 16,-7 14 1-16,-5 9 1 15,0 14-2-15,2 8 1 0,9 4 0 16,12 1 0-1,13-4 0-15,15-7-1 0,24-8-1 16,23-9-1-16,18-17-3 16,25 1-21-16,3-22-14 15,16 0 0-15,1-15 0 16,9 1 0-16</inkml:trace>
  <inkml:trace contextRef="#ctx0" brushRef="#br2" timeOffset="491347.1035">9884 7190 103 0,'-33'-16'38'0,"-1"13"3"15,-12-1-2-15,4 15-33 16,-8 2-2-16,3 14-1 0,-1 8 0 16,4 8 0-16,6 4 0 15,11 4-2-15,8-3 1 16,18-6-2-16,11-10 2 15,20-16-1-15,14-12 0 16,12-13-1-16,5-17 1 16,6-8 0-16,-4-10 0 15,-4-5 1-15,-8-4-2 16,-11 3 0-16,-10 6 0 15,-12 8 0-15,-11 15 0 16,-7 21 0-16,0 0 0 16,-12 28 0-16,0 16 0 15,2 9 0-15,4 10 0 16,1 5-2-16,10 11-9 15,-5-18-16-15,16 7-14 0,-2-19-2 16,9-1-1-16,-1-18-2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1:43:48.467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1789 988 78 0,'0'0'38'0,"0"0"0"16,-49-44-2-16,49 44-27 16,0 0-1-16,-59-26-5 15,59 26 2-15,-48-4-2 16,48 4-1-16,-53 20-1 0,53-20 0 15,-55 43 2-15,5 5-3 16,4 28 3-16,9 14-3 16,17 11 2-16,-4-13-2 15,24 5 1-15,17-16-2 16,24-17 1-16,23-28-1 15,16-16 1-15,11-20 0 16,6-18 0-16,-47 2 1 16,6-8-1-16,-9-7 2 15,5-5-3-15,-52 40 3 16,84-89-1-16,-54 39 0 15,-6-2-1-15,-13 4 1 16,-9-3-2-16,-2 51 2 16,-37-94-1-16,37 94-1 15,-57-70-3-15,57 70-2 0,-70-53-19 16,70 53-15-16,-60-26 2 15,60 26-3-15,0 0 1 16</inkml:trace>
  <inkml:trace contextRef="#ctx0" brushRef="#br0" timeOffset="451.0258">2510 1213 99 0,'56'24'39'15,"-56"-24"0"-15,0 0 0 16,0 0-35-16,0 0-1 16,-2 40 0-16,-21-9-2 15,1 8 1-15,-13-10-1 16,16 15 0-16,3 0-1 15,6 6 1-15,6-3-1 16,15-10 1-16,5-14-1 16,16-13 1-16,11-14 0 15,6-10-1-15,7-15 1 16,0-11 0-16,-56 40 0 15,58-51 0-15,-58 51 1 16,47-58-2-16,-47 58 1 16,43-57 0-16,-43 57-1 15,24-50 0-15,-24 50 0 0,0 0 0 16,6-45-1-16,-6 45 0 15,-14 25-1-15,8 6 0 16,2 11-2-16,6 5-2 16,18-4-7-16,1-13-14 15,23-11-12-15,0-11 0 16,11-3 0-16,1-11 2 15</inkml:trace>
  <inkml:trace contextRef="#ctx0" brushRef="#br0" timeOffset="755.0432">3397 1386 94 0,'-19'16'36'0,"-1"15"0"16,-10 6 0-16,9 7-30 0,-5-1-2 16,13 2-1-16,0-6-1 15,8-4 1-15,5-12-1 16,7-10 0-16,4-14 0 15,6-13 1-15,0-10-1 16,4-9 2-16,-5-13-1 16,-16 46 0-16,13-56 0 15,-13 56 0-15,15-62 0 16,-15 62-2-16,13-65 1 15,-13 65 0-15,17-57-2 16,-17 57-3-16,22-52-3 16,-22 52-23-16,47-49-11 15,-47 49-2-15,64-48 1 16,-18 31-4-16</inkml:trace>
  <inkml:trace contextRef="#ctx0" brushRef="#br0" timeOffset="1938.1108">5073 934 83 0,'0'0'37'16,"0"0"-1"-16,-24-55 1 0,24 55-29 15,0 0-2-15,-59-31 0 16,59 31-1-16,-57-6 0 16,57 6-1-16,-65 14-1 15,65-14 0-15,-73 42-1 16,31 7 1-16,-24 34-2 15,11 18 1-15,16 10-3 16,14-11 2-16,21-5-3 16,22-13 0-16,22-22-3 15,15-34-6-15,25-17-26 16,1-28-2-16,18-13 1 15,-52 8-2-15</inkml:trace>
  <inkml:trace contextRef="#ctx0" brushRef="#br0" timeOffset="2375.1358">5545 762 101 0,'0'0'38'16,"0"0"0"-16,-32-54-3 15,32 54-30-15,0 0-2 16,-48 28 0-16,48-28 2 16,-34 62-3-16,12 3 2 15,-8 39-3-15,4 9 2 16,-2 4-2-16,5-6 1 15,-11-34-1-15,17-9-1 0,6-27 0 16,21-24 1-16,9-24-1 16,11-14 1-16,-30 21 0 15,0 0 0-15,68-58 2 16,-68 58-2-16,53-47 0 15,-53 47 0-15,53-47 0 16,-53 47 1-16,48-37-2 16,-48 37 0-16,41-26 0 15,-9 36 0-15,-18 10-2 16,2 20 1-16,-12 9-3 15,0 11 1-15,6 1-6 16,1-17-8-16,16-8-21 16,-2-14-2-16,19-7 1 15,-5-16-1-15</inkml:trace>
  <inkml:trace contextRef="#ctx0" brushRef="#br0" timeOffset="2747.1571">5952 1353 116 0,'-17'16'39'16,"7"7"0"-16,13 0-2 16,17-12-35-16,15-2 2 15,7-13-2-15,10-5 1 16,-52 9-1-16,62-19-1 15,-62 19 2-15,62-31-2 16,-62 31 1-16,56-33-1 0,-56 33 2 16,0 0-3-16,49-61 0 15,-49 61 0-15,0 0 0 16,0-50 0-16,0 50 0 15,0 0 0-15,-83-7 0 16,29 29 0-16,-13 14 0 16,12 11 0-16,7 12 0 15,26 3 0-15,22-5 0 16,30-16 0-16,28-20-8 15,13-16 0-15,25-16-29 16,-5-12-2-16,19-6 0 16,-57 9 0-16</inkml:trace>
  <inkml:trace contextRef="#ctx0" brushRef="#br0" timeOffset="3260.1863">6813 1327 117 0,'55'-34'39'16,"-55"34"1"-16,-26 26 0 15,-10 6-35-15,-9 16 0 16,-5 4-3-16,10 2 1 15,6-7-2-15,19-7 2 16,6-10-3-16,9-10 0 16,0-20 0-16,24 8 0 15,0-21 0-15,-1-7 0 16,6-10 0-16,-2-11 0 15,-27 41 0-15,0 0 0 16,44-71 0-16,-44 71 0 16,28-50 0-16,-28 50 0 15,0 0 0-15,27-62 0 0,-27 62 0 16,5-20 0-16,-2 3 0 15,-3 17 0-15,0 0 0 16,19 22 0-16,-9-2 0 16,10 0 0-16,3-6 0 15,13-13 0-15,5-6 0 16,-41 5 0-16,0 0 0 15,75-28 0-15,-75 28 0 16,52-28 0-16,-52 28 0 16,50-31 0-16,-50 31 0 15,0 0 0-15,57-36 0 16,-18 32 0-16,-39 4 0 15,10 30 0-15,-24 1 0 16,0 13 0-16,-8 10 0 0,6 4-5 16,7-7-2-16,15-18-8 15,26-14-23-15,0-16-2 16,22-13 2-16,-2-15-3 15</inkml:trace>
  <inkml:trace contextRef="#ctx0" brushRef="#br0" timeOffset="3447.1971">7680 1300 118 0,'0'0'41'0,"31"-40"0"16,-38 51-1-16,-11 18-35 16,-9 13-2-16,-1 19-1 15,-2 2-2-15,7-1 0 16,9-8-3-16,20-18-2 15,17-15-7-15,-7-21-26 0,24-10-2 16,-11-17 0-16,11-10-1 16</inkml:trace>
  <inkml:trace contextRef="#ctx0" brushRef="#br0" timeOffset="3576.2045">7792 1145 113 0,'0'0'38'0,"-33"-92"0"15,33 92-10-15,-30-81-62 16,30 81-4-16,-33-63 0 15,33 63-2-15</inkml:trace>
  <inkml:trace contextRef="#ctx0" brushRef="#br0" timeOffset="3921.2242">8370 1232 77 0,'0'0'39'0,"0"0"0"16,0 0 1-16,0 0-17 15,0 0-14-15,0 0-3 16,0 0-1-16,0 0-1 15,0 0-1-15,-52 2-1 0,14 22 0 16,-4 14-1-16,-16-3-1 16,12 19 2-16,3 2-2 15,19 0 0-15,15-12-3 16,29-16 0-16,20-10-6 15,8-21-21-15,29-1-10 16,-2-11 0-16,14-2-1 16,-4-11 0-16</inkml:trace>
  <inkml:trace contextRef="#ctx0" brushRef="#br0" timeOffset="4289.2452">8861 1292 118 0,'0'0'41'0,"-20"-12"1"16,-13 17-5-16,-7 12-32 15,-12 9-1-15,4 14 0 16,-9 0-2-16,14 5 0 16,1-1-2-16,17-8 0 15,12-10 0-15,12-6 0 16,16-13 0-16,12-9 0 15,8-10 0-15,5-10 0 16,4-8 0-16,0-7 0 16,-44 37 0-16,48-38 0 15,-48 38 0-15,0 0 0 16,46-53 0-16,-46 53 0 15,19-22 0-15,-19 22 0 16,0 20 0-16,0 7 0 0,-10 7 0 16,9 8 0-16,5-1-5 15,10-14-3-15,22-9-10 16,-4-23-21-16,25-11-1 15,-5-15-1-15,-52 31 0 16</inkml:trace>
  <inkml:trace contextRef="#ctx0" brushRef="#br0" timeOffset="4455.2548">9287 1162 90 0,'33'-79'42'16,"-33"79"1"-16,0 0 0 16,12-57-18-16,-12 57-20 15,-27 30-1-15,-5 28-4 16,-1 34-1-16,7 18-11 0,-13-30-26 15,36 2-4-15,4-23 0 16,19-20-2-16</inkml:trace>
  <inkml:trace contextRef="#ctx0" brushRef="#br0" timeOffset="6184.3537">10395 994 71 0,'0'0'37'0,"0"0"0"16,-23-59 3-16,23 59-22 0,0 0-15 15,0 0 0-15,0 0 1 16,0 0 0-16,-53-15 1 16,53 15-2-16,-18 56 0 15,4 7-1-15,3 21 0 16,-4 7-2-16,3 7 2 15,-12-23-3-15,15 1 1 16,-1-18-1-16,9-16 1 16,2-17 0-16,3-11 0 15,-4-14 0-15,14-20 1 16,-6-12-1-16,-8 32 1 15,9-50 1-15,-9 50-2 16,13-71 1-16,-13 71-1 0,14-94 1 16,0 46-1-16,-3-5 1 15,5-9-1-15,-4-1 0 16,7 7 0-16,-1-1 1 15,-18 57 0-15,44-100 0 16,-44 100-1-16,53-77 0 16,-53 77 0-16,55-52 1 15,-55 52-2-15,47-15 1 16,-47 15-1-16,0 0 1 15,0 0-1-15,48 60 2 16,-48-60 0-16,-4 57 0 16,4-57 0-16,-23 66-1 15,23-66 1-15,-39 68-1 16,39-68 1-16,-42 67-1 15,27-16 0-15,-21 8-1 0,14-3 1 16,16-6 0-16,11-17-1 16,18 3 0-16,12 2 1 15,2-9-2-15,1-4 1 16,4-4-3-16,-2-7-3 15,10-2-22-15,-11-9-10 16,9-1 1-16,-12-9-3 16,7-3 2-16</inkml:trace>
  <inkml:trace contextRef="#ctx0" brushRef="#br0" timeOffset="6543.3742">10977 1326 112 0,'-25'-53'41'16,"25"53"-1"-16,-22-7-5 15,22 7-32-15,6 15 0 16,21 1 0-16,3-8-1 16,-30-8 0-16,52 5-1 15,-52-5 0-15,68-8 0 16,-68 8 0-16,69-17 1 15,-69 17-2-15,68-29 1 16,-68 29-1-16,50-35 0 16,-50 35-1-16,0 0 0 15,0 0 1-15,30-64 1 16,-30 64-1-16,0 0 0 15,-30-5 1-15,-25 23-1 0,-2 22 2 16,-3 9-3-16,16 3 1 16,22 2-4-16,34-5-1 15,27-16-6-15,19-19-26 16,30-6-2-16,-1-16 0 15,15-6-1-15</inkml:trace>
  <inkml:trace contextRef="#ctx0" brushRef="#br0" timeOffset="6919.3957">11887 1220 111 0,'0'0'41'0,"0"0"0"16,0 0-1-16,-26-59-35 15,26 59-1-15,-35 3 0 16,-30 8-2-16,-1 22 0 15,1 12-1-15,20 9 0 0,4-18-1 16,32 9 1-16,18-11-1 16,28-19 0-16,9-12 0 15,7-8 0-15,-53 5 2 16,61-18-2-16,-61 18 0 15,58-32 0-15,-58 32 0 16,62-39 0-16,-62 39 0 16,48-44 0-16,-48 44 0 15,0 0 0-15,50-49 0 16,-50 49 0-16,7-16 0 15,-7 16 0-15,-8 19-4 16,-1 11 1-16,-4 11-3 0,7 5-2 16,15 3-9-16,5-20-21 15,27-9-2-15,2-14 1 16,22-8 0-16</inkml:trace>
  <inkml:trace contextRef="#ctx0" brushRef="#br0" timeOffset="7325.419">12485 1265 112 0,'0'0'39'15,"0"0"1"-15,25-54-2 16,-25 54-32-16,0 0-1 16,-25-14-2-16,-13 28 0 15,-6 8-2-15,-1 19 0 16,1 4-1-16,17 6 0 15,16-7-2-15,32-14-1 0,41-34 0 16,-62 4-2-16,84-23-1 16,-26 0-3-16,6-3 1 15,0-10-1-15,6-6 1 16,1-6 0-16,4-7 3 15,-9-23 3-15,-1 6 5 16,-7 6 3-16,-5 0 1 16,-10 9 2-16,-43 57 0 15,65-88 0-15,-65 88 0 16,0 0-2-16,0 0-2 15,0 0-2-15,-2-20 0 16,-45 95-2-16,-15 36-2 16,0 35 0-16,6 4-2 15,11-29-4-15,33-26-16 0,11-33-16 16,26-36-3-16,-7-19 1 15,7-16 0-15</inkml:trace>
  <inkml:trace contextRef="#ctx0" brushRef="#br0" timeOffset="7651.4376">12903 1179 101 0,'0'0'43'0,"-42"-74"2"15,42 74-3-15,0 0-26 16,0 0-13-16,6-53 0 15,-6 53-1-15,0 0-2 16,59-3 0-16,-59 3 0 16,66 10 0-16,-66-10 0 0,77 1 0 15,-77-1 0-15,76 2 0 16,-76-2 0-16,66 10 0 15,-66-10 0-15,56 23 0 16,-25 16 0-16,-23 10 0 16,-11 10 0-16,-13 4 0 15,-4-14-6-15,15 5-12 16,-2-18-22-16,36-22-2 15,-3-21 2-15,-26 7-4 16</inkml:trace>
  <inkml:trace contextRef="#ctx0" brushRef="#br0" timeOffset="7818.4472">13574 910 116 0,'0'0'41'0,"5"-72"0"15,-5 72-2-15,1-55-41 16,-1 55-3-16,0 0-7 15,0 0-27-15,0 0-1 16,0 0 0-16,63-6 0 16</inkml:trace>
  <inkml:trace contextRef="#ctx0" brushRef="#br0" timeOffset="8407.4808">13824 880 113 0,'0'0'43'16,"46"74"0"-16,-46-74-10 0,0 0-25 15,-20 72-2-15,-23-9-2 16,2 3-1-16,-5 2-1 15,15-2-2-15,5-21 0 16,31-1 0-16,17-15 0 16,12-19 0-16,9-13 0 15,0-12-2-15,-43 15 0 16,47-28 1-16,-47 28 0 15,0 0-1-15,57-64 1 16,-57 64-1-16,33-50 2 16,-33 50-1-16,22-50 3 15,-22 50-1-15,0 0 0 16,25-85-1-16,-25 85 2 15,0 0 0-15,0 0-1 0,18-63 2 16,-18 63-3-16,0 0 0 16,0 0 0-16,0 0 0 15,0 0 0-15,0 0 0 16,53 34 0-16,-53-34 0 15,2 47 0-15,16-4 0 16,-6 0 0-16,0 1 0 16,-19-16 0-16,7 4 0 15,-8-9 0-15,9-6 0 16,-1-17 0-16,18 0 0 15,-18 0 0-15,0 0 0 16,0 0 0-16,55-42 0 16,-55 42 0-16,0 0 0 15,65-51 0-15,-65 51 0 0,0 0 0 16,64-43 0-16,-64 43 0 15,0 0 0-15,32-13 0 16,-9 21 0-16,3 13-2 16,-10 3-17-16,14 18-12 15,-8-2-12-15,16-1-1 16,10-13-1-16,18-16 1 15</inkml:trace>
  <inkml:trace contextRef="#ctx0" brushRef="#br0" timeOffset="9142.5229">15144 1175 92 0,'0'0'37'16,"0"0"1"-16,0 0 0 15,0 0-31-15,0 0 0 16,0 0-3-16,0 0 0 15,50-39 0-15,-50 39-1 16,9 23 0-16,-9 3-2 16,-3 10 0-16,-8 8 0 15,-7-6 0-15,4 4-2 0,6-3 2 16,5-10-1-16,9-12 1 15,-6-17 1-15,18 3-1 16,-11-16 1-16,-7 13 0 16,0 0 0-16,0 0 0 15,11-65 0-15,-11 65-2 16,1-48 0-16,-1 48 0 15,5-50 0-15,-5 50 0 16,9-55 0-16,-9 55 0 16,24-63 0-16,-24 63-3 15,0 0 1-15,50-69-2 16,-50 69-1-16,47-36-7 15,-47 36-16-15,67-20-11 0,-67 20-2 16,77-10 0-16,-77 10 0 16</inkml:trace>
  <inkml:trace contextRef="#ctx0" brushRef="#br0" timeOffset="9509.5439">15812 1029 109 0,'0'0'41'16,"0"0"0"-16,0 0 0 15,-42 58-37-15,42-58-1 16,0 0 0-16,0 0-2 16,0 0 1-16,0 0-1 15,50 48 1-15,-50-48-1 0,48-3 1 16,-48 3-1-16,53-15-1 15,-53 15 0-15,45-18 1 16,-45 18 1-16,0 0-4 16,0 0 4-16,0 0-2 15,0 0 0-15,0 0 0 16,0 0 0-16,0 0 0 15,-64-22 0-15,41 38 0 16,-34 18 0-16,19 9 0 16,17 1 0-16,31 0-3 15,25-7-4-15,-35-37-8 16,63 6-20-16,-63-6-6 15,87 3-1-15,-87-3 1 16</inkml:trace>
  <inkml:trace contextRef="#ctx0" brushRef="#br0" timeOffset="9822.5618">16455 1121 112 0,'0'0'41'0,"0"0"1"15,0 0-1-15,0 0-37 16,0 0 0-16,14-11-1 15,-32 54-1-15,-4 7-1 16,14 6 0-16,-10-17-1 16,13 3 1-16,5-7-2 15,16-16 2-15,10-25-1 16,-26 6 1-16,0 0 1 15,55-33-2-15,-55 33 0 0,49-42 0 16,-49 42 0-16,52-51-3 16,-52 51 0-16,52-58-5 15,-52 58-9-15,54-74-23 16,-54 74-2-16,47-61 1 15,-47 61-1-15</inkml:trace>
  <inkml:trace contextRef="#ctx0" brushRef="#br0" timeOffset="10037.5741">17049 967 123 0,'0'0'43'0,"0"0"0"15,0 0-7-15,26 88-30 0,-33-41-4 16,-6 11 0-16,-7 0-2 15,2-2 0-15,-4-18-2 16,20-3-1-16,12-10-4 16,7-22-8-16,19-7-24 15,-36 4-1-15,0 0 0 16,0 0-4-16</inkml:trace>
  <inkml:trace contextRef="#ctx0" brushRef="#br0" timeOffset="10172.5818">17210 931 109 0,'-13'-81'37'0,"13"81"-4"16,4-73-34-16,-4 73-37 16,7-54-1-16,-7 54-1 15</inkml:trace>
  <inkml:trace contextRef="#ctx0" brushRef="#br0" timeOffset="10526.6021">17640 830 106 0,'0'0'43'15,"0"0"0"-15,0 0 0 16,23 66-38-16,-23-66-1 16,0 0-1-16,0 0 1 15,-71 65-2-15,71-65 0 0,0 0-2 16,-56 49 0-16,56-49 0 15,0 0 0-15,0 0-3 16,-18 66 3-16,18-66 0 16,0 0 0-16,0 0 0 15,50 61 0-15,-50-61 0 16,67 42 0-16,-41-14 0 15,-7 6 0-15,-20 0-1 16,-17-7 1-16,-12 6-2 16,0-2 0-16,-2-2-3 15,9-9-3-15,24-5-17 16,-1-15-14-16,20 0-3 15,2-15 0-15,-22 15 0 16</inkml:trace>
  <inkml:trace contextRef="#ctx0" brushRef="#br0" timeOffset="10727.6136">18018 1069 101 0,'47'-50'45'16,"-47"50"-1"-16,0 0 0 15,0 0-39-15,48-10 0 16,-54 45-3-16,-10 28 2 15,-17 15-5-15,12 5-2 16,3-16-4-16,12-17-16 16,29-15-18-16,4-30-2 15,17-17 1-15,-44 12-1 16</inkml:trace>
  <inkml:trace contextRef="#ctx0" brushRef="#br0" timeOffset="10886.6226">18362 769 98 0,'0'0'41'0,"-9"-96"0"16,9 96-2-16,-4-81-40 16,4 81-38-16,-1-65-2 15,1 65-1-15,0 0 0 16</inkml:trace>
  <inkml:trace contextRef="#ctx0" brushRef="#br0" timeOffset="11110.6355">18750 329 99 0,'51'19'41'16,"-51"-19"2"-16,0 0-1 16,-14 89-33-16,14-89-4 15,-35 99-1-15,15-39-1 16,4-17-3-16,-30 96 0 16,2 7-3-16,7-7-1 15,16-10-13-15,-1-35-23 16,22-27-4-16,0-24 3 15,13-26-2-15</inkml:trace>
  <inkml:trace contextRef="#ctx0" brushRef="#br0" timeOffset="11321.6475">18452 1113 80 0,'0'0'44'16,"-29"-65"2"-16,29 65-2 15,-21-60-13-15,21 60-27 16,-1-56-1-16,1 56 0 15,0 0-3-15,42-56-2 16,-42 56-3-16,61-16-11 16,-61 16-25-16,82-14-2 15,-35 7-1-15,8-2-1 16</inkml:trace>
  <inkml:trace contextRef="#ctx0" brushRef="#br0" timeOffset="11878.6794">19091 1085 96 0,'0'0'39'0,"0"0"1"15,0 0-1-15,0 0-37 16,0 0 0-16,55 12 1 15,-55-12-1-15,47-6-1 16,-47 6 1-16,56-12-1 16,-56 12 0-16,61-25 0 15,-61 25 0-15,56-38 0 16,-56 38-1-16,0 0 3 15,58-62-1-15,-58 62-1 16,0 0 1-16,0 0-1 16,0 0 1-16,-51-55 0 0,51 55 1 15,-68 14-2-15,68-14 0 16,-79 35 0-16,47 2 0 15,-31 25-2-15,26 11 1 16,23-1-5-16,35-8-4 16,33-25-22-16,21-16-10 15,26-14-1-15,-50-11-1 16,6-4 3-16</inkml:trace>
  <inkml:trace contextRef="#ctx0" brushRef="#br0" timeOffset="12276.7022">19910 1162 107 0,'0'0'42'16,"0"0"1"-16,0 0 0 0,0 0-39 16,-46-60 0-16,-20 82-1 15,8 15-1-15,2 2 0 16,19 2-1-16,17-11-1 15,25-18 1-15,-5-12 0 16,0 0-1-16,63-9 2 16,-63 9-2-16,71-24 0 15,-71 24 0-15,81-43 0 16,-81 43 0-16,85-62 0 15,-35 3 0-15,-50 59 0 16,78-92 0-16,-78 92 0 16,65-82 0-16,-65 82 0 0,36-66 0 15,-36 66 0-15,0 0 0 16,0 0 0-16,0 0 0 15,0 0 0-15,-42 4 0 16,11 59-6-16,2 20-5 16,18 27-16-16,4 3-13 15,33-22-3-15,26-18-2 16,24-18 1-16</inkml:trace>
  <inkml:trace contextRef="#ctx0" brushRef="#br0" timeOffset="12380.7081">20705 1500 87 0,'-20'-10'3'0,"-12"3"-2"16,-4-3-1-16,0 1-32 0</inkml:trace>
  <inkml:trace contextRef="#ctx0" brushRef="#br0" timeOffset="14993.8574">539 2696 47 0,'7'-18'31'15,"0"0"1"-15,0 7 2 16,-4-7-20-16,-3 18-2 15,4-11-1-15,-4 11-3 16,0 0 0-16,4 17-2 16,-12-1-2-16,5 12 0 15,-6 8-1-15,3 16 0 16,-8 9-1-16,3 13 0 15,-2 4-2-15,0 4 1 16,5 1-3-16,2-10-2 16,13-2-8-16,-5-28-24 15,16-6 1-15,-3-27-1 0,9-8 0 16</inkml:trace>
  <inkml:trace contextRef="#ctx0" brushRef="#br0" timeOffset="15173.8677">524 3059 113 0,'-23'-12'37'15,"13"14"1"-15,10-2-5 16,0 0-27-16,16-10-2 16,18 0-2-16,14-10-2 15,13-9-3-15,16 1-11 16,5-22-25-16,13 5 1 15,-5-14-2-15,2 4 1 16</inkml:trace>
  <inkml:trace contextRef="#ctx0" brushRef="#br0" timeOffset="15385.88">1211 2385 108 0,'-33'32'39'16,"-8"6"0"-16,15 19 1 15,-5 1-35-15,7 15-1 16,3 4-2-16,5 4 1 15,2 1-3-15,5-5 1 16,7-7-4-16,3-6-2 16,22 0-11-16,0-30-22 15,20-3-1-15,1-21 0 16,16-5 0-16</inkml:trace>
  <inkml:trace contextRef="#ctx0" brushRef="#br0" timeOffset="15842.906">1542 2847 107 0,'-28'2'39'16,"6"24"0"-16,-12-1-1 16,12 10-33-16,-6 4-1 15,6 8 0-15,8-3-1 16,7-2-1-16,9-4 0 15,11-15-1-15,12-11 0 16,10-9-1-16,9-14 0 16,9-11 0-16,2-9 0 15,7-9 0-15,-5-7 0 0,-4-4 1 16,-6 2-2-16,-5 2 0 15,-9 5 1-15,-9 8-2 16,-4 9 1-16,-12 13 1 16,-8 12-1-16,-8 29 1 15,-7 13 0-15,-7 20 1 16,-5 22-1-16,-6 20 0 15,-4 9 0-15,0 7 0 16,-1-2 0-16,2-3 0 16,5-14 0-16,3-13 0 15,3-20 1-15,1-20 1 16,6-20-2-16,3-21 0 0,1-21-2 15,5-19-2 1,6-12-2-16,-1-26-14 0,16 3-18 16,-3-19-2-16,15 7 1 15,-3-4-1-15</inkml:trace>
  <inkml:trace contextRef="#ctx0" brushRef="#br0" timeOffset="16314.9331">2548 2902 78 0,'-38'-4'39'15,"-10"-1"0"-15,3 20 0 16,-9-9-12-16,10 21-20 16,-3-1-1-16,13 10-2 15,5-2-1-15,14 4-1 16,10-8-1-16,19-8 1 15,14-10-2-15,15-11 1 16,9-13-1-16,10-13 1 16,9-14-1-16,-2-11 1 15,2-10 0-15,-5-5-2 16,-10-7 1-16,-8 2-1 15,-8-1 2-15,-10 11-2 16,-13 9 1-16,-7 13-2 0,-12 18 2 16,-8 22 0-16,-9 25 0 15,-8 15 1-15,-3 21-1 16,-3 8 0-16,4 11-1 15,4 1-1-15,14-1-3 16,8-12-1-16,24 1-12 16,1-30-20-16,27-7-1 15,-1-24 0-15,16-3 0 16</inkml:trace>
  <inkml:trace contextRef="#ctx0" brushRef="#br0" timeOffset="16924.968">3265 2904 103 0,'-32'5'39'0,"12"20"-1"15,-12-7 0-15,7 21-31 16,-4-6-3-16,5 9 0 16,4-6-2-16,5-4 0 15,3-4-2-15,6-7 1 16,5-5 0-16,1-16 0 15,16-2-1-15,0-18 1 16,5-7-1-16,4-10 0 16,4-7 1-16,-1-6 0 15,-4-1-1-15,2 2 1 16,-4 5-2-16,-6 7 2 15,-2 9-2-15,-4 7 1 16,-10 21 0-16,21-11 1 0,-8 17-1 16,2 4 0-16,5 2 0 15,2 1 0-15,6 0 1 16,5-1-1-16,4-4 0 15,3-5 0-15,1-5-1 16,0-5 2-16,-3-3-1 16,-5-1 0-16,-4 0 0 15,-10 0 0-15,-7 1 0 16,-12 10 0-16,0 0 1 15,-18 7-1-15,-4 11 1 16,-3 12-1-16,-1 7 1 16,2 9 0-16,2 5 0 15,7 2-1-15,10-1 0 16,11-4 0-16,12-13 0 0,7-11 0 15,9-12 0-15,4-13 0 16,2-14 0-16,-1-12 1 16,-2-8-1-16,-8-6 0 15,-6-9 0-15,-12 0 0 16,-6 4-3-16,-12-5-3 15,-2 15-4-15,-17-8-19 16,8 25-11-16,-13-7-2 16,10 26 1-16,-7-3 2 15</inkml:trace>
  <inkml:trace contextRef="#ctx0" brushRef="#br0" timeOffset="17554.004">4469 2840 80 0,'-11'-12'39'0,"11"12"-2"15,-26-12 2-15,7 14-22 16,-11-7-8-16,-1 11-3 0,-7 3-2 15,3 11-1-15,-6 9 0 16,3 7-2-16,1 4 1 16,8 5-2-16,8-1 1 15,11 0-1-15,14-7 0 16,14-13-1-16,19-11-1 15,10-18-2-15,22-7-3 16,0-29-22-16,22 4-10 16,-10-21-1-16,10 2 1 15,-14-14 0-15</inkml:trace>
  <inkml:trace contextRef="#ctx0" brushRef="#br0" timeOffset="17916.0247">4821 2316 102 0,'-24'28'39'16,"-11"7"1"-16,7 25-1 15,-7 1-33-15,8 11 0 16,2 5-2-16,3 6-1 16,0-2-1-16,5-4 0 15,3-9 0-15,6-8-1 16,3-11 0-16,5-11-2 15,5-13 1-15,5-16 1 16,5-15-1-16,6-10 0 16,2-9 0-16,4-5 0 15,-3-8 1-15,5-2 0 16,-3 3-1-16,-4 6 1 15,-6 9-1-15,-2 13 1 16,-14 9-2-16,9 12 1 0,-9 12 0 16,-5 4-2-16,5 8 0 15,-2 3-2-15,11 3-2 16,-4-21-15-16,22 10-17 15,-5-23-1-15,18-1 0 16,-3-22-1-16</inkml:trace>
  <inkml:trace contextRef="#ctx0" brushRef="#br0" timeOffset="18134.0372">5455 2319 118 0,'-44'47'41'0,"1"26"2"15,-15-4-4-15,1 16-35 16,11 2-2-16,5 1-1 16,10-3-3-16,9-10-1 15,16-1-9-15,-3-20-26 16,29 1-2-16,-4-21-1 15,18-4 0-15</inkml:trace>
  <inkml:trace contextRef="#ctx0" brushRef="#br0" timeOffset="18425.0538">5477 2882 109 0,'-32'25'39'0,"-11"-3"1"16,12 17-2-16,-6-13-31 15,8 14-1-15,6-2-3 16,9-5-1-16,8-3-1 16,12-7 0-16,7-6-1 15,11-10 0-15,6-10-1 16,7-8 0-16,6-10-1 15,4-8-1-15,-1-5-1 16,-3-11-1-16,0 4-1 16,-18-10-3-16,5 19-27 15,-25-8 0-15,-4 20-1 16,-20-4 1-16</inkml:trace>
  <inkml:trace contextRef="#ctx0" brushRef="#br0" timeOffset="19111.0931">5932 2771 93 0,'15'-5'35'0,"-14"-5"1"0,-1 10 3 16,0 0-33-16,-6 20 2 16,-8 3-4-16,2 7 0 15,-5 5-1-15,1 9-1 16,-1 2 1-16,3 3-2 15,2-4 1-15,3-5-1 16,7-9 0-16,1-5 0 16,3-14-1-16,-2-12 1 15,16-5 0-15,0-14 0 16,1-7 0-16,0-8 1 15,-2-7-1-15,1-4 0 16,-3-1 0-16,-3 4 0 16,-1 4 0-16,-8 5-2 15,1 6 1-15,-2 5-1 0,3 12 0 16,-3 10-2-16,18-5-1 15,-7 5-3-15,18 15-15 16,-5-15-16-16,17 10-1 16,-4-13 0-16,15 8-1 15</inkml:trace>
  <inkml:trace contextRef="#ctx0" brushRef="#br0" timeOffset="19284.103">6408 2691 76 0,'-26'7'36'15,"7"15"2"-15,-16-3-1 16,8 26-9-16,-10-7-21 15,11 8-1-15,-1 0-3 16,9-2 0-16,11-3-4 0,8-11-4 16,23 1-29-16,-5-28-5 15,18-4 1-15,-4-18-1 16</inkml:trace>
  <inkml:trace contextRef="#ctx0" brushRef="#br0" timeOffset="19434.1113">6437 2405 114 0,'-23'5'34'0,"9"9"-4"16,10 4-33-16,4 0-34 15,26 9 1-15,1-6-2 16</inkml:trace>
  <inkml:trace contextRef="#ctx0" brushRef="#br0" timeOffset="19658.1243">6868 2690 114 0,'-44'30'41'0,"-13"-7"-1"16,13 19 2-16,-5-4-35 15,23-1-1-15,15-1-3 16,16-5-1-16,22-8-2 15,11-7-4-15,19 2-7 16,-4-22-27-16,20 5-3 16,-12-20 1-16,3 8-3 15</inkml:trace>
  <inkml:trace contextRef="#ctx0" brushRef="#br0" timeOffset="20380.1656">3062 3700 73 0,'-5'-19'38'16,"5"19"-2"-16,-7-13 2 15,7 13-21-15,0 0-10 16,-1 21-1-16,-5 0-2 16,-3 14 1-16,-10 15-1 15,-2 12-1-15,-7 9 0 16,-2 5-1-16,-3 1 0 15,1-2 0-15,1-12-1 0,4-7 0 16,9-19-1-16,9-17 0 16,9-20 1-16,7-15-1 15,9-17 1-15,8-16 0 16,4-13 0-16,3-7 0 15,3-13 0-15,-2-1 0 16,2-1-1-16,-3 8 0 16,-5 8 0-16,-7 11 0 15,0 12 0-15,-1 10 0 16,-3 15 0-16,2 15-1 15,-2 13 2-15,2 11 0 16,-1 12-1-16,3 8 1 0,-3 13-1 16,5 7 0-1,-4 9 1-15,3 1-1 0,-6 6 0 16,-1 1 0-16,-1-3-2 15,1-7 0-15,1-5-2 16,-7-13-3-16,5-4-4 16,-15-26-20-16,15 1-9 15,-12-20 0-15,8-12 1 16,-12-14 1-16</inkml:trace>
  <inkml:trace contextRef="#ctx0" brushRef="#br0" timeOffset="20546.1751">3134 4021 112 0,'-30'-15'40'15,"14"20"1"-15,0-9-2 0,16 4-33 16,19 1-6-16,9-8-2 16,20 5-4-16,3-14-8 15,19 11-24-15,2-7-2 16,16 6 1-16,-7-8-2 15</inkml:trace>
  <inkml:trace contextRef="#ctx0" brushRef="#br0" timeOffset="20776.1883">4001 3931 106 0,'-33'-3'40'0,"4"11"0"16,-12-7-1-16,6 8-33 15,-6 10-1-15,4 6-2 0,1 6 0 16,10 5-1-16,7-2-1 15,10 3 0-15,10-4-1 16,13-7-1-16,15-6-3 16,12-15-2-16,20 7-19 15,-4-26-13-15,16 4-3 16,-7-20 1-16,6 2-1 15</inkml:trace>
  <inkml:trace contextRef="#ctx0" brushRef="#br0" timeOffset="20966.199">4316 3905 108 0,'-12'28'39'0,"-10"4"2"16,7 14-2-16,-10 0-34 0,11 1-1 16,1-3-3-16,5-3 1 15,7-6-3-15,4-11 0 16,9-10-3-16,1-24-13 15,13 2-20-15,-5-21-4 16,9 1 1-16,-7-22-1 16</inkml:trace>
  <inkml:trace contextRef="#ctx0" brushRef="#br0" timeOffset="21109.2073">4330 3556 111 0,'-16'10'38'0,"11"9"-4"16,5 7-20-16,-5-9-52 0,27 7 1 15,1-7-3-15,17 11 2 16</inkml:trace>
  <inkml:trace contextRef="#ctx0" brushRef="#br0" timeOffset="21491.2291">4900 3925 105 0,'-36'-4'40'16,"2"8"1"-16,-14-3 0 15,9 8-34-15,-6 7-1 16,6 10-3-16,2 5 0 0,8 3-1 16,10-1-1-16,9 0 0 15,14-10-1-15,13-11 1 16,8-13-1-16,13-13 1 15,10-15-1-15,6-10 0 16,4-13 1-16,1-5-1 16,-2-2 0-16,-6 1 2 15,-7 6-2-15,-12 9 0 16,-10 13 0-16,-10 15 0 15,-12 15 0-15,-12 26 0 16,-6 14 0-16,-5 11 0 16,3 9 0-16,2 4-5 15,18 6-10-15,-4-24-14 16,37 2-12-16,5-24 0 15,34-11-2-15,12-25 1 0</inkml:trace>
  <inkml:trace contextRef="#ctx0" brushRef="#br0" timeOffset="22131.2658">7726 2518 77 0,'11'3'39'0,"-11"-3"-2"15,4 24 1-15,-16-3-11 16,3 21-22-16,-2 13-2 16,-1 7-1-16,-4 9-1 15,3 3-1-15,2-1-2 16,1-7-3-16,15-1-17 15,-6-23-15-15,10-6 0 0,-4-25-1 16,9-3 0-16</inkml:trace>
  <inkml:trace contextRef="#ctx0" brushRef="#br0" timeOffset="22302.2756">7418 2912 128 0,'-32'-12'42'0,"32"12"-1"15,0 0 0-15,25-6-38 16,23-2-3-16,22-10 0 15,21-1 0-15,9-13-10 16,26 14-28-16,-18-18-5 0,11 16 2 16,-14-4-5-1</inkml:trace>
  <inkml:trace contextRef="#ctx0" brushRef="#br0" timeOffset="28264.6166">8926 2232 96 0,'-11'-5'35'0,"11"5"1"15,-37 7-4-15,9 6-29 16,-7 5 0-16,-3 8 0 16,-7 4 0-16,3 8 0 15,0-1-1-15,5 2 0 16,11-3-1-16,9 0 0 15,17-6 0-15,11-7-1 16,14-2 0-16,9-6 0 16,6-1-1-16,2-2 1 0,-2 0 0 15,-7 2 0-15,-7 1 0 16,-14 4 0-16,-9 4 0 15,-13-1 2-15,-9 2-2 16,-8 1 0-16,-1-1-1 16,-3-9-4-16,12 13-18 15,-4-25-12-15,23-3-3 16,0 0 1-16,14-3-1 15</inkml:trace>
  <inkml:trace contextRef="#ctx0" brushRef="#br0" timeOffset="28587.6351">9099 2559 85 0,'0'0'36'16,"-32"-7"0"-16,11 20 2 15,-9-2-33-15,5 11 1 16,-6 3-1-16,7 9 1 15,0-2-2-15,12 4 0 16,4-5-1-16,11-2 0 16,10-6-2-16,9-7 1 15,10-8-1-15,6-8-1 16,5-6-1-16,-2-7-1 15,-2-7 1-15,-6-8-1 16,-8-2 0-16,-9-2-1 16,-9 1 0-16,-10-4-2 15,-3 9-1-15,-9-11-6 0,12 21-25 16,-7-6 0-16,10 22 1 15,5-16-2-15</inkml:trace>
  <inkml:trace contextRef="#ctx0" brushRef="#br0" timeOffset="29025.6601">9589 2635 89 0,'-5'-14'37'0,"-14"-14"-1"16,1 17 3-16,-11-8-33 15,1 15-1-15,-10 5 0 0,0 14-1 16,-5 9-1-16,3 10 2 16,0 5-2-16,9 6 0 15,4-4-1-15,15 0 1 16,13-12-2-16,17-11 2 15,16-16-3-15,12-11 0 16,13-17 0-16,10-18-1 16,5-14 2-16,-2-15-2 15,-1 2 1-15,-9-5-1 16,-10 3 2-16,-10 6-1 15,-15 13 1-15,-10 13-1 16,-15 20 0-16,-2 21 0 16,-30 15-1-16,1 22 1 15,-2 15-1-15,1 11 1 16,-1 6-1-16,8 3 0 0,12-1-2 15,7-12-2-15,24 6-18 16,0-35-13-16,24 0-3 16,-7-25-1-16,21 0 2 15</inkml:trace>
  <inkml:trace contextRef="#ctx0" brushRef="#br0" timeOffset="29204.6704">10165 2493 100 0,'-17'22'39'0,"-14"-1"0"15,6 20 0-15,-11-2-35 16,7 8-1-16,6-5-1 16,3-1-1-16,12-7-4 0,6-19-13 15,21 4-21-15,1-23-4 16,14 0 3-16,-2-23-4 15</inkml:trace>
  <inkml:trace contextRef="#ctx0" brushRef="#br0" timeOffset="29715.6994">10509 2425 104 0,'-33'22'39'16,"10"17"1"-16,-12-9-2 16,3 11-33-16,11-1-2 15,8-1 1-15,5-3-2 16,15-5 1-16,9-8-3 15,8-9 2-15,10-8-1 16,12-10-1-16,1-10 0 16,2-10-1-16,2-6 1 15,-5-7-1-15,-3-4 1 0,-6 0-1 16,-8 0 2-16,-11 5-1 15,-7 5 0-15,-7 9 0 16,-4 22 0-16,-15-5 0 16,-2 23-1-16,-3 8 1 15,-1 12-2-15,-2 4 1 16,7 6-3-16,0-3 1 15,14 4-4-15,-2-23-9 16,27 8-22-16,-4-24 0 16,19 3 1-16,-4-20-3 15</inkml:trace>
  <inkml:trace contextRef="#ctx0" brushRef="#br0" timeOffset="30197.7272">11152 2439 96 0,'-17'3'38'16,"4"23"1"-16,-18-7-2 15,15 10-31-15,-12 3-1 16,10 3-1-16,-2-4-2 16,9-2 1-16,5-9-2 15,9-9 0-15,-3-11 0 16,28-6 0-16,-6-10 0 15,2-8-1-15,5-8 1 16,-2-3 0-16,0-2-1 16,-5 1 0-16,-6 5 1 15,-3 6-1-15,-6 7 0 16,-3 7 1-16,-4 11-1 0,0 0 0 15,-4 17 0-15,2 0 0 16,4 2-1-16,2 0 2 16,4-1-1-16,6-3 0 15,6-3 1-15,3-7 0 16,4-5 0-16,2-5 0 15,0-9 0-15,4-2 0 16,0-5-1-16,0-1 1 16,0 0-1-16,-6 0 0 15,-3 5 0-15,-5 5 0 16,-7 11-1-16,-12 1 0 15,-1 35-1-15,-13-2-1 16,-1 11-2-16,-12-4-10 16,16 20-20-16,-17-14-2 0,15 11-2 15,-5-20-1-15</inkml:trace>
  <inkml:trace contextRef="#ctx0" brushRef="#br0" timeOffset="30984.7722">8403 3313 80 0,'0'0'36'15,"4"-12"-1"-15,-4 12 1 16,-8 13-27-16,7 6-1 16,-8 1-2-16,3 16-1 15,-6 8-1-15,0 11-2 16,-4 8 0-16,-3 6 0 15,0 2-1-15,3-2-1 16,2-1-2-16,2-11-3 16,10-1-16-16,0-24-16 15,13-7 0-15,-11-25 0 16,27 0-2-16</inkml:trace>
  <inkml:trace contextRef="#ctx0" brushRef="#br0" timeOffset="31172.7829">8345 3646 109 0,'0'0'38'0,"0"0"1"16,0 0-2-16,0 0-33 16,31-4-2-16,4-8-1 15,9-4-2-15,11-4-5 16,1-17-21-16,17 9-11 15,-9-14 1-15,6 8-3 16,-13-15 1-16</inkml:trace>
  <inkml:trace contextRef="#ctx0" brushRef="#br0" timeOffset="31367.7941">8933 3139 100 0,'-30'41'38'0,"7"20"0"15,-11 1-1-15,12 11-34 16,-7 6 0-16,7 2-1 15,5-2-1-15,4-6-1 16,10-9-3-16,2-12-5 16,22-2-28-16,-4-23-1 15,18-1-1-15,-5-22 0 16</inkml:trace>
  <inkml:trace contextRef="#ctx0" brushRef="#br0" timeOffset="31825.8203">9050 3552 99 0,'-19'26'37'0,"-8"-3"1"16,12 13-2-16,3-7-30 15,8 1-1-15,3-7-2 16,13-6 0-16,7-9-1 15,12-7 0-15,4-9-1 16,8-7 0-16,2-9 0 16,2-4 0-16,0-5-1 15,-2 0 1-15,-7-2-1 16,-4 3 0-16,-6 1-1 0,-5 8 1 15,-7 3-2-15,-5 8 2 16,-11 12-1-16,0 0 1 16,3 28 0-16,-10 4-1 15,-4 13 2-15,-4 11-1 16,-3 12 0-16,-2 11 0 15,-5 5 1-15,0 2 0 16,-2-2-1-16,-4-6 1 16,2-7-1-16,-2-11 1 15,2-17 0-15,-4-11 0 16,6-17-2-16,-1-19 1 15,5-10-3-15,4-16-1 16,10-2-7-16,0-24-22 0,19 5-5 16,2-18-1-16,18 10 0 15</inkml:trace>
  <inkml:trace contextRef="#ctx0" brushRef="#br0" timeOffset="32306.8478">9938 3554 100 0,'-40'-10'38'0,"6"17"1"15,-15-7-1-15,6 18-32 16,-5 2 0-16,7 8-2 16,3 5 0-16,10 4-1 15,3-3-1-15,18 0 0 16,12-7-1-16,12-9 0 15,12-10-1-15,12-12 0 16,10-8 0-16,7-13 0 16,4-9-1-16,3-9 1 15,-6-7-1-15,-1-3 0 16,-6-2 0-16,-8 2 0 15,-9 2 0-15,-8 7 0 16,-9 11 1-16,-7 9-1 16,-11 24 0-16,0 0 1 0,-26 29-1 15,3 9 1-15,-3 10 0 16,0 6 0-16,2 3 0 15,3-3-2-15,14-4 0 16,8-15-5-16,22 1-11 16,-7-27-17-16,30 3-3 15,-8-22 1-15,14 0-3 16</inkml:trace>
  <inkml:trace contextRef="#ctx0" brushRef="#br0" timeOffset="32915.8826">10467 3564 74 0,'-13'6'38'16,"4"16"1"-16,-13-2 0 15,9 14-10-15,-9-7-24 16,6 3-1-16,-1-4-2 0,6-4 0 16,1-3-1-16,7-8 0 15,3-11 0-15,0 0 0 16,23-14 0-16,-5-6 0 15,1-8 0-15,-2-3-1 16,4-7 0-16,-2-1 1 16,1 0-1-16,-4 4 0 15,-2 4 0-15,-1 5 0 16,-5 7 0-16,4 6 0 15,-12 13 0-15,16-9 0 16,-16 9 0-16,18 10 1 16,-5-2-1-16,2 0 0 0,3-1 1 15,3-1-1-15,2-1 0 16,3-5 1-16,1 0-1 15,-4-3 1-15,0 1-1 16,-3 0 1-16,-6-1 0 16,-14 3 0-16,0 0-1 15,3 11 1-15,-17 1 0 16,-5 7-1-16,-3 6 1 15,0 3-1-15,-1 4 1 16,1 3-1-16,5 0 0 16,7-2 1-16,6-6 0 15,13-5-1-15,6-9 0 16,11-12 2-16,8-8-2 15,8-8 0-15,2-10 0 16,1-5 0-16,-4-6 0 0,-3-1 0 16,-8-2-2-16,-12 4 1 15,-12 3-2-15,-7 3 0 16,-8 10-2-16,-9-1-3 15,18 20-8-15,-33-14-7 16,27 25-13-16,-12-12-3 16,20 13 1-16,-2-12-1 15</inkml:trace>
  <inkml:trace contextRef="#ctx0" brushRef="#br0" timeOffset="33162.8968">11424 3433 107 0,'-18'5'40'16,"-6"-2"-1"-16,6 18-1 0,-15-2-33 16,3 10-1-16,-9 5-1 15,0 4-2-15,0 2 1 16,5-1-3-16,4-1 1 15,8-8-2-15,7-2-2 16,6-18-3-16,17 3-10 16,-7-25-19-16,19 1-3 15,-10-21 2-15,11 3-2 16</inkml:trace>
  <inkml:trace contextRef="#ctx0" brushRef="#br0" timeOffset="33531.9179">11166 3478 114 0,'0'0'38'0,"-9"-16"3"0,11 32-3 15,-5-5-31-15,7 11-3 16,3 1 0-16,10 2-3 15,4-1 1-15,10-2-3 16,5-5 0-16,8-9-1 16,11-1-2-16,-1-10-2 15,7 0-2-15,-4-12-3 16,1 5-1-16,-12-12 2 15,2 4 2-15,-14-4 3 16,-9 2 2-16,-9 3 4 16,-10-2 3-16,-6 19 4 15,-8-15 1-15,8 15-1 16,-26 15 1-16,10 9-2 15,-8 3-1-15,2 8-2 16,-2-1 0-16,6 5-1 0,2-3-1 16,3-4 0-16,12-4-2 15,2-12-2-15,13-8-1 16,1-12-4-16,13-1-7 15,-9-27-10-15,22 11-13 16,-16-23-2-16,5 8 1 16,-11-17 0-16</inkml:trace>
  <inkml:trace contextRef="#ctx0" brushRef="#br0" timeOffset="33637.9237">11774 3239 107 0,'-20'-17'37'0,"-7"2"-2"16,8 11-8-16,-4 17-59 0,4-9-3 15,13 9-2 1,6-13-2-16</inkml:trace>
  <inkml:trace contextRef="#ctx0" brushRef="#br0" timeOffset="34219.9572">12128 3402 72 0,'20'-11'37'16,"2"10"0"-16,-17-13-3 15,5 18-17-15,-25-15-4 16,15 11-4-16,-33 2-2 16,10 3-2-16,-7 2-1 15,1 8 0-15,-3 5-1 16,-1 5-1-16,6 4 0 15,2 5 0-15,7 1-1 16,8-2 0-16,10-3 0 16,11-7 0-16,11-11 0 15,13-8 1-15,7-15-2 16,14-12 0-16,2-11 0 0,5-11 0 15,-4-12 0 1,-5-2 0-16,-9-3 0 0,-7 0 0 16,-12 4 0-16,-10 8 0 15,-9 8 0-15,-10 13 0 16,-7 18 0-16,-7 13 0 15,-7 15 0-15,-1 17 0 16,0 10 0-16,1 12 0 16,5 3 0-16,6 1-4 15,11 0-2-15,7-13-7 16,18 7-6-16,-7-27-10 15,25 5-12-15,-9-20 1 16,17 0-1-16,-9-19 2 16</inkml:trace>
  <inkml:trace contextRef="#ctx0" brushRef="#br0" timeOffset="34574.9775">12636 3436 108 0,'-26'8'38'15,"12"14"1"-15,-4-9-2 16,18 9-32-16,3-9-1 15,11 0-3-15,6-6 2 16,9-4-2-16,5-10 1 16,2-6 1-16,3-5-1 15,-6-8-1-15,-4-3 1 16,-2-2 0-16,-12 0-1 15,-6 2 0-15,-10 4 1 16,-8 11-1-16,-13 12 1 0,-6 12-2 16,-7 12 0-16,-2 13 0 15,-2 10 0-15,0 2 0 16,7 7 0-16,9-7 0 15,12-2 0-15,14-13 0 16,18-7-6-16,6-22-11 16,37 8-10-16,-1-29-14 15,27 2 0-15,5-21-4 16,21 3 3-16</inkml:trace>
  <inkml:trace contextRef="#ctx0" brushRef="#br0" timeOffset="35529.032">12431 2621 97 0,'0'0'38'0,"0"0"1"16,10 19-1-16,5-22-33 15,24 4-1-15,15-8-1 16,20 1-1-16,16-7 0 15,16-3 0-15,11-4-1 16,5-1 0-16,0-2 0 16,-7 6 0-16,-10-3 0 15,-13 8-1-15,-19 0 1 16,-17 3-1-16,-16 2 0 15,-15-2 1-15,-25 9-1 16,1-16 0-16,-25 9 1 16,-12-4-1-16,-12 2 0 15,-13-1 1-15,-6 4 0 0,-2-1-1 16,1 2 1-16,8 3 0 15,12 0 0-15,14 1-1 16,21 0 1-16,13 1-1 16,42-2 1-16,10 1-1 15,14 1 0-15,14 0 0 16,6 3 0-16,3 3 1 15,-2 5-1-15,-13 2 0 16,-8 3 0-16,-17 4 0 16,-18 5 0-16,-16 2 0 15,-21 7 0-15,-17 0 1 16,-21 7-1-16,-12-2 1 15,-12 4 0-15,-5 0 0 16,-1-2-1-16,2-4-1 0,15-4-3 16,13-11-2-16,28 2-10 15,3-30-11-15,34 5-13 16,5-25-2-16,27 5 0 15,8-24 0-15</inkml:trace>
  <inkml:trace contextRef="#ctx0" brushRef="#br0" timeOffset="38255.188">14572 2036 51 0,'0'0'34'0,"0"0"-1"15,-4 13 1-15,-3 9-19 16,-8-6-6-16,6 11-2 16,-10-1-1-16,5 11-1 15,-7 0 0-15,4 10-1 0,3-5-1 16,2 6 0-16,1-3-1 15,3-1 0-15,3-7 0 16,3-4-1-16,-1-6 1 16,5-12 0-16,-2-15-1 15,0 0 1-15,8-12-1 16,1-15 1-16,0-11-1 15,4-5-1-15,4-7 1 16,2-7-1-16,2-7 1 16,7-1 0-16,-4 5 0 15,-1 1 0-15,2 9 0 16,-2 4 0-16,-3 9-1 15,-1 10 2-15,-3 13-2 16,-2 10 1-16,-1 15 0 0,-2 14 0 16,0 11-1-16,-1 10 0 15,2 7 1-15,3 11-1 16,-4 3 0-16,4 9-1 15,1-3 0-15,-1-4-1 16,2-3 0-16,-3-9-1 16,2-7-2-16,-8-16-4 15,11 3-15-15,-19-37-15 16,15 8 3-16,-18-26-3 15,5 1 2-15</inkml:trace>
  <inkml:trace contextRef="#ctx0" brushRef="#br0" timeOffset="38422.1974">14659 2336 102 0,'-33'-19'38'15,"15"18"2"-15,2-9-3 16,16 10-32-16,0 0-1 16,30 0-2-16,5-2-2 15,9-5-3-15,14 7-12 16,-6-14-21-16,14 7-3 15,-10-7-1-15,2 8-2 16</inkml:trace>
  <inkml:trace contextRef="#ctx0" brushRef="#br0" timeOffset="39352.2508">14495 2984 81 0,'0'0'37'0,"-22"1"0"16,22-1 0-16,-22 3-29 15,22-3 0-15,0 0-2 16,14 2-1-16,5-5-2 15,10 0 0-15,6 0-1 16,8-1-1-16,2-1 0 16,7 0-1-16,-3 3-1 15,-5-2-2-15,-4 9-5 16,-14-10-27-16,3 11-3 0,-14-8 0 15,0 6-2-15</inkml:trace>
  <inkml:trace contextRef="#ctx0" brushRef="#br0" timeOffset="40336.3071">15914 2271 71 0,'0'-12'34'15,"0"12"0"-15,-1-16 0 16,1 16-29-16,-12-5-1 16,12 5 1-16,-16 13 0 15,3 3-1-15,-9 1 0 16,1 8 0-16,-5-3-1 15,0 6 0-15,0-6 0 16,4 2-1-16,5-7 0 0,9-2 0 16,8-15-1-16,19 5 0 15,9-12 0-15,10-2 0 16,8-3-1-16,6 0 1 15,-1 3-1-15,-2 0 0 16,-6 4 0-16,-13 11 0 16,-14 4-1-16,-15 11 1 15,-17 8-1-15,-11 2 1 16,-9 6-1-16,-2-3 0 15,-1 3 0-15,1-8-2 16,9 1-1-16,4-15-4 16,22 6-21-16,3-21-9 15,16 7 1-15,1-17-1 16</inkml:trace>
  <inkml:trace contextRef="#ctx0" brushRef="#br0" timeOffset="40787.3329">16442 2326 49 0,'0'0'33'0,"2"-21"3"16,-2 21-1-16,-15-17-20 15,15 17-1-15,-26 4-4 16,11 8-2-16,-10 0-2 0,3 8-1 16,-5 2-1-1,2 7-1-15,1-2-1 0,5 4 0 16,9-2 0-16,6-4-1 15,9-3-1-15,10-8 0 16,8-7 0-16,5-5 0 16,3-7 0-16,3-5 0 15,-2-6 0-15,0-5 0 16,-3-1-1-16,-7 0 1 15,-6-2 0-15,-5 1 0 16,-4 7 0-16,-4-2 0 16,-3 18-1-16,-5-13 1 15,5 13-1-15,-14 6-1 16,10 9 0-16,-3 0-2 15,8 10-4-15,-6-15-14 0,16 18-15 16,-6-14 0-16,16 5-1 16,-2-15 0-16</inkml:trace>
  <inkml:trace contextRef="#ctx0" brushRef="#br0" timeOffset="41033.3469">17303 1862 89 0,'0'0'37'0,"-30"19"1"16,9 12 0-16,-13 12-33 15,5 6-2-15,-2 5 0 0,2 11-1 16,1 1-1-16,9 3-1 15,5-5-2-15,7-4-3 16,14-1-8-16,2-24-24 16,22 1 0-16,-1-27-2 15,18-7 0-15</inkml:trace>
  <inkml:trace contextRef="#ctx0" brushRef="#br0" timeOffset="41264.3602">17684 1844 94 0,'-12'30'38'0,"-11"10"1"16,3 20-3-16,-6 2-32 15,1 6-2-15,-1 4-1 16,2 5-2-16,5-1-1 15,3-6-3-15,11 2-14 16,-4-21-19-16,14-3 2 16,-10-20-4-16,16-7 3 15</inkml:trace>
  <inkml:trace contextRef="#ctx0" brushRef="#br0" timeOffset="41450.3708">17409 2188 105 0,'0'0'40'0,"13"1"2"0,16 8-2 16,10-9-39-16,9-4-1 16,11 3-2-16,1-8-5 15,19 8-31-15,-14-11-2 16,4 8-2-16,-13-7 0 15</inkml:trace>
  <inkml:trace contextRef="#ctx0" brushRef="#br0" timeOffset="42901.4538">14568 3154 74 0,'1'-14'33'0,"-1"14"-1"16,-10-16-1-16,-4 22-28 0,-14 1 1 15,0 16 0 1,-9 9 0-16,-1 14 0 0,-7 5-1 15,5 13 1-15,2-3 0 16,10 4-1-16,12-6 0 16,12-6-5-16,18-5-3 15,4-19-30-15,25-2 0 16,4-20 0-16,14-2-3 15</inkml:trace>
  <inkml:trace contextRef="#ctx0" brushRef="#br0" timeOffset="43492.4876">14703 3428 82 0,'-9'12'36'15,"-5"-4"-1"-15,6 12 1 16,-8-8-29-16,5 14-3 16,-2-2 0-16,2 5-1 15,-2-3 0-15,5 0-1 16,1-7 0-16,5-2 0 15,2-17-2-15,0 0 1 16,16 3 0-16,-2-17-1 16,1-6-1-16,3-3 2 15,-1-4-2-15,1-5 2 16,0 0-2-16,-4 2 2 0,-3 4-2 15,-1 4 1-15,-5 3 1 16,0 8-1-16,-5 11 0 16,0 0 0-16,0 0 1 15,-2 22 0-15,2-5 0 16,0 1-1-16,4 1 1 15,4-3 0-15,7-6 0 16,5-4 0-16,6-8 1 16,5-5-1-16,1-7 1 15,3-4 0-15,1-5-1 16,-4-2 0-16,-4 3 0 15,-5 5 0-15,-5 3 0 16,-7 5-1-16,-11 9 0 16,0 0 0-16,-3 24 0 0,-9-1-1 15,1 8 1-15,-4 3-2 16,2 5 0-16,3-3-2 15,6 4-2-15,-1-16-9 16,23 9-22-16,-9-19-1 16,19 2 0-16,-4-17-1 15</inkml:trace>
  <inkml:trace contextRef="#ctx0" brushRef="#br0" timeOffset="43882.5099">15293 3439 92 0,'-7'12'36'0,"-5"-5"0"16,11 11 1-16,1-18-31 16,5 24-2-16,5-17 1 15,11 1-2-15,2-5 0 16,7-4-1-16,2-5 0 15,1-2 0-15,-1-7 0 16,2-3-1-16,-5-2-1 16,-4-2 1-16,-8-3 0 15,-5 3-1-15,-8 2 0 16,-8 5 0-16,-8 7-1 15,-9 6 1-15,-4 10 0 16,-8 7 0-16,1 10 0 16,-4 7 0-16,3 6 0 15,6 1 0-15,8-1 2 16,11-2-3-16,13-6 2 0,12-10-3 15,18-3-1-15,10-23-9 16,24-1-24-16,0-21-2 16,18-2 0-16,-7-18-1 15</inkml:trace>
  <inkml:trace contextRef="#ctx0" brushRef="#br0" timeOffset="44084.5213">16061 2926 104 0,'-36'27'38'0,"6"26"0"0,-9-1-1 16,15 13-33 0,-6 5-2-16,7 6 0 0,8-2-2 15,1-4-3-15,14 1-6 16,-6-18-26-16,17-1-3 15,-9-22 1-15,12-5-1 16</inkml:trace>
  <inkml:trace contextRef="#ctx0" brushRef="#br0" timeOffset="44287.5329">15768 3335 102 0,'0'0'37'0,"-19"-4"0"16,19 4 0-16,20 15-35 0,9-15-3 15,16 3-2-15,3-10-4 16,15 14-12-16,-2-16-17 16,6 10 1-16,-9-11-2 15,5 12 1-15</inkml:trace>
  <inkml:trace contextRef="#ctx0" brushRef="#br0" timeOffset="44625.5524">16341 3338 97 0,'-29'0'38'0,"6"14"1"16,-15-8-2-16,4 14-29 15,-6-3-1-15,10 7-3 16,-4 3 0-16,7 1-2 16,8 0 1-16,8-3-1 0,11-5 0 15,10-4 0-15,9-8-1 16,9-8-1-16,6-9 1 15,6-6-1-15,0-7 0 16,-2-4 0-16,-5-3-2 16,-4-1 2-16,-5 4-1 15,-8 2 1-15,-5 9-1 16,-8 4 1-16,-3 11-1 15,0 0 0-15,-12 11 1 16,5 7-2-16,0 6 0 16,1 0-1-16,4 4-1 15,1-5-5-15,14 9-15 16,-6-23-14-16,18 5 0 15,-4-21-1-15,16-1 1 0</inkml:trace>
  <inkml:trace contextRef="#ctx0" brushRef="#br0" timeOffset="44813.563">16894 2950 105 0,'-40'40'39'0,"3"27"1"16,-11 0-2-16,13 9-34 15,0 2-3-15,5-4-5 16,23 1-30-16,-2-17-3 16,18-3-1-16,2-20-2 0</inkml:trace>
  <inkml:trace contextRef="#ctx0" brushRef="#br0" timeOffset="45437.5988">16967 3448 105 0,'0'0'37'15,"1"13"1"-15,-1-13-2 16,10 4-35-16,-10-4-3 15,24 3-2-15,0 7-12 16,-2-17-22-16,12 8 2 16,-6-12-3-16,13 6 2 0</inkml:trace>
  <inkml:trace contextRef="#ctx0" brushRef="#br0" timeOffset="46324.6495">17560 3213 57 0,'0'0'35'0,"-6"20"0"16,-3-8 0-16,5 17-8 0,-8-8-22 15,2 7 0-15,-3-1-2 16,2 5 0-16,0-3 0 15,4-2-1-15,0-6 0 16,3-2 0-16,4-8-1 16,0-11 1-16,15 2-1 15,-1-14 0-15,6-9 1 16,1-2-1-16,4-8 0 15,2-2 0-15,1-5 0 16,-4 1 0-16,0 3 1 16,-3 7-2-16,-4 5 1 15,-3 7 0-15,-3 10-1 16,-11 5 1-16,11 21-1 0,-11 5 0 15,-1 8-1-15,-2 4 0 16,-1 7-2-16,3-3-1 16,6 10-6-16,-8-16-26 15,20 1-2-15,-5-20 0 16,16 4 0-16</inkml:trace>
  <inkml:trace contextRef="#ctx0" brushRef="#br0" timeOffset="46959.6858">18084 3236 91 0,'0'0'38'16,"-29"-6"-1"-16,12 21 1 0,-3 0-31 15,0 13-1-15,-1 2-2 16,4 5-1-16,3 0 0 15,4 2-1-15,10-5 0 16,6-3-1-16,7-9 0 16,7-7-1-16,4-9 1 15,7-8-1-15,-2-7 0 16,5-8 0-16,-4-7-1 15,-2-4 1-15,-6-5 0 16,-6 1 0-16,-8-4 0 16,-3 3 0-16,-9 4 0 15,0 3 0-15,-6 8 0 16,2 3 0-16,1 7 0 15,7 10 0-15,0 0 0 16,6 10 1-16,6 2-1 0,3 5 1 16,3-2-1-16,2 4 1 15,1 1-1-15,-3-1 1 16,0-1 0-16,-4 0-1 15,-5 1 1-15,-3 1 0 16,-4 1-1-16,-4-2 1 16,-3 1-1-16,0-5 1 15,0-1-1-15,0-3 0 16,5-11 0-16,0 0 0 15,13-6 0-15,2-11 0 16,8-4 1-16,2-4-1 16,7-2 1-16,1 0 0 15,1-2 0-15,-4 7 0 16,-5 7 0-16,-5 10 0 0,-6 10 0 15,-6 7-1-15,-4 8-1 16,-7 5-2-16,2 8-3 16,-7-9-9-16,17 19-16 15,-11-22-11-15,15 4 1 16,-3-15-3-16,13 2 4 15</inkml:trace>
  <inkml:trace contextRef="#ctx0" brushRef="#br0" timeOffset="47786.733">18852 3259 76 0,'0'0'37'16,"-5"12"0"-16,5-12 0 15,-1 22-27-15,-4-10-4 16,3 9 0-16,-7 1-2 16,0 1-1-16,-2 1 0 15,0 1-2-15,2-4 1 16,0-1-1-16,3-7-1 15,1-2 1-15,5-11-1 16,0 0 0-16,0 0 0 16,12-20 0-16,-4 1 1 0,0-1-1 15,2-8 1-15,-2-1-1 16,-1 1 1-16,-2 1-1 15,0 4 1-15,-4 6-1 16,0 2 1-16,-1 15-1 16,0 0 1-16,0 0-1 15,-7 19 1-15,5-1-1 16,0 0 0-16,3 3 0 15,2-1 1-15,9-6-1 16,9-5 0-16,7-8 1 16,8-8-1-16,4-6 1 15,4-5 0-15,2-7 0 16,-3-1-1-16,-6-1 1 15,-8 2 0-15,-5 5 0 16,-9 2 0-16,-15 18-1 0,9-10 0 16,-9 10 0-16,-11 25 0 15,1-2 0-15,1 10 0 16,-2 4-2-16,4 8 0 15,2-2-2-15,6 7-2 16,-4-18-12-16,24 9-18 16,-10-19-5-16,13 5 2 15,-5-19-2-15</inkml:trace>
  <inkml:trace contextRef="#ctx0" brushRef="#br0" timeOffset="48178.7555">19344 3372 93 0,'2'15'38'16,"-2"-15"1"-16,9 22-1 15,-9-22-33-15,22 11-1 16,-1-13-1-16,8 0-1 15,1-6 0-15,4-4-1 16,-5-3 0-16,1-1 0 16,-9-5-1-16,-3-1 1 15,-5-1-1-15,-10 1 1 16,-7-1-1-16,-3 7 1 15,-10 1 0-15,-3 8 0 16,-4 6-1-16,-1 9 2 16,-2 7-1-16,3 10 0 0,1 7 0 15,5 1 0-15,7 5-1 16,11-6-1-16,10 2-1 15,10-10-1-15,16-6-3 16,7-15-5-16,23 5-19 16,-4-27-10-16,12 1 1 15,-8-17 0-15</inkml:trace>
  <inkml:trace contextRef="#ctx0" brushRef="#br0" timeOffset="48381.767">20057 2859 85 0,'-17'30'38'0,"-14"11"2"16,4 21-1-16,-8-7-19 0,6 13-16 16,2 0-2-16,6-1-1 15,9-4-2-15,1-9-4 16,14 6-19-16,-5-26-15 15,11 0 0-15,-7-22-3 16,10 0 2-16</inkml:trace>
  <inkml:trace contextRef="#ctx0" brushRef="#br0" timeOffset="48561.7773">19751 3231 103 0,'-14'-3'39'0,"15"15"1"0,-1-12-2 16,26 10-37-16,7-7-3 15,6-5-3-15,21 12-15 16,-7-18-18-16,17 9 0 16,-10-12-1-16,7 9 2 15</inkml:trace>
  <inkml:trace contextRef="#ctx0" brushRef="#br0" timeOffset="48900.7967">20286 3243 101 0,'-35'7'39'15,"6"13"2"-15,-13-9-4 16,12 9-30-16,-8-1-1 15,9 4-2-15,3-2-1 16,11-1 0-16,6-2-2 0,9-3 1 16,0-15-1-16,28 14 0 15,-4-13 0-15,2-6-1 16,5-4 1-16,-2-4-1 15,0-3 1-15,-1-1-1 16,-5 0 0-16,-3 0 0 16,-6 2 0-16,-4 6 0 15,-10 9-1-15,0 0 1 16,0 0-1-16,6 15 0 15,-7 4 0-15,-1-2-1 16,7 4-2-16,0-5 0 16,13 6-8-16,-4-26-12 15,24 10-15-15,-4-22-2 16,17 0 0-16,-5-20 1 0</inkml:trace>
  <inkml:trace contextRef="#ctx0" brushRef="#br0" timeOffset="49088.8077">20827 2791 103 0,'-27'42'41'0,"-12"8"3"16,5 19-1-16,-7 1-31 15,13 4-11-15,6 0-1 16,4-8-4-16,17 8-18 15,-8-24-18-15,13 4-2 16,-11-19 0-16,3 1-2 16</inkml:trace>
  <inkml:trace contextRef="#ctx0" brushRef="#br0" timeOffset="49628.8386">16422 3941 88 0,'17'-11'36'0,"-9"-6"1"16,2 12 1-16,-10 5-30 0,-11-9-2 15,-10 11 0-15,0 10-1 16,-12 4 0-16,-1 10-2 15,-7 4 0-15,1 1-1 16,1 7 0-16,7 1 0 16,12-1-2-16,7-6-1 15,18-1-2-15,14-10-2 16,19 2-8-16,2-21-24 15,25 10-1-15,0-18-1 16,16 4 0-16</inkml:trace>
  <inkml:trace contextRef="#ctx0" brushRef="#br0" timeOffset="50465.8865">16837 3981 104 0,'-18'-1'38'0,"-11"-3"1"15,4 23-2-15,-6-3-32 16,4 10 1-16,-4 4-3 15,6 7 1-15,3 0-2 16,10 3 0-16,10-5 0 16,12-3-1-16,17-8 0 15,6-7-1-15,15-11 0 16,2-7-1-16,4-9 0 15,3-10 0-15,-5-5-1 16,-9-6 0-16,-8-3 0 16,-12 0 0-16,-8-2 0 15,-12 3 1-15,-7 3 0 16,-10 7 0-16,-7 5 2 0,-3 8 0 15,0 5 0-15,1 6 0 16,4 4 0-16,6 4 1 16,13-9-1-16,3 15-1 15,14-10 1-15,7-3-1 16,6-3 0-16,6 1 1 15,-1-2-1-15,-2-1 0 16,-1 1 0-16,-8 4 0 16,-9 3 1-16,-15-5-1 15,13 21 1-15,-16-6-1 16,-4 2 0-16,-2 4 1 15,-2 3-1-15,-2-2 0 16,2 1 0-16,0-1 0 16,4-4 0-16,3-3 0 0,4-15 0 15,6 11-1-15,5-16 1 16,4-6 0-16,2-6 0 15,4-3 0-15,0-7 0 16,1 0 0-16,-3-5 0 16,1 6 0-16,-5 3 0 15,-2 3 1-15,-5 7-1 16,-8 13 0-16,0 0 1 15,0 0-1-15,8 20 0 16,-10-1 1-16,1 2-1 16,-2 1 1-16,7-1-1 15,-2-1 1-15,7-6-1 16,6-6 1-16,6-6-1 0,5-4 1 15,4-8-1 1,2-2 1-16,2-7-1 0,0-1 0 16,-4-1 0-16,-4 2 0 15,-4 3-1-15,-4 2 1 16,-6 9-1-16,-12 5-1 15,11 8-1-15,-11 4 0 16,-1 9-3-16,-4-4-3 16,11 16-9-16,-13-18-9 15,18 12-11-15,-5-15-1 16,16 5 0-16,-2-16 2 15</inkml:trace>
  <inkml:trace contextRef="#ctx0" brushRef="#br0" timeOffset="51066.9208">17980 4000 100 0,'-25'9'38'16,"6"19"2"-16,-8-6-2 15,13 6-32-15,-6 5-2 16,6 6 0-16,4 1-2 15,3-3-1-15,4-6 0 16,5-3-1-16,2-4 1 16,3-8-1-16,-7-16 1 15,16 5-1-15,-4-15 0 16,-2-8 1-16,0-8 0 15,1-5-1-15,0-6 0 16,1-4 1-16,3-4-1 0,4-5 0 16,-3 6 0-16,4 2 0 15,3 5-1-15,0 7 1 16,3 4 0-16,0 8 0 15,0 12 0-15,-1 7 0 16,0 7 0-16,-2 7 0 16,-6 6 0-16,-1 5 0 15,-4 2-1-15,-6 3 1 16,-8 4-1-16,-7-1 1 15,-3 0-1-15,-6-2 1 16,-6-2-1-16,-4-1 0 16,-2-3 0-16,-7-2 0 15,7-3 0-15,-4-5 0 16,5-4 0-16,2 0 0 0,4-4 0 15,7-5 0-15,2 4 1 16,2 3 0-16,1 8 1 16,0 6-1-16,-6 13 1 15,-1 10 1-15,-8 9-1 16,1 5 0-16,-2 2-3 15,3-4-3-15,10 5-13 16,-9-28-12-16,21 1-9 16,2-23-1-16,18-10-2 15</inkml:trace>
  <inkml:trace contextRef="#ctx0" brushRef="#br0" timeOffset="52101.98">18655 4058 60 0,'-3'-17'36'16,"3"17"1"-16,-17-15 0 15,7 23-12-15,-15-13-18 16,4 14-1-16,-8 3-2 15,3 6 0-15,-4 7 0 16,3 5-1-16,-1 1-1 16,5 7 0-16,4-3 0 15,9 0-1-15,8-5 0 16,4-3-1-16,11-9 1 0,10-8-2 15,6-8 2-15,5-9-1 16,4-10 0-16,1-7 1 16,-1-6-1-16,-1-7 1 15,-6 0-1-15,-7 1 1 16,-9-2-2-16,-7 2 1 15,-7 5 0-15,-4 3 0 16,-5 9 0-16,-4 7 0 16,0 6 0-16,1 6 0 15,11 0 0-15,-12 17 0 16,12-4 0-16,7 1 0 15,8-1 0-15,7-3 0 16,6-5 0-16,8-4 0 0,3-5 0 16,4-2 1-16,-1-2-1 15,-5-1 1-15,-3-1 0 16,-11 1 0-16,-4 2 0 15,-9 0 0-15,-10 7 0 16,0 0 0-16,-14 12 0 16,0 3-1-16,-3 10 0 15,-1 3 0-15,0 7 0 16,5 4 1-16,2 2-1 15,8-4-1-15,8-6 1 16,7-6 0-16,9-12 0 16,8-9 0-16,8-11 0 15,3-10 1-15,4-8-1 16,1-6 1-16,-3-6 0 0,-7-3 1 15,-1 4-1-15,-10 0 0 16,-5 8-1-16,-5 6 0 16,-8 10 1-16,-6 12-1 15,-11 3-1-15,1 12 0 16,-3 9 0-16,1 3 0 15,0 6-2-15,5-3-1 16,7 4-2-16,-1-14-7 16,21 10-6-16,-9-24-9 15,21 9-12-15,-7-19 1 16,15 1 0-16,-6-15 0 15</inkml:trace>
  <inkml:trace contextRef="#ctx0" brushRef="#br0" timeOffset="52445.9995">19639 3991 102 0,'0'0'39'0,"-21"13"1"16,9 12-3-16,-9-3-31 16,2 7-1-16,0 1-2 15,0 3-1-15,4-4 0 16,6-1 0-16,4-9-1 15,5-4 0-15,0-15-1 16,20 3 1-16,-3-11-1 16,4-7 1-16,7-8-1 15,1-5 0-15,1-1 1 16,0 0-1-16,-1-1 0 15,-5 7-1-15,0 2 1 16,-7 10-2-16,-3 9 1 0,-14 2-1 16,16 19-2-16,-13 1 0 15,4 7-2-15,-3-3-3 16,12 15-9-16,-11-20-11 15,21 11-8-15,-6-14-1 16,16 1-1-16,-6-14 2 16</inkml:trace>
  <inkml:trace contextRef="#ctx0" brushRef="#br0" timeOffset="52814.0208">20200 4048 105 0,'-12'-29'39'0,"4"17"2"15,-16-3-2-15,8 15-34 0,-12 7-1 16,5 13 0-16,-6 7-2 15,6 7 0-15,4 3-1 16,8 1 0-16,6-4 0 16,10-7 0-16,7-10-1 15,7-8 1-15,12-13 0 16,6-13-1-16,7-10 1 15,1-10 0-15,5-7-1 16,-1-6 1-16,2-5-1 16,-5 3 0-16,-7 7 0 15,-6 6 0-15,-9 12-1 16,-10 10 1-16,-14 17-1 15,-3 13 1-15,-10 15-1 16,-4 9 0-16,-1 9-1 0,2 0-1 16,6 7-3-1,-1-15-8-15,25 13-8 0,-12-32-11 16,25 7-7-16,-4-23-3 15,14-4 3-15</inkml:trace>
  <inkml:trace contextRef="#ctx0" brushRef="#br0" timeOffset="53415.0551">21044 2646 82 0,'-13'-9'37'16,"0"1"-3"-16,13 8 3 15,0 0-34-15,26 17 1 16,9 7-2-16,12 19 2 15,4 14-1-15,1 19 0 16,-3 17 0-16,-3 16-1 16,-14 12 0-16,-13 8-1 15,-21 4 0-15,-18-1-1 16,-22-1 2-16,-11-12-2 15,-15-10 1-15,-5-15 0 16,-1-13-3-16,0-20-2 0,22-5-22 16,-1-36-12-16,25-14 0 15,8-25-2-15,25-13 1 16</inkml:trace>
  <inkml:trace contextRef="#ctx0" brushRef="#br0" timeOffset="53911.0835">21804 2177 91 0,'0'0'36'0,"0"0"-2"15,-5 28-5-15,-13-4-23 16,3 19 0-16,-8 4-3 16,0 8-1-16,2 8-3 15,-1-7-2-15,12 10-13 16,-9-19-18-16,12-1-2 15,-2-19-2-15,8-6 2 16</inkml:trace>
  <inkml:trace contextRef="#ctx0" brushRef="#br0" timeOffset="54076.0929">21604 2405 106 0,'0'0'40'16,"-7"-25"0"-16,23 27 0 15,9-6-37-15,16-3-3 16,21 13-13-16,1-20-24 15,22 8-2-15,1-15-1 16,9 7-2-16</inkml:trace>
  <inkml:trace contextRef="#ctx0" brushRef="#br0" timeOffset="54941.1424">22553 2188 87 0,'7'-13'36'15,"-5"-4"1"-15,-2 17 0 16,0-19-30-16,0 19-3 16,0 0 0-16,0 0-1 15,-15 7-1-15,3 11 1 16,-4 2-2-16,2 8 1 15,-3 2-1-15,2 4 0 0,4 0 0 16,7 0 0-16,7-6-1 16,6-3 1-16,7-8 0 15,7-7-1-15,4-8 1 16,6-8-1-16,1-5 1 15,-3-5-1-15,2-4 0 16,-4-3 0-16,-2 2 0 16,-6 1-1-16,-3 2 1 15,-4 6-1-15,-3 4 1 16,-11 8-1-16,14-3 1 15,-14 3 0-15,5 22 0 16,-2 0 0-16,-2 2 0 0,2 5 0 16,1-1 1-16,2 2-1 15,2-7 1-15,2-2 1 16,3-11-1-16,2-10 1 15,3-12 0-15,6-8-1 16,0-10 1-16,1-8-1 16,2-3-1-16,-4-5-1 15,2 5-2-15,-9-3-3 16,7 18-8-16,-18-9-19 15,7 23-7-15,-9-1 1 16,-3 13 0-16</inkml:trace>
  <inkml:trace contextRef="#ctx0" brushRef="#br0" timeOffset="55428.1703">23548 2239 100 0,'-29'-26'38'15,"10"22"2"-15,-14-5-2 16,8 8-32-16,-16 6-1 15,2 10-1-15,-5 2 0 16,2 12-1-16,1 1-1 16,7 7 0-16,7-2 0 15,12 2-1-15,9-6 0 0,13-3 0 16,14-13-1-16,11-9 1 15,12-13 0-15,7-9-1 16,3-10 1-16,3-7-1 16,-4-3 0-16,-4-2 0 15,-9 4 1-15,-9 0-1 16,-10 10 0-16,-7 4 0 15,-9 9 0-15,-5 11 0 16,0 0-1-16,-10 14 1 16,1 6-1-16,-2 10 1 15,3 4-2-15,3 4 0 16,5-1-1-16,7-3 0 15,13-4-5-15,0-24-10 16,23 11-13-16,-7-30-8 0,13-2-1 16,-2-20 0-16,8-1 1 15</inkml:trace>
  <inkml:trace contextRef="#ctx0" brushRef="#br0" timeOffset="55642.1825">24195 1756 116 0,'-15'20'42'0,"-15"10"0"15,3 29-5-15,-11-1-33 16,-1 12-2-16,1-1 1 16,3 3-2-16,6 0-2 15,9-3-3-15,6-2-2 16,0-22-11-16,27 8-20 15,-12-22-4-15,17-1 1 0,-7-24-2 16</inkml:trace>
  <inkml:trace contextRef="#ctx0" brushRef="#br0" timeOffset="55842.194">23849 2139 118 0,'-22'-2'42'0,"22"2"0"16,-8 10-1-16,24-5-38 15,12-3-2-15,12-2 0 16,10-1-2-16,7-1-2 16,9 3-2-16,-5-9-7 15,16 10-27-15,-20-4-2 0,1 5-1 16,-16-3 0-16</inkml:trace>
  <inkml:trace contextRef="#ctx0" brushRef="#br0" timeOffset="56527.2329">24308 2218 105 0,'-19'2'39'16,"13"10"2"-16,6-12-4 15,0 0-33-15,13 13 0 16,8-7-1-16,3-3 0 15,5-1-1-15,3-5 0 16,-2-3-1-16,-1-3 0 0,-3-2-1 16,-3-4 1-16,-4-3-1 15,-6 0 1-15,-3-2-1 16,-5 0 0-16,-5-3 1 15,-6 5-1-15,-6 6 1 16,-8 4-2-16,-4 10 2 16,-6 7-1-16,-2 8 0 15,-3 8 1-15,3 6-1 16,3 2 0-16,10-2 0 15,13 3 1-15,11-7-1 16,13-6 1-16,11-4 0 16,11-5-1-16,7-7 0 15,4-7 1-15,0-2-1 0,-3-4 0 16,-5-5-1-16,-10 3 1 15,-6-2 0-15,-11 4-1 16,-16 8 1-16,0 0 0 16,0 0-1-16,-16 6 1 15,-6 15 0-15,-1 3-1 16,-3 3 1-16,3 7 0 15,1 1 0-15,6 1 0 16,3-4 0-16,6-4 0 16,6-9 0-16,6-6 1 15,-5-13-1-15,17 0 1 16,-7-13-1-16,3-9 1 15,1-5 0-15,0-6-1 16,4-4 1-16,0-2-1 0,7 1 0 16,1 2 0-16,9 3 0 15,-2 10 0-15,4 1 0 16,-1 8-1-16,-1 5-2 15,1 9-2-15,-8-6-8 16,11 20-9-16,-25-15-11 16,15 18-10-16,-9-8 0 15,11 9 0-15</inkml:trace>
  <inkml:trace contextRef="#ctx0" brushRef="#br0" timeOffset="56694.2427">25188 2522 120 0,'-20'6'43'15,"-7"-17"-1"-15,8 4-3 0,-9-3-44 16,9-18-17-16,19 28-17 16,-11-23-4-16,11 23 1 15,-20-1-3-15</inkml:trace>
  <inkml:trace contextRef="#ctx0" brushRef="#br1" timeOffset="79976.5744">909 5435 56 0,'0'-18'35'0,"0"18"0"16,0-13 0-16,0 13-10 15,0 0-20-15,-2 15 0 16,-1 5-1-16,5 21 0 16,-6 9-1-16,-2 22 0 15,-3 12-1-15,-1 12 0 16,-2 9 0-16,-1-1-2 15,4-3 0-15,0-11-2 16,9-8-4-16,1-30-10 16,21-5-20-16,-4-28 0 15,16-10-1-15,-2-28 1 16</inkml:trace>
  <inkml:trace contextRef="#ctx0" brushRef="#br1" timeOffset="80154.5845">1048 6024 73 0,'-25'-32'36'15,"4"14"-1"-15,-8 2 2 16,14 16-26-16,-8-3-1 15,23 3-3-15,-3 10-2 16,22-5-2-16,11-6-1 16,13-6-2-16,12-2-5 15,3-21-11-15,16 5-21 16,-4-14 0-16,3 3 0 15,-12-9-1-15</inkml:trace>
  <inkml:trace contextRef="#ctx0" brushRef="#br1" timeOffset="80338.5951">1521 5414 96 0,'-29'10'37'0,"8"24"2"16,-10 9-3-16,5 26-30 16,5 5 0-16,7 7-2 15,6 6-2-15,4 2-1 16,7-1-4-16,2-15-11 15,17 3-22-15,-1-22-2 16,13-2 0-16,-1-18-3 16</inkml:trace>
  <inkml:trace contextRef="#ctx0" brushRef="#br1" timeOffset="81268.6483">2585 5649 77 0,'-1'-12'37'16,"-13"-8"-1"-16,0 8 2 15,-16-6-30-15,2 11-1 16,-12-3-2-16,-2 10 0 16,-7 4-1-16,-3 14 0 15,-3 4 0-15,-1 12-1 16,2 12 1-16,3 7 0 15,7 6-1-15,8 5 0 16,14-2 0-16,14 0-2 16,15-5 1-16,20-10-1 0,16-14-1 15,19-13-2-15,18-11-2 16,9-19-6-16,21-2-28 15,-12-20-2-15,9 2 0 16,-12-15-1-16</inkml:trace>
  <inkml:trace contextRef="#ctx0" brushRef="#br1" timeOffset="81869.6826">2673 6056 102 0,'-14'31'36'0,"2"-10"3"16,14 2-2-16,10-16-31 15,16-8-1-15,14-19-1 16,15-10-1-16,7-18-2 16,10-8 0-16,5-13-1 15,-1-4 0-15,-6-7-1 16,-7 3 1-16,-14 2-1 15,-13 5 1-15,-12 8 2 16,-16 13-1-16,-12 12 1 16,-17 19-1-16,-15 28 1 15,-14 26-1-15,-12 25 1 16,-3 25 0-16,-4 12 2 15,5 10-2-15,9 3 2 16,15-3-4-16,24-20 0 16,25-21 0-16,33-18-3 0,18-39-16 15,38-3-18-15,-6-27-6 16,18-7 0-16,-4-23-3 15</inkml:trace>
  <inkml:trace contextRef="#ctx0" brushRef="#br1" timeOffset="83093.7527">5660 5655 65 0,'-3'14'37'0,"-4"-1"-2"15,6 8 2-15,-7-6-25 16,5 17-8-16,-5 8 0 0,5 7-2 15,0 10 0-15,-1 5-4 16,5 18-16-16,-6-12-17 16,6 2 2-16,-4-15-3 15,8-5 0-15</inkml:trace>
  <inkml:trace contextRef="#ctx0" brushRef="#br1" timeOffset="83266.7624">5577 5955 105 0,'-27'-16'40'0,"14"12"-1"16,13 4 0-16,0 0-36 16,31-11-4-16,18 0-4 0,21 3-32 15,8-10-1-15,16 3-2 16,0-8-2-16</inkml:trace>
  <inkml:trace contextRef="#ctx0" brushRef="#br1" timeOffset="84546.8358">6941 5309 75 0,'4'-16'36'0,"-4"16"-2"0,-1-22 2 15,1 22-33-15,-15 5 0 16,1 15 0-16,-6 13 0 16,0 17 0-16,-6 13 0 15,-1 16 0-15,-2 7 0 16,2 9 1-16,3 2-1 15,4-2 0-15,1-10 0 16,8-9-1-16,5-14 0 16,5-13 0-16,5-17-1 15,6-15 0-15,1-18-1 16,4-17 1-16,3-14 0 15,1-15 1-15,1-13-3 16,-1-9 0-16,-1-10 0 16,0-5 0-16,-3-2 0 0,-1 0 0 15,-3 5-1-15,0 8 1 16,-6 13 1-16,1 13 1 15,0 16-1-15,0 18 1 16,-6 13 0-16,16 40-1 16,-3 4 0-16,4 14 1 15,4 12-1-15,7 8 2 16,6 1-1-16,5 0 1 15,4-10 0-15,5-7 0 16,5-15 0-16,3-11 1 16,-3-20 0-16,2-14-1 15,-7-19-3-15,-2-11 4 16,-7-21-4-16,-7-10 1 15,-12-11-1-15,-6-8 0 16,-9-5-1-16,-4-1 0 0,-8 3 1 16,-4 7-2-16,3 14 1 15,-6 9-2-15,10 19-1 16,-5 6-10-16,9 26-22 15,5 17-3-15,6 16 1 16,-3 0-2-16</inkml:trace>
  <inkml:trace contextRef="#ctx0" brushRef="#br1" timeOffset="85016.8627">8169 5878 103 0,'-23'-27'37'0,"2"7"1"16,-9-4-3-16,-1 17-33 15,-3 0 3-15,-1 15-3 16,-1 7 3-16,2 14-3 16,-1 9 2-16,4 10-1 15,8-1 0-15,9-2-1 16,11-2 1-16,8-7-2 15,13-8-1-15,10-13 1 16,12-14 0-16,7-12 0 0,3-13-1 16,3-5 1-16,-3-9-2 15,-3-3 3-15,-9 2-3 16,-5 4 3-16,-9 9-4 15,-10 6 4-15,-14 20-3 16,0 0 1-16,0 0 2 16,-5 20-3-16,0 2 2 15,1 1-4-15,4 0 0 16,5-5-10-16,18 10-11 15,-5-20-15-15,17 3-4 16,0-15 2-16,12 0-2 16</inkml:trace>
  <inkml:trace contextRef="#ctx0" brushRef="#br1" timeOffset="85759.9051">9168 5351 92 0,'-22'-26'37'15,"5"11"0"-15,-14-15-8 16,6 20-23-16,-2 0 0 0,-1 12-2 16,-1 9 0-16,0 16-1 15,0 10-1-15,1 14 0 16,3 11-1-16,0 12 0 15,5 2 0-15,6 4 2 16,9-1 0-16,6-5-1 16,12-11 1-16,14-12 0 15,13-21 0-15,18-18 0 16,14-20-2-16,11-18 1 15,5-21-3-15,-1-12 1 16,-3-16-1-16,-9-7 0 16,-16-3 0-16,-19-2-1 15,-21 2 3-15,-19 6-4 0,-23 16 1 16,-17 12 1-16,-16 19 0 15,-15 19 0-15,-3 22 0 16,-3 18-1-16,4 17-3 16,5 4-7-16,29 19-17 15,3-15-11-15,32 0 0 16,15-16-1-16</inkml:trace>
  <inkml:trace contextRef="#ctx0" brushRef="#br1" timeOffset="86285.9351">9975 5246 63 0,'0'0'35'0,"1"14"1"15,-2 10 1-15,-14 2-18 16,7 17-15-16,-14 9-1 16,2 17 1-16,-6 7-2 15,2 9 2-15,1 0 0 16,1-2-2-16,6-5 0 15,4-8-3-15,11-5-3 16,-3-25-19-16,18-4-11 16,1-22-2-16,14-9-2 15,-5-19 1-15</inkml:trace>
  <inkml:trace contextRef="#ctx0" brushRef="#br1" timeOffset="86450.9445">9921 5793 98 0,'-23'-8'37'0,"11"13"1"16,1-5-1-16,20 14-30 15,9-13-3-15,16-2-3 16,17-8-3-16,7-11-7 16,20 4-25-16,-4-16-5 15,7 2 3-15,-5-11-5 16</inkml:trace>
  <inkml:trace contextRef="#ctx0" brushRef="#br1" timeOffset="86633.9551">10524 5247 72 0,'-38'42'40'15,"4"24"-2"-15,-8 13 1 16,11 17-12-16,1-1-23 16,9 1-2-16,15 1-14 15,3-21-22-15,17-6-3 16,1-18 0-16,17-11-2 15</inkml:trace>
  <inkml:trace contextRef="#ctx0" brushRef="#br1" timeOffset="91686.2441">772 8635 69 0,'12'-20'31'0,"-12"20"-5"16,6-19-2-16,-6 19-14 15,-3-14-2-15,3 14 1 16,0 0-2-16,-12-7-1 15,0 3-1-15,12 4 0 16,-21 1-1-16,11 2-1 16,-6-6 1-16,2 3-1 15,-3-1 0-15,5 1 0 0,-2-2-1 16,0 5 1-16,0 0-1 15,0 4 0-15,-1 2-1 16,1 6 0-16,-3 3 0 16,-2 5 0-16,-2 2 0 15,1 3 0-15,-2 1 0 16,-2-1 0-16,6 1 0 15,-2 0 0-15,4-5 1 16,5 0-1-16,5-3 0 16,2 0-1-16,5-4 1 15,4-2-1-15,2 1 0 16,0-3 0-16,5 3 0 15,-2-3 0-15,0-2 0 16,-1 2 1-16,2-3-1 0,2 2 0 16,-4-3 0-16,5-1 1 15,1-1-1-15,-1 0 0 16,4-3 1-16,9 2-2 15,-6-1 1-15,7-3 0 16,1-1-1-16,-2-2 0 16,2-5 0-16,-1-3 1 15,2-6-1-15,-3-8 1 16,2-6-1-16,-3-5 1 15,2-6 0-15,0-3 0 16,-2-4-1-16,1 1 2 16,-6 1-2-16,-1 4 2 15,-5 4-1-15,-9 7 0 16,-6 3 0-16,-8 8 0 15,-9 6 0-15,-5 10 0 0,-5 3 0 16,-5 4 0-16,-1 8-1 16,-2 1 1-16,-1 2 0 15,4-3-1-15,2 0 2 16,2-3-1-16,5-2 1 15,4-2-2-15,5-1 0 16,4-4-2-16,10 0-3 16,0 0-13-16,22 5-16 15,-11-6-6-15,12 8 2 16,-4-7-2-16</inkml:trace>
  <inkml:trace contextRef="#ctx0" brushRef="#br1" timeOffset="93213.3315">873 8673 59 0,'0'0'32'0,"0"0"0"16,-7-12-1-16,7 12-22 15,-11-7 0-15,11 7-3 0,-13-5-1 16,13 5-1-16,-15-6 0 16,15 6-1-16,-21 3 1 15,8 5-1-15,-10 3 2 16,-1 8-1-16,-5 6 0 15,0 3 0-15,-5 10 0 16,1 2-1-16,0 2 0 16,8-1-1-16,8-3 0 15,9-3-1-15,11-8 1 16,12-7-3-16,13-12 1 15,6-8 0-15,9-13-1 16,7-8 1-16,2-8-1 16,1-3 1-16,-7-6-2 15,-8-1 3-15,-12 0-1 0,-9 3 0 16,-13 4-1-16,-16 7 2 15,-12 8-2-15,-10 8 1 16,-9 9 1-16,-9 7-1 16,-1 11 1-16,1 6 0 15,-1 10 1-15,8 2-2 16,7 2 2-16,10-3-1 15,12 0 1-15,12-7-2 16,11-5 1-16,12-8-1 16,13-11 0-16,6-5-1 15,9-10 1-15,-2-8 0 16,1-5-1-16,-4-2 1 15,-6-4-2-15,-8-2 3 16,-15-1-2-16,-7 4 2 0,-14 6-2 16,-6 2 1-16,-15 7 0 15,-4 8 1-15,-6 7-1 16,-1 4 1-16,-3 8-1 15,3 6 1-15,1 0 1 16,6 7-2-16,5 0 1 16,8-1-1-16,7 0 1 15,11-3-1-15,9-3 1 16,8-6-1-16,9-4 0 15,9-8 0-15,5-5-1 16,4-7 1-16,0-5-1 16,-2-5 1-16,-2-3-1 15,-6-2 0-15,-9-4 0 16,-8 2 1-16,-11 0-1 15,-4 5 0-15,-12 2 1 0,-7 5 0 16,-7 5 0-16,-7 6 1 16,-4 9-1-16,-1 8 1 15,-2 7-1-15,3 5 1 16,0 5 1-16,9 4-1 15,9 2 0-15,8-4-1 16,11-3 1-16,12-6-1 16,11-7 1-16,14-7-2 15,10-12 1-15,6-7-1 16,5-7 0-16,1-6 1 15,-1-4-1-15,-3 0 0 16,-11-2 0-16,-11 2 1 16,-17 4 0-16,-9 3-1 15,-17 6 1-15,-12 6 0 0,-11 8 0 16,-10 5-1-16,-4 8 2 15,-8 5 0-15,5 8 0 16,3 7 0-16,6 0 1 16,9 1-2-16,10-4 2 15,12-2-1-15,17-7 0 16,11-6-2-16,12-8 0 15,10-13 0-15,8-8 0 16,3-6 0-16,1-6 0 16,0-3 1-16,-8-5-1 15,-10 1 1-15,-12-1 0 16,-13 7 1-16,-13 5-1 15,-10 5 0-15,-13 9 0 16,-10 7 0-16,-2 10 0 0,-4 7 0 16,0 6 1-16,7 3 0 15,7 4 0-15,14-1 0 16,10-5-1-16,12-4 1 15,13-9 0-15,11-5-1 16,12-9 0-16,7-7-1 16,2-2 1-16,-4-6 0 15,-10 1-1-15,-5-2 1 16,-12 1 1-16,-14 6-1 15,-15 1 0-15,-10 8 1 16,-11 3-1-16,-6 6 0 16,-3 5 0-16,-3 6 0 15,6 1-1-15,2 4-1 16,11 2-3-16,2-11-8 15,22 14-12-15,-2-25-8 0,5 17-9 16,5-16 0-16,15 1-2 16</inkml:trace>
  <inkml:trace contextRef="#ctx0" brushRef="#br2" timeOffset="101264.7919">1711 8194 67 0,'-14'-3'32'0,"0"4"-2"15,-5 0 2-15,4 4-27 16,-8-1 2-16,5 8-3 15,-9-4 1-15,1 6 0 16,-6-4 0-16,1 4 1 16,-8-2-1-16,7-1-1 15,-3 1-1-15,2-2 0 16,0 0 0-16,4 4-1 15,3 1-1-15,1 5 0 16,3-1-1-16,3 7 1 16,-3 3-1-16,0-1 0 0,-2 8 1 15,1-4-1 1,-1 4 1-16,0-1 0 0,0-2-1 15,7 0 1-15,0-1-1 16,7-1 1-16,5-2 0 16,7 2 0-16,7 0 0 15,2-2-1-15,1 0 1 16,2 0-1-16,0-3 1 15,-5 3-1-15,0 1 0 16,-6-2 0-16,-3 3 0 16,-5-1 0-16,1 1 0 15,-4 0 1-15,1 4-1 16,1-2 0-16,2-1 0 15,0-2 0-15,7-1 0 0,1 2 1 16,2-4-1-16,1-1 0 16,3 0 0-16,-1-4 0 15,-1 2 0-15,2-2 0 16,-1-2 0-16,0 2 0 15,0-2 0-15,1 0 0 16,-1-2 1-16,1 0-1 16,4 0 1-16,4-1-1 15,1-1 1-15,1 1 0 16,4-2-1-16,4-2 0 15,3-1 0-15,0 1 0 16,4-3-1-16,0-2 1 16,-1-1 0-16,2 0 0 15,-2 0-1-15,1-2 2 16,0 0-1-16,2 0 0 0,-1-2 1 15,7-1-1-15,2-4 1 16,2-3-1-16,4-4 0 16,5-5 0-16,3-6 0 15,3-6 0-15,2-1 0 16,-2-7 1-16,0-2-1 15,2-4 0-15,-4-4 1 16,1-4 0-16,-5-5-1 16,3-3 1-16,-4 0 0 15,-4-1 0-15,-1 1-1 16,-5-1 0-16,-5 5 1 15,-3 2-1-15,-5 1-1 16,-5 2 1-16,0 1-1 16,-6 0 1-16,-3-5 0 0,-2-2 0 15,-3-5-1-15,-4-1 1 16,-4 1 1-16,-4-6-1 15,-6 7 0-15,0-2 0 16,-7 7 1-16,-4 3-1 16,-2 6 1-16,-4 5-1 15,-5 0 1-15,-3 4 0 16,-2 1 0-16,-4 3 0 15,-4-1 0-15,-4 2 0 16,-1 2-1-16,-4 4 1 16,-2 5 0-16,-3 5-1 15,1 4 0-15,-8 4 2 16,2 11-2-16,-4 5 0 15,-9 7 0-15,-8 9 0 0,-6 6 0 16,-8 0-2-16,-4 3 2 16,-4-3-1-16,0 0 0 15,-2-3 0-15,5-5 0 16,12-7-2-16,13 2 0 15,16 0-2-15,28 17-10 16,8-13-9-16,38 21-15 16,9-4-1-16,30 12-1 15,10-3 1-15</inkml:trace>
  <inkml:trace contextRef="#ctx0" brushRef="#br2" timeOffset="104834.996">1932 8220 76 0,'0'0'34'0,"-27"-18"-1"15,2 21 0-15,-17 0-26 16,-4 14-1-16,-16 8 0 15,-4 13-1-15,-14 11 0 16,0 15-1-16,-11 8-1 16,4 11 1-16,0 4-1 15,12 2-1-15,9-7 1 16,20-8-2-16,21-17 0 15,25-13 0-15,25-22 0 16,22-23-1-16,26-23-1 16,13-18 2-16,13-16-2 15,8-12 2-15,-2-12-1 16,-13-5 0-16,-12 2 0 0,-15 7 1 15,-26 7-1-15,-24 11 1 16,-28 10-1-16,-23 13 0 16,-18 17-1-16,-17 17 1 15,-10 13 0-15,-3 21 0 16,-3 15-1-16,3 19 2 15,9 12-2-15,11 12 3 16,17 0-1-16,20 0-1 16,20-8 1-16,20-9-1 15,22-18 1-15,22-17-1 16,22-20 1-16,21-20-1 15,9-16-1-15,2-16 2 16,2-15-1-16,-7-8 0 16,-11-7 0-16,-16-6 0 0,-21 4 0 15,-25 4 0-15,-23 7 1 16,-20 9-1-16,-22 14 0 15,-18 13 0-15,-15 17-1 16,-10 19 1-16,-4 20-1 16,-3 16 1-16,0 19 1 15,4 15-1-15,4 14 1 16,11 8-1-16,16 2 1 15,11-4 0-15,16-8 0 16,17-13-1-16,20-21-1 16,24-24 2-16,18-27-1 15,24-28 0-15,13-25 1 16,7-21 0-16,5-16-2 15,-7-12 2-15,-8-3-2 16,-20 1 2-16,-24 6-2 0,-28 9 1 16,-24 12-1-16,-24 19 1 15,-30 22 0-15,-18 17-1 16,-16 24 1-16,-10 24 0 15,-9 24 0-15,3 19 0 16,-2 20 2-16,13 13-2 16,15 0 1-16,22-3 0 15,23-10 1-15,27-15-2 16,27-20 0-16,26-23 0 15,32-27 0-15,26-24 0 16,18-23 1-16,11-20-1 16,2-16-1-16,-3-11 1 15,-14-3 0-15,-13-1-1 0,-29 3 1 16,-30 7-1-16,-29 12 0 15,-31 10 0-15,-26 19 1 16,-27 10 0-16,-25 16-1 16,-14 16 1-16,-7 15 0 15,-2 18 0-15,5 15 0 16,9 11 0-16,16 4 1 15,21 4-1-15,30-5 1 16,27-7-1-16,24-13 0 16,29-16 0-16,30-25 0 15,22-17 0-15,18-19 0 16,12-19 0-16,8-15-1 15,-2-14 0-15,-2-9 0 16,-14-3-1-16,-22-2 0 0,-21 1 0 16,-30 7 0-16,-28 11 0 15,-24 12-1-15,-27 14 3 16,-21 18 0-16,-16 20 1 15,-11 16-1-15,-9 25 1 16,-5 18 0-16,7 18 0 16,3 11 1-16,11 10-1 15,18-3-1-15,18-8 0 16,24-13 1-16,31-19 0 15,28-31 0-15,25-27 0 16,29-35 0-16,22-27-1 16,16-20 1-16,3-19-1 15,-6-9-1-15,-8-5 1 16,-16 6-2-16,-23 5 1 0,-29 19 0 15,-31 13 0-15,-29 17 0 16,-27 23 1-16,-26 21 0 16,-22 21 0-16,-14 22 1 15,-8 21 0-15,-5 17 1 16,2 15-1-16,7 12 1 15,15 5-1-15,19-2 0 16,22-9 0-16,25-14 0 16,23-19-1-16,26-26-1 15,22-26 2-15,26-31-1 16,18-26 0-16,8-22 0 15,3-17-1-15,-2-13 1 16,-10-7-1-16,-19 0 1 16,-17 5-1-16,-25 7 0 0,-27 10 1 15,-26 16-1-15,-24 14 1 16,-21 25-1-16,-22 19 1 15,-8 25 0-15,-11 21 0 16,-6 25 0-16,3 13 0 16,8 9 1-16,16 4 0 15,21-2 0-15,24-11-1 16,28-10 1-16,23-20-1 15,29-20 1-15,25-19-1 16,25-21-1-16,13-17 1 16,8-17-1-16,1-14 2 15,-9-7-2-15,-11-2 0 16,-21 1 1-16,-21 5 0 15,-27 9 0-15,-28 9-1 16,-28 17 0-16,-27 15 1 0,-23 17 0 16,-16 16 0-16,-10 17-1 15,-6 17 1-15,-3 14 1 16,4 12-1-16,17 2 0 15,19 3 1-15,23-6 0 16,24-6 0-16,28-17-1 16,25-19 0-16,25-20 1 15,23-17-1-15,20-23 1 16,11-16-1-16,6-14 1 15,-2-11-2-15,-10-3 1 16,-13-3 0-16,-20 6 1 16,-22 6-1-16,-28 8 0 15,-29 11 0-15,-29 13 0 16,-21 19 0-16,-16 13 0 0,-16 15-1 15,-8 14 1-15,-6 14-1 16,-4 18 1-16,6 10-1 16,16-1 1-16,17-2-1 15,19-5 1-15,25-9 0 16,26-12 0-16,24-17 1 15,28-19-1-15,19-19 1 16,18-14-1-16,6-13 0 16,3-10 1-16,-2-8-1 15,-11-5 1-15,-16 1 0 16,-21 6 0-16,-21 8 0 15,-26 10-1-15,-20 10 1 16,-24 14-1-16,-19 16 1 16,-15 17-3-16,-11 11 1 0,-5 11 0 15,-1 13 0-15,7 6 0 16,11 4 0-16,15 0 0 15,17-8 0-15,20-7 1 16,22-10 0-16,28-16 1 16,21-13-1-16,19-15 0 15,15-13 0-15,6-12 1 16,6-7-1-16,0-4 1 15,-6-5-1-15,-14 2 0 16,-13 4 1-16,-21 4-1 16,-21 9 1-16,-20 5 0 15,-23 15 0-15,-21 11-1 16,-20 9 0-16,-17 13-1 0,-14 10 1 15,-3 18-1-15,-6 6 0 16,5 12 0-16,13 3 0 16,9-1 1-16,20-2 0 15,24-5-1-15,20-8 1 16,19-13 0-16,20-15 0 15,18-13-1-15,15-17 1 16,15-11 0-16,12-12 0 16,2-14 0-16,-1-10 0 15,-7-4 1-15,-8-4-1 16,-17 0 0-16,-19 3 0 15,-26 10 0-15,-28 9-1 16,-22 15 1-16,-20 12-2 16,-18 16 2-16,-5 15-1 0,-11 20-1 15,1 11 2-15,3 10-1 16,14 6 1-16,14 3 0 15,17 2 1-15,18-5-1 16,17-9 0-16,18-11 1 16,17-9-1-16,14-13 1 15,14-9-1-15,11-13 0 16,7-14-1-16,5-9 0 15,2-8 1-15,0-9-1 16,-3-3 1-16,-12-5-1 16,-10 3 1-16,-21 1 0 15,-15 7 0-15,-23 10 0 16,-19 10-1-16,-17 13 1 15,-11 10 0-15,-11 15 1 16,-4 13-1-16,-1 10 1 0,5 9-1 16,10 3 0-16,14 5 1 15,14-3-1-15,18-5 0 16,20-8 1-16,16-13-2 15,17-11 1-15,16-13 0 16,14-11 0-16,9-11 0 16,7-10-1-16,0-8 1 15,-1-4 0-15,-9-5-1 16,-13 1 2-16,-12 1-2 15,-19 0 1-15,-24 6 1 16,-21 10-1-16,-23 11-1 16,-15 11 1-16,-13 15-1 15,-9 12 1-15,-3 13 1 16,2 14-1-16,7 5-1 0,15 3 1 15,16 1 1-15,19-11-1 16,19-12 0-16,23-14 0 16,24-18 0-16,23-24 0 15,18-17 0-15,17-15 1 16,7-11-1-16,4-7 0 15,-7-5 1-15,-10 6-1 16,-16 7 1-16,-23 9-1 16,-28 11 0-16,-22 18 0 15,-24 14 1-15,-22 12-1 16,-15 14 2-16,-16 9-1 15,-4 9-1-15,-4 6 1 16,6 4-1-16,13-4 1 0,16-1-1 16,21-9 0-16,20-8 0 15,23-10 0-15,18-14 0 16,16-16 0-16,17-10 0 16,5-15 0-16,6-11 0 15,-2-6 1-15,-4-8-1 16,-9-1 0-16,-15 2 0 15,-20 6 0-15,-15 7 0 16,-20 10 0-16,-18 11 0 16,-19 13-1-16,-14 17 2 15,-8 12 0-15,-3 9-2 16,2 8 1-16,6 2-2 15,13 3-1-15,7-10-5 16,25 3-6-16,8-32-7 0,23 8-4 16,1-34-8-1,24-4-4-15,1-19-2 0,14-8 2 16</inkml:trace>
  <inkml:trace contextRef="#ctx0" brushRef="#br2" timeOffset="105353.0258">2043 7389 101 0,'-6'-25'37'0,"-2"11"1"16,-13-8-4-16,-1 16-27 15,-11 4-1-15,-4 13-2 0,-5 7-1 16,3 15 1-16,-5 9-2 15,4 8 0-15,7 5 0 16,8 1-1-16,11 0-1 16,14-8 1-16,19-6-2 15,13-17-1-15,20-13-2 16,14-22-3-16,19-2-9 15,-4-31-16-15,19 3-5 16,-4-20-1-16,7 0 1 16</inkml:trace>
  <inkml:trace contextRef="#ctx0" brushRef="#br2" timeOffset="105532.0361">2629 7095 115 0,'-17'28'38'15,"-9"7"1"-15,7 14-2 16,0 3-34-16,-1 5-1 15,7 1-1-15,3-1-3 16,11 2-2-16,-2-18-15 16,20 8-17-16,-3-16-2 15,15 1 0-15,-3-14-2 16</inkml:trace>
  <inkml:trace contextRef="#ctx0" brushRef="#br2" timeOffset="105675.0441">2913 7614 118 0,'0'0'38'15,"-21"-12"0"-15,8 7-4 0,-5 16-52 16,1-24-16-16,17 13-5 16,-14-23 0-16,12 11-1 15</inkml:trace>
  <inkml:trace contextRef="#ctx0" brushRef="#br1" timeOffset="114556.5522">315 9922 76 0,'16'-13'33'0,"-6"-5"0"15,4 14-4-15,-10-7-20 16,-4 11-2-16,0 0-1 15,9 34 2-15,-23 0-3 16,3 12-1-16,-8 7-2 16,0 9-1-16,-4 6 0 0,4 2-1 15,-3 3-1-15,4-5-1 16,8-6-2-16,-1-11-3 15,19 2-17-15,-9-21-11 16,16-3 0-16,-15-29 0 16,27 12 1-16</inkml:trace>
  <inkml:trace contextRef="#ctx0" brushRef="#br1" timeOffset="114753.5635">251 10353 90 0,'-14'-2'35'15,"-8"-3"1"-15,22 5 2 16,-15 10-32-16,15-10 0 15,27 13-3-15,3-12-1 0,12-8 0 16,3-5-2-16,11-6-2 16,2-10-3-16,7 1-5 15,-14-11-24-15,8 5 0 16,-16-10-2-16,1 8 0 15</inkml:trace>
  <inkml:trace contextRef="#ctx0" brushRef="#br1" timeOffset="114937.574">740 9914 91 0,'-7'24'35'0,"-6"2"1"16,7 18 0-16,-9 2-29 16,8 14-2-16,-3-1-1 0,4 8-2 15,-3 1-2-15,1-9-7 16,11 4-29-16,-2-16 0 15,11 0-3-15,-5-20 0 16</inkml:trace>
  <inkml:trace contextRef="#ctx0" brushRef="#br3" timeOffset="123389.0574">7562 8555 18 0,'0'0'23'0,"0"0"-4"16,-10-12 0-16,10 12 0 15,-13-7-2-15,13 7 2 16,-20-5-7-16,20 5-2 15,-17-6-2-15,17 6-1 16,-14-9-2-16,14 9-1 16,-11-14 0-16,11 14-2 15,-9-13 1-15,9 13-1 16,-6-12 0-16,6 12 0 15,0 0 0-15,-15-9 0 16,15 9-1-16,-22 1 1 16,9 1-1-16,-2 5 0 0,-3 3 0 15,-2 2 0-15,-2 2 0 16,1 2-1-16,-3 2 0 15,2 1 1-15,1-1-1 16,0 1 1-16,1-1 0 16,2 1 0-16,-1-2 0 15,1 1-1-15,-2 2 1 16,4-1 0-16,-3 2 0 15,1 2 0-15,-1-1 1 16,2 4-2-16,0 0 2 16,2-2-2-16,1 2 1 15,2-1-1-15,0-2 1 16,5 0-1-16,-1 3 0 0,3-5 0 15,0 3 0-15,3 1 1 16,-1-3-1-16,2 2 0 16,0 0 0-16,3-3 0 15,1 0 0-15,-2 1 0 16,5-4 0-16,-3 2 1 15,2-2-2-15,0 1 2 16,1-3-1-16,0 5 0 16,-1-4 0-16,0 0 0 15,2 0 0-15,0 0 0 16,2-1 0-16,-1 1 0 15,1-2 0-15,0 0 0 16,-2-1 0-16,5-1 0 16,-2 1 0-16,3-2 0 15,1 0 0-15,-2-2 0 0,5 1 0 16,-2-1 0-16,3 1 0 15,1 1 1-15,-1-4-1 16,-1 2 0-16,2-3 1 16,2 0-1-16,2 0 1 15,2-1 0-15,-1-3-1 16,3-1 1-16,-2 2 0 15,3-3 0-15,0 3-1 16,1-2 1-16,-5 0-1 16,4 2 0-16,-5-2 0 15,4 0 0-15,-2 1 0 16,2-5 0-16,1 0-1 15,3-3 1-15,1-4-1 16,3-3 0-16,0-5 0 0,3-1 1 16,0-4-1-16,-2-2 0 15,-1 0 1-15,-2-1 0 16,-1 0 0-16,-1 2 0 15,-6 1 0-15,0-2 1 16,-2 1-1-16,-3 0 1 16,-1-4-1-16,0 0 1 15,-2-5-1-15,-1-1 0 16,0-2 1-16,1 0-1 15,-1 2 0-15,-1 0 0 16,-1 3 0-16,0 2 1 16,-4 3-1-16,1 4 0 15,-3 0 1-15,-2 1-1 16,-2 0-1-16,0-2 1 0,-3-1-1 15,0 0 1-15,-2-5 0 16,-2 2 0-16,-3-2-1 16,-2 2 2-16,0-1 0 15,-4 3 0-15,-2 1 0 16,-2 1 0-16,-2 2 0 15,1 4 0-15,0-1 0 16,-2 1-1-16,-1-4 1 16,3 3-1-16,-4-3 0 15,0 3 0-15,-1-2 0 16,-2 2 0-16,-5 4 1 15,-3 4-1-15,-8 6 0 16,-6 3 0-16,-6 2 0 0,-5 3 0 16,-1 0 1-1,-1 1-1-15,2 0 0 0,6-1 0 16,8-3-1-16,9 2-2 15,11 8-1-15,4 0-5 16,19 18-14-16,-10-12-9 16,18 14-6-16,-3-4-3 15,11 5 0-15</inkml:trace>
  <inkml:trace contextRef="#ctx0" brushRef="#br3" timeOffset="125701.1897">7563 8624 50 0,'2'-20'29'0,"-1"9"0"16,-1 11-1-16,-19-3-25 15,5 18 0-15,-12 8 2 16,1 15 0-16,-15 8 2 0,5 15 0 15,-13 0 2-15,9 10-2 16,-7-11 1-16,13 0-2 16,-2-9-1-16,14-6-3 15,7-17 0-15,13-9 0 16,1-19-2-16,28-18 0 15,2-12 1-15,12-14-1 16,4-12-1-16,4-8 1 16,3-4 0-16,-4 0 0 15,-6 5-1-15,-10 9 2 16,-15 11-2-16,-14 15 1 15,-14 13 1-15,-13 15-1 16,-14 14 0-16,-8 13 0 16,-9 11 2-16,-3 15-1 15,1 10 1-15,2 9-2 0,6 3 2 16,8 0-1-16,13-5 1 15,12-5-2-15,15-16 0 16,13-15 0-16,16-20 0 16,13-18 0-16,9-19 0 15,8-14 1-15,7-14-1 16,0-11 0-16,-2-5-1 15,-5-2 0-15,-8 1 0 16,-15 3 0-16,-12 10 0 16,-17 5 0-16,-16 15-1 15,-12 14 2-15,-16 16 0 16,-13 16 0-16,-5 16 1 15,-8 18-1-15,-1 18 1 16,-2 10 0-16,6 13 0 0,6 8 0 16,6 1 0-16,14-1 0 15,15-6 0-15,14-15-1 16,20-18 0-16,21-20 1 15,16-28-1-15,20-30 0 16,16-25 0-16,9-20 0 16,4-18-1-16,-1-16 0 15,-10-1 0-15,-11-4 0 16,-21 9-1-16,-18 10 2 15,-25 13-2-15,-24 15 2 16,-23 17-1-16,-17 22 2 16,-16 25-1-16,-11 19 1 15,-6 24 1-15,-3 22 0 0,3 19 0 16,6 18-1-16,12 7 2 15,15 0-2-15,19-10 1 16,21-10-2-16,21-23 1 16,22-20 0-16,23-28-1 15,18-28 0-15,16-25 0 16,8-20-1-16,1-17 1 15,-3-10-1-15,-9-10 1 16,-12-1-1-16,-15 5-1 16,-26 6 1-16,-17 10-1 15,-19 11 1-15,-17 17 0 16,-14 18 1-16,-18 22 0 15,-9 20 0-15,-9 18 2 16,-3 24-1-16,-1 14 1 0,3 15-1 16,6 7 1-16,12-2 0 15,16-5-2-15,17-9 1 16,25-16-1-16,23-22 0 15,22-22 0-15,20-23 0 16,14-24 0-16,12-19 0 16,2-17 0-16,-2-15-1 15,-10-6 1-15,-15-6 0 16,-21 5-2-16,-17 4 2 15,-22 14-2-15,-19 9 2 16,-18 15-2-16,-15 19 2 16,-12 19 0-16,-10 25 0 15,-8 16 1-15,-3 16 0 16,0 16 0-16,7 13 0 15,8 4 1-15,14-3-1 0,16-10-1 16,21-11 1-16,23-19-1 16,20-18 1-16,19-25-1 15,15-22 0-15,5-16 0 16,6-16 1-16,-1-9-1 15,-9-9 0-15,-9-1 0 16,-17 1 0-16,-18 10-1 16,-17 8 0-16,-16 11 0 15,-20 14 0-15,-13 13 1 16,-13 18-1-16,-13 17 1 15,-7 15 0-15,-7 13 2 16,-3 13-2-16,1 7 2 16,5 6-1-16,12-5-1 15,11-8 0-15,20-11 1 0,19-14-1 16,24-26 0-16,25-22 1 15,16-22-1-15,17-22 0 16,6-15 1-16,3-11-1 16,-3-9 0-16,-16-2 0 15,-15 1 0-15,-24 12 1 16,-24 6-2-16,-20 15 2 15,-27 18-2-15,-21 16 1 16,-17 22 1-16,-7 19-1 16,-13 20 1-16,1 20-1 15,4 12 1-15,10 3-1 16,23-2 1-16,23-8-1 15,26-15 1-15,26-20-1 0,32-24 0 16,27-23 0-16,25-18-1 16,14-14 1-16,3-9-1 15,-3-4 1-15,-13 5-1 16,-23 9 0-16,-26 20 0 15,-38 15 1-15,-39 25 0 16,-29 24 0-16,-24 16 0 16,-16 9-1-16,-3 8 0 15,4 0-3-15,17 1-4 16,15-21-11-16,41 5-7 15,7-25-13-15,40 1 0 16,10-12-2-16,21 2 2 16</inkml:trace>
  <inkml:trace contextRef="#ctx0" brushRef="#br3" timeOffset="126392.2292">7174 10170 94 0,'0'0'36'16,"-13"4"0"-16,-6 9 1 15,0 12-33-15,-6 4 0 16,5 8-1-16,-4 3-1 15,4 6 1-15,-1 1-2 16,3 0 1-16,3-6-1 16,6-4 0-16,3-9 0 15,5-5 0-15,1-23 0 16,9 4 0-16,2-24 0 15,0-10-1-15,3-9 2 16,0-13-3-16,1-6 2 16,-3-8-1-16,2 1 1 15,0 0-1-15,-2 6 1 16,0 11-2-16,1 9 1 15,-1 14 2-15,-1 19-2 0,2 15-1 16,-3 17 2-16,3 15-2 16,-2 9 0-16,3 8 2 15,0 3-1-15,5-1 0 16,3-6 0-16,3-9 2 15,4-14-2-15,0-12 3 16,3-16-2-16,1-14 1 16,-4-15 1-16,-3-12-2 15,-8-10 2-15,-7-5-2 16,-5-5 1-16,-6-1-2 15,-6 3 1-15,-5 5-2 16,4 13-1-16,-6 7-2 16,6 17-2-16,-2 0-10 15,17 30-9-15,-8-16-5 0,16 41-10 16,-2-16 0-16,19 13 0 15,1-5 2-15</inkml:trace>
  <inkml:trace contextRef="#ctx0" brushRef="#br3" timeOffset="126730.2484">8008 10250 97 0,'-34'4'40'0,"-18"-7"-2"15,5 15-1-15,-10-5-30 16,8 8 1-16,0 3-5 15,10 8 1-15,7 4-2 16,11 3 1-16,13 3-3 0,12-1 3 16,14-8-3-16,11-1 1 15,7-13 0-15,8-8-1 16,2-12 1-16,1-11-1 15,0-8 2-15,-7-7-2 16,-6-5 2-16,-5 0-2 16,-9 0 1-16,-2 5-1 15,-5 6 1-15,-2 6-1 16,1 11-3-16,-12 10-2 15,28 10-13-15,-28-10-8 16,31 29-7-16,-17-18-9 16,21 8-3-16,4-13 0 15</inkml:trace>
  <inkml:trace contextRef="#ctx0" brushRef="#br4" timeOffset="136097.7843">8780 8574 3 0,'0'0'19'0,"0"0"9"16,-5-13 0-16,5 13-13 0,0 0 0 15,-14-20-1-15,14 20 0 16,0 0-1-16,0 0 2 15,-10-13-7-15,10 13-2 16,-11-3-1-16,11 3-1 16,-21 7-1-16,8 1 0 15,-6 0-1-15,0 4 0 16,-5 2 1-16,1 1-1 15,-3-3 1-15,3 4-1 16,-1-2 0-16,2 1 0 16,-2-1 0-16,7 1-1 15,1 1 0-15,2 0 0 16,1-1 0-16,4 4-1 15,1-2 0-15,0 4 0 0,-2-3 2 16,1 7-1-16,0-2 1 16,-3 1-1-16,0 0 1 15,-2-1-1-15,0 1 1 16,2-3-1-16,2 0 0 15,2-2-1-15,3-2 1 16,3-1-1-16,3 0 0 16,3-1 1-16,1 0-1 15,3 2 0-15,-2 0 0 16,2 0 1-16,-3-2-1 15,-1 2 0-15,-2 3 0 16,0-2 1-16,-2 2-1 16,-4 0 1-16,4 0-1 0,-1-2 0 15,-2 4 0-15,5-4 1 16,-1 0-1-16,3-1 0 15,0-2 0-15,1 3 0 16,3-5 0-16,0 2 0 16,-2-1 1-16,3 0-1 15,-1 0 0-15,0-1 0 16,1-2 0-16,1 2 0 15,-3 2 0-15,2-1 0 16,-1-2 0-16,0 2 0 16,-1-1 0-16,1 1 0 15,1-2 1-15,0 2 0 16,4-3-1-16,-2 0 1 15,4 0 0-15,1-3-1 0,2 0 1 16,-1-1-1-16,2 0 0 16,-2-1 0-16,0 0 0 15,0-1 1-15,-1-1-1 16,-1 2 0-16,1-2 0 15,-1-1 0-15,0-1 0 16,3 0 0-16,1-1 0 16,0 0 0-16,1-2 0 15,2 0 0-15,0-2 0 16,-2 2 1-16,2-1-1 15,-2 1 0-15,0 0 0 16,0-1 0-16,0 1 0 16,1 0 0-16,2-1 0 15,-1-2 0-15,4 1 0 16,1-2 0-16,2 1 0 0,-1-2 0 15,5-2 0-15,-3 2 0 16,4-1 0-16,-3 0 0 16,3-3-1-16,-6 2 1 15,5-5 0-15,-3-1-1 16,0-5 0-16,1-1 1 15,0-5 0-15,0-3-1 16,-1-3 1-16,-2-4 1 16,-3-1-1-16,0 0 0 15,-3 0 1-15,-4-2-1 16,2 4 0-16,-3 0 0 15,1 1 1-15,-1 2-1 16,0 4 0-16,1 0 0 16,-1 2 0-16,2 2 0 0,-1 0 0 15,-3 0 0-15,0 1 0 16,0-1 0-16,-4-3-2 15,-1 0 2-15,-1-3-1 16,0 0 1-16,-3-1-2 16,0-1 2-16,0 1-1 15,-1-1 1-15,0 2 0 16,0 0 0-16,1 0 0 15,-4-1 0-15,1 1 1 16,-2 0-1-16,-1-4 0 16,-1 2 0-16,-3-2 0 15,-2 0 0-15,-1 2 1 16,-1-2-1-16,-1 5 0 0,-3-1 0 15,1 6 1-15,0-1-1 16,-1 6 1-16,0-2-1 16,-2 3 1-16,0 2-1 15,-3-1 0-15,-2 3 1 16,0-6 0-16,-1 7-1 15,-2-4 1-15,-6 2-1 16,1 0 1-16,-1 1-1 16,-1 2 1-16,-2 1-1 15,-2 7 0-15,0 1 0 16,1 2 0-16,-2 7 0 15,7-4 0-15,-5 4-1 16,2-1 1-16,2 3 0 16,2-1 0-16,0-3-1 0,1 5 1 15,0-4 0-15,1 5-1 16,0 0 1-16,-4 4-1 15,2 1 1-15,-4 1 0 16,1 3 0-16,-1 2-1 16,1 0 1-16,2-2 0 15,-4 1 0-15,7-4 0 16,1-2 0-16,2-3 0 15,1-2 0-15,2-2 0 16,3-2 0-16,0-2 0 16,2-1 0-16,-1 0 0 15,1 1 0-15,1-1 0 16,-2 2 0-16,1 0 0 16,-1 0 0-16,-1 2 0 0,-1 0 0 15,0 0 0-15,-2 1 0 16,2 0 0-16,-3 4 0 15,1 3 0-15,-2 4 0 16,-3 6 0-16,0 8-1 16,-3 7 1-16,-1 10 0 15,-6 10 1-15,2 5-1 16,2 4 1-16,5 1-1 15,5-1 0-15,9-6-3 16,12-2-1-16,7-19-8 16,28 3-7-16,-4-26-4 15,23 6-5-15,-9-27-2 16,22 5-3-16,-11-14-6 15,6-3 4-15</inkml:trace>
  <inkml:trace contextRef="#ctx0" brushRef="#br4" timeOffset="139983.0065">8849 8686 44 0,'0'0'30'0,"-5"-15"2"16,6 0 0-16,7 1-15 15,-4-11-9-15,9 8 1 16,-12-6-1-16,3 10-1 16,-12 1-1-16,8 12 0 15,-31 8-2-15,0 16 0 16,-13 11 0-16,-7 18-1 15,-10 7 1-15,1 11-1 16,2 6 1-16,11 3-1 16,9-6 0-16,19-5-1 0,24-16 0 15,19-18-2-15,24-22 1 16,18-17-1-16,11-20 0 15,10-17 0-15,6-14-2 16,-8-12 2-16,-9-3-1 16,-13-2 2-16,-15 3-2 15,-20 6 1-15,-20 6-1 16,-20 12 1-16,-17 14 0 15,-12 12 0-15,-13 17 0 16,-8 14 0-16,-4 15-1 16,-5 18 1-16,5 12 2 15,7 9-2-15,11 3 1 16,14 3 0-16,16-2 0 0,18-9 0 15,21-12 0-15,20-13-1 16,16-14 0-16,14-17 0 16,12-16 1-16,5-16-2 15,2-18 1-15,-7-8 0 16,-8-11-1-16,-13-3 0 15,-17-1 0-15,-19 1 1 16,-22 5-2-16,-20 9 2 16,-20 13-1-16,-14 14 1 15,-11 19 0-15,-12 19 0 16,-3 19 1-16,-7 22-1 15,5 17 1-15,6 17-1 16,7 12 1-16,15 5 0 16,14-3 0-16,18-5-1 15,18-13 0-15,22-15 1 0,17-21-1 16,17-17 0-16,12-26 0 15,13-24 0-15,6-17 0 16,1-17 0-16,-6-13 0 16,-8-8-1-16,-11-5 0 15,-18-2 0-15,-19 6-1 16,-22 6 1-16,-22 15 0 15,-19 14 0-15,-17 20 0 16,-15 21 1-16,-8 22 1 16,-4 20-1-16,-3 22 2 15,0 19-2-15,8 17 2 16,9 12-2-16,11 0 2 15,17-5 0-15,17-3-2 16,17-15 1-16,21-17 0 0,20-21 0 16,21-28-1-16,16-26 1 15,14-25-1-15,9-23-1 16,1-20 1-16,3-16-1 15,-12-6 0-15,-12-6 0 16,-17 5 1-16,-17 7-1 16,-24 9 1-16,-22 17 0 15,-26 21 0-15,-13 18 0 16,-18 22 0-16,-13 22 0 15,-6 21 0-15,-4 21 0 16,2 20 0-16,10 11 0 16,12 2 1-16,17-2 0 15,21-12-1-15,23-11 1 16,25-25 0-16,22-24 0 0,26-27-1 15,20-29 0-15,14-24 0 16,8-17-1-16,1-16 1 16,-7-11-1-16,-9-4-1 15,-19 2 1-15,-24 7-1 16,-25 11 2-16,-21 13-2 15,-25 16 2-15,-18 19-2 16,-19 16 2-16,-14 24 2 16,-10 18-2-16,-7 21 2 15,2 14-1-15,1 17 1 16,7 11-1-16,13 4 1 15,15-2-2-15,19-8 1 16,23-13-1-16,22-17 1 16,20-21-1-16,18-25 0 15,14-27 0-15,10-22 0 0,2-18 0 16,1-14-2-16,-7-12 1 15,-13-4 0-15,-14 1 0 16,-22 3-1-16,-17 6 2 16,-19 9-2-16,-15 14 2 15,-16 18 0-15,-14 18 0 16,-11 20 0-16,-4 17 0 15,-4 21 0-15,2 19 0 16,4 16 2-16,12 7-2 16,10 1 2-16,20-3-2 15,20-10 1-15,20-14 0 16,22-17 0-16,17-19-1 15,13-19 0-15,9-24 1 16,7-15-3-16,-1-19 2 0,-6-7-2 16,-12-13 2-16,-16-1-2 15,-22-1 2-15,-17 4-2 16,-20 8 1-16,-19 9 1 15,-18 9 0-15,-13 19 0 16,-9 17-1-16,-11 20 1 16,0 21 1-16,-2 18-1 15,1 19 0-15,9 9 0 16,12 9 0-16,14-1 0 15,20 0 1-15,23-16-1 16,22-14 0-16,25-18 0 16,18-19 0-16,16-22 1 15,8-19-1-15,6-14 0 0,-2-17 0 16,-13-4 0-16,-14-4 0 15,-23 4 0-15,-22 2 0 16,-20 8 0-16,-22 9-1 16,-20 10 1-16,-18 14 0 15,-11 14 0-15,-13 15 0 16,-3 11 0-16,-3 17 0 15,4 13 0-15,5 12 0 16,14 7 0-16,11 2 0 16,18-2 0-16,21-6 0 15,25-10 0-15,20-14 0 16,22-16 1-16,13-16-1 15,10-16 0-15,7-14 0 16,0-12 0-16,-6-9 0 0,-11-4 1 16,-17-5-2-16,-18 3 2 15,-21 0-2-15,-20 10 1 16,-22 9 0-16,-16 12 0 15,-20 13 0-15,-14 16-1 16,-6 14 1-16,-9 19 0 16,5 16 0-16,3 13 0 15,9 7 0-15,15 1 0 16,19-1 0-16,19-7 0 15,18-9 0-15,22-15 0 16,19-18 0-16,20-18 1 16,19-15-1-16,11-18 0 15,7-11 1-15,1-14-1 16,-6-8 0-16,-13-2 1 0,-14-1-2 15,-23 3 2-15,-27 7-1 16,-28 8-1-16,-22 10 1 16,-15 15 0-16,-16 12 0 15,-6 15 0-15,-4 16 0 16,-2 15-1-16,4 17 1 15,11 12 0-15,11 5-1 16,16 5 2-16,11 2 0 16,16-8 0-16,16-7-1 15,19-14 1-15,17-15 0 16,18-21-1-16,11-14 0 15,11-17-1-15,9-16 1 16,0-10-1-16,-1-11 1 16,-10-5-1-16,-13-1 0 15,-19 1 2-15,-21 6-1 0,-25 9 0 16,-21 10-1-16,-18 15 1 15,-16 14 0-15,-9 18 0 16,-9 11-1-16,-1 20 1 16,-4 10 0-16,0 16 1 15,8 9-1-15,6 4 1 16,12 1-1-16,14-3 2 15,19-10-2-15,26-10 1 16,20-17 0-16,33-22-1 16,22-20 1-16,24-17-1 15,16-18 0-15,14-15-1 16,0-15 0-16,-2-6 0 0,-12-2 1 15,-15-1-2 1,-24 6 2-16,-25 8-2 0,-32 9 2 16,-29 17 0-16,-27 15 0 15,-28 17-1-15,-21 18 2 16,-14 17-2-16,-8 20 1 15,-6 14 2-15,5 12-2 16,11 5 1-16,21 2 0 16,27-5 0-16,23-8 0 15,33-16 0-15,28-19 0 16,31-21-1-16,29-22 0 15,23-20 0-15,15-17 0 16,2-13 1-16,2-13-1 16,-11-1-1-16,-15 2 0 15,-23 3 0-15,-27 8 1 0,-32 14-1 16,-29 11 2-16,-28 17-2 15,-26 23 0-15,-24 13 3 16,-18 14-2-16,-11 17 2 16,-2 12-2-16,2 7 1 15,13 5 0-15,14-3 0 16,24-8-1-16,27-8 0 15,26-15 0-15,31-15 0 16,27-19 0-16,23-21 0 16,16-17-1-16,12-12 1 15,0-12 0-15,1-10 0 16,-10-2 0-16,-18-2 0 15,-20 8 0-15,-27 6-1 16,-21 14 1-16,-27 15 0 0,-20 14 0 16,-25 21 1-16,-20 17-1 15,-12 18 0-15,-7 17 0 16,0 15 1-16,3 7-1 15,11 0 1-15,19-2-1 16,22-10 1-16,29-17 0 16,31-17-2-16,26-24 2 15,28-27-1-15,22-21-1 16,16-19 1-16,4-12-1 15,3-11 1-15,-9-3-1 16,-17 2 1-16,-23 6 0 16,-28 10 0-16,-24 12 0 15,-35 16 0-15,-21 15 0 16,-29 21 0-16,-20 13 0 0,-11 16 0 15,-10 21 0-15,-5 12 0 16,6 9 0-16,10 5 0 16,15-6 1-16,26-7-1 15,22-9 1-15,27-18-1 16,23-17 1-16,29-23-1 15,22-19 0-15,21-18-1 16,14-13 0-16,4-12 1 16,-2-7-1-16,-10-3 1 15,-15 2-1-15,-20 5 1 16,-26 7 0-16,-33 13-1 15,-30 12 1-15,-27 16 0 16,-21 14 0-16,-18 16 0 16,-10 10 0-16,-7 17 0 15,-1 9 0-15,12 5 0 0,17 4 0 16,24-2 0-16,19-4-1 15,26-9 1-15,25-8 0 16,27-16 0-16,19-12 0 16,18-12 0-16,8-10 0 15,9-17 0-15,3-12 0 16,-1-9 0-16,-4-6 0 15,-11-6 1-15,-8-1-1 16,-19 2 0-16,-17 1 0 16,-16 6-1-16,-23 13 0 15,-16 11 1-15,-16 17 0 16,-14 14 0-16,-7 16-1 15,-4 17 1-15,-3 16 0 16,5 13 1-16,10 4-2 0,12 2 1 16,18-9 0-16,22-11 0 15,23-17 1-15,23-23-1 16,23-21 0-16,22-20 0 15,13-14 1-15,4-10-1 16,-5-3 0-16,-13 4 0 16,-19 10 0-16,-23 17 0 15,-30 15-1-15,-30 23-1 16,-26 12-1-16,-15 14-1 15,-12 0-5-15,7 13-6 16,-5-24-3-16,30 5-5 16,0-35 0-16,39 6-4 15,14-58-1-15,34 3-5 16,6-18 0-16</inkml:trace>
  <inkml:trace contextRef="#ctx0" brushRef="#br4" timeOffset="140703.0477">9263 7264 78 0,'-22'-18'36'0,"11"13"0"15,-7-6-1-15,3 7-20 16,-9-6-8-16,4 10-1 16,-7 0-1-16,-2 15-2 15,-4 5 0-15,0 12 0 16,-2 11 0-16,0 12-1 15,3 10 0-15,8 9-1 16,6 2 0-16,12-4 1 16,13-6-1-16,15-12 1 15,19-16-2-15,22-21 1 16,17-28 1-16,13-19-2 15,5-21 2-15,3-15-2 16,-6-12 2-16,-11-6 0 16,-18-1-1-16,-28 4 0 15,-25 8-1-15,-25 15 1 0,-27 16-2 16,-23 12 1-16,-18 23-1 15,-12 16-4-15,-4 28 2 16,1 9-4-16,13 27-6 16,5-5-8-16,35 22-4 15,9-17-8-15,41-1-6 16,22-13-2-16,33-18 1 15</inkml:trace>
  <inkml:trace contextRef="#ctx0" brushRef="#br1" timeOffset="146950.405">10235 8691 39 0,'0'0'31'16,"0"0"1"-16,0 0 1 16,0 0-18-16,0 0-6 15,-9-16-1-15,9 16-1 0,0-13-2 16,0 13-1-16,-5-11 0 15,5 11-1-15,0 0 1 16,-15-2-2-16,1 4 1 16,3 5-1-16,-5-1 0 15,-2 3 0-15,2-2 0 16,-2 3 0-16,0-2 0 15,7-1-1-15,-3 0 0 16,14-7 0-16,-18 13 0 16,18-13 0-16,-10 15 0 15,10-15-1-15,-9 20 1 16,3-8-1-16,-1 1 1 15,-1 3-1-15,-5 0 2 16,3 2-1-16,-5-1 2 16,1 0-2-16,0-1 1 0,1 0-1 15,1-1 1-15,3-2-2 16,3-2 1-16,5 2-1 15,-1 0 0-15,1-1 1 16,4 2-1-16,-3 4 0 16,1-2 0-16,-1 2 0 15,0 1 1-15,-2 0-1 16,-1 1 0-16,-2-2 1 15,4 1-1-15,0-4 0 16,-1-1 0-16,4 1 1 16,-1-4-1-16,6-1 0 15,-7-10 0-15,16 19 0 0,-6-12 0 16,0 1 0-1,4-1 1-15,-1 0-2 0,0-3 1 16,-1 1 0-16,2 1 0 16,-2-1 1-16,0 1-1 15,2 0 0-15,0-3 0 16,-1 2 0-16,2-5-1 15,1-1 1-15,1-3 0 16,2-1 0-16,2-5 0 16,1 0 0-16,0 0 0 15,0-2 0-15,0 4 0 16,1 0 0-16,-2 3 0 15,-3 2 0-15,1 2 0 16,-3 0 0-16,0-1 0 16,-3 0 0-16,3 0 0 0,-2-4 0 15,1 0 0-15,1-3 0 16,2-1 0-16,0-4 0 15,0-2 0-15,0-3 0 16,-1 0 0-16,0-2-1 16,-3-4 1-16,-1-3 0 15,-2 1 0-15,1-5 0 16,-6-1-1-16,1-3 1 15,-3-3-1-15,-1-1 1 16,-3-1-1-16,-2 2 1 16,-7 0-1-16,-7 4 1 15,-5 7 0-15,-12 6 1 16,-11 13 0-16,-9 6-1 15,-10 11 1-15,-8 9 0 0,-8 12-1 16,-1 10 0-16,2 5 0 16,8 0-2-16,17 4-4 15,12-16-13-15,36 12-7 16,6-23-11-16,36 0-1 15,10-20-2-15,27-3-1 16</inkml:trace>
  <inkml:trace contextRef="#ctx0" brushRef="#br1" timeOffset="148860.5143">10404 8747 63 0,'-27'-3'35'0,"8"13"1"16,-12-4 2-16,2 21-25 16,-12-7-3-16,3 14-3 15,-12-3 0-15,3 11-2 16,-2-2-1-16,5 1-1 15,6-3-1-15,10-6 0 16,14-4-1-16,15-5 0 16,17-11 0-16,13-6-1 15,17-11 0-15,8-7 0 0,9-7-1 16,0-7 1-16,-2-3-1 15,-7-4 1-15,-9-4-2 16,-11 0 1-16,-12 3 0 16,-15 1 0-16,-11 6 0 15,-16 4 2-15,-9 7-2 16,-10 9 1-16,-7 8 3 15,-4 13-2-15,-4 8 2 16,0 8-2-16,3 7 2 16,6 5-2-16,10 0 1 15,11 0-1-15,14-2-1 16,13-10 0-16,14-5 1 15,12-8-1-15,14-12-1 16,6-10 2-16,6-9-2 0,0-7 1 16,-3-8 0-16,-4-3-1 15,-12-4 1-15,-7-2 0 16,-16 1-2-16,-11 4 2 15,-13 3-1-15,-13 8 1 16,-8 9 0-16,-12 11 0 16,-5 12 0-16,-7 9 0 15,-1 12 2-15,-2 10-2 16,5 9 2-16,4 3-2 15,11 0 0-15,12-2 1 16,12-6-1-16,17-8 1 16,13-13-1-16,14-13 0 15,15-12 0-15,9-15 0 0,9-11 0 16,-2-8-1-16,1-7 1 15,-4-5 0-15,-12 2 0 16,-8 3-1-16,-15 2 1 16,-16 10 0-16,-10 5 0 15,-15 11 0-15,-15 8 0 16,-7 10 0-16,-8 8 0 15,-5 10 1-15,1 9-1 16,-1 7 0-16,2 5 0 16,7 3 1-16,10-1-1 15,11-3 0-15,13-9 0 16,11-6 0-16,16-17 0 15,16-13 0-15,12-16 1 16,6-12-2-16,5-12 1 16,-2-7 0-16,-7-6-1 0,-6 0 1 15,-14-1-2-15,-15 5 3 16,-15 8-3-16,-17 8 3 15,-11 4-2-15,-14 14 1 16,-9 10 0-16,-4 10 1 16,-8 17 0-16,-3 8 0 15,6 14 0-15,4 7 0 16,8 6 0-16,11-2-1 15,14 1 2-15,20-5-2 16,17-14 0-16,22-11 0 16,17-15 0-16,14-15 0 15,10-15 0-15,7-8-1 16,1-13 1-16,-7-6 0 15,-12-1-1-15,-12 1 1 0,-20 3-1 16,-15 6 1-16,-21 8-1 16,-16 11 1-16,-15 9-1 15,-13 9 2-15,-10 8-1 16,-3 11 0-16,-3 6 2 15,4 6-2-15,6 2 2 16,12 0-2-16,15 0 1 16,17-6-1-16,18-3 2 15,15-12-3-15,19-5 1 16,10-10 0-16,10-3 0 15,1-9-1-15,2-5 0 16,-7-1 1-16,-11-2-2 16,-10 1 2-16,-15 1-1 0,-14 3 2 15,-12 4-2-15,-13 6 1 16,-10 6 1-16,-6 5 0 15,-3 6 0-15,0 8 0 16,2 4 1-16,6 3-2 16,7 4 2-16,10-1-2 15,10 2 1-15,7-8-1 16,13-2-2-16,8-12-3 15,13-2-7-15,-7-22-9 16,22 9-6-16,-22-26-5 16,16 7-5-16,-22-17-4 15,2 2 0-15</inkml:trace>
  <inkml:trace contextRef="#ctx0" brushRef="#br1" timeOffset="149304.5397">10421 7852 83 0,'3'-22'38'0,"3"10"0"16,-6 12-1-16,0 0-24 15,-13 20-7-15,6 11-1 16,-8 11-3-16,-3 8-1 16,-2 8-1-16,1 5 0 15,0 3-1-15,3-4-2 16,5-4-1-16,2-12-5 15,18 0-20-15,-4-20-9 16,9-6 0-16,0-18-1 16</inkml:trace>
  <inkml:trace contextRef="#ctx0" brushRef="#br1" timeOffset="149498.5508">10400 8189 97 0,'-19'-18'39'16,"19"18"0"-16,-23-16 0 15,23 16-33-15,0 0-2 16,13-13-1-16,10 0-3 15,11-4 0-15,17-3-2 16,5-8-2-16,17 1-4 16,-9-15-17-16,14 9-12 15,-11-10-1-15,4 12 0 16,-20-8 1-16</inkml:trace>
  <inkml:trace contextRef="#ctx0" brushRef="#br1" timeOffset="149656.5598">10894 7730 111 0,'-26'40'39'16,"-8"6"-1"-16,9 22-1 15,-5 2-34-15,10 5-2 16,3 3-2-16,6-9-6 16,18 6-20-16,-6-22-13 15,15-6 0-15,5-25-2 16,18-10 0-16</inkml:trace>
  <inkml:trace contextRef="#ctx0" brushRef="#br5" timeOffset="154700.8483">11536 8863 53 0,'-35'-10'33'0,"-2"-1"-1"15,7 9 1-15,-10-8-23 16,14 12 0-16,-4-7-5 16,13 9-1-16,1-3 0 15,16-1-1-15,0 0-1 16,16 9 0-16,20-10 0 15,13 0-1-15,16-1 1 16,15 2-1-16,13-3 0 16,11 2 0-16,10 1 0 0,-1 5-1 15,-2-5 3-15,-6 5-3 16,-4-1 2-16,-10-2-1 15,-11-1 1-15,-13 2-2 16,-15-3 2-16,-12-4-2 16,-10 1-1-16,-12-8 1 15,-18 11-2-15,1-21 2 16,-16 4-1-16,-8 0 1 15,-6-5-2-15,-7-2 2 16,-5 2 1-16,-3-1 0 16,-3 2 0-16,1 3 0 15,4 2 0-15,4 2 0 16,7 5 1-16,11 2-1 15,20 7-1-15,0 0 1 16,21-6-1-16,15 7 1 0,15 1-1 16,7 2 0-16,9 2 0 15,5 0 1-15,-3 6-1 16,-4 2 0-16,-13 7 0 15,-9 3 1-15,-20 10 1 16,-16 8 0-16,-22 6 0 16,-18 7-1-16,-17 0 1 15,-14 6-1-15,-8-2 1 16,-2-4-2-16,3-4-2 15,7-16-4-15,21 0-16 16,2-29-15-16,32-11-2 16,8-23-2-16,22-14 0 15</inkml:trace>
  <inkml:trace contextRef="#ctx0" brushRef="#br5" timeOffset="157216.9923">11320 5857 87 0,'-18'-6'36'15,"18"6"1"-15,5-14 0 16,20 10-29-16,12-6-5 16,20 3 0-16,13-3-1 15,11 3-2-15,8-2 2 16,7 3-2-16,5-6 1 15,0 1-2-15,-5 0 2 16,-6 0-2-16,-12 3 2 16,-12-1 0-16,-12 4-1 15,-13-3 0-15,-16 4 1 0,-13-3-2 16,-12 7 1-16,-19-14 0 15,-11 6 0-15,-13-1 0 16,-11-4 0-16,-9 0 0 16,-5-1 0-16,1 2 1 15,3 1 0-15,10 0-1 16,13 3 1-16,17 2 0 15,24 6 0-15,0 0-1 16,39-4 1-16,14 8 0 16,14-2-1-16,11 6 1 15,5 2 0-15,2 0 0 16,-5 4 1-16,-6 3-1 15,-16 1 0-15,-17 9 0 16,-23 6 0-16,-20 3 1 0,-22 6 0 16,-23 3 0-16,-20 2 0 15,-12 4-1-15,-9-1 1 16,-2-8-3-16,10-1-2 15,5-15-9-15,26 5-5 16,5-30-6-16,44-1-13 16,0 0-5-16,20-32-3 15,18 2 3-15</inkml:trace>
  <inkml:trace contextRef="#ctx0" brushRef="#br5" timeOffset="159672.1327">21649 5490 87 0,'1'-19'37'0,"4"7"1"15,-7-2 0-15,2 14-33 16,0 0-1-16,0 0-1 15,-7 29 0-15,4 6-1 16,-1 13-1-16,-1 11 1 0,-3 11 1 16,2 12-1-16,-4 7 0 15,-3-3-2-15,3 0-2 16,-2-15-6-16,12-3-25 15,-9-21-6-15,10-8 1 16,-2-27-1-16</inkml:trace>
  <inkml:trace contextRef="#ctx0" brushRef="#br5" timeOffset="159856.1432">21597 5891 106 0,'-13'-6'40'0,"-5"-1"2"15,18 7-2-15,-16 11-28 0,16-11-8 16,27 9 0-16,9-7-5 15,19 6-9-15,3-13-14 16,20 15-15-16,-2-2-2 16,9 15-1-16,-5 4-1 15</inkml:trace>
  <inkml:trace contextRef="#ctx0" brushRef="#br5" timeOffset="160523.1813">21726 8543 96 0,'-4'-21'37'0,"4"8"1"15,-10-5-7-15,10 18-26 0,-17 8-2 16,11 15 0-16,-3 14 1 15,0 15-1-15,-4 11 0 16,3 13-3-16,-2 9 1 16,-2 4-3-16,4 1-2 15,-6-17-13-15,10 3-20 16,-2-22-1-16,7-10 0 15,-3-26 0-15</inkml:trace>
  <inkml:trace contextRef="#ctx0" brushRef="#br5" timeOffset="160695.1912">21516 8905 83 0,'-31'-23'40'16,"10"14"-1"-16,-6 3 2 0,18 18-14 16,9-12-22-16,17 9-1 15,23-15 0-15,21-5-2 16,22-4-6-16,5-15-11 15,26 12-16-15,-11-11-10 16,1 8-1-16,-10-1-1 16</inkml:trace>
  <inkml:trace contextRef="#ctx0" brushRef="#br6" timeOffset="167840.5999">22623 5378 89 0,'5'-20'34'15,"-5"20"0"-15,-2-18-3 16,2 18-26-16,0-10-1 16,0 10 0-16,0 0 0 15,0 0-1-15,1 16-1 16,-1 14 0-16,-5 13-1 15,-1 18 1-15,-3 13 1 16,-1 17-1-16,-7 9 0 16,-3 7 0-16,-4 0 0 15,4-6 0-15,3-10-2 16,5-14-1-16,9-12-4 0,1-25-7 15,22-9-23-15,-1-23-3 16,12-8 1-16,-4-17-1 16</inkml:trace>
  <inkml:trace contextRef="#ctx0" brushRef="#br6" timeOffset="168014.6099">22644 5936 108 0,'0'0'36'16,"-7"-11"0"-16,21 12-2 15,7-6-35-15,7-7-3 0,15 5-23 16,0-10-8-16,7-2-1 16,-1-12 0-16,7 0 0 15</inkml:trace>
  <inkml:trace contextRef="#ctx0" brushRef="#br6" timeOffset="168217.6213">23220 5218 93 0,'-30'58'38'0,"-7"14"-1"16,2 24 1-16,-8 9-28 16,12 10-7-16,5 2 0 15,8-2-1-15,10-5-3 16,4-15-4-16,22-1-29 0,-4-20-3 15,13-8 0-15,1-19-2 16</inkml:trace>
  <inkml:trace contextRef="#ctx0" brushRef="#br6" timeOffset="168585.6425">23364 6081 102 0,'29'-11'37'0,"-1"-8"0"15,13 5-2-15,-4-4-31 16,4 6 1-16,-10 0 0 15,-8 11-1-15,-12 7-1 16,-8 7-1-16,-11 5 0 16,-9 10-1-16,-14 3 0 15,-2 7 1-15,-10 2-1 16,0 2-1-16,4-4 1 15,3 0 0-15,10-5-1 16,14-4 1-16,14-7-2 16,15-7-1-16,20-6-5 15,2-15-29-15,22 3-3 16,-1-14 0-16,13-2-1 15</inkml:trace>
  <inkml:trace contextRef="#ctx0" brushRef="#br6" timeOffset="169039.6685">24252 5516 98 0,'-16'4'38'16,"-13"3"1"-16,-2 17-1 15,-15 13-33-15,2 13 1 16,-3 7 0-16,3 15 0 0,1 4-1 15,9 7-1-15,14-3 0 16,18-3-1-16,15-13 0 16,23-8-3-16,17-15 0 15,16-11 0-15,13-16 0 16,5-14 0-16,0-15 0 15,-4-13 0-15,-4-13 0 16,-15-9 0-16,-12-10 0 16,-14-5 0-16,-16-7 0 15,-17 0-2-15,-11 1 1 16,-15 5-1-16,-14 12 0 15,-13 14 0-15,-12 16-1 16,-14 10-2-16,4 31-8 16,-13-1-23-16,19 15-5 0,1 2 2 15,25 2-3-15</inkml:trace>
  <inkml:trace contextRef="#ctx0" brushRef="#br4" timeOffset="175250.0237">23918 8516 42 0,'-13'-7'31'15,"-5"1"2"-15,4 6-2 16,-12-8-13-16,9 12-5 16,-8-10-3-16,3 8-3 15,-6-6-1-15,4 4-2 16,-6-6-1-16,3 1 0 15,-4-3-1-15,3 2-1 16,-4-2 0-16,-1 3 1 16,-3 1-1-16,-4 3 0 15,-9 2 0-15,-2 4 1 16,-5 2 0-16,-3 4-1 0,-1 1 1 15,2 4 0-15,0-2-1 16,6 4 0-16,5 1-1 16,5 2 1-16,5 3-1 15,6 2 0-15,5 1 0 16,4 1 1-16,2 7 1 15,2 1-2-15,0 2 2 16,1 0-1-16,0 2 1 16,-1 3-1-16,-1-2 1 15,0 4-2-15,3-3 1 16,-3 2-1-16,5 0 1 15,5-1-1-15,3 1 0 16,2 0 1-16,3-2-1 16,2 0 0-16,2-3 0 15,2 1 1-15,0-5 0 0,-1 2 0 16,2-3 0-16,2-2 1 15,1-4-1-15,4 0 0 16,3 0 0-16,3 0 0 16,5-2-1-16,5 0 1 15,5-1-2-15,3 0 2 16,1 1-1-16,0 0 0 15,2 0 0-15,-4 0 1 16,-1 0-1-16,-4-2 0 16,-3 0 0-16,0 0 0 15,0-4 0-15,6-1 0 16,3-2 0-16,6-6 0 15,9-3 0-15,5-3 0 16,6-6-1-16,7-4 2 0,4-3-1 16,-1-2 0-16,1-4 0 15,-6-1 1-15,0-4-1 16,-6 0 0-16,-2-3 0 15,-2 1 0-15,-6-1 0 16,-1-2 0-16,-5-1 0 16,-2-1 0-16,-5 1 0 15,-3-1 0-15,-4-1 0 16,-4-4 1-16,-4 2 0 15,-3-2-1-15,-2-3-1 16,-1-1 0-16,-3-4 1 16,-1-2-1-16,-1-4 0 15,-3-1 0-15,0-5 0 0,-1-1 0 16,-1 5 1-16,-1-2 0 15,-1 6 0-15,0 1 0 16,-4 4 0-16,-1 4 0 16,-6 4 0-16,-1 2 1 15,-6 2-1-15,-3-2 0 16,-5 1 0-16,-1-2 1 15,-1 0-3-15,-1-1 2 16,0-3-1-16,1 3 1 16,3 1-2-16,3 3 2 15,1 2-1-15,-1 3 0 16,0 6 2-16,-2 3-2 15,-7 6 1-15,-8 5 0 16,-5 2 0-16,-9 2 0 0,-5 3 0 16,-6-2-1-16,1 3 0 15,1-6-1-15,10 2-2 16,4-10-3-16,24 9-16 15,0-15-16-15,18 13 1 16,12-26-3-16,11 14 3 16</inkml:trace>
  <inkml:trace contextRef="#ctx0" brushRef="#br4" timeOffset="183042.4693">23317 8600 52 0,'8'-17'34'16,"-8"17"-1"-16,-11-8 1 15,-9 1-23-15,20 7 0 16,-34 3-3-16,16 7-2 16,-12-4-1-16,2 8-2 15,-6 4 0-15,1 4-1 16,0 1-1-16,4 5 1 15,4 4 1-15,5-1-3 16,4-2 3-16,7-3-3 16,5-4 2-16,7-5-2 15,6-6 2-15,6-8-3 16,7-8 1-16,3-6 1 0,4-8-2 15,4-2 1-15,-1-6-2 16,-2-2 3-16,-2 0-3 16,-6 2 3-16,-7 3-3 15,-10 4 2-15,-10 7 0 16,-9 7 0-16,-9 9 0 15,-6 6 1-15,-8 8-1 16,-1 8 2-16,-5 6 0 16,4 6-1-16,-1 1 1 15,10 2-1-15,9-2 1 16,13-1-1-16,11-5 1 15,12-4-3-15,15-12 1 16,9-7 0-16,10-10 0 0,8-9 0 16,-1-11 0-16,-1-10 0 15,-3-5-2-15,-9-5 2 16,-10-7-1-16,-10 3 1 15,-13 0-1-15,-16 4 1 16,-13 5-1-16,-10 7 1 16,-11 10 1-16,-6 9-1 15,-3 13 1-15,-2 9-1 16,-2 11 1-16,7 7 0 15,5 10 1-15,7 2-1 16,9 3 0-16,12-1 0 16,8-1 1-16,10-3-2 15,11-5 1-15,7-4-1 16,10-12 0-16,5-8-1 15,6-11 1-15,-2-9 0 0,1-12 0 16,-1-8-1-16,-8-7 0 16,-6-5 1-16,-14-2-2 15,-10 2 2-15,-13 1-1 16,-12 5 1-16,-10 4-1 15,-8 9 1-15,-7 7 1 16,-2 8-1-16,-1 10 0 16,2 9 0-16,5 10 2 15,4 10-1-15,10 7 1 16,9 5-2-16,10 2 2 15,14 4-2-15,10-3 1 16,9-4 0-16,10-7-2 16,7-6 0-16,6-9 1 15,1-9 0-15,2-10 0 0,-3-10 0 16,-7-9 0-16,-2-8 0 15,-13-3 1-15,-8-7-1 16,-16 2 0-16,-7-3 1 16,-12 6-3-16,-12 3 3 15,-7 9-3-15,-10 10 3 16,-2 10-1-16,-4 10 0 15,2 14 0-15,2 6-1 16,7 13 3-16,6 4-3 16,6 4 3-16,11 0-3 15,10 1 1-15,11-2 0 16,9-6 0-16,10-5 0 15,9-13 0-15,5-7 0 16,4-13 0-16,5-14 0 0,-2-13 0 16,-2-9 0-16,-4-10 1 15,-8-6-1-15,-12-3 0 16,-12 0 0-16,-10 1 0 15,-16 6 1-15,-9 8-1 16,-11 6-1-16,-9 12 1 16,-5 10 0-16,-2 14 1 15,0 8-1-15,5 12 0 16,7 8 0-16,9 7 0 15,10 5 1-15,17-1-1 16,11 1 0-16,14-4 0 16,13-7 0-16,12-4 0 15,9-11 0-15,5-9 0 16,3-7 0-16,0-13 1 15,-2-9-1-15,-7-11 0 0,-6-7 1 16,-12-5-1-16,-11-7 0 16,-12 3 0-16,-11-2 1 15,-12 4-1-15,-10 4 0 16,-11 7 0-16,-8 9 0 15,-4 10 0-15,-2 11 0 16,0 11 0-16,4 9-1 16,2 7 1-16,10 13 0 15,7 5 0-15,9 4 0 16,14 1 0-16,10-4 0 15,13 0 0-15,6-6 1 16,13-8-1-16,3-8 0 0,9-8 0 16,-1-12 0-16,1-9 0 15,-1-9 0-15,-4-11 0 16,-4-9-1-16,-10-6 1 15,-8-3-1-15,-13-4 1 16,-10 2 0-16,-12 7 0 16,-10 7 0-16,-11 11 0 15,-9 13 0-15,-3 18-1 16,-6 12 1-16,0 17 0 15,3 7 0-15,8 10 1 16,6 7 0-16,13 0-1 16,15-7 1-16,14-6 0 15,21-13 0-15,14-11 0 16,18-12 0-16,9-15-1 15,10-10 0-15,1-10 0 0,-4-11-1 16,-7-4 1-16,-13-7-2 16,-13 0 2-16,-17 1-1 15,-18 0 1-15,-21 5-1 16,-16 8 1-16,-14 8 0 15,-9 11 0-15,-7 12 1 16,-7 10-1-16,0 13 0 16,6 10 1-16,8 4 0 15,10 5 0-15,12 3 0 16,17-2-1-16,14-2 1 15,19-8 0-15,16-6 0 16,12-9-2-16,9-8 1 16,9-9 0-16,5-11 1 15,0-9-1-15,-8-9 0 0,-5-8 0 16,-9-6-1-16,-13-4 0 15,-13-3 0-15,-15-1 0 16,-11 0 0-16,-15 7 1 16,-11 5-2-16,-9 12 2 15,-7 8-1-15,-4 14 1 16,-2 12 0-16,3 11 1 15,2 12 0-15,12 8-1 16,5 5 1-16,14 3 0 16,10 0 0-16,13-5 0 15,15-6-1-15,11-8 0 16,10-9 0-16,10-11 0 15,4-11 0-15,4-11 0 16,-2-12-1-16,-1-7 1 0,-7-5 0 16,-8-8 0-16,-10-1 0 15,-11 1-1-15,-10 4 0 16,-13 3 0-16,-9 8 0 15,-10 9 0-15,-13 7 0 16,-10 17 1-16,-7 9 1 16,-5 14 0-16,-6 7 0 15,6 11 0-15,4 2 1 16,10 1-1-16,12 0-1 15,19-4 0-15,18-7 0 16,16-11 0-16,20-8 0 16,12-12 0-16,10-8 0 15,8-9 0-15,0-7 0 0,-1-10 0 16,-7-5 0-16,-11-3 0 15,-12-6 0-15,-14 3 0 16,-13-4 0-16,-13 5 0 16,-17 1 0-16,-11 9 0 15,-13 9-1-15,-12 8 1 16,-7 11 0-16,-5 13-1 15,-2 11 1-15,1 13 0 16,4 3 0-16,12 9 0 16,10 1 0-16,16 0 0 15,17-4-1-15,15-6 1 16,18-10 0-16,13-11-1 15,14-10 2-15,6-14-2 16,5-15 1-16,4-14 0 16,-2-7 0-16,-5-9 0 15,-7-10 0-15,-11-1 0 0,-8-4 0 16,-11 3-1-16,-12 1 0 15,-9 6 0-15,-11 5-1 16,-8 13 0-16,-8 10 0 16,-5 16 0-16,-9 14 1 15,-3 16 1-15,-5 11 1 16,-1 13-1-16,5 10 1 15,6 1 0-15,7 1 1 16,15-7-1-16,11-9 0 16,12-12 0-16,15-10-1 15,11-17 1-15,12-15-1 16,2-15 1-16,9-10-1 15,-1-8-1-15,-4-7 0 0,-5-4 0 16,-7-3-1-16,-9 1 1 16,-11 6 0-16,-11 5 0 15,-11 9 0-15,-14 13 1 16,-11 12 0-16,-9 13 0 15,-11 15 0-15,-5 15 1 16,-7 12 0-16,2 11 0 16,1 7 1-16,7 2-1 15,12-3 1-15,16-5-1 16,12-8 0-16,22-13 0 15,12-11-1-15,16-17 0 16,15-15 0-16,5-17 0 16,5-8 0-16,2-15-1 15,-6-2 0-15,-8-9 1 0,-12-3-1 16,-14 2 0-16,-13 1 0 15,-15 4 0-15,-11 10-1 16,-15 9 3-16,-13 10-2 16,-8 18 1-16,-9 13-1 15,-5 18 1-15,-2 12 0 16,4 12 0-16,1 8 2 15,12 2-1-15,12-1 0 16,16-7 0-16,18-6 1 16,14-11-1-16,17-12 0 15,11-14 0-15,8-14-1 16,8-10-1-16,2-11 0 15,-3-12 0-15,-5-3 0 16,-9-10 0-16,-13-1 0 0,-10 1 1 16,-15 4-2-16,-10 5 2 15,-17 7-1-15,-9 10 1 16,-11 11-1-16,-10 17 0 15,-8 14 0-15,-1 14 0 16,-5 15 1-16,6 10 0 16,3 9 1-16,9 3 0 15,11-1 1-15,17-7-1 16,15-9 1-16,14-13 0 15,16-14 0-15,13-19-2 16,12-12 0-16,3-17-1 16,4-12 0-16,-4-12 1 15,-7-5-1-15,-9-8 1 16,-11 0-1-16,-16 2 1 15,-13 0 0-15,-11 5-1 0,-13 9 0 16,-10 8 1-16,-9 10-1 16,-9 13 0-16,-6 12 0 15,-1 15 1-15,-2 13 1 16,3 10-1-16,6 11 0 15,9 6 0-15,12 3 1 16,17-3-1-16,17-3 0 16,13-8 0-16,17-11 1 15,14-12-1-15,9-14 0 16,4-17 0-16,3-8 1 15,-4-13-1-15,-6-9 0 16,-5-4 1-16,-14-6-1 16,-12 1 0-16,-11 2 1 15,-17 5-3-15,-10 5 2 0,-10 9-2 16,-14 11 1-16,-10 12 0 15,-13 14 1-15,-5 13-1 16,-5 12 0-16,4 9 3 16,3 9-2-16,9 3 2 15,11 0-2-15,15-1 0 16,16-6 0-16,18-10 0 15,13-5 1-15,15-16-1 16,12-7 0-16,7-11 1 16,3-9-1-16,-1-10 0 15,-3-7 0-15,-11-5 0 16,-9-5 0-16,-13 1 0 15,-17-1 0-15,-15 3-1 0,-15 5 1 16,-11 6-2-16,-10 8 2 16,-8 8-1-16,-5 10 2 15,2 11-1-15,-2 8 0 16,5 8 2-16,9 8-3 15,7 3 3-15,13 3-2 16,9 0 0-16,15-1-1 16,10-7 1-16,13-6 0 15,11-8 0-15,11-9 1 16,8-10-1-16,3-8 0 15,0-10 1-15,-4-7-2 16,-6-6 2-16,-9-3-1 16,-13-3-2-16,-17 0 2 15,-11 2-1-15,-15 3 0 0,-7 7 0 16,-10 4 0-16,-6 8 0 15,-8 9 0-15,2 9 0 16,4 9 2-16,0 8 0 16,5 7 0-16,8 5 0 15,7 1-1-15,11 1 1 16,8-2-1-16,11-4 2 15,15-6-3-15,6-7 2 16,8-8-2-16,7-10 1 16,2-5 0-16,-1-9 1 15,1-3 0-15,-8-5-2 16,-10-4 1-16,-9-2-1 15,-10 1 1-15,-12 2-1 16,-9 1 1-16,-10 8-2 0,-8 6 1 16,-9 10 1-16,-6 7 0 15,-2 8-1-15,-3 12 2 16,-1 8 0-16,4 7-1 15,7 5 1-15,5 3-1 16,11-2 2-16,13 4-2 16,14-7 2-16,14-5-3 15,15-5 1-15,11-7-1 16,12-8 1-16,6-11 0 15,5-7 1-15,-1-12-1 16,-1-8 0-16,-9-7 0 16,-8-7 1-16,-8-5 0 15,-14-2-2-15,-15 2 1 16,-13 0-2-16,-14 7 2 15,-11 2-2-15,-13 9 2 0,-9 6-2 16,-6 6 1-16,-8 11 0 16,1 9 1-16,4 7 2 15,4 10-1-15,9 6 1 16,7 6-2-16,15 3 2 15,14 1-2-15,17 1 2 16,14-4-2-16,13-4-1 16,13-8 0-16,12-7 1 15,5-8 0-15,8-11 0 16,2-11 0-16,-2-8 0 15,-4-13 0-15,-7-8-1 16,-9-5 2-16,-15-4-2 16,-12-3 2-16,-16 1-2 0,-14 5 0 15,-15 3 0-15,-12 6 0 16,-12 7 1-16,-11 7-1 15,-5 8 1-15,-1 7-1 16,2 8 1-16,3 6 0 16,11 8 0-16,9 4 0 15,15 5 0-15,19 3 0 16,15 1 0-16,19 0 1 15,15-2 1-15,14-2-2 16,9-3 2-16,4-5-1 16,6-5 1-16,0-5-1 15,-6-6-1-15,-7-7 0 16,-7-5-1-16,-11-8 1 15,-7-3-1-15,-6-5 1 0,-13-1-1 16,-8-1 1 0,-6 0 0-16,-12 3-1 0,-6 7 1 15,-12 8 0-15,-5 11-1 16,-8 9 1-16,-5 12-1 15,-1 10 1-15,0 8 1 16,2 9-1-16,4 3 1 16,12 1-1-16,7-1 2 15,15-2-2-15,12-8 2 16,11-5-2-16,15-8 0 15,13-11-1-15,12-8 1 16,4-7 0-16,4-10 0 16,0-3 1-16,-6-7-1 15,-11-5 0-15,-10-4-2 0,-11 2 3 16,-19 0-3-16,-17 2 2 15,-14 8-2-15,-18 6 3 16,-10 7-2-16,-6 13 2 16,-10 10 0-16,-3 10-2 15,3 7 2-15,5 9-1 16,10 2 2-16,15 0-3 15,15-2 1-15,12-5-1 16,24-6 1-16,13-10 0 16,16-8 0-16,13-10 0 15,7-11 0-15,6-5 0 16,0-8 0-16,-3-6 0 15,-6-3 1-15,-10-5-1 16,-15 1 0-16,-15 2 0 16,-17 4 0-16,-16 1 0 0,-14 10 0 15,-14 4 0-15,-11 9-1 16,-7 7 1-16,-3 9 0 15,-2 10 0-15,1 6 0 16,5 5 0-16,7 4-1 16,12-1 2-16,14 1-2 15,12-1 2-15,14-7-2 16,14-7 2-16,17-5-2 15,8-8 1-15,13-9 0 16,5-10 0-16,1-7 1 16,4-8-1-16,-7-3 0 15,-5-5 0-15,-8-5 1 16,-11 2-1-16,-16-1 0 15,-10 4 0-15,-16 6 0 0,-14 6 0 16,-11 6 0-16,-11 9 0 16,-5 8-1-16,-8 12 1 15,-1 8 0-15,3 8 0 16,1 9-1-16,10 2 2 15,13 1-2-15,13-3 1 16,13-2 0-16,14-6 0 16,17-6 0-16,13-13-1 15,9-8 1-15,9-8 0 16,6-11 0-16,0-5 0 15,-1-11 1-15,-4-2-1 16,-6-3 0-16,-8-1 1 16,-14 1-1-16,-11 2 0 15,-15 6 1-15,-12 6-1 0,-13 8-1 16,-11 9 1-16,-9 4 0 15,-4 12-1-15,-5 10 1 16,-3 9-1-16,0 8 1 16,6 7 0-16,7 0 0 15,11 0 1-15,13 1-1 16,14-9 1-16,16-8-2 15,18-11 2-15,13-12-1 16,15-11 0-16,9-13 0 16,4-9 0-16,3-9 0 15,-1-7-1-15,-6-4 1 16,-9-3 0-16,-12 2 0 15,-10 1 0-15,-18 5 1 16,-13 7-1-16,-14 9 0 16,-14 10 0-16,-11 12 0 0,-11 15 0 15,-6 11 0-15,-6 12 0 16,0 10 0-16,4 5 0 15,5 0 0-15,13-1 0 16,13-4 0-16,11-9 1 16,20-10-1-16,16-15 0 15,13-12 0-15,11-10 0 16,9-12 0-16,9-9-1 15,0-9 1-15,0-8-1 16,-7-2 1-16,-8-1 0 16,-14-2 0-16,-14 1 0 15,-17 4 1-15,-17 5-1 0,-20 9 0 16,-15 10 0-1,-12 11 1-15,-14 12-1 0,-5 16 0 16,-10 16 1-16,-3 13-1 16,-2 14 1-16,9 8-1 15,8 2 1-15,14 1-1 16,18-4 2-16,25-9-2 15,22-15 1-15,26-15-1 16,27-15 1-16,15-16-2 16,16-12 0-16,9-15 0 15,5-12-1-15,-4-9 2 16,-6-7-2-16,-14 0 1 15,-12-3 0-15,-19 1 2 16,-16 3-1-16,-22 5 0 16,-22 5 1-16,-16 11-1 0,-15 7 1 15,-12 12 0-15,-10 9-1 16,-5 16 0-16,-3 13 1 15,4 11-1-15,6 11 0 16,11 8-1-16,11 6 1 16,18-2-1-16,16-6 1 15,23-7 0-15,17-14 0 16,22-13-1-16,17-15 1 15,14-16 0-15,10-11 0 16,1-13 0-16,-2-9 0 16,-8-2 0-16,-12-2 0 15,-20 1 1-15,-17 1-1 16,-23 5 0-16,-21 3 1 15,-18 9-1-15,-17 8 1 0,-15 8-1 16,-10 12 1-16,-5 11-1 16,-6 10 0-16,5 13 0 15,4 8 0-15,11 6 1 16,18 3-2-16,15-1 1 15,20-5-1-15,20-8 1 16,18-9 0-16,21-13 0 16,11-11-1-16,11-9 2 15,0-10-2-15,-3-8 1 16,-2-5 0-16,-13-6 1 15,-11-1 0-15,-18-1-2 16,-16 3 2-16,-17 2-2 16,-15 2 2-16,-16 9-2 15,-13 7 1-15,-11 10-1 0,-10 12 1 16,-5 13 2-16,-1 10-1 15,2 11 0-15,7 8-1 16,10 4 1-16,14 3-1 16,15-5 1-16,17 0-1 15,17-10-1-15,15-8 1 16,17-12-1-16,14-12 1 15,11-10 0-15,6-12 0 16,5-7 1-16,-5-9-2 16,-4-4 2-16,-13-3-1 15,-12-5-1-15,-17 3 2 16,-18-1-2-16,-22 4 1 15,-20 5-1-15,-16 7 2 0,-18 8-3 16,-16 12 2-16,-6 11-1 16,-17 15 2-16,-9 15 1 15,-5 11-2-15,4 12 1 16,5 7 0-16,15 4 0 15,13-2 0-15,21-2 0 16,22-7-1-16,31-14-1 16,29-14 1-16,27-16-1 15,23-14 1-15,14-16-1 16,14-14 1-16,1-12 0 15,-1-5 0-15,-10-8 0 16,-17 1 1-16,-23 3-2 16,-22 2 2-16,-28 8-3 15,-27 11 3-15,-26 11-3 0,-18 10 3 16,-17 14-1-16,-11 15 0 15,-5 15 1-15,-1 11-1 16,12 10 1-16,12 6-1 16,26 3 1-16,25-1-2 15,28-5 1-15,30-14-1 16,27-12 1-16,29-15 0 15,20-16-1-15,15-12 1 16,4-12 0-16,-3-12 0 16,-10-4 0-16,-11-4 1 15,-21-1-1-15,-21 3 1 16,-25-1 0-16,-24 9 0 15,-20 8-1-15,-18 10 0 16,-16 10 1-16,-13 9-1 16,-12 14 0-16,-5 14 0 0,0 10 1 15,4 9-2-15,11 4 1 16,13 0 0-16,21-5 0 15,23-5 0-15,27-15 0 16,20-11-1-16,19-15 0 16,10-15-1-16,8-6-3 15,-6-13-6-15,1 10-6 16,-28-18-12-16,-8 11-11 15,-24 0-1-15,-13 6-2 16,-21 2 3-16</inkml:trace>
  <inkml:trace contextRef="#ctx0" brushRef="#br1" timeOffset="188412.7766">22796 8302 52 0,'2'-14'35'16,"1"3"-1"-16,-9-4 2 16,6 15-12-16,-18-16-15 15,18 16-3-15,-26-8 0 16,8 12-2-16,-5 0-1 15,-1 8 0-15,-5 2-1 16,2 6 0-16,2 1-1 16,4 6 0-16,0 0 0 15,6 4 0-15,3 1-1 16,6-3 0-16,6 0 0 15,8-6 1-15,7-2-1 16,7-7 0-16,7-9 0 16,4-10 0-16,5-10 1 15,2-8-1-15,2-11 0 16,-8-5 1-16,-4-3-1 0,-8-3 0 15,-6 0 1-15,-8 3-1 16,-8 6 1-16,-5 4-1 16,-9 9 0-16,-3 6 0 15,-6 9 0-15,-3 9 1 16,-3 7-1-16,-3 12 0 15,0 11 0-15,2 6 0 16,0 9 0-16,8 2 1 16,6 3-1-16,9 0 0 15,10-3 0-15,10-6 0 16,12-9-1-16,6-9 1 15,9-11 0-15,2-12 0 0,2-13 0 16,0-12 0-16,-6-10 0 16,-6-8 1-16,-9-5-1 15,-13-4 0-15,-8 4 0 16,-10 0 0-16,-7 7 1 15,-11 7-1-15,-7 10 0 16,-3 10 0-16,-2 13 0 16,0 11 0-16,0 10 0 15,3 12 0-15,4 9 0 16,5 8 0-16,8 3 0 15,9 4 0-15,11-3 0 16,8-5 0-16,10-8 0 16,6-7 0-16,8-14 1 15,4-9-1-15,5-14 1 16,-4-12-1-16,0-15 0 0,-5-8 1 15,-8-8 0-15,-9-5-1 16,-7-3 1-16,-10 0-1 16,-12 4 1-16,-5 5-1 15,-10 6 0-15,-7 10 0 16,-3 8 0-16,-3 12 0 15,-3 10 0-15,2 13-1 16,2 8 1-16,1 9 0 16,3 8 0-16,4 5 0 15,6 2 0-15,7 0 0 16,10-5 0-16,7-5 0 15,9-9 0-15,13-12 0 16,10-11 0-16,11-15 0 16,6-9 1-16,2-13-1 0,1-6 0 15,-6-6 0-15,-8-3 1 16,-11-3-1-16,-14 7 0 15,-13 5 0-15,-17 7 0 16,-11 10 0-16,-14 11 0 16,-7 9-1-16,-3 10 1 15,-5 13 0-15,3 10 0 16,5 6 0-16,4 8 0 15,12 1 0-15,13 1-1 16,10 1 1-16,16-8 0 16,12-4 0-16,18-11 0 15,13-10 0-15,11-12 0 16,8-7 0-16,2-12 0 0,3-9 0 15,-8-7 1-15,-7-6-1 16,-15-2 1-16,-14-4-1 16,-15 1 1-16,-16 5-1 15,-13 5 0-15,-11 9 0 16,-12 4 0-16,-3 11-1 15,-9 10 1-15,0 9 0 16,3 10-1-16,5 9 1 16,4 4 0-16,9 8 0 15,11 2 0-15,13-2 0 16,15-3 0-16,11-6-1 15,14-5 1-15,8-11 0 16,6-9 0-16,5-10 0 16,-1-9 0-16,-4-8 0 15,-5-5 0-15,-9-8 1 0,-15-2 0 16,-6-1-1-16,-13-1 0 15,-9 6 1-15,-6 4-1 16,-12 7 0-16,-3 7 0 16,-2 11-1-16,-5 6 1 15,4 11 1-15,3 9-2 16,3 4 1-16,10 3 0 15,5 3 0-15,12-3 0 16,6-2 0-16,14-8 0 16,7-8-1-16,10-11 1 15,4-7 1-15,3-10-1 16,4-7 1-16,-8-7-1 15,-5-1 1-15,-11-1 1 16,-7 0-1-16,-15 5 0 0,-12 7-1 16,-14 6 1-16,-3 8-1 15,-8 9 0-15,-2 7 0 16,0 6 0-16,3 3 0 15,9 3 0-15,8-1-1 16,12 0 1-16,8-4-1 16,13-5 0-16,7-6 0 15,10-4 0-15,1-6-2 16,0-4 0-16,-2-4 0 15,-2 2 0-15,-7-5 1 16,-5 1-1-16,-12 3 0 16,-6 10 1-16,-6-12-1 15,-4 18-4-15,-17-9-13 16,12 15-10-16,-9-10-5 0,15 5-2 15,9-7 0-15</inkml:trace>
  <inkml:trace contextRef="#ctx0" brushRef="#br1" timeOffset="190439.8923">24481 8372 77 0,'0'0'36'16,"-4"-11"-1"-16,-5 2-5 15,9 9-20-15,-19 1-2 16,7 5-2-16,-7 1-1 16,0 8-2-16,-5 1 0 0,3 6-1 15,1-1 0 1,4 2 0-16,3 1-1 0,8-1 0 15,6-1-1-15,10-5 0 16,6 0 0-16,9-7 1 16,7-5-1-16,3-4 0 15,2-7 1-15,0-7-1 16,-4-6 1-16,-4-8-1 15,-8-5 1-15,-8-5-1 16,-10-1 0-16,-8-1 1 16,-8 3 0-16,-8 4 0 15,-7 7 0-15,-5 8 0 16,-4 9-1-16,0 10 1 15,-2 11 0-15,1 10-1 16,5 7 0-16,4 9 0 16,7 6 0-16,7 0 0 0,9 3 0 15,10-6 0-15,11-3 0 16,13-7 0-16,8-8 0 15,11-14 1-15,5-9-1 16,5-9 0-16,-1-13 1 16,0-5-1-16,-11-9 1 15,-11-5-1-15,-12-3 0 16,-13 0 0-16,-12 0 1 15,-14 2-1-15,-9 7 1 16,-7 5-1-16,-3 8 0 16,-3 10 1-16,0 8-1 15,1 12-1-15,5 9 1 16,5 7 0-16,3 10 0 0,7 5 0 15,4 3-1-15,9 0 1 16,8-3 1-16,8-2-1 16,10-8 0-16,7-7 1 15,7-9-1-15,7-11 0 16,3-8 1-16,0-9-2 15,-5-9 1-15,-1-7 0 16,-8-5 0-16,-10-2 0 16,-12-1 0-16,-10 1 0 15,-14 3 0-15,-7 1 0 16,-5 8 1-16,-7 8-1 15,-3 6 0-15,-1 11 1 16,1 8-1-16,4 10 0 16,3 8 0-16,7 8 0 0,7 3 0 15,7 1 0-15,9 0 0 16,11-5 0-16,10-4-1 15,9-6 1-15,9-9 0 16,7-11 0-16,0-6 0 16,3-10 0-16,-5-8 0 15,-4-6 0-15,-11-4 0 16,-8-4 0-16,-12-2 0 15,-10 0 0-15,-10 3 1 16,-12 0-1-16,-6 11 0 16,-7 4 1-16,-6 7-1 15,0 10 0-15,1 9 0 16,0 10 1-16,5 6-1 15,5 9 0-15,9 4 0 16,9 4 0-16,9 0 0 0,13-4 0 16,9-3-1-16,15-9 1 15,11-6 0-15,6-6 0 16,2-11-1-16,4-8 1 15,-1-5 0-15,-12-7 0 16,-6-4 0-16,-13-2 0 16,-13-3 0-16,-13 0 1 15,-14-1-1-15,-11 5 0 16,-8 5 1-16,-7 1-1 15,-4 9 1-15,-3 7-1 16,3 8 1-16,5 6-1 16,5 9 0-16,8 3 0 15,9 7 0-15,11-1 0 16,10 1 0-16,11-1-1 0,13-5 1 15,6-6 0-15,9-5-1 16,3-8 1-16,3-7 0 16,-1-7-1-16,-4-5 1 15,-9-5 0-15,-8-6 0 16,-9-1 0-16,-9 1 0 15,-13 0 1-15,-5-2-1 16,-12 4 0-16,-7 6 0 16,-5 5 1-16,-5 6-1 15,-3 5 0-15,-2 5 1 16,5 7-1-16,4 7 0 15,7 4 0-15,9 2 0 16,9 1 0-16,11 0 0 16,13-3 0-16,8-5 0 0,11-6 0 15,5-6-1-15,4-7 1 16,2-6 0-16,-5-7 0 15,-2-4 0-15,-12-4 0 16,-7-3 0-16,-9 2 0 16,-14-1 1-16,-8 2-1 15,-13 4 1-15,-9 5 0 16,-5 7-1-16,-7 4 1 15,1 7-1-15,-1 5 1 16,5 5-1-16,4 2-1 16,12 5-3-16,5-8-6 15,24 13-9-15,-3-27-8 16,11 24-8-16,1-21-6 0,18 7-1 15,-1-9 0-15</inkml:trace>
  <inkml:trace contextRef="#ctx0" brushRef="#br3" timeOffset="207873.8895">16129 8270 61 0,'0'0'31'16,"-18"-9"-2"-16,-1 1-5 16,3 9-16-16,-7-4-2 15,0 6 0-15,-9-2 1 16,2 10-2-16,-8-1 0 15,1 7 0-15,-6 2-1 16,3 5-1-16,-7 4 0 16,3 5 0-16,-1 6-1 0,-1 3 0 15,3 3-1-15,2 3 0 16,7 0 2-16,0 5-2 15,11-1 0-15,7-3 0 16,13 1 0-16,13-4 0 16,12-2 0-16,11-4 0 15,16-3-1-15,12-6 0 16,11-6 0-16,6-5 0 15,3-6 0-15,-3-8 0 16,-1-11 0-16,-4-9 0 16,-4-11 0-16,-9-19 1 15,-6-14-2-15,-4-12 2 16,-4-13-2-16,-1-6 2 15,-6-4-1-15,-6 1 1 16,-10 5-1-16,-9 11 0 0,-9 11 1 16,-12 15-1-16,-13 13 1 15,-10 15 0-15,-14 10-1 16,-9 13 1-16,-10 11-1 15,-7 12 0-15,-12 10 0 16,-2 12 0-16,-2 8 0 16,2 11 0-16,5 6 0 15,8 7 0-15,13 3 1 16,15 0 0-16,19-2 0 15,18-6-1-15,18-9 1 16,16-13-1-16,20-10 1 16,17-16-1-16,13-14-1 15,9-15 1-15,8-13 0 16,3-14 0-16,-1-14-1 0,-4-12 1 15,-10-9-1-15,-13-6 1 16,-16-3 0-16,-19-1 0 16,-21 0-1-16,-23 5 1 15,-20 10 0-15,-22 9 0 16,-16 13 0-16,-20 13-1 15,-14 15 1-15,-6 18 0 16,-3 18-1-16,-1 18 1 16,7 16 0-16,10 11 0 15,14 12 1-15,16 5 0 16,24-3 0-16,26-6-1 15,21-11 1-15,27-13 0 16,24-16 0-16,21-15-1 16,20-18 1-16,10-15-1 0,4-22 0 15,2-10 1-15,-6-16-2 16,-12-11 1-16,-17-9 0 15,-22-5 0-15,-24-2-2 16,-25 3 2-16,-26 9-1 16,-23 7 0-16,-24 12 1 15,-22 15 0-15,-19 13 0 16,-8 19 0-16,-5 15 0 15,3 18 1-15,7 13-1 16,13 17 1-16,16 10-1 16,23 8 1-16,27 1 0 15,21 2 0-15,27-8 0 16,24-8 0-16,24-12 0 15,19-18-1-15,18-18 2 16,10-14-1-16,5-20-2 0,2-17 2 16,-6-15-2-16,-11-10 2 15,-21-8-2-15,-25-3 2 16,-25 4-2-16,-23 2 0 15,-28 9 1-15,-20 12-1 16,-22 14 1-16,-17 17-1 16,-11 17 0-16,-9 20 1 15,2 20-1-15,6 13 1 16,8 16-1-16,13 10 1 15,13 6 1-15,19 1-1 16,25-6 1-16,21-8-1 16,22-11 1-16,21-17-1 15,13-16 2-15,15-17-2 16,13-20 1-16,0-18 1 0,5-18-2 15,-5-12 1-15,-11-13-2 16,-14-5 2-16,-17-1-2 16,-23 4 2-16,-22 7-2 15,-21 17-1-15,-20 16 2 16,-20 19-1-16,-17 25 0 15,-10 19 1-15,-8 18-1 16,-6 19 0-16,4 9 2 16,9 6-1-16,11 0 1 15,20-6-1-15,20-11 1 16,27-14-1-16,30-21 1 15,23-19 0-15,25-19-1 16,13-15 0-16,12-17-1 0,5-14 2 16,-1-9-2-16,-13-6 2 15,-18-1-2-15,-18 3 1 16,-27 2-1-16,-22 11 1 15,-25 13 0-15,-22 14-1 16,-18 12 1-16,-14 19 0 16,-6 14-1-16,-5 12 1 15,7 15 1-15,6 7-1 16,13 3 1-16,18-1-2 15,19-1 2-15,21-13-1 16,21-8 1-16,21-16-1 16,16-17 0-16,16-13 0 15,9-16 0-15,2-12 1 16,-2-11-2-16,-8-7 2 0,-11-3-1 15,-19-4 0-15,-20 7 0 16,-22 3-1-16,-20 10 1 16,-23 9-1-16,-17 11 1 15,-13 15-1-15,-12 11 0 16,-5 14 1-16,-3 12-1 15,7 8 2-15,9 6-2 16,16 1 1-16,18-2 0 16,24-6 0-16,24-10 1 15,22-13-1-15,22-17 1 16,17-9-1-16,12-13 1 15,6-9 0-15,2-8 0 16,-12-1-1-16,-10-1 1 16,-17 1-1-16,-17 7 0 0,-22 4-1 15,-22 10 1-15,-18 10 0 16,-20 10-1-16,-15 11 1 15,-9 11-1-15,-7 12 1 16,-5 7-1-16,9 10 1 16,5 0 0-16,15 0 0 15,16-3 0-15,21-7 0 16,23-9 0-16,20-13 0 15,20-12 0-15,12-13 1 16,13-11-1-16,3-7 1 16,3-9-1-16,-8-1 1 15,-8-4 0-15,-15 4-1 16,-14 1 0-16,-19 8 0 0,-20 5 0 15,-17 10 0-15,-17 9 0 16,-16 9 0-16,-13 10-1 16,-11 9 1-16,-2 9-1 15,-4 9 1-15,12 7-1 16,2 3 1-16,15-1 0 15,13-2-1-15,23-4 1 16,16-10 0-16,19-12 0 16,26-15 0-16,17-14 1 15,16-16-1-15,11-8 1 16,5-12 0-16,2-4 0 15,-6-4-1-15,-10 2 2 16,-19 7-2-16,-18 8 1 16,-22 12-1-16,-12 23 0 15,-36-2 0-15,-11 24 0 0,-12 16-1 16,-15 11 1-16,-4 13-1 15,-2 7 1-15,7 3 0 16,11-4 0-16,14-7-1 16,24-10 2-16,23-15-2 15,26-15 2-15,25-19-1 16,18-16 0-16,23-11 0 15,7-13 0-15,10-4 1 16,0-7-1-16,-8 2 1 16,-14 6-1-16,-19 5 1 15,-22 11-1-15,-24 11 1 16,-21 14-1-16,-30 8 0 15,-17 15 0-15,-19 13-1 16,-13 8 2-16,-3 10-2 0,3 2 2 16,8-4-2-16,20-6 2 15,19-9-2-15,25-17 2 16,25-17-1-16,26-17 0 15,22-20 1-15,20-13-2 16,9-8 2-16,-3-3-1 16,-7 3 2-16,-17 5-3 15,-22 12 3-15,-30 17-2 16,-26 15 0-16,-29 18-1 15,-22 10 1-15,-12 10-1 16,-6 2 0-16,5 6-2 16,8-7-2-16,19 7-4 15,11-22-11-15,28 6-18 16,8-24-1-16,16 22-1 0,2-15-1 15</inkml:trace>
  <inkml:trace contextRef="#ctx0" brushRef="#br3" timeOffset="208616.9322">15664 9690 92 0,'-2'-23'37'15,"8"8"-1"-15,-5-2 2 16,8 6-33-16,-7 1 0 15,-2 10-1-15,0 0-1 16,-1 27 0-16,-11 8-1 16,-5 15 1-16,-8 13-1 15,-1 13 0-15,-4 7 0 16,0 5-1-16,4-6-2 15,4-8 2-15,10-15-2 16,11-17 1-16,9-27 1 0,13-21-1 16,7-24 1-16,8-20-1 15,2-17 3-15,3-12-2 16,-4-7 1-16,-1-2-1 15,-10 3 0-15,-5 9-2 16,-6 10 2-16,-7 15-2 16,-4 17 1-16,-3 14-2 15,-1 20 2-15,0 0 0 16,5 33 0-16,2 8 1 15,4 7-1-15,4 11 2 16,7 4-2-16,4 4 1 16,4-3 0-16,3-7-1 15,0-9 1-15,2-11 0 16,-2-12 0-16,-4-15 0 0,-1-17 0 15,-5-16 0-15,-4-16-1 16,-3-14 1-16,-6-9-1 16,-2-7 0-16,-3-5 0 15,0 0-2-15,-2 5 1 16,0 7-3-16,1 18-1 15,-3 5-5-15,13 26-11 16,-14 1-17-16,14 24-3 16,-5 3 3-16,11 15-3 15</inkml:trace>
  <inkml:trace contextRef="#ctx0" brushRef="#br3" timeOffset="209052.9571">16729 9887 108 0,'-24'-17'39'0,"3"12"1"16,-14-4-2-16,5 11-33 15,-9 5-1-15,1 16 0 16,-3 8-1-16,5 9 0 16,6 7-2-16,2 4-1 15,9-5 1-15,12 0-2 16,9-10 1-16,12-12 1 0,10-15-1 15,13-14 1-15,8-14-1 16,5-10 2-16,2-10-1 16,1-5 1-16,-7 2-2 15,-8 1 0-15,-8 9 1 16,-12 5-1-16,-11 14 0 15,-7 13 0-15,-10 14 0 16,-1 12 0-16,-2 7 0 16,-2 6-1-16,6 5-2 15,3-5-3-15,15 9-12 16,-7-25-21-16,20-3-2 15,0-17 0-15,17-8-1 16</inkml:trace>
  <inkml:trace contextRef="#ctx0" brushRef="#br2" timeOffset="213557.2147">18062 7907 45 0,'-27'-3'29'16,"-1"-5"3"-16,0-3-3 15,3 2-7-15,-6-7-17 0,6 2 0 16,-5-1 1-16,2 7 0 15,-8 0-1-15,2 9 1 16,-10 0 0-16,1 7-1 16,-9-1-1-16,3 5 0 15,-7-3 0-15,4 0-1 16,2-1-1-16,2-3 0 15,5-3 0-15,4 2-1 16,1-2 0-16,8 3 0 16,3 4 0-16,-1 2 0 15,2 7-1-15,1 1 0 16,-2 7 0-16,-1 6 2 15,-2 2-1-15,0 2-1 16,-1 0 1-16,-2 2-1 0,0-5 1 16,3 3-1-16,-2-5 2 15,3-1-3-15,5 0 2 16,1-1-1-16,2 1 1 15,3 2-1-15,2 2 1 16,4 2-1-16,-1-1 0 16,4-2 0-16,-1 1 0 15,1 0 1-15,0-1-1 16,0-3 0-16,-2-1 1 15,3-1-1-15,1-2 1 16,3 1-1-16,0-3 2 16,4-1-3-16,5 1 3 15,3-1-2-15,6 0 1 16,2 1-1-16,4 0 0 15,2 1 1-15,1 0-1 0,1 3 1 16,-1 0-1-16,0-2 0 16,-3 1 0-16,2-2 1 15,-2 2-1-15,0-3 0 16,2 0 0-16,-2-1 1 15,4-1-1-15,2 2 0 16,2-1 0-16,2 0 1 16,-1-1-1-16,4 1 0 15,-1-2 0-15,2 1 0 16,-2-2 0-16,-1-1-1 15,-1-2 2-15,4 0-2 16,0-5 1-16,5-1-1 0,3-4 1 16,1-3-1-1,6-3 2-15,5-3 0 0,1 0-1 16,-1-4 1-16,-1 1-1 15,-2 2 0-15,-3 2 0 16,-2 0 1-16,-2-2-1 16,-5 0 0-16,2-4 0 15,1-4 0-15,7-5 0 16,2-4 1-16,3-7-1 15,3-5 0-15,3-4 0 16,3-3 0-16,-4-2 0 16,-4 2 0-16,-3-2 0 15,-7-1 0-15,-3-2 0 16,-7 3 0-16,-3-5 0 15,-7-3 1-15,0 0-2 0,-6-5 1 16,2-1-1-16,-1-2 1 16,-4-1-2-16,1-3 2 15,-3 3-1-15,-2-1 0 16,-4 3 1-16,-3-1 0 15,-4 3 1-15,-6 2-1 16,-3 0 0-16,-6 3 1 16,-3 4-1-16,-6 0 1 15,-2 6-1-15,-5 3 1 16,-5 5 0-16,-4 3 0 15,-8 12-1-15,-6 2 1 16,-8 4-1-16,-6 4 0 16,-8 4 0-16,-5-1 0 15,0 0 1-15,4-2-1 0,5 0-1 16,6-5 0-16,13 1-1 15,6-1-1-15,19 5-1 16,3-1-6-16,20 18-7 16,4-12-18-16,-3 23-6 15,6-6 1-15,9 11-1 16</inkml:trace>
  <inkml:trace contextRef="#ctx0" brushRef="#br2" timeOffset="219100.5318">17445 8144 60 0,'0'-25'32'15,"-2"7"1"-15,-15-1-1 16,-4 12-10-16,-15 3-18 16,-7 10 1-16,-11 4 0 15,-2 15 1-15,-11 7 0 16,4 8-2-16,-2 3 1 15,11 7-1-15,8-6-1 16,13 3 0-16,15-4-1 0,16-5 0 16,16-11-2-16,18-8 1 15,13-15 0-15,12-12-1 16,5-12 1-16,6-11-1 15,0-11 1-15,-6-6-1 16,-9-9 0-16,-10-3 0 16,-17 3 0-16,-17 1-1 15,-19 7 1-15,-17 6 0 16,-14 9-1-16,-11 11 1 15,-9 17 0-15,-7 16 1 16,0 14 0-16,5 12-1 16,1 15 1-16,10 9-1 15,8 6 1-15,12 6 0 16,13 0 0-16,16-7-1 15,13-6 0-15,14-7 1 0,15-14-1 16,12-17 1-16,10-19-1 16,7-20 0-16,8-19 1 15,0-12-1-15,-1-10 1 16,-9-10 0-16,-13-2-1 15,-14 1 0-15,-17 9 0 16,-22 7 0-16,-21 15-1 16,-18 12 0-16,-16 13 0 15,-10 20 1-15,-9 15 1 16,-1 16-2-16,-3 15 1 15,4 14 1-15,11 9 0 16,8 8-1-16,13 2 1 16,17-3-2-16,13-3 2 15,16-8-1-15,18-13 1 0,16-13-2 16,14-20 2-16,8-15-1 15,8-19 0-15,2-16 1 16,1-18-1-16,-3-9 1 16,-9-12-2-16,-16-3 2 15,-15 1-1-15,-19 4 0 16,-19 10 0-16,-17 8 0 15,-16 16 0-15,-12 18-1 16,-11 18 1-16,-4 15 0 16,2 20 0-16,1 13 0 15,5 10 0-15,8 11 0 16,11 2 1-16,15-3-1 15,18-5 1-15,13-10-1 16,17-9 1-16,18-14-1 0,17-15 0 16,9-16 0-16,11-14 0 15,3-14 0-15,1-13 0 16,-4-11 1-16,-9-8-2 15,-12-5 2-15,-18 1-2 16,-18-1 1-16,-19 6-1 16,-22 12 2-16,-19 11-2 15,-11 16 1-15,-13 16 0 16,-5 14 0-16,-1 16 0 15,3 14 0-15,7 10 1 16,11 5-2-16,14 1 2 16,17-2-1-16,15-6 1 15,20-9-1-15,17-9 1 0,18-13-1 16,15-11 0-1,13-12 0-15,5-9 0 0,1-13 0 16,-1-9 0-16,-9-8 1 16,-11-5-2-16,-15-5 1 15,-16 0-1-15,-23 3 2 16,-22 5-2-16,-19 6 1 15,-16 15-1-15,-13 9 1 16,-10 15 0-16,-8 17-1 16,-1 15 2-16,4 11-2 15,6 12 2-15,14 6-1 16,15 5 1-16,13 2-1 15,21-5 1-15,19-6-1 16,19-12 0-16,20-12 0 16,20-15 0-16,15-13 0 15,10-14 1-15,1-18-1 0,1-12 0 16,-5-11 0-16,-9-5 0 15,-16-6 0-15,-18-1 0 16,-22 1 0-16,-22 7-1 16,-14 6 2-16,-19 11-2 15,-14 16 1-15,-19 12 0 16,-6 16 0-16,-10 18 0 15,0 14 0-15,2 10 1 16,7 11 0-16,11 3 0 16,17-2-1-16,20-4 0 15,20-7 1-15,22-11-1 16,23-13 0-16,16-13 0 15,10-14 0-15,13-17 0 0,1-11 0 16,0-13 0-16,-5-8 0 16,-12-5 0-16,-16-5 0 15,-17 2 0-15,-18 3 0 16,-21 9 0-16,-18 8 1 15,-16 14-1-15,-16 13 0 16,-15 14 0-16,-8 15 0 16,-6 15 0-16,2 14 0 15,5 8 0-15,10 5 2 16,15 2-4-16,17-5 1 15,21-6 1-15,24-8-1 16,23-18 1-16,17-14 0 16,18-19 0-16,11-15 0 15,8-18 0-15,3-11 1 0,-2-12-1 16,-9-5 1-16,-15-4-1 15,-10-2 0-15,-19 7 0 16,-18 6 0-16,-19 12 0 16,-15 10 2-16,-15 13-2 15,-9 15 0-15,-10 14 0 16,-3 14 0-16,-1 15 0 15,1 13 0-15,2 12 0 16,9 0 0-16,14 3 0 16,13-3 0-16,15-8 0 15,17-12 0-15,17-15 0 16,16-20 0-16,15-19 0 15,13-16-2-15,5-14 2 16,2-11 0-16,-6-8 2 16,-9-6-4-16,-12 0 2 0,-14 4 0 15,-17 9-1-15,-20 9 2 16,-21 12-2-16,-16 18 2 15,-15 14-1-15,-10 16 2 16,-8 19-2-16,-4 14 0 16,-3 8 0-16,10 10 0 15,4 1 0-15,21-4 0 16,15-6 0-16,18-10 0 15,18-15 0-15,23-16 0 16,21-19 0-16,11-12 0 16,14-17 0-16,3-13 0 15,-4-10 0-15,0-4 0 16,-13-2 0-16,-15 0 0 15,-17 7 0-15,-21 4 0 0,-19 9 0 16,-18 12 0-16,-15 12 0 16,-11 16 0-16,-17 13 0 15,-2 13 0-15,-7 13 0 16,5 13 0-16,3 9 0 15,7 4 0-15,13 3 0 16,16-4 0-16,18-5 0 16,21-11 0-16,17-12 0 15,17-16 0-15,15-21 0 16,10-13 0-16,6-17 0 15,0-16 0-15,-3-10 0 16,-6-13 0-16,-12-2 0 16,-14-4 0-16,-11 4 0 0,-19 2 0 15,-13 9-2-15,-12 11 2 16,-14 13-1-16,-12 19 1 15,-9 19 1-15,-7 16-1 16,-4 22 2-16,-3 14-2 16,1 12 0-16,5 11 0 15,15 1 0-15,12-5 0 16,20-10 0-16,18-10 0 15,20-19 0-15,19-17 0 16,16-19 0-16,11-19 0 16,9-19 0-16,-1-10 0 15,-4-15 0-15,-5-6 0 16,-15-9 0-16,-15 0 0 15,-17 4-2-15,-19 3 2 0,-18 11-1 16,-18 11 1-16,-16 15 1 16,-16 18-1-16,-7 20 0 15,-8 20 2-15,0 17-2 16,0 15 0-16,9 10 0 15,13 8 0-15,12-2 0 16,24-5 0-16,21-9 0 16,20-17 0-16,23-16 0 15,17-16 0-15,13-18 0 16,12-14 0-16,0-16-2 15,-2-12 2-15,-8-9-2 16,-13-6 2-16,-16 1 0 16,-21 1 0-16,-22 3 0 15,-24 7 0-15,-20 10 0 0,-16 11 0 16,-16 18 1-16,-9 11-1 15,-4 16 1-15,-2 15-1 16,3 8 0-16,11 12 0 16,12 4 2-16,17 4-2 15,17-5 0-15,19-5-2 16,22-10 2-16,18-10 0 15,16-14 0-15,12-13 0 16,10-14-1-16,0-9 1 16,-3-9 0-16,-5-7-1 15,-18-4 1-15,-10-1 0 16,-20-1 0-16,-20 5 0 15,-18 4 0-15,-18 10 1 16,-15 9-1-16,-11 13 1 16,-7 13 1-16,-3 11-2 0,-6 14 0 15,2 10 0-15,2 9 0 16,10 6 0-16,14 0 0 15,15-6 0-15,18-6 0 16,24-7 0-16,18-14 0 16,20-14 0-16,19-18 0 15,12-13-2-15,4-11 2 16,-2-11 0-16,-6-6 0 15,-16-5 0-15,-13 1 0 16,-20 2 2-16,-25 5-2 16,-20 9 0-16,-19 11 0 15,-23 9 0-15,-16 13 0 16,-13 12 0-16,-8 14 0 15,-5 17 0-15,0 7 0 0,10 9 0 16,9 2 0-16,20 2 0 16,20-3 0-16,21-6 0 15,22-8 0-15,20-18 0 16,18-11 0-16,19-14 0 15,12-10 0-15,7-13 0 16,2-11 0-16,-6-6 0 16,-9-4 0-16,-13-2 0 15,-20 1 0-15,-19 3 0 16,-24 8 0-16,-21 7 0 15,-14 12 0-15,-15 10 0 16,-7 11 0-16,-7 11 0 16,1 12 0-16,2 11 0 15,8 3 0-15,12 6 0 0,16 0 0 16,14-5 0-16,17-4 0 15,18-7 0-15,14-9 0 16,14-11 0-16,11-6 0 16,2-10 0-16,7-8 0 15,-7-9 0-15,-6-6 0 16,-5-5 0-16,-9-4 0 15,-12-1 0-15,-14-3 0 16,-14 3 0-16,-11 6 0 16,-9 7 0-16,-12 7 0 15,-8 13 0-15,-10 8 0 16,-2 10 0-16,0 14 0 15,3 9 0-15,3 12 0 16,6 9 0-16,8 7 0 16,6 2 0-16,15 1 0 0,6-3 0 15,16-10 0-15,14-7 0 16,14-15 0-16,18-17 0 15,13-17 0-15,10-17 0 16,12-15 0-16,2-11 0 16,-1-10 0-16,-9-2 0 15,-13 1 0-15,-15 5 0 16,-20 5 0-16,-19 11 0 15,-18 15 0-15,-17 12 0 16,-16 14 0-16,-13 14 0 16,-10 18 0-16,-5 13 0 15,-3 15 0-15,0 12 0 0,11 9 0 16,8 0 0-16,20-2 0 15,22-7 0-15,22-14 0 16,33-18 0-16,25-18 0 16,28-23 0-16,19-22 0 15,20-15 0-15,10-16 0 16,1-10 0-16,-7-7 0 15,-18-3 0-15,-23 5 0 16,-22 5 0-16,-30 10 0 16,-30 10 0-16,-36 12 0 15,-24 13 0-15,-21 19 0 16,-16 17 0-16,-12 14 0 15,-6 18 0-15,-4 14 0 16,5 12 0-16,12 6 0 16,18 4 0-16,21-4 0 0,26-7 0 15,27-14 0-15,22-11 0 16,31-21 0-16,24-17 0 15,17-19 0-15,15-16 0 16,2-16 0-16,-2-11-2 16,-10-7 2-16,-13-4 0 15,-20 1 0-15,-21 1 0 16,-25 8 0-16,-28 7 0 15,-25 17 0-15,-22 14 2 16,-17 14-2-16,-16 21 0 16,-11 19 0-16,-6 16 0 15,-6 13 0-15,7 14 0 16,16 0 0-16,12 0 0 15,28-9 0-15,29-15 0 0,29-17 0 16,31-24 0-16,32-20 0 16,25-22 0-16,21-19 0 15,8-9 0-15,-1-13 0 16,-11-5 0-16,-15-1-2 15,-17 4 4-15,-26 4-2 16,-26 11 0-16,-30 9 0 16,-23 11 0-16,-22 18 0 15,-18 13 0-15,-14 16 0 16,-6 16 0-16,-7 16 0 15,0 11 0-15,2 13 0 16,13 1 0-16,13 1 0 16,22-9 0-16,21-9 0 15,24-16 0-15,25-19 0 0,21-17 0 16,28-21 0-16,15-16 0 15,7-14 0-15,3-10 0 16,-5-9-2-16,-10-1 4 16,-15 1-4-16,-17 4 2 15,-27 8 2-15,-21 9-2 16,-20 14 0-16,-21 16 0 15,-16 15 0-15,-18 19 0 16,-9 17 0-16,-9 16 0 16,1 14 0-16,0 10 0 15,7 5 0-15,10-3 0 16,22-4 0-16,16-13 0 15,25-13 0-15,18-16 0 16,26-20 0-16,24-20 0 0,18-17 0 16,11-13 0-16,7-13 0 15,-1-8 0-15,-6-6-2 16,-10-3 2-16,-16 3-1 15,-20 4 1-15,-25 8 0 16,-16 8 0-16,-23 12 0 16,-15 12 1-16,-15 14-1 15,-14 16 2-15,-13 17-2 16,-7 15 0-16,-5 13 0 15,-3 20 0-15,2 7 0 16,7 6 0-16,13-2 0 16,15-7 0-16,24-11 0 15,23-19 0-15,26-21 0 16,28-27 0-16,22-22 0 0,16-26 0 15,10-18 0-15,0-12 0 16,-6-14 0-16,-13-4 0 16,-19 1 0-16,-26 5 0 15,-27 7 0-15,-26 11 0 16,-30 12 0-16,-24 17 0 15,-24 23 0-15,-17 21 0 16,-15 26 0-16,-11 21 0 16,-6 18 0-16,5 15 0 15,16 9 0-15,20 0 0 16,30-8 0-16,33-13 0 15,38-23 0-15,38-22 0 16,42-24 0-16,30-25 0 16,29-20 0-16,15-17 0 0,3-13 0 15,-2-6 0-15,-22-2 0 16,-21 2 0-16,-33 10 0 15,-31 10 0-15,-41 15 0 16,-33 18 0-16,-34 18 0 16,-28 17 0-16,-17 16 0 15,-11 20 0-15,-7 12 0 16,2 4 0-16,14 2 0 15,21-3 0-15,32-10 0 16,30-16 0-16,32-21 0 16,31-22 0-16,32-21 0 15,22-14 0-15,11-9 0 16,-1-4 0-16,-10 0 0 15,-15 4 0-15,-28 14 0 0,-28 11 0 16,-33 22 0-16,-32 17 0 16,-25 23 0-16,-19 9 0 15,-13 12 0-15,-2 5 0 16,10 2 0-16,18-3 0 15,24-3-6-15,19-17-5 16,37-5-3-16,7-19-3 16,37 10-3-16,-4-21-3 15,29 20-5-15,-12-9-11 16,6 3 2-16,0 8 3 15</inkml:trace>
  <inkml:trace contextRef="#ctx0" brushRef="#br2" timeOffset="219962.5811">18707 9741 90 0,'14'-14'25'0,"-10"-10"0"15,15 3-1-15,-9-9-15 16,9 8-5-16,-5-6 2 15,2 10-1-15,-8-2 2 16,-2 9-1-16,-8-3 1 16,2 14 0-16,-25-8-1 0,3 9 0 15,-11 0-1-15,-4 8-2 16,-11 4 0-16,-1 7 1 15,-10 7-2-15,1 11 0 16,0 7 0-16,3 9 0 16,6 5 0-16,13 4 1 15,13 0-3-15,15 0 0 16,16-4 0-16,14-6 0 15,18-9 0-15,12-8 0 16,14-8 0-16,7-18-6 16,17-2-6-16,-4-29-6 15,16 5-12-15,-13-31-11 16,7 3 2-16,-10-22-2 15,-1 1 2-15</inkml:trace>
  <inkml:trace contextRef="#ctx0" brushRef="#br2" timeOffset="220303.6006">19412 9384 104 0,'0'0'36'0,"-6"-11"-1"16,6 11-6-16,-15 2-20 15,15-2-2-15,-19 21-1 16,7 3-1-16,-3 10-1 0,3 14 0 15,-5 10-1-15,2 14 0 16,-5 8-1-16,6 5 0 16,1-2-1-16,7-4 0 15,5-11-3-15,9-16-3 16,15-9-9-16,-2-32-12 15,19-1-14-15,-4-24-1 16,11-2-1-16,-9-17 0 16</inkml:trace>
  <inkml:trace contextRef="#ctx0" brushRef="#br3" timeOffset="226648.9635">14084 5166 72 0,'-2'-10'36'15,"2"10"-3"-15,-2-15 3 16,2 15-30-16,0 0-1 15,0 0 0-15,-2 20-1 16,-2 13-1-16,-6 12-1 16,-1 15 0-16,-6 11-1 15,-3 13 0-15,-5 7 0 16,-2 3 1-16,-1-4 0 15,-1-3 0-15,2-10 0 16,4-12 0-16,4-13 0 16,9-16 0-16,6-16 0 15,4-20-1-15,15-15-2 16,4-18 3-16,4-17-2 0,5-13 0 15,1-12 0 1,3-11 1-16,-3-9-1 0,-1-2 0 16,-4 1 2-16,-3 2-2 15,-5 8 0-15,-2 12 1 16,-5 10-1-16,-3 15 1 15,-1 14-1-15,-1 18 1 16,-4 17-1-16,12 15 0 16,-3 17 2-16,2 17-2 15,4 13 1-15,1 13-1 16,5 11 1-16,3 5-1 15,4 2 0-15,6-4 1 16,4-11 0-16,6-10 0 16,4-17 0-16,1-13 0 0,3-19-1 15,-4-17 3-15,-3-20-2 16,-2-15-1-16,-8-16-1 15,-8-11 2-15,-6-11-2 16,-6-9 1-16,-8-7 1 16,-1-2-3-16,-6 7 1 15,-3 8 0-15,-2 13-2 16,-1 12 1-16,1 22-2 15,1 14-2-15,6 31-8 16,-8-1-15-16,20 29-9 16,-6-2-1-16,14 13 0 15,0-2 1-15</inkml:trace>
  <inkml:trace contextRef="#ctx0" brushRef="#br3" timeOffset="227077.9881">15438 5570 96 0,'-16'-18'37'15,"-16"1"2"-15,2 14-1 16,-16 10-32-16,2 6-1 15,-4 7-1-15,5 16 0 16,1 6-2-16,7 8 2 16,8 1-2-16,10-2 1 15,14-4-1-15,13-9-1 16,11-11 1-16,9-13-1 0,9-18 0 15,6-11 1-15,5-15-3 16,-2-10 1-16,-2-6 0 16,-7-3 0-16,-6 0-1 15,-8 4 1-15,-5 5 1 16,-7 11-3-16,-8 15 3 15,-5 16 0-15,0 0-1 16,-11 32 1-16,0 6-1 16,3 3 1-16,5 8-4 15,1-5-3-15,11 8-6 16,-6-24-12-16,23 5-16 15,-2-21-1-15,22-3-1 16,7-17 0-16</inkml:trace>
  <inkml:trace contextRef="#ctx0" brushRef="#br3" timeOffset="227844.0319">17358 5218 87 0,'-14'-21'36'0,"3"7"0"15,-18-10-6-15,10 10-22 16,-16 1-2-16,1 9 0 15,-10 4-2-15,-2 14 0 16,-7 9 0-16,1 13-1 0,-4 11 0 16,1 14 0-16,-4 11-1 15,6 8-1-15,4 4 0 16,10 0 1-16,11-5 0 15,16-9-1-15,18-10 0 16,17-12 0-16,24-17-1 16,15-19-2-16,23-8-3 15,2-21-15-15,25 2-19 16,-5-16 0-16,4-2-3 15,-12-9-1-15</inkml:trace>
  <inkml:trace contextRef="#ctx0" brushRef="#br3" timeOffset="228761.0843">17499 5888 68 0,'-13'28'37'15,"0"-8"1"-15,13 2-1 0,0-22-12 16,19 5-19-16,8-19-3 15,17-14 3-15,11-19-3 16,13-13-2-16,9-19 1 16,10-9-1-16,-3-9 0 15,-2-1 0-15,-10-2-1 16,-12 8 0-16,-18 12 0 15,-18 17 2-15,-24 18-2 16,-22 26 1-16,-19 26 0 16,-14 31 1-16,-14 27 1 15,-3 26-4-15,-2 15 4 16,7 8-1-16,12 0 2 15,20-7-3-15,26-16-1 16,27-26-2-16,33-16-9 0,16-38-12 16,28-6-16-16,0-21-3 15,14-5-1-15,-5-17 0 16</inkml:trace>
  <inkml:trace contextRef="#ctx0" brushRef="#br3" timeOffset="230289.1718">13825 6576 73 0,'7'-12'35'0,"-7"12"-2"16,-2-20-3-16,2 20-19 16,-34 5-1-16,9 11-1 15,-18-2-1-15,4 13-1 16,-9 1-2-16,4 7 0 15,2-1-2-15,8 1 0 16,6-3-1-16,10-2-1 16,15-5-1-16,12-5 1 15,12-7-1-15,11-5 0 16,9-6 0-16,8-4 0 15,-2 0 1-15,-2-1-1 0,-3 4-1 16,-11 3 1-16,-12 9-1 16,-17 6 1-16,-13 10-1 15,-16 6 0-15,-9 5 0 16,-7 1 1-16,-2 2-1 15,3-4-1-15,8-5-2 16,7-12-1-16,27 0-21 16,0-22-12-16,34-5 2 15,-1-16-3-15,23 0 2 16</inkml:trace>
  <inkml:trace contextRef="#ctx0" brushRef="#br3" timeOffset="230623.1909">14145 6815 104 0,'0'0'37'15,"-30"14"0"-15,9 7 0 16,-7 4-33-16,-1 9 0 16,0 1-1-16,4 7 0 15,2-2 0-15,8-4-1 16,6-3-1-16,12-4 1 15,6-13-1-15,12-6 0 16,6-13 0-16,4-8-1 16,2-11 0-16,3-9 1 15,-4-5 0-15,-6-6-1 16,-6 0 0-16,-8-2 0 15,-9 6-1-15,-8 2 0 16,-4 13-1-16,-7 5 0 0,-2 12-1 16,0 5-1-16,5 12-5 15,-4-2-24-15,18 12-4 16,1-8 0-16,16 6-1 15</inkml:trace>
  <inkml:trace contextRef="#ctx0" brushRef="#br3" timeOffset="231040.2147">14613 6872 112 0,'-30'-3'38'15,"-1"13"1"-15,-12-10-6 0,1 16-27 16,-2 2 0-16,6 6-2 15,2 4 0-15,12 0-1 16,5-2-1-16,14 0 0 16,15-10-1-16,15-11-1 15,13-9 1-15,9-12-1 16,7-14 0-16,3-11 1 15,2-12-1-15,-1-7 1 16,-5-8-1-16,-10-1-1 16,-11 1 1-16,-7 6-1 15,-11 6 1-15,-10 13-2 16,-8 16 2-16,-10 16-2 15,-7 22 3-15,-5 16 1 16,-5 20-2-16,0 12 2 0,3 10-2 16,5 6 0-16,8 1-3 15,7-7 1-15,16-3-8 16,1-25-12-16,26 3-16 15,-2-23-3-15,15-6 1 16,-3-18-1-16</inkml:trace>
  <inkml:trace contextRef="#ctx0" brushRef="#br3" timeOffset="231225.2253">15090 6794 91 0,'0'0'39'0,"-24"18"1"15,10 10-2-15,-10-3-13 16,5 15-21-16,3 0-2 15,3 2 0-15,4-1-2 0,4-7-1 16,13-5-4-16,-8-29-15 16,36 8-18-16,-10-26-1 15,11-2 0-15,-7-16-2 16</inkml:trace>
  <inkml:trace contextRef="#ctx0" brushRef="#br3" timeOffset="231367.2334">15142 6595 103 0,'-17'2'36'15,"-2"0"0"-15,11 11-2 16,8-13-40-16,7 14-26 16,15-4-4-16,-1-5 1 15,13 5-2-15</inkml:trace>
  <inkml:trace contextRef="#ctx0" brushRef="#br3" timeOffset="231712.2531">15372 6793 88 0,'-13'17'39'16,"4"11"0"-16,-10-7 2 15,9 15-15-15,-6-9-20 16,9 1-2-16,1-1 0 16,8-6-2-16,7-7 0 15,10-6-1-15,9-12 0 16,5-10 1-16,7-9-2 15,5-11 0-15,-1-4 0 16,-2-7 0-16,-2 3 0 16,-6-2 0-16,-6 7 0 0,-9 7 0 15,-10 9 0-15,-9 21 0 16,0 0 0-16,-12 7 0 15,-3 20 0-15,-3 6-2 16,1 7-1-16,1 3 0 16,6 4-4-16,2-15-9 15,22 10-16-15,-4-22-8 16,17-3 1-16,2-17-2 15,16-4 3-15</inkml:trace>
  <inkml:trace contextRef="#ctx0" brushRef="#br3" timeOffset="232216.282">16035 6721 110 0,'-18'18'38'0,"-12"3"2"16,6 13-1-16,-10 1-33 15,7 6-1-15,2-1-2 16,7-1 0-16,6-7-1 15,7-4-1-15,6-14 0 16,13-10-1-16,6-12 1 16,3-8-1-16,2-9 1 15,2-5-1-15,-3-7 0 16,-2 0 1-16,-4 0-1 15,-4 5 0-15,-6 6 1 16,-6 6-1-16,-1 3 0 16,-1 17 0-16,-1-10 0 15,1 10 1-15,6 13-1 0,1-2 0 16,2 0 0-16,5 4 0 15,2-6 0-15,4 0 2 16,2-5-2-16,1-4 0 16,3-6 0-16,0-5 0 15,0-4 0-15,-1-3 0 16,0-3 0-16,-3 3 0 15,-4 0 0-15,-2 5 0 16,-3 5 0-16,-13 8 0 16,12 4 0-16,-15 12 0 15,0 13 0-15,-5 7 0 16,-2 8 0-16,-1 1-8 15,7 10-6-15,-11-18-12 0,20 11-9 16,-4-15-6-16,14-6 0 16,7-15-2-16</inkml:trace>
  <inkml:trace contextRef="#ctx0" brushRef="#br3" timeOffset="234090.389">17700 6536 71 0,'0'0'33'15,"8"-24"-7"-15,-8 24 1 16,7-28-19-16,-7 28 1 16,-4-22-2-16,4 22-2 0,-34-4 1 15,10 13-1-15,-18 2 0 16,-6 14 0-16,-9 5 0 15,-1 9 1-15,-6 3-2 16,8 7 1-16,4 0-2 16,14 2 1-16,10 0-2 15,18-6 2-15,13-4-4 16,17-7 0-16,18-6-1 15,14-16-2-15,15-4-5 16,-1-18-25-16,24-2-6 16,-10-16 1-16,9-1-2 15</inkml:trace>
  <inkml:trace contextRef="#ctx0" brushRef="#br3" timeOffset="234744.4266">17993 6384 85 0,'0'0'37'0,"5"-16"0"15,-5 16 1-15,0 0-32 16,0 0-1-16,0 0 0 16,-18 24-1-16,5 6-2 15,-3 10 2-15,-3 9-2 16,-1 12 1-16,-3 6-2 15,0 4 1-15,4 3-2 16,3-6 1-16,6-7-3 16,6-8 0-16,8-10-1 15,4-13 1-15,6-12-1 16,3-13 1-16,4-11 1 15,0-8 0-15,-2-8 2 0,1-2-1 16,-3-1 1-16,-1-2-1 16,-6 4 2-16,0 1-1 15,-3 7 1-15,-1 3-1 16,-6 12 1-16,12-12-1 15,-12 12 1-15,12 0 0 16,-12 0-1-16,19 12 1 16,-19-12 0-16,17 24-1 15,-6-10 0-15,-1 6 1 16,-2 1-1-16,-1 3 0 15,-1 1-1-15,0-5 0 16,0 3-1-16,1-8-3 16,4 2-4-16,-11-17-18 15,20 2-12-15,-10-11-1 0,10 1 0 16,-5-10-1-16</inkml:trace>
  <inkml:trace contextRef="#ctx0" brushRef="#br3" timeOffset="235119.448">18561 6290 82 0,'0'0'37'16,"4"-16"0"-16,-4 16-1 16,0 0-20-16,-13 21-11 15,0 3 0-15,0 13-2 16,-7 12 0-16,2 8 1 15,-3 10-3-15,0 5 0 16,6 3-4-16,0-10-3 16,17 6-30-16,-3-16 0 15,16-2-2-15,0-16-1 16</inkml:trace>
  <inkml:trace contextRef="#ctx0" brushRef="#br3" timeOffset="235765.485">18777 6753 75 0,'-5'-24'37'16,"5"24"-1"-16,-20-12 3 16,7 29-13-16,-12 2-18 15,0 12-3-15,0 6 0 16,2 10 0-16,0 2-2 15,6 1 0-15,9-6-1 16,8-6 0-16,13-11-1 16,11-11 0-16,10-15-1 0,8-10 0 15,6-17 0-15,2-5 0 16,-2-8 0-16,-6-4 0 15,-8-2 0-15,-10 0-1 16,-12 6 2-16,-10 2-1 16,-11 9 0-16,-5 4 0 15,-3 8 0-15,-2 7 1 16,1 7-1-16,4 6 0 15,14-4 0-15,-8 26 0 16,13-9 0-16,6 5 0 16,5 2 0-16,3 3 0 15,4-1 0-15,-5 3 0 16,-1 2 0-16,-5-1 0 15,-6 0 0-15,-4-1 0 0,-4-1 0 16,-4-3 0-16,-2-3 1 16,1-7-1-16,7-15 0 15,-10 8 0-15,10-8 0 16,10-25 1-16,4-3-1 15,3-5 0-15,5-7 1 16,4-5-1-16,-3 2 1 16,-2-1-1-16,-5 7 2 15,-3 5-2-15,-6 8 0 16,-6 8 0-16,-1 16 0 15,0 0 0-15,0 0-3 16,0 0-2-16,8 11-3 16,-8-11-10-16,33 10-13 15,-15-11-9-15,11 3 0 16,0-11 0-16,8 3 1 0</inkml:trace>
  <inkml:trace contextRef="#ctx0" brushRef="#br3" timeOffset="235961.4962">19471 6726 119 0,'-22'27'39'0,"7"11"1"16,-15-7-6-16,12 12-29 16,-1-4 0-16,7 1-1 15,4-5-3-15,5-6-1 16,6-7-1-16,3-12-3 15,13-3-6-15,-9-26-19 16,18 2-10-16,-6-16-1 16,7-2 1-16,-8-12 0 0</inkml:trace>
  <inkml:trace contextRef="#ctx0" brushRef="#br3" timeOffset="236081.5031">19464 6467 85 0,'0'0'28'0,"-2"10"-27"16,7 1-1-16,0 1-23 15,9 0-13-15</inkml:trace>
  <inkml:trace contextRef="#ctx0" brushRef="#br3" timeOffset="236486.5262">19872 6717 97 0,'-39'14'40'0,"2"10"1"16,-8-7-1-16,6 18-20 15,-2-10-15-15,9 9 0 16,10-3-2-16,14 1 1 16,17-4-4-16,13-10 0 15,13-10 0-15,16-9 0 16,4-13 0-16,8-14 0 15,2-13 0-15,-5-7 0 16,-4-9 0-16,-7-3 0 16,-13-3 0-16,-4 2 0 15,-12 3 0-15,-8 9 0 16,-6 8 0-16,-7 14 0 0,-7 14 0 15,-7 17 0-15,-5 18 0 16,-5 15 0-16,-4 15 0 16,0 7 0-16,0 9-3 15,1-2-3-15,17 11-13 16,-10-23-9-16,24 3-13 15,-4-16 0-15,17-3-1 16,0-15 2-16</inkml:trace>
  <inkml:trace contextRef="#ctx0" brushRef="#br3" timeOffset="236855.5473">20231 6827 125 0,'-3'16'39'16,"3"-16"1"-16,3 29-5 15,5-17-32-15,10-2 1 16,8-7-2-16,13-2 1 16,3-5-1-16,5-6 0 15,-1-6-2-15,-3-5 0 16,-11-3 0-16,-7 0 0 15,-15 0 0-15,-12 1 0 16,-14 4 0-16,-13 5 0 16,-8 12 0-16,-6 9 0 15,-5 14 0-15,0 6 0 16,1 13 0-16,7 5 0 0,12 2 0 15,12 2 0-15,15-6 0 16,11-9-2-16,22-4-8 16,3-24-10-16,29 6-11 15,-6-24-11-15,18-6 0 16,3-13-1-16,11-7 2 15</inkml:trace>
  <inkml:trace contextRef="#ctx0" brushRef="#br3" timeOffset="238637.6493">22752 6827 102 0,'1'-14'37'15,"-1"14"1"-15,0 0-2 16,0 0-31-16,-14 7-2 16,1 12 0-16,-6 7 0 0,-1 5 0 15,-3 3-1-15,1 2 0 16,1 0 0-16,7-3 0 15,6-4-1-15,10-8 1 16,9-7-2-16,11-6 1 16,8-8 0-16,6-5-1 15,6-5 0-15,-2-6 0 16,3-2 0-16,-5 1 1 15,-5 0-2-15,-9 3 1 16,-7 6 0-16,-6 6 0 16,-11 2 0-16,4 16 0 15,-6 1 0-15,-3 6 0 16,2 2 0-16,2 1 1 15,2 0-1-15,4-3 1 0,7-5 0 16,6-6 0-16,5-7 0 16,5-7 0-16,-1-8 0 15,4-4 0-15,-2-7 0 16,-3-3-1-16,-6-4 0 15,-3 0-1-15,-6 1-2 16,-7 0-2-16,4 10-3 16,-11-11-15-16,3 28-16 15,6-15-1-15,4 18 1 16,-10-3-1-16</inkml:trace>
  <inkml:trace contextRef="#ctx0" brushRef="#br3" timeOffset="239075.6743">23792 6987 75 0,'-20'-16'38'15,"-12"-5"0"-15,-2 14 1 16,-12-4-12-16,6 16-18 15,-9 5-2-15,8 13-1 16,1 1-2-16,11 7 0 16,6 4-1-16,13-2-1 15,14-2-1-15,12-5 1 16,10-7-2-16,8-5 0 15,8-8 0-15,2-5 0 0,0-9 0 16,-1-6 0-16,-4-4 0 16,-4-4 0-16,-8-4 0 15,-5 0 0-15,-7 0 0 16,-6 3 0-16,-4 5 0 15,-4 5 0-15,-1 13 0 16,0 0 0-16,-14 11 0 16,7 5 0-16,5 7 0 15,2 0-2-15,8 3-3 16,2-7-2-16,18 5-10 15,-5-25-13-15,26 3-11 16,-2-17 1-16,15-3 0 16,0-18 1-16</inkml:trace>
  <inkml:trace contextRef="#ctx0" brushRef="#br3" timeOffset="239270.6855">24490 6626 116 0,'-29'22'37'0,"0"22"1"16,-12 0-7-16,7 19-25 15,-4 0-3-15,8 8 0 16,6-6-1-16,6-5-2 16,11 0-3-16,3-22-20 15,15 2-14-15,-2-21-3 16,7-5 2-16,-5-16-3 15</inkml:trace>
  <inkml:trace contextRef="#ctx0" brushRef="#br3" timeOffset="239450.6958">24166 6978 125 0,'-23'-8'40'16,"23"8"1"-16,-10-2-3 16,24 6-35-16,4-2-2 15,11-2-3-15,13 6-4 16,-2-16-17-16,22 13-16 15,-5-10-1-15,10 6 0 16,-6-7-2-16</inkml:trace>
  <inkml:trace contextRef="#ctx0" brushRef="#br3" timeOffset="240006.7276">24658 7054 90 0,'-29'29'38'15,"0"-9"1"-15,15 5 1 16,1-17-17-16,13-8-20 15,18 11 0-15,10-12 0 16,4-7 0-16,6-4-1 16,0-7-1-16,0-3 0 15,-5-3 0-15,-8-3-1 16,-7-1 1-16,-10 0-1 15,-10 4 0-15,-9 4-1 16,-5 5 1-16,-6 9 0 16,-4 9 0-16,-2 8 0 0,-2 9 0 15,7 7 1 1,6 4-1-16,7 3 1 0,9-1-1 15,11-4 1-15,8-5 0 16,13-6-1-16,6-6 0 16,5-7 1-16,1-5-1 15,-2-2 0-15,-6-4 0 16,-1 1 0-16,-6 0 0 15,-11 2-1-15,-6 4 0 16,-11 0 0-16,-6 16 1 16,-8 1-1-16,-6 10 0 15,-5 3 0-15,-2 2 0 16,2 1 0-16,3-2 1 15,4-3 0-15,9-11 1 16,9-17-1-16,10 2 1 0,11-17 0 16,6-11 0-16,5-5 1 15,7-5-2-15,5-4-1 16,5 1-5-16,-9-9-12 15,19 15-21-15,-17-4-2 16,6 13 0-16,-10-1-2 16</inkml:trace>
  <inkml:trace contextRef="#ctx0" brushRef="#br3" timeOffset="252318.4318">682 4976 48 0,'-27'-15'31'0,"5"1"0"15,6 6-8-15,1-8-7 16,15 16-12-16,-1-18-1 15,12 14 0-15,13-3-1 16,12 2 0-16,8-5 1 0,15 3-1 16,14-4 2-16,14 4-1 15,10-1-1-15,11 2 0 16,4 2-1-16,11 4 1 15,6 1-1-15,8 5 1 16,3-2-1-16,9 1 0 16,6 1 1-16,8-2-1 15,10-2 1-15,3 0-1 16,6-1 0-16,7-1 0 15,-1 2 0-15,3 0-1 16,2 0 0-16,-6 6 0 16,-4-1-1-16,0 1 1 15,-6 1 0-15,-4-2 0 0,-5-1 0 16,-3-1 1-16,-9-5-1 15,4-4 1-15,-6-4 1 16,-3 0-1-16,-8-5 0 16,-5 1 0-16,-5-5 1 15,-3-1-2-15,-11 2 1 16,-12-1-1-16,-13 1 1 15,-13 4-1-15,-12-1 0 16,-11 5 0-16,-14 3 0 16,-13 0 0-16,-9 4 0 15,-9 0-1-15,-2 4-3 16,-11-3-11-16,15-2-20 15,-15 2-1-15,13-11-3 16,-5-2 0-16</inkml:trace>
  <inkml:trace contextRef="#ctx0" brushRef="#br3" timeOffset="253131.4783">8461 4708 38 0,'32'-2'30'0,"19"-1"2"16,12-4-1-16,17 5-22 15,9-10-2-15,28 12 0 0,8-9 0 16,21 6-1 0,10-7 1-16,25 2-3 0,10-7 1 15,26 2-1-15,9-4 0 16,12 1-1-16,12-4-1 15,9 2 0-15,1-2 0 16,3 5 0-16,-9 1-1 16,-6 5 1-16,-12 0-1 15,-11 3 0-15,-20 0 0 16,-21 3-1-16,-19-1 0 15,-29 3-2-15,-20 3-2 16,-32-10-10-16,-18 14-23 16,-30-7 1-16,-14 6-3 15,-22-5 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00:15.82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2033 1004 45 0,'0'0'36'0,"0"0"1"16,0 0-1-16,30-60-14 0,-30 60-13 15,0 0-2-15,0 0-1 16,0 0 0-16,0 0-2 15,0 0-1-15,0 0 0 16,0 0-2-16,0 0 1 16,0 0 1-16,0 0-2 15,13 71 1-15,-22 7-2 16,7 17 2-16,-4 4-2 15,-9-8 2-15,3 5-2 16,3-5-2-16,4-15-2 16,2-39-1-16,13-5-11 15,-8-18-23-15,9-7 1 16,-11-7-2-16,24-9 2 15</inkml:trace>
  <inkml:trace contextRef="#ctx0" brushRef="#br0" timeOffset="258.0148">2168 1029 76 0,'0'0'41'0,"-4"-73"-2"16,4 73 2-16,-4-57-19 15,4 57-21-15,0 0 0 16,24-60 0-16,-24 60 1 16,44-32-1-16,-44 32-2 15,65-24 0-15,-65 24-4 0,81-25-5 16,-81 25-27-16,84-26-3 15,-84 26 0-15,84-14-1 16</inkml:trace>
  <inkml:trace contextRef="#ctx0" brushRef="#br0" timeOffset="509.0292">2326 1264 78 0,'-33'45'41'15,"17"-13"-1"-15,16-32 1 16,0 0-17-16,0 0-22 16,0 0 1-16,67-1-1 0,-67 1 0 15,71-28-2-15,-71 28-3 16,79-29-2-16,-79 29-4 15,85-28-21-15,-85 28-10 16,82-25-1-16,-82 25 1 16</inkml:trace>
  <inkml:trace contextRef="#ctx0" brushRef="#br0" timeOffset="975.0558">3131 1183 82 0,'0'0'40'0,"0"0"0"15,0 0 2-15,0 0-33 16,-29 7-1-16,-13 21-3 15,2 13-1-15,-8 12-1 16,-6-10-1-16,20 11-1 16,16 3 1-16,12-11-3 15,23-14 1-15,10-10-1 16,8-7 1-16,5-8 0 15,8-12 0-15,-1-6 0 16,2-11 0-16,-2-9-1 16,-47 31 1-16,0 0 1 0,67-66-1 15,-67 66 1-15,35-55-3 16,-35 55 1-16,20-56 0 15,-20 56 0-15,-1-52-1 16,1 52 2-16,0 0 0 16,-32-50 0-16,32 50 1 15,0 0-3-15,-49-25 0 16,49 25-4-16,0 0-12 15,0 0-23-15,-46 5 2 16,46-5-1-16,0 0 1 16</inkml:trace>
  <inkml:trace contextRef="#ctx0" brushRef="#br0" timeOffset="1352.0773">3511 1245 88 0,'57'-2'38'15,"-57"2"0"-15,17 14 1 16,7 7-33-16,-18 12-2 15,-6 12 0-15,-23-13-1 16,17 20 1-16,-8 0-3 16,5 2 2-16,3-16-2 15,3-5 1-15,0-9-1 16,6-10 1-16,-3-14-1 15,14-14 1-15,-1-14 0 16,3-9-1-16,-16 37 1 16,23-50 0-16,-23 50 1 15,18-65-4-15,-18 65 2 0,25-69 0 16,-25 69 0-16,17-70-2 15,-17 70 2-15,24-63-2 16,-24 63 1-16,25-62 1 16,-25 62-1-16,37-54-2 15,-37 54 0-15,49-50-3 16,-49 50-3-16,64-32-27 15,-64 32-8-15,72-14 2 16,-72 14-2-16</inkml:trace>
  <inkml:trace contextRef="#ctx0" brushRef="#br0" timeOffset="1991.1139">4290 1177 82 0,'0'0'41'0,"2"48"0"15,-6-15 1-15,-4 5-23 16,0 8-12-16,-20-13-3 16,8 21 0-16,1-8-3 15,2 0 1-15,1-9-2 16,4-3 1-16,1-8-1 15,6-8 0-15,5-18 0 16,0 0 0-16,18-8 1 16,-4-15-1-16,2-7 1 15,1-7-1-15,-17 37 1 16,21-46 0-16,-21 46 1 15,20-56-2-15,-20 56 2 0,22-55-2 16,-22 55 1-16,14-48-1 16,-14 48 2-16,0 0-2 15,22-50 0-15,-22 50 0 16,4-19 0-16,7 23 0 15,-2 13 0-15,5 14 0 16,-5 6-2-16,12 2 2 16,-1-8-1-16,9-6 2 15,1-17-2-15,7-11 2 16,-37 3 1-16,46-15-2 15,-46 15 0-15,54-32 0 16,-54 32 0-16,60-42 0 16,-60 42 0-16,54-46 0 15,-54 46 0-15,57-46 0 0,-57 46 0 16,0 0 0-16,63-54 0 15,-63 54 0-15,0 0 0 16,19-15 0-16,-4 31 0 16,-4 24 0-16,-18 13 0 15,-9 1 0-15,4 10 0 16,7 2 0-16,5-11-7 15,3-28-11-15,25-9-22 16,-9-12-3-16,18-5 1 16,-5-14-2-16</inkml:trace>
  <inkml:trace contextRef="#ctx0" brushRef="#br0" timeOffset="2652.1517">5614 1375 88 0,'0'0'37'16,"0"0"1"-16,0 0 1 15,0 0-29-15,0 0-2 16,0 0-2-16,0 0 0 15,0 0-2-15,-39-50 0 16,21 53-2-16,-25 3-1 16,-1 10 1-16,-8 4-1 15,1 13 1-15,-2 5-3 16,13 7 2-16,3 3 0 15,22-10 0-15,8-6 0 16,14-9 0-16,12-13 0 16,14-10-1-16,11-11 2 0,6-9-2 15,9-10 0-15,-1-10 0 16,-58 40 0-16,61-46 0 15,-61 46 0-15,53-53 0 16,-53 53 0-16,51-49 0 16,-51 49 0-16,0 0 0 15,42-55 0-15,-42 55 0 16,5-17 0-16,-5 17 0 15,0 29 0-15,-3 3 0 16,-4 11 0-16,10 4 0 16,4-1-4-16,11-22-7 15,25-11-21-15,-7-19-10 16,14-11 1-16,-50 17 1 15</inkml:trace>
  <inkml:trace contextRef="#ctx0" brushRef="#br0" timeOffset="2869.1641">6174 932 122 0,'0'0'42'16,"0"0"1"-16,0 0 0 15,0 0-38-15,-19-7-5 16,3 75 0-16,-5 32 0 15,2 27 0-15,-8-9 0 16,9-13-5-16,15-14-21 16,2-28-15-16,23-36-3 0,-5-17 1 15,11-11 0-15</inkml:trace>
  <inkml:trace contextRef="#ctx0" brushRef="#br0" timeOffset="3853.2204">7279 1069 93 0,'2'-59'36'16,"-2"59"2"-16,0 0 1 15,0 0-35-15,0 0 0 16,0 0 0-16,0 0-1 15,0 0 0-15,6 56 0 16,-14 3-2-16,-1 14 0 16,-6 9-1-16,-6-9 2 15,0 6-3-15,5-6-2 16,5-17-1-16,10-22-4 15,15-11-22-15,-14-23-8 16,24-6 0-16,-8-18-1 16</inkml:trace>
  <inkml:trace contextRef="#ctx0" brushRef="#br0" timeOffset="4086.2338">7330 1102 109 0,'-6'-71'39'16,"6"71"2"-16,-8-65-2 15,8 65-37-15,0 0 0 16,8-68 0-16,-8 68-2 16,0 0 0-16,0 0 1 15,65-37-2-15,-65 37-1 16,56-11-2-16,-56 11-3 15,62-8-29-15,-62 8-4 0,73-4 1 16,-73 4-3-16</inkml:trace>
  <inkml:trace contextRef="#ctx0" brushRef="#br0" timeOffset="4335.2476">7430 1199 105 0,'-50'49'39'0,"17"-5"2"15,15-14-3-15,18-30-34 16,0 0 0-16,0 0-1 16,50 8-1-16,-50-8 0 15,54-11-1-15,-54 11-1 16,71-15-1-16,-71 15-1 0,73-18-4 15,-73 18-21-15,73-18-14 16,-73 18 2-16,59-13-2 16,-59 13 2-16</inkml:trace>
  <inkml:trace contextRef="#ctx0" brushRef="#br0" timeOffset="4545.26">7369 1561 102 0,'-35'34'38'0,"3"-9"1"16,18-4-1-16,0-1-34 15,28-14 0-15,15-9-1 16,17-7-1-16,13-11-1 16,15-6 0-16,9-6 0 0,7-6-3 15,9-3-1-15,-52 17-5 16,9-2-27-16,-6 3-6 15,7 1 2-15,-6 1 0 16</inkml:trace>
  <inkml:trace contextRef="#ctx0" brushRef="#br0" timeOffset="4785.2733">8488 1212 104 0,'0'0'39'0,"-4"21"1"15,-33 2-3-15,-10 11-34 0,-2 8-1 16,-2 7-1-16,3 3 0 16,3 4-1-16,7-6-2 15,11-7-1-15,9-6-3 16,-1-22-12-16,19-15-20 15,0 0 0-15,14-16-1 16,0-15 1-16</inkml:trace>
  <inkml:trace contextRef="#ctx0" brushRef="#br0" timeOffset="4987.2852">8209 1342 111 0,'0'0'41'16,"0"-48"0"-16,0 48-1 15,5-22-35-15,-5 22-2 0,1 11-1 16,8 15-1-16,10 10 0 15,4-1-1-15,15 0-1 16,4-6-2-16,10-9-2 16,16-2-16-16,-4-16-19 15,10-4-1-15,-8-7 0 16,7-5-1-16</inkml:trace>
  <inkml:trace contextRef="#ctx0" brushRef="#br0" timeOffset="5664.324">9014 1303 98 0,'-16'-10'40'16,"5"12"1"-16,-3 7-3 15,-3 12-32-15,-2 4-1 16,5 12 0-16,-1 1-3 15,1 6 1-15,0-2-2 16,1 0 0-16,-1-3 0 16,3-2 0-16,0-5-1 15,4-9 1-15,2-6-2 16,5-17 1-16,0 0 0 15,0 0 0-15,19-17 0 16,-4-10-1-16,3-6 1 16,-2-11 1-16,-16 44-1 15,21-56 0-15,-21 56 1 16,20-68 0-16,-20 68 0 0,24-65-1 15,-24 65 1-15,22-65-1 16,-22 65 1-16,28-55 0 16,-28 55-1-16,30-48 0 15,-30 48 1-15,0 0-2 16,58-51 1-16,-58 51 0 15,0 0 0-15,40 2-1 16,-3 29-1-16,-2 15 1 16,-14 8-1-16,-14-9 1 15,-12 7-1-15,-10 1 1 16,-13-4-1-16,-13-10 1 15,2-8 1-15,-1-4 0 16,3-4-1-16,6-6 1 16,0-4 1-16,11-5-1 0,2 0 0 15,8-6 1-15,10-2-1 16,-11 6 0-16,11-6 1 15,-4 23-1-15,1-1 1 16,-2 10-1-16,-5 8 1 16,-1 10-1-16,-4 11 1 15,-8 8-2-15,-3 2 1 16,-5 2-1-16,-1-2-2 15,-2-9-2-15,12 7-15 16,-8-27-19-16,21-8-1 16,5-23 0-16,18-10-2 15</inkml:trace>
  <inkml:trace contextRef="#ctx0" brushRef="#br0" timeOffset="6272.3588">9628 1438 83 0,'19'7'38'0,"-6"-4"-1"16,7 3 2-16,-8-2-33 15,12-7-1-15,1-8 0 16,7-3-2-16,-32 14 0 16,0 0-1-16,50-37 1 15,-50 37-1-15,0 0 0 16,51-50-1-16,-51 50 1 15,0 0-1-15,30-58 1 16,-30 58 0-16,0 0 0 0,0 0-1 16,-17-53 1-16,17 53-1 15,-58 0 0-15,13 21 1 16,-11 13-2-16,3 14 1 15,-1 8-1-15,21 7 0 16,10-3-1-16,27-6 2 16,14-18-2-16,15-14 0 15,16-11-2-15,9-13-1 16,17-6-3-16,-1-20-7 15,18 0-24-15,-16-14-3 16,10 1 1-16,-86 41 0 16</inkml:trace>
  <inkml:trace contextRef="#ctx0" brushRef="#br0" timeOffset="6648.3803">10369 1289 101 0,'11'-27'39'0,"-24"35"0"15,1 15-2-15,-9 9-34 16,2 16 2-16,0 2-4 15,4 5 2-15,-4-5-2 16,9-4 1-16,0-10-1 16,3-5 0-16,3-9 0 15,4-6-1-15,0-16 1 16,0 0-1-16,16-8 1 15,-3-13-1-15,2-5 1 16,1-11 0-16,-1-2 0 16,2-10 0-16,-17 49 0 0,18-49-1 15,-18 49 2-15,13-50-1 16,-13 50 1-16,0 0-1 15,20-64 0-15,-20 64 0 16,0 0 1-16,39-51-3 16,-39 51 0-16,0 0-1 15,63-40-3-15,-63 40-5 16,71-22-24-16,-71 22-8 15,76-17 0-15,-76 17 0 16</inkml:trace>
  <inkml:trace contextRef="#ctx0" brushRef="#br0" timeOffset="6844.3915">10956 1297 108 0,'-30'49'41'0,"-4"10"1"16,5 4-3-16,-4-3-35 15,18-7 1-15,2-9-3 16,5-5-1-16,5-9-1 15,7-10-2-15,11-11-3 16,-2-18-11-16,18 2-23 16,-10-19-3-16,11-3 2 15,-7-13-2-15</inkml:trace>
  <inkml:trace contextRef="#ctx0" brushRef="#br0" timeOffset="7004.4006">10995 1122 98 0,'0'0'39'15,"-14"-54"0"-15,14 54-5 16,0 0-45-16,-17-57-27 16,17 57 1-16,0 0-1 15,0 0-1-15</inkml:trace>
  <inkml:trace contextRef="#ctx0" brushRef="#br0" timeOffset="7605.435">11256 1317 102 0,'-11'45'41'0,"1"11"0"16,-7-5-1-16,0-1-33 0,4-15-4 15,0-3 0-15,5-6-2 16,2-3 0-16,4-9-2 15,2-14 1-15,7 10 0 16,3-15 0-16,4-10 0 16,4-8 0-16,0-7 1 15,1-10-1-15,-19 40 1 16,27-48-1-16,-27 48 1 15,26-60-1-15,-26 60 2 16,29-59-2-16,-29 59 1 16,20-54 0-16,-20 54 1 15,0 0-1-15,31-55 0 16,-31 55 0-16,2-26 0 15,11 25 0-15,-13 1-1 0,18 39 0 16,-16-9-1-16,11 6 1 16,0-9 0-16,10-7 0 15,3-10 0-15,5-8 1 16,2-8-1-16,6-9 1 15,-39 15-1-15,0 0 2 16,61-31-2-16,-61 31 0 16,0 0 0-16,66-45 0 15,-66 45 0-15,0 0 0 16,48-37 0-16,-48 37 0 15,11-15 0-15,5 25 0 16,-17 10 0-16,2 14 0 16,-11 8 0-16,-2 12 0 0,-2 2 0 15,8-3-3-15,4-11-2 16,0-14-6-16,24-3-16 15,-11-15-16-15,21-7 1 16,-3-11-2-16,14-5 2 16</inkml:trace>
  <inkml:trace contextRef="#ctx0" brushRef="#br0" timeOffset="8210.4694">12111 1476 66 0,'13'9'38'15,"2"-3"-1"-15,17 2 2 16,2-11-17-16,9-1-17 0,5-6 0 15,7-8-2-15,-1-6 0 16,3 0 0-16,-57 24 0 16,51-32-1-16,-51 32 1 15,0 0 0-15,48-54-1 16,-48 54 0-16,0 0 0 15,12-53-1-15,-12 53 1 16,0 0-1-16,-66-29-1 16,17 37 1-16,-18 7-1 15,5 15 1-15,-6 10-1 16,12 14 1-16,9 3-1 15,28-2 0-15,15-10-1 16,17-7 1-16,20-9-1 0,14-9-1 16,14-10-1-16,11-11-2 15,13-7-3-15,-8-19-16 16,16 1-17-16,-12-10 1 15,1-1 0-15,-15-9 1 16</inkml:trace>
  <inkml:trace contextRef="#ctx0" brushRef="#br0" timeOffset="8590.4914">13040 1307 96 0,'-16'5'39'16,"-4"16"1"-16,-7 8 0 16,-9 11-31-16,3 9-5 15,5-8-1-15,6-3-1 16,3-1 0-16,7-7-1 0,1-7 0 15,4-8 0 1,7-4 0-16,0-11 0 0,19-7 0 16,1-7 0-16,3-10 0 15,6-9-1-15,2-2 1 16,5-7 0-16,-36 42 0 15,0 0-1-15,54-69 1 16,-54 69-1-16,0 0 1 16,52-58-1-16,-38 32 1 15,14 12-1-15,-15 12 1 16,5 16-1-16,-11 5-1 15,11 14 1-15,-10 3-1 16,7 4-1-16,1-6-3 16,6-6 0-16,14-6-13 0,-8-17-19 15,21-4-5-15,-3-16 1 16,13-9 0-16</inkml:trace>
  <inkml:trace contextRef="#ctx0" brushRef="#br0" timeOffset="8796.5032">13892 1021 107 0,'25'-63'42'0,"-25"63"2"15,0 0-2-15,-36 42-37 16,-6 32-3-16,-3 29 1 15,-5 6-3-15,12-25-1 16,15-8-3-16,18-17-4 0,26-20-26 16,-12-17-8-16,12-10 1 15,-8-16 0-15</inkml:trace>
  <inkml:trace contextRef="#ctx0" brushRef="#br0" timeOffset="8992.5144">13715 1325 111 0,'-41'-55'44'15,"41"55"1"-15,0 0-1 16,0 0-33-16,-18-50-11 16,18 50 0-16,0 0 0 15,59-25 0-15,-59 25-10 16,81-15-20-16,-24 9-14 0,10-14-2 15,5 11-1-15,3-2 2 16</inkml:trace>
  <inkml:trace contextRef="#ctx0" brushRef="#br0" timeOffset="10126.5792">14764 1139 58 0,'0'0'37'0,"29"-60"0"15,-29 60 2-15,0 0-14 16,32-54-19-16,-32 54-2 15,0 0 1-15,0 0 0 16,0 0-1-16,0 0-1 16,0 0 0-16,14 7-1 15,-23 54 1-15,-12 12-2 16,1 14 1-16,-10-12-1 15,11 7 0-15,4-7-1 16,12-10 1-16,12-32-1 0,14-17 2 16,10-18-1-16,5-17 0 15,12-17 0-15,-50 36 0 16,59-54 1-16,-59 54-1 15,69-66 0-15,-69 66-1 16,70-79 1-16,-70 79-1 16,67-75 0-16,-67 75 0 15,52-66-1-15,-52 66 0 16,44-63 1-16,-44 63 0 15,0 0 0-15,51-18 0 16,-53 44-1-16,-6 30 2 16,-6 16-2-16,3-6 2 15,10 3-2-15,14-3 2 16,14-24-1-16,15-21 1 0,6-19 1 15,4-19-1-15,1-13 0 16,-53 30 0-16,48-46 2 16,-48 46-3-16,46-57 0 15,-46 57 0-15,35-72 0 16,-35 72 0-16,24-71-2 15,-24 71-3-15,13-65 1 16,-13 65-4-16,14-68-9 16,-14 68-23-16,0 0-2 15,0-60 1-15,0 60-1 16</inkml:trace>
  <inkml:trace contextRef="#ctx0" brushRef="#br0" timeOffset="10546.6033">15949 1289 102 0,'16'8'40'16,"-12"3"1"-16,-6 7-1 16,-16-2-36-16,4 6 0 15,-3 5-1-15,1 3 0 16,-1 3-1-16,2 3-1 15,1-3 0-15,4-2 0 16,0-2-1-16,4-6 0 16,5-4 0-16,5-9 0 15,-4-10 0-15,23-3 0 16,-7-11 0-16,8-8 0 0,-2-7 1 15,4-10-1-15,-26 39 1 16,28-49 0-16,-28 49 1 16,23-57-2-16,-23 57 2 15,24-58-1-15,-24 58 1 16,22-55-1-16,-22 55 1 15,0 0-2-15,29-66 0 16,-29 66 0-16,0 0 0 16,44-48 0-16,-44 48-6 15,0 0 0-15,67-29-6 16,-67 29-21-16,58-21-10 15,-58 21 1-15,69 0-1 16</inkml:trace>
  <inkml:trace contextRef="#ctx0" brushRef="#br0" timeOffset="10761.6155">16575 1179 93 0,'21'18'40'0,"-14"12"3"16,-25 10-3-16,-13-3-22 16,-2 10-15-16,4 7 1 15,5-7-2-15,10-3-1 16,4-4 0-16,9-10-2 15,6-5-1-15,3-7-1 16,12-9-4-16,-4-23-18 16,19 0-15-16,-9-15-1 15,16-5 0-15,-42 34 0 16</inkml:trace>
  <inkml:trace contextRef="#ctx0" brushRef="#br0" timeOffset="10911.6241">16729 1024 92 0,'0'0'41'0,"-5"-83"1"15,5 83-3-15,-14-70-22 16,14 70-21-16,-4-56-7 16,4 56-28-16,0 0-2 15,0 0 0-15,37-59 0 16</inkml:trace>
  <inkml:trace contextRef="#ctx0" brushRef="#br0" timeOffset="11154.638">17243 577 92 0,'0'0'43'16,"0"0"-1"-16,0 0-1 16,0 0-28-16,0 0-8 15,10 73 0-15,-10-73-2 16,-29 78-1-16,29-78-2 15,-23 90 1-15,-6 28-1 16,-6 1-2-16,13 5 0 16,0-20-5-16,11-22-5 15,13-17-28-15,-3-19-1 16,15-26 0-16,-14-20-2 15</inkml:trace>
  <inkml:trace contextRef="#ctx0" brushRef="#br0" timeOffset="11379.6508">17113 1211 115 0,'-35'-81'43'0,"35"81"2"15,0 0-2-15,-30-58-40 16,30 58-1-16,0 0-1 15,0 0-1-15,0 0-2 16,0 0-3-16,66-49-1 16,-66 49-10-16,72-6-26 15,-72 6-3-15,91-6 2 16,-42 3-2-16</inkml:trace>
  <inkml:trace contextRef="#ctx0" brushRef="#br0" timeOffset="11764.6729">17639 1113 99 0,'-37'46'42'16,"-9"-2"0"-16,13 1 0 16,7-8-34-16,17-17-5 15,14-5-1-15,33-16 0 16,-38 1-1-16,52-7 0 15,-52 7 2-15,57-19-2 16,-57 19 0-16,67-27 0 16,-67 27 0-16,55-33-1 15,-55 33 0-15,0 0-1 16,54-56 1-16,-54 56 0 0,0 0 0 15,0 0 1-15,0 0-1 16,0 0 1-16,-73-46 0 16,21 77 0-16,-11 14-1 15,9 15 1-15,3-4-2 16,30 4 0-16,23-11-1 15,33-10 0-15,18-19-2 16,13-15-4-16,21-5-16 16,-10-18-15-16,17 1-5 15,-10-11 2-15,4 1-2 16</inkml:trace>
  <inkml:trace contextRef="#ctx0" brushRef="#br0" timeOffset="11963.6843">18323 1258 80 0,'-16'19'45'16,"0"-3"-2"-16,16-2 1 16,14-6-15-16,-14-8-27 15,0 0-2-15,59-11-5 16,-59 11-13-16,57-19-19 15,-57 19-5-15,68-23 0 16,-68 23-1-16</inkml:trace>
  <inkml:trace contextRef="#ctx0" brushRef="#br0" timeOffset="12784.7313">18976 932 35 0,'0'0'37'0,"0"0"1"16,12-59 0-16,-12 59-18 0,0 0-1 16,0 0-13-16,0 0 3 15,0 0-1-15,0 0-1 16,0 0-2-16,-39 53 0 15,9 24-1-15,-6 12-2 16,3 10 2-16,1-8-4 16,15-5 1-16,12-14-1 15,25-13 0-15,24-38 1 16,12-17-1-16,12-16 1 15,9-18 0-15,-77 30 1 16,91-47-1-16,-91 47 1 16,91-69-2-16,-91 69 0 15,96-83 0-15,-96 83 1 0,78-92-2 16,-78 92 1-16,73-109-1 15,-73 109 0-15,47-93 2 16,-47 93-1-16,29-61 0 16,-29 61 1-16,0 0 1 15,0 0-1-15,-27-11-1 16,2 58 0-16,2 33 1 15,-1 20-2-15,10 15 0 16,9-20-4-16,24-8-2 16,24-14-15-16,-1-42-13 15,19-4-7-15,-9-21-1 16,9-5 1-16</inkml:trace>
  <inkml:trace contextRef="#ctx0" brushRef="#br0" timeOffset="13465.7702">19952 1308 94 0,'-15'-19'39'0,"0"19"2"16,5 15 0-16,-11 8-36 15,7 14 0-15,-7 9-2 16,5 2 1-16,1-2-2 15,1 0 0-15,0-2-1 16,5-6 0-16,0-6-1 16,5-7 0-16,3-10 0 15,1-15 0-15,0 0 0 16,18-8 0-16,-4-10 0 0,0-10 1 15,1-8-1-15,4-6 0 16,-1-11 1-16,-18 53 0 16,16-64 0-16,-16 64-1 15,27-64 2-15,-27 64-2 16,27-69 1-16,-27 69 0 15,33-62-1-15,-33 62 0 16,35-53 1-16,-35 53-1 16,0 0 0-16,67-52-1 15,-67 52 1-15,48-13 0 16,-21 14-1-16,19 13 1 15,-13 18-1-15,-7 12 0 16,-14 2 0-16,-8 5 0 16,-16-6 0-16,-7-5 1 15,-10-12-1-15,-5-7 1 0,-5-1 0 16,1-8 0-16,-1-3 0 15,5-5 1-15,2 0-1 16,4-2 0-16,6-1 0 16,2 3 0-16,5 5 1 15,1 3-1-15,3 7 0 16,-3 15-1-16,-2 7 2 15,-6 13-1-15,-6 7 1 16,-5 12-1-16,-6 2 1 16,-2 8-2-16,-4-4 1 15,1-3 0-15,4-11-1 16,3-4-2-16,16-11-1 15,10-23-6-15,29-1-14 16,-3-33-16-16,33-4-1 0,6-23-2 16,20-5 0-16</inkml:trace>
  <inkml:trace contextRef="#ctx0" brushRef="#br0" timeOffset="13682.7826">20654 1521 102 0,'-23'2'43'0,"11"5"2"16,-6-7-3-16,11 11-27 15,7-11-18-15,-9-17-4 16,25 9-18-16,-19-4-17 0,10 1-2 15,-7-1 0-15,0 12 1 16</inkml:trace>
  <inkml:trace contextRef="#ctx0" brushRef="#br1" timeOffset="19622.1224">2387 1964 32 0,'-7'-12'28'15,"7"12"1"-15,0 0-2 16,-17-16-14-16,17 16-3 15,0 0-3-15,0 0-4 16,0 0 0-16,0 0 0 16,0 0 0-16,0 0 1 15,11 8-3-15,4-4 3 16,2-7-3-16,4 3 3 15,2-1-4-15,6 1 1 16,4-1-1-16,5 1 0 16,5-1 1-16,6-1-1 15,2 0 1-15,6 1 0 0,5-1 0 16,4-1-1-16,3-1 1 15,4 1 1-15,5-2-1 16,5 2-1-16,5-2 1 16,2 1 0-16,4 2-1 15,2-2 1-15,2 2-1 16,7 0 0-16,1 1 0 15,0 0 1-15,3-3-1 16,4 2 1-16,1-1-1 16,4-1 1-16,2 2 0 15,1-3-1-15,0 1 1 16,0 2 0-16,-1 1-1 15,3 2 1-15,1 1-1 16,-1 3 1-16,-6-2-1 0,1 1 0 16,0 1 1-16,4-2-1 15,2 1 1-15,-1-2-1 16,-3 2 0-16,3-2 1 15,2-1-1-15,-1 2 1 16,2 0-1-16,-1 0 0 16,-4 1 0-16,0 0 0 15,-1 0-1-15,-3-1 1 16,3 1-1-16,1-2 1 15,-4 0 0-15,-3-3-1 16,0 1 1-16,-1-1 0 16,1-2 0-16,-1 1-1 15,-4 0 1-15,-1-1 0 16,-4 1 0-16,-1 1 0 15,-4 2 0-15,-2 1 0 0,2 0 0 16,-4-1 0-16,-2 3-1 16,2-3 1-16,0 1 0 15,3-1 0-15,0-1 0 16,4 0 1-16,2-3-1 15,3 2 1-15,0-3-1 16,1 1 1-16,-2-1-1 16,3 2 1-16,1 0 0 15,-4 2-1-15,-1-2 0 16,-3 2 0-16,0 0 0 15,-3 2 0-15,2 0-1 16,-1-3 1-16,-1 1 0 16,1-1 0-16,-4-3 0 15,2 2 0-15,1-4 0 0,-3 0 1 16,4 2-1-16,-2-1 0 15,-1-1 0-15,0 3 0 16,-4 0 0-16,0 1 0 16,-1 1 0-16,-2 1 0 15,-2 1 1-15,1 0-1 16,-1-2 0-16,0 2 0 15,4-3 0-15,0 0 0 16,1-2 1-16,2 1-1 16,0-2 0-16,0-1 1 15,0 2-1-15,-1-3 0 16,-3 2 1-16,0 2-1 15,-2-1 0-15,-1 1 0 0,-3-1 1 16,-3 2-1-16,-2 0 0 16,-3 1 0-16,0 0 0 15,0-2 1-15,-2 2-1 16,-2 0 0-16,1-1 0 15,-1-1 0-15,-2-1 0 16,4 0 0-16,-1 2 0 16,5-3 0-16,3 2 1 15,1-2-1-15,1 3 0 16,0 0 0-16,-2-3 0 15,-2 4 0-15,-1 0 0 16,-7-2 0-16,3 1 0 16,-2 0 0-16,2-1-1 15,-3 1 2-15,1 0-1 0,-1 0 0 16,1-2-1-16,-2 2 1 15,-5-2 0-15,-3 2 0 16,0-1-1-16,0 0 1 16,-2 2 0-16,4-2-1 15,-3 1 1-15,1 1 0 16,0-1 0-16,-3 1 0 15,-2 0 0-15,-2 0 0 16,-1-2 0-16,-4 3 0 16,-1 0-1-16,2 0 1 15,0 0 0-15,0-1 0 16,2 1 0-16,3 0 0 15,0 0 0-15,1-1 0 16,0 0 0-16,2 0 0 16,-2 1 0-16,-1-2 0 0,0 0 0 15,-1 1 0-15,1 0 0 16,3-1 0-16,-1-1 0 15,3 1 0-15,1 0 0 16,0 1 0-16,-2-3 0 16,3 3 0-16,-4 1 0 15,-1 1 0-15,-2-2 1 16,0 3-1-16,-3 1 0 15,0 0 0-15,0-1 0 16,-1-1 0-16,2 1 1 16,-1-1-1-16,2-1 0 15,0 0 1-15,-1-4-1 0,4 1 1 16,-1-1 0-16,0 1-1 15,-1-2 1-15,2 3-1 16,-1 0 1-16,2 1-1 16,0-2 0-16,-2 2 0 15,-4-1 0-15,-2 1 0 16,-5-2 0-16,-4 1 1 15,-1-1-1-15,-6-2 0 16,-5-1 0-16,4 2 1 16,-4-2-1-16,1 1 0 15,1 1 1-15,-4-1-1 16,1 1 0-16,-2 1 0 15,-2 1 0-15,-6-1 1 16,-5 5-1-16,-2-5 0 16,-13 3 0-16,11-3 0 0,-11 3 0 15,0 0-1-15,0 0 0 16,0 0-1-16,0 0-2 15,0 0-4-15,13-11-27 16,-13 11-1-16,15-7 0 16,-15 7-2-16</inkml:trace>
  <inkml:trace contextRef="#ctx0" brushRef="#br2" timeOffset="116076.6392">1196 2783 54 0,'7'-17'32'0,"-7"17"-1"15,0 0 2-15,0 0-28 16,14 28 1-16,-12 3-3 15,5 20 4-15,-7 8-3 16,4 20 0-16,-6 8-2 16,-1 9-1-16,-3 3-1 15,-2-7-2-15,5-7-2 16,-6-17-7-16,14-9-19 15,-2-24-2-15,6-19-1 16,5-20 0-16</inkml:trace>
  <inkml:trace contextRef="#ctx0" brushRef="#br2" timeOffset="116310.6526">1277 2743 90 0,'5'-10'38'15,"2"-6"-1"-15,15 4 1 16,6-7-35-16,10 1-1 16,11-5 0-16,7-1-1 15,5 3 0-15,1-1-1 16,4 10-5-16,-10-9-9 0,4 22-23 15,-18-1 0-15,-5 15-1 16,-21 0 0-16</inkml:trace>
  <inkml:trace contextRef="#ctx0" brushRef="#br2" timeOffset="116515.6644">1301 3133 96 0,'-39'32'36'0,"15"-12"-1"16,22-5 2-16,2-15-36 16,43-14 0-16,10-5 0 15,20-5-1-15,11-3-1 16,9-2-5-16,10 12-13 0,-7-8-17 15,-1 13 0-15,-16 4 0 16,-2 11-1-16</inkml:trace>
  <inkml:trace contextRef="#ctx0" brushRef="#br2" timeOffset="116944.6889">2305 3051 99 0,'-27'-9'39'0,"4"15"0"16,-12 0-3-16,4 18-32 15,-6 3 0-15,5 16-1 0,1 4-1 16,4 9 0-16,6-1-2 15,9 0 1-15,11-5-1 16,10-8 0-16,13-11 0 16,13-15 0-16,9-14 0 15,11-12-1-15,4-17 1 16,1-7 0-16,-3-11 1 15,-4-6-1-15,-10 0 0 16,-12-3 1-16,-11 3-1 16,-12 5 1-16,-13 7-1 15,-10 8 0-15,-7 5 0 16,-5 9-1-16,-1 4 1 15,-1 6-1-15,3 7-1 16,5 3 0-16,10 8-3 0,11-11-3 16,5 21-28-16,11-17-2 15,14 7 0-15,2-7-1 16</inkml:trace>
  <inkml:trace contextRef="#ctx0" brushRef="#br2" timeOffset="117762.7357">2882 3089 94 0,'-15'14'38'0,"5"9"-2"16,-9-4 1-16,4 13-31 15,0 1-3-15,0 4 0 0,1 1-1 16,4-2 0-16,1-4-1 15,3-4 0-15,4-7 0 16,2-11 0-16,0-10-1 16,14-10 1-16,-4-14 0 15,2-4-1-15,3-10 1 16,-1-8-1-16,0-6 1 15,1-4-1-15,-1-1 0 16,2 1 0-16,-1 8 0 16,2 1 0-16,2 6 0 15,4 8 0-15,3 5-1 16,0 10 1-16,4 5 0 15,-1 7 0-15,4 4 0 16,-3 3 1-16,0 5-1 0,-3 4 1 16,-4 4 0-16,-2 6-1 15,-4 1 1-15,-5 3-1 16,-5 1 0-16,-4 1 0 15,-6-1 0-15,-1 0 1 16,-3-3-1-16,4-7 0 16,-3-3 0-16,6-12 1 15,0 0-1-15,0 0 0 16,24-15 0-16,-4-8 1 15,3-4-1-15,1-3 1 16,4-1-1-16,-2 1 1 16,-4 5-1-16,-6 5 1 15,-4 4-1-15,-12 16 1 16,0 0-1-16,2 17 0 15,-9 4 0-15,-2 4 0 0,-1 6-1 16,0 1 1-16,3-1 0 16,3-4-1-16,7-4 1 15,6-10 0-15,8-9 1 16,5-10-1-16,9-14 1 15,2-4 0-15,4-9 0 16,1-2 0-16,1-5-1 16,-5 3-1-16,-5 3 1 15,-4 9 1-15,-9 9-1 16,-4 9 1-16,-12 7-1 15,2 23 0-15,-9 6 1 16,-2 6 0-16,-4 9 0 16,-1 4-3-16,5 2 1 15,-2-2-4-15,11-2-1 0,0-20-13 16,18 8-19-16,-7-20-2 15,21 3 1-15,-7-18-2 16</inkml:trace>
  <inkml:trace contextRef="#ctx0" brushRef="#br2" timeOffset="118213.7615">4173 2930 81 0,'0'0'38'15,"-3"-13"-1"-15,3 13 2 16,-27-1-30-16,13 8 0 0,-12-3-3 16,-1 8-1-16,-9 3-1 15,-1 6-1-15,-2 9 0 16,2-1-1-16,2 3 0 15,7-2-1-15,6 1 0 16,8-2 0-16,11-3-1 16,10-9 1-16,11-8-1 15,9-9 0-15,9-9 0 16,5-7 1-16,2-10-1 15,5-4 1-15,-4-4-1 16,-4-2 1-16,-8-2-1 16,-5 11 1-16,-10 0 0 15,-6 12-1-15,-11 15 1 16,0 0-1-16,-9 10 0 15,-1 13 0-15,-1 8-1 0,2 2 0 16,4 6-1-16,6-8 0 16,9 0-2-16,8-12-1 15,16-4-6-15,-6-26-24 16,27 0-5-16,-7-19 2 15,13-7-1-15</inkml:trace>
  <inkml:trace contextRef="#ctx0" brushRef="#br2" timeOffset="118408.7726">4804 2439 112 0,'-27'-4'40'0,"3"44"3"16,-18 7-3-16,6 15-34 15,-3 14-2-15,2 8-2 0,6 2-1 16,8-3 0-16,11-4-3 15,6-11-1-15,15 2-8 16,-4-27-28-16,18 2-2 16,0-26 0-16,6-3-2 15</inkml:trace>
  <inkml:trace contextRef="#ctx0" brushRef="#br2" timeOffset="119077.8109">5346 3130 93 0,'0'0'36'15,"25"4"0"-15,0-11 0 16,12 6-34-16,8-6 1 15,9-1 0-15,3-3 0 16,7-4-1-16,-4-1 0 16,2-5 0-16,-7-1-1 15,-11 0 1-15,-9-7-1 16,-12 4 1-16,-13-1-1 15,-11 4 1-15,-15 4 0 16,-8 9 0-16,-15 10-1 0,-7 9 1 16,-6 11-1-16,-3 14 0 15,2 5 0-15,5 10 0 16,5 3-1-16,11 2-1 15,17-4 1-15,15-4-1 16,23-10-1-16,17-14-1 16,24-10-1-16,13-19-2 15,24-3-2-15,7-27-4 16,21 3-24-16,-10-19 1 15,8 3-1-15,-16-13 0 16</inkml:trace>
  <inkml:trace contextRef="#ctx0" brushRef="#br2" timeOffset="119249.8207">6760 2796 97 0,'-42'15'35'0,"-2"20"3"0,-18 2-4 16,-3 15-28-16,-7 1-2 16,1 2-2-16,8 1-2 15,6-3 0-15,13-8-2 16,6-12-2-16,19-3-4 15,0-23-26-15,19-7-2 16,0 0 1-16,24-20-2 16</inkml:trace>
  <inkml:trace contextRef="#ctx0" brushRef="#br2" timeOffset="119437.8315">6290 2981 103 0,'8'-10'37'0,"-12"-2"2"16,4 12-2-16,3 14-29 0,7 4-3 15,3 1-3-15,10 4-1 16,11-2 0-16,7-3-2 15,15-1-2-15,7-7 0 16,13-1-5-16,-1-20-9 16,15 7-19-16,-14-15-1 15,5 5 0-15,-15-13 0 16</inkml:trace>
  <inkml:trace contextRef="#ctx0" brushRef="#br2" timeOffset="119963.8616">7148 2927 89 0,'-22'-22'37'0,"7"28"0"15,-12-4 1-15,5 16-19 16,-5 2-14-16,4 11-1 15,0 7-2-15,5 7 0 0,1 5-1 16,5 0 1-16,3-2-2 16,6-2 1-16,2-8-1 15,1-8 1-15,5-9-1 16,-5-21 0-16,15 0 1 15,-1-21-1-15,0-8 1 16,3-10 0-16,1-10 0 16,4-7-1-16,0-8 1 15,3 0-1-15,-1 3 0 16,2 4-1-16,-3 6 1 15,1 7-1-15,3 10 0 16,0 9 0-16,2 13 0 16,1 10 1-16,-3 8-1 15,2 6 3-15,-1 6-2 0,-3 8 1 16,-6 3-1-16,-4 2 1 15,-9 5-1-15,-8 1 0 16,-11 2 1-16,-7-1-1 16,-7 2-1-16,-11-6 1 15,-1 0 0-15,-5 0 0 16,-3-5 0-16,0-2 0 15,6 1 0-15,0-4 0 16,7 4 0-16,4 0 0 16,4 6 0-16,5 3-1 15,3 10 1-15,0 8 0 16,1 6-1-16,-2 7 0 15,0 4-3-15,-4-7-8 16,15 12-23-16,-14-19-4 0,12 1 0 16,-6-19-2-16</inkml:trace>
  <inkml:trace contextRef="#ctx0" brushRef="#br2" timeOffset="120568.8962">7514 3208 81 0,'20'-3'35'15,"1"-7"0"-15,12 5 0 16,-1-13-30-16,14 6 0 15,1-7 0-15,9 0-1 16,-4-4 0-16,2-1 0 16,-9-1 0-16,-4 0-1 15,-8-4 0-15,-9 0-1 0,-12-2 1 16,-8 6-1-16,-11 0 0 15,-5 7-1-15,-13 4 1 16,-1 13-1-16,-9 9 0 16,-3 9 0-16,-3 14 0 15,2 7 0-15,2 10-1 16,5 4 0-16,9 2 0 15,12 0 1-15,13-3-2 16,17-9 1-16,14-9-1 16,13-14-1-16,18-11-1 15,5-18-2-15,13-4-3 16,-6-24-6-16,16 5-23 15,-19-17-1-15,4 5 0 16,-18-10 0-16</inkml:trace>
  <inkml:trace contextRef="#ctx0" brushRef="#br2" timeOffset="120910.9157">8520 2872 98 0,'-15'18'36'15,"-14"-2"3"-15,7 22-3 16,-12-1-29-16,12 12-2 16,0 2-2-16,7 1-1 15,1-2 0-15,5-2 0 16,3-6-1-16,10-8 1 15,1-13-1-15,6-11 0 16,6-19 0-16,3-10 0 16,3-15 1-16,1-7-1 15,0-9 0-15,-2-7 0 0,-2-1 0 16,-2 0 0-16,-6 11 0 15,-3 3-1-15,-2 8 0 16,-2 11 0-16,2 5 0 16,6 10 0-16,6 8 0 15,4 3-1-15,7 1 0 16,7-1 0-16,10 1-3 15,4-4-1-15,11 3-4 16,-12-16-19-16,13 13-11 16,-14-13-1-16,4 13 1 15,-18-14 0-15</inkml:trace>
  <inkml:trace contextRef="#ctx0" brushRef="#br2" timeOffset="121082.9256">9099 2838 102 0,'-21'38'39'0,"-14"-3"0"0,13 15 1 15,-15-2-35-15,18 6-1 16,2-5-2-16,3-3 0 15,8-3-1-15,4-9-2 16,8-10-1-16,-6-24-3 16,33 18-21-16,-17-36-12 15,16 0 0-15,-7-22 1 16,12 3-2-16</inkml:trace>
  <inkml:trace contextRef="#ctx0" brushRef="#br2" timeOffset="121698.9607">9164 2565 103 0,'-15'-8'38'0,"10"20"1"0,5-12-2 16,-1 24-36-16,9-4 0 16,5 1-1-16,4 3 0 15,4 1 1-15,1 4 0 16,0 6 1-16,-6 2-1 15,-2 1 2-15,-10 3-1 16,-7 1 2-16,-6 0-2 16,-3 1 0-16,-6-3 0 15,-2-4-1-15,3-6 0 16,1-3-1-16,6-9 1 15,6-7-1-15,4-11 0 16,17-11 0-16,6-7 0 16,7-11 0-16,3-7 0 15,3-9 1-15,3-1-1 0,2-4 0 16,-8 8 0-16,-5 4 1 15,-8 5-1-15,-6 12 1 16,-14 21-1-16,0 0 1 16,0 0-1-16,-7 32 1 15,-6-1 0-15,1 1-1 16,2 3 0-16,4-1 0 15,4-5 1-15,9-6-1 16,7-7 0-16,9-13 0 16,6-7 1-16,6-10-1 15,2-6 0-15,2-7 1 16,0-2-1-16,-3-1 1 15,-6 4-1-15,-3 3 0 0,-7 4 0 16,-7 9 1 0,-13 10-1-16,5 14 0 0,-13 5 2 15,-3 10-4-15,-3 6 2 16,0 5-1-16,2 3-1 15,1 1-1-15,10-2-3 16,4-13-6-16,25 10-12 16,-11-25-15-16,21 5-1 15,-4-22 1-15,17 5-2 16</inkml:trace>
  <inkml:trace contextRef="#ctx0" brushRef="#br2" timeOffset="122593.0119">9997 2944 95 0,'-10'18'38'16,"0"-9"2"-16,19 5-3 16,-9-14-31-16,36 10-2 15,0-11-2-15,8-3 1 16,4-5-1-16,5-6 0 15,-3-7-1-15,-3-3 1 16,-7-4-1-16,-8 0 0 16,-9-2-1-16,-8 1 0 15,-11 3 0-15,-12 7-1 16,-12 8 1-16,-8 11 0 15,-11 9 1-15,-9 14-1 16,-9 8 1-16,1 10 0 16,2 5 0-16,7 4 1 0,8 0-1 15,17-2 0-15,16-7 0 16,20-10-1-16,20-13 0 15,16-10 1-15,12-12-1 16,9-9 0-16,5-10 1 16,0-6-1-16,-4-6 1 15,-8 0-1-15,-12 2 1 16,-9 5-1-16,-15 6 1 15,-10 12-1-15,-18 11 1 16,0 0-1-16,-18 19 0 16,-3 7 0-16,-5 5 0 15,2 5 0-15,1 2 0 16,4-5 0-16,6-4-1 15,10-6 2-15,10-13-1 0,10-9 0 16,10-12 0-16,7-10 0 16,3-10 1-16,3-6 0 15,3-6-1-15,-1 2 1 16,-8 3-1-16,-3 4 1 15,-11 9-1-15,-6 10 0 16,-14 15 1-16,0 0-1 16,0 15 0-16,-9 5 0 15,4 0 0-15,4 2 0 16,2-2 0-16,9-3-1 15,8-6 0-15,10-10-1 16,6-8 0-16,5-8 0 16,8-5-2-16,-1-6 1 15,3-4-2-15,0-9-1 0,1-6 1 16,-4-8-1-16,-2-6 2 15,-3-6 0-15,-4 2 3 16,-4 2 0-16,-5 5 2 16,-7 12 1-16,-13 10 1 15,-7 20 1-15,-1 14 0 16,-25 32 0-16,-3 10-1 15,-5 13 0-15,-9 12-2 16,-1 10 1-16,2 6-2 16,0 0 0-16,4 5-3 15,3-11 0-15,12 2-7 16,-3-24-9-16,25 11-12 15,-9-35-6-15,18 0-1 16,-9-31 0-16</inkml:trace>
  <inkml:trace contextRef="#ctx0" brushRef="#br2" timeOffset="122782.0228">11084 2715 114 0,'-18'-21'42'0,"18"21"1"15,-20-9-3-15,33 5-37 16,3 1-2-16,14-2-2 15,21-1-1-15,15-4-3 16,26 12-15-16,-5-18-18 16,27 10-2-16,-11-8-2 15,12 10 0-15</inkml:trace>
  <inkml:trace contextRef="#ctx0" brushRef="#br2" timeOffset="123336.0545">11862 2708 98 0,'-32'-2'37'0,"7"16"4"16,-10-8-6-16,6 9-30 15,5 1-1-15,9 4-1 16,4-1-2-16,10 4 1 16,7-4-1-16,6 0 0 15,7 0-1-15,9-4 0 16,1-1 0-16,1-3 0 15,-3 1 0-15,-2-4 1 0,-4 1 0 16,-5-1-1-16,-7 3 1 16,-11 1 0-16,-8 3 0 15,-6 6-1-15,-11 0 1 16,-6 3 0-16,-5 5-1 15,-2-2 0-15,3 1-1 16,3-6-2-16,13 7-10 16,-1-21-24-16,22-8-3 15,11 0 1-15,17-13-3 16</inkml:trace>
  <inkml:trace contextRef="#ctx0" brushRef="#br2" timeOffset="124171.1022">13089 2274 66 0,'13'-10'35'0,"-4"-3"0"0,1 8 1 15,-9-7-26-15,-1 12-3 16,0 0 0-16,8 12-2 16,-12 3 0-16,-6 16-2 15,-5 11 0-15,0 14 0 16,-8 10-1-16,-5 10 1 15,-2 6-1-15,0 1 1 16,1-2-1-16,5-10 0 16,1-11 0-16,9-10 0 15,4-13-1-15,10-11 0 16,5-15-1-16,7-11 0 15,7-8 1-15,4-10-1 16,3-9 1-16,5-3 0 16,3-6-1-16,1 0 1 0,2-1-1 15,-6 10 0-15,-1 2-1 16,-5 10 2-16,-2 12-1 15,-5 8 0-15,-3 8 0 16,-4 11 0-16,-2 4 1 16,-1 5-1-16,-1 1-1 15,4 1-1-15,6-3-2 16,1-4-1-16,13 1-5 15,-4-25-14-15,22 11-14 16,-2-19 0-16,17 2 0 16,-10-15 1-16</inkml:trace>
  <inkml:trace contextRef="#ctx0" brushRef="#br2" timeOffset="124569.125">13865 2796 101 0,'-12'-12'38'16,"-15"-8"1"-16,3 17-2 15,-15 0-32-15,7 6-1 16,-5 6-1-16,1 12 0 15,1 6-1-15,-1 6 0 16,6 5 0-16,4 3 0 16,7 1-1-16,7 1 0 15,11-6-1-15,10-8 1 16,12-10-1-16,10-9 0 15,10-12 0-15,7-9 0 16,2-9 1-16,4-10-1 16,0-8 0-16,-6-4 0 15,-4-3 0-15,-9 1 0 0,-6 4 0 16,-10 6-1-16,-10 7 0 15,-6 9 1-15,-3 18 0 16,-15 4 0-16,1 19 1 16,-2 7-1-16,0 6 0 15,2 3 0-15,7 2-2 16,5-1-1-16,10-1-3 15,4-15-6-15,25 8-16 16,-8-24-10-16,18 4 0 16,-6-19-2-16,11 1 2 15</inkml:trace>
  <inkml:trace contextRef="#ctx0" brushRef="#br2" timeOffset="124907.1443">14391 2787 95 0,'0'0'37'15,"-14"-18"2"-15,14 18-2 16,-26 11-32-16,12 12-2 15,-2 5 1-15,3 10-1 16,1 2-1-16,2 7 0 16,1-4-1-16,6 0 0 15,3-3 0-15,3-11 0 16,7-8 0-16,7-10 0 15,4-12 0-15,6-10 0 16,3-12 0-16,4-7 0 16,0-13 1-16,-1-4-2 15,-3-5 1-15,-3-3-2 16,-6-1 2-16,-5 3-2 15,-4 5 0-15,-3 5 0 0,-2 12 0 16,-3 6-3-16,6 14 0 16,-6-3-9-16,18 28-19 15,-11-9-8-15,13 14 1 16,-5-6-2-16</inkml:trace>
  <inkml:trace contextRef="#ctx0" brushRef="#br2" timeOffset="125297.1666">14874 2825 101 0,'-20'11'39'0,"20"-11"0"15,0 0-1-15,14 5-34 16,4-8 0-16,10 1-2 15,6-4 0-15,4-1-1 16,0-5 0-16,4 1 0 16,-3-3-1-16,-4-3 0 15,-9-2 0-15,-9 0 0 16,-11-3 0-16,-10 4 0 15,-14 5 2-15,-15 7-2 16,-7 9 2-16,-9 9 1 16,-5 13-1-16,-2 14 1 15,0 9-1-15,8 1 1 16,10 3-1-16,14-1-1 15,16-11 0-15,20-6-1 0,21-12-2 16,24-20-2-16,28-1-5 16,9-23-11-16,34 7-16 15,0-23-5-15,26 5-1 16,-1-15-3-16</inkml:trace>
  <inkml:trace contextRef="#ctx0" brushRef="#br2" timeOffset="125847.1981">16470 2226 79 0,'0'0'37'0,"3"-17"-2"16,-5 29 0-16,-12-1-30 16,4 21 1-16,-6 9-3 15,-1 14 0-15,0 9-1 16,3 10 2-16,0 3-1 15,5 6 0-15,0-5-1 16,4-8-1-16,6-10-2 16,-1-14-3-16,11 2-9 15,-11-25-25-15,11 1 2 16,-11-24-2-16,14 3-1 15</inkml:trace>
  <inkml:trace contextRef="#ctx0" brushRef="#br2" timeOffset="126046.2095">16254 2718 87 0,'-31'-13'37'15,"-4"-3"1"-15,13 16 1 16,-2-3-30-16,24 3-5 16,0 0-1-16,0 0-2 15,39-10-1-15,9-3-1 16,17-5-2-16,10-9-3 15,20 12-10-15,-7-28-21 16,15 13 0-16,-12-15-2 16,2 9 2-16</inkml:trace>
  <inkml:trace contextRef="#ctx0" brushRef="#br2" timeOffset="126439.2319">17093 2101 99 0,'-23'17'39'0,"-12"-2"0"16,11 22-3-16,-10 2-34 15,6 14 0-15,-2 9 0 16,4 7-1-16,-4 5 2 16,4 5 1-16,1-2-1 15,3 2 0-15,4-8-1 16,8-11 1-16,7-12-2 15,9-17 1-15,9-12-1 0,9-13-2 16,8-15 1-16,5-14 1 16,4-6-2-16,1-7 0 15,-1-3 0-15,-2 1 0 16,-5 5 0-16,-6 6-1 15,-9 11 1-15,-5 10-1 16,-14 6 3-16,8 22 2 16,-12 3-2-16,-2 9 2 15,1 5-3-15,1 1-1 16,6 1-1-16,5-8-1 15,13 3-9-15,-5-23-14 16,26 6-13-16,-3-22 0 16,14 0-1-16,-6-17 2 15</inkml:trace>
  <inkml:trace contextRef="#ctx0" brushRef="#br2" timeOffset="126797.2524">17459 2748 97 0,'-13'8'40'0,"-4"-6"0"16,14 11 0-16,3-13-37 15,16 13-1-15,10-10 1 16,12-1-2-16,7-4-1 16,7-2 1-16,2-8-1 15,1-1-2-15,-7-3 2 16,-8-2-1-16,-9-4 1 15,-11 1-2-15,-11-3 4 16,-14 2-3-16,-12 3 2 16,-9 9 1-16,-11 4-1 0,-9 12 1 15,-5 9 0-15,-2 8 2 16,3 7-2-16,6 8 2 15,12 3-2-15,15-2 0 16,21-3-2-16,18-9 0 16,24-1-3-16,14-17-10 15,31 10-14-15,-9-27-14 16,21 5-1-16,-6-17-2 15,8 4 1-15</inkml:trace>
  <inkml:trace contextRef="#ctx0" brushRef="#br2" timeOffset="127288.2805">19387 2258 74 0,'6'-45'39'15,"-12"-5"0"-15,-4 9 1 16,-21-2-33-16,7 11 0 16,-10 4-2-16,-2 11 1 15,-9 16-4-15,-2 17 1 16,-10 12-2-16,0 15 0 15,0 15 0-15,2 18-1 16,0 12 0-16,6 6 2 16,6 8-2-16,7-1 0 15,11-3 0-15,8-7 0 16,10-8-3-16,3-19-1 15,13-4-7-15,-9-29-25 0,18-3-3 16,-18-28 1-16,28 2-2 16</inkml:trace>
  <inkml:trace contextRef="#ctx0" brushRef="#br2" timeOffset="127769.308">18591 2690 89 0,'0'0'39'0,"-13"0"-2"16,26 11 4-16,18-6-38 15,6 0-2-15,20-1 0 16,11-3-1-16,15-1 1 16,6-5-1-16,2-1 1 15,1-1-3-15,-6 0 3 16,-10 1-1-16,-17 0 1 0,-13 1 0 15,-17 1 0-15,-15 0 0 16,-14 4 0-16,-12 5 0 16,-13 3 0-16,-6 6 3 15,-6 4-2-15,0 9 1 16,-1 3 0-16,7 6-1 15,7-1 0-15,9 1 0 16,14-4 0-16,15-2-2 16,10-7 0-16,13-11 0 15,11-9 0-15,4-6 1 16,0-13-1-16,-1-6 1 15,-7-10 0-15,-6-2-1 16,-10-4-1-16,-12 0 0 16,-10 1 0-16,-9 3-1 0,-8 8 0 15,-4 6-1-15,0 8 1 16,-2 6-2-16,3 9 1 15,14-3-3-15,-5 21-8 16,5-21-16-16,26 14-8 16,-1-18-1-16,21 6 0 15</inkml:trace>
  <inkml:trace contextRef="#ctx0" brushRef="#br2" timeOffset="128009.3218">20243 1986 99 0,'-28'3'40'0,"1"27"0"16,-17 8 0-16,10 22-38 16,-7 11-1-16,4 15 0 15,1 7 1-15,4 5 0 16,7-1-2-16,7-3 1 15,12-9-3-15,6-15-1 16,20-4-10-16,-8-31-22 16,27-8-4-16,-6-24 0 15,19-14-2-15</inkml:trace>
  <inkml:trace contextRef="#ctx0" brushRef="#br2" timeOffset="128233.3346">20633 2003 108 0,'-14'-17'41'15,"-2"34"2"-15,-21 13-2 16,-1 23-38-16,-5 9-1 16,2 18-1-16,2 4 0 15,5 5 0-15,10-2-3 16,8-1 1-16,11-7-3 15,9-9-3-15,19-1-14 16,-7-31-17-16,25 0-1 16,-5-25-2-16,15-3 0 15</inkml:trace>
  <inkml:trace contextRef="#ctx0" brushRef="#br2" timeOffset="129052.3814">20896 2510 100 0,'-15'5'41'16,"-18"0"0"-16,2 22 0 15,-14 2-36-15,10 6-1 16,2 4 0-16,6 4-1 16,8 0-1-16,10-2 0 15,16-7-1-15,14-5 1 16,11-6-2-16,10-10 0 15,6-10 0-15,5-12 0 16,3-9-1-16,1-11-1 16,-4-7 0-16,-9-8 0 15,-8-3 1-15,-10-1-1 16,-7-3 0-16,-11 8 0 0,-8 5 1 15,-13 12 0-15,-3 11 0 16,-6 10 1-16,-1 13-1 16,0 7 1-16,4 10-1 15,6 2 0-15,10 3-1 16,9-8 0-16,13-5 1 15,12-8-1-15,9-9 1 16,6-8 0-16,7-10 0 16,-1-5 2-16,-2-11 0 15,-5 3 1-15,-9-3 0 16,-6 3 1-16,-11 4-1 15,-6 6 1-15,-12 11 0 16,-1 10-1-16,-16 18-1 16,-4 9 0-16,-2 10 0 0,-2 7 1 15,-1 5-1-15,1 3 0 16,4-1 0-16,6-2 0 15,7-8-1-15,9-7 2 16,8-14-2-16,10-9 0 16,8-11 1-16,9-9-1 15,7-10 0-15,1-14-1 16,4 0 1-16,-3-11-1 15,-1 3 1-15,-3 5-1 16,-11 1 1-16,-7 8-2 16,-7 10 2-16,-17 17 0 15,0 0 0-15,0 21 0 16,-13 9 0-16,-2 4 1 15,1 6 0-15,0 4 0 16,5-4-1-16,4-1 2 0,7-8-2 16,5-7 1-16,4-14 0 15,8-9-1-15,3-10 0 16,3-13 0-16,4-2 0 15,0-14-1-15,1-3-1 16,1-6-2-16,5 7-5 16,-12-19-8-16,14 24-8 15,-20-19-14-15,11 19 0 16,-11-10-3-16,2 18 2 15</inkml:trace>
  <inkml:trace contextRef="#ctx0" brushRef="#br2" timeOffset="129459.4047">22380 2397 93 0,'0'0'39'0,"7"-15"0"15,-7 15 0-15,-14 14-32 16,3 10-3-16,-11 10-1 16,-3 7-2-16,0 7 0 15,-3 1 0-15,4 4-3 16,2-10-3-16,22 7-31 15,-2-24-1-15,20-2-1 16,4-19-1-16</inkml:trace>
  <inkml:trace contextRef="#ctx0" brushRef="#br2" timeOffset="129962.4334">22558 2223 108 0,'0'0'39'15,"-24"0"0"-15,24 0-1 16,0 0-37-16,4 16 1 16,-4-16 0-16,19 13 0 15,-7-5 0-15,3 7 0 16,-5 0-1-16,3 9 1 15,-6 3-1-15,-2 10 1 16,-4 3-1-16,-6 5 0 16,-3 5-1-16,-3-3 2 0,-1 3-1 15,-3-9 1-15,2-2-2 16,4-8 2-16,3-8-1 15,1-5 0-15,5-18 0 16,19 9-1-16,0-17 0 16,5-6-1-16,6-9 0 15,1-5 0-15,6-7 1 16,2-5-1-16,-4 0 1 15,-3 3-1-15,-6 3 1 16,-5 6 0-16,-5 8 0 16,-3 11 0-16,-13 9 0 15,11 15 0-15,-11 8-1 16,-2 5-1-16,4 8-1 15,-1-1 0-15,9 9-6 16,-7-17-7-16,24 19-13 0,-7-24-9 16,16 8 0-16,-4-21 0 15,16 2 0-15</inkml:trace>
  <inkml:trace contextRef="#ctx0" brushRef="#br2" timeOffset="130436.4606">23339 2535 86 0,'-2'-25'40'16,"-18"-8"-1"-16,7 20 2 15,-15-7-18-15,4 18-18 16,-2 9-1-16,1 14-1 16,-2 7-1-16,-1 9 1 15,5 6-1-15,4 0 0 16,6 0-1-16,6-1 0 0,10-8 0 15,6-9 1-15,7-11-2 16,9-8 0-16,3-13 0 16,5-9-2-16,1-7 1 15,0-11 0-15,0-5 0 16,-2-2 0-16,-3-1 0 15,-4 4 0-15,-8 6 1 16,-2 5-1-16,-6 13 1 16,-9 14 0-16,1 13-1 15,-8 17 2-15,-8 13 0 16,-4 14 0-16,-4 13 0 15,-1 6 0-15,-3 8-1 16,1 2 1-16,-2 0-1 16,-1-6 0-16,2-4 0 0,-2-10 0 15,0-10 0-15,-4-10 0 16,0-15-1-16,-3-13 0 15,1-10-2-15,0-16-4 16,9 4-9-16,-10-32-9 16,18 8-14-16,-6-19-1 15,14 0-3-15,-2-13 2 16</inkml:trace>
  <inkml:trace contextRef="#ctx0" brushRef="#br2" timeOffset="131893.5439">1304 4486 69 0,'7'-24'37'0,"2"6"-1"15,-6-1 1-15,-3 19-28 16,4-23 0-16,-4 23-3 15,0 0-2-15,0 0-1 16,0 0-1-16,-13 26 1 0,7-1-2 16,1 11 1-16,-2 8-2 15,2 9 2-15,1 6-2 16,1 3 2-16,1 2-2 15,1-1 1-15,0-5-1 16,2-4 1-16,-1-10-1 16,1-9-1-16,-1-8 2 15,1-12-1-15,-1-15 1 16,0 0-1-16,8-24 1 15,-5-6 0-15,0-12-1 16,3-5 2-16,1-10-2 16,2-6 0-16,2-5 1 15,1-5-1-15,4 2 1 16,6 0-1-16,3 5 0 0,4 3 1 15,1 8-1 1,3 8 0-16,2 11 0 0,2 11 1 16,0 10-2-16,-3 9 1 15,-2 12 0-15,-3 6 1 16,-4 10-1-16,-7 9-1 15,-6 6 1-15,-9 4 0 16,-7 2 0-16,-10 5-1 16,-6 2 1-16,-5 2-1 15,-8-1 1-15,-2-3-1 16,-1 1 1-16,1-4 0 15,1-5 0-15,4-4 1 16,1-7-1-16,5-4 1 16,0-6-1-16,4-4 0 0,2-3 0 15,2 2 0-15,-1 5 0 16,-1 5 0-16,2 7 1 15,-1 6-2-15,0 8 2 16,3 8-2-16,-1 10 2 16,-2 5-2-16,0 5 2 15,0-2-3-15,1 3 0 16,-1-5-1-16,3 4-4 15,-5-23-9-15,21 5-21 16,-7-25 0-16,15-7 0 16,-10-23-2-16</inkml:trace>
  <inkml:trace contextRef="#ctx0" brushRef="#br2" timeOffset="132982.6062">2402 4539 87 0,'-6'-23'37'0,"4"9"0"15,-12-8 0-15,-1 12-31 16,-8-1 0-16,1 10-2 0,-10 5 0 15,-4 11 0-15,-7 8 0 16,-5 12-1-16,-5 8-1 16,2 8 1-16,-2 2-1 15,8 0-1-15,7-1 0 16,14-6-1-16,16-12 1 15,18-13-1-15,19-14 0 16,19-17-1-16,13-16 1 16,11-11 0-16,9-11 1 15,3-8-1-15,-3-4 0 16,-3 0 0-16,-10 3 1 15,-10 9 0-15,-14 7-1 16,-11 11 1-16,-13 11 0 16,-11 8 0-16,-9 11-1 0,-10 16 0 15,-9 8 0-15,-3 10 0 16,0 7 0-16,1 2-1 15,4 0 0-15,10 1 1 16,12-8 0-16,10-11 0 16,17-11 0-16,11-13 0 15,13-9 0-15,6-9 0 16,4-8 0-16,-1-2 0 15,-1-2 0-15,-9 1 0 16,-8 5 0-16,-10 6 0 16,-12 10 0-16,-6 9 0 15,-13 10 1-15,-8 6-1 16,-7 9 0-16,-1 3 0 15,-5 2 1-15,0 1-1 16,0-4-1-16,1-2 1 0,3-10 0 16,8-7 0-16,3-10 0 15,11-10 0-15,4-12 0 16,5-8 0-16,4-7 1 15,3-7-1-15,0-4 1 16,2 0-1-16,-5 0 1 16,-4 8 0-16,-5 9 0 15,-5 4-1-15,-2 8 1 16,-8 19-1-16,11-14 0 15,-11 14-1-15,16 3-1 16,1-4-2-16,11 1-1 16,5-10 0-16,13 1-4 15,1-21-5-15,22 11-8 0,-15-32-4 16,18 13-9-16,-14-19 0 15,2 7-2-15,-15-13 2 16,-3 3 33-16,-12 5 8 16,-19-6 10-16,2 26 6 15,-18-7 11-15,1 21 2 16,-16 10 1-16,4 28 1 15,-10 12-30-15,1 23-2 16,-2 11-3-16,-2 17-1 16,3 10 0-16,3 7-1 15,1 3 1-15,6-4-3 16,5-2-1-16,2-15-5 15,15 4-10-15,-9-27-20 16,13-5 2-16,-4-22-2 0,9-11-1 16</inkml:trace>
  <inkml:trace contextRef="#ctx0" brushRef="#br2" timeOffset="133492.6354">3634 4259 108 0,'-12'-6'40'0,"0"-6"1"15,12 12-2-15,19 4-38 16,16-13 0-16,15-1-1 16,16 0 0-16,10 0 0 15,5 1 0-15,7 3 0 16,-4 0 0-16,-8 3 0 0,-10 5 1 15,-13-1 0-15,-16 1 0 16,-17 0 0-16,-20-2 1 16,-7 14-1-16,-16-5 1 15,-12 2-1-15,-7 3 1 16,-6 2-1-16,0 0 0 15,5 0-1-15,5 3 1 16,10 0-1-16,18-2-1 16,11 1 1-16,14-3-1 15,15 1 1-15,10-3-1 16,7 0 1-16,5 0-1 15,-1 1 0-15,-3 1 1 16,-3 2 0-16,-11 3 0 16,-9 4 0-16,-11 4 1 15,-13 1-1-15,-10 3 1 0,-11-2-1 16,-5 1 1-16,-7-3-1 15,1-4-1-15,6-7-2 16,0-9-1-16,25-8-8 16,-16-10-10-16,38 5-6 15,-7-25-13-15,20 5-1 16,0-18 0-16,12 3 1 15</inkml:trace>
  <inkml:trace contextRef="#ctx0" brushRef="#br2" timeOffset="133688.6466">4893 3989 113 0,'-36'0'42'0,"10"6"-1"16,0-8-2-16,3 4-42 15,23 7-6-15,0-9-28 16,18 10-3-16,-5-3-1 16,15 11-1-16</inkml:trace>
  <inkml:trace contextRef="#ctx0" brushRef="#br2" timeOffset="133876.6573">4906 4449 110 0,'-43'29'42'16,"8"5"1"-16,-2-19-1 15,7 0-40-15,11-7-2 16,19-8-3-16,0 0-8 16,16-14-16-16,12 12-14 15,-5-12-1-15,10 7-1 16,-5-8 1-16</inkml:trace>
  <inkml:trace contextRef="#ctx0" brushRef="#br3" timeOffset="189373.8313">1779 5377 28 0,'13'-1'28'0,"-13"1"3"16,0 21-1-16,-10 4-19 16,-14 3 4-16,7 19-7 15,-12 1-1-15,8 24 1 16,-11 4 1-16,4 19-2 15,-9 3-1-15,5 9-1 16,-1-3-1-16,4-5 0 0,4-14-1 16,8-14-1-16,7-21-2 15,7-22 1-15,3-28 0 16,22-21-1-16,0-25 1 15,7-15-1-15,4-17 0 16,3-15 2-16,1-12-2 16,0-7 1-16,1-2-1 15,3 2 0-15,-3 10 0 16,-2 8 0-16,-3 15 3 15,-3 14-4-15,-3 18 3 16,-1 19-1-16,-3 19 1 16,0 17-1-16,-3 14 1 15,2 16-1-15,-3 13 0 16,9 9 0-16,0 11-1 15,3 11 0-15,0 4 1 0,-2 6-1 16,2 5 0-16,-7-2-2 16,-2 3-1-16,-9-8-1 15,-3 0-2-15,-16-23-8 16,3 0-24-16,-10-21 1 15,0-11 0-15,-11-24 0 16</inkml:trace>
  <inkml:trace contextRef="#ctx0" brushRef="#br3" timeOffset="189591.8439">1743 5993 108 0,'-14'-1'38'0,"14"1"1"0,13-3-4 16,14 1-31-16,11-9-1 15,13-4-1-15,10-6-3 16,7-5-1-16,8 5-3 16,-2-7-2-16,10 11-4 15,-15-11-22-15,10 14-6 16,-11-3 1-16,1 10 0 15</inkml:trace>
  <inkml:trace contextRef="#ctx0" brushRef="#br3" timeOffset="189741.8527">2700 5800 82 0,'-12'19'38'16,"2"12"-1"-16,-9 1 1 15,7 12-29-15,-7 0-2 16,8 4-4-16,2 1 0 0,5-8-4 16,14 3-8-16,-5-19-26 15,18-6-3-15,-1-20 2 16,8-12-3-16</inkml:trace>
  <inkml:trace contextRef="#ctx0" brushRef="#br3" timeOffset="190327.8859">2788 5529 68 0,'-12'1'39'16,"0"1"-2"-16,8 10 1 15,4-12-12-15,5 18-23 16,11-6 0-16,7 6-2 0,4 4 1 15,3 4-1-15,-5 7-1 16,2 8 1-16,-7 5 1 16,-4 2 0-16,-7 2 0 15,-4 0 0-15,-10-5 1 16,3-5 0-16,-3-9 0 15,-1-10-1-15,6-21-1 16,0 0-1-16,7-12 1 16,4-14 1-16,7-11-4 15,1-4 1-15,3-2 0 16,2-2 0-16,-2 4-1 15,0 7 1-15,-7 14 0 16,-2 9-1-16,-13 11 2 16,9 26 1-16,-13 5 2 15,-3 6-2-15,0 5 2 0,-1 0-2 16,5-2 2-16,5-7-2 15,11-12 2-15,9-14-2 16,13-13 0-16,8-11 0 16,10-15-2-16,3-7 1 15,2-8-1-15,-2 0 1 16,-7-1-1-16,-8 8 0 15,-9 7 0-15,-9 11 0 16,-12 18 1-16,-6 19 0 16,-11 15 2-16,0 12 0 15,-7 10-1-15,3 3 0 16,2 3-1-16,3-6-3 15,10-4-5-15,-4-26-26 0,25-6-8 16,1-21 1-16,12-8-3 16</inkml:trace>
  <inkml:trace contextRef="#ctx0" brushRef="#br3" timeOffset="190936.9209">5036 4849 64 0,'0'0'36'16,"10"-7"-1"-16,-10 7 0 16,-12 14-30-16,-9 3 1 15,-3 19 0-15,-19 11 1 16,-11 25-3-16,-18 20 1 15,-14 23 0-15,-14 20 1 16,-8 16-1-16,-9 7 1 16,2 5-4-16,6-6 1 15,9-15-3-15,18-16-2 0,15-26-4 16,30-19-30-16,8-31-2 15,29-21-1-15,0-29-2 16</inkml:trace>
  <inkml:trace contextRef="#ctx0" brushRef="#br3" timeOffset="192009.9823">5163 5439 74 0,'1'-19'34'15,"3"6"0"-15,-4-3-10 16,0 16-19-16,0 0-1 15,0 21 0-15,-4 4 0 16,3 13 0-16,-6 7-1 16,3 16 0-16,-2 6 1 15,5 8-1-15,-6 3 1 16,6 6-2-16,-2-6 1 15,3-3-1-15,1-8 0 16,0-11 0-16,4-13-2 16,-1-15 1-16,-4-28 0 0,13-2 0 15,-4-24 0-15,-1-19 0 16,2-12-2-16,1-9 1 15,0-12-2-15,0-7 2 16,-1-6-2-16,1-1 2 16,2 4-2-16,0 5 1 15,1 9 2-15,1 8 0 16,3 15-1-16,4 9 0 15,1 16 1-15,4 14-1 16,1 10 1-16,2 10-1 16,-3 6 1-16,0 9-1 15,-2 5 0-15,-8 8 0 16,-9 7 0-16,-7 1 1 15,-15 2-1-15,-10 2 0 0,-11-2 0 16,-8-4 0-16,-5-3-1 16,-2-10-1-16,6-3-5 15,-1-19-26-15,22 3-5 16,4-13-1-16,19 3 0 15</inkml:trace>
  <inkml:trace contextRef="#ctx0" brushRef="#br3" timeOffset="192488.0097">5844 5694 75 0,'0'0'38'15,"-14"7"-1"-15,14-7 0 16,-22 16-31-16,9 3-1 16,-8 0 0-16,3 12 0 15,-4 3 1-15,1 5-2 16,2 2 0-16,4 2 0 15,5-5-1-15,10-9-1 16,8-8 1-16,9-12-2 16,12-12 0-16,12-11-1 15,5-16-1-15,6-9 0 16,4-7 0-16,0-4 1 15,-3-2-2-15,-6 3 2 16,-8 5-1-16,-10 8 0 0,-13 9 1 16,-3 10 0-16,-13 17 0 15,0 0 0-15,-16 17 0 16,1 11 0-16,-3 8-1 15,4 3 2-15,0 6 0 16,6 0-1-16,9-1-1 16,6-6-2-16,14-5-2 15,6-21-5-15,21 3-25 16,-7-22-4-16,13 0 0 15,-5-18 0-15</inkml:trace>
  <inkml:trace contextRef="#ctx0" brushRef="#br3" timeOffset="192806.0279">6563 5709 74 0,'-14'26'36'0,"6"5"2"16,-9 0 0-16,11 5-27 16,-9 3-4-16,7 5-2 15,2-5 0-15,4 0 0 16,2-14 0-16,3-3-3 15,-3-22 0-15,15 10 0 16,-5-22-1-16,-1-8 1 16,-1-8-3-16,1-13 3 15,-3-4-4-15,-1-4 2 16,-1-1-2-16,-1 2 1 15,-2 4 0-15,0 5-1 16,1 8 2-16,4 7-2 16,3 11 0-16,5 5 0 0,8 11-3 15,0-2-1-15,14 14-6 16,-5-11-26-16,16 8 1 15,-4-7-3-15,9 4 3 16</inkml:trace>
  <inkml:trace contextRef="#ctx0" brushRef="#br3" timeOffset="193400.0619">7095 5656 88 0,'-16'13'38'16,"3"13"0"-16,-10 1 1 15,3 6-33-15,3 3 1 16,5 3-3-16,-1 3 1 15,5-1-2-15,2-4 0 0,3-7-1 16,5-6 1-16,-1-5-3 16,-1-19 0-16,5 10 0 15,-5-10 0-15,19-27 0 16,-9 1-1-16,4-12 1 15,6-9-1-15,1-5-1 16,4-6 1-16,2 1-1 16,0 0 1-16,-1 5-1 15,3 6 3-15,-6 9-4 16,3 10 4-16,-3 8-1 15,0 10 0-15,2 9 0 16,2 6 0-16,2 8 0 16,-2 5 0-16,0 4 0 0,-2 8 0 15,-1 6 0-15,-7 4-1 16,-10-1 3-16,-5 0-2 15,-11 0 1-15,-6-5-2 16,-7-4 2-16,-7-3 1 16,0-9-1-16,-3-4 1 15,1-7-3-15,1-7 0 16,3-5 2-16,4-1-1 15,4-5 1-15,2 0-3 16,3 1 3-16,1 4-3 16,1 6 3-16,-2 13 2 15,-1 13-3-15,-5 15 3 16,0 18-3-16,-8 14 4 15,-2 10-4-15,-1 11 3 0,-3 0-2 16,4 0-5-16,-2-13-3 16,16 1-27-16,-8-24-5 15,16-9-1-15,-3-18 0 16</inkml:trace>
  <inkml:trace contextRef="#ctx0" brushRef="#br3" timeOffset="194058.0993">8030 5637 72 0,'0'0'37'16,"-28"-4"0"-16,5 15 1 15,-13-1-30-15,6 16-1 16,-11 2-1-16,8 8-1 16,-1 2 1-16,9 5-2 15,5 2 1-15,11-2-2 16,11-2 0-16,11-9-1 15,13-5 1-15,10-9-3 16,8-9 1-16,5-9 0 16,3-11-1-16,-5-8 1 15,-4-7-2-15,-6-9 2 16,-8-4-2-16,-12-4-1 15,-12 1 0-15,-12 0-2 0,-2 4 0 16,-7 6-1-16,0 9 0 16,-4 1-3-16,7 17-2 15,-2-8-9-15,15 13-19 16,13 6 2-16,9 5-2 15,2-8 2-15</inkml:trace>
  <inkml:trace contextRef="#ctx0" brushRef="#br3" timeOffset="194393.1187">8597 5617 85 0,'13'-6'38'0,"-21"-5"-1"16,-2 12 1-16,-14-5-30 15,0 10-2-15,-10 2-2 0,0 8-1 16,-3 4-1-16,2 4 0 15,6 4-1-15,7 1 2 16,9-3-2-16,10-2 1 16,14-2-2-16,11-7 3 15,11-2-4-15,8-6 4 16,3-4-3-16,-1 1 0 15,-2-3-1-15,-9 2 1 16,-10 4 0-16,-10 5-2 16,-18 3 4-16,-14 6-4 15,-9 3 3-15,-4 1-3 16,-4 1 2-16,0-4-4 15,10-1-1-15,0-19-15 16,27-2-19-16,0 0 1 16,28-20-1-16,1-8-1 0</inkml:trace>
  <inkml:trace contextRef="#ctx0" brushRef="#br3" timeOffset="194745.1388">8782 5753 101 0,'-6'20'42'0,"-7"-10"-1"15,16 4 0-15,-3-14-38 16,23-1-1-16,4-11-1 16,8-3-2-16,6-4 2 15,0 0-3-15,0-3 3 0,-4 3-2 16,-10-1 1-16,-9 0 1 15,-13 7-1-15,-10 2 1 16,-13 8-1-16,-10 4 1 16,-10 9 0-16,-4 12 0 15,-3 9 0-15,-1 11 2 16,5 6 0-16,5 4 0 15,12 1 0-15,11-2-1 16,15-8-1-16,19-13 0 16,18-13-2-16,15-11-4 15,19-2-9-15,-3-21-23 16,15 2-5-16,-10-14 1 15,-1 5-2-15</inkml:trace>
  <inkml:trace contextRef="#ctx0" brushRef="#br3" timeOffset="195353.1736">7072 5955 88 0,'0'0'37'0,"-1"-13"1"16,1 13-1-16,2 14-31 16,5 2-1-16,-7 8-1 15,0 11-1-15,-6 10-1 16,-3 9 0-16,-7 10-1 15,-3 4 0-15,-1 3-1 16,1-3 0-16,0 0-4 16,3-18-14-16,12 2-20 15,3-20 2-15,16-3-3 16,0-18 1-16</inkml:trace>
  <inkml:trace contextRef="#ctx0" brushRef="#br3" timeOffset="228018.0419">1405 7234 51 0,'3'-18'31'0,"0"2"2"15,0 6 0-15,-11-4-17 16,8 14-6-16,0 0-1 16,-5 12 0-16,-5 5 0 15,11 21-2-15,-7 6-2 16,5 21-1-16,-4 14-1 15,2 15-1-15,-4 11 0 16,0 8-1-16,1 0-1 16,-2-3-2-16,6-5-2 15,-2-19-4-15,15-5-28 0,-3-27-3 16,9-11 2-16,-2-27-2 15</inkml:trace>
  <inkml:trace contextRef="#ctx0" brushRef="#br3" timeOffset="228222.0536">1409 8064 99 0,'-15'-20'38'0,"12"8"2"16,-2-7-4-16,18 8-30 15,7-8-2-15,12-3-2 16,11-6 0-16,11-8-2 15,14 0-2-15,1-9-2 16,10 13-10-16,-4-12-22 16,4 9-2-16,-11-2 0 0,0 7-1 15</inkml:trace>
  <inkml:trace contextRef="#ctx0" brushRef="#br3" timeOffset="228476.0681">2244 7039 110 0,'-17'-16'39'16,"5"23"0"-16,-9 11-3 16,-1 29-31-16,-1 17-1 15,1 23-1-15,-6 19-1 16,2 17 0-16,0 6-1 15,4 2-1-15,7-5-1 0,10-15-3 16,11-11 0-16,11-24-3 16,17-12-8-16,4-31-23 15,17-12-2-15,1-27 1 16,7-8 0-16</inkml:trace>
  <inkml:trace contextRef="#ctx0" brushRef="#br3" timeOffset="228934.0943">2509 7743 107 0,'-12'-16'38'0,"12"16"1"16,-14 9 0-16,15 19-33 16,-4 2-1-16,9 6-2 0,3 3-1 15,6 3 1-15,7-8-1 16,11-4 0-16,1-11-1 15,9-9 0-15,5-16 0 16,5-10-1-16,1-12 1 16,-4-8-1-16,-1-8 0 15,-7-1 0-15,-9 0 0 16,-5 6 0-16,-8 4 0 15,-11 11 0-15,-9 24 0 16,0 0-1-16,-9 30 1 16,-6 22 0-16,-5 21 0 15,-2 22-1-15,-1 24 1 16,-2 15 0-16,1 7 1 15,2 3 0-15,0-2 1 0,1-11-2 16,5-17 1-16,-1-16 1 16,-4-22-2-16,-2-22 0 15,-5-17 0-15,-8-17-2 16,-7-18 1-16,-6-11-1 15,-5-10-1-15,-9-14-1 16,7-9-1-16,-9-14-5 16,18 0-27-16,-4-16-2 15,22 3-1-15,9-14-1 16</inkml:trace>
  <inkml:trace contextRef="#ctx0" brushRef="#br3" timeOffset="229775.1424">3432 7866 92 0,'6'-15'37'0,"-6"15"0"15,0 0 0-15,3 20-31 16,-7 1-1-16,3 18-1 16,-9 6-2-16,6 13 1 15,-6 3 0-15,-1 7-1 16,1-3 0-16,1-3 0 15,1-11-1-15,2-11 0 16,2-12 0-16,4-12 1 16,0-16-2-16,10-17 1 15,-1-11 0-15,3-11-1 16,-3-11 1-16,4-10 0 15,1-8 0-15,-1-1 0 0,1-1 0 16,-2 3 0-16,6 8-1 16,-3 5 1-16,6 11 0 15,3 8-1-15,3 11 0 16,1 12 1-16,5 10-1 15,2 7-1-15,1 7 1 16,2 5 0-16,-1 7 0 16,-4 1-1-16,-2 8 0 15,-7 0 1-15,-11 10-1 16,-12 3 0-16,-10 0 1 15,-15 3-1-15,-10 0 0 16,-9 1 1-16,-8-4 0 16,-6-5 0-16,-1-11 0 15,7-4 0-15,5-8 1 0,5-4 0 16,11-1-1-16,7-1 0 15,8 8 1-15,7 11-1 16,5 14 0-16,1 14 1 16,0 20 0-16,-6 17-1 15,-3 10 0-15,-4 6-2 16,-4 0 0-16,-2-9-2 15,3-9-3-15,-3-27-6 16,24-15-24-16,-6-39-1 16,22-17-2-16,2-34 1 15</inkml:trace>
  <inkml:trace contextRef="#ctx0" brushRef="#br3" timeOffset="230259.1701">4352 7918 77 0,'0'0'36'0,"-14"-17"1"16,14 17 1-16,-21-17-29 16,21 17 1-16,-31-14-2 15,13 14-2-15,-7 3 0 0,-2 10-1 16,-4 6-1-16,2 14-1 15,-3 4 0-15,6 10-2 16,8 3 0-16,7 1 0 16,13-4-1-16,10-4-1 15,11-8 1-15,10-13 0 16,10-10 0-16,5-16 1 15,3-12-1-15,-5-13 0 16,-3-10 1-16,-7-8 1 16,-9-8-2-16,-12-3 0 15,-8-1-1-15,-11 3 0 16,-1 3-2-16,-9 8 0 15,0 12-3-15,-5 6-2 16,19 27-11-16,-19-6-18 16,20 19-2-16,-2 2 1 0,13 9-1 15</inkml:trace>
  <inkml:trace contextRef="#ctx0" brushRef="#br3" timeOffset="230631.1914">5094 7204 96 0,'13'11'36'0,"0"22"3"15,-14 8-3-15,-4 24-30 16,-10 8 0-16,0 16-2 16,-6 8-2-16,1 5 0 15,-2-4-1-15,4-5-3 16,5-8 1-16,5-15-3 15,9-9-4-15,-1-27-11 16,11 0-20-16,-11-34 1 16,18 12-2-16,-13-23 4 0</inkml:trace>
  <inkml:trace contextRef="#ctx0" brushRef="#br3" timeOffset="230813.2018">4849 7879 110 0,'-29'-16'39'15,"14"14"1"-15,3-7-1 16,12 9-35-16,28-15-1 15,13-7-3-15,20-8-2 16,11-13-2-16,24-4-2 16,3-20-21-16,18 6-12 15,-10-13 0-15,4 6-1 16,-16-5 2-16</inkml:trace>
  <inkml:trace contextRef="#ctx0" brushRef="#br3" timeOffset="231188.2232">5823 6973 114 0,'-41'28'40'0,"6"24"1"15,-14 6-3-15,6 14-34 16,-4 9 0-16,4 6-2 16,1 6 1-16,7-1-1 15,4-3-1-15,9-10 1 16,8-5-2-16,9-11 1 15,9-11-1-15,7-11 1 16,6-16-1-16,6-11 0 16,5-14 0-16,1-11 0 15,4-13 0-15,1-8 0 16,2-8 2-16,-2-4-2 0,-2-2 0 15,-3 4 0-15,-2 6 0 16,-7 11 0-16,-1 16 0 16,-5 13 0-16,-4 17 0 15,-5 10 0-15,-1 13-2 16,2 1 0-16,0 7-1 15,1-6-2-15,8 1-4 16,-7-21-8-16,20 3-24 16,-7-19-1-16,11-2 2 15,-3-15-2-15</inkml:trace>
  <inkml:trace contextRef="#ctx0" brushRef="#br3" timeOffset="231556.2443">6166 7808 106 0,'-12'-2'40'0,"12"2"1"16,19 0-2-16,-2-1-36 16,13-5 0-16,10 1 0 15,4-5-2-15,7-5 1 16,5-6-1-16,2-4 0 15,0-4-1-15,-6-5 0 16,-4 0 1-16,-11-4-1 16,-7 2 1-16,-14 1-1 15,-9 7 1-15,-14 6-1 16,-12 11 1-16,-11 11 0 15,-13 12 0-15,-6 17 1 0,-7 11-1 16,-2 14 0-16,2 6 0 16,6 4 0-16,9-2 0 15,16-6-2-15,19-5-2 16,17-16-1-16,26-5-10 15,5-25-24-15,34 1-4 16,6-17 0-16,28 0-1 16</inkml:trace>
  <inkml:trace contextRef="#ctx0" brushRef="#br3" timeOffset="232066.2735">7255 7421 82 0,'-23'-3'37'16,"-14"11"1"-16,-6 11 1 15,-14 5-29-15,5 5-6 16,-3 3 1-16,10 4-1 16,5 0 0-16,12 2-2 0,13-6 0 15,14-1 0-15,10-9-2 16,14-5 1-16,7-6-1 15,7-6 1-15,4-2-1 16,-2-2 0-16,-1-1 0 16,-5 2 1-16,-8 5-1 15,-7 7 0-15,-13 7 1 16,-6 5-1-16,-8 6 0 15,-6 3 0-15,0 1-1 16,-1 3-1-16,5-2 0 16,2-16-3-16,15-3-5 15,-6-18-27-15,31-6-2 16,-3-18-1-16,19-2 1 15</inkml:trace>
  <inkml:trace contextRef="#ctx0" brushRef="#br3" timeOffset="232269.2851">7659 7497 109 0,'-22'33'41'0,"-1"21"0"16,-14 4-2-16,10 8-35 15,-5 1-2-15,5-3-1 16,9-2-2-16,4-6 0 15,17-15-3-15,3-19-5 16,23-8-28-16,-2-21-3 16,15-7 0-16,-3-20 0 0</inkml:trace>
  <inkml:trace contextRef="#ctx0" brushRef="#br3" timeOffset="232427.2941">7642 7163 100 0,'-42'-37'40'16,"13"19"0"-16,1 6-3 15,15 6-26-15,13 6-19 16,18 9-28-16,26 3-3 16,7-5 0-16,19 10-1 15</inkml:trace>
  <inkml:trace contextRef="#ctx0" brushRef="#br3" timeOffset="232757.313">8516 7207 106 0,'-2'23'38'16,"-28"-3"3"-16,-5 10-1 15,-21 3-31-15,4 8-5 16,-4 0 1-16,3 4-3 16,12-2 1-16,7-1-1 15,14-8-1-15,16-6 0 16,19-9-1-16,14-6-1 15,11-6 1-15,6-5 0 16,1-1 0-16,3-3 0 16,-6 3 0-16,-5 5 0 15,-10 7 0-15,-11 6 0 16,-17 8 0-16,-9 5 0 0,-13 5 0 15,-5-1-1-15,-7 3-1 16,-7-8-5-16,8 8-20 16,-10-16-14-16,13-3-1 15,-3-14-1-15,12-6 0 16</inkml:trace>
  <inkml:trace contextRef="#ctx0" brushRef="#br4" timeOffset="240154.7361">9513 5928 85 0,'0'0'36'0,"0"0"1"15,0 0 0-15,0 0-30 16,0 0 0-16,0 0-4 16,24-5 1-16,-6-1-3 15,11 0 3-15,8-3-5 16,9-3 3-16,7 1-3 15,7-1 2-15,3 0 0 16,-2 1 0-16,-4 3-1 16,-5 3 0-16,-8 3 0 15,-10 8-1-15,-9 1 0 16,-13 2 0-16,-5 3-1 15,-10-2-1-15,2 0 1 16,1-10-7-16,-5 12-23 16,5-12-6-16,0 0 2 15,-13-16-3-15</inkml:trace>
  <inkml:trace contextRef="#ctx0" brushRef="#br4" timeOffset="244916.0084">10688 5441 70 0,'-3'-32'36'16,"4"4"-1"-16,-2-2 2 15,7 1-33-15,-8 6 0 16,7 4 0-16,-5 7 0 15,0 12 0-15,-5 11-1 16,1 17 0-16,-9 11-1 16,0 14 0-16,-5 17-1 15,2 11 1-15,-3 8 1 0,3 1 0 16,4-4-1-16,6-7 0 15,12-15 1-15,10-15-1 16,11-26 1-16,12-22-2 16,9-21-2-16,5-17 2 15,4-16-2-15,2-5 0 16,-7-7 0-16,-3 0 0 15,-13 9-1-15,-5 9 1 16,-12 7 1-16,-8 17-2 16,-11 23 2-16,0 0 0 15,-4 25 0-15,-9 13 2 16,6 9-2-16,-4 7 1 15,8 4 1-15,6-2 0 16,8-7 1-16,4-8-1 16,9-18 2-16,6-11-4 0,6-17 2 15,4-12 1-15,0-17-3 16,0-7 0-16,-6-10-1 15,0-4 1-15,-10-2-1 16,-5 1-1-16,-9 1 1 16,-5-1-5-16,-3 14 1 15,-5-8-6-15,11 21-20 16,-13-12-9-16,17 12 0 15,-4-8 0-15</inkml:trace>
  <inkml:trace contextRef="#ctx0" brushRef="#br4" timeOffset="245321.0316">11828 5123 90 0,'12'28'37'16,"-18"-1"1"-16,4 19 0 15,-11 2-32-15,1 14-2 16,-7 4 0-16,0 11-1 15,-3 5-1-15,0 3 2 16,-1-5-1-16,3-4 0 16,4-10 0-16,4-8-1 15,4-16 1-15,8-13-1 16,0-29 1-16,26 0-1 15,-1-21-4-15,9-13 3 16,2-10-2-16,2-8 0 16,3 3-1-16,-4 1 1 0,-6 10 0 15,-6 9-2-15,-4 16 4 16,-9 16-4-16,-8 15 2 15,-2 11 2-15,-2 7-1 16,-2 4 0-16,5 3-2 16,1-4-2-16,11-1-1 15,3-20-6-15,20 1-12 16,-4-20-15-16,15-2-1 15,-5-17 2-15,7-2-1 16</inkml:trace>
  <inkml:trace contextRef="#ctx0" brushRef="#br4" timeOffset="245660.051">12374 5667 76 0,'-19'-21'37'15,"1"19"-3"-15,-12 2 3 0,6 19-26 16,-10 2-2-16,7 12-1 16,-1 3-3-16,7 7 0 15,5-1-1-15,9 0 0 16,7-5-1-16,12-10 0 15,4-9 0-15,11-11-2 16,6-12-2-16,4-10 3 16,0-11-3-16,2-8 3 15,-3-9-3-15,-6-2 0 16,-7 2 0-16,-4 3 0 15,-7 5 1-15,-5 8-2 16,-7 12 2-16,0 15-2 16,-8 14 2-16,2 10 2 15,-1 10-2-15,3 0 0 0,5 7 1 16,3-6-1-16,11-1-2 15,6-19-1-15,15-5-9 16,-2-28-21-16,20-5-6 16,-2-22 0-16,16-5-2 15</inkml:trace>
  <inkml:trace contextRef="#ctx0" brushRef="#br4" timeOffset="245833.0609">13018 5205 78 0,'-28'49'39'16,"7"22"-1"-16,-12 10 0 15,8 16-19-15,3-6-15 16,8 0-3-16,9-4-3 16,0-23-9-16,18-2-25 0,-6-24 0 15,13-15-1-15,-6-20-2 16</inkml:trace>
  <inkml:trace contextRef="#ctx0" brushRef="#br4" timeOffset="245998.0703">12776 5539 114 0,'-23'-14'39'15,"1"-4"2"-15,22 18 0 16,4-17-39-16,19 0-4 16,25 4-4-16,6-21-19 15,32 8-16-15,6-10 1 16,23 5-3-16,4-4 2 0</inkml:trace>
  <inkml:trace contextRef="#ctx0" brushRef="#br4" timeOffset="246673.1089">13606 5693 67 0,'29'-25'36'15,"-3"-2"0"-15,0 10 0 16,-8-14-14-16,-3 22-19 16,-15 9 2-16,11-6-1 15,-11 6-1-15,-10 30 0 16,-3-1 0-16,-1 6 1 15,-2 7-3-15,1-1 1 16,5 1 1-16,3-3-1 16,7-5 1-16,7-13-1 15,10-11-2-15,9-11 1 16,7-12-1-16,5-9 1 15,4-9-2-15,0-7 0 0,-3-3-1 16,-2 0 1-16,-8 0 1 16,-6 10-1-16,-6 4 1 15,-7 7-2-15,-10 20 2 16,0 0 0-16,0 0 0 15,-5 24 0-15,-2 4 0 16,-1 2 2-16,6 6-2 16,-2-2 3-16,8 0-3 15,4-7 2-15,7-7-1 16,5-11 2-16,4-9-2 15,3-9 0-15,2-11 0 16,-1-7-2-16,-4-8 2 16,-2-2-3-16,-6-7 3 15,-4 4-3-15,-3-1 2 0,-6 2-4 16,1 8 2-16,-3 3-2 15,5 10-2-15,-6-5-17 16,17 21-17-16,-17 2 0 16,23 4 0-16,-10 2 0 15</inkml:trace>
  <inkml:trace contextRef="#ctx0" brushRef="#br4" timeOffset="247027.1292">14539 5679 90 0,'8'14'39'16,"-8"-14"0"-16,29-7 1 16,-7-14-32-16,10 6-6 0,4-6 2 15,5-7-1-15,-1 0-1 16,-5-1-1-16,-5 1 1 15,-8 0-1-15,-13 4-1 16,-9 6 1-16,-13 8-1 16,-11 9 1-16,-9 10 0 15,-5 11 0-15,-9 12 0 16,0 8 1-16,2 8-1 15,6 2 3-15,9 1-3 16,13-6 2-16,13-5-3 16,15-9 1-16,15-9-4 15,17-16-3-15,23 3-17 16,-2-16-17-16,21-1-2 15,0-15 1-15,15 5-2 0</inkml:trace>
  <inkml:trace contextRef="#ctx0" brushRef="#br4" timeOffset="247709.1682">15631 5505 86 0,'0'0'37'0,"-8"-13"0"16,8 13 0-16,-15 7-30 15,9 7-2-15,-4 6-1 16,4 12-1-16,-4 4 0 16,4 8 2-16,-2-2-3 15,8 3 1-15,0-4-1 16,3-8 0-16,9-10-1 15,2-11 3-15,9-13-3 0,1-9-1 16,6-13 1-16,0-4-1 16,-1-9 0-16,-1 0-1 15,-2 0 2-15,-4 4-4 16,-4 4 3-16,-4 6-3 15,-3 13 3-15,-11 9 0 16,13 8-1-16,-9 13 1 16,-1 10 0-16,3 4 0 15,1 4 0-15,4 1 1 16,2-3 0-16,8-4 1 15,5-12-2-15,4-12 4 16,5-15-3-16,2-16 1 16,2-10-1-16,-4-10-1 15,-4-8 0-15,-3-3-1 16,-7-4 1-16,-8 5-3 0,-4 6 0 15,-8 7-3-15,2 13 0 16,-7 1-5-16,18 25-17 16,-14 0-12-16,11 10 1 15,1 2-1-15,12 10 1 16</inkml:trace>
  <inkml:trace contextRef="#ctx0" brushRef="#br4" timeOffset="248613.2199">16655 5436 94 0,'-24'-9'38'0,"-14"1"1"16,1 16-1-16,-13 2-32 0,5 12-1 15,2 5 0-15,5 6-1 16,3 6-2-16,8 5 1 15,11-4-1-15,10 0 2 16,11-8-3-16,9-7 2 16,10-5-2-16,8-12 1 15,7-10-2-15,0-10 0 16,4-6-1-16,-6-7-2 15,-3-2 3-15,-5-3-3 16,-6-1 2-16,-9 1-1 16,-7 5 2-16,-3 6 0 15,-3 1 0-15,-3 5 0 16,2 13 0-16,0 0 0 15,0 0 0-15,-10 10 0 0,11 4 1 16,3 2-1-16,6 2 0 16,0 0 0-16,5-1 0 15,7-4 0-15,6-5 0 16,1-4 0-16,3-5 1 15,2-1-1-15,-2-5 0 16,-2-1 0-16,-4 1 1 16,-6 0-1-16,-4 3 0 15,-16 4 0-15,14 5 0 16,-15 9 0-16,-5 7 0 15,-3 4 2-15,-3 5-2 16,0 0 1-16,0 1-1 16,4-3 1-16,2-7-1 15,6-21 3-15,0 0-3 0,19-7 1 16,-1-17 0-16,4-10-1 15,2-4 0-15,0-3 0 16,-1-3 1-16,-3 7-4 16,-3 3 4-16,-6 15-4 15,-11 19 3-15,0 0 0 16,0 0 0-16,4 18 0 15,-7 5 0-15,3-1 0 16,5-1-1-16,7-7 2 16,10-13-1-16,13-11 0 15,15-17 0-15,13-13 1 16,6-17 0-16,8-10-1 15,2-11-1-15,2-10 2 0,-6-2-2 16,-8 0 1-16,-11 6-1 16,-12 12 2-16,-13 20-2 15,-14 19 1-15,-17 33 0 16,-8 19 0-16,-17 35 1 15,-9 23-1-15,-6 18 2 16,3 10-3-16,2 6 2 16,8-2-3-16,14-9 2 15,9-17-1-15,15-13-4 16,7-28-5-16,14-5-11 15,-13-37-6-15,14-2-6 16,-23-29-3-16,6-5-5 16,-17-16 0-16</inkml:trace>
  <inkml:trace contextRef="#ctx0" brushRef="#br4" timeOffset="248763.2285">17582 5258 116 0,'-20'-18'42'16,"3"-5"0"-16,17 23 0 16,10-14-38-16,20 1-2 15,13 1-2-15,9-6-3 16,19 8-9-16,0-17-9 15,19 21-12-15,-10-13-10 16,12 11 0-16,-8-6-1 16</inkml:trace>
  <inkml:trace contextRef="#ctx0" brushRef="#br4" timeOffset="249205.2538">18856 4957 69 0,'-4'-28'37'0,"4"28"1"16,-20-7 0-16,8 35-22 15,-17 7-9-15,8 15-4 16,-3 11 1-16,2 14-2 15,1 8 1-15,5 6-2 16,-1 5 1-16,6-5-1 16,7-5-1-16,2-16-4 15,13 1-17-15,-6-27-16 16,8-11 0-16,-4-18 0 15,4-13-2-15</inkml:trace>
  <inkml:trace contextRef="#ctx0" brushRef="#br4" timeOffset="249631.2781">18532 5509 99 0,'-23'-14'38'16,"23"14"2"-16,-12-18-4 16,24 14-31-16,13-5-3 15,16 1 0-15,11-3 0 16,14 1-1-16,9-4 0 15,5 7 1-15,-3-2-2 16,-2 4 0-16,-11 3 1 16,-10 3-1-16,-15 1 0 15,-12 5 1-15,-15 4 0 16,-11 4 0-16,-12 2 0 15,-6 5 0-15,-5 7 0 0,0 2 0 16,1 3 0 0,6 4-1-16,6-4 1 0,13-3 0 15,11-8-1-15,17-6 1 16,6-12-1-16,6-10 1 15,2-10-1-15,-3-10 1 16,-5-5 0-16,-10-8 0 16,-13 1-1-16,-14-4-1 15,-11 5 0-15,-11 4-1 16,-4 5-1-16,-4 6-2 15,3 19-7-15,-7-11-13 16,26 25-9-16,-6-8-7 16,23 13-1-16,7-9 2 15</inkml:trace>
  <inkml:trace contextRef="#ctx0" brushRef="#br4" timeOffset="255357.6057">20546 5468 50 0,'7'-17'33'16,"-7"-3"3"-16,0 5-1 15,-9-15-18-15,6 17-8 16,-16-9-2-16,3 9-1 15,-11-2 0-15,2 13-1 16,-10 3-1-16,-2 14-1 16,-5 8 0-16,0 11 0 15,-5 10-1-15,3 6-1 16,6 4 0-16,5 0 0 15,7-4 0-15,11-5 1 16,10-8-2-16,17-10 2 16,10-15-1-16,13-10-1 15,13-12 0-15,10-11 0 16,3-11 1-16,2-4-3 0,-1-8 3 15,-7 3-3-15,-8 1 3 16,-11 7-1-16,-14 4 1 16,-10 10-1-16,-9 7 1 15,-3 12-1-15,-14 8 0 16,0 11 0-16,-2 9 0 15,-1 5-1-15,1 6 1 16,3 2-2-16,8 4-1 16,4-8 0-16,15 4-7 15,-4-21-25-15,26 1-2 16,-1-20 0-16,16-2-2 15</inkml:trace>
  <inkml:trace contextRef="#ctx0" brushRef="#br4" timeOffset="255577.6182">21057 5449 93 0,'-14'-22'39'0,"3"15"1"16,-15-2-1-16,8 10-33 16,-9 7-2-16,3 13 0 15,-1 3-2-15,2 8 0 16,4 3-1-16,5 2 0 15,7-2-2-15,10-1-1 16,16-7-4-16,8-19-6 16,29 1-25-16,4-21-3 15,20-4 1-15,3-18-2 16</inkml:trace>
  <inkml:trace contextRef="#ctx0" brushRef="#br4" timeOffset="255958.64">21646 5087 103 0,'-40'30'38'16,"6"17"1"-16,-7 1-2 16,6 13-36-16,0 3 3 15,7 4-1-15,3-2-2 16,7-2 1-16,7-13-2 15,8-3 1-15,4-13-1 16,6-9 1-16,4-11-1 16,7-12 0-16,5-14 1 15,0-7-1-15,1-4 1 0,0-9 0 16,-1 1-1-16,-2-4 1 15,-4 9-1-15,-4 4 1 16,-3 6-1-16,-10 15 0 16,0 0 0-16,7 14 0 15,-8 9-1-15,0 7 1 16,0 6-2-16,3-1 1 15,3 4-3-15,4-9-1 16,14 5-20-16,-3-20-12 16,13-1 0-16,1-22 0 15,11-3-2-15</inkml:trace>
  <inkml:trace contextRef="#ctx0" brushRef="#br4" timeOffset="256158.6515">22033 5406 94 0,'-11'25'37'0,"-11"8"0"15,4 17 0-15,-8 3-33 16,5 7 1-16,-1 0-1 16,10-3-1-16,7-6-4 15,3-19-9-15,17-2-24 16,-1-23-3-16,13-10-1 15,0-22-1-15</inkml:trace>
  <inkml:trace contextRef="#ctx0" brushRef="#br4" timeOffset="256298.6595">21969 5262 105 0,'-19'1'37'16,"4"1"0"-16,15-2-8 15,14 21-66-15,1-13-1 16,19 6 0-16,1-5-2 15</inkml:trace>
  <inkml:trace contextRef="#ctx0" brushRef="#br4" timeOffset="256666.6805">22353 5541 105 0,'-4'22'39'15,"4"-22"1"-15,13 14-1 0,4-12-36 16,5 0-2-16,0-4 1 15,6-2-1-15,0-5 0 16,1-1 0-16,-1-5 0 16,-1-5-1-16,-3-2 0 15,-5-1 1-15,-9-1-1 16,-1 2 1-16,-13 3 0 15,-3 5-1-15,-9 6 1 16,-12 10 1-16,-6 11-1 16,-4 9 0-16,0 8 0 15,0 5 1-15,4 6-2 16,5 4 1-16,11-6-1 0,11-1-1 15,16-7-2-15,15-11 0 16,23 3-10-16,0-26-24 16,23 3-2-16,-4-18-2 15,10 1 0-15</inkml:trace>
  <inkml:trace contextRef="#ctx0" brushRef="#br4" timeOffset="256944.6964">23014 5441 109 0,'-25'10'39'0,"12"8"2"15,-11-3-3-15,9 12-35 16,-2 1 0-16,8 7 0 16,-2-6 0-16,7 6-1 15,4-8-1-15,4-2 2 0,5-10-2 16,5-7 0-16,1-8 0 15,5-11 0-15,2-3 0 16,-1-9-1-16,6-8 0 16,-2-3-2-16,5-2 0 15,-8-3-3-15,7 8-3 16,-11-13-21-16,8 21-11 15,-12-5 0-15,6 15-1 16,-13 0 1-16</inkml:trace>
  <inkml:trace contextRef="#ctx0" brushRef="#br4" timeOffset="257293.7164">23286 5477 100 0,'0'0'39'0,"6"20"2"16,-6-20-2-16,25 4-33 15,-3-7-2-15,11 0-2 16,4-6 1-16,6-5-2 16,-2-2 0-16,2-4-1 15,-7-1 0-15,-7 0 0 16,-13 2-1-16,-12 3 1 15,-17 4 0-15,-12 8 1 16,-16 8 0-16,-7 12 0 16,-8 7 0-16,-1 10 1 15,1 5 0-15,10 4 0 16,12 0-1-16,17-1 0 0,19-6-2 15,19-8-1-15,24-6-5 16,6-19-24-16,30 6-9 16,3-15-2-16,18-4-1 15</inkml:trace>
  <inkml:trace contextRef="#ctx0" brushRef="#br4" timeOffset="258094.7622">9031 7821 109 0,'-19'15'41'15,"24"-2"1"-15,12-24-2 16,25-8-37-16,25-14-2 16,20-6-1-16,12 2-3 15,7-8-13-15,10 23-21 0,-13 7-3 16,-5 24-1-16,-17 10-1 15</inkml:trace>
  <inkml:trace contextRef="#ctx0" brushRef="#br4" timeOffset="265483.1848">10495 7242 68 0,'9'-19'37'16,"-2"-4"-3"-16,2 6 2 15,-5-5-13-15,-4 22-21 16,0 0 0-16,0 0 1 15,8 33 0-15,-12 12-1 16,-5 10 1-16,0 14-1 16,-2 8 0-16,2 6 0 15,0-1 0-15,2 1-2 0,1-10 1 16,5-9 0-16,1-12-1 15,4-14 1-15,0-10-1 16,1-15 0-16,-5-13 1 16,10-13-1-16,-5-14 1 15,-1-8-1-15,2-13 1 16,0-9-1-16,2-8 1 15,-1-5-1-15,4-6 0 16,2 1 2-16,4 0-1 16,2 1 0-16,6 5 0 15,0 6 0-15,5 4 0 16,2 10 0-16,-3 11-1 15,-4 9 0-15,-3 12-1 16,-3 11 1-16,-9 15 0 16,-7 14 0-16,-8 12-1 0,-8 12-1 15,-9 9 2-15,-1 0 0 16,0 2 0-16,-2-3-1 15,4-9 2-15,3-8-2 16,5-9 1-16,6-9 2 16,7-20-1-16,-13 8 0 15,13-8 0-15,-19-14 0 16,4 0-1-16,-4-1 0 15,1 1-1-15,-1-4-3 16,6 6-4-16,-3-6-21 16,28 12-11-16,0-5 1 15,22 11-2-15,7-3 2 16</inkml:trace>
  <inkml:trace contextRef="#ctx0" brushRef="#br4" timeOffset="266047.2171">11009 7657 46 0,'15'-13'35'15,"-6"-3"2"-15,2 10-1 16,-8-13-10-16,-3 19-10 16,0 0-9-16,0 0 0 15,0 18-3-15,-4 2-1 16,-2 5-1-16,-2 5 0 15,1 7-1-15,-2 2 0 16,1-1 0-16,1-2 0 16,2-4-1-16,3-7 0 15,0-7 1-15,2-18-1 16,0 0 1-16,14-9-1 15,-4-17 1-15,4-7 0 16,-5-7 0-16,2-9 0 16,-1-4 0-16,0 1 0 0,-4 0 0 15,3 5 0-15,-1 8 0 16,-2 3-1-16,6 7 1 15,2 5-1-15,10 8 0 16,0 4-2-16,13 8-1 16,-3-3-4-16,20 15-19 15,-13-7-12-15,10 13-1 16,-14-5-2-16,6 11 1 15</inkml:trace>
  <inkml:trace contextRef="#ctx0" brushRef="#br4" timeOffset="266377.2359">11404 7679 92 0,'-9'16'37'16,"9"-16"-1"-16,7 14 2 16,7-15-32-16,16-2-3 15,7-5 0-15,10-2-1 16,1-5 0-16,5-2 0 15,-9-4-1-15,-1 1 0 16,-15-2 0-16,-8 0 0 16,-13 4 0-16,-11 1-1 15,-10 3 1-15,-12 8-1 16,-6 6 1-16,-8 9-1 15,-8 11 1-15,1 9 0 16,4 5 0-16,3 8 0 16,10-2-1-16,16-1 0 15,18-4-2-15,16-12-3 0,24 1-10 16,1-21-19-16,29 0-6 15,1-13 1-15,16-2-2 16</inkml:trace>
  <inkml:trace contextRef="#ctx0" brushRef="#br4" timeOffset="266752.2574">12272 7588 100 0,'-34'-8'39'16,"-2"13"1"-16,-13 0-1 15,7 13-33-15,-10 8-2 16,4 10 0-16,6-1-1 15,10 6-1-15,11-7 0 0,13-4 0 16,17-14-1-16,15-11-1 16,14-17 1-16,16-14-1 15,6-12 0-15,9-11 0 16,-3-7 1-16,-2-5-1 15,-7-5 1-15,-7 0 0 16,-13 6 0-16,-11 7 1 16,-13 12-2-16,-9 11 2 15,-10 20-3-15,-6 15 1 16,-8 20-1-16,-1 17-1 15,-4 14 1-15,1 8-2 16,6 6 1-16,5-2-3 16,12-2-1-16,3-19-13 15,22 7-11-15,-8-28-8 16,22-2-1-16,-2-20-2 0,7-7 2 15</inkml:trace>
  <inkml:trace contextRef="#ctx0" brushRef="#br4" timeOffset="266940.2681">12797 7463 74 0,'0'0'40'16,"-3"28"-2"-16,-15 4 1 16,4 22-12-16,-6-1-25 15,5 3 0-15,1-1-3 16,7-8-1-16,11-3-4 15,-4-27-17-15,22-3-14 16,-5-26-1-16,11-10-2 16,-3-22 2-16</inkml:trace>
  <inkml:trace contextRef="#ctx0" brushRef="#br4" timeOffset="267076.2759">12903 7190 116 0,'-18'0'33'0,"18"0"-8"16,-3 24-29-16,8-5-34 15,18 1 0-15,6-2-2 16</inkml:trace>
  <inkml:trace contextRef="#ctx0" brushRef="#br4" timeOffset="267323.2901">13397 7396 95 0,'-41'8'40'15,"1"11"1"-15,-13-7-3 16,11 17-27-16,-9-3-5 15,11 8-1-15,3 0-2 16,17 5-1-16,12-3 0 16,16-2-1-16,12-5-1 15,17-8-1-15,15-7-3 16,5-19-4-16,24 5-17 15,-9-28-11-15,16-2-5 16,-9-18-1-16,9-4 0 16</inkml:trace>
  <inkml:trace contextRef="#ctx0" brushRef="#br4" timeOffset="267519.3013">14074 6935 112 0,'-18'39'39'15,"-16"7"2"-15,5 24-4 16,-15 5-32-16,6 6-3 15,0 1-1-15,5 0-2 16,10-2-2-16,5-11-3 16,12 2-13-16,-7-27-14 15,21-5-8-15,-8-21 1 16,11-9-1-16</inkml:trace>
  <inkml:trace contextRef="#ctx0" brushRef="#br4" timeOffset="267677.3103">13707 7397 119 0,'0'0'41'0,"15"10"0"16,16-2-7-16,8-4-35 16,7-11-8-16,21 9-21 15,-7-16-11-15,15 2 0 16,-5-11-1-16</inkml:trace>
  <inkml:trace contextRef="#ctx0" brushRef="#br4" timeOffset="268114.3353">14340 7435 93 0,'0'0'37'0,"0"0"0"16,0 13-6-16,-14 2-25 16,3 16-1-16,-7 7-1 15,-1 6-1-15,1 3-2 16,-1 3-2-16,9 0-3 15,-1-20-12-15,22 1-22 16,0-21 1-16,15-10-3 16,0-21 2-16</inkml:trace>
  <inkml:trace contextRef="#ctx0" brushRef="#br4" timeOffset="268263.3436">14373 7158 113 0,'-21'-5'40'16,"3"4"-4"-16,18 1-3 15,-9 25-61-15,9-25-10 16,37 15 0-16,-7-9-2 16</inkml:trace>
  <inkml:trace contextRef="#ctx0" brushRef="#br4" timeOffset="268909.3808">14750 7433 102 0,'-21'35'38'0,"-10"-5"2"15,12 14-7-15,-5-9-27 16,5 8-1-16,9-6-2 16,10-3 0-16,9-5-1 15,12-9-1-15,11-10-1 16,6-7 0-16,7-11-1 15,-1-10 0-15,0-6 0 16,-7-5-1-16,-4-5 0 16,-11-3 0-16,-7-1 1 15,-5-3-1-15,-8 3 1 16,-3 4 0-16,-5 3 2 15,1 7-1-15,-3 6 1 16,2 8 0-16,6 10 0 16,0 0 1-16,0 0 0 0,10 22 0 15,5-10 0-15,3 1-1 16,9 1 0-16,4 0 1 15,2-2-1-15,0 1 0 16,-3 0-1-16,-3 0 1 16,-7 2 0-16,-6 0-1 15,-10-1 1-15,-5 0-1 16,-7-2 1-16,-4 0 0 15,-2-4 0-15,2 0-1 16,1-4 1-16,11-4-1 16,0 0 0-16,10-17 1 15,8 3-1-15,8-5 0 16,5-1 1-16,2-1-1 0,4-1 0 15,-3 3 1-15,-3 7-1 16,-6 3 1-16,-6 7 0 16,-4 7 0-16,-8 7 0 15,-4 6-1-15,-3 6 1 16,-3 7-2-16,1 3-1 15,1 0-2-15,6 8-8 16,-9-19-11-16,21 12-9 16,-12-23-4-16,15 3-6 15,-4-18-1-15</inkml:trace>
  <inkml:trace contextRef="#ctx0" brushRef="#br4" timeOffset="271649.5375">16355 7434 68 0,'13'-13'34'16,"-3"0"-2"-16,-8-4-4 15,-2 17-18-15,-2-27-2 16,2 27-2-16,-17-16 0 0,4 16 0 16,-9 0-1-16,3 9 0 15,-6 3-1-15,3 7-1 16,-1 3 0-16,5 7 0 15,0 1-1-15,10 1 0 16,6 0-1-16,5-4 0 16,11-4 0-16,8-8-1 15,5-8 1-15,10-8-1 16,2-9 1-16,4-6-1 15,0-6 1-15,-3-3 0 16,-6-5-1-16,-7 0 1 16,-9 0-1-16,-10-5-1 15,-9 3 1-15,-8 0 0 16,-5 1 0-16,-5 0 0 0,3 5-2 15,-2 5 1-15,4 10-3 16,3 7-1-16,16 23-13 16,-6-5-17-16,22 11-2 15,-2-2-1-15,21 6 0 16</inkml:trace>
  <inkml:trace contextRef="#ctx0" brushRef="#br4" timeOffset="271937.554">17576 6760 99 0,'-57'-26'37'0,"-2"15"1"16,-10 2-1-16,6 13-31 15,-7 12-2-15,11 19 1 16,1 11-2-16,12 16 0 16,8 11-2-16,9 14 0 15,8 5-1-15,9 2-1 16,7 3-2-16,4-10-4 15,14 3-9-15,-9-26-21 16,16-6-1-16,-11-26 0 16,9-11-2-16</inkml:trace>
  <inkml:trace contextRef="#ctx0" brushRef="#br4" timeOffset="272100.5633">16914 7327 106 0,'-21'-18'38'15,"21"18"2"-15,0 0-2 16,0 0-31-16,33-5-5 15,12 4-4-15,16 8-7 16,1-14-29-16,26 3 1 16,-3-8-2-16,8 3-1 15</inkml:trace>
  <inkml:trace contextRef="#ctx0" brushRef="#br4" timeOffset="272731.5994">18285 7272 86 0,'14'-33'35'16,"-4"8"1"-16,-10 4 1 16,0 21-30-16,-15-4-1 15,4 21-1-15,-10 7 1 16,0 12-3-16,-4 8 1 15,3 9-2-15,1 3 1 16,1 5-1-16,4-3 0 16,9-5-1-16,2-8 0 15,5-8-1-15,6-13 1 16,6-13 0-16,4-17-1 15,2-13 1-15,3-9 0 16,-2-10 0-16,-1-7 0 0,-1-4 0 16,-4-4-1-16,-1 1 0 15,-4 7 0-15,-2 4 1 16,0 4-1-16,2 8 0 15,3 5 0-15,6 4 0 16,6 9 0-16,9 3-1 16,8 4-2-16,2-2-3 15,18 12-14-15,-12-14-12 16,15 11-7-16,-10-6-1 15,7 6-1-15</inkml:trace>
  <inkml:trace contextRef="#ctx0" brushRef="#br4" timeOffset="273092.62">18723 7365 102 0,'-29'23'38'16,"13"5"2"-16,4-13-2 15,22 1-32-15,7-8-4 16,21-4 0-16,11-7 0 15,9-3-1-15,2-4 1 16,1-5-1-16,0-4-1 16,-7 0-1-16,-11-5 1 15,-14 0 1-15,-14-1-1 16,-12 2 2-16,-15 3-2 15,-8 2 1-15,-13 8 0 16,-7 8 2-16,-8 9-3 16,-1 8 1-16,-4 10 0 15,7 8 0-15,6 7 0 0,11 5-2 16,16 1 1-16,13-5-3 15,24 2-1-15,13-14-4 16,30 8-13-16,3-28-10 16,22 2-9-16,1-19 0 15,13 0 0-15</inkml:trace>
  <inkml:trace contextRef="#ctx0" brushRef="#br4" timeOffset="273407.6381">19719 7267 91 0,'-50'-8'39'0,"1"16"2"0,-9-2-3 15,9 18-17 1,-1-5-17-16,13 2-2 0,13 0 0 16,11 0-1-16,15-6 1 15,13-2-2-15,12-2 1 16,9-2-2-16,1 1 2 15,0 1-1-15,-6-2 0 16,-4 8 1-16,-13 0-1 16,-14 7 0-16,-10 0 1 15,-12 6 0-15,-6-1-1 16,-4-2 0-16,1 1-2 15,2-9 0-15,14-2-4 16,15-17-5-16,15 1-16 16,5-23-8-16,25 2-5 15,6-16 0-15,14 0 0 16</inkml:trace>
  <inkml:trace contextRef="#ctx0" brushRef="#br4" timeOffset="273783.6596">20068 7280 115 0,'0'0'40'16,"-30"16"0"-16,15 14-6 15,-11-4-29-15,5 7-2 16,-3 4 0-16,2 1-1 16,7 2 0-16,6 0-1 15,8-4 0-15,9-7-1 16,11-8 0-16,11-11 0 15,11-12 0-15,8-9 0 16,3-9 0-16,5-11 0 0,-1-6 0 16,-4-4 0-16,-9 2 0 15,-6 2-1-15,-12 5 1 16,-6 3 0-16,-10 9 0 15,-8 9 0-15,-1 11 0 16,-19 2 0-16,4 10 0 16,1 9 1-16,4 3-1 15,0 2 0-15,8 4-2 16,9-3-2-16,14 2-2 15,3-19-12-15,24 10-11 16,-8-25-6-16,24-1-4 16,0-16-1-16,10-7 1 15</inkml:trace>
  <inkml:trace contextRef="#ctx0" brushRef="#br4" timeOffset="274008.6724">21422 6639 99 0,'-24'31'40'15,"-23"10"1"-15,5 22 0 16,-15 5-21-16,14 11-17 16,2 10-1-16,10 1-1 15,7 1-1-15,8-1-2 16,14-4-2-16,2-12-6 15,19 4-18-15,-13-28-10 16,15-7-3-16,-5-21-1 16,12-12 1-16</inkml:trace>
  <inkml:trace contextRef="#ctx0" brushRef="#br4" timeOffset="274315.69">21736 6663 98 0,'-12'21'40'0,"3"-2"2"15,9 16-2-15,-9-2-23 16,8 15-13-16,-5 3 0 15,-1 12 1-15,-3 1-2 16,-5 5-1-16,-2 3-2 0,-1 1 0 16,-3-4 0-16,-3-5-2 15,4-1-1-15,-1-10-2 16,7 1-9-16,-7-29-9 15,21 4-15-15,0-29-4 16,-4 14 0-16,4-27 0 16</inkml:trace>
  <inkml:trace contextRef="#ctx0" brushRef="#br4" timeOffset="274526.7021">21487 7167 93 0,'0'0'43'15,"-21"-12"0"-15,21 12-1 16,-17 0-10-16,17 0-30 0,14 3-2 15,5-6 0-15,10-1 0 16,10-3 0-16,10 2 0 16,7-8-5-16,16 13-14 15,-14-18-12-15,17 15-10 16,-16-9-1-16,6 7-2 15,-16-2 2-15</inkml:trace>
  <inkml:trace contextRef="#ctx0" brushRef="#br4" timeOffset="274962.727">21939 7678 119 0,'0'0'41'0,"-19"7"-4"16,19-7-15-16,1-18-61 16,-1 0-4-16,8 1 2 15,-6-4-2-15</inkml:trace>
  <inkml:trace contextRef="#ctx0" brushRef="#br3" timeOffset="284970.2994">1584 9518 50 0,'-3'-29'31'0,"2"7"2"16,-3-3-10-16,4 25 5 15,-10-25-18-15,10 25-2 0,-14-8-2 16,14 8-2-16,-14 12 0 16,8 8-1-16,-3 9 0 15,4 11 0-15,-2 12-1 16,3 14 0-16,0 10 0 15,0 10 0-15,-1 5 0 16,-2 3-1-16,2-10 0 16,0-7-2-16,-1-12 1 15,2-18-1-15,4-18 1 16,0-29 1-16,0 0-1 15,22-42 1-15,-7-8-1 16,4-13 2-16,1-8-2 16,1-10 2-16,-1-4-2 15,-2 3 1-15,-7 7-1 16,1 7 0-16,-5 13 1 0,-3 8 0 15,-1 14-1-15,-1 9 1 16,-2 24 0-16,0 0-1 16,0 17 2-16,5 17-1 15,-2 10 0-15,3 11 0 16,3 2 0-16,11 3 0 15,3-9 0-15,13-15 0 16,9-22 0-16,11-20 0 16,8-23 0-16,6-23 0 15,8-17-1-15,-2-8 1 16,-3-7 0-16,-9 3 0 15,-7 12-1-15,-13 10 1 16,-13 17 0-16,-10 23-1 16,-21 19 0-16,0 32 1 0,-15 24-1 15,-8 19 0-15,-4 17 0 16,-1 10 0-16,2 7 0 15,7-8 0-15,10-6-1 16,9-17-1-16,15-16-2 16,7-24-3-16,21-7-14 15,-3-31-17-15,15-3-2 16,-9-20 0-16,3 0 1 15</inkml:trace>
  <inkml:trace contextRef="#ctx0" brushRef="#br3" timeOffset="285331.3201">2562 9892 99 0,'-16'9'37'0,"12"9"1"16,4-18-1-16,25 18-31 16,-3-17-3-16,10-3 0 15,12-10-1-15,7-2 1 16,2-8-1-16,3-3-1 15,-4-3 1-15,-6-1-1 16,-10-1 0-16,-9 3 0 16,-13 0 0-16,-13 4 0 15,-11 6-1-15,-13 5 1 16,-8 8-1-16,-5 7 1 15,-4 11 0-15,-1 10 0 16,2 13 0-16,4 7 0 16,6 7 0-16,13 3 0 0,9-2 0 15,12-6-1-15,14-9-1 16,16-15 0-16,17-19-3 15,11-19-3-15,27-7-16 16,1-31-15-16,11-4-3 16,-11-17 1-16,3-1 0 15</inkml:trace>
  <inkml:trace contextRef="#ctx0" brushRef="#br3" timeOffset="285517.3307">3615 9187 76 0,'-9'19'38'0,"-7"8"-1"16,5 25 1-16,-6 5-13 15,9 18-19-15,-11 10-2 0,6 9-1 16,1 1-2-16,1-3-1 16,5-4-2-16,1-14-4 15,12-4-25-15,-10-25-7 16,9-10 0-16,-4-24-1 15</inkml:trace>
  <inkml:trace contextRef="#ctx0" brushRef="#br3" timeOffset="285700.3408">3329 9749 116 0,'0'0'38'16,"-9"14"1"-16,25 2-5 15,9-17-32-15,16-9-1 16,11-10-4-16,8-17-3 0,25-5-29 15,-9-21-4-15,10 2 1 16,-12-14-2-16</inkml:trace>
  <inkml:trace contextRef="#ctx0" brushRef="#br3" timeOffset="286089.3634">4110 9058 109 0,'-37'59'39'15,"4"22"1"-15,-14-2-6 16,8 16-27-16,-2 0-2 15,8 2 0-15,4-5-1 16,10-6-1-16,5-15-1 16,6-10 0-16,5-13-1 0,6-9 0 15,2-14-1-15,5-14 0 16,1-13 0-16,4-11 0 15,4-13 0-15,1-9 0 16,2-5 0-16,1-6 0 16,1-1 0-16,0 5 0 15,0 6 0-15,-1 9 0 16,-4 14 0-16,-2 13 1 15,-3 13-2-15,-3 12 1 16,-2 10-1-16,-3 6 1 16,0 4-2-16,2-2 0 15,1-4-2-15,5-11-1 16,7-10-3-16,0-24-9 15,21-1-21-15,-8-25-2 16,9 0 1-16,-4-16 0 0</inkml:trace>
  <inkml:trace contextRef="#ctx0" brushRef="#br3" timeOffset="286382.3802">4470 9563 119 0,'-30'6'40'16,"15"23"0"-16,-12-5-9 16,9 21-24-16,-1 2-2 15,6 7-1-15,8 1-2 16,6-2 1-16,7-8-1 15,8-10 0-15,8-12-2 16,5-13 0-16,5-16 0 16,1-15 0-16,2-12 0 15,-6-10 0-15,-6-8 0 16,-3-5 0-16,-6-2 0 0,-11 3-3 15,-2 4 0-15,-10 8 0 16,0 14-2-16,-7 8 0 16,14 21-3-16,-23-13-7 15,25 31-21-15,-9-5-2 16,13 11 0-16,-2-3-1 15</inkml:trace>
  <inkml:trace contextRef="#ctx0" brushRef="#br3" timeOffset="286795.4038">5049 9623 113 0,'0'0'41'0,"-13"3"0"16,-20 2-5-16,3 15-29 0,-13 3 0 15,2 10-3-15,2 6 0 16,3 3-2-16,9-1-2 15,13 0 0-15,13-8 0 16,16-10 0-16,17-12 0 16,9-16 0-16,14-17 0 15,4-17 0-15,3-12 0 16,4-15 0-16,-6-12 0 15,-5-10 0-15,-9-5 0 16,-6 0 0-16,-12 3 0 16,-7 8 0-16,-9 15 0 15,-9 15 0-15,-12 22 0 16,-7 27 0-16,-9 28 0 0,-5 25 0 15,-4 19 0-15,5 16 0 16,-1 4 0-16,9 4 0 16,7 0 0-16,11-15-4 15,17-8-7-15,1-25-3 16,25 1-7-16,-17-39-7 15,25 3-13-15,-11-22 0 16,7-4-1-16,-9-15 5 16</inkml:trace>
  <inkml:trace contextRef="#ctx0" brushRef="#br3" timeOffset="286960.4132">5545 9655 105 0,'9'19'43'16,"-9"-7"2"-16,13 14-3 16,-6-16-22-16,13 4-20 0,4-7 0 15,11-4 0-15,4-1 0 16,-1-15-14-16,14 8-4 15,-17-24-5-15,21 19-14 16,-12-15-7-16,9 5-2 16,-1 3 2-16</inkml:trace>
  <inkml:trace contextRef="#ctx0" brushRef="#br4" timeOffset="308664.6546">6958 9126 82 0,'-6'-15'35'0,"-6"5"0"16,-22-2-6-16,-4 13-26 15,-10 4 1-15,-3 6 0 16,-9 8-1-16,2 9 2 16,-3 3-1-16,9 3-1 15,4-1 0-15,19-1 0 16,8-6-1-16,21 1-1 0,17-9 0 15,12-4 0-15,15-5-1 16,9 2 0-16,6-1 0 16,2 4 0-16,-4 7 0 15,-6 6 1-15,-16 10 0 16,-14 9 0-16,-18 7 0 15,-14 6 0-15,-15 2 0 16,-9-2 1-16,1-8-2 16,1-11 0-16,8-10-3 15,10-22-3-15,15-8-17 16,26-34-15-16,19-11 1 15,5-22-3-15,22-7 1 16</inkml:trace>
  <inkml:trace contextRef="#ctx0" brushRef="#br4" timeOffset="308896.6676">7468 8841 66 0,'8'-25'36'0,"-1"14"1"16,-7 11 1-16,3 18-17 15,-5 2-15-15,0 17-3 16,-4 11 1-16,0 19-2 15,-4 14 1-15,-4 17-2 16,-2 10 1-16,-5 6-1 16,-3 2-1-16,0-5-1 15,6-6-3-15,-4-21-5 16,16-10-26-16,0-30-3 0,11-13 1 15,-5-31-1-15</inkml:trace>
  <inkml:trace contextRef="#ctx0" brushRef="#br4" timeOffset="309099.6795">7236 9584 99 0,'-36'-4'40'16,"12"15"-1"-16,4-6 0 15,20-5-31-15,11 11-5 16,14-13-1-16,15-8-2 15,15-3 0-15,11-1-3 16,12-4-1-16,10 9-4 16,-5-13-25-16,9 19-5 15,-13-5-2-15,-1 9 0 0</inkml:trace>
  <inkml:trace contextRef="#ctx0" brushRef="#br4" timeOffset="309460.7002">7937 9648 85 0,'-29'27'39'15,"0"-7"0"-15,15 5 0 16,3-15-25-16,16 3-10 16,12-11 0-16,15-3-2 15,7-7 1-15,11-7-1 16,1-7-2-16,1-3 1 15,-2-6-1-15,-8-2 0 16,-11-1 1-16,-13 0-1 0,-14 3 0 16,-11 6-1-16,-15 6 1 15,-8 10 1-15,-9 11-1 16,-5 11 0-16,-1 12 1 15,-1 15 0-15,6 4 0 16,6 5 0-16,15 4 0 16,9-1 0-16,17-6-2 15,14-10 0-15,20-8-4 16,10-16-2-16,20 4-11 15,-1-26-21-15,16 0 0 16,-10-18 0-16,6 3-1 16</inkml:trace>
  <inkml:trace contextRef="#ctx0" brushRef="#br4" timeOffset="310016.732">8680 9531 90 0,'-3'-12'36'16,"-8"4"1"-16,4 19 2 16,-9 5-31-16,3 11-2 15,-2 9 0-15,1 15-2 16,-2 5-1-16,4 10 1 15,-1 0-2-15,6-2 0 16,2-4-1-16,3-10 0 16,4-11 0-16,5-12-1 15,-7-27 1-15,22 3-1 16,-7-26 0-16,-2-10 0 15,1-16 0-15,-3-10 0 16,-2-9-1-16,-3-9 0 0,0-5 1 16,-2 4-1-16,-1 5 0 15,1 7 1-15,2 12 0 16,3 10-1-16,6 14 2 15,7 14-1-15,4 13 1 16,5 9-1-16,3 6 1 16,0 6-1-16,4 3 0 15,-1 4 0-15,-7 1 0 16,-8 5 1-16,-8-1-1 15,-10 4 1-15,-13-7 0 16,-7 2 0-16,-13-3-1 16,-5-3 1-16,-5-3 0 15,-2-2-1-15,1-2 0 16,2 2 1-16,-1 7-1 15,3 10 0-15,2 14 0 0,-3 14 0 16,-3 21-1-16,-3 14 2 16,-2 18-2-16,-4 5 2 15,4 1-2-15,2-7 1 16,14-7-4-16,3-24-4 15,27-12-16-15,1-35-15 16,26-21-3-16,6-31 0 16,18-13-1-16</inkml:trace>
  <inkml:trace contextRef="#ctx0" brushRef="#br4" timeOffset="310392.7535">9276 9683 89 0,'-14'12'40'0,"14"3"-1"16,0-15 1-16,25 17-25 15,7-22-14-15,11-5-2 16,14 1-11-16,-1-17-24 15,16 0-3-15,-1-10 0 16,10 3-1-16</inkml:trace>
  <inkml:trace contextRef="#ctx0" brushRef="#br4" timeOffset="311067.7921">10053 8928 81 0,'9'-28'36'0,"-13"1"0"15,4 27-4-15,-15-8-24 16,8 22-1-16,-9 8-1 16,5 17-2-16,-5 10 1 15,4 15-2-15,-2 11 0 0,5 8 0 16,0 6-1-16,5 6 1 15,-2-4-2-15,1-2 1 16,5-11-1-16,2-12 1 16,3-16-1-16,1-10 1 15,2-21-1-15,4-15-1 16,2-16 1-16,2-15-1 15,0-9 0-15,0-10-1 16,2-7 0-16,1-3 0 16,3-1 1-16,0 5-1 15,4 6 0-15,0 8 0 16,2 11 1-16,1 11-1 15,1 9 1-15,-1 10 0 16,-2 12 0-16,-7 7 0 0,-5 7-1 16,-4 8 2-16,-11 1-1 15,-11 4 2-15,-9 1-2 16,-10 1 1-16,-7 1 0 15,-5-3-1-15,-4-7-1 16,-1-8-1-16,13-4-4 16,3-21-4-16,31-2-16 15,-11-15-12-15,28-4 2 16,3-20-4-16,22 3 2 15</inkml:trace>
  <inkml:trace contextRef="#ctx0" brushRef="#br4" timeOffset="311533.8186">10451 9442 92 0,'16'-2'36'16,"-16"2"-1"-1,14 2-3-15,-23 1-22 0,4 14-3 16,-5-2-2-16,3 12 0 16,-5 4-1-16,3 7 0 15,0 4 0-15,4-1-1 16,3 1 0-16,6-5 0 15,4-11-1-15,10-7 0 16,5-13-1-16,5-13 0 16,6-12-1-16,8-8 0 15,0-13 0-15,4-5-2 16,-2-5 1-16,0-2 0 15,-4 2 0-15,-4 9-1 16,-8 7 0-16,-6 11 1 0,-6 15 1 16,-16 8-1-16,9 37 2 15,-17 11 0-15,-6 23-1 16,-7 16 2-16,-6 17-1 15,-3 9 0-15,-5 9-1 16,-2 2 2-16,-4-7-2 16,1-7 1-16,0-14-2 15,1-19 1-15,2-16 0 16,3-22 1-16,0-17-1 15,3-20-1-15,5-18 0 16,3-19-1-16,10-14-1 16,4-22-6-16,17-2-11 15,-5-25-17-15,20 6-2 16,1-10-2-16,18 13 1 15</inkml:trace>
  <inkml:trace contextRef="#ctx0" brushRef="#br4" timeOffset="311746.8309">11205 9591 114 0,'0'0'41'15,"0"0"1"-15,18-12-2 16,-12-2-37-16,13-1-4 15,12-1-1-15,5-6-4 16,21 13-15-16,-6-19-19 16,12 9-2-16,-1-12 0 15,13 5-1-15</inkml:trace>
  <inkml:trace contextRef="#ctx0" brushRef="#br4" timeOffset="312352.8656">12342 9211 80 0,'0'0'38'0,"-16"7"-1"16,-22 1-3-16,8 17-25 15,-15-5-3-15,3 11-1 0,-3-2 0 16,5 2-1-16,10-2-2 15,8-2 0-15,15-6 0 16,14-6-1-16,17-7 0 16,9-5-1-16,15-4 0 15,-2-1 1-15,5-2-1 16,-4 1 0-16,-4 3 0 15,-13 7 1-15,-10 3-1 16,-13 6 1-16,-15 5 0 16,-8 5 0-16,-7 3 0 15,-5-2 0-15,0 0-2 16,2-6-2-16,11 0-3 15,3-22-13-15,24 5-18 16,1-21-3-16,18-3 0 0,4-15-2 16</inkml:trace>
  <inkml:trace contextRef="#ctx0" brushRef="#br4" timeOffset="312585.8786">12969 8653 89 0,'0'0'38'16,"0"0"0"-16,-18 36 1 15,-11 17-33-15,-8 16-3 16,-2 10 1-16,3 14-1 16,2 4 0-16,5 4-1 15,6-4 0-15,3-7-2 16,11-4-2-16,1-14-1 15,9-6-6-15,-7-28-22 0,15-3-7 16,-7-24 1-16,9-7-3 16</inkml:trace>
  <inkml:trace contextRef="#ctx0" brushRef="#br4" timeOffset="312788.8905">12582 9272 106 0,'0'0'41'0,"-15"3"0"16,26 11 0-16,9-11-37 15,18 1-2-15,15-8 0 16,12-1-2-16,13 0-2 16,2-3-1-16,6 5-3 15,-6-11-12-15,7 19-23 0,-22-5 1 16,-4 10 0-16,-21-8-1 15</inkml:trace>
  <inkml:trace contextRef="#ctx0" brushRef="#br4" timeOffset="313155.9115">13234 9404 101 0,'-13'24'40'16,"-1"-10"0"-16,17 6 0 16,-3-20-36-16,18 17-2 15,7-15 1-15,9-1-1 16,3-4-1-16,10-4 0 15,-1-7 0-15,2-3 0 16,-5-3-1-16,-7-3 1 0,-10-1-1 16,-8 0 0-16,-14 1 1 15,-11 4-1-15,-12 7-1 16,-13 5 1-16,-5 8 0 15,-8 7 1-15,-1 9-1 16,1 10 0-16,3 4 1 16,7 5-1-16,10 2 1 15,11 1-1-15,16-2 1 16,12-7-1-16,15-4-2 15,14-9-1-15,17-2-4 16,4-17-4-16,24 9-17 16,-9-23-12-16,5 2 0 15,-10-12-2-15,3-1 4 16</inkml:trace>
  <inkml:trace contextRef="#ctx0" brushRef="#br4" timeOffset="313711.9433">14028 9319 80 0,'-19'-14'39'0,"4"17"0"15,-14 3 1-15,11 19-23 16,-15 3-11-16,9 15 0 15,-1 4-2-15,0 7 0 16,4 0-1-16,5 3 0 16,6-5-1-16,5-5 1 15,4-8-2-15,5-9 1 16,2-11-2-16,6-12 1 15,1-13-1-15,2-11 0 16,1-10-1-16,0-11 1 0,-1-7-1 16,2-7 0-16,-2-6 0 15,2-3 0-15,-3 1 0 16,2 2 0-16,0 6 1 15,3 4-1-15,1 8 1 16,3 7 0-16,5 11 0 16,0 9 0-16,3 10 0 15,0 7 0-15,1 5 0 16,-2 9 0-16,-2 2 0 15,-6 6-1-15,-7 0 1 16,-10 4-1-16,-10 5 1 16,-11-3 0-16,-9 3-1 15,-8-2 1-15,-10 2 1 16,0 1 0-16,-5-2 0 15,1-3 0-15,7-2 0 0,5-2 0 16,5-2 0-16,7-1 0 16,5 0-1-16,6 5 0 15,1 6 0-15,1 9 0 16,-4 12 0-16,-6 11 0 15,-7 11-2-15,-6 5 1 16,2 3-4-16,-4-14-5 16,20 6-10-16,-13-36-12 15,27-7-10-15,1-35 1 16,30-15-1-16</inkml:trace>
  <inkml:trace contextRef="#ctx0" brushRef="#br4" timeOffset="314680.9988">15102 9240 68 0,'2'-11'38'16,"-2"11"-2"-16,0 0 1 0,0 0-17 15,-11 26-16-15,2 10 0 16,4 10-1-16,-5 7 1 16,3 6 0-16,-3 0-1 15,4 0 1-15,-2-8-1 16,5-6-1-16,0-10 0 15,3-10 1-15,0-12-3 16,0-13 1-16,12-14 0 16,-6-11 0-16,1-13-1 15,2-10 0-15,1-10 1 16,3-12-2-16,3-6 1 15,3 0 0-15,3 4 0 16,3 5-1-16,2 8 1 16,2 12 0-16,3 12 0 0,-3 15 0 15,-1 16 0-15,0 12 0 16,-4 12 0-16,-1 6 0 15,-4 11-1-15,-4 7 1 16,-5 5 0-16,-1 6 0 16,-9 3-1-16,-5-1 0 15,-3-3 1-15,-8-2 0 16,-4-8 0-16,-6-10 0 15,-3-6 0-15,-4-10-1 16,-3-8 1-16,0-7 1 16,-1-3-2-16,3-2 1 15,2-2 0-15,3 4 0 16,1 5 1-16,3 12 0 15,0 12 0-15,3 16 0 0,-3 14 0 16,-3 14 0-16,-2 11-2 16,1 6 1-16,1-3-3 15,2-9-2-15,14-7-10 16,-3-36-12-16,22-13-12 15,9-34-1-15,22-23 0 16,11-30-1-16</inkml:trace>
  <inkml:trace contextRef="#ctx0" brushRef="#br4" timeOffset="314919.0124">15924 8485 113 0,'-2'23'41'16,"-18"30"1"-16,1 27-4 15,-14 14-35-15,8 8-3 16,5 9 1-16,3 6-1 16,3 3-1-16,2-5-2 15,10-4-2-15,-2-14-2 16,21-2-16-16,-9-28-16 15,15-14 0-15,-3-26 0 16,15-14 0-16</inkml:trace>
  <inkml:trace contextRef="#ctx0" brushRef="#br4" timeOffset="315696.0566">16302 9229 107 0,'12'-28'39'0,"-18"1"2"15,6 27-3-15,-40-10-31 16,9 23-2-16,-11 8-1 15,1 11 0-15,-8 8-2 16,3 9 0-16,3 0-1 16,10 4 0-16,8-2 0 15,12-7 0-15,13-6 1 16,12-10-2-16,11-10 0 15,7-10 0-15,9-10 0 16,7-11 0-16,-2-10 0 16,0-8 0-16,-3-7 0 15,-5-5 0-15,-3-3 0 0,-9 1 0 16,-1 4 0-1,-10 7 0-15,-4 6 0 0,-4 12 0 16,-5 16 0-16,0 0 0 16,-9 36 0-16,-1-1 0 15,-2 11 0-15,0 2-2 16,2 7 0-16,1-5 0 15,8-1-1-15,6-11-2 16,12-10-1-16,5-16-2 16,16-2-6-16,-4-27-6 15,22 3-11-15,-12-19-5 16,11 4 16-16,-12-17 12 15,1 4 5-15,-9 3 6 16,-11-6 8-16,2 20 6 16,-24-8 13-16,8 20 8 15,-18-5-17-15,8 18-9 0,-14 18-4 16,5 3-2-16,-8 6-2 15,5 6-2-15,-5 6-1 16,2 0 1-16,3-2-1 16,4-4 0-16,3-8 0 15,8-6 1-15,7-10-2 16,6-11 0-16,9-14 0 15,7-9 0-15,5-9 0 16,3-5 0-16,3-9 0 16,-1-1 0-16,1 1 0 15,-5 2 0-15,-3 8 0 16,-7 7 0-16,-5 12 0 15,-7 13 0-15,-16 6 0 0,11 31 0 16,-15 6 0-16,-4 7 0 16,0 9 0-16,-1-1-6 15,11 8-8-15,-3-22-6 16,24 10-11-16,-1-25-8 15,26 1-2-15,8-13 1 16,20-6 1-16</inkml:trace>
  <inkml:trace contextRef="#ctx0" brushRef="#br4" timeOffset="316229.0873">18300 9191 78 0,'8'-12'38'0,"-14"-4"0"16,6 16 1-16,-26-14-15 15,5 21-18-15,-14 0-1 16,2 13-1-16,-4 3-1 15,3 7 0-15,2 5-1 16,5 7 1-16,7-1-1 16,10-1-1-16,11-5 0 0,11-5-1 15,12-9 1-15,9-7 0 16,9-10-1-16,6-8 1 15,3-12-1-15,-3-6 2 16,0-8-2-16,-9-6 3 16,-9-5-3-16,-10-1 0 15,-12 4 0-15,-10 2 0 16,-9 10-2-16,-5 2 1 15,-4 10 0-15,0 9-1 16,1 12 0-16,5 6-1 16,8 4-2-16,8-4-2 15,22 10-8-15,0-23-9 16,27 9-10-16,1-21-4 15,22 0-1-15,3-19 1 0</inkml:trace>
  <inkml:trace contextRef="#ctx0" brushRef="#br4" timeOffset="316454.1002">19052 8564 113 0,'-31'5'39'0,"-11"12"0"15,6 31-8-15,-14 7-24 16,5 21-3-16,0 7 1 15,9 12-3-15,4 4 0 16,8 0-1-16,11-6-2 16,6-12-4-16,15-4-5 15,-7-29-12-15,20-2-17 0,-11-29 0 16,7-8 0-16,-8-21-1 15</inkml:trace>
  <inkml:trace contextRef="#ctx0" brushRef="#br4" timeOffset="316612.1092">18629 9147 102 0,'-8'-26'41'15,"-1"-1"0"-15,23 15-1 16,4-9-21-16,20 11-16 16,15 1-6-16,9-5-2 15,28 11-16-15,3-11-18 16,23 3-3-16,7-5 1 15,16 6-2-15</inkml:trace>
  <inkml:trace contextRef="#ctx0" brushRef="#br4" timeOffset="317707.1716">20256 9020 107 0,'0'0'37'15,"-20"-19"1"-15,7 16-9 16,-17-3-25-16,-5 10 1 16,-8 3-1-16,-1 11 0 0,-5 7 0 15,2 12 0-15,2 7-1 16,6 5-1-16,7 1 0 15,13 0-1-15,14-6 0 16,10-10-1-16,14-9 1 16,12-12-1-16,9-17 0 15,6-11 1-15,7-14-1 16,0-8 0-16,-2-4 1 15,-4-4-1-15,-9 0 1 16,-5 2-1-16,-9 6 0 16,-5 7 0-16,-9 12 0 15,-5 5 0-15,-5 13 0 16,0 0 0-16,-12 26 0 15,1 3 0-15,4 9 0 0,1 2-2 16,8 3-1 0,10-6-3-16,19-1-7 0,3-29-13 15,28-5-14-15,1-24 0 16,17-10-1-16,1-20 1 15</inkml:trace>
  <inkml:trace contextRef="#ctx0" brushRef="#br4" timeOffset="317911.1835">21190 8402 92 0,'-31'13'38'0,"-4"31"2"16,-17 20 1-16,2 19-30 15,-12 14-5-15,2 8-3 16,3 3 0-16,11-4-2 15,8-7-1-15,12-11-3 0,14-10-5 16,1-25-9-16,19-5-20 16,-6-20-3-16,11-11 2 15,-13-15-1-15</inkml:trace>
  <inkml:trace contextRef="#ctx0" brushRef="#br4" timeOffset="318077.193">20652 9091 98 0,'-10'-20'38'0,"2"1"1"16,8 19 0-16,24-22-29 15,8 18-6-15,12-3-3 16,16-5-4-16,16 2-4 16,-1-18-18-16,19 7-13 0,-3-11 0 15,8-1-3-15,-10-8 2 16</inkml:trace>
  <inkml:trace contextRef="#ctx0" brushRef="#br4" timeOffset="318309.2063">21868 8308 76 0,'-31'14'42'0,"-4"25"-2"16,-15 5 1-16,6 23-15 16,-4-1-19-16,-2 11-2 15,1 4 0-15,9 1-2 16,2-3 0-16,13-5-3 15,3-6 1-15,12-6-3 0,4-5-4 16,5-20-5-16,17 7-16 16,-12-29-13-16,9-5-1 15,-13-10 0-15,12-12 2 16</inkml:trace>
  <inkml:trace contextRef="#ctx0" brushRef="#br4" timeOffset="318490.2166">21243 8916 95 0,'-12'-6'40'0,"12"6"2"15,0 0-2-15,21-5-18 16,15 3-19-16,12 0-3 16,14-4-1-16,11 4-3 15,4-4-2-15,10 10-8 16,-13-11-19-16,14 10-8 0,-15-3 0 15,6 6 1-15</inkml:trace>
  <inkml:trace contextRef="#ctx0" brushRef="#br4" timeOffset="318896.2399">22327 8848 101 0,'0'0'39'16,"-26"-17"2"-16,2 18 0 16,-15-7-33-16,-4 18-2 15,-13 4-1-15,-3 10-1 16,-7 8 0-16,5 5-2 15,5 3 2-15,12-3-4 16,9-2 0-16,17-5 0 0,18-7 0 16,22-13 0-16,18-10 0 15,16-10 0-15,10-8 0 16,2-7 0-16,4-5 0 15,-2-6 0-15,-9 0 0 16,-11 1 0-16,-12 5 0 16,-14 4 0-16,-11 9 0 15,-13 15 0-15,-10-6 0 16,-12 19 0-16,-7 6 0 15,-4 9 0-15,0 7 0 16,4 0 0-16,4 2 0 16,13-2 0-16,10-1-4 15,9-9-2-15,22 6-7 16,-4-23-8-16,21 13-10 0,-14-19-6 15,17 5-3-15,-11-15-2 16,12 1 2-16</inkml:trace>
  <inkml:trace contextRef="#ctx0" brushRef="#br4" timeOffset="319301.263">23000 8929 79 0,'-16'-19'40'16,"1"10"-2"-16,-13-8-11 16,5 20 4-16,-16-2-23 15,0 16-2-15,-10 2-1 16,1 11 0-16,-1 2-2 15,5 5 1-15,7 0-2 16,9 1 0-16,17-4-1 16,15-7 0-16,21-5-2 15,21-10 0-15,15-7-2 16,13-11-1-16,16 0-3 15,2-23-10-15,22 14-13 0,-19-21-10 16,8 2-1-16,-17-13-1 16,-1 2 3-16</inkml:trace>
  <inkml:trace contextRef="#ctx0" brushRef="#br4" timeOffset="319512.2751">23682 8446 76 0,'-15'-28'41'0,"1"25"-1"15,-12 11 1-15,7 26-13 16,-6 5-24-16,-7 17 0 15,-5 7 0-15,-1 12-1 16,1 8 0-16,3 4-2 16,2 0 0-16,8-1-3 15,10-2-2-15,3-22-10 16,26 5-13-16,1-26-15 0,19-7 0 15,6-24-1-15,18-11 2 16</inkml:trace>
  <inkml:trace contextRef="#ctx0" brushRef="#br4" timeOffset="319804.2918">23885 8861 86 0,'-67'15'42'15,"-2"11"1"-15,-6-6-1 16,15 6-16-16,3-7-22 15,11 3 0-15,13-7-2 0,17-1 1 16,14-3 0-16,16-3-3 16,13-1 0-16,14-2 0 15,3-1 0-15,7 1 0 16,1 3 0-16,-1 0 0 15,-6 4 0-15,2 4 0 16,-3 6-2-16,-11-5-9 16,14 15-8-16,-22-18-9 15,26 16-10-15,-12-10-6 16,17 4-1-16,-4-9 1 15</inkml:trace>
  <inkml:trace contextRef="#ctx0" brushRef="#br4" timeOffset="319955.3004">24568 9354 98 0,'-16'-18'43'0,"6"3"1"0,-11-16-4 16,20-6-20-16,-7 11-29 16,-8-12-11-16,21 18-19 15,-19-8-5-15,4 12 1 16,-13-6-2-16</inkml:trace>
  <inkml:trace contextRef="#ctx0" brushRef="#br5" timeOffset="355807.3507">1434 10910 37 0,'0'0'19'0,"0"0"3"15,14 0 1-15,-14 0-8 16,0 0-1-16,0 0-1 16,0 0-2-16,-6-14-3 15,6 14-2-15,0 0 0 16,0 0-3-16,0 0 0 0,0 0-1 15,0 0 0-15,0 0 0 16,0 0-1-16,0 0 0 16,6 16 1-16,-3 10-1 15,-1 8 0-15,0 11-1 16,-4 12 1-16,1 10-1 15,-4 4 1-15,-1 6-3 16,-2-1 1-16,-3-6-1 16,7-6-3-16,-6-20-8 15,13-1-22-15,-2-19 1 16,10-7-2-16,0-17 0 15</inkml:trace>
  <inkml:trace contextRef="#ctx0" brushRef="#br5" timeOffset="356108.3679">1226 11014 92 0,'-19'1'36'0,"-1"-3"-1"16,20 2 1-16,-15 1-31 15,15-1-1-15,27-11-1 16,9 1-1-16,9-6 0 0,11 0-1 15,9-3 0-15,14-2-2 16,2 6-1-16,-1-2-4 16,1 15-27-16,-16-2-3 15,-8 17 0-15,-19 1-3 16</inkml:trace>
  <inkml:trace contextRef="#ctx0" brushRef="#br5" timeOffset="356340.3815">1312 11612 64 0,'-24'12'38'15,"17"-2"-1"-15,7-10 0 16,25-18-19-16,11-9-15 15,18-3-1-15,14-4-1 16,10-4-3-16,5 11-11 16,-2-8-24-16,0 12 2 15,-10 4-3-15,-5 12 0 16</inkml:trace>
  <inkml:trace contextRef="#ctx0" brushRef="#br5" timeOffset="358368.4975">1274 12278 47 0,'2'-29'33'0,"4"3"1"15,-4 0-1-15,4 10-17 16,-6-3-12-16,0 19 1 16,0 0-2-16,5 21 0 0,-10 9 1 15,2 14-1-15,-2 8-1 16,3 11 0-16,-1 4-1 15,3 3-1-15,5 0-1 16,-2-9-4-16,14 6-11 16,-7-21-19-16,8-4-1 15,-5-19-2-15,7-8 2 16</inkml:trace>
  <inkml:trace contextRef="#ctx0" brushRef="#br5" timeOffset="358722.5176">1294 12241 79 0,'-4'-14'37'0,"18"10"-1"15,2-8 1-15,17 5-35 16,13-5 0-16,12 0 0 15,10-1-1-15,8 4 0 16,1 3 0-16,-5 8 0 16,-6 9 0-16,-10 10-1 15,-15 15 1-15,-16 13 0 16,-21 13-1-16,-16 9 0 15,-20 11 0-15,-11 6 1 16,-12-2-1-16,-5-7 1 16,-3-10-1-16,2-14 0 15,7-18-1-15,10-19-1 0,17-18-2 16,7-26-6-16,26-4-27 15,3-16-1-15,18 0-1 16,-3-9 1-16</inkml:trace>
  <inkml:trace contextRef="#ctx0" brushRef="#br5" timeOffset="359353.5539">1725 13293 67 0,'-44'3'38'0,"-14"-1"0"16,0 20-1-16,-8-1-28 15,7 11-2-15,1 4-1 16,9 10-2-16,7 5 0 16,17 5-1-16,13-3-1 0,18-3-2 15,21-6 0-15,17-12-1 16,19-9-3-16,12-24-6 15,22-1-29-15,-3-26-1 16,10-3-1-16,-8-20 0 16</inkml:trace>
  <inkml:trace contextRef="#ctx0" brushRef="#br5" timeOffset="359782.5784">2166 11679 85 0,'-6'19'41'16,"-7"-15"-2"-16,13-4 0 16,-14 12-37-16,11-30-35 15,16 1-5-15,-1-12-2 16,15 0-1-16</inkml:trace>
  <inkml:trace contextRef="#ctx0" brushRef="#br5" timeOffset="360221.6035">2571 11121 80 0,'0'0'36'0,"-9"-4"1"15,9 4 0-15,-12 21-34 16,6-1 0-16,0 6-1 15,6 10 0-15,0 8 0 16,4 10 0-16,2 6-1 16,3 4 1-16,5-3-2 15,0-4 1-15,2-6-1 16,3-9 1-16,3-16 0 0,-1-11 0 15,1-21 0-15,1-14 1 16,-1-20-1-16,2-8 0 16,0-10 1-16,-1-7-2 15,-2-4 1-15,-2-1-3 16,2 4 0-16,-2 2 0 15,6 17-8-15,-12-4-25 16,12 19-2-16,-5 0 0 16,6 17-1-16</inkml:trace>
  <inkml:trace contextRef="#ctx0" brushRef="#br5" timeOffset="360810.6372">2367 12290 68 0,'-2'-11'36'0,"2"11"-1"16,0 0 0-16,0 25-33 16,-1 2 0-16,6 13 1 15,-3 6-1-15,3 12 1 16,2 1 0-16,2 5-1 15,2-4 1-15,6-5-1 16,0-6 1-16,3-11-2 16,-1-12 1-16,6-11 1 15,-1-13-1-15,4-15-1 16,0-15 1-16,1-13 0 0,1-13-1 15,2-8 0-15,-1-8 0 16,3-4-1-16,-5 2-1 16,-2 1-2-16,-3 14-1 15,-8 2-6-15,5 28-27 16,-15 7-1-16,-6 20-2 15,0 19 1-15</inkml:trace>
  <inkml:trace contextRef="#ctx0" brushRef="#br5" timeOffset="361623.6837">2212 13373 44 0,'0'0'34'0,"0"-11"2"16,0 11-1-16,0 0-23 15,0 0-6-15,8 19 1 16,-2-2-3-16,5 11 1 15,-1 3-2-15,2 10 0 16,1 0 0-16,1 8-1 16,0-1 0-16,0-2 0 15,-1-6-1-15,0-6 0 16,1-9 0-16,1-9 0 15,-1-13 0-15,5-14 0 16,1-13 0-16,3-12-1 0,1-13 1 16,4-10 0-16,-2-10-1 15,-1-7 1-15,1 1-2 16,-6-1-2-16,3 9-2 15,-12 0-7-15,10 23-25 16,-12 5-1-16,4 20 1 16,-13 19-2-16</inkml:trace>
  <inkml:trace contextRef="#ctx0" brushRef="#br5" timeOffset="362058.7086">2966 13436 71 0,'-14'21'36'16,"-11"-3"-7"-16,9 13 1 15,-11-7-21-15,12 7-2 16,-5-9-1-16,13 2-2 0,0-10 0 16,9-2-1-1,-2-12-2-15,19 2 1 0,0-7-2 16,-2-1 1-16,3 3-1 15,-2 3 1-15,-6 5-1 16,-3 6-1-16,-6 8 0 16,-8 2 0-16,-5 9-2 15,-8-6-3-15,3 12-23 16,-9-17-7-16,2 3-1 15,-7-14-2-15</inkml:trace>
  <inkml:trace contextRef="#ctx0" brushRef="#br5" timeOffset="362329.7241">2052 13826 76 0,'-11'-3'40'0,"11"3"-1"15,-11-6-1-15,13-7-34 16,-2 13-40-16,2-22-2 16,4 9-2-16,-6-10 1 15</inkml:trace>
  <inkml:trace contextRef="#ctx0" brushRef="#br5" timeOffset="362592.7392">2151 12860 90 0,'-13'9'39'0,"3"-12"-2"0,10 3-2 16,0 0-45-16,1-14-28 15,12 6 1-15,-5-10-2 16,7 6 1-16</inkml:trace>
  <inkml:trace contextRef="#ctx0" brushRef="#br5" timeOffset="362826.7525">2205 11919 82 0,'-9'23'32'0,"0"-1"-26"15,-1-2-6-15,6-4-38 16,4-16 0-16</inkml:trace>
  <inkml:trace contextRef="#ctx0" brushRef="#br5" timeOffset="363380.7842">3178 11694 91 0,'0'0'39'0,"-22"6"-5"15,22-6-15-15,0 0-57 16,0 0-1-16,19 3 0 0,-6 4 1 15</inkml:trace>
  <inkml:trace contextRef="#ctx0" brushRef="#br5" timeOffset="363778.8066">2965 12894 102 0,'0'0'41'0,"-18"10"1"16,18-10-8-16,-11 7-38 15,11-7-4-15,13-7-31 16,-13 7 0-16,17-6-1 0,-17 6-1 15</inkml:trace>
  <inkml:trace contextRef="#ctx0" brushRef="#br3" timeOffset="430968.65">1221 14264 40 0,'0'0'36'0,"9"6"0"16,-9-6 0-16,9 34-14 16,-13-12-19-16,5 9 0 15,-2 9-1-15,1 6 0 16,0 7-1-16,1 6 1 15,0 3-1-15,-1 2-2 16,-4 0 1-16,-1-1 0 16,-4-8 0-16,-1-2 0 15,-2-13 0-15,0-11 0 0,0-17 1 16,12-12 0-16,-14-34 0 15,14-10 2-15,4-17-2 16,3-17 2-16,2-12-2 16,4-7 1-16,2 1 0 15,1 4 0-15,5 6-1 16,-2 10 1-16,5 12-2 15,0 13 1-15,4 13-1 16,2 12 0-16,1 7 0 16,4 10 1-16,0 7-2 15,-2 8 1-15,-4 6 0 16,0 7-1-16,-7 6 1 15,-8 9-1-15,-10 4 1 16,-9 3-1-16,-8 4 0 0,-8-3 0 16,-8-2 1-16,-1-3 0 15,-4-5 1-15,2-7-1 16,3-7 0-16,5-3 0 15,4-7 1-15,9 0-1 16,5 2 0-16,6 2 1 16,7 5-1-16,2 7 1 15,5 3-1-15,5 7 1 16,-1 3-2-16,2 5 2 15,2-3-3-15,2 0-1 16,3 0-1-16,-3-10-5 16,17 4-29-16,-8-17-1 15,11 5 0-15,-8-19-2 16</inkml:trace>
  <inkml:trace contextRef="#ctx0" brushRef="#br3" timeOffset="431336.6711">1862 14651 75 0,'-18'1'38'16,"13"12"-1"-16,5-13-2 16,4 11-32-16,15-9-1 15,14-3-1-15,10-6 0 16,8-2-1-16,7-6 1 15,-1-4-1-15,0-5 0 16,-3-2 0-16,-14-2 0 0,-11-1 1 16,-13-1-1-16,-13 3 0 15,-13-3 1-15,-12 7 0 16,-8 4-1-16,-8 11 1 15,-7 15 0-15,-3 17 1 16,-2 13-1-16,3 13 1 16,2 12-2-16,9 4 1 15,9 3-1-15,15-6-2 16,16-11-1-16,16-18-3 15,25-7-14-15,7-29-20 16,27-7 2-16,2-23-2 16,14-6 2-16</inkml:trace>
  <inkml:trace contextRef="#ctx0" brushRef="#br3" timeOffset="431644.6886">2716 14442 72 0,'-43'15'40'15,"-1"15"0"-15,-10-7 0 16,12 2-36-16,-1-2 0 15,6 2-1-15,12-5-2 16,12-5 1-16,13-15-1 16,22 14 0-16,9-15-1 15,10 0 0-15,3 1 0 16,2 2 0-16,-2 3 1 15,-7 6-1-15,-9 8-1 16,-13 9 1-16,-11 4-1 16,-14 5 0-16,-6 1 0 15,-6-2-1-15,-5-4 0 0,2-8-3 16,4-7 1-16,5-17-7 15,16 0-28-15,7-24 1 16,15 1-1-16,0-12 1 16</inkml:trace>
  <inkml:trace contextRef="#ctx0" brushRef="#br3" timeOffset="432004.7093">2999 14524 80 0,'0'0'40'0,"-9"23"-1"16,-8-7-1-16,5 16-35 15,-5 8-2-15,3 6 0 16,-1 2-1-16,6 3 0 0,1-2-1 16,10-7 1-16,4-12-1 15,13-15 0-15,8-18 2 16,13-16 1-16,7-17 0 15,9-10 0-15,1-11 0 16,-1-6 0-16,-3-2 0 16,-9 9 0-16,-8 9 0 15,-12 16-1-15,-15 18-1 16,-9 13 0-16,-10 34 1 15,-8 7-1-15,-1 11-2 16,1 1 0-16,7 2 0 16,6-6-2-16,12-15-2 15,10-22-5-15,30-14-28 0,-4-30-1 16,23-9 1-16,-3-27 0 15</inkml:trace>
  <inkml:trace contextRef="#ctx0" brushRef="#br3" timeOffset="432229.7222">4191 13764 89 0,'-12'52'42'16,"-14"6"-1"-16,6 14-1 15,-11 4-37-15,6 8-2 16,0 4 0-16,4 1-1 15,1-3-1-15,4-6-1 16,8-9 0-16,4-12-2 0,11-10-2 16,5-31-6-16,22-6-28 15,-2-32 1-15,19-8-2 16,-2-26 1-16</inkml:trace>
  <inkml:trace contextRef="#ctx0" brushRef="#br3" timeOffset="432447.7346">4748 13576 90 0,'-15'54'42'0,"-22"13"0"16,-3 26 0-16,1 10-40 15,-14 16 0-15,-3 8-2 16,3 1 0-16,4-11-3 15,10-7 0-15,8-10-2 0,4-23-6 16,14-10-3-16,-2-35-28 16,20-16 3-16,-4-28-1 15,11-12 2-15</inkml:trace>
  <inkml:trace contextRef="#ctx0" brushRef="#br3" timeOffset="432613.7441">4238 14216 93 0,'-18'-22'43'0,"18"22"0"16,-12-2-2-16,12 2-38 15,20 8-1-15,8-10-3 16,15-2-2-16,14-9-3 16,30 9-19-16,3-23-16 15,27 7-1-15,0-13 0 0,17 6 0 16</inkml:trace>
  <inkml:trace contextRef="#ctx0" brushRef="#br3" timeOffset="433142.7744">5334 14110 78 0,'0'0'41'16,"-15"-17"-1"-16,2 24-7 16,-9-10-29-16,0 9 0 15,-8 6-1-15,-1 5-1 16,-4 4 1-16,2 6-1 15,2 1 0-15,7 3-1 16,7-3 0-16,10-3 0 16,8-5 0-16,11-2-1 15,6-7 1-15,9-5 0 16,1 0-1-16,0-1 1 15,-3-1 0-15,-2 3 1 0,-10 6-1 16,-12 4-1-16,-6 8 1 16,-9 2 0-16,-8 6-1 15,-3-1 0-15,-1 2-1 16,1-5-1-16,6-2-3 15,5-15-2-15,23 1-18 16,-6-23-17-16,17 1 0 16,2-19-1-16,12-1 0 15</inkml:trace>
  <inkml:trace contextRef="#ctx0" brushRef="#br3" timeOffset="433860.8155">5626 14358 85 0,'27'11'44'16,"-2"-13"1"-16,13 7-1 16,-1-10-41-16,9 2 1 15,0-5-2-15,4-3-1 16,-3 3-1-16,2 0 0 15,-3-1-2-15,-2 1 0 16,-3 3-3-16,-10-4-2 0,4 16-20 16,-21-14-15-16,3 8 0 15,-17-1-2-15,0 0 2 16</inkml:trace>
  <inkml:trace contextRef="#ctx0" brushRef="#br4" timeOffset="487216.8672">6707 14058 51 0,'10'-10'36'0,"-7"-4"1"16,-3 14-8-1,0 0-23-15,0 0 0 0,0 0-1 16,12 27-1-16,-9 3-1 15,2 13 0-15,0 7-2 16,0 12 0-16,-2 7 0 16,-1 5 0-16,-5 0-1 15,2-5 0-15,1-4-5 16,-1-18-3-16,13-3-27 15,-6-27-2-15,9-11-1 16,-3-24 0-16</inkml:trace>
  <inkml:trace contextRef="#ctx0" brushRef="#br4" timeOffset="487757.8982">6444 14005 71 0,'-22'5'42'16,"6"-10"-4"-16,16 5 3 15,18-13-37-15,11-1-1 16,12-9 0-16,10 0-2 16,4 1 1-16,9 3-1 15,0 3-1-15,1 6 0 16,-6 7 0-16,-6 5 0 15,-9 6 0-15,-4 5 0 16,-9 3 0-16,-7 3 0 16,-6 1-1-16,-8 7 2 15,-1 2-1-15,-4 4 0 0,-3 5 0 16,-1 4-1-16,-3 6 1 15,1 4 0-15,-4 3 1 16,4 1-2-16,-3-5 2 16,3-4-1-16,1-9 1 15,4-9 0-15,1-13 0 16,6-15 0-16,2-14 0 15,3-10 0-15,2-13 1 16,6-4-1-16,-5-3 0 16,4 1 0-16,-4 5 0 15,-4 8 0-15,-1 11-1 16,-1 11 1-16,-3 12-1 15,-4 10 0-15,0 13 0 16,1 4 1-16,1 8-2 0,2 3 0 16,2 4-1-16,0-4-1 15,7 2-3-15,-4-14-8 16,13 6-26-16,-5-12-2 15,9-2 1-15,-7-16-1 16</inkml:trace>
  <inkml:trace contextRef="#ctx0" brushRef="#br4" timeOffset="488124.9192">7643 14337 57 0,'0'0'40'15,"0"0"-1"-15,4 12 2 16,-4 0-27-16,17 0-9 15,4-4-2-15,10-1 0 0,5-4 0 16,11-6-1-16,4-4-1 16,-1-2 1-16,0-7-1 15,-7-3-1-15,-9-1 1 16,-8 0 0-16,-12 0-1 15,-14-1 0-15,-13 4 1 16,-8 2-1-16,-11 7-1 16,-5 7 2-16,-5 9-1 15,-2 10 1-15,0 8-1 16,6 12 1-16,6 2 0 15,10 6 0-15,14-2 0 16,11-5 0-16,16-5-3 16,11-15-2-16,24-3-4 15,4-22-32-15,37-5-1 0,8-15-3 16,21-3 2-16</inkml:trace>
  <inkml:trace contextRef="#ctx0" brushRef="#br4" timeOffset="488906.9639">9064 14346 68 0,'3'-12'39'15,"-3"12"0"-15,2-15-11 16,-2 15-20-16,0 0-4 15,-5 18 1-15,-4-1-2 16,1 13 0-16,-4 5-1 16,3 8 0-16,-3 0 0 15,3 4 0-15,1-7-1 0,2-2 1 16,0-10-1-16,8-10 1 15,-2-18-1-15,11-5 0 16,1-16 1-16,3-8-2 16,-2-9 2-16,4-4-2 15,-2-4 1-15,-1 1 0 16,-1 2-1-16,-3 7 0 15,-4 8 1-15,0 7-1 16,-2 11 0-16,-4 10 0 16,0 0 1-16,12 10-1 15,-5 7 0-15,0 4 1 16,3 2-1-16,4 4 0 15,2-3 1-15,5-3-1 16,5-6 1-16,5-10 0 0,3-7 0 16,7-12 0-16,3-12 0 15,-1-9 0-15,0-5 0 16,-4-2 0-16,-4 1 0 15,-6 4-1-15,-7 6 0 16,-7 8 1-16,-6 12-1 16,-9 11 0-16,5 18 0 15,-7 9 0-15,-3 14 0 16,3 4 0-16,-3 8 0 15,4 1 0-15,2 2-2 16,4-8 0-16,9-7-2 16,4-15-1-16,12-2-6 15,-4-31-19-15,18 5-12 16,-8-17 0-16,9-2-1 15</inkml:trace>
  <inkml:trace contextRef="#ctx0" brushRef="#br4" timeOffset="489304.9867">9940 14354 78 0,'2'23'43'0,"16"9"-1"16,-2-17 0-16,15-4-37 15,0-6-1-15,10-3-1 16,2-7 0-16,-1-7-1 15,-2-3-1-15,-3-4 0 16,-4-5 0-16,-6-2 0 16,-10-2-1-16,-8-1 1 15,-9-1-1-15,-8 2 0 0,-10 1 0 16,-5 2 0-16,-7 8 0 15,-7 10 0-15,-4 12 0 16,-3 12 0-16,-4 15 0 16,3 12 1-16,2 12-1 15,7 5 0-15,7 4 1 16,13-1-1-16,12-6 0 15,18-12-1-15,20-14-2 16,12-17 0-16,20-9-2 16,6-18-2-16,17-2-3 15,-12-25-16-15,16 8-15 16,-12-9 0-16,-3 5 0 15,-19-4 2-15</inkml:trace>
  <inkml:trace contextRef="#ctx0" brushRef="#br4" timeOffset="489666.0073">10732 14268 78 0,'-10'-4'42'16,"-11"-5"-1"-16,4 14 1 15,-7-6-36-15,0 9-1 16,-4 2 0-16,-2 5-2 16,-2 6 0-16,1 9 0 15,-3 4-1-15,3 8 0 16,3 4-1-16,2-3 1 15,11-3-2-15,8-4 0 16,12-12 0-16,11-14 1 16,13-14-1-16,9-15-1 15,9-13 1-15,0-6 0 0,2-8 0 16,-4-3 0-1,-7 5 1-15,-8 3-1 0,-10 11 0 16,-8 11 0-16,-12 19 0 16,0 0 0-16,-11 17 0 15,1 14-1-15,-2 12 0 16,2 3-1-16,3 8-2 15,1-6-1-15,14 4-3 16,3-23-11-16,27 8-18 16,0-23-6-16,20-6 0 15,5-18 1-15</inkml:trace>
  <inkml:trace contextRef="#ctx0" brushRef="#br4" timeOffset="490161.0356">11122 14372 81 0,'-16'5'41'16,"-11"-1"-1"-16,5 13-5 15,-15-11-30-15,3 5 0 16,-4-2-2-16,4 1 0 15,1-2-1-15,8 0 0 0,7-1 0 16,5 2-1-16,13-9 0 16,-6 16 0-16,6-16-1 15,18 18 1-15,-2-9 0 16,6 0-1-16,3-1 1 15,2-1 0-15,1 1-1 16,0 0 1-16,-2 1-1 16,-3 2 0-16,-3 2 1 15,-6 2-1-15,-5 5-1 16,-4-1 1-16,-5 4-1 15,-5 1-1-15,-3 1 0 16,-2-3-1-16,-2-1 0 16,-3-7-3-16,7-1 0 15,-4-19-9-15,12 6-25 0,14-26-1 16,2 0 0-16,4-14 1 15</inkml:trace>
  <inkml:trace contextRef="#ctx0" brushRef="#br4" timeOffset="490574.0593">11477 14198 69 0,'0'0'41'0,"-4"27"-1"16,-15-1 2-16,6 20-33 15,-12 1-4-15,0 10 0 16,-2-2 0-16,7 4-1 15,3-6-1-15,7-6-1 16,9-9 0-16,13-11-1 0,10-15 0 16,10-13 0-16,9-15-1 15,4-9 0-15,5-13 0 16,-2-9 1-16,-4-4 0 15,-2-3-1-15,-7 0 0 16,-9 5 0-16,-10 6 0 16,-1 8 0-16,-10 10 1 15,0 10-1-15,-5 15 0 16,0 0 0-16,-3 27 0 15,1 1 0-15,1 10 0 16,-2 4-1-16,6 5 0 16,-2-4-1-16,6 1-1 15,-1-14-2-15,10-1-2 16,-5-19-2-16,13 7-11 15,-24-17-21-15,33-16 0 0,-17-7-1 16,6 0 3-16</inkml:trace>
  <inkml:trace contextRef="#ctx0" brushRef="#br4" timeOffset="490905.0782">11996 14305 53 0,'5'-14'40'0,"8"15"0"16,-13-1 1-16,6 34-18 16,-10-8-16-16,2 13-1 15,-5 4-3-15,1 4 1 16,-2-2-2-16,2-2 0 15,1-9-1-15,2-5 0 16,4-10 0-16,-1-19 0 0,15 3-1 16,-3-17 1-16,3-10-1 15,-1-6 0-15,-2-4 0 16,1-7 0-16,-3 0 0 15,-4-2 0-15,-1 3 1 16,-3 0-1-16,-4 6 0 16,6 2 0-16,2 3-1 15,8 3 1-15,5 1-2 16,5 2-1-16,12 3-1 16,3-5-5-16,19 16-15 15,-9-15-17-15,9 10-2 16,-10-8 1-16,7 11 0 15</inkml:trace>
  <inkml:trace contextRef="#ctx0" brushRef="#br4" timeOffset="491370.1048">12389 14414 61 0,'-7'15'41'0,"9"8"-1"15,-2-23-16-15,9 32 9 16,2-28-29-16,10-5-1 15,9-8-1-15,6-7 0 0,4-5-2 16,7-6 1-16,-2-5 0 16,-1-3-1-16,-7 1 1 15,-8-2 0-15,-9 0-1 16,-11 5 1-16,-14 2-1 15,-8 7 1-15,-9 8 1 16,-9 9-1-16,-5 11 1 16,-4 14 0-16,-4 13 0 15,3 13 0-15,3 8 0 16,8 8-1-16,9-2 0 15,12-3-1-15,14-8 0 16,22-14-2-16,22-12-2 16,20-21-5-16,34 1-13 15,6-33-20-15,24-4-1 16,9-17 0-16,18 2 1 0</inkml:trace>
  <inkml:trace contextRef="#ctx0" brushRef="#br4" timeOffset="492104.1466">13031 14402 58 0,'0'0'40'0,"0"0"-1"16,0 0 0-16,0 0-24 16,0 0-11-16,-12 11-1 15,12-11 0-15,-16 26 0 16,5-1 0-16,-4 5 0 15,1 8 0-15,-5 5-1 16,2 0-1-16,1 2-1 16,6-7 0-16,1-8 0 15,7-10 0-15,2-20 1 16,18-6-1-16,0-21 0 0,5-16 1 15,6-10 0-15,-3-5 1 16,2-6-1-16,-6-2 0 16,-1 4-1-16,-6 9 0 15,-8 11 1-15,-3 14-1 16,0 17 1-16,-4 11-1 15,-8 17 0-15,5 11 1 16,1 9 0-16,1 7-1 16,3-1 0-16,6 1 1 15,8-7-1-15,9-9 0 16,8-15 0-16,7-12 0 15,6-13 1-15,5-14-1 16,1-11 1-16,-3-4 0 16,-5-4-1-16,-7 4 1 0,-8 2 0 15,-8 9 0-15,-8 7-1 16,-13 23 0-16,0 0 0 15,-3 13 1-15,-4 19-1 16,-1 7 0-16,1 13-1 16,3 1-1-16,2 7-1 15,7-7-2-15,5 3-6 16,-3-21-9-16,27 5-21 15,-15-21-3-15,15-4 2 16,-7-19 1-16</inkml:trace>
  <inkml:trace contextRef="#ctx0" brushRef="#br4" timeOffset="492813.1873">13780 14372 87 0,'-6'11'40'0,"12"12"0"16,0-10 2-16,17 5-36 15,1-12-4-15,11-4 0 16,4-4 0-16,6-6-1 16,-3-6 0-16,5-5-1 15,-9-4 1-15,-3-5-1 16,-9 0 0-16,-9-1 0 15,-12-2 0-15,-7 1 0 16,-10 6 0-16,-7 4 0 16,-9 9 1-16,-8 12-1 15,-5 14 1-15,-3 13 0 16,-2 14-1-16,2 11 2 0,4 10-1 15,8 4 0-15,11-4 0 16,15-4 0-16,16-14-1 16,18-15 0-16,15-16 0 15,15-21 0-15,11-16 0 16,6-14 0-16,1-7 0 15,-6-6 0-15,-7 0 0 16,-12 2 1-16,-12 9-1 16,-13 7 1-16,-14 12-1 15,-12 20 0-15,0 0 1 16,-12 14-1-16,-3 15 0 15,-4 6 0-15,2 8 0 16,-1 1 0-16,3 3 0 16,4-3 0-16,8-10-1 0,5-11 1 15,10-17 0-15,11-13 0 16,6-15 1-16,4-7-1 15,2-8 0-15,0-5 1 16,0 1-1-16,-5 3 0 16,-9 9 1-16,-2 9-1 15,-9 14 0-15,-10 6 0 16,9 8 0-16,-5 9 0 15,-1 5 0-15,0 2 0 16,4 1 0-16,0 1-1 16,2-5 0-16,5-5-2 15,4-4-1-15,2-10-2 16,8 1-5-16,-4-24-5 15,13 7-5-15,-12-32-10 0,17 5-10 16,-7-22 1-16,8-3 2 16</inkml:trace>
  <inkml:trace contextRef="#ctx0" brushRef="#br4" timeOffset="492986.1972">15113 13684 72 0,'0'0'41'0,"-25"34"-1"16,3 32 3-16,-14 7-25 15,7 27-13-15,-9 8-3 16,7 4 0-16,6-2-3 15,8-9-1-15,10-9-3 16,6-23-8-16,23-4-25 16,-10-33-3-16,16-13-1 0,-6-23 1 15</inkml:trace>
  <inkml:trace contextRef="#ctx0" brushRef="#br4" timeOffset="493166.2075">14820 14113 78 0,'-17'-2'43'0,"19"15"-2"15,-2-13 2-15,34 24-28 16,-1-29-15-16,18 1-1 16,17-1-2-16,3-13-10 15,23 7-27-15,-8-6 0 16,11 7-2-16,-4-8 0 15</inkml:trace>
  <inkml:trace contextRef="#ctx0" brushRef="#br4" timeOffset="493699.238">15559 14223 81 0,'0'0'40'0,"10"-14"-2"16,-18-2-2-16,8 16-33 15,-17-16 0-15,1 16 0 16,-8 6 0-16,-4 9 0 15,-8 6 0-15,2 8 0 16,-1 5-1-16,4 0 1 16,12 0-2-16,9-5 0 15,15-9-1-15,12-2 0 16,9-8-1-16,11-5 1 15,1-4 0-15,2 0 1 16,-4 0-1-16,-9 5 0 16,-10 5 1-16,-13 8 0 0,-14 2-1 15,-8 2 1-15,-7 3 0 16,-6 0-1-16,-1-1-1 15,0-5 0-15,4-2-3 16,6-13-3-16,22-5-13 16,0 0-21-16,4-19 0 15,10-7-3-15,13-2 2 16</inkml:trace>
  <inkml:trace contextRef="#ctx0" brushRef="#br4" timeOffset="494346.275">16273 14141 39 0,'7'-10'37'16,"-7"10"-1"-16,14-14 1 15,-14 14-16-15,0 0-15 16,0 0-1-16,3 13 1 16,-5 5-1-16,-6 6 0 15,1 11 0-15,-1-1-1 16,1 10 0-16,-2-1-1 15,6 2-1-15,2-6 0 16,7-3-1-16,7-9 0 16,5-6-1-16,9-9 1 15,6-11-1-15,7-11 0 16,5-10 0-16,2-9 1 15,2-6-1-15,-5-5 1 0,-3-1-1 16,-7-2 1-16,-8 4-1 16,-8 6 1-16,-7 8-1 15,-9 5 1-15,-2 20-1 16,-11-4 0-16,-1 19 0 15,-2 10 0-15,3 11-1 16,0 10 0-16,2 6-1 16,9 5-2-16,0-7-2 15,20 9-10-15,-10-30-17 16,22-1-7-16,-3-24-2 15,18-6 1-15</inkml:trace>
  <inkml:trace contextRef="#ctx0" brushRef="#br4" timeOffset="495276.3282">16762 14493 61 0,'-11'-13'35'0,"-1"-3"-8"16,12 16 1-16,-15-23-18 15,15 23-1-15,-10-22-2 16,10 22-2-16,0-16 1 15,0 16-1-15,0 0-1 16,13 3 0-16,-9 11 0 16,-1 9-2-16,-2 8 0 15,-3 9 0-15,-6 7-1 0,-3 8 0 16,-5 9-1-16,-6-1-1 15,-1 3 1-15,-3-4-1 16,1-2 1-16,1-8-2 16,-1-6 2-16,2-6-2 15,-1-4 2-15,5-12 0 16,0-8-1-16,-2-5 1 15,0-5-1-15,0-10 1 16,-1-5 0-16,3-13 0 16,8-11-1-16,2-8 1 15,6-7 0-15,9-10 1 16,10-4 0-16,9-3 1 15,9 1 0-15,8 5 0 16,3 7-1-16,2 9-1 0,-1 10-2 16,-3 1-6-16,11 19-18 15,-18-11-15-15,8 9 1 16,-7-12-2-16,11 4 1 15</inkml:trace>
  <inkml:trace contextRef="#ctx0" brushRef="#br4" timeOffset="496239.3833">17167 14195 61 0,'-12'7'37'0,"-9"-1"0"15,11 17-6-15,-22-5-16 16,8 15-8-16,-5 1-2 15,1 10-1-15,5 0 0 16,3 3-1-16,8-4-1 16,12-3 0-16,9-9-1 15,9-11-1-15,12-11 1 16,10-12-1-16,6-13 0 15,0-10 1-15,-1-11-1 16,-4-4 0-16,-9-5 1 16,-5-3-1-16,-13 3 0 15,-9 2 1-15,-8 4-1 16,-5 7 0-16,-3 6 0 15,-3 6 0-15,2 10-1 0,1 6 1 16,11 5 0-16,0 0 0 16,-7 20 0-16,15-5 0 15,8 0 0-15,6-3 0 16,8-2 0-16,4-3 0 15,2-4 0-15,1-3 1 16,-2-3 0-16,-1-2 0 16,-7 0 0-16,-5 2 0 15,-7-1 0-15,-6 3 1 16,-9 1-1-16,0 0 0 15,2 21-1-15,-6-5 1 16,-3 6-1-16,1 7 0 16,-2 2 1-16,1 5-1 15,2-2 0-15,4-1 0 0,3-7 0 16,7-5 0-16,4-11 1 15,7-11-1-15,6-13 1 16,1-9-1-16,6-9 1 16,-1-8-1-16,0-2 1 15,-1-1-1-15,-7 4 1 16,-3 6-1-16,-4 10 0 15,-6 10 0-15,-11 13 0 16,8 14 0-16,-10 12 0 16,-5 11 0-16,-1 7-1 15,1 2-2-15,2 7-4 16,-8-12-7-16,20 11-8 15,-15-26-18-15,21 3-1 16,-2-19-2-16,22-2 2 0</inkml:trace>
  <inkml:trace contextRef="#ctx0" brushRef="#br4" timeOffset="497065.4306">18695 14233 55 0,'0'0'37'15,"0"0"-1"-15,0 0-17 16,-14 19 10-16,-7 0-22 16,5 11-2-16,-5 1-1 0,2 6 0 15,0-2-2-15,6-2 1 16,4-4-1-16,6-5-1 15,4-10 0-15,-1-14-1 16,15 3 1-16,0-14-1 16,1-10 0-16,4-4 1 15,-4-7-1-15,3-4 1 16,-4-1 0-16,0 0-1 15,-1 5 1-15,-4 2-1 16,-1 7 1-16,-1 4-1 16,-2 9 0-16,-6 10 1 15,14-5-1-15,-14 5 1 16,14 17-1-16,-5-2 1 15,2 1-1-15,1 5 1 16,4-3 0-16,3-1-1 0,4-6 1 16,5-4-1-16,5-7 1 15,0-9-1-15,5-4 1 16,1-7 0-16,-1-4-1 15,-1-2 1-15,-3 3-1 16,-7 1 1-16,-6 6-1 16,-5 6 0-16,-5 7 1 15,-11 3-1-15,3 17 0 16,-6 6 0-16,-4 3 0 15,2 7-1-15,-1 5-1 16,3-1-1-16,8 3-3 16,-1-15-5-16,23 12-11 0,-12-24-19 15,22-2 2 1,-1-14-2-16,15-3 2 0</inkml:trace>
  <inkml:trace contextRef="#ctx0" brushRef="#br4" timeOffset="497463.4533">19701 14168 86 0,'-17'-17'38'0,"2"15"1"16,-12-5-4-16,3 15-30 16,-9 6-1-16,2 13 0 15,-4 4 0-15,1 9-1 16,4 0 0-16,5 4-1 15,5-3 0-15,7-6-1 16,11-7 0-16,12-11-1 0,9-13 0 16,9-10 0-16,5-11 0 15,8-7 0-15,-1-9 0 16,1-2 0-16,-2-5 0 15,-5 2 0-15,-6 5 0 16,-6 4 0-16,-6 6 0 16,-7 8 0-16,-9 15 0 15,0 0 0-15,-2 18 0 16,-5 9 1-16,-2 6-2 15,-2 9 1-15,3 2-2 16,2-2 0-16,7 2-3 16,3-15-2-16,16 1-7 15,-10-30-8-15,28 0-17 16,-4-30-1-16,13-3-1 0,-1-20 3 15</inkml:trace>
  <inkml:trace contextRef="#ctx0" brushRef="#br4" timeOffset="497673.4653">20188 13696 103 0,'-14'45'40'16,"-12"8"0"-16,11 25-6 15,-8-4-31-15,-1 5-2 16,9 1-1-16,0 0 0 15,7-6-3-15,2-12-2 16,13-6-2-16,-4-23-11 16,19 2-17-16,-11-25-5 0,15-8-1 15,-5-19 1-15</inkml:trace>
  <inkml:trace contextRef="#ctx0" brushRef="#br4" timeOffset="498064.4877">20341 14111 77 0,'0'0'27'0,"-25"-2"0"16,25 2 0-16,-26-5-18 0,14 3-1 16,-9-4-4-16,6 6 1 15,-6 1 0-15,3 8 0 16,-5 5 0-16,0 12 0 15,-1 2-1-15,3 8 0 16,-1 1 0-16,2 3-1 16,7-5 0-16,10-3-1 15,11-11-1-15,14-10 0 16,15-11 0-16,12-7-2 15,12-4-1-15,10-4-1 16,11 6-6-16,-5-14-11 16,15 21-21-16,-16-4 0 15,5 14-1-15,-12-2 0 16</inkml:trace>
  <inkml:trace contextRef="#ctx0" brushRef="#br4" timeOffset="498770.5281">20775 14239 82 0,'0'0'40'16,"23"23"-1"-16,-23-23-11 16,25 29-19-16,-12-14-5 15,7 2 0-15,3-6-1 16,7-4-1-16,2-10-1 15,8-5 0-15,-1-8 0 16,-1-4-1-16,-1-5 0 16,-9-3 0-16,-8 2-1 15,-11-3 1-15,-18 4 0 16,-8 5 0-16,-16 6 0 15,-10 7 0-15,-9 11 1 16,-5 10 1-16,-5 10 0 16,3 14 0-16,8 6 0 0,8 10 1 15,12 0-1-15,20-1-1 16,18-8 0-16,22-9 0 15,21-14-2-15,19-13-2 16,14-9-3-16,-3-18-10 16,16 12-15-16,-21-20-11 15,0 4 0-15,-23-4-2 16</inkml:trace>
  <inkml:trace contextRef="#ctx0" brushRef="#br4" timeOffset="507971.0543">7040 14854 48 0,'-6'-14'37'0,"6"14"-12"16,-34 6 3-16,15 13-14 16,-18 0-4-16,5 22-1 15,-12 11-2-15,6 23-1 16,-2 12-2-16,8 12 0 15,6 2-2-15,16 8-2 16,13-8-1-16,14-13-5 16,25-4-32-16,5-33-2 15,20-10-2-15,5-22 0 16</inkml:trace>
  <inkml:trace contextRef="#ctx0" brushRef="#br4" timeOffset="509323.1317">7340 15085 16 0,'0'0'24'0,"0"0"-18"15,0-15 2-15,0 15 1 16,0 0 1-16,0 0 0 15,3-16 1-15,-3 16 0 16,0 0-1-16,0 0-1 16,0 0-1-16,7 12 0 15,-7-12-2-15,-3 28-1 0,0-9-1 16,3 13 0-16,-7 5-2 15,2 9 1-15,-3 4-2 16,1 5 1-16,-1 2-1 16,1-1-1-16,1-3-1 15,2-10-4-15,12 3-26 16,-7-19-6-16,8-5-1 15,-9-22 1-15</inkml:trace>
  <inkml:trace contextRef="#ctx0" brushRef="#br4" timeOffset="509842.1613">7086 15042 57 0,'-13'-1'40'16,"2"-3"-1"-16,11 4 1 15,18-6-36-15,10-5-1 16,11-8 0-16,10-3-1 16,10-2 1-16,7-1-1 15,2 2-1-15,2 4 0 16,-7 9-1-16,-6 12 1 15,-13 11-1-15,-9 12 0 16,-18 14 0-16,-7 11 1 16,-14 8-1-16,-10 9 1 15,-4 3-1-15,-3-1 1 16,-2-4-1-16,5-6 0 15,5-9 0-15,7-11 0 0,7-9 0 16,9-15 0-16,7-12 0 16,8-11 0-16,6-14 0 15,4-11 1-15,1-8 0 16,1-4-1-16,-4-5 1 15,-5 3 0-15,-6 10 0 16,-3 5-1-16,-10 13 1 16,-9 19-1-16,0 0 0 15,-1 34 1-15,-4 2-1 16,-1 6 0-16,2 4-1 15,4 3 0-15,4 5-2 16,3-10-3-16,15 2-4 16,-4-17-30-16,14 0 0 0,-4-17-2 15,10-2 1-15</inkml:trace>
  <inkml:trace contextRef="#ctx0" brushRef="#br4" timeOffset="510209.1823">8157 15282 68 0,'0'0'41'16,"0"0"-2"-16,19 11 2 16,-7-4-38-16,9 2-1 15,6-2 0-15,10 0 0 16,4-4-1-16,0-1 0 15,6-7 0-15,-7-2-1 0,0-6 1 16,-6-3-1-16,-8-3 1 16,-11-1-1-16,-13 0 0 15,-11 4 0-15,-13 5 0 16,-9 6 0-16,-10 9 1 15,-8 7-1-15,-3 12 0 16,2 7 1-16,2 8 0 16,10 3 0-16,10-1-1 15,15-3 1-15,18-5-1 16,17-9 0-16,18-8-3 15,17-10-2-15,32-3-34 16,-1-12-2-16,20-3 0 16,3-7-2-16</inkml:trace>
  <inkml:trace contextRef="#ctx0" brushRef="#br4" timeOffset="513177.3521">9318 15301 38 0,'0'0'34'0,"10"-6"3"15,-10 6-5-15,1 21-25 16,-7-2-2-16,2 11 0 0,-8-3-1 15,6 10 0-15,-6-7 1 16,5 0-3-16,0-9 0 16,7-6 1-16,0-15-1 15,13 0 0-15,2-14 0 16,7-8-1-16,7-6 0 15,3-5 1-15,3-4-1 16,1-2 0-16,1-3 0 16,-1 0-1-16,-3 2 1 15,2 4-1-15,-9 3 1 16,-2 7-1-16,-3 8 1 15,-4 14 0-15,-5 15-1 0,-6 19 1 16,-6 14 0 0,-6 17-1-16,-5 13 0 0,-1 7 0 15,1 1 1-15,4-3-3 16,8-12 1-16,12-20-4 15,20-14-5-15,4-32-29 16,23-15 0-16,0-26-1 16,15-9 0-16</inkml:trace>
  <inkml:trace contextRef="#ctx0" brushRef="#br4" timeOffset="513628.3779">10033 15231 51 0,'0'0'38'0,"0"0"-1"16,17-12 1-16,-17 12-32 15,10-2-1-15,-10 2 0 16,6 22 0-16,-10-1 0 15,-2 13 0-15,-3 2-1 16,-2 8-2-16,1-2 1 16,2 1-2-16,4-5 0 15,6-7-1-15,9-10 1 16,6-9-2-16,9-16 1 15,10-11 1-15,5-10-2 16,2-11 2-16,1-6-1 16,-2-4 1-16,-6 0-1 0,-4 4 1 15,-10 4 0-15,-9 10-1 16,-5 11 0-16,-8 17 0 15,0 0 0-15,-14 24 0 16,3 9 0-16,-1 10-1 16,2 8 0-16,0-2-3 15,10 4 1-15,4-10-4 16,13 0-5-16,-5-22-27 15,23-3-1-15,-3-24 0 16,14-3 0-16</inkml:trace>
  <inkml:trace contextRef="#ctx0" brushRef="#br4" timeOffset="514138.4071">10742 15300 63 0,'-10'15'41'0,"-9"2"-3"15,4 14 3-15,-4-1-36 16,3 7-2-16,-2 0 1 15,6 1-3-15,1-7 2 16,7-3-3-16,4-7 2 16,4-11-3-16,10-13 2 15,5-10 0-15,5-11-2 16,4-10 2-16,1-3-2 15,-1-2 2-15,-2-1-1 16,-5 5 0-16,-4 8 1 16,-6 8-1-16,-11 19 0 15,1-10 1-15,-1 10-1 16,-10 24 0-16,0-2 0 0,6 1 0 15,-1 1 0-15,9 0 0 16,6-4 0-16,7-8 1 16,8-9-1-16,4-8 1 15,4-5-1-15,5-7 1 16,1-5 0-16,-3-4 0 15,-4 7-1-15,-6-2 1 16,-8 6-1-16,-4 4 1 16,-14 11-1-16,16-3 1 15,-16 3-1-15,2 28 0 16,-3-5 0-16,-1 5 0 15,2 5 0-15,0 1-2 16,2-1-1-16,2-9-4 16,11 5-12-16,-1-28-21 0,17-4 0 15,-2-23-2-15,14-2 1 16</inkml:trace>
  <inkml:trace contextRef="#ctx0" brushRef="#br4" timeOffset="514582.4325">11558 14998 68 0,'0'0'41'0,"0"0"-1"15,-10 9 1-15,-5 21-35 16,7 14-2-16,-3 5-1 16,2 13-1-16,-3 2 0 15,2 4 0-15,1-1 0 16,-2-5-1-16,4-9 0 15,-1-11 0-15,2-10-1 0,5-12 0 16,1-20 1-16,0 0-2 16,11-16 0-16,-1-9 2 15,1-5-2-15,2-4 1 16,5-3 0-16,-1 1 0 15,3 3-1-15,-2 5 2 16,1 8-1-16,-2 5 0 16,1 10 0-16,-1 7-1 15,-2 6 1-15,-3 7 0 16,0 5 0-16,2 2 0 15,-6 3 0-15,3 3 0 16,-6-2 0-16,-5 1 0 16,-5-2 0-16,-6-3 0 0,-4-2 0 15,-5-2-1-15,-4-5 1 16,-8-6-2-16,8-2-2 15,-6-17-6-15,13 8-31 16,-7-19 1-16,14 5-2 16,0-12 1-16</inkml:trace>
  <inkml:trace contextRef="#ctx0" brushRef="#br4" timeOffset="515765.5001">11893 15437 65 0,'12'11'41'15,"-12"-11"-2"-15,15 8 1 16,-1-5-38-16,4 1-1 0,3-6 1 15,7 1 0-15,2-7-1 16,6-1 0-16,-1-7 1 16,0-3-2-16,-4-1 1 15,-7-2 0-15,-7-3-1 16,-9 4 1-16,-15 2-1 15,-11 4 0-15,-8 7 1 16,-6 7-1-16,-10 7 1 16,-1 11 0-16,1 5 0 15,0 9 0-15,8 5 0 16,10 3 0-16,10-2 0 15,14 0-1-15,14-7 1 16,14-8-3-16,17-6 0 16,9-8-2-16,10-4 0 0,0-10-1 15,5-6 0-15,-5-3 0 16,-1 0 0-16,-12-2 2 15,-13 2 1-15,-10 1 2 16,-11 1-1-16,-5 5 4 16,-12 8-1-16,0 0 1 15,-25-1 0-15,12 13 0 16,-5 3 1-16,3 5-2 15,-3 2 1-15,6 5-1 16,2-2 0-16,5-2-1 16,0-3 0-16,5-5 0 15,0-15 0-15,10 1 0 16,1-15-1-16,4-4 1 0,3-9-2 15,0-5 2 1,3-3-1-16,-3-2 0 0,-3 0 0 16,-2 2 0-16,0 4 0 15,-5 2 0-15,-2 7 0 16,-2 3-1-16,1 8 1 15,-5 11 0-15,15-12 0 16,-2 12 0-16,2 1 0 16,8-1 0-16,4 0 0 15,5-2 0-15,4-2 0 16,3-2 1-16,1-3-1 15,-1 0 1-15,-6 1-1 16,-6 1 1-16,-7-1 0 16,-7 6-1-16,-13 2 1 0,0 0-1 15,-14 8 1-15,-5 3-1 16,0 4 0-16,-3 2 1 15,1 4-1-15,3 3 0 16,6-1 1-16,5 0-1 16,8-5 0-16,9 1 0 15,7-8 0-15,5-1 0 16,5-6 0-16,-1 0 0 15,0-3 0-15,-1 1 0 16,-7 2 1-16,-5 0-1 16,-13-4 0-16,0 19 1 15,-14-6-1-15,-6 6-1 16,-4 1 1-16,-2-2-2 15,1 3 0-15,0-6-4 16,11 3-4-16,-7-18-26 0,21 0-3 16,12-3-3-16,10-7 2 15</inkml:trace>
  <inkml:trace contextRef="#ctx0" brushRef="#br4" timeOffset="516490.5416">13807 15237 62 0,'-23'-13'38'0,"23"13"0"16,-27 14 1-16,6 4-36 16,1 5 1-16,3 11 0 0,-5-2 0 15,5 5 0-15,4-4-2 16,12 0 1-16,8-12-2 15,12-3 1-15,11-10-1 16,10-8-1-16,7-7 0 16,5-8 0-16,2-6-1 15,-2-5 1-15,-5-3-1 16,-5-3 0-16,-6-5 1 15,-6 1 0-15,-7 1 0 16,-8 6 0-16,-4 3 0 16,-3 10 0-16,-8 16 0 15,0 0 0-15,-5 41 0 16,-5 9 1-16,-2 19-1 15,-5 19-1-15,-3 13 1 16,-1 12-1-16,-3 1 2 0,-2 4 0 16,-2-12 0-16,2-11-2 15,-3-18 3-15,1-21-2 16,-1-21 2-16,2-26-2 15,3-20 0-15,0-23-1 16,6-16-1-16,2-14-1 16,8-6-3-16,-2-21-9 15,16 17-25-15,-6-2 1 16,16 16-2-16,-3 1 2 15</inkml:trace>
  <inkml:trace contextRef="#ctx0" brushRef="#br4" timeOffset="517210.5828">14686 15292 69 0,'-23'-6'41'0,"-15"-7"-2"15,4 16 1-15,-9-1-35 16,6 11-2-16,-1 4 0 16,7 11 0-16,3 5-1 15,10 8 0-15,11 1-1 16,9-3-2-16,16-3 1 15,9-6-1-15,9-11 1 16,8-9-1-16,2-12 0 0,0-12 0 16,-2-8 0-16,-2-7 1 15,-11-6 0-15,-5-3 0 16,-9-3 0-16,-8 1 1 15,1-1-2-15,-10 5 1 16,0 6 0-16,-1 6 0 16,-2 7 1-16,3 17-1 15,3-12 0-15,-3 12 0 16,7 14 0-16,2-3 1 15,5 1 0-15,1 1 0 16,4-4 0-16,8-4 0 16,1-4 1-16,5-4-1 15,0-4 0-15,1-1 0 16,-4-3-1-16,-1 3 1 0,-9 1 0 15,-4 6-1-15,-16 1 0 16,2 24 1-16,-13 3-2 16,-3 6 2-16,-2 6-1 15,-1 6 1-15,1 1-1 16,3-4-2-16,7-6 2 15,6-11-1-15,9-10 1 16,9-16 0-16,10-14 0 16,8-10 0-16,5-12 1 15,2-6 0-15,-1-3 0 16,-2 2 1-16,-4 4-1 15,-8 9-1-15,-8 10 1 16,-8 15-1-16,-12 6 0 16,2 28 0-16,-7 2-1 0,-2 2 0 15,1 10-5-15,-5-11-6 16,14 16-17-16,-11-24-12 15,16 5 0-15,-8-28-4 16</inkml:trace>
  <inkml:trace contextRef="#ctx0" brushRef="#br4" timeOffset="517854.6196">16191 15331 56 0,'0'0'37'0,"-11"-24"-1"15,9 10 0-15,-4-7-33 16,0 5 2-16,-8-1-2 16,2 6 1-16,-9 6 0 0,2 13 0 15,-10 7 0-15,6 11 0 16,-6 7-1-16,8 5 0 15,3-1-1-15,5 1 0 16,11-8-1-16,10-9 0 16,10-9-1-16,9-11 0 15,8-10 0-15,7-7-1 16,0-7 1-16,1-5-1 15,-4 2 1-15,-7 1 0 16,-8 6 0-16,-4 7 0 16,-6 12 0-16,-9 13 0 15,-5 13 0-15,-6 18 1 16,-2 13-1-16,-3 13 0 15,-7 10 0-15,3 6 0 16,-5 2 0-16,-2 3-1 0,-4-12 2 16,-1-5-2-16,-2-13 1 15,-3-17 1-15,3-20-2 16,-3-16-1-16,8-13-2 15,2-33-8-15,22 6-22 16,-6-32-4-16,20-1-4 16,0-17 1-16</inkml:trace>
  <inkml:trace contextRef="#ctx0" brushRef="#br4" timeOffset="518330.6466">16713 15398 62 0,'-9'-20'38'0,"10"8"0"16,-6-8-1-16,7 9-32 15,-5 0 0-15,3 11-2 16,-10 0 0-16,-3 13 0 15,-9 8 0-15,-1 10 0 16,-3 8-1-16,2 4-1 16,3 3 0-16,5 1-1 0,8-5 0 15,14-7 0-15,10-12 0 16,13-10-1-16,6-16 1 15,5-15 0-15,4-7 0 16,-3-11 1-16,-5-4 0 16,-6-5 0-16,-12 0-1 15,-7 2 1-15,-9 6-2 16,-4 4 1-16,-6 11-3 15,-3 2-2-15,11 20-5 16,-17-13-20-16,17 13-7 16,11 9-4-16,13-1 2 15</inkml:trace>
  <inkml:trace contextRef="#ctx0" brushRef="#br4" timeOffset="518524.6576">17816 14918 12 0,'-35'8'20'16,"17"5"-17"-16,-2-1-3 15,6-6-22-15</inkml:trace>
  <inkml:trace contextRef="#ctx0" brushRef="#br4" timeOffset="518953.6825">17377 14904 60 0,'10'-16'40'0,"7"12"-1"15,-17 4 0-15,0 0-29 16,0 0-7-16,-5 30 0 16,-10 3-2-16,-2 19 1 15,-6 8-2-15,-2 11 1 16,1 9-1-16,-1 3-1 15,7 2-2-15,-3-13-6 16,19 3-28-16,-8-24-2 16,13-8 0-16,-3-22 0 15</inkml:trace>
  <inkml:trace contextRef="#ctx0" brushRef="#br4" timeOffset="519148.6936">17114 15279 90 0,'0'0'42'15,"28"-2"2"-15,4-3-3 16,10 4-38-16,19-2-3 16,9 2-1-16,5 3-3 15,-4-10-12-15,6 19-23 16,-20-8-3-16,1 10-1 15,-19-9 0-15</inkml:trace>
  <inkml:trace contextRef="#ctx0" brushRef="#br4" timeOffset="565339.3356">17852 14816 47 0,'-8'-14'34'0,"8"14"-2"0,-11-26-5 16,11 26-16-16,-11-18-4 16,11 18 0-16,-6-10-1 15,6 10-2-15,0 0-1 16,13 4-1-16,5 5-1 15,10 8-1-15,15 4 0 16,9 12 0-16,9 9 0 16,10 14 0-16,-4 10 0 15,-4 12-1-15,-15 8 1 16,-19 11 1-16,-26 7 0 15,-28 9-2-15,-26 2 2 16,-17-3-1-16,-12-8 0 16,-2-14-1-16,9-17-1 15,13-33-12-15,34-19-22 16,22-41-2-16,31-23-2 0,21-27 0 15</inkml:trace>
  <inkml:trace contextRef="#ctx0" brushRef="#br3" timeOffset="807739.2">12662 16122 19 0,'5'-17'34'0,"-4"-5"0"16,1 9-7-16,-14-16-15 15,12 17-2-15,-14-10-1 16,4 14-1-16,-10 0-2 16,-4 13-1-16,-8 5-1 15,0 10 1-15,-7 7-1 16,2 13-1-16,-4 3-1 15,6 5 1-15,0 2 0 16,8 2-2-16,7-1 1 16,6 4-1-16,7-3 0 15,8-1-1-15,9-6 1 16,8-3-1-16,6-4 0 15,8-9-2-15,8-6-1 0,5-11 0 16,5-6-3-16,2-15-1 16,10 11-9-16,-9-23-23 15,13 9-1-15,-14-11 3 16,2 8-1-16</inkml:trace>
  <inkml:trace contextRef="#ctx0" brushRef="#br3" timeOffset="808445.2405">12958 16492 36 0,'-3'-16'36'0,"3"6"1"16,-6-6 0-16,6 16-30 16,-10-15-2-16,10 15 2 0,-27 7-1 15,9 8-2-15,-6 3 0 16,-1 12 0-16,-1 1-2 15,-2 8 0-15,6-1 0 16,4 4 0-16,8-4-1 16,5-3-1-16,11-7 1 15,10-7-1-15,10-8 0 16,9-9 0-16,6-7 0 15,7-6 0-15,-1-11-1 16,1-5 1-16,-5-6-1 16,-9-4 1-16,-5 0 0 15,-12-1-1-15,-9 1 1 16,-7 3 0-16,-7 5 0 15,-4 5 0-15,-7 6 0 0,2 6 0 16,1 4 1-16,1 4-1 16,13 2 0-16,0 0 1 15,0 0-1-15,11-2 1 16,10-2-1-16,7-2 1 15,3-2-1-15,5 1 0 16,-2 1 1-16,-2 3-1 16,-5 3 0-16,-7 9 0 15,-4 4-1-15,-11 10 1 16,-7 6 1-16,-7 4 0 15,-5 4 0-15,0-2 0 16,-1-1 0-16,4-6 0 16,3-7-1-16,8-21 0 15,10 8 0-15,8-22-1 16,6-8 0-16,11-8 1 0,3-6 0 15,0-1 0-15,1 2 0 16,-5 3 1-16,-8 7 0 16,-2 7 0-16,-10 8-1 15,-3 8 1-15,-11 2 0 16,6 19-1-16,-8-2 0 15,2 8 0-15,4 4-1 16,-2 1 0-16,4 6-2 16,-1-3-2-16,10 5-4 15,-8-17-22-15,20 14-9 16,-5-20 0-16,20 2 0 15</inkml:trace>
  <inkml:trace contextRef="#ctx0" brushRef="#br3" timeOffset="808986.2714">14322 16445 33 0,'-2'-13'34'0,"-11"-5"2"16,7 4 0-16,-12-6-29 15,5 10-1-15,-8-5-1 16,4 9 0-16,-10 2 0 15,-1 11 0-15,-4 2 0 16,-3 12-3-16,-1 3 2 16,-2 12-2-16,3 2 1 15,6 4-1-15,5 2 0 16,10-2 0-16,12-4-2 0,12-9 0 15,15-6-1-15,14-14-1 16,15-8-2-16,5-16-5 16,21 3-28-16,-7-21-2 15,7 3-1-15,-11-17 2 16</inkml:trace>
  <inkml:trace contextRef="#ctx0" brushRef="#br3" timeOffset="809211.2839">14704 15925 63 0,'-4'13'41'16,"-10"3"-3"-16,6 26 2 0,-11 9-37 15,2 14-1-15,-4 9 0 16,-2 9-1-16,0 1-1 15,4-1-1-15,5-5-1 16,6-11-3-16,16-3-11 16,-1-29-22-16,20-4-1 15,1-28-1-15,11-4 0 16</inkml:trace>
  <inkml:trace contextRef="#ctx0" brushRef="#br3" timeOffset="809573.305">14922 16345 64 0,'-24'19'41'0,"8"21"-2"16,-11-7 1-16,12 7-37 16,-1 4-1-16,5 3 0 15,8-5-1-15,4-4 0 16,11-9 0-16,4-8 0 15,8-13-1-15,4-11 1 16,3-13 0-16,4-6 0 16,-1-9 0-16,2-6 0 15,-5-1 0-15,-2-2 0 16,-5 2-1-16,-2 4 1 15,-6 9-1-15,-4 4 0 16,-5 9 0-16,-7 12 0 16,0 0 0-16,7 12 0 0,-7 11 1 15,-5 6-2-15,2 3 0 16,0 3-1-16,3 4-3 15,-5-19-22-15,18 13-11 16,-3-20-2-16,16 0-2 16</inkml:trace>
  <inkml:trace contextRef="#ctx0" brushRef="#br3" timeOffset="810174.3394">15718 16420 41 0,'0'0'34'15,"5"-21"3"-15,-5 21-15 16,-19-1-14-16,6 11 1 0,-14 1-3 15,0 7 0-15,-8 4-2 16,4 7 0-16,-5-5-1 16,7 4 0-16,4-6-1 15,6-2 0-15,6-7-1 16,12-3 1-16,1-10-1 15,21 3-1-15,2-8 0 16,5 0 1-16,4 2-1 16,1-1 0-16,-2 7 0 15,-3 0 1-15,-5 9-1 16,-6 4 0-16,-7 6 1 15,-8 1-1-15,-7 5 0 16,-2-3 0-16,-5 0 0 16,-3-3-1-16,4-4-2 0,-3-8-1 15,14-10-5-15,0 0-13 16,0 0-16-16,19-35-1 15,8 13 1-15</inkml:trace>
  <inkml:trace contextRef="#ctx0" brushRef="#br3" timeOffset="810369.3505">15920 16442 52 0,'2'-14'39'0,"-2"14"-3"16,0 0 2-16,9 20-30 16,-18-2-4-16,3 11-1 15,-3 4-2-15,0 4 0 16,-1 2-1-16,3 0 1 0,3-3-2 15,1-7-2-15,8 0-2 16,-5-29-32-16,11 15-1 16,-2-31 0-16,12 1-1 15</inkml:trace>
  <inkml:trace contextRef="#ctx0" brushRef="#br3" timeOffset="810518.359">15865 16121 70 0,'-43'-16'39'15,"14"22"-3"-15,-1-4-2 16,8-3-60-16,27 15-11 16,-5-14-2-16,36 12 0 0</inkml:trace>
  <inkml:trace contextRef="#ctx0" brushRef="#br3" timeOffset="811291.4033">16395 16383 26 0,'0'0'36'0,"-29"7"2"16,14 8-1-16,-13-8-14 15,3 16-18-15,-5 1 1 16,5 12-1-16,-1-2-2 15,7 7 0-15,5-7-1 16,10 1 0-16,9-9-1 16,10-3 1-16,13-9-2 15,7-10 1-15,6-4-1 16,4-8 1-16,4-11-1 15,-3-2 0-15,-7-3 0 16,-6-4 0-16,-10-3 0 16,-9 3-1-16,-10-1 1 15,-8 1 0-15,-8 4 0 16,-4 5 0-16,-3 3 0 0,1 5 0 15,6 4 1-15,12 7-1 16,0 0 0-16,0 0 0 16,23-11 1-16,6 13 0 15,6 0 0-15,2 4 0 16,0-1 1-16,-1 6-1 15,-5 3 0-15,-7 9 0 16,-9 3 0-16,-7 5-1 16,-10 5 1-16,-5-1 0 15,-6 2-1-15,-1-6 0 16,-1-2 0-16,2-9 0 15,6-7 0-15,7-13 0 16,0 0 0-16,22-28 0 16,1-3 1-16,6-2-1 0,5-7 1 15,5 2 1-15,-3 2-1 16,-2 4 0-16,-5 8 0 15,-4 9 0-15,-7 9 1 16,-5 6-2-16,-13 0 1 16,10 19-1-16,-6-2 0 15,-8 5-1-15,4 5-1 16,-2-2-2-16,4 8-3 15,-7-11-10-15,14 14-23 16,-10-19 0-16,9 11-2 16,-8-28 1-16</inkml:trace>
  <inkml:trace contextRef="#ctx0" brushRef="#br3" timeOffset="815451.6412">17253 16575 34 0,'0'0'36'0,"0"0"1"15,0 0-1-15,0 0-26 16,19-8-3-16,7 4 0 0,3-9-1 16,12 3-2-16,-1-2-1 15,5 3-1-15,-2 2-2 16,-3 5-1-16,-3 5 0 15,-12 2-2-15,-2 9-1 16,-8-5-3-16,4 13-3 16,-19-22-23-16,22 19-4 15,-22-19 0-15,25 4 1 16</inkml:trace>
  <inkml:trace contextRef="#ctx0" brushRef="#br4" timeOffset="822095.0212">18350 16242 17 0,'5'-18'31'16,"-5"-1"0"-16,0 19-11 15,-3-18-3-15,3 18-3 16,0 0-4-16,-1 22-2 16,-5-7-2-16,6 15-3 15,-4 2 1-15,5 13-2 16,0 7 0-16,0 12-1 15,-1 2 0-15,-1 3-2 0,2-1 0 16,-1-3-1 0,6-2-7-16,-12-20-24 0,19-8-3 15,-8-24-1-15,13-10 1 16</inkml:trace>
  <inkml:trace contextRef="#ctx0" brushRef="#br4" timeOffset="822629.0517">18014 16281 62 0,'-13'18'41'0,"13"-18"-3"0,13 2 2 16,15-9-38-1,19-14 0-15,17-10-1 0,13-4 1 16,5-3 0-16,2 2-2 16,0 0 0-16,-8 8 0 15,-5 14 0-15,-11 9 0 16,-11 11 0-16,-13 16 1 15,-12 9-1-15,-9 11-1 16,-11 9 2-16,-8 8-1 16,-5 4 2-16,-5 6-2 15,-5 0 1-15,2-5-1 16,0-5 1-16,3-5 0 15,3-9-1-15,7-11 0 16,4-9 0-16,5-13 1 16,7-9-1-16,8-13 1 0,5-10-1 15,3-9 1-15,6-13 0 16,-2 0 0-16,3-7-1 15,-2 3 1-15,-1 2-1 16,-6 8 1-16,-5 12-1 16,-7 10 1-16,-1 16-1 15,-5 16 0-15,-7 11 0 16,0 10 0-16,-1 7-1 15,-1 4 0-15,2 0-3 16,-1-5-1-16,11 0-4 16,-10-22-29-16,20 3 0 15,-7-23-1-15,12 3 0 16</inkml:trace>
  <inkml:trace contextRef="#ctx0" brushRef="#br4" timeOffset="822996.0726">19172 16606 62 0,'-4'30'38'16,"-4"-12"0"-16,16 6 1 16,6-9-36-16,7-8 0 15,6-6 0-15,12-4-1 16,2-10 0-16,3-2 0 15,4-8-1-15,-5-1 0 16,-5-2 1-16,-8 0-1 16,-10 0-1-16,-10 3 1 15,-11 1 0-15,-12 6-1 0,-9 4 1 16,-10 8 0-16,-4 6-1 15,-5 11 0-15,3 7 1 16,1 11-1-16,1 6 1 16,12 3-1-16,6 4 1 15,8-4-1-15,12-2 0 16,11-9-1-16,13-7-2 15,8-10-2-15,23 0-29 16,-5-20-5-16,20 5 0 16,-5-17-2-16</inkml:trace>
  <inkml:trace contextRef="#ctx0" brushRef="#br4" timeOffset="823586.1065">20809 16146 46 0,'-16'-32'34'15,"-1"7"1"-15,-11-13-2 16,4 13-29-16,-5 0 0 16,1 9 0-16,-8 7 0 0,5 13 0 15,-11 12 0-15,1 20 0 16,-4 14 0-16,0 14-2 15,0 10 0-15,4 12-1 16,3 0 1-16,8 3-2 16,10-5 0-16,6-10-4 15,19-5-3-15,-3-22-29 16,21 3-1-16,-1-26-2 15,9-2 1-15</inkml:trace>
  <inkml:trace contextRef="#ctx0" brushRef="#br4" timeOffset="823933.1263">20217 16589 65 0,'-18'-6'40'15,"17"18"-1"-15,1-12 1 16,17 8-37-16,2 0-1 15,7 1-1-15,5-2 0 16,4 1 0-16,2-1-1 16,-2-4 0-16,2-1 0 15,-3-2 0-15,-2-2 0 16,-2-1 0-16,-2 1 0 15,-4 1 0-15,-4 0 0 16,-4 3-1-16,-3 4 1 16,-4 4-1-16,-4 6 0 15,-5 4 0-15,-1 3-1 0,-5-1 0 16,3 5-3-16,-6-8 0 15,8 5-6-15,-10-18-25 16,11-6 0-16,0 0-2 16,16-15 1-16</inkml:trace>
  <inkml:trace contextRef="#ctx0" brushRef="#br4" timeOffset="824398.1529">20627 16363 46 0,'-17'-2'37'0,"12"15"-1"15,5-13 0-15,2 11-25 16,9-9-9-16,8-2 0 16,5-2-2-16,5 1 0 0,3 0-2 15,3 3 2-15,0 3-1 16,0 4 1-16,-8 6 0 15,-2 7 0-15,-7 2 1 16,-4 12 2-16,-8 1-2 16,-4 5 2-16,-6-1-1 15,-4 1 1-15,-2-5-1 16,2-3 0-16,0-8 0 15,6-8 0-15,2-18-1 16,11 3 0-16,7-19 1 16,8-10-1-16,5-10 0 15,7-6 0-15,2-3 0 0,0-1 0 16,-2 4 0-16,-5 9-1 15,-6 11 1-15,-6 11-1 16,-8 16 0-16,-7 15-1 16,-6 10 1-16,-4 9-1 15,1 5-1-15,-1-1 0 16,6 6-2-16,2-13-3 15,16 8-15-15,-7-27-15 16,21 3-1-16,-4-21-1 16,15-1 1-16</inkml:trace>
  <inkml:trace contextRef="#ctx0" brushRef="#br4" timeOffset="824781.1744">21588 16571 54 0,'-28'-21'38'15,"13"22"-1"-15,-9-8 0 16,7 11-31-16,-8 0-2 15,5 8-1-15,0 4-1 16,2 5 1-16,-1 3-1 16,3 7 0-16,2 0 0 15,5 3 0-15,6-2-1 16,4-4 1-16,3-5-1 15,9-7-1-15,4-10 1 16,7-12-1-16,2-16 1 16,8-12-1-16,-1-8 1 15,5-8-1-15,-6-3 1 16,-3 2-1-16,-5 4 0 15,-4 9 1-15,-5 12-1 0,-7 12 0 16,-8 14 1-16,-3 26-1 16,-4 8 0-16,-6 7 0 15,2 6-1-15,0 2-2 16,3 3-2-16,2-15-6 15,18 7-27-15,-8-25-1 16,19 2-2-16,1-20 0 16</inkml:trace>
  <inkml:trace contextRef="#ctx0" brushRef="#br4" timeOffset="825203.1989">22117 16133 56 0,'-1'-17'38'16,"2"28"-2"-16,-8 0 1 16,5 16-33-16,-7 10-1 0,-1 16-2 15,-4 12 1-15,1 15 0 16,-5 4 0-16,0 0-1 15,0-2 0-15,7-6-1 16,3-4-4-16,3-21-3 16,21-3-31-16,-4-29 1 15,20-7-2-15,2-19-1 16</inkml:trace>
  <inkml:trace contextRef="#ctx0" brushRef="#br4" timeOffset="830426.4976">22612 16679 52 0,'-25'4'35'16,"6"14"-14"-16,-14-19 4 15,16 16-15-15,-12-11-3 16,12 8-2-16,-2-6-1 16,19-6-1-16,-14 15-1 15,14-15-1-15,11 9 0 16,5-6 0-16,5-1 0 0,4 1 1 15,3 1-2-15,-3 2 1 16,1 3-1-16,-6 1 1 16,-6 3-1-16,-8 3 1 15,-8-2-1-15,-6 2 1 16,-7 0-1-16,-4-3 0 15,1-3-1-15,-1-3 0 16,5-4-4-16,-1-7-2 16,15 4-28-16,10-20-2 15,8 9 0-15,-3-11 0 16</inkml:trace>
  <inkml:trace contextRef="#ctx0" brushRef="#br4" timeOffset="830847.5218">22846 16670 21 0,'0'0'36'16,"0"0"0"-16,0 0 0 16,0 14-15-16,0-14-14 15,-6 20-2-15,0-5-1 16,4 5 0-16,-4 3-1 15,3 1-1-15,0-2 0 16,3 2 0-16,1-5-1 16,5-3 0-16,1-6-1 15,4-3 1-15,4-7-1 16,3-5 0-16,3-6 0 15,2-5 0-15,0-5 1 16,3-3 0-16,-3-2 0 0,-1 1-1 16,-2 0 1-16,-5 5 0 15,-5 2 0-15,-2 6 0 16,-8 12-1-16,0 0 1 15,0 0-1-15,-4 22 0 16,-4 0 0-16,2-1-1 16,0 6-2-16,-1-3 0 15,9 2-4-15,-4-13-8 16,12 9-23-16,-10-22 0 15,22 21-1-15,-9-23 1 16</inkml:trace>
  <inkml:trace contextRef="#ctx0" brushRef="#br4" timeOffset="831402.5535">23325 16691 41 0,'-14'-5'36'15,"14"5"0"-15,-19 12 0 16,16 1-31-16,-8 0-1 15,4 7 0-15,0 0-2 16,-1 4 1-16,2-1-2 16,3-2 2-16,1-2-2 15,6-4 0-15,-3-4 0 16,-1-11-1-16,14 5 1 15,-4-11-1-15,3-5 0 16,2-3 0-16,-2-3 0 0,2-3 1 16,-5 0-1-16,0 2 1 15,-2 1 0-15,-4 2 0 16,-2 4 1-16,-2 11-1 15,0 0 0-15,0 0 0 16,0 0 0-16,-2 12 0 16,2-1-1-16,7 0 1 15,-1-1-1-15,5-2 1 16,4-3 0-16,3-4-1 15,4-2 1-15,3-3 1 16,0-1-1-16,-2 0 0 16,-1-1 0-16,-2 2-1 15,-3-2 1-15,-3 5-1 16,-14 1 1-16,16-4-1 0,-16 4 0 15,13 4 0-15,-13-4 0 16,11 4 0-16,-11-4-1 16,10 13 1-16,-7-3-2 15,-1 2 0-15,-2 3-2 16,-5-4-5-16,13 10-28 15,-8-21-2-15,-9 27-1 16,9-27 1-16</inkml:trace>
  <inkml:trace contextRef="#ctx0" brushRef="#br4" timeOffset="831801.5764">23866 16819 62 0,'0'0'38'0,"0"0"-1"15,0 0-4-15,14 1-31 16,0-2-1-16,5 3-6 15,-8-8-30-15,18 7-1 16,-7-6-3-16,11 3 2 16</inkml:trace>
  <inkml:trace contextRef="#ctx0" brushRef="#br4" timeOffset="832311.6054">24207 16724 52 0,'-11'19'38'16,"-11"-3"-1"-16,11 13-3 15,-8-8-28-15,8 4 0 16,0-5-4-16,10 2 1 15,5-7-1-15,7-4-1 16,9-7 0-16,5-6-1 0,6-6 1 16,4-5 0-16,1-6 0 15,1-2 0-15,-3-3 1 16,-5-1-1-16,-5 1 1 15,-4 1-1-15,-5 4 1 16,-6 4-1-16,-4 2 1 16,-5 13-2-16,2-12 1 15,-2 12-1-15,-3 11 0 16,-1 0 0-16,0 9 0 15,-1 2 0-15,-4 7-1 16,2-1-1-16,1 1-1 16,-2-6-3-16,11 10-18 15,-7-23-14-15,13-1 0 16,-9-9-3-16,21-15 3 0</inkml:trace>
  <inkml:trace contextRef="#ctx0" brushRef="#br4" timeOffset="833064.6486">24576 16730 59 0,'0'0'39'0,"13"1"-2"16,-13-1-12-16,0 0-14 16,0 0-4-16,12 8-2 0,-12-8-1 15,-4 19-2-15,0-6-1 16,0 2 0-16,0 3 0 15,-1-2 0-15,0 1-1 16,2 2 0-16,-1-4 0 16,1-2 0-16,-1 1 0 15,2-1 0-15,2-13-1 16,-1 17 1-16,1-17-1 15,0 0 1-15,0 0-1 16,13-21 1-16,-3 5-1 16,2-6 1-16,-1-2 1 15,7-6-1-15,-1 1 0 16,4 4 1-16,-1 0-1 0,2 4 0 15,-3 5 1-15,1 4-1 16,3 6 0-16,-4 5 0 16,0 5 0-16,0 2 0 15,1 2-1-15,-2 0 1 16,2 2 0-16,-4 0-1 15,0 1 1-15,-7-1 0 16,-4 4-1-16,-8 2 1 16,-5 3-1-16,-6-1 1 15,-7 5-1-15,-5 1 1 16,0 1-1-16,-6-1 1 15,2-1-1-15,1-5 1 16,4 0-1-16,-1-6 2 16,3-4-2-16,5-5 2 0,-1-5-1 15,2 0 1-15,2-7 0 16,2-1 0-16,4-3 1 15,3 1-1-15,1 0 1 16,5 12 0-16,0 0-1 16,0 0 0-16,-10 12 1 15,4 15-1-15,-4 16 0 16,-7 8 0-16,-4 13-1 15,-4 0-1-15,3 6-5 16,-10-12-28-16,17-5-6 16,-5-18-1-16,19-14 0 15</inkml:trace>
  <inkml:trace contextRef="#ctx0" brushRef="#br4" timeOffset="834925.755">25048 17010 57 0,'0'0'42'15,"0"0"-2"-15,20-3 2 16,-20 3-36-16,0 0-2 16,9 23-6-16,-22-6-35 15,0 11-2-15,-9-4-2 16,-5 6 0-16</inkml:trace>
  <inkml:trace contextRef="#ctx0" brushRef="#br4" timeOffset="836217.829">13433 17324 27 0,'0'0'34'0,"1"-18"2"16,-1 18-1-16,-6-12-29 15,6 12-1-15,0 0 1 16,-11-3-1-16,11 3-1 15,-17 20 0-15,4-4 0 16,2 5 1-16,-4 3-3 0,4 5 1 16,1 3-1-16,4 1 0 15,6-2-1-15,7-1 0 16,7-4-1-16,8-7 0 15,7-5 0-15,7-5 1 16,1-10-1-16,5-7 0 16,-3-10 1-16,-2-5-1 15,-8-6 0-15,-5-2 1 16,-9-6-1-16,-8 0 0 15,-9 2 0-15,-7 2 0 16,-9 3 0-16,-2 5 0 16,0 8 0-16,-3 6 0 15,2 6-1-15,-1 5 0 16,7 6-2-16,1 3-1 15,14 10-8-15,0-19-25 0,9 20-2 16,6-18 0-16,20-1 0 16</inkml:trace>
  <inkml:trace contextRef="#ctx0" brushRef="#br4" timeOffset="836592.8504">14271 17177 39 0,'7'-45'38'0,"7"6"-1"16,-13-2 1-16,4 4-31 16,-13 4-2-16,-5 11-2 15,-9 5 1-15,-1 9-2 16,-5 15 0-16,1 11-1 15,-4 11 0-15,2 12 0 16,4 14 0-16,2 8 0 16,4 7 0-16,6 2 0 15,9 0-1-15,4-5-1 16,9-3-5-16,-1-11-23 15,15-9-9-15,-4-15-2 0,8-12 1 16</inkml:trace>
  <inkml:trace contextRef="#ctx0" brushRef="#br4" timeOffset="836803.8625">13994 17387 67 0,'-19'-1'41'16,"19"1"-1"-16,0 0-1 15,10 6-36-15,13-5-2 16,11-5 0-16,8-1-2 16,5-8-2-16,12 5-4 15,-9-7-31-15,16 1-1 0,-9-7-2 16,9 4 0-16</inkml:trace>
  <inkml:trace contextRef="#ctx0" brushRef="#br4" timeOffset="837072.8779">14669 17004 48 0,'-13'-18'39'0,"13"18"0"16,-11 7-2-16,11 11-27 15,-9 8-5-15,2 9-1 16,-3 10-1-16,-1 5-1 0,-3 10-1 16,2 0 0-16,-1 3 0 15,0-3-3-15,4 4-3 16,-1-14-8-16,11-1-26 15,-5-16-1-15,13-6 0 16,-9-27 0-16</inkml:trace>
  <inkml:trace contextRef="#ctx0" brushRef="#br4" timeOffset="837284.89">14494 17394 65 0,'-24'-1'42'16,"24"1"-2"-16,-17 7 1 0,30-5-37 15,-13-2-2-15,24 4 0 16,-2-2-2-16,4-3 0 16,3-3-2-16,0 2-1 15,8 5-7-15,-12-3-29 16,11 7-1-16,-10-4-1 15,7 2 1-15</inkml:trace>
  <inkml:trace contextRef="#ctx0" brushRef="#br4" timeOffset="838019.932">14795 17454 54 0,'-14'10'41'16,"14"-10"-3"-16,0 0 2 15,16 5-34-15,-5-5-3 16,8-1 0-16,4-3 0 16,8 1-2-16,1-5 1 15,2 1-1-15,-1-1 0 16,0-1 0-16,-8-3-1 15,2 4 0-15,-12-1 1 16,-8-3-1-16,-7 1 0 16,-5 0 0-16,-5 0 1 15,-5 4-1-15,-7 0 0 16,-3 4 0-16,1 3 0 15,0 6 0-15,0 7 1 0,1 4-1 16,1 9 1-16,5 0-1 16,2 8 1-16,7-1-1 15,4 2 1-15,8-5-1 16,6-2 1-16,10-4-1 15,5-7 0-15,14-11 0 16,8-11 1-16,6-6-1 16,4-8 1-16,5-6-1 15,-6-3 0-15,-1-3 1 16,-5 3-1-16,-9 3 0 15,-11 8 0-15,-6-1 0 16,-11 10 1-16,-13 8-1 16,11-1 0-16,-11 1 0 15,-5 19 0-15,-3-4 0 0,2 5 1 16,-2 0-1-16,4 0-1 15,-1 0 2-15,4-4-2 16,4-3 1-16,-3-13 0 16,16 7 0-16,-2-15 0 15,4-6-1-15,0-3 1 16,2-4 0-16,1-1 0 15,-6 1 0-15,3 2 0 16,-6 4 0-16,0 3 1 16,-12 12-1-16,11-2 0 15,-11 2 0-15,4 23 0 16,-5-4-1-16,-1 6-1 15,-1 3-2-15,2 11-6 16,-13-3-26-16,17 2-3 16,-6-12-3-16,13-4 1 0</inkml:trace>
  <inkml:trace contextRef="#ctx0" brushRef="#br4" timeOffset="841850.1511">16337 17325 44 0,'0'0'36'0,"0"0"0"15,4-15-4-15,-4 15-25 16,0 0-1-16,-10 3 0 15,-1 0 0-15,11-3-2 16,-27 15-1-16,13-4 0 16,-7 1-1-16,1 0 1 15,-2 6-2-15,6-4 1 16,1-2-1-16,6 2 0 15,8-1 0-15,1-13 0 0,20 12 0 16,4-12-1-16,8-4 1 16,2-3-1-16,4 1 0 15,0-2 1-15,-3 1-1 16,-5 0 0-16,-7 7 0 15,-7 4 0-15,-16-4 0 16,5 24 1-16,-16-6-1 16,-5 1 0-16,-6 2 0 15,-1 0 1-15,0-1-2 16,0-4-1-16,8 0-1 15,0-9-1-15,15-7-3 16,0 0-6-16,19 8-26 16,-7-13 1-16,17 2-3 0,-5-5 3 15</inkml:trace>
  <inkml:trace contextRef="#ctx0" brushRef="#br4" timeOffset="842300.1769">16800 17408 28 0,'4'-17'35'0,"-4"17"0"16,-6-26-11-16,6 26-5 15,-25-9-4-15,10 12-5 16,-16 2-1-16,3 9-3 15,-8 6-1-15,4 0-1 0,-1 5-1 16,6 0-1-16,2 0 1 16,6 1-1-16,9-3-1 15,12-5 0-15,6-2 0 16,13-8-1-16,6-4 0 15,8-10 1-15,6-4-2 16,3-8 1-16,-2-4 0 16,-1-4 0-16,-5-2 0 15,-6-1 0-15,-7 6 0 16,-7 6 0-16,-7 2 0 15,-9 15 0-15,0 0-1 16,0 0 1-16,-12 8-1 16,5 7 0-16,1 4 0 15,0 3-2-15,5 2 0 16,0-4-2-16,12 8-6 0,-11-11-14 15,24 4-12-15,-9-8-2 16,15-4 2-16,-7-10 0 16</inkml:trace>
  <inkml:trace contextRef="#ctx0" brushRef="#br4" timeOffset="842858.2088">17149 17414 57 0,'0'0'38'15,"0"0"-1"-15,0 0-5 16,-19-4-23-16,19 4-3 15,-4 19-3-15,2-4 1 16,1 2-2-16,1 3 1 16,0-1-1-16,3 3 0 0,0-7-1 15,3 0 1-15,2-5-1 16,2-5-1-16,4-6 0 15,0-6 0-15,7-3 0 16,1-7-1-16,1-3 1 16,6-3-1-16,0-5 1 15,2-1 0-15,-3 4-1 16,-1 1 1-16,-5 2-1 15,-5 7 1-15,-3 8-1 16,-14 7 0-16,2 10 0 16,-7 11 0-16,-8 13 0 15,-1 10 0-15,-2 14-1 16,16-58-2-16,-23 71 5 15,23-71-2-15,-24 90 2 0,24-90 0 16,-26 93 0-16,26-93-1 16,-23 85 2-16,23-85 2 15,-27 67-4-15,27-67 3 16,-21 48-3-16,21-48 0 15,0 0-1-15,0 0 3 16,0 0-3-16,-20 15 3 16,15-57-2-16,9-14 0 15,-1-7 0-15,6-6 1 16,-3 4-1-16,6 13 0 15,2 13-3-15,5 15-6 16,20 10-21-16,-16-2-8 16,19 5-1-16,-5-6 0 0</inkml:trace>
  <inkml:trace contextRef="#ctx0" brushRef="#br4" timeOffset="843180.2272">17793 17415 50 0,'0'0'38'0,"-3"-15"1"0,3 15-1 16,-11-5-29-16,11 5-2 16,-12 9-2-16,8 4-1 15,-4 6-1-15,1 6-1 16,-3 6-1-16,6 4 0 15,-4 2-2-15,2-5-2 16,9 2-5-16,-12-8-25 16,18-8-5-16,-9-18-3 15,22-7 2-15</inkml:trace>
  <inkml:trace contextRef="#ctx0" brushRef="#br4" timeOffset="843616.252">17891 17216 60 0,'0'0'40'0,"-11"18"-3"16,13-6 2-16,-2-12-36 16,12 20-1-16,-4-10 1 15,3 2-1-15,2 0 1 16,-1 4-1-16,-2 1 1 15,2 0-1-15,-8 3 0 16,-1 1 1-16,-5 1-1 16,0-3 0-16,-5 0-1 15,1-2 1-15,1-7-2 16,5-10 1-16,-6 12-1 15,6-12 0-15,11-13 0 16,3 0 0-16,5-8 0 16,4-3 0-16,1-4 0 0,1 6 1 15,0-3-1-15,-3 9 0 16,-5 5 0-16,-5 4 0 15,-12 7 0-15,14 15 0 16,-14 0 0-16,-1 3-1 16,-2 4-1-16,2 0 0 15,5 0-3-15,-3-6-3 16,16 8-16-16,-16-13-9 15,23 1-1-15,-14-9-7 16,13-2 2-16</inkml:trace>
  <inkml:trace contextRef="#ctx0" brushRef="#br4" timeOffset="844112.2801">18334 17388 61 0,'0'0'37'0,"0"0"-3"16,0 0-3-16,2-16-24 15,-2 16-1-15,0 0 0 16,0 0-1-16,0 0-1 16,0 0 0-16,-11 5-1 15,1 11 0-15,-3 4-1 16,0 5 0-16,-4 6-1 15,7-2 1-15,1-1-2 16,4-3 1-16,5-7-1 16,0-18 1-16,21 11 0 0,-3-20-1 15,6-11 0 1,5-3 1-16,-3-4-1 0,0 0 0 15,-2-4 1-15,-5 5-1 16,-3 2 0-16,-3 7 0 16,-13 17 0-16,0 0 0 15,0 0 0-15,5 20 0 16,-10 14-2-16,-1 12 2 15,6-46 0-15,-8 63-1 16,8-63 1-16,-18 76 0 16,18-76 0-16,-18 88 0 15,18-88 1-15,-27 90-3 16,27-90 1-16,-23 80 0 15,23-80-1-15,-35 60-2 0,35-60-14 16,-30 53-13-16,30-53-10 16,0 0 1-16,-63 17-1 15</inkml:trace>
  <inkml:trace contextRef="#ctx0" brushRef="#br4" timeOffset="844916.3265">19150 17493 65 0,'-16'-8'39'0,"16"8"-2"16,-15-16-13-16,15 16-15 0,0 0-5 15,0 0 0-15,-3 15-1 16,2 0 0-16,-3 3-1 15,3 7 1-15,-4-1 0 16,4-2 0-16,-1-1-1 16,4-4 0-16,3-4-1 15,7-8 1-15,6-7-1 16,5-6-1-16,6-8 1 15,1 1-1-15,6-6 0 16,-1 3 0-16,-3-1 1 16,-6 4-1-16,-3 6 0 15,-5 8 0-15,-18 1 0 16,12 17 0-16,-14-1 0 15,-3 8 1-15,-3 2-1 0,1 1 1 16,0 0-1-16,6-3 1 16,5-4 0-16,6-5 0 15,5-11 0-15,8-7 0 16,5-4-1-16,0-6 1 15,2-6 0-15,0-7-1 16,-4-4 1-16,-4 0-1 16,-4 0 0-16,-7 3 0 15,-5-6 0-15,-3 5 0 16,-5 0 0-16,0 6-1 15,-1 4 0-15,-3 3 0 16,6 3-2-16,0 12-2 16,9-11-3-16,-9 11-13 15,30-2-12-15,-18-8-6 16,17 4-3-16,-5-11 2 0</inkml:trace>
  <inkml:trace contextRef="#ctx0" brushRef="#br4" timeOffset="845314.3493">19944 17071 66 0,'0'0'39'0,"-2"-14"-2"16,2 14-4-16,-5 19-27 16,-2 4-2-16,-1 7 1 15,3 13-1-15,-2 7-1 16,-2 10 0-16,0 5 1 15,0-2-1-15,-1-1 0 0,3-3-1 16,3-10-1-16,1-11 0 16,6-14 0-16,3-11 0 15,4-12-1-15,5-12 0 16,5-7 0-16,-1-5 0 15,2-2 1-15,-1-4-1 16,0 5 0-16,-5 2-1 16,-1 7 2-16,-14 15-1 15,11-8 0-15,-9 19 0 16,-3 6 0-16,0 9 0 15,-1 3 0-15,1 4-1 16,3-2-2-16,1-3 0 16,10-3-2-16,2-13-5 15,21 4-13-15,-11-20-6 16,25-2-6-16,-9-14-5 0,13-3 1 15</inkml:trace>
  <inkml:trace contextRef="#ctx0" brushRef="#br4" timeOffset="845772.3754">20272 17532 78 0,'7'11'41'0,"-7"-11"-3"16,17 11-8-16,-6-5-25 0,5 0-1 15,5-3 0-15,-1-1-2 16,4-5 0-16,-1-3-1 15,-1 1 0-15,-5-2 0 16,-2-2-1-16,-2-5 0 16,-5-2 0-16,-4-1 0 15,-4-1 0-15,-5 2 0 16,-5 0 0-16,-3 1 0 15,-5 7 0-15,-4 4 0 16,-2 9 1-16,-3 5-1 16,1 12 0-16,1 5 1 15,3 4 0-15,3 9 0 16,5 4 0-16,14-44 0 15,0 0 2-15,3 58-3 16,-3-58-1-16,35 45 1 0,7-24-6 16,1-10-12-16,27-1-12 15,-13-20-6-15,22-12-9 16,-9-8 4-16</inkml:trace>
  <inkml:trace contextRef="#ctx0" brushRef="#br4" timeOffset="846042.3909">21057 17118 42 0,'0'0'38'0,"6"-15"1"0,6 14 0 15,-12 1-19-15,0 0-17 16,7 16-1-16,-10 12 1 15,-6 13 0-15,-4 9-1 16,-5 11 1-16,-4 10-1 16,-2 7-1-16,24-78 0 15,-25 77-2-15,25-77 1 16,-19 82-3-16,19-82-13 15,-19 73-18-15,19-73-4 16,-14 58 0-16,14-58 0 16</inkml:trace>
  <inkml:trace contextRef="#ctx0" brushRef="#br4" timeOffset="846238.402">20808 17592 92 0,'-14'-23'35'16,"14"23"-2"-16,-10-18-1 15,10 18-24-15,14 5-5 16,5-4 0-16,6-4-2 15,12-4 0-15,7-5-2 16,7-4-2-16,10-1-2 16,-4-3-6-16,16 8-19 15,-17-7-10-15,8 1-1 16,-14-1 0-16</inkml:trace>
  <inkml:trace contextRef="#ctx0" brushRef="#br4" timeOffset="846666.4266">21322 17167 56 0,'0'0'37'0,"-9"25"-1"16,-5-14-6-16,13 17-18 15,-16 5-4-15,3 8-1 16,-6 5-1-16,2 7-1 16,-4 4 0-16,2 1-2 15,3-2-1-15,17-56 0 16,-13 49-1-16,13-49 0 15,0 0-1-15,9 71 0 16,5-57 0-16,5-7 0 16,5-15 0-16,2-13 0 0,6-3 0 15,-4-7 1-15,-10 1-1 16,2 4 0-16,-4 9 1 15,-4 2-1-15,-12 15 0 16,13-1 0-16,-8 12 0 16,0 8 0-16,-2 3-2 15,-2 4 0-15,-1-26-2 16,0 0-1-16,18 48-13 15,-18-48-10-15,0 0-6 16,21 53-5-16,-21-53 1 16</inkml:trace>
  <inkml:trace contextRef="#ctx0" brushRef="#br4" timeOffset="847359.4662">21541 17573 69 0,'-4'11'38'0,"12"11"-11"16,-8-22 1-16,10 27-20 16,3-16-1-16,11 1-1 15,0-9-1-15,4-5 0 16,3-7-1-16,3-4-2 15,-1-4 0-15,-1-7-1 16,-6-4-1-16,-5 0 0 16,-10 1 0-16,-5 2-1 15,-8 5 1-15,-11 2-1 16,-6 8 1-16,-1 5-1 0,-7 11 1 15,1 8 0-15,0 7 0 16,1 7 0-16,3 9 1 16,4 3 0-16,18-40-1 15,0 0 1-15,-8 64 0 16,8-64-1-16,0 0 1 15,23 51 0-15,12-34 0 16,19-5-1-16,2-16 1 16,17-6 0-16,-1-14-1 15,10-4 0-15,-6-8 0 16,-20 12 0-16,-11 2-1 15,-9 4 0-15,-9 10 1 16,-9 5-1-16,-18 3 0 16,7 19 0-16,-14 2 1 0,-4 0-1 15,-6 7 1-15,5-4 0 16,12-24 0-16,0 0 0 15,0 0 2-15,-26 43-2 16,17-32 1-16,9-11 0 16,0 0 0-16,0 0 0 15,2-19 0-15,4 0 1 16,3-6-3-16,-1 4 3 15,3 1-1-15,0-2 0 16,8-1 0-16,2 4-1 16,5 1 0-16,8-2-2 15,11 5-5-15,0-5-6 16,18 10-10-16,-17-8-9 0,18 7-10 15,-11-3-2-15,10 4 1 16</inkml:trace>
  <inkml:trace contextRef="#ctx0" brushRef="#br4" timeOffset="848678.5417">23343 17494 34 0,'0'0'36'0,"19"-4"-15"16,-19 4 8-16,4-12-1 15,-19 8-17-15,15 4-3 16,-26 4-1-16,11 5-2 15,-8 4-1-15,-1 2-1 16,-3 6 0-16,3 8 0 0,-1 2 0 16,25-31-1-16,0 0-1 15,-32 54 1-15,32-54-2 16,0 0 1-16,-16 54-1 15,16-54 0-15,16 16 1 16,10-2-1-16,9-14 0 16,8-14 1-16,5-5-1 15,5-11 0-15,-8-12 1 16,-2 1-1-16,-21 5 0 15,-10 4 0-15,-10 6-1 16,-10 8 1-16,-8 5 0 16,-5 9 0-16,-3 7 0 15,-2 6 0-15,-1 6 0 16,7 3 0-16,6 2 0 0,6-1 0 15,13-3 0-15,8-4 0 16,11-6 0-16,9-4 1 16,5-7-1-16,5-4 0 15,0 0 0-15,-1-2 1 16,-9 1-1-16,-4 1 1 15,-9 3-1-15,-3 2 1 16,-17 4-1-16,11 7 0 16,-11-7 0-16,-11 19 0 15,3-7 0-15,-2 7 0 16,-2 2 0-16,0-1 0 15,4 3 0-15,1-2 0 16,6-2 0-16,2-7 0 0,-1-12 0 16,22 13 1-16,-5-14-1 15,2-3 0-15,3-6 1 16,3-4-1-16,-2-7 1 15,0 2-1-15,-2-5 1 16,-4-3-2-16,-1-1 1 16,-4 1 0-16,-4 1 1 15,-3 3-2-15,-2 7 2 16,-2 3-2-16,-1 13 1 15,0 0 0-15,-10 15 0 16,4 4 1-16,3 10-1 16,-2 3 0-16,2 6 0 15,3-38 0-15,-4 35 0 16,4-35 0-16,7 34 0 0,3-6 0 15,6-15-1-15,2-3 1 16,2-8 0-16,2-7 0 16,-1-9 0-16,2 2 0 15,-13-3 0-15,-10 15-1 16,13-8 1-16,-13 8 0 15,-5 17-1-15,5-17 1 16,0 0 0-16,0 0-1 16,0 0 1-16,-17 57-1 15,17-57 2-15,0 0-2 16,0 0 1-16,7 43 0 15,-7-43 1-15,16 2-1 16,-2-16 1-16,1-7 0 16,-3-10 0-16,4 0 1 0,-8-6 0 15,1 7-1-15,-4 1 0 16,1 5 0-16,-2 3 0 15,1 6 0-15,2 3-1 16,4 5 0-16,7 0-1 16,6 1-1-16,16 1-3 15,1-4-6-15,29 10-9 16,-11-14-9-16,35 1-4 15,-12-10-9-15,18 0-1 16</inkml:trace>
  <inkml:trace contextRef="#ctx0" brushRef="#br4" timeOffset="849805.6061">13324 17999 40 0,'0'0'37'0,"0"0"-13"16,23-44 9-16,-23 44-13 15,0 0-10-15,0 0-2 16,0 0-4-16,0 0 1 16,0 0-1-16,0 0 0 15,0 0-3-15,0 0 1 16,-5 54-1-16,5-54 1 15,-11 55 0-15,11-55 0 16,-13 73-2-16,13-73 2 16,-13 77-1-16,13-77 0 15,-10 75 2-15,10-75-2 0,-3 53-1 16,3-53 2-16,0 0 0 15,0 0 0-15,0 0 1 16,0 0-2-16,54 1-2 16,-54-1 1-16,0 0 1 15,54-60-2-15,-54 60 1 16,46-49 0-16,-46 49-1 15,48-44 0-15,-48 44 1 16,0 0 0-16,63-29 1 16,-63 29-1-16,0 0-1 15,0 0 1-15,52 58-2 16,-52-58 0-16,18 56 1 15,-18-56-5-15,24 58-4 16,-24-58-15-16,32 55-7 0,-32-55-6 16,37 42-1-16,-37-42 0 15</inkml:trace>
  <inkml:trace contextRef="#ctx0" brushRef="#br4" timeOffset="850564.6496">13945 18229 51 0,'0'0'39'16,"0"0"1"-16,0 0-2 15,0 0-30-15,0 0-2 16,0-45-2-16,0 45 0 15,0 0-2-15,0 0 1 16,0 0-1-16,0 0 2 16,0 0-2-16,0 0-2 15,0 0 2-15,0 0-1 16,-35 45 1-16,35-45-2 15,2 41 1-15,-2-41-2 16,12 42 1-16,-12-42 0 16,0 0 0-16,0 0 1 0,54 45-2 15,-54-45 1-15,0 0 0 16,66-13 1-16,-66 13-1 15,49-29 3-15,-49 29-2 16,48-41-1-16,-48 41 1 16,43-50 0-16,-43 50-1 15,35-50 0-15,-35 50 0 16,0 0 0-16,34-50-1 15,-34 50-1-15,0 0 2 16,0 0 2-16,0 0-3 16,7 58 2-16,-7-58-1 15,-8 73-3-15,3-26 2 16,-2 4 0-16,1 5 0 15,-3 3 0-15,0-1 1 0,-1 2 0 16,-1-3 0-16,-1-3 1 16,-2-3 2-16,-1-5 1 15,15-46-1-15,-28 69-1 16,28-69 1-16,-37 41 0 15,37-41 0-15,0 0 1 16,-56 4-3-16,56-4 0 16,0 0-1-16,-57-53-1 15,57 53-1-15,-28-49-4 16,28 49-12-16,-12-52-10 15,12 52-10-15,6-53-2 16,-6 53-3-16,29-57-2 16</inkml:trace>
  <inkml:trace contextRef="#ctx0" brushRef="#br4" timeOffset="851631.7106">14538 18225 50 0,'25'-41'39'15,"-25"41"-1"-15,0 0-9 16,0 0-23-16,0 0-2 0,0 0 1 15,0 0 1-15,0 0-3 16,0 0 0-16,0 0 0 16,0 0-2-16,0 0 2 15,0 0-3-15,26 45 1 16,-26-45 1-16,-5 47-1 15,5-47-2-15,-5 48 2 16,5-48 0-16,0 0 0 16,-4 55 0-16,4-55-1 15,0 0 1-15,0 0-1 16,0 0 3-16,0 0-2 15,0 0 2-15,0 0-4 16,9-50 2-16,-9 50-1 16,14-49-1-16,-14 49 1 15,15-51-2-15,-15 51 1 0,23-47 1 16,-23 47 0-16,0 0 2 15,42-56-2-15,-42 56-1 16,0 0 0-16,52-24 3 16,-52 24-2-16,0 0-2 15,52 12 1-15,-52-12 1 16,0 0-1-16,38 40 2 15,-38-40-1-15,0 0-1 16,15 57 1-16,-15-57 0 16,0 0 0-16,-14 58-1 15,14-58 1-15,0 0-2 16,-40 52 3-16,40-52-3 0,0 0 2 15,-60 28 0 1,60-28 2-16,0 0-3 0,-62-1 1 16,62 1 1-16,0 0-1 15,-51-16 2-15,51 16 0 16,0 0-2-16,0 0 0 15,-48-12 0-15,48 12 1 16,0 0 0-16,0 0-1 16,-42 53-1-16,42-53 0 15,-22 65 3-15,22-65-3 16,-26 82 3-16,13-35-2 15,-1-1 0-15,3 0-1 16,1-1 1-16,1-3-1 16,9-42-3-16,-9 75-8 15,9-75-14-15,-4 51-5 0,4-51-5 16,0 0-3-16,0 0 1 15</inkml:trace>
  <inkml:trace contextRef="#ctx0" brushRef="#br4" timeOffset="852329.7505">15170 18230 34 0,'9'-45'35'16,"-9"45"3"-16,0 0-8 15,0 0-20-15,0 0-4 16,5-45-1-16,-5 45 2 0,0 0 2 15,0 0-5-15,0 0 0 16,0 0 0-16,0 0-3 16,0 0 1-16,0 0 2 15,-51-21-2-15,51 21 0 16,0 0-1-16,-39 47 1 15,39-47-1-15,-27 43 2 16,27-43-1-16,-20 55-2 16,20-55 2-16,-7 51-3 15,7-51 2-15,12 44-1 16,-12-44 0-16,0 0 0 15,49 37 0-15,-49-37 1 16,0 0-1-16,69-9 1 16,-69 9-2-16,48-32 3 15,-48 32-1-15,40-48-3 0,-40 48 3 16,25-54-4-16,-25 54 3 15,3-52-2-15,-3 52 1 16,-17-41-2-16,17 41-1 16,0 0-2-16,0 0-14 15,-58-35-8-15,58 35-12 16,0 0 0-16,0 0-1 15</inkml:trace>
  <inkml:trace contextRef="#ctx0" brushRef="#br4" timeOffset="852852.78">15712 18005 57 0,'0'0'38'0,"17"-42"-3"16,-17 42-7-16,0 0-24 15,20-47-2-15,-20 47 2 16,0 0 0-16,0 0 1 15,0 0-1-15,0 0 1 16,0 0-2-16,0 0 1 16,0 0-1-16,18 57 0 15,-18-57-3-15,-3 66 1 16,3-66-3-16,-7 80 1 15,7-38-2-15,-2-1-2 16,2-41-6-16,4 79-22 0,-4-79-6 16,0 64-3-16,0-64 2 15</inkml:trace>
  <inkml:trace contextRef="#ctx0" brushRef="#br4" timeOffset="853058.7919">15665 18298 47 0,'0'0'43'0,"0"0"-1"15,-42-52 0-15,42 52-20 16,0 0-20-16,0 0 1 16,-6-49-3-16,6 49 1 15,0 0-3-15,50-23-1 16,-50 23-3-16,55-10-17 0,-55 10-17 15,69-8 0-15,-69 8-3 16,78-15 4-16</inkml:trace>
  <inkml:trace contextRef="#ctx0" brushRef="#br4" timeOffset="853606.8236">16193 17905 40 0,'0'0'39'0,"0"0"0"16,0 0 0-16,-16-47-15 16,16 47-19-16,0 0-2 15,0 0 1-15,0 0-1 0,0 0 0 16,0 0-1-16,0 0 1 15,0 0 0-15,-45 63-1 16,45-63 0-16,-22 68-1 16,22-68-1-16,-24 81-1 15,13-40 2-15,2 1-3 16,9-42 3-16,-18 77-1 15,18-77 1-15,-6 57 0 16,6-57 0-16,0 0 0 16,0 0 0-16,0 0 0 15,0 0-1-15,47 26-2 16,-47-26 2-16,0 0 0 15,53-59 0-15,-53 59 2 16,42-48-1-16,-42 48 0 0,39-42-1 16,-39 42 0-16,0 0 0 15,51-25 3-15,-51 25-3 16,0 0 0-16,0 0-1 15,37 57-1-15,-37-57 2 16,11 53 0-16,-11-53-1 16,9 60-1-16,-9-60-1 15,9 56-4-15,-9-56-1 16,11 44-7-16,-11-44-12 15,0 0-3-15,0 0-9 16,0 0-3-16,51 26 1 16</inkml:trace>
  <inkml:trace contextRef="#ctx0" brushRef="#br4" timeOffset="854255.8607">16521 18220 65 0,'0'0'41'0,"0"0"0"16,0 0-4-16,0 0-33 15,0 0 2-15,0 0-3 16,0 0 0-16,65 1-1 15,-65-1-1-15,52-13 0 16,-52 13 1-16,59-18-1 16,-59 18 0-16,52-20-1 15,-52 20 1-15,0 0 0 16,66-34-1-16,-66 34 0 15,0 0-2-15,0 0 2 0,27-50-1 16,-27 50 1-16,0 0-1 16,0 0 0-16,-55-22 2 15,55 22-1-15,0 0 2 16,-70 19-1-16,70-19-1 15,-48 33 0-15,48-33 3 16,-39 45-3-16,39-45 0 16,-20 51 0-16,20-51-1 15,2 50 0-15,-2-50-2 16,26 49 0-16,-26-49-4 15,55 36-4-15,-55-36-12 16,79 21-10-16,-79-21-4 16,93 4-4-16,-43-10 2 15</inkml:trace>
  <inkml:trace contextRef="#ctx0" brushRef="#br4" timeOffset="854755.8892">17267 18213 66 0,'0'0'40'15,"0"0"-11"-15,0 0 2 16,-14-43-21-16,14 43-5 0,0 0-1 16,0 0 0-16,0 0-2 15,0 0 0-15,-50-3-1 16,50 3 0-16,0 0 1 15,0 0-2-15,0 0 0 16,0 0 1-16,0 0 2 16,0 0-2-16,0 0-2 15,-20 41 2-15,20-41 1 16,0 0-2-16,0 0 3 15,0 0-3-15,54 34 1 16,-54-34-1-16,0 0 0 16,0 0-1-16,24 42 3 15,-24-42-2-15,0 0-2 16,-14 55 2-16,14-55-1 15,0 0 0-15,-36 56 0 0,36-56-1 16,0 0 0-16,0 0-1 16,-44 42-4-16,44-42-17 15,0 0-5-15,0 0-10 16,0 0 0-16,0 0-1 15</inkml:trace>
  <inkml:trace contextRef="#ctx0" brushRef="#br4" timeOffset="855416.9271">17506 18204 74 0,'0'0'41'16,"0"0"0"-16,0 0-15 15,0 0-22-15,0 0-1 0,0 0 1 16,0 0-1-16,0 0 0 15,0 0-2-15,0 0 2 16,0 0-1-16,0 0 0 16,0 0 0-16,-7 55-4 15,7-55 2-15,-11 47-2 16,11-47 0-16,-9 50-3 15,9-50 0-15,-5 41-8 16,5-41-20-16,0 0-5 16,12 42-3-16,-12-42 2 15</inkml:trace>
  <inkml:trace contextRef="#ctx0" brushRef="#br4" timeOffset="855582.9366">17588 18056 86 0,'0'0'40'15,"-11"-46"-1"-15,11 46-12 16,0 0-33-16,-11-44-29 16,11 44-5-16,0 0-1 15,0 0-2-15</inkml:trace>
  <inkml:trace contextRef="#ctx0" brushRef="#br4" timeOffset="856265.9756">17987 18110 58 0,'0'0'40'0,"0"0"-2"16,0 0-14-16,0 0-13 15,0 0-6-15,0 0-2 16,0 0 3-16,0 0-4 15,0 0 1-15,-51 1-1 16,51-1 2-16,0 0-2 16,0 0-2-16,-49 19 2 15,49-19-3-15,0 0 2 16,0 0-3-16,0 0 3 15,-53 45-2-15,53-45 2 16,0 0 2-16,0 0-2 16,0 0 1-16,4 42-1 15,-4-42 0-15,0 0 0 16,0 0-1-16,52 28-1 15,-52-28-1-15,0 0 2 0,0 0-1 16,57 39 1-16,-57-39 3 16,0 0-4-16,23 42 1 15,-23-42 0-15,0 0 0 16,-7 59 1-16,7-59-2 15,-24 40 2-15,24-40 0 16,0 0 0-16,-54 53 2 16,54-53-2-16,0 0 2 15,-53 37-4-15,53-37 3 16,0 0-5-16,0 0-2 15,0 0-11-15,0 0-14 16,0 0-5-16,0 0-7 16,-16-52 0-16</inkml:trace>
  <inkml:trace contextRef="#ctx0" brushRef="#br4" timeOffset="857310.0354">18711 18154 64 0,'0'0'39'16,"0"0"-3"-16,0 0-7 15,0 0-27-15,0 0 0 16,0 0 0-16,0 0 0 16,0 0 2-16,0 0-1 15,-23 45 0-15,23-45-1 0,0 0 0 16,-16 61 1-16,16-61-1 15,0 0-1-15,7 54-2 16,-7-54 2-16,0 0 0 16,0 0 0-16,0 0 1 15,58 20-2-15,-58-20 2 16,0 0-1-16,57-28 1 15,-57 28-2-15,0 0 0 16,56-41 1-16,-56 41-2 16,0 0 1-16,0 0-2 15,55-25 2-15,-55 25-2 16,0 0 2-16,0 0 0 15,20 48-1-15,-20-48 1 16,7 41 0-16,-7-41 0 0,8 44 0 16,-8-44 1-16,0 0 0 15,26 46 2-15,-26-46 0 16,0 0 1-16,0 0-2 15,56-3 2-15,-56 3-3 16,0 0-1-16,47-53 1 16,-47 53-2-16,29-54 0 15,-29 54 0-15,25-59 0 16,-25 59 0-16,18-54 0 15,-18 54-1-15,13-44-1 16,-13 44-1-16,0 0-2 16,0 0-7-16,0 0-16 15,0 0-7-15,50-33-5 0,-50 33 1 16</inkml:trace>
  <inkml:trace contextRef="#ctx0" brushRef="#br4" timeOffset="857926.0706">19547 18292 42 0,'0'0'36'0,"0"0"2"16,19-48-1-16,-19 48-28 16,0 0-3-16,0 0 1 0,0 0-2 15,-31-46-3-15,31 46 2 16,0 0-1-16,0 0 0 15,-58-11 0-15,58 11-1 16,0 0 1-16,-58 19-1 16,58-19 0-16,0 0 1 15,-57 46-2-15,57-46 0 16,0 0 1-16,-46 59-2 15,46-59-1-15,0 0 1 16,-15 55 0-16,15-55 0 16,0 0-2-16,0 0 3 15,0 0-3-15,52 32 3 16,-52-32-1-16,0 0 1 15,64-19 2-15,-64 19-3 0,0 0 2 16,68-52-1-16,-68 52 1 16,38-43-2-16,-38 43 2 15,0 0-3-15,44-54 0 16,-44 54 1-16,0 0 1 15,0 0-2-15,0 0-1 16,0 0 2-16,0 0-2 16,0 0 2-16,0 0 2 15,0 0-2-15,35 51-2 16,-35-51 1-16,4 44 0 15,-4-44-3-15,0 0 0 16,11 58-9-16,-11-58-14 16,0 0-5-16,7 51-3 0,-7-51-7 15,0 0 4-15</inkml:trace>
  <inkml:trace contextRef="#ctx0" brushRef="#br4" timeOffset="858746.1174">20063 18186 62 0,'0'0'28'0,"-2"-41"0"15,2 41-2-15,0 0-16 16,0 0-4-16,0 0 0 16,0 0-1-16,0 0-1 15,0 0 1-15,0 0-2 16,0 0 0-16,0 0 0 15,0 0-2-15,-52-27 1 16,52 27 0-16,0 0-1 16,0 0 1-16,-57 26-1 15,57-26 2-15,0 0-2 16,0 0 0-16,0 0-1 15,-45 47 1-15,45-47-1 16,0 0 1-16,0 0 0 16,0 0-3-16,23 49 2 0,-23-49 2 15,0 0-2-15,0 0 0 16,56 48 0-16,-56-48-2 15,0 0 2-15,34 48 0 16,-34-48 0-16,0 0-1 16,14 61 1-16,-14-61 2 15,0 0-1-15,-11 57 2 16,11-57-2-16,0 0 2 15,-36 42-1-15,36-42 0 16,0 0-2-16,-48 15-1 16,48-15-1-16,0 0 1 15,0 0-2-15,-52-30-3 16,52 30-13-16,0 0-12 15,-2-42-9-15,2 42-2 0,0 0 1 16</inkml:trace>
  <inkml:trace contextRef="#ctx0" brushRef="#br4" timeOffset="859541.163">20671 18257 69 0,'47'-45'37'0,"-47"45"-5"15,0 0 0-15,0 0-24 0,0 0-2 16,0 0 0-1,-6-43-1-15,6 43-1 0,0 0-1 16,0 0 0-16,0 0-1 16,-64 12-1-16,64-12-1 15,0 0 1-15,-47 44-1 16,47-44 0-16,0 0 1 15,-38 62-2-15,38-62 0 16,-13 41 0-16,13-41 0 16,0 0 0-16,13 54-2 15,-13-54-1-15,0 0-2 16,56 30 0-16,-56-30-2 15,59 4-8-15,-59-4-4 16,68-8-13-16,-68 8-7 16,69-16 4-16</inkml:trace>
  <inkml:trace contextRef="#ctx0" brushRef="#br4" timeOffset="860587.2228">20937 18350 27 0,'60'-35'38'0,"-60"35"-1"16,0 0-4-16,0 0-13 16,0 0-7-16,0 0-4 15,43-42-3-15,-43 42-2 16,0 0-2-16,0 0 1 15,0 0 1-15,0 0-1 16,0 0 0-16,-62 11-1 16,62-11-4-16,0 0 4 15,-41 49-2-15,41-49 1 16,-23 41 0-16,23-41-1 15,-13 42 0-15,13-42 1 0,0 0 2 16,11 46-1-16,-11-46 1 16,0 0-2-16,51 15 3 15,-51-15-2-15,49-14-2 16,-49 14 1-16,56-31 0 15,-56 31-2-15,49-46 1 16,-49 46-1-16,41-52 0 16,-41 52 0-16,23-52 0 15,-23 52 1-15,0 0-2 16,-4-55 2-16,4 55-3 15,0 0 3-15,0 0-2 16,-48-33 1-16,48 33-1 16,0 0 1-16,0 0 2 15,0 0-1-15,0 0 0 0,0 0 0 16,0 0 0-16,0 0 0 15,0 0 0-15,49 36 0 16,-49-36-1-16,0 0 1 16,59 25-1-16,-59-25 0 15,0 0 2-15,52 41-1 16,-52-41 0-16,0 0-1 15,27 56 0-15,-27-56 1 16,3 45 0-16,-3-45 1 16,0 0 2-16,-9 56-2 15,9-56 2-15,0 0-1 16,0 0 2-16,0 0-3 15,0 0 3-15,0 0-3 16,0 0 0-16,0 0-1 0,10-46-2 16,-10 46 0-16,16-50 0 15,-16 50 1-15,20-52 1 16,-20 52-2-16,22-48-2 15,-22 48 3-15,0 0 1 16,36-53 1-16,-36 53-1 16,0 0-1-16,0 0 1 15,50-25 1-15,-50 25 1 16,0 0-3-16,0 0 4 15,52 14-3-15,-52-14 1 16,0 0-1-16,0 0 0 16,50 37 0-16,-50-37-2 15,0 0 3-15,21 52-4 16,-21-52 3-16,5 43-2 15,-5-43 1-15,-1 48-1 0,1-48 2 16,-4 44 4-16,4-44-4 16,0 0 4-16,-11 46-3 15,11-46 3-15,0 0-2 16,0 0 2-16,0 0-3 15,0 0-1-15,0 0 1 16,0 0 0-16,19-47-1 16,-19 47-1-16,0 0 0 15,25-59 0-15,-25 59 0 16,0 0-3-16,48-53 1 15,-48 53-3-15,51-27-1 16,-51 27-3-16,67-15-8 16,-67 15-11-16,80-4-3 0,-80 4-1 15,83 0-10-15,-83 0 3 16</inkml:trace>
  <inkml:trace contextRef="#ctx0" brushRef="#br4" timeOffset="861202.258">21890 18370 53 0,'0'0'38'16,"0"0"-2"-16,0 0-7 15,0 0-24-15,0 0 1 16,0 0-1-16,0 0 0 15,0 0 1-15,0 0-2 16,0 0-1-16,0 0 0 16,0 0 2-16,57 12-4 15,-57-12 1-15,0 0-1 0,64-20-3 16,-64 20 3-16,0 0-1 15,59-33 1-15,-59 33-3 16,0 0 2-16,49-38 3 16,-49 38-2-16,0 0 2 15,0 0-2-15,21-42 2 16,-21 42-2-16,0 0 1 15,0 0-1-15,0 0-2 16,-58 10 1-16,58-10-1 16,0 0 2-16,-54 46-3 15,54-46 3-15,-28 42-4 16,28-42 3-16,-15 45-1 15,15-45 1-15,0 0-1 0,8 55-7 16,-8-55-7 0,0 0-14-16,0 0-2 0,75 32-9 15,-75-32 1-15</inkml:trace>
  <inkml:trace contextRef="#ctx0" brushRef="#br4" timeOffset="861712.2869">22531 18360 70 0,'0'0'31'16,"0"0"-1"-16,-4-41-1 15,4 41-19-15,0 0-6 16,0 0 1-16,0 0 0 15,0 0-2-15,0 0-1 16,-61-30 1-16,61 30-1 16,0 0 1-16,0 0-1 0,-63 32 0 15,63-32 0-15,0 0-1 16,-34 49-1-16,34-49 1 15,0 0-1-15,-17 52 1 16,17-52 3-16,0 0-4 16,0 0 3-16,32 42-3 15,-32-42 1-15,48-2-5 16,-48 2-11-16,70-17-15 15,-70 17-5-15,83-32-5 16,-83 32-5-16</inkml:trace>
  <inkml:trace contextRef="#ctx0" brushRef="#br4" timeOffset="862304.321">22921 18013 67 0,'0'0'37'0,"0"0"-5"16,0 0-2-16,0 0-19 15,0 0-5-15,0 0-2 16,0 0-3-16,0 0 3 15,0 0-2-15,0 0 1 16,12 43-1-16,-12-43-1 16,-14 56-3-16,14-56 4 0,-14 71-2 15,14-71 0-15,-13 78-3 16,13-78 2-16,-8 76 2 15,8-76-3-15,-8 70 0 16,8-70-5-16,-9 56-15 16,9-56-14-16,0 0-1 15,-3 54-4-15,3-54 2 16</inkml:trace>
  <inkml:trace contextRef="#ctx0" brushRef="#br4" timeOffset="862703.3438">22751 18269 49 0,'0'0'39'15,"0"0"-3"-15,0 0-3 16,0 0-16-16,-35-44-9 15,35 44-4-15,0 0 3 16,0 0-2-16,0 0 0 16,0 0 1-16,0 0-2 15,0 0-1-15,52-40-1 16,-52 40 2-16,49-9-4 15,-49 9 1-15,60-9 0 16,-60 9-3-16,66-11 2 16,-66 11-1-16,70-11 1 15,-70 11 0-15,64-11 0 0,-64 11 0 16,57-7-1-16,-57 7 3 15,0 0-2-15,57-9-1 16,-57 9-1-16,0 0-3 16,0 0-2-16,0 0-8 15,0 0-14-15,0 0-5 16,0 0-8-16,0 0-3 15</inkml:trace>
  <inkml:trace contextRef="#ctx0" brushRef="#br4" timeOffset="863857.4099">23540 18304 58 0,'0'0'38'16,"0"0"-11"-16,0 0 3 0,0 0-19 15,2-50-5-15,-2 50-1 16,0 0-3-16,0 0 2 15,0 0-3-15,-50-14 2 16,50 14-3-16,0 0 2 16,0 0-1-16,-64 22 0 15,64-22 0-15,0 0 1 16,-31 44-2-16,31-44 1 15,0 0 0-15,-4 45-1 16,4-45 0-16,0 0 0 16,0 0 4-16,46 34-4 15,-46-34 1-15,0 0-1 16,55-4 3-16,-55 4-3 0,0 0 0 15,57-29 1-15,-57 29 0 16,0 0-1-16,37-48 0 16,-37 48 0-16,0 0 0 15,6-53 1-15,-6 53 1 16,0 0-2-16,0 0-2 15,-21-50 2-15,21 50 0 16,0 0 1-16,0 0-1 16,0 0 1-16,0 0-3 15,0 0 2-15,0 0 1 16,0 0-1-16,0 0 1 15,0 0 0-15,50 6-3 16,-50-6 1-16,0 0 2 16,28 44-1-16,-28-44-1 0,0 0 1 15,14 61 0 1,-14-61-1-16,0 43 0 0,0-43 1 15,-8 40-1-15,8-40 3 16,0 0 1-16,0 0-1 16,0 0 2-16,0 0-2 15,0 0 2-15,0 0-2 16,0 0 2-16,0 0-5 15,0 0 2-15,0 0-2 16,3-58-1-16,-3 58 1 16,0 0-1-16,29-57 1 15,-29 57 1-15,0 0 1 16,37-44-4-16,-37 44 3 15,0 0 1-15,0 0-6 0,57-32-4 16,-57 32-11-16,0 0-10 16,0 0-5-16,0 0-8 15,56-6 0-15</inkml:trace>
  <inkml:trace contextRef="#ctx0" brushRef="#br4" timeOffset="864875.4681">24171 18230 38 0,'0'0'36'16,"0"0"2"-16,0 0-17 15,0 0 9-15,0 0-25 0,0 0 0 16,0 0 0-16,0 0-2 16,0 0-1-16,0 0 0 15,0 0 0-15,0 0-1 16,0 0 3-16,0 0-3 15,-21 57 0-15,21-57 0 16,0 0 2-16,-22 50-2 16,22-50 1-16,0 0-1 15,0 0 0-15,0 0 1 16,0 0-3-16,0 0 2 15,0 0-1-15,0 0 1 16,0 0 0-16,0 0 0 16,0 0 0-16,42-57 0 15,-42 57 0-15,24-45-1 0,-24 45 0 16,26-44 1-16,-26 44 2 15,0 0-3-15,40-54-2 16,-40 54 2-16,0 0 1 16,0 0 0-16,47-27 1 15,-47 27-2-15,0 0-2 16,0 0 2-16,0 0 1 15,46 35-1-15,-46-35 0 16,0 0 0-16,15 54-3 16,-15-54 2-16,5 48 3 15,-5-48-2-15,-2 55-1 16,2-55 0-16,-3 53 2 15,3-53-2-15,-7 48-1 16,7-48-1-16,0 0-5 0,2 50-12 16,-2-50-8-16,0 0-6 15,0 0-6-15,0 0 0 16</inkml:trace>
  <inkml:trace contextRef="#ctx0" brushRef="#br4" timeOffset="865513.5046">24581 18266 80 0,'0'0'39'0,"0"0"-13"16,0 0 5-16,0 0-27 16,0 0 0-16,0 0-2 15,0 0 2-15,0 0-1 16,0 0 1-16,-52-28 0 15,52 28-2-15,0 0-1 16,-50 30 1-16,50-30-1 16,0 0-1-16,-45 57 1 0,45-57-2 15,-23 45-1-15,23-45 3 16,-6 42 3-16,6-42-3 16,0 0 3-16,23 43-3 15,-23-43 1-15,0 0 0 16,74 10 2-16,-74-10-2 15,67-13-2-15,-67 13 1 16,73-32-1-16,-73 32-1 16,69-42 1-16,-69 42-1 15,53-52-2-15,-53 52 2 16,30-50-1-16,-30 50 0 15,-1-42 2-15,1 42 0 16,0 0 0-16,-52-47 0 16,52 47 0-16,-53-20 0 15,53 20 1-15,-55-8-2 0,55 8-2 16,-50 5-3-16,50-5-10 15,0 0-14-15,-47 33-3 16,47-33-8-16,0 0-4 16</inkml:trace>
  <inkml:trace contextRef="#ctx0" brushRef="#br4" timeOffset="866182.5428">25173 17873 72 0,'0'0'38'0,"0"0"0"15,0 0-6-15,0 0-27 16,0 0 0-16,0 0 0 15,0 0-1-15,0 0 0 16,0 0 0-16,0 0-2 0,0 0 0 16,-2 60-2-16,2-60 1 15,-20 69-2-15,20-69 1 16,-22 85 0-16,9-41-1 15,3 1-2-15,-1-1 1 16,0-3 0-16,11-41-1 16,-20 74 0-16,20-74-9 15,-18 53-18-15,18-53-7 16,0 0-2-16,0 0 0 15</inkml:trace>
  <inkml:trace contextRef="#ctx0" brushRef="#br4" timeOffset="866695.5722">25041 18118 63 0,'0'0'41'15,"0"0"-2"-15,0 0-2 16,0 0-31-16,0 0-3 16,-51-21 2-16,51 21-1 15,0 0 0-15,0 0-2 16,0 0 1-16,0 0 0 15,0 0-1-15,0 0 0 16,0 0 0-16,0 0-1 16,0 0 1-16,0 0 1 15,0 0-2-15,47 5 1 0,-47-5-2 16,58-7 2-16,-58 7-2 15,68-11 1-15,-68 11 0 16,70-8-1-16,-70 8 0 16,72-10 2-16,-72 10-2 15,64-8 0-15,-64 8 0 16,53-7-1-16,-53 7 0 15,0 0 2-15,0 0-1 16,56-5-1-16,-56 5 1 16,0 0-1-16,0 0-1 15,0 0 0-15,0 0-2 16,0 0-2-16,0 0-8 15,0 0-11-15,0 0-8 16,0 0-1-16,0 0-7 0,0 0-1 16</inkml:trace>
  <inkml:trace contextRef="#ctx0" brushRef="#br4" timeOffset="867129.597">25186 18408 93 0,'0'0'45'16,"0"0"0"-16,0 0-1 15,0 0-40-15,0 0-2 16,0 0-2-16,0 0-1 0,0 0-2 16,0 0-4-16,0 0-11 15,0 0-18-15,0 0-9 16,0 0-1-16,0 0 0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16:53.08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2175 1009 65 0,'0'0'37'0,"0"0"-1"16,14-66 3-16,-14 66-32 16,0 0-1-16,0 0-1 15,12-59-1-15,-12 59 0 16,0 0-2-16,0 0-1 15,0 0 1-15,0 0-2 0,29 71 1 16,-14 19-1-16,3 24 2 16,0 22-3-16,-11-10 2 15,3 13 0-15,5-3-2 16,-1-17 3-16,4-45 1 15,2-33 1-15,9-20 0 16,6-38 0-16,12-26 1 16,3-26 0-16,-50 69 0 15,57-100-1-15,-23 41-2 16,-2-10 0-16,2-6-2 15,-4-7 1-15,4 3-3 16,1-1 1-16,-5-1-2 16,-7-3-1-16,3 12-3 0,2 7-2 15,-6 8-22-15,-22 57-11 16,57-83 1-16,-57 83-2 15,61-40 2-15</inkml:trace>
  <inkml:trace contextRef="#ctx0" brushRef="#br0" timeOffset="512.0293">3667 1500 91 0,'-35'-16'39'15,"-11"3"1"-15,0 16-1 16,-11 4-32-16,5 19-1 15,-7 10-1-15,4 15-2 16,0 10 0-16,5 8-1 16,9 0 0-16,12-2-2 15,11-7 2-15,19-7-1 16,18-16 1-16,21-16-1 15,15-19 1-15,13-15-1 16,7-17 0-16,9-15 1 16,-2-8-1-16,-6-8 0 15,-6-7 0-15,-12 4 0 0,-13 5-1 16,-14 5 0-16,-9 13 0 15,-11 12-1-15,-10 14 0 16,-1 15 1-16,-19 20-2 16,3 13 1-16,-2 10 0 15,-1 10-1-15,6 4 0 16,5 1-1-16,12-3-2 15,7-12-3-15,20-6-4 16,1-23-12-16,28-3-16 16,-3-19 1-16,11-11-1 15,-7-12 3-15</inkml:trace>
  <inkml:trace contextRef="#ctx0" brushRef="#br0" timeOffset="835.0477">4344 1611 75 0,'3'-29'37'16,"-2"15"1"-16,-15 10-1 0,7 18-21 15,-20 12-5-15,8 14-5 16,-10 9-1-16,8 4-3 15,-1 2 1-15,7 1-2 16,4-7 1-16,10-3 0 16,3-15 0-16,6-10 1 15,6-15-1-15,4-12-1 16,1-11 1-16,4-14 0 15,-3-13-1-15,-1-3 1 16,0-8-1-16,0-9 1 16,-1-1 0-16,4-2-2 15,-1 3 0-15,0 8 0 16,-21 56 0-16,33-43 0 15,-7 5 0-15,11 13 0 0,-3 14-6 16,7 11-2-16,2 14-14 16,-5 3-12-16,12 10-7 15,-8-1 0-15,11 1 0 16</inkml:trace>
  <inkml:trace contextRef="#ctx0" brushRef="#br0" timeOffset="1038.0592">5133 1482 116 0,'0'0'39'0,"-13"7"2"15,7 15-2-15,-13 5-35 16,8 15-2-16,-4 11-1 16,2 8-1-16,2 4 0 15,1 0-1-15,4-6 0 0,4-10-3 16,10-14-3-16,-8-35-20 15,28-5-13-15,-7-29 1 16,11-12-1-16,-5-24 1 16</inkml:trace>
  <inkml:trace contextRef="#ctx0" brushRef="#br0" timeOffset="1180.0675">5219 1174 122 0,'0'0'39'15,"-27"-79"2"-15,27 79-14 16,-14-51-65-16,14 51-3 15,0 0 1-15,0 0-1 16</inkml:trace>
  <inkml:trace contextRef="#ctx0" brushRef="#br0" timeOffset="1847.1057">6125 1509 107 0,'-25'-11'35'0,"9"6"-1"15,-26-3-4-15,9 5-21 16,-11-1-2-16,3 8-2 15,-7 4 0-15,2 10 0 16,-6 10-2-16,3 5 0 16,-1 9 0-16,9 5-3 0,2 1 2 15,12 1-2-15,14-7 1 16,15-5 0-16,20-12 0 15,16-11-1-15,23-15 1 16,12-13 2-16,11-12-3 16,7-8 0-16,0-8 0 15,-4-6 0-15,-11 2 0 16,-11 1 0-16,-16 8 0 15,-13 7 0-15,-16 6 0 16,-11 10 0-16,-9 14 0 16,-19 16 0-16,0 9 0 15,-5 14 0-15,4 8 0 16,1 6 0-16,12 2-2 15,9-3-2-15,24-8-2 0,6-20-5 16,35-7-17-16,-5-28-12 16,20-11 1-16,-2-23 0 15,10-12-2-15</inkml:trace>
  <inkml:trace contextRef="#ctx0" brushRef="#br0" timeOffset="2332.1334">7057 994 125 0,'-5'-84'42'0,"5"84"0"16,0 0-3-16,-17-26-35 16,-17 62-1-16,0 56-3 15,-3 41 0-15,4 29 0 16,-5-25 0-16,20 2 0 0,8-20 0 15,9-39 0-15,3-24 0 16,3-17 0-16,3-16 0 16,3-21 0-16,3-22 0 15,2-10 0-15,1-12 0 16,0-14 0-16,5-9 0 15,2-4 0-15,2 3 0 16,0 10 0-16,0 12 0 16,-1 14 0-16,2 19 0 15,0 20 0-15,-3 19 0 16,-3 13 0-16,-4 13 0 15,-2 8 0-15,-3 3 0 16,-7-2 0-16,-9-5 0 16,-6-5 0-16,-14-12 0 0,-8-7 0 15,-9-13 0-15,-7-12 0 16,-3-11 0-16,-2-14 0 15,9-11-3-15,3-13-5 16,25-5-5-16,-2-17-4 16,36-1-7-16,-18 63-8 15,25-77-7-15,-25 77-2 16,63-85 4-16,-63 85 1 15</inkml:trace>
  <inkml:trace contextRef="#ctx0" brushRef="#br0" timeOffset="2566.1465">7678 842 96 0,'0'0'41'16,"64"-54"2"-16,-64 54-2 16,0 0-20-16,0 0-16 15,5 56-1-15,-52 40-2 16,-8 38 0-16,-5 13-2 15,-6 0 0-15,10-9 0 16,23-11-7-16,22-20-4 16,17-37-7-16,35-12-13 15,-8-28-11-15,17-13 0 16,-4-25 0-16,13-14 2 15</inkml:trace>
  <inkml:trace contextRef="#ctx0" brushRef="#br0" timeOffset="2933.1677">7822 1446 106 0,'-17'28'41'16,"-3"-1"1"-16,18 8-1 16,3 1-27-16,19-19-10 15,12-2-2-15,12-7 0 16,7-9-1-16,6-6 1 15,1-9-2-15,-1-6 0 16,-9-7 0-16,-8-5 0 16,-40 34 0-16,0 0 0 15,38-62 0-15,-38 62 0 16,0 0 0-16,-1-55 0 15,-36 38 0-15,-6 19 0 0,-23 12 0 16,-2 21 0-16,-16 9 0 16,11 23 0-16,1 7 0 15,24 8 0-15,23-16 0 16,22-10 0-16,31-12 0 15,23-19-6-15,31-11-10 16,2-36-11-16,39-1-12 16,-6-19-3-16,12-10-2 15,-10-14 2-15</inkml:trace>
  <inkml:trace contextRef="#ctx0" brushRef="#br0" timeOffset="3261.1863">8881 1325 127 0,'2'-58'45'0,"-2"58"-1"0,-42-26-5 15,-20 29-39-15,2 17 0 16,-11 11 0-16,15 10 0 16,10-9 0-16,35-4 0 15,28-14 0-15,33-3 0 16,14-4 0-16,4-6 0 15,3 2 0-15,-4 2 0 16,-9 4 0-16,-15 11 0 16,-21 10 0-16,-22 7 0 15,-21 6 0-15,-19 7 0 16,-15 2 0-16,-7 1 0 15,-7-2 0-15,3-10 0 16,9-5 0-16,4-15-12 16,31-5-5-16,-2-23-8 0,33 1-10 15,-1-15-7-15,22-5-3 16,4-9 1-16</inkml:trace>
  <inkml:trace contextRef="#ctx0" brushRef="#br1" timeOffset="7725.4419">2522 2307 34 0,'18'-6'28'0,"8"-5"3"15,1 1-1-15,9 4-21 16,-6-9 0-16,9 13 0 0,-10-9-2 15,9 10 0-15,-10-5-1 16,4 8-2-16,-3-4-1 16,7 6 0-16,-3-3-1 15,7 4 0-15,3-2-1 16,9 1 1-16,5-2-1 15,9 0 1-15,4-2 0 16,11 1 0-16,9-4-1 16,3 1 1-16,11-1-1 15,6 0 0-15,9-1 0 16,6 1 0-16,2 1-1 15,9-1 1-15,6 1-1 16,7-2 1-16,5 2 0 0,-1-2 0 16,5-1 0-16,5 0 0 15,2 2 0-15,0-2 0 16,-2 2 0-16,4 3-1 15,-5 0 1-15,4 2-1 16,-6-1 0-16,-4 2 1 16,4 0-1-16,-3 1 0 15,1-1 0-15,-6-1 0 16,-3 1-1-16,-3-2 1 15,-1 0 0-15,-6-2 0 16,-9 0 0-16,-4 1 0 16,-11-3 0-16,-8 2 0 15,-7-1 0-15,-9 1 1 16,-11 1-1-16,-4 0 0 0,-11 0 0 15,-6 2 0-15,-7 0 0 16,-5 1 0-16,-5-1 0 16,-4-1 0-16,-3-1 0 15,-5 0 0-15,-3 0 0 16,-5-1-1-16,-5 0 1 15,-3-3 0-15,-2 2-1 16,-12 2 0-16,0 0 1 16,6-10-2-16,-6 10-2 15,0 0-2-15,0 0-28 16,0 0-1-16,0 0-1 15,-11-5-1-15</inkml:trace>
  <inkml:trace contextRef="#ctx0" brushRef="#br1" timeOffset="86282.9351">1698 2946 62 0,'3'-18'37'15,"-12"-2"0"-15,-1 12 0 0,-19-7-19 16,3 28-8-16,-25-5-1 16,4 20-1-16,-12 2-2 15,1 12-1-15,-6 4-1 16,6 10-1-16,0 1-1 15,11 1 0-15,7-3-2 16,15-4 1-16,13-5-1 16,17-9 0-16,18-14 0 15,14-15 1-15,15-23-1 16,13-11 0-16,2-16 1 15,2-12-1-15,-4-6 1 16,-6-2-1-16,-11 0 1 16,-11 11 0-16,-11 7-1 15,-9 15 1-15,-10 15 0 0,-7 14-1 16,-3 25 0-1,-5 10 1-15,-3 15-2 0,3 5 1 16,5 5-2-16,5-1 0 16,13-4-3-16,8-15-3 15,25-6-19-15,-1-33-11 16,24-5 0-16,-6-26 0 15,15-4-2-15</inkml:trace>
  <inkml:trace contextRef="#ctx0" brushRef="#br1" timeOffset="86590.9527">2328 2945 103 0,'0'0'38'15,"-18"14"1"-15,1 27-1 16,-16 11-31-16,5 13-2 0,2 4-1 16,6 3-1-16,-1-4 0 15,7-4-1-15,5-12 0 16,4-9 1-16,10-22-2 15,6-17 0-15,7-20 0 16,2-17-1-16,4-14 1 16,-1-11-1-16,1-7 1 15,-3-8-1-15,2 1 0 16,-8 5 0-16,-2 10 1 16,-3 16-1-16,2 9 0 15,2 14 0-15,9 4-1 16,8 12-2-16,16 10-2 15,6-9-5-15,23 17-26 16,-2-22-5-16,12 15 0 16,-5-13 0-16</inkml:trace>
  <inkml:trace contextRef="#ctx0" brushRef="#br1" timeOffset="86941.9727">2943 3096 104 0,'-24'16'41'0,"20"7"0"15,4-23-1-15,29 12-28 16,11-12-10-16,14-6-1 16,15-2-1-16,3-6 0 15,1-2-1-15,-8-3 0 16,-6-2 1-16,-16-3 0 15,-17-1-1-15,-26 2 1 0,-19 1 0 16,-19 10 1-16,-16 6 1 16,-10 11 0-16,-8 11 0 15,-2 17 2-15,0 11-1 16,12 10 0-16,11 7-3 15,21-1 0-15,21-3 0 16,23-9 0-16,30-6-6 16,17-26-10-16,44 8-19 15,6-32-8-15,29-1 0 16,2-19-1-16</inkml:trace>
  <inkml:trace contextRef="#ctx0" brushRef="#br1" timeOffset="87392.9984">4939 2575 101 0,'1'-15'38'15,"-1"15"2"-15,-17 14-4 16,3 16-32-16,-7 9 0 16,1 16 0-16,-3 11-2 15,-1 13 0-15,3 5-1 16,0 4 1-16,7 0-3 15,3-8-1-15,10-5-3 16,-4-28-18-16,20 3-16 16,-2-27 0-16,6-6-1 15,-5-26-1-15</inkml:trace>
  <inkml:trace contextRef="#ctx0" brushRef="#br1" timeOffset="87577.0092">4583 3101 116 0,'-5'24'42'15,"5"-24"0"-15,31 17-2 16,15-28-39-16,19-17-2 16,23-6-2-16,7-21-6 15,23 5-26-15,-13-18-5 16,8 11 2-16,-20-12-3 15</inkml:trace>
  <inkml:trace contextRef="#ctx0" brushRef="#br1" timeOffset="87943.0301">5471 2584 112 0,'-29'31'40'16,"6"20"3"-16,-10-8-4 16,-4 17-33-16,8 0-2 15,5 10-1-15,-5 6 0 16,-3 7 0-16,0-2-1 15,4-5-2-15,8-11 0 16,7-14 0-16,7-18 0 16,15-19 0-16,10-25 0 15,16-18 0-15,10-18 0 16,3-8 0-16,5-3 0 15,-2-2 0-15,-7 8 0 0,-4 8 0 16,-12 17 0-16,-11 17 0 16,-17 10 0-16,3 33 0 15,-13 5 0-15,-5 10 0 16,6 8 0-16,0 4 0 15,11 0 0-15,8-11-7 16,17 1-5-16,1-30-19 16,28 5-9-16,-4-29 0 15,18-3 0-15,-7-24 0 16</inkml:trace>
  <inkml:trace contextRef="#ctx0" brushRef="#br1" timeOffset="88124.0404">6025 3043 125 0,'-13'7'39'0,"-16"5"2"16,8 27-9-16,-7 1-28 15,4 13 0-15,1 4-3 16,4 4 1-16,5-2-2 16,6-7-2-16,15-10-3 15,1-26-17-15,21-3-16 16,-5-30-3-16,17-10 0 15,-4-22-2-15</inkml:trace>
  <inkml:trace contextRef="#ctx0" brushRef="#br1" timeOffset="88564.0656">6208 2720 120 0,'-6'27'45'16,"-3"-10"-3"-16,14 11 1 15,-5-7-38-15,19-2-5 16,9-4 0-16,4 5 0 15,-2 2 0-15,-2 5 0 16,-9 10 0-16,-8 7 0 16,-11 8 0-16,-11 6 0 15,-13 7 0-15,-3 1 0 16,-5-5 0-16,1-4 0 15,6-11 0-15,8-15 0 16,17-21 0-16,17-20 0 16,15-19 0-16,14-17 0 15,9-11 0-15,4-9 0 16,8-8 0-16,-1 3 0 0,-7 9 0 15,-11 13 0-15,-12 14 0 16,-12 21 0-16,-13 14 0 16,-5 22 0-16,-14 17 0 15,-5 7 0-15,1 14 0 16,7 3 0-16,6-1 0 15,6-4-4-15,19-4-3 16,3-19-3-16,28 4-15 16,-6-30-13-16,18-3-1 15,-11-28 0-15,8-4 0 16</inkml:trace>
  <inkml:trace contextRef="#ctx0" brushRef="#br1" timeOffset="89032.0924">7200 2984 124 0,'-30'-13'41'15,"-22"0"0"-15,7 24-1 16,-13 10-35-16,6 8-1 15,7 8-4-15,4 10 0 16,14 3 0-16,14 0 0 16,14-5 0-16,14-7 0 15,14-12 0-15,10-13 0 16,12-15 0-16,-1-13 0 15,2-11 0-15,-1-10 0 16,-5-8 0-16,-5-4 0 16,-9 2 0-16,-8 5 0 15,-7 9 0-15,-6 12 0 16,-11 20-2-16,0 0 1 15,-8 45 0-15,-6 12 1 0,-8 21 0 16,-2 20 1-16,-6 17-1 16,-6 8 0-16,-1 5 1 15,-2 1-1-15,-4-7 2 16,5-12-2-16,-4-19 0 15,4-17 0-15,3-22 0 16,4-18 0-16,2-22-2 16,0-17 2-16,4-21 0 15,0-20 0-15,1-23-1 16,3-18-1-16,10-16 0 15,10-9 0-15,10 3-4 16,6-12-7-16,35 26-16 16,-1-6-11-16,26 23 0 15,0 12-1-15,19 23 1 16</inkml:trace>
  <inkml:trace contextRef="#ctx0" brushRef="#br1" timeOffset="89407.1137">7941 2887 115 0,'-39'-2'41'0,"5"17"0"16,-16-2 0-16,7 15-36 15,-5-1 0-15,8 4-2 16,7-2 1-16,13-1-4 16,10-7 0-16,15-5 0 0,18-5 0 15,12-3 0-15,7-5 0 16,0-2 0-16,1 1 0 15,-3 3 0-15,-11 5 0 16,-13 7 0-16,-14 8 0 16,-19 10 0-16,-17 6 0 15,-4 3 0-15,-6-1 0 16,-1-5 0-16,8 0-6 15,-2-21-9-15,30 5-16 16,0-32-10-16,23 0-2 16,4-22-1-16,24 0 1 15</inkml:trace>
  <inkml:trace contextRef="#ctx0" brushRef="#br1" timeOffset="90165.1572">8997 3063 88 0,'20'-19'37'0,"-11"-6"1"16,1 15 0-16,-7-1-31 16,-3 11 0-16,-14 12-1 15,1 11-1-15,-9 3 0 16,4 8-1-16,-4 1-1 15,6 4 0-15,5-3-1 0,7-2 0 16,8-10 0-16,11-9-1 16,12-13 0-16,7-7 0 15,8-12-1-15,4-8 1 16,2-6-1-16,2-11 1 15,-5 0-1-15,-3-3 0 16,-9 1 0-16,-4 9 0 16,-9 1 0-16,-5 13 0 15,-15 21 0-15,0 0 0 16,2 29 0-16,-16 22 0 15,-7 27 0-15,-4 17 0 16,-4 18 0-16,-2 8 0 16,-1 6 1-16,0-3-1 15,0-6 2-15,-1-13-2 16,6-18 0-16,-3-20 0 0,0-16 0 15,-1-20 0-15,-1-19 0 16,-1-23 0-16,5-15-2 16,5-24-2-16,7-10-2 15,1-28-8-15,24 5-11 16,-2-21-11-16,27 15-4 15,-1-10 1-15,19 19-1 16</inkml:trace>
  <inkml:trace contextRef="#ctx0" brushRef="#br1" timeOffset="90903.1994">10055 2966 109 0,'-22'-15'40'0,"-4"23"0"16,-20-5-2-16,-5 20-32 15,1 4-2-15,5 12-1 16,0 4 0-16,10 9 0 16,5 0-1-16,11 0 0 15,13-4-1-15,15-8 0 16,11-10-1-16,11-15 0 15,14-14 0-15,8-14-1 16,6-14 0-16,0-13 0 16,-2-9 0-16,-6-6 0 15,-9-2 0-15,-8-1-1 16,-10 2 1-16,-11 9 1 0,-8 10 0 15,-5 11 1-15,-5 13-1 16,5 13 0-16,-13 7 1 16,8 11 0-16,3 9 0 15,4 0-1-15,5 3 1 16,9-3-1-16,8-6 1 15,9-6-1-15,7-6 1 16,4-10 0-16,3-7 0 16,0-7-1-16,-2-5 1 15,-6-1 1-15,-7 1-2 16,-9-2 0-16,-7 4 0 15,-6 6 0-15,-10 12 0 16,0 0 0-16,-21 10 0 16,5 12 0-16,-5 11 0 0,0 8 0 15,0 3 0-15,3 2 0 16,6-1 0-16,10-6 0 15,9-9 0-15,9-15 0 16,14-16 0-16,9-15 0 16,13-13 0-16,5-14 0 15,3-4 0-15,0-4 0 16,-3-2 0-16,-8 9 0 15,-7 7 0-15,-13 14 0 16,-14 20 0-16,-15 16 0 16,-11 14 0-16,-9 16 0 15,-8 11 0-15,0 1 0 16,4 7 0-16,3-13-8 15,20-2-6-15,-2-27-5 0,35 3-8 16,-7-39-4-16,43 2-6 16,3-24-5-16,31-5 3 15,9-11 4-15</inkml:trace>
  <inkml:trace contextRef="#ctx0" brushRef="#br1" timeOffset="91376.2264">12219 2887 59 0,'18'-4'38'16,"-10"-11"1"-16,5 19-14 15,-25-21 7-15,11 30-3 16,-25-17-21-16,-3 18-2 16,-13 6-2-16,-3 12-1 0,-4 7 0 15,-1 5-1-15,6 3-1 16,9 2 1-16,13-1-2 15,17-8-1-15,17-5-3 16,16-15-4-16,31 5-13 16,3-28-15-16,30 6-4 15,-2-20 0-15,15 7-2 16</inkml:trace>
  <inkml:trace contextRef="#ctx0" brushRef="#br1" timeOffset="91781.2496">12926 2928 111 0,'-32'-6'40'0,"-16"-9"2"0,6 20-3 16,-19-3-33-16,9 13-2 16,-2 7-1-16,-1 8 0 15,0 10-1-15,5 2 0 16,4 3 1-16,12-1-3 15,11-4 0-15,15-4 0 16,17-12 0-16,19-13 0 16,15-12 0-16,16-14 0 15,8-9 0-15,2-13 0 16,1-4 0-16,-1-7 0 15,-12 0 0-15,-11 6 0 16,-15 3 0-16,-14 13 0 16,-11 6 0-16,-6 20 0 15,-15 1 0-15,-7 19 0 16,-1 12 0-16,-3 7 0 0,5 9 0 15,4 0 0-15,10 3-4 16,9-13-2-16,20 0-5 16,1-29-7-16,29 8-12 15,-9-30-10-15,19 1 1 16,-9-23-1-16,10 3 3 15</inkml:trace>
  <inkml:trace contextRef="#ctx0" brushRef="#br1" timeOffset="92097.2677">13281 2968 111 0,'0'0'38'0,"-14"-3"2"16,1 21-4-16,-7 3-30 15,2 9-1-15,-2 0-2 0,4 6 0 16,1-8-1-16,7 4 0 16,4-13-1-16,9-6 1 15,8-12-1-15,10-8 0 16,7-11 0-16,8-10 0 15,5-7 1-15,3-5-2 16,7-4 0-16,-4 2 0 16,0 4 0-16,-7 9 0 15,-6 9 0-15,-11 17 0 16,-11 11 0-16,-9 10 0 15,-11 18 0-15,-9 8 0 16,0 5 0-16,-4-3-7 16,10 13-5-16,-6-29-8 15,25 15-11-15,-6-29-10 16,29-2-1-16,8-18-1 0,27-5 3 15</inkml:trace>
  <inkml:trace contextRef="#ctx0" brushRef="#br1" timeOffset="92630.2981">15221 2920 68 0,'-27'-13'40'0,"9"14"-1"15,-16-4 1-15,3 19-16 16,-19-11-13-16,5 12-4 0,-8 4 0 16,5 10-2-16,-4 4-2 15,5 6 0-15,8-1-1 16,14 2-1-16,12-5-1 15,20-5-1-15,19-9-1 16,21-16-3-16,32 0-8 16,7-30-16-16,27 7-11 15,1-24-1-15,10 1-1 16,-6-16 2-16</inkml:trace>
  <inkml:trace contextRef="#ctx0" brushRef="#br1" timeOffset="93020.3205">15880 2344 112 0,'-30'35'41'16,"-12"4"1"-16,12 28-1 16,-7-5-37-16,4 14 0 15,0 5-1-15,3 6 0 16,-1 3-1-16,4-5 1 15,2-8-3-15,7-9 0 16,7-8 0-16,3-14 0 16,10-15 0-16,10-13 0 15,11-19 0-15,8-16 0 16,8-11 0-16,8-10 0 15,1-4 0-15,1-5 0 16,-1 4 0-16,-8 4 0 0,-6 12 0 16,-7 10 0-16,-9 14 0 15,-8 13 0-15,-7 8 0 16,-3 8 0-16,-2 4 0 15,2 7-5-15,11 2-1 16,-3-9-6-16,24 10-7 16,-8-27-16-16,23 9-5 15,-2-23 0-15,20 3 0 16</inkml:trace>
  <inkml:trace contextRef="#ctx0" brushRef="#br1" timeOffset="93404.3424">16575 2943 114 0,'-27'-17'40'0,"0"17"1"15,-21 0 0-15,3 13-36 16,-7 7 0-16,-2 12-1 16,0 4-1-16,6 4-1 15,6-2-2-15,12 3 0 16,15-9 0-16,15-5 0 15,14-14 0-15,19-8 0 16,15-11 0-16,10-12 0 16,5-8 0-16,3-6 0 15,0-4 0-15,-5-2 0 16,-10 3 0-16,-11 0 0 15,-12 9 0-15,-9 5 0 16,-14 9 0-16,-5 12 0 16,-15 6 0-16,-4 11 0 0,-1 9-2 15,-1 5 2-15,6 5-2 16,1 3-1-16,8 1-2 15,9-6-2-15,16 1-6 16,0-21-4-16,24 9-15 16,-9-24-8-16,20 1 2 15,-6-20-1-15</inkml:trace>
  <inkml:trace contextRef="#ctx0" brushRef="#br1" timeOffset="93749.3621">17156 2919 120 0,'-12'12'40'0,"-17"-1"1"15,7 20-10-15,-13-5-26 16,3 3 0-16,-1 3-2 0,9 2 0 16,4-5-1-16,9-9-1 15,9-6 0-15,14-8 0 16,9-11-1-16,9-6 0 15,6-11 2-15,6-4-2 16,1-6 0-16,4-2 0 16,-3 3 0-16,-3-2 0 15,-8 9 0-15,-2 6-2 16,-12 11 2-16,-5 10 0 15,-9 10 0-15,-8 8-1 16,-4 9 0-16,1 4-2 16,-3 7 0-16,5-2-4 15,12 7-4-15,-3-20-6 0,27 17-12 16,-5-29-11-16,22 6 0 15,-1-22 1-15,17 2 0 16</inkml:trace>
  <inkml:trace contextRef="#ctx0" brushRef="#br1" timeOffset="94230.3897">17880 2926 105 0,'-19'-15'42'0,"-17"-5"0"16,1 21 0-16,-19-1-34 15,7 17-2-15,-9 10-2 16,6 4-1-16,5 7 0 15,7 0-3-15,12 4 0 16,11-4 0-16,14-4 0 16,13-7 0-16,12-8 0 0,13-8 0 15,14-10 0-15,5-11 0 16,7-10 0-16,0-8 0 15,2-5 0-15,1-5-2 16,-6 1 1-16,-9 1-1 16,-13 8 1-16,-11 8-1 15,-12 11 1-15,-15 9 0 16,-12 18 0-16,-11 15 1 15,-13 16 0-15,-9 17 1 16,-9 11 0-16,-4 12 0 16,1-1 0-16,-1 6 0 15,6-4 0-15,3-7 0 16,5-12 0-16,8-15 0 0,5-16-1 15,2-11 0-15,4-14 0 16,-2-14 0-16,0-10-1 16,-1-14-1-16,4-7-2 15,0-18-6-15,15-1-4 16,-3-25-3-16,33 14-8 15,-5-23-14-15,29 9-2 16,5-5-1-16,22 11 2 16</inkml:trace>
  <inkml:trace contextRef="#ctx0" brushRef="#br1" timeOffset="94640.4128">18212 3055 110 0,'11'19'39'16,"2"-13"2"-16,26 9-9 15,-6-14-28-15,8-2-1 16,5-9 0-16,5-4-1 15,-5-6 0-15,-3-2-1 16,-8-2 1-16,-8-1-1 16,-13-5 1-16,-17 8-1 15,-12 3 0-15,-13 10 0 16,-10 8 0-16,-8 10 0 15,-10 13 1-15,-3 9-1 16,2 12 1-16,6 3-1 0,10 4 1 16,13 0-2-16,16-6 0 15,19-6-2-15,25-8-2 16,15-11-5-16,23 0-4 15,1-24-4-15,34 13-12 16,-16-28-13-16,19 6 0 16,-13-14-2-16,2 5 3 15</inkml:trace>
  <inkml:trace contextRef="#ctx0" brushRef="#br1" timeOffset="94891.4274">19101 3265 131 0,'-19'8'45'15,"-5"-16"-2"-15,24 8-7 16,0 0-44-16,0-19-5 16,26 26-7-16,-16-21-15 15,19 20-8-15,-7-11 0 16,12 15-1-16</inkml:trace>
  <inkml:trace contextRef="#ctx0" brushRef="#br1" timeOffset="95883.4843">19864 3081 68 0,'-14'5'39'0,"14"-5"0"16,19-1 0-16,11 4-11 16,-6-12-24-16,11 1-2 15,5-5 1-15,8 2 0 16,1-4-1-16,4-4 0 15,-3 2-1-15,-6-3 0 16,-8 0 1-16,-9-2-1 16,-10-6 0-16,-8 3 0 15,-13-1 0-15,-11 4 0 16,-9 5 0-16,-8 10 1 0,-7 7-2 15,-5 13 1-15,-4 11 0 16,-1 12-1-16,2 9 1 16,7 4-1-16,9 4 0 15,10 2-1-15,12-2 0 16,16-5-1-16,17-2-3 15,13-17-7-15,29 12-12 16,-9-24-11-16,25 5-5 16,-2-21-2-16,14 1 2 15</inkml:trace>
  <inkml:trace contextRef="#ctx0" brushRef="#br1" timeOffset="96379.5122">20871 2958 104 0,'-19'-19'39'16,"-14"-6"2"-16,5 15-1 15,-12 6-36-15,7 4-1 16,-4 6 0-16,3 14 0 16,-4 5-1-16,4 9 0 15,5 5-1-15,6 4 1 16,3 0-1-16,12 1-1 15,11-8 1-15,9-4-1 16,13-16 0-16,8-8 1 16,9-10-1-16,2-11 0 15,5-8 0-15,-2-10 0 16,0-3 0-16,-5-6 0 0,-6 6-1 15,-7 2 0 1,-7 5 1-16,-5 9-1 0,-6 8 0 16,-11 10 0-16,0 25 1 15,-8 15-1-15,-7 15 1 16,-1 18 0-16,-3 15 0 15,-3 10 0-15,-3 8 1 16,-3 4-1-16,-2-2 0 16,-3-8 0-16,-3-11 1 15,-2-12-1-15,-7-14 1 16,-1-13-1-16,-2-19 0 15,0-15 0-15,5-18 0 16,4-19-3-16,12-9-1 16,6-23-6-16,22 2-8 15,-6-26-20-15,24 5-4 0,1-13 0 16,18 14 1-16</inkml:trace>
  <inkml:trace contextRef="#ctx0" brushRef="#br1" timeOffset="96643.5277">21292 3284 92 0,'6'-16'41'16,"-6"16"0"-16,0 0-3 15,0 0-24-15,0 12-41 16,-20-10-13-16,8 11 1 15,-16-9-3-15,8 10 2 16</inkml:trace>
  <inkml:trace contextRef="#ctx0" brushRef="#br1" timeOffset="96807.5371">20418 3426 117 0,'-38'6'42'0,"6"-13"0"16,32 7-3-16,-11-5-47 0,16-20-20 15,33 16-13-15,-10-13 0 16,13 9-2-16,-3-10-1 16</inkml:trace>
  <inkml:trace contextRef="#ctx0" brushRef="#br1" timeOffset="98376.6269">1400 4068 36 0,'5'-17'34'0,"-5"17"2"16,4-22-1-16,1 34-13 15,-5-12 4-15,-9 25-17 16,-2 6-3-16,3 22-1 16,-7 14-2-16,1 18-1 15,-5 17-1-15,-5 11 0 16,1 8-1-16,-1-1-2 15,3-5-1-15,-1-16-5 16,19-5-24-16,-7-30-6 16,15-16 2-16,-3-29-3 15</inkml:trace>
  <inkml:trace contextRef="#ctx0" brushRef="#br1" timeOffset="98580.6385">1046 4799 104 0,'-30'7'40'0,"-2"-4"1"15,22 9-2-15,10-12-36 16,20 6 0-16,18-13-2 16,14-4-1-16,17-3 0 15,11-7-4-15,17 7-5 16,-8-11-27-16,17 9-4 15,-11-4 0-15,1 12-1 16</inkml:trace>
  <inkml:trace contextRef="#ctx0" brushRef="#br1" timeOffset="98947.6595">1821 4771 95 0,'-11'20'38'15,"4"-8"0"-15,19 4 0 16,-1-7-35-16,21-9 0 15,7-7-1-15,7-7 1 16,4-9 0-16,2-2-1 16,-5-4 0-16,-7-3-1 15,-10-2 1-15,-10 3-1 16,-13 4 0-16,-14 5-1 15,-15 8 1-15,-9 9 0 16,-13 11 0-16,-7 16 0 0,-6 9 0 16,-1 12 0-16,6 5 0 15,6 8 0-15,13-1-1 16,18-1 0-16,16-8 0 15,24-11-2-15,23-10-1 16,14-16-4-16,27 4-16 16,-7-26-16-16,22 3-1 15,-10-19 0-15,8 2-1 16</inkml:trace>
  <inkml:trace contextRef="#ctx0" brushRef="#br1" timeOffset="99474.6897">2651 4688 105 0,'-28'-4'39'0,"5"17"2"16,-7-4-1-16,10 14-36 15,-7 6-1-15,4 7 0 16,-2 3-2-16,5 4 1 16,4-3-1-16,1-3 0 15,6-5 0-15,2-8-1 16,6-8 1-16,1-16-1 15,18-2 1-15,1-17-1 16,2-10 0-16,7-7 1 16,1-8-1-16,3-3 1 15,-1 1-1-15,-4 4 1 16,-6 5-1-16,-3 12 0 15,-4 8 0-15,-14 17 1 16,14-3-1-16,-14 18 0 0,1 6 0 16,2 6 0-16,0 1 0 15,5 2 0-15,5-3 0 16,2-5 0-16,7-8 1 15,7-12-1-15,4-10 1 16,5-13-1-16,1-9 1 16,1-7-1-16,0-5 1 15,-4 0-1-15,-5 1 0 16,-5 6 1-16,-8 8-1 15,-4 9 0-15,-14 18 0 16,0 0 0-16,5 22 0 16,-15 13 0-16,0 6-1 15,-3 7 0-15,2 8-1 16,0 0 0-16,10-1-3 0,2-13-2 15,19 3-9-15,-2-32-10 16,29 5-8-16,-10-22-5 16,21-4-2-16,-6-18 1 15</inkml:trace>
  <inkml:trace contextRef="#ctx0" brushRef="#br1" timeOffset="100021.7209">3601 4654 105 0,'0'0'39'0,"0"0"1"16,-20 16-2-16,15 7-35 15,-12 8 1-15,4 11-2 16,1 3 0-16,2 3 0 16,-2 2-1-16,6-4 1 15,3-4-2-15,2-8 1 0,1-7-1 16,3-11 0-16,-3-16 0 15,12 2 0-15,-2-17 0 16,0-8 0-16,2-10 0 16,2-5 0-16,1-12 1 15,4-4-2-15,1-5 1 16,4 0 0-16,-1 4 0 15,3 2-1-15,2 9 1 16,2 6 0-16,0 11 0 16,1 10 0-16,-5 14 0 15,0 7 0-15,-7 11 0 16,-1 7 0-16,-8 5-1 15,-4 7 1-15,-8 4-1 0,-9 4 1 16,-7 2-1-16,-7-2 1 16,-5 2-1-16,-3-5 1 15,-4-1 0-15,-2-3 0 16,5 0 1-16,0-3 0 15,0 0 0-15,3 0 0 16,1 8 1-16,-1 5-1 16,-2 9 0-16,-5 15-1 15,-5 11 1-15,-1 11-1 16,-1-1 1-16,6-4-2 15,7 1-6-15,2-27-11 16,29 2-9-16,-7-40-9 16,26-12-5-16,6-28-3 15,12-9 0-15</inkml:trace>
  <inkml:trace contextRef="#ctx0" brushRef="#br1" timeOffset="100651.757">4144 4884 85 0,'21'1'38'0,"11"1"-1"15,0-15 1-15,18 0-34 16,-7-12 0-16,5-2-2 15,3-10 0-15,-2 0 0 0,-10-1 0 16,-4 3-1-16,-12 3 0 16,-12 4 0-16,-12 7 0 15,-12 10 0-15,-13 9 0 16,-7 13 1-16,-11 11-1 15,-4 10 1-15,-6 10 0 16,4 6 0-16,6 4 0 16,9 2 0-16,12-2-1 15,17-7-1-15,19-9 0 16,21-12-2-16,18-8-2 15,15-13-2-15,20-3-4 16,-2-25-15-16,19 8-13 16,-13-16-2-16,2 5 0 15,-19-12 2-15</inkml:trace>
  <inkml:trace contextRef="#ctx0" brushRef="#br1" timeOffset="101335.7959">5034 4721 66 0,'-27'17'38'0,"7"16"-1"15,-12 0 1-15,13 15-12 16,-5-6-21-16,7 3-1 15,6-5-2-15,5-2 0 16,3-10 0-16,10-8 1 16,3-12-1-16,4-9 0 15,2-13 1-15,2-11-2 16,-3-10 1-16,4-7-1 15,-4-6 0-15,2-4 0 0,-2 2 0 16,0 4-1-16,2 5 0 16,1 8 0-16,2 8 0 15,2 7 0-15,5 10 0 16,1 6 0-16,8 6 0 15,5 0 0-15,5 6-1 16,4-1 1-16,2 0-1 16,3-2 1-16,-4 0-1 15,-5-2 1-15,-8-2-1 16,-12 2 1-16,-8-3 0 15,-18-2 0-15,-11 7 0 16,-13 1 1-16,-8-1 0 16,-6 6 0-16,-6 0 0 15,-4 7 0-15,3 2 0 0,1 3 0 16,10 2 0-1,6 3-1-15,7 0 1 0,11-3-1 16,12 0 0-16,15-7 0 16,12-8 0-16,13-7 0 15,7-10 0-15,7-6 0 16,4-14 0-16,-1-3 0 15,-3-7 0-15,-6-4 0 16,-12 2 0-16,-8 0 0 16,-8 7 0-16,-7 5-1 15,-9 10 1-15,-6 15 0 16,0 0 0-16,-10 32 0 15,-1 1 0-15,1 8 0 16,0 3 0-16,2 2-1 0,7-5 0 16,8-12-2-16,15-12-1 15,9-20-3-15,20-10-6 16,1-32-7-16,28 3-6 15,-10-36-4-15,19 2-7 16,-11-22 0-16,3 2 2 16</inkml:trace>
  <inkml:trace contextRef="#ctx0" brushRef="#br1" timeOffset="101494.8052">6516 4067 82 0,'-33'20'39'16,"3"36"-2"-16,-17 13 2 16,4 33-10-16,-6-4-26 15,6 8-1-15,6-1-3 16,8-8-2-16,10-7-2 15,2-20-8-15,24 0-12 0,-15-30-15 16,14-12 1-16,-6-28-2 16,10-2 2-16</inkml:trace>
  <inkml:trace contextRef="#ctx0" brushRef="#br1" timeOffset="101674.8155">6085 4474 110 0,'0'0'42'16,"-5"12"0"-16,24 3-2 15,-9 1-36-15,27-8-2 16,14-3-3-16,7-4-3 16,21 7-11-16,-9-20-16 15,16 12-11-15,-5-11 1 0,14 10-2 16</inkml:trace>
  <inkml:trace contextRef="#ctx0" brushRef="#br1" timeOffset="102287.8506">6806 4584 101 0,'0'0'39'16,"-12"7"0"-16,6 13-4 15,-13 1-30-15,3 13-1 16,-7 4-1-16,6 8 0 16,-3 2-1-16,10 1 0 15,4-4 0-15,12-7-1 16,9-9 0-16,10-14 0 15,17-17 0-15,6-10-1 0,10-15 1 16,4-9 0-16,0-7 0 16,-3-6-1-16,-4-2 1 15,-9 1-1-15,-9 8 0 16,-10 8 0-16,-11 12-1 15,-8 10 1-15,-8 12-1 16,-4 14 1-16,-6 13-1 16,-1 8 1-16,-2 8-2 15,3 3 1-15,8 2-1 16,4-5 0-16,11-4-3 15,6-17-3-15,19 4-10 16,-7-32-9-16,23 8-6 0,-11-21-6 16,8-2 0-16,-11-15 1 15</inkml:trace>
  <inkml:trace contextRef="#ctx0" brushRef="#br1" timeOffset="102604.8687">7615 4671 81 0,'-7'-15'38'0,"7"15"0"16,-22 12 1-16,13 18-20 15,-12-4-16-15,5 11 1 16,1 3-2-16,1 2 0 15,3 1-1-15,7-4 0 16,-1-5 0-16,10-13 1 16,2-7-1-16,3-11 0 15,2-15 0-15,5-9 0 16,-1-11 0-16,2-6 0 15,-2-9 0-15,0-4 0 0,-2-2 0 16,0-2-1-16,-1 6 1 16,-1 6-1-16,1 8 0 15,3 6 0-15,3 7 0 16,4 9-1-16,6 9-1 15,0 1-5-15,17 17-8 16,-11-17-12-16,21 19-7 16,-12-15-6-16,12 8-2 15,-7-10 1-15</inkml:trace>
  <inkml:trace contextRef="#ctx0" brushRef="#br1" timeOffset="102955.8888">8122 4685 103 0,'-15'27'39'15,"4"-17"1"-15,20 9-4 16,5-18-33-16,24-9 0 16,10-5-1-16,4-7-1 15,5-6 0-15,-1-3 0 16,-9-3 0-16,-7-3 0 15,-13 3 0-15,-13 2-1 16,-14 1 1-16,-12 9-1 16,-12 8 1-16,-10 7 0 15,-6 13-1-15,-5 13 1 16,2 9 0-16,3 8 0 15,8 8-1-15,6 1 1 16,14 1-1-16,13-4-1 0,16-5-2 16,10-10-3-16,21 2-9 15,-5-27-11-15,23 11-8 16,-4-18-6-16,10 2-1 15,-9-12 1-15</inkml:trace>
  <inkml:trace contextRef="#ctx0" brushRef="#br1" timeOffset="103065.8951">8855 4863 79 0,'-22'31'39'15,"-2"13"-2"-15,-7-5-1 16,-1 8-34-16,18-4-37 16,-11-6-2-16,14 0-1 15,-2-13-2-15</inkml:trace>
  <inkml:trace contextRef="#ctx0" brushRef="#br1" timeOffset="104153.9573">9785 4022 92 0,'9'-27'37'16,"-9"0"0"-16,0 27-7 15,-2-12-23-15,2 29-1 16,-7 10-2-16,4 23 0 16,-6 13-1-16,2 18-2 15,-7 11 1-15,-2 14-2 16,-5 4 0-16,2-3-1 15,0-7-1-15,-1-13-3 0,12-6-4 16,-6-34-24-16,17-6-6 16,-2-28 1-16,13-11-1 15</inkml:trace>
  <inkml:trace contextRef="#ctx0" brushRef="#br1" timeOffset="104514.9779">9554 4548 88 0,'-32'-16'40'16,"13"19"0"-16,0-3 1 15,17 18-26-15,2-18-11 16,28 13-1-16,10-13-2 16,16-4 1-16,13-5-2 15,13-8 1-15,8-2-2 0,3-5-1 16,-1 3 0-16,-6-1 0 15,-9 4-2-15,-14 1 1 16,-13 8 0-16,-16 3 1 16,-15 6 0-16,-17 0 0 15,3 18 2-15,-15-1 0 16,-7 8 1-16,-1 7 1 15,-4 4-1-15,-1 7 0 16,4 1 0-16,2 1 0 16,8-1-1-16,3-7-2 15,9-4-1-15,2-17-8 16,22 4-15-16,-7-29-12 15,13-6 0-15,-5-18-2 0,11-6 2 16</inkml:trace>
  <inkml:trace contextRef="#ctx0" brushRef="#br1" timeOffset="105176.0157">10341 4050 85 0,'-30'-26'38'16,"10"23"-2"-16,0 2 1 15,16 25-21-15,7-7-18 16,8 3-1-16,14 4-1 15,9-1 0-15,7 7 0 16,4-2 1-16,6 4 1 16,-2 2 0-16,-5 0 2 15,-6 2 2-15,-13 0 1 0,-3 5-1 16,-15-4 3-16,-4 8-1 15,-14-6 0-15,-2 1 0 16,-6-6 0-16,0 2-1 16,1-7-1-16,4-4 0 15,2-8-1-15,12-17 1 16,-7 11-2-16,7-11 1 15,24-24 0-15,1-4-1 16,6-9 1-16,6-6-1 16,3-3 1-16,1-3 0 15,-3-2-1-15,-3 4 2 16,-6 6-1-16,-7 11 0 15,-6 11 0-15,-16 19 2 16,0 0-3-16,2 24 0 16,-12 7 1-16,-2 8-1 0,2 4 0 15,3 4-1-15,3-4 1 16,8-11 0-16,10-7 0 15,5-7 0-15,11-16 1 16,11-10-1-16,2-12 1 16,2-7 0-16,3-8-1 15,-3 2 1-15,-6-5 0 16,-3 6 0-16,-7 6 0 15,-8 8 0-15,-10 9-1 16,-11 9 1-16,4 19-1 16,-12 5 0-16,-1 12 0 15,-7 1-2-15,5 9 1 0,-2 0-2 16,5 2 0-1,3-6-2-15,17 1-5 0,-3-24-9 16,24 9-8-16,-11-27-8 16,21 4-4-16,-6-20-2 15,14 0 2-15</inkml:trace>
  <inkml:trace contextRef="#ctx0" brushRef="#br1" timeOffset="105536.0364">11569 4451 99 0,'-25'13'39'0,"21"6"1"15,-4-8-1-15,22 6-34 16,-4-5-2-16,12-2 0 16,10-7-2-16,11-1 1 0,7-10-1 15,2-2 1-15,-3-7-1 16,-3-4 0-16,-8-2 0 15,-5-2 0-15,-13-4 0 16,-12 1 0-16,-12 3 0 16,-7 3 0-16,-13 8-1 15,-6 10 2-15,-6 8-2 16,-6 15 0-16,-5 11 0 15,4 15-1-15,3 5 1 16,7 9 0-16,12 1 0 16,10-1-2-16,18-6 1 15,17-8-2-15,18-4-7 16,7-24-7-16,26 9-12 15,-10-30-9-15,20 1-3 0,-5-21-1 16,6 4 2-16</inkml:trace>
  <inkml:trace contextRef="#ctx0" brushRef="#br1" timeOffset="105665.0437">12345 4684 86 0,'-43'40'40'0,"7"13"-2"16,-7-4-2-16,11-3-27 15,17 6-42-15,-7-14-5 16,24-6-1-16,4-17-1 15</inkml:trace>
  <inkml:trace contextRef="#ctx0" brushRef="#br1" timeOffset="106325.0815">13254 4451 95 0,'-18'-17'38'15,"-19"-6"2"-15,4 19-4 16,-19-7-29-16,6 13-3 16,-5 6 0-16,0 14-1 15,-1 6 0-15,3 11 0 16,1 2-2-16,7 8 1 15,8-1-1-15,9 0 0 16,10-6 0-16,14-7 0 16,13-10-1-16,15-11 1 15,12-13-1-15,11-13 0 16,9-8 1-16,3-11-1 15,3-8 1-15,-5-5-1 0,-2-3 0 16,-5 0 0-16,-15 7 0 16,-5 5 0-16,-13 9 0 15,-8 7-1-15,-13 19 1 16,0 0 0-16,-5 21-1 15,-9 9 1-15,1 11-1 16,-2 5 1-16,6 4-2 16,2 2 0-16,8-3-1 15,8-9-2-15,14-6-2 16,2-22-7-16,23 7-9 15,-13-34-8-15,26 2-6 16,-13-18 0-16,9 0 1 16,-11-14 1-16</inkml:trace>
  <inkml:trace contextRef="#ctx0" brushRef="#br1" timeOffset="106821.1099">13690 4621 3 0,'21'-49'19'0,"6"24"7"16,-22-5 9-16,4 15 2 15,-19 0 0-15,10 15 2 16,-31 10-21-16,13 11-13 16,-5 6-2-16,2 7 0 15,-1 3-1-15,2 6 0 16,4-6-1-16,4-2 0 15,2-6 0-15,7-6 0 16,4-10 0-16,-1-13-1 16,17-8 1-16,1-13 0 15,0-5-1-15,3-8 1 16,1-3-1-16,1-3 0 15,-2 1 0-15,-2 3 0 16,-5 8 0-16,-1 8 0 16,-4 5 0-16,-9 15 0 0,11-5 0 15,-11 5 0-15,13 22 0 16,-4-5 0-16,2 2 1 15,2-1-1-15,8-4 1 16,2-5-1-16,6-5 1 16,3-11-1-16,4-5 1 15,-2-6 0-15,3-4 0 16,2-4-1-16,-7 1 1 15,-3 2-1-15,-6 3 0 16,-8 5 1-16,-1 8-1 16,-14 7 0-16,9 11 0 15,-9 10-1-15,-4 6 1 0,-4 6-1 16,2 6-1-16,-3 0-1 15,8 6-2-15,1-14-5 16,15 9-7-16,-15-40-8 16,41 28-7-16,-16-33-7 15,20 1 1-15,-6-19 1 16</inkml:trace>
  <inkml:trace contextRef="#ctx0" brushRef="#br1" timeOffset="107514.1495">14641 4406 64 0,'0'0'39'16,"-11"2"0"-16,-3 22 0 15,-20-5-11-15,9 24-14 16,-14-1-9-16,7 12 0 16,1 0-2-16,8-1 0 0,6-5-1 15,15-6-1-15,9-12 0 16,11-11 0-16,10-12-1 15,5-15 0-15,8-14 1 16,2-10-2-16,0-11 1 16,-2-5-1-16,-5-4 0 15,-3-2 1-15,-12 2-1 16,-5 7 0-16,-7 7 0 15,-7 7 1-15,-4 9 0 16,-4 8 0-16,6 14 0 16,-12-5 1-16,12 5-1 15,-4 19 1-15,8-5-1 16,6-1 0-16,3 0 0 15,6-1 0-15,3-2 1 0,5-6-1 16,2-2 0-16,1-4 1 16,-1-3 0-16,-2-2 0 15,-6-2-1-15,-1 3 1 16,-8 1 0-16,-12 5-1 15,0 0 1-15,-5 26-1 16,-8-3 0-16,-8 6 0 16,-1 6 0-16,-3 6 1 15,6-1-1-15,2-1 0 16,8-5 0-16,9-10 0 15,13-10 0-15,8-11 0 16,8-11 1-16,8-8-1 16,6-13 0-16,3-3 0 15,1-5 0-15,-4 2 0 0,-8 3 0 16,-7 7 0-16,-8 8 1 15,-20 17-1-15,0 0 0 16,0 0 0-16,-18 33 0 16,-2-7 0-16,5 6-1 15,-1 0-1-15,6 2-2 16,3-8-3-16,17 5-6 15,-10-31-3-15,36 25-7 16,-17-33-6-16,24 12-1 16,-11-23-5-16,14 1-3 15,-6-10 4-15</inkml:trace>
  <inkml:trace contextRef="#ctx0" brushRef="#br1" timeOffset="107864.1695">15594 4460 70 0,'1'-10'38'0,"-6"26"0"15,-18 3 2-15,10 20-10 16,-13-5-25-16,2 14 1 15,-3-5-2-15,5 6-1 16,4-9 0-16,4-4-2 16,6-11 0-16,8-7 0 15,0-18-1-15,24-7 0 16,-1-14 1-16,6-8-1 15,3-5 0-15,6-9 1 16,1-3-1-16,0 3 1 16,-3 9-1-16,-7 6 1 15,-4 9 0-15,-3 15 0 0,-12 10 0 16,-2 12 0-16,-7 7 0 15,-3 9-1-15,-3 0-2 16,-3-2-3-16,14 3-6 16,-7-21-5-16,25 8-8 15,-12-28-7-15,27 9-5 16,-5-23-6-16,18-2 2 15,-4-16 3-15</inkml:trace>
  <inkml:trace contextRef="#ctx0" brushRef="#br1" timeOffset="108052.1803">16510 4095 103 0,'-32'59'41'0,"-17"-1"0"0,9 20-2 15,-12-1-25-15,11 3-12 16,9-3-3-16,6-7-2 15,16 2-6-15,-3-29-13 16,27 8-10-16,-11-27-10 16,16-2 2-16,-5-22-2 15</inkml:trace>
  <inkml:trace contextRef="#ctx0" brushRef="#br1" timeOffset="108241.1911">16206 4494 126 0,'0'0'44'15,"1"-11"-2"-15,14 5-1 0,12-8-39 16,3 1-7-16,13 3-6 16,-5-17-6-16,19 16-12 15,-13-21-10-15,11 11-4 16,-8-8-1-16,9 4 2 15</inkml:trace>
  <inkml:trace contextRef="#ctx0" brushRef="#br1" timeOffset="108982.2334">17268 4533 101 0,'0'0'37'0,"-25"-28"-7"16,14 31 1-16,-18-7-21 15,11 9-4-15,-6 1-1 16,2 11-1-16,-7 2-1 16,4 9 0-16,-3 7 0 15,5 6-1-15,1 5 0 16,10 2-1-16,10-3 1 15,10-3-2-15,13-5 0 0,13-10 1 16,12-15-1-16,7-9 0 16,9-17 0-16,1-11 0 15,2-14 0-15,-3-8 0 16,-10-7 0-16,-12-5 0 15,-13 2 0-15,-13 0 0 16,-14 7 0-16,-15 12-1 16,-13 11 0-16,-9 13 0 15,-4 12-1-15,2 5-1 16,8 14-2-16,8-1-4 15,26 14-10-15,-3-30-9 16,45 29-8-16,3-26-2 16,27 0-3-16,6-13 3 0</inkml:trace>
  <inkml:trace contextRef="#ctx0" brushRef="#br1" timeOffset="109200.2459">18248 4147 86 0,'-21'-33'38'0,"-14"0"0"16,-2 23 2-16,-11-2-24 15,7 22-13-15,-10 22 1 16,5 19-2-16,0 15 1 16,4 11-1-16,4 7-1 15,10 1-2-15,8-1-2 16,6-14-6-16,17 2-14 15,-10-33-11-15,14-2-6 0,-5-24-1 16,-2-13 1-16</inkml:trace>
  <inkml:trace contextRef="#ctx0" brushRef="#br1" timeOffset="109360.2551">17683 4443 114 0,'9'-26'41'0,"20"12"1"15,2-12-1-15,25 14-38 16,2 2-6-16,5-9-10 15,21 18-19-15,-22-9-9 16,11 10-2-16,-10-3-1 16</inkml:trace>
  <inkml:trace contextRef="#ctx0" brushRef="#br1" timeOffset="111757.3921">18886 4473 92 0,'-33'19'37'0,"-15"-8"-1"16,8 18-8-16,-5-7-23 16,4 2 0-16,9-6-1 15,12 3-2-15,12-9 0 16,8-12-1-16,26 8 0 15,13-10-1-15,10-8 0 16,8-1 1-16,0 0-1 16,-3 2 0-16,-7 7 1 0,-14 6-1 15,-15 9 1-15,-22 7 0 16,-19 7 0-16,-15 8 1 15,-6 1-1-15,-4 2 0 16,1-5-1-16,6-3-1 16,17-7-1-16,15-16-4 15,32 5-18-15,6-31-15 16,25 4 0-16,1-18-1 15,15 3 1-15</inkml:trace>
  <inkml:trace contextRef="#ctx0" brushRef="#br1" timeOffset="112124.4131">19346 4457 86 0,'0'0'38'16,"0"0"1"-16,0 0-1 0,-24 11-28 16,17 1-8-16,-1 4 0 15,3 6 0-15,-3 3-1 16,5 7 1-16,-1 1-1 15,4 0 0-15,2-3 0 16,3-4 1-16,8-9-1 16,3-7 0-16,7-12 0 15,4-9 0-15,4-10 0 16,3-7-1-16,2-4 1 15,0-5 0-15,-5 0-1 16,-5 4 0-16,-5 7 1 16,-6 8-1-16,-15 18 0 15,0 0-1-15,0 0 1 0,-12 24 1 16,-2 4-2-16,0 5 1 15,3 3-2-15,4-1-1 16,12-3-3-16,4-22-10 16,30 9-14-16,-3-26-11 15,19-5 1-15,1-21-1 16</inkml:trace>
  <inkml:trace contextRef="#ctx0" brushRef="#br1" timeOffset="112613.4411">20171 3948 89 0,'0'0'40'16,"-31"10"1"-16,13 25-1 0,-11-6-25 16,11 29-11-16,-6 6-1 15,5 10-1-15,-1 6 0 16,4-1-1-16,2-3-1 15,4-4 0-15,3-10 0 16,4-10 0-16,3-10 0 16,0-12 0-16,3-12 0 15,-3-18 0-15,11 6 0 16,0-22 0-16,-2-4 0 15,3-4 0-15,3-7 0 16,0-3 0-16,4 0 1 16,0 3-2-16,1 9 2 15,-2 4-2-15,1 11 1 16,-1 11 1-16,-3 12-2 0,-1 8 1 15,-1 7 0-15,-4 6 0 16,-3 1 0-16,-2 3 0 16,-7-7 0-16,-4-4-1 15,-5-4 1-15,-10-4 0 16,-9-6-1-16,-4-5 1 15,-10-3 0-15,3-2-1 16,-2-4-2-16,4-6-1 16,17 1-3-16,3-15-10 15,35 15-8-15,-2-21-15 16,29 9 0-16,5-13 0 15,24 5 1-15</inkml:trace>
  <inkml:trace contextRef="#ctx0" brushRef="#br1" timeOffset="112974.4618">20669 4480 101 0,'-5'-18'40'16,"5"18"-1"-16,-15-22-4 16,15 22-30-16,-22-3-2 15,3 16 1-15,-3 1-2 16,0 7 0-16,-3 2 0 15,8 1-1-15,5 1-1 16,5-5 1-16,11-2-1 16,9-6 0-16,10-4 0 15,10-6 0-15,6-1 0 16,-2 1 0-16,2 0-1 0,-6 4 2 15,-7 2-1-15,-10 10 0 16,-12 4 0-16,-11 6 0 16,-10 2 0-16,-4 0 0 15,-2-3 0-15,2-1-1 16,2-4-3-16,6-14-2 15,23 3-10-15,-8-28-11 16,27 8-11-16,-1-20-3 16,15-1 0-16,2-16 1 15</inkml:trace>
  <inkml:trace contextRef="#ctx0" brushRef="#br1" timeOffset="113183.4738">21316 4084 108 0,'-17'14'41'0,"-1"25"2"0,-20 1-3 15,12 15-34-15,-10 7-4 16,1 8-1-16,1 1 0 16,2 2-2-16,8-1-1 15,1-7-2-15,5-1-3 16,-4-20-11-16,22 6-10 15,-15-28-14-15,15-1 1 16,0-21-1-16,0 0 2 16</inkml:trace>
  <inkml:trace contextRef="#ctx0" brushRef="#br1" timeOffset="114093.5258">20916 4493 102 0,'-23'-13'40'0,"23"13"0"15,0 0 0-15,33 20-36 16,3-16-3-16,16 1-1 15,14-3-1-15,12-1-2 16,11 2-2-16,-2-9-2 16,13 15-12-16,-22-19-8 15,12 17 11-15,-27-14 9 16,-8 4 4-16,-17-1 3 15,-15-4 2-15,-9 4 5 16,-23-10 11-16,9 14 9 16,-43-4-10-16,15 11-8 15,-15-3-2-15,5 12-2 16,-9 4-1-16,0 5-1 0,0 5 0 15,7 6-1-15,3 0-1 16,9 2 1-16,8-3-2 16,9-2 1-16,12-8-1 15,16-4 1-15,7-8-1 16,8-12 1-16,10-8-1 15,1-10 0-15,3-6 1 16,2-6-1-16,-5-8 0 16,-5 0 0-16,-7 2 0 15,-5 5 0-15,-11 5-1 16,-6 9 1-16,-9 16 0 15,0 0 0-15,-23 14 0 16,3 12 0-16,-1 7-1 16,-1 2 1-16,7 5-2 0,2-1 0 15,13-6-2-15,9-10-2 16,15-2-5-16,0-24-6 15,28 9-6-15,-13-32-5 16,22 13-3-16,-11-19-6 16,8 5 4-16,-17-13 9 15,2 2 28-15,-1 17 7 16,-27-12 8-16,9 26 5 15,-25-13 6-15,1 20 7 16,0 0-3-16,-13 23-5 16,-9-2-23-16,3 8-2 15,-1 3 0-15,1 4-1 16,1 0-1-16,3-1-1 15,4-5 1-15,3-4-1 16,5-10-1-16,3-16 1 0,0 0 0 16,23-8-1-16,-4-13 0 15,4-8 1-15,3-3-1 16,6-7 0-16,4-5 1 15,4-1-1-15,-1 4 1 16,1 2-1-16,-4 9 0 16,-3 10 1-16,-4 8 0 15,-10 15-1-15,-10 9 0 16,-9 11 0-16,-8 8 0 15,-8 6-1-15,0 3 0 16,-4 0-2-16,6 0-2 16,-2-11-7-16,23 7-6 15,-8-26-7-15,30 13-7 16,-7-23-9-16,25 4 0 0,2-15 1 15</inkml:trace>
  <inkml:trace contextRef="#ctx0" brushRef="#br1" timeOffset="114393.543">22905 4489 83 0,'-30'3'40'16,"-12"-5"0"-16,5 22-11 16,-13-10 3-16,18 16-23 0,-9 4-4 15,9 9-1-15,5 0-1 16,11 1-2-16,10-3-1 15,11-4-1-15,14-8-2 16,7-8-2-16,18-1-11 16,-8-27-8-16,28 10-8 15,-11-26-8-15,9 8-2 16,-8-16 2-16</inkml:trace>
  <inkml:trace contextRef="#ctx0" brushRef="#br1" timeOffset="114768.5644">23080 4610 114 0,'-5'20'39'16,"5"-20"1"-16,4 28-9 16,-4-28-25-16,29 6-2 15,-2-10-1-15,7-2 0 16,7-9-1-16,1-2-1 15,2-5-1-15,-5-3 1 16,-5-2-1-16,-6 0 1 16,-10 0-1-16,-12 3 0 15,-11 6 1-15,-14 6 0 16,-11 8 0-16,-7 11 0 15,-7 10 1-15,-2 6 0 16,-2 9 0-16,9 6-2 16,4 2 0-16,11-1 0 0,13-1 0 15,8-7 0-15,17-3 0 16,12-11-5-16,15 1-5 15,1-22-6-15,24 13-8 16,-12-27-8-16,25 16-4 16,-9-18-5-16,7 9-1 15,-8-6 4-15</inkml:trace>
  <inkml:trace contextRef="#ctx0" brushRef="#br1" timeOffset="114911.5726">23837 4754 113 0,'-24'34'41'0,"-15"-5"0"16,5 11-2-16,-17-2-34 15,13-4-13-15,9 13-18 16,-10-16-15-16,13 5 1 0,5-12-2 16,11-1 1-16</inkml:trace>
  <inkml:trace contextRef="#ctx0" brushRef="#br1" timeOffset="118424.7735">1536 5943 45 0,'0'0'29'0,"14"-17"-6"16,-4 16 4-16,-9-11 1 16,-1 12-16-16,0 0 1 15,0 0-5-15,-11-1-2 16,-2 9 0-16,-10-1-1 15,2 6-1-15,-6-2 0 16,2 6 0-16,2-4-1 16,2 5 0-16,6-3-1 15,8 3 0-15,7-2 0 16,11 2-2-16,7-3 0 15,4 0 1-15,3 0-1 16,1 1 0-16,1-1 0 0,-2 2 0 16,-8 3 0-16,-11 3 0 15,-8 8 0-15,-13 3 1 16,-13 7-1-16,-6-1 0 15,-8 3 0-15,0-6 1 16,1-5-2-16,9-11-1 16,12-11-2-16,9-27-13 15,32-3-20-15,5-27-1 16,22-6 0-16,6-20-1 15</inkml:trace>
  <inkml:trace contextRef="#ctx0" brushRef="#br1" timeOffset="118679.7881">2136 5426 87 0,'0'0'36'0,"10"-13"0"15,-10 13 1-15,4 21-32 16,-3 6-1-16,-6 11 0 15,3 15 0-15,-7 12 0 16,-3 11-1-16,-3 6-1 16,-5 7 0-16,-1-2-1 15,1-1-2-15,1-6-1 16,-1-15-7-16,17-7-28 15,-4-24 0-15,14-7-1 16,-7-27-1-16</inkml:trace>
  <inkml:trace contextRef="#ctx0" brushRef="#br1" timeOffset="119151.8151">1862 6034 115 0,'-18'2'39'0,"18"-2"0"16,0 0-4-16,38-7-32 15,10-9 0-15,13-3-1 16,10-5-2-16,5 7 1 16,-1 0 1-16,-2 9-1 15,-11 9-1-15,-9 13 1 16,-16 13-1-16,-14 11 0 15,-12 13 3-15,-17 3-3 0,-6 0 0 16,-5 1 1-16,-3-6-1 16,-2-9 0-16,6-10 0 15,4-11 1-15,12-19-1 16,0 0 1-16,21-26 0 15,5-7 0-15,5-11 0 16,5-6 0-16,1-6 0 16,-2-2 0-16,-9-1-1 15,-4 8 0-15,-4 6-1 16,-9 10 0-16,-4 11 0 15,-2 12 1-15,-3 12-2 16,0 0 1-16,20 12 2 16,-2 2-1-16,11 4-2 15,2-3-2-15,14 7-3 0,-4-19-12 16,24 17-8-16,-15-19-12 15,11 6-1-15,-13-8 0 16,-2 4 1-16</inkml:trace>
  <inkml:trace contextRef="#ctx0" brushRef="#br1" timeOffset="119520.8362">3037 6059 113 0,'-15'24'38'16,"-1"-11"2"-16,13 6-4 15,3-19-33-15,19 19 1 16,8-17-3-16,11 0 1 15,4-4 0-15,7-4-1 16,1-7 0-16,1-2 0 0,-6-3 0 16,-5-3 0-16,-13-2 0 15,-6-1-1-15,-15-1 1 16,-7 3-1-16,-12 6 1 15,-6 4-1-15,-8 9 1 16,-4 8-1-16,-6 13 0 16,-2 9 0-16,1 10 0 15,4 6 1-15,8 3-1 16,10 2 1-16,11-4-2 15,13-3 1-15,21-11-3 16,12-12-1-16,19-6-2 16,1-22-9-16,26 11-9 15,-12-28-8-15,12 5-7 0,-10-14 0 16,-2 5 0-1</inkml:trace>
  <inkml:trace contextRef="#ctx0" brushRef="#br1" timeOffset="119867.8561">3901 6008 104 0,'0'0'37'15,"-29"-10"2"-15,12 22-1 16,-9 0-31-16,6 13-1 15,-3 6-2-15,3 10 0 16,1 4-2-16,3 1 0 16,3-1-1-16,4-3 1 15,4-4-2-15,4-9 1 16,5-9 0-16,6-13-1 15,6-15 1-15,6-10 0 16,6-12-1-16,3-9 1 0,4-5 0 16,3-4-1-16,-1 0 1 15,3 1-1-15,-6 10 0 16,-1 7-1-16,-5 16 1 15,-7 7 0-15,-6 14-1 16,-5 12-1-16,-2 11 0 16,-6 6 0-16,5 9-2 15,0-4 0-15,7 4-3 16,1-12-4-16,22 5-9 15,-8-31-5-15,22 9-9 16,-8-22-4-16,10-4 0 16,-6-15 2-16</inkml:trace>
  <inkml:trace contextRef="#ctx0" brushRef="#br1" timeOffset="120408.887">4570 6013 116 0,'-25'-4'38'0,"4"23"0"15,-17-10-7-15,9 23-24 16,-2-1-1-16,7 8-2 15,0-1-1-15,14-1-1 16,5-6 0-16,12-7 0 16,8-11-2-16,10-9 1 15,5-12-1-15,3-11 1 16,6-8-1-16,-1-6 0 15,0-5 0-15,-5-2 0 16,-1 3 0-16,-7 4 0 16,-3 6-1-16,-6 7 1 15,-6 14-1-15,-10 6 0 0,-1 21 1 16,-6 11-1-16,-6 15 1 15,-5 13-1-15,-2 12 1 16,-6 15 0-16,-3 5 0 16,-1 4 2-16,1 5-2 15,-3-6 1-15,-1-6-1 16,3-11 2-16,0-12-1 15,5-17 2-15,2-13-3 16,2-17 0-16,6-19 0 16,4-11 0-16,7-19 0 15,4-11 0-15,4-12 0 16,9-8 0-16,6-7 0 15,5-3 0-15,7 1 0 16,5 1 0-16,7 10 0 16,2 5-3-16,7 9-1 0,0 4-2 15,6 17-7-15,-10-16-7 16,17 21-4-16,-21-23-4 15,23 13-7-15,-9-17-6 16,4 0 2-16,-3-13 3 16</inkml:trace>
  <inkml:trace contextRef="#ctx0" brushRef="#br1" timeOffset="120633.8999">5480 5597 111 0,'-17'22'41'15,"-12"12"0"-15,10 22-9 16,-13 2-25-16,-2 16-2 15,-1 6-1-15,3 7-2 0,1 2 0 16,5-7-2-16,8-4 0 16,3-13-4-16,5-5-4 15,1-26-8-15,15 2-8 16,-6-36-6-16,0 0-9 15,3-13 0-15,4-8 1 16,-8-18 3-16</inkml:trace>
  <inkml:trace contextRef="#ctx0" brushRef="#br1" timeOffset="120798.9093">5152 6168 119 0,'-12'-24'41'15,"12"24"-1"-15,-12-12-7 16,24 17-24-16,-12-5-3 16,25 10-2-16,2-6-3 15,4-6-1-15,14-5-5 0,1-16-9 16,24 8-8-16,-12-23-6 15,18 8-13-15,-8-13-1 16,7 6-3-16,-9-11 5 16</inkml:trace>
  <inkml:trace contextRef="#ctx0" brushRef="#br1" timeOffset="121422.945">5938 5601 85 0,'0'0'37'16,"0"0"0"-16,0 0 1 15,-12 25-35-15,0 11 1 16,-7 10 2-16,0 12-2 16,-6 10 1-16,-1 10 0 15,1 1 0-15,3 0-2 16,6-6 2-16,6-11-3 15,9-12-1-15,9-13 1 16,13-18-1-16,9-18 0 16,8-16 0-16,9-11 0 15,0-10 0-15,4-4 0 16,-2-2 0-16,-6 3-1 15,-10 8 1-15,-5 11-1 16,-9 17 0-16,-10 14 0 16,-9 16 0-16,-5 11-1 0,0 9-3 15,-4 3-1-15,12 9-7 16,-6-19-9-16,30 10-6 15,-10-30-7-15,26-1-7 16,3-19-1-16,18-7 2 16</inkml:trace>
  <inkml:trace contextRef="#ctx0" brushRef="#br1" timeOffset="121993.9777">7265 5918 106 0,'-17'3'37'16,"-12"3"2"-16,6 15-7 15,-14-1-27-15,7 13-1 0,-8 3 0 16,9 6-1-16,4 2 0 15,9 1 0-15,10-2-1 16,13-6 0-16,14-8-1 16,9-11 1-16,14-9-1 15,9-11 0-15,7-12-1 16,-2-9 1-16,-3-7 0 15,-9-8-1-15,-10-3 0 16,-12-3 0-16,-12 6-1 16,-18-2 0-16,-9 10 0 15,-9 4 0-15,-4 13-1 16,-2 6-1-16,3 13-1 15,4 4 0-15,14 14-5 16,1-14-7-16,34 16-7 0,-7-18-9 16,28 4-6-16,5-14-1 15,24-4 1-15</inkml:trace>
  <inkml:trace contextRef="#ctx0" brushRef="#br1" timeOffset="122241.9919">8272 5564 75 0,'-6'-43'37'15,"-12"-3"0"-15,-2 20 2 16,-22-2-17-16,3 23-19 16,-5 18 1-16,0 18-1 15,-4 22-1-15,1 19 2 0,-4 11 0 16,4 9-1-16,8 8 0 15,5-4-3-15,14-3-1 16,5-11-4-16,19-4-10 16,-4-33-11-16,18-3-13 15,-6-26 0-15,8-5-2 16,-11-23 3-16</inkml:trace>
  <inkml:trace contextRef="#ctx0" brushRef="#br1" timeOffset="122409.0014">7663 6010 125 0,'-18'-22'42'15,"18"22"-1"-15,12-31-6 16,17 20-32-16,17-2-5 16,11-3-2-16,22 9-14 0,-10-17-7 15,26 14-16-15,-2-7 0 16,13 9 0-16,-5-6 0 15</inkml:trace>
  <inkml:trace contextRef="#ctx0" brushRef="#br1" timeOffset="123043.0377">9265 5835 99 0,'0'0'38'0,"-26"-17"-1"0,15 18-1 16,-20-1-32-16,4 9-2 15,-6 7 4-15,3 10-4 16,1 2 2-16,6 7-3 16,3-3 3-16,9 5-4 15,9-6 3-15,11-2-2 16,7-7 0-16,9-5-1 15,9-6 1-15,3-2-1 16,0-3 0-16,0-3 1 16,-6 2-1-16,-5-1 0 15,-9 6 1-15,-10 2-1 16,-10 6 0-16,-10 3 0 15,-8 4 0-15,-3 0 0 16,-3 4-1-16,3-5-1 16,2 0-1-16,2-6-1 0,15-2-3 15,5-16-10-15,20 3-6 16,-6-19-11-16,25 0-3 15,-3-12-1-15,15-2 1 16</inkml:trace>
  <inkml:trace contextRef="#ctx0" brushRef="#br1" timeOffset="123383.0571">9671 5946 86 0,'3'-12'37'16,"-3"12"1"-16,-21 12 0 16,1 12-14-16,-7 1-21 15,-5 6 1-15,-1 6-1 0,2 7 1 16,2-2-2-16,10-2 1 15,8-5-1-15,12-7 0 16,12-8-1-16,11-11 1 16,11-11-1-16,10-14-1 15,4-7 1-15,3-7-1 16,-3-5 1-16,-5-2-1 15,-12 0 0-15,-12 3-1 16,-13 5 0-16,-14 6-1 16,-7 7 0-16,-10 3 0 15,-2 4-1-15,1 1-2 16,7 4-1-16,2-8-7 15,16 12-7-15,13-28-6 16,18 11-14-16,2-19 4 16,16-2-4-16,5-10 2 0</inkml:trace>
  <inkml:trace contextRef="#ctx0" brushRef="#br1" timeOffset="123586.0688">10306 5293 77 0,'-15'-6'41'15,"-4"28"-2"-15,-18 12 1 16,8 24-14-16,-12 13-24 15,5 8 2-15,-4 11-1 16,7 6 0-16,7 2-1 16,9-8-1-16,13-2-4 15,6-16-7-15,24 0-12 16,-8-23-16-16,19-5-2 15,-4-21 0-15,15-8 0 0</inkml:trace>
  <inkml:trace contextRef="#ctx0" brushRef="#br1" timeOffset="123999.0924">10481 5913 119 0,'0'0'39'15,"-19"12"2"-15,14 11-7 16,-14 1-30-16,4 7 1 15,-6 3-1-15,7 5-1 16,0-2-2-16,4 1 1 16,6-6-2-16,8-6 1 15,9-10 1-15,8-11-2 16,10-8 0-16,4-11 0 0,9-9 0 15,2-9 0-15,3-2 0 16,-4-5 0-16,-6 3 0 16,-5 3 0-16,-11 8 0 15,-6 4 0-15,-17 21 0 16,0 0 0-16,0 0 0 15,-11 23 0-15,-3 1 0 16,2 7 0-16,2 4 0 16,3 1-2-16,11-3-2 15,6-8-2-15,16 1-6 16,0-26-7-16,26 7-4 15,-11-30-6-15,26 3-6 16,-9-18-2-16,9-4-1 0,-5-12 4 16</inkml:trace>
  <inkml:trace contextRef="#ctx0" brushRef="#br1" timeOffset="124195.1036">11493 5562 104 0,'3'-33'37'0,"-3"33"-1"16,-23-1-7-16,-4 35-23 15,-8 11 0-15,2 13-1 16,-6 12 0-16,1 5-1 15,6 1-2-15,2-4-2 16,9-1-1-16,1-17-6 16,15 5-12-16,-9-27-11 15,14 0-9-15,-5-19 0 16,5-13 0-16,0 0 1 0</inkml:trace>
  <inkml:trace contextRef="#ctx0" brushRef="#br1" timeOffset="124510.1216">11135 5897 102 0,'0'0'39'0,"-15"-10"0"16,15 10-1-16,2 10-27 16,13-6-7-16,9-5-1 15,12 1-1-15,7-4 0 16,10-1 0-16,5 0-1 15,4-3 1-15,-4 0-1 16,-6 5 0-16,-9 0 0 16,-4 6 0-16,-16 5 1 0,-13 8-3 15,-8 6 3-15,-10 5-3 16,-7 5 3-16,-2 4-3 15,-3 1 2-15,1-3-4 16,5 2-4-16,-1-16-7 16,22 3-8-16,-7-23-3 15,20-2-9-15,-1-19-6 16,16-2-1-16,-2-13 4 15</inkml:trace>
  <inkml:trace contextRef="#ctx0" brushRef="#br1" timeOffset="124653.1298">11829 5644 95 0,'-10'-25'37'15,"-10"2"2"-15,9 19-4 0,-6-4-21 16,6 9-20-16,18 13-16 16,-7-14-16-16,14 27 0 15,-4-14-2-15,11 12 2 16</inkml:trace>
  <inkml:trace contextRef="#ctx0" brushRef="#br1" timeOffset="125348.1695">12051 5813 89 0,'-14'3'38'16,"3"8"0"-16,-13-2 5 16,4 18-25-16,-16-4-10 15,10 5-4-15,-6 1 2 16,8 9-4-16,0-2 2 0,10 0-2 15,7-4-1-15,8-2-1 16,8-8 0-16,11-9-1 16,8-11 1-16,4-9-1 15,6-10-1-15,0-10 0 16,1-4-1-16,-5-9 1 15,-1 1-3-15,-5-6 2 16,-4 4-3-16,-5 4 4 16,-5 5-1-16,-6 8 3 15,-6 7-2-15,-2 17 4 16,-5-11 0-16,5 11 1 15,-16 16 0-15,8-1-1 0,4 0 0 16,4-1-1 0,8-3 1-16,9-3-1 0,7-6 0 15,10-1 0-15,3-3 0 16,2-2 1-16,1 1-2 15,-4 3 1-15,-7 0 0 16,-6 4-2-16,-10 6 4 16,-10 5-4-16,-6 4 4 15,-6 5-4-15,-3 1 3 16,0 1-2-16,1-3 2 15,2-1-2-15,7-7 0 16,2-15 0-16,14 11 0 16,3-22 0-16,10-4 0 15,4-8 2-15,5-5-5 16,2-5 6-16,4 3-6 15,-1 0 6-15,-4 7-5 0,-6 8 4 16,-9 9-4-16,-5 11 4 16,-8 11-2-16,-9 9 0 15,-5 11 0-15,-3 3-3 16,3 6-1-16,-4-10-11 15,18 8-1-15,-10-24-6 16,30 8-5-16,-13-33-3 16,27 5-5-16,-4-20-6 15,10-7 3-15</inkml:trace>
  <inkml:trace contextRef="#ctx0" brushRef="#br1" timeOffset="126178.217">13867 5218 101 0,'-41'36'38'15,"-18"9"1"-15,4 27-10 16,-17 8-24-16,7 12 0 16,2 7 0-16,11 7-1 15,13-1-2-15,16-7-1 16,25-5-5-16,15-25-15 15,40-8-17-15,6-19-4 16,26-7 0-16,8-19-1 16</inkml:trace>
  <inkml:trace contextRef="#ctx0" brushRef="#br1" timeOffset="129859.4276">14211 5331 81 0,'0'0'33'15,"0"0"1"-15,5 31-9 16,-17-11-20-16,5 14 0 15,-8 1-1-15,3 12 1 16,-3 4-1-16,4 7 2 16,-5 0-3-16,3 5 0 15,-5-2 0-15,5 0-1 16,-6-7 1-16,5-3-1 15,4-13 0-15,4-10-2 16,5-9 3-16,1-19-2 16,18-2-1-16,3-17 1 0,3-7-1 15,4-5 2-15,2-4-3 16,1-1 3-16,-3 5-3 15,-2 5 2-15,-3 10-2 16,-4 6 3-16,-4 12-2 16,-6 8 0-16,-3 11 1 15,-3 5-2-15,-4 7 2 16,0 2-4-16,3 1 2 15,3-5-6-15,9 4-2 16,-7-16-26-16,21 1-3 16,-2-18 1-16,15-1-1 15</inkml:trace>
  <inkml:trace contextRef="#ctx0" brushRef="#br1" timeOffset="130649.4728">14660 5818 89 0,'-18'5'35'16,"-12"5"3"-16,4 13-1 15,-8-1-25-15,5 13-8 16,1 0 2-16,8 6-4 16,6-2 2-16,12 0-3 15,9-7 1-15,9-5-1 16,13-11-1-16,6-9 0 15,5-12 1-15,4-8-1 16,0-11 0-16,-2-7 0 16,-7-4-1-16,-7-4 2 15,-9-2-2-15,-8 3 2 16,-8 1-2-16,-7 4 2 0,-6 8-2 15,-4 3 3-15,-1 7-2 16,1 8 1-16,4 5-1 16,10 2 0-16,0 0 1 15,8 16 0-15,11-8-1 16,7 0 1-16,9-2-1 15,4 0 1-15,4-5-1 16,1-1 1-16,-1-1 0 16,-8 0-1-16,-6-1 0 15,-6 1 1-15,-9 4-1 16,-14-3-1-16,-3 18 3 15,-13-1-3-15,-6 4 3 16,-3 7-3-16,-1-1 2 16,3 5-2-16,2-2 2 0,8-3 0 15,11-5-1-15,9-7 0 16,11-10 0-16,10-8 0 15,5-7 0-15,8-7 1 16,2-4-1-16,-1-3 0 16,0-2-1-16,-7 2 1 15,-7 7-1-15,-8 2 1 16,-4 5 0-16,-16 10 0 15,11 0 0-15,-11 0 0 16,-2 23 1-16,-1-5-1 16,2 5 1-16,2 4-1 15,4 0 0-15,2-1 0 16,3-3 0-16,6-1 0 15,2-7 0-15,5-7 0 16,2-8 1-16,0-7-1 0,1-9 0 16,0-7 0-16,0-6 1 15,-3-6-1-15,-2-2-1 16,1-5 2-16,-3-1-3 15,-1-1-2-15,3 6-4 16,-11-6-9-16,19 18-21 16,-17-5-2-16,10 13 1 15,-8 0-4-15</inkml:trace>
  <inkml:trace contextRef="#ctx0" brushRef="#br1" timeOffset="131359.5134">16563 5816 89 0,'-19'-4'38'0,"-5"-3"-2"16,1 12 2-16,-8-1-26 15,4 10-9-15,-6 3 2 16,2 10-3-16,0 2 2 16,2 4-3-16,3-1 2 15,8 1-3-15,6-4 2 16,13-6 0-16,8-13 0 0,16-10-1 15,8-12 0-15,14-12 0 16,7-8-1-16,10-10 3 16,2-8-3-16,0-5-1 15,-8-1 0-15,-3 3 1 16,-10 3-1-16,-11 7 0 15,-11 8 2-15,-11 8-4 16,-10 15 3-16,-2 12 0 16,-22 16-1-16,4 14 1 15,-3 11-1-15,-2 8 2 16,2 5 0-16,6 2-1 15,7 1-1-15,7-6-2 16,18-2-4-16,-3-24-12 16,19 5-17-16,-4-20-3 0,17 1 1 15,-13-16-2-15</inkml:trace>
  <inkml:trace contextRef="#ctx0" brushRef="#br1" timeOffset="131550.5243">17107 5807 101 0,'0'0'36'0,"-13"13"2"15,6 11-3-15,-15 4-29 16,6 10-5-16,1 5 3 16,-2 4-5-16,3-1 3 15,3-7-3-15,9-4-1 16,3-16-4-16,19-8-29 15,-3-22-2-15,13-5-1 16,0-21 0-16</inkml:trace>
  <inkml:trace contextRef="#ctx0" brushRef="#br1" timeOffset="131693.5325">17238 5404 100 0,'-20'-25'36'0,"9"15"-2"15,11 10-24-15,0 0-45 16,11 13 0-16,8-11-2 15,20 4-1-15</inkml:trace>
  <inkml:trace contextRef="#ctx0" brushRef="#br1" timeOffset="131943.5468">17740 5221 99 0,'0'0'38'0,"-10"14"2"15,9 13-2-15,-11 4-33 16,4 16-1-16,-3 10-2 15,-4 12 1-15,-4 7-2 16,3 4 1-16,-5-2 0 16,3-3-2-16,1-6 0 15,1-11-4-15,14 2-10 16,-2-30-22-16,17-3-3 15,-2-20 0-15,16-4-3 16</inkml:trace>
  <inkml:trace contextRef="#ctx0" brushRef="#br1" timeOffset="132398.5728">18022 5625 101 0,'-8'14'40'16,"-10"1"0"-16,6 14-1 15,-7-3-36-15,0 7 1 16,-1 1 1-16,1 5-2 0,2-1 1 15,2 3-2-15,7-11 1 16,6-3-3-16,7-6 2 16,9-8-2-16,7-10 1 15,8-8-1-15,7-8-2 16,5-9 4-16,0-2-4 15,3-7 4-15,-4-4-3 16,-7 5-1-16,-5 0 1 16,-5 7-1-16,-9 3 3 15,-14 20-4-15,0 0 4 16,0 0-2-16,-16 23 3 15,0 2 0-15,1 6-1 16,1-1 1-16,3 4-2 16,7-9-1-16,13-5-1 15,6-12-5-15,23 0-9 0,-5-24-22 16,23 0-2-16,-2-22 2 15,14 1-3-15</inkml:trace>
  <inkml:trace contextRef="#ctx0" brushRef="#br1" timeOffset="132586.5833">18824 5451 104 0,'-42'53'38'0,"6"17"3"15,-15-6-8-15,15 8-28 16,-3-2-1-16,12-5-2 15,5-4-2-15,4-13-6 16,20-6-29-16,-9-17-4 0,14-6 0 16,-7-19-1-16</inkml:trace>
  <inkml:trace contextRef="#ctx0" brushRef="#br1" timeOffset="132767.5939">18574 5753 82 0,'-13'-23'39'16,"13"23"-2"-16,0 0 2 15,3 23-11-15,-3-23-27 16,26 14 1-16,-2-5-5 16,6-10-3-16,19 11-28 15,-7-14-1-15,14 4-4 16,0-11-1-16</inkml:trace>
  <inkml:trace contextRef="#ctx0" brushRef="#br1" timeOffset="133127.6145">19060 5793 88 0,'-28'25'41'16,"-4"-13"1"-16,16 11-3 16,-2-16-18-16,18-7-19 15,16 12 1-15,8-11-1 16,7-4-1-16,12-2 1 15,3-5-3-15,0-4 2 16,-2-4-2-16,-5 1 0 16,-7-4 1-16,-8-1-1 15,-10 3 1-15,-12 0-2 0,-13 6 3 16,-12 9-3-16,-11 9 3 15,-4 3 2-15,-9 13-3 16,0 3 2-16,3 10 1 16,4 1-1-16,8 3 0 15,14-7 0-15,13-1-2 16,11-9-5-16,18 2-6 15,-2-20-15-15,29 4-14 16,1-16 0-16,24 3 0 16,4-9-2-16</inkml:trace>
  <inkml:trace contextRef="#ctx0" brushRef="#br1" timeOffset="133533.6377">20227 5750 78 0,'-11'11'38'0,"-2"-4"-2"16,9 13 3-16,-12-9-22 15,6 10-14-15,-7 1 2 16,1 4-3-16,1 0 2 15,1 0-5-15,6 0-1 16,-3-16-14-16,16 5-22 16,-5-15 2-16,17-2-2 15,-3-16 0-15</inkml:trace>
  <inkml:trace contextRef="#ctx0" brushRef="#br1" timeOffset="133680.6461">20184 5472 67 0,'-28'-16'36'0,"9"9"-4"15,9 11-13-15,10-4-30 16,15 12-24-16,7-15-2 16,19 5 1-16</inkml:trace>
  <inkml:trace contextRef="#ctx0" brushRef="#br1" timeOffset="133899.6587">20788 5251 86 0,'-13'-9'39'0,"-1"23"-1"0,-10 4 1 15,13 18-27-15,-16 10-9 16,3 13-1-16,-2 13 0 16,3 8 1-16,2 2 0 15,2 0-2-15,5-3-1 16,0-11-5-16,9 3-21 15,-5-21-11-15,9-10 0 16,-7-22-3-16,10-4 1 16</inkml:trace>
  <inkml:trace contextRef="#ctx0" brushRef="#br1" timeOffset="134074.6687">20454 5775 86 0,'-14'-24'39'15,"14"24"-1"-15,-6-23 3 0,26 26-16 16,-1-5-22-16,10-5-3 15,18 6-2-15,4-10-4 16,17 19-27-16,-7-16-4 16,13 15-2-16,-10-9 0 15</inkml:trace>
  <inkml:trace contextRef="#ctx0" brushRef="#br1" timeOffset="134284.6807">21353 5700 99 0,'-17'31'41'16,"-12"-4"0"-16,12 15-2 0,-14-6-31 16,6 3-3-16,7 0-1 15,5-7-3-15,11-4-1 16,4-10-9-16,21-1-28 15,-5-18-3-15,14-4 0 16,-4-15 0-16</inkml:trace>
  <inkml:trace contextRef="#ctx0" brushRef="#br1" timeOffset="134427.6889">21413 5454 89 0,'-15'-10'34'0,"1"13"-12"0,14-3-21 16,-5 11-27-16,5-11-12 15,31 15 0-15</inkml:trace>
  <inkml:trace contextRef="#ctx0" brushRef="#br1" timeOffset="134782.7092">21804 5660 97 0,'-27'5'38'0,"3"6"2"15,-6-11-3-15,9 14-32 16,-3-5-2-16,7 7 2 15,0 0-2-15,11 5 1 16,2-1-2-16,4 0 0 0,5 1 1 16,-1-3 0-16,2 0-1 15,1-3-1-15,0-3 1 16,1 1-2-16,0-4 2 15,2 3-1-15,0-3-1 16,0 0 0-16,1 1 1 16,-2 1-1-16,-4-1 0 15,-5 0 1-15,0-10-1 16,-6 19 0-16,1-8-2 15,5-11-2-15,-8 22-10 16,-2-22-23-16,10 0-5 16,14-6 3-16,5 5-3 15</inkml:trace>
  <inkml:trace contextRef="#ctx0" brushRef="#br1" timeOffset="134953.7189">22153 5974 115 0,'0'0'38'16,"0"0"0"-16,-2-11-5 16,2 11-41-16,0 0-28 15,28-7-1-15,-11 0 0 16,7 8-2-16</inkml:trace>
  <inkml:trace contextRef="#ctx0" brushRef="#br1" timeOffset="135119.7284">22504 5959 129 0,'-10'0'42'16,"10"0"-3"-16,-13 4-4 16,13-4-34-16,0 0-8 15,0 0-29-15,33-9-5 16,-13-4 1-16,18 6-2 15</inkml:trace>
  <inkml:trace contextRef="#ctx0" brushRef="#br1" timeOffset="135260.7365">22887 5900 94 0,'9'13'38'15,"-9"-13"1"1,-9 12-2-16,9-12-20 0,0 0-30 16,0 0-22-16,0 0-3 15,17-11-1-15,-2 2 1 16</inkml:trace>
  <inkml:trace contextRef="#ctx0" brushRef="#br1" timeOffset="135411.7451">23264 5897 136 0,'13'15'42'15,"-13"-15"-2"-15,0 0-7 16,0 0-35-16,0 0-20 16,12-7-17-16,-3-7-1 15,15 8-2-15,0-9 0 0</inkml:trace>
  <inkml:trace contextRef="#ctx0" brushRef="#br1" timeOffset="135553.7533">23614 5853 119 0,'-23'17'43'0,"-9"-13"1"16,7 7-2-16,-4-16-35 15,12 1-7-15,17 4-4 16,-11-9-35-16,24 2-2 16,-3-9-1-16,17 6-1 15</inkml:trace>
  <inkml:trace contextRef="#ctx0" brushRef="#br1" timeOffset="136201.7903">24142 5076 93 0,'0'0'38'0,"-7"-23"-3"15,7 23 2-15,-5-16-33 16,5 16 0-16,12 5 0 16,3 15-1-16,2 9 2 15,8 16-2-15,3 12 1 0,6 11-2 16,2 9 2-16,1 7-2 15,-5 5 0-15,-6 0 0 16,-7-5 0-16,-12-3 0 16,-13-6 0-16,-11-5-1 15,-15-8 0-15,-12-5 1 16,-11-8-1-16,-3-8 1 15,-1-6-4-15,0-10 0 16,13 1-6-16,-2-22-22 16,29 2-10-16,8-15-2 15,25 1 0-15,10-10-1 16</inkml:trace>
  <inkml:trace contextRef="#ctx0" brushRef="#br1" timeOffset="136372.8001">24728 6260 128 0,'-3'15'44'0,"3"-15"-3"16,-10-17-2-16,0-5-43 15,5-10-24-15,19 11-13 16,-10-9-2-16,3 8 0 15,-5-5 0-15</inkml:trace>
  <inkml:trace contextRef="#ctx0" brushRef="#br1" timeOffset="414683.7186">1830 7686 77 0,'15'-51'36'16,"-1"14"0"-16,-11 13 0 16,-3 24-27-16,-5 29-8 15,-5 10 1-15,-2 16-1 16,-6 18 1-16,0 15-1 15,-2 11 0-15,-6 14 0 16,-1 6 0-16,-1-4 1 0,1-8 0 16,2-15 0-16,5-17 0 15,0-18 0-15,10-20 0 16,10-37 0-16,6-16 0 15,12-38 0-15,11-18-2 16,8-22 2-16,5-19-1 16,2-20 1-16,1-15-1 15,0-1 0-15,-3 5-1 16,-6 17 1-16,-9 18 1 15,-9 21-2-15,-3 30 1 16,-5 39 0-16,-5 37 0 16,-1 37-1-16,-4 31 2 15,2 24-2-15,5 18-1 16,3 15 1-16,9 8-1 0,8 1 0 15,5-13 0-15,7-12 0 16,10-17 0-16,7-26 0 16,4-18 2-16,0-29-1 15,-1-27 0-15,-2-29 1 16,-5-21-1-16,-4-23 0 15,-10-15 0-15,-8-16 1 16,-14-12-1-16,-8-11 1 16,-8-1-1-16,-11 1 0 15,-4 3 1-15,-6 11-1 16,-2 6 1-16,1 17-1 15,4 14-1-15,10 15-1 16,5 13-4-16,20 29-8 16,0 1-23-16,18 21-2 15,0 3 0-15,14 15-2 0</inkml:trace>
  <inkml:trace contextRef="#ctx0" brushRef="#br1" timeOffset="415095.7422">2978 8333 100 0,'-5'22'38'16,"3"-10"1"-16,15 6-2 15,3-13-35-15,14-4-1 16,14-7 1-16,13-9 0 0,9-10 0 16,2-5-1-16,-2-7 1 15,0-4-1-15,-9-3 0 16,-12 3 2-16,-20 1-2 15,-19 9 1-15,-17 11 0 16,-18 15 0-16,-20 13 0 16,-10 16-1-16,-9 15 2 15,-3 14-2-15,3 10 0 16,6 7 0-16,15-1-1 15,15-7 0-15,23-8 0 16,31-19-1-16,27-13-1 16,25-23-2-16,28-14-5 15,11-22-29-15,31-6-3 0,-1-15 1 16,11-1-2-16</inkml:trace>
  <inkml:trace contextRef="#ctx0" brushRef="#br1" timeOffset="415449.7624">4339 8079 115 0,'-73'53'39'0,"-2"21"2"16,-17-2-3-16,7 10-36 16,2-2 0-16,8-6-2 15,15-9 0-15,12-6-2 16,20-15-1-16,16-22-3 15,24-14-5-15,4-30-20 16,21-2-7-16,-4-23 1 0,7-2 2 16,-16-19 14-16,4 8 13 15,-16-1 8-15,-13 3 7 16,-1 23 22-16,-21 0 9 15,2 27-1-15,-11 3 0 16,14 26-14-16,-9-2-10 16,19 12-6-16,12-2-3 15,16-3-2-15,22-10-2 16,19-10-1-16,23-12-2 15,12-16-5-15,27-4-3 16,-2-23-27-16,20 2-2 16,-15-15 0-16,0 1-1 15</inkml:trace>
  <inkml:trace contextRef="#ctx0" brushRef="#br1" timeOffset="415629.7726">5027 7603 115 0,'-55'64'41'0,"2"26"0"16,-10 1-1-16,16 2-38 15,-5 5 0-15,14 3-2 16,7-8-1-16,6-5-2 16,16-5-5-16,-1-23-29 15,20-5-3-15,-8-19 0 16,14-10-1-16</inkml:trace>
  <inkml:trace contextRef="#ctx0" brushRef="#br1" timeOffset="415796.7823">4509 8123 121 0,'-7'-13'42'0,"4"-4"1"16,20 17-2-16,10-4-40 16,17-7-4-16,25 14-28 15,1-20-10-15,27 9 0 16,5-12-2-16,22 9 0 15</inkml:trace>
  <inkml:trace contextRef="#ctx0" brushRef="#br1" timeOffset="416230.8071">6360 7422 94 0,'13'-23'38'15,"-14"10"2"-15,1 13-2 0,-23 36-35 16,1 11-1-16,-4 19 1 16,2 18-1-16,-6 15-1 15,0 12-1-15,0 5 0 16,2 2 0-16,11-6-1 15,1-14-2-15,15-12-3 16,-1-25-30-16,21-11-2 16,-1-25 0-16,13-13-2 15</inkml:trace>
  <inkml:trace contextRef="#ctx0" brushRef="#br1" timeOffset="416576.8269">6074 7972 110 0,'-34'7'40'0,"14"18"1"15,1-7-2-15,12 9-36 16,22-9-1-16,23-3-1 16,16-9 0-16,17-6 0 15,14-6-1-15,8-10 0 16,6-1 1-16,-3-7-1 15,-7 2 0-15,-9-2 0 16,-19 7-1-16,-12 5 1 16,-20 4 0-16,-14 10 0 15,-15 8-1-15,-13 16 1 16,-5 7 0-16,-10 13-1 15,1 9 0-15,-4 6 1 0,5 2-1 16,7-2-1-16,9-3-1 16,13-20-2-16,15-2-14 15,5-34-20-15,21-11 0 16,3-26 0-16,11-5-2 15</inkml:trace>
  <inkml:trace contextRef="#ctx0" brushRef="#br1" timeOffset="417192.8617">7022 7492 110 0,'0'0'41'0,"-10"12"0"16,23 12 0-16,0-5-38 15,11 10 0-15,11 7-1 0,6 7-1 16,-2 4 1-16,-1 6-1 15,-6 7-1-15,-9 7 0 16,-9 0 0-16,-11 0 0 16,-10-4 0-16,-7-3 0 15,-4-9 1-15,-2-9-1 16,4-9 0-16,1-16 0 15,15-17 1-15,0 0-1 16,10-31 0-16,15-5 1 16,8-10 0-16,7-9 0 15,4-8 0-15,3 2 0 16,-3 6 0-16,-4 8 1 15,-9 12-2-15,-12 15 0 16,-8 19 0-16,-12 17 0 0,-10 17 0 16,-8 13 0-16,-8 8 0 15,3 5 0-15,0 0 0 16,7-3 0-16,11-8-2 15,14-11 1-15,18-14 1 16,20-18 0-16,16-12 1 16,12-19-1-16,9-12 2 15,6-11-2-15,-1-9 0 16,-3-1 0-16,-11 0 0 15,-14 8 0-15,-14 8 0 16,-18 19 0-16,-15 17 0 16,-13 7 0-16,-21 36 0 15,-5 7 0-15,-8 11 0 16,-1 5 0-16,2 5 0 15,5-2 0-15,12-2 0 0,11-9-5 16,20-1-2-16,5-25-6 16,25 9-13-16,-6-28-15 15,21 1 1-15,-7-22-1 16,11-1 0-16</inkml:trace>
  <inkml:trace contextRef="#ctx0" brushRef="#br1" timeOffset="417533.8816">8524 8022 115 0,'0'0'41'0,"-3"19"0"16,3-19-1-16,29 16-38 0,7-11 1 16,11 2-1-1,7-7-1-15,6-5 2 0,0-2-2 16,-1-9 0-16,-7 1 0 15,-7-9-1-15,-14-2 0 16,-13-5 0-16,-17 2 0 16,-15 4-1-16,-15 7 1 15,-16 9 1-15,-14 13-1 16,-12 19 0-16,-5 16 1 15,-4 12 0-15,4 14 1 16,10 4-2-16,15 0 0 16,24-2 0-16,30-12 0 15,29-13-4-15,35-11-2 16,19-24-10-16,42 1-24 15,-2-16-3-15,22 0 0 0,-8-13-1 16</inkml:trace>
  <inkml:trace contextRef="#ctx0" brushRef="#br1" timeOffset="417666.8892">9532 8367 119 0,'-26'6'41'16,"-5"-16"-1"-16,13-4-5 15,36-2-72-15,-23-17-4 16,15 10-1-16,-6-6-1 15</inkml:trace>
  <inkml:trace contextRef="#ctx0" brushRef="#br1" timeOffset="418808.9545">1964 9467 87 0,'10'11'36'16,"-8"5"0"-16,5 21 1 16,-5 7-30-16,4 22-1 15,-10 12-2-15,3 20 0 16,-4 6-1-16,-6 7-1 15,-2 1-3-15,-1-6-1 0,4-8-4 16,-7-22-27-16,17-13-6 16,-1-32 3-16,16-20-4 15</inkml:trace>
  <inkml:trace contextRef="#ctx0" brushRef="#br1" timeOffset="419025.9669">1662 9552 112 0,'-45'-11'39'0,"7"5"2"16,38 6-2-16,0 0-36 16,32 3-1-16,38-24 1 15,27-4-3-15,22-3 1 0,18-2-3 16,8 11-2-16,-9 0-8 15,-2 27-25-15,-41 5-1 16,-24 33-2-16,-39 4-1 16</inkml:trace>
  <inkml:trace contextRef="#ctx0" brushRef="#br1" timeOffset="419203.9771">1430 10609 113 0,'-12'40'40'16,"29"-29"1"-16,48-11-3 15,30-26-38-15,26-16-4 16,28-1-4-16,8-15-31 16,15 13 2-16,-10-9-4 0,-2 15 2 15</inkml:trace>
  <inkml:trace contextRef="#ctx0" brushRef="#br1" timeOffset="419637.0016">3316 9520 86 0,'19'-37'37'16,"-13"2"1"-16,0 20 1 16,-6 15-26-16,-12 16-10 15,4 21-1-15,1 20 0 16,-3 18 0-16,5 17 1 15,1 12-1-15,6 8 0 16,3-4-1-16,9-8 1 16,5-15-2-16,8-18 3 15,9-23-1-15,5-28-1 16,11-27 1-16,0-29 0 15,9-23 2-15,3-21-2 16,-4-17 0-16,1-10-2 16,-5-13-3-16,-6-3 0 15,-5 10-5-15,-17 3-18 0,5 34-13 16,-24 14-1-16,6 35-1 15,-15 17 0-15</inkml:trace>
  <inkml:trace contextRef="#ctx0" brushRef="#br1" timeOffset="422810.1834">1674 11369 98 0,'4'-28'39'16,"-3"-3"1"-16,13 18-6 16,0 10-33-16,8 13-1 15,4 20 0-15,-2 19 1 16,-2 21-1-16,-6 21 1 15,-12 14-1-15,-7 13 0 16,-7 0-1-16,-6-3-2 16,4-8-3-16,-9-23-32 15,21-11 1-15,-2-33-3 0,18-18 0 16</inkml:trace>
  <inkml:trace contextRef="#ctx0" brushRef="#br1" timeOffset="423127.2015">1753 11316 96 0,'-18'-35'40'16,"23"24"1"-16,5-3-1 15,26 8-37-15,14 11 0 16,19 6-1-16,13 5-1 15,9 12 1-15,2 11-1 0,-3 13 0 16,-10 10-1-16,-11 12 1 16,-21 10-2-16,-19 6 1 15,-26 6 0-15,-24 4-1 16,-21-2 1-16,-24-4 0 15,-14-8 0-15,-8-7-2 16,-6-16-1-16,5-17-2 16,22-9-23-16,4-36-12 15,31-13 0-15,14-30-2 16,32-11 0-16</inkml:trace>
  <inkml:trace contextRef="#ctx0" brushRef="#br1" timeOffset="423544.2254">2844 11605 86 0,'16'-8'36'0,"-6"-9"0"16,11 15-6-16,-9-6-25 15,0 13 0-15,-5 7-1 16,-1 14 0-16,-7 11 0 15,-3 16 1-15,-4 6-2 16,3 10-2-16,-4 3 2 16,5 0-2-16,4-4 0 0,6-5-2 15,9-18 2-15,9-18-2 16,10-17 2-16,10-23-1 15,9-22 1-15,6-17 1 16,2-17-1-16,0-15 0 16,-6-12-1-16,-7-9-1 15,-7 2-2-15,-10 3-1 16,-8 20-4-16,-20-1-27 15,3 30-5-15,-15 12 0 16,9 39-1-16</inkml:trace>
  <inkml:trace contextRef="#ctx0" brushRef="#br1" timeOffset="423998.2513">2392 13229 75 0,'-19'-36'41'0,"-7"23"-2"16,-27 9 1-16,0 20-33 15,-23 21-2-15,-5 22 0 16,-7 13-2-16,3 18 0 15,9 5-1-15,11 5 0 16,17-4-2-16,20-7 2 16,25-13-3-16,24-19 0 15,29-14-2-15,14-28-5 16,36-8-22-16,3-27-11 15,21-7 1-15,-3-25-3 0</inkml:trace>
  <inkml:trace contextRef="#ctx0" brushRef="#br1" timeOffset="424411.275">2939 13164 80 0,'-17'-9'39'16,"17"9"-1"-16,0 0 1 15,-7 20-36-15,5 5 1 16,1 15-1-16,0 16 0 0,-3 19 0 15,3 11-1-15,0 15 0 16,-1 1-1-16,5 2 2 16,5-8-3-16,5-11 0 15,9-15 0-15,7-21 0 16,6-27 0-16,10-22 2 15,6-23-1-15,3-25 0 16,4-17 0-16,-1-15 1 16,-4-12-1-16,-3-12-1 15,-6 0 0-15,-8-2-4 16,-5 13 0-16,-9 7-4 15,4 28-20-15,-22 6-13 16,7 27 1-16,-15 13-1 16,7 27 1-16</inkml:trace>
  <inkml:trace contextRef="#ctx0" brushRef="#br1" timeOffset="424847.2999">4031 13548 63 0,'-11'-22'40'16,"8"11"-1"-16,-10-2 1 15,13 13-22-15,-29 12-14 0,11 7 0 16,-5 12-1-16,-1 9 0 16,-2 6-1-16,1 6 0 15,5-4 0-15,9 1 0 16,10-10-1-16,13-13 0 15,13-12 0-15,13-12-1 16,8-7 1-16,1-5-1 16,1-3 0-16,-8 1 0 15,-8 5 1-15,-13 13-1 16,-20 11 1-16,-19 16-1 15,-13 6 0-15,-8 7-1 16,-5 2 0-16,3-2-1 16,6-3-2-16,7-19-7 15,28-1-19-15,2-23-13 0,24-16 3 16,2-14-3-16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21:18:48.29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1480 1015 88 0,'0'0'38'0,"0"0"-1"16,-6-59 1-16,6 59-35 15,0 0 0-15,0 0-3 16,0 0 2-16,0 0 1 15,6 84-2-15,-1 0 1 16,-2 10-2-16,4 10 1 16,-9-19-3-16,4 5 0 15,11-5-12-15,-6-23-23 16,9-27 1-16,-5-13-1 15,8-14-1-15</inkml:trace>
  <inkml:trace contextRef="#ctx0" brushRef="#br0" timeOffset="257.0147">1399 1051 106 0,'0'0'38'0,"-52"-70"1"15,52 70-3-15,-31-56-35 16,31 56-2-16,0 0 1 16,0 0 0-16,32-56 1 15,-32 56 0-15,70-12-1 16,-22 5-4-16,5 2-9 0,5 3-25 15,3 1 0-15,-3 5 0 16,-1 3-2-16</inkml:trace>
  <inkml:trace contextRef="#ctx0" brushRef="#br0" timeOffset="458.0262">1363 1742 102 0,'-31'25'37'0,"26"-12"1"15,5-13-2-15,43-11-35 16,10-12 0-16,21-12-1 16,17 0-1-16,2-13-5 0,18 1-28 15,-15 5-2-15,1 6-1 16,-11 3-1-16</inkml:trace>
  <inkml:trace contextRef="#ctx0" brushRef="#br0" timeOffset="1073.0614">2439 1345 87 0,'0'0'34'0,"0"0"1"16,0 21-2-16,-12 7-29 16,0 8 0-16,-2 7 0 15,-1 3-1-15,1 2 1 16,-3 1-1-16,6-6-1 0,2-7 0 15,4-7-1-15,5-12 1 16,0-17 0-16,19-2 0 16,1-18-1-16,3-12 1 15,6-9 0-15,2-9 1 16,-31 50-1-16,32-57 0 15,-32 57-1-15,38-60 1 16,-38 60-1-16,35-56 0 16,-35 56-1-16,0 0 2 15,80-73-2-15,-47 61-1 16,-4 16 1-16,-3 16-1 15,0 14 0-15,-8 14-1 16,-1 7-1-16,-5 3-2 0,0-11-5 16,15-1-27-16,-8-15-3 15,14-5 1-15,-4-14-1 16</inkml:trace>
  <inkml:trace contextRef="#ctx0" brushRef="#br0" timeOffset="1548.0886">3383 1388 100 0,'0'0'39'0,"-23"-10"1"0,-6 4 0 15,-7 6-34-15,-3 5-1 16,1 10-2-16,-9 6 0 16,9 10-1-16,-6 8-1 15,13 2-1-15,9 6 0 16,8-1 0-16,13-6 0 15,14-9 0-15,14-15 1 16,17-13-1-16,13-19 1 16,11-17 0-16,-68 33 0 15,83-56 0-15,-83 56 1 16,84-88-2-16,-40 40 1 15,1-8-1-15,-9-1 1 16,4-4-2-16,-9 5 2 16,-2-7-1-16,-12 4 0 0,-17 59 1 15,26-87-1-15,-26 87 0 16,0 0 0-16,-2-32 1 15,-8 53-2-15,-2 43 0 16,-7 35-1-16,11 26-1 16,-9-11-5-16,15 2-25 15,31-15-9-15,8-42 2 16,22-7-2-16</inkml:trace>
  <inkml:trace contextRef="#ctx0" brushRef="#br0" timeOffset="1974.113">4033 1649 99 0,'3'17'37'0,"-3"-17"0"16,31 22-3-16,1-24-33 16,8-6 1-16,8-6 0 15,4-4 0-15,-1-7 0 16,0-4-1-16,-11 0 1 15,-7-4 0-15,-13 0 0 16,-10 2 0-16,-15 2 1 16,-12 8-1-16,-15 7 0 15,-10 11 1-15,-14 7-2 0,-6 17 1 16,-3 8 0-16,2 9-1 15,1 5 0-15,10 4 0 16,9 3-1-16,18-2 0 16,19-7 0-16,19-7-1 15,20-9-2-15,17-13-1 16,17-5-5-16,5-21-26 15,21-5-3-15,-3-12-1 16,10-4-1-16</inkml:trace>
  <inkml:trace contextRef="#ctx0" brushRef="#br0" timeOffset="2541.1454">4794 1443 108 0,'-22'42'37'15,"-2"12"1"-15,-2 11-1 16,8 3-33-16,3-1-1 15,4 0-1-15,1-3 0 16,7-7-1-16,1-10 0 16,5-13-1-16,6-17 0 15,4-17-1-15,5-19 1 16,5-15 0-16,3-15 0 15,-1-9 1-15,0-14-1 16,-3-10 1-16,-22 82-1 16,21-90 2-16,-21 90-1 15,19-91 0-15,-19 91 0 16,18-79 0-16,-18 79 0 0,17-70 0 15,-17 70 1-15,27-50-2 16,-27 50 1-16,0 0 0 16,58-57-2-16,-11 55 2 15,3 15-2-15,1 18 0 16,-7 2-1-16,-1 6 2 15,-19-2-2-15,-10-1 2 16,-24-5-1-16,-8-1 1 16,-8-4-1-16,-8-3 2 15,-4-2-1-15,-2-3 1 16,-3-3-1-16,4-1 1 15,2-1-1-15,-1 7 1 16,1 8-1-16,-1 13-1 16,-3 10 1-16,-1 18 0 0,1 10 1 15,-1 11-2-15,0 5 1 16,6 8-1-16,4-9 0 15,5-12-5-15,19-2-30 16,-7-29-5-16,16-5 2 16,-3-28-3-16</inkml:trace>
  <inkml:trace contextRef="#ctx0" brushRef="#br0" timeOffset="3163.181">5516 1626 99 0,'-1'16'35'16,"12"-1"1"-16,4-10-1 15,18-8-33-15,4-6 1 16,9-7-1-16,3-8 1 15,5-6-2-15,-4-8 2 16,-2-3-2-16,-48 41 0 16,0 0 1-16,47-61 0 15,-47 61-1-15,0 0 1 16,9-47-1-16,-32 29 0 15,-13 19 1-15,-20 11-1 16,-5 21 1-16,-12 6-1 16,4 16 2-16,4 5-3 0,25 4 0 15,13-7 1-15,21-8-2 16,23-11 0-16,19-14-2 15,22-11-4-15,7-21-12 16,23-5-18-16,-2-15 0 16,12-3-1-16,-11-8 1 15</inkml:trace>
  <inkml:trace contextRef="#ctx0" brushRef="#br0" timeOffset="3508.2007">6284 1500 113 0,'-30'26'37'0,"7"8"1"0,-11 2-1 15,6 8-33-15,-1 2 1 16,5 2-4-16,3-4 2 16,3-1-3-16,6-9 2 15,7-4-2-15,10-13 1 16,9-20-1-16,9-16 0 15,12-13 2-15,4-10-1 16,6-10 0-16,2-3 0 16,-1-7 1-16,-3 6-1 15,-8 6 1-15,-5 11-1 16,-9 7-1-16,-9 13 0 15,-12 19 0-15,14 7-1 16,-10 16 0-16,-1 13-1 16,2 6 0-16,4 10-4 15,5-3-2-15,20 4-29 0,-5-10-2 16,18-4 1-16,1-15-3 15</inkml:trace>
  <inkml:trace contextRef="#ctx0" brushRef="#br0" timeOffset="3913.2239">7173 1476 122 0,'-53'-5'40'0,"2"16"1"15,-12 4-1-15,6 18-36 16,-4-4 0-16,10 7-2 15,7 5 0-15,11 2-2 16,16-3 0-16,14-2 0 0,17-11 0 16,16-11 0-16,21-16-2 15,9-14 2-15,15-17 0 16,2-16 2-16,5-18-2 15,-82 65 0-15,82-84 0 16,-38 37 0-16,-1-10 0 16,-5 0 0-16,-1-5 0 15,-3 9 0-15,-3-1 0 16,-10-2 0-16,-21 56 0 15,26-82 0-15,-26 82 0 16,0 0 0-16,6-22 0 16,-24 58 0-16,-20 23 0 15,0 41 0-15,-10 14-3 16,8 12-4-16,26 1-32 0,10-29 0 15,43-41-2-15,0-19 0 16</inkml:trace>
  <inkml:trace contextRef="#ctx0" brushRef="#br0" timeOffset="4395.2514">7664 1662 103 0,'-11'4'36'16,"24"-3"0"-16,-1-3-1 16,23-5-34-16,5-4 0 15,7-1 0-15,8-4 0 16,2-6 1-16,-2-1-1 15,-2-3 1-15,-7-3 1 16,-12 2-1-16,-14-1 1 16,-11 4-1-16,-16-1 1 15,-10 8-1-15,-12 4 1 16,-13 12-1-16,-10 8 0 0,-7 12 0 15,-2 11 0-15,-1 8-1 16,4 7 0-16,9 6-1 16,12 2 0-16,15-3-1 15,17-7-1-15,19-11-2 16,24-9-2-16,12-21-6 15,27-1-25-15,-1-15-3 16,14-2 2-16,-9-15-1 16</inkml:trace>
  <inkml:trace contextRef="#ctx0" brushRef="#br0" timeOffset="4729.2705">8393 1511 103 0,'-26'17'37'0,"5"15"2"15,-10 4-2-15,13 7-32 0,-8-1 0 16,5 3-3-16,6-4 1 15,3-4-2-15,8-10 1 16,8-6-2-16,5-19 2 16,11-13-1-16,3-13 0 15,11-12 1-15,-2-6-1 16,3-10 0-16,2-2-1 15,0-2 2-15,-4 7-1 16,-4 8-1-16,-6 7 1 16,-3 14-1-16,-7 13 0 15,-2 15 0-15,-3 10 0 16,-5 14 0-16,-1 5-2 15,2 3-1-15,5 1-4 16,-3-13-17-16,21-2-14 0,-3-13-2 16,20-6 0-16,-1-18-1 15</inkml:trace>
  <inkml:trace contextRef="#ctx0" brushRef="#br0" timeOffset="4950.2832">9307 1041 115 0,'0'0'42'0,"0"0"1"16,6-34-3-16,-16 74-36 15,-20 37-2-15,-7 36-1 16,-19 8-3-16,4-1-1 0,14-4-5 15,8-26-22-15,33-28-11 16,-4-22 2-16,14-9-2 16,-5-18 0-16</inkml:trace>
  <inkml:trace contextRef="#ctx0" brushRef="#br0" timeOffset="5116.2927">9079 1358 124 0,'-9'-15'41'16,"9"15"1"-16,0 0-2 15,32 7-39-15,5-6-3 16,-37-1-12-16,58-13-25 16,-58 13 0-16,91-14 0 15,-38 3-3-15</inkml:trace>
  <inkml:trace contextRef="#ctx0" brushRef="#br0" timeOffset="5747.3288">10431 1164 99 0,'0'0'36'16,"-3"-74"1"-16,3 74-1 15,0 0-34-15,0 0 1 0,0 0 0 16,0 0 0-16,9-27 1 15,-8 73-2-15,3 24 1 16,-3 13-2-16,-6-3 1 16,5 11-2-16,7 7 0 15,-4-7 0-15,6-24-1 16,6-17 2-16,4-19-1 15,13-25 1-15,7-17 0 16,7-21 1-16,9-20 0 16,-55 52 0-16,60-72 0 15,-33 26 0-15,3-8-2 16,-1 0 1-16,2-1-3 15,-8 1 2-15,2-2-3 16,-5 9-1-16,-20 47-6 0,43-96-24 16,-43 96-6-16,29-69 0 15,-29 69 1-15</inkml:trace>
  <inkml:trace contextRef="#ctx0" brushRef="#br0" timeOffset="6205.355">11523 1347 106 0,'-46'-8'40'16,"3"16"1"-16,-17 5-1 0,8 5-34 15,-9 13-1-15,6 8-1 16,4 5-1-16,7 0-1 16,11-1-2-16,13-2 1 15,14-6-1-15,19-6 0 16,12-13-1-16,15-9 1 15,12-8 0-15,10-12-1 16,4-8 1-16,2-11 0 16,-2-6 0-16,-9-8 0 15,-4-2 0-15,-12 3 0 16,-41 45 0-16,0 0 0 15,49-79 1-15,-33 55-1 16,-20 9 0-16,4 15 0 16,-27 13 0-16,7 17 0 15,-8 5 0-15,5 9 0 0,8 1-2 16,6 0-1-16,16-4-2 15,8-11-2-15,24-4-13 16,-4-18-17-16,24-3-2 16,-3-14 1-16,10 0 0 15</inkml:trace>
  <inkml:trace contextRef="#ctx0" brushRef="#br0" timeOffset="6532.3737">12063 1491 104 0,'-24'5'37'15,"11"19"2"-15,-12 1-2 16,11 6-33-16,-6 9-1 15,4 3-2-15,3-1 1 16,5-1-1-16,2-5 0 0,9-9-1 16,1-4 2-16,7-13-2 15,4-13 1-15,4-13 1 16,1-9-1-16,2-9 1 15,-3-9-1-15,2-8 1 16,-6-4-1-16,1-3 1 16,-5 3-1-16,-11 55 0 15,10-51 0-15,-10 51-1 16,14-41 0-16,1 5 0 15,3 14-3-15,8 6-1 16,7 15-2-16,3 0-4 16,20 10-22-16,-11-2-6 15,17 2-1-15,-7-3 0 0</inkml:trace>
  <inkml:trace contextRef="#ctx0" brushRef="#br0" timeOffset="6732.3851">12770 1342 95 0,'-9'20'38'16,"-2"14"1"-16,-14 7 0 15,6 11-26-15,-9 0-8 16,12 2 0-16,-2-1-2 16,8-6-2-16,8-12 0 15,8-12-3-15,14-15-3 16,2-20-12-16,22-7-19 15,-14-18-3-15,15-8 0 16,-12-19 0-16</inkml:trace>
  <inkml:trace contextRef="#ctx0" brushRef="#br0" timeOffset="6836.3911">12904 1228 109 0,'-25'-99'36'16,"25"99"-1"-16,-29-84-29 16,29 84-41-16,-29-73-3 15,29 73-2-15</inkml:trace>
  <inkml:trace contextRef="#ctx0" brushRef="#br0" timeOffset="7325.419">13497 1441 101 0,'-27'-11'39'0,"-10"-4"1"16,6 6-4-16,-7-5-27 16,5 8-3-16,-8 5-2 15,1 12-1-15,-9 9-1 16,0 8 0-16,2 7 0 15,4 6-1-15,3 2 0 16,14-1 0-16,13-4-1 16,15-4 1-16,17-14-1 15,17-8 0-15,16-13 0 0,11-7 0 16,7-12 1-16,2-11 0 15,-1-5-1-15,-9-8 1 16,-7-2-1-16,-9 1 0 16,-12 3 1-16,-16 7-2 15,-9 10 1-15,-12 14-1 16,-7 11 1-16,-10 16-1 15,-3 14 1-15,-3 9-1 16,5 4-2-16,3 2-1 16,14 1-5-16,1-17-17 15,32-5-13-15,2-14-1 16,26-11 0-16,2-19-2 15</inkml:trace>
  <inkml:trace contextRef="#ctx0" brushRef="#br0" timeOffset="7784.4453">14117 982 112 0,'0'0'42'0,"0"0"0"15,0 0 1-15,-57-39-39 16,17 90 0-16,-8 37-2 15,8 28 0-15,3-7 0 16,18-11 0-16,10-12-4 16,15-12 2-16,2-25-1 15,1-11 0-15,3-17 1 0,2-13-1 16,0-12 1-16,1-12-1 15,-2-10 1-15,4-8-1 16,-1-9 1-16,5-6 0 16,2 3 0-16,-2 4-1 15,3 6 1-15,0 12 0 16,1 11 0-16,0 14-1 15,0 14 1-15,-6 13 0 16,0 5-1-16,-5 8 2 16,-3 0-2-16,-5 1 1 15,-11-5 0-15,-5-3 0 16,-9-5 0-16,-7-2 1 15,-8-9-2-15,-2-5 0 16,0-5-2-16,2-12-3 0,19-3-16 16,-6-13-16-16,27-6-2 15,2-12 0-15,23-6-1 16</inkml:trace>
  <inkml:trace contextRef="#ctx0" brushRef="#br0" timeOffset="8008.4581">14584 936 108 0,'0'0'42'0,"0"0"2"15,44-7-2-15,-58 59-38 16,-9 42 0-16,-13 16-1 15,-4 1-2-15,5-7-3 0,15-4-2 16,17-10-18-16,10-43-17 16,19-7-2-16,-7-22-1 15,17-7 0-15</inkml:trace>
  <inkml:trace contextRef="#ctx0" brushRef="#br0" timeOffset="8368.4787">14745 1439 104 0,'0'29'40'16,"-1"-6"1"-16,9 8-1 16,-1-9-35-16,14-5-1 15,4-6-1-15,4-10-1 0,5-8 0 16,3-9-1-16,1-11 0 15,2-7-1-15,-40 34 0 16,0 0 0-16,55-74 1 16,-55 74-1-16,26-55 2 15,-26 55-1-15,8-49 1 16,-8 49-1-16,-29-38 2 15,-8 36-1-15,-13 19-2 16,-7 18 0-16,-4 15 0 16,7 17 0-16,10 6 0 15,25-2 0-15,31-21-2 16,17-15-7-16,37-10-17 15,3-18-15-15,30-2 0 16,3-11-1-16,19-2 0 0</inkml:trace>
  <inkml:trace contextRef="#ctx0" brushRef="#br0" timeOffset="8526.4877">15711 1687 127 0,'-43'8'41'0,"4"-2"1"16,11-1-7-16,-2-14-54 15,30 9-21-15,-9-16-3 16,9 16 1-16,0 0-2 16</inkml:trace>
  <inkml:trace contextRef="#ctx0" brushRef="#br1" timeOffset="157266.9952">2584 2627 59 0,'15'-30'33'0,"0"-6"-1"0,3 5 1 15,-8-8-28-15,5 11 0 16,-5-3 2-16,4 11-2 16,-9-3 0-16,-5 23 0 15,12-15-1-15,-10 26 0 16,-6 11 0-16,2 20 0 15,-6 12-1-15,0 19 0 16,-5 9-2-16,2 10 1 16,-4 7-1-16,4-2-1 15,3-6-3-15,3-17-2 16,23-7-30-16,-9-27-2 15,12-11 0-15,0-22-1 16</inkml:trace>
  <inkml:trace contextRef="#ctx0" brushRef="#br1" timeOffset="157799.0256">2257 2664 100 0,'-23'-27'39'0,"9"-12"-2"16,28 3-2-16,16-9-32 15,27-2-3-15,20-1 0 16,13-2 0-16,11 6-1 16,1 6-1-16,4 12-2 15,-6 4-1-15,-2 10-1 16,-18 3 0-16,-8 9 1 15,-15 1-1-15,-10 8 3 16,-12 3 1-16,-13 5 2 0,-6 9 2 16,-15 6 1-16,-1 13 1 15,-9 7 1-15,-1 11 1 16,-9 5-2-16,3 11 2 15,-5 0-1-15,6 2 0 16,-3-6-2-16,5-6 1 16,0-13-2-16,5-7-1 15,6-11 0-15,7-15 0 16,7-15 0-16,5-14 0 15,9-14 0-15,3-13 0 16,4-6 0-16,1-8 1 16,-2-4-2-16,1 4-1 0,-6 4 1 15,-7 11 0-15,-6 11-1 16,-1 13 2-16,-13 8-1 15,7 24 0-15,-5 6 0 16,-2 6 1-16,5 5-2 16,2 3-1-16,7 1-2 15,0-10-6-15,20 1-26 16,-2-21-4-16,12-4 1 15,-3-17 0-15</inkml:trace>
  <inkml:trace contextRef="#ctx0" brushRef="#br1" timeOffset="157988.0364">3980 2655 93 0,'0'0'39'0,"-24"-7"-1"0,9 30 2 16,-13 6-36-16,8 17 1 15,-1 7-3-15,5 5 1 16,2 2-2-16,6-2-2 15,10 0-5-15,1-21-30 16,20-5-2-16,2-26-1 16,15-7-1-16</inkml:trace>
  <inkml:trace contextRef="#ctx0" brushRef="#br1" timeOffset="158136.0449">4025 2378 95 0,'-21'7'34'0,"4"13"-6"15,9 0-25-15,29 5-38 16,4-8-1-16,25 6-1 16</inkml:trace>
  <inkml:trace contextRef="#ctx0" brushRef="#br1" timeOffset="158436.0621">4565 2605 98 0,'-31'24'39'0,"-12"-9"1"16,8 8-2-16,-5 1-35 15,13-5 2-15,8-1-2 16,15 1 0-16,9-3-1 16,15 2 1-16,11-3-3 0,8 0 2 15,4 2-1-15,3 0-1 16,-7 0 1-16,-6 3-1 15,-12-2 0-15,-14 5 0 16,-14 0 1-16,-15 3-1 16,-12-3 0-16,-5-5 0 15,-3 1-2-15,-1-10-3 16,13 4-10-16,0-19-23 15,30 6-3-15,-12-16 2 16,27 6-3-16</inkml:trace>
  <inkml:trace contextRef="#ctx0" brushRef="#br1" timeOffset="158880.0875">5829 2542 65 0,'0'0'36'16,"0"0"-1"-16,-1 19 2 15,-12-12-19-15,11 23-6 16,-14-1-5-16,7 14 0 15,-7 6-4-15,2 4 0 16,-2 5-2-16,3-4 0 16,7-2-5-16,1-19-6 15,17 0-26-15,-2-28-2 16,20-8 0-16,1-27-2 15</inkml:trace>
  <inkml:trace contextRef="#ctx0" brushRef="#br1" timeOffset="159037.0965">5891 2201 111 0,'-29'-1'37'0,"3"4"-3"16,6 2-17-16,12 19-55 15,9-13 0-15,25 7 1 16,6-6-2-16</inkml:trace>
  <inkml:trace contextRef="#ctx0" brushRef="#br1" timeOffset="159374.1157">6476 2518 104 0,'-31'27'38'16,"-14"-9"1"-16,4 17-2 15,-6-11-32-15,10 5 0 16,2-5-3-16,13 2 2 15,12-8-3-15,18-5 0 16,16-6-1-16,19-6 0 16,7-2 0-16,6-2 0 15,4 0 0-15,-7 2-1 16,-3 2 2-16,-16 8 0 15,-14 7 0-15,-18 9 1 16,-17 7-2-16,-11 5 2 16,-14 2-2-16,-3 2 1 0,-3-4-1 15,4-3-3-15,10-3-3 16,4-23-25-16,28-8-8 15,0 0 0-15,37-15-1 16,-1-17-1-16</inkml:trace>
  <inkml:trace contextRef="#ctx0" brushRef="#br1" timeOffset="159796.1399">8063 2008 104 0,'14'-8'37'15,"-14"8"1"-15,11 20-4 16,-15 10-33-16,0 19 1 16,-7 14-1-16,-4 18 0 15,-5 12 0-15,-2 10 1 0,-5 3-1 16,1-3 0-16,-2-5 0 15,6-12-1-15,11-9-4 16,0-29-5-16,19-9-27 16,-1-26-1-16,13-15 0 15,-1-23-1-15</inkml:trace>
  <inkml:trace contextRef="#ctx0" brushRef="#br1" timeOffset="159972.1499">7837 2605 109 0,'-25'14'39'0,"-3"-4"0"15,19 12-1-15,9-8-36 16,17-6 0-16,19-8-4 0,20-15-2 16,17 0-11-16,10-28-22 15,20 4-1-15,-2-19 0 16,10 3-1-16</inkml:trace>
  <inkml:trace contextRef="#ctx0" brushRef="#br1" timeOffset="160345.1713">8705 2021 96 0,'-45'49'40'0,"4"15"-1"16,-8 2 0-16,10 11-29 15,0 4-7-15,4 7 0 16,4-2-1-16,3 1 1 0,5-9-2 15,6-5 1-15,5-11-1 16,7-16 0-16,5-10 0 16,8-16-1-16,8-19 0 15,6-17 0-15,6-13 0 16,6-8-1-16,0-9 1 15,0-4-1-15,1-4 1 16,-2 9-1-16,-7 8 0 16,-4 12 0-16,-8 14 1 15,-14 11 0-15,9 26 0 16,-10 7 1-16,-3 16-2 15,-2 2 1-15,4 8-3 16,-1-6-1-16,16 8-10 16,-4-22-21-16,19-3-4 0,-5-22 0 15,19-7-2-15</inkml:trace>
  <inkml:trace contextRef="#ctx0" brushRef="#br1" timeOffset="160698.1915">9007 2591 103 0,'-4'23'39'16,"-8"-4"-1"-16,15 15 1 16,0-8-36-16,10-2 1 15,8-6-2-15,11-5 1 16,6-10-2-16,9-7 0 15,4-11-1-15,0-6-1 16,-5-9 1-16,-4-3-1 0,-15-5 1 16,-10 0-2-16,-19 3 2 15,-16 10 1-15,-16 10-1 16,-12 16 2-16,-11 19-1 15,-5 14 2-15,-6 14-1 16,5 16 2-16,6 3-2 16,18-2 1-16,15-4-3 15,21-10 1-15,32-15-4 16,30-21-7-16,45-8-30 15,14-29-2-15,46-5 1 16,11-20-4-16</inkml:trace>
  <inkml:trace contextRef="#ctx0" brushRef="#br1" timeOffset="161127.216">10811 2023 105 0,'0'0'39'0,"0"0"0"16,6 34-1-16,-14-1-37 16,-5 14-1-16,-4 13 0 15,-2 15 0-15,-1 9 0 16,-3 9 1-16,1 1-1 15,3-2 0-15,3-4-2 16,6-12-2-16,11-1-14 16,-1-32-18-16,9-6-1 15,-4-23 0-15,14-8-3 16</inkml:trace>
  <inkml:trace contextRef="#ctx0" brushRef="#br1" timeOffset="161308.2264">10493 2631 105 0,'-20'3'40'15,"2"-7"-1"-15,18 4 0 16,16 1-37-16,18-10-1 16,22-8-3-16,15-13-2 15,18 3-6-15,1-19-26 16,18 6-2-16,-7-14 0 15,6 6-1-15</inkml:trace>
  <inkml:trace contextRef="#ctx0" brushRef="#br1" timeOffset="161674.2473">11425 2072 105 0,'-45'35'40'16,"8"16"-1"-16,-11-3 0 15,7 18-36-15,1 2 0 16,4 7-1-16,4-3 0 15,4 3 1-15,5-6-3 16,7-3 2-16,9-12-1 16,6-10 1-16,8-14-2 15,5-12 1-15,4-14 0 16,6-8-1-16,7-11 0 15,3-13-1-15,1-4 1 16,3-6-1-16,1-2 1 0,-1 3-1 16,-5 7 1-16,-2 9-1 15,-5 9 1-15,-8 11 0 16,-6 12-1-16,-3 8 1 15,-3 10-3-15,-2-2 0 16,6 11-4-16,-1-15-4 16,20 14-27-16,-10-21 0 15,20 4-1-15,-6-20 0 16</inkml:trace>
  <inkml:trace contextRef="#ctx0" brushRef="#br1" timeOffset="161877.2589">11938 2525 104 0,'-21'22'37'16,"6"24"4"-16,-14-3-6 16,4 16-29-16,1 2-3 15,4-3 0-15,8-4-4 16,5-13 0-16,17-3-8 15,0-24-28-15,21-7-2 16,-1-26 1-16,14-7-2 16</inkml:trace>
  <inkml:trace contextRef="#ctx0" brushRef="#br1" timeOffset="162296.2829">12086 2218 95 0,'-5'17'36'16,"-2"-5"1"-16,17 10-1 15,4-3-35-15,9 4 1 16,4-3 0-16,4 6 1 16,-1-3-1-16,0 7 1 15,-5 0 0-15,-6 7-1 16,-8-1 1-16,-9 6 0 15,-9 1-1-15,-7 0 1 16,-4-1-1-16,-2-4 1 16,2-4-2-16,0-8 0 15,7-6 0-15,5-8-1 16,6-12 0-16,16-5 0 0,3-11-1 15,8-8 0-15,2-6 0 16,5-6 0-16,3-5 0 16,-3 1 0-16,-4 2 1 15,-6 5-2-15,-2 7 2 16,-7 10-1-16,-1 13-1 15,-4 7-1-15,0 17-1 16,-1 1-2-16,9 18-4 16,-9-11-23-16,20 16-5 15,-6-13 2-15,15 9-2 16</inkml:trace>
  <inkml:trace contextRef="#ctx0" brushRef="#br1" timeOffset="162808.3122">13017 2629 105 0,'-28'-32'40'0,"4"15"0"16,-22-2-1-16,-1 20-35 16,4 7 0-16,4 13 0 15,4 8-2-15,7 4 1 16,6 5-2-16,9-2 1 15,14-2-1-15,11-9 0 16,12-8 0-16,9-10-1 16,6-10-1-16,6-11 0 15,1-8 0-15,0-7 0 16,-3-7 0-16,-5 2-1 15,-8-1 1-15,-6 4-1 16,-5 7 0-16,-11 11 1 0,-8 13 0 16,-8 24 0-16,-8 13 0 15,-9 21 1-15,-2 17 0 16,-5 16 1-16,-5 15-1 15,1 4 1-15,2 0 0 16,4-1-1-16,3-10 1 16,6-16-1-16,4-17 1 15,2-19 0-15,2-23 0 16,13-24 0-16,-20-6 0 15,10-24 0-15,2-17 0 16,-3-13 1-16,3-12-2 16,8-9 0-16,6-6 0 15,7 1-1-15,9 4-3 16,3 2-3-16,27 24-21 0,-2-6-14 15,20 19 2-15,3-1-3 16,16 19 3-16</inkml:trace>
  <inkml:trace contextRef="#ctx0" brushRef="#br1" timeOffset="163513.3525">14182 2510 94 0,'9'-24'37'16,"3"15"2"-16,-10-6-3 16,-2 15-33-16,0 0-1 15,-6 18 0-15,-4 7 1 16,-5 9 0-16,-7 5-1 0,2 8 2 15,-4 1-2-15,7 5 1 16,0-9-1-16,10 0 1 16,7-10-2-16,11-7 1 15,8-17-2-15,10-9 1 16,7-11-1-16,6-12 0 15,3-3 0-15,2-11-1 16,-6-3 1-16,0-5-1 16,-5 4 1-16,-4 1-2 15,-6 5 2-15,-8 5-2 16,-4 9 2-16,-5 10-1 15,-9 10 1-15,4 16 0 16,-9 11 0-16,-1 6 1 16,-1 8-1-16,3 6 2 15,0-3-1-15,9-1 1 0,7-11-1 16,4-6 1-16,9-14 0 15,5-12-1-15,7-15 0 16,2-12-2-16,-1-11 2 16,0-11-2-16,-1-6 0 15,-4-8-2-15,-6 4-1 16,-7-1-3-16,3 20-8 15,-17-10-23-15,11 25-3 16,-14-2 1-16,10 24-1 16</inkml:trace>
  <inkml:trace contextRef="#ctx0" brushRef="#br1" timeOffset="163883.3736">15123 2644 96 0,'0'0'37'0,"0"0"3"16,0 0-3-16,36-8-33 16,-9-3 0-16,10-3-2 15,4-5 0-15,4 1 0 16,-2-5-1-16,-4 1 0 15,-5-4 1-15,-12 5-1 16,-12-2 0-16,-10 2 0 16,-13 5 0-16,-13 6 1 15,-13 8-1-15,-5 9 0 16,-10 13 0-16,-1 10 0 0,-2 8 1 15,6 4 0-15,9 7-1 16,15-4 1-16,17-4-2 16,20-6 0-16,24-6-4 15,16-22-10-15,37 6-25 16,6-21-4-16,27 4 2 15,8-17-4-15</inkml:trace>
  <inkml:trace contextRef="#ctx0" brushRef="#br1" timeOffset="164582.4136">16604 2384 86 0,'11'1'37'0,"-11"-1"-2"15,-4 20 2-15,-13 4-34 16,5 10 0-16,-4 1 0 16,1 9 0-16,-1 1 0 15,2-2 2-15,3-3-2 16,7-6 1-16,8-6-1 15,11-10 1-15,10-5-4 16,7-8 3-16,11-11-2 16,3-5-3-16,2-5 1 15,1-6-1-15,-3-4 1 16,-7-2-1-16,-5-2 2 15,-11 3-2-15,-7 2 2 16,-5 6 0-16,-7 4 1 16,-4 15-1-16,0 0 0 15,-10 8 0-15,2 11 0 0,1 8 2 16,1 4-1-16,3 2 1 15,4 1-1-15,6-1 2 16,5-6-2-16,8-8 2 16,3-5-1-16,5-10-1 15,3-10-1-15,0-10-2 16,-3-7 2-16,-1-7-2 15,-3-9 2-15,-6-2-3 16,0 0 1-16,-7-3-3 16,0 6 2-16,-4-1-4 15,8 23-11-15,-9-17-20 16,16 23 0-16,-8-10-2 15,15 17 1-15</inkml:trace>
  <inkml:trace contextRef="#ctx0" brushRef="#br1" timeOffset="164784.4252">17669 2377 91 0,'-24'16'39'16,"4"18"1"-16,-17-4-2 15,12 18-34-15,-7-3-1 16,3 5 2-16,6 2-3 15,4-2 0-15,15-4-4 16,6-18-4-16,26 3-29 16,-6-29-4-16,21-5 1 15,-4-25-5-15</inkml:trace>
  <inkml:trace contextRef="#ctx0" brushRef="#br1" timeOffset="164942.4342">17675 1965 97 0,'-24'-12'38'15,"2"3"-2"-15,22 9-3 16,0 0-45-16,20-7-23 16,20 4-2-16,0-10-1 15,17 5 0-15</inkml:trace>
  <inkml:trace contextRef="#ctx0" brushRef="#br1" timeOffset="165173.4474">18236 1716 94 0,'-16'40'40'0,"-13"5"0"16,7 20 0-16,-11 4-35 16,6 14-3-16,0 6 1 15,2 10-2-15,3 1 0 16,5-2 0-16,6-7-2 15,6-12 0-15,14-15-4 16,2-24-7-16,24-9-26 16,0-36-2-16,18-9 1 15,-4-28-4-15</inkml:trace>
  <inkml:trace contextRef="#ctx0" brushRef="#br1" timeOffset="165347.4574">18629 1786 106 0,'-22'30'41'0,"-1"34"1"15,-20 13-2-15,6 11-39 16,-2 8-1-16,4 5-4 16,15 4-16-16,-2-20-22 15,25 0 3-15,-3-24-1 16,23-4-2-16</inkml:trace>
  <inkml:trace contextRef="#ctx0" brushRef="#br1" timeOffset="165883.488">19804 2291 86 0,'-21'-8'37'16,"-15"-2"1"-16,2 12 1 15,-18 3-35-15,8 13 0 16,-7 5 0-16,3 14-1 16,0 4-1-16,5 6 0 15,7 1 0-15,11 1-1 16,17-4-1-16,17-15 0 15,27-12-2-15,23-21-2 0,34-9-7 16,6-31-26-16,30-5-1 16,1-21 0-16,13-2-1 15</inkml:trace>
  <inkml:trace contextRef="#ctx0" brushRef="#br1" timeOffset="166241.5085">20580 1564 98 0,'-44'35'41'0,"-12"13"1"15,8 19-3-15,-6 11-27 16,10-1-10-16,7 5-1 16,9 6-1-16,5-1 1 15,4 3-1-15,4-2 0 0,4-6-1 16,2-8 1-16,5-11-1 15,2-11 0-15,4-15 1 16,4-16 0-16,6-19 0 16,5-15 0-16,6-10 0 15,5-13 0-15,1-4 0 16,5-4 1-16,-1 0-1 15,0 3 0-15,-4 7 0 16,-4 11 0-16,-4 11 0 16,-5 15 0-16,-5 15 0 15,-4 10-2-15,-4 5 0 16,4 10-3-16,-2-3-4 15,18 15-23-15,-10-19-8 16,18 3 1-16,-1-19-1 0</inkml:trace>
  <inkml:trace contextRef="#ctx0" brushRef="#br1" timeOffset="166631.5308">21010 2354 94 0,'-17'-36'38'15,"2"21"3"-15,-18-4-3 16,3 22-31-16,-11 6-1 15,-1 16-1-15,-3 6-1 16,1 12-1-16,1 1-1 16,6 2-1-16,7 2 0 15,12-5 1-15,10-7-2 0,13-10 2 16,12-11-2-16,16-11 1 15,9-13-1-15,9-11 1 16,4-13 0-16,3-8-2 16,-2-5 2-16,-4-2-3 15,-8 3 2-15,-10 2 0 16,-11 8 0-16,-12 11 0 15,-9 14-1-15,-13 12 1 16,-7 12-1-16,-7 15 1 16,0 5-1-16,-2 9 0 15,3 2-1-15,8 0-1 16,15 0-5-16,3-20-10 15,31 6-19-15,-1-26-4 16,22 2 1-16,-1-23-1 0</inkml:trace>
  <inkml:trace contextRef="#ctx0" brushRef="#br1" timeOffset="166977.5506">21515 2303 79 0,'-16'18'40'0,"-13"-3"-2"15,5 21 2-15,-9-7-17 16,4 15-19-16,3-1 0 15,4 4-1-15,3-5-1 16,6-5 1-16,5-7-2 16,7-10 0-16,1-20 0 15,18 6-1-15,1-21 1 16,5-11 0-16,3-13-1 15,5-5 0-15,1-8 0 0,0-1 1 16,-3 0-1-16,-2 6 1 16,-4 8-1-16,-5 6-1 15,-1 18 1-15,-7 8 0 16,-1 16-1-16,-2 9-1 15,2 12-1-15,-5 5-2 16,9 12-4-16,-4-14-13 16,13 16-16-16,-5-15-2 15,16 4 1-15,-3-19 0 16</inkml:trace>
  <inkml:trace contextRef="#ctx0" brushRef="#br1" timeOffset="167451.5777">22154 2246 93 0,'-37'-22'39'15,"-3"22"2"-15,-23 2-1 16,6 18-21-16,-10 8-14 16,5 16-1-16,1 4-1 15,14 6-1-15,12 1-1 16,15-2 0-16,17-7 0 15,17-12-1-15,11-11 0 16,15-11 0-16,8-14 0 16,3-16 0-16,1-9 1 15,-3-12-1-15,-1-8 0 16,-10-4 0-16,-6 0-1 15,-12 5 1-15,-6 5 0 16,-5 9-1-16,-8 14 1 0,-1 18-1 16,-15 16 0-16,-2 21 1 15,-4 18-1-15,-2 15 2 16,-9 14-1-16,-2 11 1 15,0 8-1-15,1 0 2 16,-1-5-2-16,2-8 1 16,-1-9 0-16,3-12-1 15,2-14 0-15,0-14 0 16,3-19 0-16,-1-14 0 15,7-17-1-15,0-17-2 16,10-10-4-16,0-27-12 16,25 7-10-16,-3-31-13 15,24 4 2-15,3-11-4 16,20 8 4-16</inkml:trace>
  <inkml:trace contextRef="#ctx0" brushRef="#br1" timeOffset="167796.5975">22362 2358 109 0,'0'15'40'0,"0"-15"0"15,13 6-1-15,7-12-36 16,13-4 0-16,6-3-1 15,8-5-1-15,3-4 0 16,4-5-1-16,-7 0 1 0,-4-1-1 16,-12-2 1-16,-8 5 0 15,-12 1 0-15,-19 11 1 16,-18 7-1-16,-14 10 1 15,-12 13 0-15,-9 10-1 16,-1 11 0-16,1 11 0 16,9 5 0-16,16-2-2 15,23-4-2-15,21-12-5 16,41 6-17-16,5-31-16 15,30-6-2-15,6-27 0 16,17-4-1-16</inkml:trace>
  <inkml:trace contextRef="#ctx0" brushRef="#br1" timeOffset="168856.6581">2392 3447 90 0,'-42'25'35'16,"-20"9"1"-16,-9 24 2 15,-24 10-30-15,-4 30-1 0,-9 13-2 16,4 19 0-16,5 8-1 15,17 5-1-15,19-3-3 16,28-9-2-16,36-13-5 16,23-37-23-16,43-9-8 15,13-34-2-15,31-15-1 16</inkml:trace>
  <inkml:trace contextRef="#ctx0" brushRef="#br1" timeOffset="169385.6884">2526 3669 101 0,'-22'-17'37'16,"-6"8"2"-16,10 25-3 15,-4 9-33-15,1 17 0 16,1 15 0-16,5 16-1 16,1 9 0-16,5 14 0 15,0 1-1-15,5 1 0 16,4 0 0-16,0-6-1 15,6-14 0-15,-1-11 0 16,1-16-1-16,0-13 1 16,0-13 0-16,4-13 1 15,-10-12-1-15,13-19 1 16,-7-6 0-16,2-6-1 15,2-7 1-15,0-6-1 0,5-6 1 16,2 2 0-16,7 3-1 16,5 7 0-16,4 5 1 15,7 7-1-15,5 10 0 16,-1 9 1-16,1 11-2 15,-5 8 1-15,-4 10-1 16,-8 7 0-16,-14 6 0 16,-10 6 0-16,-18 5 1 15,-15 2-1-15,-13-1 0 16,-14-5 0-16,-5-3 0 15,-4-12-2-15,7-4-4 16,0-27-13-16,27 1-19 16,6-22 1-16,30-2-2 15,10-16 2-15</inkml:trace>
  <inkml:trace contextRef="#ctx0" brushRef="#br1" timeOffset="169740.7087">2951 4433 92 0,'6'16'37'16,"-6"-16"0"-16,20 8 0 16,-1-13-32-16,14-3 0 15,5-3-2-15,8-3 0 16,-2-7 0-16,4-1 0 15,-6-3-1-15,-6-1 1 0,-12-2-1 16,-11 2 0-16,-16 1-1 16,-8 2 1-16,-16 8-1 15,-5 6 0-15,-11 12-1 16,-5 9 0-16,-3 14 1 15,0 11-1-15,4 8 1 16,9 5-2-16,12 1 1 16,16 0-1-16,16-8-2 15,23-14-2-15,28-5-10 16,11-25-22-16,32-3-4 15,3-18 1-15,18-2-2 16</inkml:trace>
  <inkml:trace contextRef="#ctx0" brushRef="#br1" timeOffset="170023.7248">4047 4203 93 0,'0'0'37'15,"-23"-15"-1"-15,23 15 3 16,-17-14-33-16,7 13-1 16,-8 2-1-16,-4 12-1 15,-5 8 0-15,-5 10-1 16,-2 8 0-16,-1 6-2 15,3 2 0-15,8 3-1 16,10-5 0-16,11-10-4 16,23-4-3-16,4-23-22 0,32 2-9 15,1-16 1-15,16 2-3 16</inkml:trace>
  <inkml:trace contextRef="#ctx0" brushRef="#br1" timeOffset="170408.7469">4471 4169 103 0,'-31'13'39'0,"-12"0"1"15,5 19 0-15,-12 1-35 16,12 8 0-16,1 2-2 15,8 3-1-15,9-3 0 0,11-5-2 16,11-9 0-16,13-11 0 16,12-10 0-16,9-14-1 15,9-11 1-15,3-7-1 16,2-14 1-16,-1 0 1 15,-4-4-1-15,-7 4 1 16,-9 5-1-16,-9 6 1 16,-8 11-1-16,-12 16 2 15,0 0-2-15,-10 27-1 16,-1 1 0-16,-2 8 0 15,5 8-2-15,-1-3-2 16,11 8-3-16,-2-21-11 16,25 7-19-16,-3-23 0 15,18-2-2-15,0-20 0 0</inkml:trace>
  <inkml:trace contextRef="#ctx0" brushRef="#br1" timeOffset="170759.7669">5007 4136 108 0,'-27'12'39'15,"8"20"1"-15,-6-2-4 16,1 19-32-16,1 1 0 16,6 5-2-16,7-2 0 15,5-3-2-15,10-12 1 16,10-11-1-16,12-16 0 15,7-13 1-15,9-15-1 16,3-13 1-16,4-9 0 16,-1-10 0-16,-3-2 0 0,-6 0 1 15,-5 6-1-15,-8 5 0 16,-9 12-1-16,-5 9 1 15,-13 19-1-15,0 0 0 16,-4 31-1-16,-6 2-2 16,1 10-1-16,1 1-2 15,8 12-7-15,-6-18-16 16,26 5-11-16,-2-20 0 15,21-4-1-15,2-21 2 16</inkml:trace>
  <inkml:trace contextRef="#ctx0" brushRef="#br1" timeOffset="171075.785">5801 4089 111 0,'-51'17'40'15,"6"19"1"-15,-12-11-2 16,17 14-33-16,1-9-3 15,16-1-1-15,14-8-1 16,18-7 0-16,18-8-1 16,11-5 0-16,11-8 0 15,7-2-1-15,1 0 1 16,-8-1-1-16,-7 10 1 15,-14 10 0-15,-15 9 0 16,-14 11-1-16,-16 9 1 16,-12 6-1-16,-6 4 1 0,-3-2-1 15,-2-3-2-15,7-15-3 16,20 1-12-16,-2-30-18 15,29-3-5-15,7-22 0 16,24-3-1-16</inkml:trace>
  <inkml:trace contextRef="#ctx0" brushRef="#br1" timeOffset="171410.8042">6165 4292 90 0,'-28'31'39'15,"-3"-11"0"-15,18 5 0 16,13-25-17-16,10 11-21 15,25-18 1-15,16-7-2 0,10-7 1 16,8-7 1-16,-1-4-1 16,-4 1 1-16,-14-4-1 15,-14 3 1-15,-23 8-1 16,-17 8 0-16,-23 11 1 15,-12 14-1-15,-17 11 1 16,-5 16 0-16,-2 9-1 16,4 6-1-16,9 6 0 15,11-3-1-15,19-3-1 16,25-13-2-16,27-6-5 15,11-28-15-15,41 1-15 16,-1-22-3-16,28-2 0 16,5-19-1-16</inkml:trace>
  <inkml:trace contextRef="#ctx0" brushRef="#br1" timeOffset="171811.8271">7490 4180 107 0,'12'-30'38'16,"0"13"2"-16,-13-2-3 16,1 19-34-16,-17 6-1 15,4 14 0-15,-9 17-2 16,-5 5 0-16,0 9-1 15,-1 3-1-15,7 1-1 16,3-8-3-16,18 5-16 16,2-27-18-16,17-7 2 15,1-22-1-15,15-9 0 0</inkml:trace>
  <inkml:trace contextRef="#ctx0" brushRef="#br1" timeOffset="171969.8362">7475 3810 115 0,'-37'-17'39'0,"14"14"-1"16,3 1-4-16,4-3-44 16,30 9-26-16,2-12-2 15,27 3-1-15,2-12-1 16</inkml:trace>
  <inkml:trace contextRef="#ctx0" brushRef="#br1" timeOffset="172195.8491">8025 3536 114 0,'-22'31'39'0,"-13"1"1"16,6 22-1-16,-2 7-36 16,0 18 0-16,1 8-1 15,4 10-1-15,3-1-1 16,9 0-1-16,8-2-3 15,8-18-2-15,9-2-6 16,-6-31-26-16,20-11-3 16,-9-27 1-16,12-8-1 15</inkml:trace>
  <inkml:trace contextRef="#ctx0" brushRef="#br1" timeOffset="172337.8572">7749 4110 123 0,'-17'-8'41'15,"7"-5"0"-15,21 14-2 16,17-5-39-16,14-9-6 15,30 12-22-15,3-21-12 16,29 3-1-16,7-13 0 16,21 9-2-16</inkml:trace>
  <inkml:trace contextRef="#ctx0" brushRef="#br1" timeOffset="172698.8779">8908 4072 109 0,'0'0'39'0,"0"0"0"16,-1 16-1-16,-7 1-36 15,-1 9-1-15,-1 8 0 0,-2 8-1 16,1 6 1 0,0 1-2-16,2 2 0 0,5-7-3 15,13-1-5-15,-5-23-28 16,17-4-2-16,0-26-1 15,12-6 1-15</inkml:trace>
  <inkml:trace contextRef="#ctx0" brushRef="#br1" timeOffset="172855.8868">8948 3745 108 0,'-19'-19'38'0,"19"19"-1"15,-11-4-5-15,11 4-55 16,26 12-15-16,-2-7 1 15,21 9-3-15,0-8 3 0</inkml:trace>
  <inkml:trace contextRef="#ctx0" brushRef="#br1" timeOffset="173149.9037">9346 3945 92 0,'-37'20'37'16,"2"10"0"-16,-10-13 2 16,15 8-31-16,-6-6-2 15,10 4-2-15,12-7-1 16,17-1-1-16,12-7-1 15,16 1 0-15,11-1-1 16,7 0 0-16,5 5 1 16,-2 2-1-16,-5 3 1 0,-11 10 0 15,-13 2 0-15,-16 2-1 16,-15 4 1-16,-13 0-1 15,-9-3 1-15,-7-4-3 16,4-2 0-16,-4-16-7 16,20 8-16-16,-9-21-14 15,26 2 0-15,-7-17-2 16,22 1 1-16</inkml:trace>
  <inkml:trace contextRef="#ctx0" brushRef="#br1" timeOffset="173554.9268">10540 3585 83 0,'19'-19'36'15,"-6"24"-2"-15,-15 10 2 16,-5 24-33-16,-14 15 0 0,-3 16-1 16,-5 12 0-16,-5 11-1 15,-1 5-1-15,1 0 0 16,5-6 0-16,6-12-4 15,12 1-17-15,0-27-15 16,14-11 0-16,1-23 0 16,10-13-1-16</inkml:trace>
  <inkml:trace contextRef="#ctx0" brushRef="#br1" timeOffset="173734.9371">10227 4088 88 0,'-10'1'40'16,"10"-1"-1"-16,0 0 1 0,15 12-20 15,18-14-18-15,20-7-3 16,15-8-2-16,21-4-5 16,0-18-22-16,24 7-8 15,-7-19 1-15,10 4-3 16</inkml:trace>
  <inkml:trace contextRef="#ctx0" brushRef="#br1" timeOffset="174098.9579">11265 3368 108 0,'-45'61'39'0,"-9"-1"1"16,10 19-2-16,-5-5-35 0,9 11 0 15,6 1-1-15,7 2-1 16,7-5 0-16,10-3 0 15,5-12 0-15,9-6-1 16,4-10 0-16,6-15-1 16,3-16 1-16,6-10 0 15,2-14 0-15,0-11 0 16,1-4 0-16,-2-8 0 15,-3-1 0-15,-3 3 1 16,-1 5-1-16,-8 4 0 16,-9 15 0-16,0 0 0 15,6 19-1-15,-9 4-2 16,6 11-2-16,-3-7-6 0,22 14-23 15,-10-16-6-15,20 4 0 16,0-19-1-16</inkml:trace>
  <inkml:trace contextRef="#ctx0" brushRef="#br1" timeOffset="174432.977">11596 4128 100 0,'0'0'37'15,"0"19"3"-15,0-19-3 16,22 14-33-16,-2-14-1 16,14-2 0-16,3-6-2 0,6-3 1 15,0-6-1-15,-2-4-1 16,-4-5 1-16,-9-1-1 15,-13 1 0-15,-12-1 0 16,-16 4 0-16,-13 4 1 16,-11 8 0-16,-7 8 0 15,-8 14 1-15,2 11 0 16,-1 8-1-16,10 11 1 15,7 6-1-15,19 3-1 16,16 2-4-16,13-20-13 16,33 10-21-16,10-24-3 15,34-4 1-15,13-23-2 16</inkml:trace>
  <inkml:trace contextRef="#ctx0" brushRef="#br1" timeOffset="174891.0032">13468 3410 102 0,'-8'-29'37'0,"8"29"2"15,-17-8-3-15,9 23-33 16,-10 22 0-16,2 16-1 16,-5 17 0-16,-3 14-1 15,-1 11 0-15,-1 6 0 16,3 1-1-16,0-4 0 15,4-7-3-15,4-15-3 16,14-6-5-16,-8-27-26 0,20-8-2 16,-11-35 1-16,21 10 0 15</inkml:trace>
  <inkml:trace contextRef="#ctx0" brushRef="#br1" timeOffset="175070.0135">13049 4081 104 0,'-37'-2'39'16,"22"14"2"-16,1-7-2 15,29-2-28-15,13-6-10 16,19-9-1-16,24-8-2 16,13-13-4-16,20 1-3 15,-6-22-21-15,19 8-9 16,-15-16 1-16,7 12-2 15</inkml:trace>
  <inkml:trace contextRef="#ctx0" brushRef="#br1" timeOffset="175455.0355">13984 3328 112 0,'-46'39'39'0,"7"25"1"16,-12-6-1-16,-2 16-36 15,4 6 0-15,8 9-1 16,-1 1 0-16,10-1-1 15,4-3 0-15,8-7-1 16,11-8 0-16,9-12 0 16,9-13 0-16,6-15 0 0,12-15 0 15,3-14-1-15,7-11 1 16,0-11 1-16,-1-7-1 15,1-8 0-15,-4-3 1 16,-5 0-1-16,-1 2 0 16,-7 7 0-16,-6 9 0 15,-3 9 0-15,-11 11 0 16,10 15-1-16,-10 10 0 15,-2 8 0-15,2 6-2 16,3 2-2-16,9 4-4 16,-5-20-15-16,27 7-16 15,-5-20 1-15,21-4-1 16,-2-21 1-16</inkml:trace>
  <inkml:trace contextRef="#ctx0" brushRef="#br1" timeOffset="175651.0467">14476 3930 99 0,'0'0'38'15,"-32"9"1"-15,17 20-1 16,-13 6-32-16,8 13-2 16,-3 5-2-16,3 8-1 15,2 1 0-15,5-4-2 16,9-5-2-16,4-17-6 15,23-3-28-15,-6-28-2 16,18-6 0-16,0-26-1 16</inkml:trace>
  <inkml:trace contextRef="#ctx0" brushRef="#br1" timeOffset="176087.0717">14681 3676 103 0,'-5'19'40'15,"10"11"0"-15,-2-12 0 16,12 11-34-16,-1-5-2 16,5 5-1-16,-2 2 0 15,-2 4-1-15,-7 4-1 16,-4 6 0-16,-7 2 0 15,-8 4 0-15,-5 2-1 16,-2-1 1-16,-3-4-2 16,2-6 1-16,5-9-1 0,5-9 0 15,10-13 1-15,10-13 0 16,13-13-1-16,5-12 1 15,8-8 0-15,2-3 1 16,3-7-1-16,1-1 1 16,-5 5-1-16,-4 4 0 15,-11 8 0-15,-4 11 0 16,-6 11-1-16,-13 7 0 15,10 17-1-15,-10 5-1 16,1 11-2-16,0-2-1 16,12 17-7-16,-9-21-14 15,20 18-12-15,-5-16 0 16,17 3 0-16,-1-17 1 15</inkml:trace>
  <inkml:trace contextRef="#ctx0" brushRef="#br1" timeOffset="176605.1013">15533 3925 107 0,'-28'-7'39'0,"-15"2"1"16,5 23-1-16,-13 5-34 15,13 12 0-15,-1 0-2 16,10 9 0-16,10-1-1 15,12-3-1-15,13-3-1 16,11-10 1-16,12-11-1 16,6-11 0-16,8-11 1 0,1-13-2 15,0-7 1-15,-4-10 0 16,-2-3 0-16,-8-4-1 15,-3 4 0-15,-7 2-1 16,-6 11 1-16,-10 8 0 16,-4 18-1-16,-9 19 2 15,-6 18-1-15,-7 18 0 16,-6 19 0-16,-5 18 1 15,-6 20-1-15,-3 10 1 16,-6 14 0-16,2 3-2 16,-2-2 2-16,4-10-2 15,2-16 2-15,9-13-1 16,0-25 2-16,7-22-1 15,3-32 0-15,5-19 2 16,4-23-1-16,3-15 1 0,0-15-2 16,4-14 1-16,7-12 0 15,5-12 0-15,11-3-1 16,10-3 1-16,11 3-3 15,6-1-3-15,12 18-12 16,-8-9-16-16,13 21-7 16,-2 0 0-16,14 15-1 15</inkml:trace>
  <inkml:trace contextRef="#ctx0" brushRef="#br1" timeOffset="177324.1424">16444 3909 94 0,'13'-29'36'0,"1"18"1"15,-14-2 0-15,0 13-29 0,-12 8-4 16,1 18-1-16,-9 5 0 15,2 13 0-15,-4 2-1 16,3 7 0-16,1-3 0 16,8 1 0-16,6-8-1 15,8-11 0-15,10-11-1 16,9-10 1-16,11-11-1 15,3-11 0-15,7-6 0 16,2-11 1-16,2-2-1 16,-4-5-1-16,-2 2 1 15,-9 1-1-15,-5 5 1 16,-6 4-1-16,-8 8 1 0,-14 15-1 15,0 0 1-15,0 0 0 16,1 35 0-16,-7-8 1 16,3 10-1-16,4 2 0 15,7 2 0-15,3-3 0 16,7-6 1-16,5-4-1 15,7-14 1-15,5-11 0 16,-1-11 1-16,-1-12-1 16,0-10 0-16,-4-8-1 15,-7-7 1-15,-4-6-1 16,-3 0-1-16,-7 0 0 15,2 6-2-15,-8 0-1 16,7 15-3-16,-5-2-3 16,11 27-14-16,-11-5-13 15,11 19-1-15,-15-9-1 0,28 28 3 16</inkml:trace>
  <inkml:trace contextRef="#ctx0" brushRef="#br1" timeOffset="177686.1631">17313 4074 102 0,'-11'1'37'16,"13"12"2"-16,-2-13-1 15,20-1-33-15,6 0-1 16,15-1 0-16,4-3-1 15,11-6-1-15,-1-4 0 16,3-3-1-16,-9-5 0 0,-6 0 0 16,-16-4 0-16,-13 3-1 15,-15 1 1-15,-12 4 0 16,-14 9-1-16,-14 9 1 15,-8 12 0-15,-7 13 0 16,-6 11 0-16,4 11 0 16,2 5 0-16,12 6 0 15,12-2-1-15,17-4 0 16,27-10-2-16,20-19-5 15,30 1-14-15,4-30-13 16,36 4-6-16,12-24-2 16,23 3 0-16</inkml:trace>
  <inkml:trace contextRef="#ctx0" brushRef="#br1" timeOffset="178357.2015">18911 3936 80 0,'3'-19'36'0,"-3"19"0"15,-9-25 2-15,-5 21-31 16,-18 1 0-16,-1 14-1 15,-11 6 0-15,-5 10-1 16,-6 10-1-16,0 9 0 16,-1 4-1-16,3 5 0 15,8-1-1-15,12-5-2 16,11-5 1-16,12-11-2 15,20-6 1-15,14-13 0 16,11-10 0-16,12-7 1 0,5-11-1 16,7-8 2-16,-2-7-2 15,-2-3 1-15,-5-5-1 16,-12 2 1-16,-9 0-1 15,-8 1 0-15,-9 5-1 16,-7 9 1-16,-5 7-1 16,0 13 1-16,-19 1 0 15,8 12-1-15,-1 10 1 16,2 7 0-16,3 4-1 15,0 3-1-15,7 1 0 16,6-5-3-16,11-3-2 16,0-18-8-16,26 10-12 15,-13-25-12-15,19 0 1 0,-6-20-1 16,11 3 2-16</inkml:trace>
  <inkml:trace contextRef="#ctx0" brushRef="#br1" timeOffset="178663.219">19273 4076 85 0,'-23'10'35'0,"3"16"2"15,-5-4 0-15,5 15-30 16,-5-1-1-16,13 5-2 16,-3-4 0-16,9 0-2 15,5-8 1-15,6-7-1 16,3-8 0-16,3-11-1 15,3-12 0-15,6-8 2 16,1-12-2-16,2-7 1 0,-2-8 0 16,1-4 0-16,0-7-1 15,0 5 0-15,-1 0 0 16,-3 3-1-16,1 9 0 15,-3 6 0-15,3 10-1 16,-2 4-1-16,5 11-3 16,-3 2-3-16,15 22-16 15,-16-14-13-15,18 14-2 16,-9-13-1-16,13 11 1 15</inkml:trace>
  <inkml:trace contextRef="#ctx0" brushRef="#br1" timeOffset="179016.2392">19751 4015 103 0,'-26'12'38'0,"14"12"1"16,2-16-4-16,10 7-31 15,14-6-1-15,10-1-1 16,6-4 0-16,10-4-2 15,1-4 1-15,3-5 0 16,-3-2 0-16,-6-3-1 16,-7-2 1-16,-8-2 0 15,-11 0-1-15,-11 2 1 16,-9 2 0-16,-11 7-1 15,-8 5 2-15,-7 9-2 16,-9 10 1-16,0 7 0 16,-1 11 0-16,5 4 0 15,6 4 0-15,14-1-1 0,14-4-1 16,11-7-1-16,22-2-7 15,2-26-14-15,33 5-17 16,-1-18 0-16,23 3 0 16,1-19-2-16</inkml:trace>
  <inkml:trace contextRef="#ctx0" brushRef="#br1" timeOffset="179443.2636">20829 3939 96 0,'-7'-16'37'0,"7"16"1"15,-22 12-1-15,10 4-33 0,-11 11-1 16,1 10-1-16,-3 5 0 15,4 4-1-15,-1 0-1 16,6-4-1-16,9-4-3 16,4-26-16-16,23 3-17 15,1-22-1-15,18-4-1 16,0-17 1-16</inkml:trace>
  <inkml:trace contextRef="#ctx0" brushRef="#br1" timeOffset="179878.2885">20896 3778 103 0,'-21'5'37'0,"0"-5"2"0,17 11-2 16,4-11-34-16,-2 22 0 15,14-10-1-15,4 7 1 16,1 2-1-16,2 6 0 15,-1 2 0-15,-3 6 0 16,-6 2-1-16,-4 0 0 16,-5 1 0-16,-1 0-1 15,-4-6 1-15,-2-4-1 16,1-6 1-16,3-7-1 15,3-15 0-15,0 0 0 16,21-5 1-16,-3-11-1 16,4-10 0-16,8-4 1 15,0-5-1-15,4-2 0 16,2-1 1-16,-6 3-1 0,-5 6 1 15,-3 5-1-15,-5 9 0 16,-17 15-1-16,14 1 1 16,-14 18 0-16,-5 8-1 15,-1 5 0-15,2 7-2 16,2 0-1-16,8 7-3 15,-2-16-8-15,21 13-14 16,-8-26-11-16,16 3 1 16,-5-19-1-16,10-2 2 15</inkml:trace>
  <inkml:trace contextRef="#ctx0" brushRef="#br1" timeOffset="180227.3085">21560 3894 107 0,'0'0'40'15,"0"0"0"-15,0 0-2 16,-16-2-33-16,11 15-3 16,-2 4 0-16,1 9 0 15,-3 4-1-15,1 6-1 16,-2 3 0-16,3 2 1 15,1-1-1-15,3-5 0 16,3-7 0-16,5-7 1 16,4-7 0-16,5-10 0 15,6-11 0-15,2-11 0 16,1-6 0-16,3-9 0 15,-1-5 0-15,-1-7-2 16,1 2-1-16,-6 1-2 0,0 10-2 16,-11-2-6-16,13 24-14 15,-21-9-13-15,13 23 0 16,-13-4-1-16,10 11 1 15</inkml:trace>
  <inkml:trace contextRef="#ctx0" brushRef="#br1" timeOffset="180593.3294">21858 4067 109 0,'0'11'39'0,"0"-11"0"16,12 2-2-16,10-7-34 0,7-1-2 15,6-3 1-15,4 0-1 16,2-4 0-16,0-2-1 16,-7-2 1-16,-2 2 0 15,-12-3 0-15,-6-1 0 16,-9 3 0-16,-5 0-1 15,-9 3 1-15,-5 2-1 16,-5 5 0-16,-5 7 0 16,-5 13 0-16,-7 5 0 15,-2 10 0-15,1 9 0 16,1 5 0-16,8 1-1 15,12 3-1-15,10-9-1 16,22-2-3-16,10-23-9 16,33 9-16-16,-1-27-9 15,22 0 2-15,0-19-2 0</inkml:trace>
  <inkml:trace contextRef="#ctx0" brushRef="#br1" timeOffset="180909.3475">22555 3856 110 0,'-42'23'39'0,"-5"-3"0"16,13 11-1-16,-3-5-34 16,14 2-1-16,13-6 0 15,10-2-2-15,15-7 0 16,11-3-1-16,8-6 0 15,4 0 1-15,0-3-2 0,1 0 1 16,-7 4 0-16,-8 4 0 16,-10 4 0-16,-7 4 1 15,-10 5-1-15,-11 2 0 16,-1 3 0-16,-3 0 0 15,2-1-2-15,-1-3-1 16,11-4-4-16,6-19-14 16,12 7-18-16,6-20 0 15,23 0 1-15,-3-21-2 16</inkml:trace>
  <inkml:trace contextRef="#ctx0" brushRef="#br1" timeOffset="181134.3603">23174 3495 112 0,'0'0'39'0,"-34"20"3"16,6 19-2-16,-19 5-33 16,5 13-5-16,-2 9 0 15,1 7-1-15,3 6-1 16,4-1 1-16,6-1-3 15,5-8-3-15,11-2-1 16,-3-17-7-16,19 0-24 16,-11-23-3-16,12-6 0 15,-3-21-2-15</inkml:trace>
  <inkml:trace contextRef="#ctx0" brushRef="#br1" timeOffset="181487.3805">22736 3833 113 0,'0'0'39'0,"0"0"1"16,0 0-1-16,12 20-35 16,8-9-1-16,10 0 1 15,7-3-2-15,6-4 0 16,7-3 0-16,-1-3 0 15,-1-4-1-15,-1 1 1 16,-9-2 0-16,-8 1-2 16,-6 0 0-16,-7 2 0 15,-17 4 0-15,8 15 0 16,-15 5 0-16,-6 9 0 15,-2 7 0-15,-4 5 0 0,0 9 0 16,-1-2 0-16,4 1-2 16,1-9-3-16,10-2-3 15,-2-23-9-15,29 8-12 16,-13-30-11-16,22 0 0 15,-5-21-1-15,8-1 2 16</inkml:trace>
  <inkml:trace contextRef="#ctx0" brushRef="#br1" timeOffset="181599.3869">23278 3676 89 0,'-15'-36'36'16,"0"13"-5"-16,2 7-30 0,-4 11-10 16,3 7-29-16,-4-1-1 15</inkml:trace>
  <inkml:trace contextRef="#ctx0" brushRef="#br1" timeOffset="182381.4317">23508 3971 65 0,'0'-17'37'0,"-14"-9"-1"16,1 13 2-16,-15-10-10 15,2 21-19-15,-12 0-2 0,2 19-2 16,-8 2-1-16,2 13-1 15,3 7 0-15,7 4-1 16,8 2 0-16,12 0-1 16,12-2 0-16,9-8 0 15,12-11-1-15,11-5 0 16,8-13 1-16,5-9-1 15,2-10 1-15,2-9-1 16,-3-4 0-16,-5-7 0 16,-2-1-1-16,-7-6 1 15,-6 6-1-15,-6 0 0 16,-6 9 0-16,-7 7 0 15,-7 18 1-15,0 0-1 16,-11 11 1-16,0 21 0 0,-8 16 0 16,-2 12 0-16,-3 13 0 15,-2 9 0-15,-1 8 0 16,0 4 0-16,-2-4 0 15,1-3 0-15,-1-8 1 16,-3-12 0-16,-3-13 0 16,-3-10 0-16,-3-19 0 15,-2-16 0-15,4-15-2 16,1-14-2-16,10-13-2 15,4-20-8-15,28 7-14 16,-5-28-12-16,29 4-1 16,1-11-1-16,24 9 3 15</inkml:trace>
  <inkml:trace contextRef="#ctx0" brushRef="#br1" timeOffset="182818.4567">23906 4024 107 0,'-8'-10'38'16,"-13"-9"0"-16,2 10 0 16,0-3-34-16,-6 7-1 15,-5 4 1-15,5 10-1 16,-4 5-1-16,0 10 0 15,2 5 0-15,3 2 0 16,3 4-1-16,7-2 0 16,8-2-1-16,8-4 1 15,12-9 0-15,11-7-1 0,7-10 1 16,10-7-1-16,2-8 1 15,2-3 0-15,-2-8-1 16,-2-1 1-16,-6 0-1 16,-8 4 0-16,-6 1 0 15,-8 6 0-15,-14 15-1 16,8-10 1-16,-8 10 0 15,-13 14 0-15,4 2-1 16,1 2 1-16,3 3-2 16,4-4 0-16,5 3-3 15,10-10-2-15,22 4-12 16,-9-24-12-16,25 3-9 15,-6-16 0-15,16 0 1 16,-6-19 1-16</inkml:trace>
  <inkml:trace contextRef="#ctx0" brushRef="#br1" timeOffset="183016.468">24561 3564 109 0,'-41'32'39'0,"0"26"2"15,-12 2-3-15,2 15-34 16,3 5-1-16,9 2 0 15,2-4-3-15,13-6-2 16,10-4-5-16,0-27-12 16,18 4-20-16,-4-24-1 15,10-5 1-15,-10-16-2 0</inkml:trace>
  <inkml:trace contextRef="#ctx0" brushRef="#br1" timeOffset="183349.487">24090 3921 114 0,'-20'-13'39'15,"20"13"1"-15,-13 0 0 16,31 5-35-16,4-3-3 16,14 0 0-16,8-2 0 15,10-1-2-15,4-1 1 16,2-3-2-16,-3 1-1 15,-7-1 1-15,-10 3-1 16,-12 0 0-16,-13 8 0 0,-15-6 1 16,-1 23-1-16,-13-2 2 15,-8 8 0-15,-3 3 0 16,-4 6 0-16,1 3 1 15,5-1-1-15,3 0 0 16,7-3-2-16,8-8-2 16,15 0-7-16,-10-29-19 15,35 10-8-15,-10-19-1 16,14-4 0-16,-6-18 0 15</inkml:trace>
  <inkml:trace contextRef="#ctx0" brushRef="#br1" timeOffset="183769.5111">24618 3752 108 0,'0'0'38'0,"-20"3"0"16,20 8 0-16,0-11-37 15,6 21 2-15,-2-5-1 16,3 5 1-16,-2 0 0 15,5 3-1-15,-3 3 0 16,1 0 0-16,-4 1 0 16,0-3 0-16,-5 0-1 15,-4 2 1-15,0-4-1 16,-4 0 0-16,-2-3 0 15,0-2 0-15,2-3-1 16,1-3 0-16,8-12 0 16,0 0 0-16,0 0 0 15,18-7-1-15,1-8 1 0,5-6 0 16,2-2 0-16,1-1 0 15,-2-3 0-15,-1 4 0 16,-8 4 0-16,-4 7 0 16,-12 12 0-16,0 0-1 15,0 0 0-15,-7 24-2 16,2 3-3-16,-6-4-5 15,19 17-12-15,-20-16-11 16,24 7-7-16,-6-10 1 16,17 3 0-16</inkml:trace>
  <inkml:trace contextRef="#ctx0" brushRef="#br1" timeOffset="184252.5387">25022 3976 97 0,'-7'-24'38'16,"7"24"2"-16,-18-14-4 15,10 24-25-15,-18 5-4 16,5 12-1-16,-6 4-3 16,2 4 0-16,1 2-1 15,8-1 0-15,4-3-1 16,10-6-1-16,8-8 0 15,9-9 1-15,9-9-1 16,6-6 0-16,5-10 0 16,0-6-1-16,-2-7 1 15,2-3 1-15,-7-2-2 0,-1 4 1 16,-10 5 0-16,-3 4-1 15,-14 20 0-15,0 0 1 16,0 15-1-16,-15 16 0 16,-3 14 1-16,-6 12-1 15,-1 9 1-15,-7 8 0 16,2 2 1-16,0 3-1 15,0-3 1-15,6-7 0 16,0-9-1-16,2-9 1 16,3-7-1-16,-2-14 1 15,0-7-2-15,0-15 0 16,0-11 0-16,-2-12-2 15,6-3-4-15,-9-21-8 16,24 8-10-16,-13-27-11 0,24 0-5 16,0-19 0-16,20-1 1 15</inkml:trace>
  <inkml:trace contextRef="#ctx0" brushRef="#br1" timeOffset="184612.5593">25083 3360 95 0,'18'13'40'0,"0"1"1"16,7 24-2-16,-8 7-28 15,8 18-6-15,-7 13 0 0,1 15 0 16,-9 11-2-16,-5 6-1 16,-7 3-1-16,-4 0 0 15,-10-6-1-15,-4-5-1 16,-2-11 0-16,-5-11 1 15,-1-11-1-15,-2-13 0 16,-2-6 0-16,-3-15-1 16,2-8-1-16,-5-11-1 15,5-3-2-15,-9-17-5 16,13 12-12-16,-18-23-16 15,18 5 0-15,-7-11-1 16,16 3 1-16</inkml:trace>
  <inkml:trace contextRef="#ctx0" brushRef="#br1" timeOffset="184762.5679">25065 4500 98 0,'-7'-13'10'0,"3"3"-9"15,-3-3-1-15,7 13-39 16</inkml:trace>
  <inkml:trace contextRef="#ctx0" brushRef="#br0" timeOffset="189213.8225">811 5522 75 0,'-3'-18'35'0,"3"18"0"16,-1-22 1-16,1 22-30 15,5 15-2-15,2 12 0 16,-4 13-2-16,4 15 1 15,-2 14 0-15,-1 15 0 16,-2 9-1-16,-2 6-1 16,-2 1 1-16,1-2-2 15,-1-8-1-15,1-14-4 16,13-6-18-16,-7-30-13 15,10-9 0-15,-1-27 0 0,6-12 0 16</inkml:trace>
  <inkml:trace contextRef="#ctx0" brushRef="#br0" timeOffset="189566.8427">849 5566 93 0,'-6'-22'36'15,"15"10"0"-15,5-8 0 16,20 4-34-16,12-6 0 16,17 4 0-16,7-6 1 15,14 9-1-15,-3 7-1 16,5 8 0-16,-10 12 0 0,-10 16-1 15,-14 13 0-15,-15 13 1 16,-18 16 0-16,-19 9 0 16,-21 8 1-16,-15 8-1 15,-18 3 1-15,-15-1-1 16,-11-7 0-16,-7-3 0 15,2-16-1-15,2-9 0 16,13-13-4-16,7-24-2 16,33-8-30-16,3-26-2 15,29-8 1-15,16-19-1 16</inkml:trace>
  <inkml:trace contextRef="#ctx0" brushRef="#br0" timeOffset="189978.8662">1596 6128 100 0,'0'0'37'16,"12"18"0"-16,1-25-1 15,16-1-32-15,8-11-1 16,11-4 0-16,1-9-1 16,2 1 0-16,-4-7-2 15,-1 3 0-15,-10-2-1 16,-11 3 1-16,-15 5-1 15,-10 5 1-15,-16 8-1 0,-13 11 0 16,-9 13 2-16,-9 10 0 16,-6 9 2-16,1 14-1 15,-1 7 1-15,3 9-1 16,10 2 1-16,14-4-1 15,15-6 1-15,16-7-3 16,23-11-1-16,16-18-2 16,25-11-4-16,2-27-22 15,24 4-10-15,-4-21 1 16,9 3 0-16,-12-11-1 15</inkml:trace>
  <inkml:trace contextRef="#ctx0" brushRef="#br0" timeOffset="190520.8972">2401 5868 104 0,'-28'10'36'15,"11"16"2"-15,-12-5-3 16,14 19-31-16,-3 5 2 16,7 8-3-16,2 4 1 15,6 5-2-15,1-3-1 16,4-4 0-16,2-4 0 15,0-12 0-15,5-9-1 16,-4-15 1-16,-5-15-1 16,21-14 0-16,-9-15 1 15,2-11-1-15,-3-12 1 16,1-8-1-16,-1-8-1 15,0-7 2-15,0 0-3 16,3 3 2-16,0 7-2 16,1 7 1-16,4 10-1 0,4 9 2 15,4 11 0-15,5 15-2 16,0 11 2-16,1 12 0 15,-1 8-1-15,1 9 2 16,-4 8 0-16,-6 5-1 16,-8 7 1-16,-8 2 0 15,-9 2 0-15,-10 3 0 16,-11-2 0-16,-8-2 0 15,-8-4-2-15,0-4 2 16,-4-5-1-16,-1-6 0 16,2-3 0-16,5-6 0 15,6-1 0-15,3 3 0 16,4 5 0-16,1 8 0 0,0 15 0 15,3 16 2-15,0 11-1 16,1 11 1-16,2 5-3 16,7-4-1-16,11 4-14 15,-4-28-19-15,19-7-4 16,0-30-1-16,16-19-2 15</inkml:trace>
  <inkml:trace contextRef="#ctx0" brushRef="#br0" timeOffset="191082.9294">3027 6081 102 0,'-6'18'36'15,"6"-18"1"-15,0 15-2 0,0-15-33 16,32-12 1-16,1-5-2 16,10-5 1-16,4-5 0 15,1-6 0-15,-2-5-2 16,-3 1 1-16,-11 0-1 15,-9 6 1-15,-12 0-1 16,-16 8 0-16,-15 5-1 16,-7 8 1-16,-13 14 2 15,-6 10-1-15,-5 10 2 16,0 11-1-16,7 4 1 15,2 9-1-15,12 5 1 16,10 1-2-16,16 1 1 16,13-10-1-16,20-5-3 15,16-12-1-15,18-4-2 16,5-26-11-16,24 2-22 0,-7-20-1 15,8-3 0-15,-10-15-1 16</inkml:trace>
  <inkml:trace contextRef="#ctx0" brushRef="#br0" timeOffset="191448.9503">3759 5890 104 0,'-33'24'39'0,"7"18"-1"15,-7-7 0-15,12 10-35 16,-5-4 1-16,6 4-1 15,3-8-1-15,6-4 0 16,9-8-1-16,4-12 1 16,11-13-2-16,5-11 1 0,6-14 0 15,5-10 0-15,1-8 0 16,2-5-1-16,1-7-2 15,-1 1 2-15,-6 6-2 16,-3 8 1-16,-1 10-1 16,-6 11 1-16,-3 16 1 15,-4 13-1-15,-3 18 2 16,1 11-1-16,1 11-1 15,1 5-1-15,8 7-1 16,1-4-4-16,22 5-17 16,-10-21-12-16,17-4-1 15,-1-21 0-15,12-9-1 16</inkml:trace>
  <inkml:trace contextRef="#ctx0" brushRef="#br0" timeOffset="191812.9711">4405 5830 102 0,'-27'-1'37'15,"-11"2"2"-15,3 26-1 16,-2 3-31-16,3 15 0 16,4 1-2-16,6 7-2 15,10-2 1-15,12-9-2 16,15-13-1-16,11-12 0 15,17-19-1-15,9-17 0 16,7-19-1-16,7-18 2 16,2-11-3-16,-4-8 1 0,-3-8-1 15,-7-2 0-15,-12 2 0 16,-5 8 1-16,-12 12 1 15,-10 15-2-15,-9 18 1 16,-4 30 1-16,-24 5 0 16,-1 33 0-16,-3 24 0 15,-4 13 0-15,-1 14 1 16,4 4-2-16,8 7-1 15,10-12-3-15,25 1-11 16,-2-25-19-16,28-10-3 16,3-25-1-16,17-10-1 15</inkml:trace>
  <inkml:trace contextRef="#ctx0" brushRef="#br0" timeOffset="192517.0114">4991 5965 111 0,'-29'23'40'0,"14"8"-1"16,0-10 0-16,17-5-35 16,5-5-1-16,14-7-1 15,11-9-1-15,6-9-1 16,5-6 1-16,3-8-1 15,-2-7-2-15,-5-2 1 16,-8-1-2-16,-8 4 2 16,-14 4-1-16,-13 6 1 15,-11 8 0-15,-10 8 0 16,-8 15 2-16,-2 9 0 0,-5 8 2 15,2 10-2-15,4 4 2 16,9 5-1-16,10 1 0 16,14-2-2-16,13-8 0 15,13-9-3-15,14-8-1 16,9-10 0-16,10-6-1 15,2-11 0-15,5-2 1 16,-7-9 1-16,-7 3 1 16,-10-3 1-16,-8 3 3 15,-12 3 0-15,-12 3 0 16,-9 12 1-16,0 0 1 15,-21 2-1-15,2 12 0 16,1 12-1-16,-1 1 0 16,3 9-1-16,2 0 0 0,6 1 0 15,6-4 0-15,4-6-1 16,10-13 1-16,6-12-1 15,7-13 1-15,6-13-1 16,2-9 0-16,4-9 1 16,2-6-3-16,-3-4 4 15,-4 1-4-15,-4 9 2 16,-4 2-2-16,-9 14 1 15,-4 12 0-15,-11 14 1 16,0 0 2-16,3 28-2 16,-10 5 1-16,3 5 0 15,-1 7 1-15,5-2-3 16,9-2 0-16,0-11-4 15,24-1-8-15,-4-33-11 16,26-5-15-16,-1-23 0 0,21-9-2 16,0-25 3-16</inkml:trace>
  <inkml:trace contextRef="#ctx0" brushRef="#br0" timeOffset="192701.0219">6466 5352 107 0,'-42'70'38'0,"-10"2"2"15,8 23-6-15,0-7-29 16,9 0-2-16,12-3-2 16,9-11-5-16,21 2-17 15,-5-29-16-15,17-2-1 16,-10-31 0-16,12-5-3 0</inkml:trace>
  <inkml:trace contextRef="#ctx0" brushRef="#br0" timeOffset="192857.0308">6172 5783 113 0,'-11'-18'40'0,"11"18"0"16,0 0-1-16,32-3-38 16,0 3-4-16,6-12-10 15,29 10-20-15,-1-15-8 16,19 1 0-16,5-14-2 15</inkml:trace>
  <inkml:trace contextRef="#ctx0" brushRef="#br0" timeOffset="193541.07">7504 5369 79 0,'6'-17'37'16,"-10"3"-1"-16,4 14 1 0,-14 9-32 15,10 17 1-15,-7 5-2 16,5 15 0-16,1 7-2 15,1 14 0-15,1 3 2 16,4 6-1-16,2-2 1 16,7-5-2-16,0-4 2 15,4-10-2-15,2-12 1 16,5-16 0-16,3-16-2 15,4-17 0-15,3-17-1 16,6-17 2-16,2-17-3 16,-1-10 1-16,-2-10-1 15,-1-8 1-15,-4-4-2 16,-5 3 1-16,-2 9 1 15,-9 12-4-15,-5 13 1 16,-2 10-2-16,7 29-10 0,-10 0-19 16,16 28-6-16,-6 2 1 15,15 17-1-15</inkml:trace>
  <inkml:trace contextRef="#ctx0" brushRef="#br0" timeOffset="193999.0962">8366 5694 104 0,'-44'-2'38'15,"-3"18"2"-15,-6-10-8 16,4 20-25-16,-2 6 0 15,11 7-2-15,3 0 0 16,12 4-2-16,10-2 0 16,14-5-1-16,15-8 1 15,10-7-4-15,10-10 1 16,8-9 0-16,4-8 0 15,4-10 0-15,-1-7-3 16,-3-8 3-16,-8-5-3 16,-2-4 1-16,-9 1 0 15,-9 1 0-15,-5 2-1 16,-7 8 2-16,-7 6 1 15,-3 11-2-15,4 11 2 16,-22 16 1-16,7 8-2 0,0 8 3 16,5 4-1-16,5 2 0 15,7 1 0-15,8-4-2 16,12-6-1-16,10-12-1 15,14-2-5-15,-6-24-14 16,18 7-15-16,-13-16 0 16,7 3-1-16,-15-11 1 15</inkml:trace>
  <inkml:trace contextRef="#ctx0" brushRef="#br0" timeOffset="194291.1129">8817 5828 94 0,'0'0'34'0,"-11"17"1"16,-6-2 2-16,3 14-31 15,-3 3 2-15,5 9-5 16,-2-4 3-16,6 1-4 0,1-4 2 15,6-7-1-15,4-10-2 16,-3-17 1-16,20 0 0 16,-4-19-1-16,6-11-2 15,1-8 2-15,0-7-2 16,-2-4 2-16,2-5-2 15,-5 3 0-15,-4 6-1 16,-5 7 1-16,-2 10 2 16,-4 5-4-16,3 10 2 15,-6 13-3-15,17-4 0 16,-5 6-4-16,18 20-12 15,-7-15-15-15,17 12-2 16,0-14 1-16,11 8-2 16</inkml:trace>
  <inkml:trace contextRef="#ctx0" brushRef="#br0" timeOffset="194487.1241">9413 5671 96 0,'-22'15'37'0,"6"17"4"15,-13 1-3-15,7 13-30 16,-5 0-2-16,11 4-1 15,1-2-2-15,7-5-1 16,11-10-1-16,3-13-7 16,22-2-14-16,-10-26-16 15,17-5-4-15,-7-18 3 16,10-4-4-16</inkml:trace>
  <inkml:trace contextRef="#ctx0" brushRef="#br0" timeOffset="194638.1327">9475 5424 95 0,'-9'-18'36'0,"-1"5"-1"15,10 13 1-15,9 18-36 16,11-2-3-16,17 13-17 16,1-10-17-16,14 12 2 15,0-8-2-15,10 10 2 16</inkml:trace>
  <inkml:trace contextRef="#ctx0" brushRef="#br0" timeOffset="195041.1558">10074 5682 112 0,'-17'8'40'15,"-19"-6"1"-15,2 20-9 16,-14-9-25-16,-1 8 0 16,-8 6-3-16,4 5 0 15,0 6 0-15,5 4 0 16,10 4-4-16,14-3 0 15,12-3 0-15,14-9 0 16,17-9 0-16,13-9 0 16,12-14 0-16,12-13 0 15,2-13 0-15,2-9 0 16,-3-6 0-16,-3-8 0 15,-6-1 0-15,-10 4 0 16,-9 7-3-16,-9 9 0 0,-11 9 3 16,-9 22-3-16,0 0 3 15,-18 18-1-15,-1 15 2 16,0 5 0-16,4 7 0 15,4-3-2-15,11 1-2 16,7-19-4-16,23 1-8 16,-3-29-7-16,30 0-10 15,-6-24-6-15,19-9-3 16,-5-20 0-16,8-4 3 15</inkml:trace>
  <inkml:trace contextRef="#ctx0" brushRef="#br0" timeOffset="195501.1821">10757 5050 98 0,'-19'-6'39'0,"-21"12"2"0,11 33-3 16,-13 8-30-16,6 18-3 16,-1 8 0-16,3 11-2 15,8 7 0-15,5 0 2 16,7-2-5-16,3-5 3 15,6-11-1-15,5-7 0 16,0-14 1-16,3-14-3 16,2-17 0-16,-5-21 0 15,18 1 0-15,-6-18 0 16,2-7 0-16,4-10 0 15,2-7-3-15,3-2 1 16,2 4-1-16,2 5 1 16,1 9 2-16,1 6-3 0,1 13 2 15,-4 11-2-15,-4 14 2 16,-1 6 3-16,-5 7-3 15,-5 3 2-15,-5 1 0 16,-6 1 0-16,-10-2 1 16,-8-3-1-16,-7-6 1 15,-9 1-3-15,-6-8 4 16,-8-3-3-16,3-4-1 15,-2-9-2-15,8 1-5 16,3-24-6-16,28 9-7 16,-2-26-8-16,31 2-14 15,10-18 4-15,27-3-4 16,8-14 3-16</inkml:trace>
  <inkml:trace contextRef="#ctx0" brushRef="#br0" timeOffset="195740.1957">11294 5058 107 0,'-21'31'40'16,"-16"3"2"-16,13 26-3 16,-10 8-34-16,5 14-1 15,-2 12-1-15,-1 0 1 16,7 2-1-16,2-5-1 15,8-6-2-15,2-11-2 16,12-6-6-16,-2-27-8 16,26-3-12-16,-3-27-14 15,17-6 0-15,-4-20 0 16,15-6 1-16</inkml:trace>
  <inkml:trace contextRef="#ctx0" brushRef="#br0" timeOffset="196224.2234">11334 5828 95 0,'0'0'36'16,"-2"20"1"-16,2-20-1 16,29-2-31-16,-4-8 0 15,8-1-2-15,4-10-1 16,4-6-3-16,-1-6 2 15,-6-3-2-15,0-3 2 16,-11 4-2-16,-7 0 4 16,-10 7-3-16,-13 9 3 0,-12 15 0 15,-12 12 0-15,-10 17 0 16,-7 11 0-16,-2 9 2 15,1 7-3-15,5 2 1 16,11 0 0-16,14-3-1 16,19-6-1-16,18-14-1 15,21-7-1-15,13-11-7 16,25 0-3-16,-6-24-10 15,27 11-11-15,-13-19-8 16,9 4-1-16,-15-7 2 16,-4 8 2-16,-24 4 39 15,-13-7 7-15,-2 20 11 16,-29-15 10-16,-7 12 10 0,0 0 0 15,-9 15 1-15,-11-15-3 16,20 0-37-16,-12 6-6 16,-3-13-8-16,15 7-11 15,-13-1-17-15,13 1-1 16,-12-17-1-16,5 6 0 15</inkml:trace>
  <inkml:trace contextRef="#ctx0" brushRef="#br1" timeOffset="201096.5021">1612 7198 94 0,'-7'-19'36'15,"7"19"1"-15,-9-11 0 16,9 11-32-16,-7 14-1 15,6 5-1-15,0 10 0 0,3 10-1 16,-2 11 0-16,0 12-1 16,-1 9 0-16,-3 7 0 15,3 4 0-15,-2-4-1 16,0-3 0-16,1-7-2 15,7-7-3-15,-4-19-6 16,16-6-24-16,-7-22-3 16,8-9 3-16,-8-15-4 15</inkml:trace>
  <inkml:trace contextRef="#ctx0" brushRef="#br1" timeOffset="201847.5451">1310 7394 108 0,'-34'-15'37'0,"5"-6"2"15,18 14-1-15,13-8-33 16,14-1-1-16,14-8-1 16,16-1-1-16,10-7-1 15,11 0 1-15,9-1-1 16,6-2 0-16,-3 4-1 15,-2 4 0-15,-6 6 0 16,-10 3 1-16,-7 7-1 16,-13 4 0-16,-7 7 0 15,-12 7 1-15,-6 8-1 16,-6 7 0-16,-6 10 0 15,-2 9 1-15,-4 11-1 16,-1 8 1-16,-7 9-1 0,-3 9 0 16,-3 5 0-16,0 0 0 15,-1-4 1-15,2-8-1 16,6-9 0-16,0-11 0 15,12-17 1-15,6-15 0 16,7-20 0-16,7-16 0 16,8-15-1-16,1-8 1 15,5-11 1-15,-2-4-2 16,0-2 2-16,-3 4-2 15,-7 9 0-15,-3 10 0 16,-6 15 0-16,-5 15 0 16,-3 14 0-16,-3 19 0 15,-5 10 0-15,0 8 0 16,1 8 0-16,5 0 0 15,2 1-2-15,6-5-1 0,8-6-1 16,4-16-1-16,14-5-3 16,-1-17-3-16,17 2-12 15,-13-26-15-15,11 0 2 16,-13-18-1-16,5-1 1 15,-15-15 24-15,2-1 8 16,-8-6 6-16,-14-5 15 16,6 13 16-16,-14 0 1 15,2 17 2-15,-10 4 1 16,5 29-23-16,-16 2-5 15,6 27-2-15,-6 16-2 16,1 13-2-16,-3 8-1 16,4 6 0-16,2 1-2 15,7 0 0-15,7-8-2 0,6-20-5 16,17-9-24-16,-6-24-7 15,17-12 0-15,-3-24-2 16</inkml:trace>
  <inkml:trace contextRef="#ctx0" brushRef="#br1" timeOffset="202012.5545">2866 7256 116 0,'-41'-23'38'0,"11"17"1"15,4 2-4-15,26 4-36 16,0 0-4-16,31-7-5 15,29 10-24-15,2-9-3 0,28 7 1 16,2-7-2-16</inkml:trace>
  <inkml:trace contextRef="#ctx0" brushRef="#br1" timeOffset="202303.5712">3597 7320 114 0,'-22'34'38'0,"-25"-8"1"16,0 13 0-16,-9-11-33 15,7 1-1-15,4-1-3 16,13-2 0-16,12-5-1 15,20-5-1-15,20-6 0 16,17-3 0-16,9-2 0 16,8-1 0-16,-2 7 0 15,-6 2 0-15,-9 4 0 0,-17 9 1 16,-19 8-1-16,-14 5 1 15,-18 4-1-15,-11-1 1 16,-5-1-1-16,0-8-2 16,4-5-1-16,9-17-8 15,26 2-15-15,8-13-13 16,14-13-1-16,13-7-1 15,20 0-1-15</inkml:trace>
  <inkml:trace contextRef="#ctx0" brushRef="#br1" timeOffset="202704.5941">4581 7558 97 0,'26'-29'37'0,"-12"-1"2"15,4 16-1-15,-14 1-31 16,-4 13-1-16,4 18-2 15,-8 8-1-15,-5 10-2 0,0 9 1 16,-2 7-2-16,-1 1 1 16,3 3-2-16,1-6-1 15,5-3-3-15,2-24-15 16,17-3-17-16,-3-20-2 15,13-8 0-15,-4-22-1 16</inkml:trace>
  <inkml:trace contextRef="#ctx0" brushRef="#br1" timeOffset="202846.6022">4639 7257 99 0,'-32'-20'37'0,"-1"5"0"16,15 15-2-16,7 11-28 15,11-11-38-15,28 12-5 16,10-6-1-16,23 7 0 15</inkml:trace>
  <inkml:trace contextRef="#ctx0" brushRef="#br1" timeOffset="203155.6199">5262 7369 100 0,'-27'24'39'0,"-16"-10"0"16,6 12 0-16,-12-13-31 15,10 6-3-15,6 0-2 16,11 1-1-16,11-4-1 15,14-2 0-15,16-4-1 0,13-3 0 16,12-1 0-16,6-1 0 16,1 2 0-16,-4 5 0 15,-7 3 0-15,-14 6 0 16,-15 9 0-16,-15 8 1 15,-17 3-1-15,-13 2 1 16,-5-2-1-16,0-4-2 16,5-6-3-16,2-18-11 15,24-1-21-15,8-12-3 16,8-21 1-16,15-9-3 15</inkml:trace>
  <inkml:trace contextRef="#ctx0" brushRef="#br1" timeOffset="203581.6443">6547 7088 101 0,'6'-24'36'0,"-6"24"3"16,0 0-3-16,-1 11-33 15,-12 16 0-15,2 17-2 16,-7 7 0-16,1 11 0 16,-4 10 0-16,-1 5 0 15,2 1 0-15,5-2-1 16,0-4-1-16,6-13-1 15,7-3-5-15,-2-22-28 16,15-8-3-16,-11-26 1 16,25-1-2-16</inkml:trace>
  <inkml:trace contextRef="#ctx0" brushRef="#br1" timeOffset="203756.6543">6268 7491 109 0,'0'0'38'0,"-14"-1"0"16,34 5-2-16,7-11-34 15,20-5-1-15,15-4-3 16,9-16-7-16,20 4-25 16,-4-14-4-16,11 3 1 15,-7-11-2-15</inkml:trace>
  <inkml:trace contextRef="#ctx0" brushRef="#br1" timeOffset="204146.6766">7190 6732 110 0,'-27'21'39'15,"-7"4"1"-15,5 24-2 16,-10 5-35-16,12 9 0 16,1 9-1-16,5 8-1 15,0 3 1-15,4 2-1 16,2-1 0-16,6-5 0 15,2-7-1-15,3-9 0 16,2-10 1-16,10-12 0 16,2-15-1-16,9-12 0 15,4-17-1-15,5-11 1 16,2-9 0-16,4-12 0 15,-1-1-1-15,-1-2 1 16,-6 5 0-16,-4 4 0 0,-4 11 0 16,-9 10 0-16,-9 8 0 15,7 24-1-15,-11 2 1 16,1 8-2-16,4 5 0 15,2-1-2-15,10 6-4 16,-2-25-15-16,22 10-15 16,0-22-1-16,14-6 0 15,-1-19-1-15</inkml:trace>
  <inkml:trace contextRef="#ctx0" brushRef="#br1" timeOffset="204498.6967">7572 7457 108 0,'-14'11'39'0,"18"6"0"16,-4-17-1-16,25 13-36 16,8-13 0-16,13-5 0 15,6-5-1-15,5-6 0 16,3-9-1-16,-3-3 2 15,-7-2-2-15,-10-2 1 16,-15 0-1-16,-12 3 1 16,-17 5 0-16,-15 8 0 15,-15 11 0-15,-13 12-1 16,-10 8 2-16,-4 12-1 16,-1 9 1-16,4 6 0 15,9 6 0-15,12 2-1 16,17 0 0-16,20-8-2 0,23-2-3 15,12-17-8-15,29 9-16 16,3-23-12-16,27-1 0 16,3-19-2-16,21-2 1 15</inkml:trace>
  <inkml:trace contextRef="#ctx0" brushRef="#br1" timeOffset="204972.7238">9002 7048 100 0,'7'-41'36'0,"3"11"3"16,-9 1-2-16,4 17-31 15,-5 12-1-15,-6 21-1 0,-1 14-2 16,-1 15 0-16,-2 14 0 16,-4 11-1-16,2 8 0 15,-1 4-1-15,2 1 0 16,3-6-1-16,4-6 0 15,0-10-1-15,8-11-6 16,-4-25-18-16,14-3-12 16,-14-27 0-16,23 0-1 15,-14-25 1-15</inkml:trace>
  <inkml:trace contextRef="#ctx0" brushRef="#br1" timeOffset="205158.7345">8792 7470 117 0,'-17'6'39'0,"15"8"1"15,2-14-3-15,18 5-34 16,11-13-1-16,16-9-2 16,14-11-1-16,13-8-2 15,15-3-11-15,-8-16-21 16,10 4-4-16,-12-6 1 15,2 4-3-15</inkml:trace>
  <inkml:trace contextRef="#ctx0" brushRef="#br1" timeOffset="205541.7564">9494 6877 86 0,'-24'38'38'0,"-9"-2"1"16,10 15 0-16,-8-8-10 15,5 17-27-15,2 2 2 16,3 6-2-16,-1 2 1 15,7 1-2-15,0-6 1 16,7-4-2-16,7-6 1 16,4-16 0-16,8-13 0 15,3-12-1-15,9-15 0 16,4-14 0-16,5-9 1 15,-1-10-1-15,3-3 0 16,-4-3 0-16,-4 2 1 16,0 7-2-16,-8 8 1 15,-4 9 0-15,-14 14 0 16,12 12 1-16,-13 12-1 0,-4 10 0 15,3 9-2-15,-1 2 2 16,5 2-2-16,1-1-2 16,13-4-2-16,-2-21-9 15,24 4-18-15,-5-28-6 16,16-4 0-16,-5-18-1 15</inkml:trace>
  <inkml:trace contextRef="#ctx0" brushRef="#br1" timeOffset="205730.7672">10008 7346 97 0,'-16'18'38'16,"-9"7"2"-16,3 19-3 16,-7 0-22-16,5 8-11 0,5 1-2 15,5 0-1-15,10-7-2 16,6-9-2-16,14-4-10 15,-1-27-23-15,18-6-3 16,1-24 0-16,9-5-2 16</inkml:trace>
  <inkml:trace contextRef="#ctx0" brushRef="#br1" timeOffset="206159.7917">10218 7091 117 0,'3'34'41'0,"-3"-9"-1"0,10 6 1 16,-6-4-37-16,8 6-1 16,0-3 0-16,-2 4-2 15,-3 0 1-15,-6 4-2 16,-3 3 0-16,-5 2 0 15,-4 0-1-15,0-7 2 16,-1-3-1-16,4-6 0 16,5-12 0-16,3-15-1 15,17-7 0-15,7-16 1 16,6-9-1-16,4-8 0 15,4-8 1-15,2-3 0 16,-2 3 0-16,-1 8 1 16,-12 8-1-16,-3 10 1 0,-10 14 0 15,-12 8-2 1,6 27 0-16,-11 6 0 0,1 7-1 15,-3 7-1-15,8 4-2 16,1-3-3-16,17 8-8 16,-6-25-14-16,29 6-9 15,-1-18 0-15,13-4-1 16</inkml:trace>
  <inkml:trace contextRef="#ctx0" brushRef="#br1" timeOffset="206543.8137">11040 7328 109 0,'-41'-4'39'16,"3"15"1"-16,-13 1 0 0,1 14-35 16,6 3-2-16,10 3 2 15,6 3-3-15,14-3 1 16,14-6-2-16,15-8 0 15,13-9-1-15,14-9 0 16,7-10 1-16,4-9-2 16,1-5 1-16,-4-3 0 15,-6-2 1-15,-7-2-2 16,-5 4 2-16,-10 5-3 15,-9 8 2-15,-13 14 0 16,0 0 0-16,3 21 0 16,-15 11-1-16,-8 17 1 15,-6 17-1-15,-2 6 2 16,-4 8-1-16,0 2 0 0,1-4-2 15,3-4 0-15,4-10-2 16,2-26-7-16,17 1-10 16,-12-35-14-16,17-4-5 15,-13-21 0-15,13-6 0 16</inkml:trace>
  <inkml:trace contextRef="#ctx0" brushRef="#br1" timeOffset="206693.8223">10293 7065 107 0,'-61'-8'37'0,"5"14"-8"16,11 2-26-16,17 7-26 0,11-15-17 15,17 0 0-15</inkml:trace>
  <inkml:trace contextRef="#ctx0" brushRef="#br1" timeOffset="207496.8682">11876 7408 92 0,'12'-26'38'0,"-7"-7"0"16,4 10 1-16,-10-5-32 16,5 10 0-16,-4 3-2 15,0 15-1-15,0 0-1 16,-15 6-2-16,2 14 1 0,0 11-1 15,-2 6 0-15,0 10-1 16,-1 1 0-16,5 4-1 16,2-3 1-16,9-1 1 15,5-9-1-15,4-7 0 16,8-11 0-16,6-13 0 15,6-14 0-15,5-12 0 16,1-11 0-16,0-8 0 16,0-7 0-16,-1-2 0 15,-6 1 1-15,-2 1-1 16,-5 5 1-16,-6 9-1 15,-3 9 1-15,-4 9-1 0,-8 12 0 16,0 0 0-16,0 23 0 16,-5 3 0-16,2 12-1 15,2 4 2-15,-1 1-2 16,5 2 2-16,6-6-1 15,4-5 1-15,6-8-1 16,6-10 1-16,2-14 0 16,4-12 0-16,-1-12 0 15,1-8 0-15,-3-9 0 16,-4-5-1-16,0-6 1 15,-8-2 0-15,-3 5-1 16,-4 3-1-16,0 6-2 16,-4 5-1-16,4 14-9 15,-11-7-9-15,14 28-15 16,-12-2-4-16,14 8 1 0,-8 4-1 15</inkml:trace>
  <inkml:trace contextRef="#ctx0" brushRef="#br1" timeOffset="207849.8884">12610 7423 100 0,'0'0'38'16,"0"0"2"-16,24-2-3 15,-4-9-33-15,13 0 0 16,1-4-1-16,10-2 0 15,0-3-1-15,0 4 1 16,-5-5-1-16,-7 1 1 16,-9 2-1-16,-12-2 0 0,-11 2-1 15,-13 0 1-15,-10 5-1 16,-7 2 0-16,-6 8 0 15,-5 7 0-15,-1 10 0 16,0 9-1-16,-2 7 1 16,9 8-1-16,7 4 0 15,9 0-1-15,15 1 0 16,14-8-2-16,20-3-3 15,10-17-7-15,34 9-11 16,-10-21-16-16,25-1-1 16,-8-16-2-16,17-1 1 15</inkml:trace>
  <inkml:trace contextRef="#ctx0" brushRef="#br1" timeOffset="208502.9257">13729 7251 105 0,'22'-10'40'0,"-14"-3"0"15,5 22-1 1,-18 2-37-16,-2 8 0 0,-9 5-1 15,-2 9-1-15,-6 2 1 16,0 6-1-16,0-2 0 16,5-1 0-16,5-6 0 15,9-2 1-15,10-10 0 16,10-4-1-16,11-11 1 15,8-9-1-15,4-6 0 16,5-7 0-16,-1-4 0 16,-2-7 0-16,-4 2 0 15,-7-3 0-15,-7 2 1 16,-7 5-1-16,-6 5 0 15,-3 3 0-15,-6 14 0 16,0 0 0-16,0 0 0 0,-7 23 0 16,6 0 0-16,2 6 0 15,4 1-1-15,6 2 2 16,6-4-1-16,5-5 0 15,9-8 1-15,0-8 0 16,5-9 0-16,0-9 0 16,-5-8 1-16,-3-9-1 15,-5-4 1-15,-7-5 0 16,-5-5-1-16,-7 0 0 15,0 4-2-15,-7 1 0 16,3 9-2-16,-1 3-2 16,7 14-9-16,-7-7-8 15,17 25-16-15,-16-7-1 16,33 12 1-16,-11-7-3 0</inkml:trace>
  <inkml:trace contextRef="#ctx0" brushRef="#br1" timeOffset="208720.9382">14736 7244 119 0,'-26'14'39'16,"8"14"0"-16,-15-9-2 15,7 16-34-15,1 1-1 16,9 3-3-16,3 1 1 15,9-6 0-15,8-2-2 16,6-9-3-16,17-4-10 16,-9-20-22-16,21-2-2 0,-4-20-1 15,9-3-1-15</inkml:trace>
  <inkml:trace contextRef="#ctx0" brushRef="#br1" timeOffset="208870.9468">14793 6879 114 0,'-24'-11'37'15,"2"5"0"-15,8 13-2 16,6 8-41-16,8-15-28 16,15 14-3-16,9-18 0 15,14 0-2-15</inkml:trace>
  <inkml:trace contextRef="#ctx0" brushRef="#br1" timeOffset="209103.9601">15265 6594 106 0,'-32'41'38'16,"4"24"4"-16,-13 6-4 16,15 13-30-16,-8 12-4 15,5 7-2-15,7-3 0 16,6-1-2-16,11-13-2 15,11-15-2-15,17-13-3 16,0-34-16-16,25-11-16 16,-4-26 0-16,15-11 1 15,-5-26-2-15</inkml:trace>
  <inkml:trace contextRef="#ctx0" brushRef="#br1" timeOffset="209298.9713">15642 6641 119 0,'-7'16'41'16,"-19"23"1"-16,-3 37 1 15,-12 11-38-15,-1 10 0 16,1 1-5-16,10 1 0 16,6-6 0-16,9-14-9 15,21-10-5-15,-6-32-15 16,26 0-13-16,0-26 0 15,8-6-2-15,-3-17 2 16</inkml:trace>
  <inkml:trace contextRef="#ctx0" brushRef="#br1" timeOffset="210133.019">16450 7258 102 0,'13'-22'37'16,"-12"-3"2"-16,5 12 0 15,-6 13-34-15,-16-7-2 16,4 15 0-16,-1 14-2 15,-4 6 1-15,-3 6 0 16,-1 7 0-16,2 1-1 16,0 1 0-16,5-2 0 0,3-8 0 15,4-9 1-15,4-7-2 16,3-17 1-16,14 1-1 15,-2-16 1-15,6-9 0 16,0-7-2-16,2-10 2 16,-1-4 0-16,0-4-1 15,-2 1 1-15,-2 2 0 16,0 4-1-16,-3 8 0 15,-5 8 1-15,1 12 0 16,-8 14-1-16,10 4 0 16,-4 11 0-16,1 7 1 15,3 8 0-15,1-3-1 16,6 3 1-16,2-3 0 15,9-6-1-15,2-9 2 16,7-3-2-16,1-9 0 0,4-11 0 16,-3-2 0-16,2-7 0 15,-3-5 0-15,-7-1 0 16,-2 2 0-16,-7-1 0 15,-4 6 0-15,-6 5 0 16,-12 14 0-16,12-7 0 16,-12 22 0-16,-4 10 0 15,-4 11 0-15,-1 8 0 16,-1 6 0-16,1 3 0 15,6 5-3-15,3-5-4 16,17 5-8-16,-7-26-6 16,23 10-11-16,-6-24-8 15,13-3 1-15,-4-17-1 16,4-4 2-16</inkml:trace>
  <inkml:trace contextRef="#ctx0" brushRef="#br1" timeOffset="210516.0409">17222 7316 106 0,'0'0'39'16,"9"16"1"-16,-9-16-2 16,30 16-32-16,-9-8-2 15,10 0 1-15,5-3-3 16,6-3 0-16,2-7-1 15,3-3-1-15,0-8 1 16,-3-2-1-16,-4-8 0 16,-8-1 1-16,-8-2-1 0,-7-2 1 15,-12 2-1-15,-7 0 1 16,-10 9 0-16,-12 7-1 15,-10 9 0-15,-7 13 0 16,-7 9 1-16,-5 14-1 16,-2 6 1-16,8 8 0 15,6 2 0-15,17 1 0 16,17-3-1-16,18-6-2 15,24-8-2-15,17-15-6 16,29 2-10-16,-4-23-11 16,21 0-10-16,-7-18 3 15,11 1-4-15,-16-14 3 16</inkml:trace>
  <inkml:trace contextRef="#ctx0" brushRef="#br1" timeOffset="210862.0607">18139 7138 121 0,'-39'-1'40'16,"2"15"0"-16,-10-3-1 15,2 13-35-15,7 5 0 16,2 7-1-16,5-1 1 16,8 3-4-16,4-3 0 15,14-2 0-15,10-10 0 16,14-7 0-16,8-13 0 15,10-6 0-15,7-9 0 16,3-6 0-16,-1-9 0 16,-2-5 0-16,-6-1 0 0,-5 0 0 15,-10 3 0-15,-8 5 0 16,-8 7 0-16,-7 18 0 15,-10-7 0-15,-7 20 0 16,0 14 0-16,-3 3 0 16,5 10-3-16,1 0-3 15,14 10-8-15,-5-19-7 16,30 11-13-16,-3-25-6 15,21-3-1-15,4-16 0 16</inkml:trace>
  <inkml:trace contextRef="#ctx0" brushRef="#br1" timeOffset="211186.0792">18565 7156 123 0,'-45'29'40'0,"-5"-5"0"16,20 9-3-16,6-10-34 15,16-1-1-15,19-5 0 16,18-5-2-16,11-6 0 16,7-3-1-16,3-2 0 15,-2 0 1-15,-8 0-1 16,-7 4 1-16,-18 2 0 15,-11 5 0-15,-15 5 1 16,-14 2-1-16,-2 3 0 16,-5-1-2-16,5 3 0 15,0-8-4-15,18 5-10 16,-3-20-14-16,25 3-9 0,4-16 0 15,20-2-2-15,1-11 0 16</inkml:trace>
  <inkml:trace contextRef="#ctx0" brushRef="#br1" timeOffset="211653.1059">19089 7086 95 0,'6'-16'38'0,"-6"16"2"16,0 0-1-16,16 9-19 16,-19 6-16-16,-3 12 0 0,-7 4 0 15,-3 9-1-15,-8 5 1 16,1 1-2-16,-2-1 0 15,8 1-2-15,0-8 0 16,10-5 0-16,9-11 0 16,12-7 0-16,10-12 0 15,13-8 0-15,9-7 0 16,3-10 0-16,4-9 0 15,0-4 0-15,-2-5 0 16,-4-2 0-16,-10 2 0 16,-7 4 0-16,-10 6 0 15,-9 11 0-15,-11 19 0 16,0 0 0-16,-17 9 0 15,-3 17 0-15,-2 9 0 16,-2 3 0-16,4 6 0 0,0-3 0 16,12 2-3-16,7-14-6 15,16 4-5-15,-1-19-7 16,28 6-9-16,-5-20-10 15,22 0 1-15,-3-15-1 16,7-3 2-16</inkml:trace>
  <inkml:trace contextRef="#ctx0" brushRef="#br1" timeOffset="211987.125">19869 7206 114 0,'-15'-10'38'0,"5"18"4"16,-16 1-6-16,0 15-32 15,-2 6 0-15,5 13 0 0,-6 1 0 16,6 5-2-16,2 1 0 15,6-5 0-15,5-5-1 16,5-6 1-16,5-10-2 16,5-9 0-16,5-14 0 15,4-10 0-15,6-12 0 16,2-9 0-16,1-7 0 15,0-7 0-15,0-5 0 16,2-2 0-16,-2-1 0 16,-2 2 0-16,-3 7 0 15,0 5 0-15,-3 8 0 16,-3 5 0-16,8 15-5 15,-6-2-7-15,14 22-7 16,-13-16-8-16,18 15-13 0,-2-9-1 16,14 6 0-16,-2-8 2 15</inkml:trace>
  <inkml:trace contextRef="#ctx0" brushRef="#br1" timeOffset="212342.1453">20253 7191 89 0,'-26'23'39'16,"-3"-6"0"-16,18 5 0 15,11-22-12-15,8 23-24 16,24-13 0-16,10-5-2 16,12-6 1-16,6-7 0 15,1-6-1-15,0-2 2 16,-13-5-2-16,-7-2 1 0,-16-2-1 15,-15 0 0-15,-20 3-1 16,-14 4 0-16,-15 8 0 16,-14 5 0-16,-7 11 0 15,-1 13 0-15,-1 8 2 16,7 9-2-16,10 8 0 15,12 1 0-15,23 2 0 16,19-1-2-16,22-4 0 16,15-11-3-16,22 0-6 15,-7-21-7-15,25 10-9 16,-20-23-14-16,4 0 1 15,-22-13-2-15,-14 0 1 16</inkml:trace>
  <inkml:trace contextRef="#ctx0" brushRef="#br1" timeOffset="212791.171">16890 7974 112 0,'0'0'41'0,"0"0"-1"16,27-6 0-16,27-6-36 15,33-2 0-15,37-5-1 16,35 0 0-16,37-3-1 15,37 3 0-15,30 3-1 16,24 6 0-16,7 2 1 16,0 4-2-16,-11 1 0 15,-18 2 0-15,-32-2-2 16,-36 0 1-16,-45-4-1 15,-41-6 0-15,-38-1 0 16,-36-1-2-16,-31 3-1 16,-29-6-3-16,-9 16-10 15,-24-11-16-15,15 12-7 0,-9-3 2 16,16 7-2-16</inkml:trace>
  <inkml:trace contextRef="#ctx0" brushRef="#br1" timeOffset="213340.2024">21178 7620 122 0,'-24'-10'43'0,"11"6"0"16,-5-9-3-16,18 13-44 16,0 0-20-16,11-16-16 15,12 12-3-15,-3-8 0 16,7 6-1-16</inkml:trace>
  <inkml:trace contextRef="#ctx0" brushRef="#br2" timeOffset="218152.4777">21961 6929 66 0,'4'-23'34'0,"-2"1"0"16,2 6 2-16,-10-5-24 15,6 21-1-15,5-17-1 16,-5 17-2-16,0 0-2 15,0 0-2-15,0 0-1 16,0 28 0-16,-6 4-1 16,-2 13-1-16,-5 14 0 15,-3 11-1-15,-7 10-1 16,0 9 1-16,-2-2-1 15,0-5-2-15,10-6-2 16,3-22-9-16,23-5-23 16,5-26-1-16,19-14 0 15,5-24-1-15</inkml:trace>
  <inkml:trace contextRef="#ctx0" brushRef="#br2" timeOffset="218385.491">22508 6789 100 0,'0'0'35'16,"-28"18"3"-16,11 20-3 16,-15 8-29-16,11 14-1 15,-5 8-1-15,2 8-3 16,0 3 0-16,3-2-2 15,6 1-2-15,1-12-5 16,10 6-14-16,-6-24-16 16,13-10 1-16,-7-19-1 15,9-7 1-15</inkml:trace>
  <inkml:trace contextRef="#ctx0" brushRef="#br2" timeOffset="218536.4996">22181 7335 101 0,'-26'-28'39'15,"10"16"0"-15,-1-7 0 16,17 19-30-16,11-11-4 15,18 4-3-15,23 13-12 16,12-16-28-16,24 9 0 16,5-9-1-16,12 6-1 15</inkml:trace>
  <inkml:trace contextRef="#ctx0" brushRef="#br2" timeOffset="219167.5357">23598 7347 105 0,'-26'-11'37'0,"-13"-5"3"16,3 12-2-16,-8-1-34 16,3 11 0-16,-2 6-1 15,5 10 1-15,0 4-1 16,9 8-1-16,9 1 0 15,10-1 0-15,11-1-2 16,13-9 1-16,14-9-1 16,5-9 1-16,9-12-1 15,2-8 0-15,2-7 0 16,-3-7 0-16,-6-2 0 15,-7-3 0-15,-6 6 0 16,-8 1-1-16,-5 9 0 0,-11 17 0 16,0 0 0-16,7 13 0 15,-12 19 0-15,-5 14 1 16,-5 14-1-16,-4 10 1 15,-2 8 0-15,-6 7 0 16,-2 1 0-16,-3-5-1 16,-2-8 1-16,4-10 0 15,-1-14 0-15,4-9-1 16,-2-13 1-16,5-17-1 15,4-12 0-15,4-17-3 16,12-5-7-16,-6-22-25 16,20-5-3-16,1-17 0 15,18-5-2-15</inkml:trace>
  <inkml:trace contextRef="#ctx0" brushRef="#br2" timeOffset="219535.5568">23777 7427 111 0,'13'14'39'0,"-13"-14"1"16,22 3-2-16,-7-7-34 15,12-2-1-15,3-4-1 16,4 0-1-16,1-7 0 15,2 1 0-15,-3-6-1 16,-2 3 2-16,-11-4-2 16,-8 1 1-16,-11 1 0 15,-10 4 0-15,-8 4 0 0,-10 10 0 16,-7 8 0-16,-9 7 0 15,2 10 0-15,-1 8-1 16,6 4 1-16,6 6-1 16,8-2 1-16,12-5-2 15,17-6 1-15,15-11-2 16,23-9-3-16,9-18-5 15,31 3-22-15,-7-25-8 16,16-2 1-16,-6-14-2 16</inkml:trace>
  <inkml:trace contextRef="#ctx0" brushRef="#br2" timeOffset="219737.5683">24649 6791 117 0,'-27'36'40'0,"-13"10"1"16,8 18-2-16,-12 8-34 15,9 5-3-15,4 4-1 16,2 2-1-16,9-2-1 16,2-6-1-16,12-1-7 15,-7-20-27-15,22-6-4 16,-3-22 1-16,13-7-2 15</inkml:trace>
  <inkml:trace contextRef="#ctx0" brushRef="#br2" timeOffset="220193.5944">24342 7218 118 0,'17'2'38'0,"14"6"2"15,8-9-3-15,13 3-36 16,13-2 0-16,8-1 0 15,-2-3 0-15,-5 1 0 16,-8-4 0-16,-9 2 1 16,-16 0-1-16,-11 0 1 15,-22 5 0-15,0 0-1 16,-16-13 1-16,-8 15 0 15,-9 0-1-15,1 5 0 16,-4 5 1-16,2 6-2 16,4 5 0-16,8 0 0 0,12 3 0 15,10-1 0-15,14-2 0 16,10-3-2-16,13 0 2 15,1-7 0-15,6-1 0 16,-2 0 0-16,-7 1 2 16,-6 2-2-16,-13 1 0 15,-12 5 0-15,-15 3 0 16,-11 1 0-16,-9 4 0 15,-9-1 0-15,-3 0-2 16,-3-6-3-16,9 8-9 16,-12-24-14-16,20 10-13 15,-3-16-1-15,17-1-1 16,-1-14 2-16</inkml:trace>
  <inkml:trace contextRef="#ctx0" brushRef="#br2" timeOffset="221429.6651">998 8963 92 0,'-8'-24'36'0,"2"14"0"15,-13-6 0-15,-3 8-31 16,-3-2-2-16,4 13 2 15,-10 4-1-15,-1 9 0 16,-8 8 1-16,0 14-1 16,-3 4-1-16,5 11-1 15,1 1 1-15,8 0-1 16,8-6 0-16,14-3 0 15,16-15-2-15,17-15 0 16,13-16-1-16,15-18 1 16,14-15 0-16,5-12 0 15,2-6 0-15,-6-3 0 16,-9-2 0-16,-14 7 1 15,-11 6-1-15,-17 11 0 0,-14 10 0 16,-16 16 1-16,-10 13-2 16,-2 12 1-16,-6 14 0 15,-1 9-2-15,6 10 3 16,3 10-2-16,9 4-1 15,11-4-2-15,17 0-3 16,5-18-19-16,27 3-12 16,3-19-1-16,19-6 0 15,3-21-2-15</inkml:trace>
  <inkml:trace contextRef="#ctx0" brushRef="#br2" timeOffset="221752.6836">2040 8540 104 0,'-19'-49'38'16,"-11"-7"0"-16,3 12-1 15,-10 5-33-15,-4 15 0 16,-6 15-2-16,2 23 1 16,-4 21-1-16,1 23 0 15,1 15-1-15,8 13 1 16,4 10-1-16,14 8-1 15,6-4 1-15,12-2-2 0,11-10 0 16,8-12-5-16,17 1-14 16,-6-29-18-16,15-3-1 15,-12-25 0-15,5-5-1 16</inkml:trace>
  <inkml:trace contextRef="#ctx0" brushRef="#br2" timeOffset="221941.6944">1518 9026 107 0,'-32'-22'39'15,"12"11"0"-15,2-2-1 16,25 2-34-16,4 4-1 16,19 4-2-16,18-1-2 15,12-1-1-15,19 2-2 0,5-12-12 16,16 14-21-16,0-9-1 15,7 7 0-15,-7-8 0 16</inkml:trace>
  <inkml:trace contextRef="#ctx0" brushRef="#br2" timeOffset="222218.7102">2841 8521 90 0,'-6'-43'36'15,"-17"-2"1"-15,2 13 1 16,-19-3-27-16,5 21-4 15,-14 10-1-15,2 17-1 16,-6 15-1-16,-1 19-1 16,2 12-1-16,5 13 1 0,5 8-1 15,5 7-1-15,12 3 0 16,6 1 0-16,11-3-1 15,7-4-1-15,7-3-3 16,4-13-4-16,17 0-19 16,-12-23-13-16,8-5 1 15,-13-23-1-15,8-6 0 16</inkml:trace>
  <inkml:trace contextRef="#ctx0" brushRef="#br2" timeOffset="222406.721">2146 9109 121 0,'-28'-19'41'0,"13"16"0"15,0-8-2-15,15 11-35 16,21-6-2-16,9 0-1 16,15 0-2-16,15-3-2 15,10 2-1-15,8-6-5 16,12 12-26-16,-13-11-5 15,7 10 0-15,-16-9 0 16</inkml:trace>
  <inkml:trace contextRef="#ctx0" brushRef="#br2" timeOffset="222774.742">2809 9034 104 0,'-26'19'39'0,"11"8"0"0,-1-10-1 15,15 3-29-15,6-4-6 16,13-3-1-16,8-6 0 15,9-5-1-15,5-6 1 16,6-6-1-16,2-6 0 16,-3-7-1-16,-7-1 1 15,-7-5-1-15,-9-2 1 16,-12 4 0-16,-10 2-1 15,-15 4 0-15,-9 9 0 16,-9 8 1-16,-10 10-1 16,-7 7 1-16,-1 13-1 15,3 3 0-15,2 5 0 16,14 1 1-16,10 3-1 15,13-6-1-15,21-5-1 0,14-10-2 16,21 1-6-16,9-20-19 16,24 8-11-16,1-18 0 15,17 2 0-15,-8-13 0 16</inkml:trace>
  <inkml:trace contextRef="#ctx0" brushRef="#br2" timeOffset="222999.7549">3642 8953 97 0,'-33'-7'41'0,"1"13"-1"15,-15-3 0-15,5 13-23 16,-10 2-11-16,4 9-2 16,1 6-1-16,9 4-1 15,9 1 0-15,11 1-1 0,16-2-1 16,14-7 0-16,18-11-2 15,11-15 0-15,24-11-3 16,1-23-7-16,27 1-17 16,-11-30-12-16,11-2 1 15,-7-18-2-15,4 0 1 16</inkml:trace>
  <inkml:trace contextRef="#ctx0" brushRef="#br2" timeOffset="223187.7657">4220 8314 106 0,'-29'50'40'0,"-19"12"1"15,4 21 0-15,-7 7-35 16,8 11-1-16,5-2-1 16,12 2-2-16,7-11-2 0,12-14-2 15,15-7-4-15,0-27-15 16,15-5-18-16,-7-25-2 15,2-8 0-15,-9-23 0 16</inkml:trace>
  <inkml:trace contextRef="#ctx0" brushRef="#br2" timeOffset="223360.7756">3749 8888 121 0,'-30'-10'41'0,"30"10"1"16,-16 4-1-16,32 0-36 15,12-5-3-15,18-2-2 16,12-3-5-16,8-8-2 15,19 10-11-15,-6-19-20 0,19 11-5 16,-6-10 0-16,12 11 0 16</inkml:trace>
  <inkml:trace contextRef="#ctx0" brushRef="#br2" timeOffset="223877.8051">4309 9006 108 0,'-9'17'37'15,"9"-17"2"-15,5 15-8 16,8-16-27-16,7-3 0 16,8-8-1-16,5-2 1 15,3-7-2-15,6-2 1 16,-5-2-3-16,-2 0 2 15,-11-1-3-15,-4 3 2 0,-11 1-2 16,-14 5 1-16,-6 6-1 16,-14 5 1-16,-6 8 2 15,-6 11-2-15,-6 10 2 16,2 7-2-16,2 8 2 15,7 6-1-15,10 3 0 16,14-1-1-16,11-2-1 16,15-11-2-16,26-5-2 15,10-21-7-15,33 3-24 16,0-21-4-16,12-3 0 15,-2-16-1-15</inkml:trace>
  <inkml:trace contextRef="#ctx0" brushRef="#br2" timeOffset="224231.8254">5166 8824 107 0,'-32'1'40'15,"-18"0"1"-15,4 22-2 16,-17 3-33-16,11 8-2 16,0 3 0-16,15 6-2 15,8-3 1-15,14 2-1 16,16-12-1-16,15-11 0 15,20-15-1-15,14-18 1 16,7-15-1-16,5-11 1 16,2-15-1-16,-3-8 0 15,-6-7-1-15,-8-4 0 16,-9-3 1-16,-8 4-1 15,-9 8 1-15,-9 9-1 16,-7 12 1-16,-8 14 0 16,3 30 0-16,-25 8 0 0,4 34 0 15,-2 14 0-15,0 18 0 16,1 9-2-16,9 8-5 15,0-6-4-15,23 3-9 16,-6-29-13-16,24-5-9 16,1-20-1-16,14-14 0 15</inkml:trace>
  <inkml:trace contextRef="#ctx0" brushRef="#br2" timeOffset="224953.8667">6205 8341 73 0,'-8'-26'37'0,"5"16"0"0,-8 2 1 15,10 24-21-15,-8 1-11 16,4 14-2-16,-1 11-1 16,3 10 0-16,-1 9 0 15,1 9-1-15,-3 5 2 16,5 4-2-16,0-4 1 15,1-5-2-15,2-9 1 16,3-8-1-16,4-11 0 16,2-13-1-16,4-16 0 15,1-12 0-15,-1-13 0 16,-1-10 0-16,0-9 0 15,-3-7 1-15,-3-7-2 0,2-1 1 16,-3-1-1-16,1 6 0 16,2 8 0-16,-2 5 1 15,6 13-1-15,1 8 0 16,4 13 3-16,0 9-2 15,2 10 1-15,-3 10 0 16,-2 4 0-16,-1 4-1 16,-8-1 2-16,-7 3-3 15,-12-3 1-15,-10-1 0 16,-8-7 0-16,-10-7 0 15,-6-7 0-15,-2-9-1 16,3-6-3-16,1-14-2 16,17 3-12-16,1-23-17 15,28 6-5-15,3-11 0 16,27 4-1-16</inkml:trace>
  <inkml:trace contextRef="#ctx0" brushRef="#br2" timeOffset="225500.898">6686 8827 104 0,'14'1'38'0,"-14"-1"3"16,0 0-3-16,0 0-33 16,-14 5 0-16,2 5-2 15,2 11-1-15,-6 3 1 16,5 10-1-16,1-1-1 15,3 7 0-15,5-2 0 16,4-5 0-16,7-6-1 16,9-9 1-16,6-11 0 0,8-13-1 15,5-10 0-15,7-9 0 16,3-10 0-16,0-4 0 15,0-5-1-15,-5 3 1 16,-4 2-2-16,-8 8 1 16,-9 6-1-16,-10 10 2 15,-11 15-1-15,1 15 0 16,-12 18 2-16,-7 18-2 15,-6 16 2-15,-2 17-1 16,-2 15 2-16,0 12-2 16,0 1 0-16,5-3 1 15,2-5 0-15,4-10 0 16,4-16-1-16,1-17 1 15,3-20-1-15,0-20 1 0,-4-17-2 16,4-17 1-16,-2-14 0 16,-2-13 0-16,3-12 0 15,1-9-1-15,4-9 1 16,5-10-1-16,8-1 1 15,8-2-1-15,8 2-1 16,7 0-5-16,15 13-3 16,-5-9-11-16,20 26-14 15,-7-2-6-15,6 13-1 16,-2 0-1-16</inkml:trace>
  <inkml:trace contextRef="#ctx0" brushRef="#br2" timeOffset="225913.9216">8078 8352 74 0,'13'-19'39'0,"0"15"-2"0,-13 4 1 15,0 37-22-15,-12 2-12 16,0 18-1-16,-7 10 1 15,2 16-2-15,-2 5 0 16,1 5 0-16,0-1-1 16,8-8 0-16,6-10-2 15,3-16-3-15,13-3-9 16,-10-28-25-16,19-10 0 15,-6-21 1-15,5-5-2 16</inkml:trace>
  <inkml:trace contextRef="#ctx0" brushRef="#br2" timeOffset="226097.9321">7875 8917 111 0,'-24'-3'39'16,"5"-9"1"-16,19 12-1 16,9-15-37-16,16-1 1 15,21-3-4-15,10-7 0 16,13-3-3-16,8-5-2 15,18 11-21-15,-10-17-12 16,3 11 0-16,-10-10-1 16,-6 5 1-16</inkml:trace>
  <inkml:trace contextRef="#ctx0" brushRef="#br2" timeOffset="226481.9541">8691 8209 90 0,'-13'0'39'0,"-12"8"0"15,4 22 1-15,-12 14-28 16,4 15-8-16,-3 6-1 15,0 12 1-15,-1 3-1 16,3 9 0-16,4-6 0 16,6-3-1-16,5-11 0 15,6-8 0-15,7-14 0 16,9-11-1-16,6-13-1 15,9-17 0-15,8-14 1 16,4-10-1-16,5-14-1 16,0-5 1-16,-2-2-1 15,-4 0 1-15,-4 6-1 16,-6 6 1-16,-9 10-1 15,-14 17 1-15,0 0 1 0,6 30-2 16,-9 1 1-16,-2 4-2 16,4 7 0-16,3-1-3 15,8 4-3-15,0-22-10 16,21 11-14-16,-8-22-8 15,12-4-1-15,-6-20 1 16,8 1 1-16</inkml:trace>
  <inkml:trace contextRef="#ctx0" brushRef="#br2" timeOffset="226801.9724">8926 8886 111 0,'4'20'39'15,"-4"-9"2"-15,15 10-4 16,3-13-33-16,10 0 0 0,7-6-2 15,7-4 0-15,3-9-1 16,-1-1 0-16,-4-6-2 16,-5-3 1-16,-14-1-2 15,-8 0 2-15,-18 1-2 16,-13 4 2-16,-15 9-1 15,-6 3 1-15,-8 10 2 16,0 10-1-16,1 8 1 16,6 9 0-16,11 3 0 15,11 4-1-15,13-3 0 16,18-5-3-16,19-2-5 15,8-23-8-15,29 5-14 0,-4-24-13 16,25 0 0 0,7-20 0-16,23 1 0 0</inkml:trace>
  <inkml:trace contextRef="#ctx0" brushRef="#br2" timeOffset="227182.9942">10082 8748 107 0,'2'19'39'0,"-13"-1"1"16,8 17-9-16,-10 0-27 16,1 7-2-16,1 6 0 15,-1 0-2-15,5 3 0 16,3-13-5-16,15 8-21 15,-5-24-12-15,14-8 0 16,-5-21-2-16,13-10 0 16</inkml:trace>
  <inkml:trace contextRef="#ctx0" brushRef="#br2" timeOffset="227605.0183">10254 8513 108 0,'-5'11'41'0,"10"14"0"15,-6-4-1-15,4 7-37 16,6 2-1-16,9 6 0 16,-2 2-1-16,1 4 0 15,-3 0 2-15,0 2-3 16,-6-2 2-16,-6 1-2 15,1-3 2-15,-6-4-2 0,0-5 2 16,-1-9-2-16,1-8 0 16,3-14 0-16,11-5 0 15,1-13 0-15,7-11-1 16,5-4 0-16,8-7 0 15,0-1 0-15,3-1 0 16,-3 7 1-16,-4 4-2 16,-3 10 2-16,-6 10 0 15,-7 11 0-15,-12 0 1 16,7 32-1-16,-9-2 0 15,0 4-2-15,4 8-1 16,2-2-3-16,13 6-3 16,-2-16-13-16,21 13-12 0,-2-24-6 15,13 1 1 1,-4-15-1-16</inkml:trace>
  <inkml:trace contextRef="#ctx0" brushRef="#br2" timeOffset="227995.0406">11074 8814 96 0,'-20'-13'38'15,"-13"-1"1"-15,5 21 0 16,-10 0-31-16,5 12-2 16,0 3 0-16,10 6-3 15,4 2 0-15,12-2-1 16,13-6 1-16,12-9-2 15,11-8 0-15,13-10-1 0,7-13-1 16,6-13 1 0,6-10-1-16,-1-9 1 0,-2-9-2 15,-4-5 2-15,-5-4-1 16,-6 0 1-16,-6 5 0 15,-9 8 0-15,-10 9 0 16,-8 13-1-16,-13 22 1 16,-10 21 0-16,-11 22 0 15,-7 20 0-15,-6 16 1 16,-4 12 0-16,5 6-1 15,6 1-1-15,11-4-1 16,13-13-4-16,21-5-4 16,-2-28-15-16,30 2-10 15,-6-28-6-15,14-5-1 16,-7-20 2-16</inkml:trace>
  <inkml:trace contextRef="#ctx0" brushRef="#br2" timeOffset="228355.0612">11515 8815 79 0,'-10'27'39'16,"1"-6"1"-16,13 8 0 16,6-14-21-16,14 3-14 15,6-11-2-15,13-3 0 16,4-9-2-16,3-8 1 15,-5-5-4-15,-4-6 3 16,-10-3-3-16,-9 0 2 16,-15-1-2-16,-11 3 2 0,-12 3-2 15,-9 7 3-15,-10 9-1 16,-5 9 1-16,-9 9 2 15,-1 13-1-15,-2 6 1 16,9 9-1-16,4 2 1 16,15 4-2-16,11-3 1 15,16-4-3-15,22-6-1 16,10-17-4-16,23 1-7 15,-2-26-13-15,20 2-15 16,-7-19 1-16,8 2-2 16,-12-16 2-16</inkml:trace>
  <inkml:trace contextRef="#ctx0" brushRef="#br2" timeOffset="228890.0918">12124 8793 68 0,'-18'22'39'16,"-8"0"1"-16,4 16 1 15,-6-13-12-15,7 18-24 16,1-2 1-16,7 0-2 15,3-2-2-15,5-4 0 16,4-6-1-16,5-8 0 16,0-8-1-16,-4-13 0 15,19-6 0-15,-8-9-1 16,2-10 1-16,0-8-1 15,-3-5 1-15,1-4 0 16,0-6-2-16,0-4 1 16,3 2 0-16,1 2 0 15,1 3 0-15,6 7 1 16,5 6-1-16,3 8 1 0,4 11 0 15,2 9 1-15,0 5-1 16,-1 7 1-16,0 6-1 16,-3 0 0-16,-4 3 0 15,-5-1-1-15,-5 0 1 16,-8 0 0-16,-8 0 1 15,-10 3-1-15,-7-1 2 16,-9 3-3-16,-11 3 3 16,-10 4-2-16,-6 4 2 15,-5 9-1-15,-2 5-1 16,2 2 1-16,1 4 0 15,5 7 0-15,10 1-1 16,5 1 1-16,8-3-1 16,8-3 0-16,5-1-1 0,2-7-1 15,3 5-5-15,-14-11-6 16,14 19-13-16,-27-13-11 15,6 14-2-15,-16-4-1 16,4 1 0-16</inkml:trace>
  <inkml:trace contextRef="#ctx0" brushRef="#br2" timeOffset="229654.1355">12634 8918 80 0,'0'0'39'0,"0"0"-1"15,0 0 1-15,12 5-25 16,0-12-10-16,8 4-1 15,5-8 0-15,8 2-1 16,0-6-3-16,4-1 3 0,-1-3-4 16,-3 1 2-16,-5 1-1 15,-8-4 1-15,-9 4-2 16,-13-3 2-16,-7 4 0 15,-11 3 0-15,-8 4 0 16,-9 6 1-16,-3 7 0 16,-3 13 0-16,-3 8 2 15,4 10-1-15,2 7 1 16,10 5-1-16,7 2 1 15,14-2-2-15,14-4 1 16,14-13-2-16,21-8-2 16,9-16-2-16,26-4-4 15,-7-25-16-15,23 3-15 16,-13-12 0-16,5-4-2 0,-12-6 1 15</inkml:trace>
  <inkml:trace contextRef="#ctx0" brushRef="#br2" timeOffset="230008.1558">13273 8755 81 0,'-18'12'40'15,"-7"-4"0"-15,10 13 1 16,-8 1-26-16,8 0-12 16,1 2 2-16,3 3-3 15,0 3 1-15,3 0-2 16,-1 0 0-16,5-6 0 15,3-4 0-15,4-7 0 16,-3-13 0-16,22 5 0 0,-1-18 0 16,6-5-1-16,2-11 1 15,3-3-1-15,2-6-1 16,-2 2 1-16,-3 0-2 15,-1 6 1-15,-9 6 0 16,-3 8 0-16,-4 10-1 16,-12 6 2-16,14 24 2 15,-14 2-2-15,5 8 0 16,-3 4-2-16,9 5 0 15,4-5-2-15,12 2-2 16,2-22-15-16,26 7-13 16,-4-20-4-16,14-3-1 15,-6-16 1-15</inkml:trace>
  <inkml:trace contextRef="#ctx0" brushRef="#br2" timeOffset="230389.1776">13942 8805 94 0,'-28'-10'38'15,"-11"-4"0"-15,3 22 0 16,-9 2-31-16,3 9 0 15,-1 4-1-15,9 9-2 16,5 0 1-16,11 1-4 16,13-5 2-16,15-10-2 15,18-9 0-15,13-10-1 16,12-14 1-16,7-12-1 15,2-10-1-15,2-9 1 16,-3-9-2-16,-7-5 2 16,-9-5-1-16,-7 1 0 0,-5 3 0 15,-10 3 0-15,-7 10 1 16,-6 10 0-16,-6 14 0 15,-4 24 0-15,-14 9 0 16,-5 26 0-16,-5 18 0 16,-1 15 0-16,-1 9 0 15,2 4-2-15,10 4-1 16,5-11-4-16,23 3-10 15,-5-30-11-15,27-1-10 16,0-21-2-16,15-10-2 16,-7-20 3-16</inkml:trace>
  <inkml:trace contextRef="#ctx0" brushRef="#br2" timeOffset="231090.2177">14344 8833 99 0,'-14'21'40'16,"2"-7"1"-16,21 5 0 15,2-14-31-15,18 0-7 16,12-7-1-16,5-2 0 16,4-9-1-16,0-3 0 15,-4-6-2-15,-8-1 2 16,-11 0-3-16,-13 0 2 15,-11 1-1-15,-11 1 0 16,-11 7 0-16,-9 5 0 16,-8 6 1-16,-3 5 0 15,-5 9 0-15,0 8 1 16,4 6 1-16,8 5-1 0,9 3 1 15,10 1-1-15,16-3 1 16,15-3-1-16,13-6 1 16,12-9-3-16,8-9 1 15,7-4 0-15,0-7 0 16,-2-5 0-16,-2-8 0 15,-9-3 0-15,-9 1-1 16,-7 0 1-16,-8 1-1 16,-9 4 1-16,-7 2-1 15,-5 15 2-15,0 0 0 16,-23 6-1-16,3 10 2 15,-2 8-2-15,-2 5 1 16,1 3 0-16,4 2 0 16,4-2-1-16,6-4 0 0,11-11 0 15,10-9 1-15,5-9-1 16,8-8 0-16,4-10 0 15,4-8 0-15,-2-6 0 16,-1-2-1-16,-5 2 2 16,-2 2-2-16,-5 6 1 15,-7 6-2-15,-2 8 3 16,-9 11-1-16,-1 11 0 15,-4 8 1-15,-4 6-1 16,3 7 2-16,-2 2-3 16,7 2 2-16,2-6-2 15,13-4-1-15,10-14-3 16,14-7-2-16,9-17-5 15,19 1-11-15,-9-30-5 16,24 3-8-16,-11-18-4 0,4-1 0 16,-9-16 4-16</inkml:trace>
  <inkml:trace contextRef="#ctx0" brushRef="#br2" timeOffset="231271.228">15723 8327 117 0,'-37'31'40'16,"8"20"1"-16,-16 5-5 15,0 22-31-15,4 2 0 16,4 6-4-16,5-2 1 15,7-5-3-15,11-6-2 16,4-20-6-16,14 2-10 16,-12-35-11-16,15-2-12 0,-7-18 1 15,12-15 0-15,-10-13 2 16</inkml:trace>
  <inkml:trace contextRef="#ctx0" brushRef="#br2" timeOffset="231414.2362">15375 8757 106 0,'-7'-21'41'15,"-5"-1"0"-15,12 22-1 16,2-15-25-16,9 19-15 15,16 5-3-15,3-8-7 16,19 13-17-16,-7-15-14 16,17 0 0-16,-4-11-2 15,11-1 1-15</inkml:trace>
  <inkml:trace contextRef="#ctx0" brushRef="#br2" timeOffset="232007.2701">16427 8704 103 0,'0'0'39'15,"0"0"-1"-15,10-1 1 16,-10 1-34-16,-8 22-2 16,6-5 1-16,1 10-2 15,-1 4 2-15,-1 8-2 16,1 2 2-16,4 7-3 15,2-1 2-15,4-6-2 16,6-4 0-16,5-8 0 16,7-13 1-16,4-11-2 15,6-13 1-15,1-14 1 0,1-9-2 16,0-12 0-16,-5-6 0 15,-1-3 0-15,-6-3-3 16,-6 4 1-16,-3 3-2 16,-7 8 1-16,3 11-2 15,-6 6-1-15,6 21-5 16,-13 2-11-16,23 7-14 15,-13 5-2-15,14 16 0 16,-1-7 0-16</inkml:trace>
  <inkml:trace contextRef="#ctx0" brushRef="#br2" timeOffset="232750.3126">17289 8764 92 0,'0'-12'37'16,"-20"-4"1"-16,-2 10 0 15,-16-6-18-15,1 13-15 16,-9 4 1-16,-1 13-2 15,-5 4 1-15,3 10-2 16,1 6 1-16,6 4-1 16,5 2-3-16,13-2 0 15,9 0 0-15,11-8 0 16,16-6 0-16,7-10 0 15,15-12 0-15,5-7 0 16,9-12 0-16,3-8 0 16,1-11 0-16,-3-3 0 15,-1-8 0-15,-5 0 0 0,-6 1-3 16,-8 4 3-16,-8 4 0 15,-7 9 0-15,-9 6-1 16,-5 19 1-16,0 0 1 16,-25 11-1-16,6 14 1 15,-1 5-1-15,0 7 2 16,3 1-2-16,8-1 0 15,9-4 0-15,12-7 0 16,15-10 0-16,13-13 0 16,13-6 0-16,5-9 0 15,4-7 0-15,2-3 0 16,-4-2 0-16,-7-3 0 15,-10 6 0-15,-13 3 0 16,-8 6 0-16,-22 12 0 0,0 0 0 16,3 13 0-16,-16 7 0 15,-5 8 0-15,0 4 0 16,3 3 0-16,-2-1 0 15,6-3 0-15,4-2 0 16,5-9 0-16,4-7 0 16,-2-13 0-16,19-3 0 15,-4-12 0-15,3-9 0 16,1-8 0-16,0-2 0 15,0-7 0-15,-3 2 0 16,0 2 0-16,-3 3 0 16,1 4 0-16,-7 8 0 15,1 7 0-15,1 4 0 16,1 11 0-16,0 2-2 0,8 9-4 15,-3-6-5-15,17 13-9 16,-11-18-6-16,24 14-6 16,-7-17-7-16,14 0-1 15,-3-6 1-15,4-2 4 16</inkml:trace>
  <inkml:trace contextRef="#ctx0" brushRef="#br2" timeOffset="232938.3234">18304 8727 132 0,'-24'5'42'15,"4"14"-1"-15,-13-3-6 16,4 10-32-16,1 5-1 15,6 6-2-15,0 2 0 16,9 0 0-16,7 0 0 16,7-7 0-16,10-5-4 15,2-15-7-15,20 4-12 0,-16-26-7 16,19-1-11-16,-9-15 1 15,7 0-1-15,-12-20 4 16</inkml:trace>
  <inkml:trace contextRef="#ctx0" brushRef="#br2" timeOffset="233066.3307">18337 8622 92 0,'-12'-55'36'0,"6"14"0"15,-6 6 1-15,12 20-21 16,0 15-16-16,13-10-4 16,15 32-17-16,-4-3-16 15,18 11 0-15,1-1-1 16,18 6 1-16</inkml:trace>
  <inkml:trace contextRef="#ctx0" brushRef="#br2" timeOffset="233472.3539">19025 8760 109 0,'0'0'37'16,"0"0"4"-16,-25-8-6 15,-6 12-27-15,-18-1-1 16,-2 12-2-16,-7 3 1 16,-3 5-2-16,-1 5-1 15,5 7-3-15,9 2 0 16,11 1 0-16,15-2 0 15,12-6 0-15,17-6 0 16,15-7 0-16,16-11 0 16,10-11 0-16,10-7 0 15,2-10 0-15,4-5 0 16,-4-7 0-16,-5-3 0 0,-8-1 0 15,-10 4 0-15,-10 3 0 16,-11 6 0-16,-10 9 0 16,-6 16 0-16,-15-5 0 15,-3 19 0-15,0 6 0 16,-1 7 0-16,6 3 0 15,8 2 0-15,5-2 0 16,13-3-3-16,7-14-7 16,23-1-6-16,-6-22-8 15,26 5-5-15,-13-25-6 16,19-1-6-16,-8-13 1 15,3-4 2-15</inkml:trace>
  <inkml:trace contextRef="#ctx0" brushRef="#br2" timeOffset="233938.3806">19658 8330 88 0,'-2'-26'40'0,"-19"9"0"15,3 26 1-15,-15 8-21 16,5 26-12-16,-6 6-2 16,3 12-1-16,-3 5-1 15,9 4-1-15,3 0-3 16,3-6 0-16,9-4 0 15,4-10 0-15,3-8 0 16,6-7 0-16,2-10 0 16,4-12 0-16,4-8 0 15,2-9 0-15,1-7 0 16,4-7 0-16,1-7 0 0,1-5 0 15,5-2 0-15,2 1 0 16,3 4 0-16,-3 4-2 16,-2 7 0-16,0 8 2 15,-4 11 1-15,-5 12 0 16,-7 10 1-16,-5 5-2 15,-8 5 0-15,-3 4 0 16,-4 2 0-16,-5-3 0 16,-3-2 0-16,-5-10 0 15,-3-5 0-15,-3-6 0 16,1-10 0-16,-6-8 0 15,4-5 0-15,0-9 0 16,11-3-9-16,0-12-2 16,23 5-8-16,-6-23-7 15,32 10-7-15,-5-18-4 0,26 5-6 16,1-10 3-16,14 2 3 15</inkml:trace>
  <inkml:trace contextRef="#ctx0" brushRef="#br2" timeOffset="234163.3934">20143 8290 109 0,'0'0'41'0,"-24"9"1"16,9 18-1-16,-21 6-33 16,8 12-5-16,-2 8-1 15,2 9 2-15,-4 4-1 16,3 5-1-16,6-2-2 15,4-6 0-15,6-5 0 16,6-12-5-16,12-2-4 0,-8-26-13 16,27 9-9-16,-10-28-10 15,17-4-1-15,-5-14 1 16,9 1 1-16</inkml:trace>
  <inkml:trace contextRef="#ctx0" brushRef="#br2" timeOffset="234508.4132">20156 8795 112 0,'0'0'40'16,"0"0"1"-16,0 16 0 15,0-16-35-15,1 17-4 16,14-11 1-16,8 1-2 16,3-5 1-16,7-4-1 15,4-4-3-15,1-5 2 0,0-3-1 16,-1-4 0-16,-1-5-1 15,-5-7 1-15,-5 2 0 16,-7-2 0-16,-10 5 1 16,-10 5 0-16,-17 7 2 15,-12 12-1-15,-14 11 1 16,-8 14 1-16,-4 12 1 15,0 7-1-15,6 6-3 16,13 1 0-16,15-2 0 16,18-6 0-16,17-7 0 15,17-13-4-15,18-5-8 16,-4-25-9-16,28 8-8 15,-14-25-7-15,17 2-7 16,-3-13-1-16,3-6 1 0</inkml:trace>
  <inkml:trace contextRef="#ctx0" brushRef="#br2" timeOffset="236042.5009">21522 8668 69 0,'-18'-3'35'0,"2"6"1"15,-12-6-14-15,4 18 9 16,-18-6-24-16,4 12-1 15,-8 3 0-15,2 7-2 0,2 0 2 16,6 4-3-16,6-3 2 16,13-1-2-16,13-4 0 15,15-5-2-15,14-12 0 16,13-8-1-16,16-10 1 15,3-6-1-15,5-11-2 16,-1-7 2-16,-7-3-2 16,-8-3 3-16,-8 0-3 15,-10 2 2-15,-14 5-2 16,-8 4 2-16,-10 8 0 15,-3 9 0-15,-6 7 0 16,-2 9 0-16,0 9 0 16,-1 11 2-16,2 6-1 0,3 2-1 15,6 7-1-15,5-6-3 16,10 8-4-16,-1-20-18 15,23 7-11-15,0-19-3 16,17 0 0-16,-5-12 2 16</inkml:trace>
  <inkml:trace contextRef="#ctx0" brushRef="#br2" timeOffset="236440.5237">22018 8710 82 0,'0'0'37'15,"-28"-19"-2"-15,14 22 3 16,-13 1-31-16,10 11 0 15,-6 0 1-15,5 11-2 0,-5 1 0 16,6 3-2-16,-2-1 1 16,6-1-2-16,4-5 1 15,6-2-3-15,4-9 0 16,-1-12-1-16,25 1 1 15,-4-11-1-15,8-10-1 16,2-3 2-16,4-4-3 16,-1-2 2-16,-3 1-2 15,-3 4 2-15,-6 3-2 16,-4 8 2-16,-7 10 0 15,-11 3 1-15,9 18 1 16,-10 3-2-16,-3 5 2 16,2 2-2-16,4 6 0 15,3-4-2-15,8 2 0 0,5-6-4 16,16-2-2-16,-5-15-12 15,27 8-11-15,-9-19-8 16,12 2 0-16,-4-14 1 16,6-1 1-16</inkml:trace>
  <inkml:trace contextRef="#ctx0" brushRef="#br2" timeOffset="236816.5452">22659 8760 97 0,'-17'-27'37'0,"0"9"1"16,-17 0-1-16,5 16-30 15,-10 4-1-15,3 16 0 16,-5 4 1-16,3 13-3 15,2 2 1-15,10 6-2 16,8-7 1-16,10-1-3 16,14-11 2-16,16-11-3 0,15-13 0 15,15-16 0-15,14-14 0 16,6-14 0-16,5-10-2 15,0-8 2-15,-2-11-1 16,-8-1 1-16,-11 0-1 16,-13 5 1-16,-14 9 0 15,-10 8 0-15,-11 14 0 16,-11 16 0-16,-9 23 0 15,-6 18 0-15,-9 20 0 16,-2 15 0-16,-3 11 0 16,2 6 0-16,4 7-3 15,7-9-5-15,17 5-4 16,-5-26-13-16,32 7-5 15,-7-25-10-15,19 0-1 0,3-19-2 16,10-5 2-16</inkml:trace>
  <inkml:trace contextRef="#ctx0" brushRef="#br2" timeOffset="237485.5834">23733 8320 89 0,'12'-17'38'15,"-12"6"-1"-15,0 11 2 16,-11 21-33-16,3 10-2 16,-6 8-1-16,3 12 1 15,-7 7-2-15,0 10 1 0,-4 0 0 16,4 0-2-16,3-5 1 15,1-3-3-15,6-7 1 16,0-11-5-16,11 0-8 16,-10-24-24-16,17-1-3 15,-10-17 2-15,19-6-2 16</inkml:trace>
  <inkml:trace contextRef="#ctx0" brushRef="#br2" timeOffset="237642.5924">23554 8773 102 0,'-21'-17'39'0,"-2"-2"0"16,7 12-1-16,3-3-33 15,13 10-1-15,15-11-1 16,15 4-2-16,11 0-2 16,8-7-5-16,21 10-15 0,-7-14-18 15,14 5 1-15,-8-10-2 16,7 4-1-16</inkml:trace>
  <inkml:trace contextRef="#ctx0" brushRef="#br2" timeOffset="238032.6147">24256 8225 82 0,'-19'-10'40'0,"3"15"-1"16,-13 3 2-16,7 21-22 16,-9 2-15-16,2 15 1 15,-5 5-1-15,0 7-1 16,1 5 0-16,2-1 0 15,5-2 0-15,5-4-1 0,5-6 0 16,10-11-1-16,5-9 1 16,10-10-2-16,8-13 2 15,11-9-2-15,5-8-2 16,7-9 1-16,1-5 0 15,1-3 1-15,-5-1-1 16,-4 3 1-16,-7 2-1 16,-8 5 1-16,-18 18 0 15,13-10 0-15,-13 10-1 16,-15 21 1-16,3 2 1 15,-3 6-2-15,5 3-1 16,-3 1-3-16,12 5-2 16,-5-13-11-16,26 8-9 0,-14-21-9 15,23 1-5-15,-3-16-1 16,13-2 2-16</inkml:trace>
  <inkml:trace contextRef="#ctx0" brushRef="#br2" timeOffset="238393.6354">24427 8661 98 0,'-7'15'39'16,"7"-15"0"-16,5 24 0 15,2-12-34-15,19-2-2 16,7-4 0-16,11-2 0 15,2-7-1-15,5-1-1 0,-6-9 0 16,-1 0 0-16,-9-4 0 16,-8-3-1-16,-12 0 1 15,-15 0-1-15,-11 5 0 16,-15 5 1-16,-13 5 1 15,-9 12-1-15,-9 7 1 16,-6 10 0-16,5 5 1 16,4 7-1-16,14-2 1 15,16 1-3-15,24-9 1 16,19-7-4-16,30-2-4 15,12-23-11-15,27 13-10 16,-12-26-9-16,17 4-7 16,-7-8 0-16,1 0 0 15</inkml:trace>
  <inkml:trace contextRef="#ctx0" brushRef="#br2" timeOffset="239655.7076">890 10216 72 0,'10'-12'36'0,"-7"-5"-1"15,-3 17 2-15,5-19-14 16,-5 19-20-16,0 0 1 15,-16 29-2-15,3-2 0 16,-1 10 0-16,-5 3-1 16,4 7 1-16,-4 2-1 0,4-1 2 15,0-7-2-15,6-9 0 16,4-6 1-16,2-12-1 15,3-14 0-15,0 0 0 16,17-12-1-16,-7-14 1 16,3-4 0-16,3-4-2 15,-1-7 2-15,-1 0-1 16,0-2 2-16,-3 5-2 15,0 6 1-15,-4 5 0 16,-1 8 0-16,-4 8 0 16,-2 11 0-16,0 0 0 15,7 21-1-15,-6 0 1 0,4 3 0 16,3-2 0-16,6 0 0 15,5-5-1-15,9-8 2 16,7-9-1-16,7-7 0 16,4-9 0-16,1-8 0 15,2 0 0-15,-6-5 0 16,-6 4 0-16,-9 4 1 15,-8 5-2-15,-8 8 0 16,-12 8 0-16,4 18 0 16,-10 4 0-16,-3 11-2 15,1 5 2-15,1 7-2 16,1 3 1-16,4-1-2 15,5-4-2-15,11-2-5 16,1-22-8-16,21 8-9 16,-11-21-11-16,15 0-2 0,-7-18-1 15,11 2 2-15</inkml:trace>
  <inkml:trace contextRef="#ctx0" brushRef="#br2" timeOffset="240009.7278">1537 10416 87 0,'-18'6'37'0,"18"10"-1"15,0-16 2-15,24 14-26 16,1-13-6-16,19-2-2 16,9-10 1-16,11-4-3 15,1-6 2-15,-1-3-2 16,-4-5 1-16,-8 1-2 15,-11-2 1-15,-15 0-1 0,-12 2 0 16,-15 4 0-16,-14 8-1 16,-9 5 0-16,-11 9 1 15,-7 9-1-15,-9 12 1 16,1 11-1-16,-1 8-1 15,6 8 2-15,7 5-1 16,13-2 1-16,13 1-2 16,20-10 0-16,19-6-3 15,16-17-1-15,23 0-10 16,1-27-10-16,22 4-14 15,-8-17 0-15,13 3-2 16,-14-12 2-16</inkml:trace>
  <inkml:trace contextRef="#ctx0" brushRef="#br2" timeOffset="240384.7493">2508 10308 108 0,'-26'-14'40'0,"5"5"1"16,-10-4-4-16,2 7-32 15,-2 6-1-15,1 6-2 16,-5 13 0-16,2 7 0 15,1 8 0-15,4 7 0 16,0 4-1-16,13-1 1 16,6-3-2-16,14-8 2 15,9-8-1-15,13-12-1 16,12-13 0-16,7-11 1 15,6-9-1-15,0-8 0 16,-3-4 1-16,-2-5-1 0,-8 0 2 16,-9 2-2-16,-9 4 0 15,-10 1 0-15,-5 7 0 16,-6 7 0-16,-4 4 0 15,4 12 0-15,-13 15-5 16,2 4 1-16,3 12-3 16,-2 2-2-16,13 14-8 15,-9-15-4-15,24 11-14 16,-8-23-2-16,18 1-2 15,4-21 2-15</inkml:trace>
  <inkml:trace contextRef="#ctx0" brushRef="#br2" timeOffset="240729.769">3012 10209 74 0,'-18'-11'37'0,"1"16"1"16,-13-1 0-16,4 20-17 15,-13-6-6-15,9 9-9 16,0-2-2-16,9 3 0 15,3-5-3-15,14-2 1 16,13-6-3-16,9-7 1 16,11-5 0-16,10-1 0 15,-1-2 0-15,4 4 0 16,0 0-1-16,-6 5 2 15,-9 7-1-15,-6 4 0 16,-13 5 0-16,-7 5 1 16,-9 0-1-16,-6 0 0 0,-2-2 0 15,-4-6-2-15,5 0-2 16,-1-11-3-16,17 1-10 15,-6-26-9-15,21 3-13 16,-1-17 0-16,19 1-1 16,0-16 1-16</inkml:trace>
  <inkml:trace contextRef="#ctx0" brushRef="#br2" timeOffset="241112.7909">3451 10193 113 0,'0'0'38'15,"0"0"2"-15,-26 4-4 16,18 15-31-16,-12 7-2 15,2 9 1-15,-3 6-2 0,4 5 0 16,1 1-1-16,10-1 1 16,4-8-2-16,12-5 1 15,7-11 0-15,8-10 0 16,9-11 0-16,8-10-1 15,2-10 1-15,1-9-1 16,-2-7 1-16,-1-3-1 16,-5-4 1-16,-7 3-2 15,-6 3 2-15,-5 5-1 16,-7 7 0-16,-6 8-1 15,-6 16 1-15,0 0-1 16,-7 18-1-16,-3 5 1 16,-1 11-2-16,1 1 1 15,4 7-2-15,0-3-1 16,10 0-4-16,0-14-5 0,25 3-8 15,-4-22-15-15,20 0-1 16,1-20 0-16,12-4 0 16</inkml:trace>
  <inkml:trace contextRef="#ctx0" brushRef="#br2" timeOffset="241435.8094">4230 10211 87 0,'-9'-16'37'16,"-3"28"1"-16,-15 4 1 15,5 19-20-15,-13 2-13 16,12 11-1-16,-2 2-3 15,9 5 1-15,6-5-2 16,8-1 0-16,6-10-1 16,4-9 2-16,4-14-1 0,4-14 0 15,-1-14 0-15,2-13 0 16,-1-9 0-16,0-8-2 15,-5-7 3-15,3-3-1 16,0 1 1-16,-1 5-1 16,3 1 1-16,1 8-1 15,2 4 1-15,5 5-2 16,2 10-2-16,0-7-7 15,12 21-9-15,-12-18-9 16,17 17-14-16,-8-7-1 16,17 6-1-16,1-9 1 15</inkml:trace>
  <inkml:trace contextRef="#ctx0" brushRef="#br2" timeOffset="242027.8432">4607 10376 69 0,'-4'14'36'0,"15"1"3"15,-11-15 1-15,36 10-13 16,-13-18-21-16,15 0-3 15,1-9 1-15,9-3-1 16,-4-6 0-16,-1 1-1 16,-9-1 0-16,-7 1-1 15,-11 3 0-15,-11 2 1 16,-12 7-2-16,-13 5 0 15,-11 6 1-15,-7 7-1 0,-10 4 1 16,-2 12 0-16,-2 5 0 16,0 5 1-16,5 8-2 15,7 3 2-15,13 3-2 16,14 1 2-16,15-2-3 15,17-8 1-15,20-8-1 16,18-9-2-16,16-9-1 16,8-14-4-16,18-1-9 15,-12-26-10-15,19 7-12 16,-19-18-3-16,1 8 4 15,-21-13-2-15</inkml:trace>
  <inkml:trace contextRef="#ctx0" brushRef="#br2" timeOffset="242547.873">5412 10207 111 0,'-25'18'39'15,"-8"-3"0"-15,8 16-1 16,-1-3-33-16,5 8 0 16,-2-1-3-16,5 3 1 15,6-2-2-15,1-5 1 16,8-5-1-16,4-8 0 15,-1-18-1-15,19 6 1 16,-3-18-1-16,7-11 0 16,1-7 1-16,2-6-1 15,-2-4 1-15,3-4-1 16,-6 4 0-16,-1 2 0 15,-5 7 1-15,-3 7-1 16,-3 7-1-16,-9 17 1 16,14-8 0-16,-14 8 0 0,14 19 0 15,-7 2 0-15,3-1 0 16,3 2-1-16,2-1 1 15,4-3-1-15,4-7 2 16,1-4-1-16,6-11 1 16,1-8-1-16,-1-8 1 15,1-3 1-15,-4-4-2 16,0 0 2-16,-7 1-2 15,-1 2 0-15,-5 7 0 16,-14 17 0-16,13-8 0 16,-11 18 0-16,-5 12 0 15,-1 7 0-15,0 11 0 16,0 2-2-16,4 8-1 15,-3 0 0-15,8 1-4 0,-2-12-4 16,18 9-6-16,-13-29-7 16,25 10-9-16,-14-25-7 15,15-1 0-15,-3-20 2 16</inkml:trace>
  <inkml:trace contextRef="#ctx0" brushRef="#br2" timeOffset="243246.913">6069 10309 109 0,'0'21'40'16,"-4"-10"-2"-16,19 11-1 16,4-11-34-16,8-1 2 15,7-8-3-15,7-3-2 0,4-7 1 16,1-7-2-16,0-4 2 15,-5-1-2-15,-6-5 2 16,-10-1-2-16,-9 2 1 16,-10 1 1-16,-10 1-1 15,-10 8 2-15,-9 6-2 16,-6 6 1-16,-8 10 0 15,-5 9 0-15,-3 11 1 16,4 6 0-16,1 8-2 16,9 2 2-16,11 1-2 15,9-1 1-15,18-11-3 16,17-9 1-16,14-9-4 15,7-15-2-15,17-1-6 0,-8-27-9 16,17 10-10-16,-10-21-8 16,2 9 3-16,-19-9-3 15,5 11 36-15,-18 5 5 16,-15-3 9-16,1 24 9 15,-24-8 11-15,3 21 8 16,-14 0 0-16,5 14 2 16,-18-3-32-16,12 10-3 15,-1-3-2-15,7 5-1 16,0-6-1-16,8-2 1 15,8-8-1-15,2-7-1 16,9-11 1-16,4-10-1 16,4-9 1-16,2-7-2 15,1-5 2-15,2-5-1 16,-3 1 1-16,0 1-2 0,-6 7 2 15,-3 6-1-15,-4 7 0 16,-11 14 1-16,9 6-1 16,-10 9 0-16,-2 7-1 15,2 4 1-15,0 4-1 16,2-2 0-16,7-2-2 15,3-8-1-15,11-1-5 16,-3-19-5-16,23 5-7 16,-13-25-15-16,19 4-2 15,-10-19-3-15,9 1 4 16</inkml:trace>
  <inkml:trace contextRef="#ctx0" brushRef="#br2" timeOffset="243441.9241">7398 9787 90 0,'-24'40'37'15,"-7"7"2"-15,5 28-12 16,-15-9 3-16,7 17-25 16,2-2-2-16,6-4-3 15,9-2-2-15,2-15-4 16,19 5-16-16,-11-30-16 15,14-2-3-15,-3-24 1 16,9-6 0-16</inkml:trace>
  <inkml:trace contextRef="#ctx0" brushRef="#br2" timeOffset="243880.9492">7080 10189 76 0,'0'0'41'0,"0"0"-4"15,0 0 2-15,26-1-12 16,19-2-25-16,1-2 0 15,14-4 0-15,8-3-1 16,4 0 0-16,-1-2 1 16,-5 4-1-16,-12 1 1 15,-8 6 0-15,-22 3 1 16,-11 6-1-16,-13-6 0 15,-19 24 0-15,-5-10-1 16,-4 2 0-16,0-1 0 16,0 1-1-16,9-1 0 0,9-1 0 15,8-3-1 1,11 1 1-16,8-3-1 0,7-1 1 15,3 1-1-15,3 3 1 16,-3 1 1-16,0-1 0 16,-6 6-1-16,-5 0 1 15,-9 4-1-15,-9 0 2 16,-7 1-2-16,-7-1 0 15,-2-3-3-15,-3-6-2 16,10 7-8-16,-14-22-6 16,23 16-14-16,-11-18-7 15,13 4-2-15,-3-14 0 16</inkml:trace>
  <inkml:trace contextRef="#ctx0" brushRef="#br2" timeOffset="244634.9924">8848 10036 96 0,'0'0'37'0,"-32"8"1"15,1 22-6-15,-16-8-24 16,0 14-2-16,-7-8 0 15,9 8-1-15,4-5-1 16,16-4-2-16,14-8 0 16,17-7 0-16,18-11-1 15,20-11-1-15,14-2 1 16,5-1-1-16,0 1 0 15,-6 1 2-15,-8 8-2 16,-12 9 0-16,-19 12-1 0,-20 13 1 16,-16 9-1-16,-16 7 1 15,-8 2-1-15,-2 2 1 16,1-5-3-16,6-12 1 15,19-8-5-15,7-30-12 16,39-10-21-16,12-24-2 16,24-12 4-16,11-20-4 15</inkml:trace>
  <inkml:trace contextRef="#ctx0" brushRef="#br2" timeOffset="245033.0151">9598 9522 108 0,'-26'21'40'15,"2"19"2"-15,-7-1-2 16,9 12-35-16,-5 7-1 16,7 12 0-16,0 3-1 15,1 5 0-15,2 1-1 16,0-2 0-16,4-5-2 15,2-10 2-15,3-9-4 16,4-12 4-16,7-14-4 16,5-13 4-16,7-14-2 15,5-11-3-15,3-10 4 16,6-4-1-16,-3-7 2 15,1 2-2-15,-3 3 0 16,-5 5 0-16,-4 9 0 16,-4 11 0-16,-11 2 0 0,2 29 0 15,-3-5-3-15,1 5 1 16,5 5-4-16,3-6 0 15,17 4-6-15,-4-21-11 16,30 6-10-16,-6-21-7 16,19-1 0-16,-6-16-2 15</inkml:trace>
  <inkml:trace contextRef="#ctx0" brushRef="#br2" timeOffset="245836.0611">10084 10133 108 0,'-21'-20'39'0,"0"14"1"15,-15 3-1-15,9 10-32 16,-11 9-3-16,2 13 0 0,5 4-2 15,4 8 1-15,9-1-2 16,10 1 1-16,6-3-2 16,14-4 1-16,11-9-1 15,10-9 1-15,6-7-1 16,3-12 0-16,3-8 1 15,-3-9-4-15,-3-6 3 16,-9-10-1-16,-7-2 1 16,-6-5-1-16,-8-1 1 15,-6 2-1-15,0 0 0 16,-6 8 2-16,-1 6 0 15,0 7-1-15,1 11 0 16,3 10 1-16,0 0 0 16,-5 19 0-16,7 3 0 0,6 1-1 15,4 0 1-15,5 0 0 16,8-4-1-16,6-6 0 15,7-7 0-15,3-6 2 16,1-5-2-16,0-6 0 16,-3-1 0-16,-7-3 0 15,-5 0 0-15,-10 1 0 16,-8 2 0-16,-9 12 0 15,0-12 0-15,0 12 0 16,-18 11 0-16,5 5 0 16,-3 8 0-16,-2 10 0 15,2 3 0-15,3 2 0 16,3 0 0-16,5-1 0 15,8-7 0-15,5-6 0 16,6-13 0-16,11-12 0 0,5-10 0 16,9-10 0-16,1-8 0 15,6-9 0-15,0-6 0 16,-5 1 0-16,-2 2 0 15,-7 5 0-15,-8 7 0 16,-6 10 0-16,-18 18 0 16,11-2 0-16,-15 18 0 15,-4 12 0-15,1 6 0 16,0 6 0-16,3 5 0 15,4-3 0-15,6-4 0 16,7-7 0-16,8-10 0 16,4-12 0-16,6-10 0 0,5-10 0 15,-3-10 0-15,-3-8 0 16,-5-3 0-16,-4-5 0 15,-5 2-3-15,-9-4-5 16,-1 12-2-16,-14-13-2 16,10 20-9-16,-17-18-8 15,20 18-6-15,-12-8-5 16,12 4-1-16,5 2 5 15</inkml:trace>
  <inkml:trace contextRef="#ctx0" brushRef="#br2" timeOffset="246503.0992">11963 10035 103 0,'11'-15'37'16,"-9"-7"1"-16,9 15-8 15,-16-7-24-15,5 14-1 16,0 0-1-16,-10 10 0 15,-4 11-1-15,2 10 0 16,-3 6-1-16,3 5 0 16,1 0 0-16,5 1 0 15,3-4-2-15,6-8 2 16,11-9-1-16,9-11-2 15,6-11 2-15,10-10 0 16,2-8 0-16,3-7-1 16,-1-4 1-16,-2-3-1 0,-7-1 1 15,-7 4 0-15,-7 4-1 16,-11 7 1-16,-4 7-2 15,-5 11 1-15,0 0 0 16,-20 19 0-16,6 6 0 16,2 5-2-16,1 8 0 15,3 0-1-15,5 5-3 16,6-9-3-16,19 6-10 15,-7-27-5-15,23 5-18 16,-3-21 1-16,15-4 1 16,-2-18 0-16</inkml:trace>
  <inkml:trace contextRef="#ctx0" brushRef="#br2" timeOffset="246805.1165">12689 9977 85 0,'-31'10'38'0,"4"16"0"16,-8-10 0-16,17 15-18 15,-6-9-15-15,14 0-1 16,8-6-1-16,13-1-1 16,7-6 0-16,12-3-1 15,3-3 0-15,4 1-1 16,-5-1 1-16,-1 4-1 15,-10 6 0-15,-10 4 0 16,-9 8-1-16,-13 2 2 16,-6 4-2-16,-9 2 2 15,3-1-2-15,-1-4 0 16,4-3-4-16,5-14-5 0,20 6-11 15,-5-17-18-15,21-17-1 16,2-7-4-16,16-2 5 16</inkml:trace>
  <inkml:trace contextRef="#ctx0" brushRef="#br2" timeOffset="247228.1407">13683 9635 67 0,'23'-29'36'0,"2"15"-1"16,-12 5 3-16,-2 27-18 16,-20 4-15-16,-1 22-1 15,-11 12 1-15,-2 19 1 16,-1 9-2-16,1 11-1 0,-1-2-3 15,6 1 2-15,7-9-4 16,6-11-2-16,19-6-11 16,-8-25-22-16,21-10-2 15,-6-21 2-15,7-8-3 16</inkml:trace>
  <inkml:trace contextRef="#ctx0" brushRef="#br2" timeOffset="247393.1501">13457 10211 118 0,'-15'-10'38'16,"15"10"1"-16,28-28-9 16,12 7-32-16,19 2-7 0,3-18-27 15,18 5-2-15,-2-9 0 16,5 4-2-16</inkml:trace>
  <inkml:trace contextRef="#ctx0" brushRef="#br2" timeOffset="247783.1724">14144 9639 105 0,'-34'35'39'0,"8"14"3"15,-7-4-6-15,8 15-31 16,1 4-1-16,7 5 0 15,1-2-1-15,8 0-2 16,2-6 0-16,11-8 0 0,0-8-1 16,8-8 1-16,5-14-1 15,2-11 0-15,2-10 1 16,4-14-1-16,1-5 1 15,-4-7-1-15,-1-8 1 16,-4 2-2-16,-4-1 2 16,-3 6-1-16,-2 6 0 15,-9 19 0-15,0 0-1 16,0 0 1-16,6 25 0 15,-8 2-1-15,4 10-3 16,1-1 1-16,11 4-4 16,0-12-4-16,24 8-12 15,-10-29-11-15,19 0-6 16,-3-20-1-16,14-6 4 0</inkml:trace>
  <inkml:trace contextRef="#ctx0" brushRef="#br2" timeOffset="247979.1836">14679 9919 109 0,'-25'5'38'0,"4"26"2"16,-15 3-5-16,8 19-28 16,-3 3-4-16,8 5 1 15,3 4-3-15,6-6-1 16,13-7-3-16,5-16-3 15,22-2-15-15,-9-30-15 16,23-4-4-16,-7-23-2 0,12-7 3 16</inkml:trace>
  <inkml:trace contextRef="#ctx0" brushRef="#br2" timeOffset="248430.2094">15267 9916 105 0,'-55'17'39'16,"-9"-8"0"-16,7 9-1 15,-3-9-34-15,20 11-1 16,8 0-1-16,21 3 0 15,11 4 0-15,15-3-1 16,13 1 0-16,9 2-1 16,6-3 0-16,-1 2 0 15,0-4 1-15,-6 1-2 16,-8 0 1-16,-10 1 1 15,-12 0-1-15,-9 0 1 16,-15 0-1-16,-6 1 2 16,-5-1-2-16,-3-2 1 15,0-1-2-15,4-8-3 0,17 7-13 16,-2-20-21-16,29 1-3 15,4-12 0-15,23 0-2 16</inkml:trace>
  <inkml:trace contextRef="#ctx0" brushRef="#br2" timeOffset="248558.2168">15660 10423 113 0,'-21'11'32'0,"2"-3"-27"15,-1-8-5-15,4-5-40 16,5-10-2-16</inkml:trace>
  <inkml:trace contextRef="#ctx0" brushRef="#br0" timeOffset="252935.4671">1385 11184 80 0,'-1'-19'23'16,"1"19"2"-16,-2-26 3 16,2 26-14-16,-20-23-5 15,10 18 0-15,-12-6-3 16,3 9 0-16,-10-2-1 15,0 10 0-15,-8 7-3 16,-6 11-1-16,-4 13 0 0,-9 17 0 16,-2 11 1-16,-2 11-1 15,3 8 0-15,5-1 0 16,9-2 1-16,19-4 0 15,16-12-2-15,24-17-1 16,28-17 0-16,23-15 0 16,21-12-4-16,12-15-4 15,23 1-25-15,-4-21-5 16,9 4 2-16,-15-11-1 15</inkml:trace>
  <inkml:trace contextRef="#ctx0" brushRef="#br0" timeOffset="253596.5049">1832 11480 87 0,'-36'-8'36'16,"6"13"0"-16,-8-7 1 16,14 12-32-16,-10 6-1 15,6 11 1-15,0 8-2 16,8 7 1-16,1 6-2 15,6 3 1-15,10 4-2 16,8-7 0-16,8-3-1 16,14-12 0-16,10-9 0 15,6-13-2-15,9-13 2 16,-1-13 0-16,4-11-1 15,-7-7 2-15,-1-10-1 16,-13-3 1-16,-8-2-1 16,-9 0 1-16,-8 5-1 15,-7 2-1-15,-7 7 1 0,-3 7 0 16,-1 6 0-16,-3 5 1 15,12 16-1-15,-10-10 0 16,10 10 0-16,0 0 1 16,19 7-1-16,3-6 1 15,3 0-1-15,4 3 0 16,3-2 1-16,-3 3-1 15,-1 6 1-15,-5 5-1 16,-5 8 0-16,-7 9 1 16,-7 5-1-16,-7 6 2 15,-2 1-2-15,-5 0 2 16,-3-5-2-16,3-4 1 15,-1-10-2-15,7-5 3 16,4-21-3-16,0 0 1 0,15-6 0 16,3-17-1-16,5-7 1 15,3-5 0-15,3-3 0 16,1-1-1-16,-2 5 2 15,-4 2-2-15,-4 8 1 16,-5 12 0-16,-2 6 0 16,-13 6 0-16,11 17-1 15,-7 4 0-15,-1 7-2 16,3 2 1-16,4 5-4 15,4-8-3-15,18 11-24 16,-7-22-6-16,16 1 2 16,0-20-3-16</inkml:trace>
  <inkml:trace contextRef="#ctx0" brushRef="#br0" timeOffset="253821.5178">3095 10968 93 0,'-50'64'36'0,"6"21"0"16,-8 4 0-16,17 12-28 15,-3-2-6-15,11-1-3 16,13-5-3-16,5-20-13 15,14 4-20-15,1-19-1 16,12-13 0-16,-4-26-1 16</inkml:trace>
  <inkml:trace contextRef="#ctx0" brushRef="#br0" timeOffset="254555.5598">2720 11527 95 0,'0'0'40'0,"12"-16"-1"15,14 16 0-15,-3-6-34 16,13 2-1-16,7-1-1 16,3 1-1-16,-2 4 0 15,2 5 0-15,-5 5-1 16,-7 5-1-16,-7 7 1 15,-7 5 0-15,-9 3-1 0,-9 4 2 16,-6 2-2-16,-7-3 2 16,-1 0-2-16,-2-6 1 15,2-5-1-15,1-7 1 16,11-15-2-16,0 0 1 15,0 0 0-15,8-14-2 16,6-6 2-16,4-8-2 16,-1-2 2-16,4-2-1 15,-4-2 1-15,3 6-2 16,-4 2 3-16,-6 4-2 15,2 5 2-15,1 7-2 16,3 1 1-16,3 6 0 16,3 2 0-16,5 1 0 15,8-1 0-15,6-3 0 0,7 2 0 16,-1-2 0-16,-1 0 0 15,-3 0 0-15,-5-1 0 16,-9-1 1-16,-6 4-1 16,-14 2 0-16,-9 0 0 15,-9 10 0-15,-6 5 0 16,-8 3 0-16,-5 11 0 15,-1 5 2-15,-2 7-2 16,4 8 2-16,3 0-2 16,7-2 0-16,10 0 1 15,8-10-2-15,8-8 2 16,12-10-2-16,7-16 1 15,5-12 0-15,6-13 0 16,2-9 1-16,-5-8-1 0,-5-7 0 16,-5-3-1-16,-11 0 1 15,-10 6-1-15,-10 4-2 16,-9 11 1-16,-4 6 0 15,-6 11-2-15,1 5 0 16,12 13-7-16,-7-9-6 16,25 14-21-16,-7-12 0 15,22 3-1-15,4-17 0 16</inkml:trace>
  <inkml:trace contextRef="#ctx0" brushRef="#br0" timeOffset="254798.5737">4322 11019 85 0,'0'0'41'0,"-30"5"-1"16,8 24 1-16,-14 2-21 16,7 24-18-16,-6 11 2 15,5 11-3-15,1 8 0 16,6 1 0-16,6-3 0 15,11-1-1-15,8-9-2 16,5-18-3-16,14-10-1 16,-1-30-8-16,26-5-23 15,-12-27-4-15,13-7 2 16,-9-27-2-16</inkml:trace>
  <inkml:trace contextRef="#ctx0" brushRef="#br0" timeOffset="254993.5848">4535 11106 78 0,'10'-23'42'16,"-14"11"-2"-16,0 29 1 15,-14 7-14-15,0 30-20 16,-6 8-4-16,3 11-2 16,1 5 0-16,2 0-1 15,6-2-1-15,3-8 0 16,10-3-7-16,-3-25-8 15,16 5-24-15,-6-25-1 16,12-1 0-16,-2-16 0 16</inkml:trace>
  <inkml:trace contextRef="#ctx0" brushRef="#br0" timeOffset="255511.6145">4768 11563 90 0,'-14'4'35'0,"14"-4"1"15,-11 7-7-15,11-7-23 16,15 7-2-16,3-6-2 16,1-4 1-16,5-1-1 15,0-4 0-15,1 2 0 16,-4-3 0-16,-4 0-1 15,-17 9 1-15,6-16-1 16,-16 9 1-16,-6 2-1 16,-12 0 0-16,-2 5 0 15,-6 0 0-15,-1 4 0 16,-1 7-1-16,5 5 1 15,7 6-1-15,6 5 1 16,12 6-1-16,12-1 0 16,20 5-2-16,12-8 0 0,17 2-8 15,-1-21-20-15,28 4-8 16,-4-19 0-16,17-2-2 15</inkml:trace>
  <inkml:trace contextRef="#ctx0" brushRef="#br0" timeOffset="255879.6355">5510 11428 72 0,'-35'-5'40'16,"3"18"-1"-16,-15-1 1 16,8 28-18-16,-13-12-17 15,14 12 0-15,3-3-1 16,10 3 1-16,10-5-3 15,13-8 1-15,16-9-2 0,15-12 0 16,11-15 0-16,11-12 0 16,9-17-1-16,7-11-1 15,0-9 1-15,-2-10-1 16,-6-5 2-16,-8-1-1 15,-9-1 1-15,-12 3 1 16,-13 12-1-16,-12 14 1 16,-10 16-1-16,-8 16 0 15,-11 20-1-15,-3 18 1 16,-7 20-2-16,4 18-1 15,2 11 0-15,5 1-3 16,14 9-7-16,4-22-8 16,22 5-20-16,2-19 0 15,28-7-1-15,3-19-1 0</inkml:trace>
  <inkml:trace contextRef="#ctx0" brushRef="#br0" timeOffset="256570.6751">6592 11198 87 0,'1'-26'37'15,"7"8"0"-15,-15-4-2 16,7 22-31-16,3-12 0 16,-1 24 0-16,-2 8 0 15,0 14-1-15,-2 7-1 16,1 11 0-16,1 8 0 15,1 4 0-15,1 1-1 16,3-3 1-16,3-3-2 16,5-9 3-16,3-10-3 15,2-12 1-15,6-17 0 16,2-14-1-16,2-17 1 15,3-14-1-15,-2-15 1 16,0-10-2-16,-5-6 2 16,1-8-1-16,-5 0 0 0,-4 2-2 15,-2 7 1-15,1 9 1 16,-3 11-3-16,0 11 1 15,4 19-5-15,-7 2-8 16,18 25-23-16,-14 2 1 16,12 14-1-16,-3 0-3 15</inkml:trace>
  <inkml:trace contextRef="#ctx0" brushRef="#br0" timeOffset="257007.7">7454 11346 95 0,'-34'-5'38'16,"4"16"2"-16,-14-8-10 15,5 19-22-15,-5 1-1 16,6 13-2-16,2-2-1 15,8 6-1-15,9-4-1 16,10-1-1-16,11-7 0 16,10-8 0-16,14-9-1 15,8-11 0-15,8-12-1 16,4-6 1-16,-1-7-1 15,1-7 0-15,-7-2 0 16,-5-1 0-16,-10 1 0 16,-10 5 0-16,-7 5 1 15,-8 6 0-15,1 18 0 0,-19-9 0 16,6 15 0-16,1 8 0 15,0 6 0-15,3 8-1 16,5 2 0-16,5 1-1 16,11 0-1-16,3-3-1 15,14 0-4-15,0-19-10 16,19 5-20-16,-8-17 0 15,11 2 0-15,-6-13 0 16</inkml:trace>
  <inkml:trace contextRef="#ctx0" brushRef="#br0" timeOffset="257329.7185">7898 11466 81 0,'-14'24'37'0,"-11"-2"0"16,8 14 2-16,-7-8-33 15,10 8 0-15,-5-8-2 16,11 0 0-16,1-11 0 15,12-4-2-15,-5-13 1 16,23-7-1-16,-3-12 0 16,1-6-1-16,3-11 0 15,-2-2 0-15,1-6 0 16,-3 2-1-16,-4 0 0 15,-4 5 1-15,-3 6-1 16,-1 8 0-16,-3 7-1 16,0 5 1-16,-5 11-2 15,19-2-1-15,-4 10-2 0,0-4-3 16,16 9-10-16,-5-11-21 15,16 5 1-15,-4-14 0 16,12 3-1-16</inkml:trace>
  <inkml:trace contextRef="#ctx0" brushRef="#br0" timeOffset="257510.7288">8450 11252 87 0,'-26'12'39'0,"8"13"0"16,-12 0 1-16,15 10-33 15,-12 6-2-15,7 7-1 16,2-1-2-16,11-2-1 15,3-2-2-15,8-11-2 16,16-4-7-16,-7-25-26 16,21-3-4-16,-2-23 1 0,7-4-1 15</inkml:trace>
  <inkml:trace contextRef="#ctx0" brushRef="#br0" timeOffset="257660.7374">8522 11016 97 0,'-13'-3'37'15,"13"3"0"-15,1 20-15 16,15-8-59-16,10 9 1 16,5-5-3-16,16 5 2 15</inkml:trace>
  <inkml:trace contextRef="#ctx0" brushRef="#br0" timeOffset="258059.7602">9138 11274 63 0,'-36'-7'41'0,"1"10"-2"15,-18-9 2-15,8 13-13 16,-14-5-21-16,6 12-1 16,-3 2-2-16,8 13 0 15,0 6 0-15,11 6-2 16,7 1 0-16,10 0-1 15,16-4 0-15,11-5 0 16,15-13-1-16,12-9 0 16,8-16 0-16,7-8-1 15,4-11 1-15,1-7-1 0,-4-5 1 16,-5-5-1-16,-8 3 0 15,-9 3 1-15,-8 6-1 16,-10 10 1-16,-10 19-1 16,-8-11 1-16,-4 23 0 15,-6 11-1-15,3 5 1 16,1 5-2-16,6 3-1 15,7-5-1-15,14 1-4 16,2-21-8-16,28 2-14 16,-6-24-10-16,16-3 0 15,-1-20-1-15</inkml:trace>
  <inkml:trace contextRef="#ctx0" brushRef="#br0" timeOffset="258524.7868">9494 10866 110 0,'-29'36'40'16,"-8"2"1"-16,14 16-8 16,-10-4-26-16,10 5-3 15,5 0 0-15,6 0-3 16,3-6 1-16,9-2-3 15,4-6 2-15,6-7-1 16,2-7 0-16,2-9-1 16,1-10 0-16,3-8 0 15,-2-5 0-15,1-8 0 0,-2-5 0 16,0-4 0-16,2 0 1 15,0-2-1-15,2 5 1 16,-1 6-1-16,3 3 1 16,-2 5-1-16,0 9 1 15,-4 7-1-15,3 3 1 16,-8 8 0-16,-3 6-1 15,-6 1 1-15,-3 1 1 16,-6 0 0-16,-7-3-1 16,-6-1 1-16,-7-9 0 15,-3-3 0-15,-4-7-1 16,-1-7 0-16,1-5-3 15,3-9-2-15,13 5-10 16,-11-22-11-16,21 8-14 16,-4-14-1-16,18 3 0 0,0-7 0 15</inkml:trace>
  <inkml:trace contextRef="#ctx0" brushRef="#br0" timeOffset="258997.8139">10102 10841 70 0,'-8'15'39'16,"2"15"-1"-16,-8 4 1 16,6 18-14-16,-6 0-22 15,-1 10-1-15,-3 4 0 0,2 2-2 16,-3 0 1-16,6-1-3 15,6-7 0-15,5-12-3 16,17 3-21-16,-2-25-13 16,15-8 0-16,1-19-1 15,6-8 1-15</inkml:trace>
  <inkml:trace contextRef="#ctx0" brushRef="#br0" timeOffset="259342.8336">10129 11317 100 0,'-4'23'40'16,"1"-9"1"-16,23 5-5 0,3-13-33 16,10-1 1-16,9-10-2 15,9-4 0-15,-1-6 0 16,5-2-1-16,-7-6-1 15,-5 0 1-15,-12-3 0 16,-10 2-1-16,-14 3 1 16,-12 3-1-16,-9 3 0 15,-10 7 1-15,-6 5-1 16,-7 10 1-16,-1 8-1 15,0 7 0-15,4 8 0 16,9 5 1-16,6 4-2 16,11 0 0-16,13 0-2 15,15-10-3-15,28 4-11 16,-1-25-20-16,30-5-4 0,-2-18 0 15,17-1 0-15</inkml:trace>
  <inkml:trace contextRef="#ctx0" brushRef="#br0" timeOffset="259665.8521">11064 11112 96 0,'-41'0'40'0,"3"15"1"16,-12-5-1-16,16 11-35 15,-4-4-2-15,14 5 0 16,5-2-2-16,10-1 1 15,14-5-1-15,9-2-1 16,11-3 1-16,6-2-1 16,-1-4 0-16,3 0 1 0,-4 0-1 15,-4 4 1-15,-10 3 0 16,-5 3 1-16,-13 7-1 15,-8 3 0-15,-8 3 0 16,-7 4 1-16,-2-2-2 16,0-3 0-16,4-1-2 15,2-6-2-15,17-1-7 16,5-17-11-16,16-7-19 15,5-8 0-15,17 6-1 16,2-10 0-16</inkml:trace>
  <inkml:trace contextRef="#ctx0" brushRef="#br0" timeOffset="259794.8595">11406 11574 75 0,'-12'13'20'0,"-7"-12"-18"15,-2-8-2-15,6 0-15 16,-1-6-26-16</inkml:trace>
  <inkml:trace contextRef="#ctx0" brushRef="#br3" timeOffset="263610.0777">1983 12442 50 0,'8'-17'35'0,"-3"-9"-3"16,5 13-4-16,-11-11-8 15,1 24-7-15,6-15-3 16,-6 15-4-16,3 21-1 16,-3 4 0-16,-1 6-2 15,-1 9-1-15,1 10-1 16,-4 5 0-16,3 3-1 15,-3 1 0-15,3-3-2 16,-2-4-1-16,8-1-2 16,-4-18-7-16,14 3-25 15,-9-17 0-15,13-7-1 16,-18-12 2-16</inkml:trace>
  <inkml:trace contextRef="#ctx0" brushRef="#br3" timeOffset="264128.1073">1860 12472 86 0,'-31'-17'38'0,"11"13"-1"16,-2-9 0-16,22 13-33 15,-5-24-1-15,26 5 0 16,12-6 0-16,13-1-2 15,5-2 2-15,6 0-2 16,2 3 1-16,-1 6 0 16,-10 8-1-16,-1 8 0 0,-14 13 0 15,-4 9 0-15,-12 10-1 16,-6 10 2-16,-7 7-2 15,-6 7 1-15,-2 5 0 16,-4 1-1-16,-2-3 0 16,1-4 1-16,-1-7-1 15,2-7-1-15,3-9 1 16,5-11 0-16,0-18 0 15,12 7 0-15,0-18 0 16,6-8 0-16,3-7 1 16,2-3 0-16,0-4-1 15,1-1 1-15,-3 4-1 16,-1 6 1-16,-5 6-1 0,-1 11 1 15,-4 10-1-15,1 6 0 16,-1 11 0-16,-2 5-1 16,6 6 0-16,-2 3-1 15,4 5 0-15,-1-7-2 16,8 2-2-16,-4-12-4 15,14 4-18-15,-11-20-11 16,7 1 0-16,-9-15 0 16,4 0 1-16</inkml:trace>
  <inkml:trace contextRef="#ctx0" brushRef="#br3" timeOffset="264474.1271">2694 12663 91 0,'-20'4'37'15,"20"8"0"-15,0-12 0 16,4 11-33-16,9-4-1 15,10-1-1-15,8-4 0 16,10-4 0-16,4-7 0 16,6-5-1-16,2-8 0 15,-2 0 0-15,-6-3 0 16,-7-1 0-16,-10 0-1 15,-13 2 1-15,-11 4 0 16,-17 7-1-16,-9 4 0 16,-6 8 1-16,-7 7-1 15,-2 8 0-15,-3 8 0 16,5 4 0-16,4 8-1 15,10-1 1-15,7 2-1 16,13-3-1-16,15-4-2 0,9-13-3 16,28 1-12-16,3-23-20 15,23 0 0-15,-2-20 0 16,12 2-1-16</inkml:trace>
  <inkml:trace contextRef="#ctx0" brushRef="#br3" timeOffset="264781.1447">3563 12412 80 0,'-38'7'37'0,"2"14"1"16,-12-4 0-16,14 9-33 16,-8-2 0-16,9 3-1 15,10-3-1-15,12-3-1 16,12-9 0-16,10-1-1 0,15-10-1 15,10-8 0-15,3 1 1 16,2-2-1-16,-5 0 0 16,-4 4 1-16,-8 7 0 15,-9 5-1-15,-11 8 0 16,-10 5 0-16,-9 5 0 15,-6 3 0-15,0 0 0 16,-2-5-3-16,5 0 0 16,3-11-5-16,18 3-22 15,-3-16-9-15,15-2 0 16,1-13 0-16</inkml:trace>
  <inkml:trace contextRef="#ctx0" brushRef="#br3" timeOffset="265165.1666">3857 12515 85 0,'-2'12'37'0,"5"8"2"16,-3-20 0-16,23 20-34 15,4-18-1-15,13-1 0 16,1-7-1-16,8-6-1 16,-2-2-1-16,2-3 0 15,-10-4 0-15,-3 0-1 16,-16-1 0-16,-11 2 0 0,-13 1-1 15,-14 3 1 1,-10 6-1-16,-10 5 1 0,-10 10 0 16,-5 7 1-16,1 10-1 15,-1 12 2-15,6 4-2 16,9 6 1-16,13 1 0 15,13-3-3-15,17-1-1 16,19-10-3-16,33 1-15 16,5-24-19-16,31-4 0 15,13-19-1-15,29-4 0 16</inkml:trace>
  <inkml:trace contextRef="#ctx0" brushRef="#br3" timeOffset="265811.2036">5336 12460 71 0,'0'0'36'0,"-29"-19"1"16,11 19 1-16,-13 1-29 15,1 10-5-15,-6 0 0 16,0 16 0-16,-1 2 0 16,2 10 0-16,0 0-1 15,9 4 0-15,1-4 0 16,11-1-1-16,6-7-1 15,17-9 0-15,8-12 0 16,9-10 0-16,10-9-1 16,7-8 1-16,0-8-1 15,4-7 0-15,0-6 0 16,-9 0 0-16,-6-1 1 0,-5 2-1 15,-11 1 1-15,-3 9-1 16,-7 5 1-16,-5 5-1 16,-1 17 1-16,0 0-1 15,-15 16-1-15,3 9 1 16,3 11 0-16,-3 2-1 15,4 5 1-15,5-2-1 16,6-3-1-16,11-8-1 16,14-8-1-16,7-18-3 15,16-1-6-15,-6-24-23 16,21 3-3-16,-10-17 0 15,6 4-1-15</inkml:trace>
  <inkml:trace contextRef="#ctx0" brushRef="#br3" timeOffset="266119.2212">5778 12554 75 0,'-23'26'37'15,"3"11"-2"-15,-3-6 3 16,8 9-32-16,-2-8-1 16,11 2-1-16,-3-11 0 15,8 0 0-15,2-13-1 16,-1-10-1-16,15-8 0 15,1-13-1-15,1-6 0 16,0-11 0-16,1-5-1 16,-3-2 1-16,-4-1 0 15,-3 3 0-15,-5 5-1 16,-3 7 1-16,-4 7-1 15,3 8 1-15,1 16-1 16,7-16 0-16,6 16-2 0,5 1-2 16,12 6-4-16,-3-13-19 15,22 13-11-15,-6-9-2 16,11 3 0-16,-5-9 1 15</inkml:trace>
  <inkml:trace contextRef="#ctx0" brushRef="#br3" timeOffset="266457.2405">6164 12491 97 0,'-22'36'39'16,"4"-14"1"-16,19 2-3 15,11-14-34-15,12-5 1 16,16-13-3-16,4-6 0 0,9-9 0 15,7-5 0-15,-7-3 0 16,-5-1 0-16,-12 3-1 16,-14 2 0-16,-15 8 0 15,-16 7 0-15,-13 9 0 16,-16 7 0-16,-10 14 0 15,-8 8 1-15,-3 9 0 16,1 9-1-16,5 1 1 16,11 3 0-16,13-2 0 15,14-6-2-15,23-4-2 16,13-21-8-16,34 6-16 15,0-27-14-15,32-2 0 16,9-18-2-16,21-4 1 0</inkml:trace>
  <inkml:trace contextRef="#ctx0" brushRef="#br3" timeOffset="267035.2736">7598 12348 55 0,'-25'-13'39'16,"10"16"-1"-16,-11-6 0 15,9 18-13-15,-12-6-19 16,2 12 0-16,-2 1-1 16,6 9-1-16,-1 2-1 15,7 0-1-15,2 2 0 16,7-4-1-16,4-6 1 16,7-1-3-16,5-9 2 15,5-8-1-15,3-7 0 16,5-6 0-16,2-10 1 0,5-4 0 15,-2-7 0-15,2-4 0 16,-1-4 0-16,-1 3 0 16,-3 1-1-16,-4 7 1 15,-9 6 0-15,-10 18-2 16,15-7 1-16,-11 22 1 15,-8 8-2-15,-1 11 1 16,4 6 0-16,-1 5-2 16,8 3 0-16,5-9-1 15,8-4-3-15,6-20-10 16,23 5-13-16,-6-35-13 15,16-3 1-15,-5-22-1 16</inkml:trace>
  <inkml:trace contextRef="#ctx0" brushRef="#br3" timeOffset="267245.2856">8185 11977 93 0,'-14'22'40'0,"-11"9"2"15,5 24-3-15,-1 8-35 16,-4 11 0-16,3 6-3 15,1 2 0-15,6-5-1 16,11-8-3-16,12-10-1 16,6-23-5-16,23-5-23 15,-4-31-10-15,18-13 2 16,-4-20-1-16</inkml:trace>
  <inkml:trace contextRef="#ctx0" brushRef="#br3" timeOffset="267427.296">8594 11943 89 0,'0'0'40'15,"-29"31"1"-15,9 19-1 16,-21 16-34-16,10 9-1 16,4 8-3-16,6 3-2 15,8 1-4-15,0-21-21 16,26 4-15-16,-3-20-1 15,14-7-1-15,-1-21-1 16</inkml:trace>
  <inkml:trace contextRef="#ctx0" brushRef="#br3" timeOffset="267876.3217">9389 12106 55 0,'16'-33'37'15,"-8"3"0"-15,0 10 0 16,-10 2-19-16,2 18-12 16,0 0-2-16,-15 27 0 15,1 9-1-15,1 17 1 16,-2 9-1-16,-1 12 0 15,-3 7-2-15,4 0 0 16,0-3-2-16,7-8-1 16,6-7-2-16,0-28-14 15,15 0-21-15,-2-26 0 16,8-7-2-16,-5-18 3 15</inkml:trace>
  <inkml:trace contextRef="#ctx0" brushRef="#br3" timeOffset="268057.3321">9187 12397 91 0,'-22'2'40'0,"1"-6"0"16,21 4 0-16,0 0-36 16,20-6-1-16,18-10-2 15,14-6-2-15,13-4-3 16,5-20-14-16,16 7-21 15,-4-13-1-15,2 5 0 16,-10-7 0-16</inkml:trace>
  <inkml:trace contextRef="#ctx0" brushRef="#br3" timeOffset="268432.3535">9861 11745 98 0,'-24'24'42'16,"-11"4"-1"-16,11 25-5 15,-5 1-31-15,9 15-1 16,-3 10 0-16,4 6-2 15,2 1 0-15,4 2-2 16,4-6 1-16,4-7 0 16,2-9 0-16,5-16-1 15,3-12 1-15,4-15-2 16,5-12 2-16,7-18-2 15,3-13 1-15,6-11 1 16,-2-8-1-16,5-5 0 0,-3-1 1 16,-2 4-1-16,-5 8 0 15,-5 11 0-15,-7 16 0 16,-11 6 1-16,12 25-1 15,-12 3 0-15,5 7-2 16,0 2 0-16,5 2-2 16,4-7-3-16,14 4-7 15,-12-26-16-15,21 5-11 16,-7-21-1-16,10 2 0 15,-14-15 3-15</inkml:trace>
  <inkml:trace contextRef="#ctx0" brushRef="#br3" timeOffset="268771.3729">10145 12414 96 0,'0'0'41'16,"-7"10"0"-16,19 4-3 16,6-12-33-16,11 3 0 15,9-6-2-15,9-3-1 16,1-3 0-16,6-4-3 15,-5-3 2-15,-6-1 0 16,-7-5-1-16,-10 2-1 16,-17-1 2-16,-11 2-1 15,-15 2 0-15,-10 1 0 16,-7 6 1-16,-5 7-1 15,-5 6 1-15,1 8 0 16,2 12 0-16,4 6 1 0,9 7-2 16,10 3 2-16,7 2-2 15,16-4-1-15,15-4-3 16,11-13-6-16,25 5-10 15,3-30-13-15,30 0-10 16,6-18-1-16,20-1 2 16</inkml:trace>
  <inkml:trace contextRef="#ctx0" brushRef="#br3" timeOffset="269326.4046">11431 12252 91 0,'0'0'37'16,"-34"-4"-7"-16,18 16 0 15,-19-8-20-15,10 12-2 16,-5-5-2-16,5 12-1 16,0 1 0-16,9 3-1 15,2 5-1-15,7 4 0 0,6 2-1 16,6-2-1-16,9-1 0 15,6-7 0-15,5-6 0 16,9-7-2-16,1-9 2 16,2-16-2-16,2-10 1 15,1-9 0-15,-4-8 1 16,-6-5-2-16,-6-6 1 15,-9 1 0-15,-9 1-1 16,-7 6 0-16,-9 6-1 16,-9 8 0-16,-4 11 1 15,-2 8-1-15,2 11-1 16,1 3-1-16,15 11-1 15,7-18-6-15,15 31-14 0,0-30-12 16,22 2-2-16,2-18-1 16,17-2 1-16</inkml:trace>
  <inkml:trace contextRef="#ctx0" brushRef="#br3" timeOffset="269544.4171">11980 11784 68 0,'-2'-28'40'15,"-12"4"-1"-15,0 18 3 16,-11 9-21-16,12 22-15 15,-12 14-2-15,3 19-1 16,1 12 0-16,2 14-1 16,1 6 0-16,3 4-3 15,5-2 0-15,2-8-1 0,4-5-2 16,2-24-12-16,17-2-22 15,-12-28-2-15,11-5-1 16,-14-20-1-16</inkml:trace>
  <inkml:trace contextRef="#ctx0" brushRef="#br3" timeOffset="269733.4279">11620 12269 80 0,'-20'-6'41'15,"20"6"0"-15,0 0 1 16,20 8-22-16,7-15-17 15,11-1-2-15,12-6-1 16,8-8-4-16,14 8-10 0,-7-15-24 16,14 4-3-16,-11-10 0 15,3 4-1-15</inkml:trace>
  <inkml:trace contextRef="#ctx0" brushRef="#br3" timeOffset="270100.4489">12346 11726 96 0,'-20'23'42'15,"-12"2"0"-15,4 15-2 16,1 5-35-16,-4 11-1 16,1 6 1-16,5 7-3 15,0 1 0-15,4-1-2 16,7-4 2-16,3-3 0 15,6-9 0-15,4-8-1 0,3-13-1 16,6-8 1-16,6-16-1 16,6-10 0-16,1-9 0 15,2-9-1-15,3-3 0 16,-3-4 0-16,0-1 1 15,-3 3-1-15,-5 5 1 16,-3 6-1-16,-12 14 1 16,11 1 0-16,-7 13-1 15,-1 3-1-15,3 5-1 16,-1 0-3-16,10 8-4 15,-5-18-6-15,22 13-14 16,-10-20-11-16,8 3 1 16,-1-13-2-16</inkml:trace>
  <inkml:trace contextRef="#ctx0" brushRef="#br3" timeOffset="270746.4859">12575 12282 80 0,'-1'11'41'16,"1"-11"-2"-16,-4 19 2 15,4-19-25-15,12 9-13 16,3-6 0-16,12-2 0 16,5-6-1-16,10-3 0 15,6-9-1-15,3-4-1 16,-2-5 0-16,0-4 0 15,-6 0 1-15,-7-3-2 16,-15 4 1-16,-9 2-1 0,-12 5 1 16,-12 7 0-16,-9 7 0 15,-9 8 0-15,-2 9 0 16,-3 8 0-16,-1 10 1 15,3 5-1-15,5 6 1 16,10 1 0-16,10-1 0 16,11-3 0-16,11-7-1 15,12-7 1-15,9-10 0 16,8-9-1-16,5-7 0 15,3-7 0-15,-4-5 0 16,-2-2 0-16,-5 2 0 16,-11 2 0-16,-6 6 0 15,-9 8 0-15,-14 1 0 16,8 23 0-16,-13 4 0 15,-3 8 1-15,-2 3-2 0,-2 5 2 16,2 1-1-16,-1-6 0 16,4-4 0-16,4-8 1 15,3-11-1-15,0-15 0 16,0 0 1-16,20-25-1 15,-10-2 1-15,2-8-1 16,-1-5 1-16,5-4-1 16,-2-1 0-16,4 3 0 15,-2 5-1-15,-3 9 0 16,3 3-2-16,-2 7-1 15,11 12-5-15,0-4-1 16,27 17-5-16,-2-18-11 0,30 17-14 16,6-13 0-16,26 5-1 15,10-12 3-15</inkml:trace>
  <inkml:trace contextRef="#ctx0" brushRef="#br3" timeOffset="271249.5146">14352 11781 68 0,'0'-12'39'0,"0"12"0"16,0 0 0-16,7 12-20 15,-17 7-15-15,4 15-3 0,-6 8 3 16,3 17-2-16,-6 9 1 15,1 12-3-15,-2 3 1 16,2 0-1-16,1-4-1 16,1-8-1-16,12-9-4 15,-5-26-16-15,18-4-18 16,-13-32 2-16,32 9-3 15,-16-25 1-15</inkml:trace>
  <inkml:trace contextRef="#ctx0" brushRef="#br3" timeOffset="271437.5254">14093 12238 97 0,'-8'15'40'0,"8"-15"1"0,7 11 0 15,10-19-38-15,22-8-3 16,17-9-1-16,12-8-2 15,12-5-2-15,3-16-13 16,14 10-22-16,-15-15 1 16,4 9-2-16,-18-3 2 15</inkml:trace>
  <inkml:trace contextRef="#ctx0" brushRef="#br3" timeOffset="271798.546">14843 11633 92 0,'-30'23'39'0,"6"21"4"0,-8 0-4 16,0 14-34-16,1 5 0 15,6 7-2-15,-1 3 1 16,5 2-3-16,4-5 1 16,5-7-2-16,5-5 1 15,10-9 0-15,0-11 0 16,9-10 0-16,3-13-1 15,7-10 1-15,2-12-1 16,2-6 0-16,-1-6 0 16,2-4-1-16,-4-3 1 15,0 1-1-15,-4 4 1 16,-6 6-1-16,-1 6 1 15,-12 9 0-15,16 6-1 16,-10 6 0-16,1 8-2 16,-1 0 0-16,3 4-3 0,2-9-1 15,11 8-7-15,-11-24-11 16,22 7-14-16,-10-17 0 15,13 1 0-15,-6-13 1 16</inkml:trace>
  <inkml:trace contextRef="#ctx0" brushRef="#br3" timeOffset="271979.5564">15197 12132 93 0,'-8'33'38'16,"-13"-1"1"-16,14 19-8 15,-19-4-24-15,9 4-1 16,3-3-4-16,8-4 0 15,9-7-4-15,2-20-7 0,24-2-27 16,-7-23-4-16,14-4 2 16,-4-19-4-16</inkml:trace>
  <inkml:trace contextRef="#ctx0" brushRef="#br3" timeOffset="272894.6087">15391 11900 78 0,'-5'14'43'15,"6"6"-2"-15,-1-6 2 16,9 15-21-16,-1-9-19 16,3 8 0-16,-3 1-1 15,-1 5 0-15,-4 6-1 0,-2 1 0 16,-4 3 0-16,-6 1 0 15,-2-4-1-15,-4-1 0 16,2-7 0-16,3-6 0 16,2-10 0-16,8-17 0 15,0 0 0-15,19-12-1 16,5-13 1-16,3-6-1 15,7-6 0-15,2-5 0 16,0 1 1-16,-3 3-1 16,-5 4 0-16,-6 6 0 15,-4 12 1-15,-8 6-1 16,-10 10 0-16,9 15 0 15,-9 7 1-15,0 6-2 16,5 6 0-16,0 1 1 16,8 2-2-16,6-5 0 0,12-2-1 15,4-10 0-15,10-6-1 16,0-11 1-16,4-6 0 15,-5-11 1-15,-5-5 1 16,-8-5 0-16,-9-6 3 16,-11 0 0-16,-12-2 1 15,-7 7 2-15,-11-2 0 16,-3 11 0-16,-7 2 0 15,0 13 0-15,-3 8-1 16,2 9 1-16,2 7-2 16,6 5 1-16,7 2-1 15,7 0 0-15,9-3-1 0,12-4 1 16,9-9-1-1,7-10-1-15,6-9 1 0,0-9-1 16,3-10 1-16,0-5-1 16,-5-4 0-16,-3-2 0 15,-6 4 0-15,-6 1-1 16,-6 10 1-16,-3 5 0 15,-9 15-1-15,-2 19 1 16,-8 11 0-16,-3 15 1 16,-8 16-2-16,-1 14 3 15,-5 9-3-15,2 9 2 16,-3 1-2-16,2-4 2 15,5-7-2-15,3-9 0 16,4-16 2-16,2-14-3 16,3-19 2-16,9-25 1 15,-22-4-1-15,11-18 1 0,-3-11-1 16,-3-10 1-16,1-9 0 15,2-10-1-15,10 1 1 16,4-3-2-16,11 4 0 16,8 3-2-16,12 8-5 15,1 0-2-15,16 18-4 16,-10-9-8-16,24 27-11 15,-10-13-8-15,13 9-1 16,-2-9 2-16</inkml:trace>
  <inkml:trace contextRef="#ctx0" brushRef="#br3" timeOffset="273458.641">16699 12008 90 0,'0'0'37'0,"0"0"-1"16,-22 8-8-16,-10 3-24 15,-2 10 1-15,-7 1-1 16,1 8-1-16,0-4 1 15,8 4-1-15,5-4 0 16,9-5-1-16,12-5 0 16,6-16-1-16,22 11 0 15,4-13 0-15,6 0 0 16,6-1 0-16,-4 3-1 15,-1 7 1-15,-14 7 0 16,-6 5 0-16,-15 7 0 16,-9 4-1-16,-6 0 1 0,-7 2 1 15,-2-3-3-15,3-6-1 16,8-3-3-16,2-18-7 15,25 6-14-15,-8-20-15 16,22 0 1-16,0-15-3 16,14 2 3-16</inkml:trace>
  <inkml:trace contextRef="#ctx0" brushRef="#br3" timeOffset="273921.6675">17668 11538 92 0,'-13'13'38'0,"-10"-1"-2"0,9 21 0 16,-7 0-32-16,2 16 1 15,0 6-1-15,3 13-2 16,-5 10 1-16,5 8-2 16,-3 2 0-16,4-3-3 15,-1-3 0-15,-1-12-4 16,7-6-2-16,-6-26-13 15,12-3-18-15,-1-24 1 16,5-11-1-16,0 0 1 16</inkml:trace>
  <inkml:trace contextRef="#ctx0" brushRef="#br3" timeOffset="274088.677">17230 12125 91 0,'-12'1'37'15,"13"11"1"-15,-1-12 0 16,31 6-35-16,6-9-2 15,15-6-3-15,13-2-4 16,-3-22-22-16,19 6-9 16,-8-14 0-16,12 3-2 15</inkml:trace>
  <inkml:trace contextRef="#ctx0" brushRef="#br3" timeOffset="274464.6985">18034 11446 91 0,'-27'15'38'0,"4"23"1"15,-12 4 1-15,7 11-32 16,-6 12-3-16,1 8-2 16,0 3 1-16,2 3-2 15,4-3 1-15,2-2-2 16,6-9 1-16,8-7-3 15,8-12 2-15,6-10 0 16,9-17 0-16,6-11 0 16,9-13-1-16,3-11 0 15,6-9 0-15,-2-2 0 16,-4 0 0-16,0 1 0 15,-7 5 0-15,-3 9-1 16,-9 10 1-16,-11 2 0 16,10 24-1-16,-14 0-1 0,3 6-1 15,1-1 0-15,9 6-4 16,0-12-2-16,23 7-11 15,-7-24-11-15,23 2-7 16,-3-20-1-16,12 2 1 16</inkml:trace>
  <inkml:trace contextRef="#ctx0" brushRef="#br3" timeOffset="274825.7192">18381 12055 98 0,'-26'8'38'0,"-17"0"1"15,13 20-6-15,-17-2-25 16,8 10-2-16,2 1-1 15,7 5-1-15,5-6-2 0,14 0 1 16,7-6-2-16,17-9 0 16,10-12 0-16,7-8 0 15,7-10-1-15,5-8 0 16,-1-7 0-16,-3-8 0 15,-6 1 0-15,-6-2 0 16,-8 4 0-16,-6 5 0 16,-9 4-1-16,-3 20 1 15,0 0-1-15,-10 0 1 16,1 17 0-16,-1 7-1 15,6 1 0-15,-1 3 0 16,10-3-2-16,9-8-1 16,9-4-3-16,6-21-5 0,23 4-10 15,-9-30-10-15,18 2-6 16,-2-19-1-16,11 0 2 15</inkml:trace>
  <inkml:trace contextRef="#ctx0" brushRef="#br3" timeOffset="274998.7291">18936 11721 78 0,'-33'41'38'16,"0"26"-1"-16,-11 1 2 16,12 19-20-16,-3-8-16 15,7-2-5-15,13-3-5 16,0-21-17-16,18-1-13 15,-1-23 0-15,12-8-2 16,-14-21 0-16</inkml:trace>
  <inkml:trace contextRef="#ctx0" brushRef="#br3" timeOffset="275171.739">18612 12007 106 0,'-14'-13'41'0,"14"13"1"15,0 0-3-15,38-6-36 16,-8 5-6-16,11-9-10 15,20 11-15-15,-6-9-12 16,8 3 0-16,-7-6-2 16,6 4 1-16</inkml:trace>
  <inkml:trace contextRef="#ctx0" brushRef="#br3" timeOffset="275640.7658">19833 12047 99 0,'-22'-8'37'0,"-1"16"0"15,-13-10-8-15,-1 13-23 16,-6 3-2-16,1 8 0 15,-1 3 0-15,4 6-1 16,5 3 0-16,11 2-1 16,8 0-1-16,15-1 0 15,16-3-3-15,14-10-1 16,19-3-4-16,4-19-7 15,26 4-24-15,-7-19 0 0,11 3-1 16,-6-17 0-16</inkml:trace>
  <inkml:trace contextRef="#ctx0" brushRef="#br3" timeOffset="275989.7858">20227 12064 74 0,'-28'-3'38'16,"0"14"-1"-16,-10 1 2 15,4 19-19-15,-9-1-13 16,6 10-1-16,-2 1-2 15,8 2 0-15,4-2-1 16,10-4 0-16,10-6-1 16,12-13-1-16,14-11 0 15,10-9-1-15,8-11 0 16,4-9 0-16,5-8-1 0,-2-4 0 15,-5-2 1-15,-5 0-1 16,-9 3 0-16,-5 6 1 16,-11 5-1-16,-4 6 1 15,-5 16 0-15,0 0-1 16,-17 6 1-16,8 14 0 15,0 4-1-15,1 0-1 16,8 7-3-16,1-7-3 16,19 8-11-16,-10-23-11 15,23 7-8-15,-3-18 0 16,13-1-1-16,-3-15 2 15</inkml:trace>
  <inkml:trace contextRef="#ctx0" brushRef="#br3" timeOffset="276312.8042">20567 12110 99 0,'0'0'37'0,"-23"4"0"15,16 18-8-15,-13-2-24 16,3 10 1-16,-3 4-2 16,6 2 0-16,-1-2-1 15,6 1 0-15,4-10-1 16,9-6 0-16,-4-19 0 15,24-1-1-15,-2-18 0 16,3-6-1-16,1-8 1 16,1-2-1-16,-2-3 1 15,0 2-1-15,-7 6 0 16,1 6 0-16,-9 10 1 0,2 8-1 15,-12 6 0-15,12 14 1 16,-7 7-3-16,1 4-1 16,4 8-5-16,-8-9-8 15,16 15-12-15,-13-16-13 16,14 3 1-16,-5-15-3 15,14 0 3-15</inkml:trace>
  <inkml:trace contextRef="#ctx0" brushRef="#br3" timeOffset="276807.8326">21841 12080 85 0,'-17'-9'38'16,"-15"-7"0"-16,1 9 1 15,-15-2-25-15,7 3-10 16,-1 6-1-16,6 9 0 15,-5 9 0-15,6 10 0 16,4 9 0-16,10 6-1 16,8-1-1-16,11 0 0 15,12-5-1-15,12-7-2 16,19-10-3-16,9-23-7 15,24 5-14-15,-6-29-13 16,12 0-1-16,-2-17-1 16,8-4 2-16</inkml:trace>
  <inkml:trace contextRef="#ctx0" brushRef="#br3" timeOffset="277183.8541">22342 11608 104 0,'-14'17'42'0,"-12"7"-2"16,10 23 2-16,-16 4-36 15,7 8-3-15,0 7 0 16,4 5-1-16,-2 1 0 16,3 0-3-16,4-4 2 15,1-8-2-15,7-8 1 16,3-9 1-16,9-14-1 15,7-12 1-15,6-16-1 0,5-10 1 16,3-11-1-16,1-6 0 16,2-5 1-16,-1-2-1 15,-4 3 0-15,-4 2 0 16,-5 10 0-16,-3 8 0 15,-11 10-1-15,17 9 1 16,-9 6-2-16,1 7-1 16,5 5-1-16,2-1-1 15,11 6-4-15,-4-14-6 16,24 12-10-16,-13-23-10 15,19 5-2-15,-6-16-2 16,6 1 3-16</inkml:trace>
  <inkml:trace contextRef="#ctx0" brushRef="#br3" timeOffset="277574.8764">22848 12185 89 0,'9'-26'36'0,"-17"-8"0"15,7 21-4-15,-17-11-23 16,-1 19-1-16,-11 2 0 16,-4 15 0-16,-7 5-3 15,-2 11 0-15,-6 5-2 16,4 4 0-16,3 1-1 15,11 1 0-15,10-5-1 16,13-5-1-16,16-6 1 16,12-11 0-16,15-8-1 15,10-9 0-15,8-11-1 16,4-6 1-16,2-7 0 15,-2-7-1-15,-6 0 1 16,-12-1-1-16,-7 3 1 16,-7 2 0-16,-11 9 0 0,-10 6-1 15,-4 17 1-15,-11-6 0 16,-1 16-1-16,-3 8 1 15,1 8-2-15,1 4 1 16,6 5-2-16,4-4-1 16,12 1-1-16,-2-10-3 15,19 5-5-15,-9-26-6 16,24 8-8-16,-12-25-7 15,16 2-2-15,-7-15-1 16,8-1 2-16</inkml:trace>
  <inkml:trace contextRef="#ctx0" brushRef="#br3" timeOffset="277913.8958">23325 12082 73 0,'0'0'38'15,"0"0"0"-15,0 0 1 0,-30 1-17 16,17 21-14-16,-14 1-3 16,2 4-1-16,0 2-1 15,4 3-1-15,5-4 1 16,5-3-2-16,3-6 1 15,9-9-1-15,-1-10-1 16,24-11 1-16,-4-10-1 16,8-4 0-16,5-9 1 15,3-3-1-15,0-1 0 16,-1 4 0-16,-1 4-1 15,-6 8 1-15,-4 8-1 16,-8 12 1-16,-5 9-1 16,-7 9 0-16,0 9-2 15,-6 6 0-15,6 6-2 16,0-2-3-16,11 6-5 0,-1-20-8 15,27 11-5-15,-9-25-2 16,27 6-8-16,-1-20 0 16,10 1 2-16,-3-16 15 15</inkml:trace>
  <inkml:trace contextRef="#ctx0" brushRef="#br3" timeOffset="278363.9216">23968 12223 2 0,'34'-35'21'0,"3"17"6"15,-31-13 11-15,-3 13-1 16,-25-8 2-16,1 19-12 16,-22-12 4-16,10 17-25 15,-9 2-1-15,4 9-2 16,-4 8 0-16,4 7-1 15,4 5-1-15,11 1 0 16,5 0 0-16,12 0 0 16,6-7-1-16,12-6 0 0,11-9 0 15,9-9 0-15,5-9 0 16,3-6 0-16,0-7-1 15,0-4 0-15,-1-3 0 16,-2 0 0-16,-5 5 0 16,-4 3-1-16,-7 7 1 15,-6 8 0-15,-15 7 0 16,6 21 0-16,-15 9 1 15,-10 14 0-15,-9 12 1 16,-6 13 1-16,-4 5-1 16,-2 3 0-16,1 3 0 15,-1-4 0-15,4-6 1 16,7-7-2-16,4-13 1 15,7-13-2-15,5-9 1 0,2-14-1 16,11-14 0-16,-10-11-1 16,9-10-1-16,1-13-3 15,6-3-4-15,0-22-5 16,16 10-8-16,-10-25-7 15,24 16-7-15,-6-9-3 16,16 9 1-16,-5 0 3 16</inkml:trace>
  <inkml:trace contextRef="#ctx0" brushRef="#br3" timeOffset="278724.9422">24288 12139 77 0,'-13'22'41'0,"-6"-8"-1"15,5 9 1-15,-7-11-18 16,16 7-19-16,5-3-1 15,18-2 0-15,9-8-1 16,15-6-1-16,10-8 1 16,13-5-1-16,-2-6 0 15,-1-5-1-15,-5-2 0 16,-10-3 0-16,-14 0 0 15,-15 3 0-15,-19 5 1 16,-17 7-1-16,-15 8 1 16,-14 10 1-16,-9 9-1 15,-3 12 0-15,3 8 0 16,7 8 0-16,12 3-1 15,13-4 0-15,21-1-1 0,15-11-3 16,27-3-5-16,8-25-4 16,29 7-9-16,-9-30-8 15,29 8-6-15,-8-18-7 16,11 1 0-16,-6-6 2 15</inkml:trace>
  <inkml:trace contextRef="#ctx0" brushRef="#br3" timeOffset="279054.9611">24932 12497 92 0,'-22'-5'43'16,"22"5"0"-16,-17-11-1 16,17 11-16-16,15-9-26 15,-5-2-4-15,9 10-7 16,-10-12-14-16,13 15-15 15,-22-2-5-15,27-1 1 16,-17-3-1-16</inkml:trace>
  <inkml:trace contextRef="#ctx0" brushRef="#br3" timeOffset="280778.0596">1082 13288 39 0,'0'0'29'15,"0"0"1"-15,0 0-6 16,-14 0-9-16,14 0-3 0,0 0-3 15,0 0 0-15,0 0-1 16,-1 15-1-16,1-15-3 16,-2 30 0-16,-3-4-1 15,1 10 0-15,-2 11 0 16,2 14-1-16,-3 7 1 15,2 5-1-15,0-4-1 16,8-2 1-16,6-14-1 16,10-14 0-16,11-20 0 15,11-26 0-15,9-23-1 16,8-20-1-16,4-12 1 15,-1-8 0-15,-2-5 0 16,-7 1 0-16,-10 9-1 16,-11 10 1-16,-11 16 0 0,-11 15 0 15,-9 24 0-15,-10-3 0 16,-5 25 0-16,-3 13 0 15,0 14-1-15,1 10 1 16,6 6 0-16,5 2 0 16,8-6 0-16,10-4 1 15,9-14 0-15,7-14 0 16,9-16 0-16,6-20 0 15,3-18 0-15,1-13 1 16,-3-10-1-16,-2-9-1 16,-9-4 1-16,-6-2-1 15,-7 2-2-15,-11 0-2 16,4 15-8-16,-18-10-14 15,11 20-13-15,-12 2-1 0,12 17 0 16,-6 5 0-16</inkml:trace>
  <inkml:trace contextRef="#ctx0" brushRef="#br3" timeOffset="281183.0828">2121 13691 72 0,'4'14'40'0,"-4"-14"-1"0,27 5 0 15,-5-24-24-15,16 5-13 16,9-6 0-16,6-7 0 15,2-2-1-15,-4-1 0 16,-5 0 0-16,-12 4-1 16,-15 3 1-16,-17 2-1 15,-20 10 1-15,-14 7 0 16,-12 9 1-16,-5 6-1 15,-7 10 1-15,2 7 0 16,5 6-1-16,7 9 1 16,13 2-1-16,11 0-1 15,17-5 0-15,10-6-1 16,20-7-4-16,11-14 0 15,26-3-8-15,4-28-10 16,28 4-17-16,3-22 0 0,20 4-1 16,5-13 1-16</inkml:trace>
  <inkml:trace contextRef="#ctx0" brushRef="#br3" timeOffset="281776.1167">3324 13451 64 0,'13'-15'39'15,"-7"-1"-1"-15,-6 16 0 16,0 0-21-16,0 0-14 16,-7 19-1-16,2 8 1 15,-4 8-1-15,3 5 1 16,-7 3-2-16,5 2 2 15,-1-6-1-15,1-3 0 16,2-8-1-16,2-6 1 16,4-9-1-16,0-13 0 0,10-1 0 15,2-15-1-15,3-6 1 16,1-7-1-16,4-5 1 15,-1-4 0-15,4-1 0 16,1-2-1-16,-5 8 0 16,1 3 1-16,-4 8-1 15,-1 8 0-15,-1 11 0 16,-2 7 0-16,-1 10 1 15,0 9-1-15,-3 7-1 16,3 6 1-16,3 3-2 16,1 0 0-16,6 0-3 15,0-9-4-15,13 5-11 16,-11-25-10-16,14 5-10 15,-8-18-1-15,3-3 2 16</inkml:trace>
  <inkml:trace contextRef="#ctx0" brushRef="#br3" timeOffset="282144.1378">3722 13520 85 0,'-18'4'39'0,"16"12"-1"15,2-16 2-15,12 24-36 16,8-14 0-16,12-2-2 15,8-7 0-15,10-2 0 16,6-6-1-16,2-5-1 16,-2-5 1-16,-6-5-1 0,-8 1 0 15,-10-2 0-15,-11 3 0 16,-14 1 0-16,-13 5 0 15,-9 3 0-15,-11 6 0 16,-7 5 0-16,-6 7 0 16,-6 9 0-16,2 6 0 15,1 7 0-15,4 4 1 16,8 4 0-16,10 0-1 15,10 1 0-15,15-4-1 16,14-8-2-16,18 0-3 16,3-24-11-16,25 12-13 15,-9-20-9-15,11 1 0 16,-5-15-3-16</inkml:trace>
  <inkml:trace contextRef="#ctx0" brushRef="#br3" timeOffset="282520.1593">4301 13585 88 0,'-8'24'40'16,"-3"-7"-1"-16,19 3 0 15,6-12-36-15,13-4 0 16,10-11-1-16,7-5 0 15,5-7-1-15,1-3 0 16,-6-5-1-16,-2 0 0 16,-13-1 0-16,-5 2 0 15,-18 2 0-15,-8 6 0 16,-13 4 0-16,-7 5 0 0,-9 5 1 15,-5 9-1-15,-2 7 0 16,1 11 1-16,0 7 0 16,6 3-1-16,8 4 1 15,10 3 0-15,10-2-1 16,15-6-1-16,13-9-1 15,14-13-3-15,21-2-8 16,-5-22-9-16,25 3-16 16,-10-14-2-16,11 8-1 15,-12-13 1-15</inkml:trace>
  <inkml:trace contextRef="#ctx0" brushRef="#br3" timeOffset="282895.1807">5199 13439 64 0,'-19'-15'41'0,"3"16"-2"16,-14-2 2-16,4 20-22 15,-7-6-14-15,1 11 0 16,-4 2-1-16,11 5-1 16,2 0-1-16,9 0-1 15,8-4 0-15,13-7 0 16,13-12 0-16,8-12-1 15,10-12 0-15,8-15 0 16,4-10-1-16,4-12 1 16,-5-2 1-16,-3-5-2 15,-7-1 2-15,-7 3-1 16,-9 5 1-16,-9 7 0 15,-10 10 1-15,-8 15-1 16,4 21 0-16,-22-2 1 0,4 23-2 16,-6 19 1-16,2 9-1 15,-3 8-1-15,8 7-3 16,0-8-2-16,16 8-7 15,-7-26-8-15,30 11-12 16,-2-26-8-16,23-1-1 16,3-17 1-16</inkml:trace>
  <inkml:trace contextRef="#ctx0" brushRef="#br3" timeOffset="283316.2048">6323 13078 62 0,'12'-2'40'16,"-12"2"-3"-16,0 24 4 0,-12-3-16 16,3 20-22-16,-2 9-1 15,2 6-1-15,3 6 0 16,1 4 1-16,4-1-2 15,3-3 0-15,5-7-1 16,-1-9-3-16,7-2-6 16,-12-25-16-16,10 3-14 15,-11-22 1-15,11 3-1 16,-14-18 1-16</inkml:trace>
  <inkml:trace contextRef="#ctx0" brushRef="#br3" timeOffset="283744.2293">6153 13507 100 0,'-21'-11'39'0,"21"11"1"15,-12-5-10-15,12 5-25 16,30 1-1-16,0-5-2 16,9 0 0-16,10-3 0 15,9-2-1-15,2-2 0 16,1 0-1-16,-3-2 0 15,-6 3 0-15,-5 2 1 16,-13 3-1-16,-6 4 0 16,-14 3 0-16,-14-2 1 15,-2 22-1-15,-10-1 0 16,-3 5 1-16,-2 8-1 15,1 5 1-15,3 2 0 16,5 1-1-16,8-1 1 16,4-7-1-16,13-5 1 15,6-14-1-15,8-13 1 0,3-17-1 16,6-11 0-16,-3-10 0 15,-2-7 0-15,-9-5 0 16,-13 0-1-16,-9 3 0 16,-17 6-2-16,-5 14-1 15,-15 6-1-15,-3 18-2 16,-7-1-5-16,17 22-7 15,-10-15-11-15,24 17-10 16,3-8-1-16,18 3 2 16</inkml:trace>
  <inkml:trace contextRef="#ctx0" brushRef="#br3" timeOffset="284218.2564">7536 13114 87 0,'-7'-34'39'16,"5"12"-1"-16,-17-9-7 15,11 18-28-15,8 13 0 16,-10 11 1-16,5 19-1 15,2 19 1-15,-1 12-1 16,4 14-1-16,-1 10-1 16,4 3 1-16,-2 0-1 15,7-7-1-15,1-7-2 16,6-17-1-16,9-7-3 15,-2-28-9-15,24-2-16 16,-13-29-9-16,11-8-1 16,-7-19 1-16</inkml:trace>
  <inkml:trace contextRef="#ctx0" brushRef="#br3" timeOffset="284496.2723">7755 13312 62 0,'-37'8'41'0,"6"16"-2"16,-5-5 3-16,9 16-20 15,2-10-19-15,3 1 0 16,3-4 0-16,8 1 0 16,3-2-1-16,5-3-1 15,4-4 0-15,6-2 0 16,5-7 0-16,9-2 0 0,5-7-1 15,7 0-1-15,7-6 0 16,6 0-1-16,6 2-3 16,-5-8-7-16,17 21-13 15,-22-14-14-15,5 12-2 16,-11-9-1-16,1 7 1 15</inkml:trace>
  <inkml:trace contextRef="#ctx0" brushRef="#br3" timeOffset="284910.296">8045 13468 80 0,'-18'25'41'0,"-1"-9"-1"0,16 7 1 16,-5-11-36-16,19-4-3 15,13-8 1-15,12-3-1 16,6-5-1-16,6-1 0 16,1-3 0-16,-3-2 0 15,-3 0-1-15,-7 0 0 16,-13 1 1-16,-9 3-1 15,-13 0 1-15,-6-2-1 16,-9 2 0-16,-8-2 0 16,-3 2 0-16,-4 4 0 15,2 3 0-15,-5 5 0 16,2 7 0-16,2 8 1 15,5 6-1-15,3 10 1 16,5 1 0-16,10 5 0 0,7 0-1 16,11-4 0-16,12-5-3 15,11-10-1-15,16-1-8 16,-2-28-10-16,22 6-14 15,-12-20-4-15,7 0-3 16,-9-17 3-16</inkml:trace>
  <inkml:trace contextRef="#ctx0" brushRef="#br3" timeOffset="285278.317">8595 13425 74 0,'-12'29'40'0,"2"-10"0"16,16 2 1-16,-6-21-27 0,29 13-12 15,8-18 1-15,9-4-1 16,3-5-1-16,3-5 0 16,-7-1 0-16,-4-2-1 15,-11 2 0-15,-12 3 1 16,-12 0-1-16,-9 3 0 15,-12 2 0-15,-9 3 0 16,-5 5 1-16,-5 7-1 16,-8 7 0-16,0 9 1 15,1 7-1-15,-1 9 1 16,6 4 0-16,6 5-1 15,10-1 1-15,14-2-1 16,12-7 0-16,16-10-3 16,15-6-3-16,5-25-9 0,26 10-12 15,-16-27-13-15,19 2 0 16,-9-15-2-16,4 6 2 15</inkml:trace>
  <inkml:trace contextRef="#ctx0" brushRef="#br3" timeOffset="285832.3487">9164 13356 95 0,'0'0'39'0,"-22"9"2"16,22 11-11-16,-12-2-25 16,8 10-1-16,-5 3 0 15,4 10-1-15,-2 1-1 16,1 4 0-16,-1-3 0 0,0-3-1 15,2-8 0-15,0-7 0 16,1-12-1-16,4-13 1 16,0 0-2-16,16-26 1 15,-4-4 0-15,5-7 0 16,2-6 0-16,3-6-1 15,1 0 1-15,0-1 0 16,4-1 0-16,-4 4 0 16,4 6 0-16,-3 5 1 15,4 6-1-15,-3 10 1 16,1 5-2-16,4 7 2 15,-5 8-2-15,0 4 1 16,-3 7-1-16,-7 1-1 16,-7 6 1-16,-8 2 0 15,-11 7 0-15,-11 2-1 0,-11 6 2 16,-7 3 0-16,-8 4 0 15,-4 3 1-15,1 0 0 16,4-1 1-16,6-2-1 16,7 0 0-16,7-2-1 15,9-3 1-15,9 0-1 16,3 0 1-16,1 5-1 15,-3 1-1-15,-2 9 1 16,-8 2 0-16,-5 3-2 16,-4-1-1-16,4 6-6 15,-7-26-7-15,21 11-9 16,-13-39-8-16,22-8-8 15,14-18-2-15,11-17 2 16</inkml:trace>
  <inkml:trace contextRef="#ctx0" brushRef="#br3" timeOffset="286344.378">10268 13027 90 0,'0'-15'38'15,"2"25"0"-15,-16 2-6 16,10 19-29-16,-5 11 0 0,6 12 0 16,-6 12 0-1,-1 7-1-15,1 4 0 0,2-1-2 16,4-3 0-16,-3-6-2 15,11-8-4-15,-10-24-14 16,15-1-20-16,-4-19 1 16,7-5-1-16,-7-21 0 15</inkml:trace>
  <inkml:trace contextRef="#ctx0" brushRef="#br3" timeOffset="286531.3887">10037 13513 93 0,'-18'-5'41'0,"18"5"1"0,0 0-1 15,28-12-37-15,2-5-2 16,14-5-2-16,14-3-1 16,8-6-2-16,7 1-3 15,-6-16-12-15,15 18-17 16,-19-9-4-16,-3 8-2 15,-15-5 1-15</inkml:trace>
  <inkml:trace contextRef="#ctx0" brushRef="#br3" timeOffset="286895.4095">10680 13005 94 0,'-15'14'40'0,"-8"1"1"16,8 18-3-16,-8 6-35 16,4 9 0-16,-1 5 0 15,2 9 0-15,1 5-1 0,4-1 0 16,1-4-1-16,6-3 0 15,5-11 0-15,4-5 0 16,6-13-1-16,7-13 1 16,4-12-1-16,4-11-1 15,3-10 1-15,1-8-1 16,-1-6 1-16,1-4-1 15,-5 6 1-15,-1 1 0 16,-7 6-1-16,-3 10 1 16,-12 11 0-16,13 4 0 15,-11 10 0-15,-1 8 0 16,3 3-2-16,-2 2-1 15,5 5-4-15,-4-14-6 16,19 13-11-16,-22-31-10 0,29 18-7 16,-10-22-1-16,11-1 3 15</inkml:trace>
  <inkml:trace contextRef="#ctx0" brushRef="#br3" timeOffset="287237.4291">10995 13449 63 0,'-14'-10'41'16,"14"10"-1"-16,0 0 1 15,19 19-20-15,-19-19-14 16,31 14-4-16,-2-8 0 16,5-1 0-16,0-4-2 15,5-2 0-15,-6-5 0 16,0-5-1-16,-5-2 0 15,-8-6 1-15,-3-2-1 0,-9 0 0 16,-8-4 0-16,-6 5 1 16,-4 2-1-16,-8 10 1 15,-5 7-1-15,-4 13 0 16,-4 7 0-16,1 11 0 15,-3 9 0-15,8 3-1 16,5 2 1-16,9-3-2 16,13-5 0-16,10-12-3 15,21-3-6-15,0-33-11 16,32 9-10-16,-6-26-7 15,15-1-3-15,-6-14 3 16</inkml:trace>
  <inkml:trace contextRef="#ctx0" brushRef="#br3" timeOffset="287560.4476">11715 13259 66 0,'-25'-1'41'15,"1"17"-1"-15,-14-2 2 16,9 18-14-16,-4-9-24 16,0 5-1-16,5-2-1 15,5-2 0-15,14-2-1 16,7-2 0-16,10-7-1 15,11-8 0-15,6-2 0 16,4-6 0-16,4-1 0 16,0-3 0-16,-4 0 0 15,-1 1 0-15,-8 3-1 16,-5 5 2-16,-15-2-1 15,6 20 0-15,-14-3 0 16,-7 5 1-16,-5 2-1 0,-4 6-1 16,2-1 0-16,-3-4-3 15,10 1-1-15,1-17-6 16,22 7-10-16,-8-26-12 15,28-1-7-15,-1-15-1 16,12-2 0-16</inkml:trace>
  <inkml:trace contextRef="#ctx0" brushRef="#br3" timeOffset="287913.4678">11922 13457 99 0,'-14'11'41'0,"18"4"1"0,-4-15-4 16,19-8-35-16,17-5-1 15,11-3 0-15,3-9-1 16,7 1 1-16,-6-2-2 16,-4-2 1-16,-9 4 0 15,-10 4 0-15,-17 3-1 16,-11 17 2-16,-15-8-1 15,-10 15 0-15,-9 10 0 16,-8 8 0-16,-4 10 0 16,0 3-1-16,4 5 1 15,7-1-1-15,11-1 0 16,12-11-1-16,18-6 0 15,14-14-3-15,20-5-3 16,11-25-7-16,28 9-10 0,-4-28-7 16,33 10-5-16,0-18-6 15,20 2 0-15,0-3 3 16</inkml:trace>
  <inkml:trace contextRef="#ctx0" brushRef="#br3" timeOffset="288448.4984">13253 13011 87 0,'1'-18'37'0,"-1"18"1"15,-6 12-1-15,2 12-33 16,-15 17-1-16,3 15-1 16,-3 9 0-16,1 12 0 15,2 4 0-15,5 2-1 16,4-2 0-16,5-9-2 15,8-6-2-15,1-21-4 16,18-1-15-16,-9-33-17 16,12-8 0-16,-7-23-1 15,5-8 1-15</inkml:trace>
  <inkml:trace contextRef="#ctx0" brushRef="#br3" timeOffset="288650.5099">13026 13385 92 0,'-24'-4'41'16,"24"4"0"-16,0 0-1 15,15 6-34-15,12-14-3 16,16-4-1-16,6-6-1 16,10-6-1-16,9-5-4 15,2-9 0-15,10 4-8 16,-14-19-13-16,14 13-13 15,-20-11-2-15,4 8 0 16,-18-6 2-16</inkml:trace>
  <inkml:trace contextRef="#ctx0" brushRef="#br3" timeOffset="288995.5296">13749 12854 92 0,'-34'21'39'0,"6"18"1"16,-8 0-2-16,5 16-32 16,-1 0-1-16,3 11-1 15,1 0-1-15,4 1-1 16,1-3-1-16,9-5 1 15,4-10-2-15,7-7 1 16,8-12 0-16,6-11 0 16,8-12-1-16,7-11 1 15,6-13-1-15,5-3 1 16,-3-8-1-16,3 1 1 15,-4-3-1-15,-4 9 0 16,-7 6 0-16,-6 8 0 0,-16 7 0 16,14 18-1-16,-14 7 1 15,-2 7-1-15,-1 6 0 16,3-4-2-16,6 3-2 15,3-13-2-15,19 3-7 16,-9-29-9-16,28 6-8 16,-12-25-4-16,15 3-5 15,-12-14 2-15</inkml:trace>
  <inkml:trace contextRef="#ctx0" brushRef="#br3" timeOffset="289335.5491">14028 13371 73 0,'-29'1'39'15,"9"8"-1"-15,-1-4 2 16,16 15-21-16,5-20-15 15,14 18-1-15,11-15-1 0,14 1 0 16,8-5 0-16,7-3-1 16,5-5 1-16,-1 0-2 15,-7-4 1-15,-8-1 0 16,-9-2 0-16,-16 3 0 15,-13-2-1-15,-14 4 1 16,-13 2-1-16,-9 4 1 16,-6 3-1-16,-7 7 1 15,-1 8-1-15,1 4 0 16,0 9 1-16,8 5-1 15,7 3 1-15,11 0-1 16,13 4-1-16,12-10-3 16,16 2-3-16,5-20-7 15,30 12-11-15,-15-29-9 0,27 7-6 16,1-17-2-16,21-2 1 15</inkml:trace>
  <inkml:trace contextRef="#ctx0" brushRef="#br3" timeOffset="289987.5864">15517 13205 77 0,'-12'-4'37'15,"-11"0"0"-15,3 13-3 16,-16-7-28-16,5 11-1 15,-6-3 1-15,2 9 0 0,0-7-2 16,10 10 0-16,2-2-1 16,8-1-1-16,5 0-1 15,11-3-1-15,9-3 0 16,8-5 0-16,11 1 0 15,6-9-2-15,4 1 2 16,4-1 0-16,-3 0-1 16,-4 1 1-16,-6 3 0 15,-7 5 0-15,-10 4 0 16,-11 5 0-16,-8 6 1 15,-8 4-1-15,-5 2 1 16,-5 2 0-16,0-2-1 0,-1-2 1 16,4-3-2-16,3-6 0 15,8-7-2-15,10-12-5 16,0 0-10-16,13-11-10 15,13 3-6-15,-6-17-5 16,15 6-2-16,-2-10 2 16</inkml:trace>
  <inkml:trace contextRef="#ctx0" brushRef="#br3" timeOffset="290535.6177">16010 13303 81 0,'0'-15'28'15,"0"15"0"-15,-7-18 0 16,7 18-14-16,-23-10-6 16,6 12 0-16,-14 0-2 15,5 10-1-15,-10 3-1 16,-2 7-1-16,-5 6 0 15,1 9 0-15,0 0-1 16,4 4-1-16,9-2 1 16,5-3-2-16,13-7 1 15,10-5-1-15,13-12 1 0,10-12-1 16,13-12 0-16,10-11 0 15,5-6 0-15,5-8 0 16,0-4 0-16,-4-3 1 16,-6 6-1-16,-9 3 1 15,-10 8-1-15,-12 7 1 16,-10 10-1-16,-4 10 1 15,-18 15-2-15,3 3 0 16,-4 9 1-16,2 5-3 16,5 2 1-16,2 1-2 15,13 0-1-15,2-12-2 16,19 2-5-16,-5-23-8 15,24 9-7-15,-9-25-4 16,13 2-6-16,-7-14 1 0,3 2 1 16</inkml:trace>
  <inkml:trace contextRef="#ctx0" brushRef="#br3" timeOffset="291106.6504">16351 13252 81 0,'0'0'37'0,"-22"1"0"16,11 16 0-16,-7 1-32 15,7 6-1-15,-5 4 0 16,3 7-2-16,-2 2 1 15,2 6 0-15,0-7-1 16,2-2 0-16,2-7-1 16,7-6 0-16,-1-11 0 15,3-10 0-15,14-12 0 0,1-12-1 16,4-6 0-1,3-8 0-15,3-5 0 0,-2-4 0 16,2 1 0-16,-6 5 1 16,0 5-1-16,-4 7 1 15,-3 8-2-15,-6 9 2 16,-6 12-1-16,0 0 0 15,5 20 1-15,-8 5-1 16,0 2 0-16,1 4 0 16,1-1 0-16,2 0 0 15,2-7 0-15,6-5 0 16,2-10 1-16,8-12-2 15,3-10 2-15,8-6 0 16,1-7 0-16,3-5 0 16,-1-3 0-16,-1 1 0 0,-3 1-1 15,-6 6 1-15,-5 8-1 16,-5 7 0-16,-13 12 0 15,0 0 0-15,6 27 0 16,-12 4 0-16,-3 5 0 16,-2 8-1-16,1 2 1 15,2 1-2-15,4 1 0 16,3-9-3-16,10-3 0 15,2-20-5-15,17 3-5 16,-11-26-6-16,22 9-5 16,-18-27-3-16,19 7-6 15,-18-17 0-15,5 5 0 16</inkml:trace>
  <inkml:trace contextRef="#ctx0" brushRef="#br3" timeOffset="291436.6693">16880 13272 106 0,'0'12'37'15,"0"-12"-4"-15,7 27-5 16,0-15-24-16,11 3-2 15,4-3 2-15,10-4-3 16,1-4 1-16,6-7-1 16,0-6 0-16,0-4 1 15,-3-4-1-15,-5-1 0 16,-9-6-1-16,-6 3 1 15,-8-2-1-15,-13 3 1 16,-5 1-1-16,-11 8 1 16,-7 6-1-16,-8 9 1 15,-8 8-1-15,0 13 2 0,1 1-2 16,5 8 1-16,10 3-1 15,10-4-1-15,15 2 0 16,13-11-4-16,17 2-5 16,2-21-8-16,23 11-7 15,-12-24-6-15,25 5-7 16,-10-16-4-16,11-1 1 15</inkml:trace>
  <inkml:trace contextRef="#ctx0" brushRef="#br3" timeOffset="292638.738">18130 13136 44 0,'10'-3'34'16,"-10"3"1"-16,0 0-12 15,-23-7 4-15,13 14-15 16,-18-8-4-16,5 13-1 16,-7-6-1-16,2 9-2 15,0 0-1-15,6 5-1 16,5 1 0-16,4 2-1 15,11-3-1-15,9-1 1 16,6-4-1-16,12-3 0 16,6-5 0-16,4-4 0 15,2-5 0-15,0 1 0 16,-7-3 0-16,-7 3 0 15,-8 4 1-15,-15-3-2 16,-2 17 1-16,-17 0-1 16,-8 6 1-16,-3 3-1 0,-4 7 0 15,-1-3-1-15,6 4-2 16,1-7-3-16,24 6-15 15,-6-20-13-15,20 0-2 16,4-18 0-16,20-2 0 16</inkml:trace>
  <inkml:trace contextRef="#ctx0" brushRef="#br3" timeOffset="292984.7578">18575 13179 75 0,'0'0'36'0,"-34"-5"0"0,14 15-4 15,-14-3-26-15,2 10 0 16,-2 3 0-16,4 10-1 16,1 1 0-16,5 6-1 15,9 1-1-15,8 1-1 16,11-2 0-16,12-6 0 15,10-6-1-15,12-10 0 16,5-8-1-16,8-11 1 16,0-10-1-16,1-10 0 15,-6-7-1-15,-9-9 0 16,-10 1-1-16,-13-5-1 15,-12 5-1-15,-14-2 0 16,-4 11-4-16,-19-7-8 16,11 26-10-16,-20-7-7 0,13 17-3 15,-3-2-1-15,21 9 2 16</inkml:trace>
  <inkml:trace contextRef="#ctx0" brushRef="#br3" timeOffset="293515.7882">19688 12817 85 0,'0'0'37'16,"0"0"-1"-16,-26 5-3 15,15 26-28-15,-5 8-1 16,1 18 0-16,-5 7-1 16,0 15 0-16,-2 0-2 15,1 4 1-15,3-3-2 16,6-8-1-16,5-6-2 15,4-15-2-15,13-5-4 16,-6-27-16-16,20-3-13 16,-7-21 1-16,11 0-1 15,-13-18 2-15</inkml:trace>
  <inkml:trace contextRef="#ctx0" brushRef="#br3" timeOffset="293697.7986">19491 13304 72 0,'-24'-15'37'15,"-4"-5"0"-15,13 13 0 16,2-4-25-16,13 11-7 15,23-8-2-15,11 0-1 16,16-3-2-16,8-7-2 16,12 1-3-16,0-16-14 15,13 8-17-15,-6-11 0 16,0 4-1-16,-11-10 0 15</inkml:trace>
  <inkml:trace contextRef="#ctx0" brushRef="#br3" timeOffset="294081.8206">20231 12660 87 0,'-22'12'37'0,"-9"2"0"16,4 22 1-16,-10 6-33 16,9 14 0-16,-1 5-1 15,5 10 0-15,0-2-2 16,2 6 1-16,2-4-1 15,6-4-1-15,7-12 0 16,5-8-1-16,8-9 0 16,2-11 0-16,7-10 0 15,3-12 0-15,3-8 0 16,0-8 0-16,3-9 0 15,-5-2 0-15,1-5 0 16,-3-1 0-16,-4 5 1 16,-4 2-1-16,-3 7 0 15,-6 14 0-15,0 0 0 0,0 0-1 16,-5 26 0-16,1-3-1 15,4 3-1-15,1-2-2 16,12 4-2-16,-3-14-9 16,22 9-11-16,-12-24-7 15,18 5-4-15,-5-17 0 16,8 1 1-16</inkml:trace>
  <inkml:trace contextRef="#ctx0" brushRef="#br3" timeOffset="294459.8422">20345 13183 98 0,'-7'14'37'0,"0"-3"0"16,18 16-4-16,2-10-30 16,7 6 1-16,9-3-2 15,7-3 1-15,2-2-1 16,3-2-1-16,-4-9 1 15,1-3-1-15,-6-8 0 16,-3-3-1-16,-8-7 1 16,-4-3 0-16,-8-6 0 15,-6-1-1-15,-4 1 0 16,-8-3 0-16,-5 8 0 15,-9 8 0-15,-3 8 0 16,-8 11 0-16,-4 12 0 16,-2 12 1-16,-2 8-1 15,5 6 1-15,9 2-1 0,12-1 0 16,14-6 0-16,15-8-3 15,20-8-1-15,10-21-8 16,26 7-10-16,-11-28-9 16,22 5-8-16,-9-16-2 15,8-1 0-15</inkml:trace>
  <inkml:trace contextRef="#ctx0" brushRef="#br3" timeOffset="296463.9568">21708 12869 42 0,'16'-15'33'0,"-16"15"2"16,15-7 0-16,-15 7-15 15,-8 43-11-15,-7-5-3 16,4 15-1-16,-4 7 0 16,0 10-2-16,-2 3-1 15,3 2-1-15,4-5-1 16,4-7-3-16,7-4-9 0,-5-17-24 15,13-11 1-15,-9-31-1 16,24 10-1-16</inkml:trace>
  <inkml:trace contextRef="#ctx0" brushRef="#br3" timeOffset="296837.9782">21507 12796 96 0,'-33'3'40'0,"22"9"0"16,11-12-1-16,23 2-36 16,14-8 0-16,23-3-2 0,15-5 1 15,8-1 0-15,1 2-1 16,-3 2 0-16,-7 3 0 15,-6 6 0-15,-20 6-1 16,-12 6 2-16,-16 10-2 16,-11 9 1-16,-12 8 0 15,-8 11 0-15,-5 6 0 16,-6 6 0-16,0 4-2 15,-1 1 2-15,4-1-1 16,5-7-1-16,7-6 0 16,6-12-2-16,12-8-1 15,4-14-2-15,15 0-6 16,-8-30-13-16,20 9-14 15,-13-17 0-15,9-1-2 0,-10-14 3 16</inkml:trace>
  <inkml:trace contextRef="#ctx0" brushRef="#br3" timeOffset="297034.9895">22228 12785 89 0,'-14'-8'39'0,"14"8"0"15,0 0 0-15,2 13-27 16,8-7-11-16,9 1-1 15,7-1-1-15,5-2-1 16,7 5-3-16,-5-11-7 16,17 13-20-16,-14-10-6 15,3 8 1-15,-14-7-2 16</inkml:trace>
  <inkml:trace contextRef="#ctx0" brushRef="#br3" timeOffset="297236.001">22089 13193 86 0,'17'13'37'0,"7"-22"-2"15,21 1 1-15,7-9-35 16,7-2-3-16,10 7-8 15,-10-6-25-15,-3 10 1 16,-15 0-3-16,-9 12 1 16</inkml:trace>
  <inkml:trace contextRef="#ctx0" brushRef="#br3" timeOffset="297418.0114">22077 13458 87 0,'11'0'39'0,"22"-2"-2"15,8-15 1-15,17-3-38 16,13-1-8-16,0-10-28 16,12 0 2-16,-7-8-3 15,6 6 0-15</inkml:trace>
  <inkml:trace contextRef="#ctx0" brushRef="#br3" timeOffset="297785.0324">23146 12768 75 0,'-34'4'39'16,"1"19"0"-16,-14-3 0 16,6 21-21-16,-9-9-13 15,8 4-1-15,3-1-1 16,9 0 0-16,10-4-2 15,11-5 0-15,13-5 0 16,14-8 0-16,9-5-1 16,9-4 0-16,4-1 1 0,-2-2-1 15,-3 1 0-15,-8 4 0 16,-8 3 1-16,-13 6-1 15,-13 7 0-15,-11 3 0 16,-7 4 0-16,-5 1-1 16,-3 0 0-16,4-2-1 15,7-6-2-15,11-8-1 16,17-2-7-16,3-27-14 15,31 3-13-15,0-13 1 16,17-1-1-16,3-14 1 16</inkml:trace>
  <inkml:trace contextRef="#ctx0" brushRef="#br3" timeOffset="297988.044">23577 12816 108 0,'-18'16'39'0,"-9"8"0"15,2 25-9-15,-11-1-26 16,-1 10-1-16,-1 3-2 15,0 4 1-15,9-1-3 16,-2-6-1-16,11-5-2 16,4-15-4-16,18 2-13 15,-9-24-14-15,16-1-4 16,-9-15-2-16,19-12 2 15</inkml:trace>
  <inkml:trace contextRef="#ctx0" brushRef="#br3" timeOffset="298175.0547">23228 12969 89 0,'-7'-12'40'15,"2"-3"2"-15,23 9-2 16,4-9-22-16,15 3-16 15,17 2-3-15,9-4-3 16,12 9-10-16,-8-16-14 16,17 16-13-16,-15-6 1 15,4 11-2-15,-12-4 1 16</inkml:trace>
  <inkml:trace contextRef="#ctx0" brushRef="#br3" timeOffset="298618.08">24369 13043 99 0,'-12'-14'37'0,"12"14"2"15,-23-1-6-15,8 15-31 16,-3 9 0-16,-3 8 0 16,-3 10-1-16,-4 5-1 15,3 2 0-15,2-1-1 16,12 0-4-16,-1-19-13 15,25 2-20-15,-3-18 0 16,18-7-2-16,3-19 2 16</inkml:trace>
  <inkml:trace contextRef="#ctx0" brushRef="#br3" timeOffset="299084.1067">24815 12983 91 0,'-57'29'37'0,"7"2"2"15,-6-8-3-15,15 3-31 16,13-9-1-16,20-1-1 16,8-16-1-16,36 16 0 15,5-15 0-15,7 3-2 16,7-3 1-16,-2 4 0 15,-4 2 0-15,-10 5 0 16,-16 6-1-16,-17 8 2 16,-20 3-2-16,-14 2 1 15,-9 2-2-15,-7-1 0 16,-2-1-2-16,-2-8-4 15,15 8-13-15,-10-25-16 16,22 4-3-16,1-13-2 0,20 3 1 16</inkml:trace>
  <inkml:trace contextRef="#ctx0" brushRef="#br3" timeOffset="299971.1574">1159 14508 64 0,'-6'-30'36'0,"9"10"-1"16,-13-9-2-16,12 14-25 15,-6-4-1-15,4 19-1 16,0 0-2-16,0 0 1 16,8 33-2-16,-5 10 0 15,-2 11-2-15,0 16 1 0,-2 10-2 16,-2 8-1-16,0 0 0 15,-2-3-2-15,9-7 0 16,-1-16-3-16,14-5-10 16,-12-34-22-16,23-12-1 15,-6-30 0-15,12-9-1 16</inkml:trace>
  <inkml:trace contextRef="#ctx0" brushRef="#br3" timeOffset="300180.1694">1079 14421 70 0,'-14'-4'41'0,"25"6"-1"16,6-15-1-16,26 2-23 15,6-8-14-15,11-4-2 16,11 4-1-16,0-6-3 15,13 16-13-15,-22-5-22 16,9 17 1-16,-19-2-2 16,0 15 1-16</inkml:trace>
  <inkml:trace contextRef="#ctx0" brushRef="#br3" timeOffset="300377.1806">1334 14799 62 0,'-16'20'40'0,"0"-16"0"15,16-4 0-15,0 0-27 16,34-24-10-16,7 5-3 16,5-11-5-16,24 11-18 15,-6-13-15-15,15 8 2 16,-6-9-4-16,10 12 2 15</inkml:trace>
  <inkml:trace contextRef="#ctx0" brushRef="#br3" timeOffset="300834.2068">2146 14484 49 0,'-25'2'38'0,"6"15"-1"16,-10-3 1-16,8 22-19 15,-8-1-13-15,7 15 2 16,-4 8-4-16,4 4-2 15,0 5 0-15,6-3-1 16,2-4 0-16,7-8-2 16,2-9 2-16,5-13-2 15,5-10 1-15,6-17 0 16,3-15 0-16,1-12 0 15,4-11 1-15,0-12 0 16,3-10 1-16,-2-7 0 16,0-7-1-16,-2-2 1 15,-1 2 0-15,-2 5 1 16,0 7-2-16,-4 10 0 0,1 10 0 15,2 18-1-15,0 15 1 16,1 20-1-16,0 17 1 16,-1 14-1-16,1 12-1 15,0 11 1-15,-2 6-1 16,-1 4-1-16,-1-4-1 15,-3-2-1-15,5-7-1 16,-3-16-5-16,7 4-7 16,-13-29-10-16,19 5-6 15,-23-29-8-15,15 7 1 16,-15-23 1-16</inkml:trace>
  <inkml:trace contextRef="#ctx0" brushRef="#br3" timeOffset="301023.2176">2050 14921 68 0,'-38'-11'41'0,"18"11"-3"15,3-7 3-15,17 7-37 16,24-15-1-16,7 4-1 16,15-4-3-16,8-6 0 15,14-1-3-15,0-11-5 16,18 11-17-16,-17-14-11 15,5 8 0-15,-16-5 0 16,0 6 2-16</inkml:trace>
  <inkml:trace contextRef="#ctx0" brushRef="#br3" timeOffset="301195.2274">2728 14507 81 0,'-13'-18'39'0,"13"18"-1"16,-23 14 0-16,4 8-35 0,5 10-1 16,-1 8 0-16,1 8-3 15,3 7 0-15,5 3-2 16,3-6-4-16,10 1-1 15,-3-20-17-15,19 2-14 16,2-21-2-16,15-6 2 16,0-22 0-16</inkml:trace>
  <inkml:trace contextRef="#ctx0" brushRef="#br3" timeOffset="301811.2627">3208 14473 74 0,'-20'-14'40'16,"5"33"0"-16,-13 2 0 0,9 15-32 15,-5 7-6-15,4 10 1 16,2 5-2-16,5 3-1 16,0-2 0-16,5-2-1 15,2-6 0-15,6-4 0 16,-2-12 1-16,3-6-2 15,-1-11 2-15,0-18 0 16,0 0-1-16,0 0 1 16,13-31 0-16,-9 2-1 15,2-6 1-15,1-9 2 16,-2-8-1-16,2-4 1 15,1-5 0-15,0 0-1 16,5 1 1-16,2 4-1 16,0 6 1-16,6 9-3 15,2 7 1-15,2 11 0 0,2 13 0 16,1 6-1-16,-2 7 1 15,-1 5-1-15,-3 2 0 16,-5 5 0-16,-4 4-1 16,-6 4 1-16,-7-3 0 15,-6 5 1-15,-8-2 0 16,-4-1 0-16,-6-5 1 15,-1-1 0-15,0-3 1 16,1-4 0-16,2-3-1 16,6-2 1-16,2 0 0 15,14-4 0-15,-11 18 0 16,12-3 0-16,2 6-2 15,4 5 2-15,2 6-3 16,2-1 1-16,6 2-1 0,4-4 0 16,7-4-1-16,4-8-1 15,9-5 0-15,3-18-8 16,13 5-2-16,-11-21-6 15,18 13-10-15,-18-19-5 16,12 16-6-16,-15-9 0 16</inkml:trace>
  <inkml:trace contextRef="#ctx0" brushRef="#br3" timeOffset="301969.2717">3834 14924 82 0,'-5'25'45'16,"-11"-15"-1"-16,9 2-2 15,-9-21-40-15,16 9-3 0,-4-17-6 16,3-6-7-16,20 11-7 15,-18-21-12-15,22 7-8 16,-4-4-4-16,11-2 3 16</inkml:trace>
  <inkml:trace contextRef="#ctx0" brushRef="#br4" timeOffset="318946.2427">1087 15283 16 0,'20'-3'18'0,"-5"5"-1"16,3 1-8-16,-8-3-2 15,9 8-1-15,-6-6 0 16,5 6 2-16,-7-5-1 0,10 6 0 16,-8-9-1-16,12 6 0 15,-4-9-3-15,9 5 0 16,2-5-2-16,5 3 0 15,4 0 0-15,6 0-2 16,7 0 1-16,5 1 0 16,6 1 0-16,2 0 0 15,6-2 0-15,5 0 1 16,2-2 0-16,8 0 0 15,0-3 0-15,8-3-1 16,3-2 1-16,1 2 0 16,5 1 0-16,4 2 0 15,4-1-1-15,4 4 0 0,0 2 0 16,-3 2 0-16,0 2 0 15,1 3 0-15,-4 0 0 16,0 0 0-16,-4 0 0 16,-4-1 0-16,-8-3 0 15,-5 0 0-15,-3-6 1 16,-6-1-1-16,-5-4 1 15,-9-4 0-15,-10-3 0 16,-6-4 0-16,-7-5 0 16,-5-2 0-16,-8-5 1 15,-4-3-1-15,-9-3 2 16,-5 1-1-16,-5-5 0 15,-3 3-1-15,-7-5 2 16,-2 3 1-16,-3-3-2 0,3 2 0 16,-2-3 0-16,0-1 0 15,4-1-1-15,-1-4 1 16,2 1-2-16,1 4 0 15,1 0 0-15,2 6 0 16,-3 4 1-16,-2 5 0 16,1 6 0-16,-2 7 1 15,1 5-1-15,2 12 0 16,-9-16 0-16,9 16-1 15,0 0 1-15,-5-12-1 16,5 12 0-16,0 0-1 16,14 3 1-16,-14-3 0 15,22 10-1-15,-7-3 1 16,4 1 0-16,6 0 0 0,5 3 0 15,6-1 0-15,4-1 0 16,9-3-1-16,6-1 2 16,10-4-1-16,8-2 0 15,8-3 0-15,12-2 0 16,7-3 0-16,5 1 0 15,10 1 1-15,4 0-1 16,8 1 0-16,8 4 0 16,3 1 0-16,3 2 1 15,5 0-1-15,8 2 0 16,6-1 0-16,11-1 1 15,8-1-1-15,7-1 0 16,14-5 1-16,10-1-1 16,13-3 0-16,11-1 1 15,9 0 0-15,13-2-1 0,7 2 1 16,9 0-1-16,6 2 1 15,6 2-1-15,4 1 0 16,4 1 0-16,8-1 0 16,4-1 0-16,10-2 0 15,4-1 0-15,7-3 0 16,10-2 0-16,47 0 1 15,-32-6-1-15,46 2 2 16,-37 1-2-16,1 3 2 16,-1 1-2-16,0 5 1 15,1 2-2-15,-51 5 2 16,42 7-2-16,-48 1-1 15,40 2 1-15,2 0 0 16,1 0 0-16,2-1 0 0,4-1 1 16,11-4-1-16,-4 0 1 15,4-1 0-15,-3-1 0 16,-2 2 0-16,42 2 1 15,-51 0-2-15,-8 4 1 16,-11 0-1-16,-9 3 1 16,-9-2-2-16,-4 5-2 15,-21-12-18-15,-45 8-12 16,26-11-2-16,-11 2 1 15,-23-11-1-15</inkml:trace>
  <inkml:trace contextRef="#ctx0" brushRef="#br5" timeOffset="323231.4878">1872 15641 33 0,'0'0'33'15,"2"-22"1"-15,-2 22-2 16,3-13-25-16,-3 13-1 15,0 0-2-15,0 0-1 16,0 23 0-16,0 0 0 16,-3 2-1-16,1 8 1 15,-2 3-2-15,4 0 1 16,-1-3-1-16,6 0 0 15,2-7 1-15,3-5-2 16,4-11 0-16,3-5 0 16,2-7 0-16,3-5 0 15,1-6 0-15,-1-7 0 16,-1 0 0-16,-4-3 0 15,-3 0-2-15,-1-2 2 0,-4 5 0 16,-2 2 0-16,-2 6 0 16,-5 12 0-16,7-13 0 15,-7 13 0-15,4 14-1 16,-3 3 2-16,3 6-2 15,-2 5 1-15,4 1 0 16,1 1 1-16,0-3-1 16,3-2 0-16,1-8 2 15,3-9-1-15,1-10 0 16,3-6 0-16,-1-11 1 15,-1-4-1-15,-1-7 0 16,-4-2 0-16,-1-1-1 0,-5 0-2 16,1 3-1-16,-7 0-6 15,12 16-24-15,-14-9-2 16,3 23-3-16,12-21 1 15</inkml:trace>
  <inkml:trace contextRef="#ctx0" brushRef="#br5" timeOffset="323615.5098">2467 15804 45 0,'0'0'35'0,"4"16"1"15,-4-16-2-15,23-8-29 0,-2-1-2 16,6-2 1-16,1-2-1 16,5 0-1-16,-7-2 1 15,1 1-2-15,-10 0 0 16,-4 1 0-16,-13 13 0 15,5-18 0-15,-5 18 0 16,-21-9 0-16,2 8 0 16,-4 3-1-16,-6 5 1 15,1 7 0-15,-2 6 0 16,1 8 0-16,4 3 0 15,6 6 0-15,10-3 0 16,9-2-1-16,16-7-2 16,12-11-4-16,28-4-29 15,3-29-2-15,26 0-2 0,6-20 1 16</inkml:trace>
  <inkml:trace contextRef="#ctx0" brushRef="#br5" timeOffset="324125.539">3796 15681 32 0,'0'0'33'0,"6"-20"4"16,-6 20-2-16,-5-16-28 16,5 16-1-16,-17-8-1 15,3 11 0-15,-8 4 0 0,1 8 0 16,-8 2-2-1,2 9-1-15,-3 3 1 0,6 3-1 16,-1 2-1-16,10 2 1 16,8-2-1-16,9-3-1 15,9-4 0-15,10-8-1 16,13-10-1-16,7-14-3 15,20-1-6-15,-2-30-24 16,18 1-2-16,-4-22-1 16,9-3 1-16</inkml:trace>
  <inkml:trace contextRef="#ctx0" brushRef="#br5" timeOffset="324486.5596">4326 15256 53 0,'-17'37'38'0,"-11"-1"-1"15,12 16 1-15,-12-4-32 16,13 6-3-16,-1-1 0 16,5 4-2-16,2-5 1 15,2-3-1-15,4-6 0 16,3-7-2-16,3-6 2 15,3-11 0-15,4-12-1 16,7-10 1-16,1-12-1 16,4-8 1-16,1-7-1 15,2-1 1-15,-4-4-1 16,-2 5 0-16,-3 6 0 15,-5 7 0-15,-11 17 0 0,14-6-1 16,-14 6 0-16,11 24-1 16,-1-2-1-16,0-2-3 15,13 8-6-15,-4-12-23 16,18 6-2-16,-1-17-1 15,12 1 1-15</inkml:trace>
  <inkml:trace contextRef="#ctx0" brushRef="#br5" timeOffset="324861.5811">4783 15603 45 0,'-21'6'36'15,"-12"-1"3"-15,9 11-4 0,-5-1-29 16,6 11 0-16,-4-2 0 15,10 11-2-15,1-5-1 16,4 2-1-16,9-5 0 16,13-6-1-16,7-11 0 15,11-9-1-15,7-11 0 16,6-11 0-16,3-4 0 15,1-9-1-15,-5 0 1 16,-6-3-1-16,-6 2 0 16,-12 3 3-16,-4 6-3 15,-9 7 3-15,-5 5-2 16,2 14 1-16,-15 2-1 15,5 11 0-15,0 9-1 16,-2 6-2-16,5 7 1 0,-1-1-4 16,12 6-2-16,-4-19-19 15,15 10-9-15,-4-21-1 16,17 4 1-16</inkml:trace>
  <inkml:trace contextRef="#ctx0" brushRef="#br5" timeOffset="325200.6005">5164 15606 44 0,'-13'26'35'16,"-8"-5"3"-16,9 13-2 15,-8-4-31-15,8 4 0 16,1-6-1-16,6 2 0 15,2-13-1-15,7-3-1 0,-4-14 0 16,21-7 0-16,-6-12-1 16,6-7 0-16,1-9 0 15,1-3-1-15,-1-1 1 16,1 1 1-16,-5 6-2 15,-2 5 1-15,-6 7-1 16,-10 20 2-16,15-8-3 16,-15 8 0-16,8 23 0 15,-5-2-4-15,6 5 0 16,-1-5-5-16,19 15-16 15,-6-19-12-15,17 8 1 16,-1-14 1-16</inkml:trace>
  <inkml:trace contextRef="#ctx0" brushRef="#br5" timeOffset="325718.6301">5655 15599 47 0,'-24'3'38'16,"-8"-5"1"-16,10 13-2 15,-5 1-30-15,9 6-1 16,2 0-2-16,8 1-2 16,3 2 0-16,10-3 0 15,5-3-2-15,9-4 1 16,2-9-1-16,5-5 1 15,2-9-1-15,2-2 0 0,-1-7 0 16,0-4 0-16,-6-3 1 16,-2-2 1-16,-6 3-2 15,-2 1 2-15,-4 5-2 16,-4 4 1-16,-5 17-1 15,0 0 2-15,0 0-3 16,-15 36 0-16,6 10 0 16,-4 14-1-16,1 14 1 15,-3 7 0-15,5 5 1 16,-4 3-2-16,2-6 2 15,3-10 1-15,1-15 0 16,-1-13 1-16,2-19-1 16,0-12 1-16,7-14-1 15,-16-26 1-15,10-6-1 0,3-8-1 16,5-9 0-16,0-6-1 15,7-3 0-15,3-3-1 16,6 9-1-16,1 0-1 16,6 14-5-16,-6-9-19 15,14 23-10-15,-9-6 0 16,7 14 0-16</inkml:trace>
  <inkml:trace contextRef="#ctx0" brushRef="#br5" timeOffset="326049.649">5983 15649 60 0,'0'0'41'0,"-5"19"-2"0,5-19 2 16,21-7-38-16,2-5-1 15,10-5 2-15,6-6-2 16,4-4 0-16,-1-1-1 15,-1-1 1-15,-8 1-2 16,-8 4 1-16,-14 5 0 16,-12 8-2-16,-15 6 1 15,-9 9 0-15,-5 6 1 16,-8 10 0-16,-3 6 0 15,3 7-1-15,0 1 1 16,9 3-2-16,9-1 2 16,7-3-2-16,12-6 0 15,10-11-4-15,17 0-5 0,-3-21-28 16,26 4-2-1,-3-19-1-15,19 2 1 0</inkml:trace>
  <inkml:trace contextRef="#ctx0" brushRef="#br5" timeOffset="327455.7294">7191 15182 38 0,'0'-30'35'16,"-1"10"2"-16,-11-5 0 15,2 12-27-15,-17 3-6 16,4 13 1-16,-12 5 1 16,2 18-1-16,-7 10-1 15,7 12 0-15,-3 5-1 16,8 10 1-16,5-2-1 15,11 2-2-15,13-4 1 16,12-7-1-16,15-9 0 16,10-12-2-16,14-14 2 15,10-13-2-15,4-14 2 16,0-12 1-16,-2-11-1 15,-8-11 0-15,-11-8 0 16,-11-4 0-16,-14-2 0 16,-19-1-1-16,-9 4 0 0,-12 1 0 15,-11 5-1-15,-2 5 1 16,-1 11-1-16,1 6 1 15,4 10 0-15,10 7 0 16,5 10-1-16,14 0 2 16,9 15-1-16,9-1 1 15,10 1-1-15,7 0 1 16,8 1 0-16,2-4 0 15,3 1 0-15,-4-4-1 16,-3 2 0-16,-3-3 1 16,-9 0-1-16,-2 0 1 15,-7-5-1-15,-5 4 0 16,-15-7 1-16,9 22-1 15,-14-1 1-15,0 6-1 0,-5 11 0 16,-2 4 0-16,-2 11 0 16,0 1-1-16,1 1 1 15,2-5-1-15,5-7 1 16,-2-9 0-16,10-13 0 15,-2-21 0-15,16-5 0 16,-3-20 2-16,3-13-2 16,4-9 2-16,0-12-2 15,0-6 2-15,-2-2-2 16,-3 3 1-16,-4 7-1 15,-1 9 0-15,-2 11 0 16,-1 16 0-16,-7 21 0 16,9 15-1-16,-4 19 1 15,0 11-1-15,2 12 1 0,3 6 0 16,4 0 0-16,2-1-1 15,5-7 1-15,1-11-1 16,5-11 1-16,6-14 0 16,-1-11 1-16,1-16-1 15,-5-11 2-15,-4-11 0 16,-3-12-1-16,-5-7 1 15,-6-6-1-15,-10-6-1 16,-2 4-2-16,-3 2-2 16,2 13-2-16,-6-4-8 15,14 31-11-15,-10-7-16 16,15 22 0-16,-10 0-1 15,28 14 3-15</inkml:trace>
  <inkml:trace contextRef="#ctx0" brushRef="#br5" timeOffset="327642.7401">8429 15183 76 0,'-11'25'42'0,"-9"-10"-2"16,11 17 0-16,-6-4-37 15,2 6 0-15,3 5-1 16,3 0-2-16,3 2-1 15,3-5-2-15,6 4-5 16,-12-19-29-16,17 5-2 16,-10-26-1-16,20 18 0 15</inkml:trace>
  <inkml:trace contextRef="#ctx0" brushRef="#br5" timeOffset="327837.7513">8343 15118 76 0,'0'0'42'15,"1"-13"-2"-15,18 13 1 16,-2-2-39-16,15-6-2 16,11 0 0-16,8-5-2 15,7 6-6-15,-10-11-31 16,8 12 1-16,-15-6-3 15,-4 12 1-15</inkml:trace>
  <inkml:trace contextRef="#ctx0" brushRef="#br5" timeOffset="328032.7624">8400 15385 74 0,'-12'21'42'0,"12"-21"-2"15,0 0 2-15,19-9-38 16,14-8-4-16,10-4 0 15,1-1-3-15,4 10-7 16,-12-6-29-16,2 17 1 16,-20 0-3-16,-8 17 1 15</inkml:trace>
  <inkml:trace contextRef="#ctx0" brushRef="#br5" timeOffset="328205.7723">8303 15657 74 0,'-22'9'43'0,"22"-9"-3"16,0 0 2-16,11-6-40 15,19-9-1-15,9 0-1 16,12 1-4-16,8-16-21 16,23 13-13-16,4-11-1 15,19 8-2-15,1-8 0 16</inkml:trace>
  <inkml:trace contextRef="#ctx0" brushRef="#br5" timeOffset="328662.7985">9544 14903 59 0,'-6'18'40'16,"-6"2"-1"-16,5 17 1 16,-4 13-28-16,5 6-10 15,-1 11 0-15,6 10-2 16,-1 5 1-16,2 1-1 15,0 0-1-15,3-8-3 16,5-4-2-16,-9-25-24 16,13-2-8-16,-5-24-2 15,3-10 0-15</inkml:trace>
  <inkml:trace contextRef="#ctx0" brushRef="#br5" timeOffset="328844.8089">9323 15378 75 0,'-3'15'41'0,"3"-15"-2"16,15 21 1-16,7-20-38 16,12-9-2-16,13-4-4 15,0-23-33-15,18 4-1 16,-3-15-2-16,10 2 1 15</inkml:trace>
  <inkml:trace contextRef="#ctx0" brushRef="#br5" timeOffset="329203.8294">9916 14851 68 0,'-26'44'40'16,"-6"1"0"-16,7 16 1 15,-7 4-36-15,12 2 0 16,1 1-1-16,7 1-1 15,3-4 0-15,8-7-2 16,1-5 1-16,9-12-1 16,1-10 0-16,5-10-1 15,3-14 1-15,5-9-1 16,0-9 0-16,1-8 1 15,0-7-1-15,-1-2 1 0,-5-1-1 16,0 2 1-16,-6 4-1 16,-4 3-1-16,-1 10 1 15,-7 10 0-15,0 0-1 16,7 12-1-16,-4 9-1 15,-1-1-1-15,7 10-5 16,-6-16-21-16,19 11-9 16,-5-18-1-16,18 2 1 15</inkml:trace>
  <inkml:trace contextRef="#ctx0" brushRef="#br5" timeOffset="329399.8406">10316 15256 40 0,'0'0'34'16,"-18"19"1"-16,12 4 0 15,-4 1-29-15,10 17 1 16,-4-1-2-16,8 7-3 15,-3-3-4-15,3-10-32 16,6-6 0-16,1-17-3 16,10-12 2-16</inkml:trace>
  <inkml:trace contextRef="#ctx0" brushRef="#br5" timeOffset="329819.8647">10495 15005 87 0,'-13'0'42'15,"14"11"0"-15,-1-11-2 16,13 13-38-16,6 1-1 16,5 1 0-16,0 6 0 15,1 4 0-15,-7 10-1 16,-5 4 1-16,-10 7-1 15,-7 2 1-15,-7 4 0 16,-5 1 0-16,-5-5-1 16,4-8 0-16,-1-12 1 15,10-13 0-15,8-15-1 16,13-14-1-16,9-15 0 15,8-14 0-15,6-6 0 0,3-7 0 16,2 7 0-16,-4 0-1 16,-8 13 1-16,-6 11 1 15,-9 12 0-15,-14 13-1 16,5 24 1-16,-10 3 0 15,0 10-1-15,-2 2-1 16,5 3-1-16,2-5-3 16,18 9-11-16,-9-24-23 15,22 1 1-15,2-17-1 16,15-3 1-16</inkml:trace>
  <inkml:trace contextRef="#ctx0" brushRef="#br5" timeOffset="330278.8909">11118 15241 69 0,'-40'9'40'16,"11"13"0"-16,-9 0 0 16,13 9-35-16,1 0-1 15,11 3 0-15,3-3-2 16,11-4 1-16,8-12-2 15,5-5 0-15,9-11 0 16,5-10-1-16,1-7 0 16,0-7 0-16,3-8-1 15,-8-1-1-15,2 0 0 16,-10 3-1-16,2 7 0 15,-8 5 0-15,-10 19-1 16,0 0 2-16,9 19-1 16,-16 14 2-16,-3 15 1 0,-2 14 0 15,-5 11 2-15,2 10-1 16,-4 3 1-16,1-1 0 15,-1-8 0-15,3-4 0 16,2-16 0-16,3-13 0 16,0-17 0-16,11-27 0 15,-14 1-1-15,13-20 1 16,-2-16-1-16,5-11 0 15,1-8-1-15,5-8-2 16,5-2-2-16,-2-8-9 16,20 19-25-16,-13-7-1 15,15 20-2-15,-5-1 1 16</inkml:trace>
  <inkml:trace contextRef="#ctx0" brushRef="#br5" timeOffset="330420.899">11473 15550 86 0,'-26'37'40'15,"4"7"-1"-15,-3 2-12 16,-10-17-66-16,22 4-1 16,1-15-2-16,14-2 0 15</inkml:trace>
  <inkml:trace contextRef="#ctx0" brushRef="#br5" timeOffset="331297.9492">11968 15283 63 0,'-4'-11'38'15,"4"11"0"-15,0 0-1 16,-19 23-34-16,9 2 1 16,-3 6 0-16,-1 2-1 15,1 5-1-15,2-3 0 16,1-3-1-16,5-9 1 0,4-6-2 15,1-17 1-15,10 4 0 16,2-18 0-16,1-8-1 16,5-9 1-16,-1-5 0 15,-1-9 0-15,3-2 0 16,-5 3-1-16,0 2 0 15,-5 2 1-15,-1 7-1 16,-1 4 1-16,-2 9-1 16,-1 10 0-16,-4 10 1 15,0 0-1-15,12 16 1 16,-6 3-1-16,2 4 1 15,5 1 0-15,2 2 0 16,4-6 0-16,6 2 0 16,0-9 1-16,8-9-1 0,2-8 0 15,0-6 0-15,2-7 0 16,-5-2 0-16,-2-3 0 15,-5 2-1-15,-6 3 1 16,-5 3-1-16,-14 14 0 16,14-2 0-16,-14 14 0 15,-4 9 0-15,2 6 0 16,-2 7-1-16,3 4 0 15,1 4-1-15,4 2-2 16,3-5-1-16,10 0-4 16,-8-19-11-16,24 8-17 15,-14-22-3-15,14 0 0 16,-9-16 2-16</inkml:trace>
  <inkml:trace contextRef="#ctx0" brushRef="#br5" timeOffset="331645.9691">12622 15265 65 0,'-12'2'38'15,"-2"-5"0"-15,14 17 1 16,0-14-33-16,14 23-2 16,5-11 0-16,11 0 0 15,4-4-1-15,9-1-1 16,3-7 0-16,0-3 0 15,-4-5-1-15,-4-6 0 16,-10-2 0-16,-9-3 0 16,-12-1 0-16,-11-1-1 0,-15-1 0 15,-3 5 0 1,-8 5 0-16,-6 6 0 0,-3 9 0 15,-3 8-1-15,4 11 1 16,2 6 0-16,9 6 0 16,5 3 0-16,9 2 0 15,13-2-2-15,14-2-2 16,11-13-7-16,27 7-16 15,-6-26-12-15,21 5 1 16,-3-18-2-16</inkml:trace>
  <inkml:trace contextRef="#ctx0" brushRef="#br5" timeOffset="332005.9897">13313 15198 74 0,'-35'-6'41'0,"4"16"-2"15,-10-2 1-15,7 12-36 16,-3 4 0-16,4 10-1 15,4 2 0-15,7 5 0 16,5-3-1-16,9 0 0 16,6-10-1-16,11-4 1 15,8-12-1-15,10-9-1 16,4-14 0-16,7-7 0 15,3-10-1-15,-3-5 0 16,-1-2 1-16,-4-3-1 16,-7 2 1-16,-4 7-1 15,-4 6 0-15,-9 7 1 16,-9 16-1-16,0 0 1 0,10 16-1 15,-11 6-1-15,2 8-2 16,-4 1 0-16,9 9-6 16,-9-19-9-16,21 16-20 15,-11-21-2-15,15-1 3 16,0-18 0-16</inkml:trace>
  <inkml:trace contextRef="#ctx0" brushRef="#br5" timeOffset="332337.0086">13683 15144 55 0,'-28'-3'39'16,"8"18"-1"-16,-9-5 1 16,11 16-22-16,-5-1-12 0,9 6 0 15,-1-2-2-15,8 0 0 16,4-7-2-16,11-6 1 15,3-8-1-15,7-6 0 16,7-6-1-16,3-5 0 16,3-1 1-16,-1 0-1 15,-1 2 0-15,-6 4 1 16,-4 6-1-16,-9 8 0 15,-5 5 1-15,-6 4-1 16,-8 4 0-16,0 4 0 16,-1 1-1-16,-4-4-2 15,7 2-3-15,-10-16-14 16,21 10-19-16,-4-20 0 15,-1 12-2-15,1-12 0 16</inkml:trace>
  <inkml:trace contextRef="#ctx0" brushRef="#br5" timeOffset="332930.0426">14072 15137 68 0,'2'12'38'15,"-2"-12"-1"-15,-11 34 2 16,-2-5-37-16,-3 9 0 16,-5 4 0-16,2 6 1 15,0-2 0-15,5-1 1 16,3-5-2-16,13-9-1 15,7-12 0-15,10-7 0 16,10-14 0-16,11-13-1 16,5-8 0-16,2-10 0 0,2-5 0 15,-4-2 2-15,-8-3-1 16,-3 4 0-16,-12 0-1 15,-10 9 1-15,-8 6 0 16,-3 9-1-16,-1 15 1 16,-15-2-1-16,5 20 0 15,-1 7 1-15,3 12-1 16,-1 3-1-16,7 6 0 15,3-1 1-15,5 0-4 16,8-11-3-16,13 0-8 16,-5-27-20-16,18 1-2 15,-7-20-3-15,15 0 3 16</inkml:trace>
  <inkml:trace contextRef="#ctx0" brushRef="#br5" timeOffset="333276.0623">14629 15217 71 0,'-7'13'39'16,"-9"-3"-2"-16,7 18 1 15,-2 2-34-15,4 4 0 16,0 4-2-16,5 3 2 16,-1-4-2-16,4-2-1 15,-1-6 1-15,2-7-2 16,2-6 2-16,-4-16-2 15,11 0 1-15,-2-15-2 16,5-9 2-16,0-9 1 16,0-8-2-16,1-6 1 0,-3-5 0 15,1 1 0-15,-5-1 0 16,-4 5-1-16,0 6 1 15,-3 7-1-15,1 9 0 16,2 5 0-16,-4 20-2 16,17-10 0-16,0 16-3 15,1-5-5-15,14 17-10 16,-9-17-17-16,20 12-1 15,-13-15-1-15,13 9 2 16</inkml:trace>
  <inkml:trace contextRef="#ctx0" brushRef="#br5" timeOffset="333644.0834">15001 15137 75 0,'-17'35'41'16,"-8"-9"-2"-16,14 15 1 15,-4-9-35-15,12 4-2 16,10-8 0-16,7-7-1 15,12-7-1-15,7-11-1 16,11-11 0-16,3-9 0 16,1-7-1-16,-5-2 1 15,-5-5-1-15,-9-2 1 16,-10 6-1-16,-13 1 1 15,-12 5 0-15,-10 6 1 16,-11 6 0-16,-7 12 0 16,-4 7 0-16,-3 12 0 15,-4 4 0-15,3 11 0 16,5 0 0-16,5 3 0 0,14-1-2 15,10-8 0-15,13-8-2 16,16-12-3-16,27 1-8 16,-4-27-12-16,32 8-13 15,1-17 0-15,21 3-2 16,-2-14 2-16</inkml:trace>
  <inkml:trace contextRef="#ctx0" brushRef="#br5" timeOffset="339695.4295">16081 14916 55 0,'-15'-12'37'16,"1"11"-1"-16,-13 0-1 15,5 16-30-15,-10 8 0 16,0 18-1-16,-4 9 0 16,2 16-1-16,0 7 0 15,6 4 1-15,9-3-2 16,12-3 1-16,17-12-2 15,14-14-1-15,16-22 1 16,11-18 0-16,12-20-1 16,5-18-1-16,0-10 1 15,-2-17-1-15,-9-4 2 0,-14-4 0 16,-13 2-1-16,-13 4 0 15,-15 7 1-15,-14 6-1 16,-11 11 0-16,-8 11 0 16,-6 6 0-16,-1 11 0 15,0 8 0-15,5 6 0 16,8 4 0-16,11 3 0 15,14-11 0-15,7 18 0 16,19-15 0-16,9-4 0 16,9-4 0-16,10-3 0 15,1 1 1-15,1 3-1 16,-6 4 0-16,-6 8 1 15,-11 8-1-15,-9 8 0 16,-14 11 1-16,-7 9-1 0,-12 4 0 16,-6 4 0-16,-2 0 0 15,-3-3 1-15,3-7-2 16,2-7 2-16,4-14-1 15,11-21 0-15,0 0 0 16,7-10 0-16,9-19 0 16,3-9 1-16,2-4-1 15,1-5 0-15,-3-2 0 16,2 0 1-16,-3 6-1 15,-4 6 1-15,-5 8-1 16,-3 9 0-16,-2 9 1 16,-4 11-1-16,0 0 0 15,8 26 0-15,-4 4 0 16,3 7 0-16,-1 8 0 15,5 5 0-15,1 0 0 0,6 1 0 16,2-4 0-16,2-4 0 16,3-9 0-16,2-9 1 15,2-12-1-15,-5-12 1 16,3-13-1-16,-6-13 1 15,-4-11 0-15,-4-10-1 16,-4-8 1-16,-2-6-1 16,-4-4 0-16,-2-1-1 15,0 4-1-15,-3 2 0 16,2 13-4-16,-5 2-4 15,12 25-12-15,-13-5-15 16,6 24-2-16,0 0 1 16,24 12 0-16</inkml:trace>
  <inkml:trace contextRef="#ctx0" brushRef="#br5" timeOffset="339903.4414">17129 14954 75 0,'0'0'38'15,"0"17"0"-15,-13-13-4 16,7 14-29-16,-5 4-1 15,2 10-1-15,-3 5-2 16,-1 9 1-16,2 2-1 16,1 1-1-16,5 1-1 15,0-9-2-15,9 0-6 16,-6-25-19-16,17 1-8 15,-2-21-2-15,11-4 0 16</inkml:trace>
  <inkml:trace contextRef="#ctx0" brushRef="#br5" timeOffset="340106.453">17144 14921 79 0,'-13'-17'39'16,"-4"-3"0"-16,17 20 0 15,0-21-33-15,13 11-2 16,6-5-2-16,9 3 0 15,8 0-2-15,2 1-1 16,8 6-3-16,-9-4-5 16,7 21-28-16,-20-8-2 15,0 19-1-15,-16-7 0 16</inkml:trace>
  <inkml:trace contextRef="#ctx0" brushRef="#br5" timeOffset="340301.4642">17128 15158 78 0,'0'0'40'0,"0"0"-1"16,0 0 0-16,25-6-37 16,-1-5-1-16,4-1 0 15,5-2-2-15,2 8-3 16,-4-6-5-16,9 15-26 15,-20-1-2-15,2 11-2 16,-22-13 1-16</inkml:trace>
  <inkml:trace contextRef="#ctx0" brushRef="#br5" timeOffset="340443.4723">17139 15362 68 0,'-44'22'38'0,"15"5"0"16,3-18 0-16,22 6-30 16,4-15-5-16,28-17-2 15,10 3-6-15,3-15-28 16,19 8-3-16,-3-12-3 15,8 5 0-15</inkml:trace>
  <inkml:trace contextRef="#ctx0" brushRef="#br5" timeOffset="343197.6298">17898 15345 6 0,'20'-17'30'0,"-2"-9"0"0,4 3 3 16,-1-14-13-16,8 14-10 16,-13-13 1-16,12 15 0 15,-16-8-1-15,5 13-1 16,-14 1-2-16,-3 15-1 15,0 0-2-15,-26 11 0 16,1 10-1-16,-2 8 0 16,-3 8-2-16,-3 6 1 15,8 7-1-15,1 3 2 16,5-2-2-16,13-2 0 15,11-8 0-15,9-9-1 16,11-13 0-16,13-13 0 16,10-15 1-16,5-12-2 15,4-11 1-15,-5-9 0 0,-4-3 0 16,-10-2 1-16,-10 2-1 15,-17 4 0-15,-12 5 1 16,-13 11-1-16,-14 8 0 16,-4 7 0-16,-2 9-1 15,-4 3 0-15,8 7-3 16,7-5-3-16,22 14-16 15,1-19-16-15,26 0 1 16,3-15-2-16,21 3 2 16</inkml:trace>
  <inkml:trace contextRef="#ctx0" brushRef="#br5" timeOffset="343422.6427">18678 14773 70 0,'0'-17'39'15,"-13"-6"-1"-15,13 23 0 16,-20-8-32-16,20 8-3 15,-10 27 1-15,6 8-2 16,-1 11 0-16,-1 14-2 16,0 9 0-16,-1 11-1 15,0 4-1-15,-1-6-3 16,8 8-16-16,-8-23-18 15,10-2 2-15,-4-24-3 16,11-8 2-16</inkml:trace>
  <inkml:trace contextRef="#ctx0" brushRef="#br5" timeOffset="343617.6539">18526 15183 78 0,'-27'-16'40'15,"27"16"-1"-15,-15-15 0 16,15 15-34-16,27-16-2 15,8 1-3-15,13-4-2 16,5-8-4-16,21 10-19 16,-13-15-13-16,10 5-1 15,-13-8 0-15,5 9 0 16</inkml:trace>
  <inkml:trace contextRef="#ctx0" brushRef="#br5" timeOffset="343985.6749">19137 14630 89 0,'-10'31'38'16,"-12"3"-1"-16,8 22-7 16,-8-4-25-16,4 11-2 15,-5 5 0-15,2 6-1 16,-1-1 0-16,3-5-2 15,9-6 1-15,3-9 0 16,7-9 0-16,7-13-1 16,7-12 0-16,4-17 0 15,4-12 1-15,5-9-1 16,1-6 0-16,-4-3 0 15,-1-2 1-15,-1 2-1 0,-7 5 0 16,-1 11 0-16,-14 12 0 16,0 0 0-16,11 16-1 15,-11 5 0-15,1 10-3 16,-1-2-1-16,9 11-4 15,-9-19-17-15,22 14-11 16,-7-16-3-16,16 5 1 16,-2-18 0-16</inkml:trace>
  <inkml:trace contextRef="#ctx0" brushRef="#br5" timeOffset="344608.7105">19475 15154 67 0,'-23'-11'38'0,"23"11"-1"15,-13 13 1-15,22 4-31 16,-5-2-2-16,6 7-1 16,2-7-1-16,7 2-1 15,1-6 0-15,4-6 0 16,1-7-1-16,1-5-1 15,0-10 0-15,-2-4 1 16,-2-2-1-16,-7-3 0 16,-1-1 0-16,-12 2 0 15,-6 2-1-15,-7 6 1 16,-7 11 0-16,-8 6 0 15,-3 6-1-15,-3 9 2 16,0 9-1-16,0 7 0 16,6 1 1-16,7 3 0 0,13-4-1 15,10-4 1-15,11-5 0 16,13-4-1-16,11-13 1 15,7-5-1-15,3-8 0 16,2 0 0-16,-7-2 1 16,-2 1-2-16,-9 1 1 15,-12 5 0-15,-8 8-1 16,-9 5 0-16,-7 9 0 15,-5 3 0-15,-4 8 0 16,0 0 1-16,0 1-1 16,-1 0 1-16,6-6-1 15,3-6 2-15,4-8-1 16,0-11 1-16,15-8 0 15,-1-9 0-15,1-10 1 0,3-7-2 16,0-6 2-16,1-1-2 16,-1-3 1-16,-1 4-1 15,-1 3 0-15,0 5-1 16,2 6-2-16,-4 0-5 15,11 19-12-15,-12-9-18 16,18 12-2-16,-5-10-1 16,21 11 0-16</inkml:trace>
  <inkml:trace contextRef="#ctx0" brushRef="#br5" timeOffset="344992.7325">20797 14824 46 0,'-6'-26'39'15,"6"26"-1"-15,-4-18 1 16,7 34-18-16,-13 4-15 15,9 15-1-15,-6 12-1 0,3 16-2 16,-8 10-1-16,2 7 0 16,-8 7-1-16,3-3 0 15,1-2-1-15,5-11-3 16,8-7-2-16,-6-28-20 15,21-1-12-15,-14-35-1 16,29 15 0-16,-13-30-1 16</inkml:trace>
  <inkml:trace contextRef="#ctx0" brushRef="#br5" timeOffset="345180.7433">20612 15201 83 0,'0'0'41'0,"0"0"-2"16,11 17 0-16,12-19-37 15,7-5-1-15,12-4-3 16,5-7-1-16,10 2-5 16,-5-19-22-16,15 9-8 15,-6-15 0-15,8 8-2 16</inkml:trace>
  <inkml:trace contextRef="#ctx0" brushRef="#br5" timeOffset="345541.7639">21314 14705 80 0,'-29'13'38'15,"7"19"0"-15,-11 0 0 16,8 12-33-16,-5 8-2 0,3 12-1 16,-1 2-1-16,6 7 1 15,1-4-1-15,5-1 1 16,4-8-1-16,9-7-1 15,4-13 1-15,6-10-1 16,7-12 1-16,3-12-1 16,5-13 0-16,3-10 1 15,3-6-1-15,0-2 0 16,-2-5 1-16,-4 1-1 15,-2 5 0-15,-2 4 1 16,-4 10-1-16,-14 10 0 16,15 8 0-16,-12 8-1 15,-2 10-1-15,-2 2 0 0,2 6-3 16,-1-5-2-16,11 9-11 15,-12-26-15-15,19 10-6 16,-3-22-2-16,13 0 3 16</inkml:trace>
  <inkml:trace contextRef="#ctx0" brushRef="#br5" timeOffset="345728.7746">21596 15166 66 0,'-2'-18'38'15,"0"30"0"-15,-10 1 0 16,9 19-31-16,-11 1-2 15,5 9-1-15,-2 0-2 16,1-1-2-16,4 0-2 16,1-15-3-16,14 7-21 0,-9-33-12 15,14 6 0-15,0-25-2 16</inkml:trace>
  <inkml:trace contextRef="#ctx0" brushRef="#br5" timeOffset="346095.7956">21834 14987 66 0,'-6'24'40'16,"-7"-6"-1"-16,12 8 1 15,-13-6-28-15,14 5-8 16,-1-3-1-16,1 5 0 15,-4 2-1-15,-4 1-1 0,-1 0 1 16,1-1-1-16,-1-3 0 16,-1-4 0-16,7-7-1 15,3-15 1-15,0 0-1 16,0 0 0-16,22-19-1 15,-5-1 1-15,4-6 0 16,3 0-1-16,0 0 1 16,1 2 0-16,-1 6 0 15,-5 2-1-15,-2 9 0 16,-7 4-2-16,-10 3-1 15,14 19-4-15,-3 6-10 16,-17-14-14-16,15 11-7 16,-9-9-2-16,11 5 3 15</inkml:trace>
  <inkml:trace contextRef="#ctx0" brushRef="#br5" timeOffset="346577.8232">22194 15110 68 0,'0'0'38'15,"-19"0"-1"-15,17 12-4 16,-19-7-24-16,8 12-4 15,-4 4-2-15,-1 10 0 16,0-2 0-16,3 7-1 16,0-5 0-16,8 1-1 0,0-6 0 15,9-9 0-15,-2-17-1 16,24 1 0-16,2-17 1 15,4-8-2-15,5-10 1 16,2-2 0-16,0-2 0 16,-1 4 0-16,-4 3 0 15,-7 6-1-15,-9 13 1 16,-16 12 0-16,8 16 0 15,-15 14 0-15,-8 11-1 16,-6 11 2-16,-8 13-1 16,-3 9-1-16,-3 4 2 15,-3 2-2-15,-2-2 1 16,3-3-1-16,0-8 0 15,5-8-3-15,5-14 0 0,0-20-4 16,17-2-13-16,-14-26-17 16,16-8-1-16,-5-24-1 15,12-7 1-15</inkml:trace>
  <inkml:trace contextRef="#ctx0" brushRef="#br5" timeOffset="346734.8321">21653 14765 89 0,'-47'25'32'0,"9"-4"-13"16,14-5-19-16,-4-10-41 0,41 0-2 15,13-13 0 1</inkml:trace>
  <inkml:trace contextRef="#ctx0" brushRef="#br5" timeOffset="347676.886">23230 15162 45 0,'-12'-20'34'0,"12"20"-10"16,-35-8 3-16,20 13 1 15,-18-12-16-15,6 11-3 16,-7-4-3-16,4 6-2 16,-5 3 0-16,6 7-1 15,4 5-1-15,4 7 0 16,5 4-1-16,9 4 0 15,3 0 0-15,9-2-1 16,6-4 0-16,3-9 1 16,7-8-1-16,1-12 1 15,1-15 0-15,4-9-1 16,1-12 2-16,-3-6-2 15,-2-4 1-15,-1-3 0 0,0 4-1 16,-3 2 0-16,-5 10 1 16,-5 7-2-16,-9 25 1 15,0 0 0-15,0 0 0 16,-6 35-1-16,-2 2 0 15,-2 7-1-15,3 4-2 16,1-5-4-16,15 8-13 16,-8-23-17-16,23 1 0 15,-2-23-2-15,17-4 2 16</inkml:trace>
  <inkml:trace contextRef="#ctx0" brushRef="#br5" timeOffset="348013.9053">23536 15099 55 0,'0'0'36'15,"-18"15"-1"-15,12 10-13 16,-13-6 5-16,9 15-23 16,-3 0-1-16,5 5 0 15,-1-4-1-15,2 1 0 16,3-9 0-16,8-5 0 15,3-11-1-15,3-11 0 16,8-12 0-16,0-9-1 16,5-6 1-16,2-7 0 15,-3-1 1-15,-2-1-1 16,-2 3 0-16,-3 6 1 15,-5 7-1-15,0 10 0 0,-10 10-2 16,0 0-1-16,13 24-1 16,-9-4-2-16,6 11-5 15,-1-10-12-15,17 11-15 16,-3-11-1-16,22 7 0 15,4-15 1-15</inkml:trace>
  <inkml:trace contextRef="#ctx0" brushRef="#br5" timeOffset="348424.9288">24322 15154 58 0,'-34'-11'37'15,"11"15"-1"-15,-12-1-1 16,15 18-20-16,-6 2-12 0,3 8 0 15,-1 8-1-15,7 3 1 16,-2 0 0-16,8 1-1 16,2-9 0-16,9-6 1 15,5-15-1-15,10-14-1 16,13-18 1-16,11-15-2 15,9-16 2-15,7-12-1 16,4-11 0-16,3-9 0 16,-5-3 1-16,1-4-1 15,-12 3 1-15,-4 4-1 16,-14 12 0-16,-10 15-1 15,-12 20 1-15,-11 22 1 16,-6 25-2-16,-12 26-1 16,-5 22 1-16,-6 19 0 0,0 13-1 15,3 3 1-15,6 1-4 16,9-12-3-16,16-2-9 15,-4-30-13-15,22-1-11 16,-2-23-2-16,16-8 2 16</inkml:trace>
  <inkml:trace contextRef="#ctx0" brushRef="#br5" timeOffset="349439.9869">8539 16018 75 0,'6'-10'41'16,"-6"10"-1"-16,0 0-9 15,0 0-27-15,1 20-2 16,5 8 1-16,-1 9-2 16,1 9 0-16,-1 7-1 0,0 7-1 15,-1 4 0-15,-3-3-1 16,3 1-2-16,1-19-5 15,13 4-29-15,-7-20-1 16,11-9-1-16,-2-22 1 16</inkml:trace>
  <inkml:trace contextRef="#ctx0" brushRef="#br5" timeOffset="349770.0057">8968 16005 58 0,'-17'4'40'16,"-12"9"-2"-16,1 19 2 15,-13 5-36-15,7 8 1 0,-6-3-2 16,5 5 0-16,1-6 0 16,7 0-1-16,3-9 0 15,9-6 0-15,4-9 0 16,11 0-2-16,0-17 3 15,25 16-2-15,-1-12 1 16,4-2-1-16,3-2 0 16,4 0 0-16,2 2 0 15,-2-1-1-15,-3 4-1 16,-1 0 0-16,-2 3-2 15,-6-3-1-15,9 7-4 16,-14-23-14-16,18 14-20 16,-12-16 2-16,12 3-3 15,-9-13 3-15</inkml:trace>
  <inkml:trace contextRef="#ctx0" brushRef="#br5" timeOffset="350149.0274">9226 16276 66 0,'-10'20'39'16,"-5"-9"0"-16,10 7 1 15,5-8-34-15,10 1-4 16,6-7 1-16,10-1-1 16,8-7 0-16,8-3 1 15,1-5-2-15,1-3 2 16,-4-6-2-16,-6 1 0 15,-9-4 0-15,-7 1 0 16,-9-1 0-16,-15 3-2 16,-7 2 0-16,-8 5 0 0,-6 7 1 15,-5 3 0-15,-1 10 0 16,-1 11 0-16,1 9 0 15,4 4 0-15,7 4 1 16,7 4-1-16,9-3 1 16,9 1-2-16,11-10 1 15,13-7-2-15,13-3-1 16,6-15-5-16,21 7-11 15,-13-24-16-15,21 4-6 16,-3-10 0-16,4 9 1 16</inkml:trace>
  <inkml:trace contextRef="#ctx0" brushRef="#br5" timeOffset="350529.0492">9851 16265 56 0,'-20'24'39'15,"-2"-7"0"-15,14 7 1 16,0-6-23-16,17 2-15 15,6-5 2-15,12-1-4 16,5-7 3-16,6-4-1 16,2-8-1-16,2-3 0 15,-5-7-1-15,-5-3 3 16,-9-5-3-16,-4-1 2 15,-12-1-2-15,-7 3 1 16,-10 2-1-16,-5 6 1 16,-9 3-1-16,-3 10-1 0,-7 6 1 15,0 9-1-15,-2 9 3 16,0 5-2-16,5 6 2 15,4 3-1-15,9 3 1 16,10-2-2-16,10-5 1 16,14-9-1-16,14-7-2 15,10-13-2-15,21-7-1 16,4-16-5-16,22 5-10 15,-12-30-14-15,19 12-6 16,-7-15 0-16,-1 6 0 16</inkml:trace>
  <inkml:trace contextRef="#ctx0" brushRef="#br5" timeOffset="351107.0822">10588 16248 59 0,'-24'21'41'16,"0"-10"-4"-16,8 11 1 15,-3-10-31-15,10 8-3 16,-4 1 2-16,5 9-5 15,-3 4 3-15,-1 9-2 16,-1 5 1-16,3 1 0 16,-2-3-1-16,5-4-1 15,1-9 0-15,4-7 0 16,2-26-1-16,12 0 1 15,2-26-1-15,1-7 0 16,4-10 0-16,1-5 0 16,2-6 0-16,2-3 2 15,1-2-3-15,0 4 2 16,1 8-2-16,2 2 2 0,0 9-2 15,0 5 1-15,1 8 0 16,0 8-1-16,-1 12 1 16,-4 11 0-16,-2 9-1 15,-5 5 2-15,-6 9-2 16,-6 2 0-16,-8 10 0 15,-6 3 0-15,-7 5 0 16,-7-2 0-16,-5 2 1 16,-3-3-2-16,-5-3 3 15,2-9-1-15,-1-6 1 16,5-8-1-16,3-13 0 15,6-6 1-15,2-12 0 16,5-1 0-16,5-4 1 0,9 14-1 16,-15-12 1-16,15 12 0 15,-13 25 0-15,4 4-1 16,-3 12 0-16,-3 16 0 15,-1 6-2-15,-2 1-1 16,4 4-4-16,-1-18-9 16,19 7-13-16,-7-27-13 15,26-13-1-15,5-33-2 16</inkml:trace>
  <inkml:trace contextRef="#ctx0" brushRef="#br5" timeOffset="351640.1127">11913 15885 39 0,'2'-13'38'0,"-2"13"2"16,0 0-2-16,-3 44-14 16,-7-9-20-16,2 17-1 15,-8 9 0-15,4 11-1 16,-3 5-1-16,1 6-1 15,2-1 0-15,2-8-4 16,7 0-5-16,-9-24-29 0,16-5-1 16,-2-20-1-16,9-8 1 15</inkml:trace>
  <inkml:trace contextRef="#ctx0" brushRef="#br5" timeOffset="351828.1235">11785 16355 59 0,'-23'-14'42'16,"12"11"-3"-16,-1-2 3 15,12 5-33-15,0 0-5 16,28 2-1-16,7-10-2 16,4-12-2-16,20-1-5 15,-1-22-8-15,18 10-25 16,-6-16 0-16,5 7-1 0,-12-11-1 15</inkml:trace>
  <inkml:trace contextRef="#ctx0" brushRef="#br5" timeOffset="352181.1437">12402 15834 59 0,'-25'15'41'0,"8"17"-3"16,-10 0 2-16,10 13-29 16,-7 12-7-16,3 7-1 15,-4 5 0-15,6 4 0 16,-3 1-1-16,7 0 0 15,1-9 0-15,9-6-1 16,3-15 0-16,9-8 0 16,3-18-1-16,9-14 0 0,4-16 0 15,1-9 1-15,5-9-1 16,-3-4 0-16,0-2 1 15,-4 1-1-15,-1 6 0 16,-6 9 0-16,-4 11 0 16,-11 9 0-16,10 11 0 15,-10 8 0-15,0 10-1 16,0 2-2-16,5 7 0 15,-1-10-6-15,18 17-14 16,-11-30-11-16,14 9-7 16,0-21-1-16,6 0 1 15</inkml:trace>
  <inkml:trace contextRef="#ctx0" brushRef="#br5" timeOffset="352557.1652">12649 16367 57 0,'-5'13'41'15,"5"-13"-1"-15,10 32-1 16,-6-22-21-16,9 8-14 16,7-5-1-16,7 0-1 15,4-7-1-15,7-6 0 16,5-7 0-16,1-8-1 15,-2-1 0-15,-5-3 0 16,-10-4 0-16,-9 0 0 16,-13 4 0-16,-14 2 0 0,-16 7 0 15,-12 5 0-15,-6 6 0 16,-9 6 0-16,3 8 1 15,0 5-1-15,6 4 0 16,9 7 1-16,12 0 0 16,13 5 0-16,12-7-1 15,16-4-1-15,19-4-2 16,15-17-4-16,26 7-12 15,-5-29-12-15,28 3-10 16,5-22-2-16,18 4 2 16</inkml:trace>
  <inkml:trace contextRef="#ctx0" brushRef="#br5" timeOffset="353368.2116">14596 15852 78 0,'-14'-18'40'16,"3"20"-3"-16,-12-3-8 16,6 25-26-16,1 13-1 15,0 18 1-15,1 15-1 16,1 13-2-16,1 7 1 15,1 4-1-15,3 1-2 16,2-10-2-16,7 2-11 16,-9-37-19-16,18 2-4 15,-8-30-2-15,13-6 1 16</inkml:trace>
  <inkml:trace contextRef="#ctx0" brushRef="#br5" timeOffset="353549.2219">14373 16356 81 0,'-14'3'39'15,"-2"-7"1"-15,16 4-7 16,10 6-32-16,10-11-1 16,16-4-3-16,6-14-3 15,17 14-19-15,-6-26-12 16,11 6-3-16,-11-11 2 15,7 5-1-15</inkml:trace>
  <inkml:trace contextRef="#ctx0" brushRef="#br5" timeOffset="353908.2424">14886 15905 62 0,'-14'19'39'16,"-8"-2"-1"-16,7 22 2 0,-12 4-34 16,10 12-1-16,-2 6-1 15,4 10-1-15,-2-2 1 16,2 2-2-16,1-7 1 15,9-5-2-15,-1-14 1 16,8-11-2-16,6-15 1 16,3-15-1-16,7-13 0 15,3-13 0-15,5-9 0 16,-2-6 0-16,0 0-1 15,-3-2 2-15,-2 3-1 16,-2 5 1-16,-3 9-1 16,-5 11 0-16,-9 11 0 15,14 11 0-15,-10 11-1 16,0 8-2-16,1 6 1 0,1 5-3 15,3 7-1-15,-3-15-6 16,17 14-12-16,-17-29-5 16,18 9-11-16,-10-22 1 15,14 0 0-15</inkml:trace>
  <inkml:trace contextRef="#ctx0" brushRef="#br5" timeOffset="354337.267">15038 16375 64 0,'-6'18'40'16,"6"-18"-1"-16,12 22 0 15,-12-22-34-15,27 10-2 0,-4-6 0 16,9-2-1-16,6-3 0 15,4-4 0-15,6-6-1 16,0-5-1-16,2-2 1 16,-6-3 0-16,-5 0-1 15,-7-1 1-15,-11 2-1 16,-11 2 0-16,-11-1 0 15,-14 6 0-15,-7-4 0 16,-5 2-1-16,-6 5 1 16,-3 5 0-16,-3 3 1 15,0 12 0-15,3 9 0 16,5 5-1-16,5 12 2 15,7 5-1-15,6 3-1 16,12-3-1-16,10-3-1 0,7-12-3 16,15-4 1-16,4-16-4 15,21 2-7-15,-9-30-9 16,27 9-11-16,-9-20-4 15,15 4 1-15,-7-12 2 16</inkml:trace>
  <inkml:trace contextRef="#ctx0" brushRef="#br5" timeOffset="355141.313">15614 16318 64 0,'0'0'39'16,"-11"7"-1"-16,13 15-4 0,-9-5-30 15,-1 10-2-15,1 5 1 16,1 11 0-16,-2 5-1 16,2 4 0-16,0-1-1 15,3-2 0-15,1-7 0 16,6-9 0-16,2-8 0 15,-6-25-1-15,18-2 1 16,-4-21 0-16,-2-14-1 16,3-9 1-16,-4-6 1 15,0-4-2-15,-7-2 1 16,-1 1 1-16,-7 7-2 15,1 7 2-15,-3 12-2 16,0 7 1-16,3 8-1 16,3 4 1-16,0 12 0 15,23-11-1-15,1 3 0 0,13 2-2 16,11-3-2-16,6-10-4 15,22 11-12-15,-14-18-10 16,20 13-9-16,-9-7-3 16,13 14 2-16</inkml:trace>
  <inkml:trace contextRef="#ctx0" brushRef="#br5" timeOffset="355929.358">16668 16301 76 0,'-27'-17'37'16,"10"19"-1"-16,-15-7-9 15,0 16-25-15,-3 5 1 16,3 10-2-16,-2 8 2 15,6 12-2-15,0 1 1 16,8 6-2-16,6-2 2 16,11-6 0-16,7-5-2 15,12-10 1-15,8-10 0 0,8-17-1 16,9-13 1-16,4-13-1 15,1-8 0-15,0-7 0 16,-4-5 0-16,-7-4 0 16,-7 2-1-16,-9 2 2 15,-9 7-1-15,-7 3 1 16,-5 9-1-16,-4 4 1 15,-1 3-1-15,1 5 1 16,3 3-1-16,3 9 0 16,14-23 1-16,3 14-1 15,9-4 0-15,5-1 1 16,2 5 0-16,3 6-1 15,-2 5 1-15,-3 6 1 16,-6 9-1-16,-7 5-1 0,-6 12 1 16,-12 4-1-16,-6 3 0 15,-1-2 0-15,-8-2 0 16,0-4-1-16,1-7 1 15,6-7 1-15,8-19-1 16,0 0 0-16,1-13 0 16,13-10 1-16,8-10 0 15,2-2 1-15,2-7-2 16,-1 6 1-16,2 4-1 15,-6 10 1-15,-3 11 0 16,-4 8-1-16,-14 3 0 16,14 28-1-16,-10 2 2 15,-4 7-2-15,0 5 0 16,1 0-2-16,2 2 0 0,1-9-5 15,14 5-7-15,-12-29-10 16,26 16-5-16,-17-34-7 16,21 6-3-16,-9-22 2 15</inkml:trace>
  <inkml:trace contextRef="#ctx0" brushRef="#br5" timeOffset="356290.3787">17385 16322 41 0,'0'0'36'15,"-21"-21"1"-15,21 21-2 16,0 0-18-16,0 0-8 15,15 18-5-15,4-5-3 16,0-3 3-16,7 2-2 16,2-4 1-16,3-2 0 15,-2-6-1-15,-1-4 0 0,-4-7-1 16,-1-2 1-16,-5-9-2 15,-4 1 1-15,-7-5-1 16,-5-1 0-16,-4 5 0 16,-7 3 1-16,-6 5-1 15,-4 13-1-15,-7 14 1 16,-3 4 0-16,-4 13 1 15,3 9-1-15,-3 3 2 16,8 3-2-16,6-3 1 16,9-5-2-16,14-5-1 15,7-10-4-15,21 7-8 16,-3-32-12-16,28 14-8 15,-5-22-6-15,14 4-1 16,-3-17 1-16</inkml:trace>
  <inkml:trace contextRef="#ctx0" brushRef="#br5" timeOffset="356718.4032">18084 16133 83 0,'-18'11'39'16,"-17"-2"-10"-16,13 26 0 0,-15-10-23 15,5 8-2-15,2-6-1 16,5 1-1-16,13-5 0 16,5-9-2-16,7-14 0 15,24 11 0-15,2-13 0 16,6 0 1-16,3-1-1 15,-2 5 0-15,-4 3 1 16,-8 6 0-16,-8 7 1 16,-11 9-2-16,-9 0 1 15,-9 9 0-15,-6-2 0 16,-2 0-1-16,-2-6 0 15,4-5-2-15,9-7-2 16,13-16-4-16,0 0-11 0,5-24-17 16,22 7-3-16,-4-19-2 15,12 3 0-15</inkml:trace>
  <inkml:trace contextRef="#ctx0" brushRef="#br5" timeOffset="357195.4305">19046 16224 54 0,'0'0'37'0,"-28"-17"-2"16,14 27-3-16,-14-11-17 16,0 10-11-16,-4 5 1 15,2 10-2-15,-2 4 1 0,6 4-1 16,1 2 0-16,11 0-2 15,12-6 1-15,12-5-4 16,16-5-1-16,7-11-7 16,23 11-17-16,-10-23-10 15,18 6-3-15,-9-16 1 16</inkml:trace>
  <inkml:trace contextRef="#ctx0" brushRef="#br5" timeOffset="357867.4689">19295 16271 64 0,'-18'0'38'15,"-11"-6"-2"-15,8 15 0 16,-13-6-28-16,11 12-8 0,3 5 3 16,7 9-3-16,-1-1 3 15,7 9-3-15,3-3 2 16,11 3 0-16,5-6 0 15,6-4-1-15,4-9 0 16,5-9 0-16,5-11-2 16,-3-7 1-16,3-9-1 15,-7-8 0-15,-2-1 0 16,-5-8-1-16,-7 4 1 15,-6-3 2-15,-7 7-2 16,-2-1 3-16,-5 5-2 16,0 5 3-16,-3 5-3 15,2 4 3-15,10 9-2 16,-12-7 0-16,12 7 0 0,13-3 0 15,2 2 0-15,9 0 0 16,4-5 0-16,7 5 0 16,-3 0 0-16,2 2 0 15,-7 5 0-15,-3 6-1 16,-10 5 1-16,-11 5-2 15,-4 7 2-15,-8 2-1 16,-4-1 0-16,-1 1-1 16,-1-2 1-16,3-6 0 15,4-5 0-15,4-6 0 16,4-12 0-16,12 1-1 15,0-12 1-15,5-6 0 16,3-5 0-16,2-4 0 0,2-4 0 16,2-3 3-16,-5 3-3 15,1 2 3-15,-3 0-2 16,-4 8 0-16,-1 8 0 15,-4 5 1-15,-10 7-2 16,13 9-1-16,-11 5 0 16,-2 8-1-16,-4 9 0 15,-2-2-2-15,2 5 1 16,-6-1-5-16,13 3-4 15,-13-19-9-15,20 18-6 16,-10-35-5-16,21 13-8 16,2-22 2-16</inkml:trace>
  <inkml:trace contextRef="#ctx0" brushRef="#br5" timeOffset="358414.5002">20206 16280 48 0,'25'-14'37'16,"-14"-6"-2"-16,4 14-8 15,-26-15-11-15,11 21-12 0,-31-9 2 16,8 11-2-16,-8 2 0 15,2 6-1-15,-4 5 1 16,3-1-3-16,6 3 1 16,8-3-1-16,5-3 0 15,8 0-2-15,3-11 2 16,18 10-3-16,-2-6 3 15,5-2-1-15,2 0 1 16,3 1-1-16,-4 1 1 16,-2 3 0-16,-3 3 0 15,-4 2-1-15,-5 3 1 16,-2 6-1-16,-6-2 0 15,-3 6 0-15,-7 0 0 16,-3 4 1-16,-1-3-1 0,-4 1 0 16,1-5 0-16,2-4-1 15,3-3-1-15,12-15-1 16,0 0-6-16,-11-15-13 15,34 4-13-15,-9-25-3 16,14 5-3-16,0-19 2 16</inkml:trace>
  <inkml:trace contextRef="#ctx0" brushRef="#br5" timeOffset="358693.5161">20729 15802 52 0,'0'0'38'15,"-2"-26"-1"-15,2 26-1 0,-7-27-20 16,2 16-14-16,5 11 0 16,0 0 0-16,0 0 1 15,-4 26-1-15,-2 8 1 16,3 16-1-16,-7 14 0 15,-1 12-1-15,-3 11 0 16,-2 4-2-16,-2 0 0 16,1-6-2-16,6-6-3 15,-7-23-7-15,20 2-14 16,-12-36-6-16,16-1-7 15,-6-21 2-15</inkml:trace>
  <inkml:trace contextRef="#ctx0" brushRef="#br5" timeOffset="358897.5278">20495 16264 92 0,'-27'-12'41'0,"16"14"0"16,-5-19-7-16,16 17-30 15,21-16-2-15,11 4-2 16,10-3 0-16,3 0-3 15,11 5-2-15,-4-7-7 16,15 30-11-16,-24-24-13 16,11 26-5-16,-15-8 0 15,2 9 1-15</inkml:trace>
  <inkml:trace contextRef="#ctx0" brushRef="#br5" timeOffset="359474.5608">21121 16292 28 0,'0'0'38'0,"-5"-16"0"16,5 16 0-16,-21-13-17 15,10 21-1-15,-13-7-17 0,-3 8-3 16,-4 4 2-16,-5 7-1 15,-1 3 2-15,-2 7-1 16,5 2 1-16,2 7-2 16,6-3 1-16,7 4 1 15,13-1-2-15,10-5 0 16,12-8-1-16,12-6 0 15,9-11 0-15,12-11 0 16,3-10 0-16,4-8-1 16,1-12 1-16,-6-1 0 15,-6-5 0-15,-11 0-1 16,-7 5 1-16,-13 0 0 15,-10 7 0-15,-5 4 0 16,-7 7 0-16,-4 4 0 0,-2 6 0 16,-3 9 0-16,4 4 0 15,2 7 0-15,1 6 0 16,5 4 0-16,3 3 0 15,5 1-1-15,7 0-2 16,1-4 0-16,6 2-2 16,-3-11-4-16,9 8-7 15,-23-24-6-15,34 7-10 16,-25-20-6-16,10 5 0 15,-10-15 3-15</inkml:trace>
  <inkml:trace contextRef="#ctx0" brushRef="#br5" timeOffset="359813.5802">21382 16360 38 0,'0'0'32'0,"11"-15"2"15,-2 25-10-15,-9-10-11 0,2 23-5 16,-7-6 0-16,8 15 0 16,-7-6-1-16,4 6 0 15,-4-4-2-15,8-1 0 16,-4-9-2-16,8-3-1 15,-8-15 0-15,21-2-2 16,-6-13 0-16,7-7 0 16,3-7 0-16,2-3 0 15,2-1 0-15,-6 3 0 16,0 4 0-16,-3 5 1 15,-6 10-1-15,-3 8 1 16,-11 3-1-16,6 19 1 16,-8 3-1-16,-3 4 0 0,1 5 0 15,-1 3-2-15,4 0-2 16,-4-8-6-16,14 12-12 15,-13-28-7-15,13 11-10 16,-9-21-1-16,27 2 0 16</inkml:trace>
  <inkml:trace contextRef="#ctx0" brushRef="#br5" timeOffset="360144.5991">21992 15930 80 0,'10'-11'38'0,"2"32"-7"16,-21-11 0-16,4 30-24 16,-6 8-3-16,-2 13-1 15,-6 11-1-15,-2 7-2 16,-1 4 0-16,2-2-2 15,1-4-2-15,3-17-5 16,17 1-13-16,-15-33-10 16,19 1-7-16,-5-29-1 15,14-5 2-15</inkml:trace>
  <inkml:trace contextRef="#ctx0" brushRef="#br5" timeOffset="360324.6094">21815 16295 56 0,'-16'-16'43'0,"-9"-11"-2"16,25 27 1-16,-17-30-20 15,32 22-17-15,3-2-3 16,11-3-3-16,17 3-2 16,-1-7-5-16,20 22-10 15,-16-23-12-15,15 25-10 16,-15-15-2-16,8 19 1 15</inkml:trace>
  <inkml:trace contextRef="#ctx0" brushRef="#br5" timeOffset="361555.6799">22323 16606 63 0,'-14'11'38'16,"9"15"-1"-16,-16-6-8 16,0 12-25-16,0 5-4 15,0-5-4-15,8 9-13 16,-6-22-18-16,15 1-3 15,4-20 1-15,12-1 0 16</inkml:trace>
  <inkml:trace contextRef="#ctx0" brushRef="#br5" timeOffset="362080.7099">22972 16311 67 0,'0'0'38'0,"13"-9"-12"15,3 23 1-15,-16-14-18 16,17 29-3-16,-11-6-1 16,3 11-3-16,-5 4 1 15,-4 10-2-15,-5 1 0 0,-5 2 0 16,-13 1 0-16,-3 0 0 15,-10-4-1-15,-4-5 0 16,-3-7-2-16,-3-12-2 16,11-8-4-16,-9-28-21 15,25-1-8-15,-2-25-2 16,24-9 0-16</inkml:trace>
  <inkml:trace contextRef="#ctx0" brushRef="#br5" timeOffset="362247.7194">22867 15918 49 0,'-10'-14'39'16,"10"14"-1"-16,-12-2-1 16,15 13-16-16,-3-11-25 15,0 0-20-15,33 15-12 16,-13-10-2-16,15 11 0 15</inkml:trace>
  <inkml:trace contextRef="#ctx0" brushRef="#br5" timeOffset="362652.7426">23534 16241 73 0,'-23'2'39'16,"11"17"-1"-16,-18-17-7 0,14 14-27 15,-3 4-1-15,8 6-1 16,-3 4 0-16,6 7-1 16,3-1 1-16,5 2-2 15,6-6 1-15,7-3 0 16,4-12 0-16,10-11-1 15,3-10 1-15,3-13-1 16,6-9 0-16,-1-8 1 16,0-1 0-16,-1-6 0 15,-7 6 0-15,-2 1 0 16,-7 5 0-16,-5 9 0 15,-6 8-1-15,-10 12 0 16,0 0-1-16,0 20-2 16,-7 5 1-16,-4 6-2 0,2 6-1 15,-5-4-5-15,17 16-16 16,-12-26-9-16,19 6-5 15,3-23 1-15,16-2 1 16</inkml:trace>
  <inkml:trace contextRef="#ctx0" brushRef="#br5" timeOffset="363028.7641">24071 16240 44 0,'-29'-6'37'15,"11"12"2"-15,-8-7-3 16,14 19-17-16,-12-10-13 15,15 5-3-15,0 1-1 0,7 2 0 16,0 0 0-16,5 1-1 16,1-2 1-16,3 3-2 15,4-7 2-15,3-2-2 16,5-3 1-16,6-5-1 15,3-1 1-15,2-1-1 16,-3-1 0-16,2 2 0 16,-1 3 1-16,-7 4-1 15,-6 7 0-15,-8 3 0 16,-8 5 1-16,-7 6-1 15,-7 0 0-15,-6 2 0 16,-5 1 0-16,1-6-1 16,-1 2-2-16,4-14-5 0,18 8-12 15,-12-32-10-15,26 4-9 16,-1-22-2-16,23-1 1 15</inkml:trace>
  <inkml:trace contextRef="#ctx0" brushRef="#br5" timeOffset="363253.777">24535 15732 50 0,'-6'17'39'15,"1"21"-1"-15,-17 1-1 16,11 27-16-16,-17-4-17 15,8 7-1-15,1 2-3 0,0 2-1 16,0 0 0 0,0-6-3-16,7 1-4 0,-8-23-18 15,16 3-12-15,-9-19-2 16,12 0 1-16</inkml:trace>
  <inkml:trace contextRef="#ctx0" brushRef="#br5" timeOffset="363443.7878">24319 16246 52 0,'0'0'43'16,"18"-33"-3"-16,7 18 2 15,-1-14-17-15,12 8-25 16,12 1-6-16,-3-16-17 0,21 20-16 15,-15-12-1-15,2 17-3 16,-9-6 1-16</inkml:trace>
  <inkml:trace contextRef="#ctx0" brushRef="#br5" timeOffset="368472.0754">12512 17041 40 0,'5'-14'36'0,"-6"-5"0"15,1 19-11-15,-3-21-13 16,3 21-3-16,-6-12 0 15,8 24-2-15,-9 2-2 16,7 14-1-16,-5 11 1 16,2 14-1-16,-1 11-3 15,-2 9 3-15,-1 7-3 16,-1-7 1-16,3-2-2 15,2-8-1-15,8-8-4 16,2-25-1-16,14-5-4 0,-5-18-7 16,22-5-11-16,-12-15-8 15,15-4-2-15,-12-8 2 16</inkml:trace>
  <inkml:trace contextRef="#ctx0" brushRef="#br5" timeOffset="368659.0861">12776 17423 36 0,'3'-29'34'0,"4"8"1"15,-13 2-8-15,6 19-8 16,0 0-6-16,-8 16-5 15,-3 9-3-15,5 11-1 16,-2 8-2-16,1 2-1 16,0-2 0-16,5-7 0 15,4-6-2-15,3-10-2 16,10-5-8-16,-2-21-27 0,14-15 0 15,-1-12-1-15,7-9 0 16</inkml:trace>
  <inkml:trace contextRef="#ctx0" brushRef="#br5" timeOffset="368810.0948">12776 16912 55 0,'-34'-1'35'15,"11"6"-3"-15,6 3-11 16,3-10-55-16,14 2-2 15,10-11 1-15,10-1 0 16</inkml:trace>
  <inkml:trace contextRef="#ctx0" brushRef="#br5" timeOffset="369043.1081">13092 16837 56 0,'8'40'38'16,"-9"0"0"-16,4 8 0 15,-8 2-34-15,9 6 1 16,-1 8-1-16,4 5 1 15,-5 3-3-15,4-4 1 16,-4-3-1-16,3-6-2 16,4-5-1-16,-2-14-2 15,6-12-3-15,-13-28-11 16,33 7-22-16,-9-27-1 0,10-5 0 15,-3-15 2-15</inkml:trace>
  <inkml:trace contextRef="#ctx0" brushRef="#br5" timeOffset="369358.1261">13397 17153 54 0,'-35'19'40'16,"2"12"2"-16,-9-5-2 15,8 8-32-15,-5 0-2 16,7-4 0-16,2-3-1 15,11-2-1-15,7-8-1 16,8-5-2-16,4-12 1 16,31 0-2-16,-2-10 0 0,8 0-1 15,3-2 1-15,1 4 0 16,-2 1-1-16,-2 7-1 15,-3 4 1-15,-8 7-1 16,-6 8-1-16,-6 1 0 16,0 6-2-16,-6-1-1 15,6-1-3-15,-9-9-10 16,15 2-19-16,-7-12-2 15,13-6 2-15,-3-11 1 16</inkml:trace>
  <inkml:trace contextRef="#ctx0" brushRef="#br5" timeOffset="369726.1472">13664 17343 62 0,'-9'15'39'0,"-4"-2"1"15,16 4 0-15,-3-2-36 16,16-5 0-16,10-6 0 15,10-2-1-15,5-5-1 16,8 0-1-16,1-9 0 16,1-2 0-16,0-3-1 15,-5 0 0-15,-8-5 0 16,-7 2 0-16,-10-2-1 15,-13 4 1-15,-10 5-1 16,-12 3 1-16,-10 3 0 16,-9 6 1-16,-6 9-1 15,-4 5 0-15,-2 13 1 0,3 4 0 16,0 2 1-16,12 5-1 15,9 0-1-15,15-4 1 16,17-6-3-16,12-13-1 16,21-6-4-16,8-16-20 15,30-3-13-15,8-20 0 16,16-6-3-16</inkml:trace>
  <inkml:trace contextRef="#ctx0" brushRef="#br5" timeOffset="370590.1966">15052 17341 47 0,'1'-13'38'0,"-10"-6"-1"16,9 19-1-16,-24-15-30 15,7 16 0-15,-6 2-1 16,1 10-1-16,-3 4 0 15,2 5-1-15,3 1 0 16,1 3-1-16,8-3 0 16,8 1 0-16,6-6-1 15,11-6 0-15,8-5-1 16,9-9 1-16,4-5-1 15,9-5 0-15,0-3 1 16,-3-1-1-16,-2-2 0 0,-6 3 0 16,-7-3 0-16,-7 6 0 15,-19 12 0-15,13-15 0 16,-13 15 0-16,0 0 0 15,-11 2 0-15,11-2-1 16,-6 21 0-16,6-4-2 16,8 7-4-16,-6-2-16 15,18 11-15-15,-6-7-1 16,14-1-2-16,-2-9 2 15</inkml:trace>
  <inkml:trace contextRef="#ctx0" brushRef="#br5" timeOffset="371319.2383">15968 17242 46 0,'6'-12'36'0,"-8"-2"2"0,2 14-1 16,0 0-33-1,0 0 0-15,-14 24 2 0,7 1-3 16,-5 4 0-16,2 7-1 15,-4-1 0-15,1 4-1 16,-2-4 0-16,4-5 1 16,1-7-1-16,5-6 0 15,5-17 0-15,0 0 0 16,0 0-1-16,17-31 1 15,-1-3-1-15,2-6 0 16,0-7 0-16,1-4-1 16,0 1 1-16,-5-1 0 15,0 4-1-15,-5 9 1 16,-2 6 0-16,-2 12 1 0,-3 9-1 15,-2 11 0-15,0 0 1 16,-1 19-1-16,2 2 1 16,3 0 0-16,3 1-1 15,3 0 1-15,8-3-1 16,7-10 1-16,6-8 0 15,6-10 0-15,9-10 0 16,1-4 0-16,2-9 0 16,-2 4-1-16,-6-4 1 15,-5 11-1-15,-11 9 0 16,-8 12 0-16,-12 12 0 15,-10 15 1-15,-10 14-1 16,-7 6 1-16,2 10-1 16,-4-3 0-16,4 4-2 15,4-8 0-15,11-2-3 0,6-13-2 16,22 2-17-16,-3-21-14 15,19-6-1-15,-1-15-1 16,13-1 3-16</inkml:trace>
  <inkml:trace contextRef="#ctx0" brushRef="#br5" timeOffset="371830.2675">16704 17327 63 0,'-11'-10'38'16,"-15"-4"0"-16,7 11 0 16,-10 4-33-16,11 1-2 15,-1 4 0-15,5 6 0 16,5 6-2-16,8-1 1 15,0 3-1-15,7 0 1 16,3-3-1-16,6-1 0 0,3-5 0 16,6-6 0-16,0-7 0 15,5-7 0-15,3-9-1 16,1-6 0-16,-1-3 0 15,-2-3 0-15,-1 0-1 16,-4 5 1-16,-7 2-1 16,-2 6 0-16,-5 13 1 15,-11 4-1-15,7 28 1 16,-10-1-1-16,-1 15 0 15,-4 11 1-15,-2 8-1 16,10-61 1-16,-15 80 0 16,15-80 1-16,-15 92-1 15,15-92 2-15,-23 92-1 16,23-92-2-16,-20 91 2 0,20-91 0 15,-22 68 0-15,22-68-1 16,-15 50 0-16,15-50 2 16,0 0-3-16,-4 28 3 15,-8-47-2-15,13-20 0 16,4-22 0-16,8-21-1 15,-2-7 0-15,8 6-3 16,-5 10 0-16,4 17-2 16,8 18-6-16,-15 1-19 15,15 17-8-15,-9 7-1 16,7 9 1-16</inkml:trace>
  <inkml:trace contextRef="#ctx0" brushRef="#br5" timeOffset="372160.2864">17190 17059 56 0,'0'0'39'0,"5"-11"-2"16,0 22 2-16,-5 6-36 0,-3 10 0 15,-2 9 0-15,0 13 0 16,-2 3 0-16,-1 5-2 16,3 3-1-16,1-7-1 15,5 3-4-15,-7-11-28 16,15-6-5-16,-4-15 0 15,8-3-1-15</inkml:trace>
  <inkml:trace contextRef="#ctx0" brushRef="#br5" timeOffset="372370.2984">17134 17436 64 0,'-25'-17'40'0,"15"9"-1"16,-6-3 1-16,16 11-34 15,0 0-2-15,4-15-1 0,15 9-1 16,5-3-2-16,6-2-2 15,7-6-1-15,13 1-4 16,-2-10 0-16,15 6-16 16,-9-16-16-16,9 5 1 15,-13-7-1-15,3 5 3 16</inkml:trace>
  <inkml:trace contextRef="#ctx0" brushRef="#br5" timeOffset="372686.3165">17653 16935 52 0,'-20'-10'36'15,"5"24"1"-15,-11-2-1 16,14 18-26-16,-9 3-4 15,3 13 0-15,-1 7-2 16,4 4 0-16,1 6 0 0,3-8 0 16,2 3-2-16,4-9 0 15,7-7 0-15,5-11-1 16,4-12 0-16,5-10-1 15,4-12 0-15,3-6 0 16,2-14 1-16,2 0-1 16,-3-6 0-16,-1 1 1 15,-4 4-1-15,-2 3 1 16,-6 8-1-16,-11 13 0 15,19-3-1-15,-19 3-1 16,8 23-2-16,-8-5-6 16,15 13-13-16,-13-9-18 15,16 2 1-15,-10-4-1 16,15-3 0-16</inkml:trace>
  <inkml:trace contextRef="#ctx0" brushRef="#br5" timeOffset="373468.3612">18137 16934 46 0,'-11'-16'35'0,"11"16"2"16,-18 1-3-16,11 19-27 0,-8 5-1 15,8 11 1-15,-8 6-2 16,3 10 0-16,0 8-1 16,0 2 0-16,2-3-2 15,3-2 1-15,2-3-2 16,3-10 0-16,3-7 0 15,6-13 0-15,1-9-1 16,3-10 1-16,4-11-1 16,3-7 1-16,-2-10 0 15,1-2-1-15,1-10 1 16,-4 0-1-16,2-3 0 15,-2 3-1-15,0 1 1 16,0 5-1-16,2 7 1 16,2 9-1-16,2 7 1 15,2 7-1-15,1 7 1 0,0 11 0 16,1 7 0-16,-6 4 1 15,-4 5-1-15,-5-1 1 16,-10 4-1-16,-6-2 1 16,-11 1-1-16,-8-9 0 15,-10-3 0-15,-2-4 0 16,-6-9 0-16,1-6-2 15,5-8 0-15,4-8-1 16,15-7-2-16,7-6-2 16,22 4-6-16,-3-9-18 15,27 5-7-15,-3-2 0 16,14 4 1-16</inkml:trace>
  <inkml:trace contextRef="#ctx0" brushRef="#br5" timeOffset="373843.3827">18504 17279 68 0,'0'0'39'0,"0"0"-1"16,0 0-1-16,7 10-33 16,-9 5 0-16,-3 4-1 15,3 1 0-15,-8 6-1 16,5 4 1-16,-3-3-1 15,2 3 0-15,-1-4-1 16,6-7 1-16,1-5-1 16,0-14 0-16,19 8 0 15,-2-18-1-15,8-9 0 16,3-7 0-16,4-8 1 15,-2 2-2-15,3-2 1 0,-5 2 0 16,-7 8 0-16,-5 6 0 16,-5 10 0-16,-11 8 0 15,1 14 0-15,-4 2 0 16,-2 7-1-16,0 1-1 15,2 6-2-15,-1-4-2 16,14 13-12-16,-16-11-19 16,21 0-3-16,-3-4-1 15,15-2 1-15</inkml:trace>
  <inkml:trace contextRef="#ctx0" brushRef="#br5" timeOffset="374339.411">19111 17316 34 0,'10'-6'36'0,"-10"6"3"15,0 0-2-15,-17-16-17 16,7 19-10-16,-16 2-4 15,3 6-1-15,-5-1-1 0,2 3-2 16,0 0 0-16,8-3 0 16,1 2 0-16,17-12-1 15,-4 18-1-15,14-15 1 16,5-1 0-16,7-5-1 15,4-1 1-15,-1 5-1 16,2-4 1-16,-3 1-1 16,-3 0 0-16,-2 6 0 15,-7 5 1-15,-5 3-1 16,-6 5 0-16,-4 4 1 15,-6 3-2-15,-5 2 1 16,-1 0 0-16,-4 0-2 16,4-4-2-16,-2-7-2 15,16 0-11-15,-11-16-19 0,25-8-3 16,1-19-1-16,17-2 0 15</inkml:trace>
  <inkml:trace contextRef="#ctx0" brushRef="#br5" timeOffset="374549.4231">19462 16869 68 0,'-23'4'39'16,"16"24"-1"-16,-12-1 1 15,16 14-35-15,-6 9-2 16,3 14 1-16,1 4-2 15,-1 3 0-15,1 5-1 16,-1-9 0-16,2 2-8 0,-5-13-20 16,16-11-10-16,-7-21-1 15,9-8-1-15</inkml:trace>
  <inkml:trace contextRef="#ctx0" brushRef="#br5" timeOffset="374759.4351">19329 17222 69 0,'-22'-9'41'15,"-7"-1"-1"-15,15 11 2 16,-3 1-32-16,17-2-7 16,0 0-2-16,26-4-1 15,4-5-1-15,7 3-1 16,13-1-3-16,7-4-2 15,15 12-18-15,-7-8-15 0,11 7 1 16,-12-3-3-16,8 9 4 16</inkml:trace>
  <inkml:trace contextRef="#ctx0" brushRef="#br5" timeOffset="375212.461">19628 17353 69 0,'8'13'40'15,"8"-14"-1"-15,16 2 0 16,6-8-36-16,6 1-1 16,2-6 0-16,1 2 0 15,-7-6-1-15,-4-2-1 16,-12 3-1-16,-8 1 1 15,-13 2 0-15,-13 1 0 16,-9 3 0-16,-7 2 1 16,-9 8-1-16,-4 3 1 15,-3 7 0-15,-1 4 0 16,2 6 1-16,7 3-1 15,6 4 1-15,11 1-1 16,10-1-1-16,12-4 1 0,11-2-2 16,10-8-2-16,12-5-1 15,4-12-4-15,16 6-15 16,-9-16-16-16,10 1 0 15,-13-12 0-15,5 2 0 16</inkml:trace>
  <inkml:trace contextRef="#ctx0" brushRef="#br5" timeOffset="375549.4803">20143 17297 50 0,'-15'5'36'15,"6"11"-2"-15,-7-1-1 16,8 10-26-16,-6 6-3 16,7 5 0-16,0 1 0 15,3 0-1-15,2-2-1 0,3-8 1 16,1-2-1-16,3-9 1 15,-5-16-1-15,16 2 0 16,-5-16 0-16,1-5 0 16,0-9 1-16,1-4-1 15,-4-4 0-15,3-1 0 16,-5-1 1-16,-3 3-1 15,1 3-1-15,-4 7 0 16,1 3-2-16,1 4 1 16,1 9-2-16,-4 9 0 15,25-6-1-15,-2 8-1 16,12 3 0-16,4-5-3 15,15 6-4-15,-5-9-12 16,22 4-15-16,-8-8-1 0,9 3 1 16,-12-7 1-16</inkml:trace>
  <inkml:trace contextRef="#ctx0" brushRef="#br5" timeOffset="375998.5059">20623 17258 47 0,'-11'3'36'0,"-7"-5"1"16,4 8-9-16,-15-8-16 15,12 5-1-15,-9-2-3 0,8 4-2 16,-2-3-2-16,6 3 0 16,4-1-1-16,10-4-1 15,-4 12 0-15,4-12-1 16,21 10 0-16,-4-4 0 15,5 0 0-15,3-2-1 16,0 0 1-16,3-1-1 16,-5 2 0-16,0 1 1 15,-7 4-1-15,-2 2 0 16,-8 4 1-16,-6 5 0 15,-8 5-1-15,-5 1 1 16,-5 5-1-16,-7-3 0 16,1 2 0-16,-1-10-1 15,4-1-1-15,3-8-1 0,18-12-3 16,-16 2-7-16,32-2-14 15,-5-12-13-15,17-3-1 16,-6-6 1-16</inkml:trace>
  <inkml:trace contextRef="#ctx0" brushRef="#br5" timeOffset="376932.5594">21214 17431 53 0,'0'0'37'16,"0"0"-1"-16,0 0-1 16,0 0-31-16,15-3-2 15,-1 3 1-15,4 1-2 16,5 1 1-16,0 1-1 15,-3-3 1-15,3-1-1 16,-7 0 0-16,2-2 0 16,-18 3 0-16,15-11 0 15,-15 11 0-15,-4-19-1 16,-6 6 1-16,-3 0 0 15,-3-3-1-15,-6 3 1 0,-1 2-1 16,-3 2 1-16,-3 6 0 16,4 7 0-16,-3 9 1 15,2 7-1-15,-2 8 0 16,7 5 0-16,2 7-1 15,7 1 1-15,5-2-1 16,10-4 1-16,10-6-2 16,8-11 0-16,15-7-2 15,2-15-4-15,22-3-11 16,-9-18-19-16,16-4-2 15,-8-10 0-15,6-3 1 16</inkml:trace>
  <inkml:trace contextRef="#ctx0" brushRef="#br5" timeOffset="377493.5914">21654 17371 52 0,'-20'18'38'0,"11"7"-2"16,-4-7 0-16,15 1-30 15,-3 5-2-15,6 6-1 16,-1 4-2-16,2 0 1 15,-1 0-2-15,-5-34 1 16,0 0 0-16,5 53-1 16,-5-53 0-16,2 40 0 15,-3-25 1-15,1-15-1 16,0 0 0-16,5-25 0 15,2-5 0-15,4-10 1 16,-2-5-1-16,6-3 0 0,-1-2 0 16,0-1-1-16,-2 6 0 15,-1 4 1-15,-2 9-1 16,-2 3 1-16,1 9 0 15,5 6 0-15,0 7 0 16,4 9 0-16,2 2 1 16,4 5-2-16,1-1 2 15,1 5-2-15,-2 2 1 16,-3 2-1-16,-5 3 0 15,-7 0 0-15,-12 2 1 16,-6 4-1-16,-10 2 1 16,-8-1 0-16,-8 3 0 15,-4 3 1-15,-4-1-1 0,0-2 2 16,4 2 0-1,5-2-1-15,35-30 1 0,0 0-1 16,-35 50 2-16,35-50-2 16,0 0 3-16,-18 59-4 15,18-59 0-15,0 0-2 16,-8 68 2-16,8-68-2 15,-3 45-10-15,3-45-26 16,-2 42-3-16,2-42 0 16,0 0 2-16</inkml:trace>
  <inkml:trace contextRef="#ctx0" brushRef="#br5" timeOffset="377741.6056">22102 17453 61 0,'-3'15'37'15,"6"11"-1"-15,-6-3-7 16,3 12-25-16,-5 4-1 15,5-39 0-15,0 0-1 16,-4 61-4-16,4-61-30 16,0 0-3-16,4 48-1 15,-1-32-1-15</inkml:trace>
  <inkml:trace contextRef="#ctx0" brushRef="#br5" timeOffset="377892.6143">22261 17162 58 0,'-14'-18'37'15,"-8"5"-3"-15,8 9-7 16,4 8-60-16,10-4-3 16,0 0 0-16,4 11-1 15</inkml:trace>
  <inkml:trace contextRef="#ctx0" brushRef="#br5" timeOffset="378368.6415">22594 17309 51 0,'-46'15'38'0,"-7"-3"0"15,10 9-1-15,-6-7-28 16,17 6-5-16,9-5-1 15,13-2-1-15,10-13 0 16,22 13-1-16,7-13 0 16,12-4-1-16,9-2 1 0,6-3 0 15,-3 2 0-15,-1 2-1 16,-8 2 1-16,-11 7-1 15,-12 5 1-15,-14 10 0 16,-16 0-1-16,-13 6 1 16,-11 6-1-16,-6-4 0 15,-6 6 0-15,-1-7 1 16,3-3-2-16,3-5-2 15,12-2-2-15,3-7-14 16,25-9-18-16,0 0-2 16,12 5-1-16,10-17 1 15</inkml:trace>
  <inkml:trace contextRef="#ctx0" brushRef="#br5" timeOffset="378748.6632">23118 17389 56 0,'-14'2'38'0,"-10"-2"0"16,1 4 0-16,-14 0-31 15,8 1-3-15,-4 5 0 16,3 2 0-16,-2 7-1 15,7 6 0-15,1-2-1 16,10 3 0-16,9 2-1 16,12-1 1-16,11-6-2 0,10-7 1 15,7-8-1-15,5-11 0 16,3-5 0-16,-2-7 0 15,-4-7 0-15,-10-1 0 16,-8-4 1-16,-10 1-2 16,-9 2 1-16,-9 3-1 15,-6-1-1-15,-7 7 0 16,1-1-2-16,1 5-1 15,5 12-4-15,-4-4-15 16,19 5-15-16,-3 12 0 16,13-1 0-16,3 1 2 15</inkml:trace>
  <inkml:trace contextRef="#ctx0" brushRef="#br5" timeOffset="379191.6886">23396 17387 61 0,'0'0'38'0,"-29"-17"-1"16,13 17-2-16,-10-6-30 16,2 6-2-16,-7 2 1 15,-3 4 0-15,-4 5-1 16,0 5 1-16,-4 8-1 15,6 0 0-15,4 6 0 16,6 2-1-16,11 0-1 16,14-4 1-16,13-6-2 15,15-11 1-15,15-16-1 0,12-11-1 16,13-15 1-16,5-12 0 15,4-16-1-15,-1-4 0 16,-3-6 1-16,-11-2 0 16,-9 4-1-16,-15 6 1 15,-13 3-1-15,-12 13 1 16,-9 10 0-16,-11 16 0 15,-5 14-1-15,-6 14 1 16,-3 19-1-16,-3 15 1 16,1 19 1-16,-3 7-2 15,5 9-1-15,3-6-2 16,14 7-9-16,-6-16-12 15,26-7-13-15,-6-17-4 16,22-15 1-16</inkml:trace>
  <inkml:trace contextRef="#ctx0" brushRef="#br5" timeOffset="379590.7114">23615 17386 59 0,'-12'10'39'15,"22"5"0"-15,-10-15 1 16,33 15-34-16,-5-11-1 16,7-4-1-16,3-6 0 15,5-4 0-15,-4-9-2 0,-3-2 0 16,-5-3-3-16,-7-1 2 15,-13-4-2-15,-4 5 1 16,-10-3-1-16,-8 3 1 16,-7 7-1-16,-5 6 1 15,-3 7 0-15,-5 6 1 16,-3 11 0-16,1 10 0 15,-3 9 0-15,4 9 0 16,2 5 1-16,7-1-1 16,8-4 1-16,14-3-2 15,12-3-1-15,11-14-2 16,20-4-7-16,-1-15-12 15,29-1-19-15,-11-12 0 16,16 3-2-16,-12-8 1 16</inkml:trace>
  <inkml:trace contextRef="#ctx0" brushRef="#br5" timeOffset="379740.72">24298 17530 80 0,'-13'14'44'0,"-8"-11"-2"15,21-3-2-15,-21 0-41 16,10-12-19-16,25 3-22 15,-6-6 0-15,11-3-2 16,-5 1 0-16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21:33:33.64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1485 874 53 0,'0'0'32'16,"7"-56"2"-16,-7 56 1 15,0 0-22-15,0 0-4 16,0 0-1-16,10-59-1 15,-10 59 0-15,0 0 1 16,0 0-3-16,0 0-2 16,12 54-1-16,-15 1 2 15,11 49-3-15,-2 23 1 16,-8 11-2-16,-11 1 0 15,-5-1 0-15,1-4-1 16,1-21-1-16,5-34-4 0,18-17-18 16,1-31-13-16,15-14-1 15,4-25 0-15,10-13-1 16</inkml:trace>
  <inkml:trace contextRef="#ctx0" brushRef="#br0" timeOffset="294.0168">1981 1719 115 0,'-24'15'41'0,"6"4"1"16,-9-16-4-16,10 2-40 15,17-5-5-15,-15-20-30 16,38-6-2-16,2-9 0 16,14-4-3-16</inkml:trace>
  <inkml:trace contextRef="#ctx0" brushRef="#br0" timeOffset="721.0413">2659 980 106 0,'0'0'40'15,"-2"-64"1"-15,2 64-1 16,0 0-39-16,0 0 0 15,0 0-1-15,-52-48 1 16,52 48 0-16,0 0 0 16,-19 55 1-16,23-23-2 15,-8 61 1-15,11 16-1 16,8 12 2-16,-12-14-3 15,15 9 2-15,2-15-2 16,7-24 2-16,5-53 0 16,9-28 1-16,8-31 0 0,-49 35 0 15,58-63 0-15,-58 63-1 16,65-96 1-16,-36 36-1 15,-1-5 0-15,1-2-2 16,-2 1 1-16,-8-8-2 16,-5 0 0-16,0 8-4 15,1 5-5-15,-15 61-29 16,17-99-1-16,-17 99 0 15,24-60-2-15</inkml:trace>
  <inkml:trace contextRef="#ctx0" brushRef="#br0" timeOffset="895.0512">3623 1634 122 0,'-18'9'43'15,"6"-5"0"-15,-10-10-3 16,-7-10-45-16,28-4-32 15,-6-6-4-15,15 6-1 16,-9 0-1-16</inkml:trace>
  <inkml:trace contextRef="#ctx0" brushRef="#br0" timeOffset="1352.0773">1740 2136 100 0,'-28'10'38'15,"28"7"1"-15,19-17-1 16,34 0-34-16,30-14-1 15,35-4-1-15,34-12 0 16,24-8-1-16,19-4-1 16,7-6 0-16,-1 7-3 15,-12 0-1-15,-16 13-9 16,-27 2-24-16,-28 20-3 15,-34 3 2-15,-24 12-1 16</inkml:trace>
  <inkml:trace contextRef="#ctx0" brushRef="#br0" timeOffset="2808.1606">2393 2646 74 0,'7'-13'34'0,"-5"2"-1"16,-2 11 2-16,-9 11-32 15,0 12 1-15,-6 4 0 16,-2 21 1-16,-6 4 0 15,-3 11 0-15,-6 8 0 16,3 9 0-16,-3 0-1 16,5 0-1-16,3-6-1 15,7-10-1-15,5-10 1 16,10-15-1-16,7-19 0 15,12-23-1-15,7-24 1 16,10-23-1-16,6-20 2 16,4-13-1-16,4-14 0 0,-5-9-2 15,-1-7 1-15,-5 3 0 16,-5 11 1-16,-4 12-2 15,-11 17 1-15,-2 15-1 16,-7 16 2-16,5 20-1 16,-13 19 1-16,19 35-1 15,-9 15 0-15,0 15 2 16,4 15-1-16,2 12 0 15,3 9-1-15,-3 4 0 16,3 5-2-16,-6-16-2 16,8 2-6-16,-16-24-26 15,16-9-2-15,-13-26 0 16,5-9-1-16</inkml:trace>
  <inkml:trace contextRef="#ctx0" brushRef="#br0" timeOffset="2968.1698">2498 2974 115 0,'-12'-3'38'0,"12"3"1"16,0 0-1-16,51-7-38 16,-5-5-3-16,28 4-32 15,1-12-3-15,21 5-1 16,2-9-1-16</inkml:trace>
  <inkml:trace contextRef="#ctx0" brushRef="#br0" timeOffset="3267.1869">4216 2231 95 0,'-29'-42'40'15,"-15"4"-1"-15,-2 26 0 16,-15 13-33-16,0 20-4 16,-5 21 1-16,5 26-2 15,3 15 0-15,7 15 1 16,9 10-1-16,11 0 0 15,12 1-2-15,13-7 1 0,11-7-5 16,6-24-6-16,11 0-25 16,-6-24-4-16,7-7 1 15,-10-22-1-15</inkml:trace>
  <inkml:trace contextRef="#ctx0" brushRef="#br0" timeOffset="3600.2059">3565 2878 109 0,'-11'-7'40'16,"11"7"0"-16,15 10-1 16,9-14-37-16,3 2 0 15,12-1 0-15,9-3-1 0,7-3 0 16,3-3 0-16,5-1-1 15,-1 0 0-15,0 1 1 16,-7 1-2-16,-6 2 1 16,-7 2 0-16,-13 7 1 15,-9 6 0-15,-8 6-1 16,-11 8 1-16,-8 10-2 15,-8 8 1-15,-3 6-1 16,-3 6 1-16,1-1-3 16,6 3-5-16,0-17-22 15,22 1-8-15,-2-21-1 16,17-5-1-16,-2-23 1 15</inkml:trace>
  <inkml:trace contextRef="#ctx0" brushRef="#br0" timeOffset="3756.2149">4220 2474 109 0,'-20'-19'39'0,"-1"2"0"16,21 17-4-16,0 0-39 15,0 0-25-15,34 9-10 16,-4-12 1-16,20 12-1 15</inkml:trace>
  <inkml:trace contextRef="#ctx0" brushRef="#br0" timeOffset="3959.2265">4838 2545 98 0,'-17'40'39'16,"-18"-5"1"-16,2 18 0 16,-18-1-36-16,4 9 1 15,2-1-3-15,2 2 1 16,4-6-2-16,5-6-1 15,13-5-5-15,4-20-4 16,22-4-27-16,-5-21-3 16,11-8 1-16,0-16-1 15</inkml:trace>
  <inkml:trace contextRef="#ctx0" brushRef="#br0" timeOffset="4117.2355">4507 2791 85 0,'-5'-22'36'16,"-6"2"3"-16,11 20 1 0,0 0-18 15,2 14-15-15,12 2-4 16,10 4 0-16,13-1-3 15,6-1-1-15,19 5-8 16,-6-18-27-16,23 7-4 16,-9-17 2-16,11 5-2 15</inkml:trace>
  <inkml:trace contextRef="#ctx0" brushRef="#br0" timeOffset="4462.2552">5149 2738 108 0,'-33'11'37'15,"11"12"4"-15,1-12-4 0,13 5-34 16,8-16 0-16,33 15-1 16,3-16-1-16,11-8-1 15,11-4 1-15,8-9-1 16,5-7 1-16,-2-3-1 15,-11-1 1-15,-7 2-2 16,-14 0 2-16,-14 8 0 16,-18 6 0-16,-19 10-1 15,-16 14 1-15,-12 10 0 16,-11 12 0-16,-4 8 1 15,-1 9-1-15,4 6 1 16,10 1-1-16,14-4 0 16,19-7-2-16,21-11-3 15,27-4-7-15,7-29-26 16,38 1-3-16,-4-23 2 0,24 1-3 15</inkml:trace>
  <inkml:trace contextRef="#ctx0" brushRef="#br0" timeOffset="4821.2758">6047 2614 121 0,'-53'12'41'16,"7"17"3"-16,-15-6-5 16,9 8-34-16,4 0-3 15,14 1 1-15,14-1-3 16,13-3 0-16,17-11 0 15,17-8 0-15,12-7 0 16,9-10 0-16,4-11 0 16,2-9 0-16,-1-13 0 0,3-16-2 15,-4-8 2-15,-2-14-1 16,-1-9 1-16,-3-4 0 15,-4 5 1-15,-5 6 1 16,-5 15-2-16,-9 16 0 16,-9 22 0-16,-14 28 0 15,-19 32 0-15,-16 25 0 16,-9 15 0-16,-5 11 0 15,5 7 0-15,4-3-7 16,26 7-21-16,0-31-11 16,32-2-5-16,6-32 1 15,28-8 0-15</inkml:trace>
  <inkml:trace contextRef="#ctx0" brushRef="#br0" timeOffset="5520.3158">7570 2475 93 0,'-2'-22'36'0,"2"22"1"16,-27-28-2-16,3 29-30 15,-12 0 1-15,-1 18 0 0,-12 6-2 16,-1 14 1-16,-5 10-1 16,5 6 1-16,-1 1-2 15,10 5 0-15,10-4-1 16,14-11 0-16,14-9-1 15,19-12 1-15,16-20-3 16,15-13 1-16,13-13 0 16,6-15-1-16,6-13 1 15,-1-5-1-15,-6-8 1 16,-10 3-1-16,-7 6 2 15,-19 8-2-15,-11 8 1 16,-12 16 0-16,-6 21 0 16,-24 5-1-16,1 22 1 15,-3 10-1-15,-2 11 0 16,4 1 1-16,6 9-2 0,8-5-1 15,16 0-4-15,2-24-10 16,30 5-19-16,0-26-1 16,18 1-2-16,-1-21-2 15</inkml:trace>
  <inkml:trace contextRef="#ctx0" brushRef="#br0" timeOffset="6077.3476">8112 2468 105 0,'0'0'39'16,"-30"6"0"-16,12 23-1 16,-14 4-33-16,4 12-1 15,-2 1-2-15,2 6 1 16,3-3-1-16,2 4 0 0,3-10-1 15,7-8 1-15,5-9-1 16,9-11 0-16,-1-15-1 16,23-7 0-16,-1-15 0 15,4-12-1-15,4-10 1 16,-1-6 0-16,3-7 0 15,-3-2-1-15,-2 5 1 16,-5 6-1-16,-8 10 1 16,-1 10 0-16,-7 10 1 15,-6 18-1-15,0 0 0 16,6 14 1-16,-6 6-1 15,2 4 0-15,5 2 0 16,0 1 0-16,9-3 0 16,3-4 0-16,9-5-1 0,4-7 1 15,6-8 0-15,1-7 0 16,3-9 1-16,3-10-1 15,0-4 0-15,-2-4 1 16,-1-4-1-16,-6 0 0 16,-6 7 1-16,-4 2-1 15,-7 11 0-15,-9 12 0 16,-10 6 0-16,-11 27 0 15,-10 8-1-15,-3 10 0 16,-3 5 0-16,-2 7 0 16,5 4-2-16,4-7 0 15,15-1-5-15,5-22-7 16,33 3-22-16,-4-25 1 15,18 0-2-15,1-21-2 0</inkml:trace>
  <inkml:trace contextRef="#ctx0" brushRef="#br0" timeOffset="6768.3871">9014 2552 109 0,'-26'-15'39'16,"5"28"2"-16,-14-4-3 16,2 16-35-16,2 7 0 15,8 4 1-15,4 5-2 16,7 5 1-16,10-4-2 15,11-1 1-15,8-9-2 16,6-9 1-16,10-11-2 16,4-15 0-16,1-7-2 0,0-17 0 15,1-9 0-15,-9-11-1 16,-4-9 2-16,-5-6 0 15,-9-1 0-15,-4 5 0 16,-7 3 3-16,-9 9-1 16,-5 13 2-16,-2 12 0 15,-3 14 0-15,-1 17 0 16,3 8-1-16,2 11 1 15,8 2-1-15,10 2 0 16,7-3-1-16,12-4 0 16,11-7-1-16,11-8 1 15,6-8-1-15,5-9 1 16,-2-5 0-16,-4-5 0 15,-5-5 0-15,-7-1 0 16,-13 3 1-16,-10 2 0 0,-9 6-1 16,-6 11 1-16,-17 10 0 15,-2 11 0-15,-7 12 0 16,-2 8 1-16,2 8-1 15,1 1 1-15,7 3-1 16,10-4 0-16,12-9 0 16,12-9 0-16,12-16-1 15,10-12 0-15,8-14-1 16,5-12-1-16,2-13 2 15,-2-10-2-15,-3-7 2 16,-7-5-2-16,-6 4 3 16,-11 8-2-16,-7 6 2 15,-10 14-1-15,-11 14 1 16,4 12-1-16,-23 25 0 0,6 3 0 15,3 14-1-15,-1 2 1 16,6 4-4-16,6-6-1 16,15 5-11-16,-7-26-9 15,27 8-15-15,-8-23 0 16,19 3-1-16,-5-21 0 15</inkml:trace>
  <inkml:trace contextRef="#ctx0" brushRef="#br0" timeOffset="7123.4074">10126 2527 104 0,'-24'-6'39'0,"7"28"1"16,-16-2-1-16,14 20-33 16,-10 3-3-16,1 9 1 0,4 4-2 15,4-7 1-15,9-1-1 16,8-10 0-16,8-13-2 15,8-11 1-15,11-15-1 16,7-18 0-16,4-10 0 16,3-9-1-16,0-8 2 15,0-5-2-15,1-2 2 16,-10 2-2-16,-5 10 2 15,-7 10-2-15,-7 15 2 16,-10 16-1-16,1 10 1 16,-7 15 0-16,-3 7-1 15,-1 6 0-15,6 3-2 16,4-3-1-16,14-4-3 0,4-23-7 15,30 7-15 1,-5-31-13-16,24 1 3 0,-2-24-5 16,16-4 5-16</inkml:trace>
  <inkml:trace contextRef="#ctx0" brushRef="#br0" timeOffset="7309.4181">10991 2053 85 0,'-30'16'41'0,"-5"30"-1"16,-17 5 2-16,9 26-12 15,-5-1-28-15,7 6-1 16,5-1-2-16,8-5-2 16,13 3-9-16,-5-25-16 0,20 6-12 15,-6-30 1-15,14-7-3 16,-8-23 1-16</inkml:trace>
  <inkml:trace contextRef="#ctx0" brushRef="#br0" timeOffset="7475.4276">10570 2414 119 0,'-10'-36'41'15,"15"21"3"-15,5-4-3 16,22 15-37-16,12 0-2 16,13-1-3-16,19 5-7 15,1-15-13-15,25 12-19 16,-13-9-3-16,11 6-1 15,-11-6-1-15</inkml:trace>
  <inkml:trace contextRef="#ctx0" brushRef="#br0" timeOffset="11194.6403">11890 2408 92 0,'0'0'36'16,"-7"-23"-1"-16,7 23 0 15,-24 8-33-15,4 7 0 16,-7 7 0-16,-2 12 1 0,-8 5 0 15,0 11 1-15,-1-3-1 16,7 1 1-16,5-3-2 16,11-8 1-16,12-8-1 15,15-11 0-15,14-10-1 16,13-9-2-16,11-12 2 15,7-4-2-15,-1-10 2 16,0-4-2-16,-9-2 1 16,-8-4-1-16,-14 0 1 15,-14 2 0-15,-13 4-1 16,-10 3 0-16,-8 5 0 15,-4 5-2-15,3 8-2 16,1-3-2-16,18 24-19 16,2-11-12-16,19 3 1 15,9-7-1-15,23 11 1 0</inkml:trace>
  <inkml:trace contextRef="#ctx0" brushRef="#br0" timeOffset="11457.6553">12974 1979 97 0,'8'-54'38'16,"-21"-2"0"-16,-5 18 0 16,-21 11-36-16,-3 13 2 15,-7 15-1-15,-2 22-1 16,-7 16 2-16,-1 26-2 15,1 12 0-15,5 18-2 16,5 5 1-16,9 5-3 0,15-4 0 16,7-10-1-16,16-2-4 15,2-29-12-15,20 0-19 16,-9-31 0-16,14-7 1 15,-12-28-2-15</inkml:trace>
  <inkml:trace contextRef="#ctx0" brushRef="#br0" timeOffset="11598.6634">12380 2387 112 0,'-20'-22'39'0,"1"-2"0"16,19 24-3-16,24-7-34 16,14 5-4-16,28 10-31 15,8-11-6-15,22 9 0 16,11-6-2-16</inkml:trace>
  <inkml:trace contextRef="#ctx0" brushRef="#br0" timeOffset="12185.697">14087 2309 73 0,'-18'-21'38'15,"1"12"-1"-15,-13-6 1 16,0 15-18-16,-13 0-16 15,-1 11 0-15,-9 10-1 16,-4 16 0-16,-3 5-1 16,2 14 1-16,2 1-1 15,12 5 1-15,12-6-1 16,18-4 0-16,19-13-1 15,24-12 0-15,20-19 0 0,19-16-1 16,15-20 1-16,7-9-1 16,3-14 0-16,-4-6 0 15,-5-3 0-15,-16 0 1 16,-15 6-1-16,-14 8 0 15,-16 11 0-15,-16 12 0 16,-7 23 0-16,-25 1-1 16,4 21 1-16,-5 14-1 15,3 10-1-15,-1 5-1 16,15 4-2-16,8-2-2 15,25 3-10-15,4-22-22 16,30 2 1-16,3-27-1 16,21-1 1-16</inkml:trace>
  <inkml:trace contextRef="#ctx0" brushRef="#br0" timeOffset="12403.7095">14942 2269 106 0,'-31'-1'39'0,"-17"0"1"16,5 25-3-16,-9 4-33 15,5 12 0-15,0 5-1 16,10 6-1-16,13-1-1 16,14-3-1-16,18-6-1 15,21-12-2-15,22-7-4 16,11-26-8-16,30 5-22 15,-3-26-3-15,14 5 1 16,-8-24-1-16</inkml:trace>
  <inkml:trace contextRef="#ctx0" brushRef="#br0" timeOffset="12583.7198">15477 2276 76 0,'-20'12'38'16,"-12"1"0"-16,4 19 0 16,-10-3-13-16,8 17-21 15,0 1-2-15,8 4 0 16,4-3-4-16,9-5-4 15,17 6-21-15,-2-25-11 16,16-3 1-16,-2-19-3 16,11-5 2-16</inkml:trace>
  <inkml:trace contextRef="#ctx0" brushRef="#br0" timeOffset="12718.7275">15420 2020 98 0,'-12'-26'34'16,"12"26"-2"-16,0 0-30 15,0 0-35-15,12 19-3 16,9 0-2-16</inkml:trace>
  <inkml:trace contextRef="#ctx0" brushRef="#br0" timeOffset="13117.7503">16070 2311 102 0,'-53'-2'40'0,"0"13"1"15,-12-4-3-15,0 17-34 16,6 5 1-16,11 10-1 16,11 3-2-16,13 3 0 15,15-8 0-15,23-5-2 16,18-17 1-16,24-16 0 15,15-20-1-15,9-14 0 16,4-13 1-16,5-12-1 16,-4-9 0-16,-12-6 1 15,-12 0-1-15,-17 0 1 16,-13 8-1-16,-10 7 1 15,-16 15-1-15,-11 12 1 16,-13 25 0-16,-10 22-1 0,-10 21 0 16,-5 17-1-16,1 16 0 15,3 9-4-15,15 16-7 16,0-16-17-16,33 8-10 15,8-21-2-15,28-3-1 16,8-21 0-16</inkml:trace>
  <inkml:trace contextRef="#ctx0" brushRef="#br0" timeOffset="13268.7589">16625 2569 106 0,'-33'44'41'0,"-10"-5"-2"0,11 12-4 16,21 2-70-1,-12-10-1-15,23-2-2 0,3-12-2 16</inkml:trace>
  <inkml:trace contextRef="#ctx0" brushRef="#br0" timeOffset="13860.7928">17545 2137 99 0,'-15'-15'39'15,"-1"16"1"-15,-25 1-3 0,-2 10-33 16,-5 9-2-16,1 0-1 16,2 7 0-16,7 3-2 15,10 2 2-15,9-1-2 16,15-6 1-16,15 1 0 15,11-6 0-15,11-4 0 16,4-2-1-16,2-1 1 16,1-5 0-16,-6 3 0 15,-9-1 1-15,-9 4-1 16,-14 5 0-16,-12 3 0 15,-11 2 0-15,-6 0 0 16,0 2 0-16,-1-5-2 16,7 0-3-16,4-19-7 15,26 8-26-15,2-22 0 0,28 5-1 16,1-18-2-16</inkml:trace>
  <inkml:trace contextRef="#ctx0" brushRef="#br0" timeOffset="14266.816">18058 2277 90 0,'-30'-18'39'16,"6"21"2"-16,-22-6-2 15,13 12-33-15,-19 6-2 16,2 14 1-16,-2 1-1 15,5 9-1-15,5 0-1 16,11 4-1-16,15-1 0 0,12-5 0 16,16-9-1-16,13-8 0 15,13-11 0-15,8-9 0 16,8-12 0-16,6-9 0 15,-3-8 1-15,-1-7-1 16,-7-2 0-16,-5-1 0 16,-8 3 0-16,-7 5 0 15,-11 7 0-15,-8 9 0 16,-10 15-1-16,0 0 0 15,-24 24 0-15,5 5 0 16,3 5-2-16,-2 3-1 16,15 4-1-16,4-8-2 15,22 4-6-15,0-27-13 0,32 12-12 16,-3-27 1-16,16 1-1 15,-2-21 1-15</inkml:trace>
  <inkml:trace contextRef="#ctx0" brushRef="#br0" timeOffset="14747.8435">18669 2261 90 0,'-12'-23'39'15,"0"21"0"-15,-17-3 1 16,10 23-32-16,-9 0-4 16,5 13 0-16,2 0-1 15,6 9-1-15,7-5-1 16,12 2 0-16,11-11 1 15,11-6-1-15,10-14 0 16,8-12-1-16,5-11 1 0,3-12 0 16,0-7-1-16,-2-9 0 15,-6 2 1-15,-6-3-2 16,-7 9 1-16,-8 2-1 15,-10 14 0-15,-13 21 1 16,0 0-2-16,-17 30 1 16,-10 23 0-16,-8 25 2 15,-6 23-1-15,-8 14 1 16,-3 11-1-16,-5 10 1 15,1 4-1-15,4-8 1 16,2-14-1-16,6-15 0 16,6-25 1-16,5-16 0 15,5-19-1-15,8-25 1 16,3-23 0-16,6-18-1 15,8-20 1-15,6-21-1 0,10-11 0 16,6-13-1-16,13-8 0 16,7-1 0-16,5 5-1 15,3-2-3-15,10 22-7 16,-12-10-15-16,16 30-12 15,-16 0-3-15,9 18 0 16,-10-2 0-16</inkml:trace>
  <inkml:trace contextRef="#ctx0" brushRef="#br0" timeOffset="15188.8688">19949 1934 66 0,'0'-14'38'16,"0"14"-1"-16,-5 13 2 15,-4 24-21-15,-16 4-11 16,2 20-1-16,-10 10-2 15,0 12-1-15,0 3-1 16,5 1-3-16,12-6-2 16,9-18-6-16,29-7-28 15,3-25-2-15,30-9 1 16,6-28-2-16</inkml:trace>
  <inkml:trace contextRef="#ctx0" brushRef="#br0" timeOffset="15528.8882">20551 1975 110 0,'-45'13'40'0,"7"22"1"16,-17 2-1-16,10 12-37 15,-6 13-1-15,7 12-1 16,13 0 1-16,10 4-1 15,18-7 0-15,19-7 1 16,21-12-1-16,16-17-1 16,15-24 1-16,10-22 0 15,5-23 0-15,-4-18 0 16,-4-12-1-16,-13-10-1 15,-18-8 2-15,-16-2-1 16,-15 6-1-16,-22 4 1 0,-13 16-2 16,-11 11 1-16,-11 18-2 15,-9 13-1-15,4 27-8 16,-5 0-16-16,27 26-12 15,3 0-1-15,24 15 0 16,10-9-1-16</inkml:trace>
  <inkml:trace contextRef="#ctx0" brushRef="#br0" timeOffset="16123.9222">21227 2284 112 0,'-18'-20'39'0,"18"20"2"16,-31 4-5-16,10 16-33 16,-4 5 0-16,1 12-1 15,-2 3 0-15,0 5-1 16,3-1 0-16,5-1 0 15,8-6 0-15,5-9-1 16,10-13 0-16,5-13 0 16,8-13 0-16,4-9 1 15,2-14-1-15,3-6 0 16,-1-5 1-16,-4-2-1 15,-2 0 1-15,-5 5 0 16,-4 8-1-16,-3 8 0 16,-7 10 0-16,-1 16 0 15,0 0 0-15,0 0 0 0,-9 23 0 16,9 0 0-16,2-1 0 15,3 4 0-15,5-4 1 16,6-5-1-16,5-7 1 16,6-9-1-16,1-8 1 15,4-9 0-15,2-6 0 16,-1-7 0-16,-5 0 0 15,0-1 1-15,-4 5-2 16,-7 1 0-16,-6 9 0 16,0 5 0-16,-11 10 0 15,-6 13 0-15,-3 7 0 16,-6 14 0-16,1 4 0 15,-2 10-4-15,7 4 0 16,-4-4-3-16,20 7-9 16,-4-28-7-16,25 11-10 0,-9-32-5 15,23-2-2-15,-4-29 0 16,14-3 2-16</inkml:trace>
  <inkml:trace contextRef="#ctx0" brushRef="#br0" timeOffset="16452.9411">22175 1731 119 0,'-25'11'42'0,"-1"25"1"16,-17 5-1-16,8 9-39 15,-7 6 1-15,5 2-2 16,-2 0-2-16,8 0 0 15,8-8 0-15,5 4 0 0,9-11 0 16,9-3 0-16,6-9 0 16,9-2 0-16,7-10 0 15,7-4 0-15,5-7 0 16,3-6 0-16,3-2 0 15,-2-1 0-15,-3-1 0 16,-3 0 0-16,-4 5 0 16,-4-3-5-16,1 15-8 15,-12-18-7-15,17 25-6 16,-16-29-9-16,17 21-5 15,-10-20-2-15,10 10 3 16</inkml:trace>
  <inkml:trace contextRef="#ctx0" brushRef="#br0" timeOffset="17397.9951">22732 2507 116 0,'-16'14'40'0,"-4"22"2"15,-16-8-6-15,-1 10-37 16,3 18-8-16,-10-14-27 15,12 6-3-15,1-15 1 16,15 2-4-16</inkml:trace>
  <inkml:trace contextRef="#ctx0" brushRef="#br0" timeOffset="27672.5828">2102 4071 86 0,'4'-18'34'0,"-4"18"2"15,7-18 0-15,-7 18-30 16,0 0-1-16,-9 28-2 15,-1-3-1-15,1 11 0 16,-5 2 0-16,0 8-1 16,-1 0 0-16,1-2-1 15,0-4 1-15,5-8-1 16,1-7 1-16,5-9-1 15,3-16 1-15,0 0-1 16,18-18 2-16,-3-6 0 16,0-9-1-16,5-8 1 15,-1-6 0-15,3-5-1 16,-2 2 1-16,1 1-2 15,-5 5 1-15,0 4-2 16,-2 8 1-16,-1 5 0 0,0 10-1 16,-3 8 1-16,3 9 0 15,-3 9 1-15,1 10-1 16,-2 10 1-16,0 7 0 15,-1 6 0-15,2 0 0 16,-1 0-1-16,4-4 1 16,4-9 0-16,4-13-1 15,6-10 1-15,5-15 0 16,5-6 0-16,2-13 0 15,2-6 0-15,-3-4 0 16,-4 0 0-16,-5 6 0 16,-5 2 0-16,-5 9-1 15,-6 8 1-15,-13 13-1 16,10 8 1-16,-10 14-1 0,0 9 0 15,-3 8 0-15,1 6-1 16,2 8-2-16,0 0-2 16,6 4-3-16,-3-13-9 15,17 8-21-15,-8-19-1 16,11 3 0-16,-3-19-2 15</inkml:trace>
  <inkml:trace contextRef="#ctx0" brushRef="#br0" timeOffset="28071.6056">3029 4129 89 0,'-1'-15'35'0,"2"27"0"15,-1-12 2-15,3 32-31 0,3-13-2 16,10-1 0-16,5-4-1 15,8-2 1-15,8-11-1 16,8-5-1-16,4-8 0 16,2-6 0-16,-1-11 0 15,-3-2-1-15,-4-7 0 16,-9-1 0-16,-10-4 0 15,-11 5 0-15,-14 3 0 16,-10 9-1-16,-15 13 2 16,-9 15-1-16,-13 15 0 15,-8 18 0-15,-5 13 0 16,1 11 0-16,7 4 0 15,7 5 0-15,17-4-1 0,19-11-1 16,23-11 0-16,28-19-1 16,25-10-2-16,11-21-3 15,26 1-14-15,-3-25-16 16,16 1-2-16,-12-15 1 15,0 3-1-15</inkml:trace>
  <inkml:trace contextRef="#ctx0" brushRef="#br0" timeOffset="28438.6266">3950 3940 108 0,'-28'10'39'16,"-14"-6"0"-16,16 19 0 16,-8-3-35-16,6 10 0 15,-2 6-1-15,6 7 0 16,1 1-1-16,5 3-1 0,7 0 0 15,8-7-1-15,6-2 0 16,6-11-1-16,12-12 1 16,4-13 0-16,11-14-1 15,4-13 1-15,4-13 1 16,1-6 0-16,-1-11 0 15,-4-3 0-15,-3 2-1 16,-6 4 1-16,-9 10-1 16,-7 11 1-16,-10 13-1 15,-5 18 0-15,-13 13 0 16,-1 16-1-16,-1 12 0 15,-2 5-1-15,3 7-3 16,5-5 0-16,17 5-8 0,2-27-12 16,29-1-13-16,5-23-2 15,23-5 0-15,1-24 1 16</inkml:trace>
  <inkml:trace contextRef="#ctx0" brushRef="#br0" timeOffset="28746.6442">4600 3902 111 0,'-64'22'40'0,"7"21"0"16,-4-13-1-16,11 9-35 16,13-4 0-16,18-2-2 15,15-8-1-15,18-4 0 16,17-8-1-16,10-4 0 0,7-3 0 15,4 0 0-15,-4-1 0 16,-4 2 0-16,-12 5 0 16,-13 4 0-16,-16 6 0 15,-12 3 0-15,-11 2 0 16,-6-1-2-16,-2 0 0 15,-1-8-2-15,8 1 0 16,4-16-4-16,17-3-11 16,5-14-18-16,23-2-1 15,-1-20 0-15,19 2-1 16</inkml:trace>
  <inkml:trace contextRef="#ctx0" brushRef="#br0" timeOffset="29129.6661">4918 3991 105 0,'0'0'39'0,"0"0"0"16,-23 10-2-16,14 10-31 15,-6 1-2-15,6 6-1 16,-1 5 0-16,4 2 0 16,5 1-1-16,7-1-1 15,8-5-1-15,6 1 1 16,10-9 0-16,3-8-1 15,6-9 0-15,6-11 1 16,0-9-1-16,-1-9 1 16,-1-11-1-16,-5-7 1 15,-4-3-1-15,-8-2 1 16,-4 2-1-16,-9 4 0 15,-5 8 0-15,-6 12 0 16,-2 22 0-16,-17 2 0 0,-1 25 0 16,-4 11 0-16,-5 10-1 15,4 5 1-15,1 2-2 16,8 0 0-16,13-8-2 15,10-18-2-15,27-5-9 16,-1-34-11-16,32 3-12 16,-5-25 0-16,16 1-2 15,-10-21 2-15</inkml:trace>
  <inkml:trace contextRef="#ctx0" brushRef="#br0" timeOffset="29445.6842">5683 3978 114 0,'-28'36'39'0,"-14"0"0"16,12 15-3-16,-2-8-32 0,5 8-1 15,6-6-2-15,10-2 0 16,4-7-1-16,8-10 0 16,6-9 0-16,3-7-1 15,3-13 1-15,3-9 1 16,-2-10 0-16,3-9 0 15,0-11 0-15,-2-8 1 16,2-6 0-16,-2-2-1 16,1 4 0-16,-1 3-1 15,1 8 0-15,-3 8 0 16,6 11 0-16,-4 11-2 15,4 13-1-15,-3 3-2 16,10 16-5-16,-11-14-12 0,27 18-16 16,-9-16-1-16,14 6 0 15,-7-13-1-15</inkml:trace>
  <inkml:trace contextRef="#ctx0" brushRef="#br0" timeOffset="29815.7054">6065 3932 92 0,'-38'24'39'15,"10"16"1"-15,-1-13-2 16,21 11-17-16,2-10-16 16,19-4-2-16,12-9-1 15,19-11-1-15,12-8 0 16,10-11 0-16,6-9 0 0,2-7-1 15,-4-1 1-15,-9-4-1 16,-12 1 1-16,-18 2-1 16,-16 7 0-16,-19 8 0 15,-19 9 1-15,-15 11-1 16,-14 11 1-16,-8 12 0 15,-3 9 0-15,1 12 0 16,3 3-1-16,13 4 0 16,14 2 0-16,18-2-1 15,26-6-1-15,20-15-3 16,25-3-2-16,12-21-5 15,33 4-11-15,-10-30-14 16,20 2 0-16,-10-21-1 16,3 2 1-16</inkml:trace>
  <inkml:trace contextRef="#ctx0" brushRef="#br0" timeOffset="30133.7236">6976 3992 93 0,'-25'-1'38'0,"-25"2"1"16,2 28 1-16,-17 0-10 16,9 12-26-16,3 5-1 15,10 5-1-15,11-6-1 16,21-3 0-16,12-17 0 15,25-13-1-15,16-22 0 16,16-15 1-16,10-16-1 16,7-17 2-16,7-12-2 15,0-14 0-15,-6 0 0 16,-4 0 0-16,-15 10 0 0,-17 13 0 15,-17 21 0-15,-18 17 0 16,-19 23 0-16,-13 23 0 16,-13 21 0-16,-9 12 0 15,8 15-2-15,6-3-8 16,22 11-5-16,4-21-9 15,40 10-14-15,8-26-4 16,30 3-1-16,13-19 1 16</inkml:trace>
  <inkml:trace contextRef="#ctx0" brushRef="#br0" timeOffset="30932.7693">8355 3818 104 0,'-4'-16'38'0,"4"16"0"16,-10-10-4-16,10 10-30 15,-15 17 0-15,5 5-1 16,-5 3-1-16,1 9 1 15,-5 4-1-15,4 5 1 16,3-1-2-16,2-1 1 16,8-5-1-16,10-6 0 15,7-8 0-15,8-13-1 16,11-10 0-16,5-12 0 0,6-11 0 15,4-9 0-15,1-6 1 16,-3-4-1-16,0-3 0 16,-9 3 0-16,-6 5 0 15,-7 6 0-15,-6 11 0 16,-8 11 0-16,-11 10 0 15,3 17 0-15,-12 11 0 16,0 10 1-16,-5 7-1 16,1 5 0-16,3 2 0 15,5-4 1-15,5-6-1 16,8-12 1-16,10-14 0 15,7-14 0-15,9-21 0 16,4-13 0-16,1-10 0 16,0-10-1-16,-5-5 1 15,-5-7-1-15,-4 6-1 0,-6 1 0 16,-6 11-2-16,-8 9 0 15,3 10-2-15,-4 6-3 16,10 17-6-16,-7-9-9 16,21 24-9-16,-7-10-5 15,18 13-1-15,-2-7 1 16</inkml:trace>
  <inkml:trace contextRef="#ctx0" brushRef="#br0" timeOffset="31121.7801">9422 3717 96 0,'20'8'37'15,"-20"-8"1"-15,1 19-1 16,-18-5-29-16,2 13-1 15,-6 4-3-15,-2 8-1 16,-2 4 0-16,4 0-1 0,4 0-2 16,4-7-1-16,9-7-2 15,4-18-2-15,25-4-15 16,-9-31-16-16,23-4-4 15,-9-19 1-15,15-4 0 16</inkml:trace>
  <inkml:trace contextRef="#ctx0" brushRef="#br0" timeOffset="31256.7878">9502 3375 109 0,'-18'-6'36'16,"18"6"-1"-16,-7 20-12 15,7-20-60-15,40 1 2 16,-2-12-2-16,19 7-2 0</inkml:trace>
  <inkml:trace contextRef="#ctx0" brushRef="#br0" timeOffset="31465.7997">10073 3380 93 0,'-20'51'37'16,"-13"-3"0"-16,7 21 1 16,-12-3-30-16,9 10-2 15,-4 0-2-15,7 1-3 16,3-4 1-16,7-8-3 15,6-7-2-15,5-16-3 16,16-3-17-16,-7-26-16 16,14-6 2-16,-7-26-3 15,7 1 3-15</inkml:trace>
  <inkml:trace contextRef="#ctx0" brushRef="#br0" timeOffset="31636.8095">9772 3726 114 0,'0'0'39'0,"-19"-12"0"16,33 16-3-16,8-10-33 15,21-3-3-15,20-5-4 16,9-8-2-16,25 7-21 16,-6-18-12-16,11 4 1 15,-11-13-2-15,3 8 1 16</inkml:trace>
  <inkml:trace contextRef="#ctx0" brushRef="#br0" timeOffset="31976.829">10665 3213 98 0,'-33'17'39'0,"5"29"2"16,-19 4-1-16,13 13-23 15,-10 9-14-15,5 6-1 16,5-1 1-16,9-5-2 16,3-5 1-16,13-12-2 15,8-10 1-15,10-10-1 16,9-14 0-16,6-10 0 15,5-15 0-15,3-6 0 16,6-13 0-16,-4-7 0 16,4-5 1-16,1-3-1 15,-2 0 1-15,-5 7-1 0,-4 6 0 16,-6 10 0-16,-7 14 0 15,-5 11 1-15,-9 15-1 16,-6 10-1-16,-7 11-1 16,-4 1-4-16,12 11-7 15,-9-21-8-15,25 11-10 16,-2-27-11-16,21-7-1 15,7-22 0-15,25-9 3 16</inkml:trace>
  <inkml:trace contextRef="#ctx0" brushRef="#br0" timeOffset="32623.866">12104 3752 93 0,'-8'-27'36'15,"3"11"0"-15,-17-10-1 16,4 18-27-16,-13-1 0 15,2 13-2-15,-8 6-1 16,-5 10-1-16,-1 10-1 16,-4 6 0-16,5 7 0 15,3 4-2-15,7-2 0 16,10 0 0-16,9-7-1 15,13-4 1-15,13-15-1 16,13-8 1-16,13-17-1 16,7-12 1-16,8-9 0 15,3-10-1-15,1-6 1 0,-2-1 0 16,-8 2 0-16,-8 4-1 15,-8 10 1-15,-7 6-1 16,-13 12 0-16,-12 10 0 16,5 16 0-16,-11 9-1 15,-2 11-2-15,0 4-1 16,11 15-8-16,-3-16-8 15,29 17-6-15,-9-22-15 16,30 1 1-16,9-21-2 16,27-4 2-16</inkml:trace>
  <inkml:trace contextRef="#ctx0" brushRef="#br0" timeOffset="33381.9093">13102 3795 83 0,'15'-33'36'15,"7"12"0"-15,-12-8 1 0,8 13-30 16,-13-5 0-16,-5 21 0 15,0-10-2-15,0 10 0 16,-26 23-2-16,6 0 0 16,-5 6-1-16,0 8 0 15,-3 4-1-15,1 3 1 16,4-1-1-16,3-4 0 15,9-6 0-15,6-5 0 16,9-14 0-16,6-11 0 16,9-14-1-16,7-12 1 15,4-14-1-15,3-9 1 16,4-7-1-16,-5-6 1 15,2-2-2-15,-6 3 2 16,0 7-1-16,-4 10 0 0,-10 8 0 16,0 11 1-16,-14 22-1 15,12-2 0-15,-9 21 0 16,-3 7 0-16,0 6 1 15,3 4-1-15,4 2 1 16,4-3-1-16,8-4 1 16,7-7 0-16,6-10-1 15,6-8 1-15,8-12 0 16,1-6-1-16,2-6 1 15,-2-6-1-15,-4-3 2 16,-3 2-2-16,-9 2 0 16,-8 6 0-16,-4 4 0 15,-19 13 0-15,0 0 0 16,2 18 0-16,-16 9 0 15,-2 5 0-15,-3 11 0 0,1 1-2 16,4 5 0-16,3-3-2 16,16 0-4-16,2-18-5 15,24 9-7-15,-8-32-5 16,26 12-8-16,-11-25-6 15,12 0 0-15,-9-16 2 16</inkml:trace>
  <inkml:trace contextRef="#ctx0" brushRef="#br0" timeOffset="33773.9318">14023 3720 108 0,'-3'12'38'16,"3"-12"1"-16,4 20-2 15,14-9-33-15,11 0-1 0,8-5 0 16,10-3 0-16,8-3-1 15,4-5-1-15,0-5 1 16,-3-2-1-16,-8-2 0 16,-8-4 0-16,-11 0-1 15,-12 1 1-15,-11-4-1 16,-14 5 1-16,-10 2-1 15,-10 6 0-15,-9 8 1 16,-9 8-1-16,-7 12 0 16,-7 11 1-16,-3 12 0 15,4 4 0-15,6 7 0 16,10-1 0-16,15-1-1 15,19-5 0-15,20-12 0 16,23-12-2-16,21-13-1 0,17-13-1 16,14-8-4-16,0-22-6 15,18 10-9-15,-24-28-8 16,8 11-7-16,-20-12 0 15,-6 8-1-15,-19-5 2 16</inkml:trace>
  <inkml:trace contextRef="#ctx0" brushRef="#br0" timeOffset="34260.9596">14868 3665 55 0,'3'14'32'15,"-3"-14"0"-15,0 0 1 0,0 0-17 16,14 4-1-16,-14-4-4 15,8-11-2-15,-8 11-1 16,7-12-1-16,-7 12-2 16,0-11 0-16,0 11-2 15,-11-4 0-15,-6 11 0 16,-3 7-1-16,-12 10 0 15,-4 8 0-15,-10 8 0 16,-3 8-1-16,-3 4 1 16,7 2-1-16,7-4 0 15,11-5 0-15,16-10-1 16,13-12 0-16,20-14 0 15,13-16 0-15,15-15 0 16,5-11 0-16,3-9 1 0,-2-9-1 16,-4-4 0-16,-9-2 1 15,-9 5-1-15,-10 7 0 16,-14 8 0-16,-7 15 0 15,-11 11 0-15,-6 14 0 16,-8 14-1-16,0 11 1 16,0 12-2-16,3 1-1 15,8 9-2-15,7-8-2 16,19 6-7-16,-2-26-7 15,32 9-4-15,-7-29-8 16,29 0-5-16,-6-20 0 16,14-2 3-16</inkml:trace>
  <inkml:trace contextRef="#ctx0" brushRef="#br0" timeOffset="34583.9781">15457 3608 109 0,'-22'-17'38'16,"3"20"2"-16,-19 0-1 15,9 13-32-15,-13 7-3 16,6 7 0-16,1 3 0 15,11 3-3-15,5-3 0 16,15-1 0-16,13-9-1 16,12-3 1-16,8-6-2 15,3-3 1-15,3-7 0 16,-4 0 0-16,-4-3 0 15,-6-1 1-15,-10 6-1 16,-7 5 0-16,-12 5 0 16,-9 4 1-16,-3 4-1 0,-5 2-1 15,3 1 0-15,0-3-2 16,10-1-2-16,12-23-6 15,8 22-8-15,3-38-7 16,31 10-12-16,-6-22-1 16,17 1-1-16,-7-20 2 15</inkml:trace>
  <inkml:trace contextRef="#ctx0" brushRef="#br0" timeOffset="34958.9995">15733 3583 121 0,'0'0'40'15,"-25"10"2"-15,10 17-3 16,-7-2-36-16,0 10 1 15,-3 5-1-15,8 3 0 0,-2 3-3 16,10-1 0-16,6-5 0 16,5-3 0-16,12-13 0 15,9-6 0-15,12-14 0 16,4-11 0-16,9-13 0 15,0-9 0-15,4-8 0 16,-2-7 0-16,-5 1 0 16,-6 1 0-16,-9 5 0 15,-8 8 0-15,-11 9 0 16,-11 20 0-16,-10-2 0 15,-9 18 0-15,-4 10 0 16,-2 6 0-16,0 5-3 16,0 0 0-16,11 3-2 15,5-10-3-15,21 5-6 0,-12-35-6 16,41 30-5-16,-14-37-7 15,17 4-6-15,-4-21 1 16,10 2 2-16</inkml:trace>
  <inkml:trace contextRef="#ctx0" brushRef="#br0" timeOffset="35253.0164">16331 3713 111 0,'0'0'38'16,"-29"20"1"-16,12 13-3 16,-10-5-30-16,1 10 0 15,2 0-2-15,3 2-1 16,6-3-1-16,6-2-1 15,4-10 0-15,6-6 0 16,-1-19-1-16,17 5 1 0,-7-17-1 16,4-10 1-16,0-9 0 15,0-7-1-15,-3-5 1 16,4-2-1-16,-2 0 0 15,1 2 0-15,-1 10-1 16,0 3-1-16,5 9-1 16,-1 6-3-16,10 11-5 15,-11-8-8-15,25 21-6 16,-18-18-8-16,22 12-5 15,-7-14-1-15,12 9 2 16</inkml:trace>
  <inkml:trace contextRef="#ctx0" brushRef="#br0" timeOffset="35418.0258">16741 3611 116 0,'-27'13'39'15,"3"20"2"-15,-17-8-2 0,11 14-35 16,-2 3-1-16,4 2-1 16,7 1-2-16,7-5-2 15,11 0-4-15,1-20-12 16,25 10-10-16,-7-30-12 15,18 1 1-15,-4-26-2 16,13 0 1-16</inkml:trace>
  <inkml:trace contextRef="#ctx0" brushRef="#br0" timeOffset="35861.0511">16886 3436 102 0,'-28'-8'35'16,"16"21"1"-16,-2-5-3 15,14-8-33-15,14 17-2 16,4-10 0-16,12 0 0 15,5-1 1-15,3-1 2 16,2 0 0-16,-4 1 2 16,-1 7 1-16,-11-2 2 15,-4 11-1-15,-14 1 1 16,-5 8-1-16,-10 3 0 15,-5 5-2-15,-9 1 1 16,2 0-2-16,-6-1-1 16,6-5 1-16,0-5-1 15,6-5 0-15,10-11-1 16,5-13 0-16,15-3 0 15,7-17 0-15,7-5 0 16,3-8-1-16,6-3 0 16,3-5 0-16,4 3-1 0,-9 1 2 15,0 8-1-15,-8 10 0 16,-6 7-1-16,-6 9 0 15,-6 11-1-15,-4 7-1 16,0 11 0-16,-5 0-5 16,15 15-8-16,-9-16-6 15,25 15-8-15,-5-18-5 16,19 5-3-16,-1-17 3 15</inkml:trace>
  <inkml:trace contextRef="#ctx0" brushRef="#br0" timeOffset="36295.076">17953 3601 103 0,'-30'-16'39'16,"-2"22"1"-16,-22-4-2 16,1 17-30-16,-11 4-1 15,4 4-2-15,1 2-1 16,11 1-2-16,12-2-1 15,14-6 0-15,17-6-1 16,18-8 0-16,15-8-1 16,7-8 1-16,6-7-1 15,6-8 1-15,0-1 0 16,1-4-1-16,-8 1 1 15,-5 7 0-15,-8 2 0 16,-6 10 0-16,-11 8-1 16,-7 15 1-16,-7 14 0 0,-11 15 1 15,-8 11-1-15,-6 12-1 16,-4 8 1-16,-5 7 0 15,-4 1 0-15,2-6-1 16,2-1 0-16,3-9-2 16,6-8-1-16,3-12-1 15,7-7 0-15,-1-17-4 16,11-3-3-16,-15-22-7 15,24 2-6-15,-37-17-3 16,19-4-7-16,-12-14 0 16,0-8 1-16</inkml:trace>
  <inkml:trace contextRef="#ctx0" brushRef="#br0" timeOffset="37055.1194">18784 3541 70 0,'-14'5'37'16,"14"-5"1"-16,-27-7 1 15,16 9-21-15,-8-13-11 16,4 8 1-16,-10-1-4 15,1 10 1-15,-11 4-1 16,0 12-1-16,-8 6-1 0,1 8 0 16,0 5-1-16,7 4 0 15,9 0-1-15,10-6 0 16,16-6-1-16,16-8-2 15,16-9-2-15,13-17-4 16,26 5-20-16,-7-24-9 16,21 0-1-16,-9-16-1 15,9 5 1-15</inkml:trace>
  <inkml:trace contextRef="#ctx0" brushRef="#br0" timeOffset="37582.1496">19099 3463 100 0,'-20'15'39'0,"-14"-8"1"15,9 17-1-15,-9-4-34 16,3 6-3-16,2 2 2 16,3 3-1-16,7 2 0 15,5 2-2-15,14-2 1 16,10-6-1-16,16-6-1 15,11-9 0-15,8-9 0 16,8-11 0-16,5-13 0 16,2-8 0-16,-3-10-1 15,-7-3 1-15,-8-5-1 16,-5 3 0-16,-12 5 0 15,-8 7-1-15,-6 9 0 16,-11 23 1-16,0 0 1 16,-15 26-1-16,-5 20 1 0,-8 19-1 15,-6 20 2-15,-5 19-1 16,-7 11 1-16,-4 8-1 15,-5 5 0-15,2-7 0 16,4-6 1-16,1-16-1 16,9-20 0-16,6-21 0 15,9-23 0-15,11-20 1 16,16-28-1-16,10-17 0 15,11-20 1-15,7-13 0 16,8-11-1-16,3-11 0 16,4-8-1-16,1-4 0 15,0 5-1-15,-5 3 0 16,-3 13-3-16,-6-2-5 15,11 27-15-15,-14-6-13 0,14 25 0 16,-9-6-1-16,13 13 1 16</inkml:trace>
  <inkml:trace contextRef="#ctx0" brushRef="#br0" timeOffset="37807.1625">20038 3069 106 0,'-20'-17'40'16,"-1"29"0"-16,-16 6-1 15,4 30-35-15,-10 5-2 16,0 15 0-16,3 7 0 16,2 8-2-16,9-1 1 0,8-4-2 15,16-5-2 1,7-17-4-16,25 2-18 0,-3-31-13 15,22-1-1-15,-2-24-2 16,11-2 2-16</inkml:trace>
  <inkml:trace contextRef="#ctx0" brushRef="#br0" timeOffset="37982.1725">20165 3518 114 0,'-18'13'39'0,"5"16"2"15,-11-6-10-15,0 17-30 16,2 4 1-16,4 4-2 15,3-3-2-15,3-15-8 0,17 7-26 16,0-23-4 0,19-5 1-16,-1-20-2 0</inkml:trace>
  <inkml:trace contextRef="#ctx0" brushRef="#br0" timeOffset="38399.1963">20479 3402 108 0,'0'0'41'0,"0"0"-1"16,-1 21 0-16,1-21-38 15,10 23 0-15,-10-1 1 16,-1 5-2-16,-8 8 2 0,-5 4-2 15,-3 0 1-15,0 2-2 16,-2-7 1-16,0-3-1 16,5-11 1-16,10-6-1 15,4-14 0-15,23-11 0 16,5-6 1-16,6-8-1 15,8-6 0-15,1-3 1 16,3-3-2-16,0 3 2 16,-11 4-2-16,-6 8 1 15,-10 10 0-15,-19 12 0 16,0 0-1-16,3 27 0 15,-13 2 0-15,-4 1-1 16,6 6-2-16,-1-2-2 16,18 9-6-16,-7-24-14 0,28 11-13 15,-5-18 1-15,18-1-2 16,-2-15 2-16</inkml:trace>
  <inkml:trace contextRef="#ctx0" brushRef="#br0" timeOffset="38752.2165">21005 3540 98 0,'-30'-11'38'15,"4"20"2"-15,-8-1-1 16,13 12-31-16,-8 6-2 16,7 7-2-16,6-1 0 15,9-2-1-15,10-6-1 16,12-11 0-16,10-11-1 15,9-11 0-15,10-13 0 0,7-12 0 16,7-10-1-16,2-9 1 16,1-10-1-16,-3-6 0 15,-4 1 0-15,-5 2 0 16,-10 9 0-16,-8 9-1 15,-14 17 1-15,-14 19 0 16,-17 25-1-16,-14 21 1 16,-12 17 0-16,-10 15 0 15,3 10-1-15,-3 3-1 16,9 3-2-16,12-14-6 15,29 4-8-15,0-31-15 16,35 0-7-16,3-26-1 16,22-3-1-16</inkml:trace>
  <inkml:trace contextRef="#ctx0" brushRef="#br0" timeOffset="39317.2488">21407 3578 109 0,'-6'27'38'0,"7"-12"3"16,24 3-3-16,6-13-36 16,8-4 0-16,8-8-1 15,0-5 0-15,-4-7-1 16,-1-4 0-16,-12-1-1 15,-7-3 0-15,-11 2 0 16,-9 5 1-16,-9 3-1 16,-8 8 1-16,-10 9 0 0,-4 10 1 15,-5 8 1-15,0 8-1 16,3 3 1-16,7 6 0 15,8 2 0-15,11-3-1 16,14-4 0-16,12-6 0 16,12-6-1-16,8-7 0 15,7-8-1-15,1-6 1 16,-2-6 0-16,-1-3-1 15,-11-2 1-15,-5-1 0 16,-13 2 0-16,-18 13 1 16,3-13-1-16,-16 18 0 15,-9 6 0-15,-6 7 0 16,-1 3 0-16,0 6 0 15,4 0 0-15,7-1 0 0,9-6 1 16,10-5-1-16,12-12 1 16,10-13 0-16,7-8 0 15,12-11 0-15,1-7-1 16,-1-6-1-16,-2 0-2 15,-4-2-2-15,0 13-8 16,-22-10-13-16,5 23-14 16,-16-2 2-16,-3 20-3 15,0-12 2-15</inkml:trace>
  <inkml:trace contextRef="#ctx0" brushRef="#br0" timeOffset="39534.2612">20376 3281 107 0,'-21'-6'24'15,"21"6"-22"-15,44-22-3 16,16 10-40-16,10-6-1 16</inkml:trace>
  <inkml:trace contextRef="#ctx0" brushRef="#br1" timeOffset="46789.6762">1089 5316 75 0,'11'-52'36'0,"7"13"0"16,-10 0 1-16,7 20-29 15,-15 19-3-15,0 0 0 16,-14 41-1-16,2 13 0 16,-9 15-1-16,2 17-1 15,-6 17 0-15,2 4 0 0,5 5-2 16,1-6-2-16,12-2-3 15,-2-25-19-15,21-5-13 16,-4-22 1-16,19-17-3 16,-2-26 2-16</inkml:trace>
  <inkml:trace contextRef="#ctx0" brushRef="#br1" timeOffset="47132.6958">1123 5188 104 0,'-12'-3'39'0,"12"3"3"0,0 0-3 16,33-19-38-16,19 11 2 15,22-1-3-15,21 5 2 16,13 0 0-16,3 6-1 15,-2 11 0-15,-6 11-1 16,-17 15 1-16,-20 14 0 16,-23 19 0-16,-30 12-2 15,-35 16 3-15,-28 11-1 16,-28 5-1-16,-17 7 1 15,-12-8 0-15,-3-9-2 16,5-14 0-16,14-20-3 16,30-13-17-16,19-38-17 15,42-21-2-15,4-20 0 16,46-19-2-16</inkml:trace>
  <inkml:trace contextRef="#ctx0" brushRef="#br1" timeOffset="47309.706">2246 5808 115 0,'-22'29'42'0,"-9"-10"-1"16,10-3 0-16,-2-9-42 15,16-22-5-15,30 2-25 16,-4-19-10-16,18-2 0 15,3-9-1-15,13-5 3 16</inkml:trace>
  <inkml:trace contextRef="#ctx0" brushRef="#br1" timeOffset="47668.7265">2716 5190 99 0,'-24'5'39'0,"12"13"0"15,-6 7-1-15,4 15-34 16,1 12 0-16,6 16 0 15,-2 11-2-15,7 16 1 16,-5 5 1-16,5 8-2 16,0-2 1-16,7-4-1 15,4-12 0-15,6-15-1 16,6-17 1-16,3-26-1 15,11-25 0-15,7-24-1 0,4-24 1 16,-1-24 0-16,2-16-1 16,-6-14 0-16,-3-13-1 15,-4-6 0-15,-5-1 0 16,-4 3 0-16,-2 6-3 15,-3 16 1-15,-1 14-1 16,1 13-1-16,7 32-15 16,-12 9-19-16,16 26-3 15,-8 8 1-15,8 25-1 16</inkml:trace>
  <inkml:trace contextRef="#ctx0" brushRef="#br1" timeOffset="47850.7369">3647 6132 129 0,'-9'22'45'16,"-14"-22"-2"-16,9-2-5 16,-9-16-38-16,8-10-5 15,23 13-27-15,-11-15-10 16,6 9-2-16,-5-2 0 15,10 8-2-15</inkml:trace>
  <inkml:trace contextRef="#ctx0" brushRef="#br1" timeOffset="67174.8422">1313 6580 78 0,'-31'-4'37'0,"7"-6"-2"16,7 5 2-16,4-4-26 15,13 9-6-15,22-13 0 16,23 9-2-16,18-6 0 16,35 0 0-16,23-4-1 15,30 2-1-15,26-3 0 16,17-3-1-16,10 2 0 15,-1-1 0-15,-8 3-1 16,-18 0-2-16,-19 11-4 0,-32-10-14 16,-23 17-16-1,-32-5 1-15,-25 11-2 0,-30-2 1 16</inkml:trace>
  <inkml:trace contextRef="#ctx0" brushRef="#br1" timeOffset="67721.8735">1723 7090 94 0,'3'-25'35'0,"1"14"-1"16,-4 11 2-16,0 0-31 16,-2 19-1-16,-3 14-1 15,-3 13-2-15,0 8 0 16,-2 9 1-16,-3 4-2 15,3 5 0-15,-1-3-1 16,7 1-2-16,-3-12-3 16,14 2-13-16,-6-21-17 15,8-2 1-15,-4-21-1 16,5-5 0-16</inkml:trace>
  <inkml:trace contextRef="#ctx0" brushRef="#br1" timeOffset="68278.9053">1421 7115 109 0,'-29'-36'37'16,"16"14"2"-16,1-5-4 16,20 7-30-16,8-2-2 15,16 0 0-15,16-3-1 16,10 3 0-16,11-1-1 15,10 6 0-15,2 4 0 16,-2 5 0-16,-3 4-1 16,-5 7 0-16,-10 1 0 15,-10 5 0-15,-12 3 0 16,-9-3 0-16,-7 3 0 15,-7 6 0-15,-7 4 0 0,-7 8 1 16,-9 10-1-16,-3 5 1 16,-5 11-1-16,-3 6 0 15,-1 3 1-15,1-2-1 16,-1-3 1-16,5-5-1 16,7-9 1-16,6-7-1 15,3-14 1-15,8-10 0 16,4-12 0-16,4-8 0 15,2-12 0-15,3-9-1 16,-3-9 1-16,3-5 0 16,2-4-1-16,-3-2 1 15,4 2 0-15,-4 7-1 16,-1 7 0-16,-2 11 2 15,-1 13-2-15,-1 14 0 0,-8 14 0 16,-3 10-2-16,-2 9 1 16,-5 5 0-16,1 6-1 15,0-1 0-15,4 0-3 16,-2-10-2-16,20 6-11 15,-6-24-19-15,18 0-1 16,-4-20-1-16,11-3 0 16</inkml:trace>
  <inkml:trace contextRef="#ctx0" brushRef="#br1" timeOffset="68609.9243">2686 7396 112 0,'-16'-2'38'15,"16"2"1"-15,-15 10-4 0,15-10-32 16,24 5 0-16,6-5-1 15,12-5-1-15,10-3 0 16,5-4 0-16,4-3 1 16,-3-3-1-16,-1-1 0 15,-11-1 0-15,-12 2 0 16,-18 0 0-16,-14 5 0 15,-13 4 0-15,-15 6 0 16,-12 8 0-16,-8 8 0 16,-4 7 0-16,2 8-1 15,3 7 1-15,10 5 0 16,11 1 0-16,13 0-1 15,17-5-2-15,15-12-4 0,33 1-18 16,0-22-14-16,26-3-3 16,0-15 1-16,20-3-3 15</inkml:trace>
  <inkml:trace contextRef="#ctx0" brushRef="#br1" timeOffset="69357.9671">4148 7310 94 0,'0'0'37'0,"3"-16"-1"16,-3 16-1-16,0 0-30 15,-2 11 0-15,-7-2-1 16,0 12-1-16,-7 1 0 16,3 8-1-16,-7 5-1 15,1 2 1-15,1 3 0 16,0-2 0-16,5-1-1 15,2-6 0-15,6-6 0 16,7-6 1-16,-2-19-1 16,23-5 0-16,-2-17 1 15,4-10-1-15,3-7 0 16,2-8 0-16,0-8 0 15,-4-2 0-15,1 1-1 0,-1 8 1 16,-4 5-1-16,-5 10 0 16,1 10 1-16,-3 11-1 15,-2 13 0-15,-2 17 0 16,-2 9-1-16,-1 8 1 15,2 8-1-15,-1 2 0 16,3 1 0-16,3-3-3 16,8 0-1-16,-2-14-4 15,18 3-18-15,-9-24-11 16,17-1-1-16,-9-19 1 15,8-2 0-15</inkml:trace>
  <inkml:trace contextRef="#ctx0" brushRef="#br1" timeOffset="69728.9883">4800 7206 107 0,'-30'-3'36'16,"15"15"2"-16,-6 3-2 16,12 9-32-16,-11 3-1 15,6 8 0-15,4-2-1 16,4 4 1-16,5-1-1 15,5-4-1-15,7-9 0 16,7-3 1-16,8-8-1 16,4-7 0-16,7-9 0 15,-1-7 0-15,3-5-1 16,-2-6 0-16,-3-6 1 15,-3 1 0-15,-5-5-1 0,-8 2 1 16,-3 4-1 0,-5 3 0-16,-3 4 0 0,-5 9 0 15,-2 10 0-15,-4 12 0 16,0 8 0-16,-3 8-1 15,2 5 0-15,2 3 0 16,5 4-1-16,4-5-2 16,12-1-3-16,0-23-12 15,22 8-18-15,-4-19-1 16,16-4-1-16,-8-13 0 15</inkml:trace>
  <inkml:trace contextRef="#ctx0" brushRef="#br1" timeOffset="70293.0205">5473 7250 92 0,'-4'-14'37'15,"-14"1"-1"-15,9 14 2 0,-14 6-28 16,8 11-5-16,-5 5-1 16,6 8-2-16,-3 3 1 15,5 5-1-15,0-1 0 16,7 0 0-16,1-6 0 15,7-6-1-15,-1-7 0 16,7-8 0-16,4-7 0 16,2-10-1-16,3-8 1 15,2-6-1-15,-1-7 1 16,4-6-1-16,-2-3 0 15,-2 0 0-15,-1 1 1 16,-5 7-2-16,-3 3 1 16,-3 6 0-16,-5 6 0 0,-2 13 0 15,0 0 0-15,-4 15-1 16,1 2 1-16,2 3 0 15,3 2-1-15,4 0 1 16,3 0 1-16,4-5-2 16,5-4 2-16,2-9-1 15,7-6 0-15,2-11 1 16,3-5-1-16,2-9 1 15,1-4-1-15,2-3 1 16,-6-4-1-16,-2 2 1 16,-5 2-1-16,-5 10 1 15,-6 7 0-15,-13 17-1 16,0 0 0-16,-3 13 0 15,-8 12 1-15,-3 12-2 0,0 4 0 16,2 3 1-16,3 1 0 16,9-6-2-16,9-3-2 15,9-17-4-15,22 1-15 16,-4-27-12-16,21-2-4 15,-1-22-1-15,10-4 0 16</inkml:trace>
  <inkml:trace contextRef="#ctx0" brushRef="#br1" timeOffset="70766.0476">6301 6661 111 0,'-33'2'40'15,"7"23"0"-15,-6 6-1 0,4 14-34 16,7 11-1-16,8 8-2 15,2 9 0-15,7 7-1 16,2-1 0-16,6 1 0 16,0-5-1-16,3-10 0 15,2-6 1-15,1-14-1 16,-1-9 0-16,0-15 0 15,-9-21 0-15,18 4-1 16,-9-18 1-16,0-8-1 16,2-9 1-16,0-6 0 15,3-3-1-15,5-1 1 16,1 1 0-16,2 9-1 15,2 5 1-15,0 6 0 16,4 13 0-16,0 8 0 16,-1 11 0-16,-2 7 0 0,-2 8-1 15,-5 2 0-15,-6 4 1 16,-7 1-1-16,-11 0 0 15,-14 2 0-15,-12-3 0 16,-12-1 0-16,-10-5 1 16,0-1 0-16,1-7-2 15,3-8 0-15,15-1-7 16,6-22-14-16,29 12-11 15,21-33-3-15,21 10-2 16,5-15-1-16</inkml:trace>
  <inkml:trace contextRef="#ctx0" brushRef="#br1" timeOffset="71397.0837">6779 7248 107 0,'-19'20'39'15,"-5"-5"0"-15,15 7-1 16,-3-9-33-16,17 1-1 15,11-9-2-15,10-2 0 16,9-9 0-16,8-6-1 16,1-5 1-16,2-6-1 15,-4-3 0-15,-1-7 0 16,-11 1-1-16,-8 0 0 15,-12 3 0-15,-10 4 0 16,-11 3-1-16,-10 9 1 16,-7 13 1-16,-7 7-1 0,-3 9 0 15,1 8 1-15,1 7-1 16,7 3 1-16,11 3 0 15,11-3-2-15,14-5 1 16,11-4 0-16,19-10 0 16,8-4 0-16,10-10 0 15,6-4 1-15,-1-6-1 16,-2-3 1-16,-6-2-1 15,-6 1 1-15,-13 4-1 16,-10 2 0-16,-9 6 0 16,-14 1-2-16,1 23 2 15,-11-1 0-15,-3 7-1 16,-5 3 1-16,-1 5 0 15,4 1-1-15,1-2 1 0,5-5 1 16,5-9-1-16,8-11 1 16,-4-11-1-16,24-8 1 15,-5-11 0-15,4-11 1 16,2-7-1-16,-3-8 2 15,2-1-3-15,-5 2 0 16,1 1 0-16,-3 3 0 16,1 4 0-16,-3 4 0 15,5 11-3-15,-2-4-10 16,21 18-10-16,-8-14-8 15,27 18-8-15,-1-8-2 16,28 7-1-16,5-7 1 16</inkml:trace>
  <inkml:trace contextRef="#ctx0" brushRef="#br1" timeOffset="72012.1189">8823 7133 94 0,'0'0'36'16,"-10"-10"0"-16,10 10 1 15,-34 16-30-15,16 1-1 16,-9 6-1-16,3 12-3 16,1 0 2-16,5 4-1 15,4 0 0-15,11-1-2 16,7-4 2-16,13-6-3 0,6-7 2 15,12-9 0-15,4-10-2 16,3-7 1-16,-1-10 0 16,-2-8 0-16,-8-5 0 15,-6-8 0-15,-10-3-1 16,-12-2 1-16,-8-1-1 15,-9 0 0-15,-5 7-1 16,-6 8 0-16,-3 8-1 16,-1 7 0-16,9 12-3 15,1 0-2-15,21 17-12 16,-2-17-12-16,32 23-6 15,7-20-2-15,24 4 1 16</inkml:trace>
  <inkml:trace contextRef="#ctx0" brushRef="#br1" timeOffset="72260.1331">9873 6626 102 0,'-19'-45'35'15,"-16"1"3"-15,2 17-3 16,-18 6-30-16,3 24-2 15,-7 16 2-15,0 24 0 16,-5 16-2-16,3 24 1 16,1 12-2-16,8 9 1 15,11 5-3-15,10-2 1 16,12-4-4-16,10-14-3 15,17-4-9-15,-5-34-17 0,20-6-7 16,-12-24-1-16,7-13 0 16</inkml:trace>
  <inkml:trace contextRef="#ctx0" brushRef="#br1" timeOffset="72411.1417">9149 7211 120 0,'-10'-17'40'0,"9"-6"0"15,27 10-1-15,13-2-37 16,13 0-4-16,26 10-18 15,-5-12-18-15,15 9-1 16,-2-10-1-16,8 10-1 16</inkml:trace>
  <inkml:trace contextRef="#ctx0" brushRef="#br1" timeOffset="73364.1962">10958 7200 85 0,'-10'-9'37'16,"-12"-5"-1"-16,2 7 2 16,-15-3-21-16,-1 10-12 0,-9 3 1 15,-2 12-2-15,-7 4 0 16,2 11-2-16,0 3 1 15,6 4-2-15,11-1 1 16,7 0-2-16,18-5 1 16,16-9-1-16,17-10 0 15,20-13 1-15,17-11 0 16,9-14 0-16,11-13 0 15,8-10 1-15,2-12-1 16,-7-8 0-16,-7-5 0 16,-12 1 1-16,-12 2-2 15,-13 6 1-15,-16 7-1 16,-12 12 2-16,-14 18-2 15,-12 17 0-15,-11 17 0 0,-8 19 0 16,-2 16 0-16,-3 13 0 16,6 11 0-16,4 4 0 15,13 5-2-15,13-6-1 16,21-3-3-16,11-17-3 15,24-2-11-15,-3-25-11 16,26-2-9-16,-12-20 1 16,4-2 0-16,-11-19 3 15</inkml:trace>
  <inkml:trace contextRef="#ctx0" brushRef="#br1" timeOffset="74011.2332">11580 7123 80 0,'-4'-15'38'16,"-10"2"-2"-16,14 13 2 15,-25 5-9-15,14 18-23 16,-7 2-2-16,3 13-3 0,-2 4 0 15,4 4 0-15,-5-3 0 16,8-3-1-16,1-5 1 16,5-8-1-16,1-7 0 15,3-20 2-15,11 6-1 16,1-20 0-16,5-9 0 15,-2-6 1-15,3-9-1 16,0-6 1-16,2-2-1 16,-1 0 0-16,-2 1 0 15,-2 7 0-15,3 6-1 16,-1 5 0-16,3 6 0 15,4 7 0-15,2 4 0 16,6 4 0-16,2 3 0 16,7-1 0-16,2 2 0 0,5-1 0 15,-5-2 0-15,-2 3 0 16,-7-2 1-16,-7 2-1 15,-12-2 0-15,-15 4 0 16,0 0 0-16,-18 19 1 16,-7 1-1-16,-8 1 1 15,-5 9-1-15,1 5 2 16,2 3-2-16,6 5-2 15,8-3 2-15,17-3-1 16,7-6 0-16,15-8 0 16,11-8 1-16,10-10-1 15,6-11 1-15,0-11 2 16,1-10-1-16,-8-5 2 0,-6-6-3 15,-7-3 0-15,-10-5 0 16,-11 4 0-16,-8 4 0 16,-6 4 0-16,-4 10-3 15,-5 9 2-15,3 9-1 16,-2 9 0-16,5 9-2 15,8 2-1-15,9 11-3 16,-1-13-8-16,24 14-8 16,-8-20-7-16,23 7-3 15,-8-15-2-15,16 2 0 16,-10-12 2-16</inkml:trace>
  <inkml:trace contextRef="#ctx0" brushRef="#br1" timeOffset="74537.2633">12418 7001 111 0,'0'0'36'0,"0"0"2"15,-16 4-1-15,11 14-30 16,-10 6-3-16,3 8 0 15,-2 6-2-15,3 7-1 16,-2 0 0-16,5 2-1 16,1-3 0-16,1-2-1 15,2-8 1-15,2-6-1 16,2-8 1-16,0-20 1 15,0 0-1-15,15 0 0 16,-5-22 1-16,1-7 0 16,3-11 0-16,1-5 0 15,4-8-1-15,2-2 1 16,-2 0 0-16,5 4 0 15,-4 7-1-15,4 8 1 0,1 8-1 16,1 9 1-16,-1 10-1 16,2 11 1-16,-2 4-1 15,3 5-1-15,-5 2 1 16,-1 0-1-16,-3 2-1 15,-9-1 0-15,-9 2 1 16,-7-2-1-16,-7 1 1 16,-11 0 1-16,-6 1 0 15,-7 3 1-15,-3 0-1 16,-2 4 2-16,-2 6-1 15,5 4-1-15,-2 8 0 16,3 6 0-16,1 7 0 16,2 11-1-16,0 6 1 15,0 7-2-15,4-3 2 16,2 0 0-16,5-2-2 0,2-13-3 15,11 5-11-15,-5-33-7 16,20-1-10-16,-4-31-7 16,0 0-1-16,11-22-1 15</inkml:trace>
  <inkml:trace contextRef="#ctx0" brushRef="#br1" timeOffset="75203.3014">13107 7066 103 0,'-34'4'37'0,"5"10"1"16,-9-7-1-16,9 9-31 16,1-5-2-16,9 6-1 15,4-1-1-15,8 1 0 16,7-2-1-16,9 0 0 15,7-5-1-15,5 2 1 16,3-3-1-16,2 1 1 16,-1-3-1-16,-1 3 1 0,-6-2 0 15,-5 3-2 1,-8 2 1-16,-8 3-1 0,-7 1 1 15,-6-1-2-15,-10 5 2 16,-1-1-2-16,-2-2 1 16,3-3 0-16,4-1-2 15,4-9-5-15,23 7-18 16,-5-12-12-16,24-12-1 15,3-7-2-15,14 0 3 16</inkml:trace>
  <inkml:trace contextRef="#ctx0" brushRef="#br1" timeOffset="75769.3338">14072 7203 92 0,'16'-25'38'15,"-11"-3"-2"-15,-1 11 2 16,-8-2-31-16,-2 7-2 0,-9 1-1 15,-1 10 0-15,-5 2-1 16,-2 9 0-16,-6 6-1 16,2 10 1-16,-2 6-2 15,5 5 0-15,1 1-1 16,8 1 0-16,7-2 0 15,8-4-1-15,11-5 1 16,12-13-1-16,10-9 1 16,5-11 0-16,6-12 2 15,2-11 0-15,1-5-1 16,-8-6 1-16,-9-3-1 15,-8-3 0-15,-15 5-1 16,-9 3 0-16,-14 9-1 16,-8 5-1-16,-5 10 0 0,-4 8-1 15,10 6-2-15,3-4-4 16,26 15-13-16,-6-12-11 15,43 1-3-15,8-10-2 16,22 0-1-16</inkml:trace>
  <inkml:trace contextRef="#ctx0" brushRef="#br1" timeOffset="76001.347">14974 6510 104 0,'-27'-32'35'16,"-15"1"3"-16,7 20-2 15,-3 8-34-15,-3 18-1 16,1 20 1-16,-1 18 1 0,-3 23-2 16,0 15 2-16,1 14-2 15,1 8-1-15,4 4-3 16,1-10-3-16,18 4-16 15,-7-30-17-15,18-10 1 16,2-30-3-16,13-13 2 16</inkml:trace>
  <inkml:trace contextRef="#ctx0" brushRef="#br1" timeOffset="76159.3561">14348 7151 120 0,'-27'-26'39'0,"27"26"3"15,-12-22-4-15,29 15-35 16,23 3-4-16,14-9-7 15,23 12-23-15,1-14-8 16,16 6-1-16,1-10-1 16</inkml:trace>
  <inkml:trace contextRef="#ctx0" brushRef="#br1" timeOffset="77984.4605">15640 6553 54 0,'2'-18'29'16,"-2"3"2"-16,0 3-4 15,0 12-21-15,3-11-1 16,-3 11-2-16,0 0 0 15,0 0 0-15,0 0 0 16,0 0 1-16,0 0 0 0,0 0 0 16,0 0 1-16,0 0-1 15,0 0 1-15,-5 10-1 16,5-10-1-16,0 0 0 15,0 0-1-15,0 0-1 16,0 0 0-16,0 0 0 16,0 0 0-16,-3 14 0 15,3-14 0-15,-1 15 0 16,-3-2 0-16,4 2 2 15,-1 4 0-15,-1 9 0 16,1 5-2-16,1 11 2 16,-1 10-2-16,-1 9 2 0,1 6-2 15,-2 5-1 1,0-2 0-16,-1 2 0 0,-1-9 0 15,1-5 0-15,0-14 0 16,1-9 0-16,0-13 1 16,6-11-1-16,-3-13 1 15,7-10 2-15,0-9-2 16,-3-9 1-16,3-8-2 15,-2-5 2-15,-4-11-2 16,-1-3 1-16,-1-2-1 16,-4 1 0-16,-2 1 0 15,1 6-1-15,-2 7 1 16,1 7 0-16,2 10 0 15,0 10 0-15,5 15 0 16,0 0 0-16,0 0 0 16,0 0 0-16,0 0 0 0,10 10 0 15,-10-10-1-15,12 9 2 16,-12-9-1-16,0 0 0 15,10 3 1-15,-10-3-1 16,0 0 0-16,0 0 0 16,0 0 1-16,0 0-1 15,-10-4 0-15,10 4-1 16,0 0 1-16,-14 7 0 15,14-7 0-15,-6 11-1 16,6-11 1-16,-2 16 0 16,2-16 0-16,1 18 0 15,1-7 0-15,1 1 0 16,-2 1 0-16,-2 5-1 0,-4 1 1 15,2 4 0-15,-4 7 0 16,-3 4 0-16,1 2-1 16,0 0 1-16,1 3 0 15,7-7 0-15,-1 0 0 16,4-8 0-16,6-4 0 15,-1-9 0-15,4-4 0 16,0-7 1-16,-11 0-1 16,14-19 0-16,-6 3 1 15,-6-3-1-15,-2-6 1 16,0-1-1-16,-4-4 0 15,3-3 0-15,1-2 0 16,3 2 0-16,5 0 0 16,6-2 0-16,5 3 0 0,10-1 0 15,6 6 0-15,8 1 0 16,2 9 1-16,4 2-1 15,-5 9 0-15,-1 7 1 16,-5 11-1-16,-7 8 0 16,-8 10 0-16,-9 9 0 15,-8 6 0-15,-11 5 0 16,-7 1-1-16,-8 1 2 15,-6-2-1-15,-8-3 0 16,-5-8 1-16,-2-5-2 16,-2-10 2-16,0-6-2 15,5-8 2-15,3-6-1 16,3-6-1-16,7-11 0 15,11-3-2-15,6-8-1 16,16 3-7-16,-1-14-9 0,25 19-8 16,-7-16-6-16,21 15-2 15,-4-2-2-15,14 8 2 16</inkml:trace>
  <inkml:trace contextRef="#ctx0" brushRef="#br1" timeOffset="78424.4856">16588 6930 95 0,'-16'-24'37'15,"-2"10"1"-15,-11-8 0 16,2 18-25-16,-14-2-8 0,1 14 0 15,-7 7-1-15,1 12 0 16,-2 7-2-16,6 7 1 16,2 2-2-16,12 1 1 15,11-3-1-15,14-6 0 16,14-8-1-16,15-10 1 15,12-10-1-15,9-8 0 16,7-11 1-16,2-7-1 16,0-10 0-16,-7-6 0 15,-4-4 1-15,-9-1-1 16,-7 1 0-16,-7 4 0 15,-8 5-1-15,-9 7 1 16,-3 11-1-16,-2 12 0 16,-17 20-1-16,1 8-1 0,0 13-1 15,-4-2-5-15,17 20-11 16,-12-15-9-16,25 9-5 15,-1-22-6-15,25-4 1 16,4-18 0-16</inkml:trace>
  <inkml:trace contextRef="#ctx0" brushRef="#br1" timeOffset="78728.503">17086 6778 93 0,'-37'-9'41'16,"5"22"-1"-16,-11-1 0 0,8 16-12 15,-1-6-25-15,13 7-1 16,11-3-1-16,14 0 0 16,11-3-1-16,16-3 1 15,11-2-2-15,3 0 1 16,2 1 0-16,-3-3 0 15,-10 3-1-15,-12 3 1 16,-12 6 0-16,-16-3-1 16,-12 4 1-16,-9 0-2 15,-2 0 0-15,-3-6-4 16,11 1-6-16,-7-22-16 15,30-2-6-15,0 0-6 16,20-15 2-16,3-12-3 16</inkml:trace>
  <inkml:trace contextRef="#ctx0" brushRef="#br1" timeOffset="79059.522">17256 7023 115 0,'0'0'40'15,"-4"20"0"-15,4-20-2 16,29-3-34-16,4 1-2 15,16-4-1-15,5-4 1 16,2-2-1-16,-1-5-1 16,-7-1 1-16,-4-1-1 15,-15-4 0-15,-14 1 0 16,-14 0 0-16,-13 2 0 15,-15 6 1-15,-15 6-1 16,-5 10 1-16,-6 4 1 0,-4 14-1 16,1 10 0-16,9 6 1 15,8 5-1-15,15 1 1 16,18-2-5-16,13-4-2 15,29 1-13-15,-2-24-10 16,28 3-10-16,4-17-3 16,27-4 0-16,7-12 0 15</inkml:trace>
  <inkml:trace contextRef="#ctx0" brushRef="#br1" timeOffset="79810.5649">18637 6911 77 0,'1'-14'38'0,"-1"14"-2"16,0 0 2-16,-13 28-15 16,-6-8-18-16,0 16-1 15,-7 2 0-15,0 13-1 16,-7 0 0-16,4 1 0 15,-1-7-1-15,9-6 0 0,6-9 0 16,10-11-2-16,5-19 2 16,29-12-1-16,1-16 0 15,11-11 0-15,5-11 1 16,5-9-1-16,3-2-1 15,0 2 2-15,-7 5-1 16,-7 7-1-16,-8 12 0 16,-6 12 0-16,-8 16 0 15,-5 15 0-15,-7 13 0 16,-3 14 0-16,-3 10 0 15,0 6 0-15,2 5 0 16,4 4-1-16,6-3-1 16,6-8-4-16,15 0-5 15,-4-24-12-15,26 5-8 0,-6-26-10 16,12 0 2-16,-5-23-3 15,4-2 4-15</inkml:trace>
  <inkml:trace contextRef="#ctx0" brushRef="#br1" timeOffset="80170.5855">19276 6971 114 0,'-18'12'38'16,"4"-2"1"-16,19 7-1 15,-5-17-34-15,32 12-2 16,7-10-1-16,13-1 1 15,4-7-1-15,6-3 0 16,-1-5 0-16,-7-4 0 0,-7-2-1 16,-8-3 0-16,-13-1 1 15,-15-3-1-15,-12 0 0 16,-9 4 1-16,-13 4-1 15,-9 6 0-15,-6 9 1 16,-5 10-1-16,-4 12 0 16,-1 13 1-16,2 12-1 15,4 5 1-15,8 6 0 16,9-2 0-16,14-1-1 15,15-5 0-15,19-8-2 16,19-15-2-16,23 0-7 16,1-25-14-16,27 6-6 15,-10-19-10-15,10 0 2 16,-14-13-2-16</inkml:trace>
  <inkml:trace contextRef="#ctx0" brushRef="#br1" timeOffset="80531.6062">19968 7030 115 0,'-19'12'38'0,"16"7"1"16,3-19 0-16,22 14-36 16,6-12 0-16,14-3-1 15,5-6 0-15,5-5 0 16,2-3-1-16,-4-1 0 15,-8-5 0-15,-6-1-1 16,-11 1 0-16,-11-3 0 16,-13 3 0-16,-13 3 0 15,-10 7 1-15,-12 4-1 0,-7 10 1 16,-8 8-1-16,-4 11 1 15,-3 8-1-15,4 5 1 16,8 6 0-16,10-2-1 16,18 0 0-16,20-5 0 15,18-10-2-15,25-5-2 16,18-11-2-16,24 5-11 15,-5-23-10-15,26 9-8 16,-14-17-4-16,4 4 0 16,-16-7 1-16</inkml:trace>
  <inkml:trace contextRef="#ctx0" brushRef="#br1" timeOffset="80869.6255">20801 6959 121 0,'-40'18'39'16,"-17"-1"1"-16,6 21-2 15,-7-2-34-15,7 7 0 16,4 0-1-16,14-3-3 15,16-10 2-15,16-6-1 16,20-16 0-16,19-14 1 16,16-16-2-16,7-13 0 15,6-12 0-15,5-11 0 16,-3-3 0-16,-7-8 0 15,-10-1 0-15,-5 3 0 16,-12 8 0-16,-9 9 0 16,-11 16 0-16,-8 14 0 15,-7 20 0-15,-20 16 0 0,-1 24 0 16,-8 14 0-16,0 10 0 15,-2 6 0-15,10 8-14 16,-5-19-8-16,26 10-7 16,-11-29-9-16,30 2-2 15,3-24-4-15,28-5 4 16</inkml:trace>
  <inkml:trace contextRef="#ctx0" brushRef="#br1" timeOffset="81469.6598">21212 7125 101 0,'29'0'37'0,"-10"-5"1"16,10 2-1-16,0-5-31 15,8 1-2-15,1-4-1 16,3 0-1-16,-5-3 0 15,-2 3-1-15,-7-2 0 16,-6-1-1-16,-10 1 1 16,-7 0-1-16,-13 1 1 15,-9 2-1-15,-11 2 0 16,-8 3 1-16,-8 3 0 15,-5 9 0-15,-4 2 0 16,4 7 1-16,6 5-1 16,12 3 0-16,13 4 1 15,16 1-2-15,15 0 0 0,16-4-1 16,21 0-3-16,5-12-3 15,26 10-15-15,-12-23-12 16,17 2-5-16,-6-12 0 16,4-2 0-16</inkml:trace>
  <inkml:trace contextRef="#ctx0" brushRef="#br1" timeOffset="81847.6814">22013 6919 109 0,'-29'-6'37'0,"0"18"3"16,-12 0-2-16,7 22-31 15,-10-4-3-15,3 8-1 0,4-1 1 16,8 0-2-16,9-4 0 16,16-6 0-16,16-12-1 15,19-12 0-15,16-13 0 16,11-13-1-16,12-11 0 15,7-12 0-15,1-8 1 16,-2-8-1-16,-7-4 0 16,-9-2 0-16,-13 4 0 15,-13 3-1-15,-13 11 2 16,-11 13-2-16,-12 16 1 15,-12 17 1-15,-13 22-1 16,-4 15 0-16,-4 19 0 16,-1 10 0-16,7 11-3 15,5-7-6-15,26 9-13 16,-4-26-8-16,30 4-10 0,2-20-1 15,20-6-1-15,2-16 1 16</inkml:trace>
  <inkml:trace contextRef="#ctx0" brushRef="#br1" timeOffset="82221.7028">23256 6649 89 0,'3'-20'38'16,"7"9"-1"-16,-14 1 1 15,4 10-21-15,-10 15-13 16,-3 10-1-16,-6 11-1 15,-4 13 1-15,-7 11-2 16,1 8 0-16,-2 4 0 16,5 0-1-16,7 2-2 15,0-13-6-15,20 3-21 16,-4-25-10-16,12-7 0 0,-2-20-1 15,9-6 2-15</inkml:trace>
  <inkml:trace contextRef="#ctx0" brushRef="#br1" timeOffset="82664.7282">22989 6996 93 0,'0'0'39'16,"0"0"0"-16,24-3 0 15,1-3-13-15,21 8-24 16,11 1-1-16,14-1 1 15,2-1-1-15,-1 0 0 16,-9 0-1-16,-4 0 1 16,-15 1 0-16,-11 0 0 15,-16-1 0-15,-17-1 0 0,0 0 0 16,-9 13 0-16,-5-5 0 15,-2 6 0-15,-2 3 0 16,1 5 1-16,1 4-2 16,3 8 0-16,7 0 0 15,10 2 0-15,6-5 0 16,12-4 0-16,8-6 0 15,11-10 0-15,-1-15 0 16,4-11 0-16,1-13 0 16,-5-6 0-16,-9-7 0 15,-11-3 0-15,-10-6 0 16,-10 1 0-16,-9 10 0 15,-11 4-4-15,-5 17-2 16,-12 1-6-16,8 30-11 0,-22-7-6 16,20 22-7-16,-9-3-4 15,11 7 0-15,3-3 1 16</inkml:trace>
  <inkml:trace contextRef="#ctx0" brushRef="#br1" timeOffset="85058.8651">1998 8582 52 0,'0'0'34'15,"-30"-19"0"-15,5 15 0 16,-17-7-14-16,3 17-9 16,-12-7-2-16,5 10-3 15,-5-1-1-15,9 7-1 16,2 5-1-16,9 3-1 15,11 1-1-15,9 5 1 16,10 1-1-16,8 0 0 16,11-2 0-16,11-5 0 15,9-8 0-15,7-6 0 16,4-9 0-16,3-9 0 15,-4-10 0-15,0-6-1 0,-4-11 2 16,-7-2-2-16,-6-1 1 16,-5-3-1-16,-8 3 1 15,-1 3-1-15,-4 9 0 16,-3 8 0-16,-10 19 0 15,9 2 0-15,-8 24 0 16,-2 18 0-16,-4 16 0 16,0 13 1-16,-5 13-1 15,0 8 1-15,-2 7 0 16,-4 0-1-16,0-4 1 15,-4-4-1-15,0-10 1 16,-3-4 0-16,-3-15-1 16,-3-11 0-16,-4-13 0 15,2-16 0-15,0-15-2 0,1-16-1 16,6-14-3-16,2-21-3 15,21-2-10-15,-8-28-13 16,25 4-5-16,3-11 0 16,15 5-1-16</inkml:trace>
  <inkml:trace contextRef="#ctx0" brushRef="#br1" timeOffset="85487.8896">2344 8751 103 0,'13'-2'38'16,"-13"2"-1"-16,0 0 0 0,9 14-32 16,2-5-1-16,4-3-2 15,11 1 0-15,8-6 0 16,9-2 0-16,4-7-1 15,5-7 0-15,3-7 1 16,1-4-2-16,-8-6 1 16,-5-3 0-16,-13-1 0 15,-9-1 0-15,-14 0 0 16,-12 7-1-16,-9 4 1 15,-13 13-1-15,-12 13 0 16,-9 11 1-16,-6 17-1 16,1 11 1-16,0 9-1 15,8 5 1-15,10 2 0 16,15-6 0-16,24-8-1 15,21-17-1-15,23-15 0 0,20-17-3 16,21-13-1-16,9-21-7 16,27 3-12-16,-16-25-10 15,8 4-4-15,-19-10 0 16,-4 6-2-16</inkml:trace>
  <inkml:trace contextRef="#ctx0" brushRef="#br1" timeOffset="85666.8999">3449 8012 107 0,'-23'28'38'15,"-10"11"-1"-15,6 22 0 16,-4 9-33-16,2 13-2 16,1 6-1-16,5 2-1 15,2-4-1-15,6-11-1 0,13 2-6 16,-8-25-21-16,18-5-8 15,-5-25-1-15,7-11 0 16,-10-12-1-16</inkml:trace>
  <inkml:trace contextRef="#ctx0" brushRef="#br1" timeOffset="85824.9089">3139 8569 116 0,'-12'-11'40'16,"12"11"0"-16,14-13-1 15,21 6-37-15,11-6-2 16,13-8-5-16,27 9-20 15,-5-21-12-15,15 7-4 0,-2-10 0 16,8 9-2-16</inkml:trace>
  <inkml:trace contextRef="#ctx0" brushRef="#br1" timeOffset="90830.1952">4932 8048 83 0,'15'-28'38'0,"-2"14"-2"16,-13 14 1-16,0 14-32 15,-12 15-1-15,1 18-1 16,-7 10 0-16,1 15-1 16,-3 9 0-16,4 6-1 0,2 1-1 15,3-1 1-15,3-4 0 16,3-4-1-16,1-6-1 15,3-20-7-15,13 0-25 16,-13-23-4-16,9-7 1 16,-8-23-2-16</inkml:trace>
  <inkml:trace contextRef="#ctx0" brushRef="#br1" timeOffset="91280.2209">4629 8544 103 0,'-20'0'39'0,"1"-4"0"15,19 4-1-15,0 0-35 0,29-3-2 16,15-18 1-16,15-1-2 16,11-3 1-16,10-2 0 15,2 3-1-15,0 1 0 16,-3 7 0-16,-12 7 0 15,-11 6 0-15,-9 8 0 16,-13 4-1-16,-14 8 1 16,-11 8 0-16,-9 2 0 15,-10 10 0-15,-8 6 1 16,-6 4-1-16,-4 3 2 15,3-2 1-15,1-2-1 16,9-5 0-16,12-8 0 16,16-11-1-16,17-16-1 15,17-15 1-15,15-15-2 16,7-12 0-16,4-9 0 0,-3-11 0 15,-10-4 0-15,-16 3 1 16,-21 2-1-16,-23 9 0 16,-22 9 0-16,-17 17-1 15,-13 6-2-15,-3 17-3 16,-3-3-20-16,15 20-11 15,5-7 1-15,29 6-3 16,12-8 0-16</inkml:trace>
  <inkml:trace contextRef="#ctx0" brushRef="#br1" timeOffset="91949.2592">6943 8443 94 0,'0'0'37'0,"5"-15"0"15,-5 15 2-15,0 0-37 16,-1 12 0-16,-3 3 0 16,-3 14 0-16,-3 2 1 15,-2 10-1-15,-3 2 0 16,2 3 0-16,-2-3-1 15,4-5 0-15,-1-8 0 16,6-8 0-16,4-12 0 16,2-10-1-16,14-11 1 0,2-11-1 15,6-11 1-15,4-7 0 16,4-6 0-16,0-5-1 15,2 0 1-15,1 5-1 16,-4 7 1-16,-5 8-1 16,-2 10 0-16,-1 15 0 15,-5 12 0-15,-2 16 1 16,-5 9-1-16,-2 11 0 15,-1 6-1-15,1 3 0 16,-1 3 1-16,-2-4-4 16,10-2-4-16,-6-21-22 15,23-1-8-15,-6-19 0 16,16-3-1-16</inkml:trace>
  <inkml:trace contextRef="#ctx0" brushRef="#br1" timeOffset="92334.2812">7540 8431 104 0,'-7'12'39'0,"-6"-5"0"16,15 11-2-16,5-8-35 15,15 3 1-15,8-8-2 16,13 1 1-16,5-7-1 15,4-6-1-15,0-3 1 16,-1-5 0-16,-8 0-1 16,-11-6 1-16,-11 4-1 15,-14-2 0-15,-14 4 1 16,-13 4-1-16,-11 3 1 0,-8 6-1 15,-9 8 0-15,-5 9 1 16,1 9-1-16,1 10 1 16,3 7-1-16,10 7 0 15,12-1 0-15,12 3 0 16,15-7-1-16,16-5-1 15,20-8-2-15,14-16-2 16,25 0-10-16,-5-24-22 16,24-1 1-16,-8-19-1 15,9 3 0-15</inkml:trace>
  <inkml:trace contextRef="#ctx0" brushRef="#br1" timeOffset="92678.3009">8346 8396 101 0,'-29'-2'38'15,"5"16"1"-15,-12-2-1 16,10 22-34-16,-1-2-1 15,2 5-1-15,5 1 0 16,7 1-1-16,7-3 0 16,9-5 0-16,10-9 0 15,9-8 0-15,10-12-1 16,10-8 0-16,6-7 1 15,-1-7-1-15,2-7 0 16,-3-1 0-16,-4-4 0 16,-7 2 0-16,-9 5 0 15,-7 2 0-15,-5 6-1 16,-14 17 1-16,0 0 0 0,0 0-1 15,-5 23 1-15,-4 6 0 16,3 4 0-16,0 3-1 16,9 2-1-16,1-7-1 15,17-5-4-15,-1-22-19 16,24-1-12-16,0-22 0 15,16-7 0-15,-1-20 0 16</inkml:trace>
  <inkml:trace contextRef="#ctx0" brushRef="#br1" timeOffset="92872.312">9192 7984 107 0,'-34'52'38'0,"-11"11"0"15,5 17-1-15,-2 2-34 16,7 3-2-16,8-1-2 15,9-10 0-15,11 1-6 16,-1-23-20-16,16 5-10 16,-6-24-1-16,12-3 0 15,-7-18-1-15</inkml:trace>
  <inkml:trace contextRef="#ctx0" brushRef="#br1" timeOffset="93662.3572">8867 8409 100 0,'16'4'40'16,"2"-11"0"-16,15 10-2 16,-1-1-34-16,18-9-1 15,4-2 0-15,4 0-1 16,-4 2-1-16,-4 4 0 15,-7 6-1-15,-8 8 1 16,-12 8-1-16,-14 7 0 16,-6 8 0-16,-10 1 0 15,-7 5 0-15,-3 0 0 16,-3-1 0-16,0-4 0 15,3-6 0-15,4-7 0 16,2-5 0-16,11-17 0 16,0 0 0-16,13-6 0 15,3-14-1-15,5-7 1 16,5-9 0-16,0-3-1 0,3-4 1 15,-1 2-1-15,-5 3 0 16,2 5 1-16,-7 8 0 16,2 5 0-16,4 9 0 15,0 4 0-15,4 6 0 16,4 1 0-16,3 2 0 15,5 0 0-15,4 3 0 16,-2 1 0-16,-5-3 0 16,-4 2-1-16,-6 1 1 15,-9-3-1-15,-7 3 1 16,-11-6 0-16,0 0 0 15,-22 13 0-15,-4-10 0 16,-5 6 1-16,-7 2 0 16,-5 5 1-16,-1 4-1 0,-1 5 1 15,2 5 0-15,9 2-1 16,3 1 0-16,11 2 1 15,9-5-2-15,17-2 0 16,9-10 1-16,11-6-1 16,10-10 0-16,7-10-1 15,6-11 1-15,-2-5 0 16,2-10 0-16,-6-2 0 15,-6-5 0-15,-8 3 0 16,-8 4 1-16,-6 5-1 16,-10 11 0-16,-5 18 0 15,-10-2 0-15,-3 19 0 16,-3 9-1-16,1 8 0 15,3 2 0-15,4 1-2 0,12-1-2 16,4-17-6-16,27 4-12 16,-1-29-16-16,22-3 0 15,0-26-1-15,15-4 1 16</inkml:trace>
  <inkml:trace contextRef="#ctx0" brushRef="#br1" timeOffset="93849.3679">10561 7998 114 0,'-48'71'40'0,"-8"-2"1"16,13 13-1-16,1-4-38 0,14-3-1 15,13-5-4 1,13-18-6-16,23 0-26 0,-2-20-5 15,23-5 0-15,-1-22-1 16</inkml:trace>
  <inkml:trace contextRef="#ctx0" brushRef="#br1" timeOffset="94004.3768">10840 8576 114 0,'-14'18'42'16,"-4"-6"-12"-1,-1-11-21 1,9 6-50-16,-1-15-2 15,11 8-3-15</inkml:trace>
  <inkml:trace contextRef="#ctx0" brushRef="#br2" timeOffset="98319.6236">1529 9573 71 0,'1'-33'36'0,"-10"-3"-1"15,-8 14 2-15,-16 2-20 16,-7 18-9-16,-23 8-1 16,-10 18-2-16,-16 10-1 15,-4 17 0-15,-7 9 0 16,10 10-1-16,5 6-1 15,17 4 1-15,17 3-1 16,26-2-1-16,18-3 0 16,22-6-1-16,21-7-1 15,23-12 0-15,21-14 1 16,17-17-3-16,18-15 0 15,11-17-1-15,14-8-4 0,-7-21-25 16,11 6-3-16,-26-13-1 16,-6 11-3-16</inkml:trace>
  <inkml:trace contextRef="#ctx0" brushRef="#br2" timeOffset="98897.6566">2292 9470 82 0,'9'-34'37'0,"-10"2"-1"16,4 17 1-16,-13 2-28 15,10 13-1-15,-15 22-2 16,11 10-2-16,-6 12-1 15,6 17-1-15,0 14 0 16,8 14-1-16,0 6 0 0,8 5 1 16,4-3-1-16,6-4 0 15,6-10-1-15,8-15 1 16,6-19 0-16,3-23-2 15,2-26 2-15,3-19-1 16,-2-25 1-16,-1-18 0 16,-6-18 0-16,-7-12 0 15,-7-11-1-15,-6-4 2 16,-5-3-1-16,-4 3-1 15,-7 14 0-15,-1 10-1 16,-1 18 0-16,-3 11-3 16,6 27-2-16,-6 12-8 15,8 37-22-15,-8 9-2 16,11 25 0-16,-5 3-2 0</inkml:trace>
  <inkml:trace contextRef="#ctx0" brushRef="#br2" timeOffset="99314.6805">3073 10362 111 0,'0'0'42'16,"-19"2"1"-16,19-2-5 15,0 0-38-15,-15-17-19 16,15 17-17-16,-8-12-5 16,8 12 2-16,-23-12-4 0</inkml:trace>
  <inkml:trace contextRef="#ctx0" brushRef="#br2" timeOffset="99491.6906">2085 10427 110 0,'-28'16'42'0,"8"-16"-3"16,20 0-5-16,19-2-51 15,5-23-21-15,19 6 1 16,0-12-3-16,16 3 1 15</inkml:trace>
  <inkml:trace contextRef="#ctx0" brushRef="#br2" timeOffset="100099.7254">3788 9752 96 0,'0'0'38'0,"-18"-14"1"16,9 15-2-16,-23 2-25 16,6 4-7-16,-6 2-2 15,-3 8 0-15,-2 4-1 16,1 4 1-16,2 2-2 15,4 2 0-15,9 0-1 16,6-4 1-16,13 1-1 0,8-1 0 16,8-5 0-16,9 1 0 15,3-4 0-15,6-2 0 16,1-1 0-16,1-1 0 15,-6-3 1-15,-4-2 0 16,-5 2 0-16,-12 0 0 16,-13 4 0-16,-12 5 1 15,-9 5-1-15,-6 3 1 16,-9 3-1-16,2 0-1 15,-1 1 0-15,4-4-2 16,15-4-3-16,8-13-9 16,28 2-25-16,-2-24-4 15,27 3 4-15,4-13-3 16</inkml:trace>
  <inkml:trace contextRef="#ctx0" brushRef="#br2" timeOffset="100280.7357">4147 10338 124 0,'-19'18'42'0,"-7"-16"-1"16,7 1-1-16,-11-13-42 15,15-11-6-15,20 7-28 16,-16-11-4-16,11 6-1 15,-8-2-1-15</inkml:trace>
  <inkml:trace contextRef="#ctx0" brushRef="#br2" timeOffset="100828.7671">1655 10635 91 0,'-45'-4'36'16,"16"12"0"-16,5-6 1 15,18 13-30-15,7-4-2 16,20 1-1-16,23-5-1 15,28-3 0-15,27-8 0 16,37-5 0-16,34-9-1 16,29-8 0-16,27-5 0 15,11 1-1-15,0 1 0 16,-4 4-1-16,-15 4-1 0,-25 8 1 15,-28 6-1-15,-31 7-1 16,-34 5 0-16,-24 2-1 16,-22 6-1-16,-28-8-3 15,-13 16-14-15,-35-15-16 16,-8 7 0-16,-17-10-2 15,1 4 1-15</inkml:trace>
  <inkml:trace contextRef="#ctx0" brushRef="#br2" timeOffset="103652.9286">1082 11455 83 0,'0'0'40'15,"0"0"-2"-15,0 0 2 0,32 4-29 16,-6-5-6-16,15-3-2 16,11-6-1-16,12-4-2 15,11-2-1-15,5-6-2 16,12 9-6-16,-12-9-27 15,8 19-3-15,-15-4 1 16,0 14-2-16</inkml:trace>
  <inkml:trace contextRef="#ctx0" brushRef="#br2" timeOffset="105762.0493">2907 11271 38 0,'-2'-15'30'16,"2"15"3"-16,-29-16-1 15,9 21-20-15,-17-2-1 16,4 14 0-16,-18 3-2 15,1 11-1-15,-8 1-2 16,5 8-1-16,-2-3-1 16,9 0-1-16,6-4 0 15,14-5 0-15,12-9-2 16,17-4 1-16,18-6-1 15,15-5 0-15,12-4 0 0,4 2-1 16,6 1 0-16,3 2-1 16,-1 4 0-16,-10 2-1 15,-7 2-1-15,-14-1 0 16,-7 2-1-16,-10-7 0 15,-12-7-1-15,0 0 2 16,0 0-1-16,0 0 0 16,-7-21 0-16,1 1 0 15,6 5-1-15,-4-4 1 16,9 8-3-16,-7-8-5 15,2 19-18-15,0 0-2 16,0 0 3-16,0 0-2 16</inkml:trace>
  <inkml:trace contextRef="#ctx0" brushRef="#br2" timeOffset="106378.0845">2874 11761 49 0,'0'0'31'16,"-13"-17"2"-16,13 17-1 16,-1-21-27-16,1 21 1 15,4-23 0-15,-4 23 2 16,0-15-1-16,0 15-1 15,0 0-2-15,-12 1 1 0,12-1-2 16,-19 14 0-16,9-5-1 16,0 3 0-16,0 0 0 15,1 2 0-15,-2-1 0 16,-1 1-1-16,-3 1 1 15,-4-2 0-15,-5 1-1 16,-2 2 0-16,-5-3 0 16,-4 0 0-16,-1-2-2 15,0-1-1-15,6-2-1 16,2-10-6-16,28 2-27 15,-15-8-1-15,32-3 0 16,3-13-4-16</inkml:trace>
  <inkml:trace contextRef="#ctx0" brushRef="#br2" timeOffset="106981.119">3444 11510 49 0,'4'-13'32'0,"-4"-6"2"15,5 6 0-15,-10-6-24 16,5 19-1-16,-9-22 1 15,9 22-3-15,-34 0 0 16,8 13-2-16,-12 5-1 16,-3 11-1-16,-10 7 0 15,2 7 1-15,0 2-2 16,3 3 2-16,7-5-3 15,10-4 2-15,12-7-1 16,12-8 0-16,17-12-1 16,13-10-1-16,13-10 1 15,10-8-2-15,7-9 1 16,3-6-1-16,0-8 2 0,-2-1-2 15,-6-3 1-15,-10 2-1 16,-10 4 1-16,-9 5-1 16,-8 5 1-16,-7 9 0 15,-6 18-1-15,0 0 1 16,-14 7-1-16,3 17 0 15,-1 7-1-15,0 4-1 16,5 4-1-16,2-3-1 16,11 4-4-16,-1-24-12 15,19 8-14-15,-1-19-1 16,14-3-1-16,-1-16 1 15</inkml:trace>
  <inkml:trace contextRef="#ctx0" brushRef="#br2" timeOffset="107476.1473">3898 11408 81 0,'-11'-10'37'15,"1"17"-1"-15,-13 2 1 16,1 13-32-16,-1 5-2 16,-1 10 0-16,3 1 0 15,2 4-1-15,3-3 0 16,5-4-1-16,7-10 1 15,6-6-1-15,-2-19-1 16,23 1 1-16,-1-17 0 16,5-9-1-16,2-8 1 15,2-5-1-15,0-5 0 16,-3 3 1-16,-5 1-1 15,-2 7 0-15,-8 6 1 0,-4 6-1 16,-9 20 1-16,0 0-1 16,0 0 0-16,2 11 1 15,-2 4-1-15,3 0 0 16,1 0 1-16,8-3-1 15,3-5 0-15,7-6 1 16,3-5-1-16,3-4 1 16,1-4 0-16,-1-4-1 15,-4 1 1-15,-3 0 0 16,-6 5 0-16,-2 2-1 15,-13 8 0-15,10-5 0 16,-10 5 0-16,-4 22 0 16,-2 1-1-16,-1 5-1 15,2 7 0-15,0 0-2 16,8 8-3-16,-4-14-5 0,19 9-21 15,-8-15-4-15,16-1 1 16,-5-18-2-16</inkml:trace>
  <inkml:trace contextRef="#ctx0" brushRef="#br2" timeOffset="107822.1671">4490 11462 92 0,'0'0'38'16,"4"22"-1"-16,-4-22 1 15,19 12-35-15,1-10 0 16,11-2-1-16,7-6 0 16,6-5 0-16,4-5-2 0,-1-5 1 15,-2-5-1-15,-8-1 1 16,-9-1-1-16,-16 0 0 15,-15 5 0-15,-15 6 0 16,-19 7 2-16,-10 11-1 16,-6 12 1-16,-4 8 0 15,1 15 0-15,3 7 1 16,9 4-1-16,14 3 0 15,16-3-2-15,18-11-1 16,25-9-5-16,10-25-15 16,35-2-18-16,-3-22-1 15,30-5 0-15,4-18-2 16</inkml:trace>
  <inkml:trace contextRef="#ctx0" brushRef="#br2" timeOffset="108598.2115">5523 11299 58 0,'9'-9'36'0,"-9"9"-2"16,0 0-1-16,13 18-19 15,-26-6-5-15,9 15-2 16,-7-2-2-16,2 12-1 16,-2 0-1-16,5 5 0 15,1-3-1-15,1 0 0 16,7-7-1-16,-3-3 0 15,4-8 0-15,2-8 0 0,-6-13 0 16,13 1 0-16,-8-15 0 16,0-6-1-16,0-11 1 15,0-3-1-15,0-9 0 16,3-8 0-16,2-2 0 15,4 1 0-15,3 3 0 16,4 5 0-16,0 8 0 16,3 5-1-16,3 9 1 15,3 8 0-15,-1 7 1 16,-3 6-1-16,-1 5 0 15,-1 1 0-15,-7 3 0 16,-4 3 1-16,-5 3-1 16,-8 1 0-16,-8 1 0 15,-6 0 0-15,-5 0 0 0,-5 3 0 16,-3-3 1-16,-5 1-1 15,-2 5 0-15,0 2 0 16,-1 5 0-16,1 8 1 16,-4 7 0-16,4 5 1 15,1 8-1-15,3 5 1 16,7 1-2-16,3 0-1 15,8-1-2-15,5-11-4 16,18 6-14-16,-11-20-18 16,18 0 1-16,-5-21-5 15,6-3 2-15</inkml:trace>
  <inkml:trace contextRef="#ctx0" brushRef="#br2" timeOffset="109603.269">6038 11376 94 0,'-11'19'39'0,"11"-19"0"15,-7 12-1-15,7-12-37 16,24-7 0-16,8-5-1 16,6 1 0-16,8-9 1 15,3 1-1-15,2-7 0 16,-5 3 0-16,-5-1 0 0,-11 1 0 15,-11 3 0-15,-12 3 0 16,-12 3 0-16,-9 3 0 16,-12 6 0-16,-2 5 0 15,-9 7 1-15,-1 6-1 16,-5 8 1-16,4 8 1 15,2 5-1-15,5 4 0 16,12 0 1-16,8 0-1 16,12-4 0-16,14-7 0 15,15-8-1-15,9-12 1 16,12-10-1-16,4-7 0 15,4-10 0-15,1-6 1 16,-3-4-1-16,-7-1 0 16,-9 1 0-16,-7 4 0 0,-9 2 1 15,-9 3-1-15,-6 9 0 16,-9 12-1-16,0 0 1 15,-12 12 0-15,0 11-1 16,-5 6 1-16,2 7-1 16,-1 3 1-16,3 3 0 15,3-3 0-15,4-5 0 16,3-7-1-16,5-12 1 15,-2-15 0-15,23 1 1 16,-9-17-1-16,3-8 0 16,2-10 0-16,-1-3 0 15,-2-4 0-15,0 1 1 16,-7 0-1-16,2 8 0 15,-4 4 0-15,-1 8 1 0,1 4-1 16,1 3 0-16,7 5 0 16,3 2 0-16,7 0 1 15,8-1-1-15,7 2 0 16,5-2 0-16,2-1 0 15,0 1 0-15,-8 0 0 16,-3 2 0-16,-10 0 0 16,-10 5 0-16,-16 0 0 15,0 0 0-15,-19 13 1 16,-6-6-1-16,-1 3 0 15,-3 1 1-15,1 3-1 16,5 0 1-16,7-1-1 16,7 2 0-16,6-1 1 15,13-2-1-15,8-1 0 0,5 0 0 16,6-3 0-16,-1 1 0 15,1 0 0-15,-5 0 0 16,-6 3 1-16,-8 3-1 16,-10 5 0-16,-10-2 0 15,-4 3 1-15,-8-1-2 16,-3-2-1-16,5-2-3 15,-1-11-7-15,21 8-11 16,0-13-11-16,6-12-5 16,9-9 0-16,23 2-1 15</inkml:trace>
  <inkml:trace contextRef="#ctx0" brushRef="#br2" timeOffset="110235.3051">7401 11158 96 0,'-22'10'39'16,"-7"3"2"-16,4 11-3 15,-10 4-34-15,7 5 0 16,0 4-2-16,8 2 0 16,9-1 0-16,7-1-1 15,10-7 0-15,10-4-1 16,10-11 0-16,4-8 0 15,5-12 0-15,2-8-1 16,-3-6 0-16,-1-8 0 16,-3-6 0-16,-10-3 0 15,-6-1 0-15,-6-1 0 16,-6 3 0-16,-6 5 0 0,0 5 1 15,-5 3-1-15,3 9 1 16,6 13 0-16,-6-10 0 16,6 10 1-16,12 4 0 15,1 1 0-15,6 0 0 16,1 2 0-16,3 0 0 15,3 1 0-15,0 0 0 16,-2 0 1-16,-5 1-1 16,-2 3 0-16,-11 2 0 15,-1 4 0-15,-8 4 0 16,-8 3 0-16,-7 5 0 15,-5 1 0-15,1-1 0 16,0-1-1-16,5-9 1 16,10-10 0-16,7-10-1 0,21-18 0 15,13-9 1-15,9-11-1 16,9-7 0-16,4-3 0 15,0-1 1-15,-4 7-1 16,-6 8 0-16,-10 12 1 16,-12 11-1-16,-11 14 1 15,-11 12-1-15,-6 9 0 16,-5 6-1-16,-3 5-2 15,5 5-8-15,-8-13-7 16,21 11-6-16,-17-25-8 16,30 4-9-16,-1-15-2 15,19 4 2-15</inkml:trace>
  <inkml:trace contextRef="#ctx0" brushRef="#br2" timeOffset="111217.3613">8855 11161 68 0,'11'-20'37'16,"-11"20"-1"-16,6-14 2 16,-6 14-29-16,0 0-5 15,-6 23 0-15,-4-5 0 16,2 13-1-16,-9 3 0 15,5 7 0-15,-7 0-1 16,4 1 1-16,1-6-2 16,3-4 1-16,4-9-1 15,8-10 0-15,-1-13 0 16,16-6 0-16,-1-12 0 15,5-7 0-15,-2-8-1 0,0-2 1 16,-1-4-1-16,-4 4 0 16,-3-1 1-16,-1 6-1 15,-3 6 0-15,0 4 0 16,-1 9 0-16,-5 11 0 15,0 0 0-15,15 1 0 16,-8 9 0-16,0 5 0 16,5 2 1-16,3 0-1 15,4-4 1-15,5-4 0 16,9-9 0-16,6-7 0 15,7-10 0-15,3-3-1 16,3-8 1-16,-4 1 2 16,-2 1-3-16,-8 4 3 0,-9 6-3 15,-11 10 2-15,-18 6-2 16,1 21 0-16,-15 4 0 15,-4 9-2-15,-2 5 1 16,-2 2-1-16,5 4 0 16,6-7-2-16,11-4-1 15,6-16-4-15,25 2-10 16,-7-27-9-16,26-1-10 15,-4-16 0-15,11-2 0 16,-5-11 1-16</inkml:trace>
  <inkml:trace contextRef="#ctx0" brushRef="#br2" timeOffset="111390.3712">9750 11134 93 0,'-16'27'37'0,"-12"1"1"0,7 12-1 16,-3-2-33-16,5 0 0 15,8-3-3-15,3-6 0 16,10-6-1-16,8-14-2 15,15-4-7-15,-2-26-20 16,17-2-8-16,1-16-1 16,8 0-1-16</inkml:trace>
  <inkml:trace contextRef="#ctx0" brushRef="#br2" timeOffset="111533.3794">9781 10803 96 0,'-30'-11'35'0,"15"11"0"16,15 0-2-16,0 0-44 0,33 19-24 15,8-12 0-15,19 5-1 16,5-5 0-16</inkml:trace>
  <inkml:trace contextRef="#ctx0" brushRef="#br2" timeOffset="111871.3987">10467 11022 75 0,'-25'40'37'0,"-19"-2"-1"15,1 8 2-15,-9-5-25 16,5 4-8-16,2-8-1 15,7-5-2-15,5-7-1 16,14-9-1-16,8-10-3 16,8-17-3-16,13-4-3 0,-1-18-2 15,15 6 0-15,-12-14 1 16,7 7 3-16,-10-2 4 15,-2 5 5-15,-3 12 3 16,-11 2 4-16,7 17 4 16,-17-2-2-16,15 16-1 15,-4-2-2-15,11 10-3 16,7-3-3-16,10-1-2 15,11-2-2-15,9-8-3 16,18 7-11-16,-8-18-20 16,22 2-2-16,-6-13-1 15,3 5 0-15</inkml:trace>
  <inkml:trace contextRef="#ctx0" brushRef="#br2" timeOffset="112044.4086">10872 11069 95 0,'-27'12'40'15,"9"4"0"-15,-8 0-1 16,4 8-35-16,0 3-1 15,5 5-1-15,6-2-2 16,4-1-1-16,12 1-4 16,-4-19-14-16,21 5-19 15,-6-16-1-15,13-5-2 16,-7-15 1-16</inkml:trace>
  <inkml:trace contextRef="#ctx0" brushRef="#br2" timeOffset="112870.4558">10957 10918 106 0,'1'28'40'16,"-4"-8"1"-16,10 9-2 15,-2-7-36-15,5 1-1 16,-1-1 0-16,3 1-2 15,-4-1 1-15,-1 3 0 16,-6-1 0-16,-4 3-1 16,-3-3 1-16,-4 1 0 15,-4-3-1-15,5-5 1 16,9-17-1-16,-10 8 1 15,14-18-1-15,11-10 0 16,6-5 0-16,6-9 0 0,3-3 0 16,2 1 2-16,0 3-2 15,-3 8 1-15,-7 4-1 16,-4 11 2-16,-6 10-3 15,-12 0 1-15,9 28-2 16,-10-5-1-16,2 7 1 16,1 4-2-16,8 0 0 15,2-1-3-15,12-3 2 16,6-10-3-16,14 2-2 15,-6-19-2-15,20 6-8 16,-18-24-5-16,14 7 9 16,-15-18 10-16,-3 0 4 15,-8-3 5-15,-13-5 4 16,-1 8 4-16,-22-12 9 0,11 23 8 15,-26-10-9-15,10 18-8 16,-12 1-4-16,0 13-3 16,-2 5 0-16,1 9-1 15,3 4-2-15,6 3 0 16,6 1 0-16,10-1-2 15,8-5 2-15,11-7 0 16,10-10-1-16,6-9 1 16,4-9-1-16,6-8 0 15,1-6 0-15,-4-4 0 16,-2-2 0-16,-5 0 1 15,-6 6-1-15,-5 9 1 16,-7 7-2-16,-16 10 1 16,10 20-1-16,-13 15 1 0,-10 18-1 15,-4 16-1-15,-9 13 2 16,-1 6 0-16,-8 6 1 15,-1 2 1-15,-2-9-2 16,-1-8 0-16,-1-15 1 16,3-14-1-16,3-17 0 15,2-15-5-15,6-12 0 16,-4-24-12-16,21 5-5 15,-15-26-5-15,22 1-9 16,-10-21-4-16,8-5-2 16,0-16 3-16</inkml:trace>
  <inkml:trace contextRef="#ctx0" brushRef="#br2" timeOffset="114793.5658">12622 11204 75 0,'3'20'37'15,"6"-15"1"-15,17 2-1 16,-1-6-31-16,17-4-4 16,7-7-1-16,6-2 0 15,2-6 1-15,-4-3-1 16,-6-2 1-16,-9 2 0 15,-10-2 0-15,-17 6-1 16,-14 3 1-16,-13 5 0 16,-13 3-1-16,-8 6 1 15,-6 2-2-15,0 6 1 16,-5 4 0-16,8 4 0 15,4 5-1-15,10 5 1 16,11 3-1-16,11 6 1 16,12-2-2-16,13 0-1 15,18-5-4-15,7-14-8 0,24 6-24 16,1-20 0-16,18-4-2 15,-2-17 2-15</inkml:trace>
  <inkml:trace contextRef="#ctx0" brushRef="#br2" timeOffset="115183.5881">13781 11006 65 0,'-28'-4'39'0,"-16"-3"0"16,2 13 2-16,-15-8-18 15,4 13-18-15,-1 2-2 16,8 9-1-16,3 2 1 15,6 7-2-15,3 4 1 16,12 1-2-16,7-1 2 0,11-1-1 16,7-5 0-16,11-9 0 15,7-7-1-15,10-12 0 16,7-11 0-16,8-8 0 15,1-10 0-15,4-7 0 16,-3-5 0-16,-1 2 0 16,-9-3 1-16,-4 8 0 15,-11 6-1-15,-8 10 1 16,-15 17-1-16,0 0-1 15,-14 17 1-15,-6 6-2 16,5 11 0-16,-2 2-3 16,10 3 0-16,4-8-3 15,22 4-6-15,-1-23-15 16,26 4-8-16,3-17 0 0,19-1-2 15,-4-15 3-15</inkml:trace>
  <inkml:trace contextRef="#ctx0" brushRef="#br2" timeOffset="115386.5997">14235 11063 67 0,'-1'-20'38'0,"-17"-1"0"15,-1 13 2-15,-17-3-27 16,4 17-6-16,-9 7-1 16,9 12-1-16,-4 7-2 15,6 8-2-15,5 2 1 16,12 2-2-16,8-6 0 15,20-7-1-15,17-11-2 16,15-20-6-16,30-2-15 16,1-25-14-16,18-6-1 15,0-17-2-15,6-4 3 0</inkml:trace>
  <inkml:trace contextRef="#ctx0" brushRef="#br2" timeOffset="115745.6203">14850 10419 104 0,'-41'37'41'0,"5"25"2"16,-8 2-4-16,3 13-35 16,8 4-3-16,7 4-1 15,5-4 1-15,4-3-1 16,8-7-1-16,6-10 0 0,5-9 1 15,6-8-2-15,6-14 3 16,1-12-1-16,7-13 0 16,3-11 0-16,3-12 0 15,0-7 0-15,1-5 1 16,-4-3-2-16,-1 3 1 15,-2 3 0-15,-3 7 0 16,-5 11 1-16,-14 9-2 16,16 7 0-16,-11 9-1 15,-2 2-4-15,12 11-12 16,-11-13-10-16,19 10-11 15,-5-14-1-15,17 3-2 16,6-15 2-16</inkml:trace>
  <inkml:trace contextRef="#ctx0" brushRef="#br2" timeOffset="116189.6457">16003 10735 88 0,'0'0'37'0,"-13"-16"-2"16,5 27 2-16,-10 5-33 15,4 15 0-15,-5 9-1 16,3 11-2-16,-6 11 1 15,2 8-2-15,1 7 0 16,-1 3-1-16,3-2-1 16,-1-4-2-16,8-6 1 15,-5-15-5-15,15 0-19 0,-6-26-9 16,11-9 0-16,-5-18-2 15</inkml:trace>
  <inkml:trace contextRef="#ctx0" brushRef="#br2" timeOffset="116528.6651">15666 11216 93 0,'-16'0'39'0,"13"10"1"16,3-10-2-16,0 0-34 15,36 7-2-15,10-11 0 16,9-5-1-16,10-4-1 15,7 0 0-15,1-5-1 16,0 4-1-16,-7 2-1 0,-9 1 1 16,-13 6-1-16,-12 3 0 15,-9 4 1-15,-9 3 1 16,-14-5 0-16,1 18 1 15,-9-4 1-15,-3 2 0 16,-5 7 0-16,-1 1 0 16,2 2 1-16,0 1-1 15,2-2 0-15,7 1-2 16,5-10-3-16,13 7-11 15,-12-23-19-15,32 1-2 16,-10-17-3-16,12-4 1 16</inkml:trace>
  <inkml:trace contextRef="#ctx0" brushRef="#br2" timeOffset="117167.7016">16440 10880 92 0,'-16'2'33'0,"7"10"2"16,4 0 0-16,6 8-36 15,5 2 1-15,9 5-1 16,1-3 2-16,5 3-1 16,-2-1 2-16,1 5-2 15,-6-5 2-15,-1 4 0 16,-9-1 1-16,-2 4 0 15,-11-1-1-15,0 1 0 16,-5-2 0-16,2 1-1 16,-2-5 0-16,4-3 0 15,1-6-1-15,8-7 0 0,1-11 1 16,15-6-2-16,5-12 2 15,7-8-1-15,2-9 0 16,5-3 0-16,1-6 1 16,0-1-1-16,-5 1 2 15,-4 7-1-15,-7 6 1 16,-4 10-1-16,-8 9 0 15,-7 12 0-15,0 0-1 16,-9 23 1-16,-2-1-1 16,3 3 1-16,0 3-2 15,4-2 1-15,7-3 1 16,5-5 0-16,8-8-1 15,7-9 1-15,9-8 0 16,5-4-1-16,3-8 0 0,1-3 1 16,-1-4-1-16,-3 2 0 15,-4 2 0-15,-8 4 0 16,-7 9 0-16,-18 9 1 15,10 12-1-15,-16 7 0 16,-6 10 1-16,-6 6 0 16,2 4-1-16,3 2 0 15,5 1-1-15,5-9-2 16,11 0-2-16,3-16-6 15,26 4-8-15,-9-26-8 16,25 6-7-16,-13-19-5 16,14 2 1-16,-11-15 0 15</inkml:trace>
  <inkml:trace contextRef="#ctx0" brushRef="#br2" timeOffset="117489.72">17355 11131 93 0,'-23'18'39'15,"24"-1"0"-15,-1-17 0 16,22 21-36-16,2-13 0 15,10-4-1-15,6-6 0 16,3-4 0-16,0-6-1 16,1-5 0-16,-8-2 0 15,-8-4-2-15,-11-3 3 16,-11 1 0-16,-12 2 0 15,-10 6-1-15,-12 6-1 16,-14 10 0-16,-5 13 1 16,-5 12 1-16,0 9-2 15,4 10-1-15,8 4 1 0,15 3 1 16,17-6-1-16,23-11-1 15,26-6-5-15,10-23-11 16,31 3-9-16,-4-25-12 16,17-3-3-16,-11-12-1 15,3-1 0-15</inkml:trace>
  <inkml:trace contextRef="#ctx0" brushRef="#br2" timeOffset="118264.7644">1305 12742 93 0,'-7'13'39'0,"7"-13"0"16,11 3-5-16,11-12-33 0,16-5-2 15,16 2-4-15,3-13-17 16,20 14-15-16,-7-5 0 16,10 9-3-16,-9-1 2 15</inkml:trace>
  <inkml:trace contextRef="#ctx0" brushRef="#br2" timeOffset="118901.8008">2779 12594 70 0,'0'-22'36'0,"0"8"-1"15,-12-2-2-15,-2 14-28 16,-11 6 0-16,-1 11-1 15,-13 5 1-15,-1 11-1 16,-5 2-1-16,4 4 0 16,5-1-1-16,7-4 0 15,10-3 0-15,18-6-1 16,11-7-1-16,19-6 0 15,8-3 1-15,9-1-1 16,1 0 0-16,2 2 0 16,-8 4 0-16,-5-1 1 15,-9 7-1-15,-14 7 0 0,-12 2 1 16,-6 5-1-16,-9-1 0 15,-4-5 0-15,-2 2-3 16,-1-10 0-16,11 2-7 16,-7-24-21-16,17 4-6 15,11-16-1-15,13 0-1 16</inkml:trace>
  <inkml:trace contextRef="#ctx0" brushRef="#br2" timeOffset="119330.8253">3329 12698 75 0,'-12'-15'38'0,"-4"12"-1"16,-15 1 2-16,-2 13-33 15,-9 4 0-15,-6 14-1 16,-3 7-1-16,4 9 0 15,-1 4-1-15,10 1 0 16,7-4-1-16,13-3-1 16,11-11 0-16,15-10 1 15,16-14-2-15,13-15 1 16,11-11-1-16,6-10 0 15,6-7 1-15,-2-3-1 16,-5-2 0-16,-6 1 0 16,-12 8 1-16,-10 4-1 15,-10 7-1-15,-12 9 2 16,-3 11-2-16,-17 7 1 15,2 9 0-15,0 6 0 0,-4 6-1 16,5 4-1-16,4 4 0 16,4-3-1-16,12-3-2 15,4-11-2-15,19-2-7 16,-3-24-10-16,22 3-11 15,-5-22-2-15,9-1 0 16,-4-15 1-16</inkml:trace>
  <inkml:trace contextRef="#ctx0" brushRef="#br2" timeOffset="119856.8554">3746 12641 77 0,'-8'-14'38'16,"-1"28"-1"-16,-12 4 1 16,3 17-30-16,-5 3-3 15,3 8 0-15,0 1-2 0,5 4 0 16,0-7-1-16,9-3 0 15,1-12 0-15,9-9-1 16,-4-20 0-16,20-1 0 16,-1-17 0-16,4-7-1 15,3-11 1-15,1-2-1 16,-1-4 0-16,-2-1 0 15,-4 4 0-15,-3 6 0 16,-5 7 0-16,-4 6 0 16,-3 9 0-16,-5 11 0 15,0 0 1-15,0 0-1 16,5 18 0-16,0-3 0 15,0 1 0-15,4-1 1 16,3-3-1-16,6-4 0 0,4-8 1 16,7-6-1-16,0-7 1 15,5-6-1-15,-1-3 0 16,-2-2 1-16,2-3-1 15,-11 6 1-15,-1 2 0 16,-10 5-1-16,-11 14 1 16,15-8-1-16,-13 18 0 15,-2 9-1-15,-3 7 1 16,1 7-2-16,1 7 0 15,0 1-1-15,3 7-1 16,0-8-1-16,8 2-3 16,-2-17-5-16,15 6-8 15,-9-27-5-15,16 2-8 0,-9-17-3 16,8-3 0-16,-9-12 2 15</inkml:trace>
  <inkml:trace contextRef="#ctx0" brushRef="#br2" timeOffset="120178.8738">4389 12703 90 0,'0'0'39'0,"17"13"-1"16,-17-13 2-16,21 9-37 16,5-7 0-16,7-2-1 15,8-5-1-15,5-2 0 16,2-8 0-16,1-4-1 15,0-5 1-15,-7-3 0 16,-12 0-1-16,-8-1 1 0,-14 0 0 16,-12 4 0-16,-16 7 0 15,-10 8 1-15,-10 9-1 16,-6 11 0-16,-4 12 1 15,2 8-1-15,6 9 0 16,8 3 0-16,12 2-1 16,14-5-1-16,18-5-3 15,10-19-10-15,32 9-7 16,-2-32-10-16,31 6-9 15,2-19-2-15,25-3 1 16</inkml:trace>
  <inkml:trace contextRef="#ctx0" brushRef="#br2" timeOffset="120654.9011">5992 12439 82 0,'-25'17'39'0,"-15"3"-1"15,2 12 1-15,-7 0-34 16,2 7-2-16,4 0 0 15,7 2-1-15,11-3 0 16,16-4-1-16,15-11-2 16,20-9 0-16,18-10-2 15,13-12-3-15,19-2-3 16,-1-24-17-16,15 9-11 15,-12-18 0-15,4 6-2 16,-15-6 2-16</inkml:trace>
  <inkml:trace contextRef="#ctx0" brushRef="#br2" timeOffset="121307.9384">6418 12440 86 0,'-41'22'37'0,"5"14"1"16,-12 1 1-16,10 11-33 16,-2 4-1-16,7 3-2 15,6 0 0-15,11-2-2 16,10-12 1-16,15-5 0 15,14-17-1-15,10-9-1 16,9-16 0-16,6-12 0 16,-1-10-1-16,4-10 0 15,-4-5 1-15,-11-3-2 16,-6 0 2-16,-10 1 0 0,-13 5-1 15,-5 6 2-15,-9 6-2 16,-2 6 2-16,-4 6-1 16,1 7 1-16,12 9-1 15,-14-3 0-15,14 3 0 16,18 3 1-16,2-4-1 15,9 0 1-15,6-1-1 16,4-2 1-16,2 1 0 16,2 0-1-16,-8 7 1 15,-3 3 0-15,-9 3 0 16,-5 7-1-16,-9 6 1 15,-9 5-2-15,-9 4 2 16,-4 1-2-16,-5 0 1 0,0 2 0 16,1-6 0-16,4-6-1 15,4-8 1-15,9-15 0 16,0 0 0-16,22-20 0 15,2-8 0-15,2-5 2 16,7-9-2-16,-1 1 1 16,1-1 0-16,-2 7 1 15,-7 3-2-15,-4 11 2 16,-4 10-2-16,-4 10 1 15,-12 1-1-15,7 29 0 16,-7-3 0-16,-3 7-1 16,4 0-1-16,2 3 0 15,4-3-1-15,2-4-1 16,10-5-2-16,4-17-4 15,15 6-7-15,-11-26-6 0,21 10-3 16,-13-26-7-16,11 1-6 16,-9-11 5-16,3 1 0 15</inkml:trace>
  <inkml:trace contextRef="#ctx0" brushRef="#br2" timeOffset="121471.9478">7429 12382 87 0,'0'0'36'0,"-16"17"1"16,5 16 3-16,-13 3-34 15,9 12-1-15,-2 3-3 16,5 3 0-16,2-4-2 15,8-5-1-15,5-6-1 16,3-18-5-16,17 2-12 16,-13-30-15-16,19-2-4 15,-6-19-2-15,7-7 0 0</inkml:trace>
  <inkml:trace contextRef="#ctx0" brushRef="#br2" timeOffset="121607.9556">7468 12055 90 0,'-11'-9'34'15,"11"9"-9"-15,-3 21-26 16,18-1-35-16,7 2-1 16,15 7-1-16</inkml:trace>
  <inkml:trace contextRef="#ctx0" brushRef="#br2" timeOffset="121861.9701">8093 12301 94 0,'-44'0'42'15,"-3"16"1"-15,-12-2-2 16,7 5-34-16,-5 15-3 16,7 6-1-16,8 6-1 15,15 1-2-15,13-2 0 16,16-5-1-16,18-8-2 15,11-11-3-15,22-3-3 16,-1-24-11-16,23 12-10 16,-15-22-9-16,16 2-2 15,-9-10 0-15,4 2 1 0</inkml:trace>
  <inkml:trace contextRef="#ctx0" brushRef="#br2" timeOffset="122207.9899">8480 12410 89 0,'-20'-1'40'16,"-16"-1"2"-16,1 14 0 15,-6 1-38-15,-3 18 2 16,-2 4-3-16,4 5 0 16,7-1-1-16,9 1-1 15,8-8 0-15,16-6-2 16,15-12 2-16,11-15-3 15,12-14 2-15,10-10 2 16,4-8-2-16,0-6 1 0,-5-2-1 16,-2-1 1-16,-10 6-1 15,-6 8 1-15,-13 9-1 16,-14 19 0-16,0 0 0 15,-1 16 0-15,-8 10-1 16,1 4-1-16,3 5-1 16,0-2-2-16,15 1-5 15,-10-34-9-15,41 27-6 16,-20-44-12-16,26-5-2 15,-5-22-1-15,16-8 2 16</inkml:trace>
  <inkml:trace contextRef="#ctx0" brushRef="#br2" timeOffset="122373.9994">9097 11854 111 0,'-28'33'43'0,"-3"31"-1"16,-13 1-10-16,3 24-28 15,3 1-3-15,4-5-8 16,21 8-14-16,-4-25-11 15,24-2-10-15,6-26 0 16,21-10-2-16</inkml:trace>
  <inkml:trace contextRef="#ctx0" brushRef="#br2" timeOffset="123010.0358">10471 12024 64 0,'23'-37'37'0,"-8"2"0"15,-14-4 1-15,-5 3-28 16,-15 0-5-16,-6 9 4 16,-13 3-5-16,-5 12 4 15,-8 11-4-15,-1 13 0 16,-5 14-1-16,1 19-2 15,1 19 2-15,2 14-3 0,5 13 1 16,9 9-1-16,7 0 0 16,8 0-1-16,15-6-1 15,8-13-2-15,11-9-2 16,3-27-8-16,20 1-13 15,-15-32-14-15,8-6 1 16,-12-19 1-16,-1-4 0 16</inkml:trace>
  <inkml:trace contextRef="#ctx0" brushRef="#br2" timeOffset="123191.0461">9692 12491 96 0,'-24'3'41'0,"4"-3"1"0,20 0-3 15,24 3-35-15,11-13-2 16,21-6-2-16,11-9-1 15,14-7-2-15,9-13-2 16,11 4-5-16,-13-19-17 16,14 14-11-16,-16-10-2 15,1 7 0-15,-17-4 2 16</inkml:trace>
  <inkml:trace contextRef="#ctx0" brushRef="#br2" timeOffset="123387.0573">10791 11753 97 0,'-29'25'40'0,"10"11"0"15,-11 7 0-15,-3 15-37 0,1 11 0 16,2 9-3-16,1 4 0 16,4 0-1-16,8 0 0 15,8-8-2-15,13-2-1 16,6-21-7-16,27 3-17 15,-6-26-12-15,19-5 0 16,-3-19 0-16</inkml:trace>
  <inkml:trace contextRef="#ctx0" brushRef="#br2" timeOffset="123777.0797">11062 12229 95 0,'-22'2'41'0,"-15"3"0"0,6 22 0 16,-12-1-36-16,2 11 0 15,0 3-1-15,5 4-1 16,7-3-1-16,11-3 0 16,9-7-1-16,14-9 0 15,14-11-1-15,8-9 1 16,12-8-1-16,4-11 0 15,2-6 0-15,-1-4 0 16,-1-6 1-16,-6 1-1 16,-8 0 0-16,-4 1-1 15,-9 4 1-15,-3 4 0 16,-5 8 0-16,-8 15-1 15,0 0 1-15,0 14-2 16,-4 12 0-16,-2 4 0 16,5 10-2-16,1-6-3 0,13 9-4 15,-2-25-7-15,26 11-7 16,-3-31-10-16,22 0-3 15,2-19-2-15,16-7 3 16</inkml:trace>
  <inkml:trace contextRef="#ctx0" brushRef="#br2" timeOffset="124078.0969">11682 12160 92 0,'-39'8'41'16,"6"13"0"-16,-6-4 0 15,17 4-36-15,0 4-1 0,9 1-1 16,9-5-2-16,9 0 0 15,14-7 0-15,4-6-1 16,8-2 1-16,3-5-1 16,-2 1 0-16,-1 0 0 15,-12 2 0-15,-1 3 1 16,-16 6-1-16,-8 2 1 15,-8 3-1-15,-7 2 0 16,-4 2 0-16,-1-5-1 16,9-1-2-16,0-8-2 15,17-8-8-15,0 0-11 16,23-15-8-16,1-16-8 15,20-5-1-15,2-17 1 16</inkml:trace>
  <inkml:trace contextRef="#ctx0" brushRef="#br2" timeOffset="124295.1093">12187 11623 103 0,'-25'27'42'16,"0"24"1"-16,-13 4-2 15,3 17-38-15,2 7 1 16,4 8-2-16,5-1 0 15,9 0-2-15,4-4-2 16,4-12 0-16,12-8-3 16,1-21-7-16,21 4-11 15,-13-35-12-15,21-2-5 16,-7-21-2-16,11-2 2 15</inkml:trace>
  <inkml:trace contextRef="#ctx0" brushRef="#br2" timeOffset="124566.1248">12238 12075 92 0,'-24'-20'40'0,"1"20"3"15,-13 5-2-15,6 12-33 16,-5 6-3-16,6 6-1 16,2 1-1-16,9 2 0 15,9-2 0-15,9-3-1 16,10-6-1-16,12-3 1 15,10-3-1-15,7-6 0 16,6-6-1-16,3-1 0 16,5-6-1-16,1 1-1 15,1 2-1-15,-6-5-2 0,3 10-7 16,-11-14-6-16,13 19-5 15,-20-20-6-15,19 14-9 16,-14-11-4-16,10 5 2 16</inkml:trace>
  <inkml:trace contextRef="#ctx0" brushRef="#br2" timeOffset="124694.1321">12892 12323 103 0,'-41'1'36'15,"-2"-6"-13"-15,8 4-21 16,-16-5-42-16,17 7-1 15,-6-5-1-15</inkml:trace>
  <inkml:trace contextRef="#ctx0" brushRef="#br2" timeOffset="125397.1723">1448 13969 81 0,'0'0'41'15,"10"8"-3"-15,14 0 2 0,4-9-37 16,13-1-1-16,12-5-4 16,5-16-14-16,20 9-21 15,-4-12-1-15,8-2-3 16,-2-9 0-16</inkml:trace>
  <inkml:trace contextRef="#ctx0" brushRef="#br2" timeOffset="126783.2516">2901 13767 64 0,'-1'-19'37'0,"-1"6"0"16,-8-10-2-16,4 10-28 16,-12-2 0-16,3 8-1 15,-9 4-1-15,-3 11 0 16,-9 8-2-16,1 7 0 15,-5 5-1-15,1 4 0 16,6-2-1-16,8 4 0 16,11-8 0-16,9-3-1 15,19-8 0-15,11-7 0 16,16-3 0-16,3-3 0 15,7-2 0-15,1 1 0 16,-6 4 0-16,-7 4 1 16,-12 7-1-16,-11 7 1 15,-19 5-2-15,-9 4 1 16,-11 4-1-16,-5 0 0 0,-2-3 0 15,0-6-3-15,8-4-2 16,2-20-7-16,20-3-17 16,13-3-8-16,12-10-2 15,4-12-1-15</inkml:trace>
  <inkml:trace contextRef="#ctx0" brushRef="#br2" timeOffset="127770.3081">3510 13789 77 0,'-7'-22'39'16,"1"11"0"-16,-13-3-1 0,0 15-31 15,-13 3-2-15,-1 12-1 16,-9 10-1-16,-4 8 0 15,-2 7 0-15,3 7-1 16,5-3-2-16,7-3 0 16,9-3 0-16,13-9 0 15,17-10 0-15,17-11 0 16,14-13 0-16,11-13 1 15,7-8 0-15,6-9 0 16,1-7 0-16,-5-3 1 16,-7 2-1-16,-10-1-1 15,-12 6 0-15,-8 8 0 16,-9 6 0-16,-9 9 1 0,-2 14-1 15,-14 5-1-15,0 12 1 16,3 6 0-16,-2 8-1 16,2 5 0-16,3 2-1 15,8-1 0-15,8-3-2 16,5-10-1-16,15-9-1 15,2-14-3-15,17 1-7 16,-6-25-8-16,21 7-7 16,-14-20-5-16,6 8 0 15,-12-11 25-15,-4 7 10 16,-8 6 5-16,-17-5 9 15,2 19 7-15,-23-8 10 16,8 20 6-16,-19-4 2 16,9 14-25-16,-11 2-7 0,7 6-2 15,-2 7-2-15,3 3 0 16,1 1 0-16,1 1 0 15,7 0-1-15,1-5 0 16,4-5 0-16,5-4 0 16,-6-16 0-16,27 0 0 15,-7-15 0-15,4-8-1 16,4-8 1-16,1-8 0 15,0-6-1-15,-4-4 0 16,-3-1 0-16,-3 2 0 16,-7 3 1-16,-4 7-1 15,-1 7 0-15,-4 8-1 16,-3 11 1-16,0 12 0 15,0 0 0-15,-6 26 0 0,6-2 0 16,0 6 0-16,3 0 0 16,3 2 0-16,6-6 0 15,4-7 0-15,6-9 1 16,5-9-1-16,3-8 1 15,-1-8 0-15,0-6 0 16,-3-4 0-16,0-1 0 16,-5 0-1-16,-6 5 1 15,-6 3-1-15,-2 6 1 16,-7 12-1-16,0 0 0 15,1 13 0-15,-6 11 0 16,-1 9 0-16,0 8-1 16,0 4 0-16,4 3-1 15,2-2-1-15,5 0-2 16,7-14-4-16,13 2-7 0,-6-26-5 15,20 7-6-15,-13-25-6 16,14 2-6-16,-8-15 2 16,2 2 2-16</inkml:trace>
  <inkml:trace contextRef="#ctx0" brushRef="#br2" timeOffset="128095.3266">4670 13701 90 0,'-15'4'38'0,"18"15"0"15,-3-19-2-15,3 24-32 16,10-8 0-16,11-1-2 15,5-5 0-15,6-5 0 16,5-10-1-16,3-5 0 16,-3-7 0-16,-3-5-1 0,-9-5 1 15,-8-2-1-15,-13 2 0 16,-11-1 1-16,-13 6-1 15,-10 8 0-15,-12 11 1 16,-7 12 0-16,-3 13 0 16,2 11 0-16,-1 10 0 15,10 4 1-15,10 4-2 16,12-2-1-16,19-7-2 15,15-13-1-15,28-2-11 16,-2-31-7-16,41 8-8 16,-5-29-10-16,29-1-1 15,4-18-1-15</inkml:trace>
  <inkml:trace contextRef="#ctx0" brushRef="#br2" timeOffset="128889.3721">5749 13648 62 0,'3'-14'38'16,"-3"14"0"-16,8-14 0 15,-8 14-31-15,-4 11-2 16,-2 9 0-16,-8 3-1 16,4 10 0-16,-8 2-1 15,4 1 0-15,3-4-2 16,0 0 1-16,7-9-1 15,3-5 0-15,1-18 0 0,11 4 0 16,3-16 0-16,2-10-1 16,3-11 1-16,3-5 0 15,-1-7-1-15,-3-2 1 16,2 0-1-16,-5 3 0 15,-3 8 1-15,-3 5-1 16,-3 12 0-16,-2 7 1 16,-4 12-1-16,0 0 1 15,8 25-1-15,-3-3 0 16,0 4 0-16,3 1 1 15,2-1-1-15,5-3 1 16,7-8-1-16,6-7 1 16,2-9-1-16,10-7 1 15,0-10 0-15,2-5-1 16,-2-2 1-16,-3-3-1 0,-5 3 1 15,-9 4-1-15,-5 5 0 16,-8 6 1-16,-10 10-1 16,0 0 0-16,-5 22 0 15,-3 3 0-15,-4 8-1 16,1 8 0-16,3 5-1 15,1 1-1-15,7 3-3 16,0-17-6-16,22 12-6 16,-13-29-6-16,23 10-7 15,-7-26-7-15,14 0-1 16,-9-19 1-16</inkml:trace>
  <inkml:trace contextRef="#ctx0" brushRef="#br2" timeOffset="129273.394">6423 13642 82 0,'-1'11'39'0,"16"10"0"16,0-18-1-16,15 4-34 15,7-8-1-15,11-3 0 16,3-8-1-16,5-3 0 15,-3-4-1-15,-6-1 0 16,-10-1 0-16,-7 3 0 16,-12-2-1-16,-13 4 1 15,-12 2-1-15,-11 1 1 16,-8 5-1-16,-6 5 1 15,-4 4-1-15,-4 12 0 0,-4 6 1 16,-1 11 0-16,5 8 0 16,6 7 0-16,8 4 0 15,12 3 0-15,10-5-1 16,16-4-1-16,17-9-1 15,14-13-2-15,23-3-6 16,3-26-8-16,25 12-7 16,-20-31-9-16,21 10-5 15,-17-19-1-15,4 7 2 16</inkml:trace>
  <inkml:trace contextRef="#ctx0" brushRef="#br2" timeOffset="129619.4138">7292 13568 86 0,'-22'-8'40'0,"-14"-5"0"0,5 19 1 16,-11 1-37-16,4 9 1 15,-5 8-2-15,2 9 0 16,4 5-1-16,8 1 0 16,10-1 0-16,9-1-1 15,10-8 0-15,15-10 0 16,12-8-1-16,10-16 0 15,6-11 0-15,8-8 0 16,-2-8 0-16,-2-6 0 16,-4-3 0-16,-9 1 0 15,-7 0 0-15,-8 8 0 16,-5 7-1-16,-12 6 1 15,-2 19-1-15,0 0 0 0,-14 19-1 16,4 7-1-16,4 10 0 16,-3 2-3-16,12 10-6 15,-6-13-4-15,22 10-8 16,-9-29-5-16,24 5-8 15,-1-22-3-15,17-3 3 16</inkml:trace>
  <inkml:trace contextRef="#ctx0" brushRef="#br2" timeOffset="129920.431">7732 13491 76 0,'-30'16'41'0,"-12"2"-1"15,7 16 2-15,-4-9-33 16,8 12-5-16,8-5-1 0,13-1 0 15,13-8-2-15,12-6 0 16,13-12-1-16,9-3 0 16,3-5-1-16,4-3 1 15,-2 1-1-15,-6 2 0 16,-10 8 0-16,-11 5 1 15,-12 10-1-15,-10 3 0 16,-5 5-1-16,-5-2 0 16,5 8-5-16,-9-19-9 15,26 11-10-15,-5-26-9 16,0 0-4-16,23-4-1 15,5-10 1-15</inkml:trace>
  <inkml:trace contextRef="#ctx0" brushRef="#br2" timeOffset="130281.4517">8051 13598 85 0,'-21'18'41'16,"7"14"0"-16,-5-6 1 15,7 5-37-15,0 1-2 16,11 0-1-16,3-5 0 15,11-4-1-15,4-7 0 16,8-9-1-16,5-8 1 16,6-9-1-16,-2-10 1 15,5-7-1-15,-2-8 1 16,-5-5-1-16,-4-4 1 15,-4 1-1-15,-3 0 1 16,-6 7-1-16,-8 7 1 0,-2 9-1 16,-5 20 1-16,0 0-1 15,-15 20 0-15,1 11 0 16,-1 10-1-16,-3 2-3 15,8 9-2-15,-3-13-8 16,22 13-7-16,-12-30-6 16,31 8-9-16,-2-22-6 15,18-2 1-15</inkml:trace>
  <inkml:trace contextRef="#ctx0" brushRef="#br2" timeOffset="130859.4847">8627 13554 72 0,'-5'-14'40'15,"5"14"-1"-15,-15 15 1 0,8 0-34 16,-7 11-2-16,2 11 1 15,-1 4-2-15,3 5 0 16,1 1-1-16,3 0 0 16,2-4 0-16,7-6-1 15,1-9 0-15,2-8 0 16,6-14 0-16,2-8 0 15,2-12 0-15,0-9 0 16,-2-9-1-16,0-5 1 16,-2-7-1-16,-4-3 0 15,-3-3 1-15,-2 4-1 16,-1 4 0-16,-1 5 0 15,2 7-1-15,5 6 1 16,4 5 0-16,6 5 0 0,8 7 0 16,7 2-1-16,7 0-2 15,9-1 0-15,7 5-3 16,-4-11-6-16,15 17-8 15,-23-20-6-15,16 17-8 16,-22-10-5-16,0 11 0 16,-18-3 2-16</inkml:trace>
  <inkml:trace contextRef="#ctx0" brushRef="#br2" timeOffset="131032.4946">9192 13540 83 0,'-28'26'41'16,"13"11"-1"-16,-6-10 2 16,8 16-35-16,2-12-3 15,2 2-1-15,4 1-1 16,2-1-1-16,5 1-2 0,2-3 0 15,5-2-3-15,3-12-4 16,13 5-11-16,-15-28-11 16,19 6-9-16,-8-19-3 15,8-4 3-15</inkml:trace>
  <inkml:trace contextRef="#ctx0" brushRef="#br2" timeOffset="131866.5423">9297 13357 92 0,'5'20'41'16,"-4"-7"2"-16,12 9-1 16,-1-6-39-16,8 3 1 15,0 0-2-15,-1 6 1 0,0-1-1 16,-4 6-1-16,-6 1 0 15,-5 4 0-15,-5 2 0 16,-4-3 0-16,-4 0-1 16,-2-7 0-16,2-6 0 15,4-8 1-15,5-13-1 16,15-13 0-16,4-9 0 15,9-10-1-15,1-6 2 16,7-6-1-16,2-1 0 16,0 0 0-16,-4 8 0 15,-5 9-1-15,-5 10 1 16,-6 11 0-16,-4 13-1 15,-2 9-1-15,-5 11-1 16,1 5-1-16,1 7 0 0,2-2-2 16,7 5-1-16,2-15-4 15,16 8-3-15,-11-30-7 16,24 13-2-16,-18-27-6 15,17 2-7-15,-15-14 1 16,7 0 25-16,-14-8 11 16,-7-10 8-16,-1 11 7 15,-21-18 6-15,10 18 8 16,-22-6 9-16,7 15 0 15,-15-9-23-15,4 22-8 16,-11 6-2-16,2 17-1 16,-8 9-2-16,5 13 0 15,1 8-1-15,2 7 0 0,8-1-1 16,10 0 0-16,10-8-1 15,9-8 1-15,13-13-1 16,6-14 0-16,8-17 0 16,6-10 0-16,-1-14-1 15,1-6 1-15,-4-5-1 16,0-5 0-16,-5 1 1 15,-5 5-2-15,-5 11 2 16,-7 11-1-16,-2 15 0 16,-9 16 0-16,-7 22 1 15,-6 19 0-15,-4 17-1 16,-9 17 2-16,-5 13-2 15,-3 9 1-15,-7 4-1 16,-3-4 1-16,0-5 0 0,-4-12-1 16,2-12 0-16,1-19-2 15,8-15-1-15,-3-27-6 16,19-2-7-16,-13-34-6 15,24 3-3-15,-17-31-10 16,16-6-4-16,-7-16 0 16</inkml:trace>
  <inkml:trace contextRef="#ctx0" brushRef="#br2" timeOffset="132459.5763">11322 13464 52 0,'0'0'39'15,"-5"-19"-1"-15,-10 17 1 16,-21-3-26-16,7 17-2 16,-15-1-1-16,3 14-3 15,-7 3-1-15,6 9-2 16,4 3-1-16,9 5 0 0,7-1-3 15,14-2 1-15,12-5-2 16,10-8-2-16,17-3-2 16,7-20-4-16,25 6-13 15,-8-30-11-15,20 4-6 16,-3-16-2-16,7-3 1 15</inkml:trace>
  <inkml:trace contextRef="#ctx0" brushRef="#br2" timeOffset="133000.6072">11694 13425 83 0,'-14'9'40'0,"-7"-2"0"16,7 14 1-16,-4 0-37 15,0 7 1-15,1 2-2 16,3 8 0-16,0-4-1 0,8 1 0 15,3-9-1-15,7-5 1 16,9-11-1-16,5-8-1 16,6-8 1-16,6-11-1 15,1-6 0-15,3-5 1 16,-2-5-1-16,0 0-1 15,-6 2 1-15,-1 0-1 16,-3 6 1-16,-10 5-1 16,-1 9 0-16,-11 11 0 15,7 11 1-15,-13 12 0 16,-3 18 0-16,-6 16 0 15,-9 14-1-15,-7 16 1 16,-7 8 0-16,-3 8-1 0,-4 1 0 16,1-3 1-16,2-11-1 15,4-10 0-15,6-17 1 16,11-17 0-16,6-17 1 15,15-29-1-15,0 0 1 16,7-26-1-16,3-10 1 16,8-11-1-16,-3-9 1 15,4-11-1-15,2-3 1 16,1 0 0-16,0-2-1 15,1 6 1-15,3 2-2 16,1 0-1-16,5 15-7 16,-8-7-7-16,19 25-6 15,-16-17-9-15,18 18-6 16,-8-9-5-16,12 5 1 0</inkml:trace>
  <inkml:trace contextRef="#ctx0" brushRef="#br2" timeOffset="133397.6299">12526 13011 91 0,'0'0'39'0,"-14"-1"1"15,-1 24-1-15,-9 9-37 16,-2 18 0-16,-6 9-1 15,0 10-1-15,0 7 1 16,4 0-1-16,7-1 0 16,7-9-3-16,15-1-4 15,0-28-14-15,27 1-17 16,0-20-1-16,15-7-1 15,-1-18 1-15</inkml:trace>
  <inkml:trace contextRef="#ctx0" brushRef="#br2" timeOffset="133594.6412">12665 13441 92 0,'-16'-13'41'0,"6"18"1"16,-10 2-2-16,15 13-36 16,-11 7-2-16,5 12-1 15,-3 3-1-15,5 3 0 16,4-1-2-16,3-9-2 15,9 2-4-15,-7-37-14 16,31 13-14-16,-12-27-4 16,11-7 0-16,0-18 0 15</inkml:trace>
  <inkml:trace contextRef="#ctx0" brushRef="#br2" timeOffset="133999.6644">12851 13252 86 0,'-3'-12'40'15,"3"12"1"-15,7 12 0 16,4 5-33-16,-5 3-4 15,5 5 0-15,-2 4 0 16,0 6-1-16,-7 0 0 16,-2 9-1-16,-8 0 0 15,-6 1-1-15,-3-1 0 16,-3-3 1-16,-1-5-2 15,5-9 1-15,8-12-1 16,8-15 0-16,15-17 0 0,13-10 0 16,9-14-1-16,8-7 1 15,7-5-1-15,0 1 2 16,-1 1-2-16,-3 10 1 15,-11 11 0-15,-7 14 0 16,-14 15-1-16,-16 1-1 16,11 32 0-16,-17-3-1 15,1 10-1-15,-4 1 0 16,7 4-1-16,-1-12-2 15,17 8-5-15,-3-25-4 16,22 9-5-16,-7-31-2 16,23 10-8-16,-7-22-6 15,13 0 1-15,-13-10 2 16</inkml:trace>
  <inkml:trace contextRef="#ctx0" brushRef="#br2" timeOffset="134359.6849">13550 13502 6 0,'17'-40'17'15,"4"21"5"-15,-30-15 9 16,4 21 8-16,-24-6 0 16,5 14 2-16,-15-2-20 15,6 14-16-15,-4 4 0 16,4 11-2-16,4 6 0 15,7 7-1-15,7 0-1 16,7 2 0-16,13-7 0 16,9-7-1-16,11-12 0 15,11-15 1-15,10-10-1 16,7-16 0-16,2-12 1 15,3-12-1-15,-1-6 1 16,-5-8-1-16,-3-3 0 16,-7-1 0-16,-3 1 0 15,-9 8-1-15,-6 10 0 0,-9 15 0 16,-6 19 0-16,-9 19 1 15,-11 27-1-15,-11 22 1 16,-12 18-2-16,-7 13 1 16,-5 10-2-16,1-5-1 15,13 7-7-15,-3-26-4 16,32 6-5-16,-10-41-6 15,36 2-5-15,-6-28-8 16,22-9 1-16,-4-19 1 16</inkml:trace>
  <inkml:trace contextRef="#ctx0" brushRef="#br2" timeOffset="134931.7177">13862 13402 77 0,'-15'18'41'0,"-3"-3"0"16,11 11 0-16,2-11-23 15,14 2-15-15,10-10 0 16,13-6-2-16,10-9-1 15,9-8 0-15,6-5 0 16,0-4 0-16,-2-6-1 16,-4 1 1-16,-7 0 0 15,-15 3 1-15,-9 4-1 16,-11 2 1-16,-12 5 0 15,-9 5 1-15,-11 7-2 16,-6 9 1-16,-5 9 0 16,-3 3-1-16,-2 11 0 15,2 4 1-15,3 7-1 0,9 3 0 16,5 0 0-16,15-6 0 15,10-8 0-15,12-6 0 16,14-12 0-16,7-10 0 16,8-10 0-16,2-9-1 15,-1-7 2-15,-5-3-1 16,-3 2 0-16,-8 0 1 15,-5 7-1-15,-9 5 0 16,-17 15 0-16,0 0-1 16,0 17 1-16,-14 11 0 15,-6 7-1-15,-5 7 1 16,0 0-1-16,0-1 1 15,6-6 0-15,5-7 0 16,6-15 1-16,8-13-1 0,16-13 0 16,5-14 1-16,8-5-1 15,8-9 1-15,2-1-1 16,4-10-1-16,3 4-3 15,-6-6-8-15,11 17-4 16,-25-16-6-16,16 26-5 16,-28-16-8-16,1 15-6 15,-15 2 0-15</inkml:trace>
  <inkml:trace contextRef="#ctx0" brushRef="#br2" timeOffset="135554.7533">1625 15050 71 0,'0'0'41'15,"0"0"0"-15,18-7-1 16,8-8-35-16,16-5-3 15,7-1 0-15,11-3-4 16,7 7-9-16,-4-18-16 16,19 18-13-16,-10-9-2 15,10 5-1-15</inkml:trace>
  <inkml:trace contextRef="#ctx0" brushRef="#br2" timeOffset="136200.7902">3068 14742 49 0,'0'0'37'16,"-1"-16"1"-16,1 16-1 16,-27-6-28-16,10 11-2 15,-10 0-3-15,-1 11 0 16,-8 4 0-16,0 9-2 15,-3 3 1-15,6 7-2 16,4 2 0-16,6 0 0 16,7-2 0-16,11-2-2 15,10-8 1-15,8-7 0 16,11-5 0-16,5-9-1 15,3-5 1-15,3-3 0 0,-2-4-1 16,-4 0 2-16,-6 0-1 16,-9 5 1-16,-14-1-1 15,-3 21 1-15,-11-1-1 16,-8 6 1-16,-6 5-1 15,0 2 0-15,-1 1-1 16,4-5-1-16,5 0-2 16,9-12-4-16,16 5-10 15,-5-22-8-15,31-1-10 16,-9-13-4-16,19 4 1 15</inkml:trace>
  <inkml:trace contextRef="#ctx0" brushRef="#br2" timeOffset="136665.8168">3502 14877 65 0,'-16'-14'39'0,"3"13"-1"16,-20-6 1-16,2 14-35 15,-10 4-1-15,0 12 0 16,-8 5 0-16,4 9-1 16,-3 2-1-16,5 4 1 15,12-3-2-15,7-2 1 16,12-7-1-16,16-5 1 15,13-15-1-15,13-10 0 16,12-11 0-16,8-10 1 0,5-8-1 16,0-6 0-16,-3-4 1 15,-2 0-1-15,-11 3 1 16,-6 5-1-16,-15 5 1 15,-5 8-1-15,-13 17 1 16,1-12-1-16,-1 12 0 16,-21 24 1-16,8 1-1 15,-3 4-1-15,5 5 0 16,-1 4 0-16,7 3-1 15,4-7-1-15,14-3-1 16,7-13-2-16,13-8-3 16,4-19-5-16,25 4-5 15,-11-31-6-15,20 9-7 16,-10-21-4-16,2 8 0 15</inkml:trace>
  <inkml:trace contextRef="#ctx0" brushRef="#br2" timeOffset="137199.8474">4016 14849 2 0,'22'-20'23'16,"-29"-7"7"-16,7 27 8 15,-24-9-1-15,10 22-1 16,-18 5-26-16,9 12-2 15,-5 4-5-15,3 10-1 16,1 2 1-16,2 0-3 16,4-4 2-16,4-3-1 15,6-9 0-15,8-6-1 16,4-11 1-16,8-12-1 15,8-14 0-15,6-7 0 16,1-9 0-16,7-9 0 0,-2-4 1 16,0-4-1-16,-1-2 2 15,-5 3 0-15,-6 6 0 16,-5 5 0-16,-3 8 0 15,-5 7 0-15,-2 9-1 16,-5 10 1-16,0 10-3 16,-2 7 0-16,-1 9 0 15,2 0 0-15,0 2-1 16,1 1 1-16,1-4 1 15,5-8-1-15,4-7 1 16,6-9 0-16,3-8 1 16,4-9-1-16,-1-6 1 15,6 0 1-15,-5-6 1 16,-3 4-1-16,-2 3 1 15,-7 4-1-15,-11 17-2 0,15-8 3 16,-13 18-3-16,-3 9-2 16,-3 8 0-16,4 10 0 15,-4 5 0-15,3 4-1 16,1 4 0-16,0-8-2 15,5 4-2-15,1-16-5 16,16 6-6-16,-10-29-2 16,26 9-5-16,-20-30-5 15,23 6-7-15,-9-21 0 16</inkml:trace>
  <inkml:trace contextRef="#ctx0" brushRef="#br2" timeOffset="137552.8676">4588 14901 57 0,'-25'9'41'16,"21"10"-1"-16,-5-9 0 15,16 5-29-15,3-3-8 16,11-2-1-16,9-7-1 16,11-4 0-16,4-6-1 15,4-4 1-15,-2-7-1 16,-4 0 0-16,-6-3 1 15,-11-1-1-15,-13-1 1 16,-13 3 2-16,-15 1-1 16,-14 5 1-16,-11 4-3 15,-8 8 3-15,-4 6-2 16,-2 13 0-16,-2 11 0 15,6 11-2-15,6 7 0 16,11 5 0-16,13 2 1 0,12-2-3 16,16-6 0-16,16-16-4 15,29-3-7-15,3-30-7 16,33 5-4-16,-3-33-7 15,30-1-10-15,5-17 2 16</inkml:trace>
  <inkml:trace contextRef="#ctx0" brushRef="#br2" timeOffset="138213.9054">6085 14796 59 0,'-9'-6'40'16,"-13"-5"0"-16,5 12 2 15,-16 0-35-15,5 11-3 16,-8 5-1-16,1 11-1 16,-4 7 0-16,2 11-1 15,2 1 0-15,6-2-1 16,5-4 1-16,13-4-1 15,7-9 1-15,8-11-1 16,15-14 1-16,9-13 0 16,6-12-1-16,8-6 0 15,3-8 1-15,-1-5-1 16,-2 0 0-16,-5 0 2 15,-7 7-1-15,-5 7 1 16,-10 6-2-16,-15 21 2 16,0 0-2-16,0 0 0 0,-2 33 0 15,-11 0-2-15,-1 10 1 16,3-1-2-16,4 6 1 15,6-7-3-15,9-2-1 16,6-15-6-16,25-1-7 16,-5-33-3-16,24 8-8 15,-12-24-8-15,18-1 1 16</inkml:trace>
  <inkml:trace contextRef="#ctx0" brushRef="#br2" timeOffset="138769.9372">6567 14799 69 0,'-15'-11'39'0,"5"17"1"16,-9-5-1-16,0 15-35 15,-1 1-2-15,3 13-1 16,-1 3 0-16,0 5 0 16,4 2 0-16,5-4-1 15,0 0 1-15,6-9 0 16,5-5-1-16,2-9 1 15,9-13 0-15,5-11-1 16,3-11 1-16,4-4-1 16,1-9 1-16,1 0 0 15,-3-7 0-15,-1 3 0 16,-3 3 1-16,-6 6 0 15,-4 4-1-15,0 7 1 16,-6 5-1-16,-4 14 1 16,0 0-2-16,11 14-1 0,-8 3 0 15,2 3 0-15,0 3 0 16,6-3 0-16,3-1 0 15,8-7 0-15,1-9 1 16,7-7 0-16,5-14 1 16,4-3 1-16,1-8-1 15,-4-4 1-15,-4 0-1 16,-4 3 1-16,-7 2 0 15,-7 9 0-15,-6 7-2 16,-8 12 0-16,0 0 0 16,-13 28 0-16,1 1-1 15,0 5 0-15,0 8-1 16,2 0 0-16,6 2-1 15,3-7-1-15,13-2-1 0,5-18-4 16,19 0-4-16,-6-22-5 16,26 6-3-16,-12-25-6 15,19 6-6-15,-15-16-3 16,4 8 1-16</inkml:trace>
  <inkml:trace contextRef="#ctx0" brushRef="#br2" timeOffset="139460.9767">7365 14756 78 0,'-23'5'40'15,"-13"-5"-2"-15,4 19 5 16,-9 0-39-16,12 8-1 15,-1 4-1-15,8 6-1 16,7 1 0-16,9 1-1 16,8-2 1-16,11-4-1 0,9-10 1 15,8-7 0-15,6-12-1 16,4-9 0-16,3-12 1 15,-1-9-2-15,-3-9 2 16,-5-5-2-16,-7-5 0 16,-8-1 2-16,-6 2-1 15,-6 0 1-15,-5 7-1 16,-5 5 1-16,-3 7 0 15,1 6 0-15,5 19-1 16,-13-9 1-16,13 9-1 16,-7 20 0-16,7-5 1 15,3 4-1-15,10-3 0 16,4-3 1-16,6-3-1 15,7-7 1-15,6-6-1 0,4-4 1 16,-1-2 0-16,-2-3-1 16,-4-1 1-16,-4 4 0 15,-9 1-1-15,-8 6 1 16,-12 2-1-16,-5 17 0 15,-8 2 0-15,-5 8-1 16,-5 6 1-16,1 9-1 16,-5 0 1-16,8 4 0 15,4-2-1-15,11-7 1 16,6-7 0-16,13-11 1 15,11-14-1-15,8-12 0 16,10-11 0-16,9-13 0 16,-1-6 1-16,-3-6 0 15,-3 2 0-15,-8 0 1 0,-7 7-1 16,-9 7 0-16,-10 10 0 15,-12 17 0-15,0 0-2 16,-14 12 0-16,-2 12 0 16,4 7 0-16,-3 5-1 15,5 2-1-15,5 1 0 16,3-7-3-16,12 0-4 15,-10-32-4-15,47 20-2 16,-19-37-5-16,35 5-2 16,-13-28-2-16,23 12-6 15,-12-17-2-15,4 3 3 16</inkml:trace>
  <inkml:trace contextRef="#ctx0" brushRef="#br2" timeOffset="139776.9948">8559 14751 91 0,'-25'15'38'0,"4"16"3"15,-12-9-6-15,4 13-33 16,5-1 1-16,2 1-2 15,6-3 0-15,8-5-1 16,5-9 0-16,8-6 0 16,8-11 0-16,5-9 0 15,4-8-1-15,6-10 1 16,1-5 0-16,-2-5 1 15,-4 2 0-15,-1 0 0 16,-6 8 0-16,-4 4 0 16,-5 9 0-16,-7 13 0 15,0 11-1-15,-4 6 0 16,1 7 0-16,-1 3-1 15,4 3-1-15,0-4-2 0,10 4-7 16,-10-30-6-16,33 22-5 16,-17-34-6-16,25 9-8 15,-8-20-5-15,16 0 1 16</inkml:trace>
  <inkml:trace contextRef="#ctx0" brushRef="#br2" timeOffset="140092.0128">9128 14425 80 0,'11'-24'42'15,"-11"-6"0"-15,7 15 0 16,-18 3-38-16,11 12-1 16,-14 18 0-16,-1 17 0 15,-7 12-1-15,-5 17 0 16,-2 8-2-16,-1 7 0 15,2 4-1-15,1-1-2 16,6-4-1-16,1-17-9 16,18 5-6-16,-9-37-8 15,23 4-7-15,-12-33-9 16,17 11 2-16</inkml:trace>
  <inkml:trace contextRef="#ctx0" brushRef="#br2" timeOffset="140272.0231">8780 14767 86 0,'-16'-10'45'15,"16"10"0"-15,0 0-2 16,16-16-31-16,13 6-13 16,14-6-1-16,14 1-4 15,8-16-10-15,19 16-8 16,-12-21-9-16,19 15-9 15,-9-11-3-15,6 6 3 16</inkml:trace>
  <inkml:trace contextRef="#ctx0" brushRef="#br2" timeOffset="140879.0578">9912 14887 57 0,'29'-30'38'15,"1"4"0"-15,-11-2 2 16,11 6-34-16,-22 0-3 16,-3 8 2-16,-12 2-1 15,-5 12 1-15,-9 5-1 16,-1 10-1-16,-6 5 0 15,3 9-1-15,-2 5 0 16,3 8 0-16,5 1 0 16,9-2 0-16,5-1-1 15,10-5 0-15,11-6 0 16,11-10-1-16,6-9 0 15,9-14 1-15,1-11-1 0,5-6 0 16,-7-8 0-16,-1-8 1 16,-11-3-1-16,-9-2-1 15,-10 1 0-15,-13 2 1 16,-2 8-1-16,-10 3-1 15,1 10 0-15,-5 8-1 16,9 10-2-16,-3 1-3 16,22 16-8-16,-9-17-6 15,34 23-7-15,-10-18-7 16,26 0-5-16,-1-14 2 15</inkml:trace>
  <inkml:trace contextRef="#ctx0" brushRef="#br2" timeOffset="141106.0708">10854 14279 78 0,'-20'-36'40'16,"-3"15"0"-16,-14 5 0 16,5 21-37-16,-9 16-1 15,0 22 2-15,-5 18-2 16,3 16 1-16,3 10-1 15,0 5-2-15,13 2-1 16,2-7-3-16,18 1-7 16,-5-34-10-16,27 5-15 15,-6-31-4-15,9-6-2 16,-7-20 2-16</inkml:trace>
  <inkml:trace contextRef="#ctx0" brushRef="#br2" timeOffset="141271.0803">10279 14813 88 0,'-20'-26'43'0,"20"9"0"15,5-10-1-15,28 4-38 16,8-2-4-16,13-1-2 16,19 11-12-16,-11-17-11 15,26 20-14-15,-5-7-2 16,9 8-2-16,-7-1 1 15</inkml:trace>
  <inkml:trace contextRef="#ctx0" brushRef="#br2" timeOffset="141639.1013">11401 14605 78 0,'0'0'41'16,"10"15"0"-16,-15-2-1 16,5 13-36-16,-8 5-2 0,-2 9-1 15,-5 6 1-15,-4 4-2 16,0 1 0-16,-1-2-2 15,1-4-1-15,4-16-4 16,17 3-14-16,-2-32-14 16,0 0-5-16,19-31-1 15,8 2 0-15</inkml:trace>
  <inkml:trace contextRef="#ctx0" brushRef="#br2" timeOffset="142082.1266">11318 14516 68 0,'-32'-6'38'0,"8"12"-2"15,4 1 1-15,20-7-37 0,2 19-2 16,17-8-1-16,13 1 0 16,7-2 0-16,9-2 1 15,3-3 1-15,-2 1 2 16,-2 5 1-16,-11-6 3 15,-3 8 0-15,-17-3-1 16,-2 7 1-16,-14-2 0 16,-3 9-1-16,-8 1-1 15,0 5-1-15,-4-1 0 16,4 4-1-16,-4-1 1 15,5-4-2-15,6-2 1 16,2-8-1-16,2-18 1 16,12 11 0-16,3-19 0 15,6-9 0-15,2-9 0 16,4-2 0-16,2-4 0 0,-1-2 1 15,-2 2-2-15,-4 7 1 16,-2 5-1-16,-5 9 1 16,-1 9-2-16,-14 2-1 15,13 21-2-15,-7-5-3 16,6 13-5-16,-8-13-9 15,21 17-9-15,-12-17-9 16,17 3-3-16,-2-13 3 16</inkml:trace>
  <inkml:trace contextRef="#ctx0" brushRef="#br2" timeOffset="142480.1494">12165 14669 81 0,'-43'11'41'16,"3"13"-1"-16,-12 1 2 15,13 10-37-15,-3 0-2 16,8 4 0-16,7-5-1 16,13-5-1-16,17-13 0 15,17-11 0-15,13-14-1 16,15-17 1-16,12-11 0 15,5-12 0-15,3-10-1 16,0-8 1-16,-7-1 0 16,-6 1-1-16,-14 1 1 15,-9 10-1-15,-16 10 0 16,-7 11 0-16,-9 18 0 15,0 17 0-15,-24 18 0 0,2 18 0 16,-1 16 0-16,-3 11-1 16,0 8 0-16,4-2-2 15,10-1-1-15,4-13-3 16,19-1-6-16,-5-28-6 15,28 1-7-15,-10-32-6 16,23 1-9-16,-9-20 2 16,7-3 2-16</inkml:trace>
  <inkml:trace contextRef="#ctx0" brushRef="#br2" timeOffset="142639.1585">12612 14578 74 0,'-8'10'41'16,"-9"2"-2"-16,6 21 1 0,-6 1-33 15,7 9-6 1,2 4 1-16,5-2-4 0,8 2-5 15,-4-20-11-15,21 6-13 16,-10-24-9-16,12-6-1 16,-3-24 1-16</inkml:trace>
  <inkml:trace contextRef="#ctx0" brushRef="#br2" timeOffset="142774.1662">12668 14269 80 0,'-29'-21'29'0,"5"14"-28"15,3 9-1-15,9 3-40 0,-2-2 1 16</inkml:trace>
  <inkml:trace contextRef="#ctx0" brushRef="#br2" timeOffset="143216.1915">13371 14548 77 0,'-24'-22'39'15,"3"21"1"-15,-16-2 0 16,-9 13-36-16,-3 3 0 16,-4 11-1-16,-5 6 0 15,0 8-1-15,6 3 0 16,8 1-2-16,11-3 1 15,19-3-2-15,17-6 0 16,19-11-2-16,18-4-1 16,12-13-5-16,22 3-9 0,-8-22-13 15,23 8-8-15,-13-12-3 16,6 1 4-16</inkml:trace>
  <inkml:trace contextRef="#ctx0" brushRef="#br2" timeOffset="143592.213">13631 14605 85 0,'-29'10'40'16,"-14"-3"0"-16,6 14 1 16,-1-1-39-16,-1 7 1 15,6 2-1-15,5 4-1 16,1-3 0-16,11 0-1 15,8-6 1-15,13-5-2 0,8-10 2 16,13-10-2-16,8-11 3 16,11-5-1-16,3-7 0 15,5-6 1-15,-4-4-1 16,-1 2 0-16,-10 2 0 15,-6 6 1-15,-7 6-2 16,-11 7 0-16,-14 11 0 16,0 0 0-16,3 19 0 15,-10 2 0-15,1 5-1 16,-2 3-2-16,7-2 0 15,5-6-2-15,11-1-4 16,-3-24-8-16,28 3-6 16,-12-30-6-16,25 0-7 15,-4-21-3-15,11-2 1 0</inkml:trace>
  <inkml:trace contextRef="#ctx0" brushRef="#br2" timeOffset="143780.2238">14306 14073 85 0,'-14'16'40'16,"-15"10"1"-16,2 29 2 15,-12 8-36-15,4 13-6 16,1 6 0-16,3 0-1 16,6 1-3-16,3-8-2 15,13-1-8-15,-6-27-9 16,24 4-12-16,-10-28-7 15,12-3-1-15,-11-20 1 0</inkml:trace>
  <inkml:trace contextRef="#ctx0" brushRef="#br2" timeOffset="144502.2651">14031 14439 95 0,'11'-3'40'0,"-11"3"1"15,33 6-7-15,-5-1-31 16,8-4-2-16,6 0 1 15,9-2-2-15,2-3 1 16,5 1-1-16,-5-1 1 16,-4 2 0-16,-10 3-1 15,-8 5 1-15,-14 6 0 16,-14 4-1-16,-13 8 1 0,-9 5-1 15,-11 5 1-15,-3 4-1 16,-3 7-1-16,2 0 0 16,6-2 1-16,8-3-2 15,10-5 2-15,10-6-1 16,16-8 1-16,11-11-2 15,9-12 2-15,6-10 1 16,8-9-1-16,-2-5 0 16,-3-8 1-16,-4 0-1 15,-11-7 0-15,-9 2 1 16,-8 1-1-16,-11 6 0 15,-9 2 0-15,-2 7 1 16,-3 4-1-16,-2 8 1 16,14 11-1-16,-15-7 0 0,15 7 0 15,0 0-1-15,21 10 0 16,-1-7 1-16,6-3 0 15,3 0 1-15,1-3-1 16,2 3 1-16,-8 3 0 16,-1 4 0-16,-8 6 0 15,-5 8 0-15,-10 8 0 16,-5 7 0-16,-7 5-2 15,-2 0 0-15,-4 0 0 16,1-1 0-16,1-6 1 16,3-8-2-16,3-8 2 15,10-18-2-15,0 0 2 16,8-12 3-16,6-11-2 15,6-3 1-15,3-9-1 0,6-4 1 16,0-5-1-16,6-1 1 16,1-1-2-16,0 2-3 15,1 6-2-15,-6-4-8 16,10 22-4-16,-18-13-4 15,16 30-6-15,-19-18-5 16,20 24-7-16,-6-8-2 16</inkml:trace>
  <inkml:trace contextRef="#ctx0" brushRef="#br2" timeOffset="145186.3042">16192 13590 69 0,'-49'29'39'0,"-18"16"0"15,1 33 2-15,-10 17-34 16,7 20-1-16,0 8-2 15,10 10 0-15,9-4-2 16,19-8-1-16,19-9-2 16,21-21-4-16,27-15 0 15,16-24-5-15,26-6-14 16,1-28-10-16,18-9-5 15,-8-23-3-15,7-8 4 16</inkml:trace>
  <inkml:trace contextRef="#ctx0" brushRef="#br2" timeOffset="145402.3165">16570 14063 83 0,'-25'48'43'16,"-10"12"-5"-16,3 21 2 15,-11 9-38-15,10 1-2 16,5 2 0-16,9-1-2 16,10-5-1-16,9-20-7 15,23 2-17-15,-4-30-11 16,24-9-1-16,-3-25-3 15</inkml:trace>
  <inkml:trace contextRef="#ctx0" brushRef="#br2" timeOffset="145771.3377">16778 14163 85 0,'24'-4'39'0,"4"-8"0"15,10 10 0-15,-3-3-37 16,2 5-1-16,-3 7 1 16,-10 11 0-16,-10 10-1 15,-9 8 0-15,-16 10 0 16,-12 8 0-16,-7 6 0 0,-9 5 0 15,-7-2-1-15,4 2 1 16,1-8-1-16,7-6 0 16,15-10 0-16,13-11-1 15,16-15 1-15,15-12 1 16,16-10-1-16,8-12-2 15,10-1-2-15,-3-14-9 16,20 16-8-16,-18-18-10 16,12 18-8-16,-8-9-4 15,4 13 2-15</inkml:trace>
  <inkml:trace contextRef="#ctx0" brushRef="#br2" timeOffset="146420.3748">17960 14404 73 0,'-37'-13'38'0,"4"13"0"15,-10-2 0-15,5 14-34 16,-3 6 0-16,10 11 0 16,-1 4-1-16,7 8 0 15,2 0-1-15,13-1 0 16,8-3 0-16,13-9 0 15,15-11-1-15,11-11-1 16,11-15 1-16,11-15 0 16,7-14 0-16,9-13-1 0,-2-11 0 15,0-6-1-15,-6-5 0 16,-8-2 0-16,-7 0 1 15,-10 4 0-15,-15 8 0 16,-9 10 0-16,-12 15 1 16,-10 15 0-16,-10 21-1 15,-8 19 1-15,-7 21-2 16,-6 17 1-16,-2 17 0 15,4 9 0-15,4 2-2 16,10-4-2-16,16-4-3 16,9-22-5-16,27 3-9 15,-4-34-9-15,28-3-6 16,-5-21-4-16,13-3 3 15</inkml:trace>
  <inkml:trace contextRef="#ctx0" brushRef="#br2" timeOffset="147588.4416">18608 14380 72 0,'-12'11'38'15,"-9"3"-2"-15,2 14 2 16,-7 3-32-16,9 4-3 16,-2-1 0-16,5 2 0 15,0-5-1-15,8-2 0 16,0-10-1-16,9-6 0 15,-3-13 0-15,13-1-1 16,4-14 1-16,-1-9-1 16,8-9 1-16,-3-3-1 0,6-6 0 15,-1-2 0-15,1 2 0 16,2 1 0-16,-2 5 0 15,-1 5 0-15,1 9 0 16,-2 5 0-16,2 8 0 16,1 4 0-16,0 5 0 15,3 6 0-15,-1 2 0 16,2 4 0-16,1-2 0 15,-1-1 0-15,-5-1 0 16,-2-1 0-16,-6-3 1 16,-7-3 0-16,-12-1 0 15,0 0 0-15,0 0 1 16,-24 7-1-16,4 1 1 15,-8 6-1-15,-6 8 0 16,-1 6 0-16,-1 9-1 0,2 7 1 16,2 5 0-16,9 0 0 15,7-3-1-15,14-2 1 16,11-12-1-16,13-12 0 15,13-12 0-15,10-15 1 16,6-11-1-16,6-15-1 16,2-8 2-16,-6-11-1 15,-7 0 0-15,-9-1 0 16,-12 3 0-16,-11 3-1 15,-17 9 1-15,-11 9-1 16,-10 12 0-16,-4 10 1 16,-2 7-1-16,2 6 0 15,8 7-1-15,6-2 1 16,15 4-2-16,13-6-1 0,9-1 0 15,9-6 0-15,7-4 1 16,1-3 0-16,1-1 0 16,-7 0 1-16,-3 1 2 15,-9 3 1-15,-10 3 1 16,-12-1 1-16,4 16 0 15,-8 5 0-15,-6 7 0 16,-1 8-1-16,-2 5 1 16,-1 6-1-16,0 2-2 15,0 3 1-15,3-4-1 16,3-5-1-16,3-10 1 15,1-7-1-15,3-14 1 16,1-12 1-16,10-5 0 16,1-13-1-16,0-8 1 0,1-7 1 15,3-7-2-15,3-6 1 16,4-2 0-16,3-4-1 15,1 1 0-15,3 2 0 16,5 6 0-16,2 7 0 16,-1 7 0-16,-1 8 0 15,-2 9 0-15,-4 7 0 16,-3 9-1-16,-5 4 1 15,-8 4 0-15,-5 4 0 16,-7 7-1-16,-8 6 1 16,-10 4 0-16,-7 7-1 15,-8 4 1-15,-5 2 0 16,-6 2-1-16,-2 0 1 15,4-3 0-15,2-4-2 16,5-4 2-16,6-6-1 0,4-2 0 16,4-4-1-16,3 3 1 15,-1 0-1-15,-1 7 1 16,-4 8 0-16,-1 9-1 15,-8 10-1-15,2 6-2 16,-6-5-5-16,15 9-6 16,-10-22-2-16,27 5-5 15,-12-35-6-15,30-4-6 16,5-26-4-16</inkml:trace>
  <inkml:trace contextRef="#ctx0" brushRef="#br2" timeOffset="148189.476">20246 14277 77 0,'-47'-7'40'16,"3"15"-2"-16,-15 0 1 15,3 12-34-15,5 2-2 16,8 4 0-16,7 0-1 15,13 0 0-15,9-5 0 16,14-3-1-16,12-6 0 16,13-4 0-16,7-3 0 15,5-3-1-15,1 0 1 16,-1 1-1-16,-6 1 0 15,-5 7 1-15,-13 5-1 16,-9 3 1-16,-12 10-1 0,-10 1 1 16,-11 4-1-16,-3 0 0 15,0-2-1-15,-3-5 0 16,10-7-2-16,5-15-4 15,20-5-8-15,0-17-7 16,30 3-7-16,-2-27-8 16,23 0-4-16,8-19 1 15</inkml:trace>
  <inkml:trace contextRef="#ctx0" brushRef="#br2" timeOffset="148507.4942">20615 13526 94 0,'14'12'41'0,"-1"1"0"16,19 21-1-16,5 4-36 15,3 11-1-15,-1 12-1 16,0 10 2-16,-7 8-3 15,-7 5 0-15,-10 4 0 16,-9-1-1-16,-13 0 0 16,-8-2 0-16,-10-4 0 15,-14-7 0-15,-7-5-1 16,-8-5 1-16,-3-12-2 15,4-9-2-15,9-7-8 16,4-27-6-16,26 4-6 0,1-32-5 16,34 10-7-16,3-22-6 15,24 6 1-15</inkml:trace>
  <inkml:trace contextRef="#ctx0" brushRef="#br2" timeOffset="148662.503">20968 14602 91 0,'-19'10'44'0,"6"5"1"16,-16-14-4-16,14-4-28 15,-1-2-16-15,4-10-4 16,12 15-8-16,-13-30-7 16,13 30-7-16,-6-22-10 15,6 22-4-15,-14-23-1 16</inkml:trace>
  <inkml:trace contextRef="#ctx0" brushRef="#br2" timeOffset="156737.9649">1665 16098 43 0,'-15'-1'35'0,"15"1"2"15,-11 2-3-15,11-2-26 16,24 6-1-16,10 1-3 16,7-1 1-16,15 3-3 15,8 0-2-15,8-3-3 16,16 11-12-16,-3-17-22 15,11 4-1-15,-6-15-1 16,5 3 0-16</inkml:trace>
  <inkml:trace contextRef="#ctx0" brushRef="#br2" timeOffset="157491.008">3221 16008 24 0,'13'-13'29'0,"3"10"-1"15,-15-16 1-15,-1 19-19 0,-7-17-2 16,7 17 0-16,-34-9-2 16,9 12 1-16,-9-2-3 15,-2 10 1-15,-6 3-2 16,4 5 0-16,-1 6-1 15,6 2 0-15,6 3 0 16,6-1-1-16,9-2 0 16,8-2-1-16,11-7 0 15,9-3 1-15,11-4-1 16,10-7 0-16,8-3 1 15,7 1-1-15,0-2 0 16,-2 2 1-16,-5 0-1 16,-7 11 0-16,-15 3 0 15,-15 6-1-15,-13 6 1 0,-15 0-1 16,-10 5 2-16,-6-1-2 15,-4 2 1-15,1-10-2 16,3-2 1-16,5-10-5 16,18 8-7-16,1-24-21 15,12 4-4-15,24-16 2 16,13 2-2-16</inkml:trace>
  <inkml:trace contextRef="#ctx0" brushRef="#br2" timeOffset="157958.0347">3932 16040 24 0,'-9'-19'35'15,"-1"13"0"-15,-12-4 1 16,2 12-23-16,-14-2-9 15,3 10 0-15,-8 4 1 16,5 11-1-16,-9 7 0 16,3 11-1-16,-2 1 1 15,5 6-2-15,2-4 1 16,11-3-2-16,5-5 1 15,15-7-2-15,12-12 1 16,13-11-2-16,11-19 2 16,16-10 0-16,7-10-2 15,12-9 2-15,1-6-2 16,-1-4 2-16,-7-1-1 15,-5 4 1-15,-14 11-1 0,-13 5 0 16,-14 13 0-16,-14 18 0 16,-16-4 0-16,-7 18 0 15,-10 14 0-15,-2 11 0 16,1 8-1-16,1 3 0 15,10 0 0-15,6-2-2 16,17-6 0-16,10-10-5 16,22-5-3-16,-1-27-16 15,23 6-9-15,-4-20 0 16,16 5 1-16</inkml:trace>
  <inkml:trace contextRef="#ctx0" brushRef="#br2" timeOffset="158496.0655">4332 16163 34 0,'-3'-34'32'15,"6"16"4"-15,-17-1-2 16,14 19-24-16,-23-7-4 15,11 16-1-15,-5 6-3 16,3 17 1-16,-2 1-1 16,2 11-1-16,0 0 1 15,3 3-1-15,0-4 3 16,5-5-3-16,3-7 2 15,4-12-3-15,-1-19 2 16,17 6-1-16,2-18-2 16,2-10 3-16,2-10-2 15,1-7 1-15,3-2-2 16,1-5 2-16,-5 1-2 15,-3 3 2-15,-6 5 0 0,-3 6-1 16,-2 8 1-16,-4 10 0 16,-5 13-1-16,0 0 1 15,-1 12 0-15,-4 7-1 16,2 3 1-16,2 5-1 15,1-1 0-15,4 2 0 16,2-6 0-16,10-7 0 16,5-8 0-16,7-6 1 15,5-8 0-15,6-6-1 16,-1-4 1-16,1-8 0 15,-3 4 0-15,-7 0 0 16,-5 1 0-16,-7 5-1 16,-17 15 0-16,11-11 0 15,-11 11 0-15,-9 23 0 0,0 3-1 16,-2 4-1-16,3 10-1 15,-1-2-1-15,9 7-1 16,-4-10-6-16,20 11-6 16,-13-27-12-16,20 11-7 15,-7-23-2-15,17 2 3 16</inkml:trace>
  <inkml:trace contextRef="#ctx0" brushRef="#br2" timeOffset="158871.0869">5055 16174 58 0,'-19'6'37'16,"15"6"0"-16,4-12-3 16,-6 15-30-16,6-15-1 0,27 13-1 15,3-13 0-15,9-1 0 16,7-6 0-16,7-1-1 15,-4-7 1-15,4 0-1 16,-9-5 0-16,-2 1 0 16,-13-5-1-16,-11 1 1 15,-17-1-1-15,-12 0 1 16,-11 5-1-16,-11 0 0 15,-10 9 0-15,-8 8 1 16,-7 13-1-16,0 12 1 16,1 11 0-16,4 15 0 15,6 8 1-15,12 4-2 16,13 0 1-16,16-6-2 15,21-10 0-15,19-10-4 0,29-10-6 16,12-33-11-16,34-1-16 16,1-29-2-16,24 0 0 15</inkml:trace>
  <inkml:trace contextRef="#ctx0" brushRef="#br2" timeOffset="159404.1174">6372 15677 47 0,'20'-21'38'0,"-9"-2"1"15,6 26-2-15,-16 8-32 16,2 20 0-16,-7 18-2 15,-3 18 0-15,-13 12 0 16,-4 16 0-16,-7 4-1 16,0 3-1-16,-2-5 0 15,4-4-1-15,4-15-1 16,8-13-2-16,12-11-1 15,2-27-5-15,21 6-16 16,-6-36-11-16,12 1-3 16,-9-24 2-16</inkml:trace>
  <inkml:trace contextRef="#ctx0" brushRef="#br2" timeOffset="159607.129">6151 16141 59 0,'-28'-30'39'0,"14"20"1"15,-1-3-2-15,15 13-31 16,13 10-3-16,10-2-1 15,7-1-2-15,13 1 0 16,6-2-1-16,11-6-1 16,9-5-1-16,5-6-3 15,10 3-4-15,-9-22-15 16,19 13-13-16,-16-10-2 15,4 9 1-15</inkml:trace>
  <inkml:trace contextRef="#ctx0" brushRef="#br2" timeOffset="159975.1501">6886 16068 62 0,'-23'32'41'0,"0"-12"-2"16,18 6-1-16,11-13-35 15,10-4 0-15,11-9-1 16,10-3 0-16,6-4-1 15,2-3 0-15,-2-5 0 16,-1 0 0-16,-12-3-1 16,-8 3 0-16,-13-1 1 15,-11 2-1-15,-9 2 0 0,-13 1 0 16,-7 4 0-1,-6 5 1-15,-7 8-1 0,-1 6 0 16,-5 13 1-16,5 8-1 16,2 10 1-16,8 3-1 15,12 5 1-15,9-2-2 16,17-6 2-16,17-9-4 15,17-9 1-15,14-18-4 16,16-2-3-16,3-30-13 16,18 9-15-16,-15-25-2 15,13 8 2-15,-23-14-1 16</inkml:trace>
  <inkml:trace contextRef="#ctx0" brushRef="#br2" timeOffset="160501.1802">7452 16021 69 0,'-11'15'38'0,"-7"-1"0"16,8 22-7-16,-7-3-27 15,2 9-1-15,1 2 1 16,3 2-2-16,0-1 1 16,4-2-2-16,0-6 1 15,6-8-2-15,5-12 1 16,-4-17 0-16,18 2-2 15,-1-17 2-15,2-11-2 16,4-8 1-16,0-5 0 16,2-6 0-16,-4 0 0 15,-3 1 0-15,-2 5 1 16,-5 7-1-16,-4 6 0 15,-5 10 0-15,-2 16 0 16,0 0 1-16,0 0-1 0,-10 22 0 16,6-2 0-16,3 2 0 15,3 1 0-15,4-6 1 16,4-4-1-16,7-7 0 15,8-9 0-15,5-6 1 16,6-7-1-16,0-8 1 16,1-6 0-16,0 1-1 15,-3-2 1-15,-5 5 0 16,-8 2 0-16,-5 7 0 15,-16 17 0-15,15-7 0 16,-16 20-1-16,-5 7 1 16,-1 10-1-16,-2 8 0 15,3 6-1-15,-3 1-2 0,9 2 0 16,0-7-4-16,14 5-7 15,-10-26-8-15,25 14-11 16,-7-27-7-16,13 4 0 16,0-15 1-16</inkml:trace>
  <inkml:trace contextRef="#ctx0" brushRef="#br2" timeOffset="161298.2257">8184 16064 56 0,'0'0'39'16,"2"-13"-1"-16,-2 13-1 16,0 0-31-16,0 0-2 15,-9 22 1-15,3 3-2 16,-8 7 0-16,5 7 0 15,-6 5 0-15,-1 2-1 0,-1 1 1 16,4-3-2-16,0-7 1 16,6-9-2-16,0-7 2 15,5-9-1-15,2-12-1 16,0 0 0-16,12-6 0 15,-1-14 1-15,-1-2-1 16,3-6 0-16,0-9 0 16,1-4 0-16,-2-3 0 15,2-1 0-15,0 1 0 16,1 3-1-16,1 5 1 15,2 5 0-15,1 8 0 16,8 9 0-16,2 3 0 16,2 8-1-16,1 3 1 15,-1 4 0-15,-3 3 0 0,-3 0 0 16,-5 4-1-16,-9 2 1 15,-9 2 0-15,-9 4 0 16,-12 1 0-16,-8 5 1 16,-6 4-1-16,-4-1 0 15,-4 3 1-15,1-3-1 16,0 4 0-16,4-2 1 15,6 0-1-15,5 1 0 16,2-1 1-16,3 5-1 16,3 4 1-16,-1 8-1 15,0 4-1-15,-4 4 1 16,-3 3-1-16,1-3-1 15,0 2-1-15,0-14-2 0,11 6-8 16,-5-31-7-16,26 5-5 16,-8-23-11-16,19-18-4 15,1-13 1-15</inkml:trace>
  <inkml:trace contextRef="#ctx0" brushRef="#br2" timeOffset="162584.2993">8594 16302 37 0,'0'0'39'15,"18"-3"0"-15,1 1 1 16,-1-13-20-16,14 7-15 16,-3-11-1-16,9 0-1 15,-1-4 0-15,6 0-1 16,-4-4-1-16,-1 3-1 0,-5-2 1 15,-6 3-2-15,-12 3 2 16,-8 3-1-16,-12 3 1 16,-9 3-1-16,-10 4 1 15,-9 2-1-15,-3 5 1 16,-4 4 0-16,-3 7-1 15,4 6 1-15,0 5 0 16,7 9 0-16,10 5 0 16,11 3 0-16,9 2 0 15,13-1 0-15,14-4 0 16,10-7-1-16,13-7-1 15,8-12-1-15,9-5-1 16,-1-14-1-16,4-1-2 16,-4-19 0-16,-1 5-2 0,-10-12 2 15,-5 7-2-15,-14-6 4 16,-8 7 2-16,-12 3 1 15,-8 3 3-15,-6 22 0 16,-14-9 3-16,2 20 1 16,-8 8-1-16,4 11 1 15,-5 2-2-15,3 8-1 16,1 2 1-16,4 1-2 15,2-3 0-15,4-3 0 16,2-11 0-16,5-5-2 16,5-11 1-16,-5-10 0 15,19-9-1-15,-1-11 2 16,-1-7-2-16,4-7 2 0,-1-7-2 15,-1-5 0-15,2-2 0 16,-3 3 1-16,-2 5-1 16,-1 5-1-16,-1 8 1 15,1 5 0-15,2 13 0 16,3 6 0-16,0 8 0 15,4 5 1-15,5 4-1 16,5-1 0-16,8 0 0 16,4-3 0-16,7-2 0 15,7-5 1-15,4-3-1 16,2-3 0-16,-1-4 0 15,-5-1 0-15,-9-2 0 16,-13 2 0-16,-11 1 0 16,-17 4 0-16,-10 3 0 0,-26 12 1 15,-9 3-1 1,-9 8 1-16,-12 6 0 0,-2 4 0 15,0 2 0-15,5 3 1 16,8-4 0-16,14 0-1 16,11-8 1-16,16-8-2 15,19-8 1-15,18-6-1 16,9-10 0-16,10-6 1 15,0-3-1-15,1-6 1 16,-5 1-1-16,-8-1 2 16,-11-6-3-16,-7 3 2 15,-10 2-1-15,-8 3-1 16,-4 3 1-16,-2 3-2 15,2 13 2-15,-12-4-1 16,7 21 0-16,-5 8 0 0,1 8 0 16,0 4-2-16,4 7-1 15,3-1-1-15,9 1-2 16,-1-21-7-16,28 7-3 15,-5-34-2-15,36 8-10 16,-6-29-4-16,31 0-5 16,1-23 2-16</inkml:trace>
  <inkml:trace contextRef="#ctx0" brushRef="#br2" timeOffset="162901.3174">10828 15622 70 0,'-9'16'42'0,"7"18"-3"16,-14 2-1-16,9 21-33 16,-4 5-1-16,5 16 0 15,-10 5-2-15,0 3-1 16,0-2-1-16,-3-9-3 15,7-4 0-15,-4-19-7 16,20 5-14-16,-17-35-15 16,18-4 0-16,-5-18-1 0,0 0 0 15</inkml:trace>
  <inkml:trace contextRef="#ctx0" brushRef="#br2" timeOffset="163416.3469">10560 16146 89 0,'-8'-10'39'0,"3"-4"-1"16,23 22-7-16,1-9-27 15,10 0-3-15,12-5 0 16,7-1-1-16,11-2 0 16,4-3 0-16,-1 0 0 15,-3-1 0-15,-9 3 1 16,-7 2-1-16,-14 4 0 15,-10 3 1-15,-19 1 0 16,0 0 0-16,-15 20 0 0,-4-5 0 16,-9 1 0-16,2 11 1 15,-1 3-1-15,3 5 0 16,5 3 0-16,6 0 0 15,9-1 0-15,11-6-1 16,11-4 0-16,9-15 0 16,8-8 0-16,7-11 2 15,8-9-2-15,4-12 1 16,-1-5-1-16,-6-7 0 15,-3 1 1-15,-5-1-1 16,-10 4 0-16,-6 3-1 16,-8 6 2-16,-7 6-3 15,-8 21 2-15,0 0 1 16,0 0-2-16,-5 28 1 0,-2 3 0 15,-3 6 0-15,1 5-1 16,-1-1-2-16,3 3 1 16,3-11-3-16,10 1-2 15,-6-34-6-15,22 24-5 16,-13-42-3-16,22 11-13 15,-10-24-4-15,10 4 1 16,-10-11 1-16</inkml:trace>
  <inkml:trace contextRef="#ctx0" brushRef="#br2" timeOffset="163724.3645">11539 16121 85 0,'-5'16'37'0,"-11"-8"-8"16,15 22 1-16,-10-8-26 0,6 10 0 16,-4 1 0-16,5 5-2 15,-2 0 1-15,1-2-1 16,1-6 0-16,-1-2-2 15,0-7 2-15,4-4 0 16,1-17-1-16,0 0 0 16,0 0 0-16,7-18-1 15,1-3 1-15,1-4 1 16,5-7-2-16,3-2 3 15,3-7-3-15,6-1 1 16,4 2 0-16,4-1-1 16,2 8-1-16,-2-1-4 15,3 14 0-15,-9-6-10 16,13 31-4-16,-25-17-14 0,12 22-6 15,-16-9-2-15,9 10 2 16</inkml:trace>
  <inkml:trace contextRef="#ctx0" brushRef="#br2" timeOffset="164144.3885">11793 16168 72 0,'-18'16'40'15,"12"5"2"-15,-2-9-3 16,17 6-32-16,-9-18-4 16,33 12 0-16,-4-13-1 0,10-9 0 15,7-5 0-15,6-2-1 16,2-6 0-16,-1 0-1 15,-8-4 1-15,-5 0-1 16,-16 4 0-16,-10 1 0 16,-18 1-1-16,-13 4 1 15,-13 3-1-15,-8 6 1 16,-10 8 0-16,-3 9 0 15,-1 6 0-15,1 15 1 16,5 7 0-16,11 7 0 16,11 1 0-16,11 0-1 15,16-5 0-15,16-5-1 16,16-8 0-16,16-12-4 15,19-2-3-15,-4-18-6 16,21 17-8-16,-16-28-13 0,17 13-5 16,-9-14-1-16,1 10 2 15</inkml:trace>
  <inkml:trace contextRef="#ctx0" brushRef="#br2" timeOffset="164264.3954">12696 16326 77 0,'-21'6'39'15,"6"1"-2"-15,1-4-10 16,-1-27-52-16,15 24-13 15,-14-26-3-15,14 8-1 16</inkml:trace>
  <inkml:trace contextRef="#ctx0" brushRef="#br2" timeOffset="166474.5218">7468 4325 56 0,'0'-12'37'16,"0"12"-1"-16,-13-9 0 0,3 27-9 15,-19-1-21-15,0 20-2 16,-7 10 0-16,3 17-2 16,-4 9 0-16,7 11 0 15,8 2-1-15,11 0-3 16,14-2 0-16,9-19-19 15,27-1-15-15,9-23-1 16,22-8-1-16,6-22 0 16</inkml:trace>
  <inkml:trace contextRef="#ctx0" brushRef="#br2" timeOffset="166975.5505">7769 4700 93 0,'-10'-3'39'0,"-4"-10"0"15,14 13 0-15,7-14-35 16,17 0 0-16,12-2 0 0,11 4-2 16,6-2-1-16,3 7 1 15,0 3-1-15,-9 8 0 16,-8 6-1-16,-15 13 0 15,-21 12 0-15,-12 9 1 16,-20 8-1-16,-8 5 1 16,-13 5 0-16,-1-2-1 15,2-4 2-15,7-8-1 16,15-11 1-16,19-13-2 15,21-11 0-15,20-18 0 16,28-7-2-16,12-11-2 16,23 3-15-16,-6-19-11 15,17 10-10-15,-13-4 0 16,1 12-1-16</inkml:trace>
  <inkml:trace contextRef="#ctx0" brushRef="#br2" timeOffset="167750.5948">9170 4873 71 0,'-3'-11'36'0,"-13"-5"-1"15,1 12-1-15,-14-9-24 16,2 15-1-16,-8-5-3 15,-1 12 0-15,-4 4-1 16,3 7-1-16,4 2-2 16,7 5 1-16,4 3-1 15,13-3 0-15,8-1-1 16,12-6 2-16,15-9-2 15,7-9 0-15,10-10 1 16,7-11-2-16,3-12 2 16,4-12-2-16,-3-6 1 15,-3-10-2-15,-7 0 2 0,-4-2-1 16,-8 2 1-16,-7 6-1 15,-9 8 1-15,-8 13-1 16,-8 12 0-16,0 20 0 16,-21 21 1-16,1 16-1 15,-2 16 0-15,-2 10-1 16,3 8 0-16,5 3 0 15,12 0-2-15,9-11-2 16,15-2 0-16,3-24-8 16,27 7-9-16,-12-31-10 15,16 4-4-15,-5-21-2 16,1-2 2-16</inkml:trace>
  <inkml:trace contextRef="#ctx0" brushRef="#br2" timeOffset="167946.606">9674 4885 95 0,'-3'-15'37'0,"-8"-3"1"16,11 18-2-16,-14 13-30 15,3 10-2-15,-3 7-1 16,3 9-1-16,-2 4 1 16,1 5-2-16,2 0 0 15,7-8-2-15,5-5 0 16,7-17-5-16,17-1-14 15,-10-28-14-15,17-4-5 16,-4-22 2-16,10-3-4 16</inkml:trace>
  <inkml:trace contextRef="#ctx0" brushRef="#br2" timeOffset="168081.6137">9713 4438 72 0,'-19'-13'38'0,"19"13"-4"15,-7 15-5-15,14 2-40 16,22 3-25-16,6-9 0 15,22 10-3-15</inkml:trace>
  <inkml:trace contextRef="#ctx0" brushRef="#br2" timeOffset="168380.6308">10766 4365 102 0,'-35'-20'39'0,"-16"-4"0"15,7 19-5-15,-16 1-29 16,0 16 2-16,-2 13-4 16,3 17-1-16,-1 9 0 15,8 16-1-15,3 9 0 16,9 6-2-16,12 0 1 15,12-4-1-15,11-2 2 16,10-12-3-16,12-6 0 16,4-17-4-16,12-2-11 15,-13-27-13-15,10 0-9 16,-16-19 1-16,2 0-3 0</inkml:trace>
  <inkml:trace contextRef="#ctx0" brushRef="#br2" timeOffset="168554.6408">10008 4881 104 0,'-19'-3'40'15,"1"-8"0"-15,29 13-3 16,14-10-34-16,21-2-1 16,17-4-2-16,13-1-2 15,15 4-5-15,3-18-12 16,17 18-20-16,-16-9 0 15,3 10-1-15,-12-10 0 16</inkml:trace>
  <inkml:trace contextRef="#ctx0" brushRef="#br2" timeOffset="168832.6567">11308 4432 95 0,'-2'-45'39'16,"1"9"1"-16,-18-10-1 15,0 9-32-15,-12 8-4 16,-7 13 2-16,-8 12-3 15,-8 19 1-15,-9 16-1 16,-5 20 0-16,-1 13-1 16,3 15 0-16,1 10-1 15,12 6 0-15,9 3 1 16,12-6-2-16,16-5 1 15,16-12-2-15,16-5-1 16,4-23-7-16,22 0-11 0,-17-34-11 16,11-2-7-16,-11-20-1 15,0-4-2-15</inkml:trace>
  <inkml:trace contextRef="#ctx0" brushRef="#br2" timeOffset="169005.6666">10515 4814 107 0,'-26'-8'40'16,"-1"-1"2"-16,27 9-2 15,4 10-37-15,20-3-1 16,19-3-2-16,18-5-3 16,15 5-4-16,1-16-16 15,25 13-15-15,-12-15-2 16,7 7-2-16,-14-13 1 0</inkml:trace>
  <inkml:trace contextRef="#ctx0" brushRef="#br2" timeOffset="169358.6868">11189 4812 95 0,'-26'24'39'16,"17"7"0"-16,7-17-1 15,23 0-33-15,7-7-1 16,15-5-2-16,7-7 0 15,9-7 0-15,-1-5-1 16,-1-6 0-16,-10-5 0 0,-10-1 0 16,-12 0-1-16,-15 1 0 15,-16 4 1-15,-13 4-1 16,-14 9 0-16,-8 11 1 15,-12 12-1-15,-3 12 1 16,1 8 0-16,2 12 0 16,11 2 0-16,11 7 0 15,17-2-2-15,18-9 0 16,22-7-3-16,14-19-10 15,29 6-11-15,-3-26-10 16,22-1-5-16,-8-19-1 16,6 2 2-16</inkml:trace>
  <inkml:trace contextRef="#ctx0" brushRef="#br2" timeOffset="169703.7065">11849 4787 72 0,'-27'5'39'16,"7"20"0"-16,-12-2 0 15,8 21-12-15,-4-5-23 16,4 3-1-16,2 3 2 15,4-3-3-15,4-7 2 16,6-5-3-16,5-11 1 16,3-19-2-16,14 8 1 15,2-20 0-15,5-12-2 16,8-6 1-16,0-6-1 15,2-5 2-15,3 0-2 16,-5 1 2-16,-2 7 1 16,-3 7-2-16,-6 9 1 15,-6 10-1-15,-12 7 1 0,12 14-1 16,-8 6 0-16,-3 1-1 15,0 5-1-15,4-4-1 16,4 1-3-16,3-15-7 16,14 10-9-16,-8-31-10 15,20 8-6-15,-9-19-2 16,16 1 0-16</inkml:trace>
  <inkml:trace contextRef="#ctx0" brushRef="#br2" timeOffset="169951.7207">12484 4383 109 0,'-29'19'41'16,"5"24"1"-16,-17-1-2 15,16 14-36-15,-10 8-1 16,5 5-1-16,4 0-1 15,9 0 0-15,8-5-2 16,5-5-2-16,10-11-1 16,1-15-3-16,14 0-11 15,-21-33-10-15,25 9-10 16,-20-24-2-16,5 0-1 15,-13-18 3-15</inkml:trace>
  <inkml:trace contextRef="#ctx0" brushRef="#br2" timeOffset="170109.7297">12209 4701 112 0,'-16'-22'40'15,"16"22"2"-15,0 0-2 0,19-3-35 16,10 6-3-16,11 6-1 16,12-5-3-16,10-5-6 15,19 11-12-15,-13-21-11 16,17 7-11-16,-11-13 0 15,8 4-2-15</inkml:trace>
  <inkml:trace contextRef="#ctx0" brushRef="#br2" timeOffset="170966.7787">13647 4851 80 0,'0'0'37'0,"-21"-26"0"16,8 19-3-1,-20-13-25-15,8 10-1 0,-8-3-1 16,0 11-2-16,-5 3-2 16,0 11 0-16,0 7-1 15,1 10 0-15,3 6 0 16,4 5-1-16,4 1 0 15,7 0 0-15,11-4 2 16,5-6-2-16,13-7 1 16,10-10-1-16,9-12 0 15,10-11-1-15,6-12 1 16,8-10-1-16,5-10-2 15,2-4 2-15,0-7-1 16,-7 3 1-16,-9 5 0 0,-6 8 0 16,-13 11 0-16,-13 14 0 15,-12 11-1-15,-13 24 1 16,-5 6-1-16,-4 7 0 15,4 9-2-15,8-3 0 16,14 1-2-16,10-13 0 16,26 0-6-16,4-25-6 15,32 7-11-15,-5-24-4 16,16 3-4-16,-9-18-1 15,2 3 3-15</inkml:trace>
  <inkml:trace contextRef="#ctx0" brushRef="#br2" timeOffset="171161.7899">14386 4787 89 0,'-9'-18'37'16,"-18"-2"1"-16,2 20 1 15,-19-7-29-15,6 21-4 0,-7 4-2 16,8 10 0-16,0 3-1 16,7 5-1-16,8-2-1 15,14 1 0-15,11-6-2 16,14-7-1-16,18-6-1 15,10-13-6-15,24 4-11 16,-9-25-12-16,19 6-7 16,-11-16 0-16,7 4 0 15</inkml:trace>
  <inkml:trace contextRef="#ctx0" brushRef="#br2" timeOffset="171348.8006">14726 4685 97 0,'-9'20'38'0,"-12"2"1"0,7 16-1 16,-10 3-33-16,6 7-2 15,0-1-1-15,4 1-1 16,6-4 0-16,2-6-4 16,13-3-4-16,-7-35-17 15,25 21-13-15,-8-30-1 16,14-3-1-16,-7-17 0 15</inkml:trace>
  <inkml:trace contextRef="#ctx0" brushRef="#br2" timeOffset="171469.8075">14709 4477 71 0,'0'0'1'0,"0"0"-1"0,16 21-2 16,5 0-32-16</inkml:trace>
  <inkml:trace contextRef="#ctx0" brushRef="#br2" timeOffset="171859.8298">15313 4749 88 0,'-35'-14'38'15,"-1"14"0"-15,-15-7 2 16,5 16-28-16,-10 3-6 16,5 12-1-16,4 6-1 15,8 6 0-15,10-1-2 16,14 1 1-16,15-5-2 0,18-10 0 15,13-11 0-15,17-12 0 16,12-14 0-16,5-11 0 16,3-12 0-16,1-10-1 15,-6-4 1-15,-6-7 0 16,-10-2 0-16,-8-2-1 15,-12 4 1-15,-7 7-1 16,-10 9 1-16,-6 15-1 16,-10 13 0-16,-10 18-1 15,-7 20-1-15,-9 16-2 16,7 21-3-16,-7-2-8 15,19 26-9-15,-10-21-8 16,26 14-3-16,2-21-4 0,27 1-1 16,3-23 2-16</inkml:trace>
  <inkml:trace contextRef="#ctx0" brushRef="#br2" timeOffset="172190.8488">15935 4630 103 0,'-25'-15'38'15,"2"23"2"-15,-13-2-2 16,7 14-33-16,-3 6-1 16,6 6-1-16,8 0-1 15,9 2 0-15,12-5-1 16,11-4 0-16,10-4-1 15,10-8 1-15,4-8-1 0,3-1 0 16,-4-3 0-16,-7-1 1 16,-7 1-2-16,-10 4 1 15,-13-5 0-15,-19 24-1 16,-5-2 0-16,-7 0-1 15,-4 8-1-15,-2-6-5 16,15 14-10-16,-9-23-10 16,25 6-11-16,6-21 1 15,21 10-2-15,5-17 2 16</inkml:trace>
  <inkml:trace contextRef="#ctx0" brushRef="#br2" timeOffset="172317.856">16105 5066 113 0,'-30'31'37'0,"-5"0"-7"15,-2-6-21-15,16 7-46 16,-4-12-2-16,17 7-2 16</inkml:trace>
  <inkml:trace contextRef="#ctx0" brushRef="#br2" timeOffset="173022.8964">17200 4414 88 0,'0'0'36'0,"10"22"0"15,-15 10 0-15,3 18-30 16,-16 16-5-16,-4 10 0 16,-4 8-1-16,-3 6 1 15,-1-2 1-15,2-6-2 16,5-8-1-16,8-17-4 15,20-4-16-15,0-25-15 16,21-10 1-16,-2-20-2 16,13-7 0-16</inkml:trace>
  <inkml:trace contextRef="#ctx0" brushRef="#br2" timeOffset="173218.9076">17185 4861 102 0,'-25'-10'38'15,"15"16"1"-15,-2-6-3 16,17 10-32-16,13-3-2 15,20-3-2-15,17-5-1 16,12-11-2-16,16-1-3 16,1-18-4-16,16 5-17 15,-10-18-12-15,2 5 2 16,-19-13-2-16,-10 6 3 15</inkml:trace>
  <inkml:trace contextRef="#ctx0" brushRef="#br2" timeOffset="173384.9171">17851 4414 102 0,'-44'38'39'0,"10"25"0"15,-4 1-1-15,10 13-34 16,5 4-3-16,10 0-1 16,11-3-1-16,5-10-5 15,23 7-17-15,-4-25-15 16,21-5 0-16,0-21-2 15,20-6 2-15</inkml:trace>
  <inkml:trace contextRef="#ctx0" brushRef="#br2" timeOffset="173647.9321">18630 4486 99 0,'-32'-30'40'15,"-4"24"1"-15,-22 11-1 16,-4 29-34-16,-16 15-2 15,3 15-1-15,-2 8-1 16,15 5 1-16,13-1-2 16,19-3 1-16,27-12-1 15,28-14-2-15,28-13-2 16,22-17-1-16,20-2-10 15,-2-26-14-15,24 8-13 16,-15-13 0-16,1 2-3 16,-18-11 3-16</inkml:trace>
  <inkml:trace contextRef="#ctx0" brushRef="#br2" timeOffset="174420.9763">18645 5070 96 0,'-1'13'39'16,"1"-13"0"-16,25-9-3 16,7-18-33-16,20-7 1 15,14-18-1-15,11-9-1 16,8-10-1-16,5-4 1 15,-5-6 0-15,-4-1-1 16,-11 3 0-16,-16 7 1 16,-17 11-1-16,-17 13 1 15,-19 15 0-15,-16 24 0 0,-21 24-1 16,-18 23 1-16,-16 23-1 15,-6 18 0-15,-5 11 0 16,9 9-1-16,9-1 0 16,19-10-1-16,25-12 2 15,24-14-3-15,33-15-1 16,17-22-5-16,30 0-12 15,-8-29-11-15,22 4-10 16,-12-22 0-16,5 3-3 16</inkml:trace>
  <inkml:trace contextRef="#ctx0" brushRef="#br2" timeOffset="175481.037">20264 5108 78 0,'0'0'38'16,"19"-10"-2"-16,-20-1 1 15,1 11-29-15,-13-27-5 16,-2 12 0-16,-5-8-2 15,-4-7 1-15,-3-8-3 16,-1-9 2-16,-1-12-1 16,0-8-1-16,-1-8 2 15,4-6-1-15,4-2 0 16,6 1 2-16,3 6-2 15,6 9 2-15,10 10-2 16,7 8 2-16,10 11-1 16,10 6 1-16,7 11-1 15,8 6 0-15,3 7 0 0,-4 9 0 16,-7 11 0-16,-8 10 0 15,-15 13 0-15,-17 14-1 16,-19 13 1-16,-14 10-1 16,-13 7 1-16,-9 10-1 15,-6 1 0-15,1-4 0 16,11-4 0-16,8-8 0 15,16-9 0-15,18-12 0 16,25-17 0-16,24-19-2 16,27-13-3-16,14-30-14 15,35 3-15-15,-6-29-4 16,17-2-1-16,-6-17-1 15</inkml:trace>
  <inkml:trace contextRef="#ctx0" brushRef="#br2" timeOffset="175751.0524">21114 4194 98 0,'0'0'39'0,"1"-20"-1"16,-1 20 0-16,8 14-34 15,-16 13-1-15,-6 12 0 16,-7 15-1-16,-8 12-1 16,-3 11 0-16,-5 7-1 15,0 3 0-15,6-4-2 16,4-8-1-16,11-5-3 15,5-24-13-15,21 4-19 0,0-26 1 16,15-5-3-16,-4-18 0 16</inkml:trace>
  <inkml:trace contextRef="#ctx0" brushRef="#br2" timeOffset="175931.0627">20958 4731 104 0,'-10'-18'39'0,"10"18"2"16,20-22-3-16,10 6-36 15,12 0-3-15,9-7-2 16,10 3-3-16,1-13-5 16,14 13-18-16,-13-13-9 15,4 4 0-15,-13-10-1 0</inkml:trace>
  <inkml:trace contextRef="#ctx0" brushRef="#br2" timeOffset="176112.073">21604 4090 100 0,'-29'45'37'0,"-13"7"1"15,6 24-2-15,-5 1-34 16,2 11 0-16,6 0-2 16,7-2-1-16,14-2-3 15,2-18-9-15,23 3-24 16,-2-18 0-16,17-4 0 15,-1-18-2-15</inkml:trace>
  <inkml:trace contextRef="#ctx0" brushRef="#br2" timeOffset="176644.1035">21552 4915 92 0,'16'-10'39'0,"-2"-2"1"16,11 7-2-16,1-5-33 16,2 2-2-16,-3-1 0 15,3 6 0-15,-8 3-1 16,-6 5-1-16,-14-5 0 15,0 25 0-15,-17-5 0 16,-5 2 0-16,-7 4 0 16,-2 2 0-16,1 0 1 0,1-2-1 15,8-4 1-15,8-4-1 16,16-5 0-16,13-8-2 15,16-4-1-15,11-9-3 16,16 6-9-16,-8-20-14 16,21 9-13-16,-10-9 2 15,4 4-4-15,-11-9 3 16</inkml:trace>
  <inkml:trace contextRef="#ctx0" brushRef="#br2" timeOffset="177351.1439">22512 4270 94 0,'-14'-10'38'0,"-8"14"1"15,-15-3 0-15,-5 11-34 16,-7 1 0-16,1 9-1 15,0 0 0-15,6 4-1 0,5 3-2 16,11 4 0 0,10 0 0-16,14-1-1 0,11 1 0 15,12-2 1-15,7-4-1 16,5 1 0-16,2-4 0 15,-1-2 1-15,-5-1-1 16,-6-1 1-16,-9-1-1 16,-12 3 0-16,-10 1 0 15,-12 0-1-15,-7 2 1 16,-5 2 0-16,-4-2-1 15,0-2 0-15,4 1-1 16,3-6-1-16,10-1-3 16,8-17-9-16,23 10-13 15,-5-21-12-15,22-1 1 16,3-14-2-16,15-1 3 0</inkml:trace>
  <inkml:trace contextRef="#ctx0" brushRef="#br2" timeOffset="177689.1632">22816 4351 104 0,'-14'-16'40'0,"-6"28"0"16,-22 1-1-16,13 9-34 15,-18 17-1-15,2 8-1 16,1 10 1-16,9 2-1 15,9 3-1-15,17 1-1 16,20-5 0-16,15-5 0 16,21-14 0-16,14-8 0 0,11-14 0 15,5-13-1-15,3-11 1 16,-6-11-1-16,-7-12 0 15,-18-7 0-15,-10-7-1 16,-17-2-1-16,-15-1-1 16,-12-4-1-16,-6 10-1 15,-12-1-1-15,0 19-5 16,-16-8-12-16,14 26-10 15,-7-4-6-15,10 11 0 16,1 3 0-16</inkml:trace>
  <inkml:trace contextRef="#ctx0" brushRef="#br2" timeOffset="178012.1817">23315 4674 77 0,'-9'25'40'16,"9"-25"0"-16,-6 31 0 15,-8-24-15-15,9 16-18 16,-12 1-2-16,2 6 0 15,-4-1-1-15,5 4-1 16,1-4-1-16,13-2 0 16,11-5-1-16,18-9-1 15,17-6-1-15,12-10-2 16,18-4-3-16,-1-17-11 0,22 10-13 15,-20-20-12-15,4 4 1 16,-23-10-1-16,-5 5 1 16</inkml:trace>
  <inkml:trace contextRef="#ctx0" brushRef="#br2" timeOffset="178185.1916">23631 4777 95 0,'-46'44'40'15,"12"9"1"-15,-4-12 0 16,15 6-25-16,4-10-13 15,9-5-4-15,12-1-5 16,-1-20-22-16,25 5-10 16,-2-20-2-16,18 2-2 0,-4-13 2 15</inkml:trace>
  <inkml:trace contextRef="#ctx0" brushRef="#br2" timeOffset="178673.2195">23896 3807 98 0,'10'-11'37'0,"0"-2"2"15,18 15-2-15,0 5-32 16,19 8 0-16,5 6 1 15,11 20-1-15,2 8 0 16,2 16-1-16,-7 10-1 16,-3 9-1-16,-14 8-1 0,-14 8 0 15,-16 1 0-15,-20 3-1 16,-22-4 0-16,-19-3 0 15,-14-9 1-15,-9-9-1 16,-7-8-2-16,2-16-5 16,16 1-12-16,-9-31-18 15,35-2-3-15,6-18-1 16,28-5-3-16</inkml:trace>
  <inkml:trace contextRef="#ctx0" brushRef="#br2" timeOffset="178839.229">24225 5040 104 0,'0'0'42'0,"0"0"0"0,-22-8-1 16,22 8-23-16,0 0-21 16,-16-16-3-16,16 16-16 15,0 0-18-15,-7-11-2 16,-5 0 1-16,0 8-1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06:02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1987 839 86 0,'0'0'36'0,"-11"-62"0"16,11 62-1-16,0 0-32 16,0 0 0-16,0 0-1 15,0 0-1-15,0 0 0 16,0 0-2-16,0 0 1 15,0 0 0-15,-18 68 0 16,14-4 0-16,5 43-2 16,0 17 1-16,-1 10-2 15,-14-21-1-15,8 0-15 16,1-17-16-16,6-21 2 15,3-39-3-15,10-16 3 16</inkml:trace>
  <inkml:trace contextRef="#ctx0" brushRef="#br0" timeOffset="418.0238">2257 1361 81 0,'0'0'36'15,"0"0"-1"-15,20-53 0 16,-20 53-30-16,0 0-1 15,0 0 0-15,3-29-1 16,-3 50-3-16,-3 12 1 16,-3 12-1-16,2 9 0 15,-1 4 0-15,-3 3 0 0,4-9-1 16,0-12 2-1,4-13 0-15,4-13 0 0,5-17 0 16,8-13 1-16,7-14-1 16,7-8 1-16,-31 38 0 15,36-48 0-15,-36 48 0 16,37-58-1-16,-37 58 1 15,39-54-1-15,-39 54 0 16,37-51-1-16,-37 51 1 16,0 0-1-16,51-56-1 15,-28 52 1-15,-6 16-2 16,-3 12 0-16,-2 20-2 15,-1 4-2-15,10 9-13 16,-6-4-19-16,15-4 1 0,-2-13-1 16,13-8 1-1</inkml:trace>
  <inkml:trace contextRef="#ctx0" brushRef="#br0" timeOffset="848.0485">3211 1436 76 0,'0'0'34'16,"14"-53"1"-16,-14 53 1 15,0 0-28-15,-10-57-4 16,10 57 1-16,-40-23-1 16,-2 32-1-16,-2 20 0 15,-2 10-1-15,5 13-1 16,6 4-1-16,15 0 2 15,14-13-1-15,20-20 1 0,14-20 0 16,13-28 0-16,-41 25 1 16,56-50-3-16,-56 50 2 15,70-77-1-15,-31 30 1 16,2-5-2-16,-1-8 1 15,0-4-1-15,-5-9 0 16,0-1 2-16,-7 2-2 16,-1 3 0-16,-6 9 0 15,-21 60 0-15,36-85 0 16,-36 85-2-16,0 0 1 15,0 0 1-15,0 0 0 16,10 11-2-16,-18 84-1 16,-3 31-1-16,3 27-3 15,1 2-1-15,6-37-30 0,10-16 0 16,16-26-1-16,7-45 1 15</inkml:trace>
  <inkml:trace contextRef="#ctx0" brushRef="#br0" timeOffset="1053.0601">3818 1418 93 0,'0'0'38'16,"0"0"-1"-16,3-67 1 16,-3 67-33-16,-20 2-1 15,4 28-3-15,-2 11 0 16,0 13-3-16,4 12-1 15,5 3-2-15,5-9-1 16,12-6-10-16,-4-20-21 0,14-11 1 16,0-22-3-16,9-11 3 15</inkml:trace>
  <inkml:trace contextRef="#ctx0" brushRef="#br0" timeOffset="1215.0695">3925 1085 94 0,'-12'-60'39'15,"12"60"0"-15,-21-97-3 16,21 97-42-16,-16-72-16 16,16 72-15-16,0 0-1 15,0 0 0-15,0 0-2 16</inkml:trace>
  <inkml:trace contextRef="#ctx0" brushRef="#br0" timeOffset="1494.0855">4498 1355 96 0,'0'0'39'0,"0"0"1"15,0 0-1-15,-17-53-36 16,17 53 0-16,0 0 0 15,-50-27 0-15,21 25-1 16,-23 14-1-16,4 13 0 0,-5 12-2 16,6 17 1-16,6 8-1 15,14 6 0-15,17-2-3 16,18-14-3-16,26-4-26 15,3-18-6-15,17-2 0 16,5-18-2-16</inkml:trace>
  <inkml:trace contextRef="#ctx0" brushRef="#br0" timeOffset="1930.1103">5055 1358 85 0,'0'0'40'0,"0"0"0"16,-27-19 1-16,-2 25-31 16,-10 7-6-16,-5 10 1 15,-8 9-3-15,5 6 0 16,3 2-1-16,7 4 0 15,13-8-2-15,5-2 2 16,9-6-1-16,10-10-1 16,11-8 1-16,12-12 0 15,10-8 0-15,7-7 0 16,4-9 1-16,4-6-1 15,-3-5 1-15,-1-3-1 16,-6 4 1-16,-7 3-1 16,-10 8 1-16,-7 8-1 15,-5 9 0-15,-9 8 0 0,3 18 0 16,-7 6 0-16,1 7-1 15,-1 2 1-15,0 3-1 16,4 1-1-16,7-3-3 16,1-11-2-16,20-5-30 15,-3-15-4-15,15-5 1 16,2-14-1-16</inkml:trace>
  <inkml:trace contextRef="#ctx0" brushRef="#br0" timeOffset="2156.1234">5639 929 85 0,'0'0'41'16,"-6"-63"0"-16,6 63 0 15,0 0-24-15,0 0-14 16,-72 20 1-16,32 70-3 15,-4 39-1-15,4 21-1 16,1-24-4-16,16-9-6 16,20-14-28-16,13-28-3 15,9-31 1-15,-2-22-1 16</inkml:trace>
  <inkml:trace contextRef="#ctx0" brushRef="#br0" timeOffset="2938.1681">5462 1433 100 0,'-49'-55'40'16,"49"55"2"-16,0 0 0 16,0 0-38-16,-38-48 0 15,38 48-2-15,0 0 0 16,0 0 0-16,59-37 0 15,-59 37 0-15,68-13-2 16,-22 4 1-16,0 1-1 16,2 1 1-16,3 0-1 15,0 0 1-15,-3 1-1 16,-4 4 0-16,3 1 1 15,9 17-1-15,-31 14 0 16,-28 16 0-16,-24 9-1 0,-8 6 1 16,-3-1-1-16,9-3 1 15,11-12-1-15,12-11 1 16,17-9-1-16,13-10 1 15,15-16 0-15,9-9-1 16,8-10 2-16,2-10-2 16,0-11 2-16,-58 41-1 15,55-53 1-15,-55 53-1 16,50-62 2-16,-50 62-4 15,33-70 3-15,-33 70-2 16,23-65 2-16,-23 65-3 16,5-60 1-16,-5 60 0 15,-4-47 0-15,4 47 3 16,0 0-1-16,-11-60 0 15,11 60 0-15,0 0 1 0,0 0-1 16,0 0 0-16,0 0 0 16,0 0 0-16,46-11-1 15,-46 11 1-15,0 0-1 16,78 56 1-16,-38-15-1 15,-1 4 0-15,-11 2-1 16,-15-14 1-16,-11 14-1 16,-5 3 1-16,-9-10-1 15,3-7 1-15,2-9 1 16,1-7-1-16,6-17 1 15,0 0 0-15,-6-17-1 16,11-11 1-16,-5 28 1 16,0 0-2-16,14-62 0 15,-14 62 0-15,17-55 0 0,-17 55 0 16,20-58 0-16,-20 58 0 15,25-59 0-15,-25 59-2 16,31-52-3-16,-31 52-7 16,43-52-23-16,-43 52-8 15,47-44 1-15,-47 44 0 16</inkml:trace>
  <inkml:trace contextRef="#ctx0" brushRef="#br0" timeOffset="3311.1893">7116 1089 104 0,'44'-5'41'16,"-44"5"0"-16,0 0 0 0,0 0-36 15,0 0 1-15,-41 10-2 16,41-10 0-16,-37 16-2 15,37-16 0-15,0 0-1 16,-51 36 0-16,51-36-1 16,0 0 0-16,0 0 1 15,-24 54-1-15,24-54 2 16,0 0-2-16,0 0 0 15,19 55 0-15,14-24 0 16,7 7 0-16,-15-15 0 16,2 16 0-16,-17 1 0 15,-22 11 0-15,-15-5-2 16,-8-2 1-16,0-6 0 15,3-9-3-15,9-6-2 0,4-23-17 16,19 0-17-16,17-21-3 16,15 2 1-16,8-6-1 15</inkml:trace>
  <inkml:trace contextRef="#ctx0" brushRef="#br0" timeOffset="3478.199">7736 1679 119 0,'-18'23'43'16,"-11"-9"-2"-16,10-4-5 16,19-10-72-16,-22 0-4 15,22 0-2-15,1-18-2 0</inkml:trace>
  <inkml:trace contextRef="#ctx0" brushRef="#br1" timeOffset="8308.4748">2326 1985 2 0,'-24'3'11'16,"-4"-6"1"-16,6 4 1 15,6-4-10-15,0-1 3 0,7-1 3 16,-4-4 1-16,13 9 7 15,-15-20 1-15,15 20 0 16,-11-22-5-16,11 22-2 16,-8-17-4-16,8 17-1 15,-5-13-2-15,5 13-2 16,0-10 0-16,0 10 0 15,13-13 0-15,-1 6 0 16,1-1 0-16,4 1 0 16,4-2 0-16,3 4 0 15,3-4 0-15,1 5 0 16,1 2-1-16,-1 2-1 15,-1 0 1-15,1 4-1 0,-3 2 0 16,3 1 0-16,-5 2 0 16,4-1 1-16,1-1-2 15,4-2 2-15,8-3-1 16,2-1 0-16,8-2 0 15,4-1 0-15,9-3 0 16,8 3 0-16,2-1 1 16,2 1-1-16,3 2 0 15,0 2 0-15,3-2-1 16,1 4 1-16,1-4 0 15,0 1 0-15,1-1 0 16,5-1-1-16,-3 0 1 16,2-2 0-16,2 5 1 15,-1-2-1-15,0 2 0 16,-5 0 0-16,-1 2 0 0,-1 0 0 15,0 0-1-15,-2-3 2 16,5 0-1-16,0-3 0 16,3-2 1-16,1-2-1 15,2 0 1-15,4-1 0 16,1-1 0-16,3 0 0 15,-3-1 0-15,-2 3-1 16,-1 0 1-16,-2 1 0 16,0 1-1-16,-1 1 1 15,-3 0-1-15,-1 0 1 16,0 1 0-16,1-1-1 15,-2-1 1-15,3 0 0 16,0-2 0-16,2-2 0 16,-2 0 0-16,-3 0 0 0,-2-2 0 15,-8 2 0-15,-5 0 0 16,-11 4-1-16,-9-2 0 15,-12 4 1-15,-10 0-1 16,-7 2 0-16,-9 2 0 16,-12-2-1-16,12 3 1 15,-12-3 0-15,0 0 0 16,3 10 0-16,-3-10 0 15,0 0-1-15,14 14-2 16,-14-14-3-16,21 5-21 16,-21-5-7-16,16-5 0 15,-16 5-3-15</inkml:trace>
  <inkml:trace contextRef="#ctx0" brushRef="#br2" timeOffset="14698.8408">969 2533 44 0,'0'0'26'15,"0"0"0"-15,0 0 0 16,0 0-21-16,0 0-5 16,0 0 1-16,0 0 1 15,0 0 2-15,-7 70 1 16,7-70-1-16,-26 92 2 15,10-40-3-15,0 5 2 16,1 1-1-16,-1 2 1 16,0-5-3-16,1 3 2 15,3-9-1-15,0-1 0 16,12-48 0-16,-16 65 0 0,16-65 0 15,0 0-1-15,0 0 2 16,0 0-3-16,0 0 2 16,0 0-1-16,28-80 2 15,-28 80-2-15,27-99 1 16,-11 43-2-16,1-4 1 15,1-1 0-15,5-2 0 16,-2 3-2-16,5-1 1 16,-1 3-1-16,3 6 1 15,1 4 0-15,-29 48-1 16,63-76 1-16,-63 76 0 15,65-50 0-15,-46 57-2 16,49-6 1-16,-6 29-2 0,-5 24 2 16,-12 23-1-1,-16 25 0-15,-21-45 1 0,-4 6 1 16,-4 4 0-16,-1 4-1 15,-3-6-3-15,0 1-1 16,-4-5-25-16,4-5-5 16,-2-4-2-16,6-52-2 15</inkml:trace>
  <inkml:trace contextRef="#ctx0" brushRef="#br2" timeOffset="14903.8525">1179 3062 102 0,'0'0'36'16,"-61"-70"2"-16,61 70-4 0,-45-50-31 16,45 50-2-16,0 0-4 15,-14-58-2-15,45 48-17 16,46-15-14-16,34 13-1 15,16-7-1-15,-78 16 2 16</inkml:trace>
  <inkml:trace contextRef="#ctx0" brushRef="#br2" timeOffset="15631.8941">2853 2867 95 0,'7'-14'36'16,"-7"14"1"-16,0 0 0 16,0 29-36-16,-5 3 0 15,-3 10 0-15,1 7 0 16,-3 11-2-16,0 5 1 15,2 5-5-15,-2-18-9 16,11 7-21-16,-1-19-1 16,8-12 0-16,2-26-1 15</inkml:trace>
  <inkml:trace contextRef="#ctx0" brushRef="#br2" timeOffset="16089.9203">2932 2422 90 0,'-18'3'36'0,"1"9"-1"16,10 13 1-16,5-2-36 16,11 6-1-16,9 1 0 15,10-1-1-15,8 2 0 16,4-4 0-16,2 1 1 15,1-7 0-15,-4 3 1 16,-8 3 1-16,-7-1 1 0,-10 5 1 16,-12 5 0-16,-7 8 1 15,-11 0-2-15,0 5 2 16,-6-1-1-16,1-1-1 15,2-7-1-15,6-2 0 16,3-12 0-16,10-11 1 16,9-15 0-16,9-13-1 15,10-16 1-15,4-9 0 16,7-12-1-16,2-1 0 15,1-8 0-15,-1 3-2 16,-5 6 1-16,-7 12-1 16,-5 10 0-16,-8 11 0 15,-2 14 0-15,-6 13 0 16,-2 13-1-16,-1 9-2 0,6 15-5 15,-7-5-25-15,18 12-3 16,-2-13 0-16,16 6-1 16</inkml:trace>
  <inkml:trace contextRef="#ctx0" brushRef="#br2" timeOffset="16516.9448">3957 2883 89 0,'-23'-17'38'0,"-11"-2"0"15,5 20-1-15,-13 5-31 16,8 17 0-16,-6 6-2 0,4 14-2 16,4 3 0-16,1 2 0 15,10 1-1-15,10-9 1 16,15-11-1-16,14-19 1 15,14-17 0-15,15-15-1 16,6-24 1-16,10-11-2 16,4-22 0-16,2-9-1 15,-5-12 1-15,-3 0-1 16,-6 2 1-16,-10 3-1 15,-7 12 1-15,-11 18 1 16,-11 16 0-16,-11 23-2 16,-5 26 1-16,-20 26 0 15,-4 23 0-15,-4 17 0 16,-1 19 0-16,4 5 0 0,0 5-1 15,10 1 1-15,11-4-1 16,8-16-1-16,17-9-4 16,5-22-3-16,23-3-28 15,-7-27-1-15,13-7-1 16,-6-22 0-16</inkml:trace>
  <inkml:trace contextRef="#ctx0" brushRef="#br2" timeOffset="16705.9556">4551 2732 88 0,'-11'-14'36'0,"-7"6"2"15,3 23 2-15,-6 6-33 16,6 21-2-16,2 7-3 16,1 10 1-16,4 6-3 15,2-1 1-15,7-3-2 0,6-9-2 16,9-7-4-16,-2-26-26 15,14-7-6-15,0-28 1 16,10-9-1-16</inkml:trace>
  <inkml:trace contextRef="#ctx0" brushRef="#br2" timeOffset="16840.9633">4679 2348 87 0,'-22'-62'40'16,"-8"10"-3"-16,4 29 0 15,4 16-48-15,-1 8-24 16,16 12-1-16,5 1-3 0,14 12 1 15</inkml:trace>
  <inkml:trace contextRef="#ctx0" brushRef="#br2" timeOffset="17215.9847">5240 2679 85 0,'-19'-29'38'0,"2"8"1"15,-9-1-2-15,-3 20-32 16,-8 9 0-16,-3 14-1 16,-7 11-1-16,-2 15 0 15,1 6-1-15,5 6 0 16,6 0 0-16,11-1 0 15,12-4-2-15,17-9 0 16,18-5-2-16,15-15-3 16,20 7-11-16,4-26-23 15,16 1 0-15,3-17 0 16,18-4-2-16</inkml:trace>
  <inkml:trace contextRef="#ctx0" brushRef="#br2" timeOffset="17613.0074">5774 2754 62 0,'-20'2'41'0,"-11"-2"-3"16,2 14 4-16,-14-3-16 16,3 15-20-16,-5 5-1 15,2 8-1-15,-5 5-1 16,6 4 0-16,3 2-2 15,9 0 0-15,10-6-1 16,11-8 0-16,15-10 0 16,13-13 0-16,10-13 0 15,12-15 1-15,6-11-1 16,4-18 1-16,2-9-1 0,-1-7 0 15,-6-6 0-15,-4 3 0 16,-11 1 0-16,-4 7 0 16,-10 9 0-16,-5 18-1 15,-8 13 1-15,-4 15 1 16,-6 26-1-16,-4 13 2 15,-5 13-3-15,3 8 1 16,3 7-1-16,4 1-1 16,10 0-4-16,4-19-5 15,23 0-27-15,2-29-2 16,21-6 1-16,2-27-1 15</inkml:trace>
  <inkml:trace contextRef="#ctx0" brushRef="#br2" timeOffset="17840.0204">6457 2091 112 0,'-47'47'39'15,"1"35"-2"-15,-9 5-8 16,10 18-26-16,2 10-2 15,11 3 0-15,7-4-2 16,8-3-1-16,15-2-5 16,-4-24-28-16,19-6-4 15,-3-28 0-15,11-9-1 16</inkml:trace>
  <inkml:trace contextRef="#ctx0" brushRef="#br2" timeOffset="18644.0664">6062 2634 101 0,'-15'26'39'16,"1"-7"0"-16,23 15-6 15,12-19-31-15,17 0 1 16,12-8-1-16,14-2-1 15,11-10 1-15,8-2-1 16,3-4 0-16,-3-4 0 16,-9-2-1-16,-9 3 1 15,-13 0 0-15,-14 1-1 16,-19 7 0-16,-19 6 0 0,-11 8 1 15,-16 9 1-15,-12 8-1 16,-3 11 1-16,-3 6-2 16,-1 5 2-16,5 4-1 15,7 1 0-15,10-3-1 16,12 0 0-16,10-7 0 15,11-12 0-15,15-6 0 16,11-8 0-16,11-11-1 16,6-11 0-16,4-11 0 15,0-11 0-15,-1-7-1 16,-5-7 2-16,-9-5-1 15,-11-2-1-15,-11-2 1 16,-11 4 0-16,-8 4 1 0,-9 8 0 16,-9 9 0-16,-2 8-2 15,-4 7 3-15,2 8-1 16,2 8 1-16,7 3-1 15,6 4 1-15,13-1-1 16,10-3 1-16,10-1 0 16,12-2 0-16,6-2 0 15,2 0-1-15,2 1 1 16,-2 0 0-16,-6 3 0 15,-8 5 0-15,-5 5 1 16,-12 7-3-16,-10 6 2 16,-7 5-1-16,-7 4 1 15,-7 0-2-15,-2 4 1 16,-2-5-1-16,0-2 0 15,4-9 1-15,3-6 0 0,7-9 1 16,6-12-1-16,0 0 2 16,3-23-1-16,1 0 1 15,7-7-1-15,0-11 1 16,3 2 0-16,3-2 0 15,2 0-1-15,3 4 0 16,1 4-1-16,4 4 1 16,3 5-2-16,4 6 0 15,2 0-5-15,11 15-18 16,-11-19-15-16,10 8-3 15,-4-17 0-15,10 5-2 16</inkml:trace>
  <inkml:trace contextRef="#ctx0" brushRef="#br2" timeOffset="21995.2581">8236 2706 64 0,'2'-13'35'16,"-2"13"1"-16,6-22-1 16,4 21-22-16,-16-12-3 15,6 13-3-15,0 0-3 16,0 25 0-16,-5-1-2 15,1 9 0-15,0 6-2 16,0 4 1-16,3 5-1 16,-1-1-1-16,2-2-2 15,0-6-3-15,7 9-5 0,-11-15-24 16,11 5 0-16,-11-14-1 15,11 1-1-15</inkml:trace>
  <inkml:trace contextRef="#ctx0" brushRef="#br2" timeOffset="22179.2686">8341 2171 57 0,'-23'-3'31'16,"4"9"-3"-16,2 10-3 15,14 7-41-15,7 2-10 16,11-3-2-16,11 2-1 16,11-2-1-16</inkml:trace>
  <inkml:trace contextRef="#ctx0" brushRef="#br2" timeOffset="22521.2882">8818 2515 69 0,'-24'23'34'16,"2"9"-1"-16,-7-9-8 16,8 17-18-16,-4-9 0 15,8 10-1-15,5-7-1 16,9-1-1-16,10-7-1 15,9-5-1-15,11-9-1 0,9-4 1 16,3-3-2-16,1-3 0 16,-4 0 1-16,-5 6-1 15,-12 6 1-15,-9 6 0 16,-14 5 0-16,-11 10 0 15,-8-1 0-15,-7 7 1 16,-2-4-2-16,0-7-1 16,6-2-4-16,1-15-23 15,17-1-9-15,8-12 1 16,12-15-2-16</inkml:trace>
  <inkml:trace contextRef="#ctx0" brushRef="#br2" timeOffset="23167.3251">10191 2645 76 0,'0'-25'37'16,"-11"-6"-2"-16,-1 9 0 16,-8-5-29-16,-3 12-2 15,-5 5 0-15,-1 12-1 16,-7 11 0-16,-1 10-1 15,0 11 0-15,1 5 1 16,2 3-1-16,5 3 1 16,6-2-1-16,11 0 1 15,11-6-2-15,11-7 1 0,12-12-1 16,11-4 0-16,7-12 0 15,7-10 0-15,2-9-1 16,-1-13 0-16,1-6 0 16,-8-4 0-16,-5-1 0 15,-8 1-1-15,-8 7 2 16,-7 5-2-16,-9 8 2 15,-4 20-1-15,0 0 1 16,-9 19-1-16,1 11 0 16,-1 4 2-16,3 7-4 15,2 4 0-15,10 10-8 16,-4-22-21-16,23 4-9 15,3-21 2-15,14 1-5 16</inkml:trace>
  <inkml:trace contextRef="#ctx0" brushRef="#br2" timeOffset="23706.356">11483 2516 86 0,'2'-11'38'0,"-9"-11"-1"16,7 22 2-16,-18-16-36 16,-1 19 0-16,-7 10 0 15,-6 13 0-15,-4 9-2 0,-3 9 2 16,-1 3-2-16,6 5 2 15,6-3-2-15,10 0 2 16,15-9-3-16,14-10 1 16,19-14-3-16,10-12-2 15,22-5-7-15,4-25-29 16,19-1 3-16,-1-28-3 15,6-3 0-15</inkml:trace>
  <inkml:trace contextRef="#ctx0" brushRef="#br2" timeOffset="24119.3789">12022 1921 78 0,'-18'-3'39'0,"-9"7"-1"16,5 23 1-16,-14 13-27 15,4 14-9-15,-3 11 3 16,4 21-4-16,-9 10 0 15,4 10 1-15,0-1-2 16,2 4 1-16,6-11-1 16,5-8 1-16,6-17-1 15,7-21 1-15,10-17-1 16,11-20 0-16,7-20 0 15,8-18 0-15,6-11-1 16,3-9-1-16,3-11 2 16,-1-4-2-16,-1-3 2 15,-6 4-2-15,-5 12 1 0,-6 11-1 16,-8 13 2-1,-11 21-1-15,9 8 0 0,-10 20 1 16,-6 16-1-16,2 8 1 16,0 10-1-16,3 0 0 15,4 1-3-15,2-8 0 16,13-3-7-16,-3-24-19 15,20 2-10-15,-2-25-1 16,13-5-1-16,-1-25 1 16</inkml:trace>
  <inkml:trace contextRef="#ctx0" brushRef="#br2" timeOffset="24518.4024">12283 2660 82 0,'-30'31'38'16,"12"9"2"-16,0-12-2 15,15 0-28-15,7-6-6 16,16-2 1-16,7-13-1 16,8-5-2-16,9-10-1 15,4-8-1-15,-1-9 1 16,3-7-1-16,-8-6 0 15,-4-5 0-15,-9-5 0 16,-9 4 0-16,-11 2 1 16,-8 7 0-16,-8 7 0 15,-11 13 0-15,-9 16-1 16,-6 14 1-16,-10 18 0 15,-5 6 1-15,-1 13-1 0,-1 2 1 16,5 5-1-16,10-3 1 16,10 0-2-16,17-10 1 15,17-9-3-15,17-11-2 16,19-2-3-16,7-25-15 16,26 7-18-16,-5-28 2 15,14 5-1-15,-8-19-1 16</inkml:trace>
  <inkml:trace contextRef="#ctx0" brushRef="#br2" timeOffset="25052.433">13011 2619 94 0,'-9'1'37'16,"-12"-1"0"-16,5 16 3 15,-7 1-37-15,3 11 1 0,-2 0 0 16,0 12-1-16,-3-1 0 16,4 2-1-16,2-4 0 15,3-4 0-15,4-6-1 16,3-6 0-16,5-8-1 15,4-13 0-15,12-11 0 16,1-11 0-16,3-8-1 16,6-5 0-16,0-6 1 15,4-6-1-15,-1-2 0 16,-1 4 0-16,-4 7 1 15,-4 7-1-15,-1 5 1 16,-5 13 1-16,-10 13-1 16,12-2 0-16,-8 14 1 15,1 6-1-15,2 2 0 16,4 1 1-16,5 1-1 0,2-5 0 15,6-6 0-15,5-5 0 16,2-5 0-16,2-5 1 16,-1-7-1-16,2-5 1 15,-3-3-1-15,-1-2 0 16,-5 0 1-16,-2 2-1 15,-6 1 0-15,-5 7 0 16,-12 11 0-16,11 1 1 16,-15 14-1-16,-5 10 1 15,-3 7 0-15,-2 9 0 16,-1 4-1-16,0 4 0 15,4 4-2-15,3-9-1 16,11 0-4-16,0-19-17 16,24 10-10-16,-5-26-4 0,20-1-2 15,-2-26 0-15</inkml:trace>
  <inkml:trace contextRef="#ctx0" brushRef="#br2" timeOffset="25248.4442">13824 2546 93 0,'0'0'39'0,"-20"21"1"15,5 14 1-15,-9 1-35 16,1 11-1-16,-2 3-1 16,5 0-1-16,5-1-3 15,5-5-1-15,9-5-3 16,1-17-16-16,20 6-19 0,-5-21 0 15,15-4-2-15,-1-21 0 16</inkml:trace>
  <inkml:trace contextRef="#ctx0" brushRef="#br2" timeOffset="25398.4527">13879 2229 101 0,'-14'-26'38'15,"0"8"-2"-15,14 18-9 16,-4 12-53-16,4-12-11 15,21 19-1-15,0-4-1 16</inkml:trace>
  <inkml:trace contextRef="#ctx0" brushRef="#br2" timeOffset="25683.469">14438 2500 94 0,'-25'-13'40'16,"3"12"1"-16,-14-9-1 15,3 16-34-15,-11 2-1 16,-1 14-2-16,-4 4 0 16,2 10 0-16,5 5-1 15,6 4 0-15,12 0-1 16,12 1 1-16,13-9-2 15,19-2 1-15,15-6-3 0,10-10-1 16,18 2-8-16,-2-26-17 16,25 9-13-16,-7-21 0 15,16 7-2-15,-12-15 3 16</inkml:trace>
  <inkml:trace contextRef="#ctx0" brushRef="#br2" timeOffset="26090.4923">15017 2679 79 0,'-14'-23'40'0,"2"16"0"15,-12-11 0-15,3 15-23 16,-11-4-11-16,-5 12-2 16,-7 2 0-16,-4 9 0 15,-2 3-1-15,1 8 0 16,-1 2-1-16,7 5 1 0,6 3-1 15,13-4 0-15,12-5-1 16,12-2 0-16,13-8-1 16,13-5 0-16,13-11 1 15,11-11-1-15,7-8 0 16,2-8-1-16,2-7 1 15,-5 0-2-15,-6-4 2 16,-10 5-2-16,-11 4 2 16,-12 10-2-16,-17 17 1 15,0 0 3-15,-14 8-1 16,-4 18 0-16,-2 2-1 15,-2 10 2-15,6 3-3 16,5-2 0-16,10 0-3 16,7-11-5-16,21 7-12 0,-5-31-8 15,25 15-6-15,-8-32-5 16,18 0-3-16,-5-18 3 15</inkml:trace>
  <inkml:trace contextRef="#ctx0" brushRef="#br2" timeOffset="26306.5047">15605 2114 109 0,'-27'29'42'0,"7"19"0"15,-12 7-3-15,3 19-35 16,2 6-2-16,1 5 1 0,3 6-2 15,-1-1 0 1,8-1-4-16,-2-15-7 0,14 5-11 16,-12-33-11-16,14-1-11 15,1-20 0-15,12-13-1 16</inkml:trace>
  <inkml:trace contextRef="#ctx0" brushRef="#br2" timeOffset="26967.5425">16432 2030 68 0,'7'-11'37'0,"-7"11"-2"0,-4 27 0 15,-7 13-32-15,-6 21 0 16,-9 16-1-16,3 18-1 16,-6 8 2-16,1 8-2 15,-1-1 0-15,2-4-1 16,5-1-5-16,-1-20-27 15,12-7-2-15,1-24 1 16,6-12-4-16</inkml:trace>
  <inkml:trace contextRef="#ctx0" brushRef="#br2" timeOffset="27176.5544">16187 2569 86 0,'-17'-8'38'16,"10"19"1"-16,-3-5-1 15,14 12-35-15,6-7-1 16,13-2-2-16,13-2-2 16,11-11-1-16,15 0-5 15,3-23-24-15,20 1-5 16,-2-15-1-16,9-1 0 15</inkml:trace>
  <inkml:trace contextRef="#ctx0" brushRef="#br2" timeOffset="27576.5773">17097 1824 88 0,'-31'34'39'16,"-9"8"-1"-16,5 21 2 15,-9 6-36-15,5 9-3 16,0 11 1-16,4 10 0 15,-4 3 0-15,3 7 0 16,1-4 0-16,6-7-1 16,4-9 1-16,8-16-1 15,5-17 1-15,8-17-1 16,8-13 0-16,8-22-2 15,6-16 2-15,8-11 0 16,0-11-2-16,3-6 0 16,0-9 1-16,0-3-1 0,-2 2 0 15,0 2 0-15,-6 16-1 16,-3 4 0-16,-5 17 1 15,-2 12 1-15,-5 16 0 16,0 10 0-16,-1 14-1 16,-2 3-2-16,11 9-3 15,-5-12-8-15,23 12-19 16,-7-18-3-16,18 0-3 15,0-18-1-15</inkml:trace>
  <inkml:trace contextRef="#ctx0" brushRef="#br2" timeOffset="27973.6">17495 2710 83 0,'-22'-20'38'0,"1"18"-2"16,-11-1 1-16,-2 16-29 15,-6 7-1-15,3 11 0 16,-5 5-2-16,4 1-1 15,5 2-1-15,7-4 1 16,6-4-1-16,13-4-2 16,9-7 0-16,13-11-1 15,10-8 1-15,7-8 0 16,7-10-1-16,2-5 2 15,1-8-2-15,-3-3 1 16,0-4-2-16,-8 0-1 16,-7 5 1-16,-6 4 0 15,-8 10 0-15,-5 6 1 16,-5 12-1-16,0 0 1 0,-18 32 1 15,6-1 0-15,0 4 0 16,0 1-1-16,9 3-1 16,2-6-2-16,13-4-2 15,9-16-3-15,20-1-15 16,-4-34-8-16,22 3-8 15,-2-25-2-15,13 1 1 16</inkml:trace>
  <inkml:trace contextRef="#ctx0" brushRef="#br2" timeOffset="28175.6114">18164 1948 94 0,'-23'25'40'0,"-17"14"0"0,-2 35-2 15,-12 21-36-15,7 4-1 16,7 5 1-16,4 5 0 15,7-3-2-15,5-10-2 16,10-4-3-16,5-26-10 16,17-7-24-16,-5-25 2 15,6-7-4-15,-9-27 2 16</inkml:trace>
  <inkml:trace contextRef="#ctx0" brushRef="#br2" timeOffset="28358.6221">17789 2583 99 0,'-18'-35'41'0,"10"22"1"0,0-5-2 15,8 18-35-15,21-4-2 16,12 5-3-16,11-1-2 16,9-5-4-16,21 16-16 15,-3-21-19-15,17 6 0 16,-1-14-3-16,8 4 2 15</inkml:trace>
  <inkml:trace contextRef="#ctx0" brushRef="#br2" timeOffset="28958.6564">19034 2730 70 0,'7'-17'37'0,"-7"-9"1"15,4 11 0-15,-9-7-25 16,2 10-6-16,-9-1-2 15,-3 8-2-15,-5 7 0 16,-6 9 0-16,-3 7 0 16,-3 5 0-16,-1 5-1 15,3 5 0-15,3 4 0 16,5 4 0-16,8-1-1 0,10-1-2 15,9-1 0-15,9-7-2 16,17-1-2-16,9-22-4 16,26 0-21-16,-1-30-9 15,21-7-1-15,-3-26-1 16</inkml:trace>
  <inkml:trace contextRef="#ctx0" brushRef="#br2" timeOffset="29379.6805">19754 1854 92 0,'-21'-10'39'16,"-10"11"1"-16,0 24 0 0,-8 9-32 16,3 18-3-16,5 7-1 15,3 17-2-15,1 11 1 16,0 10-2-16,0 6 0 15,3 5 0-15,0-3 0 16,4-8-1-16,1-11 0 16,4-13 1-16,4-16 0 15,5-18 0-15,10-16-1 16,8-18 0-16,9-18 0 15,4-8 1-15,4-12 0 16,2-5-2-16,0-6 1 16,1-1 0-16,-3 1 0 15,-8 7-1-15,-4 12 1 16,-6 10-1-16,-11 15 0 15,0 0 3-15,0 23-2 16,-7 8 1-16,3 8-2 0,0 3 0 16,8 3-2-16,4-5-2 15,19 10-13-15,-1-29-12 16,22 9-10-16,-3-22 2 15,19 1-2-15,-4-21 2 16</inkml:trace>
  <inkml:trace contextRef="#ctx0" brushRef="#br2" timeOffset="29777.7032">20178 2623 102 0,'-35'-5'38'0,"8"15"3"0,-14-1-4 15,1 15-31 1,-1 3-1-16,4 10 0 0,1 2-3 15,2-1 1-15,8-1-1 16,8-1 0-16,9-4 0 16,8-5-2-16,11-9 0 15,7-8 1-15,9-6-1 16,7-9 0-16,3-10 0 15,3-5 1-15,1-9-1 16,-2-6 1-16,-4-4-2 16,-3 0 0-16,-6-2 1 15,-6 6-1-15,-6 6 1 16,-4 8-2-16,-6 6 2 15,-3 15-2-15,-12 1 2 16,2 14 2-16,-2 7-2 0,-1 10 0 16,3 5-1-16,2-1-1 15,6 3-2-15,6-9-3 16,18 8-17-16,-6-24-7 15,22 8-9-15,-2-23 1 16,14 0-2-16</inkml:trace>
  <inkml:trace contextRef="#ctx0" brushRef="#br2" timeOffset="30145.7243">20635 2651 98 0,'-21'10'38'0,"3"17"3"16,-11-2-3-16,9 8-32 0,-8 4-1 15,5 1-1-15,0-3 0 16,6-1-2-16,3-8 0 16,9-4-1-16,6-7 0 15,9-11 0-15,6-11 0 16,5-6 0-16,6-9-1 15,0-7 1-15,2-4 0 16,0-4-2-16,1-2 1 16,-4 3 0-16,-4 4-1 15,-3 3 1-15,-4 9-1 16,-2 9 0-16,-3 7 1 15,-10 4 1-15,13 16-2 16,-9 4 1-16,5 8-3 16,0 3-1-16,11 12-5 15,-8-16-16-15,21 18-9 0,-7-18-5 16,14 5-1-16,-2-14 0 15</inkml:trace>
  <inkml:trace contextRef="#ctx0" brushRef="#br2" timeOffset="30641.7526">21238 2739 98 0,'-12'-26'37'0,"3"18"2"16,-14-3-4-16,5 17-26 15,-14-2-2-15,3 17-1 16,-3-3-2-16,-1 10 0 15,3 1-1-15,7 1-1 16,4-3 0-16,10 0-1 0,8-5 0 16,11-9-1-16,6-2 1 15,8-11-1-15,7-8 0 16,3-3 0-16,4-10 0 15,0-3-1-15,2-4 0 16,-2-3 0-16,0 2-1 16,-6 4 2-16,-6 7-2 15,-4 3 2-15,-9 15-1 16,-7 13 1-16,-8 12 1 15,-8 11-1-15,-4 14 1 16,-10 8-1-16,0 11 0 16,-4 5 0-16,0 6-1 15,1 0 0-15,-1-3 0 0,-1-6 1 16,1-4-1-16,2-9 2 15,-2-12-1-15,-1-9 0 16,-1-14 0-16,2-14-1 16,4-9-1-16,1-12-1 15,9-6-5-15,-1-27-14 16,24 11-8-16,-6-30-7 15,23-1-3-15,2-13 0 16,15 2 1-16</inkml:trace>
  <inkml:trace contextRef="#ctx0" brushRef="#br2" timeOffset="31039.7754">21549 2701 89 0,'0'0'41'0,"-15"5"-1"15,15-5 0-15,10 9-25 16,9-5-13-16,3 1 1 16,7 1-2-16,3-2 1 15,5 0-1-15,1-4 0 16,0-2 0-16,-5-3 0 15,-4-6-1-15,-4-3 1 16,-7-3-1-16,-8-4 1 16,-6 2-1-16,-5-1 0 15,-7 5 0-15,-7 6 1 16,-5 10-1-16,-9 8 1 0,-5 10 2 15,-3 10-2-15,-5 9 2 16,4 3-2-16,1 4 1 16,8-1-1-16,7-4 0 15,16-2-1-15,16-9-3 16,21-2-3-16,12-24-9 15,28 11-14-15,-2-27-5 16,23 3-7-16,0-21 1 16,11 1-2-16</inkml:trace>
  <inkml:trace contextRef="#ctx0" brushRef="#br2" timeOffset="31332.7922">22378 2535 106 0,'-48'17'41'15,"-13"-2"1"-15,9 17 0 0,-3-12-35 16,18 10-2-16,10-5-1 15,12 2-1-15,21-5-1 16,12 2 1-16,13-5-3 16,9 1 0-16,3 1 0 15,1-4 0-15,-5 0 0 16,-3 1 0-16,-10-1 0 15,-14-1 0-15,-12 5 0 16,-8-2 0-16,-12 5 0 16,-4-1-3-16,-7 3 0 15,-2-6-4-15,4 13-12 16,-11-22-10-16,19 10-7 0,-10-12-5 15,12-1-2-15,-4-13 2 16</inkml:trace>
  <inkml:trace contextRef="#ctx0" brushRef="#br2" timeOffset="39532.2605">1891 2892 65 0,'0'0'31'15,"0"0"0"-15,0 0-2 16,-14 15-24-16,0 9-1 16,-3 1 1-16,-4 11-1 15,-5 1-2-15,4 11 2 0,-5-6-1 16,7 10 1-16,1-13-2 15,4-1 1-15,5-8-2 16,6-7 2-16,4-23-1 16,9 9 0-16,8-27 0 15,1-11-1-15,7-11 1 16,3-10 0-16,2-8 1 15,2-2-3-15,0-4 2 16,-3 3-2-16,-4 1 1 16,-2 6-1-16,-3 4 1 15,-2 11-1-15,-2 3 1 16,-1 11-1-16,0 5 0 15,3 9 0-15,0 10-1 16,-2 7 1-16,-1 12-1 16,1 6 1-16,-4 11 0 0,-1 2 0 15,-3 13 0-15,-4 5 2 16,-2-1-2-16,-2 4 2 15,0-4-1-15,-2-2-1 16,1-5 0-16,0-3 1 16,1-12-2-16,-1-2 1 15,3-7-2-15,-2-6-1 16,4 2-4-16,-4-19-7 15,0 0-23-15,0 0 1 16,16-5-2-16,-10-16 1 16</inkml:trace>
  <inkml:trace contextRef="#ctx0" brushRef="#br2" timeOffset="40942.3418">931 4405 80 0,'0'0'37'0,"0"0"-1"16,0 0 1-16,0 0-29 16,0 0-4-16,0 0-2 15,0 0 0-15,0 0 0 0,0 0 1 16,-62-23-2-16,62 23 1 15,0 0-1-15,-60 47 0 16,60-47-1-16,-39 53 1 16,39-53-1-16,-29 67 0 15,29-67-1-15,-13 74-1 16,13-74-2-16,8 71-3 15,-8-71-11-15,31 49-18 16,-31-49 0-16,75 23 0 16,18-35-1-16</inkml:trace>
  <inkml:trace contextRef="#ctx0" brushRef="#br2" timeOffset="41288.3615">1672 4336 81 0,'-19'1'36'15,"-13"2"-2"-15,-1 15 2 16,33-18-28-16,-46 22-2 15,46-22 0-15,-49 43-2 16,49-43 0-16,-48 54-1 16,48-54 1-16,-39 63-2 15,21-23-2-15,10 20-1 16,14-12 0-16,14-10 1 15,17-13 0-15,13-20-1 16,5-26 1-16,3-15 0 16,-15-11 1-16,-7-2 0 15,-9 1 0-15,-11 2 0 0,-13 3-1 16,-5 6 0-16,-9 12-2 15,-8 5 1-15,-5 9-2 16,-4 6 0-16,6 9-5 16,-6-6-21-16,15 14-8 15,3-12 0-15,10 0 0 16</inkml:trace>
  <inkml:trace contextRef="#ctx0" brushRef="#br2" timeOffset="41546.3764">2194 3713 93 0,'-3'-23'37'0,"-6"-3"1"0,9 26-3 15,-17-14-31-15,9 26-1 16,-8 14 2-16,2 18-1 15,-4 14-1-15,0 21 0 16,-1 12-1-16,0 14 1 16,0 2-2-16,2 0 0 15,4-3-4-15,3-13-6 16,10-1-27-16,-1-24-3 15,13-10-1-15,-1-22-2 16</inkml:trace>
  <inkml:trace contextRef="#ctx0" brushRef="#br2" timeOffset="42416.426">2570 4447 70 0,'0'0'35'0,"-16"-21"0"15,3 18 0-15,-11-1-27 16,2 10-3-16,-7-2 0 15,4 10-1-15,-7 2-2 16,3 10 0-16,-1 2-1 16,6 8 1-16,3 1-1 15,10 5 0-15,4 1 0 16,10-1 0-16,11-3-1 0,8-8 2 15,6-8-1-15,7-10 0 16,4-13 0-16,1-14 0 16,1-9 1-16,-3-9-1 15,-8-11 1-15,-3-3-1 16,-6-1 0-16,-6-1 0 15,-9 2-1-15,-3 6 1 16,-7 3-1-16,-5 7 0 16,-3 9-2-16,-2 5 1 15,1 9-2-15,1 2-2 16,12 5-6-16,-10 6-25 15,19 6 0-15,2-11-1 16,15 6-2-16</inkml:trace>
  <inkml:trace contextRef="#ctx0" brushRef="#br2" timeOffset="42815.4489">2939 4355 89 0,'-16'7'35'15,"3"12"0"-15,-6-4 0 16,4 11-32-16,-3 4 0 15,7 13 0-15,-5-3 0 16,6 6-1-16,2-1 1 16,4 2-1-16,4-11 0 15,7-6 0-15,5-10 0 16,7-13-1-16,8-37 1 15,7 6-6-15,10-3 0 16,-6-13-1-16,2 3 0 16,-7-10 0-16,-1 5-1 15,-11-2 1-15,-2 37-1 16,-13-16 5-16,-3 5 2 15,-5 8-2-15,2 10 1 16,-14 8 0-16,5 9-1 16,0 8 0-16,2 6 0 15,2 5-2-15,3-1 0 16,11 5-4-16,-2-16-4 15,20 3-23-15,-3-17 0 16,17-1-2-16,-4-17 2 16</inkml:trace>
  <inkml:trace contextRef="#ctx0" brushRef="#br2" timeOffset="48516.7748">3459 4523 73 0,'-8'-22'36'15,"7"11"-2"-15,-3-5 2 16,4 16-32-16,3-22 0 15,-3 22-1-15,3-15 0 16,-3 15 0-16,-2 16-1 16,1 8 0-16,-6 8-1 15,3 12 1-15,-5 6-2 16,0 8 1-16,1 0-1 15,1-2 0-15,1-5 0 0,2-11 1 16,0-10-1-16,7-9 1 16,-3-21 0-16,9-1 0 15,-1-23 1-15,3-7-1 16,-1-11 1-16,0-5 0 15,1-9 0-15,0-4-1 16,-3 2 1-16,2 3-1 16,-4 7 0-16,0 8 1 15,2 4-1-15,6 7 0 16,9 6-1-16,9 5-1 15,13 5-4-15,3-13-20 16,26 14-12-16,2-10-2 16,21 0-1-16,2-13 0 0</inkml:trace>
  <inkml:trace contextRef="#ctx0" brushRef="#br2" timeOffset="56943.257">4760 4427 55 0,'5'-14'36'16,"-5"-4"-2"-16,4 5 1 16,-10-5-16-16,6 18-15 0,-1-19-1 15,1 19 0-15,0 0-1 16,-5 27 0-16,0-3 0 15,2 8 0-15,-5 6 0 16,0 6-1-16,0 3 1 16,1 1-1-16,3-5-1 15,3-2 1-15,3-9 0 16,6-8-1-16,4-11 1 15,9-10 0-15,5-13 0 16,6-10-1-16,3-7 1 16,4-10 0-16,-1-4 0 15,-2 0 0-15,-1 3-1 16,-9 4 1-16,-4 8-1 15,-7 6 0-15,-4 9 0 0,-11 11 0 16,0 0 0-16,6 19 0 16,-10 2 0-16,0 7 0 15,2 3 0-15,-1 4 0 16,3 0 0-16,3 0 0 15,4-7 0-15,4-5 0 16,8-11 0-16,0-7 1 16,4-14-1-16,2-9 1 15,1-12 0-15,0-9 0 16,-3-7 0-16,-4-4 0 15,-5-4-1-15,-2-1 0 16,-4 3-1-16,-4-1-1 16,1 6-3-16,-5-4-3 15,15 15-28-15,-10-9-2 0,11 14 0 16,-1-8-2-16</inkml:trace>
  <inkml:trace contextRef="#ctx0" brushRef="#br2" timeOffset="57368.2813">5715 3752 73 0,'-2'-16'39'16,"2"16"-1"-16,-12-6 0 15,12 6-25-15,-12 17-10 16,6 7 0-16,0 8 0 15,-1 18-1-15,2 10-1 0,-2 10 0 16,-3 11-1-16,2 3 1 16,0 1-1-16,-1-2 0 15,0-6 1-15,4-7-2 16,0-14 2-16,3-10-2 15,5-12 1-15,3-15 1 16,2-12 0-16,8-15 0 16,-2-10 0-16,5-11 0 15,1-7 0-15,-3-2 1 16,3-5-1-16,-4 4 0 15,-5 4 0-15,2 6 0 16,-5 10-1-16,-2 8 1 16,-6 11-1-16,6 10-2 15,-3 12 1-15,1 8-1 0,4 8-2 16,-3 4-1-16,9 8-3 15,-2-9-23-15,13 8-8 16,-3-15 0-16,10 0-1 16</inkml:trace>
  <inkml:trace contextRef="#ctx0" brushRef="#br2" timeOffset="57814.3068">6087 4415 75 0,'-16'11'38'16,"12"6"-1"-16,4-17 1 0,16 9-34 15,1-10 0-15,13 0 0 16,-1-7-1-16,5 0 0 15,-3-5-1-15,-2 4 2 16,-6-8-2-16,-4-1 0 16,-8 0-1-16,-6-1 2 15,-5-2-2-15,-3 0 1 16,-4-1-1-16,-3 1 0 15,-3 2-1-15,-1 6 1 16,-5 7-1-16,-1 10 0 16,-6 9 1-16,-1 13 0 15,-1 6-1-15,0 8 0 16,3 4 1-16,3 5-2 15,9-2 1-15,8-6-1 0,13-4 0 16,12-12-1-16,12-7-1 16,6-12-1-16,18-4-6 15,-2-25-16-15,14 6-12 16,-11-17 0-16,8 4-2 15,-12-12 3-15</inkml:trace>
  <inkml:trace contextRef="#ctx0" brushRef="#br2" timeOffset="58141.3255">6627 4309 90 0,'-11'-18'38'16,"1"25"0"-16,-9-3-1 15,7 14-31-15,-4 4-2 16,4 4-3-16,0 8 2 16,2 2-2-16,1 3 0 15,2-1 0-15,2-5 0 16,3-5-1-16,2-6 1 0,2-6 1 15,-2-16-1-15,18-3 0 16,-4-13 0-16,6-10 0 16,0-8 0-16,3-5 1 15,2-5 0-15,2 0-1 16,-5 3 0-16,1 8 0 15,-8 4 0-15,-1 13 0 16,-5 11-1-16,-9 5 1 16,10 29-1-16,-7 0-1 15,-2 8 0-15,4 3-2 16,5 7-1-16,1-10-7 15,16 10-23-15,-8-20-8 16,18 4 0-16,-1-16 0 16</inkml:trace>
  <inkml:trace contextRef="#ctx0" brushRef="#br2" timeOffset="58599.3517">7736 4347 88 0,'0'0'39'15,"4"-20"-1"-15,-4 20 1 16,0 0-35-16,-2 18-2 15,-4 2 1-15,1 11-2 16,-3 5-1-16,-1 7 0 16,0 5-1-16,0 0-1 0,2 1 0 15,2-11-4-15,11 2-30 16,-3-25-1-16,11-5-1 15,-1-19-1-15</inkml:trace>
  <inkml:trace contextRef="#ctx0" brushRef="#br2" timeOffset="58765.3612">7765 3999 98 0,'-31'-23'38'15,"13"18"1"-15,-2-5-4 16,20 10-36-16,0 0-5 15,0 0-30-15,26-10 0 0,1-1-1 16,18 8-2-16</inkml:trace>
  <inkml:trace contextRef="#ctx0" brushRef="#br2" timeOffset="59027.3762">8247 3762 78 0,'-17'-18'39'0,"17"18"-1"15,-14-12 1-15,14 12-27 16,0 0-7-16,-8 21-1 16,4 7-1-16,2 19 0 15,-3 12-3-15,0 13 1 16,-3 11-1-16,0 7-1 0,-2 3 0 15,1-4-2-15,1-3-1 16,-1-18-5-16,12-3-29 16,-9-25 0-16,13-6-1 15,-7-34 0-15</inkml:trace>
  <inkml:trace contextRef="#ctx0" brushRef="#br2" timeOffset="59206.3864">8110 4291 98 0,'-17'-14'40'0,"-6"-6"2"15,13 17-2-15,-3 1-35 0,13 2-2 16,16-7 0-16,9 0-2 16,12 0-3-16,7-9-6 15,17 8-30-15,-2-12-2 16,13 5 0-16,-5-11-3 15</inkml:trace>
  <inkml:trace contextRef="#ctx0" brushRef="#br2" timeOffset="59615.4098">9275 4226 92 0,'9'-8'40'0,"-9"8"-2"16,-1 12 0-16,-7 10-36 15,-2 10-1-15,-2 11 1 16,-1 9-2-16,-1 6 0 16,1 7 0-16,4-1-1 0,1-2-1 15,8-6-3-15,4-22-8 16,12-1-25-16,0-27 0 15,11-10-1-15,-2-23 1 16</inkml:trace>
  <inkml:trace contextRef="#ctx0" brushRef="#br2" timeOffset="59779.4192">9347 3896 94 0,'-26'-13'38'15,"-2"7"-2"-15,10 15-1 16,5 7-39-16,13-16-16 15,10 26-17-15,9-16 1 0,17 7-2 16,5-7 0-16</inkml:trace>
  <inkml:trace contextRef="#ctx0" brushRef="#br2" timeOffset="60112.4383">9714 4161 92 0,'-18'15'38'0,"-7"-12"-1"16,8 7-1-16,1-5-33 15,5 3-1-15,11-8 0 16,-10 21-1-16,11-7 0 16,5 2 0-16,5-1-1 15,3 3 0-15,5 1 1 16,-3 3-1-16,4-4 1 0,1 2-2 15,-3-2 2-15,-1 2-2 16,-7-1 2-16,-4 3-2 16,-8 1 2-16,-6 0-2 15,-7 0 2-15,-5 3 0 16,-2-5-1-16,-2-3 0 15,4-1-3-15,0-13-5 16,20-4-30-16,-15-6 0 16,23-6-1-16,3-13-1 15</inkml:trace>
  <inkml:trace contextRef="#ctx0" brushRef="#br2" timeOffset="61010.4896">10775 4124 75 0,'0'0'36'15,"8"-15"-1"-15,-8 15 0 16,-5 15-32-16,0 3-1 16,-5 6 0-16,1 11 0 15,-4 6 0-15,2 8-1 16,-5 3 0-16,5 4 0 15,-2 0 0-15,3-7 0 16,1-4 0-16,2-9-2 16,2-7 2-16,3-7 0 15,2-22 0-15,0 0 0 0,9-18 0 16,2-8 0-16,-3-12 1 15,6-5-1-15,1-10 1 16,1-9-1-16,3-5 0 16,2 0 0-16,1-2-1 15,3 3 1-15,3 6-1 16,0 9 1-16,4 6-1 15,4 11-1-15,2 11 1 16,0 9 0-16,2 12 0 16,-4 11 0-16,-2 7-1 15,-1 7 1-15,-7 9 0 16,-9 8-1-16,-10 3 1 15,-7 6-1-15,-8 5 1 0,-11-1-1 16,-9-3 1-16,-5-2-1 16,-7-4 1-16,-3-6-1 15,-1-6 1-15,2-4-1 16,1-10 2-16,5-4-1 15,8-6 0-15,2-4 0 16,7-2 1-16,5-2-1 16,2 1 1-16,3 3-1 15,-1 5 1-15,3 8 0 16,-3 12-1-16,0 11 0 15,-5 11 0-15,2 9 0 16,-7 10 0-16,1 3-1 16,4 1 1-16,-2-6-5 15,10 5-4-15,-5-25-28 16,16-2 1-16,-3-23-3 0,17-9 1 15</inkml:trace>
  <inkml:trace contextRef="#ctx0" brushRef="#br2" timeOffset="61459.5153">11447 4167 88 0,'0'0'36'16,"0"0"2"-16,-8 15-1 16,3 5-32-16,-3 5-2 0,-2 8-1 15,-5 6-1-15,2 2 0 16,0 0 0-16,3-1-1 15,5-2 1-15,5-5-2 16,4-13 2-16,9-6-1 16,10-13 1-16,5-11-1 15,7-7 1-15,8-11-1 16,-1-6 1-16,5-6 1 15,-4-1-2-15,-2 1 2 16,-7 2-2-16,-6 8 2 16,-7 6-2-16,-7 9 2 15,-14 15-2-15,0 0 0 16,1 17 1-16,-9 11-1 15,-1 6 0-15,-1 2-2 0,1 7 1 16,6-4-2-16,9 2-3 16,3-22-7-16,17 3-25 15,-1-23-1-15,19-5-1 16,-2-20 1-16</inkml:trace>
  <inkml:trace contextRef="#ctx0" brushRef="#br2" timeOffset="61671.5273">12355 3642 101 0,'-17'1'38'16,"2"30"0"-16,-12 5-2 0,0 24-33 15,0 11-1 1,3 10 0-16,4 4-2 0,1 2-1 15,7 0-3-15,0-11-3 16,13 3-29-16,-7-23-4 16,7-6 2-16,-3-21-3 15</inkml:trace>
  <inkml:trace contextRef="#ctx0" brushRef="#br2" timeOffset="61868.5387">12110 4059 110 0,'0'0'41'16,"-10"-3"0"-16,15 13-4 0,9-9-36 16,10-2-1-16,14 1-4 15,3-16-24-15,21 12-12 16,4-12 0-16,13 4-1 15,1-10 0-15</inkml:trace>
  <inkml:trace contextRef="#ctx0" brushRef="#br2" timeOffset="62362.567">13214 4135 92 0,'0'0'38'0,"-12"21"-2"16,3 3 2-16,-5 2-36 15,1 5-2-15,0 7 0 16,2 1-1-16,2 4-2 15,0-9-6-15,13 7-28 16,-3-17 0-16,14-3-1 16,1-19 0-16</inkml:trace>
  <inkml:trace contextRef="#ctx0" brushRef="#br2" timeOffset="62851.5949">13263 3900 90 0,'-4'-17'38'15,"0"-3"-1"-15,4 20 1 16,10-13-35-16,4 8-1 16,4 0-1-16,3 5 0 15,0 5 0-15,5 5 0 16,-3 7 0-16,-2 10-1 15,-4 4 0-15,-4 7 1 16,-3 7 0-16,-5 3 0 16,-5 4-1-16,-6 1 1 15,-4-2 0-15,-2-3-1 16,-1-4 1-16,0-6-1 0,2-8 0 15,1-7 0-15,6-8 1 16,4-15-2-16,15-8 2 16,5-12 0-16,7-9 0 15,3-7 1-15,4-8 0 16,3-4 0-16,2-5-1 15,-5 4 1-15,-4 5-1 16,-5 10-1-16,-5 8 1 16,-6 14-1-16,-14 12 0 15,12 16-1-15,-13 14 1 16,-1 6-1-16,0 9-1 15,4 1-1-15,6 5-4 16,-1-22-20-16,21 10-13 0,-1-24 0 16,18-4 0-16,3-21 0 15</inkml:trace>
  <inkml:trace contextRef="#ctx0" brushRef="#br2" timeOffset="63083.6082">14430 3446 85 0,'-19'2'38'16,"-12"12"0"-16,2 30 1 16,-10 9-31-16,7 16-4 15,1 10-1-15,6 8-1 16,5 0 0-16,6 3-2 0,10-5-2 15,3-7 0-15,7-3-3 16,-3-22-18-16,10 4-16 16,-7-23 0-16,4-4 0 15,-7-20 0-15</inkml:trace>
  <inkml:trace contextRef="#ctx0" brushRef="#br2" timeOffset="63579.6366">14095 3935 89 0,'-21'-19'37'16,"11"18"1"-16,1-1 0 16,9 2-34-16,21 8-1 0,6 1 0 15,6-1-1-15,9 1 0 16,5-3 0-16,4 0-1 15,0-2 1-15,-4 0-1 16,-7-2 0-16,-5 0 0 16,-8-2 0-16,-7 4-1 15,-6-2 1-15,-14-2-1 16,5 13 0-16,-10-2 1 15,-6 7 0-15,-2 6-1 16,-4 6 1-16,2 3-1 16,-1 7 1-16,2-1-1 15,3 1 1-15,8-2 0 16,8-3-1-16,9-9 0 15,8-5 1-15,8-9-1 16,5-10 1-16,3-8-1 0,4-10 1 16,-3-8 0-16,-5-9 0 15,-6-3 0-15,-8-8-1 16,-9 0 1-16,-8-3 0 15,-9 5-2 1,-6 4 1-16,-10 12-1 0,-5 14-1 16,-6 11-1-16,0 19-4 15,-9-3-19-15,10 25-14 16,-2-10-1-16,13 11-1 15,8-12 0-15</inkml:trace>
  <inkml:trace contextRef="#ctx0" brushRef="#br2" timeOffset="67521.8621">15704 4159 42 0,'0'0'32'15,"4"-19"2"-15,-4 8-1 16,-9-9-12-16,9 20-11 15,-14-28-2-15,7 18-2 16,-7-3-1-16,0 11-1 16,-6 4 0-16,0 11-1 15,-7 5-1-15,1 12 1 16,-4 3-2-16,1 10 1 0,2-2-1 15,6-1 0-15,9-6 1 16,12-5-1-16,13-15 1 16,13-12 0-16,14-14 0 15,12-17-1-15,7-14 0 16,6-9 0-16,-3-9 0 15,2-6 0-15,-8-1 0 16,-6 0-1-16,-12 5 0 16,-7 4 1-16,-14 11-1 15,-6 5 0-15,-10 13 1 16,-9 10-1-16,-4 15 0 15,-4 15 0-15,-4 14 0 16,-1 20 1-16,-1 10-1 16,3 14 0-16,3 7 0 15,3 6 0-15,6 0-2 0,3-5 0 16,9-4-2-16,4-12-3 15,9-3-3-15,-2-25-17 16,15 3-12-16,-4-23 0 16,8-3 0-16,-3-21 3 15</inkml:trace>
  <inkml:trace contextRef="#ctx0" brushRef="#br2" timeOffset="67724.8737">16268 4091 88 0,'0'0'36'16,"-14"18"-1"-16,8 13-4 0,-6-1-26 15,0 12-1 1,0 1-1-16,4 3 0 0,0-1-2 16,5-7-2-16,5-2-1 15,2-15-2-15,13 0-6 16,-6-24-27-16,13-4 1 15,0-19-1-15,4-2 2 16</inkml:trace>
  <inkml:trace contextRef="#ctx0" brushRef="#br2" timeOffset="67867.8819">16360 3968 78 0,'-15'-46'38'0,"-9"-1"-2"16,9 17 1-16,-8-4-28 16,15 18-3-16,4 2-5 15,8-2-13-15,16 18-25 0,7-5 1 16,13 11-3-16,3-3 1 15</inkml:trace>
  <inkml:trace contextRef="#ctx0" brushRef="#br2" timeOffset="68196.9007">17190 3636 86 0,'-14'-27'38'15,"-7"-3"-1"-15,4 13 2 16,-7-3-36-16,-1 14 1 0,-2 3 0 16,-2 15-1-16,-3 11 1 15,-3 11-2-15,-2 13 1 16,0 13-2-16,-1 9 1 15,3 9-1-15,0 4-1 16,6 2 0-16,5 0 0 16,9-6-1-16,5-7-1 15,8-12-2-15,9-8-2 16,-1-21-8-16,14-2-25 15,-8-19 0-15,7-5-1 16,-8-17 2-16</inkml:trace>
  <inkml:trace contextRef="#ctx0" brushRef="#br2" timeOffset="68377.9103">16680 4163 99 0,'-24'-17'39'0,"10"12"1"16,0-3-4-16,14 8-32 15,11 1-1-15,14 0-2 16,11-3-2-16,13-4-2 15,12 0-4-15,5-16-10 16,17 10-22-16,-4-15 0 16,9 4-1-16,-10-13 1 15</inkml:trace>
  <inkml:trace contextRef="#ctx0" brushRef="#br2" timeOffset="68648.9264">17633 3551 89 0,'-12'-25'38'16,"-2"16"0"-16,-9 1 0 15,0 17-33-15,-7 2-1 16,-2 12-1-16,-9 6 1 16,-1 11-1-16,-7 7 0 15,5 13-1-15,-1 7 1 16,4 5-1-16,5 4-1 15,9 1 0-15,7-1-1 16,10-5-2-16,10-5 1 16,7-12-3-16,8-7-1 15,0-19-4-15,16 5-23 16,-16-25-9-16,9-1 1 15,-13-18-1-15</inkml:trace>
  <inkml:trace contextRef="#ctx0" brushRef="#br2" timeOffset="68846.9377">17076 4099 102 0,'-18'-18'40'0,"18"18"1"16,-15-15-1-16,27 9-37 15,0-2-1-15,11 4-1 16,6-1-1-16,8 3-1 15,6 2-3-15,4-6-5 16,12 16-24-16,-12-10-8 16,7 8 1-16,-10-10-1 15</inkml:trace>
  <inkml:trace contextRef="#ctx0" brushRef="#br2" timeOffset="69579.9798">17543 4105 86 0,'-19'15'37'15,"10"8"2"-15,9-23-1 16,5 21-32-16,12-21-2 16,11-1 0-16,6-7 0 15,4-1-2-15,3-8 1 16,0-1-1-16,-6-4-1 15,-5 1-1-15,-8-2 0 16,-7 0 0-16,-9 2 0 0,-6 1 0 16,-10 0 0-16,-5 9 1 15,-6 4 0-15,-9 9 0 16,-2 13 0-16,-4 8 1 15,-3 8-1-15,1 7 0 16,3 4 0-16,8 1-1 16,10-1 0-16,9-3 0 15,9-8 0-15,13-5-1 16,14-9 0-16,8-7-2 15,9-6-1-15,3-10 0 16,9 1-3-16,-4-15-2 16,8 5-2-16,-11-19-2 15,8 12 2-15,-14-12 3 16,0 7 5-16,-9 1 2 0,-8-2 4 15,-3 12 3-15,-17-1 3 16,2 15 2-16,-18 1-2 16,6 16-1-16,-13 3-3 15,2 9 0-15,-3 4-3 16,0 6 0-16,-2 0 0 15,6 2-1-15,-1-3 0 16,6-4 0-16,2-7 0 16,4-5-2-16,4-7 2 15,-2-13-1-15,13 2 1 16,-4-11 0-16,1-10 0 15,-2-7 1-15,1-8-1 16,1-4 1-16,-2-7 0 16,4-5 0-16,0-1-1 15,1 2 1-15,4 3-1 0,-2 4 0 16,2 6 0-16,3 9-1 15,0 8-1-15,-1 4 0 16,3 11-2-16,1-2-3 16,8 16-7-16,-8-14-15 15,19 19-7-15,-9-15-5 16,10 11-1-16,-6-12 0 15</inkml:trace>
  <inkml:trace contextRef="#ctx0" brushRef="#br2" timeOffset="69964.0017">18483 4105 95 0,'-16'27'38'0,"0"-16"1"16,17 4-1-16,11-11-35 15,7-2 0-15,5-7-1 16,6 0 0-16,2-7 0 15,0-2-1-15,-4-5 0 16,-1 0 0-16,-8-2-1 16,-4-2 0-16,-6-2 1 15,-6 2-1-15,-6 1 1 16,-4 1-1-16,-7 6 1 15,-3 4 0-15,-7 6 0 16,-3 10 0-16,-5 9 1 16,-2 9-1-16,3 6 0 15,2 4 0-15,5 6 0 0,11-1-1 16,9-1 0-16,9-3 0 15,14-6-2-15,7-6-1 16,10-3-2-16,1-13-5 16,17 11-17-16,-13-25-8 15,13 5-4-15,-8-15-2 16,6 3 2-16</inkml:trace>
  <inkml:trace contextRef="#ctx0" brushRef="#br2" timeOffset="70347.0237">19043 4005 96 0,'0'-14'37'0,"0"14"3"15,-22 17-2-15,9 6-33 16,-7 3-2-16,0 4 0 0,-3 2-1 16,2 1 0-16,2-1 0 15,5-5 0-15,2-7-1 16,6-4 0-16,6-16 0 15,0 0-1-15,17 2 1 16,-1-15 0-16,3-7 0 16,2-3-1-16,4-6 1 15,0-2-1-15,-1-4 1 16,0 3-1-16,-3 2 0 15,-1 3 0-15,-5 7 0 16,1 4 0-16,-8 9 0 16,-8 7 0-16,10 16 0 15,-10 2 1-15,-3 11-1 16,-1 1-1-16,2 5 1 15,2 0-1-15,3 0-1 0,3-7-1 16,8-2-4-16,-1-21-13 16,20 11-10-16,-11-25-7 15,18 3-1-15,-7-18-2 16</inkml:trace>
  <inkml:trace contextRef="#ctx0" brushRef="#br2" timeOffset="70571.0364">19678 3569 79 0,'-1'12'40'16,"-16"7"-1"-16,3 23 3 16,-13-1-21-16,11 13-16 15,-6 10-2-15,2 5-1 0,0 0 0 16,4 0-2-16,4-2-2 15,4-6-1-15,4-2-5 16,-8-25-21-16,16 2-12 16,-9-23 1-16,9-4 0 15,-4-9 0-15</inkml:trace>
  <inkml:trace contextRef="#ctx0" brushRef="#br2" timeOffset="70773.048">19447 3865 90 0,'0'0'42'0,"-16"-12"2"15,16 12-2-15,0 0-16 16,13-4-24-16,14 3-1 0,12-1-1 16,8-2-1-16,4-4-2 15,12 6-10-15,-11-22-10 16,11 16-13-16,-14-17-7 15,2 5 0-15,-10-10-1 16</inkml:trace>
  <inkml:trace contextRef="#ctx0" brushRef="#br2" timeOffset="80213.588">20848 3875 65 0,'-4'-18'36'15,"4"18"-1"-15,-20-16 1 16,8 16-24-16,-16-7-3 16,-1 11-4-16,-5-2 0 15,-3 12-1-15,-7 5-1 16,3 11-1-16,-1 2 0 15,4 8 0-15,1 0-1 0,10 5 0 16,8-1 0 0,12-6 0-16,11-7 0 0,13-5 0 15,10-14 0-15,13-8 1 16,10-12-1-16,5-10 1 15,2-7-1-15,0-5 1 16,-5-5-1-16,-8 3 0 16,-8 0 0-16,-9 3 0 15,-11 4 0-15,-5 4-1 16,-7 7 1-16,-4 14-1 15,0 0 0-15,-16 2 0 16,8 17 0-16,-2 9 0 16,1 8-1-16,0 6 1 15,3 6-2-15,2 1 0 16,8 4-3-16,0-13-5 15,22 3-27-15,-5-17-1 0,18-3-1 16,0-17-1-16</inkml:trace>
  <inkml:trace contextRef="#ctx0" brushRef="#br2" timeOffset="80708.6163">21693 3963 103 0,'-1'-11'38'0,"-11"-9"1"15,2 13-1-15,-15-3-34 16,6 4 0-16,-6-2 0 16,-1 9-1-16,-5 6 0 0,-4 10 0 15,-4 10 0 1,0 8-1-16,1 6-1 0,3 5 1 15,3 6-2-15,10 0 0 16,10-4-1-16,10-6-1 16,16-7 0-16,13-12-2 15,14-6 0-15,9-12-3 16,14-7 1-16,-5-17-2 15,9 1 0-15,-4-12 2 16,-2 1 0-16,-10-11 3 16,-8 3 1-16,-8-2 3 15,-13 1 2-15,-1 7 1 16,-12-1 2-16,-2 10-1 15,-9 6 0-15,1 16-1 0,-10 3 0 16,2 18 0-16,-5 8-1 16,0 10-2-16,-2 8 0 15,0 6 0-15,-1 3-1 16,3-5-1-16,4-2-1 15,0-8-2-15,10-4-3 16,-4-24-22-16,18 0-9 16,-2-21 1-16,11-4-2 15,-1-18 1-15</inkml:trace>
  <inkml:trace contextRef="#ctx0" brushRef="#br2" timeOffset="80852.6245">22076 3689 109 0,'-19'-61'39'16,"4"22"1"-16,-7 6-4 0,12 17-34 15,-3 16-7-15,4 0-28 16,18 20-5-16,3-5 0 16,12 17-2-16</inkml:trace>
  <inkml:trace contextRef="#ctx0" brushRef="#br2" timeOffset="81356.6534">22510 3954 104 0,'-11'-9'39'16,"-10"-12"1"-16,3 10-2 16,-16-4-33-16,5 4-1 0,-5 4-1 15,-4 12 0-15,-3 9-1 16,1 11 1-16,-2 7-1 15,2 9-1-15,5 4 0 16,7 3-1-16,9-2 1 16,11-3-1-16,13-11 0 15,13-10 1-15,13-11-1 16,9-17 1-16,13-14-1 15,4-12 1-15,8-13 0 16,0-10 0-16,-2-8 0 16,2-6-1-16,-5-4 1 15,-4 0-1-15,-6-1 0 16,-8 6 0-16,-7 11-1 15,-9 7 1-15,-7 13 0 0,-15 17-1 16,-12 20 1-16,-12 19 1 16,-10 17 0-16,-4 15-1 15,-2 13 2-15,-1 11-2 16,3 6 0-16,5 2 0 15,8-2 0-15,7-4-4 16,14-3 0-16,5-9-3 16,10-2-6-16,-3-28-18 15,21 3-10-15,-4-24 1 16,17-6-2-16,-5-20 1 15</inkml:trace>
  <inkml:trace contextRef="#ctx0" brushRef="#br2" timeOffset="81567.6654">23102 3916 111 0,'-18'9'40'16,"5"19"0"-16,-9-3-1 16,0 13-36-16,0 4-1 15,2 8-1-15,2-4 0 16,4 0-1-16,2-2 0 15,5-6-1-15,5-1-2 16,2-12-4-16,18 4-30 16,-8-21-3-16,13-2 0 15,-4-17-1-15</inkml:trace>
  <inkml:trace contextRef="#ctx0" brushRef="#br2" timeOffset="81714.6738">23149 3492 108 0,'-23'-33'36'0,"6"16"-2"16,17 17-32-16,-13-17-40 16,13 17 0-16,19-1-2 15</inkml:trace>
  <inkml:trace contextRef="#ctx0" brushRef="#br2" timeOffset="81971.6885">23724 3305 105 0,'0'0'41'0,"-11"0"-1"16,-3 17-1-16,-12 5-36 16,5 15 0-16,-8 13-1 15,-1 11 0-15,-4 13 0 16,2 10 0-16,-3 8 0 15,5 1-1-15,1 2-1 16,2-6-1-16,6-3-3 16,5-17-4-16,21 2-31 15,-7-29-1-15,15-5-2 16,-4-22-1-16</inkml:trace>
  <inkml:trace contextRef="#ctx0" brushRef="#br2" timeOffset="82189.701">23382 3832 106 0,'-14'1'41'16,"-4"0"0"-16,15 12-1 15,3-3-38-15,14 3-1 16,6 1 0-16,8 0-3 15,7 3-3-15,-2-10-7 16,18 9-25-16,-5-13-1 16,6 8-1-16,-7-17-1 15</inkml:trace>
  <inkml:trace contextRef="#ctx0" brushRef="#br2" timeOffset="82663.7281">23941 3847 103 0,'-22'21'41'0,"-9"-5"1"15,7 14-2-15,0-5-35 16,4 6-1-16,2-2-1 16,7 1-1-16,5-2 0 15,8-5-1-15,6-5 0 16,7-5-1-16,5-7 0 15,7-6 0-15,3-5 0 16,4-8-1-16,2-5 1 16,-1-5-1-16,0-5-1 15,-1-3 1-15,0 2 0 16,-6-2-1-16,-3 8 1 0,-4 2 0 15,-9 11 0-15,-5 12 1 16,-4 16 1-16,-6 13 0 16,-8 14 0-16,-5 16 0 15,-7 7 0-15,-1 9 0 16,-2 6 1-16,1 1-1 15,-3 3 0-15,2-4-1 16,1-8 1-16,2-7 0 16,0-8 0-16,-2-10 0 15,-2-10 0-15,3-13-1 16,0-9 0-16,-1-9-1 15,-1-7-2-15,-1-8-1 16,3-2-5-16,-4-22-12 0,11 10-19 16,-4-20-3-16,9 7 1 15,-3-12-1-15</inkml:trace>
  <inkml:trace contextRef="#ctx0" brushRef="#br2" timeOffset="91800.2507">24319 4339 96 0,'-7'16'39'0,"7"-16"1"16,-12 18-2-16,12-18-38 15,0 0 0-15,0 0-2 16,0 0-8-16,0 0-28 15,0 0 0-15,0 0-1 16,0 0-3-16</inkml:trace>
  <inkml:trace contextRef="#ctx0" brushRef="#br2" timeOffset="93002.3195">1542 5658 86 0,'-4'-28'35'16,"7"7"0"-16,-4-6-9 15,1 15-22-15,3 0-1 0,-3 12 0 16,9 1 0-16,-5 15-1 16,-2 13-1-16,-2 17 1 15,-2 10-1-15,0 12 1 16,-3 11-1-16,-2 8-1 15,-1 6-2-15,-3-3-3 16,3 5-10-16,-8-21-20 16,12-5-1-16,-1-21-1 15,12-16 1-15</inkml:trace>
  <inkml:trace contextRef="#ctx0" brushRef="#br2" timeOffset="93254.3339">1706 5548 86 0,'-19'4'36'0,"1"-4"1"15,18 0 0-15,0 0-34 16,16 4-1-16,12-9 0 15,12-1 1-15,7-3-1 16,9-3-3-16,7 1-2 16,-3-6-4-16,7 12-29 15,-17 0 0-15,-6 8-2 16,-15 2-1-16</inkml:trace>
  <inkml:trace contextRef="#ctx0" brushRef="#br2" timeOffset="93440.3444">1771 5891 89 0,'-30'27'36'16,"4"-12"0"-16,21 1 0 16,5-16-34-16,27 5-1 15,10-6-1-15,5-5-1 16,12 6-6-16,-5-9-27 15,7 9-1-15,-12-4-1 16,-4 6-2-16</inkml:trace>
  <inkml:trace contextRef="#ctx0" brushRef="#br2" timeOffset="93633.3556">1570 6373 89 0,'-47'29'37'15,"25"-2"0"-15,16-17 0 16,27-9-34-16,19-4-1 15,20-4 0-15,11-6-1 16,12-9-5-16,10 0-3 16,-6-14-22-16,16 1-6 15,-5-12-1-15,1 2-2 16</inkml:trace>
  <inkml:trace contextRef="#ctx0" brushRef="#br2" timeOffset="94010.3771">2663 5944 80 0,'-39'43'37'0,"0"15"-1"16,-8 1-1-16,3 9-31 16,-6-1-2-16,5 2 0 15,1-7-2-15,8-7-1 16,7-7-3-16,3-20-2 15,17-7-3-15,0-23-4 16,25 0 0-16,-11-25 2 16,14-1 5-16,-5-13 3 15,2-5 5-15,-2-2 2 16,-7-9 5-16,5 12 4 15,-20-9 3-15,14 20-2 0,-15-3-4 16,9 17-3-16,-6 2 0 16,6 18-2-16,11 3-1 15,2 14-2-15,6 7 0 16,2 7-1-16,11 6-1 15,3 1-2-15,8 6-3 16,3-15-24-16,18 4-8 16,-4-15 0-16,19-6-2 15</inkml:trace>
  <inkml:trace contextRef="#ctx0" brushRef="#br2" timeOffset="94399.3994">3274 5996 107 0,'-47'8'39'0,"-2"18"0"16,-12-9-5-16,4 19-30 16,1 2-1-16,6 7 0 15,3 0-1-15,10 2 0 16,13-5-1-16,15-5 0 15,15-10-1-15,15-8 1 16,14-10-1-16,9-10 1 16,7-11 0-16,5-7-1 15,-1-10 1-15,1-6-1 16,-8-4 0-16,-7-4 0 15,-10 4 0-15,-7 1-1 16,-7 7 2-16,-8 4-2 16,-2 7 1-16,-7 20 0 0,0 0 0 15,-10 7 0-15,1 19-1 16,-1 8-1-16,2 9-1 15,0 1-1-15,9 13-7 16,-3-15-26-16,19 4-1 16,-1-16-1-16,16-5-1 15</inkml:trace>
  <inkml:trace contextRef="#ctx0" brushRef="#br2" timeOffset="94985.4322">3785 6052 101 0,'-8'-13'39'15,"8"13"-1"-15,-24 7-1 0,12 13-32 16,-11 4-2-16,5 12-1 16,-5 4 0-16,1 6-1 15,1 0 0-15,4-3 0 16,4-5-1-16,4-4 0 15,6-9 0-15,5-10 0 16,8-11 0-16,2-9 0 16,7-13 1-16,1-6-1 15,4-8 1-15,-1-5-1 16,-1-7 1-16,0-1 0 15,-1 2-1-15,-5 3 1 16,-2 8-1-16,-3 6 1 16,-2 8-1-16,-1 7 1 15,-8 11-1-15,4 12 1 0,-3 5-1 16,0 9 0-16,-1 1 1 15,4 5-1-15,2-1 0 16,5 0-1-16,4-8 1 16,6-8-1-16,10-11 1 15,8-9 0-15,4-10 1 16,8-13-1-16,1-5 0 15,0-8 1-15,-2 0 0 16,-7-2 0-16,-7 3-2 16,-7 9 1-16,-11 2-1 15,-6 14 1-15,-12 15 0 16,0 0 1-16,-19 23-1 15,-3 9 0-15,1 12 2 0,-6 8-2 16,6 9 1-16,-3-1-3 16,7 1-2-16,7-9-2 15,14 1-7-15,-1-24-23 16,19-4-3-16,4-23-1 15,11-3 0-15</inkml:trace>
  <inkml:trace contextRef="#ctx0" brushRef="#br2" timeOffset="95601.4681">4619 6031 101 0,'0'0'38'16,"-10"5"1"-16,6 20-2 15,-11 4-32-15,6 9-1 16,-2 4-1-16,2 9-1 0,-2 1-1 15,2 0 1-15,-2-1-1 16,3-7 0-16,-1-5-1 16,2-10 1-16,2-10 0 15,2-7-1-15,3-12 0 16,0 0 0-16,17-24 0 15,-6-2 0-15,1-8 1 16,4-10-2-16,2-10 2 16,2-6-2-16,5-6 1 15,1-2 0-15,4-1-2 16,3 4 1-16,2 10-1 15,1 6 1-15,1 16 0 16,-2 14 0-16,-1 14-1 16,-4 12 2-16,-4 13 2 0,-3 10-1 15,-7 7 1-15,-4 9-1 16,-5 5 0-16,-5 2 0 15,-8 1 1-15,-7 3-3 16,-7-4 1-16,-6-2-1 16,-7-6 1-16,-2-10 0 15,-3-6-1-15,-2-10 1 16,3-8 0-16,1-7 0 15,4-7 0-15,4-4 0 16,4 0 0-16,3 0 0 16,3 5 0-16,1 8 1 15,0 9 0-15,2 13 0 16,-2 9 0-16,4 12 1 15,-1 9-1-15,4 4 2 0,2 3-3 16,3-4 0-16,7-2-2 16,2-19-7-16,15 5-19 15,-3-29-10-15,12-9-2 16,-5-26 0-16,15-9-1 15</inkml:trace>
  <inkml:trace contextRef="#ctx0" brushRef="#br2" timeOffset="95842.4819">5473 5170 102 0,'1'12'40'15,"-18"14"2"1,3 30-8-16,-6 9-30 0,-7 14-2 15,-2 15 0-15,-1 11 0 16,5 3 0-16,0 3-1 16,4-2-2-16,2-7-1 15,8-5-5-15,-3-27-24 16,16-2-6-16,-1-25-3 15,16-10-1-15</inkml:trace>
  <inkml:trace contextRef="#ctx0" brushRef="#br2" timeOffset="96225.5037">5493 6006 97 0,'-14'11'38'15,"10"10"1"-15,4-21-3 16,2 18-31-16,16-12-1 15,10-4-1-15,6-9-1 16,10-3-1-16,4-7 1 16,2-6-2-16,0-8-2 15,-3-3 1-15,-8-2-1 16,-4 1 2-16,-9-1-2 15,-9 6 2-15,-12 2-1 16,-6 10 2-16,-14 12 1 16,-7 15 0-16,-12 12 3 15,-4 12-1-15,-5 12 1 16,0 11-2-16,1 4 0 0,7 4 0 15,9 1-1-15,13-10-1 16,12-6-2-16,12-11-1 16,21-6-5-16,6-26-13 15,25 0-20-15,-3-23-1 16,18-1 0-16,-1-18-3 15</inkml:trace>
  <inkml:trace contextRef="#ctx0" brushRef="#br2" timeOffset="96413.5146">6428 5672 104 0,'-23'-3'43'0,"-6"-11"-1"15,12 9-2-15,-3-4-40 16,12 0-4-16,8 9-10 15,0 0-24-15,10 7-2 16,-10-7-2-16,22 17 1 16</inkml:trace>
  <inkml:trace contextRef="#ctx0" brushRef="#br2" timeOffset="96585.5244">6415 6038 105 0,'-17'30'42'15,"5"3"0"-15,-4-17-2 16,12 6-34-16,4-22-3 15,-7 13-3-15,7-13-4 0,0 0-20 16,19-9-15-16,-14-5-2 16,9 2-1-16,-7-11-1 15</inkml:trace>
  <inkml:trace contextRef="#ctx0" brushRef="#br2" timeOffset="98390.6277">7099 5909 62 0,'0'0'38'16,"0"0"-2"-16,9 14 3 15,8-26-14-15,20 5-20 16,11-8-7-16,13-2-3 16,17 5-31-16,-2-7 0 0,8 0-1 15,-5 1-4-15</inkml:trace>
  <inkml:trace contextRef="#ctx0" brushRef="#br2" timeOffset="100718.7607">8349 5242 61 0,'20'-34'38'16,"2"-2"-3"-16,0 12 2 15,-8-10-27-15,-1 22-6 16,-13 12-2-16,11-4 0 15,-15 17 2-15,-6 13-3 16,-5 12 2-16,-6 11-3 16,-3 8 2-16,-8 14-1 15,0 8 1-15,-7 10-1 16,-5 5 1-16,-5 5 0 15,-1-2 0-15,0-7 0 16,5-10 1-16,12-7-1 16,11-19 1-16,20-17 0 15,20-20-2-15,21-14-1 16,19-15 1-16,17-9-2 0,14-6 0 15,7-8-3-15,4 5-5 16,-11-8-26-16,5 9-4 16,-15-4 1-16,-6 10-2 15</inkml:trace>
  <inkml:trace contextRef="#ctx0" brushRef="#br2" timeOffset="100937.7733">8937 5738 76 0,'0'0'35'0,"0"0"0"16,0 0-1-16,-1 30-30 16,0 3 1-16,-4 6 0 0,1 11-2 15,-2 6 1-15,-2-1-3 16,4 4-3-16,0-21-6 15,11-1-26-15,-1-22-2 16,12-13 0-16,2-22-2 16</inkml:trace>
  <inkml:trace contextRef="#ctx0" brushRef="#br2" timeOffset="101094.7821">9089 5257 76 0,'-24'-56'35'0,"3"16"2"16,0 8-4-16,8 15-30 15,13 17-9-15,-7 10-29 16,23 5 2-16,6-3-3 0,15 0 1 16</inkml:trace>
  <inkml:trace contextRef="#ctx0" brushRef="#br2" timeOffset="101334.7959">9753 4923 79 0,'0'0'40'0,"-26"11"-4"15,8 16 2-15,-9 10-33 16,4 15-2-16,-5 16 0 16,3 15-1-16,-2 12-1 15,2 10 0-15,2 1-1 16,5-2 1-16,3-2-1 0,0-15-4 15,13-4-6-15,-2-24-25 16,10-14 0-16,2-24-1 16,7-13-1-16</inkml:trace>
  <inkml:trace contextRef="#ctx0" brushRef="#br2" timeOffset="101537.8077">9457 5524 90 0,'-21'-15'39'16,"0"1"-1"-16,21 14 0 15,0 0-33-15,10 8-1 16,17-5-2-16,14 1-2 0,13-1-1 16,11 0-1-16,10 0-3 15,-1-10-5-15,10 13-27 16,-13-12-1-16,-1 10 0 15,-15-11-1-15</inkml:trace>
  <inkml:trace contextRef="#ctx0" brushRef="#br2" timeOffset="102064.8377">10156 5504 72 0,'-10'13'37'0,"-9"-2"0"15,2 12 1-15,-7 4-27 16,6 7-6-16,-6 4-2 16,4 5 2-16,0 2-3 15,1 1 2-15,4-4-1 16,2-4 0-16,4-8 0 0,4-6-1 15,2-11-1-15,3-13 0 16,13-2 0-16,1-13 0 16,3-12-2-16,6-5 0 15,-1-9-1-15,1 0 1 16,1-3 2-16,-4 1-4 15,-1 6 4-15,-5 6-3 16,-3 10 2-16,-6 10 0 16,-5 11 0-16,0 0 0 15,3 22 0-15,-7-1 0 16,3 2-1-16,1 2 1 15,5-2 0-15,3 1 0 16,7-11 0-16,7-7 0 0,5-7 1 16,7-8-1-16,4-2 1 15,3-10 0-15,0 0-1 16,-2-3 1-16,-4 2-1 15,-4 3 0-15,-7 3 0 16,-7 5 1-16,-5 4-1 16,-12 7 0-16,7 11 0 15,-12 5 1-15,-3 9-1 16,-4 7 0-16,0 6-1 15,-3 3 3-15,5 1-3 16,-2-2-2-16,10 4-3 16,-3-20-19-16,19 7-11 15,0-22 0-15,14 0-2 16,1-17-1-16</inkml:trace>
  <inkml:trace contextRef="#ctx0" brushRef="#br2" timeOffset="102455.8602">10901 5581 86 0,'0'0'38'0,"-12"9"0"16,-6 8 0-16,8 8-32 16,-6 6-2-16,2 6 2 15,2-2-4-15,2 0 3 16,6-2-5-16,5-6 4 15,6-4-3-15,2-9 2 16,9-7-3-16,3-7 1 16,6-6 0-16,1-6-1 15,4-11 1-15,3-7-3 0,-3-4 3 16,2-4-3-16,-2 0 2 15,-2 1-2-15,-5 3 2 16,-2 5-2-16,-7 11 2 16,-4 8 0-16,-12 10 0 15,3 17 1-15,-10 5-1 16,-5 13-1-16,-1 6 0 15,-1 2 1-15,2 7-2 16,3-10-6-16,15 10-21 16,1-20-8-16,16-2 0 15,7-15-1-15,19-7 1 16</inkml:trace>
  <inkml:trace contextRef="#ctx0" brushRef="#br2" timeOffset="102777.8786">11785 5439 82 0,'-40'10'41'16,"-13"3"-2"-16,2 19 1 16,-9-1-25-16,10 2-11 15,6 3-2-15,12-4-1 16,15-3 1-16,15-6-2 15,17-6 1-15,15-4-1 16,6-8 1-16,8-2-1 16,-1-3 1-16,-2 0-1 15,-6 1 0-15,-9 7 0 16,-14 5 0-16,-12 6 3 0,-11 5-2 15,-8 1 0-15,-7 6 2 16,-2 0-2-16,-1 3-1 16,2-9-3-16,11 6-9 15,-2-17-27-15,19 2 1 16,-1-16-2-16,27 7-2 15</inkml:trace>
  <inkml:trace contextRef="#ctx0" brushRef="#br2" timeOffset="102929.8873">11986 5955 122 0,'-12'15'40'0,"-9"-9"2"16,5 4-5-16,2-1-45 15,-2-12-28-15,16 3-6 0,0 0 1 16,11-9-2-16</inkml:trace>
  <inkml:trace contextRef="#ctx0" brushRef="#br2" timeOffset="489814.0158">7193 7349 83 0,'-31'-3'39'0,"11"5"0"16,-1-8 0-16,10 13-34 15,11-7 0-15,1 12-2 16,18 0-1-16,11 0-1 15,11 3 1-15,13-5-2 16,8 3-1-16,8-13-4 16,16 2-32-16,-3-10-2 15,6-1 0-15,-7-10-2 16</inkml:trace>
  <inkml:trace contextRef="#ctx0" brushRef="#br2" timeOffset="490377.0476">8460 6917 69 0,'19'-8'37'16,"-8"1"-2"-16,1 12 1 15,-12 6-31-15,-3 15-1 16,-5 11 0-16,-2 13-1 0,-7 10-1 15,1 10 0-15,-4 8-1 16,2 1-1-16,1 2 0 16,1-3-3-16,6 2-5 15,-7-15-26-15,15-5-1 16,-2-15-2-16,6-9 1 15</inkml:trace>
  <inkml:trace contextRef="#ctx0" brushRef="#br2" timeOffset="490625.0622">8245 6919 85 0,'-28'-12'38'0,"13"17"1"16,5-2 0-16,20 8-31 15,12-7-3-15,21 3-1 16,17-6-1-16,15 2-2 16,11-3-2-16,8-7-2 15,10 8-17-15,-7-13-18 16,-3 7-1-16,-16-7 0 15,-9 9-1-15</inkml:trace>
  <inkml:trace contextRef="#ctx0" brushRef="#br2" timeOffset="490996.0834">8867 7284 88 0,'6'20'37'15,"11"3"0"-15,8-17 1 16,14-11-33-16,3-1-1 15,14-5-1-15,-2-6 1 16,3-5-1-16,-3-4-1 16,-2-6 0-16,-11 0-1 15,-7 1 0-15,-13 0 0 16,-13-1-1-16,-11 6 1 15,-13 5-1-15,-12 10 1 16,-8 8 0-16,-10 11-1 16,-7 14 1-16,-5 9 1 15,0 14-2-15,2 8 1 0,9 4 0 16,12 1 0-1,13-4 0-15,15-7-1 0,24-8-1 16,23-9-1-16,18-17-3 16,25 1-21-16,3-22-14 15,16 0 0-15,1-15 0 16,9 1 0-16</inkml:trace>
  <inkml:trace contextRef="#ctx0" brushRef="#br2" timeOffset="491347.1035">9884 7190 103 0,'-33'-16'38'0,"-1"13"3"15,-12-1-2-15,4 15-33 16,-8 2-2-16,3 14-1 0,-1 8 0 16,4 8 0-16,6 4 0 15,11 4-2-15,8-3 1 16,18-6-2-16,11-10 2 15,20-16-1-15,14-12 0 16,12-13-1-16,5-17 1 16,6-8 0-16,-4-10 0 15,-4-5 1-15,-8-4-2 16,-11 3 0-16,-10 6 0 15,-12 8 0-15,-11 15 0 16,-7 21 0-16,0 0 0 16,-12 28 0-16,0 16 0 15,2 9 0-15,4 10 0 16,1 5-2-16,10 11-9 15,-5-18-16-15,16 7-14 0,-2-19-2 16,9-1-1-16,-1-18-2 16</inkml:trace>
  <inkml:trace contextRef="#ctx0" brushRef="#br0" timeOffset="953767.5524">837 8938 85 0,'-7'-63'34'0,"7"63"0"16,0 0-1-16,-2-53-33 16,2 53 0-16,0 0 2 15,0 0 0-15,0 0 1 16,0 0 1-16,0 0-1 15,0 0 0-15,0 0 0 16,0 0 0-16,-10 69-1 16,10-69-1-16,-4 85 0 15,1-38-1-15,4 4 1 16,3-2 0-16,2-2 0 15,-6-47 1-15,36 81 0 16,1-77-2-16,57 31 0 16,18-35 0-16,21-35 0 0,-16-31 0 15,7-27-1 1,2-21 0-16,-9-5 0 0,-45 25 2 15,-16 9 1-15,-15 14-1 16,-13 17 0-16,-13 14 1 16,-10 31 0-16,-12 27-1 15,-8 29 1-15,-7 28 0 16,-4 19-1-16,-2 19-1 15,1 13 0-15,7 7 0 16,6-10-3-16,16-9-1 16,10-26-12-16,22-5-21 15,7-32-1-15,18-17-2 16,2-28-1-16</inkml:trace>
  <inkml:trace contextRef="#ctx0" brushRef="#br0" timeOffset="954180.576">2452 8925 100 0,'-13'25'37'16,"-11"3"2"-16,5 22-2 15,-7 3-35-15,2 13 0 16,-1-1 0-16,2 5 0 15,3-6-1-15,9-4 0 16,2-8-1-16,10-10 1 16,10-16-1-16,3-15 1 15,11-18 0-15,5-19 0 16,5-14 0-16,2-12 0 0,3-14 1 15,-4-8-1-15,-1-4 0 16,-4 3 0-16,-3 9 0 16,-3 11-1-16,-9 13 1 15,0 19-1-15,-7 14 1 16,0 18-1-16,-6 16 0 15,-1 13-1-15,-3 12 2 16,1 13-2-16,0 7 0 16,0-1-2-16,7 5-1 15,-1-11-2-15,14 0-5 16,-6-22-25-16,22-4-1 15,-6-28-1-15,22-10 0 16</inkml:trace>
  <inkml:trace contextRef="#ctx0" brushRef="#br0" timeOffset="954360.5863">3146 9120 78 0,'15'-46'36'15,"-13"5"0"-15,2 20 1 16,-12 10-26-16,1 22-3 16,-7 13-2-16,1 23 0 15,-6 13-3-15,3 13-1 16,2 4-2-16,-1 3-1 15,11-1-3-15,1-19-29 16,18-3-3-16,0-30-1 16,13-14-1-16</inkml:trace>
  <inkml:trace contextRef="#ctx0" brushRef="#br0" timeOffset="954758.609">3304 8636 91 0,'-15'24'37'0,"-4"0"-1"16,13 11 1-16,-1-7-34 16,14 0-1-16,5-2 0 15,7-3 1-15,5-4-1 16,4 1 0-16,0 0 0 15,0 4 0-15,-5 1 1 16,-4 10-2-16,-5 9 2 16,-7 12-2-16,-7 9 1 0,-6 7-1 15,-3 2 0-15,0 0 0 16,3-7 0-16,2-6 1 15,7-17-1-15,7-18 0 16,6-23 1-16,9-22-1 16,7-20 1-16,6-14 0 15,3-12-1-15,3-12-2 16,1-6 0-16,-2-7-3 15,3 9-4-15,-8 1-4 16,5 22-25-16,-17-2-3 16,2 24 1-16,-11 4-2 15</inkml:trace>
  <inkml:trace contextRef="#ctx0" brushRef="#br0" timeOffset="955743.6654">4092 9071 102 0,'-9'20'39'16,"6"10"1"-16,-9-11-2 16,9 2-32-16,6-5-3 15,9-1 0-15,5-5-2 16,11-5 0-16,6-6 0 15,5-9-1-15,4-2 0 16,-3-8 1-16,-2-2-1 16,-5-6 0-16,-5-3 0 15,-12-2-1-15,-6-2 1 16,-7 4 1-16,-9 3-1 0,-6 9 0 15,-5 7 1-15,-8 14-1 16,-9 8 1-16,-5 14 0 16,-6 14 0-16,4 11 0 15,-2 4 1-15,5 1-1 16,9 1 0-16,13-6 0 15,16-10 0-15,16-10 0 16,19-16 0-16,12-11 0 16,9-15 0-16,9-10-1 15,4-9 0-15,1-8 0 16,-2 2-1-16,-8 0 0 15,-13 9 1-15,-7 4-1 16,-12 12 0-16,-13 13 1 16,-9 14-1-16,-10 13 1 0,-7 9 0 15,-5 7 0-15,-1 7 0 16,-1 1 0-16,4-5 0 15,1-5 0-15,6-10 0 16,4-9 0-16,3-22 0 16,12 2 1-16,1-23-1 15,2-9 1-15,3-12-1 16,4-8 1-16,-1-8-1 15,5-3 0-15,-2 2 0 16,2 5 0-16,-2 6 0 16,-1 10 1-16,-2 5-1 15,-1 11 0-15,1 7 0 16,-2 9 1-16,1 1-1 15,-1 7 0-15,2-2 0 0,3 2 0 16,3 6 0-16,1-7-1 16,0 4 1-16,0-4-2 15,-1 1 2-15,-2-2 0 16,-4 0-1-16,-3-1 1 15,-5-3-1-15,-13 4 2 16,10 0-1-16,-10 0 0 16,-11 8 0-16,1 0 0 15,-3 3 0-15,0 1-1 16,1 6 1-16,3-4-1 15,5 2 1-15,6 0 0 16,7-3 0-16,5-2 1 16,6-3-1-16,3 0 1 15,2-3 0-15,-1 2 0 16,-3 4 0-16,-5 4 0 0,-10 7 0 15,-9 8-1-15,-7 7 1 16,-12 6 0-16,-4 3-2 16,-4 2 0-16,0-3-2 15,0-7-3-15,15 3-16 16,1-28-17-16,20-3-2 15,2-20-1-15,28-5 0 16</inkml:trace>
  <inkml:trace contextRef="#ctx0" brushRef="#br0" timeOffset="956343.6998">5911 9018 82 0,'-48'-12'39'16,"4"14"-2"-16,-8-2 2 16,3 17-32-16,-6 3 0 15,3 14-1-15,-7 8-1 16,8 8-1-16,3 0 0 15,13 0-1-15,11-4 0 16,20-6-1-16,18-13 0 16,20-13-1-16,17-18-1 15,12-15 1-15,8-10-1 16,2-10 0-16,-1-5 1 15,-8-4-2-15,-10 2 1 16,-14 1 0-16,-13 9 0 16,-9 7 0-16,-10 10 0 0,-8 19 0 15,-10-7-1-15,-5 25 1 16,-1 7 0-16,-4 19 0 15,4 7-2-15,0 9 1 16,5 5-3-16,5-8-2 16,18 5-11-16,1-29-20 15,23-6-3-15,1-32 1 16,18-18-1-16</inkml:trace>
  <inkml:trace contextRef="#ctx0" brushRef="#br0" timeOffset="956538.7109">6657 8331 105 0,'-27'63'42'0,"-20"23"2"16,-1 32-6-16,-4 6-32 15,8 15-4-15,8-2-1 16,11-9-4-16,19-6-23 15,4-33-13-15,16-14-3 16,0-29 0-16,13-16-1 16</inkml:trace>
  <inkml:trace contextRef="#ctx0" brushRef="#br0" timeOffset="957101.7431">7590 8415 70 0,'0'0'36'16,"-8"18"1"-16,-4 19 0 16,1 22-31-16,-3 10 0 15,6 19-1-15,-1 6 0 16,0 9-2-16,3-1 0 0,4-6-3 15,4-7-5-15,-4-17-30 16,15-10-2-16,2-26 0 16,8-10-2-16</inkml:trace>
  <inkml:trace contextRef="#ctx0" brushRef="#br0" timeOffset="957478.7647">7854 8898 101 0,'-12'12'38'15,"-8"7"2"-15,5 15-4 16,-5 6-34-16,7 6 0 16,0 1 0-16,5 3-1 0,0-2 0 15,7-3 0-15,1-7 0 16,4-7 0-16,1-10 0 15,5-14 1-15,2-14-1 16,0-11 0-16,6-15 0 16,3-7 0-16,0-7 0 15,3-8 0-15,2-1-1 16,1 3 0-16,-2 7 1 15,-1 8-1-15,-1 9 0 16,-4 14 0-16,1 10 0 16,-4 13 0-16,-2 15-1 15,-2 8 0-15,-1 13-1 16,-1 4-2-16,6 8-2 15,-5-9-5-15,16 14-26 16,-4-17-2-16,14 1 1 0,2-19-2 16</inkml:trace>
  <inkml:trace contextRef="#ctx0" brushRef="#br0" timeOffset="957876.7874">8721 8958 77 0,'-19'-36'39'0,"-2"19"-2"16,-15 4 2-16,1 26-29 15,-12 3-2-15,4 23-1 16,-3 7-1-16,2 13-2 16,6 1-1-16,8-1-1 0,15-10 0 15,15-7 0 1,19-21-1-16,17-19 1 0,18-23-1 15,12-19-1-15,8-19 2 16,9-17-2-16,-1-13 0 16,0-9 0-16,-8-3-1 15,-11 0 1-15,-13 8-1 16,-11 11 1-16,-15 16-2 15,-12 21 2-15,-14 27 0 16,-13 26 0-16,-11 29 0 16,-7 23 0-16,-4 20 1 15,0 15-1-15,3 10 1 16,8 1-3-16,12 0 0 15,8-16-6-15,24 2-20 16,1-27-11-16,19-9 0 16,1-27-3-16,16-10 2 0</inkml:trace>
  <inkml:trace contextRef="#ctx0" brushRef="#br0" timeOffset="958080.7989">9409 8828 92 0,'-5'-19'39'0,"5"19"1"16,-22 28-1-16,10 13-31 15,-12 13-1-15,6 13-3 16,-2 4 0-16,4 3-2 16,6-6-2-16,5-11-2 15,11-9-2-15,2-30-11 16,18-6-22-16,-1-28-3 0,11-10 1 15,-3-24-1-15</inkml:trace>
  <inkml:trace contextRef="#ctx0" brushRef="#br0" timeOffset="958214.8068">9514 8393 98 0,'-16'-32'38'0,"-4"15"0"16,8 19-8-16,11 18-62 15,3 2-5-15,15 11-1 16,9 0-2-16</inkml:trace>
  <inkml:trace contextRef="#ctx0" brushRef="#br0" timeOffset="958552.8261">10082 8885 91 0,'0'0'40'15,"0"0"0"-15,-3-17 0 16,-3-4-33-16,1 7-1 16,-7 0-4-16,-6 7 0 15,-9 9 2-15,-9 11-2 16,-8 12 1-16,-4 9-2 15,-3 9 2-15,3 3-1 16,4 2 0-16,11 5-1 0,16-6-1 16,18-8 0-16,23-10-2 15,16-13-2-15,23 2-15 16,3-22-20-16,15-2-2 15,-2-18 1-15,11-2-3 16</inkml:trace>
  <inkml:trace contextRef="#ctx0" brushRef="#br0" timeOffset="958935.848">10622 8841 103 0,'-10'-18'40'15,"-1"21"1"-15,-9-5 0 16,0 17-37-16,-15 6 0 0,-6 10-1 15,-8 6 1-15,0 9-1 16,0 2 0-16,5 3-1 16,9-6-2-16,13-5 2 15,16-13-2-15,17-11 0 16,19-14 0-16,11-11 0 15,9-13 0-15,3-10-1 16,3-7 1-16,-5-5 0 16,-6-1 0-16,-12 7-1 15,-9 4 1-15,-13 15 0 16,-11 19 0-16,-10-3 1 15,-6 22-1-15,-3 12 1 16,-4 11-1-16,1-1 0 16,8 5-2-16,5-5-1 0,16-7-2 15,5-18-9-15,27-1-25 16,1-24-2-16,19-5 0 15,4-22-2-15</inkml:trace>
  <inkml:trace contextRef="#ctx0" brushRef="#br0" timeOffset="959143.8599">11440 8254 107 0,'-11'5'41'0,"-19"17"1"15,-2 34-3-15,-11 12-34 16,3 18-1-16,-3 7-1 0,5 6-1 15,1 0-1-15,6-1-3 16,8-3-3-16,0-24-13 16,14 7-20-16,-2-26-4 15,13-9 0-15,-2-21-1 16</inkml:trace>
  <inkml:trace contextRef="#ctx0" brushRef="#br0" timeOffset="959342.8713">11043 8726 110 0,'-18'-2'43'16,"-3"3"0"-16,20 14 0 16,7 0-39-16,20-10-1 0,17-5-2 15,18-4-2-15,10-2-3 16,13-16-10-16,24 8-25 15,-9-12-3-15,11 7 0 16,-1-7-3-16</inkml:trace>
  <inkml:trace contextRef="#ctx0" brushRef="#br0" timeOffset="960292.9256">11768 8770 72 0,'-4'-12'38'15,"-6"-3"-2"-15,10 15 0 16,-16-24-30-16,6 19 0 0,-9 2 0 15,-3 13-1-15,-7 4 1 16,0 16-2-16,-4 6 2 16,2 10-3-16,2 0 1 15,8 6-2-15,11-4 0 16,13-1-1-16,17-11 1 15,15-8-1-15,15-12-1 16,14-10-1-16,6-9 1 16,4-14-1-16,0-7 0 15,-7-9-1-15,-11-5 0 16,-14-7 0-16,-16 1-1 15,-14-3 2-15,-14 3-2 16,-15 3 3-16,-9 7-2 0,-6 7 2 16,-3 10 0-1,-1 5 1-15,3 10 0 0,5 8 0 16,9 5 0-16,9 6 1 15,14 1-1-15,11 5 1 16,15-4 0-16,11 5 0 16,9-3 1-16,5-1-2 15,1 0 1-15,-3-2-1 16,-9 3 1-16,-9-4-2 15,-12 5 0-15,-15 1-1 16,-13 5 1-16,-12 2 0 16,-8 7 0-16,-7 3 0 15,-3 5 0-15,3 0 0 16,5-2 0-16,7-6 0 15,15-12 0-15,10-10 0 16,15-17 1-16,10-17-1 0,10-12 1 16,4-13 0-16,1-9 0 15,-2-8 0-15,-6-3-1 16,-6-1 0-16,-12 8 0 15,-8 5 1-15,-7 8-2 16,-5 9 2-16,-2 9-2 16,3 6 1-16,0 20 1 15,22-15 0-15,7 13-1 16,14-2-3-16,21 4-4 15,12-12-10-15,31 15-13 16,5-16-13-16,27 11 1 16,7-7-3-16,20 5 2 15</inkml:trace>
  <inkml:trace contextRef="#ctx0" brushRef="#br1" timeOffset="966516.2816">1035 9803 40 0,'0'0'25'16,"0"0"3"-16,0 0 0 15,0 0-7-15,0 0-7 16,0 0-2-16,0 0-1 16,0 0-3-16,0 0-2 15,39 48-2-15,-12-67-4 16,29 35-1-16,14-3-1 15,5-1 0-15,-21 6 0 0,17-10 1 16,2 1-1-16,1-6 1 16,-12-2 2-16,0 1 0 15,0-5 1-15,4 1-2 16,2-3 0-16,0 4 0 15,-1 2-1-15,2 2 0 16,1 1 0-16,1 1 0 16,0 2 0-16,0 3 2 15,4 1-1-15,2-4 0 16,1-1 0-16,5-2 0 15,4-2 0-15,4-1 0 16,3-5 0-16,3 1 0 16,3-2 2-16,5 0-1 15,2-2 0-15,-4 1 0 0,-1 1 0 16,4 1-1-16,-2-2 1 15,7 1-1-15,-1-1 1 16,0 0-1-16,1-2 0 16,1 2 0-16,3-3 0 15,2 0 1-15,0 1-1 16,-3 0 1-16,0 1-1 15,2 1 0-15,4 0 1 16,-2 2-1-16,-3-1 1 16,2 2-1-16,2-3 0 15,4 0 0-15,1-1 0 16,3-2 0-16,1 1 0 15,7-4 0-15,3 1 0 16,3-1 0-16,1-2 1 16,0 0-1-16,1 1 1 0,-1 0 0 15,-3 1-1-15,-5 1 1 16,-1-1-1-16,-1 4-1 15,-2 3 2-15,-4-1-1 16,0 1 1-16,2 2-2 16,3 0 1-16,2 2 0 15,0 0-1-15,7-1 2 16,2 1-2-16,6-1 1 15,3 0-1-15,2-1 2 16,4-1-1-16,0 0 0 16,1 0 1-16,-1-2 0 15,-1 2 0-15,-1-2-1 16,-5 0 0-16,0 3 0 15,-5-1 0-15,-1 2-1 0,-5 1 1 16,-7-1 0-16,-4 2 0 16,-3 0-1-16,-6 0 1 15,-9 2 0-15,-8-1 0 16,-10 1 0-16,-12 2 0 15,-11-2 1-15,-12 2-1 16,-10 1 0-16,-9-2 0 16,-9-1 1-16,-3 1-1 15,-1 1 0-15,-1-2 0 16,2 3 1-16,5-3-1 15,1 2 0-15,3-3 0 16,0 1 0-16,0-2 0 16,-3 0 0-16,-5 0 0 15,-4 0 0-15,-6-2 0 0,-6-2 0 16,-11 4 0-16,11-8 0 15,-11 8-1-15,-7-11 0 16,7 11-4-16,-23-13-23 16,14 16-7-16,-9-6-1 15,4 6-1-15</inkml:trace>
  <inkml:trace contextRef="#ctx0" brushRef="#br2" timeOffset="986791.4413">887 10611 85 0,'0'0'32'16,"16"-49"2"-16,-16 49 0 15,0 0-27-15,0 0-1 16,0 0 0-16,9-49-1 15,-9 49-2-15,0 0-1 16,0 0-1-16,0 0-1 16,0 0 0-16,-7 79 0 15,7-79 0-15,-8 82 0 16,3-36-1-16,-2 6 0 15,2 3-1-15,1-1-3 16,1 5-4-16,0-5-25 16,2 0 0-16,4-5-1 0,-3-49-1 15</inkml:trace>
  <inkml:trace contextRef="#ctx0" brushRef="#br2" timeOffset="987407.4765">717 10578 102 0,'0'0'36'0,"-39"-53"2"16,39 53-2-16,0 0-31 15,0 0-1-15,-30-52-1 0,30 52 0 16,0 0 0-16,0 0 0 16,68-39 0-16,-68 39-1 15,82-25-1-15,-11 19-2 16,32-20 0-16,7 7 0 15,-4 2-1-15,-5 16 0 16,-46 17 0-16,-5 17 0 16,-20 7-1-16,-16 11 4 15,-8 8-1-15,-6 5 0 16,-9 3 0-16,1 3 0 15,-4 0-1-15,-2-7 1 16,2-3 0-16,2-5 0 16,0-7-1-16,2-9 1 15,4-8-1-15,3-8 1 16,1-7 0-16,0-16 0 0,21 6 0 15,-5-20 0-15,9-11 1 16,3-9 1-16,5-5-1 16,5-8 0-16,-1-4 1 15,2 4-1-15,-5 3 1 16,-6 8-2-16,-5 9 1 15,-6 9 0-15,-3 15-1 16,-6 12 1-16,-4 14-1 16,-6 6 0-16,1 9-1 15,0 3 1-15,3 8 0 16,0-2-2-16,6-3-1 15,0-7-1-15,13 1-11 16,-7-18-20-16,15-1-3 16,-3-17-1-16,12-2-2 0</inkml:trace>
  <inkml:trace contextRef="#ctx0" brushRef="#br2" timeOffset="987618.4886">2088 10858 91 0,'-8'-20'36'0,"8"20"0"16,-11-8 0-16,11 8-31 15,-11 28-2-15,6 1-1 16,1 7-1-16,2 9 0 16,-1 5-1-16,2 0 0 15,4-2-1-15,-2-6-2 16,9-3-5-16,-5-16-28 15,16-7 0-15,-6-23 0 0,12-9-1 16</inkml:trace>
  <inkml:trace contextRef="#ctx0" brushRef="#br2" timeOffset="987782.498">2157 10471 97 0,'-36'-29'38'0,"-7"3"1"15,15 23-3-15,-3 6-33 16,16 7-6-16,17 15-14 15,8-12-17-15,28 7-2 16,12-7-1-16,24 7-2 16</inkml:trace>
  <inkml:trace contextRef="#ctx0" brushRef="#br2" timeOffset="988114.517">2828 10627 88 0,'-37'27'37'15,"-18"-10"1"-15,3 12 1 16,-11-4-31-16,10 4-3 15,3-1-1-15,13 4 0 16,13-3-2-16,14-1 1 16,18-9-2-16,19-5 0 15,15-7-1-15,14-3 0 16,8-4 0-16,3-2 0 15,-5 4-1-15,-8 3 1 0,-17 10-1 16,-15 10 1 0,-22 10-1-16,-17 4 0 0,-17 9 1 15,-10-1 0-15,-4 1 0 16,-4-3 0-16,8-10 0 15,5-7-2-15,17-11-2 16,4-19-26-16,26-2-10 16,5-19 0-16,17-7-3 15</inkml:trace>
  <inkml:trace contextRef="#ctx0" brushRef="#br2" timeOffset="988826.5577">4056 10821 57 0,'0'0'34'16,"-18"12"-1"-16,-3-11 0 16,1 9-20-16,-11-6-3 15,7 5-2-15,-4-5-2 16,5 6-1-16,2-3-1 15,6 5-1-15,3-2-1 0,5 1 0 16,6 3-2-16,5 0 0 16,7 0-1-16,3-2 1 15,6 2-1-15,1-1 1 16,5-2-1-16,1 1 1 15,-2-3 0-15,-2 1 0 16,-4 0 0-16,-3 2 0 16,-8 1-1-16,-7 4 1 15,-10 3 0-15,-8 1-2 16,-5 1 1-16,-2 1-1 15,-4-1 1-15,0-4-2 16,7-1-1-16,2-12-5 16,19-5-21-16,0 0-5 15,20-6-1-15,1-17-1 0</inkml:trace>
  <inkml:trace contextRef="#ctx0" brushRef="#br2" timeOffset="989248.5818">4393 10875 77 0,'7'-18'34'15,"-7"18"0"-15,-15-1 0 16,3 8-30-16,-2 1 0 16,1 9 0-16,-2 3 0 15,1 5-1-15,0 3 0 16,4 6 0-16,2-1-1 15,6 0-1-15,2-4 1 0,7-3-2 16,5-7 1-16,4-4-2 16,6-13 2-16,6-9 0 15,3-9 0-15,4-5 1 16,-3-9-1-16,1-3 2 15,-2-6-2-15,-2-1 1 16,-5 1-2-16,-5 1 1 16,-6 6-1-16,-5 4 0 15,-4 10 0-15,-4 18 0 16,0 0 0-16,0 0 0 15,-9 29 0-15,2 3 0 16,3 6 0-16,-2 7-1 16,4 2-1-16,3-5-3 15,8-1-2-15,5-22-14 16,15 0-17-16,2-21-2 0,14-8 2 15,-1-22 1-15</inkml:trace>
  <inkml:trace contextRef="#ctx0" brushRef="#br2" timeOffset="989720.6088">5080 10223 95 0,'-23'9'35'15,"4"22"2"-15,-10 11-1 16,9 19-30-16,-2 7-3 15,5 12 1-15,1 2-2 16,3 5 0-16,2-5-2 16,3-2 1-16,2-7 0 0,3-7-1 15,0-10 0-15,1-13-2 16,3-12 2-16,-1-9-2 15,0-22 1-15,9 7 2 16,-1-20-1-16,2-8 1 16,4-9 0-16,2-6 1 15,4-9-1-15,3-4 1 16,2 2-1-16,1 5-1 15,1 7 0-15,-2 7 0 16,1 15 0-16,-4 13 0 16,-1 13 0-16,-4 10 0 15,-3 12 0-15,-6 1 0 16,-2 6 0-16,-4-2-1 15,-7 1 0-15,-4-6 0 0,-11 0 0 16,-4-5-1-16,-7-6 1 16,-1-6-2-16,1-6 1 15,2-9-3-15,8-8-3 16,2-18-26-16,21 2-1 15,4-15-2-15,19 2-1 16</inkml:trace>
  <inkml:trace contextRef="#ctx0" brushRef="#br2" timeOffset="990104.6308">5605 10775 78 0,'0'0'38'0,"10"-9"0"16,-10 9-1-16,-9-11-23 15,-6 13-10-15,-2 4-1 16,-8 6 0-16,-6 8 0 16,-4 3-1-16,1 3 0 15,0 5 0-15,3-1 0 16,8 0-1-16,8-3 1 15,12-5-1-15,16-5-1 16,9-4 0-16,7-3 1 16,5-2-1-16,0-2 0 15,-3 1 0-15,-7 0 0 16,-6 3-1-16,-12 4 1 15,-12 2-1-15,-6 0 0 0,-9 2 0 16,-2 0-1 0,-3-1 0-16,1-2-2 0,2 0 0 15,5-9-8-15,20 6-26 16,-2-12-1-16,13 1 0 15,3-9-1-15</inkml:trace>
  <inkml:trace contextRef="#ctx0" brushRef="#br2" timeOffset="990540.6557">5972 10305 87 0,'-1'-13'35'0,"1"13"3"16,0 0-2-16,3 21-31 15,-8 3-2-15,2 14 0 16,-3 6 0-16,-1 13 0 16,0 8-2-16,-1 9 0 0,-1 1 0 15,-2 1 0-15,2-1-2 16,-3-5-1-16,1-2-2 15,0-13-3-15,10 1-17 16,-7-25-15-16,11-5 0 16,-3-26-1-16,8 11 2 15</inkml:trace>
  <inkml:trace contextRef="#ctx0" brushRef="#br2" timeOffset="990722.6661">5819 10766 101 0,'-12'-6'39'0,"-1"0"1"15,9 17-1-15,-2-1-34 0,17-3-3 16,10-5-1-16,14 1-3 16,12 0-3-16,8-11-5 15,14 10-28-15,-2-11-1 16,12 9-1-16,-8-8 0 15</inkml:trace>
  <inkml:trace contextRef="#ctx0" brushRef="#br2" timeOffset="991119.6888">6567 10773 88 0,'-24'-5'38'0,"1"12"1"16,-13-8 0-16,4 17-31 15,-9-2-3-15,-1 10-1 16,-7 5 1-16,2 7-2 0,-5 2 0 15,8 3-1-15,5 0-1 16,9-5-1-16,11-4 0 16,15-9-1-16,15-11 1 15,12-5-1-15,14-11 1 16,7-9 0-16,5-5 0 15,1-9 1-15,-3-4-1 16,-5-4 1-16,-9 2-1 16,-7 1 0-16,-7 4 0 15,-9 6 0-15,-6 8 0 16,-4 14 0-16,0 0 0 15,-14 9 0-15,5 10 0 16,-1 6 0-16,3 3 0 16,1 1-2-16,6 3-2 0,4-9-3 15,12 6-6-15,-1-18-28 16,17 3 1-16,-2-15-2 15,12 1 2-15</inkml:trace>
  <inkml:trace contextRef="#ctx0" brushRef="#br2" timeOffset="991502.7107">6877 10810 82 0,'-5'-21'38'0,"5"21"0"16,-13-7 1-16,6 22-30 15,-10 5-2-15,1 11-2 16,-4 4-1-16,1 6-2 0,1-4 0 15,2 3-1-15,2-7 0 16,8-5-1-16,5-8 0 16,4-10-2-16,9-8 3 15,5-10 0-15,3-7 0 16,6-11 0-16,2-6-1 15,3-6 3-15,-1-4-2 16,-1-2 1-16,-2 4-2 16,-5 4 1-16,-4 7-1 15,-3 7 1-15,-5 11-1 16,-10 11 1-16,10 9-1 15,-8 9 1-15,-1 8-2 16,3 2 1-16,1 6-3 16,2-5 0-16,5 10-7 0,-6-18-21 15,13 12-10-15,-4-12-1 16,10 2-1-16,-1-10 1 15</inkml:trace>
  <inkml:trace contextRef="#ctx0" brushRef="#br2" timeOffset="991787.727">7532 10792 97 0,'-20'5'41'16,"-7"-9"0"-16,5 14 0 15,-15-6-34-15,12 8-2 16,-6 2-1-16,2 8-1 0,-1 2-1 16,3 3 0-16,5 6-1 15,3-1-1-15,8-1 0 16,10-5-2-16,11-3 0 15,7-10-2-15,11-4-1 16,0-18-13-16,16 9-21 16,-9-17-3-16,11 3 1 15,-7-11 0-15</inkml:trace>
  <inkml:trace contextRef="#ctx0" brushRef="#br2" timeOffset="992181.7496">7695 10896 97 0,'-22'15'39'0,"9"6"2"15,-2-13-3-15,13 3-32 16,2-11-1-16,11 7-2 15,5-7 0-15,11-2-1 16,5-6-1-16,5-2 0 16,6-4-1-16,0-5 0 15,0 0 0-15,-6-4-1 16,-1-6 1-16,-11-1-1 15,-8-1 1-15,-9 1 0 16,-10 4 0-16,-9 7 0 16,-12 8 1-16,-7 15 0 15,-9 14 1-15,-5 13 0 0,-2 9-1 16,2 8 1-16,1 7 0 15,8-2-2-15,10-2 0 16,14-9 0-16,11-7-1 16,15-11-3-16,14-7-5 15,6-21-22-15,21 0-11 16,2-17 1-16,16-6-2 15,2-13 0-15</inkml:trace>
  <inkml:trace contextRef="#ctx0" brushRef="#br2" timeOffset="992913.7915">8649 10293 68 0,'-35'16'39'15,"-13"4"-4"-15,1 17 3 16,-10 2-30-16,7 20 2 16,-4 5-5-16,12 12 2 15,4 3-4-15,13 3 0 16,12-5-2-16,13-7-3 15,18-12 0-15,15-18-6 16,30-7-29-16,1-25-3 0,19-6 2 16,0-19-2-16</inkml:trace>
  <inkml:trace contextRef="#ctx0" brushRef="#br2" timeOffset="993184.807">8942 10196 70 0,'-25'37'38'15,"2"16"0"-15,-9 1 0 16,8 18-13-16,-6-5-22 0,6 5 1 15,2 1-3-15,5-3 1 16,7-4-4-16,6-8 0 16,12-6-5-16,4-22-12 15,16 1-20-15,4-23 1 16,12-7-1-16,-1-15 1 15</inkml:trace>
  <inkml:trace contextRef="#ctx0" brushRef="#br2" timeOffset="993379.8181">9080 10695 83 0,'-17'17'39'0,"6"13"-1"16,-5 1 0-16,7 4-30 15,-3 1-3-15,8 1-1 0,1-5-2 16,6-3-2-16,6-6-2 15,2-12-4-15,14-2-31 16,-6-17-2-16,12-4 1 16,-4-13-2-16</inkml:trace>
  <inkml:trace contextRef="#ctx0" brushRef="#br2" timeOffset="993514.8258">9207 10379 66 0,'-27'-13'37'16,"6"9"-5"-16,8 12-22 0,2 8-24 15,15-3-22-15,6-3 1 16</inkml:trace>
  <inkml:trace contextRef="#ctx0" brushRef="#br2" timeOffset="994047.8563">9594 10725 83 0,'-14'-4'37'15,"-6"-9"0"-15,3 9-1 16,-5-8-32-16,4 10 1 16,-8 1 0-16,4 10-1 15,-6 6 1-15,2 5-1 0,2 2-1 16,5 6 0-16,5-1-1 15,8-2 0-15,10-2 0 16,11-6-2-16,8-6 1 16,9-6-2-16,5-6 1 15,5-8-1-15,2-5 1 16,-7-6-1-16,1-9 0 15,-9-2 0-15,-5-2 1 16,-9 0 0-16,-5 2 0 16,-7 6 0-16,-5 7 0 15,2 18 0-15,-18 1 0 16,-1 21 0-16,-2 15 0 15,-3 11 0-15,-6 14 0 16,-4 9-1-16,-2 7 1 0,-1 5-1 16,3-4 1-16,5-6-1 15,7-11 1-15,6-8-1 16,7-14 1-16,10-13 0 15,10-13 0-15,9-17 0 16,5-10-1-16,3-13 0 16,5-7-2-16,0-12-2 15,4 2-6-15,-10-15-30 16,11 8 3-16,-6-8 0 15,3 10-2-15</inkml:trace>
  <inkml:trace contextRef="#ctx0" brushRef="#br2" timeOffset="994490.8817">10067 10665 92 0,'-10'3'38'0,"-7"-6"0"15,6 15 1-15,-4 0-34 16,0 12 0-16,-4 0-1 16,2 11-1-16,1 3-1 15,0 4 1-15,3-1-2 16,1-2 0-16,7-7 0 15,5-5 0-15,5-9-1 16,9-11 0-16,5-9 0 0,8-10 0 16,1-7 1-16,4-9-1 15,-1-3 0-15,-2-4 0 16,-2-2 0-16,-4 2 1 15,-3 3-1-15,-7 7 0 16,-3 3 0-16,-5 11 0 16,-5 11 0-16,0 0 0 15,-3 23 1-15,-4 1-1 16,-3 8 0-16,2 4-1 15,0 3-1-15,0-3-1 16,8 0-4-16,-3-21-17 16,18 8-16-16,-3-19-1 15,16 0 0-15,2-17 1 16</inkml:trace>
  <inkml:trace contextRef="#ctx0" brushRef="#br2" timeOffset="994679.8925">10514 10691 105 0,'0'0'40'0,"-17"3"2"15,7 22-4-15,-6 0-33 16,3 8-1-16,0 2-2 16,2 4-1-16,7-2-2 15,1-4-1-15,7 1-4 16,-4-17-31-16,16 5-3 15,-3-17-1-15,10-2 0 16</inkml:trace>
  <inkml:trace contextRef="#ctx0" brushRef="#br2" timeOffset="994859.9028">10616 10499 88 0,'-11'-31'38'0,"3"17"-1"15,-4 8 2-15,6 17-33 16,1 2-4-16,6 5-3 15,10 8-4-15,2-10-23 16,18 9-10-16,4-4 1 16,11 2-2-16</inkml:trace>
  <inkml:trace contextRef="#ctx0" brushRef="#br2" timeOffset="995257.9255">11103 10652 93 0,'-34'-2'39'15,"-6"9"2"-15,-10-2-3 16,1 13-30-16,-5 6-2 15,1 9-1-15,4 7-1 16,6 9-1-16,8-1-2 16,13 2-1-16,11-8 0 15,13-6-1-15,14-14 1 16,13-14 0-16,13-16 0 15,9-16 0-15,8-20 1 16,1-8 0-16,2-14 0 16,-2-5 0-16,-5-7-1 15,-2-6-2-15,-6 0 2 16,-6 0-2-16,-5 8 2 15,-7 10-1-15,-9 17 1 0,-7 16 0 16,-10 22 1-16,-12 22 0 16,-9 22-2-16,-7 21 3 15,-7 15-2-15,0 7 1 16,3 0-3-16,6-4 0 15,12-2-5-15,1-24-17 16,17-1-17-16,5-19 0 16,14-10-2-16,-1-20 1 15</inkml:trace>
  <inkml:trace contextRef="#ctx0" brushRef="#br2" timeOffset="995542.9418">11402 9994 106 0,'13'35'41'0,"5"-7"1"15,17 13-2-15,1-4-35 16,7 9 0-16,-1 1-3 15,-3 11 1-15,-7 4-2 16,-8 9 0-16,-12 2-2 16,-13 5 0-16,-9-1-2 15,-9-7 2-15,-6 0-6 16,-13-24-19-16,9 3-15 15,-5-20-1-15,11-8-1 16,0-20 0-16</inkml:trace>
  <inkml:trace contextRef="#ctx0" brushRef="#br2" timeOffset="996486.9958">12464 10083 64 0,'12'-32'38'0,"-6"1"-2"16,-1 9 2-16,-9 7-22 16,4 15-13-16,-18 14 1 15,7 14 0-15,-6 11-1 16,2 15-1-16,-4 9-2 15,1 13 2-15,2 6-1 16,0 3 1-16,0 3-3 16,4-4 2-16,-1-3-2 15,4-10 3-15,2-8-2 16,3-13 0-16,3-13 1 15,4-11 0-15,-3-26 0 16,18 2 0-16,-4-25 1 16,8-9-1-16,-1-12 1 15,3-3-1-15,0-6 0 0,1 2 0 16,-2 7 0-16,-1 8-1 15,-4 14 0-15,-1 17 1 16,-4 12-1-16,-1 14 0 16,-3 14 0-16,-1 8 0 15,1 6-1-15,-2 2 0 16,9 3-5-16,-5-15-9 15,16 8-26-15,0-20-1 16,10-3 0-16,2-15 2 16</inkml:trace>
  <inkml:trace contextRef="#ctx0" brushRef="#br2" timeOffset="996873.0179">13045 10549 92 0,'-28'-5'38'0,"-8"2"2"16,4 14-2-16,-8 7-34 15,8 8 0-15,1 5-2 16,4 7 1-16,2 2-1 16,7 1 0-16,5 1-1 15,8-3 1-15,5-5-1 16,7-9 0-16,2-5 0 15,10-9 0-15,1-10-1 16,7-10 0-16,3-15 1 16,2-6-1-16,1-10 0 15,-2-2 0-15,0-6 0 0,-4 3 0 16,-3 6 0-16,-7 6-1 15,-6 13 1-15,-11 20 0 16,0 0 0-16,0 28-1 16,-8 9 0-16,-5 4 0 15,2 10-2-15,-1-5-2 16,13 11-16-16,-1-26-21 15,20-5 2-15,4-19-1 16,19-7 2-16</inkml:trace>
  <inkml:trace contextRef="#ctx0" brushRef="#br2" timeOffset="997181.0355">13462 10510 99 0,'-41'19'39'0,"-4"-1"1"16,8 12-3-16,5-6-33 15,13 6-1-15,8-6-1 16,16-2-1-16,12-6 0 16,13-4 0-16,13-7 0 15,2-1-1-15,1-1 0 16,-4 1 0-16,-9 2 0 15,-13 7 1-15,-17 7-2 16,-17 5 1-16,-17 7 0 16,-7 1 0-16,-5 2 0 15,-2-1-1-15,6-3-1 16,4-11-7-16,26-1-29 15,9-19-4-15,0 0 2 0,28-17-2 16</inkml:trace>
  <inkml:trace contextRef="#ctx0" brushRef="#br2" timeOffset="998106.0884">14742 10684 66 0,'-11'-9'36'0,"-6"-1"-1"16,0 8 1-16,-11-2-28 15,5 13-2-15,-11 0-1 16,2 12 0-16,-2 3-1 15,0 7 0-15,-1 1 0 16,5 4-1-16,6-2 0 16,11-3 0-16,9-6-1 15,12-4 0-15,11-7 0 16,11-7-1-16,8-9-1 15,11-6 1-15,3-7 0 16,0-5-1-16,-1-6 0 0,-4-3 1 16,-6-2-1-16,-7 0 0 15,-5 0 0-15,-11 6 0 16,-7 6 0-16,-11 19 1 15,0 0-1-15,0 0 0 16,-16 30 0-16,5-1 0 16,3 9-2-16,1-1-1 15,11 6-7-15,-4-13-31 16,21-3 0-16,5-14-2 15,13-3 3-15</inkml:trace>
  <inkml:trace contextRef="#ctx0" brushRef="#br2" timeOffset="998924.1352">15969 10024 81 0,'-8'-35'36'0,"2"10"0"16,-4 7 0-16,10 18-31 16,-15 6 0-16,9 24-1 15,-5 11 0-15,3 21-1 16,-5 11-1-16,3 16 2 15,-2 4-3-15,2 8 2 16,-2-3-3-16,2-3 2 0,4-6-3 16,0-10 2-16,2-11-2 15,1-14-1-15,3-10 1 16,3-13-1-16,4-12 1 15,1-11-2-15,3-11 4 16,2-11 0-16,1-9 0 16,2-8 2-16,3-7-2 15,1-5 2-15,2-3-2 16,-2 3 2-16,2 5-3 15,-1 10 0-15,-1 7 0 16,-2 10 0-16,-2 15 1 16,-4 10-1-16,-3 12 0 15,-5 5 0-15,-3 6 0 16,-4 5 1-16,-6-1-1 0,-6-2-2 15,-7-4 1-15,-5-4-1 16,-5-5 2-16,0-6-2 16,-2-7 1-16,2-10-2 15,4-5 2-15,7-11 2 16,13-5-2-16,6-11-2 15,14-2-3-15,4-17-11 16,15 11-20-16,0-9 1 16,9 12-3-16,-6-4 0 15</inkml:trace>
  <inkml:trace contextRef="#ctx0" brushRef="#br2" timeOffset="999201.1511">16440 10653 81 0,'0'0'38'16,"0"0"-1"-16,-12-15 1 15,12 15-29-15,-19 7-3 16,9 7-2-16,-3 3-1 15,0 9 0-15,-1 9-1 16,1 3 0-16,2 5-2 16,2-1 0-16,2 2-3 15,3-8-3-15,8 1-6 16,-2-20-30-16,12-4 5 15,1-19-5-15,8-4 4 0</inkml:trace>
  <inkml:trace contextRef="#ctx0" brushRef="#br2" timeOffset="999345.1593">16461 10361 97 0,'-20'-46'38'0,"7"18"-1"16,-1 10-3-16,5 14-38 15,18 18-32-15,0 0 1 16,17 11-3-16,6-4 0 15</inkml:trace>
  <inkml:trace contextRef="#ctx0" brushRef="#br2" timeOffset="999825.1868">16919 10670 99 0,'-27'-2'38'16,"2"3"2"-16,-6-10-1 15,5 3-34-15,-2 5-2 16,3 10-1-16,-1 8 1 15,3 9-1-15,-2 5 0 16,5 7 0-16,2 1 0 16,8 1 0-16,8-4-1 15,6-5-1-15,7-13 1 16,9-8-1-16,4-10 1 15,6-8-1-15,4-9 0 16,1-9-1-16,0-4 1 16,-2-4-1-16,-2-1 0 0,-3 5 0 15,-6 2 0-15,-2 9 0 16,-7 7 1-16,-5 15 0 15,-4 14-1-15,-4 12 2 16,-4 17-3-16,-2 11 0 16,-2 14 1-16,-3 7-1 15,1 5 0-15,-6 1 0 16,-1-2 1-16,-4-3-1 15,-4-12 3-15,-5-11 0 16,-6-10-1-16,-5-13 1 16,-1-16-1-16,0-14-1 15,7-13-2-15,1-21-6 0,24-1-20 16,-2-25-12-1,23-4 1-15,7-20-4 0</inkml:trace>
  <inkml:trace contextRef="#ctx0" brushRef="#br2" timeOffset="1.00034E6">18216 10668 89 0,'-24'-4'38'0,"2"8"0"0,-8-9 2 16,3 6-33-16,-5 2-2 16,3 7-2-16,-2 7 1 15,5 8-2-15,4 8 0 16,8 4-1-16,9 6-1 15,10-3-1-15,19 5-6 16,3-22-17-16,25 6-14 16,4-20-3-16,22-7 2 15,-2-18-1-15</inkml:trace>
  <inkml:trace contextRef="#ctx0" brushRef="#br2" timeOffset="1.00067E6">18674 10630 98 0,'-28'-23'37'0,"2"16"2"16,-13 0-2-16,6 16-32 15,-4 8-1-15,5 14-1 16,2 6 0-16,3 11 0 16,3 2-1-16,9 2-1 15,9-4 1-15,13-6-2 16,13-9 1-16,9-9 1 15,10-14-2-15,5-10 1 16,4-11-1-16,3-10 0 16,-6-7-1-16,-7-8 3 15,-12-2-3-15,-8-2-1 16,-11 1 1-16,-9 1 0 15,-8 8-1-15,-6 2 0 16,-4 11 1-16,-3 4-2 16,6 11 0-16,0-2-3 0,17 4-6 15,0 0-23-15,13 7-4 16,13-19 1-16,18-3-1 15</inkml:trace>
  <inkml:trace contextRef="#ctx0" brushRef="#br2" timeOffset="1.00089E6">19214 9856 111 0,'-23'-15'39'16,"0"37"1"-16,-11 21-4 15,2 28-33-15,-4 17-2 16,5 17 1-16,-2 12-2 15,3 8 1-15,4-3-2 0,4-11 0 16,9-9-4-16,5-19-4 16,23-8-28-16,-4-25-6 15,20-14 3-15,4-24-4 16</inkml:trace>
  <inkml:trace contextRef="#ctx0" brushRef="#br2" timeOffset="1.00188E6">19383 10623 104 0,'-10'-19'39'15,"-12"6"2"-15,3 22-2 16,-12-1-32-16,2 22-4 16,-1 8 0-16,3 6-1 15,0 2-1-15,6 1 1 0,2-3-1 16,10-5 1-16,5-8-1 15,12-10 0-15,8-11-1 16,11-10-1-16,8-10 1 16,3-8-1-16,4-10 0 15,-1-7 0-15,-2-4 0 16,-3-6-1-16,-6-1 1 15,-4-2 0-15,-8 1 1 16,-5 7-1-16,-7 4 1 16,-3 9 0-16,-4 7 1 15,1 20-1-15,-7-14 1 16,7 14 0-16,-7 19-1 15,7-7 1-15,5 2-1 0,4 0 1 16,6-4-1-16,4 0 1 16,5-3 0-16,2-3-1 15,1-2 1-15,1 1 0 16,-2-4-1-16,-3 1 1 15,-6 2 0-15,-4-1-1 16,-13-1 0-16,-2 20 1 16,-9-2-1-16,-8 7 1 15,-5 7-1-15,-4 3 1 16,-2 2-1-16,3 2 1 15,5-3-1-15,10-5 0 16,9-6 1-16,12-10-1 16,12-11 0-16,13-10 0 15,9-9 1-15,8-11-1 0,3-8 0 16,2-5 2-16,-4-6-2 15,-4 1 0-15,-9 1 0 16,-6 6 0-16,-12 7 0 16,-8 10 0-16,-13 20 0 15,0 0 0-15,-18 21 0 16,0 5 0-16,0 8 0 15,1 2 0-15,3 2 0 16,8-6 0-16,9-6 0 16,10-8 0-16,7-9-2 15,11-7 2-15,4-7-1 16,3-5 1-16,2-2 0 15,0-2 0-15,-5-1 0 16,-5 4-1-16,-7 4 1 16,-7 7 0-16,-16 0 0 0,6 26 0 15,-14 0 0-15,-8 4 0 16,-1 5-1-16,-1 2 1 15,-1 0-1-15,4-5-1 16,3-5 2-16,5-8-2 16,7-19 2-16,10 6 1 15,0-16 0-15,4-12 1 16,3-8 0-16,0-5 2 15,-1-8-4-15,2-4 0 16,-4 1 0-16,1 1 0 16,-3 2 0-16,3 6 0 15,1 4 0-15,4 5 0 16,7 10-5-16,-1-4-9 0,23 21-7 15,-9-15-8-15,29 19-5 16,-3-12-7-16,21 7-2 16,7-10 2-16</inkml:trace>
  <inkml:trace contextRef="#ctx0" brushRef="#br2" timeOffset="1.00242E6">21745 10652 83 0,'0'-23'40'16,"0"23"-2"-16,-25-20 2 15,7 16-27-15,-14 0-8 16,-1 13-1-16,-6 3 0 15,-1 11-1-15,-4 7-1 16,3 5 1-16,4 3-1 16,10 4 0-16,11-3-1 15,14-4 0-15,14-6-2 16,16-11-1-16,16-4-4 15,4-21-18-15,22 2-16 16,-5-14 0-16,11-3 0 16,-7-18-3-16</inkml:trace>
  <inkml:trace contextRef="#ctx0" brushRef="#br2" timeOffset="1.00281E6">22280 10024 109 0,'-26'13'40'0,"-2"27"1"15,-10 13-1-15,4 15-36 16,-6 10-1-16,3 8 0 16,2 4-2-16,-2 4 0 15,8-9-1-15,5-4 2 16,5-11-2-16,9-14 0 15,7-13 0-15,9-15 0 16,5-14 0-16,10-14 0 16,6-12 0-16,1-6-1 0,0-10 1 15,0-3 0-15,-1-5 1 16,-1-2-1-16,-4 5 0 15,-6 7 0-15,-4 8 0 16,-12 18 0-16,12-3 0 16,-9 17 0-16,-1 11-2 15,-1 4 0-15,6 7-4 16,-1-7-5-16,19 13-17 15,-5-18-13-15,19 2 2 16,-1-13-3-16,17 1 3 16</inkml:trace>
  <inkml:trace contextRef="#ctx0" brushRef="#br2" timeOffset="1.00323E6">22766 10687 92 0,'-6'-24'39'15,"-11"-2"2"-15,4 16-1 16,-20 5-30-16,7 16-1 15,-12 12-3-15,-4 7-2 16,-5 8-2-16,0 3 1 16,3 0-2-16,7 1 1 15,10-4-2-15,9-7 1 16,16-9-2-16,15-7 1 15,16-11 0-15,9-8-1 16,7-7 0-16,6-7 0 16,1-7 0-16,-2-5 0 15,-6-5 1-15,-8 0-2 16,-7 2 2-16,-10 3 0 0,-10 7 0 15,-7 6 1-15,-2 17 0 16,-18-5-1-16,2 15 1 16,1 8 0-16,-3 7-1 15,7 0 0-15,4 3-2 16,5-1 0-16,9-2-2 15,2-8-1-15,12 5-5 16,-9-20-10-16,22 11-12 16,-15-15-9-16,12 1 2 15,-6-12-1-15</inkml:trace>
  <inkml:trace contextRef="#ctx0" brushRef="#br2" timeOffset="1.00358E6">23170 10632 98 0,'-3'27'41'15,"-14"-9"0"-15,0 14 0 16,-14-3-34-16,3 3-3 16,2 2-1-16,4-5-2 15,0-2 0-15,8-2 0 16,4-8-1-16,9-4 0 15,12-8 2-15,5-6-2 16,5-8 1-16,7-4 0 16,0-5 0-16,0-4-1 15,2-3 1-15,-6-1-1 16,-6 1 0-16,0 3 0 0,-6 5 1 15,-4 4-1-15,-8 13 0 16,0 0 0-16,11 0 0 16,-11 10-2-16,1 9-1 15,2-3-1-15,5 12-4 16,-4-16-13-16,27 18-12 15,-8-15-9-15,16 7 1 16,-3-8-1-16</inkml:trace>
  <inkml:trace contextRef="#ctx0" brushRef="#br2" timeOffset="1.00406E6">23661 10827 89 0,'-4'-28'38'16,"3"6"2"-16,-13-3-1 0,11 10-31 15,-11 1-3-15,-1 14-1 16,-9 6 0-16,-3 9 0 15,-10 6 0-15,0 5 0 16,-3 2-2-16,4 1 1 16,5-4-2-16,10-3 1 15,11-6-2-15,13-4 1 16,13-9-2-16,8-5 1 15,12-7-1-15,4-6-1 16,4-5 1-16,1-4 0 16,-1-3 1-16,-10 1-1 15,1 4 0-15,-14 2 1 16,-6 11-1-16,-15 9 1 15,0 0-1-15,-7 24 0 0,-9 5 0 16,-4 13 1-16,-4 7-1 16,2 6 0-16,1 4 1 15,-3 0-1-15,3-2 1 16,2-3 0-16,-1-5 0 15,1-9 0-15,-7-9 0 16,4-9 1-16,-6-6-1 16,3-8 1-16,1-8-1 15,1-7-1-15,4-7 0 16,7-9-2-16,20 1-8 15,-4-24-13-15,30 7-7 16,-5-25-11-16,25 0 0 16,1-17 1-16</inkml:trace>
  <inkml:trace contextRef="#ctx0" brushRef="#br2" timeOffset="1.00442E6">23970 10698 102 0,'2'11'43'0,"8"4"-1"15,0-15-1-15,11-1-37 16,2-2-2-16,3-3-1 16,1-6 0-16,-2 0-2 15,-4-3 1-15,-2-3 0 16,-4-2 0-16,-6-3 0 15,-3 2 0-15,-5 2 0 0,-5 6 1 16,-8 4 0-16,-1 9 0 16,-13 10 1-16,-5 9 1 15,-6 8 0-15,-2 10 0 16,2 3 0-16,1 5 0 15,11-2-3-15,7-1 0 16,13-7 0-16,14-2-6 16,12-16-6-16,19 11-14 15,3-28-10-15,-43 0-7 16,61-1-2-16,-61 1 0 15</inkml:trace>
  <inkml:trace contextRef="#ctx0" brushRef="#br2" timeOffset="1.00544E6">969 12034 74 0,'0'0'35'16,"1"-53"-2"-16,-1 53 2 15,-8-52-28-15,8 52-1 0,-16-49-1 16,16 49 1-16,0 0-2 16,0 0 1-16,-54-44-1 15,54 44-1-15,0 0 0 16,-58 64-1-16,58-64 0 15,-45 97-1-15,22-34 0 16,3 10-2-16,2 6 1 16,1 6-1-16,4 3-1 15,4-1-2-15,2 5-7 16,2-8-26-16,1-4-1 15,5-12-1-15,-1-6 0 16</inkml:trace>
  <inkml:trace contextRef="#ctx0" brushRef="#br2" timeOffset="1.00678E6">577 12731 95 0,'0'0'40'0,"0"0"3"16,-41-60-1-16,41 60-33 15,0 0-4-15,0 0 2 16,-4-50-2-16,4 50 1 16,0 0-3-16,48-17-3 15,-48 17 0-15,0 0-3 16,69-22 2-16,-69 22 0 15,54-1-1-15,-54 1-1 0,53 14 1 16,-53-14 1-16,0 0 2 16,54 53-3-16,-54-53 2 15,23 52-2-15,-23-52 1 16,12 58 1-16,-12-58 0 15,4 53 0-15,-4-53 1 16,0 0-1-16,4 49 0 16,-4-49 1-16,0 0-1 15,0 0 0-15,0 0 1 16,0 0 0-16,22-65-1 15,-22 65 1-15,13-57-1 16,-13 57 1-16,16-65-1 16,-16 65 1-16,20-63-1 15,-20 63 0-15,30-53 1 16,-30 53-1-16,0 0 0 0,78-52-2 15,-16 25 0-15,11 16 0 16,1-2 0-16,-10 11 0 16,-3-9 0-16,-3 4 0 15,-15-2 0-15,-15 8 2 16,-12 0 1-16,-16 1-1 15,-6 11 0-15,-10 2-1 16,-11 4 1-16,27-17 3 16,-39 25-1-16,39-25 0 15,-47 45 0-15,47-45 0 16,-57 49 0-16,57-49 0 15,-51 62 1-15,51-62-4 16,-35 58 1-16,20 5-2 16,20-20 0-16,23-2 1 0,14-24 0 15,26-17-1-15,11-26 1 16,7-9-1-16,-7-21 0 15,-20 1 3-15,-14 1-1 16,-13 1 0-16,-12 0 0 16,-12 7 0-16,-11 4 0 15,-8 7 0-15,-8 10-1 16,-3 8 1-16,-3 10 0 15,0 8-1-15,1 9 1 16,1 7 0-16,5 3 0 16,3 2 1-16,10 0-1 15,14-3 2-15,8-7-2 16,11-4 1-16,8-5 0 15,8-3 0-15,1-5 1 0,2-1-2 16,-1 1 1-16,-4 0-4 16,-11 3 4-16,-3 4-2 15,-13 6 2-15,1 5-2 16,-12 4 1-16,-4 8 1 15,-5 2-1-15,-7 3 1 16,1 2-1-16,-8 0 0 16,5-3 0-16,-4-5 0 15,5-2-1-15,3-11-1 16,10-11 2-16,0 0-1 15,8-18 1-15,10-7 0 16,5-10-2-16,2-4 1 16,3-9-1-16,0 1 1 15,-1-1 0-15,-1 8 0 16,-6 5-1-16,-7 12 2 0,-4 11 0 15,-9 12 1-15,6 13-1 16,-8 10 1-16,-1 7-1 16,-3 4 2-16,2 0-2 15,1 0-1-15,6-10 2 16,4-7 0-16,6-10-1 15,13-12 0-15,6-12 0 16,8-10 0-16,6-9 0 16,2-4 1-16,-2-3 0 15,3 0-2-15,-10 6 2 16,-10 10-1-16,-6 12 1 15,-8 15-1-15,-7 15 0 16,-5 12 1-16,-6 16-1 16,-3 7 1-16,-3 10-1 0,0-3-3 15,2 7-2-15,-5-15-6 16,12 12-11-16,-13-29-9 15,19 4-9-15,-4-21-4 16,15-3 1-16</inkml:trace>
  <inkml:trace contextRef="#ctx0" brushRef="#br2" timeOffset="1.00761E6">3821 12368 67 0,'-10'-9'36'0,"10"9"0"0,-19-6-2 16,8 7-27-16,-6 0-2 15,0 6-2-15,-7 4 0 16,0 5 0-16,-4 2 0 15,0 5 0-15,4-2-1 16,5 2 0-16,6-4 0 16,10 2 0-16,10-6 0 15,9-4-1-15,9-4-1 16,5-2 1-16,2-2 0 15,4 0-1-15,-4-4 0 16,-5 3 0-16,-8 1 1 16,-7 10 0-16,-9 3 0 15,-9 5-2-15,-8 3 2 16,-6 3-1-16,-3 3 0 0,-3-1 0 15,-1-2-1-15,4-7-2 16,6-4-1-16,5-7-1 16,12-9-3-16,0 0-20 15,28-24-10-15,-5-8 0 16,19-3-1-16,-1-18 1 15</inkml:trace>
  <inkml:trace contextRef="#ctx0" brushRef="#br2" timeOffset="1.00784E6">4246 11706 66 0,'1'-36'37'0,"-1"36"1"16,0 0-2-16,-17 24-19 0,0 26-14 15,-3 20-2-15,-4 20 1 16,2 15-1-16,-4 9 0 15,2 5 0-15,3 0-1 16,2-10-2-16,9-6-2 16,3-23-4-16,16-8-26 15,-4-32-2-15,18-12-3 16,-2-25 2-16</inkml:trace>
  <inkml:trace contextRef="#ctx0" brushRef="#br2" timeOffset="1.01211E6">3994 12291 78 0,'-1'-25'39'15,"5"9"0"-15,-8-8 0 16,5 9-34-16,-1 2-1 16,0 13-1-16,18-13-1 15,1 12-1-15,9 0 0 0,12-1-1 16,7-4 0-16,12-3 0 15,8-2-3-15,1-11-12 16,10 6-22-16,-12-8-1 16,-1 0-4-16,-13-7 1 15</inkml:trace>
  <inkml:trace contextRef="#ctx0" brushRef="#br2" timeOffset="1.01363E6">4462 12496 39 0,'13'-32'33'16,"-3"1"3"-16,2 13 0 15,-10-4-14-15,-2 22-16 16,3-12-2-16,-3 12 1 16,-8 23-2-16,3 2 1 15,-5 2-2-15,2 11 0 0,-1 3-1 16,1 3 1-16,-1 1-1 15,2-1-1-15,2-2 1 16,-1-5-2-16,4-6 1 16,0-8 0-16,3-7 0 15,-1-16 1-15,0 0-1 16,15-1 1-16,-8-16 0 15,5-7 1-15,0-9-1 16,4-2 1-16,-1-9 0 16,5-1-1-16,-1-4 0 15,-1 4 0-15,1 2 0 16,2 6-1-16,-5 3 0 15,2 10-1-15,0 9 0 16,-2 6-2-16,5 10 0 0,2 2-1 16,8 8-2-16,-2-4-1 15,13 10-4-15,-6-15-6 16,16 14-5-16,-10-16 0 15,13 12 5-15,-15-17 6 16,5 9 4-16,-11-5 7 16,-9-5 7-16,0 10 5 15,-25-4 8-15,18-2 1 16,-28-6-4-16,10 8-2 15,-23 6-5-15,8 3-4 16,-7 0-1-16,1 10 0 16,-4 2-1-16,3 7 0 15,0 6-1-15,2 4 0 16,4 0-1-16,6 0 0 0,5-3 0 15,8-3-1-15,7-8-1 16,6-9 0-16,6-9 0 16,4-9 1-16,4-8-1 15,0-7 0-15,-2-10 1 16,0-4-1-16,-7-7 0 15,-3 1 0-15,-7-3 0 16,-5 3 0-16,-6 0 0 16,-5 4-1-16,-6 9 0 15,-1 3 0-15,-1 6-1 16,-1 3 1-16,5 10-2 15,9 3 0-15,0 0-1 16,0 10 0-16,16 1-2 0,7-8 1 16,13 4-1-16,4-6 2 15,10 1 0-15,-2-4 1 16,3 2 0-16,-4 0 5 15,-10 0 0-15,-3 5 1 16,-14 0 0-16,-6 9 1 16,-12 0 0-16,-5 7 0 15,-7 3-1-15,-1 7 0 16,-5 0-2-16,3 4 0 15,-2-2 1-15,4-1-2 16,1-5 2-16,4-1-1 16,1-9 1-16,6-7 0 15,-1-10 1-15,10-8-1 16,0-11 0-16,3-7 1 0,4-10-1 15,2-4 0-15,3-7-1 16,1-3-1-16,1 1 1 16,0 4 0-16,-6 7-1 15,-1 10 0-15,-3 12-1 16,-6 15 2-16,-6 18-2 15,-2 12 0-15,-5 15-1 16,-1 8 0-16,3 7-2 16,1 1-1-16,10 3-3 15,-1-18-8-15,23 8-14 16,-2-24-7-16,20-4 0 15,0-22 1-15</inkml:trace>
  <inkml:trace contextRef="#ctx0" brushRef="#br2" timeOffset="1.0141E6">6197 12530 55 0,'-3'-33'36'15,"-17"-4"-1"-15,2 16 1 16,-14-7-19-16,3 20-8 16,-7 1-2-16,2 14-2 15,-2 6-1-15,3 9 0 16,2 3-2-16,6 8 1 15,8 0-1-15,7 0-1 16,8 0 1-16,11-6-1 16,9-6 0-16,8-6-1 15,8-8 0-15,6-9 0 16,4-11 0-16,-2-8 1 15,-1-6-1-15,-2-8 0 16,-6-1 0-16,-5-2-1 0,-4 1 1 16,-5 4 0-16,-7 6 0 15,-3 10-1-15,-9 17 0 16,4 10 1-16,-9 20-1 15,-3 18 1-15,-3 19-1 16,-4 17 0-16,0 16 0 16,-5 8 0-16,-2 8 0 15,-2-3 0-15,0-3 0 16,-4-7 1-16,-2-12-1 15,-4-15 1-15,0-16 0 16,0-15 0-16,2-17-1 16,-3-14-1-16,7-13 0 15,3-16-2-15,10-9-5 0,-4-26-19 16,19-3-8-16,-3-23-2 15,11-7-1-15</inkml:trace>
  <inkml:trace contextRef="#ctx0" brushRef="#br2" timeOffset="1.01481E6">7367 12394 59 0,'0'0'39'15,"-24"-1"-3"-15,6 5 3 16,-8-7-28-16,1 6-4 16,-9-6-1-16,3 6-2 15,-4 0-1-15,1 5 0 16,-1 2-1-16,1 10-1 15,2 5 1-15,5 9-1 16,5 3 0-16,7 1 0 16,6-3-1-16,12-1 1 15,5-10 0-15,16-9 0 16,7-14 0-16,13-12 0 15,7-16 0-15,6-7 1 16,1-11-1-16,-1-5 0 16,-5-2 0-16,-8 1 0 15,-6 3 0-15,-15 9 0 0,-8 11 0 16,-11 13-2-16,-4 15 1 15,-17 16 0-15,0 14 0 16,-3 13-1-16,-2 10-1 16,3 3-1-16,6 5-2 15,6-6-2-15,16 6-13 16,-2-29-13-16,24 4-6 15,3-23-3-15,17-4 1 16</inkml:trace>
  <inkml:trace contextRef="#ctx0" brushRef="#br2" timeOffset="1.01507E6">7958 12363 80 0,'-9'-17'41'15,"-13"-4"-1"-15,3 17 0 16,-8 3-35-16,-4 10-1 15,-4 8-1-15,3 8 0 16,-4 7-1-16,3 6 0 16,5 3-1-16,7-3-1 15,6 0 1-15,10-6-2 16,11-4 1-16,12-9-2 15,10-5-2-15,10-14-7 16,17 8-16-16,-5-22-13 16,11 2-1-16,-7-16 1 15</inkml:trace>
  <inkml:trace contextRef="#ctx0" brushRef="#br2" timeOffset="1.01528E6">8248 12347 74 0,'-5'15'40'0,"-10"2"-2"15,3 13 1-15,-7-2-31 16,2 13-4-16,0 2-2 16,3 2-2-16,-1 1 1 15,2-2-2-15,10-2-1 16,-2-8-4-16,16 5-28 15,-4-20-5-15,8-1 0 16,0-18-1-16</inkml:trace>
  <inkml:trace contextRef="#ctx0" brushRef="#br2" timeOffset="1.01544E6">8377 12146 71 0,'-36'-37'37'0,"3"11"-3"16,4 10-8-16,1 4-60 15,14 7 1-15,14 5-3 16,0 0 0-16</inkml:trace>
  <inkml:trace contextRef="#ctx0" brushRef="#br2" timeOffset="1.01599E6">8838 12386 78 0,'-13'-4'41'0,"-11"-6"-2"16,2 9 2-16,-11 3-37 15,2 2-1-15,-7 4-1 0,0 8 0 16,-2 5 0-16,2 10-1 15,0 3 1-15,3 4-2 16,7-2 1-16,8 1-1 16,11-7 0-16,12-6-1 15,14-9 1-15,11-14-1 16,12-11 1-16,7-12 2 15,8-14-2-15,6-9 1 16,3-11 0-16,-1-12 0 16,-3-5 0-16,-1-4 1 15,-6-1-2-15,-2 0 0 16,-9 7 1-16,-5 9 2 15,-10 13-3-15,-11 19 1 16,-16 30-1-16,-10 7 1 0,-15 32-1 16,-13 25 1-16,-10 18-1 15,-3 13-2-15,-1 7-1 16,4-5-5-16,22 9-11 15,-6-29-15-15,29-1-8 16,8-23-2-16,24-9 2 16</inkml:trace>
  <inkml:trace contextRef="#ctx0" brushRef="#br2" timeOffset="1.01695E6">9372 12577 70 0,'0'0'41'0,"-16"-5"-1"16,25 3 1-16,1-9-36 15,19 2 0-15,14-3-2 16,19 2 0-16,14-3-1 15,16 0-1-15,13 0 0 0,11-5-1 16,8-1 1-16,2-3-1 16,-2 0 0-16,-11-1 0 15,-12 1 0-15,-18 2 0 16,-15 4 1-16,-18 2-1 15,-22 4 0-15,-15 4 0 16,-13 6 0-16,-19-6 0 16,-7 5 0-16,-4-1 0 15,-5-3-1-15,-3 2 1 16,-5-6 0-16,-3-4 0 15,2-3 0-15,0-7 0 16,4 1 1-16,1-2-1 16,5-1 1-16,10 1 0 15,8 2 0-15,15 3 0 0,13 5 1 16,15 5-1-16,13 2 0 15,8 3 0-15,11 5 0 16,2 3-1-16,4 0 1 16,-3 6 0-16,-7 1-1 15,-7 3 0-15,-10 3 0 16,-9 6 0-16,-11 6 1 15,-10 6-1-15,-10 2 0 16,-12 4 1-16,-10 2-1 16,-9 7 1-16,-7-2-2 15,-8 0 2-15,0-3-2 16,0-4 0-16,4-4-2 15,7-10-2-15,15 3-8 16,-1-25-16-16,23-5-12 0,12-1-1 16,14-11-1-16,5-11 3 15</inkml:trace>
  <inkml:trace contextRef="#ctx0" brushRef="#br2" timeOffset="1.01777E6">11358 12129 75 0,'-1'-16'38'0,"1"16"-1"16,-7-13-1-16,7 13-33 15,-18 21-1-15,3 4 1 16,-5 9-1-16,-2 5 1 16,-3 5-1-16,2 3 1 15,1-3-1-15,5-2 1 16,8-5-1-16,8-6 0 15,7-8 0-15,12-6-1 16,9-8 0-16,7-6 0 16,5-6-1-16,7-8 0 15,-1-2 0-15,0-9-1 16,-5-4 2-16,-4-1-2 15,-10-2 1-15,-4-1-1 16,-8 3 1-16,-8 7 0 0,-6 1 0 16,0 19 0-16,-10-8 0 15,2 18 1-15,-2 12-2 16,0 6 2-16,4 9-1 15,1 3 1-15,7 3-1 16,6-3 0-16,4-4 1 16,5-8-1-16,7-8 1 15,1-8-1-15,0-12 1 16,4-9 0-16,-3-12 0 15,-4-4 0-15,-2-10-1 16,-1-3 1-16,-4-7-1 16,-2-2-1-16,1 2-1 15,-5-6-3-15,4 15-3 0,-11-10-19 16,15 22-13-16,-10-1 0 15,7 12-1-15,-5 4 1 16</inkml:trace>
  <inkml:trace contextRef="#ctx0" brushRef="#br2" timeOffset="1.01815E6">11964 12355 82 0,'0'0'40'16,"0"0"-1"-16,4 14 1 15,8-20-36-15,6 1-1 16,5-3 0-16,5-1-2 0,1-6 0 16,2 1 0-16,-3-4 0 15,-4 0-1-15,-6-2 1 16,-7-1-1-16,-8 2 1 15,-6 0 0-15,-4 2-1 16,-10-1 0-16,-2 8 1 16,-6 6-1-16,-2 8 0 15,-3 9 0-15,-4 6 0 16,3 8 1-16,-1 5-1 15,8 5 1-15,7 0-1 16,6-3 1-16,15-1-2 16,14-10-1-16,14-3-3 15,12-16-13-15,23 9-18 16,-5-16-4-16,12 3 0 15,-4-10 0-15</inkml:trace>
  <inkml:trace contextRef="#ctx0" brushRef="#br2" timeOffset="1.01851E6">12514 12310 70 0,'-19'-20'37'0,"2"6"-1"15,-6-1 2-15,3 15-32 16,-5-3-3-16,5 10 1 16,-6 4 0-16,2 12 0 15,-5 5-1-15,3 4 1 16,1 2 0-16,5-2-1 15,4-3-1-15,12-6 1 16,9-8-1-16,10-8 0 16,10-10-1-16,7-9-1 15,5-8 0-15,5-6 0 0,-4-5 1 16,-1-4-2-16,-6 1 2 15,-4-2-2-15,-8 5 2 16,-6 8-1-16,-7 6 0 16,-6 17 0-16,0 0 0 15,-16 17 0-15,4 8 0 16,-1 6-1-16,0 5-1 15,3-4 1-15,6 3-5 16,3-15-4-16,16 7-19 16,-3-22-11-16,12-7 0 15,-1-16-2-15</inkml:trace>
  <inkml:trace contextRef="#ctx0" brushRef="#br2" timeOffset="1.01873E6">12929 11661 95 0,'-22'17'40'0,"2"24"1"16,-9 7-3-16,3 19-35 15,1 4-1-15,4 12-1 16,4 2-1-16,4 0-4 15,10-2-4-15,-5-20-23 16,16 2-10-16,-1-20 2 16,11-7-3-16</inkml:trace>
  <inkml:trace contextRef="#ctx0" brushRef="#br2" timeOffset="1.019E6">12958 12057 88 0,'-28'19'40'0,"-6"0"0"16,8 16 2-16,3-6-37 16,4 4-1-16,6-3-2 15,8-2 1-15,7-3-1 16,8-5 0-16,4-3-1 15,7-4 0-15,3-5-1 16,4-3-1-16,4-3-1 16,-1-8-5-16,14 12-19 0,-16-18-14 15,9 9-1-15,-7-9-2 16,5 7 1-16</inkml:trace>
  <inkml:trace contextRef="#ctx0" brushRef="#br2" timeOffset="1.0197E6">13787 12125 64 0,'-16'-5'38'0,"-3"8"-1"16,-7 0 1-16,-1 12-30 15,-11-2-3-15,4 13 0 16,-4-2-1-16,5 7-1 15,1-2 0-15,13 2 0 16,7-5-1-16,15-5 0 16,10-6 0-16,14-8-1 15,8-7 0-15,8-6-1 16,2-8 1-16,-1-2-1 15,-3-4 1-15,-8-4-1 0,-5 0 1 16,-8 0-1 0,-8 1 0-16,-8 2 1 0,-5 7-1 15,1 14 0-15,-14-5 0 16,0 14 1-16,0 9-1 15,-2 9 0-15,2 7-1 16,1 2-1-16,6 5-2 16,4-11-3-16,21 11-17 15,-5-23-15-15,23 3 0 16,1-20-1-16,20-1 1 15</inkml:trace>
  <inkml:trace contextRef="#ctx0" brushRef="#br2" timeOffset="1.01994E6">14343 12109 76 0,'-17'-25'39'0,"1"13"-2"16,-10 2 2-16,2 12-34 16,-7 9-2-16,5 11 1 15,-5 6-1-15,5 9 0 16,1 0-1-16,8 5-1 15,7-4 0-15,10 0 0 16,11-8-2-16,9-9-1 16,13-3-3-16,2-22-14 15,20 8-19-15,-4-18-1 16,6 3 0-16,-5-12 0 15</inkml:trace>
  <inkml:trace contextRef="#ctx0" brushRef="#br2" timeOffset="1.0201E6">14614 12115 86 0,'-14'6'37'0,"-6"3"0"15,2 22-5-15,-6-1-28 16,6 8-1-16,-2 5-2 16,6 2 0-16,4 1-3 15,4-7-3-15,16 3-29 16,-7-17-3-16,12-7 0 15,-1-13-2-15</inkml:trace>
  <inkml:trace contextRef="#ctx0" brushRef="#br2" timeOffset="1.02027E6">14677 11778 54 0,'-9'-9'31'0,"-1"6"-12"16,9 16-20-16,9 14-22 15,5-1-7-15,9 3-4 16</inkml:trace>
  <inkml:trace contextRef="#ctx0" brushRef="#br2" timeOffset="1.02068E6">15004 12046 71 0,'-20'0'39'15,"-9"-7"-1"-15,-1 14 2 0,-10-1-32 16,1 14-2-16,-7 8 1 15,0 13-2-15,1 6-1 16,5 5 0-16,8-4-1 16,11 0-1-16,15-10-1 15,17-10 0-15,15-15-1 16,15-16 1-16,10-13-1 15,9-14 0-15,1-11 0 16,-1-10 0-16,0-5 0 16,-9-7-1-16,-4 1 1 15,-11 1 0-15,-5 1 0 16,-7 6 3-16,-8 11-3 15,-6 12 3-15,-10 14-3 16,0 17 0-16,-24 10 0 16,-1 19 0-16,-3 15 0 0,-3 11-2 15,3 6 1-15,3 4-3 16,11 0 0-16,4-9-4 15,20 6-16-15,-4-24-10 16,17 3-6-16,1-20-3 16,13 0 3-16</inkml:trace>
  <inkml:trace contextRef="#ctx0" brushRef="#br2" timeOffset="1.02124E6">15378 12197 80 0,'-19'9'40'16,"14"7"0"-16,5-16 0 16,9 14-32-16,11-16-4 15,12-2-1-15,4-6-1 16,9 0 0-16,2-2-1 15,0-1 0-15,-1 1-1 16,-5-1 1-16,-5 4-1 16,-5 1 0-16,-4 1 0 15,-8 0 0-15,-4 1 0 16,-2-3 0-16,-13 9 0 15,10-20 0-15,-10 4 0 16,-4 0 0-16,-6-3 0 16,-4-2 0-16,-3 0 0 0,-7 1 0 15,-2 4 0-15,1 2 0 16,-2 5 1-16,3 4-1 15,5 7 1-15,10 3-1 16,9-5 1-16,1 20-1 16,15-9 0-16,7 1 1 15,11 0 0-15,7 0-1 16,2 0 1-16,1-1 0 15,-1 1-1-15,-2 0 1 16,-10 2 0-16,-5 4-1 16,-11 2 0-16,-11 6 1 15,-10 1-1-15,-11 6 0 16,-6 1-1-16,-5 1 0 15,-3 3-1-15,-5-7-3 0,9 5-7 16,-9-21-14-16,20 11-8 16,-7-18-7-16,10 2-1 15,1-15 0-15</inkml:trace>
  <inkml:trace contextRef="#ctx0" brushRef="#br2" timeOffset="1.02218E6">16449 12099 77 0,'-3'-17'39'0,"3"17"-1"16,-10-13-1-16,10 13-33 15,-18 10-1-15,10 3-1 16,-1 7-1-16,1 4-1 16,0 5 0-16,0 3 0 15,0 2 0-15,1-2 0 16,2-4 0-16,-1 0 1 15,2-8-1-15,2-5 1 16,2-15 0-16,0 0 0 16,11-8 0-16,1-12 1 15,1-10-1-15,8-3 1 0,1-9 0 16,5-2 0-16,-3-1-1 15,4 6 0-15,-2 4 0 16,-4 10 0-16,-2 9 0 16,-6 12 0-16,-4 11-1 15,-3 14 1-15,-5 9-1 16,-3 8 0-16,0 7-1 15,-2 2 0-15,6 4-3 16,-2-7-2-16,14 6-16 16,-8-20-17-16,18-2-1 15,-5-15 0-15,10-3 1 16</inkml:trace>
  <inkml:trace contextRef="#ctx0" brushRef="#br2" timeOffset="1.02258E6">16818 12162 81 0,'-13'6'38'0,"7"10"0"16,6-16 0-16,2 22-34 15,8-14-1-15,9-1-1 16,2-5 1-16,5-2-1 15,-1-4 0-15,0-3-1 16,-5-5 1-16,-1 1-1 16,-9-3 0-16,-2 1 0 15,-5-2 0-15,-6 1-1 16,-2 1 1-16,-4 1-1 0,-4 3 0 15,-3 2 1-15,-4 5-1 16,-1 7 0-16,-2 8 0 16,-1 7 1-16,0 6-1 15,3 9 1-15,3 1-1 16,7 3 1-16,7 0-1 15,8-3 0-15,12-4-1 16,7-9-1-16,14-5-4 16,4-16-8-16,19 8-15 15,-6-22-10-15,9 3 0 16,-7-17-1-16</inkml:trace>
  <inkml:trace contextRef="#ctx0" brushRef="#br2" timeOffset="1.02296E6">17304 12057 73 0,'-14'5'37'15,"-7"0"0"-15,4 19 0 16,-11-1-27-16,8 13-3 16,0 0-3-16,4 6 0 15,2-3-2-15,8-2 1 16,6-6-1-16,12-5 0 15,7-11 0-15,6-9-1 16,10-10-1-16,2-9 1 16,2-8-1-16,2-5 0 15,-3-8 0-15,0 0 0 16,-7-4 1-16,-5 2-1 15,-5 3 0-15,-4 4 0 0,-6 5 1 16,-3 9-1-16,-8 15 0 16,0 0 0-16,-8 11 0 15,0 15 0-15,-3 6 0 16,-1 7 1-16,4 1-2 15,3 0-2-15,8-2-2 16,2-15-4-16,20 2-17 16,-6-26-11-16,19-5-2 15,-1-20-1-15,18-4 1 16</inkml:trace>
  <inkml:trace contextRef="#ctx0" brushRef="#br2" timeOffset="1.02316E6">18013 11635 86 0,'-18'30'39'15,"-12"9"-2"-15,4 21 0 16,-9 6-32-16,6 7-4 15,2 4-1-15,5-2-3 16,9 7-8-16,-5-16-28 16,15-3 2-16,-4-15-1 15,11-5 1-15</inkml:trace>
  <inkml:trace contextRef="#ctx0" brushRef="#br2" timeOffset="1.02402E6">17751 12001 89 0,'-4'15'40'0,"4"-15"1"15,7 24-2-15,5-16-34 16,14-3-2-16,7-5 0 15,5 1-1-15,0-1 0 16,1 0-1-16,-5 1 0 16,-5 5-1-16,-6 2 1 15,-8 6-1-15,-6 3 0 16,-6 6 0-16,-6 4 0 15,-3 3 0-15,-2-2-1 16,0 2 1-16,-2-2 0 0,3-3 0 16,2-4-1-16,2-7 1 15,3-14 0-15,3 12 0 16,-3-12 0-16,16-19 0 15,-5-2 0-15,3-6 0 16,0-6 1-16,2-5-2 16,0 0 2-16,0 0-2 15,-2 2 1-15,1 6 0 16,-2 6 0-16,-3 6 0 15,2 5 0-15,-1 7 0 16,2 6 0-16,1 3 0 16,3 2 0-16,4 2 0 15,2 1 0-15,1 3 0 16,1-3 0-16,0-2 0 0,0 1 0 15,-4-1 0-15,-5-1 1 16,-6 2-1-16,-10-7 0 16,0 0 0-16,-9 13 0 15,-7-8 0-15,-7 4 0 16,-4 0 1-16,-3 5-1 15,-5 4 1-15,1 4-1 16,1 6 1-16,1 0 0 16,8 4-1-16,9-2 1 15,6-3-1-15,10-3 0 16,12-6 1-16,8-10-1 15,8-9 0-15,7-10 0 16,3-7 1-16,0-9-1 0,-2-3 0 16,-3-2 1-16,-4-4-1 15,-5 1 1-15,-4 0-1 16,-6 5 0-16,-4 6 0 15,-5 9 0-15,-6 15 0 16,0 0 0-16,-9 7 0 16,-4 15 0-16,-2 8 0 15,0 2-1-15,0 1 1 16,4-2-2-16,7-5-1 15,12-7-4-15,2-23-10 16,23 6-9-16,-8-28-6 16,20 4-7-16,-3-19-1 15,9 2 1-15</inkml:trace>
  <inkml:trace contextRef="#ctx0" brushRef="#br2" timeOffset="1.02419E6">18850 11757 100 0,'-12'22'40'0,"-14"10"2"16,1 19-2-16,-10 1-33 15,10 13-4-15,1 1-2 16,7-3-5-16,6 3-7 16,-5-22-15-16,20 5-13 15,-4-18-2-15,11-1-2 16,-2-18 1-16</inkml:trace>
  <inkml:trace contextRef="#ctx0" brushRef="#br2" timeOffset="1.02503E6">19039 12222 85 0,'-34'-1'38'15,"9"7"1"-15,0-12 1 16,25 6-34-16,-3-15 0 15,22 5-2-15,8-4 0 16,12 1-1-16,6-3 0 16,6 2 0-16,-1 3-1 15,1-1-1-15,-5 6-1 16,-10 3 1-16,-7-2-1 0,-6 4-1 15,-6 1 1-15,-3 1-1 16,-2 0 1-16,0 1-1 16,0-2 0-16,1 0 0 15,1 0 0-15,-1-3 0 16,-2 1 0-16,-11 2 0 15,6-15 0-15,-12 5 0 16,-5-1 0-16,-9-3 0 16,-4-1 1-16,-7 2 0 15,-1-1 0-15,-3 2 1 16,0 2-1-16,5 2 1 15,4 2 0-15,7 3 0 16,10-1 0-16,9 4-1 16,16-5 1-16,12 2-1 0,10 2 1 15,8 2-1-15,4 2 0 16,1 6 1-16,-6 3-1 15,-6 9 0-15,-15 7 1 16,-14 3-1-16,-17 5 0 16,-13 6 0-16,-14 1 0 15,-8 1 0-15,-3-2 0 16,-1-7 0-16,4-3-3 15,5-9-2-15,16 3-6 16,0-28-14-16,30 12-5 16,-9-10-10-16,32-22-2 15,-4-1 2-15</inkml:trace>
  <inkml:trace contextRef="#ctx0" brushRef="#br2" timeOffset="1.026E6">19848 12016 66 0,'0'0'37'15,"0"-11"-1"-15,0 11 0 16,0 0-29-16,0 0-2 15,-15 19-2-15,9-1-1 16,-5 4 0-16,0 6-1 16,-1 5-1-16,2 3 1 15,0 2 0-15,6-1-1 16,4-1 1-16,4-7-1 0,6-6 0 15,4-11 1-15,5-10 0 16,6-12 0-16,3-12 0 16,2-6 0-16,0-9 1 15,2-5 0-15,-3-1-1 16,-1 0 0-16,-1 3 0 15,-5 7 0-15,-5 6 0 16,-5 8-1-16,-4 7 1 16,-8 12-1-16,0 0 0 15,-2 22 1-15,-4 2-1 16,-3 8 0-16,2 5 0 15,-1 3 1-15,4 0 0 16,5-2-1-16,6-5 1 16,7-12 1-16,4-8-1 0,5-13 0 15,3-14 1-15,6-8-1 16,0-14 0-16,-1-6 0 15,-3-5 0-15,-1-4 0 16,-5 3-1-16,-2-4-1 16,-1 6-1-16,-8 5 1 15,4 12-6-15,-10-4-8 16,11 26-15-16,-12-6-10 15,7 16 0-15,-11-3 0 16</inkml:trace>
  <inkml:trace contextRef="#ctx0" brushRef="#br2" timeOffset="1.02725E6">20540 12041 81 0,'0'0'38'0,"-11"-9"-2"15,11 9 1-15,0 0-33 16,14-1-2-16,0-4 0 15,8 1 0-15,2-2 0 16,4-1-1-16,1-2 0 16,1-1 0-16,-6 2 0 15,-4-1-1-15,-8 1 1 16,-12 8-1-16,4-15 0 0,-13 8 1 15,-5 1-1 1,-5 1 0-16,-6 1 0 0,0 3 0 16,-2 6 0-16,1 2 0 15,-2 5 1-15,4 10-1 16,1 7 0-16,5 4 1 15,7 7-1-15,3 0 1 16,11 0-1-16,7-3 0 16,12-3-2-16,7-14-1 15,13-2-5-15,-2-24-16 16,19 4-13-16,-4-14-1 15,5-2 0-15,-8-8 1 16</inkml:trace>
  <inkml:trace contextRef="#ctx0" brushRef="#br2" timeOffset="1.02764E6">21108 11956 73 0,'-19'-9'38'16,"5"13"-1"-16,-13-1 1 15,2 13-26-15,-10-4-7 16,-1 11 0-16,-4 2-2 15,1 5 0-15,1-2 0 16,8 5-1-16,7-6-1 16,12 0 0-16,11-6 0 15,13-9 0-15,11-9-1 16,10-8 0-16,6-6 0 15,6-9 0-15,-1-7 0 16,-2-3 0-16,-5-1 1 0,-6-1-1 16,-7 2 0-16,-6 2 0 15,-7 5 0-15,-6 3 0 16,-3 7 0-16,-3 13 0 15,0 0 0-15,-13 11 0 16,5 12-1-16,-2 7 0 16,2 6-1-16,2 3-2 15,6 4-4-15,-5-16-16 16,23 4-13-16,-2-21-2 15,12-5-1-15,3-21 1 16</inkml:trace>
  <inkml:trace contextRef="#ctx0" brushRef="#br2" timeOffset="1.02788E6">21601 11363 97 0,'-37'42'41'15,"1"19"1"-15,-3 2-2 16,7 14-35-16,3 6-3 16,7 2-2-16,5-2-2 15,6-5-4-15,11 6-7 16,-5-20-26-16,16 1 1 15,-3-21-3-15,10-5 1 16</inkml:trace>
  <inkml:trace contextRef="#ctx0" brushRef="#br2" timeOffset="1.02815E6">21535 11782 98 0,'-42'9'42'16,"-5"4"-2"-16,9 12-3 15,0-1-32-15,13 7-3 16,9-2 0-16,14 1-2 16,11-2 2-16,12-6-2 15,10-4 1-15,8-2 0 16,4-1 0-16,2-3-1 15,-2-4-1-15,-3-1-2 16,-4 2-3-16,-12-11-11 0,7 17-15 16,-18-14-9-16,5 8 0 15,-9-9 0-15</inkml:trace>
  <inkml:trace contextRef="#ctx0" brushRef="#br2" timeOffset="1.029E6">21944 11478 82 0,'-23'14'38'16,"9"0"-1"-16,-7-4 0 15,2 11-32-15,-3 5-2 16,1 8 1-16,-1 5-2 15,3 11 1-15,0 3-2 16,4 5-1-16,3-3 1 16,3 2-1-16,5-8 0 15,2-6-2-15,5-7 2 16,4-13-3-16,-1-10 4 0,2-7-1 15,2-10 0-15,-1-8 1 16,1-6 0-16,-1-4-1 16,3-4 1-16,0-2-1 15,1-2 1-15,1 3 2 16,0-1-2-16,1 6 2 15,1 3-3-15,1 4 3 16,-2 6-3-16,-2 9 3 16,-3 8-4-16,-2 3-1 15,-1 9 2-15,-6 5-2 16,-4 3 2-16,-4 5-2 15,-3 0 2-15,-5-1-2 16,-2-3 2-16,-4 1-1 16,3-6-1-16,1-4 0 15,3-7-1-15,3-6-1 0,11-7-1 16,0 0-2-16,2-14-3 15,-2-12-14-15,16 7-12 16,-5-9 1-16,3 6-1 16,-2-5 2-16</inkml:trace>
  <inkml:trace contextRef="#ctx0" brushRef="#br2" timeOffset="1.02943E6">22303 11896 87 0,'-12'-9'38'0,"2"4"-1"16,-6-8 1-16,-2 9-31 15,0-2-5-15,1 6 1 16,-4 1-1-16,0 6 0 15,0 5-1-15,-1 4 1 16,1 6-1-16,3 0-2 16,2 2 1-16,6 2 1 15,6 0-1-15,5-1 0 16,6-4 0-16,6-4 0 15,7-5 0-15,5-7 0 16,2-3 1-16,2-7-1 16,0-4 0-16,-1-5 1 15,-3 0 0-15,-3-2-1 0,-8 2 1 16,-4-1-1-16,-3 5 0 15,-7 10 0-15,-1-12 0 16,1 12-1-16,-12 6-2 16,2 1 0-16,6 10-4 15,-8-11-14-15,19 13-13 16,-7-19-5-16,12 25-1 15,0-23 1-15</inkml:trace>
  <inkml:trace contextRef="#ctx0" brushRef="#br2" timeOffset="1.02978E6">22652 11871 69 0,'-9'-22'38'16,"2"9"1"-16,-8-3-1 15,2 15-22-15,-8-2-10 0,3 11-1 16,-4 6-2-16,4 5-2 15,-1 1 1-15,3 5-3 16,3-1 3-16,5-2-3 16,4-4 2-16,8 1 0 15,4-3-1-15,3-4 0 16,4 1 1-16,-2-1-1 15,0-3 0-15,-3 4 0 16,-6 0 0-16,-5 4 1 16,-5 0 0-16,-6 2-1 15,-4 2 0-15,0-1 0 16,1-2-2-16,3-4-1 0,7 1-3 15,5-15-17-15,9 0-13 16,3-13-3-16,17 2 0 16,1-14-1-16</inkml:trace>
  <inkml:trace contextRef="#ctx0" brushRef="#br2" timeOffset="1.03017E6">22916 11899 82 0,'-2'15'39'0,"2"-15"0"16,3 16 0-16,-3-16-32 15,12 4-3-15,-1-6-2 0,7-4 0 16,5-3 0-16,0-4-1 15,0-6 0-15,-1 1 2 16,0-4-2-16,-1-2 1 16,-7 1-2-16,-7 1 1 15,-8 1-1-15,-9 7 0 16,-10 7-1-16,-7 11 2 15,-8 9-1-15,-2 7 0 16,-5 9 1-16,4 5-1 16,5 4 0-16,11 2 0 15,11-1 1-15,13-1-3 16,13-5 0-16,13-6-1 15,12 9-7-15,-5-19-16 16,16 9-13-16,-14-13-1 0,1 6-1 16,-15-13 1-16</inkml:trace>
  <inkml:trace contextRef="#ctx0" brushRef="#br2" timeOffset="1.03218E6">23413 11892 76 0,'0'0'36'16,"-10"-21"-1"-16,10 21-9 16,6-20-20-16,10 14 1 15,2-4-3-15,7 7 2 16,2 1-3-16,6 4-1 15,2 3 1-15,1 5 0 16,-7 5-3-16,1 4 1 16,-4 4 0-16,-8 2-1 15,-7 3 0-15,-5 4 2 16,-6 1-1-16,-8 2-2 15,-1 1 2-15,-7 2-2 0,-4-1 0 16,-1 1 1-16,-2-2 0 16,-9 0 0-16,-7 0 0 15,-6-1 2-15,-13 1-1 16,-9-3 1-16,-16 2-1 15,-8 2 1-15,-14-2-2 16,-13 2 1-16,-11 0-1 16,-6 1-1-16,-10 0 1 15,-4 3-2-15,-2-2 2 16,-2-2-1-16,-1 0 1 15,4 1 0-15,2-1 0 16,10-2 0-16,5 0 0 0,4 0-1 16,8-3 1-16,9 0 0 15,9 2 0-15,6-3 0 16,6 3-1-16,5 3 1 15,5 3 0-15,3 2-1 16,6 1 0-16,3 3 0 16,3 1 1-16,6 2-1 15,5-1 1-15,7-2 0 16,11-3 0-16,10 2 1 15,11-7-1-15,12 0 1 16,15-7 0-16,15-2 0 16,16-8 0-16,18-7 0 15,12-8 0-15,14-4 0 16,8-9 0-16,5-3-1 15,0-2 0-15,-5-1 0 16,-10 2 0-16,-15 0 1 0,-13 3-1 16,-13 4 0-16,-16-1 0 15,-12 3 0-15,-15 2 0 16,0 0 1-16,-10-14-1 15,-2 7 0-15,-4 1 0 16,0-3 0-16,-2 0 0 16,1-2 0-16,1 0 1 15,-1-2-1-15,2 0 0 16,0 0 0-16,-1-2 0 15,1-4 0-15,2 2 0 16,-1-3 0-16,1-1 0 16,5-1 0-16,4 4 0 15,1 2 0-15,6 0 0 0,5 5 0 16,8 6 0-16,8 3 0 15,5 5 0-15,4 6 0 16,2 4 0-16,0 3 0 16,-3 5-1-16,-6 3 2 15,-7 8-2-15,-9 4 2 16,-11 5-2-16,-10 7 1 15,-8 0 0-15,-8 0 1 16,-8 4-2-16,-1-2 1 16,-4-4-1-16,0-6-1 15,5-5 0-15,4-8-3 16,13-3-4-16,2-23-15 15,25 13-5-15,-4-28-11 16,23 2 0-16,3-18 1 0</inkml:trace>
  <inkml:trace contextRef="#ctx0" brushRef="#br2" timeOffset="1.03272E6">21570 13448 66 0,'-25'0'36'15,"-8"-2"0"-15,2 10 0 16,-7-4-30-16,12 7-2 15,3-1 0-15,11 5-1 16,6-3-1-16,8 3 0 16,9-3 0-16,5 3 0 15,5 0 0-15,2 4 0 0,-4-2-1 16,-2 8 1-16,-8 3-1 15,-7 0 0-15,-11 5-1 16,-5 0 1-16,-5 0-1 16,-4-3 0-16,2-5-1 15,2-7-1-15,11-7-3 16,8-11-9-16,20-15-21 15,4-15-3-15,20 1-1 16,2-18 1-16</inkml:trace>
  <inkml:trace contextRef="#ctx0" brushRef="#br2" timeOffset="1.03295E6">21936 13091 81 0,'-15'21'37'0,"9"16"0"16,-5-1-1-16,4 15-31 15,-2 5-3-15,0 5-1 16,-3 4 0-16,-4 1-2 16,0-3 1-16,1-4-3 15,-2-3 0-15,0-13-6 16,11 0-26-16,-6-18-1 15,12-3-1-15,0-22 0 16</inkml:trace>
  <inkml:trace contextRef="#ctx0" brushRef="#br2" timeOffset="1.03403E6">21728 13520 65 0,'-11'-24'38'16,"10"11"-1"-16,1-4 1 15,17 13-26-15,-2-5-4 16,9 3-3-16,5 1-1 15,5 4 0-15,-4-1-2 16,0 3 1-16,-4 1-2 16,-7 5 1-16,-8 2-1 15,-6 8-1-15,-8 2 1 16,-5 4-1-16,-4 4 1 15,-3 5-1-15,-2 3-1 16,0 0 1-16,3 0-2 0,2-3 2 16,2-3-1-16,6-6 0 15,3-4 1-15,1-19-1 16,8 8 1-16,0-16 0 15,5-12 0-15,1-4 0 16,3-6 1-16,-1-6-2 16,2-2 2-16,2-5-2 15,-2 2 1-15,1 2 0 16,1 4 1-16,-4 6-1 15,0 6 0-15,0 3 0 16,-1 9 0-16,3 6 0 16,0 7 0-16,-1 2 1 15,3 4-1-15,3 3-1 16,-3-1 1-16,0 1 0 15,0 0 0-15,-5-2 0 0,-2-1 0 16,-6 0 0-16,-7-8 0 16,5 11 1-16,-5-11-1 15,-8 11 0-15,-5-5 0 16,-2 3 0-16,-9 3 1 15,0 1-1-15,-3 7 0 16,-1 3 1-16,2 3-1 16,5 1 0-16,6 1 1 15,6 1-1-15,11-4 0 16,9-4 1-16,10-7-1 15,5-7 0-15,7-7 1 16,2-8-1-16,0-6 0 16,-1-7 0-16,-3-6 0 15,-6-3 0-15,-6-2-1 0,-7-1 1 16,-5-2 0-16,-6 2 0 15,-4 3 0-15,-2-1 0 16,-5 9 0-16,0 2-1 16,-1 5 1-16,2 7 0 15,9 8 1-15,0 0-1 16,0 0 0-16,0 0 1 15,18 13-1-15,1-6 1 16,0 3 0-16,1-1 0 16,-1 3-1-16,-3 3 1 15,-6 1 0-15,-4 6-1 16,-8 0 0-16,-4 4-1 15,-5 3 1-15,-2 1-1 0,-1 0 1 16,-1-4-1-16,4-2 1 16,-1-5-1-16,9-7 1 15,3-12 0-15,0 0 0 16,17-15 1-16,1-8 0 15,6-7 0-15,1-5 0 16,4-3 0-16,-1 0 1 16,-1 3-1-16,-2 3 0 15,-5 6-1-15,-5 9 0 16,-4 9 0-16,-11 8 0 15,4 12-1-15,-9 6 0 16,-5 8-2-16,2 4-2 16,-4-3-5-16,12 18-12 15,-10-24-5-15,24 18-4 0,-9-23-8 16,18 6-1-16,-3-16 1 15</inkml:trace>
  <inkml:trace contextRef="#ctx0" brushRef="#br2" timeOffset="1.03455E6">22922 13427 80 0,'-12'7'39'15,"-10"-6"-1"-15,4 14 0 16,-13 0-31-16,6 7-3 0,-9 5-1 16,4 6-1-16,0 1-1 15,3 4 0-15,6-4-1 16,6 1 1-16,8-7 0 15,8-8 0-15,8-9 0 16,12-9 0-16,4-11 0 16,5-7 1-16,2-7-1 15,6-7-1-15,-2-2 1 16,0-4-1-16,-1 2 1 15,-3 4-1-15,-7 7 0 16,-1 9 1-16,-10 11-1 16,-14 3 0-16,8 25 0 15,-16 12 0-15,-6 13 0 16,-11 10-1-16,0 9 0 15,-7 6 0-15,0 1 0 0,1-2-1 16,0-5 1-16,0-9-2 16,1-9 2-16,2-10 0 15,0-11 0-15,3-12 0 16,3-8 1-16,2-11-2 15,5-5-2-15,-2-16-10 16,20 6-11-16,-12-28-5 16,20 6-8-16,-1-14-1 15,13 0 0-15</inkml:trace>
  <inkml:trace contextRef="#ctx0" brushRef="#br2" timeOffset="1.03534E6">23549 12898 72 0,'-15'8'38'16,"-8"-2"-1"-16,3 19 1 16,-11 2-33-16,6 14 0 15,-2 5-2-15,1 14 1 16,2 6-2-16,3 3 0 15,3 2-1-15,6-5 0 16,7-4 0-16,4-8-1 16,6-10 1-16,4-9-2 15,0-8 2-15,2-9 0 16,1-8-1-16,-1-10 1 15,0-11 0-15,-1-3-1 0,0-5 1 16,1-7-1-16,2-3 0 16,1-3 0-16,4-5 0 15,1 5 1-15,5 0-1 16,-3 5 1-16,4 8 0 15,-3 8 0-15,0 10-1 16,-1 10-1-16,-5 16 1 16,-1 8-1-16,-8 10 1 15,-1 7-1-15,-7 10 1 16,-4 1-1-16,-8 4 1 15,-4-2 0-15,-4-1 1 16,-2-7-1-16,-5-8 1 16,1-8-1-16,0-10 0 0,4-13 0 15,5-11 0-15,7-13-1 16,7-9-1-16,6-15-1 15,7-3-1-15,4-16-2 16,10 8-4-16,-7-14-17 16,16 14-10-16,-7-5-2 15,9 16 1-15,-4 0 1 16</inkml:trace>
  <inkml:trace contextRef="#ctx0" brushRef="#br2" timeOffset="1.03584E6">24050 13786 57 0,'0'0'37'0,"-7"-19"-2"15,6 6 1-15,-6-13-28 16,2 7-2-16,-5-11-1 15,-2 5 0-15,-7 0 1 16,-3 4-1-16,-8 3 0 16,-2 9 0-16,-9 4-2 15,0 5-1-15,1 7-1 16,2 9 1-16,3 5-2 15,8 7 1-15,3 1-2 16,9 4 0-16,12-1 2 16,10 2 0-16,7-6 0 15,7-6 0-15,5-4 0 0,2-10 0 16,6-8 0-16,3-6 1 15,1-10-1-15,-4-5-1 16,-4-7 0-16,-3-3 0 16,-3-1 0-16,-5 2 0 15,-3 3 0-15,-7 5 0 16,-2 6 0-16,-7 16 0 15,0 0 0-15,-13 19 0 16,2 6 0-16,-5 7-1 16,0 6-1-16,0 2-1 15,5 2-2-15,3-9-4 16,15 12-15-16,-2-28-8 15,15 5-9-15,-1-13-1 16,9 1 1-16</inkml:trace>
  <inkml:trace contextRef="#ctx0" brushRef="#br2" timeOffset="1.03621E6">24317 13686 73 0,'6'-41'40'0,"-14"1"-2"16,-5 13 2-16,-11 4-30 15,-10 19-5-15,-5 11-3 16,3 12 0-16,3 2 1 16,5 2 0-16,5 1-1 15,8-1 0-15,8-3-1 16,11-1-1-16,8-4 0 0,11 4 0 15,6-3 0-15,5 0-1 16,-6-1 0-16,-28-15 3 16,27 14-2-16,-3 14 0 15,-16-8 0-15,-4 13 0 16,-14-9 0-16,-4 12 1 15,-11-7-1-15,-2 6-3 16,-2-9 1-16,-4-8-3 16,14 4-5-16,3-24-16 15,19 13-7-15,5-22-9 16,12 1-1-16,8-13 2 15</inkml:trace>
  <inkml:trace contextRef="#ctx0" brushRef="#br2" timeOffset="1.0366E6">24393 13850 87 0,'40'-47'42'16,"-40"47"0"-16,0 0-1 15,0 0-37-15,36-25 0 16,-36 25-2-16,0 0-1 15,0 0-1-15,38-11 1 16,-38 11-1-16,0 0 0 16,51-19 0-16,-51 19 0 15,48-26 0-15,-48 26 1 16,41-32-1-16,-41 32 0 15,0 0 0-15,31-53 0 0,-31 53 0 16,0 0 1-16,0 0 0 16,-48-45 0-16,30 38-1 15,-40 14-1-15,-1 19 1 16,-1 4-1-16,5 18-1 15,55-48 2-15,-41 55 0 16,41-55-1-16,-11 58 0 16,11-58-1-16,26 48-5 15,-26-48-12-15,66 20-12 16,-30-10-7-16,3-5-7 15,-4-6 3-15</inkml:trace>
  <inkml:trace contextRef="#ctx0" brushRef="#br2" timeOffset="1.03741E6">23371 13531 54 0,'0'0'38'15,"10"-8"-2"-15,-10 8 1 16,13-3-17-16,-13 3-14 15,13-5-1-15,-13 5-2 16,14 0-1-16,-14 0 0 16,0 0 0-16,4 10-1 15,-4-10 1-15,-11 14-1 16,11-14 0-16,-16 17 0 15,7-5 0-15,1-1-1 16,4 7 1-16,0 1-1 16,4 8 1-16,0 4-1 15,4 7 0-15,0 2 0 0,2 3 0 16,-4 3 0-16,-2 3 0 15,-4-4 0-15,-4-4-1 16,-3-5 1-16,-1-7-1 16,4-5 1-16,3-8-2 15,5-16 1-15,0 0-4 16,23-5-3-16,-11-23-16 15,18 8-13-15,-11-11-2 16,10 4-1-16,-11-6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25:27.22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2034 1756 71 0,'8'-15'35'0,"-8"15"-3"15,0 0 2-15,0 0-31 16,3 24 0-16,-3 3-2 16,0 6-4-16,2 11 2 15,-2 9-1-15,0 15 2 16,-1 10-3-16,-3 18 3 15,-1 8-3-15,0 15 3 16,-1 6 0-16,1 9 0 16,1 9 0-16,2 6 0 15,2 6-1-15,6-1-3 16,-2-2 3-16,5 8-3 15,-3-4 2-15,3 1-1 16,-3 1 2-16,-1-4 0 0,-5 4 4 16,-7-6 1-16,3 3-1 15,-6-6 2-15,6 1-2 16,-8-7 3-16,8-1-4 15,-3-8 0-15,5-10-4 16,7-3-2-16,-5-18-4 16,11 2-8-16,-9-22-13 15,9-6-4-15,-3-16-2 16,4-8 3-16</inkml:trace>
  <inkml:trace contextRef="#ctx0" brushRef="#br0" timeOffset="924.0528">2006 1898 37 0,'15'-2'29'0,"3"-2"2"16,5 0-3-16,9 4-14 16,0-6-5-16,11 5-2 15,11-5-6-15,8 1 0 16,6 2-2-16,6-3 0 0,16 2-1 15,4-3-1 1,14 3 0-16,5-3 1 0,8 3-1 16,3 0 2-16,7 0 1 15,10-2 1-15,0-3 2 16,7 2 0-16,3-5 0 15,5 3 0-15,-1-6 0 16,6 2 0-16,0-2 0 16,3 4-1-16,-2 0-1 15,1 4 1-15,1 3 0 16,-1 4-1-16,0 2 0 15,4 2 0-15,-2-2 1 16,4 0-1-16,0-1 2 16,9-3-1-16,-2-1 1 15,6-3 0-15,3-3-1 16,1 1 1-16,3-3-1 0,3 2-1 15,0 1 0-15,-3 1-2 16,-5 1 1-16,3 3 0 16,-8 2-1-16,-3 3 0 15,-9 1 0-15,-2 3 0 16,-9-1 0-16,-5-2 1 15,-4-1 0-15,-4 1-1 16,-2-1 1-16,-1-3 1 16,-2 0 0-16,-1-3-1 15,2-1 1-15,-1 1 0 16,-1 1-1-16,-8-1 0 15,-6 1-1-15,-7 0-3 16,-2 5-2-16,-18-4-8 0,-3 10-20 16,-15 2-2-16,-4 6 0 15,-9-2 0-15</inkml:trace>
  <inkml:trace contextRef="#ctx0" brushRef="#br0" timeOffset="1708.0977">11452 1646 60 0,'15'-11'34'15,"-15"11"-3"-15,9-2 0 16,-9 2-29-16,0 0-2 16,0 0 0-16,0 0 0 0,0 0 0 15,0 0 0-15,-4 13 1 16,5-1 1-16,-1 10-1 15,2 8 1-15,-2 9 2 16,1 7-2-16,-3 11 1 16,-1 11-1-16,1 7-1 15,-3 8-1-15,0 10 0 16,-3 10-1-16,0 5 1 15,0 8 1-15,2 5-1 16,0 3 1-16,0 11-1 16,3 2 2-16,-3 0-2 15,4-3 1-15,0 3 0 16,-2 1 0-16,-2-1 0 15,0 3 0-15,-3-9 1 16,2-1-1-16,-3-5 0 0,3 2 0 16,1-1-1-16,2-5 1 15,4-4 0-15,1-3-2 16,2 1 2-16,0-4-1 15,5 1 1-15,-3-6-2 16,-1-2 2-16,0-1-1 16,-3-3 1-16,0-3 1 15,-4 0-1-15,2-4 0 16,-4-3 1-16,2-1-1 15,0-3 0-15,3-9-1 16,4-4-5-16,0-16-10 16,10 4-21-16,-1-17 0 15,5-3-1-15,-2-13 1 0</inkml:trace>
  <inkml:trace contextRef="#ctx0" brushRef="#br0" timeOffset="2576.1473">11455 6504 5 0,'3'-13'24'16,"-7"-5"0"-16,2 7 1 0,2 11-13 15,-17-19-3-15,17 19-1 16,-13-17-2-16,13 17-1 15,-10-13 1-15,10 13-1 16,0 0 2-16,0 0-1 16,2-15 0-16,-2 15 0 15,11 2 0-15,-11-2-1 16,10 17-2-16,-5-1 1 15,-4 9-2-15,-2 8 2 16,-2 6-2-16,-1 9 1 16,-4 6-2-16,2 8 2 15,-3 6-2-15,3 5 2 16,-1 2-3-16,3 3 1 15,3 2-3-15,-3-1-1 16,4 2 0-16,-5-6-2 0,5 3-1 16,-6-18-12-16,6 0-16 15,0-11-1-15,5-15 0 16,5-12 2-16</inkml:trace>
  <inkml:trace contextRef="#ctx0" brushRef="#br0" timeOffset="3506.2005">11489 7326 38 0,'11'-9'30'16,"-1"8"1"-16,-10 1-2 0,0 0-21 15,0 0-4-15,-18 15 0 16,7-3-1-16,-9-4 0 15,0 6-1-15,-10-3 1 16,-1 0 0-16,-10-4 1 16,-3 3 0-16,-13-2 1 15,-6 3-1-15,-14-3-2 16,-7 5 1-16,-11-3-1 15,-10 3-1-15,-11-1 0 16,-10 3-1-16,-5-2 0 16,-11 3 1-16,-8-3-1 15,-5 0 0-15,-4-2 0 16,-5-3 0-16,-2-3 0 0,-2-1 1 15,-6-1-2-15,0-2 2 16,-2 0-2-16,-3 0 1 16,-6 0 0-16,1 5 0 15,-2 0-1-15,-3 3 1 16,0-2 0-16,3 4 0 15,-2-1 0-15,-1-1 1 16,8-2-1-16,0-3 1 16,-1-2 1-16,7-2-1 15,3-4 1-15,4-3 0 16,-1-2-1-16,6 2 0 15,-1 0-1-15,-2 0 0 16,0 4 0-16,-1 0-1 16,1 6 0-16,-3 0 0 0,0 4 0 15,0 2 2-15,0 1-1 16,-1 0 1-16,6-3 0 15,2-2 0-15,3-2 0 16,2 0 1-16,3-3-1 16,6-2 0-16,2-2-1 15,6 1 1-15,-2-3-1 16,7 4 0-16,2-4 1 15,9 3 0-15,6 2 0 16,6 0-1-16,6 2-2 16,8-9-7-16,17 7-26 15,8-10 0-15,20 2-3 16,11-8-1-16</inkml:trace>
  <inkml:trace contextRef="#ctx0" brushRef="#br0" timeOffset="3977.2274">1958 6049 59 0,'-3'-18'27'0,"3"18"0"15,-3-12-9-15,3 12-16 16,1-15 2-16,-1 15 1 15,2-10-1-15,-2 10 2 16,0 0 1-16,5 29-1 16,1 18 2-16,-3 19-2 15,3 28-2-15,-6 24 1 16,2 31 0-16,-10 18-1 15,1 15-1-15,-8 0-1 16,2-4 1-16,-5-12-3 16,4-18-2-16,7-17-27 15,0-34-7-15,15-22 1 0,2-30-2 16</inkml:trace>
  <inkml:trace contextRef="#ctx0" brushRef="#br0" timeOffset="4109.235">2351 7331 99 0,'-15'-13'4'0,"-16"4"-2"16,-3-10-4-16,-8-5-40 15</inkml:trace>
  <inkml:trace contextRef="#ctx0" brushRef="#br0" timeOffset="6109.3494">3463 2486 15 0,'-7'-19'27'16,"4"7"1"-16,0-1 2 15,-5-11-17-15,8 24-2 16,-12-29-1-16,1 19-2 15,-8-6-3-15,-2 8-1 16,-10-3 0-16,-5 8 0 16,-6 1-1-16,-4 7 0 15,-4 2 2-15,3 11-3 16,-2 8 1-16,4 13 0 0,3 11-1 15,6 10 0-15,7 7 0 16,8 13 1-16,6 10-2 16,11 6 2-16,9-1-2 15,13-2 1-15,12-4-2 16,14-10 1-16,14-14-1 15,13-18-1-15,14-21 1 16,11-24 0-16,6-22 0 16,1-18 0-16,-6-14 1 15,-9-13-1-15,-14-10 0 16,-18-8-1-16,-18-6 0 15,-25-5-1-15,-20-6 1 16,-21 0-2-16,-10 1 2 0,-13 5-2 16,-6 11 2-16,-1 14 2 15,2 18-2-15,4 21-6 16,17 29-26-16,8 17 0 15,15 19-2-15,15 12 0 16</inkml:trace>
  <inkml:trace contextRef="#ctx0" brushRef="#br0" timeOffset="6862.3925">6015 2535 55 0,'-11'-37'35'0,"0"4"1"16,-9-7-2-16,0 10-19 15,-14-11-9-15,4 8-2 16,-7 2-1-16,-2 6-1 15,-5 4 0-15,-1 11-1 16,-6 7 0-16,0 13 0 16,1 13 0-16,1 17-1 15,2 12 1-15,5 15 0 16,6 10-1-16,9 10 3 15,10 6-3-15,11 5 1 0,13 2-1 16,10-2 1-16,13-4-1 16,10-7 1-16,10-12-2 15,10-15-1-15,7-24 2 16,8-28 0-16,8-23 1 15,3-25-1-15,1-25 2 16,-2-20-1-16,-9-17 0 16,-10-12 0-16,-12-6 1 15,-15 0-3-15,-16 0 2 16,-15 5-1-16,-13 9-1 15,-10 11 1-15,-10 18-1 16,-6 17 0-16,-8 28-2 16,-5 16-3-16,8 38-30 15,-12 10-1-15,10 24 0 0,2 8-3 16</inkml:trace>
  <inkml:trace contextRef="#ctx0" brushRef="#br0" timeOffset="7680.4392">8303 2544 32 0,'31'-38'29'15,"-8"-7"3"-15,-3 6-1 16,-14-11-16-16,0 15-5 16,-16-11-1-16,-4 13-1 15,-17-6 0-15,-4 11-3 16,-13 3-1-16,-6 15 1 15,-9 7-2-15,-1 13 1 16,-4 12-1-16,3 28 0 16,0 16-1-16,8 21 0 15,10 10 0-15,15 8 0 0,16 2-1 16,16-1 1-16,20-8-1 15,20-18 0-15,21-20 0 16,18-20-1-16,11-20 1 16,10-19-1-16,4-15 1 15,0-10-1-15,-9-15 1 16,-11-9-2-16,-15-10 1 15,-15-10-1-15,-17-13 1 16,-18-8-2-16,-15-5 1 16,-15-8-1-16,-10 5 1 15,-7 1-1-15,-6 18 1 16,-4 9-2-16,3 30-6 15,-4 11-23-15,15 31-4 16,3 12 0-16,17 21-2 0</inkml:trace>
  <inkml:trace contextRef="#ctx0" brushRef="#br0" timeOffset="8303.4748">10373 2348 60 0,'-10'-19'34'15,"1"6"0"-15,-4-7-1 16,3 6-28-16,-3-3 0 15,0 6-1-15,-7 3-1 16,-3 12 0-16,-8 10 0 16,-5 20-1-16,-7 18 1 15,2 20 0-15,-2 16 0 0,6 16 1 16,7 8-1-16,15 9 0 15,15-4-1-15,20-9 1 16,15-19-2-16,20-18 1 16,16-29-1-16,12-21 1 15,6-28 0-15,0-20-1 16,-3-21 1-16,-7-18-1 15,-15-11 0-15,-12-9-1 16,-21-7 0-16,-16-9-2 16,-16 1 1-16,-16 1-2 15,-12 9 1-15,-20 17-1 16,-10 20 0-16,-15 14-6 15,2 46-26-15,-25 18-4 0,1 35 2 16,-13 11-1-16</inkml:trace>
  <inkml:trace contextRef="#ctx0" brushRef="#br0" timeOffset="9016.5157">3659 4718 64 0,'0'0'37'0,"0"0"-3"0,-2-22 2 16,-9 3-26-16,-7-3-8 15,-3 2 0-15,-6-5 0 16,-2 6 0-16,-9 0 0 15,-5 13 0-15,-4 9 1 16,-1 12 0-16,-6 16 0 16,-1 18 0-16,0 15-1 15,3 18 1-15,1 7-1 16,17 5-1-16,10 1 0 15,18-5 0-15,17-12 0 16,16-13 0-16,21-20 0 16,16-21-1-16,16-21 1 15,12-20 0-15,6-18-1 16,0-14 2-16,-4-13-3 0,-5-11 2 15,-17-8-2-15,-15-5 1 16,-23-1-1-16,-22 0-1 16,-19 5 0-16,-26 6-2 15,-15 14 1-15,-17 15-1 16,-8 21 0-16,-3 7-2 15,15 32-26-15,1 1-5 16,26 16 1-16,20 0-2 16</inkml:trace>
  <inkml:trace contextRef="#ctx0" brushRef="#br0" timeOffset="9557.5466">6076 4538 45 0,'-16'-34'32'15,"0"8"1"-15,-12-4-2 16,2 14-24-16,-11 1 0 15,2 18 0-15,-13 6-1 0,5 22 0 16,-8 13-1-16,5 23-1 16,-1 11 0-16,10 16 0 15,3 6 0-15,13 9-1 16,12-1-1-16,14-7 0 15,14-13-1-15,14-20 0 16,14-21 1-16,13-21-1 16,9-28 0-16,10-26 1 15,8-28-2-15,3-18 2 16,-5-22-1-16,-3-10 1 15,-12-11-2-15,-12-3 1 16,-14 5-2-16,-21 4 1 16,-20 14-1-16,-19 20 1 15,-18 22-2-15,-22 21 1 0,-12 30-2 16,-9 19-2-16,3 30-17 15,-5 1-16-15,17 16 0 16,11-5-2-16,29-2 1 16</inkml:trace>
  <inkml:trace contextRef="#ctx0" brushRef="#br0" timeOffset="10083.5767">8068 4335 76 0,'-11'-22'37'15,"-11"-1"-1"-15,1 17 0 16,-14 6-34-16,-1 15 0 15,-6 16-1-15,1 14 0 16,-2 15 0-16,5 15-1 16,8 10 1-16,10 9 0 15,14 0 0-15,12-1-1 16,21-9 2-16,16-11-1 15,19-16 1-15,14-21-2 0,10-20 2 16,10-20-1-16,2-24 1 16,-1-21-1-16,-7-19 0 15,-12-14 1-15,-18-9-2 16,-17-7 1-16,-25-3 0 15,-20-2 0-15,-18 6-1 16,-22 14 0-16,-16 23-1 16,-20 22 1-16,-12 22-2 15,-3 24 2-15,4 27-6 16,1 10-26-16,30 24-6 15,17-3 0-15,37 4-1 16</inkml:trace>
  <inkml:trace contextRef="#ctx0" brushRef="#br0" timeOffset="10638.6085">10545 4132 72 0,'-55'3'36'0,"-12"8"-1"16,-5 22 1-16,-7 10-31 16,-2 26-1-16,-6 17 0 15,8 22-1-15,1 10 2 16,16 12-2-16,11-2 1 15,27 0-3-15,21-15 2 16,27-20-1-16,29-30 0 16,30-28-1-16,27-33-1 15,16-27 3-15,7-26-3 0,-2-24 2 16,-7-17-3-16,-10-11 3 15,-21-10-3-15,-21-2 2 16,-27 0-1-16,-21 1-2 16,-20 6 0-16,-18 7 0 15,-18 20-1-15,-22 18-1 16,-16 35-8-16,-30 10-24 15,-5 35-1-15,-20 10 0 16,-6 30-3-16</inkml:trace>
  <inkml:trace contextRef="#ctx0" brushRef="#br0" timeOffset="11327.6479">3529 6375 78 0,'16'-12'37'16,"-10"-6"0"-16,3 10 0 15,-13-7-30-15,4 15-2 16,-21-18-1-16,3 16-1 16,-13 3-1-16,-9 8-1 15,-6 12 0-15,-6 11 0 16,-8 13 0-16,0 15 1 15,-1 9-1-15,6 12 2 16,8 6-1-16,16 4 1 16,16-4-1-16,19-6 0 15,23-16 0-15,18-12-1 0,23-20 0 16,19-15 1-16,15-24-1 15,6-16-1-15,3-16 1 16,-4-14-1-16,-8-12 0 16,-11-8-1-16,-14-9 1 15,-23-7-2-15,-20-3 1 16,-19-5-2-16,-20 0 2 15,-16 2-2-15,-19 7 2 16,-14 11-2-16,-15 18 2 16,-6 19-1-16,-3 26 0 15,1 21-2-15,14 35-13 16,7 4-20-16,25 15 0 15,21-3-2-15,32 5 1 0</inkml:trace>
  <inkml:trace contextRef="#ctx0" brushRef="#br0" timeOffset="11886.6798">6363 6309 64 0,'-21'-39'33'0,"-4"-5"0"16,-1 2 0-16,-12 3-29 15,-1 10 1-15,-8 7-1 16,-2 19 1-16,-13 12-1 15,-1 25 1-15,-10 17-1 16,3 22 1-16,-2 11 0 16,10 18 1-16,6 5-3 15,17 8 1-15,16-5-1 16,20-9 0-16,21-16-2 15,24-16 1-15,20-24-1 16,22-23-1-16,13-26 1 16,11-26 0-16,1-21 0 0,1-18-1 15,-10-16 1-15,-10-12-2 16,-17-8 1-16,-22-6-2 15,-21-4 2-15,-20 1-3 16,-17 7-2-16,-16 9 1 16,-16 18-1-16,-14 20 2 15,-7 29-1-15,-7 18-2 16,12 39-19-16,-5 7-12 15,18 26 2-15,10 7-2 16,23 7 1-16</inkml:trace>
  <inkml:trace contextRef="#ctx0" brushRef="#br0" timeOffset="12440.7115">8245 6071 71 0,'-21'-25'36'0,"-2"13"-2"16,-9 3 2-16,-5 21-30 15,-14 6 0-15,-3 24-2 16,-5 12-1-16,-5 16 0 16,-1 14 0-16,9 10 1 15,5 5-1-15,18 4 1 16,16-5-3-16,20-8 2 15,22-17-2-15,22-13 1 16,22-25-1-16,17-19-1 16,15-26 1-16,15-23 0 15,4-18 0-15,0-20-1 16,-9-11 2-16,-19-11-3 15,-15-6 2-15,-23-4-3 16,-22 3 0-16,-28 3-2 16,-22 14-1-16,-24 13 1 0,-15 20 0 15,-17 22 0-15,-8 28-1 16,-10 16-4-16,13 27-27 15,-1 10 0-15,20 11 2 16,16-4-3-16</inkml:trace>
  <inkml:trace contextRef="#ctx0" brushRef="#br0" timeOffset="13139.7515">10578 6042 85 0,'-11'-12'35'0,"-4"-7"0"16,0 8 0-16,-8-5-31 15,-2 5-1-15,-6 6-1 16,-5 11 0-16,-6 12-1 15,-5 14 1-15,-4 16 0 16,0 16 0-16,-1 11-1 16,3 17-1-16,8 13 1 15,9 7 2-15,11 2-2 16,12-7 1-16,15-8-1 15,15-13 1-15,17-25-1 0,19-23 3 16,19-30-3-16,10-26 1 16,12-25-1-16,7-19 0 15,-2-16 0-15,-1-10-2 16,-11-7 2-16,-18-2-2 15,-21-1 1-15,-17-1-2 16,-22 3-1-16,-21 2 2 16,-18 8-2-16,-19 9 3 15,-11 16-3-15,-8 15 2 16,-10 29-1-16,-4 21-2 15,10 35-24-15,-7 11-11 16,17 20 4-16,8 3-6 16</inkml:trace>
  <inkml:trace contextRef="#ctx0" brushRef="#br1" timeOffset="23203.3271">3356 7628 17 0,'7'-13'23'0,"-5"-3"1"16,3-1-3-16,1 4-9 15,-5-5 0-15,-1 18-1 16,6-23 1-16,-6 23-2 0,3-16-1 16,-3 16 0-16,0-13-2 15,0 13 1-15,0 0-3 16,0 0-1-16,-6 29 0 15,7 10-1-15,-5 19-1 16,3 15 0-16,-5 23-1 16,1 16 0-16,-4 17-1 15,-3 12 0-15,-6 2 0 16,-2-5 1-16,-4-8-1 15,2-10 0-15,0-20-1 16,2-22-3-16,13-16-7 16,0-32-23-16,18-17 1 15,1-30-4-15,11-13 2 16</inkml:trace>
  <inkml:trace contextRef="#ctx0" brushRef="#br1" timeOffset="23699.3554">3410 7536 46 0,'-12'1'28'0,"-2"8"1"15,2 6 1-15,-4 12-21 0,0 3-3 16,1 12 1-16,-5 1-2 15,6 9 0-15,-5 1 0 16,3 2-2-16,-1-10 0 16,4 0 0-16,1-16-1 15,4-4 1-15,8-25 0 16,0 0-1-16,1-15 1 15,10-15-1-15,7-13 0 16,4-6-1-16,0-11 1 16,6-1-1-16,0 2 0 15,1 5 0-15,-2 10 0 16,1 11 0-16,-4 14 1 15,2 18-1-15,-1 16 0 16,0 15 0-16,-3 13-1 0,1 9 1 16,-2 9-3-16,-2 2-1 15,4 11-8-15,-8-9-25 16,5-2 0-16,-4-11-1 15,3-4-1-15</inkml:trace>
  <inkml:trace contextRef="#ctx0" brushRef="#br1" timeOffset="24464.3991">3009 9586 69 0,'-10'-8'33'15,"-5"-7"-1"-15,-2 7 0 16,-8-7-25-16,2 9-1 16,-5-1-2-16,4 11 1 15,-6 2-1-15,4 11-1 16,0 2 0-16,3 10-1 15,3 2 1-15,4 2-2 0,5-3 1 16,3 0-1-16,8-5 0 16,4-7 1-16,4-8-1 15,9-7 1-15,5-7-1 16,6-7 1-16,4-8 0 15,5-7-1-15,1-4-1 16,0-2 1-16,0 0-1 16,-5 0 1-16,-4 7-2 15,-6 4 1-15,-6 10 0 16,-7 9-1-16,-5 12 1 15,-5 10-1-15,-3 11 0 16,-1 6-1-16,2 6-1 16,0-1-2-16,10 9-7 15,-7-17-21-15,17 4-2 0,-1-20 0 16,14 1-1-16</inkml:trace>
  <inkml:trace contextRef="#ctx0" brushRef="#br1" timeOffset="24883.4232">3440 9565 74 0,'-2'-23'35'16,"-11"-1"0"-16,3 15 1 16,-8 1-23-16,5 12-9 15,-5 6 0-15,1 13 0 16,-3 3 0-16,1 10-1 15,3 0-1-15,0 6 0 16,4-2 0-16,8-1-2 0,6-7 0 16,6-8-1-16,11-8-2 15,5-12-2-15,14-4-4 16,-3-22-5-16,19 7-5 15,-10-23 2-15,9 10 3 16,-11-12 6-16,-2 5 4 16,-10 6 4-16,-10-2 4 15,-5 16 7-15,-21-4 5 16,6 19 1-16,-21 1-3 15,5 17-5-15,-5 3-3 16,3 13-2-16,-2 5-1 16,5 6-1-16,3 3-1 15,5 1 0-15,7-6-3 0,6-10-1 16,11 0-18-16,-2-27-14 15,16-10 0-15,-6-22-1 16,12-10 0-16</inkml:trace>
  <inkml:trace contextRef="#ctx0" brushRef="#br1" timeOffset="25044.4324">3762 9180 80 0,'-24'-31'35'16,"-5"8"-1"-16,6 20 0 15,0 5-28-15,11 11-4 16,12 3-5-16,4-4-19 15,20 13-11-15,0-9 0 16,19 8-2-16,0-9 1 0</inkml:trace>
  <inkml:trace contextRef="#ctx0" brushRef="#br1" timeOffset="25411.4534">4144 9472 80 0,'-8'13'36'16,"-4"4"0"-16,-13-11 1 15,2 4-25-15,-9-2-6 16,2 5-2-16,-5 5 1 15,-1 8-2-15,4 5 1 16,2 9-2-16,5 5 1 16,7 2-1-16,7 0 1 15,12-6-2-15,9-13 0 16,12-16 0-16,11-19-1 15,12-18 0-15,7-23 1 0,6-12-1 16,1-18 1-16,-3-6-1 16,-5-2 1-16,-8 0 0 15,-7 8 0-15,-9 9-1 16,-11 15 1-16,-8 12-1 15,-7 20 1-15,-1 22-1 16,-16 26 0-16,3 20 1 16,-2 18-2-16,0 10 0 15,6 14-6-15,-3-9-28 16,19 9-4-16,-2-25 0 15,16-8-4-15</inkml:trace>
  <inkml:trace contextRef="#ctx0" brushRef="#br1" timeOffset="26124.4942">6002 7508 56 0,'1'-11'33'0,"-2"0"0"15,1 11-1-15,0 0-19 16,4 22-4-16,-6 10-4 15,6 23 0-15,-4 9-2 16,3 20 1-16,-7 12-3 16,-1 9 0-16,0 7-2 15,-7 2-2-15,2-1-2 0,-4-17-7 16,9 1-23-16,-7-21 1 15,8-9-2-15,0-20 1 16</inkml:trace>
  <inkml:trace contextRef="#ctx0" brushRef="#br1" timeOffset="26597.5213">6118 7426 45 0,'-12'8'30'15,"-6"6"1"-15,-3 8-1 16,-3 13-9-16,-7 6-19 15,0 11 1-15,-3 5 0 16,5 7 3-16,-2-5-2 16,7 2 1-16,1-10-2 15,11-4 1-15,4-18-1 16,11-8 0-16,-3-21 0 15,23-3 0-15,-3-16 0 16,8-10-1-16,-1-14 1 16,8-3-1-16,-1-6-1 15,-1-1 1-15,-4 1-1 0,-2 6 0 16,-6 7 0-16,-3 9-1 15,-3 12 0-15,-5 10 1 16,0 12-1-16,0 10 0 16,0 9 0-16,3 10 0 15,2 9-1-15,1 2-2 16,4 10-5-16,-8-7-26 15,14 6-3-15,-6-11-1 16,6-1 0-16</inkml:trace>
  <inkml:trace contextRef="#ctx0" brushRef="#br1" timeOffset="27440.5695">5656 9339 88 0,'0'0'35'15,"-6"-22"0"-15,6 22 1 16,0 0-34-16,-7 19-1 16,3 2 0-16,-3 13 1 0,-1 9 0 15,-2 11 0-15,-3 6 0 16,-1 1-1-16,0 1 1 15,4-5-1-15,3-6 1 16,4-7-1-16,5-15-1 16,5-10 1-16,7-16-1 15,4-10 1-15,2-12-1 16,6-8 0-16,0-11 1 15,-1-3-1-15,-1-6 0 16,-3 2 0-16,-1 3 0 16,-4 6-1-16,-4 9 1 15,-4 8 0-15,-8 19-1 16,0 0 1-16,5 13 1 15,-6 12-1-15,-4 12 1 0,0 2-1 16,3 5 2-16,1 0-1 16,3-3 0-16,5-6 1 15,4-12-1-15,3-11 0 16,5-13 1-16,6-12-1 15,-2-10 0-15,0-10 0 16,0-7-2-16,-4-6-1 16,0-1-2-16,-9-9-4 15,9 18-18-15,-14-12-12 16,6 17 0-16,-6-1-1 15,7 18 2-15</inkml:trace>
  <inkml:trace contextRef="#ctx0" brushRef="#br1" timeOffset="27845.5926">6279 9603 82 0,'0'0'35'15,"-13"6"-1"-15,-3-14-1 16,1 8-29-16,-6-3-1 15,1 8 1-15,-5 2-1 16,-1 8 1-16,-3 5-1 16,2 10 1-16,-1 0-1 15,5 7 1-15,3-3-2 16,8 1 1-16,7-8-2 15,10-7 1-15,10-9-1 16,8-10 0-16,6-9 0 16,4-7 0-16,3-7-1 0,-2-4 1 15,-1 0-1-15,-6 2 0 16,-5 2 1-16,-6 5-1 15,-8 5 0-15,-8 12 0 16,0 0 0-16,0 12 0 16,-6 5-1-16,0 5 0 15,2 1-2-15,0-4-2 16,12 3-6-16,-8-22-24 15,28 1-2-15,-1-25 0 16,14-5-2-16</inkml:trace>
  <inkml:trace contextRef="#ctx0" brushRef="#br1" timeOffset="28041.6039">6685 8891 81 0,'-27'2'36'15,"2"35"-2"-15,-6 22-1 16,4 27-25-16,-4 16-4 15,7 15-2-15,5 7-2 16,-1-3-2-16,12-1-5 16,0-18-26-16,12-12-1 15,0-26 0-15,11-18-2 16</inkml:trace>
  <inkml:trace contextRef="#ctx0" brushRef="#br1" timeOffset="28238.6151">6485 9447 91 0,'-9'-7'37'16,"2"2"-1"-16,7 17 2 16,0-12-32-16,15 20-4 15,5-9-2-15,11-7-2 16,11 9-11-16,-4-14-23 15,13 4 0-15,-8-8-2 16,3 5 0-16</inkml:trace>
  <inkml:trace contextRef="#ctx0" brushRef="#br1" timeOffset="28825.6487">6786 9655 90 0,'-12'22'37'15,"10"2"1"-15,2-24 0 16,15 18-33-16,-3-17-2 15,8-3 0-15,2-8-1 16,0-1-1-16,1-3 0 16,-4-1-1-16,-6-5-1 15,-2 3 1-15,-5-3 0 16,-4 2 0-16,-4 2-1 15,-4 2 0-15,-2 6 0 16,-5 3 1-16,-3 13 1 16,-6 9-1-16,-3 10 1 15,-2 7 1-15,-3 6 0 0,6 3-1 16,2-1 1-1,10-1 0-15,8-10 0 0,13-9 0 16,12-10-1-16,10-10 0 16,11-9 0-16,4-7 0 15,2-3 0-15,-2-4-1 16,-3 0 0-16,-7 3 1 15,-8 7-1-15,-6 7 1 16,-12 8-1-16,-6 9 0 16,-8 10 0-16,-5 6 1 15,-1 4-1-15,-1 5 0 16,-2-1 0-16,3 0 0 15,2-8 0-15,2-5 1 16,5-11-1-16,1-13 1 16,0 0 0-16,12-21-1 0,-4-7 1 15,0-6 0-15,3-9 0 16,0-5-1-16,6-3 0 15,2-2-1-15,9-5-1 16,6-2-4-16,17 13-17 16,-7-16-16-16,19 7-2 15,1-11 0-15,17 4-3 16</inkml:trace>
  <inkml:trace contextRef="#ctx0" brushRef="#br1" timeOffset="33370.9087">8259 7304 21 0,'-11'-7'27'0,"11"7"1"16,0-11 2-16,0-4-20 16,0 15 1-16,8-17-1 15,-8 17 0-15,6 11-2 16,-1 15-2-16,-7 9 0 15,4 21-2-15,-2 16 0 0,4 19-1 16,2 17-1-16,3 11-2 16,4 2 0-16,2 5-1 15,6 4-10-15,-5-14-22 16,6-9 0-16,-5-14-2 15,-1-10 1-15</inkml:trace>
  <inkml:trace contextRef="#ctx0" brushRef="#br1" timeOffset="34143.9529">8301 7297 68 0,'1'-14'33'16,"-4"-1"0"-16,3 15 0 16,-12-11-29-16,4 12-3 15,-3 5 0-15,1 10-1 16,-4 2 2-16,0 10-1 15,0 4 1-15,0 5 0 0,0 1 1 16,5 1-1-16,2-3 1 16,3-2 0-16,-1-9-1 15,6-3 0-15,1-9-1 16,-2-13 1-16,11 5 0 15,1-13 0-15,1-9 0 16,5-8 0-16,1-13-1 16,5-6 1-16,1-7-1 15,2 0 1-15,-1-1-2 16,0 5 1-16,-4 8 0 15,-2 9 0-15,-4 18-1 16,-3 16 1-16,-3 14-1 16,-2 12-2-16,8 11-2 15,-4-5-12-15,16 14-21 16,-1-10 0-16,11 2-2 0,0-7 0 15</inkml:trace>
  <inkml:trace contextRef="#ctx0" brushRef="#br1" timeOffset="35174.0118">8444 9058 57 0,'-4'-29'33'0,"0"3"-1"16,-4 0 0-16,8 4-23 0,-9-2-1 15,7 9-3-15,-6 5 0 16,8 10-2-16,0 0 1 15,-8 23 0-15,4 4-1 16,6 16-1-16,-2 11 0 16,2 17 0-16,-1 5-1 15,-1 9 0-15,1 4 1 16,-2 1-1-16,-2-4 0 15,1-5 1-15,2-12-1 16,-1-10 0-16,1-16 0 16,1-10 0-16,3-14-1 15,-4-19 1-15,16 0-1 16,-7-18 1-16,2-5-1 15,1-10 1-15,0-5-1 0,3-7-1 16,-2-2 1-16,4 2-1 16,0 3 0-16,0 6 0 15,2 7 0-15,0 11 0 16,2 9 1-16,0 10 0 15,1 9 0-15,-3 10 0 16,0 8 0-16,0 4 1 16,-6 5 0-16,-2 2 0 15,-6 4-1-15,-6 2 1 16,-8 0 0-16,-6-3 1 15,-8-3-2-15,-8-5 0 16,-4-9 0-16,-3-10 0 16,0-9-2-16,4-16-1 15,6-9-3-15,4-20-4 16,21 3-11-16,2-17-16 0,21 4 1 15,-1-6-2-15,16 8 3 16</inkml:trace>
  <inkml:trace contextRef="#ctx0" brushRef="#br1" timeOffset="35645.0387">9168 9515 69 0,'-30'0'36'15,"-10"-3"-1"-15,5 11 3 16,-9-1-27-16,8 14-4 15,-6 0 0-15,7 12-1 16,1 1-1-16,7 7-2 16,5-3 0-16,7 1-1 15,7-4-1-15,10-7 1 16,10-12-1-16,7-6 0 15,7-11-1-15,7-9 1 16,3-9 0-16,2-8 0 16,1-6-1-16,-3-1 0 15,-6-2 0-15,-4 5 0 16,-7 4 0-16,-6 8 0 0,-7 8-1 15,-6 11 0 1,-4 13 1-16,-7 9 0 0,0 11 0 16,-4 5-2-16,8 9-1 15,-2-7-3-15,20 6-9 16,-3-23-21-16,21 0-1 15,1-25 1-15,18-5-2 16</inkml:trace>
  <inkml:trace contextRef="#ctx0" brushRef="#br1" timeOffset="35962.0569">9516 9404 89 0,'-31'16'36'15,"-6"0"0"-15,5 19-3 16,-4-12-26-16,9 14-1 15,3-11-1-15,11 5-1 16,8-6 0-16,9-5-2 16,9-6 0-16,11-3-1 15,7-2 0-15,2-5 0 16,0 2-1-16,-3 0 1 15,-3 6-1-15,-10 4 1 16,-10 8-1-16,-10 4 0 16,-10 4 0-16,-7 2 0 15,-6 1-1-15,-2-2-1 16,0-3-2-16,4-11-2 15,12 1-24-15,1-25-7 16,18 0 0-16,6-20-1 0</inkml:trace>
  <inkml:trace contextRef="#ctx0" brushRef="#br1" timeOffset="36315.077">9738 9686 99 0,'1'14'38'0,"-1"-14"0"15,9 7-1-15,-9-7-33 16,26-17-1-16,-4 1-1 16,3-3-1-16,1-5-1 15,0 1-1-15,-2-5 1 16,-3 0-1-16,-6-1 1 0,-5 1-1 15,-6 3 1-15,-9 5 1 16,-10 10-1-16,-11 11 1 16,-12 13 0-16,-8 18 0 15,-8 13 2-15,-2 11-1 16,1 7 1-16,7 2 0 15,10-5-1-15,13-5 0 16,21-13 0-16,18-20-2 16,26-10-6-16,6-26-30 15,22 0-5-15,1-19 1 16,10-3-3-16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31:28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5489 10181 57 0,'-11'-13'32'0,"-5"4"-1"15,-2 12 1-15,-11 2-25 16,3 18-1-16,-7 9 1 15,2 19 0-15,-8 8-2 16,5 21 1-16,0 7-3 16,7 9 0-16,6 0-3 15,8-3 1-15,8-5-3 16,12-13-3-16,12-8-6 15,6-21-26-15,17-12 1 16,-1-19-2-16,10-3 1 16</inkml:trace>
  <inkml:trace contextRef="#ctx0" brushRef="#br0" timeOffset="451.0258">5611 10674 45 0,'-18'18'33'0,"1"13"1"16,-7-1 0-16,1 16-10 15,-4-5-19-15,6 7 0 16,-4-3-1-16,7 1-1 15,-2-4-1-15,7-8-1 0,3-7 0 16,8-6-1-16,2-21 1 16,14 3 1-16,2-19 0 15,7-10 0-15,4-9 1 16,1-8 0-16,0-9-1 15,2-2 1-15,-2 1-2 16,-3 2 0-16,-6 10 0 16,-4 5-1-16,-3 12 0 15,-4 10 1-15,-8 14-1 16,6 18 0-16,-6 12 1 15,-1 8-1-15,-2 8 0 16,2 8 0-16,-1 2-1 16,0 4-1-16,5-4-1 15,-1-11-3-15,10-1-6 16,-3-18-25-16,10-4 0 0,-3-19-3 15,9-4 3-15</inkml:trace>
  <inkml:trace contextRef="#ctx0" brushRef="#br0" timeOffset="804.0459">5858 10849 83 0,'-9'12'37'0,"10"7"-1"16,-1-19 0-16,13 20-31 15,4-19-1-15,8-1-1 16,4-8-1-16,6-7 0 16,1-5-1-16,1-4 0 0,-4-2-1 15,-7 2 0-15,-9 0 0 16,-10 4 0-16,-12 7-1 15,-11 7 1-15,-12 10 0 16,-8 8 0-16,-3 8 0 16,-5 10 0-16,1 8 1 15,0 3 0-15,8 3 0 16,7 1-1-16,12-2 0 15,8-7-3-15,16-3 1 16,11-15-5-16,22 2-22 16,2-21-10-16,18 0 2 15,-2-17-1-15</inkml:trace>
  <inkml:trace contextRef="#ctx0" brushRef="#br0" timeOffset="1171.067">6300 10790 82 0,'-15'14'38'15,"-5"0"-3"-15,6 15 1 16,-7 0-31-16,8 12-1 16,-7-4-1-16,8 5-1 15,2-6 0-15,5-2-3 16,7-10 2-16,8-8-2 15,6-13 2-15,7-6 0 16,8-10 0-16,3-11 0 16,3-7 0-16,-1-1 2 15,-3-9-2-15,-4 4 1 16,-4 3-2-16,-6 6 0 0,-8 4 0 15,-4 9 0-15,-7 15 0 16,0 0 0-16,-8 15 0 16,0 8 0-16,-1 3 0 15,0 7-1-15,3 0 0 16,1-7-3-16,13 1-4 15,-8-27-28-15,30 12 0 16,-1-26-2-16,18-8 0 16</inkml:trace>
  <inkml:trace contextRef="#ctx0" brushRef="#br0" timeOffset="1367.0782">6930 10354 79 0,'-12'-21'38'0,"-2"26"-2"15,-10 9 0-15,3 33-24 16,-7 7-7-16,3 17-1 15,-1 9-3-15,4 3-1 16,7 2-3-16,1-9-3 16,12 4-16-16,-2-20-15 15,9-5-1-15,-3-19-2 16,6-10 2-16</inkml:trace>
  <inkml:trace contextRef="#ctx0" brushRef="#br0" timeOffset="2157.1234">6631 10765 97 0,'11'12'39'0,"-3"-11"1"15,16 8-3-15,3-12-34 16,8 2 1-16,0-4-2 15,2 2 0-15,-4 3-1 16,-3 2 0-16,-6 8-1 16,-5 5 1-16,-10 8-1 15,-4 5 0-15,-5 5 0 16,-3 2 0-16,-4 2 0 15,-5 0-1-15,0-4 1 16,2-6-2-16,0-7 1 16,5-7-1-16,5-13 2 0,0 0 1 15,9-22-2-15,4-4 2 16,2-5 0-16,2-7 1 15,3-3-2-15,2-2 2 16,-4 5-2-16,0 3 0 16,-3 9 0-16,-1 5-1 15,-3 9 1-15,1 9 0 16,-1 5 0-16,3 4 0 15,1 3 0-15,6 3 0 16,1-2 0-16,2-1 0 16,1 1 0-16,2-3 0 15,-3-3 0-15,-4 1 0 16,-1-2 0-16,-7-2 0 15,-12-1-1-15,11 2 1 0,-11-2 0 16,-12-2 1-16,0 6-1 16,-7 3 0-16,-5 5 0 15,-5 6 0-15,-1 6 1 16,-7 8-1-16,4 2 0 15,2 1-1-15,5-1 1 16,6-2-1-16,11-6 2 16,11-9-3-16,11-11 3 15,15-12 0-15,3-6-1 16,10-8 2-16,4-8-1 15,0-3 1-15,-1-6-2 16,-6 5 2-16,-7 0-1 16,-10 6-1-16,-7 7 0 15,-9 4 0-15,-5 15 0 16,-11 4 0-16,-2 11 0 0,-2 4 0 15,-2 6 0-15,2 2 0 16,5 0-1-16,1-1-1 16,13-3-2-16,-4-23-7 15,29 18-26-15,-10-25-2 16,14 0-1-16,-1-15-1 15</inkml:trace>
  <inkml:trace contextRef="#ctx0" brushRef="#br0" timeOffset="2372.1357">7695 10271 81 0,'-16'19'42'0,"-8"11"-4"15,4 23 3-15,-7 3-23 16,8 12-15-16,0 8-2 15,8 5 0-15,2 0-3 16,3-8-1-16,9 7-18 16,-1-23-17-16,8-3-2 15,-4-22-2-15,9-9 3 16</inkml:trace>
  <inkml:trace contextRef="#ctx0" brushRef="#br0" timeOffset="2681.1533">7735 10066 95 0,'23'19'41'15,"3"-5"-1"-15,14 14 0 16,-4-3-33-16,9 13-2 16,-4 8-2-16,-4 16-1 15,-9 11-1-15,-9 19-1 16,-14 9-1-16,-15 7 0 15,-11 3-1-15,-12-6-1 16,-7-1-1-16,-5-17-4 16,9-6-27-16,-11-30-6 0,14-15 1 15,3-26-3-15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35.8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3822 6425 15 0,'-1'-11'24'0,"-6"-5"1"0,-1 1-1 16,-1 2-9-16,-10-4-3 15,1 6-3-15,-11 2-3 16,1 9-1-16,-8 6-1 16,-4 11-1-16,-9 9-1 15,-3 10 0-15,-10 7 1 16,0 12 1-16,-4 1 0 15,0 6 0-15,0-5 0 16,9-1 1-16,8-11-2 16,16-2 1-16,13-11-1 15,19-8-1-15,17-11-1 16,20-8 1-16,15-8-2 15,14-5 1-15,9-8-1 0,7-9 0 16,3-8-1 0,1-6-1-16,-4-7 1 0,-8-5-1 15,-7-1 1-15,-13-2-1 16,-13 2 1-16,-12 5-1 15,-15 5 2-15,-16 10-1 16,-11 10 1-16,-16 13-1 16,-13 11 1-16,-9 11 0 15,-8 11 0-15,-8 7 1 16,-4 10-1-16,-3 5 4 15,0 1-2-15,6 3 2 16,8-5-2-16,11 0 0 16,11-4 0-16,19-4 0 15,15-2-1-15,20-6-1 0,18-8-1 16,12-3 0-16,11-4 0 15,6-8 0-15,7-6 0 16,-1-9 0-16,-4-7 0 16,-5-10 0-16,-5-4 1 15,-9-8-1-15,-11-5 1 16,-7-1-2-16,-13-2 2 15,-9 6-2-15,-9 0 2 16,-7 9-2-16,-11 7 1 16,-7 7 1-16,-5 8 0 15,-2 9 1-15,2 6-1 16,-5 7 1-16,5 10 0 15,-2 4 1-15,4 5 0 16,5 6 0-16,2 1-1 16,7 3 1-16,6-1-2 0,8-2 2 15,4-7-1-15,9-6-1 16,8-7 0-16,9-12 0 15,6-13 0-15,7-13-1 16,8-12 0-16,3-10 1 16,1-9-1-16,-3-5-1 15,-6-1 1-15,-10 3-1 16,-12 3 2-16,-15 8 0 15,-17 11 2-15,-15 12-2 16,-14 13 2-16,-9 10-1 16,-9 9 0-16,-4 10 0 15,4 7-2-15,1-2-5 16,18 7-26-16,10-7-1 15,17-5 0-15,13-8-3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3.56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6362 6382 44 0,'-18'-17'30'16,"-6"6"0"-16,-8 5-1 15,-15 0-19-15,2 16-1 16,-14 0-4-16,-2 15 0 16,-9 9-2-16,5 12 2 0,-2 5-3 15,3 13 1-15,7 4-1 16,10 0 0-16,10-3-1 15,14-6 2-15,12-11-2 16,16-9 0-16,12-13-1 16,13-15 1-16,17-13 0 15,11-10 0-15,12-12 0 16,7-7-1-16,7-8 1 15,1-7-1-15,-3 0 0 16,-4-5-1-16,-11-1 0 16,-10-1-1-16,-14 1 1 15,-13 1 0-15,-14 2 0 16,-13 4-1-16,-8 4 3 15,-12 9-2-15,-9 8 2 16,-9 12 0-16,-8 11 0 0,-4 14 0 16,-8 14 0-16,-2 14-1 15,1 8 1-15,1 10 1 16,2 6-1-16,8 2 0 15,8-2 0-15,10-3 0 16,12-11 0-16,14-6 0 16,10-8-1-16,14-8 0 15,16-13 0-15,14-7-1 16,11-12 1-16,3-10 0 15,3-12 0-15,1-10 0 16,-3-11 0-16,-6-11-1 16,-12-7 1-16,-12-3-1 15,-16 0 1-15,-14 3-1 16,-14 4 1-16,-14 8-1 0,-13 9 2 15,-13 12-2-15,-9 10 2 16,-5 13 0-16,-4 10 0 16,-1 10 1-16,3 10-1 15,4 12 0-15,8 4 0 16,9 7 0-16,6 2 0 15,14-2 0-15,11-3-2 16,15-12-4-16,26-4-27 16,6-23-2-16,25-7 0 15,6-18-3-15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4.14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6533 6169 60 0,'0'-16'32'0,"-5"2"-2"16,5 14-1-16,-29-11-25 15,5 20-1-15,-13 0 1 16,-5 12 0-16,-10 1 1 15,0 6-1-15,-5-5 0 16,10 4 0-16,3-10 0 16,11 1-1-16,15-9 0 15,18-9-2-15,14-1 0 16,16-7-1-16,13-6 1 15,8-2-1-15,3-5 0 16,2-2 0-16,-2-3 1 16,-10 1-1-16,-8 0 1 0,-15 2 0 15,-12 1 0-15,-16 8-1 16,-12 4 1-16,-11 8 0 15,-15 5 0-15,-5 10 0 16,-10 5 0-16,3 11 0 16,-1 4-2-16,4 0-4 15,18 5-29-15,4-14-1 16,20-4-1-16,12-20-3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03:49.39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8392 6399 45 0,'-4'-17'26'16,"-4"-3"3"-16,-4 0-1 15,5 4-21-15,-11-3 0 16,5 7 0-16,-10-2-1 15,6 11 0-15,-8-1-1 16,1 12 1-16,-9 4-3 16,2 7 0-16,-10 5 0 15,1 4-1-15,-7 2 0 16,2 3-1-16,2-1 1 15,5 1-1-15,9 0 0 16,10-1 1-16,9-2-1 16,15-2 0-16,11-6 0 15,11-4 0-15,11-7 0 0,11-7 1 16,3-12-1-16,6-7-1 15,0-12 1-15,0-5-1 16,-9-6 0-16,2-3 0 16,-11-4 0-16,-8 0 0 15,-8 0 1-15,-8 5-2 16,-10 3 2-16,-10 4-1 15,-8 4 0-15,-10 11 0 16,-8 6 0-16,-9 12-1 16,-8 9 1-16,-2 11 0 15,-8 11-1-15,-1 6 1 16,2 7 0-16,2 6 0 15,2-2 0-15,8 0 1 0,10-2-1 16,10-3 2-16,13-5-2 16,14-4 1-16,12-7-1 15,11-5 2-15,15-8-2 16,11-7 1-16,5-8-1 15,7-11 0-15,4-11 0 16,0-10-1-16,-1-9 1 16,-4-6-1-16,-9-6 1 15,-8-1-1-15,-13 1 1 16,-12 5-1-16,-19 3 2 15,-10 10 0-15,-16 8-1 16,-15 11 0-16,-8 10 0 16,-8 9 0-16,-7 12-1 15,-3 10 1-15,-2 9-1 0,-1 6 1 16,2 5 0-16,4 4 0 15,9-1-1-15,7-2 3 16,12-2-2-16,17-6 1 16,13-3 0-16,18-7 0 15,17-10 0-15,15-8 0 16,13-6 0-16,11-8-1 15,8-11 0-15,1-5-1 16,0-6 0-16,-4-6 0 16,-7-5 1-16,-8-2-2 15,-12-4 2-15,-12 0-1 16,-16 0 1-16,-14 3 0 16,-17 1 1-16,-11 7-1 15,-16 8 0-15,-10 10 0 0,-12 11 1 16,-8 13-1-16,-7 10-1 15,0 12 2-15,-1 8-2 16,4 9 1-16,2 5 0 16,14 0 1-16,8 0-1 15,16-1 1-15,14-8 0 16,21-4 0-16,14-10-1 15,18-8 2-15,15-13-1 16,13-8-1-16,10-10 1 16,5-6-1-16,5-9 0 15,-2-5-1-15,-4-4 1 16,-5-3-1-16,-14-2 0 15,-7 1 0-15,-16 0 1 16,-11 0-2-16,-15 5 3 0,-15 4-1 16,-15 5 0-16,-10 5 0 15,-10 8 0-15,-7 8 0 16,-8 9 0-16,-3 9 0 15,-6 8 0-15,-1 6 0 16,2 11-1-16,2 2 2 16,2 5-1-16,9 0 2 15,7-1-2-15,12-3 1 16,17-6-1-16,16-9 2 15,19-12-2-15,18-11 0 16,18-13 1-16,16-9-2 16,14-12 1-16,9-7 0 15,1-8 0-15,-4-2-1 16,-6-3 2-16,-15 2-2 15,-13-2 1-15,-19 3-1 0,-23 5 2 16,-17 2-1-16,-26 8 0 16,-13 5-1-16,-20 10 1 15,-14 8 0-15,-11 12 0 16,-8 10 0-16,-5 12 0 15,-1 4 0-15,3 11 0 16,8 1 0-16,9 3 0 16,15-1 2-16,16-3-2 15,14-4 2-15,19-7-2 16,20-4 1-16,19-10-1 15,15-9 1-15,14-10-1 16,12-10 0-16,4-6 0 16,5-8-1-16,-2-2 1 15,-5-5-1-15,-8 3 1 0,-10 0 0 16,-11 3 0-16,-14 4 0 15,-13 3 0-15,-12 5 1 16,-13 5-1-16,-10 6 0 16,-12 6 0-16,-9 4 0 15,-6 13-1-15,-7 3 1 16,-2 8 0-16,-2 5 1 15,7 2-1-15,5 1 1 16,11-3 0-16,14-3 0 16,17-8-1-16,15-6 0 15,18-10-2-15,16-13-1 16,17-3-2-16,7-13 1 15,10-2 0-15,-3-8-2 16,-2 3 1-16,-12-7-10 0,-3 13-19 16,-26 2 1-16,-15 10 0 15,-24 4-2-15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0:36:11.00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1638 979 62 0,'0'0'34'16,"8"-61"0"-16,-8 61-1 15,0 0-29-15,11-61 2 16,-11 61-2-16,0 0 0 16,0 0 1-16,0 0-1 0,0 0 0 15,0 0 1-15,12 62-2 16,-3 28-1-16,-2 18-2 15,-2 15 2-15,-17-1-2 16,1 7 1-16,-6-3-2 16,3-12 0-16,3-40 1 15,4-22-1-15,5-27 2 16,2-25 0-16,20-29-1 15,0-20 3-15,2-24-1 16,-22 73 1-16,25-94-1 16,-12 37 1-16,0-5-1 15,0-6-1-15,0-4 2 16,-4 5-2-16,4 0 1 15,-9-3-1-15,0 2 0 16,-1 7 0-16,1 3 0 0,-4 58 0 16,14-81-1-16,-14 81-1 15,0 0 2-15,48-27 0 16,-21 51-2-16,31 52 2 15,8 36-2-15,10 22 1 16,4-1-1-16,-10-24 2 16,3-9-3-16,-4-21 2 15,-20-58 1-15,-3-24 0 16,-8-25 0-16,-38 28 1 15,35-57 0-15,-35 57-2 16,31-90 2-16,-18 30-3 16,-4-7 0-16,3-7-5 15,1-7-6-15,-12-7-28 16,6-2-1-16,-1 10 1 0,3 3-2 16</inkml:trace>
  <inkml:trace contextRef="#ctx0" brushRef="#br0" timeOffset="708.0404">2992 1492 74 0,'9'-8'35'16,"-9"8"-2"-16,16 5-1 15,-2 2-27-15,1-3-1 16,11 2 0-16,4-6-1 16,9 0 2-16,1-7-1 15,7-3-1-15,-1-8 1 16,2 0-2-16,-48 18 0 15,0 0 0-15,58-37 1 16,-58 37-1-16,0 0 0 16,0 0 0-16,32-60 1 15,-32 60 0-15,0 0-1 16,0 0 0-16,-61-37-1 15,18 44 0-15,-10 10 0 0,0 16 0 16,-2 8-1-16,13 12 0 16,12 3-1-16,20 1 1 15,14-11 0-15,13-2-1 16,14-10-1-16,11-12-2 15,17-5-8-15,-6-17-25 16,22-2-3-16,-5-13 1 16,7-2-2-16</inkml:trace>
  <inkml:trace contextRef="#ctx0" brushRef="#br0" timeOffset="1110.0635">3849 1366 89 0,'0'0'37'0,"-27"-11"1"15,12 27 2-15,-7 6-34 16,3 11-1-16,1 12-2 16,8 3 0-16,2-3-1 15,7 4 1-15,5-5-2 16,7-4 0-16,6-11 0 15,8-9 1-15,8-13-1 16,6-8 0-16,6-16 0 16,5-11-1-16,2-12 2 15,-1-9-2-15,-2-3 1 16,-49 52 0-16,43-55 1 15,-43 55-1-15,39-50 1 16,-39 50-3-16,27-41 3 0,-4 19-2 16,-23 22 0-16,0 0-1 15,0 24 0-15,-3 12 0 16,-7 5-2-16,10 4 2 15,10-7-4-15,4-17-1 16,24-18-9-16,3-23-22 16,-41 20-2-16,64-40 0 15,-64 40 1-15</inkml:trace>
  <inkml:trace contextRef="#ctx0" brushRef="#br0" timeOffset="1315.0752">4857 853 97 0,'0'0'40'0,"36"-77"1"15,-36 77-1-15,0 0-29 0,0 0-8 16,0 0 0-16,-36 66-3 16,5 50 2-16,-4 36-3 15,11 13 0-15,-4-23-3 16,16-16-4-16,24-23-32 15,-8-46 0-15,10-16 0 16,-9-23-1-16</inkml:trace>
  <inkml:trace contextRef="#ctx0" brushRef="#br0" timeOffset="1496.0856">4661 1385 126 0,'0'0'42'15,"-9"-50"3"-15,9 50-6 16,7-46-36-16,-7 46-6 15,0 0-1-15,59-67-27 16,-59 67-10-16,72-47-4 16,-72 47 1-16,88-25-2 15</inkml:trace>
  <inkml:trace contextRef="#ctx0" brushRef="#br1" timeOffset="5163.2953">5318 1373 85 0,'-13'-4'35'0,"9"18"0"16,-9 2 1-16,5 8-31 16,-4 5-1-16,6 2 0 15,1-2-1-15,3 3-1 0,1-1 0 16,1-2 0-16,1-4-1 15,3 0 0-15,-3-6-1 16,2-1 1-16,-3-18 1 16,5 12-1-16,-5-12 1 15,7-10-1-15,-2-9 1 16,5-9 0-16,-1-12 0 15,5-6 0-15,-14 46 0 16,19-51-1-16,-19 51 2 16,18-53-3-16,-18 53 2 15,25-50-2-15,-25 50-1 16,0 0-1-16,45-60-2 15,-45 60-3-15,47-27-5 0,-47 27-14 16,57-17-13 0,-57 17 1-16,74-6 1 0,-51 10 1 15</inkml:trace>
  <inkml:trace contextRef="#ctx0" brushRef="#br1" timeOffset="5554.3176">6125 1381 85 0,'-17'-4'35'0,"4"2"0"15,-8-4 2-15,7 7-27 16,-17 4-2-16,6 7-2 16,-12 7-1-16,3 10 0 15,-7 7-1-15,3 6-1 0,1 3-1 16,4-1 0-1,9-2-1-15,9-1 1 0,13-12-2 16,12-13 1-16,12-13 0 16,18-10 0-16,6-13 0 15,6-12 0-15,5-7 0 16,0-9 0-16,-8 3 1 15,-3 2-1-15,-11 5 0 16,-11 9 0-16,-8 11-1 16,-16 18 1-16,0 0-1 15,1 19-1-15,-11 8 1 16,1 6 0-16,3 3-2 15,5-1-2-15,11-3-1 16,6-15-8-16,26-9-25 16,-4-19-2-16,24-9 1 0,-6-17-1 15</inkml:trace>
  <inkml:trace contextRef="#ctx0" brushRef="#br1" timeOffset="5785.3309">6722 1204 104 0,'43'-83'38'16,"-43"83"2"-16,25-61-1 15,-25 61-33-15,0 0-1 16,0 0-1-16,21-16-2 16,-30 54 0-16,1 32-1 15,0 21 0-15,-9 2-1 16,5 0-3-16,6-3 0 15,10-15-5-15,7-38-20 0,19-12-11 16,-1-19 1-16,14-11-2 16,-5-17 2-16</inkml:trace>
  <inkml:trace contextRef="#ctx0" brushRef="#br1" timeOffset="5960.3409">7182 1331 114 0,'13'-13'38'0,"-13"13"2"16,-10 31-2-16,-8 6-36 15,-2 22 1-15,-5 1-3 16,12 4-1-16,8-9-3 16,5-15-2-16,19-15-29 15,-8-17-4-15,21-12 1 0,-7-18-2 16</inkml:trace>
  <inkml:trace contextRef="#ctx0" brushRef="#br1" timeOffset="6118.3499">7347 1194 89 0,'0'0'39'15,"-22"-87"1"-15,22 87-1 16,-16-67-13-16,16 67-35 16,-13-53-28-16,13 53-4 15,0 0 0-15,0 0-1 16</inkml:trace>
  <inkml:trace contextRef="#ctx0" brushRef="#br1" timeOffset="6519.3729">7993 1203 108 0,'0'0'41'0,"0"0"1"15,0 0-2-15,0 0-34 16,0 0-2-16,0 0 0 15,-65 20-2-15,49-11-1 16,-37 15 1-16,-1 7-2 16,13 6 0-16,0-14 0 15,31 14 0-15,23-3-1 16,22-5 0-16,16-17 1 15,5 0-1-15,-1-4 1 0,-3-1-1 16,-7-1 1-16,-9 5 0 16,-15 4-1-16,-10 6 1 15,-16 5 0-15,-12 0 0 16,-11 7 0-16,-9 0 0 15,-8 2 0-15,-4-2 0 16,1-5 0-16,2-9-1 16,3-4-2-16,10-11-3 15,23-10-31-15,-4-14-3 16,24-5 0-16,4-9-3 15</inkml:trace>
  <inkml:trace contextRef="#ctx0" brushRef="#br1" timeOffset="7354.4206">8905 1354 83 0,'0'0'39'15,"0"0"-2"-15,-53-14 3 16,20 12-30-16,-6 0-3 15,-1 7-1-15,-6 2-2 16,1 11-1-16,-8 7 0 16,9 12 0-16,0 1-2 15,5 7 1-15,6-2-1 16,11 5 0-16,11-7 0 15,13-6 0-15,15-14-1 16,17-12 0-16,16-10 1 16,9-11-1-16,6-9 1 0,5-13 0 15,-4-4-1-15,-1-5 1 16,-11 2 0-16,-13 2-1 15,-12 3 1-15,-9 7-1 16,-7 7 1-16,-11 7-1 16,-2 15 0-16,0 0 0 15,-15 21 0-15,7 7 0 16,1 10 0-16,2 6-1 15,1 4 0-15,4 1-2 16,5 2-6-16,-1-15-30 16,20-6-2-16,-2-19-2 15,14-7 0-15</inkml:trace>
  <inkml:trace contextRef="#ctx0" brushRef="#br2" timeOffset="11095.6346">9457 846 73 0,'32'-55'37'0,"-32"55"-1"15,0 0 1-15,0 0-29 16,30-62-1-16,-30 62-1 15,0 0-2-15,0 0-2 0,0 0 1 16,0 0 0-16,0 0-1 16,29 81-1-16,-25-53-1 15,4 74 1-15,-6 18-2 16,1 16 1-16,-10-7-4 15,1-8-2-15,5-4-4 16,-5-26-17-16,11-20-11 16,-7-20 2-16,9-11-2 15,-7-21 1-15</inkml:trace>
  <inkml:trace contextRef="#ctx0" brushRef="#br2" timeOffset="11358.6497">9442 1363 76 0,'-51'-14'39'16,"8"8"-1"-16,5 8 1 16,11 3-11-16,27-5-26 15,0 0 0-15,0 0 0 16,46-12 1-16,-46 12-1 15,69-23 1-15,-69 23-3 16,84-25 0-16,-36 13-1 16,3 1-3-16,1 1-4 15,2-2-18-15,-3 2-13 16,4 1-1-16,-3 2 0 15,-2 1 2-15</inkml:trace>
  <inkml:trace contextRef="#ctx0" brushRef="#br2" timeOffset="11533.6597">10146 1235 80 0,'12'21'37'0,"-20"4"-1"15,-2 7 2-15,-1 5-29 16,-2 6-2-16,-2 1-3 16,5 4-1-16,-2-3-2 15,5-1-1-15,5-4-2 16,2-11-3-16,18-7-29 15,-7-14-3-15,16-8 0 16,-1-17-2-16</inkml:trace>
  <inkml:trace contextRef="#ctx0" brushRef="#br2" timeOffset="11712.6698">10287 1188 102 0,'-38'-79'38'0,"38"79"1"16,-39-57-5-16,39 57-36 15,0 0-4-15,-51-71-31 16,51 71 0-16,0 0 0 16,0 0-3-16</inkml:trace>
  <inkml:trace contextRef="#ctx0" brushRef="#br2" timeOffset="12417.7103">10457 1114 92 0,'0'0'37'16,"0"0"2"-16,44 84-1 0,-33-40-33 15,-5 2-1-15,-18-12 0 16,10 9-1-16,-4-1-2 16,6 1 1-16,4-3-1 15,11-6 0-15,7-6-1 16,6-8 1-16,4-14-1 15,7-10 0-15,4-11 1 16,-1-11-1-16,-3-11 0 16,-39 37 0-16,0 0 1 15,44-73-1-15,-44 73 2 16,13-58-2-16,-13 58 0 15,-3-58 0-15,3 58 1 16,-17-54 0-16,17 54 0 16,0 0 0-16,-34-63-1 0,34 63 1 15,0 0 0-15,0 0 0 16,0 0 0-16,-28-65-1 15,28 65 0-15,0 0 0 16,0 0 1-16,52 13-1 16,-52-13 1-16,59 14-1 15,-59-14 0-15,71 18 0 16,-71-18 1-16,72 20-1 15,-45-8 0-15,36 23 0 16,-24 3 0-16,-20-2 0 16,-16 9 0-16,-8 5 0 15,-19 0-1-15,6 2 1 16,6-16 0-16,9-14 0 0,3-22 1 15,28-5-1-15,1-26 1 16,-29 31 0-16,38-48 2 16,-38 48-2-16,48-62 1 15,-48 62-1-15,55-72 0 16,-55 72-1-16,59-70 2 15,-59 70-5-15,56-63 3 16,-56 63 1-16,64-55-1 16,-64 55 2-16,56-26-2 15,11 28 0-15,-20 13 0 16,-3 30 0-16,-6 14 0 15,-10-2 0-15,-2 3-7 16,-3-8-2-16,8-13-24 16,-9-17-8-16,10-8 0 0,-4-14-2 15</inkml:trace>
  <inkml:trace contextRef="#ctx0" brushRef="#br2" timeOffset="12597.7205">12140 1528 121 0,'-25'28'44'0,"9"-1"1"16,-10-6-3-16,11 0-42 16,1-9-13-16,-5-16-26 15,19 4-4-15,-14-4-1 16,14 4-2-16</inkml:trace>
  <inkml:trace contextRef="#ctx0" brushRef="#br3" timeOffset="17494.0006">2610 2086 10 0,'-26'1'2'0,"1"-4"-2"15,0-3-11-15</inkml:trace>
  <inkml:trace contextRef="#ctx0" brushRef="#br3" timeOffset="18809.0758">2230 2055 29 0,'-22'-7'28'16,"3"1"3"-16,2 0-1 0,-3-2-14 16,20 8-4-16,-28-1-3 15,28 1-4-15,-21 9-1 16,21-9-2-16,-9 17-1 15,9-17 0-15,5 17 1 16,7-10-1-16,9-3 1 16,12 0 1-16,8-6-1 15,13-2 1-15,6-4 0 16,12 1 0-16,8-2 0 15,3 2-2-15,2-1 1 16,4 2-1-16,-1 3-1 16,2 2 0-16,2-2 1 15,2 2-1-15,3 0-1 16,1-1 1-16,4-1 0 0,1 0 0 15,4-1 1-15,2 2-1 16,4 0 1-16,-4 2-1 16,0 0 1-16,4 3 0 15,-5 2 0-15,1 2 0 16,4 0-1-16,-2 1 0 15,-2-1 1-15,2 0 0 16,3 0-1-16,0-4 1 16,6-2-1-16,5-1 1 15,-5-1 0-15,1 0 0 16,-2-1 1-16,-2 2-2 15,0-2 1-15,-2 4 0 16,-3-1 0-16,-4 2-1 16,-3 1 0-16,1 0 0 15,-5 0 0-15,4 1 0 0,-2 0 0 16,0-1 0-16,-3-3 0 15,-1 1 0-15,2-2 0 16,-1-2 0-16,-1-1 0 16,0 0 0-16,-2-1 0 15,-1 0-1-15,-1-2 1 16,-3 1 0-16,-3 1 0 15,-3 0 0-15,-4 1 0 16,-1 1 0-16,-5-1-1 16,-2 0 1-16,-1 1 0 15,0-1 0-15,-3 0 0 16,1-2 0-16,-2-1 1 15,-1 1-1-15,0-2 0 16,-2-1 1-16,-1 2-1 0,-3 0 0 16,2 1 0-16,-2 2 0 15,0 0 0-15,-1 1 0 16,-2 2 0-16,0 0 0 15,-1 0 0-15,1-1 0 16,-1 0 0-16,0 0 1 16,1-3-1-16,4 1 0 15,2 0 0-15,3-2 0 16,3 0 1-16,3 2-1 15,-1-2 0-15,1 3 0 16,-1 1 0-16,-1 0 0 16,-2-2 0-16,-2 5 0 15,-7-1 0-15,5 1 0 16,-1-2 0-16,0 2 0 0,-2-1 0 15,-1 2 0-15,0-3 1 16,-1 1-2-16,0-2 2 16,-5 0-2-16,-7-1 1 15,1-1 0-15,-6 2-1 16,1-4 1-16,-2 3-1 15,-2-2 1-15,-1 0-2 16,3 0 2-16,-1 0-1 16,-2 0 2-16,1 1-1 15,-2-1 0-15,0 1 0 16,-2 1 1-16,-4 0-1 15,-3 1 0-15,-4 0 1 16,-3 1-1-16,-4 0 0 16,-1-1 0-16,-2 1 0 15,1 0 0-15,1-1 0 0,1 2 0 16,1-1 0-16,4 1 0 15,-1-1 0-15,1 0 0 16,-4 1 0-16,-4 0-1 16,-4 1 1-16,-12-2 0 15,0 0 0-15,0 0-1 16,0 0-1-16,-14-2-2 15,14 2-8-15,-18-1-24 16,18 1 1-16,0 0-3 16,-1-12 1-16</inkml:trace>
  <inkml:trace contextRef="#ctx0" brushRef="#br3" timeOffset="39932.284">1186 2808 73 0,'0'-20'33'0,"-4"2"0"15,4 18 0-15,-10-11-28 16,7 22 0-16,-11 12-2 16,1 12-1-16,-5 9 0 15,-2 13 1-15,-5 13-1 16,3 12 1-16,-3 6-2 15,6 4 1-15,3-8 0 16,10-1-2-16,7-11 2 16,17-12-2-16,12-20 2 0,10-19-1 15,11-22 1-15,11-18-1 16,5-23 0-16,4-14 2 15,-1-13-2-15,-4-7 0 16,-5 0 0-16,-13 0-2 16,-7 8 1-16,-9 11 0 15,-12 13 0-15,-10 17 0 16,-7 16 0-16,-3 11 0 15,-18 33 0-15,4 10 0 16,-4 15 0-16,2 9 0 16,2 7 0-16,3 1-1 15,9-6 1-15,9-7 0 16,9-16 1-16,8-13 0 15,11-24 1-15,10-16-1 0,3-21 2 16,6-13 0-16,-3-17 0 16,0-10 0-16,-6-9-1 15,-3-9 0-15,-14-2-1 16,-6 1-2-16,-12 5 0 15,-8 6-3-15,-5 13 0 16,-6 0-5-16,12 25-21 16,-13 0-10-16,15 21 2 15,-3 0-2-15,12 16 3 16</inkml:trace>
  <inkml:trace contextRef="#ctx0" brushRef="#br3" timeOffset="40375.3093">2601 2590 87 0,'0'0'36'0,"-16"8"2"15,-6 12-1-15,4 15-30 16,-12 14-1-16,2 18-1 15,-2 8-2-15,1 13 1 16,-4 4-1-16,7 3 0 16,-1-4-1-16,8-6-1 15,8-14 0-15,4-12 0 16,9-15 0-16,7-16 0 15,10-22-1-15,7-18 1 16,6-16 0-16,5-11-1 0,-1-10 1 16,3-6 0-16,-2-3 0 15,-2 3-1-15,-7 8 1 16,-5 7-1-16,-8 16 0 15,-3 14 1-15,-12 10-1 16,7 17 0-16,-8 11-1 16,-2 10 1-16,1 7-1 15,2 1-1-15,6 2-1 16,4-6-2-16,11-3-4 15,-4-24-16-15,22 7-13 16,-9-23 0-16,14 0-2 16,-7-20 1-16</inkml:trace>
  <inkml:trace contextRef="#ctx0" brushRef="#br3" timeOffset="40736.33">2951 3205 94 0,'-12'10'38'0,"12"12"0"16,-3-8-1-16,16 1-32 15,3-3 0-15,15 2-2 16,9-9-1-16,10-6 0 16,5-10 0-16,3-4 0 15,-1-7 0-15,-4-3-1 16,-4-4 0-16,-10 0 0 15,-11 2 0-15,-14-1 0 16,-15 6 0-16,-12 4-1 16,-15 7 1-16,-5 9 0 15,-10 8 0-15,-7 10-1 0,1 7 1 16,2 12 0-16,4 4 0 15,8 8-1-15,12 1 1 16,11 1-1-16,16-2-2 16,11-8-1-16,21-3-4 15,2-23-16-15,25 5-15 16,-4-21-3-16,13 1 1 15,-11-23-2-15</inkml:trace>
  <inkml:trace contextRef="#ctx0" brushRef="#br3" timeOffset="41074.3493">3686 3115 101 0,'-14'25'40'0,"-11"0"0"0,7 24-2 15,-6-7-33-15,4 9-1 16,4-1-2-16,5-4 0 15,7-9-1-15,4-8 1 16,11-18-1-16,10-18-1 16,9-17 1-16,4-12-1 15,6-12 1-15,1-7-1 16,-2-5 1-16,3 1-1 15,-7 8 1-15,-7 6 0 16,-8 15 0-16,-2 14 0 16,-8 16 0-16,-2 13 0 15,-8 13-1-15,0 16 0 0,-1 6-2 16,0 3-2-1,13 12-19-15,-7-24-15 0,21 1-4 16,-1-21 0-16,19-8-1 16</inkml:trace>
  <inkml:trace contextRef="#ctx0" brushRef="#br3" timeOffset="41836.3929">5370 3070 76 0,'-17'-3'35'0,"-9"-5"1"15,6 8 0-15,-14-5-29 16,9 7 0-16,-4-2-1 16,2 9-2-16,-6 0 1 15,1 10-1-15,-4 4-1 16,1 13 0-16,-2 3 0 15,7 10-1-15,2 1 0 16,7 0 0-16,9-3-1 16,10-5 0-16,14-8 0 15,12-12 0-15,13-16 0 0,11-18 1 16,10-13-1-16,5-16 0 15,5-7 0-15,1-7 0 16,-9-2 0-16,-2-2 0 16,-14 8 0-16,-8 8-1 15,-11 9 1-15,-15 13-1 16,-8 10 1-16,-2 11-1 15,-27 23 0-15,3 7 0 16,-1 10-1-16,-2 6 0 16,5 9-2-16,4-5-3 15,21 12-19-15,-3-29-13 16,24 5-2-16,5-22-1 15,21-5 0-15</inkml:trace>
  <inkml:trace contextRef="#ctx0" brushRef="#br3" timeOffset="42245.4163">5902 3079 100 0,'-16'9'37'15,"2"15"2"-15,-7 2-2 16,9 8-32-16,-9 10-2 16,4 8 1-16,-2 0-2 15,4 1 1-15,0-7 0 16,6-4-1-16,6-12-1 0,4-12 1 15,-1-18 0-15,28-14-1 16,-5-17 0-16,10-10 1 16,3-11-1-16,2-8 1 15,2-6-1-15,0 1 0 16,-1 5 0-16,-6 9-1 15,-6 11 1-15,-5 15-1 16,-7 12 1-16,-4 17-1 16,-4 12 0-16,-4 15 1 15,-6 11-1-15,2 7-1 16,2 5-1-16,3-3-3 15,18 9-16-15,-8-28-13 16,26 4-7-16,-1-23-1 16,17-6 0-16</inkml:trace>
  <inkml:trace contextRef="#ctx0" brushRef="#br3" timeOffset="43004.4597">7876 3026 91 0,'-26'-15'37'15,"5"11"-1"-15,-12-5 3 16,4 13-32-16,-14-2-1 16,2 12-1-16,-4 7-2 15,1 7 1-15,-4 8-2 16,4 8 1-16,1 2-1 15,7 5 0-15,7-3 0 16,9 0-1-16,11-9 0 16,15-4 0-16,12-11 0 15,13-13-1-15,15-13 0 16,8-12 1-16,7-15 0 15,5-9-1-15,4-8 1 16,-9-4-1-16,-3 0 1 16,-7 0-1-16,-11 7 1 0,-11 10-1 15,-12 10 1-15,-8 9-1 16,-9 14 0-16,-7 10 0 15,-4 13 0-15,-3 13-1 16,0 9 0-16,-1 4-1 16,8 8-2-16,5-6-1 15,14 3-3-15,2-16-6 16,27 6-18-16,-4-24-8 15,18-2 2-15,-4-17-1 16</inkml:trace>
  <inkml:trace contextRef="#ctx0" brushRef="#br3" timeOffset="43260.4744">8567 3078 95 0,'-33'-5'38'15,"0"21"1"-15,-12-2 0 16,6 16-29-16,-7-1-5 15,7 12 0-15,7-1-2 16,2 5-1-16,9-2 0 16,11-2 0-16,12-4-2 15,13-7-1-15,12-7-1 16,14-13-2-16,17-3-4 15,-1-23-8-15,18 9-19 16,-11-22-5-16,11 4 2 16,-10-14-2-16</inkml:trace>
  <inkml:trace contextRef="#ctx0" brushRef="#br3" timeOffset="43455.4855">8902 3066 103 0,'0'0'39'16,"-30"-3"1"-16,16 22-2 15,-5 3-32-15,1 15-1 16,2 10-3-16,0 10 0 15,3 5-2-15,0 2 0 16,7-1-2-16,5-8-3 16,9-5-4-16,-4-30-25 15,21-5-5-15,-1-28-1 16,14-7 0-16</inkml:trace>
  <inkml:trace contextRef="#ctx0" brushRef="#br3" timeOffset="43606.494">8965 2758 105 0,'-15'-22'37'0,"-7"10"2"16,22 12-2-16,-17 15-40 16,17-15-21-16,25 17-14 15,-1-5 2-15,20 14-4 16,-2-5 2-16</inkml:trace>
  <inkml:trace contextRef="#ctx0" brushRef="#br3" timeOffset="44010.5173">9460 3112 107 0,'-41'1'40'16,"-17"-7"2"-16,4 16-2 15,-7 1-35-15,0 17 0 16,3 10-2-16,8 13-1 15,9 7 0-15,17 0-1 16,11-1 0-16,21-6-1 16,20-14 1-16,22-20-1 15,16-22 1-15,13-22-1 16,10-23 0-16,3-16 1 15,-2-12-1-15,-4-17 1 16,-9-6-1-16,-11-9-1 16,-12 1 2-16,-9 6-2 0,-15 14 1 15,-13 17-1-15,-12 21 1 16,-14 32-1-16,-17 31 1 15,-13 33 1-15,-9 26 0 16,-2 19-1-16,4 18-1 16,9-1-3-16,22 8-13 15,2-29-11-15,33 1-13 16,7-28-2-16,29-8-1 15,12-24-1-15</inkml:trace>
  <inkml:trace contextRef="#ctx0" brushRef="#br3" timeOffset="44708.5572">11072 2358 87 0,'-42'11'37'0,"-3"27"1"15,-20 8-3-15,-2 33-27 16,-14 11-1-16,4 19-1 15,4 5-2-15,14 12 1 16,11-4-3-16,21-10-1 16,28-12-2-16,23-27-10 15,42-7-25-15,11-26-5 16,28-16 1-16,2-24-2 0</inkml:trace>
  <inkml:trace contextRef="#ctx0" brushRef="#br3" timeOffset="45430.5985">11368 3177 79 0,'0'0'36'0,"-14"-9"-1"0,14 9 2 15,-16 0-31-15,16 0 1 16,-15 5-2-16,7 10-1 15,-4 4 0-15,4 9 0 16,-4 2 0-16,0 9-1 16,-2 3-1-16,0 2-1 15,3 0 1-15,1-6-1 16,1-7 0-16,4-3-1 15,5-12 0-15,0-16 0 16,0 0 0-16,14-10 1 16,0-15-1-16,1-11 1 15,4-12 0-15,-1-8 0 16,4-8 0-16,3-6 0 0,-1-3-1 15,5 5 0-15,-1 5 1 16,1 5-2-16,1 13 2 16,3 8-2-16,3 12 1 15,0 15 1-15,0 8-2 16,-1 9 1-16,0 7 0 15,-4 6 0-15,-2 4-1 16,-4 4 1-16,-7 3-1 16,-9 2 0-16,-9 5 0 15,-9 0 1-15,-13 0-1 16,-8 3 0-16,-13-3 1 15,-8 0-1-15,-5-3 1 16,-1-5 0-16,0-4 0 16,1-2 0-16,6-1 0 0,5-3 0 15,7 4 1 1,9 0-1-16,2 8 0 0,4 4 0 15,7 7 1-15,-3 9-1 16,1 10 1-16,3 5-2 16,-7 5 1-16,-2 3-1 15,-1 1-2-15,-2-8-1 16,8 4-16-16,-10-28-13 15,19-5-5-15,-4-24-2 16,14-15 0-16</inkml:trace>
  <inkml:trace contextRef="#ctx0" brushRef="#br3" timeOffset="46054.6342">12209 2354 62 0,'-8'23'34'0,"5"9"0"0,-9-1 1 15,12 15-25-15,-11 3-1 16,5 21 1-16,-10 0-2 15,2 17 0-15,-8-2-3 16,1 11 1-16,-4-4-3 16,5-2 0-16,0-9-4 15,5-14-1-15,10-11-4 16,1-28-15-16,20-1-16 15,-5-24-1-15,15-4 1 16,-6-22-2-16</inkml:trace>
  <inkml:trace contextRef="#ctx0" brushRef="#br3" timeOffset="46244.6449">12119 2969 108 0,'0'0'38'16,"-5"-18"2"-16,18 18-1 15,-3 2-35-15,18-6-2 16,12-7-1-16,9 3-2 15,11-5-1-15,6-7-5 16,12 9-20-16,-9-19-13 16,8 7 2-16,-14-15-3 15,1 9 2-15</inkml:trace>
  <inkml:trace contextRef="#ctx0" brushRef="#br3" timeOffset="46442.6564">12860 2297 99 0,'-31'35'40'15,"2"28"1"-15,-16 6-1 16,4 15-34-16,-4 14-2 16,6 10 0-16,5-1-2 15,5 1 1-15,7-6-5 16,8-17-2-16,25 2-26 15,-4-33-10-15,17-2 0 16,-5-28-2-16</inkml:trace>
  <inkml:trace contextRef="#ctx0" brushRef="#br3" timeOffset="47331.7072">14028 2414 88 0,'0'0'36'0,"-13"5"2"16,-6 6-1-16,0 13-33 15,-11 4-2-15,-4 8 1 16,-12 5-1-16,-6 8 2 15,-10 0-1-15,-4 5 1 16,-1-4-1-16,5-1 1 16,0-6-1-16,14-6 1 15,5-6-2-15,15-6 0 16,12-5-1-16,9-9 0 15,7-11 0-15,19 13-1 0,7-11 1 16,2 0 0-16,10 0-1 16,0 4 1-16,9-1-1 15,0 6 0-15,5 0 0 16,0 5 0-16,2 4 0 15,-1 0 0-15,1 3 0 16,-2-1 0-16,1-2-1 16,-7 0 1-16,-3-4-1 15,-6-3 0-15,-8-4 0 16,-6-2-1-16,-7-7 0 15,-16 0-1-15,13-10-2 16,-19-8-6-16,6 18-20 16,-9-26-8-16,1 12-1 0,-5-11-1 15</inkml:trace>
  <inkml:trace contextRef="#ctx0" brushRef="#br3" timeOffset="48000.7455">14677 2430 80 0,'-12'7'38'0,"1"-10"-1"0,11 3 1 15,0 0-31-15,25 1-3 16,3-6 0-16,12 1-1 16,6-2-1-16,9 3 1 15,2-4-1-15,9 1 0 16,-5-1 0-16,1 0 0 15,-9 2-1-15,-3 0 0 16,-11 0 0-16,-6 7 0 16,-9 1 0-16,-11 13 0 15,-13 5-1-15,-13 14 1 16,-11 8-1-16,-9 12 2 15,-10 13-1-15,-4 5 0 16,-5 7 0-16,1 1 0 16,3-3-1-16,7-5 2 0,12-5-4 15,9-14-2-15,16-2-7 16,4-32-24-16,28-1-5 15,3-27 0-15,20-5-3 16</inkml:trace>
  <inkml:trace contextRef="#ctx0" brushRef="#br3" timeOffset="48368.7665">15322 2132 93 0,'11'-6'39'0,"7"16"1"15,-2-3 0-15,18 11-36 16,-5 6-1-16,8 11 1 15,-3 7-1-15,4 13-2 16,-6 5 1-16,-3 8 1 16,-11 5-1-16,-2 9 0 15,-13 3-1-15,-10 1 1 16,-9 4-2-16,-7-4 2 15,-11-3-1-15,-4-3-1 16,-6-7 0-16,-3-11-2 16,6-8-1-16,0-22-7 15,22 3-24-15,-7-33-7 16,26-2 0-16,-6-28-1 0</inkml:trace>
  <inkml:trace contextRef="#ctx0" brushRef="#br3" timeOffset="49412.8263">16564 2738 73 0,'-6'-17'37'16,"6"17"0"-16,-14-3 0 15,14 3-30-15,-19 21-1 16,9 6 1-16,-4 7-3 16,4 7 0-16,-3 8-1 15,3 5-1-15,3-1-2 16,2-5-3-16,8 6-7 0,-3-27-27 15,18-3 0-15,-3-22 0 16,15-11-2-16</inkml:trace>
  <inkml:trace contextRef="#ctx0" brushRef="#br3" timeOffset="49570.8353">16563 2298 90 0,'-41'-3'37'16,"0"7"-3"-16,14 11-3 15,27 12-65-15,-3-9-1 16,29 11-1-16,10-10-2 0</inkml:trace>
  <inkml:trace contextRef="#ctx0" brushRef="#br3" timeOffset="49930.8559">17203 2590 79 0,'-22'12'38'0,"-14"-8"-1"15,5 15 2-15,-8-8-34 16,3 9 2-16,-4-1-1 16,7 3-1-16,4 1-2 15,8-1 1-15,10-2-2 16,13-3 1-16,8-1-2 0,14-1-1 15,13-4 0-15,5 0 0 16,3-3-1-16,0 4 2 16,-5 2-1-16,-7 1-1 15,-12 4 1-15,-15 2 0 16,-12 5 0-16,-12 1 0 15,-15 4 0-15,-5-2 0 16,1-3 0-16,2-4-1 16,6-2-3-16,4-13-4 15,24 7-26-15,1-14-5 16,18-14 0-16,4-7-2 15</inkml:trace>
  <inkml:trace contextRef="#ctx0" brushRef="#br3" timeOffset="50801.9056">18225 2679 65 0,'0'0'38'16,"0"0"-2"-16,0 0 2 16,-14-8-29-16,5 19-3 15,-5 8-1-15,0 10 0 16,-3 2-2-16,-1 9 0 0,-3 4 0 15,0-2 0-15,5-1 0 16,1-5-3-16,6-5 1 16,5-11-1-16,6-8 0 15,-2-12 1-15,17-3-1 16,0-12 0-16,3-10 1 15,2-5 0-15,1-5-1 16,-1-2 1-16,-3-2-2 16,-3 3 0-16,-2 3 0 15,-5 7 0-15,-4 9-1 16,-2 3 2-16,-3 14-1 15,0 0 1-15,0 0 1 16,12 19 1-16,-1-7-1 16,2-1 1-16,9 0 0 0,7-4-2 15,5-6 0-15,9-5 1 16,5-7-2-16,2-1 0 15,1-1 0-15,-6-2 0 16,-4 0 0-16,-8 4 0 16,-6 4 2-16,-12 6-1 15,-15 1 1-15,7 20 2 16,-14 2-2-16,-6 5 1 15,-2 9-1-15,-4 3 1 16,1 4-1-16,3-2-2 16,6-1-1-16,4-8-3 15,13-1-3-15,3-27-18 16,26 5-13-16,1-21 0 15,18 1-1-15,-3-20 2 16</inkml:trace>
  <inkml:trace contextRef="#ctx0" brushRef="#br3" timeOffset="50982.9161">19094 2676 90 0,'-23'25'40'0,"-12"1"-2"16,9 23-1-16,-4-8-33 15,9 9 0-15,5-2-2 16,10 1-4-16,11-1-4 15,-4-20-19-15,22 6-13 16,-1-21 1-16,12-8-2 16,-5-19 0-16</inkml:trace>
  <inkml:trace contextRef="#ctx0" brushRef="#br3" timeOffset="51136.9249">19137 2247 72 0,'-10'-4'25'15,"10"4"-23"-15,10 21-2 16,5 1-35-16,12-3-1 16</inkml:trace>
  <inkml:trace contextRef="#ctx0" brushRef="#br3" timeOffset="51538.9479">19694 2595 75 0,'-33'15'37'15,"2"16"2"-15,-16-5 0 16,3 24-29-16,-13-6-5 16,2 6 0-16,-4 2-1 15,4-2-2-15,4-4 0 16,8-6-4-16,13-7-1 15,7-18-2-15,19-5-2 16,4-10-1-16,19-17-1 16,-1-9 2-16,11 0 1 15,-3-12 1-15,-1-4 5 16,-2 1 1-16,-9-4 5 0,2 12 1 15,-12-5 1-15,2 18-1 16,-9-3 0-16,3 23 0 16,0 0-2-16,14 16 0 15,-2 3-2-15,6 7-1 16,11 4-2-16,5-4-1 15,11 3-3-15,1-15-11 16,17 8-23-16,-10-18 0 16,11 4-1-16,-10-20-2 15</inkml:trace>
  <inkml:trace contextRef="#ctx0" brushRef="#br3" timeOffset="51904.9688">19881 2741 97 0,'-23'10'39'15,"14"10"2"-15,9-20-1 16,9 16-37-16,10-14-1 16,14 0 0-16,9-6 0 15,3-5 0-15,3-5-1 16,-2-1-1-16,-4-2 0 15,-5-3 0-15,-13-2 1 16,-10 2-2-16,-9 0 1 16,-12 3 0-16,-9 4 1 15,-9 6 0-15,-7 5-1 16,-6 10 2-16,-5 7-1 15,0 8 1-15,1 5-1 0,6 7 1 16,11 2-1-16,9 0 0 16,17-1-2-16,13-7-2 15,18-3-1-15,10-13-7 16,27 11-24-16,-7-24-6 15,16 4 1-15,-8-14-1 16</inkml:trace>
  <inkml:trace contextRef="#ctx0" brushRef="#br3" timeOffset="52259.9891">20609 2695 103 0,'-21'-23'40'0,"5"18"-1"16,-21-2 0-16,3 15-33 0,-9 9-2 15,2 13 0-15,-2 5-2 16,4 7 0-16,12-1 0 15,7 2 0-15,11-7-1 16,13-6 0-16,15-15-1 16,14-16 1-16,18-18-1 15,7-13 1-15,10-16 0 16,6-15-2-16,2-16 2 15,4-9-2-15,-7-2 2 16,-6 6-2-16,-15 9 2 16,-9 10-2-16,-18 20 2 15,-17 21-1-15,-8 24 0 16,-33 46 1-16,-7 13-1 15,-8 14 1-15,2 11-2 16,2 5 0-16,10 6-4 0,6-14-7 16,33 4-22-16,1-35-7 15,29-5-1-15,6-21-2 16</inkml:trace>
  <inkml:trace contextRef="#ctx0" brushRef="#br3" timeOffset="53078.0358">21722 2655 88 0,'0'0'38'15,"0"0"-2"-15,0 0 2 16,-14 3-33-16,6 12 1 16,-8 3-2-16,2 14 0 15,-5 3-1-15,1 3-1 16,-1 4 1-16,4-1-1 15,5-1 0-15,8-6-2 16,9-8 1-16,10-13 0 16,12-10 0-16,11-11-1 15,10-11 1-15,6-3 0 16,1-8-1-16,-1-4 1 0,-5 1-1 15,-9 5 1 1,-10 3-1-16,-11 7 1 0,-21 18-1 16,0 0 0-16,0 0 0 15,-30 24 0-15,6 2 0 16,0 5 0-16,0 3 0 15,7 4 0-15,4-2 0 16,14-5 1-16,12-8 0 16,11-4 0-16,11-12 0 15,9-7 0-15,4-13 1 16,4-7-1-16,-5-11 0 15,0-6 1-15,-9-5-2 16,-7-2 1-16,-10-2-2 16,-8 3-1-16,-6 4 0 15,-10 5-2-15,0 12-2 0,-6-1-4 16,9 23-16-16,-8-9-15 15,8 9 2-15,0 0-2 16,27 19 2-16</inkml:trace>
  <inkml:trace contextRef="#ctx0" brushRef="#br3" timeOffset="53308.049">22772 2674 103 0,'-14'23'41'16,"-18"-8"0"-16,3 19 0 15,-4-2-36-15,-3 7-1 16,1 5 0-16,6 0-3 0,10 0-1 16,5-6-1-16,15-5-2 15,8-19-4-15,28 3-26 16,-8-24-7-16,22-2 1 15,-7-24-1-15</inkml:trace>
  <inkml:trace contextRef="#ctx0" brushRef="#br3" timeOffset="53441.0567">22855 2280 82 0,'-35'-35'40'0,"-3"8"-3"16,13 16-2-16,10 5-35 15,15 6-38-15,0 0-1 16,33-12-2-16</inkml:trace>
  <inkml:trace contextRef="#ctx0" brushRef="#br3" timeOffset="53679.0703">23306 2174 111 0,'-26'16'40'0,"15"7"1"15,-11 0-1-15,-5 18-37 16,6 14-1-16,-1 12 2 15,-2 6-2-15,-3 12 1 16,4 2-2-16,1-4-1 16,6 3-2-16,1-16-2 15,11 1-10-15,-9-26-23 0,22 0-4 16,-9-26 0-16,10-5 0 15</inkml:trace>
  <inkml:trace contextRef="#ctx0" brushRef="#br3" timeOffset="53861.0807">22976 2735 120 0,'-14'-7'40'16,"14"7"1"-16,0 0-2 15,26-13-40-15,14 2-1 16,8-10-6-16,29 10-21 15,-7-24-12-15,17 6 2 16,-8-18-4-16,6 6 3 0</inkml:trace>
  <inkml:trace contextRef="#ctx0" brushRef="#br3" timeOffset="54259.1033">23849 1948 110 0,'-26'27'41'15,"-16"8"2"-15,-1 24-3 16,-14 3-32-16,8 13-5 15,1 6-1-15,4 6 1 16,1-2-1-16,9-6 1 16,9-7-3-16,5-3 0 15,10-15 0-15,8-11 0 16,8-17 0-16,6-5 0 0,8-18 0 15,5-8 0-15,5-10 0 16,5-11 0-16,3-6 0 16,5-7 0-16,1 1 0 15,2-2 0-15,-6 8 0 16,-2 9 0-16,-7 10 0 15,-5 11 0-15,-8 16 0 16,-9 9 0-16,-5 9 0 16,-8 10 0-16,0 4 0 15,-1 0 0-15,1-1 0 16,2-11 0-16,11 2-13 15,-7-22-5-15,23 5-25 16,-13-22 0-16,11 2 0 0,-7-14-1 16</inkml:trace>
  <inkml:trace contextRef="#ctx0" brushRef="#br3" timeOffset="55403.1689">1387 4894 71 0,'3'-29'37'16,"-7"-4"-2"-16,5 3 2 15,-6-13-26-15,3 12-4 16,-10-5-2-16,1 6-2 15,-8 4 0-15,-3 8-1 16,-13 6 1-16,-3 13 1 16,-10 8-2-16,-2 13 1 15,-2 9 0-15,0 11-1 16,8 1 0-16,4 6 0 0,11-3-1 15,12 0 0-15,17-7 0 16,18-8 0-16,15-12-1 16,15-10 1-16,12-10-1 15,6-9 1-15,5-11-1 16,3-7 0-16,-6-5 1 15,-4-4-1-15,-10-1 0 16,-7-1 0-16,-8 1 0 16,-5 1 0-16,-8 7 0 15,-7 2 0-15,-3 10 1 16,-4 5-1-16,-12 13 1 15,1 14-1-15,-7 10 1 16,-4 12-1-16,-3 6 0 16,-2 3 0-16,6 5-3 15,3-9-2-15,18 4-13 0,-2-24-18 16,25-4-5-16,2-18-1 15,16-5-1-15</inkml:trace>
  <inkml:trace contextRef="#ctx0" brushRef="#br3" timeOffset="56560.2349">2985 4113 75 0,'0'0'38'0,"2"-16"-2"16,-2 16 1-16,0 0-29 16,-10 20-2-16,4 3-2 15,0 13-1-15,-5 10-1 16,-1 15 0-16,-1 10 0 15,-1 13 0-15,-2 8 0 0,1 1 0 16,-3-4-1-16,6-5 1 16,3-10-1-16,3-10-1 15,2-14 1-15,4-14 0 16,5-16-1-16,6-14 0 15,2-14 1-15,2-12-1 16,5-11 0-16,0-11 0 16,1-9 1-16,3-8-1 15,5-3 0-15,0 0 0 16,3 4 0-16,4 8 0 15,1 11 0-15,3 11 0 16,1 15 0-16,2 14 1 16,0 16-1-16,-3 12 0 15,-3 11 0-15,-6 10 0 0,-6 5 0 16,-7 4 1-16,-9-1-1 15,-12-2 0-15,-8-6 1 16,-10-4-1-16,-15-13 0 16,-4-5 1-16,-10-12 0 15,-3-8-1-15,-3-10 0 16,2-8 0-16,4-10-1 15,7-5-2-15,9-3 0 16,10-6-1-16,17 3-2 16,11-7-4-16,22 19-14 15,4-14-13-15,25 11-1 16,5-5 0-16,15 7 2 15</inkml:trace>
  <inkml:trace contextRef="#ctx0" brushRef="#br3" timeOffset="57003.2603">4022 4507 94 0,'-13'-10'38'15,"-14"-4"2"-15,2 11-2 16,-15-3-34-16,3 7 1 15,-2 7-3-15,-3 9 1 16,-1 8 1-16,1 11-1 16,0 5 0-16,4 8-1 15,6 4 0-15,8 1 0 16,9-3-1-16,9-8-1 15,13-5 1-15,15-12-2 0,8-12 1 16,11-12-1-16,3-12 1 16,8-10 0-16,1-11 0 15,-2-5 0-15,-2-8 1 16,-6-2-1-16,-9-1 1 15,-1 3-1-15,-11 6 0 16,-5 6 0-16,-7 11 0 16,-5 11 0-16,-5 10 0 15,-9 24-1-15,-1 8 0 16,-5 8-1-16,4 8-2 15,2-3-1-15,12 4-7 16,-4-20-16-16,29 1-13 0,1-22 1 16,21-5-1-1,5-24 2-15</inkml:trace>
  <inkml:trace contextRef="#ctx0" brushRef="#br3" timeOffset="57349.2802">4732 4393 99 0,'-7'-10'41'16,"-21"0"1"-16,-1 19-2 15,-16 2-34-15,2 17-2 16,-6 3 0-16,6 5-3 16,5 7 0-16,9-4-1 15,11-2 1-15,11-4 0 16,15-7-1-16,12-9 0 15,16-8 0-15,10-5 0 0,3-6-1 16,3 0 1-16,-7 0 0 16,-5 0 0-16,-11 5 0 15,-11 9 0-15,-16 5-1 16,-11 8 1-16,-12 5-1 15,-10 1 0-15,1 3-2 16,-5-5-1-16,7 1-2 16,-1-17-4-16,21 9-18 15,-4-24-13-15,12 2 2 16,12-18-2-16,11-1 2 15</inkml:trace>
  <inkml:trace contextRef="#ctx0" brushRef="#br3" timeOffset="57694.2994">4985 4674 92 0,'22'22'39'16,"-22"-22"2"-16,31 7-2 15,-14-5-34-15,12-7-2 16,2-10 0-16,9-6-1 15,2-4 0-15,6-5-1 16,-2-3 0-16,-2-1 0 16,-8-3-1-16,-6 4 1 15,-12 2 0-15,-11 7 0 16,-17 11 0-16,-15 9 1 15,-14 14 0-15,-11 13 0 16,-7 11-1-16,0 12 1 0,3 10-1 16,6 3 0-16,17-1 0 15,14-3-1-15,25-10-3 16,16-18-2-16,30 0-10 15,6-33-14-15,35 3-13 16,2-22 0-16,23 0-2 16,5-17 1-16</inkml:trace>
  <inkml:trace contextRef="#ctx0" brushRef="#br3" timeOffset="58332.3364">7027 3873 65 0,'-24'-5'35'0,"-16"0"1"0,-3 19 1 16,-18 4-19-16,-3 23-12 16,-11 9 0-16,2 25 1 15,-4 10-3-15,10 17 1 16,6 9-2-16,20 11-1 15,21 0-2-15,19-4-1 16,28-4-5-16,13-25-29 16,41-7-3-16,13-27-1 15,24-14-2-15</inkml:trace>
  <inkml:trace contextRef="#ctx0" brushRef="#br3" timeOffset="59272.3902">7357 4607 66 0,'-6'-20'36'0,"6"20"-2"15,-2-24 3-15,2 24-30 16,2-10 0-16,-2 10-1 16,-1 17-2-16,-2 7-1 15,-6 4 1-15,2 12-1 16,-7 5-1-16,5 6 0 15,-6 2-1-15,6-3 0 0,-1-7-1 16,4-5 1-16,3-9-1 16,4-10 1-16,-1-19-1 15,13 0 0-15,0-18 1 16,5-8-1-16,-1-12 1 15,5-7-1-15,-2-8 1 16,4-7 0-16,-1-2-1 16,1-3 1-16,4 4-1 15,2 3 2-15,6 7-2 16,1 5 1-16,2 11 0 15,8 9 0-15,-2 11-1 16,1 12 2-16,-2 6-3 0,-6 11 0 16,-6 8 0-16,-6 9 0 15,-12 6 0-15,-9 6-1 16,-11 7 1-16,-12 3 0 15,-10 3 0-15,-6 1 0 16,-10 0 1-16,-4-3-1 16,-5-7 1-16,-1-3-1 15,-3-9 1-15,3-9 0 16,3-7-1-16,6-8 1 15,6-5 0-15,7-4 1 16,9-4-1-16,8 3 1 16,15-1 0-16,-11 23-1 15,12 6 2-15,-1 14-2 16,-2 13 1-16,-4 16-1 15,-3 7-1-15,-2 6-2 16,-3-1-2-16,-4-15-14 0,14 7-19 16,-6-28 2-16,16-9-3 15,1-27 1-15</inkml:trace>
  <inkml:trace contextRef="#ctx0" brushRef="#br3" timeOffset="59636.411">8422 4000 89 0,'0'0'38'16,"0"0"0"-16,19 22 2 15,-19-10-33-15,5 17-2 16,-10 7 0-16,-1 19-2 15,-11 10-1-15,-3 17-2 16,-7 9 1-16,-5 5-2 16,1-1 1-16,2-7-1 15,8-5-2-15,7-18-1 16,15-10-3-16,4-34-14 15,23-2-17-15,-3-28 0 16,13-2-1-16,-8-20 1 0</inkml:trace>
  <inkml:trace contextRef="#ctx0" brushRef="#br3" timeOffset="59797.4202">8453 4519 92 0,'-11'-9'39'0,"-7"0"0"16,18 9-1-16,0 0-30 15,0 0-4-15,31 7-3 16,5-18-4-16,14 1-2 15,-1-19-23-15,17 7-10 16,-6-12 0-16,9 1 0 16,-15-9 0-16</inkml:trace>
  <inkml:trace contextRef="#ctx0" brushRef="#br3" timeOffset="59985.431">8965 3958 97 0,'-12'33'39'15,"-13"13"0"-15,6 27 0 16,-12 8-34-16,9 13-1 15,-4 8-2-15,5-2-1 16,5-3-1-16,3-10-4 16,18-4-13-16,-5-27-22 15,20-9 0-15,-2-24-1 16,15-9-2-16</inkml:trace>
  <inkml:trace contextRef="#ctx0" brushRef="#br3" timeOffset="60736.4739">9414 4088 95 0,'-16'5'38'16,"-5"-11"1"-16,21 6-1 15,0 0-34-15,0 0 0 0,10 7-2 16,15-2 0-1,5 2-1-15,13 4 1 0,7-2-1 16,9 5 0-16,10-3 0 16,8 2-1-16,7 2 1 15,5-3-1-15,-2 1 0 16,-2 2 0-16,-2-1 0 15,-11 6 0-15,-11-1 1 16,-13 3-2-16,-16 1 1 16,-12 2-1-16,-17 0 2 15,-15 3-2-15,-15-1 1 16,-19 3-1-16,-19 3 1 15,-21 3 1-15,-12 1-1 16,-15 6 0-16,-1-4 1 16,0 0 0-16,9-4 0 0,14-6-1 15,23-8 0-15,23-9 0 16,26-4-3-16,19-8-2 15,27-3-8-15,-3-17-18 16,30 13-9-16,-2-12 0 16,14 7-1-16</inkml:trace>
  <inkml:trace contextRef="#ctx0" brushRef="#br3" timeOffset="61503.5178">10850 4227 95 0,'-22'10'40'16,"-5"-11"-1"-16,13 10 0 15,-1-17-33-15,15 8-2 16,18-5-1-16,15 2-1 16,12-2 0-16,8 0 0 0,7 0-1 15,10 2 1-15,2-1-1 16,0 0 0-16,-3 2 0 15,-4 0 0-15,-11 0 0 16,1 0-1-16,-10 2 1 16,-7 1-1-16,-8 6 0 15,-11 6 1-15,-13 7-1 16,-12 8-1-16,-14 8 2 15,-12 10-2-15,-11 7 1 16,-5 5 0-16,-3 0 0 16,2-1-1-16,6-4 1 15,7-5-1-15,13-9-1 0,9-13-4 16,23 1-11-16,-9-27-17 15,35-3-8-15,-6-15 1 16,14 2-2-16</inkml:trace>
  <inkml:trace contextRef="#ctx0" brushRef="#br3" timeOffset="61923.5418">11660 3863 94 0,'0'0'38'0,"-3"-13"1"16,13 20-1-16,-10-7-33 16,29 14 0-16,-1-1-1 15,10 8-1-15,6 3 0 16,5 8 0-16,-2 6-1 15,-2 7 1-15,-9 6-2 16,-12 10 1-16,-14 5-1 16,-12 5-1-16,-17 3 0 15,-13 2 0-15,-8 0-1 16,-7-3 0-16,-2-9-1 15,3-7-2-15,6-6-2 0,5-26-10 16,22 3-21-16,2-23-4 16,11-5 0-16,24-17 0 15</inkml:trace>
  <inkml:trace contextRef="#ctx0" brushRef="#br3" timeOffset="62089.5513">12168 4734 97 0,'-40'47'40'0,"8"12"0"16,-12-9-3-16,10 6-37 16,11-3-17-16,0-20-20 15,17 0-1-15,1-18-3 0,17-5 2 16</inkml:trace>
  <inkml:trace contextRef="#ctx0" brushRef="#br3" timeOffset="63268.6188">13020 3901 77 0,'0'0'37'0,"2"-14"-1"0,-2 14 1 15,0 0-28-15,-6 15-2 16,0 4-2-16,3 15-2 15,-6 12 0-15,-1 13-2 16,-5 13 0-16,-4 13 0 16,-5 7-1-16,-4 5 0 15,0 0 0-15,0-7-2 16,5-4 0-16,7-15-5 15,16-3-26-15,-6-25-5 16,17-7 1-16,-6-23-2 16</inkml:trace>
  <inkml:trace contextRef="#ctx0" brushRef="#br3" timeOffset="63486.6312">12700 4558 101 0,'-29'-13'40'16,"16"10"0"-16,-1-9-1 15,14 12-36-15,9-21-1 16,21 4-1-16,16-4-1 16,13-5-2-16,16-1-2 15,2-9-1-15,16 11-9 16,-6-17-23-16,8 9-1 15,-11-12 0-15,6 7-1 16</inkml:trace>
  <inkml:trace contextRef="#ctx0" brushRef="#br3" timeOffset="63884.654">13764 3735 98 0,'-23'13'38'16,"-13"5"2"-16,3 20-2 15,-8 7-34-15,2 14 1 16,-3 10-2-16,3 8 0 15,-2 9 0-15,5 7-1 16,1 1-1-16,6-3 0 16,4-7-1-16,7-7 0 15,9-11 0-15,10-13 0 16,8-17 0-16,11-20 0 15,12-15 1-15,5-14-1 0,6-14 1 16,1-8-1-16,0-8 1 16,-2 1 0-16,-4 0-1 15,-4 8 1-15,-9 6-1 16,-6 9 0-16,-6 15 0 15,-13 4 1-15,9 24-1 16,-13-1-1-16,1 8 0 16,1 5 0-16,4 3-3 15,1-3-1-15,16 5-9 16,-7-26-15-16,21 10-11 15,-3-18-1-15,18-2 0 16,-8-15 1-16</inkml:trace>
  <inkml:trace contextRef="#ctx0" brushRef="#br3" timeOffset="64261.6756">14042 4471 99 0,'0'0'38'15,"-19"8"1"-15,19-8-1 16,22 11-35-16,0-8 0 15,6-8 0-15,8 2-1 16,2-7 0-16,6-2 0 16,-1-2 0-16,-6-2 0 15,-4-2-1-15,-7 0 0 16,-8-2 0-16,-8 1 1 15,-9 0-1-15,-10 2 0 16,-6 3 0-16,-7 6 0 16,-8 5-1-16,-5 7 1 0,-3 8 0 15,-4 9-2-15,0 7 2 16,3 7-2-16,7 5 2 15,11 1-2-15,7 1 1 16,13-6-2-16,13 1-1 16,12-14-5-16,21 7-12 15,-3-23-19-15,19 2-2 16,-7-17-1-16,14-3 0 15</inkml:trace>
  <inkml:trace contextRef="#ctx0" brushRef="#br3" timeOffset="64612.6955">14679 4366 98 0,'-7'-14'39'0,"7"14"1"16,-20 20-2-16,8 5-34 16,-8 8 0-16,3 9-1 15,-7 4 0-15,6 6-1 16,-1-4 0-16,4-2 0 15,6-10 0-15,4-7-1 16,9-16 0-16,6-13 0 16,10-14 0-16,4-15 0 15,11-11-1-15,4-5 1 16,4-7 0-16,1-2-1 15,-3 4 1-15,-1 7 0 16,-7 9-1-16,-4 12 1 16,-8 13-1-16,-3 13 1 15,-7 15-1-15,-2 11 1 16,-1 11-2-16,-7 5-1 0,6 10-1 15,-6-9-7-15,14 13-10 16,-11-20-20-16,14 0-3 16,3-22 0-16,13-9 0 15</inkml:trace>
  <inkml:trace contextRef="#ctx0" brushRef="#br3" timeOffset="66123.7821">15912 4337 70 0,'4'-12'34'0,"-4"12"0"16,1-20 1-16,-1 20-28 16,-4-18-1-16,4 18 0 15,0 0 1-15,0 0-2 16,-12 2 1-16,9 16-2 15,-9 10 0-15,3 11-2 16,-7 8 1-16,1 9-2 16,-1 2 1-16,1 1-1 0,6-6 0 15,6-6 0-15,7-15 0 16,17-14 1-16,10-17-1 15,12-15 0-15,9-14 0 16,5-11 0-16,6-7 0 16,-2-6 0-16,-3 3-1 15,-10 4 0-15,-10 8 1 16,-9 8-1-16,-15 12 0 15,-14 17 0-15,0 0 0 16,-7 23 1-16,-10 5-1 16,1 10 0-16,-1 2 0 15,4 6 0-15,8-1 0 16,9-3 0-16,10-8 0 0,10-10 1 15,9-10-1-15,5-11 0 16,2-8 1-16,6-8 0 16,-5-12 0-16,-5-9 0 15,-3-5 0-15,-6-5-1 16,-7-5 1-16,-4 0-2 15,-6-1 0-15,-6 2 0 16,0 10-3-16,-4 3 0 16,5 15-4-16,-9-6-13 15,19 28-18-15,-15-2 0 16,27 15-1-16,-15-4 0 15</inkml:trace>
  <inkml:trace contextRef="#ctx0" brushRef="#br3" timeOffset="66491.8031">16867 4504 81 0,'0'0'40'16,"0"0"-2"-16,12-2 2 15,13-2-20-15,2-6-17 16,11-1 0-16,6-7 0 15,8-1-1-15,3-6 0 16,-2 1 0-16,-1-3-1 16,-9 0 1-16,-7-2-1 15,-13 4 0-15,-12-1 0 16,-15 6 0-16,-13 6 0 15,-10 6 0-15,-16 11 0 16,-5 11 0-16,-12 16 0 0,-3 10 0 16,-2 13 0-16,6 6 0 15,10 4-1-15,13 0 1 16,22-7-1-16,21-13-1 15,30-14-2-15,25-19-4 16,37-3-12-16,10-25-18 16,37-4-6-16,7-20-1 15,21-1-1-15</inkml:trace>
  <inkml:trace contextRef="#ctx0" brushRef="#br3" timeOffset="67083.837">18574 4267 80 0,'0'0'39'16,"-33"-21"-1"-16,5 21 2 15,-17-2-31-15,1 13-2 16,-11 5-1-16,0 10-2 0,-5 5 0 15,7 9-1-15,3 4-1 16,10 3 0-16,11 1-1 16,18-1 0-16,20-2-2 15,17-8-1-15,21-2-4 16,6-22-13-16,30 10-19 15,-3-18-3-15,17-2 1 16,0-17-2-16</inkml:trace>
  <inkml:trace contextRef="#ctx0" brushRef="#br3" timeOffset="67534.8627">19174 4302 68 0,'-12'-17'38'0,"0"8"0"16,-7-4 1-16,3 19-19 15,-16-3-15-15,-2 11 1 16,-13 6-1-16,-3 12-2 16,-10 5 2-16,1 9-2 15,0-1 0-15,6 2-1 16,10-3 0-16,12-5 0 15,15-6-2-15,19-13 1 16,18-8-1-16,20-13 0 16,13-13-1-16,11-7 1 15,4-9 0-15,2-4 0 16,-2-6 0-16,-4 1-1 15,-14-3 1-15,-8 6 1 16,-16 2-1-16,-7 8 1 0,-12 4-1 16,-4 9 1-16,-4 13-1 15,-12-3 0-15,1 18 0 16,-7 7-1-16,2 11 0 15,-5 6-1-15,5 10 0 16,0-8-2-16,11 3 0 16,2-9-2-16,17-1-6 15,-14-34-14-15,46 15-13 16,-14-28 0-16,16-6-1 15,-5-14 3-15</inkml:trace>
  <inkml:trace contextRef="#ctx0" brushRef="#br3" timeOffset="67888.883">19595 4264 92 0,'0'0'39'15,"0"0"1"-15,-7 28-1 16,-16-1-30-16,5 9-5 16,-8 8 0-16,2 5-2 15,-3-1 1-15,4-1-2 16,6-7 1-16,4-5-1 15,9-14 0-15,4-21 0 16,22 4 0-16,4-22-1 16,9-9 1-16,6-11-1 15,5-6 1-15,2-2 0 16,1-3 0-16,-3 4 1 15,-4 6-1-15,-7 7 0 16,-6 9-1-16,-7 9 2 16,-7 11-2-16,-15 3 1 0,11 29-1 15,-11-2-1-15,-2 7-1 16,-3 4-1-16,6 6-2 15,-2-6-6-15,15 11-6 16,-10-24-18-16,22 5-8 16,-1-11 1-16,14-2-1 15</inkml:trace>
  <inkml:trace contextRef="#ctx0" brushRef="#br3" timeOffset="68684.9286">20997 4312 89 0,'0'0'37'0,"-20"-26"0"16,1 24-3-16,-14-10-29 15,-4 11 1-15,-7 1-2 16,-2 9 0-16,-10 9 0 15,0 8-1-15,-5 4 1 16,7 8-2-16,0 3 0 16,16-2-1-16,8 4 0 15,16-8 0-15,12-7-1 16,15-4 1-16,14-8-1 15,10-11 1-15,6-5-1 16,5-5 0-16,2-11 1 0,-5-2-1 16,-2-5 0-16,-5-3 0 15,-5-4-1-15,-2 2 1 16,-7-1 0-16,-7 3-1 15,-4 7 1-15,-4 4 0 16,-9 15 0-16,0 0-1 16,0 0 1-16,3 34 0 15,-9 7 0-15,-5 9-1 16,-3 17 1-16,-2 9 0 15,-2 10 1-15,-2 3 0 16,-4-3 0-16,-4 2 0 16,0-8 0-16,-1-9 0 15,-3-11 0-15,-2-14-1 16,-2-15 0-16,-1-15 0 0,2-15-2 15,1-16 0-15,7-12-3 16,3-23-9-16,24 4-15 16,-6-22-11-16,26 3-1 15,2-12-1-15,22 8 1 16</inkml:trace>
  <inkml:trace contextRef="#ctx0" brushRef="#br3" timeOffset="69128.9537">21238 4441 105 0,'0'0'41'0,"-11"-7"1"0,11 7-2 16,20-6-37-16,-5 1-1 15,8 0-1-15,5 0 1 16,6-3-1-16,7-1 0 16,2-2 0-16,0-2 0 15,-1-2-1-15,-3-4 2 16,-2-2-2-16,-4-3 2 15,-10-1-2-15,-8-2 1 16,-8 1 0-16,-9 6-1 16,-12 5 1-16,-11 8-1 15,-9 8 0-15,-10 12 0 16,-10 10 0-16,-1 8 0 0,-2 7 1 15,8 7-1-15,8-1 0 16,16 1-1-16,16-5 2 16,18-8-2-16,25-10 1 15,17-9-2-15,16-8-2 16,8-15-2-16,13-2-2 15,-5-18-7-15,17 9-21 16,-16-21-4-16,0 2 0 16,-12-9 0-16</inkml:trace>
  <inkml:trace contextRef="#ctx0" brushRef="#br3" timeOffset="69354.9664">22397 3587 112 0,'0'0'40'0,"-34"6"1"0,9 35-2 16,-19 13-36-16,3 14 0 15,-7 13-1-15,5 11 0 16,-1 5-1-16,5 3-1 16,8-1 0-16,5-7-2 15,9-7-1-15,2-21-3 16,14-4-6-16,-9-31-13 15,15 1-16-15,-5-30 1 16,0 0-2-16,0-16 2 16</inkml:trace>
  <inkml:trace contextRef="#ctx0" brushRef="#br3" timeOffset="69533.9771">21854 4157 120 0,'20'-1'44'0,"7"-6"-1"15,28 12 0-15,15-12-40 16,0-3-1-16,9 5-2 15,1-3-3-15,1 9-8 16,-21-15-16-16,7 17-13 16,-26-8-4-16,2 5 0 15,-11-6-1-15</inkml:trace>
  <inkml:trace contextRef="#ctx0" brushRef="#br1" timeOffset="73780.22">23760 4219 101 0,'-11'-19'37'0,"-8"-9"2"16,-1 10-3-16,-11 0-33 15,-6 11 0-15,-12 9-1 16,-6 13 1-16,-9 12 0 0,-5 10 0 15,-4 10-1-15,6 5 0 16,9 3 0-16,10 1 0 16,16-4-1-16,23-11 0 15,28-7-1-15,23-15 1 16,23-10-1-16,20-12 0 15,5-11 1-15,7-8-1 16,0-10 1-16,-8 0-1 16,-15-5 1-16,-17 4 0 15,-18 0 0-15,-15 6-1 16,-12 6 1-16,-11 6-1 15,-1 15 0-15,-21-5 1 16,7 19-1-16,1 6-1 0,4 9-1 16,6 0-3-16,21 18-13 15,0-17-20-15,18 8-4 16,3-15 0-16,13 1-2 15</inkml:trace>
  <inkml:trace contextRef="#ctx0" brushRef="#br1" timeOffset="75015.2904">1092 6072 86 0,'-2'-17'36'0,"2"17"1"0,0-16 0 16,0 16-30-16,-12 14-1 15,4 10-1-15,-8 10-2 16,-2 15 0-16,-4 12-1 15,-1 11 0-15,1 6-1 16,4 1 2-16,3-4-2 16,5-11 1-16,7-11-1 15,8-14 1-15,6-21-1 16,16-23 1-16,3-20-1 15,8-16 0-15,4-15 1 16,0-11-1-16,0-9 0 16,0-4 0-16,-7 2 0 15,-5 10 0-15,-6 7 0 16,-2 9-1-16,-3 11 1 15,-2 10-1-15,2 12 0 0,2 9 0 16,2 12 0-16,2 9 0 16,1 13 0-16,-2 14 0 15,-1 15 0-15,-1 13 1 16,-3 8-2-16,-4 10 1 15,-4 4-1-15,-1-1 1 16,1-1-3-16,1-10 0 16,9-8-6-16,-7-30-15 15,22 0-16-15,-5-29 4 16,12-8-4-16,-5-20 1 15</inkml:trace>
  <inkml:trace contextRef="#ctx0" brushRef="#br1" timeOffset="75421.3137">1847 6392 102 0,'0'0'38'0,"-17"7"0"16,24 7-1-16,-7-14-32 15,29 16-1-15,2-13-1 16,12-3 0-16,8-7-1 15,10-3 1-15,1-11-2 16,0-5 1-16,0-7-1 16,-7-1 0-16,-10-5 0 15,-7 1 0-15,-19-1 0 16,-13 1 0-16,-15 6 0 15,-14 7 0-15,-12 5 0 16,-11 12 0-16,-8 13-1 0,-6 15 1 16,-6 16-1-16,2 14 1 15,2 10 0-15,10 9 0 16,9 5-1-16,15 1 3 15,17-5-3-15,18-9 0 16,24-10 0-16,18-17 0 16,20-10-4-16,8-16-2 15,23-6-4-15,-6-23-17 16,16 7-11-16,-15-20-2 15,4 5 1-15,-19-9-1 16</inkml:trace>
  <inkml:trace contextRef="#ctx0" brushRef="#br1" timeOffset="75805.3358">2869 6284 112 0,'-20'-9'38'16,"11"19"2"-16,-13-5-2 16,10 20-32-16,-3 2-1 15,6 10-2-15,0 8-1 16,2 4 2-16,3 3-2 15,7-2 1-15,1-2-1 16,10-9-2-16,6-10 0 16,12-17 0-16,7-14 0 15,8-17 0-15,8-13 0 16,3-12 0-16,4-12 0 15,3-8 0-15,-4-4 0 16,-6 5 0-16,-10 5 0 16,-8 11 0-16,-11 9 0 15,-11 15 0-15,-15 23 0 0,0 0 0 16,-10 38 0-16,-4 2 0 15,1 10 0-15,6 3 0 16,4 3-3-16,9-7 1 16,14-5-4-16,8-26-4 15,25-1-13-15,-3-29-16 16,21-8-1-16,-2-25 0 15,12-6 0-15</inkml:trace>
  <inkml:trace contextRef="#ctx0" brushRef="#br1" timeOffset="76000.347">4143 5615 103 0,'-29'2'38'16,"-1"37"2"-16,-14 12-1 16,4 26-35-16,0 14 0 15,6 13-1-15,2 10-1 16,7 2-1-16,6-3 0 15,5-12-3-15,14 3-13 16,-5-28-21-16,10-10-3 16,-6-27 1-16,10-15-2 15</inkml:trace>
  <inkml:trace contextRef="#ctx0" brushRef="#br1" timeOffset="76849.3955">3714 6164 118 0,'0'0'41'0,"0"0"1"16,24-17-5-16,8 13-33 16,12-5-1-16,10-1-1 15,1 2 0-15,2 4-1 16,-1 5 0-16,-8 6 0 15,-3 5-1-15,-6 10 1 16,-10 8-1-16,-10 7 0 16,-5 8 0-16,-6 4 0 15,-8 0 0-15,-1 5 0 16,-6-3 0-16,-3-5 2 15,-1-5-2-15,2-8 0 16,0-9 0-16,3-10 0 16,6-14 0-16,2-14 0 0,9-15 0 15,5-13 0-15,6-14 0 16,5-6 0-16,2-8 0 15,2 1 0-15,-2 4 0 16,-4 10 0-16,0 10 0 16,-5 14 0-16,-1 16 0 15,0 10 0-15,0 11 0 16,4 8 0-16,5 4 0 15,6 2-2-15,9-1 1 16,5-3 0-16,7-2-1 16,2-6 1-16,3-1-1 15,-3-4 1-15,-4-3-1 16,-2 0 2-16,-12-3-1 15,-11 2 2-15,-8-2-1 0,-20 3 1 16,0 0 0-16,0 0 0 16,-24 2 1-16,-6 6 0 15,-7 6-1-15,-8 7 1 16,-5 5 0-16,-1 8-2 15,4 7 0-15,4 3 0 16,8 2 0-16,10-1 0 16,17-3 0-16,10-8 0 15,20-10 0-15,8-10 0 16,13-15 0-16,8-12 0 15,6-13 0-15,-1-12 0 16,2-10 0-16,-3-2 0 16,-8-3 0-16,-8 5 0 0,-11 6 0 15,-6 12 0-15,-9 15 0 16,-13 15 0-16,-2 18 0 15,-7 13 0-15,-5 14 0 16,2 5 0-16,2 6 0 16,4-4 0-16,6-4 0 15,9-17-2-15,14-7-10 16,3-30-3-16,28 0-8 15,-12-37-6-15,28 0-10 16,-8-29-4-16,9-9 2 16,-5-20 2-16</inkml:trace>
  <inkml:trace contextRef="#ctx0" brushRef="#br1" timeOffset="77044.4062">5853 5653 86 0,'-10'18'42'0,"-7"31"3"16,-14 9-1-16,9 22-17 15,-2 5-21-15,4 6-1 16,4 5-5-16,6-2 0 15,4-9 0-15,6-8 0 16,4-5 0-16,-1-20-10 16,9 3-11-16,-15-31-7 15,15-1-14-15,-12-23-1 16,0 0-1-16,9-21 1 15</inkml:trace>
  <inkml:trace contextRef="#ctx0" brushRef="#br1" timeOffset="78119.4681">6819 6226 89 0,'-6'19'37'0,"-10"5"0"15,2 12 0-15,-4 1-31 16,-1 12 0-16,0 0-2 15,5 4 1-15,0-3-2 16,7-2 0-16,1-6-1 16,5-6 1-16,5-10-2 15,1-11 1-15,-5-15-2 0,21-3 1 16,-8-18-1-16,2-8-1 15,-1-9 1-15,1-9 0 16,-1-9 0-16,2-7 0 16,4-7 0-16,0-2-1 15,4 2 2-15,5 4-1 16,-2 7 1-16,7 9-1 15,-2 10 0-15,4 15 0 16,-3 16 1-16,-3 12-1 16,-2 12 0-16,-5 9 0 15,-5 9 0-15,-4 7 0 16,-9 7 0-16,-5 5 0 15,-9 1 0-15,-10 3 0 0,-10-1-1 16,-7-1 1 0,-3-5-1-16,-9-6 2 0,1-7-1 15,0-6 1-15,3-9-1 16,5-4 1-16,9-3 0 15,3-4 0-15,9 2 0 16,2 5-1-16,6 11 0 16,0 12 0-16,1 16 0 15,-4 13 0-15,-1 10 0 16,-6 13-3-16,-3 4 1 15,-1 0-1-15,-2-1-3 16,3-20-4-16,15-4-14 16,-9-29-15-16,24-18 0 15,3-29 1-15,19-13 0 0</inkml:trace>
  <inkml:trace contextRef="#ctx0" brushRef="#br1" timeOffset="78605.4959">7776 6187 103 0,'-15'-7'38'16,"-2"1"2"-16,5 13-2 16,-15-1-34-16,4 9 0 0,-7 5-1 15,1 8 0-15,-3 8-1 16,3 6 1-16,-1 5-1 15,5 3 0-15,7 1 1 16,11-6 0-16,8-5-2 16,16-8 1-16,11-9-1 15,12-12 2-15,12-12-3 16,6-13 0-16,4-11 0 15,-2-9 0-15,-2-8 0 16,-10-7 0-16,-13-3 0 16,-13-2 0-16,-17 3 0 15,-16 6 0-15,-14 5-2 16,-9 11 2-16,-10 12-1 15,-3 11 0-15,1 12-1 0,3 7 0 16,15 10-2-16,9-3-4 16,28 14-11-16,1-23-7 15,33 10-14-15,4-16-1 16,20-1 0-16,3-12 2 15</inkml:trace>
  <inkml:trace contextRef="#ctx0" brushRef="#br1" timeOffset="78817.5081">8435 6165 119 0,'-13'12'40'16,"-6"-1"1"-16,6 19-3 16,-6-3-34-16,1 10-1 15,-1 5-1-15,1 6 0 0,5 1-1 16,4-1 0-16,9-3-3 15,2-9-2-15,18-2-14 16,-6-24-12-16,18-2-10 16,-1-24 0-16,8-2-2 15,-5-20 0-15</inkml:trace>
  <inkml:trace contextRef="#ctx0" brushRef="#br1" timeOffset="79283.5347">8509 5891 108 0,'-11'-8'40'0,"-7"4"-3"15,18 4 2-15,-3 19-35 16,19-5-2-16,10 1 2 0,7 5-4 16,2 3 3-16,3 5-2 15,-1 0 3-15,-3 6-3 16,-5 2 0-16,-6 5 1 15,-13 3 0-15,-3 4 0 16,-12 1 0-16,-4 0 1 16,-6-1-3-16,-2 0 0 15,1-10 0-15,1-2 0 16,7-13 0-16,5-10 0 15,3-13 0-15,27-14 0 16,-2-12 0-16,10-12 0 16,1-7 0-16,5-10 0 15,-2-2 0-15,-1 1 0 0,-4 8 0 16,-6 5 0-16,-8 13 0 15,-7 11 0-15,-13 19 0 16,11 12 0-16,-11 16 0 16,-4 7 0-16,1 12 0 15,-1 0 0-15,7 4 0 16,1-5 0-16,7 0-9 15,4-19-7-15,19 8-6 16,-6-31-7-16,27-1-10 16,-8-21-2-16,15-7 0 15,-1-20 2-15</inkml:trace>
  <inkml:trace contextRef="#ctx0" brushRef="#br1" timeOffset="79493.5463">9777 5585 104 0,'-10'10'39'16,"-19"17"2"-16,5 28 1 15,-18 16-34-15,8 11-2 16,0 8-1-16,9 4-2 16,1-2 0-16,12-4-2 15,2-9-1-15,6-12-6 16,12 0-10-16,-12-34-10 15,17-2-14-15,-13-31-2 16,9 11 0-16,-9-30 2 16</inkml:trace>
  <inkml:trace contextRef="#ctx0" brushRef="#br1" timeOffset="79657.5561">9430 6098 128 0,'-3'-14'43'0,"-3"-1"0"16,21 15-2-16,13-2-41 15,7-3 0-15,16-1 0 16,6-4 0-16,20 5-15 15,-10-18-11-15,23 8-15 16,-12-11-3-16,4 3-2 16,-6-8 3-16</inkml:trace>
  <inkml:trace contextRef="#ctx0" brushRef="#br1" timeOffset="80687.6151">10920 6108 92 0,'3'-17'37'0,"-3"17"-2"16,-4-9 2-16,4 9-33 16,-23 23-1-16,8 7 1 15,-10 4-1-15,3 11 1 16,-3 4-1-16,6 4 0 15,1-2 0-15,10-4-1 16,9-9 0-16,13-9-1 16,11-14 0-16,11-13 0 0,15-12 0 15,3-12 0-15,8-11-1 16,2-8 1-16,-3-5 0 15,-5-2-1-15,-8 0 1 16,-6 5-1-16,-15 5 0 16,-9 8 0-16,-10 12 0 15,-8 18 0-15,-11-4 0 16,-6 21 0-16,-3 10 0 15,-2 8 0-15,2 5 0 16,5 4 0-16,7-1 0 16,8-3 0-16,9-8 1 15,14-7-1-15,10-13 1 16,9-7 0-16,6-12 0 15,4-8 0-15,2-10-1 0,-5-7 1 16,-5-7 0-16,-8 0 0 16,-10-6-1-16,-11 2 0 15,-12 1 0-15,-9 1-2 16,-5 10 0-16,-6-2-3 15,6 11-4-15,-5-8-12 16,21 16-9-16,-6-10-8 16,19 8-3-16,0-7 2 15,19 1-1-15</inkml:trace>
  <inkml:trace contextRef="#ctx0" brushRef="#br1" timeOffset="81110.6393">12121 5482 92 0,'-11'-8'38'15,"1"20"0"-15,-13 3 1 16,5 21-33-16,-9 11-3 16,3 11 2-16,-3 10 0 15,3 12-1-15,1 4 0 16,1 4-1-16,3-1 1 15,4-1-1-15,5-10 0 16,3-8-2-16,4-9-1 16,4-14 1-16,9-12-1 15,1-16 0-15,11-13 0 16,4-12 0-16,6-12 1 15,5-7-1-15,0-9 0 16,3-5 0-16,-4 2 1 16,-2 1-1-16,-7 9 0 0,-7 7 0 15,-8 14 0-15,-12 8 0 16,4 22 0-16,-13 5 0 15,-2 10-1-15,-1 5-1 16,3 6-1-16,2-7-2 16,14 6-6-16,-1-21-9 15,27 10-7-15,-8-26-12 16,21-3 0-16,-2-19-2 15,13-2 3-15</inkml:trace>
  <inkml:trace contextRef="#ctx0" brushRef="#br1" timeOffset="81498.6615">12538 6159 107 0,'-22'13'39'16,"14"12"0"-16,1-11 0 15,16 3-35-15,11-5-1 16,10-3 0-16,11-7-2 15,10-5 1-15,6-8-1 16,5-4 0-16,-3-4 0 16,-3-4-1-16,-11-4 1 15,-7 2 0-15,-15-4-1 16,-12 2 1-16,-17 1-1 15,-13 4 0-15,-11 4 1 16,-8 6-1-16,-7 9 0 16,-5 7 1-16,-3 12-1 0,1 10 1 15,4 8-1-15,5 8 1 16,11 5 0-16,12 3 0 15,12-3-1-15,15-4 0 16,17-5-2-16,11-12-2 16,21-4-5-16,1-21-10 15,24 6-8-15,-15-19-13 16,14-1 1-16,-14-13-2 15,4 1 3-15</inkml:trace>
  <inkml:trace contextRef="#ctx0" brushRef="#br1" timeOffset="81859.6821">13294 6097 104 0,'0'0'38'15,"-20"4"1"-15,8 19-3 0,-9-2-30 16,4 16 0-16,-1 1-2 16,-1 7-1-16,0 1 0 15,4-2 0-15,6-7-1 16,4-6-1-16,5-9 0 15,10-12 0-15,4-11 0 16,10-10 0-16,4-12-1 16,3-9 1-16,5-6-1 15,2-7 1-15,-3 0 0 16,0 0 0-16,-3 3 1 15,-5 8-2-15,-4 8 0 16,-5 12 0-16,-4 14 0 16,-2 12 0-16,-7 14 0 15,-4 9 0-15,1 8 0 16,-3 5 0-16,4 2-3 0,-1-7-8 15,16 10-9-15,-11-27-4 16,24 6-7-16,-14-22-10 16,18-5-2-16,-4-12 1 15,7-9 2-15</inkml:trace>
  <inkml:trace contextRef="#ctx0" brushRef="#br1" timeOffset="87628.0119">14665 5504 55 0,'9'-21'35'0,"5"7"0"16,-8-3-2-16,7 17-9 15,-13 0-18-15,9 17 0 16,-10 12-2-16,1 17 0 16,-6 11-2-16,-2 13 2 15,-5 11-1-15,-1 12-1 16,-5 1 0-16,0 3-1 15,-1-5-1-15,2-10-3 16,16-3-12-16,-5-19-22 16,16-10 1-16,-1-24-1 15,14-11-1-15</inkml:trace>
  <inkml:trace contextRef="#ctx0" brushRef="#br1" timeOffset="87831.0236">14488 6116 101 0,'-34'1'38'0,"6"-9"1"16,28 8-2-16,-3-13-34 16,32-6 0-16,18-5-1 15,19-11-2-15,13-2-5 16,3-16-14-16,19 12-19 15,-7-10 2-15,3 6-3 16,-11-2-1-16</inkml:trace>
  <inkml:trace contextRef="#ctx0" brushRef="#br1" timeOffset="88244.0471">15416 5458 93 0,'-13'8'37'15,"-9"-2"0"-15,7 19 0 16,-6 0-33-16,3 17 1 15,-2 3-1-15,-1 11 0 16,-2 6 0-16,1 6 0 16,-3 2-1-16,3 4 0 15,2-7-1-15,2-7 0 16,8-7 0-16,2-10-1 15,8-9-1-15,8-11 0 16,3-14 0-16,9-9 1 0,3-9-1 16,5-7 0-1,0-6 0-15,0-1 1 0,-2-1-1 16,-3 2 0-16,-4 6 0 15,-4 7 0-15,-2 11 1 16,-6 8-1-16,-3 7 0 16,-2 8 0-16,0 6-1 15,1 0-1-15,4 1-1 16,0-3-1-16,11-3-3 15,-3-14-4-15,18 6-19 16,-8-18-9-16,13 2 1 16,-8-15-2-16,8-2 3 15</inkml:trace>
  <inkml:trace contextRef="#ctx0" brushRef="#br1" timeOffset="88612.0683">15707 6069 102 0,'-24'0'37'0,"21"12"1"16,3-12 0-16,0 15-34 15,16-7-1-15,11-1 0 16,10-2-1-16,10-1 0 16,5-8-1-16,1-1 0 15,0-8 0-15,-3-4 0 16,-6-2-1-16,-10-6 1 15,-12 2-1-15,-11-3 1 16,-12 3-1-16,-10 1 1 16,-14 6 0-16,-6 8 0 15,-9 6 0-15,-3 10 0 0,-4 10 0 16,2 11 1-16,3 8-1 15,8 7 0-15,10 1-1 16,15 2 1-16,12-2-2 16,17-8-1-16,18-5-2 15,12-16-3-15,16 5-9 16,-9-25-14-16,17 4-9 15,-9-18-1-15,7 3 0 16,-20-11 1-16</inkml:trace>
  <inkml:trace contextRef="#ctx0" brushRef="#br1" timeOffset="89025.0919">16494 5958 106 0,'0'0'37'0,"-10"-7"3"0,3 26-4 16,-11 2-31-16,3 11-1 15,-1 4 0-15,2 4-2 16,3 0 1-16,6-3-1 15,5-6 0-15,9-9-1 16,5-12 0-16,11-13 0 16,5-12 0-16,8-9-1 15,1-9 1-15,4-8-1 16,-1-1 1-16,1 1-1 15,-5 3 0-15,-6 7 0 16,-3 11 0-16,-10 15 0 16,-8 18-1-16,-9 21 1 15,-10 17 0-15,-6 14 0 16,-8 15-1-16,-10 11 1 0,-5 8 0 15,-3 0 3-15,-4-4-3 16,-1-9 3-16,-2-12-2 16,2-10 2-16,3-17-3 15,4-17 0-15,4-10 0 16,-1-17-3-16,9-12-3 15,-6-20-11-15,17 5-11 16,-13-30-7-16,15 2-4 16,-3-14-5-16,12-3 4 15</inkml:trace>
  <inkml:trace contextRef="#ctx0" brushRef="#br1" timeOffset="89589.1242">18050 5933 90 0,'-14'-22'36'16,"-4"8"1"-16,-14-1 2 15,0 13-31-15,-15 2-2 16,0 13 0-16,-5 5-1 16,3 10-1-16,2 3 2 15,7 8-3-15,10 4-1 0,12-1-1 16,14 1 0-16,16-3-1 15,16-4-1-15,13-7-2 16,21-4-4-16,1-18-13 16,29 4-17-16,-9-16-2 15,12 0-1-15,-11-15-1 16</inkml:trace>
  <inkml:trace contextRef="#ctx0" brushRef="#br1" timeOffset="89980.1464">18555 5979 108 0,'-23'-7'39'0,"1"14"1"16,-12-3-1-16,10 9-35 0,-15 8-1 16,0 9 0-16,-1 5-1 15,2 4 1-15,5-3-2 16,9 1 1-16,10-5-1 15,13-7 0-15,15-10 0 16,11-9-1-16,12-13 1 16,11-8-1-16,4-13 0 15,0-5 0-15,0-6 0 16,-4-4 0-16,-9 3 0 15,-8 2 0-15,-6 7 0 16,-12 7 0-16,-8 13 0 16,-5 11 0-16,-12 9 0 15,0 12 0-15,-1 7 0 16,1 4 0-16,4 5-1 0,3-3 0 15,7 2-4-15,5-15-5 16,21 8-14-16,-12-26-6 16,21 6-10-16,-8-17 0 15,15 1-1-15,-5-13 3 16</inkml:trace>
  <inkml:trace contextRef="#ctx0" brushRef="#br1" timeOffset="90332.1667">19024 5970 102 0,'0'0'39'0,"-13"6"0"15,-6 7 0-15,9 16-32 16,-13 4-2-16,5 5-1 0,-3 1 0 16,5 2-2-1,2-5 0-15,7-6 1 0,7-8-2 16,8-10 0-16,10-17 0 15,9-10 0-15,8-13 0 16,1-8 0-16,4-3 0 16,2-6 1-16,-3 0-2 15,-1 6 0-15,-8 6 0 16,-6 10 0-16,-7 10 0 15,-4 11 0-15,-13 2 0 16,16 28 0-16,-13 1 0 16,-3 9 0-16,4 4 0 15,-5-1-8-15,16 11-12 16,-16-21-5-16,22 11-5 0,-14-25-6 15,19 2-5 1,-2-19-1-16,12-6 2 0</inkml:trace>
  <inkml:trace contextRef="#ctx0" brushRef="#br1" timeOffset="90843.1959">20042 5953 76 0,'19'-13'36'0,"-13"-3"0"16,-6 16 1-16,-13-22-27 15,-1 22-1-15,-16-2-1 16,2 10-1-16,-15 5-1 0,0 12-2 16,-5 1 0-16,3 11-1 15,-3 1-1-15,10 7 1 16,5 1-2-16,13-1 0 15,10-1-1-15,12-5-1 16,16-1-2-16,9-10-2 16,21 4-14-16,-9-21-13 15,27 0-7-15,-6-15 0 16,12-2-2-16</inkml:trace>
  <inkml:trace contextRef="#ctx0" brushRef="#br1" timeOffset="91262.2199">20230 6116 96 0,'-16'11'37'16,"14"6"1"-16,2-17-1 15,15 13-30-15,8-13-3 16,15 0-1-16,4-6 0 15,8-2 0-15,-1-6-1 16,1-1 0-16,-5-3-1 16,-4-2 1-16,-13-1-1 15,-11-1 0-15,-12 2 0 16,-6-2 0-16,-12 1 0 15,-3 0-1-15,-11 6 2 16,-3 5-2-16,-6 7 2 16,-2 10-1-16,-2 8 0 15,0 14 0-15,3 9 1 0,4 9-1 16,9 4-1-16,11 2 1 15,13-2-2-15,18-9 1 16,19-10-2-16,12-15-2 16,21-15 0-16,4-21-4 15,18-7-4-15,-14-27-10 16,25 6-9-16,-21-21-6 15,3 0-2-15,-13-15 2 16,-2 1 0-16</inkml:trace>
  <inkml:trace contextRef="#ctx0" brushRef="#br1" timeOffset="91421.229">21275 5472 109 0,'-32'16'39'0,"5"36"2"16,-17 10-1-16,0 20-33 0,0 11-2 16,4 3-1-16,7 0-2 15,6-9-3-15,18 0-9 16,-6-30-13-16,29-2-16 15,-7-21-3-15,12-8 0 16,-4-21-1-16</inkml:trace>
  <inkml:trace contextRef="#ctx0" brushRef="#br1" timeOffset="92498.2904">22197 5923 104 0,'-17'2'37'0,"-12"-2"3"15,4 11-2-15,-16 2-32 16,9 10-1-16,-5 5-1 15,5 10 0-15,-2 3-1 16,11 9 0-16,7-3 0 16,12 1-1-16,14-6-1 15,12-6 0-15,10-7 0 16,11-13-1-16,7-13 1 15,4-10 1-15,0-12-2 0,-3-9 0 16,-7-6 0-16,-10-9 0 16,-9-3 0-16,-11 0 0 15,-11 1-2-15,-12 3 2 16,-9 11-1-16,-6 7 1 15,-5 10-1-15,0 7 1 16,1 8 0-16,9 10-1 16,6 1 1-16,12 6 0 15,15-5 0-15,13 0-1 16,14-4 1-16,10-5-1 15,12-3 1-15,4-7 0 16,1-2 0-16,-5-2 0 16,-7-1 1-16,-9 1 0 15,-14 0 0-15,-8 2 1 0,-15 1 0 16,-10 7-2-16,0 0 0 15,-24 15 0-15,3 2 0 16,-1 6 0-16,-1 9 0 16,-2 4 0-16,6 3 0 15,4-1 0-15,6 0 0 16,11-8 0-16,10-4 0 15,10-12 0-15,10-11 0 16,7-10 0-16,6-8 0 16,4-8 0-16,-2-7 0 15,-1-3 0-15,-6-2 0 16,-5-1 0-16,-10 6 0 15,-5 5 0-15,-6 4 0 0,-6 8 0 16,-8 13 0-16,0 0 0 16,1 14 0-16,-5 10 0 15,-3 6 0-15,0 5 0 16,2 2 0-16,4-2 0 15,7-2 0-15,3-12 0 16,20-2-15-16,-4-28-6 16,30 3-3-16,-11-29-4 15,29 5-1-15,-15-28-2 16,17 1-6-16,-9-12 1 15,-5-11 7-15</inkml:trace>
  <inkml:trace contextRef="#ctx0" brushRef="#br1" timeOffset="92684.3012">23713 5430 113 0,'-30'29'41'15,"-1"31"0"-15,-16 2 0 16,7 21-34-16,-4 1-5 16,5 5 1-16,6-1-2 15,9-6 0-15,10-3-2 16,6-15-3-16,17-2-14 15,-11-27-9-15,22-3-13 16,-11-22-1-16,11-5 0 16,-11-18 1-16</inkml:trace>
  <inkml:trace contextRef="#ctx0" brushRef="#br1" timeOffset="92879.3124">23240 5791 130 0,'0'0'42'16,"0"0"-2"-16,24 28-3 15,15-22-36-15,19-1-2 16,12 3 0-16,4-2-5 16,10 16-14-16,-18-15-10 15,7 15-11-15,-16-6 1 16,-2 12-2-16,-15-4 1 15</inkml:trace>
  <inkml:trace contextRef="#ctx0" brushRef="#br1" timeOffset="93029.321">24032 6242 128 0,'-1'30'44'15,"-12"-16"-1"-15,11 2-3 0,-11-17-40 16,13 1 0-16,0 0-12 16,-19-6-20-16,19 6-9 15,-6-15-3-15,6 15 0 16,-16-16 0-16</inkml:trace>
  <inkml:trace contextRef="#ctx0" brushRef="#br4" timeOffset="116129.6421">1801 7558 65 0,'-7'-24'37'0,"-2"9"-2"15,-17-2 3-15,0 19-16 16,-20-9-15-16,6 10 0 16,-9 2-2-16,3 12-1 15,-6 7 0-15,4 15 0 16,-8 12-2-16,6 11 2 15,-4 13-2-15,6 12-1 16,4 3 0-16,4 7-1 16,9 0 1-16,10-8-2 15,15-7 1-15,13-8 0 16,15-16 0-16,11-12 0 15,13-17 1-15,10-15-1 0,5-19 1 16,4-13-1-16,5-12 0 16,-4-9 0-16,-5-3 1 15,-1-2-1-15,-10 3 0 16,-6 2 0-16,-11 11 1 15,-9 8-1-15,-9 12 0 16,-15 8 0-16,5 14 0 16,-12 8 0-16,-4 7 0 15,2 3 0-15,4 4-1 16,4-5-2-16,12-4-2 15,2-16-7-15,21 4-23 16,-3-23-4-16,13 0-1 16,-3-17-1-16</inkml:trace>
  <inkml:trace contextRef="#ctx0" brushRef="#br4" timeOffset="116543.6659">2091 8191 90 0,'-11'4'36'0,"11"7"1"16,0-11 1-16,19 9-32 16,0-12-2-16,15-1 1 15,7-5-3-15,7-3 1 16,3-7-1-16,5-2 1 15,-4-6-2-15,-1 2 1 0,-11-3-1 16,-6 1 1-16,-11 0-1 16,-14 1 0-16,-12 7-1 15,-13 4 0-15,-11 7 1 16,-10 8-1-16,-7 9 1 15,-10 14 0-15,-4 12 0 16,-3 10 0-16,2 7 1 16,7 7-1-16,7-2 1 15,15 1-1-15,11-6 0 16,19-9-1-16,20-13-1 15,14-12-2-15,21-10-2 16,8-21-12-16,20 5-21 16,-9-16-2-16,12 1 0 15,-15-9 0-15</inkml:trace>
  <inkml:trace contextRef="#ctx0" brushRef="#br4" timeOffset="116927.6879">2837 8048 97 0,'0'0'38'16,"0"0"-1"-16,-7 18 0 15,-3 1-30-15,2 12-2 16,-2 2 0-16,-2 9-3 16,-3 3 2-16,4 0-2 15,-2-6 0-15,4 1 1 16,1-10-2-16,6-5 0 15,6-15 0-15,6-14 0 16,10-14 0-16,9-13-1 16,4-6 0-16,3-9 1 0,1-8 0 15,4-2-1-15,-5 6 1 16,-1 7 0-16,-9 11 0 15,-5 6 0-15,-6 15 0 16,-4 14 0-16,-8 13-1 16,1 11 0-16,-3 6 0 15,-1 6-1-15,3 3 0 16,2 2-2-16,6 0-1 15,-1-11-3-15,14 5-10 16,-8-19-19-16,19 0-4 16,-11-15 0-16,13-3-2 15</inkml:trace>
  <inkml:trace contextRef="#ctx0" brushRef="#br4" timeOffset="117329.7109">3424 8169 103 0,'-6'23'40'16,"0"-9"0"-16,13 4-2 16,5-9-35-16,6 0 0 15,8-9-1-15,7-6-1 16,5-6 1-16,2-5-2 15,1-11 0-15,-1-1 1 16,-5-4-1-16,-5 0 1 16,-9-1-1-16,-8 5 0 0,-12 6 0 15,-10 6 2-15,-11 11-2 16,-9 13 1-16,-9 10 0 15,-4 8 0-15,-6 9 1 16,4 10-2-16,5 3 2 16,9 2-1-16,11-1 0 15,10-4-1-15,15-7 0 16,12-7-1-16,15-11 0 15,9-8-1-15,7-12-2 16,4-11-1-16,6-3-4 16,-5-18-7-16,10 7-23 15,-17-12 1-15,4 9-1 16,-13-5 0-16</inkml:trace>
  <inkml:trace contextRef="#ctx0" brushRef="#br4" timeOffset="117623.7277">4054 8167 90 0,'-9'32'36'15,"-14"-1"0"-15,8 13 1 16,-10-6-30-16,8 6-1 15,1-7-2-15,5-2-1 16,4-10 1-16,7-8-2 16,0-17 0-16,14-4 0 15,-1-15-1-15,8-11-1 16,-3-9 1-16,4-8-1 15,-1-1 1-15,0-7-1 16,0 5 1-16,-5 3 1 16,-1 6-1-16,-2 10 1 15,0 7-1-15,1 8 2 16,3 6-2-16,3 8 0 0,4 6-2 15,5-1-2-15,13 8-7 16,-6-14-23-16,16 10-6 16,-4-7-1-16,13 3-1 15</inkml:trace>
  <inkml:trace contextRef="#ctx0" brushRef="#br4" timeOffset="118043.7517">4888 8025 103 0,'-16'3'38'0,"-14"-4"2"0,2 13-1 15,-13-1-33-15,2 10-1 16,-6 2-1-16,0 9-1 15,1 3 1-15,2 5-2 16,8 3 1-16,9-3-2 16,9-5 1-16,10-3-1 15,12-12-1-15,13-8 0 16,12-10 0-16,7-14 0 15,7-9 0-15,5-10 0 16,0-5 0-16,-2-6-1 16,-3-1 2-16,-9 5-1 15,-10 5 0-15,-7 9 1 16,-9 14-1-16,-10 10 0 15,-4 12-1-15,-5 10 1 0,-3 10-1 16,2-1-2-16,3 10-3 16,-1-12-8-16,18 12-13 15,-7-22-13-15,16-1-2 16,-1-18-1-16,10-7 1 15</inkml:trace>
  <inkml:trace contextRef="#ctx0" brushRef="#br4" timeOffset="118615.7844">5595 7340 63 0,'0'0'38'0,"8"-11"-1"15,-6 30 1-15,-12 4-16 16,-1 32-13-16,-13 10-1 15,1 19-2-15,-11 7-2 16,3 9-1-16,-3 0 0 16,5-4-2-16,9-7 0 15,8-11-2-15,17-17-1 16,9-19-3-16,20-9-5 0,2-30-25 15,21-5-5-15,1-22 1 16,13-9-1-16</inkml:trace>
  <inkml:trace contextRef="#ctx0" brushRef="#br4" timeOffset="118847.7977">6038 7176 115 0,'-8'16'40'16,"-11"11"1"-16,2 26-5 15,-6 6-32-15,2 17-1 16,-5 12-1-16,0 10-1 16,4 4 0-16,4 2-1 0,3-3-1 15,11-7-2-15,10-9-3 16,3-20-6-16,28-9-26 15,-5-19-3-15,16-11 0 16,-5-21 0-16</inkml:trace>
  <inkml:trace contextRef="#ctx0" brushRef="#br4" timeOffset="119284.8227">6373 7867 106 0,'0'0'39'0,"-11"4"1"16,-1 17 0-16,-9 5-36 15,3 12 1-15,-2 3-3 0,4 3 0 16,4-1 0-16,9-5-1 16,7-6 0-16,13-7-1 15,8-11 1-15,7-15-1 16,8-14 0-16,3-8 1 15,4-9-1-15,-3-8 1 16,-4-3-1-16,-2 0 0 16,-6 1 1-16,-7 8-1 15,-7 12 0-15,-9 9-1 16,-9 13 0-16,0 29 1 15,-9 13-1-15,-5 15 0 16,-7 16 1-16,-3 12 0 16,-6 7-1-16,-2 5 1 15,-4-1 0-15,-4-6 1 16,-5-8 1-16,-1-10-1 0,4-15 0 15,-2-18-1-15,5-12 0 16,0-19-4-16,9-4-7 16,-9-29-16-16,19 1-15 15,-9-23 0-15,5-6-3 16,0-17 2-16</inkml:trace>
  <inkml:trace contextRef="#ctx0" brushRef="#br4" timeOffset="120417.8875">2142 9277 52 0,'10'-21'31'0,"2"6"3"0,-5-2-1 16,-7 17-15-16,0 0-7 15,0 0-4-15,-3 28-1 16,-4 5 0-16,-8 12-1 15,1 12 0-15,-7 10-2 16,2 11 0-16,-2 3 0 16,1 2 0-16,-1-3-1 15,5-4 0-15,3-11 0 16,5-7-1-16,4-18 1 15,2-15-1-15,2-25 1 16,16-6-1-16,-4-27 0 16,7-14 0-16,2-20 1 15,5-9-1-15,1-17 0 16,2-11 0-16,1-5 0 0,-1-1 0 15,1 6 0-15,1 8 0 16,0 11 0-16,-5 15 0 16,0 16 0-16,-2 24 0 15,1 22-1-15,4 21 1 16,-2 19-1-16,-3 27 0 15,-2 21 1-15,4 13-1 16,-5 18 0-16,2 8-1 16,-5 5 1-16,-4 3 0 15,-1-6-2-15,-2-14 0 16,1-9-2-16,-4-22-4 15,7-5-11-15,-13-37-15 16,10-6-5-16,-12-28 0 16,0 0-1-16</inkml:trace>
  <inkml:trace contextRef="#ctx0" brushRef="#br4" timeOffset="120605.8983">2255 9780 114 0,'-46'-15'40'15,"21"15"0"-15,6-7-1 16,19 7-35-16,14-9-1 15,24-3-1-15,20-5-3 16,16-3-2-16,14 1-4 16,-1-18-15-16,17 18-17 15,-7-6-1-15,1 11-1 16,-10-3 0-16</inkml:trace>
  <inkml:trace contextRef="#ctx0" brushRef="#br4" timeOffset="120965.9189">3383 9572 91 0,'-19'-20'38'0,"7"15"0"16,-11-7 2-16,6 14-30 16,-12-7-4-16,4 14 0 0,-5 0-1 15,2 11-2-15,-3 9 0 16,2 8-1-16,-1 9-1 15,5 7 1-15,1 1-2 16,5 0 1-16,11-1-1 16,8-11 1-16,15-10-2 15,15-15 1-15,18-15-3 16,9-17-2-16,16-4-7 15,-9-25-17-15,13 10-11 16,-9-12 1-16,-1 8-2 16,-19-3 1-16</inkml:trace>
  <inkml:trace contextRef="#ctx0" brushRef="#br4" timeOffset="121191.9318">3690 9583 99 0,'0'15'39'16,"-7"-5"1"-16,7 14 0 15,-8 0-29-15,7 11-6 16,-2 2-2-16,-1 6-1 16,1 7 0-16,-2 5 0 15,3-2-3-15,-4-4 0 16,2-2-5-16,0-21-14 15,12 0-17-15,-8-26-3 16,15-4 0-16,-5-26-1 16</inkml:trace>
  <inkml:trace contextRef="#ctx0" brushRef="#br4" timeOffset="121326.9395">3665 9262 96 0,'-19'-23'35'15,"7"15"-5"-15,12 8-28 16,0 13-28-16,11 4-10 15,5-4-2-15</inkml:trace>
  <inkml:trace contextRef="#ctx0" brushRef="#br4" timeOffset="121791.9661">4375 9720 104 0,'-17'-5'39'16,"-14"-5"2"-16,4 9-1 15,-16-2-35-15,6 8 1 16,-4 4-2-16,6 12 0 15,2 8-1-15,5 8 0 16,8 7-2-16,11 2 1 16,9-4-1-16,12-5 1 15,11-16-2-15,12-16 0 16,10-23 0-16,6-22 0 0,6-20 0 15,3-18 0 1,-2-18 0-16,1-10 0 0,-7-4 0 16,-5-4-2-16,-8 13 2 15,-7 13-1-15,-11 21 1 16,-12 22-1-16,-12 34 1 15,-11 34 0-15,-11 33 0 16,-5 29 0-16,-6 20 0 16,2 12-3-16,6 10-9 15,-1-20-13-15,21 4-13 16,-3-28-4-16,13-12 1 15,-2-28-3-15</inkml:trace>
  <inkml:trace contextRef="#ctx0" brushRef="#br4" timeOffset="122655.0155">413 9588 80 0,'9'-16'35'0,"-11"1"1"0,2 15-1 15,-11-9-27-15,4 21-3 16,-7 4 1-16,1 14-2 16,-1 8-1-16,0 11 0 15,-6 8 0-15,0 12 0 16,-5 4-1-16,1 3 1 15,-4-1-1-15,0-6-1 16,3-9-1-16,6-12 1 16,4-15 0-16,11-16 0 15,4-17 1-15,19-29-1 16,5-15 1-16,9-12 0 15,2-16 0-15,3-10 0 16,1-10 0-16,-1-8-1 16,-4-5 0-16,-4 2 0 0,1 8 0 15,-7 7-1-15,0 14 0 16,-1 15 1-16,1 17-1 15,1 19 0-15,-3 24 0 16,4 21 0-16,-3 17 0 16,0 17-1-16,-1 12 1 15,-1 18-1-15,-2 9 1 16,-7 8 0-16,0 3-1 15,-4-3 1-15,-3-5 0 16,1-11-2-16,-2-7-2 16,-2-18 0-16,2-11-4 15,-7-24-6-15,12-3-12 16,-9-24-13-16,0 0 2 0,-23-29-1 15,14 8 2 1</inkml:trace>
  <inkml:trace contextRef="#ctx0" brushRef="#br4" timeOffset="122822.025">422 9982 112 0,'-32'-14'38'15,"0"-3"0"-15,21 13 0 16,11 4-32-16,12-17-2 16,14 4-2-16,16-5-2 15,16-1-4-15,1-10-4 16,22 13-22-16,-9-10-9 15,4 11-1-15,-9-5-1 16,0 14 1-16</inkml:trace>
  <inkml:trace contextRef="#ctx0" brushRef="#br4" timeOffset="123176.0453">1134 9852 108 0,'-13'17'39'16,"6"17"0"-16,-13-8-3 15,8 15-31-15,-6 2-1 16,6-1 0-16,1-2-2 16,3-3 0-16,3-6-1 15,9-12 1-15,-4-19-1 16,23 1 0-16,-1-18 1 15,3-9-1-15,3-6 0 16,1-6 0-16,-2-1 0 0,-2 1 0 16,-1 6-1-16,-6 7 1 15,-3 7-1-15,-3 11 1 16,-12 7-1-16,19 14-1 15,-9 6-1-15,-3 2-3 16,11 12-11-16,-13-16-13 16,17 10-12-16,-7-14 0 15,14 4-2-15,0-20 1 16</inkml:trace>
  <inkml:trace contextRef="#ctx0" brushRef="#br4" timeOffset="123972.0908">5118 9502 75 0,'3'13'37'0,"-9"5"-1"0,3 16 1 16,-17 4-28-16,12 12-2 15,-7 1-2-15,6 8-1 16,0-4-2-16,4-5 0 16,5-2-5-16,-1-17-7 15,11-2-26-15,-4-17 0 16,8-5 0-16,-14-7-2 15</inkml:trace>
  <inkml:trace contextRef="#ctx0" brushRef="#br4" timeOffset="124129.0998">4950 9786 107 0,'0'0'38'16,"0"0"1"-16,15 0-1 0,12-7-35 16,15-7-4-16,22 5-14 15,-3-17-21-15,19 7-4 16,-1-10 2-16,1 7-3 15</inkml:trace>
  <inkml:trace contextRef="#ctx0" brushRef="#br4" timeOffset="124843.1406">5985 9252 79 0,'0'0'36'0,"-7"14"-1"15,-4 5 1-15,0 17-30 0,-7 4-2 16,1 17 0-16,-5 5 0 15,3 13 0-15,-8 2 0 16,9 7 0-16,-3-4-1 16,6 0 0-16,3-14-2 15,6-9 1-15,3-16 0 16,7-14-1-16,-4-27 0 15,22-3 0-15,-8-25 1 16,5-17-1-16,-1-12 0 16,2-12 0-16,1-12 0 15,-1-10-1-15,2-7 1 16,-3-2-1-16,5 5 0 0,-2 8 1 15,1 10-1-15,1 12 0 16,-1 17 1-16,3 18 0 16,1 26-1-16,1 20 1 15,-2 20-1-15,2 19 1 16,-1 15-1-16,-1 11 1 15,1 14-1-15,-7 5 1 16,-2 2-2-16,-3-2 1 16,-2-5-3-16,-8-12-2 15,6-4-6-15,-14-31-16 16,13-1-12-16,-13-30 0 16,3-17-2-16,0 0 2 15</inkml:trace>
  <inkml:trace contextRef="#ctx0" brushRef="#br4" timeOffset="124993.1492">6099 9677 114 0,'-21'-3'39'0,"3"-4"1"16,18 7-3-16,25-5-37 15,7-17-12-15,28 4-25 16,2-17-5-16,14 4 3 16,1-9-4-16</inkml:trace>
  <inkml:trace contextRef="#ctx0" brushRef="#br4" timeOffset="125909.2016">7147 9304 78 0,'10'-28'36'16,"1"8"0"-16,-8-2 0 15,9 7-31-15,-12 4 0 16,0 11-1-16,1 16-1 15,-3 11 1-15,-3 6-1 16,2 15 1-16,-4 10-1 16,2 11 1-16,-1 6-1 15,2 5 0-15,3-5-1 16,-1-4 0-16,2-7 0 15,4-10-1-15,0-13-1 16,2-11 1-16,1-15-1 16,-7-15 0-16,16-11 0 15,-6-16 0-15,-2-8 0 16,-4-12 0-16,1-8 0 15,0-11-1-15,-5-5 0 0,0-9 0 16,0 0 1-16,-1 1-1 16,2 4 0-16,3 5 0 15,6 9 1-15,8 8 0 16,6 13 1-16,7 12-1 15,6 12 0-15,3 7 1 16,1 9-1-16,0 9 1 16,-5 4-1-16,-7 7 0 15,-8 8 0-15,-9 7 0 16,-11 8 0-16,-12 4 0 15,-7 3 0-15,-5 3 0 16,-11-2 0-16,4 3 0 16,-4-10 1-16,9-7 0 15,2-9-1-15,12-6 1 0,9-11 0 16,2-11-1-16,31-3-1 15,-1-8 1-15,9-1 0 16,0 3-1-16,4 2 0 16,-4 5 1-16,-5 7 0 15,-6 10 1-15,-13 9 0 16,-12 8 0-16,-12 7 0 15,-11 5 0-15,-8 2 0 16,-7-1 1-16,-4-5-2 16,-1-3 0-16,5-8-2 15,5-11-1-15,10-6-3 16,6-23-11-16,14 11-13 15,14-27-9-15,11 6-1 16,0-14 0-16</inkml:trace>
  <inkml:trace contextRef="#ctx0" brushRef="#br4" timeOffset="126362.2275">8055 9558 98 0,'0'0'36'16,"-21"-4"3"-16,7 13-2 16,-13-4-31-16,0 11 0 15,-8 2-1-15,1 9 0 0,-8 5-1 16,2 11 0-16,0 4-1 15,2 1 1-15,5 0-3 16,12-2 1-16,12-9-1 16,15-8 0-16,17-14-1 15,13-15 0-15,13-15 1 16,9-14-1-16,4-8 0 15,2-8 0-15,-4-2 2 16,-8-2-2-16,-10 1 0 16,-11 11-2-16,-11 6 2 15,-7 10-1-15,-13 21 1 16,0 0 0-16,-24 16-1 15,8 11 1-15,-5 8-2 16,2 6 0-16,4 4-3 0,0-10-4 16,19 14-14-16,-6-25-9 15,23 5-8-15,1-22 0 16,22-1-1-16,3-21 2 15</inkml:trace>
  <inkml:trace contextRef="#ctx0" brushRef="#br4" timeOffset="126696.2464">8632 9560 104 0,'-37'30'40'15,"-10"-5"0"-15,12 13 0 16,1-8-35-16,11 2-1 15,13-5-2-15,14-8 0 0,14-5-2 16,11-6 1-16,5-4-1 16,7-3 0-16,-2-2 0 15,-4 0 0-15,-8 3 0 16,-9 6 0-16,-15 8 0 15,-12 4 0-15,-13 7 0 16,-7 3 0-16,-5 3 0 16,-5 1-1-16,4-1-1 15,0-9-2-15,15-1-5 16,-3-22-16-16,23-1-14 15,14-3 0-15,11-11-2 16,2-15 2-16</inkml:trace>
  <inkml:trace contextRef="#ctx0" brushRef="#br4" timeOffset="127035.266">8826 9817 103 0,'15'16'38'15,"-15"-16"3"-15,31-12-3 16,-13-8-32-16,13 0-3 15,1-7 0-15,3-3-1 16,-2-2-2-16,0 2 1 16,-9-2-1-16,-5 4 0 15,-9 1 1-15,-9 5-1 16,-14 7 1-16,-6 7-1 15,-10 9 2-15,-5 9 0 0,-4 10 0 16,0 11 1-16,0 8 0 16,7 8-1-16,9 5 0 15,9 0 0-15,9-1-2 16,13-6 0-16,11-6 0 15,7-15-8-15,21 4-11 16,-11-29-12-16,20 3-10 16,-5-20-1-16,10-4-2 15,-7-15 1-15</inkml:trace>
  <inkml:trace contextRef="#ctx0" brushRef="#br4" timeOffset="128110.3275">9460 9736 64 0,'-9'-7'31'0,"9"7"2"15,0 0-4-15,-18-9-20 0,18 9-1 16,0 0-1-16,0 0-1 16,-14-2 0-16,14 2 0 15,0 0-1-15,2 12 1 16,-2-12-2-16,19 7 1 15,3-8-1-15,12-2-1 16,10-4 0-16,18-3-1 16,13-3 0-16,12 0-1 15,10-1 0-15,7 1-1 16,1 2 0-16,-5 3 0 15,-1 3 0-15,-11 2 0 16,-10 2 0-16,-10 2 0 16,-11 1-1-16,-11-1 1 15,-11 1 0-15,-11 0 1 0,-15-1-1 16,-9-1 0-16,0 0-1 15,-18-7 1-15,-6-2-1 16,-7 2 0-16,-7-8 0 16,-7 0 0-16,-1-4 0 15,-6 1 1-15,-3-2 1 16,1-2-2-16,-1 4 3 15,5 1-1-15,8 3 0 16,8 3 0-16,11 3 1 16,23 8-1-16,0 0-1 15,21 0 1-15,17 5-1 16,13 2 0-16,10 1 0 15,13 1 0-15,3 3 0 16,4 1-1-16,-2 5 1 16,-11 4 0-16,-12 2 1 0,-14 7 0 15,-17 2 0-15,-21 4 0 16,-20 5 0-16,-17 1 1 15,-18 2-1-15,-13 2 0 16,-9-1-1-16,-6-2 0 16,2-4 0-16,5-4 0 15,12-7-1-15,7-9-2 16,21 0-4-16,4-25-13 15,28 5-11-15,15-18-10 16,14-2-1-16,4-12 0 16,14-4 0-16</inkml:trace>
  <inkml:trace contextRef="#ctx0" brushRef="#br4" timeOffset="129740.4207">11346 9170 72 0,'3'13'34'15,"-8"7"-1"-15,5 11-2 16,-20 3-26-16,3 13 1 16,-6 4 2-16,4 16-1 0,-7-2 0 15,4 7 0-15,0-7-2 16,6-2-1-16,5-10 0 15,4-5-1-15,2-13-2 16,5-7 0-16,0-11 1 16,5-7-1-16,-5-10 0 15,9-9 1-15,-4-10-1 16,4-11 0-16,-2-8-1 15,6-10 0-15,3-9 0 16,4-7 0-16,5-8 0 16,4-5-1-16,5 1 1 15,6 1-1-15,4 3 2 16,3 4-1-16,1 7 1 15,-1 9-1-15,0 11 0 0,-4 10 0 16,-6 14 0-16,-5 12 0 16,-7 16 0-16,-7 14 0 15,-8 14 0-15,-6 19 0 16,-6 12 0-16,-3 14 1 15,-4 5 0-15,-1 3 0 16,1 0 0-16,1-5 0 16,8-8-1-16,3-14-1 15,7-12-1-15,-2-15-3 16,8-4-5-16,-16-34-10 15,33 21-17-15,-33-21-1 16,17-19-1-16,-24-2 0 16</inkml:trace>
  <inkml:trace contextRef="#ctx0" brushRef="#br4" timeOffset="129890.4293">11478 9691 111 0,'-33'-3'38'0,"5"-7"2"16,28 10-2-16,10-17-35 15,24 1-1-15,18-1-4 16,9-9-5-16,18 11-24 15,-2-11-9-15,10 7 0 16,-13-3-3-16</inkml:trace>
  <inkml:trace contextRef="#ctx0" brushRef="#br4" timeOffset="131114.4993">12437 9498 69 0,'-1'-16'35'0,"1"16"-1"15,0 0 3-15,-15-4-30 16,7 15-3-16,-5 2 1 16,3 12-1-16,-6 1 1 15,2 7-1-15,0-1-1 16,2 6 1-16,2-5-2 15,5-2 0-15,4-6-1 16,5-6 0-16,-4-19 0 16,17 10-1-16,-3-18 1 15,1-7 0-15,1-7-1 0,-2-4 1 16,-1-4-1-16,-3-4-1 15,1 2 1-15,-2 1-1 16,-2 2 1-16,-2 5-1 16,-2 5 0-16,0 7 1 15,-3 12 0-15,0 0 1 16,0 0-1-16,3 23 1 15,0-7 1-15,2 3-1 16,3 1 1-16,5-5 0 16,6-6-1-16,2-5-1 15,11-7 1-15,1-8 0 16,3-4-1-16,3-5 0 15,-1-2 0-15,-4 2-1 16,-6 0 2-16,-2 3-1 16,-8 6 1-16,-7 9-1 0,-11 2 0 15,-3 18 1-15,-8 3 0 16,-3 6 0-16,-1 3 0 15,0 3 0-15,3 2-2 16,0-4-1-16,11-1-2 16,0-13-4-16,21 10-18 15,-20-27-13-15,31 13 0 16,-15-15 0-16,9-2 0 15</inkml:trace>
  <inkml:trace contextRef="#ctx0" brushRef="#br4" timeOffset="131497.5212">12866 9555 94 0,'0'0'36'16,"13"-3"1"-16,5 6 0 16,2-4-33-16,7 1-2 15,3-2 1-15,5-1-2 16,-1-1 1-16,1-1-1 15,-6-3-1-15,-1 0 1 16,-5-4-1-16,-4-2 0 16,-7-1 1-16,-4-2-1 15,-4-1 0-15,-6-1 0 16,-5 2 0-16,-6 3 1 15,-3 5-1-15,-8 8 1 16,-2 9 0-16,-3 7 0 16,-5 7 0-16,4 10 1 0,0 4 0 15,8 3 1-15,7-1-1 16,10-1 0-16,17-9-1 15,12-9 1-15,13-7-3 16,13-17-2-16,14-5-5 16,-3-25-10-16,23 6-17 15,-16-18-6-15,8 2 1 16,-14-14-1-16</inkml:trace>
  <inkml:trace contextRef="#ctx0" brushRef="#br4" timeOffset="131698.5327">13676 8959 95 0,'-21'-5'38'15,"7"22"1"-15,-9 9 0 0,7 23-33 16,-6 10-3-16,2 16 0 16,0 7-1-16,2 6 1 15,0 2-2-15,1-4 0 16,4-2-3-16,-1-14-2 15,12-4-9-15,-12-25-19 16,15-8-8-16,-5-19 1 16,4-14-1-16</inkml:trace>
  <inkml:trace contextRef="#ctx0" brushRef="#br4" timeOffset="131874.5428">13387 9473 90 0,'-16'-13'38'0,"16"13"1"16,-14 0-1-16,14 0-25 0,21 7-12 15,7-9-1-15,14 1-5 16,7-9-6-16,22 10-25 16,-7-6-2-16,10 7 1 15,-6-5-2-15</inkml:trace>
  <inkml:trace contextRef="#ctx0" brushRef="#br4" timeOffset="132290.5666">14028 9496 90 0,'-26'-13'37'15,"2"10"2"-15,-12-7 0 16,7 11-32-16,-15 0 0 16,3 14-2-16,-6 2 0 0,6 9 0 15,2 6-1-15,9 1 0 16,9 2-1-16,16-3-1 15,14-6 0-15,12-9 0 16,15-8-2-16,6-9 0 16,6-11 0-16,4-9 0 15,2-7 0-15,-6-4-1 16,-6-1 1-16,-8 3-1 15,-9 0 0-15,-8 9 0 16,-10 7 1-16,-7 13-1 16,0 0 1-16,-14 20 0 15,1 6 0-15,0 3 1 16,0 3 0-16,7 2-1 15,4-4-1-15,7-11-1 0,13-6-3 16,4-22-3-16,25 1-11 16,-10-32-10-16,26 3-10 15,-11-20-1-15,10-5-1 16,-7-16 2-16</inkml:trace>
  <inkml:trace contextRef="#ctx0" brushRef="#br4" timeOffset="132436.5749">14552 9033 102 0,'-15'55'41'0,"-13"8"2"15,8 22-3-15,-9 1-27 16,9 1-11-16,9-2-2 16,0-8-3-16,13 2-11 0,-12-26-22 15,20-6-5 1,-10-24 1-16,9-7-3 0</inkml:trace>
  <inkml:trace contextRef="#ctx0" brushRef="#br4" timeOffset="136798.8239">15229 9357 79 0,'12'-5'37'0,"-12"5"-2"16,0 0 2-16,-5 12-30 15,3 4-1-15,-11 1-1 16,3 12-1-16,-7 3-1 16,2 10 0-16,-7 1 0 15,3 6-1-15,-1-2 0 16,5-3 0-16,1-4-1 15,8-9 1-15,3-10-1 16,7-8 0-16,6-13-1 16,9-10 1-16,3-10 0 15,7-9 0-15,0-7 1 16,5-3-2-16,-2-5 1 0,2 2 0 15,-2 1 0-15,-5 6-1 16,-4 6 1-16,-3 9-1 16,-3 10 0-16,-3 10 1 15,-3 11-1-15,-4 9-1 16,-2 10 1-16,1 2 1 15,-1 5-2-15,1 2 0 16,2 2-4-16,0-9-2 16,11 9-20-16,-8-21-9 15,12 4-3-15,-6-16 0 16,10-1-1-16</inkml:trace>
  <inkml:trace contextRef="#ctx0" brushRef="#br4" timeOffset="137475.8632">15713 9543 102 0,'-9'-17'37'0,"-11"-1"3"15,5 14-3-15,-8 0-31 16,2 13-3-16,1 4 1 16,0 11-1-16,1 5 0 15,8 6-1-15,1 1 0 16,8 4 0-16,4-4-2 15,10-2 2-15,4-11-1 16,9-8-1-16,5-11-1 16,3-7 1-16,4-12-1 15,-1-8 0-15,-2-7 0 16,-2-7-1-16,-6-1 1 15,-8-1 0-15,-7 2 1 16,-9 2 0-16,-5 7 0 0,-9 8 0 16,-3 4 0-16,-5 10 1 15,2 3-1-15,3 6 1 16,5 4-1-16,10-7 1 15,4 18-1-15,7-9 1 16,13 1-1-16,5-5 0 16,4 3 1-16,4-1-2 15,-3-2 2-15,-2 2-1 16,-6-1 0-16,-5 3 0 15,-10 1 1-15,-4 2 1 16,-8 0-2-16,-6 6 1 16,-2 0-1-16,-3 2 1 15,-2 4 0-15,2 0 0 16,1 0-1-16,7-2 0 0,4-4 0 15,6-7 0-15,8-7 0 16,7-12 0-16,9-9 1 16,-1-9-1-16,7-7 1 15,-1-6 0-15,-3-2 0 16,0 1-1-16,-6 2 3 15,-6 8-3-15,-6 5 0 16,-5 13 0-16,-9 12 0 16,-6 10 0-16,-2 11 0 15,-4 9 0-15,-1 8-2 16,-1 2-1-16,6 9-5 15,-4-11-8-15,19 10-9 16,-13-18-12-16,18 4-3 0,-6-17-1 16,9-2 0-16</inkml:trace>
  <inkml:trace contextRef="#ctx0" brushRef="#br4" timeOffset="143804.2251">16473 9596 64 0,'0'0'33'15,"0"0"-1"-15,-11 4 1 16,11-4-23-16,0 0-3 16,0 0-2-16,0 0 0 15,0 0-2-15,0 0 1 16,0 0-1-16,0 0 0 15,3 15 0-15,-7 1-1 16,-1 5 1-16,-4 1-1 16,2 3 1-16,-2-2-1 15,0 0 0-15,1-4-1 16,1-3 0-16,3-5 0 15,4-11 0-15,0 0-1 0,0 0 0 16,9-19 1-16,0-1-1 16,2-6 0-16,0-5-1 15,4-5 2-15,-1 0-1 16,-1 0 1-16,-1 6-1 15,-3 6 1-15,0 4 0 16,-4 9 0-16,-5 11 0 16,0 0-1-16,-1 11-1 15,-4 9 2-15,1 0 0 16,2 3-1-16,2 0 0 15,4-2 1-15,6-5 1 16,7-6-1-16,10-9 1 16,5-9-1-16,8-3-1 15,3-9 1-15,3-4 0 0,-2-2 0 16,-2 1 0-16,-6 3 0 15,-9 6 0-15,-7 7-1 16,-8 9 1-16,-12 0-1 16,-4 27-1-16,-7 0 0 15,-7 5 1-15,1 3 0 16,0 3-1-16,3 1-1 15,1-3-1-15,12 2-5 16,-4-21-16-16,24 11-15 16,-5-14 1-16,15 2-1 15,-3-14-1-15</inkml:trace>
  <inkml:trace contextRef="#ctx0" brushRef="#br4" timeOffset="144195.2475">17087 9625 103 0,'-19'-14'37'0,"19"14"0"16,0 0 0-16,0 0-33 16,0 0-1-16,25 2-1 15,-1 0 0-15,9-1 1 16,4-3-1-16,5-2-2 15,-1-4 0-15,0-3 0 16,-5-2 1-16,-5-2-1 16,-10-1 1-16,-8-1-1 15,-12 0 1-15,-12 2 0 16,-11 5-1-16,-7 3 2 15,-5 7-2-15,-6 6 0 0,-1 7 0 16,-1 7 0-16,5 5 0 16,6 2 1-16,11 2-1 15,11 0 1-15,13-7-1 16,16-6 1-16,19-8-3 15,16-13-1-15,15-3-8 16,0-20-18-16,19 2-8 16,-8-16-1-16,6 2-1 15,-16-10 0-15</inkml:trace>
  <inkml:trace contextRef="#ctx0" brushRef="#br4" timeOffset="144383.2582">17814 9019 107 0,'-20'16'36'16,"-7"15"1"-16,5 19-2 15,-2 7-31-15,1 12-4 16,-3 10 1-16,3 2-1 16,-1 0-1-16,4-2-1 15,6-1-5-15,-9-18-26 16,17-3-4-16,-4-20 3 15,11-7-4-15</inkml:trace>
  <inkml:trace contextRef="#ctx0" brushRef="#br4" timeOffset="144586.2699">17573 9465 114 0,'0'0'37'15,"4"10"2"-15,10-11-3 16,7 2-34-16,16-2-3 15,5-2-1-15,11 0-4 16,-2-8-5-16,12 12-20 16,-15-5-7-16,2 7 2 15,-13-2-1-15</inkml:trace>
  <inkml:trace contextRef="#ctx0" brushRef="#br4" timeOffset="145104.2995">18048 9472 87 0,'-17'1'37'0,"-8"-1"-1"0,1 10 1 16,-15 1-23-16,7 14-6 15,-11 1-2-15,8 9 0 16,-2 0-2-16,12 3-1 16,2-6-1-16,13 1 1 15,14-13-1-15,12-7 0 16,15-10-2-16,8-8 1 15,10-9-1-15,3-9 0 16,5-4 0-16,-6-3-1 16,-7 0 2-16,-6 3-2 15,-11 4 1-15,-10 5-1 16,-8 8 1-16,-9 10-1 15,-13 3 1-15,-1 7 1 16,0 3-2-16,2 2 2 0,6 2-3 16,2-4 1-16,12 0-2 15,6-13-1-15,13-5-3 16,2-13-3-16,15 1-5 15,-8-24-6-15,22 6-10 16,-16-21-4-16,10-3 0 16,-7-11 3-16,0 2 15 15,-11-6 12-15,-6 0 14 16,2 20 7-16,-23-1 11 15,5 27 8-15,-17 12 1 16,2 31 0-16,-18 10-13 16,5 34-11-16,-13 7-7 15,3 11-2-15,2 6-3 16,1-2-2-16,16 4-21 15,-8-20-14-15,14-4-1 0,3-22-1 16,11-11-1-16</inkml:trace>
  <inkml:trace contextRef="#ctx0" brushRef="#br4" timeOffset="148085.47">14625 9636 73 0,'0'0'37'16,"-11"-1"1"-16,11 1-1 16,0 0-18-16,0 0-12 15,9-17-3-15,5 10-1 16,8-6-1-16,5-1-2 15,7 1-3-15,0-6-5 16,18 7-26-16,-15-1-4 16,5 11 1-16,-12-3-3 15</inkml:trace>
  <inkml:trace contextRef="#ctx0" brushRef="#br4" timeOffset="149226.5353">19112 9503 86 0,'-8'-13'36'15,"8"13"0"-15,-16-18 1 16,16 18-30-16,-27-14 0 16,12 14-2-16,-7 1 0 15,-1 10-1-15,-7 6-1 0,0 8-2 16,-4 6 1-16,4 3 0 15,6 0-1-15,10 0 0 16,10-5-1-16,15-7 0 16,18-6-2-16,10-12-2 15,16 1-4-15,2-18-11 16,13 10-19-16,-9-16 1 15,8 8 0-15,-17-12 0 16</inkml:trace>
  <inkml:trace contextRef="#ctx0" brushRef="#br4" timeOffset="150105.5853">19435 9486 88 0,'-12'-19'35'0,"12"19"1"16,-27-22 1-16,27 22-28 0,-27 2-2 16,13 9-2-16,-2 3-1 15,1 10-2-15,-2 0 0 16,2 9 1-16,2-2-2 15,6 3 2-15,6-5-2 16,8-1 0-16,7-10 0 16,9-8 0-16,6-8-1 15,7-9 0-15,2-8-1 16,1-5-1-16,-2-5 2 15,-6-4-1-15,-8-3 0 16,-7 2 0-16,-8-2 0 16,-7 4 1-16,-8 0 0 15,-5 6 0-15,-7 6 1 0,1 6-1 16,-1 5 1-16,3 8-1 15,1 3 1-15,5 7 0 16,6 2-1-16,6 2 1 16,7-2-1-16,5 0 0 15,8-4 0-15,6-4 0 16,2-5 1-16,5-1-1 15,-4-3 0-15,-3 0 1 16,-4-1-1-16,-4 1 1 16,-7 0 0-16,-13 2 0 15,0 0-1-15,0 12 0 16,-12 0 1-16,-1 6-1 15,-4 2 0-15,1 1 0 16,2 3 0-16,0-2 1 16,5-3-1-16,5-4 1 0,4-15-1 15,13 12 0-15,4-17 0 16,2-6 1-16,4-8-1 15,3-1-1-15,-2-8 2 16,1-1-2-16,2-1 2 16,-1-1-1-16,-4 3 0 15,-3 4 0-15,-4 4 1 16,-1 8 0-16,-3 5 0 15,-11 7 0-15,10 6 0 16,-8 7 0-16,-4 5-1 16,-3 4 1-16,2 0-1 15,0-1 1-15,3-1-1 16,0-3 0-16,0-17 0 15,19 12 0-15,-1-17 1 0,4-5-1 16,1-5 1-16,3-6-1 16,-1 0 2-16,-2 1-2 15,-3 1 0-15,-7 5 0 16,-13 14 0-16,12-5 0 15,-12 5 0-15,-6 25 0 16,-3-4 0-16,0 4 0 16,-1 4 0-16,0-3-2 15,5 3-3-15,0-11-5 16,13 6-4-16,-8-24-4 15,21 18-7-15,-21-18-10 16,36-11-5-16,-14-4 1 16,10-1 2-16</inkml:trace>
  <inkml:trace contextRef="#ctx0" brushRef="#br4" timeOffset="150683.6186">20304 9456 101 0,'0'0'37'15,"0"0"1"-15,-17 10-2 16,11 11-30-16,-4 0 0 15,4 10-1-15,-6 1-1 16,4 5-1-16,-2-2-1 16,3 0 1-16,0-3-2 15,2-11 0-15,4-3-1 16,1-18 1-16,0 0-1 15,13-5 0-15,-2-15 0 0,3-6 0 16,1-9 0 0,4-3-1-16,-1-7 1 0,3-2-1 15,-2 0 1-15,0 1-1 16,0 6 1-16,-4 7-1 15,0 10 1-15,0 3 0 16,3 11 1-16,1 9-1 16,2 9 0-16,2 4 1 15,3 3-1-15,0 3 0 16,-2 1 0-16,-2 2 0 15,-9 0 0-15,-6 0-1 16,-11 1 1-16,-9-1 0 16,-8-1 0-16,-8-2 0 15,-7 0 1-15,-3-4-1 0,-2 0 0 16,-1 0 1-1,4-1-1-15,4 1 1 0,2 3-1 16,7 8 1-16,3 5-1 16,3 10 0-16,-1 12 0 15,-1 8 1-15,-5 10-1 16,-2 6-1-16,-3 1-1 15,-4-4-1-15,8 1-7 16,-8-21-3-16,20 3-10 16,-12-31-6-16,27-6-10 15,0-20-2-15,15-17 3 16,6-16-3-16</inkml:trace>
  <inkml:trace contextRef="#ctx0" brushRef="#br4" timeOffset="151772.6809">20878 9419 67 0,'-6'-21'35'16,"6"21"1"-16,-16-16-1 16,16 16-9-16,-26 7-20 15,8 4-1-15,-10 3 0 16,2 14-1-16,-5 2 0 0,3 7 1 15,-1 1-2-15,7 2 1 16,8-2-2-16,13-3 0 16,10-9 0-16,16-9 0 15,10-12-1-15,13-8-1 16,8-10 1-16,8-9-2 15,-1-7 1-15,-5-2-1 16,-5-6 1-16,-10 2-1 16,-14-1 0-16,-11 4 0 15,-17 2 0-15,-12 4 1 16,-12 7 0-16,-3 4 0 15,-6 7 0-15,0 4 1 16,4 6-1-16,5 3 0 16,8 3 0-16,15-8 0 0,3 16 0 15,12-12 0-15,13-1 0 16,6-5-1-16,7-2 1 15,3-1 0-15,-2-3 1 16,-2-2-1-16,-6 1 0 16,-6 3 0-16,-9-1 1 15,-8 7-1-15,-11 0 0 16,0 11 1-16,-9 3-1 15,-5 6 1-15,-3 7 0 16,-2 5 0-16,-1 5 0 16,3 2 1-16,2-1-1 15,7-1 0-15,9-7 0 16,8-4 0-16,11-11-1 15,9-12 0-15,8-9 0 0,6-6 0 16,4-13 0-16,2-5-1 16,-4-5 0-16,-7-3 0 15,-4-4 1-15,-10 6-1 16,-6 5 1-16,-11 4-1 15,-6 7 2-15,-5 8-1 16,4 12 0-16,-19 7 0 16,4 13 0-16,2 5 1 15,-2 7 0-15,4 4-1 16,1 2-1-16,4-3 0 15,9 0-3-15,0-12-4 16,16 3-4-16,-19-26-5 16,41 20-8-16,-23-31-13 0,15 5-1 15,-8-15 0-15,6-2 3 16</inkml:trace>
  <inkml:trace contextRef="#ctx0" brushRef="#br4" timeOffset="152133.7015">21771 9405 101 0,'0'0'37'16,"-10"29"2"-16,-5-5-1 15,5 12-30-15,-9 0-3 16,2 6 0-16,-3 1-2 16,7-2 1-16,-3-4-1 15,7-4 0-15,3-11-2 16,5-9 0-16,1-13 0 15,18-8-1-15,0-12 1 0,4-8-1 16,4-7 0-16,1-5-1 16,2-3 1-16,-1 2-1 15,1 0 1-15,-8 9 0 16,-4 6-1-16,-3 8 1 15,-14 18 0-15,15-7 0 16,-11 18 0-16,-3 7 0 16,-1 9-1-16,0-2 0 15,3 9-2-15,-3-6-3 16,13 7-6-16,-8-19-4 15,19 13-8-15,-12-24-13 16,14 3-2-16,-4-16 1 16,10-2 1-16</inkml:trace>
  <inkml:trace contextRef="#ctx0" brushRef="#br4" timeOffset="152509.7231">22250 9405 108 0,'-10'-13'38'16,"-1"17"1"-16,-12-3-2 15,2 16-31-15,-7 4 0 16,1 11-2-16,-1-1 0 15,4 5-1-15,4-2 0 16,7-4 0-16,9-7-1 16,9-8 0-16,9-11-2 15,13-11 0-15,5-9 0 16,7-11 0-16,4-11 0 15,3-9 0-15,-2-9 0 16,1-8-2-16,-6 1 2 16,-6 2-1-16,-6 8 1 0,-9 9 0 15,-11 16 0-15,-7 28 1 16,-16 5-1-16,-5 30 2 15,-7 16-2-15,-4 15 0 16,0 9 0-16,0 0 0 16,11 5-7-16,0-16-3 15,18 3-3-15,-6-29-4 16,26 6-6-16,-12-34-11 15,17 0-8-15,1-17 0 16,8-11 5-16</inkml:trace>
  <inkml:trace contextRef="#ctx0" brushRef="#br4" timeOffset="152998.751">22795 9396 75 0,'-12'-22'38'0,"12"22"1"15,0 0-1-15,0 0-17 16,4 17-15-16,-3-1-2 16,-6 5-1-16,-1 11 0 15,-3 5-1-15,-2 7-1 16,-4 3-1-16,-2 0-3 15,6 6-4-15,-8-19-11 0,17 9-20 16,-6-17 1-16,10 1-1 16,-2-27 0-16</inkml:trace>
  <inkml:trace contextRef="#ctx0" brushRef="#br4" timeOffset="153178.7613">22697 9600 111 0,'-19'-27'39'15,"7"15"0"-15,-5-8-5 16,17 20-28-16,-9-6-2 15,9 6-2-15,23 7-2 16,-1-7-4-16,14 8-6 16,0-17-13-16,21 9-15 15,-4-13-2-15,10 3 0 16,-2-12-1-16</inkml:trace>
  <inkml:trace contextRef="#ctx0" brushRef="#br4" timeOffset="153756.7943">23380 8908 107 0,'-27'16'39'0,"13"16"0"16,-16 2-4-16,3 18-31 15,-4 9 0-15,3 9 0 16,1 2 0-16,3 5-1 16,5-5 0-16,8-9 0 0,11-9-1 15,8-10 0-15,12-17-1 16,13-14 0-16,6-12-1 15,7-12-1-15,2-13-1 16,0-6 1-16,-1-9 0 16,-7-5 0-16,-4-4 0 15,-9 1-1-15,-6 3 2 16,-10 7 0-16,-1 7 0 15,-6 11 0-15,-4 19 0 16,0 0 0-16,-2 25 0 16,-3 9 0-16,2 11 0 15,-1 3 1-15,7 5 0 16,-1-2 0-16,5-6 0 15,3-7 1-15,5-9-1 0,4-13 1 16,4-13-1-16,0-11 0 16,2-14-1-16,-1-8 0 15,4-13 0-15,-4-8-1 16,2-9 1-16,-1-5-1 15,-1 0-1-15,2-1 0 16,-2 10 0-16,-2 8-1 16,-1 17-3-16,-12 6-5 15,7 27-4-15,-16-2-5 16,6 31-8-16,-15-6-11 15,14 17-2-15,-4-3 1 16,13 3 3-16</inkml:trace>
  <inkml:trace contextRef="#ctx0" brushRef="#br4" timeOffset="154198.8197">24253 9452 74 0,'-26'-19'41'16,"6"7"-1"-16,-14-5 1 15,8 20-15-15,-15-7-19 16,8 13-2-16,-5 5-1 16,6 14 0-16,4 4 0 15,9 5-2-15,7 1 0 16,11 1 0-16,7-6-1 15,12-4 1-15,8-9-2 0,5-12 0 16,6-8 0-16,3-10 0 16,-1-10 0-16,0-5 0 15,-4-7 0-15,-5-3-3 16,-3 0 2-16,-7 2 0 15,-6 5 0-15,-6 7-1 16,-8 10 2-16,0 11-1 16,-13 9 1-16,0 10 1 15,0 6 0-15,3 1-1 16,3 5-1-16,6-6 0 15,12-1-5-15,2-16-5 16,23 2-3-16,-8-27-6 16,28 9-5-16,-12-23-12 15,15 2-3-15,-5-17-2 16,2-1 6-16</inkml:trace>
  <inkml:trace contextRef="#ctx0" brushRef="#br4" timeOffset="154379.8295">24824 9045 95 0,'0'0'40'0,"-25"7"1"16,4 28-1-16,-15 11-30 15,4 10-7-15,-5 10-1 16,2 6 1-16,2 1-2 16,4 1 0-16,4-2-3 15,3-13-3-15,17 3-9 16,-10-31-7-16,21 5-16 15,-11-24-3-15,5-12-1 16,12-5 2-16</inkml:trace>
  <inkml:trace contextRef="#ctx0" brushRef="#br4" timeOffset="154560.8403">24529 9349 108 0,'0'0'41'16,"-10"-2"-1"-16,14 16-1 15,-7 0-36-15,20-5-2 16,9 3-2-16,7-6-3 15,10 7-7-15,-11-17-9 16,21 13-12-16,-18-11-8 16,7 5-1-16,-14-6 0 15</inkml:trace>
  <inkml:trace contextRef="#ctx0" brushRef="#br4" timeOffset="155200.877">24798 9542 81 0,'-23'21'41'16,"9"4"0"-16,-1-7-1 15,16 1-19-15,-1-19-18 16,23 10-1-16,1-16-1 16,5-3 0-16,4-5-2 15,0-5 1-15,-2-1-1 16,-3-5 0-16,-7 1 0 15,-8 1 0-15,-8 3 0 16,-7 2 0-16,-7 5 1 16,-6 6 0-16,-7 7 1 0,-8 7 2 15,0 7-1-15,-3 7 1 16,4 3-1-16,5 6 1 15,7-1-2-15,11-1 0 16,12-3-1-16,11-7-1 16,12-3-2-16,5-9 0 15,5-4-1-15,6-11 0 16,3 0 1-16,-9-6-1 15,2-1 2-15,-14-1 0 16,-2 3 2-16,-8 6 1 16,-17 8 1-16,11 0 0 15,-21 10 0-15,-2 12 0 16,-7 3 0-16,0 9 0 15,0 0-1-15,4 2 0 16,-2-1 0-16,5-6 0 0,5-5 1 16,4-9 0-16,3-15 0 15,0 0-1-15,12-19 1 16,1-5 0-16,3-8 0 15,6-6 0-15,1-5-1 16,7-2-1-16,4-1 1 16,6 6-1-16,3 2 1 15,1 8-2-15,-4 4 0 16,3 8-1-16,-1 6-2 15,-3 1-5-15,7 14-5 16,-22-14-3-16,19 19-5 16,-20-23-7-16,23 16-11 15,-14-8-5-15,13 1 5 16</inkml:trace>
  <inkml:trace contextRef="#ctx0" brushRef="#br0" timeOffset="212809.172">11247 9728 44 0,'0'0'25'0,"19"-8"2"15,-19 8-2-15,10-12-19 16,-10 12-4-16,15-8 3 15,-1 7 0-15,-14 1 1 16,29-7 0-16,-12-1 2 16,10 7-1-16,-8-7 0 15,7 8-1-15,-8-4-2 16,3 6-2-16,-4-1-1 15,1 2-1-15,-2 2 0 16,4-1 0-16,-1 1 1 0,8-1-1 16,3-2 1-16,7-2 0 15,5-4 0-15,7 1 0 16,-1-4 1-16,8 0-1 15,1 0 0-15,4-1 0 16,0-1-1-16,0 4 0 16,0 1 0-16,-2 0 0 15,-1 3 0-15,-1 0 0 16,-2 0 0-16,-1 0 1 15,-2 1-1-15,0-2 0 16,2 1-1-16,4-2 1 16,3-2-1-16,3 1 1 15,4 0-1-15,-2-2 0 16,-1 3 0-16,-1 2 0 0,-3 2 2 15,-2 2 0-15,-7 3 0 16,-1 0 1-16,-4 2-1 16,1 0 0-16,-2 0 0 15,3-1 0-15,3 0 0 16,0-4-1-16,4 2 0 15,2-3 0-15,2 1 0 16,2-2 1-16,1-2-1 16,2 1 0-16,-4 1 0 15,1 0 1-15,1 0-1 16,-1 1 0-16,0 1 0 15,4-1 0-15,0 0 0 16,0 1 0-16,-2-1 0 16,4-2 0-16,-3 0 0 15,-1-4 0-15,-3 2 0 0,1-1 1 16,-3-1-1-16,-2-2 0 15,1 1 1-15,-3 0-1 16,-2 2 0-16,4-1 0 16,-4 0 1-16,1 2-1 15,-1 0 0-15,0 1 0 16,2-1 0-16,-2-2 0 15,2 2 0-15,0 0 0 16,1-1 1-16,2-1-1 16,2 0 0-16,-2 3 0 15,1-1 0-15,-1 2 1 16,-1 0-1-16,-1 1 0 0,2-1 0 15,-3 0 0 1,1-1 0-16,-1 0-1 0,2-2 1 16,-2 0-1-16,6-1 2 15,-2 0-2-15,1-1 2 16,1 2-2-16,-1 1 1 15,1-1 1-15,-5 3-1 16,1-1 1-16,-5 2-1 16,0 2 0-16,-4-1 0 15,-1 0 0-15,2-1 0 16,0 1 0-16,3-2 0 15,2 0 1-15,3 0-1 16,3-3 0-16,2 1 1 16,4-1-1-16,0 0 0 15,0 1 0-15,0-1 0 16,-5 2 0-16,-2 2 0 0,-4-1 0 15,-2 1 0-15,-2 3 0 16,-1-1 1-16,-3 1-1 16,3-2 0-16,-1 2 0 15,1-2 0-15,1 1 0 16,5-2 0-16,0-1 0 15,2 2 0-15,3-4 0 16,2 1 0-16,3 0 0 16,0-1 0-16,5 0 0 15,-3-1 0-15,0 1 0 16,1 2 1-16,-2 0-1 15,-4 1 0-15,0 0 0 16,-3 2 0-16,-2 0 0 0,1-1-1 16,-3 2 1-16,1-1 1 15,-3-3-1-15,2 4 1 16,0-2 0-16,1 1-1 15,-5 0 1-15,4 0 0 16,0 1 0-16,0-1-1 16,1-1 0-16,3 1 0 15,-1-2 0-15,4-2 0 16,2 1 0-16,1-1 0 15,1-3 0-15,1 0 0 16,0-1 0-16,-2-4 0 16,-2 2 0-16,0-1 0 15,-4 1-1-15,-2-2 1 16,1 2-1-16,-3-1 0 0,0 2 1 15,-1-1-1-15,2 2 0 16,-1 1 0-16,-2-1 1 16,2 0 0-16,0 2 0 15,-3 1 0-15,-1-2 0 16,-4 3 0-16,-1-1 0 15,-1-1 0-15,-3 2 0 16,0 0 0-16,-4 0 0 16,0-1 0-16,4 2 0 15,0-1 1-15,4-1-1 16,0 1 0-16,1 0 0 15,-1-1 0-15,4-1 1 16,1 2-1-16,-3 1 1 16,-3-1-1-16,-1 2 0 15,-4-1 1-15,-5 0-1 0,-5 1 0 16,-8 1 0-16,-5-1 0 15,-3-1 0-15,-15 0 0 16,10 0 0-16,-10 0-1 16,0 0-1-16,0 0-4 15,-17-7-23-15,17 7-7 16,0 0 0-16,0 0-1 15</inkml:trace>
  <inkml:trace contextRef="#ctx0" brushRef="#br0" timeOffset="214145.2484">12246 8244 54 0,'11'-24'33'0,"-7"3"-1"15,1 9-1-15,-12-1-23 0,7 13-1 16,0 0-1-16,0 0-1 15,0 0-1-15,2 12 0 16,-7 3 0-16,1 15 0 16,-5 8-1-16,-3 19-1 15,-5 7 0-15,-4 11 0 16,-6 3-2-16,0 6 3 15,0-7-1-15,5-8 0 16,5-12 1-16,6-15-2 16,7-21 3-16,4-21-3 15,23-6 0-15,1-21 0 16,5-15-1-16,8-13 1 15,1-17-1-15,2-8 1 16,0-7-1-16,2-7 1 0,-3-5 1 16,1 6 0-16,-4 4-1 15,1 11 0-15,-6 13 0 16,-1 12 0-16,-1 14-1 15,-6 18 1-15,0 16-1 16,-2 11 0-16,-2 18 0 16,-5 12 0-16,-2 15 0 15,-2 13 0-15,-5 8 0 16,-3 15-1-16,-4 6 1 15,-1 4-1-15,-3-2 1 16,2-7-1-16,-2-6 1 16,5-10-3-16,2-10-1 15,0-22-4-15,12-3-13 0,-13-37-17 16,11 12 2-1,-10-30-4-15,4-2 1 0</inkml:trace>
  <inkml:trace contextRef="#ctx0" brushRef="#br0" timeOffset="214277.256">12428 8539 94 0,'-41'-15'38'0,"19"15"1"16,10-7-2-16,12 7-31 16,39-3-4-16,15-11-7 15,32 5-29-15,7-14-4 16,20 3-1-16,-1-9-2 15</inkml:trace>
  <inkml:trace contextRef="#ctx0" brushRef="#br0" timeOffset="214923.2929">14197 8292 77 0,'-10'-2'37'16,"-18"0"0"-16,0 9 0 16,-18 0-31-16,6 12-1 15,-6-3-1-15,5 11-1 0,2-2 0 16,11 3-1-16,11-3-1 15,12 1 0-15,13-6 0 16,17-4 0-16,12-4-1 16,9-2 0-16,6-2 1 15,4-3-1-15,-4 1 0 16,-3 2 1-16,-15 6-1 15,-13 3 0-15,-17 5 0 16,-17 4 0-16,-18 7 0 16,-11 1 1-16,-6 1 0 15,-1 0-1-15,6-5 0 16,6-11-6-16,27 5-23 15,10-24-8-15,24 3 0 16,13-21-3-16</inkml:trace>
  <inkml:trace contextRef="#ctx0" brushRef="#br0" timeOffset="215381.3191">14863 8447 76 0,'-11'-11'36'15,"-13"-1"-1"-15,0 9 2 16,-19-1-29-16,4 13-2 16,-17 4 1-16,-1 11-2 15,-10 5 0-15,4 5-1 16,1 2 0-16,9 6-1 15,11-4-1-15,17-5 0 0,20-5-1 16,26-9 0-16,22-9 0 16,15-8 0-16,17-7 0 15,5-7 0-15,6-7-1 16,-5-4 1-16,-5-3 0 15,-9-4-1-15,-14 0 1 16,-13-1-1-16,-16 2 0 16,-10 4 0-16,-10 4 0 15,-10 9 0-15,-7 11 0 16,-9 11 0-16,-1 12-1 15,-1 7 1-15,-2 11 0 16,5 1 0-16,5 5-2 16,3-7 1-16,13 0-1 15,9-13-4-15,14-2-9 0,3-24-16 16,25-1-7-16,1-20 0 15,19-7-2-15</inkml:trace>
  <inkml:trace contextRef="#ctx0" brushRef="#br0" timeOffset="215598.3313">15724 7992 104 0,'3'-10'39'16,"-12"11"-1"-16,-1 22 2 15,-14 7-34-15,4 15-3 16,-2 7 0-16,1 16-2 15,-4 9 1-15,1 9-2 0,1 0 0 16,2-3-3-16,7 0-1 16,6-18-6-16,20-2-22 15,2-28-6-15,23-14 0 16,4-26-3-16</inkml:trace>
  <inkml:trace contextRef="#ctx0" brushRef="#br0" timeOffset="215815.3439">16388 7919 106 0,'-14'3'37'16,"-2"31"3"-16,-17 9-2 15,3 20-33-15,-4 8-1 0,1 12-2 16,0 5 0-16,2-2-3 15,4 4-2-15,-2-12-5 16,14 1-26-16,-10-21-5 16,11-5 1-16,-1-24-1 15</inkml:trace>
  <inkml:trace contextRef="#ctx0" brushRef="#br0" timeOffset="215998.3543">15901 8379 123 0,'-14'-8'41'15,"14"8"2"-15,18 1-2 16,15 3-37-16,32 0-1 0,18-2-5 16,15-4-2-16,16 5-13 15,-9-13-21-15,5 4-4 16,-14-9-1-16,-7 1-1 15</inkml:trace>
  <inkml:trace contextRef="#ctx0" brushRef="#br0" timeOffset="276632.8225">857 8586 61 0,'-19'-8'31'0,"-1"2"-2"15,-6 4 1-15,-2 4-27 16,-10 3 0-16,-1 9 1 15,-11 0 0-15,1 10 1 0,-5 0-1 16,0 9 0-16,-1-1 0 16,4 6-2-16,4 2 1 15,3 2-3-15,6-1 1 16,7 3-2-16,3-1 2 15,6-2-1-15,8-2-1 16,6-3 1-16,8-4-1 16,8-6 1-16,12-4 0 15,7-4 0-15,9-7 0 16,3-4 0-16,4-6 0 15,1-6-1-15,0-3 1 16,-8-2 0-16,-8-2 0 16,-9-2 0-16,-8 3 0 15,-8-2 0-15,-3 13 0 16,-25-14 0-16,-2 16 0 0,-9 10 0 15,-15 8 0-15,-5 11 1 16,-6 10-1-16,-4 15 0 16,-5 4 3-16,4 6-1 15,1 2 1-15,6 3 0 16,11-2-1-16,7-3 1 15,10-5-1-15,9-7 0 16,15 0-3-16,5-4 2 16,12-2-2-16,11-4-2 15,13-5 0-15,0-5-1 16,10-4 0-16,-1-10 0 15,5-1 1-15,-4-10 0 16,2-2 0-16,-10-5 2 16,-5 0 1-16,-9-2 0 0,-7 2 0 15,-14-2 0-15,-1 13-1 16,-15-2 0-16,-12 9-1 15,-6 5 1-15,-5 10 1 16,-4 5 2-16,-1 6 1 16,2 11 0-16,4-2 1 15,12 7 0-15,7-2 0 16,15-1-1-16,14-4-2 15,15-4-1-15,16-7-2 16,16-7 1-16,18-8 0 16,12-9 0-16,5-8-1 15,3-5 2-15,2-5-1 16,-6-4 0-16,-6-4-1 15,-18-3 1-15,-12 0 0 0,-16-2 0 16,-15 1-1-16,-14 2 2 16,-10 8 0-16,-14-8 0 15,-10 9 2-15,-5 6-1 16,-4 7 1-16,-3 6 0 15,1 6 0-15,7 7 0 16,3 5-1-16,8 5 0 16,13 2-1-16,7 3-1 15,17-2 0-15,10-3-1 16,18-5 0-16,12-9 1 15,19-7 0-15,14-12 0 16,16-10 0-16,9-8-1 16,8-10 2-16,8-5-1 0,4-5 1 15,-6-1 0-15,-8-1-1 16,-8 4 1-16,-12 3 1 15,-9 3 1-15,-15 4-1 16,-14 4 1-16,-14 2-2 16,-10 4 3-16,-15 4-2 15,-4 5-1-15,-12 8 1 16,-6 7-2-16,-5 10 1 15,-3 9-1-15,2 9 2 16,5 10-2-16,2 9 2 16,14 4-2-16,9-3 2 15,14 0 0-15,14-9-1 16,14-7 0-16,18-11 0 15,20-14 0-15,17-16 0 0,12-16 0 16,10-18 0-16,17-13 0 16,10-12 0-16,1-9 0 15,-2-7 0-15,-4-2 0 16,-12 3 0-16,-11 4-1 15,-16 12 1-15,-22 8 0 16,-24 14 0-16,-18 11-1 16,-20 12 0-16,-16 11 1 15,-19 11-1-15,-9 9 2 16,-7 6 0-16,3 7-2 15,2 1 2-15,10 2 0 16,9 1-1-16,19-4 1 16,16 0 0-16,19-4-1 15,21-6 1-15,18-6-1 16,13-6 0-16,14-9 1 0,12-10-1 15,3-9 0-15,9-9-1 16,-6-9 1-16,-1-11 0 16,-3-3 0-16,-8-5 0 15,-10 0 0-15,-15 2 0 16,-15 2 0-16,-20 8 0 15,-14 8 0-15,-19 11 1 16,-20 14-1-16,-19 12 1 16,-14 14 0-16,-12 15-1 15,-4 12 1-15,-2 8 0 16,3 8 0-16,7 1-1 15,12-1 1-15,18-5-1 16,18-8 2-16,23-5-3 16,24-10 0-16,24-8 0 0,16-8 0 15,19-10 1-15,19-6 1 16,6-11-1-16,8-6-1 15,2-10 1-15,-3-9 1 16,-6-8 0-16,-6-6 0 16,-13-4 0-16,-14-2-3 15,-16 2 2-15,-12 4 0 16,-21 4 0-16,-14 8 0 15,-20 10 0-15,-17 10 0 16,-19 15 0-16,-12 12 0 16,-10 8 1-16,-6 9-1 15,-5 7 0-15,5 3 0 16,8-1 0-16,11 1 2 0,21-6-1 15,13-6 0-15,24-6 0 16,15-6 0-16,22-9-1 16,16-8 0-16,20-7-1 15,11-11-1-15,10-6 1 16,12-13-1-16,9-8 1 15,4-8-1-15,2-5 1 16,-6-6 1-16,-6 1 0 16,-14 1-1-16,-13 3 1 15,-19 8 0-15,-22 13 0 16,-20 8-1-16,-22 12 2 15,-19 13 0-15,-15 11 0 16,-12 11 0-16,-11 11 0 16,-4 7 0-16,0 5-1 0,4 7 1 15,8 0-1-15,11-1 1 16,20-2-2-16,11-4 1 15,20-5-1-15,15-6 1 16,16-7-1-16,15-10 1 16,13-9-1-16,7-8 1 15,5-11-1-15,9-10 1 16,1-9 0-16,0-11 0 15,-1-6 0-15,-8-3-1 16,-6-5 1-16,-11 0 0 16,-11 2 0-16,-18 8 0 15,-20 7 0-15,-19 8-1 16,-25 9 2-16,-18 14-1 15,-25 10 0-15,-14 12 1 0,-17 10 0 16,-7 8 0-16,-2 7-1 16,2 2 1-16,12 4-1 15,14 1 1-15,20-3-1 16,23-4 0-16,23-4 0 15,21-8 0-15,21-5 0 16,25-7 0-16,18-9 0 16,16-13 0-16,9-9 0 15,10-9-1-15,8-9 1 16,6-7 0-16,-5-5 0 15,-3-4 0-15,-9-1 1 16,-7-3-2-16,-17 3 2 16,-16 6 1-16,-21 7-1 15,-23 6 1-15,-21 11 0 16,-21 11 0-16,-23 9-1 0,-15 14 1 15,-11 8-3-15,-7 8 0 16,-2 7 0-16,10 4 0 16,8 3 0-16,12 0-1 15,22 0 0-15,18-3 2 16,21-5 0-16,19-2 0 15,20-5 0-15,16-7 0 16,20-6 0-16,13-8 0 16,9-8 0-16,8-6 0 15,4-11 1-15,2-5-2 16,-1-6 2-16,-4-6-2 15,-8-1 2-15,-9-4-3 16,-14 1 2-16,-16 2 2 16,-19 3-2-16,-20 6 1 0,-20 4 0 15,-21 6 1-15,-21 6-2 16,-14 8 3-16,-22 6-3 15,0 0 1-15,-5 14-1 16,-4 0 0-16,1 1 0 16,8 2-2-16,8-1 1 15,10 1-1-15,12-2 2 16,17-6-3-16,14-1 3 15,14-8-3-15,17-6 3 16,9-3 2-16,12-8-1 16,11-7 1-16,9-2-1 15,4-7 0-15,5-6 0 16,-3-3 1-16,-1-4-1 15,-7-3-2-15,-6 0 1 0,-11-2-1 16,-14 1 2-16,-15 2-1 16,-19 8 0-16,-12 3 1 15,-20 9 0-15,-11 8 0 16,-16 8 0-16,-7 12 0 15,0 0 0-15,-20 16 0 16,6 2-1-16,3 5 0 16,4 5-1-16,10 1 1 15,7 0-1-15,10-1 1 16,17-3 0-16,9-5 0 15,13-3-1-15,12-7 1 16,12-3 0-16,9-7 0 16,9-6-1-16,2-4 1 15,2-8-1-15,-1-3-1 0,1-5 0 16,-12-5-1-16,-5 2 0 15,-15-2 0-15,-10 5 1 16,-20 4 0-16,-17 7 2 16,-14 10 1-16,-12 5 0 15,-27 21 1-15,2 9-10 16,-10-6-22-16,7 1-5 15,6-7-2-15,10-15-4 16</inkml:trace>
  <inkml:trace contextRef="#ctx0" brushRef="#br0" timeOffset="282675.1676">23929 10563 34 0,'6'-16'29'16,"-6"16"2"-16,4-13 0 16,-5 3-15-16,1 10-4 15,0 0-3-15,0 0-1 16,0 0-1-16,15 0-1 15,-15 0-2-15,11 7 1 16,-11-7-2-16,17 12 0 0,-5-4-1 16,7 2 0-16,4-1-2 15,8-1 1-15,6-5 0 16,9-4-1-16,8-2 1 15,8-8-1-15,4-3 0 16,5-4 0-16,1-6 1 16,1-3-1-16,2-5 0 15,-7-1-1-15,-7-2 1 16,-7-1-2-16,-10 0 3 15,-8 2-1-15,-11 2 1 16,-6 2 0-16,-10 4 0 16,-7 5 1-16,-3 3-1 15,-4 6 1-15,5 12 0 16,-22-9-2-16,7 12 1 0,0 5 0 15,-7 5-1-15,3 5 0 16,-1 3 1-16,1-1-2 16,5 2 1-16,10-2 0 15,4-4 0-15,11-5-1 16,9-4 1-16,10-8-2 15,10-8 2-15,6-5 2 16,6-5-2-16,4-8 0 16,-7-4 1-16,-1-5 0 15,-6-4 0-15,-8-3 0 16,-8 3 0-16,-9-3-1 15,-10-2 1-15,-6 2-1 16,-3 1 0-16,-5 0 1 16,0 3-1-16,-2 3 0 0,1 1 1 15,1 3-1-15,2 6 0 16,3 3-1-16,3 2 1 15,0 6 0-15,3 4 0 16,-4 11 0-16,10-13 0 16,-10 13-1-16,11-2 1 15,-11 2 0-15,10 1 0 16,-10-1 0-16,15-4-1 15,-15 4 0-15,21-16-1 16,-6 1 1-16,3-8 0 16,6 0 0-16,3-7 0 15,2-5 0-15,1 1 1 16,-3-4-1-16,-4-1 1 15,-6-1 0-15,-9 2 0 16,-12 3 0-16,-6-1 0 0,-12 5 0 16,-4 0 1-16,-5 4-1 15,-3 2 1-15,0 3 0 16,1 0 0-16,4 3-1 15,4 3 1-15,4 2-1 16,2 1 1-16,4 1-1 16,6 5 0-16,9 7 0 15,-14-14 0-15,14 14 0 16,-9-12 0-16,9 12 0 15,-2-13 0-15,2 13 0 16,4-23 0-16,2 6 1 16,2-6-2-16,1-5 1 0,3-3-1 15,-3-4 2-15,0-4-2 16,-3 0 2-16,-6-4-2 15,-7 2 1-15,-11-2 0 16,-9 2-1-16,-15 2 2 16,-6 4-1-16,-16 2 0 15,-7 3 1-15,-6 8 0 16,-8 4-1-16,3 4 2 15,1 3-1-15,6 4 0 16,3 4-1-16,13 1 1 16,10 3-1-16,8 3 0 15,13-2 0-15,7-1 0 16,8 1 0-16,13-2 0 15,-12 2-1-15,12-2 1 16,1-13 0-16,2-1 0 16,1-8-1-16,-1-3 1 15,-3-9 1-15,-4-8 0 0,-7-6 0 16,-15-1 0-16,-11 0 0 15,-18 4 0-15,-20 6 0 16,-16 7 0-16,-21 5 0 16,-18 15-1-16,-16 7 1 15,-8 8-1-15,-8 9 1 16,-2 4-1-16,1 3 1 15,9-1-1-15,16 1 1 16,15-2-1-16,17-2 0 16,16-5 0-16,17-4 0 15,19-5 0-15,12-4 0 16,9-4-1-16,3-6 0 0,4-7 1 16,-1-3-1-16,-4-4 1 15,-8-7-1-15,-9-1 1 16,-10-4 0-16,-11-1 1 15,-12 1-1-15,-17 2 0 16,-15 2 0-16,-11 4 1 16,-9 5-1-16,-10 7 1 15,-10 9-1-15,-11 6 1 16,-1 10-1-16,1 5 1 15,-1 9 0-15,8 5-1 16,2 5 0-16,9 0 0 16,12 1 0-16,17-4 0 15,13-2 0-15,15-6 0 16,13-7 0-16,15-8 0 15,14-8-1-15,9-9 1 0,9-9 0 16,0-8 0-16,2-7 0 16,-7-4 0-16,-7-7 0 15,-8 2 0-15,-12-3-1 16,-15 0 1-16,-13 2 0 15,-13 3 0-15,-15 3 1 16,-11 8-1-16,-11 10 1 16,-10 9 0-16,-8 13 1 15,-9 13-1-15,1 10-1 16,-1 10 1-16,5 6-1 15,2 4 0-15,11-1 0 16,10-2 0-16,18-8-1 16,15-5 1-16,17-9-1 15,16-6 1-15,16-13-1 0,14-9 0 16,12-9 1-16,8-7-1 15,1-8 0-15,0-7 1 16,-4-1 1-16,-11-2-2 16,-12 1 2-16,-14 1-1 15,-19 6 1-15,-13 4-1 16,-17 7 2-16,-19 7-2 15,-15 5 0-15,-8 7 1 16,-7 6-1-16,-5 8 1 16,-7 9 0-16,0 6-1 15,-1 11-2-15,8 10 2 16,2 4-2-16,6 6 2 15,7 2-2-15,17 1 1 16,10-3-1-16,17-8 0 0,14-7 2 16,16-11-1-16,13-9 1 15,14-10-1-15,9-14 0 16,5-9 0-16,4-11 0 15,0-9 1-15,-5-9 0 16,-5-9 1-16,-13-1 0 16,-9-1 0-16,-12 2 1 15,-14 6 0-15,-16 14 1 16,-17 13 0-16,-15 20-1 15,-15 18-1-15,-11 18-1 16,-14 19 0-16,-6 14 0 16,-6 12 0-16,0 4-1 15,6 4 1-15,10-4-2 16,8-3 2-16,16-4-1 15,20-8 0-15,14-10 0 0,16-8 0 16,21-11 0-16,13-10-1 16,14-9 1-16,10-10 0 15,8-13 0-15,6-13 1 16,4-8 1-16,0-6 0 15,-5-4 0-15,-7-4 0 16,-10 2 0-16,-11 0 0 16,-11 4 0-16,-13 8-1 15,-18 7 0-15,-16 13 1 16,-12 8-1-16,-8 13 0 15,-15 17 0-15,-7 10-1 16,-5 12 1-16,-5 10-1 0,8 6 1 16,2 3-1-16,7 4 0 15,9-4 0-15,14-8 1 16,17-7 0-16,17-7 0 15,17-12-1-15,12-10 1 16,16-14 0-16,10-13-1 16,9-13 0-16,7-14 0 15,0-11 0-15,3-12 1 16,-2-6-1-16,-4-8 0 15,-10-1 1-15,-10 3 0 16,-15 6 0-16,-13 11 1 16,-14 13 0-16,-17 17-1 15,-16 17 1-15,-17 18-1 16,-11 18 1-16,-7 14 0 15,-4 9-1-15,-5 5 1 0,2 1 0 16,7-1 1-16,11-5-1 16,13-5 0-16,13-15 0 15,18-10-1-15,14-9 1 16,14-11-2-16,13-13 1 15,8-10-1-15,9-9 0 16,2-12 0-16,2-5-1 16,-1-7 2-16,-4-4-1 15,-4 1 2-15,-3 0-2 16,-11 3 1-16,-9 3 0 15,-10 10 1-15,-13 3 0 16,-8 11-1-16,-12 7 1 16,-3 10-1-16,-5 10 1 15,-5 7 0-15,-1 4-1 0,1 7 1 16,7 3-1-16,9 0 1 15,8 0 0-15,7 0 0 16,13-7-1-16,8-2 1 16,17-7 0-16,8-3 0 15,10-10-1-15,-1-3 0 16,7-4-1-16,3-8 1 15,-4-2-1-15,0-5 0 16,-8-1 0-16,0-6 0 16,-10 2 0-16,-5-5 0 15,-4 1 1-15,-6 0 0 16,-6 0 0-16,-3 5 0 15,-9 10 1-15,-3 9 0 16,-1 12-1-16,0 10 1 0,1 12 1 16,5 8-2-16,2 8 1 15,11 2-1-15,6 0 1 16,11-3-1-16,5-9 1 15,10-8-2-15,5-13 1 16,7-12 0-16,3-11 0 16,1-12-1-16,1-11 1 15,-3-6 0-15,-9-3-1 16,-11 3 1-16,-6 2-1 15,-11 9 1-15,-12 7 1 16,-8 12-1-16,-6 9-1 16,3 5-1-16,9 6-5 15,2-14-11-15,35 15-18 0,1-15-5 16,26-2-2-16,8-13-1 15</inkml:trace>
  <inkml:trace contextRef="#ctx0" brushRef="#br3" timeOffset="292666.7396">1259 12319 80 0,'0'0'37'16,"0"0"-1"-16,3-11 0 16,-3 11-33-16,0 25-1 15,3 0 1-15,0 11-1 16,1 12 0-16,-3 12-1 15,0 13 0-15,-2 8 0 16,-2 3-1-16,-1 2 1 16,-1-4-2-16,2-8-1 15,-1-19-2-15,10-5-10 16,-3-35-23-16,14-16 0 15,-3-29-1-15,9-15 0 16</inkml:trace>
  <inkml:trace contextRef="#ctx0" brushRef="#br3" timeOffset="292869.7512">984 12237 88 0,'-40'11'37'16,"8"-2"1"-16,29 14 1 15,26-13-33-15,26-4-2 16,23-13-2-16,23-6 0 15,17-5-3-15,10-2-1 16,10 1-3-16,-14-8-22 16,1 19-11-16,-17 2-1 15,-7 21-1-15,-21 2 0 16</inkml:trace>
  <inkml:trace contextRef="#ctx0" brushRef="#br3" timeOffset="293260.7736">2155 12577 71 0,'-32'-9'39'15,"2"16"-2"-15,-18-3 2 16,2 16-31-16,-12 6-3 15,8 8 0-15,-1 3-1 16,13 8-1-16,13-1-1 16,13-3-1-16,18-7 1 0,22-8-1 15,17-9 0-15,12-12 0 16,13-10-1-16,1-12 1 15,1-9-1-15,-6-8 0 16,-12-4 0-16,-13-2-1 16,-18-4 1-16,-15 5-1 15,-16 2 0-15,-12 5 1 16,-13 6-1-16,-8 8 0 15,2 9-1-15,-4 8 0 16,9 13-4-16,1-5-13 16,21 20-19-16,6-8 0 15,25 8-2-15,5-10 1 16</inkml:trace>
  <inkml:trace contextRef="#ctx0" brushRef="#br3" timeOffset="293673.7972">2810 12665 82 0,'-24'2'39'0,"-17"-9"-1"16,4 15 0-16,-9-3-32 15,1 10-1-15,-1 4-1 16,3 8-1-16,6 4 1 15,8 5-2-15,13-1 0 16,15-4 0-16,18-10 0 16,18-12-1-16,13-17 0 15,15-14 0-15,6-19 0 16,5-13-1-16,2-15 1 0,-4-10-1 15,-8-9 1-15,-12-3-1 16,-11 3 0-16,-12 6 1 16,-12 11-1-16,-10 14 0 15,-11 19 0-15,-12 23 0 16,-9 30 0-16,-7 24 0 15,1 20-1-15,-2 14 1 16,9 10-2-16,5 3-2 16,14 3-1-16,11-13-3 15,25-2-11-15,-1-31-16 16,30-4-4-16,-3-22-2 15,10-5 2-15</inkml:trace>
  <inkml:trace contextRef="#ctx0" brushRef="#br3" timeOffset="294012.8166">3453 12544 80 0,'-17'-30'39'15,"1"17"-1"-15,-13 2 1 16,2 20-31-16,-8 6-1 16,4 14-3-16,-2 7 0 15,3 9-1-15,5 1 0 16,10 0-1-16,5-2-1 15,13-9 0-15,13-12 0 16,8-9 0-16,12-13 0 16,5-11-1-16,1-11 0 15,4-8 0-15,-8-4 0 16,-2-6 0-16,-8 2-1 0,-8 2 1 15,-7 8 0 1,-7 7 0-16,-5 10-1 0,-1 10 0 16,-10 11 0-16,0 6-1 15,5 12-2-15,-1-1-1 16,6 7-2-16,-1-15-10 15,18 14-15-15,-4-22-7 16,13 0-1-16,0-17 2 16</inkml:trace>
  <inkml:trace contextRef="#ctx0" brushRef="#br3" timeOffset="294396.8385">3895 12460 80 0,'0'0'40'0,"-23"-1"0"15,10 18 1-15,-6 4-31 16,7 5-6-16,1 4-1 15,8 1-2-15,7-1 0 16,6-1 0-16,9-8 0 16,9-8-1-16,2-11 1 15,6-9 0-15,2-10-1 16,-1-9 1-16,1-7 0 15,0-4-1-15,1-2 0 16,-7 1 1-16,-2 7-1 16,-7 10-1-16,-5 14 2 15,-7 16-2-15,-5 22 1 16,-9 19 0-16,-7 24 0 15,-7 16 0-15,-5 11 1 16,-5 6 0-16,-8 2-2 0,2-9 1 16,-8-11 0-16,0-18-1 15,2-19-2-15,-1-26-4 16,12-11-13-16,-12-35-15 15,20-8-5-15,-4-21-2 16,12-10 0-16</inkml:trace>
  <inkml:trace contextRef="#ctx0" brushRef="#br3" timeOffset="294808.8616">4608 12219 97 0,'-16'9'39'0,"2"-2"-7"16,-3 1-28-16,-2-8-44 16,19 0-1-16,-15 8-1 15</inkml:trace>
  <inkml:trace contextRef="#ctx0" brushRef="#br3" timeOffset="294957.8706">4828 12595 103 0,'-17'18'41'15,"-10"-14"-2"-15,6-16-15 16,11-2-63-16,-5-12-2 0,16 0 0 16,-2-5-3-16</inkml:trace>
  <inkml:trace contextRef="#ctx0" brushRef="#br3" timeOffset="295476.9003">1480 13403 54 0,'-18'-1'37'15,"18"1"-1"-15,8-10-1 16,16 3-20-16,19 3-14 0,18 1 0 16,15-2 0-16,20 0 0 15,18 0 1-15,21-8 1 16,20-2 0-16,13-8-1 15,22 0 1-15,9-8 0 16,11-3-1-16,0 3-1 16,-1 1-1-16,-16 8-2 15,-17 2-2-15,-20 17-8 16,-39 1-25-16,-27 17 1 15,-35 2-2-15,-30 14 0 16</inkml:trace>
  <inkml:trace contextRef="#ctx0" brushRef="#br3" timeOffset="296617.9656">358 13720 66 0,'0'-21'35'0,"0"21"-1"16,0 0-5-16,3 20-21 16,-9 5-3-16,5 16-2 15,-5 8-1-15,3 14-1 16,-3 7 0-16,0 4-1 0,2-2 0 15,1 0-1-15,6-10-1 16,-5-12-8-16,15-3-24 16,-8-22-2-16,11-3 0 15,-7-21 1-15</inkml:trace>
  <inkml:trace contextRef="#ctx0" brushRef="#br3" timeOffset="296790.9755">337 14151 79 0,'-14'-2'38'0,"-5"-5"1"15,19 7-1-15,0 0-33 16,0 0-1-16,28 4-1 16,2-10-2-16,11-4-2 15,7-11-4-15,15 5-25 0,-6-17-8 16,9 2 0-16,-8-11-2 15</inkml:trace>
  <inkml:trace contextRef="#ctx0" brushRef="#br3" timeOffset="296993.9871">834 13630 73 0,'-30'45'37'16,"-6"6"-1"-16,7 19 1 15,-8-2-33-15,9 12-1 16,2-3 0-16,15-2-4 15,6-7-1-15,9-14-2 16,14-1-10-16,3-25-23 0,20-6 0 16,-3-19-1-16,17-7 0 15</inkml:trace>
  <inkml:trace contextRef="#ctx0" brushRef="#br3" timeOffset="297430.012">1023 14035 78 0,'-34'16'37'15,"11"13"-1"-15,-6-6 1 16,17 7-33-16,2-7 0 16,14-1-2-16,13-7 1 15,12-8-2-15,4-11 1 16,10-7-1-16,3-11 1 0,3-5 0 15,-5-5-1-15,-3-1 0 16,-10-4-1-16,-6 2 0 16,-7 4 0-16,-8 2 1 15,-4 10-2-15,-6 5 0 16,0 14 0-16,-6 14 1 15,-2 14 0-15,-2 19-1 16,0 16 0-16,0 18 1 16,-3 12 0-16,-2 12 0 15,2 1 0-15,-2 1-2 16,0-9 2-16,-1-10-1 15,-4-11 1-15,1-19 0 16,-7-19-1-16,-4-19 0 16,-2-20 0-16,-1-17-1 15,5-16-2-15,-3-20-2 0,21-1-19 16,-11-27-12-16,26 1-1 15,1-12 0-15,23 11 0 16</inkml:trace>
  <inkml:trace contextRef="#ctx0" brushRef="#br3" timeOffset="297903.0391">1814 14063 71 0,'-22'-7'39'16,"-13"-7"0"-16,5 15 0 15,-8-1-32-15,-1 16-1 16,1 1-1-16,0 13-2 15,4 5 0-15,8 5-1 16,5 3 0-16,13 0-2 16,9-9 2-16,13-8-2 15,12-16 0-15,16-15 1 16,7-18-1-16,8-15 0 15,4-14 1-15,0-13 0 16,-2-8 0-16,-6-3 0 16,-13 0 0-16,-7 6 0 15,-14 10 0-15,-12 13 0 0,-8 20 0 16,-9 20-1-16,-7 21 0 15,-2 18 0-15,-1 15 0 16,0 14-1-16,6 9-1 16,5 1-1-16,10-2-2 15,6-9-3-15,18-1-7 16,-5-31-12-16,24 3-12 15,-8-27-2-15,14-1 1 16,-7-22 2-16</inkml:trace>
  <inkml:trace contextRef="#ctx0" brushRef="#br3" timeOffset="298481.0721">2312 14019 75 0,'-9'12'40'0,"-11"3"0"0,6 18-1 16,-11 4-32-16,7 8-3 15,2 1 0-15,4 2-2 16,3-6 1-16,4-4-2 15,5-11 1-15,5-8-1 16,-5-19 0-16,20-7-1 16,-5-16 0-16,5-12 1 15,-3-7-1-15,3-8 1 16,-2-3-1-16,-5 2 1 15,-3 4 0-15,-2 9-1 16,-4 6 1-16,-2 9-1 16,3 6 1-16,1 7-2 15,6 7 1-15,7 4 0 0,8 3 0 16,4 1 0-16,6 1 0 15,3 1 0-15,0 0 0 16,-3-2 1-16,-1-1-1 16,-11-2 0-16,-3 0 0 15,-10 1 0-15,-12-3 1 16,0 0-1-16,-6 21 0 15,-8-4 0-15,-1 7 0 16,-5 5 0-16,2 5 0 16,3 7-1-16,4 3 1 15,10-1 0-15,6-5 0 16,9-9 0-16,7-8 0 15,5-12 1-15,7-14-1 16,0-17 1-16,-3-11-1 0,-1-7 0 16,-7-6 1-16,-7-4 0 15,-9 1-1-15,-8 4 0 16,-4 6-2-16,-12 9-2 15,0 13-4-15,-11-1-9 16,14 25-10-16,-16-13-7 16,19 18-9-16,-5-5-1 15,12 9 2-15</inkml:trace>
  <inkml:trace contextRef="#ctx0" brushRef="#br3" timeOffset="298955.0993">3341 13980 64 0,'0'0'38'16,"-31"-11"-3"-16,8 14 3 15,-9-2-32-15,-2 11 0 16,-4 0-2-16,1 12 0 16,-1 0 0-16,6 7-1 15,5 2 0-15,10 0-1 16,9-4 0-16,13-2-2 15,12-10 0-15,13-9-3 16,18-3-4-16,-1-24-16 16,25 3-16-16,-5-19-2 15,11 0 1-15,-7-18 0 16</inkml:trace>
  <inkml:trace contextRef="#ctx0" brushRef="#br3" timeOffset="299300.119">3606 13636 88 0,'-25'52'39'0,"-5"0"1"16,8 20-2-16,-1-8-36 16,9 4 1-16,0-4-2 15,9-2 0-15,3-9 0 16,4-11-1-16,5-6 0 15,5-13 0-15,6-13 0 16,1-10 1-16,5-11-1 16,-1-10 0-16,1-9 1 15,0-2 0-15,-1-2 1 16,-4 4-1-16,-4 5 0 0,-2 10 1 15,-13 15-2-15,11 6 1 16,-8 15-2-16,-3 5-1 16,1 9-1-16,0-2-2 15,9 5-3-15,1-22-11 16,24 6-10-16,-6-27-11 15,19-6-1-15,-1-21 1 16</inkml:trace>
  <inkml:trace contextRef="#ctx0" brushRef="#br3" timeOffset="299495.1301">4141 13568 92 0,'-30'29'41'0,"1"26"1"15,-13 7-2-15,7 13-36 0,2 3-3 16,10-2-1-16,8-2-1 15,10-13-3-15,17-5-3 16,0-25-13-16,28 5-20 16,-9-24 0-16,19-6-2 15,-9-16 2-15</inkml:trace>
  <inkml:trace contextRef="#ctx0" brushRef="#br3" timeOffset="300125.1662">4351 14003 83 0,'0'0'42'0,"-22"-13"0"16,10 20 0-16,-11-5-37 0,6 16 1 15,0 3-3-15,5 12-3 16,1 1 1-16,3 6-1 16,8 0 0-16,7-2 0 15,6-5 1-15,3-10-2 16,8-10 1-16,4-15 0 15,2-11 0-15,4-13 0 16,-3-11 1-16,-4-11-1 16,-6-1 1-16,-8-4-1 15,-8 3 1-15,-8 8-1 16,-8 8 0-16,-9 12 1 15,-3 11-1-15,-1 11-1 16,1 10 1-16,7 5-1 16,4 6 0-16,11-3 0 15,10 1 0-15,11-8 0 0,6-5 0 16,9-5 0-16,7-4 0 15,1-4 0-15,0 1 1 16,-4-2 0-16,-4 3 0 16,-7 5 2-16,-8 6-2 15,-5 8 2-15,-10 4-1 16,-5 7-1-16,-5 2 1 15,-4 7 0-15,-2-1-1 16,1 1 0-16,-1-4 1 16,6-6-2-16,3-8 2 15,2-16-1-15,15 3 1 16,-1-16-1-16,5-12 0 15,3-6 2-15,2-8 0 16,-3-5-1-16,3-3 0 0,-4 4 1 16,-4 3-1-16,0 5 0 15,-4 8 0-15,-1 5-2 16,0 8 0-16,-3 3-2 15,4 10-3-15,-12 1-6 16,26 6-7-16,-26-6-3 16,24 10-7-16,-24-10-9 15,32 13-3-15,-8-7 0 16</inkml:trace>
  <inkml:trace contextRef="#ctx0" brushRef="#br3" timeOffset="300592.1926">5162 13946 72 0,'0'0'39'16,"-14"8"-1"-16,10 12 2 15,-10-2-35-15,6 15-1 16,-1 0-2-16,2 6-1 15,0 0-1-15,6-1-2 16,4-1-1-16,3-19-8 16,22-3-26-16,-7-19-1 15,15-5-3-15,-6-19 2 16</inkml:trace>
  <inkml:trace contextRef="#ctx0" brushRef="#br3" timeOffset="300735.2011">5206 13679 88 0,'-35'-14'39'0,"-1"1"-2"15,12 19-2-15,8 8-39 16,4-11-24-16,21 17-9 16,5-6-2-16,20 9-1 15</inkml:trace>
  <inkml:trace contextRef="#ctx0" brushRef="#br3" timeOffset="300961.214">5660 13977 87 0,'-30'11'39'0,"-2"13"2"15,-15-8-1-15,-5 9-36 16,6-3 0-16,11 5-1 16,3-2-1-16,16 1-1 15,15-7 1-15,16-7-3 16,16-7 0-16,13-9-4 15,20 5-14-15,-7-28-12 16,13 8-11-16,-6-15-1 16,2 2 2-16</inkml:trace>
  <inkml:trace contextRef="#ctx0" brushRef="#br3" timeOffset="301811.2626">2241 14710 54 0,'0'0'39'15,"0"0"-2"-15,-14 2-3 16,6 20-25-16,-8 4-5 16,2 15-2-16,-7 9 0 15,-1 13-1-15,-6 7 1 16,8 6 0-16,-7-4 1 15,11-2-2-15,-2-10 1 16,9-12 1-16,7-19-2 16,6-16 1-16,10-22-1 15,5-17 0-15,7-20 0 16,2-12 0-16,6-11 0 15,1-10 0-15,-2-4 2 16,2 1 0-16,-6 6-1 0,-4 11 0 16,-4 12 0-16,-5 18 1 15,-4 16-1-15,-12 19 0 16,10 23-4-16,-7 15 1 15,0 17 0-15,2 10-1 16,0 11 1-16,7 5-1 16,2 3 0-16,7-3 0 15,2-8-1-15,3-11-1 16,5-8-4-16,-8-24-10 15,19 3-8-15,-27-33-9 16,9 0-6-16,-15-21 0 16</inkml:trace>
  <inkml:trace contextRef="#ctx0" brushRef="#br3" timeOffset="301967.2715">2235 15054 75 0,'-23'-1'41'0,"2"-7"-1"15,21 8-1-15,26-3-39 16,7-9-5-16,24 12-9 15,-2-16-23-15,25 10-2 16,-4-5-2-16,11 10 1 16</inkml:trace>
  <inkml:trace contextRef="#ctx0" brushRef="#br3" timeOffset="302342.293">2971 15006 57 0,'-19'1'39'16,"-11"-7"0"-16,6 12 1 15,-13-2-34-15,7 11 0 16,-1 2-1-16,5 12-1 15,-1 3 0-15,10 6-1 16,2 0-1-16,8-1-1 16,12-6 0-16,12-10-2 15,12-10-2-15,9-15-3 16,17-8-3-16,-6-21-11 15,27 7-10-15,-18-20-10 16,8 8-1-16,-21-8 34 16,-3 10 4-16,-12 6 4 15,-19 5 5-15,1 23 11 16,-35-8 13-16,10 25 8 15,-13 2 2-15,11 14-32 0,-11 2-4 16,7 10-1-16,5 1-2 16,4-1-2-16,8-1-3 15,4-12-1-15,13 3-12 16,-15-33-12-16,34 8-10 15,-14-28-1-15,12-4 1 16</inkml:trace>
  <inkml:trace contextRef="#ctx0" brushRef="#br3" timeOffset="302485.3012">3202 14758 71 0,'-27'-14'41'0,"-4"3"-3"16,17 15 1-16,-4 10-40 15,18-14-15-15,27 23-23 0,-2-10-1 16,19 9-1-16,2-8 1 15</inkml:trace>
  <inkml:trace contextRef="#ctx0" brushRef="#br3" timeOffset="302816.3201">3593 15022 50 0,'-16'10'39'16,"-17"-6"0"-16,8 12-1 16,-14 1-29-16,10 13-2 15,-5 1-2-15,10 9 0 16,5-7 0-16,16-1-1 15,7-12-2-15,17-10 0 0,7-18 0 16,10-19-1-16,6-18-1 16,8-11 1-16,-2-5-1 15,-4-3 0-15,-5 0 2 16,-6 7 0-16,-7 8 0 15,-8 11-1-15,-7 17 0 16,-13 21 1-16,0 0-2 16,-8 41-1-16,-6 8-2 15,-3 9-3-15,6 13-8 16,-10-11-9-16,25 15-6 15,-11-23-15-15,24-9-1 16,9-25 1-16</inkml:trace>
  <inkml:trace contextRef="#ctx0" brushRef="#br3" timeOffset="303480.3576">6197 13794 72 0,'-3'16'38'0,"3"16"0"15,-8 2-1-15,-1 12-35 16,-1 6-2-16,3 7 0 15,-3 1-1-15,0 1 0 16,5-2-3-16,-4-13-4 16,19-1-26-16,-14-20-3 15,12-10-1-15,-8-15 2 0</inkml:trace>
  <inkml:trace contextRef="#ctx0" brushRef="#br3" timeOffset="303634.3666">6142 14015 68 0,'-18'-13'42'0,"-7"-2"0"16,15 18 2-16,-2-2-28 15,12-1-13-15,32 8-1 16,6-12-5-16,24 5-14 16,0-16-23-16,22 2-1 15,-1-11-2-15,12 3 2 16</inkml:trace>
  <inkml:trace contextRef="#ctx0" brushRef="#br3" timeOffset="305620.4805">7166 13460 46 0,'19'-14'34'0,"-3"-1"2"15,-2 4-1-15,-10 1-29 0,-4 10 0 16,0 0 1-16,-22 8 0 15,-9 4-1-15,2 8 0 16,-14 2-2-16,1 12 0 16,-4-2 0-16,4 6-1 15,3-1-2-15,6 1 1 16,10-5-1-16,13 0 0 15,11-9-1-15,13-7 0 16,10-3 0-16,8-6 0 16,7 0 0-16,2-2 0 15,-2 1 0-15,-6 2 0 16,-6 4 0-16,-10 5 0 15,-10 3 0-15,-10 3 1 16,-9 2-1-16,-8-1 0 16,-3 0-2-16,-2-3 1 0,0 0-3 15,3-10-3-15,12 10-12 16,-2-19-21-16,12-3 1 15,0 0-3-15,31-5 4 16</inkml:trace>
  <inkml:trace contextRef="#ctx0" brushRef="#br3" timeOffset="305958.4998">7407 13788 52 0,'8'-14'37'16,"-8"14"0"-16,0 0 0 15,-20 7-24-15,-6 6-6 16,1 15-1-16,-9-1-1 15,8 7 0-15,-4-1-1 0,8 3 0 16,3-5-2-16,13-2 0 16,7-11-1-16,13-5 0 15,7-11 0-15,6-10 0 16,5-7 0-16,3-8-1 15,2-6 1-15,-8-3 0 16,-5-4-1-16,-9 2 0 16,-8 1-1-16,-8 3-1 15,-7 10-1-15,-7 4 0 16,1 11-1-16,-6 4-2 15,8 15-2-15,-4-7-15 16,19 18-14-16,0-4-1 16,19 4 0-16,5-9 1 15</inkml:trace>
  <inkml:trace contextRef="#ctx0" brushRef="#br3" timeOffset="306356.5226">7872 13899 69 0,'-13'-5'39'0,"-13"1"0"16,-2 8 2-16,-11-4-33 15,-1 10-2-15,-5-2 0 16,2 5-2-16,4 1-1 16,8 6 0-16,7-4-2 15,12 0 1-15,12-16-1 16,10 12 0-16,16-19 0 15,9-9-1-15,12-13 1 16,4-9-1-16,4-8 1 16,-1-10-1-16,-3-1 1 0,0-3-1 15,-14 2 0-15,-6 6 0 16,-13 8 1-16,-5 11-1 15,-10 16 0-15,-3 17 0 16,-17 18 0-16,-2 20 0 16,-6 17 0-16,-1 8 0 15,-1 8-1-15,5 4 0 16,9-1-2-16,4-11-2 15,18-8-1-15,6-22-4 16,25-2-15-16,-7-30-15 16,17-3 2-16,-4-20-4 15,9-2 4-15</inkml:trace>
  <inkml:trace contextRef="#ctx0" brushRef="#br3" timeOffset="306536.5329">8287 13754 70 0,'-12'-18'40'16,"3"21"1"-16,-19 5 0 15,10 18-24-15,-9 9-13 16,4 12 0-16,1 4-3 15,7-2-1-15,6 1 0 16,6-6-1-16,8-10-1 16,8-12-2-16,11-7-4 15,-6-30-27-15,20-1-4 16,-8-17-1-16,9-5-1 15</inkml:trace>
  <inkml:trace contextRef="#ctx0" brushRef="#br3" timeOffset="306679.5406">8327 13460 82 0,'-26'0'39'0,"12"15"-1"16,2 5-2-16,5-7-55 16,21 11-19-16,1-2 0 15,17 6-1-15,-6-6 0 16</inkml:trace>
  <inkml:trace contextRef="#ctx0" brushRef="#br3" timeOffset="307032.5613">8553 13795 80 0,'0'0'41'0,"-15"20"0"15,0-10-1-15,4 10-34 0,-6-1-1 16,5 11-1-16,-2 0-2 16,1 4 1-16,7-3-1 15,5-5-1-15,7-5 0 16,8-8-1-16,9-13 1 15,6-14-1-15,5-7 1 16,7-8 0-16,0-5 0 16,-1-5-1-16,-3-1 1 15,-4 5 0-15,-10 7-1 16,-4 6 0-16,-10 9 0 15,-9 13 0-15,0 0 0 16,-18 30 0-16,4-2-1 16,3 7 0-16,-2 3-1 15,3 0-1-15,4 0-2 0,5-11-2 16,16 3-7-16,-15-30-17 15,33 17-10-15,-11-27-1 16,16 0 2-16</inkml:trace>
  <inkml:trace contextRef="#ctx0" brushRef="#br3" timeOffset="307504.5883">9053 13820 88 0,'0'0'40'16,"-31"19"2"-16,15 11-4 15,-6-8-34-15,7 10 1 16,-1-3-2-16,4 1-2 15,4-2 0-15,5-4 0 0,2-8 0 16,1-16-1 0,15 5 0-16,-1-18 1 0,4-7 0 15,0-5 0-15,0-5 0 16,1-1 0-16,-1-1-1 15,-5 2 1-15,-2 8-1 16,-5 4 0-16,-6 18 0 16,8-11 1-16,-8 11-1 15,5 10 0-15,-3 3 0 16,6 2 1-16,3 0-1 15,4-2 1-15,6-3 0 16,3-5-1-16,3-5 1 16,3-5 0-16,-2-5 0 15,1-3-1-15,-3-6 1 0,-3 2-1 16,-1-1 1-16,-5 3-1 15,-5 4 0-15,-12 11 0 16,14-1-1-16,-13 14-1 16,-4 13-1-16,-6 9-2 15,-2 16-5-15,-15-5-5 16,11 24-12-16,-18-12-16 15,5 9 1-15,-8-13 0 16,9 1 1-16</inkml:trace>
  <inkml:trace contextRef="#ctx0" brushRef="#br3" timeOffset="307986.6156">6826 14519 68 0,'19'-46'39'0,"6"13"0"16,-14-6-2-16,4 22-31 15,-15 17-1-15,12 7-1 16,-13 22-1-16,-6 18 0 16,-5 11-1-16,-4 11 0 15,1 5-2-15,3 2 0 16,2-2-2-16,3-6 0 15,10-8-3-15,0-19-4 16,23 4-21-16,-11-28-10 16,16-5-1-16,-8-20 1 15</inkml:trace>
  <inkml:trace contextRef="#ctx0" brushRef="#br3" timeOffset="308181.627">6939 14729 81 0,'-24'-1'42'0,"-2"-4"1"16,26 5-1-16,-12 8-38 15,12-8-1-15,31-11-2 16,4-4-1-16,8-6-2 16,9-6-1-16,12-1-3 15,-6-16-5-15,14 13-26 16,-19-15-3-16,1 10-1 15,-18-8 2-15</inkml:trace>
  <inkml:trace contextRef="#ctx0" brushRef="#br3" timeOffset="308361.6373">7317 14307 78 0,'-19'44'40'15,"-9"6"-1"-15,9 16 2 16,-6 6-38-16,6 6-1 16,2 0-2-16,4-2-1 15,11-6-1-15,8-13-1 16,8-9-3-16,2-26-19 15,19-1-13-15,-3-21-1 16,12-5-2-16,-6-17 3 16</inkml:trace>
  <inkml:trace contextRef="#ctx0" brushRef="#br3" timeOffset="308797.6617">7549 14674 74 0,'-24'-6'40'16,"13"23"0"-16,-6 3 0 15,6 9-34-15,-4 4-3 16,6 8 0-16,0-5-1 15,7 1-2-15,2-8 2 16,10-8-1-16,6-11 0 16,4-10 0-16,9-11 0 15,4-9-1-15,6-9 1 16,-1-8 1-16,0-2-1 15,-3 0 0-15,-4 0 0 16,-3 5 1-16,-5 4-2 16,-7 11 1-16,-16 19-1 0,18-8 0 15,-17 23-2-15,-3 15 2 16,-4 12-1-16,-2 17 0 15,-2 14 0-15,-2 14 1 16,-7 9-1-16,-1 2 0 16,-2 0 1-16,-1-6-1 15,-6-8 1-15,1-14-1 16,-5-16 0-16,-4-19 0 15,-1-20 0-15,-1-15 0 16,2-19-2-16,0-18-1 16,12-10-3-16,-5-27-11 15,30 4-21-15,0-15 0 16,23 10-2-16,7-5 1 15</inkml:trace>
  <inkml:trace contextRef="#ctx0" brushRef="#br3" timeOffset="309258.6886">8319 14817 73 0,'-16'-13'42'16,"0"6"-1"-16,-12-9 1 15,-3 8-37-15,-2 0 0 16,4 9-1-16,-8 5-2 16,10 8 0-16,-8 11 0 15,2 7 0-15,3 8-1 16,7 3-1-16,7 0 1 0,14-3-1 15,10-8 1-15,8-11-1 16,16-15 1-16,12-15-1 16,8-14 1-16,9-15-1 15,0-9 1-15,-8-9 0 16,-6-1-1-16,-9-3 2 15,-10 7-2-15,-12 5 1 16,-13 9 0-16,-8 11 1 16,-10 13-2-16,-3 14 0 15,-1 16 0-15,0 9 0 16,5 10-1-16,1 7-2 15,12 4 1-15,5 0-3 16,8 3-3-16,5-14-4 16,16 10-12-16,-11-28-9 0,18 8-8 15,-9-18-1-15,8-1 1 16</inkml:trace>
  <inkml:trace contextRef="#ctx0" brushRef="#br3" timeOffset="309871.7236">8749 14798 75 0,'0'0'42'0,"4"-12"-2"16,-4 12 1-16,-18 22-36 15,3 3-1-15,-1 7-2 16,3 4-1-16,-3 5 0 16,6 1 0-16,3-4 1 15,-3-5-1-15,5-6 0 16,0-6 1-16,5-21-1 15,0 0 0-15,5-18 0 0,5-10 0 16,5-8-1-16,-1-7 1 16,7-8 0-16,-3 1 0 15,4 1 0-15,-4 9 0 16,-3 8 0-16,-6 7 0 15,-1 10-1-15,-8 15 1 16,12-8-1-16,-12 8 0 16,23 19 0-16,-6-8 0 15,8-4 0-15,2 0 0 16,5-6 0-16,0-2 0 15,1-1 0-15,-6-6 0 16,-2 1 1-16,-8-2-1 16,-17 9 0-16,15-13 1 0,-15 13-1 15,-11 3 0 1,-2 6 0-16,-5 8 0 0,0 8 0 15,-1 5 0-15,3 8 0 16,1 3 0-16,5 0 0 16,6-3 0-16,6-4 0 15,9-14 0-15,7-10 1 16,9-14-1-16,2-11 0 15,6-14 1-15,1-9-1 16,-4-6 2-16,-5-3-2 16,-6 1 1-16,-9 2 0 15,-10 7 0-15,-9 8-1 16,-7 9 0-16,-5 12-3 15,-3 4-2-15,8 13-6 0,-5-6-5 16,19 23-10-16,-13-21-8 16,23 16-6-16,-10-21-5 15,40 12 4-15</inkml:trace>
  <inkml:trace contextRef="#ctx0" brushRef="#br3" timeOffset="310254.7456">9624 14785 67 0,'16'-2'38'0,"-16"2"2"16,0 0-2-16,1 21-35 16,-9-2-1-16,-9 6 0 15,-7 11 0-15,-8 4-1 16,-4 3 0-16,-1-1-1 15,1-5-1-15,8-4-3 16,-1-21-13-16,19-3-22 16,2-20 0-16,18-11-1 0,4-15 1 15</inkml:trace>
  <inkml:trace contextRef="#ctx0" brushRef="#br3" timeOffset="310428.7555">9497 14751 70 0,'0'0'42'16,"-29"-5"-1"-16,12 26 1 15,-4-7-31-15,10 18-7 16,7 1-1-16,13 1-2 15,13-4-1-15,13-7-1 16,15-5-2-16,11-13-2 16,18 6-10-16,-6-22-25 15,14 1-1-15,-12-13 0 16,3 1 0-16</inkml:trace>
  <inkml:trace contextRef="#ctx0" brushRef="#br3" timeOffset="310607.7657">10125 14727 74 0,'-26'7'41'0,"-11"1"-1"16,8 15 1-16,-5 2-36 15,5 13-2-15,0 6 0 16,4 6-3-16,6-2 0 16,8-4-1-16,9-5 0 15,7-11-2-15,11-2-6 16,-16-26-23-16,42-11-8 15,-13-19-1-15,10-1 1 16</inkml:trace>
  <inkml:trace contextRef="#ctx0" brushRef="#br3" timeOffset="310743.7735">10065 14456 81 0,'-23'-21'41'16,"-3"10"-3"-16,10 15 0 16,5 23-42-16,1-11-34 15,25 12 0-15,7-5-3 16,24 11 2-16</inkml:trace>
  <inkml:trace contextRef="#ctx0" brushRef="#br3" timeOffset="311125.7954">10462 14873 71 0,'-29'-10'42'0,"4"2"-2"0,-11-8 3 16,8 8-36-16,-10 0-2 15,1 8-1-15,0 6-1 16,7 11 0-16,2 5 0 15,9 6-1-15,9-2 0 16,17 1 0-16,9-10-1 16,13-8 0-16,13-14 0 15,10-11 0-15,6-15 0 16,3-11 0-16,-3-5 0 15,-6-6 0-15,-7-5-1 16,-6 1 1-16,-11 1-1 16,-11 13 1-16,-14 11-1 15,-8 17 0-15,-9 19 0 16,-8 21 0-16,-8 23-1 0,-9 13 0 15,3 14 0-15,3 1-4 16,13 4-6-16,0-24-12 16,31 6-10-16,-8-32-9 15,26-12-3-15,5-21 1 16</inkml:trace>
  <inkml:trace contextRef="#ctx0" brushRef="#br3" timeOffset="311645.8251">10816 14847 72 0,'-15'23'42'0,"-3"-5"0"15,16 9-1-15,-3-8-34 16,12 0-5-16,12-10 0 15,9-3 0-15,5-8 0 0,5-7-1 16,-2-6 1-16,0-5 0 16,-3-3-1-16,-6-4 1 15,-7-2-1-15,-9 4 1 16,-9 0-1-16,-8 5 0 15,-9 8-1-15,-6 11 1 16,-5 12-1-16,-5 11 1 16,-1 9-1-16,4 4 0 15,4 7 0-15,9-2-1 16,15-3-1-16,9-13-5 15,28 3-12-15,-3-28-20 16,31 1-3-16,2-19-2 16,19 0 0-16</inkml:trace>
  <inkml:trace contextRef="#ctx0" brushRef="#br3" timeOffset="312530.8756">10733 13898 16 0,'-17'-9'36'0,"3"3"1"16,3 5 0-16,-13-5-15 15,17 16-5-15,-12-12-1 16,18 12-5-16,1-10-4 15,10 8-2-15,16-9-1 16,20-1-1-16,15-10 0 16,19-3-2-16,21-8 0 15,11-1 0-15,7-2 0 16,-4 4-1-16,-1 0 0 15,-13 7 0-15,-16 3 0 16,-16 9 0-16,-22 3 1 16,-18 3-1-16,-17-3 0 15,-12 0 1-15,-22-8-1 16,-7-3 1-16,-15-7 0 0,-6-1 1 15,-9-7-1-15,-6-4 1 16,6 0 0-16,3 3-1 16,9 2 1-16,13 6-1 15,16 4 0-15,18 15 0 16,24-8-1-16,18 16 0 15,17 6 0-15,14 3 1 16,7 4-1-16,5 4 1 16,-2 2-1-16,-7 4 1 15,-17 2-1-15,-14 4 1 16,-23 2-1-16,-22 3 0 15,-22-1 0-15,-16 3-1 16,-16-1 0-16,-12-9-1 16,-1-1-1-16,0-9-2 15,11 0-3-15,4-15-8 0,33 13-11 16,-4-22-10-16,23 0-5 15,22 8-1-15,17-5 2 16</inkml:trace>
  <inkml:trace contextRef="#ctx0" brushRef="#br3" timeOffset="313619.938">21763 13292 91 0,'3'-11'40'0,"-3"11"0"16,0 0-2-16,5 22-35 15,-11 1-3-15,4 8 0 16,0 8 1-16,1 8-1 16,-2 8-1-16,-2 1-1 15,2 8-1-15,-3-8-5 16,11 6-27-16,-10-12-2 15,10-3 0-15,-10-16-1 16</inkml:trace>
  <inkml:trace contextRef="#ctx0" brushRef="#br3" timeOffset="313800.9484">21672 13688 79 0,'-23'-32'38'0,"-7"-5"-1"16,7 16 1-16,0 2-30 16,11 13-2-16,12 6-1 15,0 0-1-15,27 6-2 16,18-2-2-16,17 2-4 15,7-13-24-15,28 6-10 16,0-14-1-16,20-3-2 16,-3-8 1-16</inkml:trace>
  <inkml:trace contextRef="#ctx0" brushRef="#br3" timeOffset="314634.9961">22597 13092 93 0,'0'0'37'15,"4"23"1"-15,-19-6-1 16,-4 15-33-16,-2 9-1 15,-1 7-1-15,-4 10 0 16,0 5 0-16,-1 4 0 16,5 3 0-16,8-4-1 15,9-6 0-15,11-9-1 16,15-10 1-16,9-14-1 0,11-13 0 15,5-20 0-15,4-11 0 16,2-13 0-16,-6-11 0 16,-3-4 0-16,-9-4 0 15,-8-2 0-15,-9 6 0 16,-5 7 0-16,-6 6 0 15,-6 10 0-15,-1 9 0 16,1 13 0-16,-9 15 0 16,5 10 0-16,3 11 0 15,1 9 1-15,6 8-1 16,7 0 0-16,6 1 1 15,11-6 0-15,10-11 0 16,6-15 0-16,9-14 0 16,5-21 0-16,1-16 1 15,-2-12-1-15,-4-15-1 0,-8-11 1 16,-10-5 0-16,-9-1 0 15,-12-1-2-15,-8 10 0 16,-11 7-1-16,-6 19-2 16,-7 8-1-16,-1 26-4 15,-7-3-15-15,19 30-14 16,-10 3-1-16,20 16-1 15,0-4 1-15</inkml:trace>
  <inkml:trace contextRef="#ctx0" brushRef="#br3" timeOffset="315053.02">23675 13524 87 0,'-24'-15'38'15,"-14"-10"1"-15,9 12 0 16,-18 0-32-16,10 9-2 15,-2 5-1-15,6 12-1 16,0 5 0-16,6 12-1 16,5 2 0-16,8 6-1 15,11-1 0-15,9 0 0 16,9-6 0-16,9-5 0 15,7-12-1-15,6-6 0 16,3-14 1-16,0-6-1 16,-1-10 0-16,-1-4 0 15,-6-4 0-15,-6-1 1 16,-7 3-1-16,-5 3 1 0,-8 7-1 15,-6 18 0-15,0 0 0 16,-17 11 0-16,0 14 0 16,-2 11-1-16,1 7 1 15,1 2-2-15,10-3 0 16,5-5-2-16,16-7-4 15,4-28-12-15,30 2-9 16,-5-31-11-16,26-5 2 16,-2-23-2-16,15-2 1 15</inkml:trace>
  <inkml:trace contextRef="#ctx0" brushRef="#br3" timeOffset="315243.0309">24371 12957 104 0,'-27'17'38'0,"7"28"3"16,-14 10-6-16,4 17-32 15,-3 5-2-15,5 3-1 16,0 6-1-16,-1 0-1 16,4-1-2-16,-2-14-7 15,18-3-26-15,-11-20-1 16,16-7 0-16,-2-22-2 15</inkml:trace>
  <inkml:trace contextRef="#ctx0" brushRef="#br3" timeOffset="315431.0416">24033 13450 99 0,'-28'-14'41'0,"-6"-2"0"16,14 17-1-16,-2-4-32 16,22 3-5-16,13 6-3 15,18-6-1-15,20 0-3 16,6-9-6-16,21 14-17 15,-15-15-12-15,12 10 1 16,-18-9-3-16,3 9 1 16</inkml:trace>
  <inkml:trace contextRef="#ctx0" brushRef="#br3" timeOffset="316077.0786">24374 13523 76 0,'-15'36'39'0,"-4"-11"-1"0,14 6 1 16,2-9-25-16,16-5-9 15,2-6 0-15,10-10-2 16,1-7 0-16,7-5-1 16,1-10 0-16,0-6-1 15,-4-3 0-15,-1-4 0 16,-9 2-1-16,-3-2 0 15,-8 6 0-15,-9 8 1 16,-10 6-1-16,-12 11 0 16,-11 10 0-16,-11 14 0 15,-8 7 0-15,-7 13 1 16,0 1 0-16,4 5-1 15,11-2 1-15,13-3 0 16,19-8 0-16,19-11-1 0,25-11 1 16,16-11-1-16,17-8 0 15,6-13 0-15,2-1 1 16,0-7-1-16,-7 3 0 15,-9-1 1-15,-18 7-1 16,-11 5 0-16,-18 10 0 16,-10 4 0-16,-10 24-1 15,-10 3 1-15,-7 9-1 16,-3 5 0-16,3 4 0 15,-2 1 0-15,5-2-1 16,5-7 1-16,8-8 0 16,7-13 1-16,4-16 0 15,12-8 0-15,2-17 2 16,7-10 0-16,1-11 0 0,5-7 0 15,1-5 0-15,-1 2 0 16,-2 3 1-16,-2 6-2 16,1 9 1-16,1 10-1 15,-1 8-1-15,-1 6 0 16,10 8-3-16,-2 4-3 15,16 9-7-15,-8-12-6 16,22 19-10-16,-16-18-7 16,14 12-7-16,-7-11 0 15,9 2 1-15</inkml:trace>
  <inkml:trace contextRef="#ctx0" brushRef="#br5" timeOffset="324169.5414">7208 14284 29 0,'0'0'34'0,"0"0"1"16,-3-15 0-16,3 15-21 15,-10 0-5-15,10 0-2 16,0 0-3-16,0 0 1 15,-10-11-2-15,10 11-1 16,0 0-1-16,20-13 0 16,-20 13 0-16,21 1 0 15,-10 1 0-15,3 5 0 16,1-2 0-16,3-2 0 15,3 0 0-15,2-3 0 16,6-4 1-16,4-4-1 16,2-3 0-16,6-2 1 15,-2 0-1-15,0 2-1 0,0 0 1 16,-5 4 0-16,-4 3-1 15,-4 3 0-15,-3 1 0 16,-3 1 0-16,-2 1 0 16,-1 0 1-16,1-2-1 15,3 0 1-15,1-3 0 16,2-2-1-16,2 1 1 15,3-1 0-15,-4 0 0 16,4 3-1-16,-2 2 1 16,-4 1-1-16,-1 3 0 15,-5 3 0-15,-2-2 1 16,-2 3-1-16,0-1 0 15,-13-7 0-15,14 14 1 0,-14-14-1 16,15 7 0-16,-15-7 1 16,21 2-1-16,-7-2 0 15,0 0 0-15,4-1 0 16,1 1 0-16,1-2 1 15,4 1-1-15,3-4 0 16,4 2 0-16,2-2 1 16,3 1-1-16,1-1 0 15,1 1 1-15,2 2-1 16,-2 1 1-16,-2 2-1 15,-4 1 0-15,-3 5 0 16,-1-1 0-16,-1 2 0 16,-3-2 0-16,0 1 0 15,1-1 1-15,2-3-1 16,2-3 0-16,0 0 0 0,4-2 0 15,2-2 0-15,2 1 1 16,1-1-1-16,4 2 0 16,0 2 0-16,-1-1 0 15,0 2 0-15,-6 1 1 16,-3 0-1-16,-7 1 0 15,-4-1 0-15,-6-2 1 16,-4 0-1-16,-11 0 1 16,9-7-1-16,-9 7 0 15,2-10 0-15,-2 10-1 16,0-14-2-16,0 14-6 15,-7-10-25-15,7 10-5 16,0 0-2-16,-13-11-1 16</inkml:trace>
  <inkml:trace contextRef="#ctx0" brushRef="#br5" timeOffset="325372.6102">3219 14490 23 0,'20'-5'33'0,"-4"-7"1"15,5 8-1-15,-6-10-16 16,6 14-7-16,-11-6-4 15,6 7-2-15,-4 0-1 16,3 5-1-16,-2-1 0 16,2 0-1-16,4-1 2 15,5-2-2-15,-1-1 0 16,6 0 0-16,0-2-1 15,2 1 1-15,-2 1-1 16,3 2 0-16,-3 1 1 16,4 1-1-16,-3 3 0 15,2 0 0-15,4 0 1 16,5-2-1-16,6-1 1 0,4-3-1 15,6-3 1-15,2-3 0 16,4-3-1-16,-2 0 1 16,0 1 0-16,-3 0 0 15,-2 1 0-15,-4 2 0 16,-2 2-1-16,-3 2 1 15,-2 1-1-15,2 3 0 16,-1-2 0-16,0 1 0 16,3-1 0-16,-3-2 0 15,2-1 0-15,4-2 0 16,-3-2 1-16,2 0 0 15,0-3 0-15,1 2 0 16,-2-4 0-16,1 2 0 16,0-2 0-16,-4 2-1 0,-4 1 1 15,0 0-1-15,-6 2 0 16,-7-1 0-16,-3 3 0 15,-5-2 0-15,-6 3 0 16,-2-1 0-16,-3 1 0 16,1-2 0-16,-1 2 0 15,0-1 0-15,0 1 1 16,0-1-1-16,-11 2 0 15,15 0 0-15,-15 0-1 16,0 0-1-16,0 0-3 16,-16 3-23-16,16-3-8 15,-18 10-2-15,18-10-2 16</inkml:trace>
  <inkml:trace contextRef="#ctx0" brushRef="#br5" timeOffset="330577.908">12800 13144 45 0,'-8'-14'35'16,"-4"9"1"-16,-11 2-1 16,-3 14-11-16,-9-6-19 15,1 10 0-15,-7-1 0 16,6 10 0-16,-3-2-1 15,9 8-1-15,2-4 1 16,12 7-3-16,9-7 1 16,11-2-2-16,12-3 0 15,12-2 0-15,7-3 0 16,8-3-1-16,2 1 1 15,-1 1 0-15,-7 3 0 16,-6 4 0-16,-10 5 1 0,-15 7-1 16,-14 5 0-16,-16 2 1 15,-7 4-1-15,-10-1 0 16,1-6-1-16,0-6 0 15,7-4-4-15,3-20-10 16,20 6-23-16,9-14-1 16,0 0 0-16,29-21 0 15</inkml:trace>
  <inkml:trace contextRef="#ctx0" brushRef="#br5" timeOffset="330945.929">13164 13472 65 0,'0'0'37'0,"0"0"0"16,-15 0 1-16,-4 5-31 16,1 16 0-16,-10-1-1 15,2 13-1-15,-6 6-1 16,4 8 0-16,-1 0-1 15,8 2-1-15,10-3 0 16,8-6 0-16,13-9-1 16,11-10-1-16,12-17 1 15,8-16-1-15,10-13 0 16,0-11 0-16,-2-9 0 15,-6-5-1-15,-6 1 1 16,-11-1 0-16,-12 6-1 0,-10 8 0 16,-13 10-1-16,-9 9-1 15,-4 15-1-15,-7 3-3 16,10 24-17-16,-6-10-14 15,10 12-1-15,1-5 0 16,21 1 0-16</inkml:trace>
  <inkml:trace contextRef="#ctx0" brushRef="#br5" timeOffset="331382.954">13715 13487 85 0,'-39'4'39'15,"1"13"0"-15,-13-2 1 16,0 14-34-16,1 4 0 16,9 11-2-16,5 0-1 15,12 2 0-15,10-3-1 16,13-5 0-16,16-13-1 15,20-15 0-15,13-16-1 16,10-18 1-16,8-16 0 16,6-12 0-16,1-10-1 15,-8-12 1-15,-5-1 0 16,-12 1-1-16,-16 3 1 15,-9 6 0-15,-10 8-1 16,-7 11 0-16,-11 13 1 16,0 23-1-16,-11 18 0 0,-4 21 0 15,-4 18 0-15,0 18 0 16,1 10-1-16,0 8 0 15,7 2-1-15,4-5-1 16,13-6-2-16,5-18-3 16,23 1-12-16,-6-30-17 15,22-2-1-15,-3-25-4 16,14-3 3-16</inkml:trace>
  <inkml:trace contextRef="#ctx0" brushRef="#br5" timeOffset="331561.9643">14276 13574 75 0,'-13'-10'39'0,"6"24"0"0,-10 6 1 15,6 16-22 1,-6 6-15-16,3 10-1 0,0 4 0 16,5-3-2-16,3-3-1 15,2-12-2-15,10-3-8 16,-6-35-25-16,22 8-2 15,-3-29-1-15,15-6-1 16</inkml:trace>
  <inkml:trace contextRef="#ctx0" brushRef="#br5" timeOffset="331712.9729">14359 13221 92 0,'-21'1'37'0,"1"6"-4"0,8 9-1 15,12 12-46 1,0-9-22-16,20 4-1 0,2-5-1 15,11 5 0-15</inkml:trace>
  <inkml:trace contextRef="#ctx0" brushRef="#br5" timeOffset="332087.9943">14623 13524 86 0,'-5'21'39'16,"-12"-4"1"-16,9 14 0 15,-6-2-33-15,2 7-2 16,1-2 0-16,2 7-1 15,4-3-1-15,4-4-1 16,6-6 0-16,8-7-1 16,5-14 0-16,10-12 0 15,8-11-1-15,2-9 0 0,5-12-1 16,3-5 1-16,-2-4 0 15,-3 1-1-15,-6 4 1 16,-9 5 0-16,-8 11 1 16,-9 8-1-16,-9 17 0 15,0 0 0-15,-12 28 0 16,2 2 0-16,-2 6-1 15,3 5 0-15,2 4-1 16,2-2-2-16,8 0-2 16,0-15-5-16,18 12-12 15,-13-25-16-15,19 3 0 16,-9-17-2-16,12-2 2 0</inkml:trace>
  <inkml:trace contextRef="#ctx0" brushRef="#br5" timeOffset="332599.0236">15259 13570 63 0,'5'-14'41'0,"-5"28"-2"16,-16-2 2-16,9 20-13 16,-9-3-23-16,3 4-1 15,-1-2-2-15,5 1 0 16,-1-6-1-16,5-3 0 15,2-7-1-15,3-16 0 16,5 13 0-16,-5-13 0 16,16-16 0-16,-7 1 0 15,4-6 0-15,0-4 0 0,1-4 0 16,1-1 0-16,2-1 0 15,-2-3-1-15,4 4 2 16,-2 4-1-16,-2 6 0 16,-1 6 0-16,-1 9 0 15,-13 5 1-15,13 11-1 16,-12 6 0-16,-2 4 1 15,0 1-1-15,1-3 0 16,4-4 1-16,-4-15-1 16,27 2 0-16,-5-16 1 15,7-8-1-15,3-4 2 16,2-6-1-16,-1 1 0 15,-2 3 0-15,-7 7-1 16,-6 6 2-16,-5 14-2 0,-8 12 1 16,-8 10-1-16,-2 14 0 15,-1 8-2-15,-5 6-3 16,6 11-7-16,-12-12-4 15,16 10-9-15,-14-25-9 16,19 1-8-16,-4-20-2 16,11-10 2-16</inkml:trace>
  <inkml:trace contextRef="#ctx0" brushRef="#br5" timeOffset="333238.0601">16851 13216 50 0,'-5'-29'38'15,"-14"1"-1"-15,-7 17-1 16,-21-1-13-16,-3 24-15 0,-12 7 0 15,-1 19-1-15,-8 9-2 16,5 16-1-16,4 4 0 16,13 8-1-16,12-1-1 15,16 0-1-15,19-7-1 16,19-11-1-16,20-10-2 15,19-19-1-15,24-8-9 16,-4-32-15-16,26-5-11 16,-7-25-1-16,10-5-1 15,-11-19 2-15</inkml:trace>
  <inkml:trace contextRef="#ctx0" brushRef="#br5" timeOffset="333598.0807">17223 12952 90 0,'-13'43'40'15,"-12"5"0"-15,5 23 0 16,-11 2-35-16,5 9-2 16,0 6-1-16,2 2 0 15,-2-5 0-15,5-2-2 16,5-10 2-16,5-10-3 15,8-12 2-15,5-15-1 16,7-20 0-16,8-17 0 16,6-20 0-16,5-9 0 15,4-10 0-15,-4-3 0 16,2-3 1-16,-2 6-1 15,-6 6 0-15,-4 12 0 16,-7 15 1-16,-11 7-1 0,9 21 0 16,-9 3 0-16,2 7-2 15,1-4-2-15,6 6-4 16,0-21-10-16,24 11-13 15,-9-29-8-15,20-2-1 16,-5-21-1-16</inkml:trace>
  <inkml:trace contextRef="#ctx0" brushRef="#br5" timeOffset="333793.0919">17809 12983 97 0,'-5'14'41'0,"-18"16"0"16,6 30 0-16,-17 3-36 0,6 15-3 15,-2 7-1-15,3 0-3 16,7 4-6-16,-8-15-12 16,26 4-19-16,-10-22-1 15,17 0-1-15,-4-20-1 16</inkml:trace>
  <inkml:trace contextRef="#ctx0" brushRef="#br5" timeOffset="334387.1258">17956 13415 63 0,'16'-2'36'0,"-16"2"0"16,20-3 0-16,-20 3-30 15,0 0-1-15,0 0 0 16,0 0 0-16,0 0 0 0,-13 9 0 15,2-2-1-15,0 9 0 16,-6 0 0-16,-2 11-2 16,0 5 0-16,-1 6 0 15,0 3 0-15,5 0 0 16,6-3-1-16,5 0 0 15,11-9 0-15,12-9 0 16,6-13 0-16,16-15-1 16,4-11 0-16,6-9 0 15,2-10 1-15,-5-1-1 16,-8-5 0-16,-8 2 0 15,-11 5 0-15,-17 4-1 16,-14 12 1-16,-10 2-1 16,-8 9 1-16,-3 3-2 15,4 3 0-15,1 1-1 0,10 5-2 16,4-10-5-16,28 16-10 15,-16-8-13-15,35-7-5 16,-11 1-3-16,12 9 2 16</inkml:trace>
  <inkml:trace contextRef="#ctx0" brushRef="#br5" timeOffset="334777.1477">18371 13455 78 0,'4'16'39'0,"-4"-16"-1"16,6 36 0-16,-9-14-31 0,5 9-2 16,-7 0-1-16,1 4-1 15,-1-2-1-15,4-3 0 16,-4-5-1-16,4-6 0 15,1-19-1-15,0 0 0 16,12-2 0-16,-4-19 0 16,2-10 0-16,0-6 0 15,-3-6 0-15,5-3 0 16,-2 2 1-16,0 1-1 15,-4 9 0-15,2 5 0 16,-1 11 0-16,2 6 0 16,4 5 0-16,2 8 0 15,7 5-1-15,0-1-1 16,10 2-2-16,-1-9-5 0,16 13-14 15,-15-17-14-15,18 6-2 16,-12-10 0-16,8 6 0 16</inkml:trace>
  <inkml:trace contextRef="#ctx0" brushRef="#br5" timeOffset="334957.158">18932 13403 94 0,'-18'18'40'16,"9"15"1"-16,-10-4-1 15,12 9-34-15,-8 3-3 16,3 2-2-16,-1 2-1 15,2-5-1-15,4 1-4 16,2-16-5-16,14 7-17 16,-9-32-12-16,13 8 0 15,-3-28-1-15,17-1 0 0</inkml:trace>
  <inkml:trace contextRef="#ctx0" brushRef="#br5" timeOffset="335094.1663">19008 13154 107 0,'-20'-23'39'0,"6"18"-2"15,-3 9-22-15,3-3-50 16,5 10-3-16,9-11-2 16,-5 14 0-16</inkml:trace>
  <inkml:trace contextRef="#ctx0" brushRef="#br5" timeOffset="335708.2014">19417 13427 89 0,'1'-12'38'16,"-14"0"-1"-16,13 12-2 16,-25-11-31-16,0 7 0 15,-8 3-1-15,-1 10 0 16,-3 6 1-16,2 13-1 15,1 4 1-15,7 13-1 16,4 0 0-16,10 2-1 16,13-4 0-16,16-7-1 15,9-13 0-15,15-16 0 16,10-17-1-16,11-16 0 15,5-16 1-15,4-9-2 16,-3-13 2-16,-5-4-1 0,-10-5 1 16,-7 2-1-16,-14-1 1 15,-9 8-1-15,-13 12 1 16,-11 15-1-16,-13 20 1 15,-7 21-2-15,-7 21 1 16,-2 21 0-16,-5 18-1 16,3 16 1-16,7 8-3 15,4 0-1-15,16 3-5 16,3-18-7-16,23 8-8 15,-6-34-9-15,22 4-7 16,-3-26-2-16,10-6 3 16</inkml:trace>
  <inkml:trace contextRef="#ctx0" brushRef="#br5" timeOffset="336069.2221">19864 13466 85 0,'14'27'38'16,"-4"-9"1"-16,12 10 1 15,-1-1-35-15,10 0-1 16,4-8 0-16,3-1-1 16,1-10-1-16,-2-5 0 15,-8-13 0-15,-4-8-1 16,-7-6 1-16,-7-10-1 15,-11-1 0-15,-7-5 0 16,-9 2 0-16,-8 7 0 16,-4 12-1-16,-10 13 1 15,-2 17 0-15,0 19 1 0,0 19-1 16,7 12 1-16,5 10-1 15,13 2 0-15,13-3-2 16,15-10-1-16,22-8-8 16,8-26-4-16,35-5-9 15,-1-33-9-15,33-1-10 16,7-20-2-16,24-10 0 15</inkml:trace>
  <inkml:trace contextRef="#ctx0" brushRef="#br4" timeOffset="2.17933E6">10173 12903 36 0,'-26'-15'31'0,"-8"9"3"15,-14 5-1-15,-8 2-29 16,-3 8 1-16,-14-3 0 0,3 6 0 16,-11-7 0-16,0 0-1 15,-7-5 0-15,1-1-2 16,-6-5 1-16,-2 2-1 15,-3-3-2-15,-8 3 0 16,-3-1 0-16,-9 4 0 16,-5 0 0-16,-3 2 0 15,-5-1 0-15,-1-3 0 16,-3-3 0-16,-3 0 1 15,-3-2-1-15,5-1 1 16,0-4 0-16,4 0 0 16,-4 3 0-16,-1 0 0 15,-2 0 0-15,1 3 0 16,2 3 0-16,-4 0 0 0,-1 4-1 15,-3-1 1-15,4-2-1 16,1-1 1-16,-2-3-1 16,-1-3 1-16,-1-1 0 15,1-4-1-15,2 0 1 16,4 0-1-16,-11-2 1 15,3 4-1-15,-1 2 0 16,0 4 0-16,0 4 0 16,-4 3 0-16,-4 6 0 15,1 0 0-15,8 6 0 16,-1 0 0-16,-2 3 0 15,-3 2 0-15,5-1 0 16,6 5 1-16,2-1-1 16,-1 6 0-16,-5-1-1 0,3 6 1 15,3 2 0-15,5 4 0 16,0 1 0-16,-2 3 0 15,1 1 0-15,5 1 0 16,7 5 0-16,2 0 0 16,7-1 0-16,1 3 0 15,2-2-1-15,7 4 1 16,5 5 0-16,6 3 0 15,8 2-1-15,-3 4 1 16,11 4 1-16,3 3 0 16,8 4-1-16,5 1 0 15,3 0 1-15,1 0-1 16,2-2 1-16,5 3-2 15,0 0 1-15,3 0 0 0,2-3-1 16,7 0 2-16,1 2-2 16,10-3 1-16,3 3-1 15,5-2 0-15,10-4 1 16,5 2-1-16,7-1 1 15,5-1-2-15,10-2 2 16,6-2 0-16,8-3 0 16,5-5 0-16,12-1 1 15,1-5-1-15,13-3-1 16,4-4 0-16,5 2 0 15,7-3 0-15,8 0 1 16,5 4-2-16,6-1 0 16,4 1 0-16,0 2 1 15,8-2 1-15,11-1-1 0,5-5 1 16,5-3-2-16,8-2 2 15,10-4-3-15,10-5 3 16,11-2 0-16,6-3-2 16,6-3 3-16,5 2-3 15,5-1 3-15,4 0-2 16,5 0 2-16,1 3-2 15,-1-2 3-15,6 2-2 16,-4-1 0-16,5-2 1 16,-1-3-1-16,5-1 2 15,4-6-2-15,1-3 1 16,5-5 0-16,3-3 0 15,-2-3 0-15,5-3 0 0,1 0 0 16,-5-1 0 0,-1 0 0-16,1 0-1 0,-6 2 2 15,1 1-1-15,-2 0 0 16,-2 1 0-16,-7-3 1 15,-1-2-1-15,-2-3 0 16,-7-4 1-16,-7-2-1 16,-5-3 0-16,-5-3 0 15,-8-3 0-15,-4-1-1 16,-10-2 2-16,-7-3-2 15,-7-1 2-15,-9-7-2 16,-7-2 0-16,-13-7 0 16,-8-2 0-16,-9-6 1 15,-9-8-2-15,-11-5 1 16,-13-6-1-16,-11 2 1 15,-7-8 1-15,-15-1-1 0,-13-4 1 16,-5-2-1-16,-10-2 1 16,-10-5-1-16,-2-4 1 15,-7-3 0-15,-2-3-1 16,-2-6 1-16,0-5 0 15,-2-5 0-15,-3-2 0 16,-2-1 0-16,-3-4 0 16,-7 0 0-16,-5-1 0 15,-10-1 0-15,-11 5 0 16,-10 3 0-16,-10 9 1 15,-11 8-1-15,-11 8 0 16,-11 12-1-16,-16 13 0 16,-6 16-3-16,-16 7-4 0,5 26-27 15,-25-1-8-15,-1 14 2 16,-15 3-3-16</inkml:trace>
  <inkml:trace contextRef="#ctx0" brushRef="#br4" timeOffset="2.18019E6">4018 15776 33 0,'22'-16'37'16,"-7"-1"1"-16,5 12-2 0,-20 5-34 15,13 13 0-15,-9 16-1 16,-4 16 0-16,-8 15 0 16,-2 15 1-16,-5 6-1 15,-3 9 0-15,-1-2 1 16,2-7-1-16,2-13 1 15,4-12-1-15,4-15 1 16,5-16-2-16,2-25 2 16,0 0 0-16,12-36-2 15,-1-5 3-15,-2-15-3 16,1-9 2-16,1-14-2 15,2-5 1-15,-2-5-1 16,4 4 0-16,3 4 1 16,2 7 0-16,5 8-1 0,5 10 3 15,6 12-3-15,3 13 2 16,4 12-2-16,0 11 2 15,0 10-2-15,-3 9 0 16,-5 10 0-16,-7 8-2 16,-10 8 2-16,-10 6-2 15,-11 3 2-15,-12 2-2 16,-6-3 2-16,-11 0 0 15,-8-5 0-15,0-5 0 16,-4-7 0-16,5-9 0 16,6-4 0-16,6-4 0 15,9-2 1-15,18-9-1 16,0 22 0-16,18-7 1 15,12 4-1-15,7 10 1 0,11 2-1 16,3 5 1-16,3 1-2 16,2 0-1-16,1 1-2 15,-11-14-16-15,11 11-16 16,-15-23-4-16,4 2 1 15</inkml:trace>
  <inkml:trace contextRef="#ctx0" brushRef="#br4" timeOffset="2.18055E6">4791 16156 46 0,'3'22'41'0,"2"-11"-3"16,13 2 0-16,11-14-36 0,7-9-1 15,6-7 1-15,8-6 0 16,-1-9-1-16,-4-3 0 16,-4-3 0-16,-6 0 0 15,-11 1 1-15,-14 5-1 16,-13 4 0-16,-9 7 0 15,-20 13 1-15,-4 11-1 16,-10 12 0-16,-6 13 1 16,-2 10-1-16,1 10 1 15,6 5-2-15,13 4 1 16,12 1-1-16,15-7 0 15,21-10-2-15,19-16-1 0,21-8-6 16,6-29-27-16,35 2-3 16,0-27-2-16,17 1 1 15</inkml:trace>
  <inkml:trace contextRef="#ctx0" brushRef="#br4" timeOffset="2.18091E6">5664 15910 53 0,'-53'37'41'0,"-14"-5"0"15,9 15 0-15,-8 0-35 16,13 1-2-16,5-6-1 16,16-1-1-16,14-5-1 15,15-9 1-15,17-10-2 16,17-8 0-16,15-17 0 0,9-11 0 15,6-7 0-15,1-9 0 16,-3-9 0-16,-4-3 0 16,-12 3 0-16,-9-2 0 15,-16 9 1-15,-9 10-1 16,-9 9 0-16,0 18 1 15,-22 5-1-15,3 17 0 16,-1 12 1-16,-2 6-2 16,8 3 1-16,1 5-2 15,13-1-1-15,7-10-2 16,17-3-5-16,-1-29-21 15,29 11-7-15,-1-25-4 16,17 2 3-16</inkml:trace>
  <inkml:trace contextRef="#ctx0" brushRef="#br4" timeOffset="2.18114E6">6239 16039 60 0,'-34'-10'40'16,"8"12"0"-16,-13-11-4 15,8 17-32-15,2 3 0 16,5 10-1-16,6 6-1 15,7 7-1-15,3 4 0 16,9-2 0-16,7-5-1 16,11-9-1-16,11-10-3 15,6-19-2-15,18-5-8 16,-5-33-25-16,23-3 0 0,-8-23-1 15,13-1 0-15</inkml:trace>
  <inkml:trace contextRef="#ctx0" brushRef="#br4" timeOffset="2.1813E6">6717 15454 61 0,'-19'-6'41'0,"5"39"-2"16,-13 14 1-16,3 27-34 16,-3 10-2-16,5 15-4 15,2 8-2-15,3-4-4 16,10 5-4-16,-5-22-28 15,16-1-1-15,-1-25-2 16,10-7 1-16</inkml:trace>
  <inkml:trace contextRef="#ctx0" brushRef="#br4" timeOffset="2.1815E6">6503 15925 49 0,'0'0'40'0,"-16"-16"-1"16,16 16 0-16,15 16-29 15,8-14-8-15,8-1-1 16,14-5-3-16,13 3-3 16,3-18-15-16,13 17-18 15,-5-6-2-15,8 8 0 16</inkml:trace>
  <inkml:trace contextRef="#ctx0" brushRef="#br4" timeOffset="2.18192E6">7088 15953 44 0,'-15'-6'39'16,"-9"-2"1"-16,4 14 0 15,-17 0-32-15,9 12-2 16,-7 7-1-16,1 11-2 15,-2 5 0-15,3 10 1 16,8 0-2-16,7 0 0 16,9-9 0-16,16-8-2 15,10-14 1-15,16-13-1 16,10-17 0-16,9-18-1 0,5-11 1 15,3-7 1-15,1-8 0 16,-9-2 0-16,-8 0 0 16,-9 6 0-16,-12 12 0 15,-8 6 0-15,-14 15-1 16,-1 17 1-16,-16 2-2 15,2 19 0-15,-2 9 0 16,2 8 0-16,4 7-1 16,1 7 0-16,9-2-2 15,1-6-1-15,16 5-6 16,-8-27-18-16,25 8-9 15,-6-21-4-15,15-1 4 16</inkml:trace>
  <inkml:trace contextRef="#ctx0" brushRef="#br4" timeOffset="2.18229E6">7586 16036 52 0,'0'0'42'16,"-18"-13"-3"-16,8 23 3 16,-9 0-32-16,6 16-5 15,-2 3-2-15,1 8-1 16,0 2-1-16,5 1 0 15,1-5 0-15,5-3-1 16,4-9 0-16,8-9 1 16,6-15-1-16,5-14 0 15,4-10 0-15,3-10 1 16,1-4-1-16,4-5 0 15,-5-3 1-15,-1 4-1 0,-7 9 1 16,-1 9 0-16,-8 11-1 16,-10 14 1-16,7 13 0 15,-10 8 0-15,-5 13-1 16,2 7 0-16,-1 3 0 15,3-3-1-15,8-2-1 16,3-9 0-16,11-5-3 16,8-24-3-16,20 7-13 15,-3-39-16-15,23 2-2 16,-1-22-3-16,10-1 3 15</inkml:trace>
  <inkml:trace contextRef="#ctx0" brushRef="#br4" timeOffset="2.18247E6">8385 15473 46 0,'-23'9'40'15,"-14"19"-2"-15,5 29 1 16,-9 10-20-16,8 16-17 16,2 4 1-16,12-3-4 15,7 4-2-15,8-16-5 16,16 2-30-16,-2-22-1 15,6-2-1-15,-5-20 1 16</inkml:trace>
  <inkml:trace contextRef="#ctx0" brushRef="#br4" timeOffset="2.18292E6">8176 15870 72 0,'18'1'41'0,"-2"-4"0"16,16 14-2-16,4-17-36 15,15-1 0-15,11-15-1 16,12-1 0-16,12-7 0 16,3-1-1-16,-2-1 1 15,-5 3 0-15,-16 9-1 16,-18 9 0-16,-20 14 0 15,-27 11-1-15,-20 13 0 16,-15 7 1-16,-9 4-1 16,-2 1 1-16,3-3-1 15,11-7 0-15,12-12 1 16,19-17-1-16,0 0 0 0,30-5 0 15,4-12 1-15,2 6-1 16,2 4 1-16,-5 6-1 16,-7 12 1-16,-9 10-1 15,-9 14 1-15,-9 10 0 16,-9 4-1-16,-8 3 1 15,0 0-1-15,-5-5 1 16,3-3-4-16,-3-14-1 16,11 5-9-16,-14-32-11 15,16 18-14-15,-9-22-3 16,2 3-3-16,-9-12-1 15</inkml:trace>
  <inkml:trace contextRef="#ctx0" brushRef="#br4" timeOffset="2.18808E6">12697 12528 63 0,'-21'-11'38'0,"4"4"-2"15,-4-3 2-15,4 7-34 16,-7-1-3-16,3 7-1 15,-5 8 1-15,0 6-1 16,-5 8 0-16,0 7 0 16,-6 8 1-16,-3 9 0 15,-3 7 0-15,1 10 0 16,-1 2 1-16,1 9 0 15,4 5 0-15,2 5-1 16,1 2 0-16,6 7-1 16,3 0 1-16,2 1-1 15,8 0 0-15,1-2-1 16,1-1 0-16,7-2 1 0,4-3-1 15,4-4 1-15,1-2-1 16,5-2 1-16,-1-3 0 16,3 3 0-16,-1-3 1 15,3 2-1-15,-2 1 0 16,-1-2 1-16,0 0-1 15,4 1 0-15,1 0 0 16,3 2 0-16,2-3 0 16,2 2 0-16,6-2 0 15,4 0 1-15,1 0-1 16,1-1 0-16,3 0 1 15,-5 2-1-15,4 3 0 16,-1-1-1-16,1-1 1 16,1 4-1-16,-2-1 0 0,4-1 1 15,4-1-1-15,4-4 0 16,6-4 1-16,7 2 0 15,6-3 0-15,8-5 0 16,3-2 0-16,7-4 0 16,3-1-1-16,5 1 1 15,4-5-1-15,4-3 1 16,5-3-1-16,6-2 0 15,1-1 0-15,9-3 1 16,5 0 1-16,6-9-1 16,7 0 0-16,0-2 1 15,6-2-1-15,7-6 1 16,3-2 0-16,2 0-1 0,0-3 0 15,0-3 0-15,3 4 0 16,1-6 0-16,2 1 0 16,-7 1 1-16,2-1-2 15,3-2 2-15,2 0-2 16,3-2 2-16,-1-2-1 15,3 1 1-15,2-3-1 16,4-3 0-16,-2-2 0 16,0-4 0-16,4 1 1 15,-4-1-1-15,1-2 1 16,-2-1 0-16,0-3-1 15,-1 1 1-15,1-2-1 16,-6 3 1-16,-2-2-1 16,2-2 0-16,-7-2 1 15,0 0-1-15,-6 1 0 0,-2 0 0 16,1-3 0-16,-1 1 0 15,-4-5 0-15,-1-2-1 16,-3 1 1-16,4-7 0 16,-3 0 0-16,0-5-1 15,-5-1 0-15,-4-2 0 16,-2-1-1-16,1 0 2 15,-3-3-1-15,-5 1 0 16,1-3-1-16,-5 0 1 16,2-2 1-16,0 1-1 15,1-7 1-15,-6 4 0 16,-3-4 0-16,-3 2 0 15,-5-2 0-15,-3 2 0 16,-7-2 0-16,-4 0 0 0,-5-1 1 16,-4 1-1-16,-2-3-1 15,-2-3 3-15,-1-1-2 16,0-1 2-16,0-1-2 15,-1-2 2-15,-2-2-2 16,0-3 1-16,-2 0 0 16,1-2-1-16,0 1 0 15,-5 0 0-15,0-3 1 16,-6 1 0-16,-1 1-1 15,-2 0 1-15,-4 1 0 16,1-2 0-16,-6 1-1 16,-1-3 1-16,-3 1-1 15,1 0-1-15,-3-1 2 16,-3-1-2-16,1 0 2 15,-5 1-1-15,0-1 1 0,0 0-1 16,-2-3 1-16,0-1 0 16,-2 0 1-16,0-3-1 15,-5 0 1-15,-3 0-1 16,-5-1 0-16,-3 1 1 15,-4 1-1-15,-10 0 1 16,-2 0-2-16,-3 3 2 16,-8-4-2-16,3-1 2 15,-5 1-2-15,5 0 0 16,-4-1 0-16,-1-1 1 15,0 2-2-15,0-1 1 16,1 4 1-16,-6 3-2 16,0 0 2-16,-10 1-2 15,-2 3 2-15,-7 2-1 0,-7 4 0 16,-5 1 0-16,-13 3 1 15,-1 2 1-15,-15 3-3 16,-3 4 1-16,-9 3 0 16,-10 2 0-16,-6 2 0 15,-8 3 0-15,-5 1-1 16,-8 4-1-16,-3 2 3 15,-10 1-1-15,-1 1 1 16,-5 3-1-16,-4-2 0 16,-5 3 0-16,-5 3 0 15,-2 1 1-15,-2 0-1 16,-5 1 0-16,-5 1 0 15,-3 2 0-15,-1 5 1 16,-4-1-1-16,-5 2 0 0,-5 3-1 16,1 2 1-16,-1 1 0 15,0 0 0-15,0-1 0 16,2 0 0-16,4 0 0 15,2 0 0-15,3-1 0 16,0-1 0-16,0 4 0 16,-2-1-1-16,-4 0 1 15,-3 3 0-15,-3 3-1 16,2-2 1-16,-3 2-1 15,1 1 1-15,-1-1 0 16,3 1 0-16,5 0 0 16,1 0 0-16,4 1 0 15,2-1 0-15,4 2 0 0,2-1 0 16,5 1 0-16,2 1 0 15,3 0 0-15,2-2 0 16,4-1 0-16,3 2 0 16,2-1 1-16,2 0-1 15,1 2 0-15,6 1 1 16,4 3 0-16,-3 3-1 15,2 4 1-15,2 0-1 16,8 4 0-16,1 1 1 16,8-2-1-16,3-1 0 15,6-1 1-15,5 0-1 16,8-5 0-16,6-3 0 15,3 0 0-15,4 0 0 16,3-1 0-16,2 5 1 0,1 2-1 16,-4 5 0-16,-3 8 0 15,-3 4-2-15,-4 3-2 16,8 6-6-16,-6-18-8 15,29 5-9-15,0-30-7 16,38-10-6-16,23-23-4 16,39-16 4-16</inkml:trace>
  <inkml:trace contextRef="#ctx0" brushRef="#br4" timeOffset="2.18932E6">14831 16432 40 0,'7'-19'37'16,"-6"-12"0"-16,6 6-1 15,-7 1-33-15,4 3 2 16,0 2-2-16,-4 19 2 16,10 0-1-16,-3 24-3 15,-2 15 2-15,1 17-1 16,0 13 0-16,4 13-1 15,-2 12 1-15,4 4-1 16,-7 0 0-16,2-5 1 0,-2-9-1 16,0-15 0-16,-2-14 0 15,-2-13 1-15,3-20-2 16,-4-22 0-16,4-12 0 15,-1-24 0-15,0-16 0 16,1-12-1-16,-4-21 1 16,-4-13 0-16,0-13 0 15,-1-7 0-15,1-1 1 16,3 10-1-16,4 4 0 15,2 13 1-15,10 16-1 16,11 16 1-16,4 17-1 16,8 21 0-16,3 14 0 15,1 11 0-15,-3 14 0 16,-4 6 0-16,-5 15 0 15,-13 8-1-15,-9 6 1 0,-11 7 0 16,-16 2 0-16,-10 2-1 16,-7-3 2-16,-8 0-2 15,-1-13 0-15,0-5-1 16,8-9-3-16,3-11-2 15,25 5-12-15,-1-33-9 16,33 16-10-16,2-25-1 16,26 8 0-16</inkml:trace>
  <inkml:trace contextRef="#ctx0" brushRef="#br4" timeOffset="2.19E6">15584 16669 58 0,'-7'47'38'0,"-8"-9"-1"15,5 17-2-15,-5-7-32 16,4 0 0-16,-2-1 0 16,6-2 0-16,1-1-2 15,2-7 1-15,0-5 0 16,3-11-1-16,1-8 0 15,0-13 0-15,0 0-1 16,1-17 0-16,-1-12 1 16,3-9-1-16,-3-10 1 15,1-5-2-15,2-4 2 16,3 0-2-16,-1 2 2 15,3 9-2-15,2 11 2 0,2 10-1 16,4 11 0-16,1 8-1 16,10 11 1-16,1 3-1 15,6 6 0-15,9-3 0 16,7 2-1-16,2-4 0 15,5-1 1-15,-3-6-1 16,1 1 1-16,-10-4-1 16,-5-3 2-16,-12 0 0 15,-9-2 0-15,-19 6 1 16,0 0 0-16,-14 1 0 15,-11 9 1-15,-8 5 0 16,-9 10 0-16,3 6 0 16,-5 7 1-16,6 3-1 15,4 1 0-15,10 0 1 16,11-4-2-16,17-2 1 15,11-9-1-15,16-12 0 0,10-11 0 16,8-9-1-16,5-14 1 16,2-7-1-16,0-10 0 15,-11-1-1-15,-8-5 1 16,-14 3-1-16,-13 2 0 15,-13 3-2-15,-12 8 1 16,-12 8-1-16,-6 9-1 16,-1 1 0-16,2 13-3 15,3-7-8-15,24 21-6 16,-5-17-7-16,30 13-9 15,3-11-1-15,22 5 0 16</inkml:trace>
  <inkml:trace contextRef="#ctx0" brushRef="#br4" timeOffset="2.19046E6">16761 16871 53 0,'-25'4'38'15,"-12"-10"-1"-15,9 6 0 16,-10-8-31-16,5 7-1 16,-7-1 0-16,1 13-1 15,-5 6-1-15,2 10 1 16,3 7-1-16,3 6 0 15,3 6-1-15,11 1 0 0,10 0-1 16,12-15 1-16,14-7-1 16,16-14-1-16,13-14 1 15,16-17-1-15,7-16 0 16,5-14-1-16,1-11 1 15,-3-5 0-15,-10-7 0 16,-13 3 0-16,-11-1 0 16,-18 13 0-16,-9 12 0 15,-12 17 0-15,-10 20 0 16,-9 17 0-16,-2 23 0 15,-1 18 0-15,-2 14-1 16,3 6 0-16,10 10-1 16,3-7-2-16,15 3-2 15,2-14-9-15,26 5-7 0,-12-30-4 16,28 4-9-16,-9-22-4 15,12-9-1-15</inkml:trace>
  <inkml:trace contextRef="#ctx0" brushRef="#br4" timeOffset="2.19084E6">17107 16880 66 0,'0'0'41'16,"-30"19"-2"-16,15 8 2 15,-11 7-37-15,11 3-2 16,-1 6 1-16,8 0-1 15,3 1 0-15,5-8 0 16,8-4-1-16,5-12 0 16,10-8 0-16,7-13-1 0,8-11 1 15,2-11-2-15,5-16 1 16,2-5 0-16,-2-7-1 15,-7 2 1-15,-4-1 0 16,-8 8 0-16,-11 3 1 16,-9 13-1-16,-11 14 0 15,-5 11 1-15,-5 13-1 16,-2 13 0-16,0 11 0 15,0 3 0-15,7 7-2 16,5-2-2-16,13 4-3 16,-3-9-9-16,28 4-7 15,-14-21-6-15,25-2-11 16,-8-14-2-16,18-5 4 15</inkml:trace>
  <inkml:trace contextRef="#ctx0" brushRef="#br4" timeOffset="2.19115E6">17757 16992 61 0,'-22'-7'39'0,"22"7"0"16,-24-3 0-16,24 3-36 15,-18 0 1-15,18 0-1 16,-11 12 0-16,0 4-1 16,0 9 1-16,-2 2-1 0,-1 8 0 15,-1-1 0-15,8 0-1 16,2-2 0-16,10-7-1 15,11-10-1-15,11-10-1 16,8-13-2-16,12-8-2 16,2-18-9-16,20 5-8 15,-17-24-9-15,16 6-6 16,-19-13-1-16,7 5 2 15</inkml:trace>
  <inkml:trace contextRef="#ctx0" brushRef="#br4" timeOffset="2.19134E6">18206 16466 61 0,'-11'-7'39'15,"7"31"-3"-15,-6 7 2 0,6 25-34 16,-4 15-2-16,1 10-1 16,-1 9-2-16,0 2 1 15,-1 1-2-15,-3-5-1 16,8 3-13-16,-13-19-19 15,16-15-3-15,-6-16 0 16,8-11 1-16</inkml:trace>
  <inkml:trace contextRef="#ctx0" brushRef="#br4" timeOffset="2.19182E6">18008 16916 57 0,'-24'-9'42'0,"15"22"-1"0,-4-9 0 16,13-4-21-16,20 7-19 15,6-13-1-15,16-6-1 16,7-5-1-16,7 2 0 16,7-8 0-16,-1 8-1 15,-5 1 0-15,-6 4 1 16,-14 4 0-16,-12 6 1 15,-14 5 2-15,-11-5-1 16,-17 25 2-16,-8-9 0 16,-3 7 1-16,-6-1-1 15,4 0 1-15,3-1-1 16,9-4-1-16,8-1 0 15,10-16 0-15,12 17-1 16,9-15 1-16,8-7-1 16,6 6 0-16,0-1 1 0,4 1 0 15,-3 4-1-15,-6 5 1 16,-6 5 0-16,-7 6 0 15,-8 10-1-15,-8 3 2 16,-11 5-2-16,-2 6 1 16,-8-4-1-16,1-3 1 15,0-3-2-15,3-7-2 16,9-7-6-16,7-21-8 15,0 0-7-15,4-16-6 16,23-4-11-16,-11-13-3 16,19 0 3-16</inkml:trace>
  <inkml:trace contextRef="#ctx0" brushRef="#br4" timeOffset="2.19202E6">18775 17256 89 0,'-30'18'44'16,"15"3"0"-16,-2-19-3 16,17-2-44-16,0 0-10 15,9-22-8-15,16 19-10 16,-17-13-12-16,14 1-1 15,-8-5-1-15</inkml:trace>
  <inkml:trace contextRef="#ctx0" brushRef="#br0" timeOffset="2.21894E6">13857 14217 40 0,'0'-13'34'16,"2"3"2"-16,-4-10-1 16,7 10-24-16,-7-16-4 15,7 5 1-15,-8-2-3 16,6 10 0-16,-6 2-3 15,3 11 1-15,-19 9-1 16,2 14 0-16,-9 16 0 16,-7 13-1-16,-6 9 1 15,0 9-1-15,-2 4 0 16,5 3 0-16,7-4-1 0,11-6 0 15,15-8-4-15,11-14-6 16,27-5-27-16,1-17-1 16,20-4-1-16,-4-16 0 15</inkml:trace>
  <inkml:trace contextRef="#ctx0" brushRef="#br0" timeOffset="2.21926E6">14225 14339 64 0,'-12'2'37'0,"-9"-2"-1"16,1 17 0-16,-7 5-32 16,-1 9 0-16,-2 7 0 15,1 7-1-15,2 1-1 16,7 0 0-16,5-2-1 15,12-6 0-15,9-7-3 16,7-11-1-16,17-3-7 16,1-18-28-16,18-1 2 15,-3-15-2-15,16 0 1 16</inkml:trace>
  <inkml:trace contextRef="#ctx0" brushRef="#br0" timeOffset="2.22014E6">14561 14403 70 0,'-12'6'38'15,"-9"-1"-2"-15,8 13 1 16,-8 0-32-16,4 6-1 16,-2 4-2-16,5 7 0 15,1-2 0-15,6 0 0 16,4-4-1-16,7-3 0 15,7-6 0-15,5-6-1 16,6-10 0-16,3-8 0 16,7-10 0-16,-3-5 0 15,0-7 0-15,-3-5 0 16,-6-1 0-16,-5-1 0 0,-7 3 0 15,-7 3 0-15,-5 5 0 16,-6 7 0-16,-3 7 1 16,-4 5-1-16,1 7 0 15,3 5 0-15,2 1 0 16,5 5 0-16,6-4 0 15,6 1 0-15,8-5 1 16,5-4-1-16,8-3-1 16,2-4 1-16,3-5 1 15,-2 0-1-15,-2 0 0 16,-3-1 1-16,-5 3 0 15,-3 3-1-15,-17 4 2 16,9 5-1-16,-9-5-1 0,-5 24 1 16,-4-5-1-16,0 2 0 15,1 6 0-15,1 2 0 16,0-3 0-16,1 0-1 15,5-3 1-15,2-8 0 16,-1-15 0-16,14 12 1 16,-1-21-1-16,2-3 0 15,2-12 1-15,3-1 0 16,-1-6 0-16,0 1-1 15,-3 1 1-15,-2 6 0 16,-3 3 0-16,-6 9 0 16,-5 11 0-16,0 0-1 15,-2 11 0-15,-3 4 1 16,0 4-1-16,1 2-1 0,3-1 1 15,3-1 1 1,8-5-1-16,6-7 1 0,7-9-1 16,11-6 1-16,4-8 0 15,6-7 0-15,1-4 0 16,2-6 0-16,-4 3 0 15,-6 4 0-15,-4 2-1 16,-14 5 1-16,-5 11-1 16,-14 8 0-16,5 10 1 15,-10 9-2-15,-4 8 1 16,-1 3-1-16,-3 10 0 15,4-1-1-15,3 1-2 16,5-3 0-16,5 0-3 16,1-15-4-16,17 8-13 15,-22-30-8-15,37 16-5 0,-16-23-1 16,9 4 1-16</inkml:trace>
  <inkml:trace contextRef="#ctx0" brushRef="#br0" timeOffset="2.22069E6">15510 14575 69 0,'0'0'38'16,"-13"-12"-1"-16,13 12 1 15,-15 9-30-15,15-9-4 16,-8 22-1-16,7-4-1 16,-1 5-1-16,4 1 1 15,-2 2-2-15,3 4 1 16,-3-2-1-16,1-4-1 15,-1-4 0-15,0-3 0 16,0-17 1-16,0 0-2 0,0 0 2 16,8-15 0-16,-2-9 0 15,2-7 2-15,1-8-1 16,2-6 0-16,4-5 0 15,-4 0 1-15,3 3-2 16,1 3 0-16,-2 7 0 16,1 6 0-16,-1 9 0 15,0 10 0-15,0 6 0 16,4 7 0-16,1 5 0 15,2 4 0-15,3 4 0 16,3 2 0-16,-1 3-1 16,-1 0 1-16,-5 1 0 15,-2 2 0-15,-10 0 0 16,-3-2 1-16,-10-1-1 0,-7-3 0 15,-5-2 0-15,-4 0 0 16,-4-3 1-16,-3 2-1 16,3-2 1-16,-1 6 0 15,0 3-1-15,3 9 1 16,-3 7-1-16,3 7 0 15,1 6 1-15,0 8-2 16,3 1 2-16,0 2-3 16,6-1 1-16,0-6-4 15,14 5-11-15,-12-27-10 16,21 8-12-16,-8-21-3 15,11 0 0-15</inkml:trace>
  <inkml:trace contextRef="#ctx0" brushRef="#br0" timeOffset="2.22202E6">16114 14497 58 0,'0'0'38'16,"6"-10"-2"-16,-6 10 2 16,0 0-30-16,0 0-2 15,-13-6-2-15,13 6-1 16,-21 20-1-16,11-1-1 15,-6 6 1-15,1 6 0 16,1 1 0-16,6 5 0 16,2-2-1-16,6 0 1 15,7-5-1-15,6-7-2 0,6-10 1 16,7-8 1-16,6-11 0 15,1-10-1-15,4-11 1 16,-4-6-1-16,-3-9 1 16,-4 0 0-16,-6-5 0 15,-9 4-1-15,-7 7 0 16,-9 5 0-16,-6 5 0 15,-6 11 1-15,-2 10-1 16,-2 7 0-16,1 5 1 16,5 7-1-16,6-3 1 15,8 5-1-15,10-2 0 16,8-5 0-16,10-3 1 15,8-3-2-15,6-5 1 16,1 0 0-16,0-1 1 0,-5-1-1 16,-4 0 0-16,-6 2 1 15,-8 2 0-15,-19 0 0 16,11 7 0-16,-11-7 0 15,-9 18 0-15,-2-3-1 16,-2 8 1-16,-3 4 0 16,3 3-1-16,0 4 0 15,5-3 0-15,4 1 0 16,8-6 0-16,5-8 0 15,12-13 0-15,8-12 0 16,7-12 1-16,3-11-1 16,4-7 1-16,0-6-1 15,0-6 1-15,-6 2-1 16,-9 9 1-16,-8 4 0 0,-7 11-1 15,-7 12 0-15,-6 11 0 16,-14 16 0-16,1 9 0 16,-1 8 0-16,2 2-1 15,0 6-1-15,6 0-1 16,4-5-2-16,11-4-2 15,0-15-4-15,17 5-8 16,-11-26-4-16,27 10-2 16,-14-26-3-16,14 10-7 15,-11-19 12-15,1 5 21 16,-3 4 7-16,-14-12 9 15,8 18 4-15,-25-14 6 16,2 28 3-16,0-22 7 16,0 22-8-16,0 0-19 15,-14 7-2-15,8 4-2 0,-2 9-1 16,0 1-1-16,3 4 0 15,-3 2 0-15,6-2 1 16,1-4-2-16,2-3 2 16,-1-18-1-16,13 10 0 15,2-20 0-15,3-9 0 16,9-9 0-16,1-6-1 15,1-7 1-15,1 0-1 16,-2 0 0-16,-4 7 0 16,-1 5 1-16,-9 12-1 15,-14 17 0-15,14-3 0 16,-14 19-1-16,-5 8 0 0,1 4-1 15,-1 6 0-15,10 0-2 16,-2-2-2-16,17-2-2 16,-1-18-6-16,28 8-6 15,-14-25-5-15,31 11-2 16,-14-21-9-16,14 5 1 15,-11-13 0-15</inkml:trace>
  <inkml:trace contextRef="#ctx0" brushRef="#br0" timeOffset="2.22239E6">17748 14420 83 0,'-10'-10'40'0,"-13"-4"-2"15,7 16 1-15,-11 1-34 16,0 8-1-16,0 9-2 16,1 7 0-16,6 6-1 15,4 0 1-15,7 0-1 0,8-1 0 16,7-7 0-16,9-9-1 15,8-11 1-15,6-12-1 16,6-13 0-16,0-6 0 16,0-11 1-16,1-9-1 15,-1-9 0-15,-1-6 0 16,-4-3 0-16,1-4 0 15,-1 3 1-15,-4 6 0 16,-4 9 0-16,-6 13 0 16,-7 19-1-16,-9 18 0 15,-9 25 1-15,-7 20-1 16,-10 17 0-16,0 8-2 15,1 10-1-15,0-5-3 16,12 3-4-16,-3-21-7 0,25 4-8 16,-11-31-2-16,28 3-5 15,-7-24-7-15,15-4 0 16</inkml:trace>
  <inkml:trace contextRef="#ctx0" brushRef="#br0" timeOffset="2.2228E6">18249 14035 76 0,'14'-14'39'15,"-7"-5"1"-15,12 12-2 16,-3-5-34-16,4 16 1 16,-1 7-2-16,0 13 0 15,-8 11 0-15,2 13 0 16,-9 10-1-16,-3 13-1 15,-6 6 0-15,-7 2-1 16,-5 1-1-16,-4-3-1 16,-3-3-2-16,-7-19-9 15,13 5-12-15,-15-32-10 0,18-3-6 16,-7-24-3-16,22-1 4 15</inkml:trace>
  <inkml:trace contextRef="#ctx0" brushRef="#br0" timeOffset="2.22371E6">22373 14411 63 0,'-18'-12'38'16,"18"12"-1"-16,-27-9 0 16,15 16-28-16,-8-3-3 15,3 9-2-15,-4 2-1 16,6 8-1-16,1 2-1 15,4 2 0-15,5 4-2 16,2-3-1-16,12 1-5 16,-4-15-21-16,23 5-7 15,-7-15-3-15,19 0 0 0</inkml:trace>
  <inkml:trace contextRef="#ctx0" brushRef="#br0" timeOffset="2.22456E6">22621 14406 53 0,'-23'9'36'0,"3"11"-1"16,-8 1-1-16,10 12-20 16,-6-4-7-16,8 6-3 15,4-3-1-15,7-1-1 16,5-7-1-16,11-4 0 15,7-9 0-15,10-7-1 16,4-11-1-16,4-7 1 0,2-7 0 16,-1-5-1-16,-1-6 1 15,-8-1-1-15,-8-1 1 16,-10 3 0-16,-6 3 1 15,-9 7-1-15,-5 3 0 16,-5 10 1-16,-6 5-1 16,0 8 1-16,1 4 0 15,3 6-1-15,3-3 1 16,9 5-1-16,8-3 1 15,7-5-1-15,10-4 0 16,6-6 0-16,6-5 1 16,1-5-1-16,3-2 1 15,-1-1 1-15,-8 0-1 16,-2 3 1-16,-8 2 0 15,-7 4-1-15,-10 5 1 0,0 0 0 16,-4 10-1-16,-6 1-1 16,1 4 1-16,-3 4-1 15,2 4 0-15,0 0 0 16,3 1 0-16,3-2 0 15,-1-5 0-15,5-3 0 16,0-14-1-16,12 14 1 16,-12-14 0-16,21-9 0 15,-9-4 0-15,4-2 1 16,-2-4-1-16,1-2 0 15,-1-2 1-15,0 2-1 16,-2 1 1-16,-5 4-1 16,1 5 1-16,-8 11-1 15,0 0 1-15,0 0-1 0,5 11 1 16,-5 3-1-16,-2 3 0 15,2-2 0-15,4 0 1 16,2-4-1-16,-6-11 0 16,24 8 1-16,-6-15-1 15,6-1 1-15,1-6 0 16,2 0-1-16,-3-2 1 15,-2 2 0-15,-3 1-1 16,-5 5 1-16,-14 8-1 16,11-1 0-16,-14 12-1 15,-5 2 0-15,-2 8-1 16,-1 1-1-16,4 7-3 15,-6-6-4-15,15 14-10 0,-12-22-6 16,20 15-5-16,-6-20-6 16,13 4-1-16,-3-14 1 15</inkml:trace>
  <inkml:trace contextRef="#ctx0" brushRef="#br0" timeOffset="2.22513E6">23381 14470 62 0,'0'0'36'0,"-9"3"-1"15,-4 4 0-15,11 13-22 16,-8 0-9-16,6 7-2 16,-4 3 0-16,1 5 0 15,-1-2-2-15,3 3 1 0,0-6-1 16,3-5-1-16,0-2 0 15,-1-8 0-15,3-15 0 16,0 0 1-16,0 0 1 16,14-19-1-16,-4-5 2 15,0-3-1-15,2-7 1 16,1-3 0-16,4-3 0 15,0-1-1-15,2 3-1 16,-1 2 1-16,2 6-1 16,1 4 1-16,-1 9-1 15,1 4 1-15,0 11-1 16,-2 6 0-16,-2 4 0 15,-2 5-1-15,-1 4 1 16,-5 3-1-16,-1 3 0 0,-4 1 1 16,-4 1-1-16,-5 1 1 15,-5 1-1-15,-6 1 1 16,-5-3 0-16,-4-2 0 15,-2 0-1-15,-6-2 1 16,3-6 0-16,-1-1 1 16,5-6-1-16,3 1 1 15,3-3-1-15,5 2 2 16,4 1-1-16,5 4-1 15,-2 7 0-15,2 10-1 16,-3 11 1-16,-4 8-3 16,-3 13-4-16,-11-12-13 15,13 19-9-15,-13-17-9 16,7 5-1-16,-2-17 0 15</inkml:trace>
  <inkml:trace contextRef="#ctx0" brushRef="#br0" timeOffset="2.2262E6">23792 14522 66 0,'7'-13'35'16,"-8"-8"-1"-16,1 21-3 0,-1-29-21 16,3 19-4-16,-9-2-1 15,7 12-1-15,-16-8 0 16,6 15-1-16,-7 2 0 15,5 10 0-15,-6 3-2 16,3 7 1-16,-1 2-1 16,6 2-1-16,1 2 0 15,9-3 1-15,6-4-2 16,5-3 1-16,7-10 1 15,6-4-1-15,4-10 0 16,4-9 0-16,0-5 0 16,0-11 0-16,-3-4 1 15,-3-2-1-15,-5-5 0 0,-5 1 0 16,-7-2 0-16,-8 5 0 15,-3 4 0-15,-6 6 0 16,-4 4 0-16,-2 7 1 16,-1 7-1-16,4 6 0 15,11-3 0-15,-14 14 0 16,14-14 0-16,11 14 1 15,6-9-1-15,7-1 0 16,7-3 0-16,2-1 0 16,0-2 1-16,-1 1-1 15,-5-2 1-15,-2 2 0 16,-8 0-1-16,-8 3 1 15,-9-2 0-15,0 0 0 16,-9 20-1-16,-6-6 1 0,-2 4-1 16,-3 6 1-16,0 4-1 15,-2 1 0-15,7 1 0 16,4-1 1-16,7-5-1 15,9-3 0-15,5-10 0 16,12-6 0-16,4-10 0 16,6-6-1-16,-2-5 2 15,3-5-1-15,-3-2 0 16,-5-3 1-16,-5 3 0 15,-7 4-1-15,-6 1 1 16,-5 8 0-16,-2 10 0 16,0 0-1-16,-17 8 0 15,5 7-1-15,0 6-1 16,-1 1-2-16,3 8-4 15,-1-9-3-15,14 14-9 0,-11-21-5 16,23 14-2-16,-15-28-5 16,21 18-7-16,-7-21 1 15</inkml:trace>
  <inkml:trace contextRef="#ctx0" brushRef="#br0" timeOffset="2.22657E6">24388 14526 79 0,'-11'-17'36'0,"11"17"1"15,-16 3-2-15,9 9-30 16,-2 3-2-16,2 7-1 16,0 0 0-16,-1 5-1 15,2 2 0-15,2-3 0 0,2-2-1 16,2-2 0-16,4-11 1 15,-4-11-1-15,17 5 0 16,-2-14 1-16,2-9 0 16,2-4 0-16,1-8 1 15,1-1-1-15,-3-3 1 16,-2 3-1-16,-4 1 1 15,-5 7 0-15,-3 4-1 16,-4 19 0-16,0 0 0 16,0 0-1-16,-10 13-1 15,5 6 0-15,2 7-2 16,1-3-3-16,9 8-6 15,-7-16-8-15,23 13-10 16,-23-28-6-16,36 23-3 16,-16-21 1-16</inkml:trace>
  <inkml:trace contextRef="#ctx0" brushRef="#br0" timeOffset="2.22704E6">24681 14516 69 0,'-19'-14'38'0,"19"14"-1"15,-24-2 1-15,24 2-27 16,-25 16-5-16,12-5-1 16,-5 4-1-16,3 5-1 15,0 2 0-15,1 3 0 0,6 2-1 16,6-1 0-16,3 0-2 15,9-4 1-15,5-6-1 16,11-5 0-16,1-7 0 16,4-10-1-16,1-6 1 15,3-7-1-15,-3-9 1 16,-3-6-1-16,0-5 2 15,-5-7-1-15,-6-1 0 16,-4-1 0-16,-6-1 1 16,-4 0-1-16,-3 6 1 15,-2 7 0-15,-3 11 0 16,-3 9-1-16,7 16 1 15,-22 8 0-15,9 18 0 16,-2 13 0-16,-2 11-1 16,1 5 1-16,1 4-2 0,4-3 0 15,7-3-4-15,1-10-3 16,17 4-10-16,-16-29-5 15,29 9-5-15,-27-27-4 16,33 4-6-16,-17-15-3 16</inkml:trace>
  <inkml:trace contextRef="#ctx0" brushRef="#br0" timeOffset="2.22723E6">24942 14661 89 0,'-16'12'43'0,"9"8"0"16,-10-12-2-16,12 2-32 15,5-10-6-15,-12 7-4 0,12-7-4 16,-10-11-12-16,23 17-9 16,-25-19-8-16,12 13-6 15,0 0-4-15,0 0 2 16</inkml:trace>
  <inkml:trace contextRef="#ctx0" brushRef="#br0" timeOffset="2.22864E6">24916 14118 28 0,'-12'-7'33'0,"12"7"1"16,-21-8 1-16,21 8-18 15,-15-8-6-15,15 8-2 16,0 0-2-16,19-12 0 15,-4 3-3-15,13 6 0 0,3-2-1 16,13 9 0 0,0 5 0-16,4 7-3 0,-2 12 2 15,-9 11-2-15,-12 12 1 16,-8 9-2-16,-21 6-1 15,-19 4-1-15,-12 3 1 16,-16 1 0-16,-7-3-3 16,-4-18-4-16,18 0-28 15,-8-25 1-15,24-8-2 16,6-22 1-16</inkml:trace>
  <inkml:trace contextRef="#ctx0" brushRef="#br0" timeOffset="2.22934E6">22250 14119 47 0,'10'-33'33'0,"-3"4"3"16,-17-3-3-16,0 9-25 16,-13 1 0-16,-4 16 1 15,-15 8-3-15,-2 24-1 16,-15 12-1-16,-3 19-1 15,-2 19-1-15,3 13 0 16,4 8-1-16,13 2-1 16,16 0-2-16,18-16-7 15,39-3-28-15,11-24-1 0,32-14-2 16,11-20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8.xml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6.xml"/><Relationship Id="rId1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2384610"/>
              </p:ext>
            </p:extLst>
          </p:nvPr>
        </p:nvGraphicFramePr>
        <p:xfrm>
          <a:off x="214283" y="685801"/>
          <a:ext cx="8750332" cy="472258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structure of a formal Science 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up an Assessment for this topic and for NCEA Science 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what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variable is and then put variables into three groups: independent, dependent and controlled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run a fair test – IN A REPEATABLE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Re-do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Friday’s practical but this time, with more precision AND with a formal write up AND with the three sorts of variables all carefully written up.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and WRITE UP a formal practical experiment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1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for HW, set a due date and have some time on marking and HRT.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exam-style questions using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8440" y="303120"/>
              <a:ext cx="8877600" cy="6158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240" y="290520"/>
                <a:ext cx="8910000" cy="618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548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320" y="273240"/>
              <a:ext cx="8561520" cy="581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480" y="258840"/>
                <a:ext cx="8593560" cy="584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611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09737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080" y="279720"/>
              <a:ext cx="8493120" cy="251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7680" y="266040"/>
                <a:ext cx="8517240" cy="253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585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520" y="279720"/>
              <a:ext cx="8692920" cy="4848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266040"/>
                <a:ext cx="8724600" cy="487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459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5000" y="587880"/>
              <a:ext cx="3558960" cy="302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960" y="576720"/>
                <a:ext cx="3574080" cy="305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54720" y="3623760"/>
              <a:ext cx="1038240" cy="42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1400" y="3616200"/>
                <a:ext cx="1067040" cy="44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095840" y="2279880"/>
              <a:ext cx="304920" cy="21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74960" y="2213640"/>
                <a:ext cx="345960" cy="36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028600" y="2261520"/>
              <a:ext cx="331200" cy="246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07720" y="2174040"/>
                <a:ext cx="374040" cy="41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176200" y="2189160"/>
              <a:ext cx="176040" cy="83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63600" y="2097720"/>
                <a:ext cx="205200" cy="2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781720" y="2234160"/>
              <a:ext cx="360720" cy="1954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57960" y="2143080"/>
                <a:ext cx="408240" cy="38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794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87840" y="262440"/>
              <a:ext cx="9345600" cy="6076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01880" y="247680"/>
                <a:ext cx="9363600" cy="610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08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000" y="118440"/>
              <a:ext cx="9033840" cy="3706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60" y="110160"/>
                <a:ext cx="9053640" cy="371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89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207720"/>
              <a:ext cx="8766360" cy="659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80" y="192240"/>
                <a:ext cx="8794080" cy="663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640" y="283680"/>
              <a:ext cx="8551800" cy="4813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520" y="267480"/>
                <a:ext cx="8580240" cy="484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512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6824</TotalTime>
  <Words>242</Words>
  <Application>Microsoft Office PowerPoint</Application>
  <PresentationFormat>On-screen Show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453</cp:revision>
  <dcterms:created xsi:type="dcterms:W3CDTF">2006-08-16T00:00:00Z</dcterms:created>
  <dcterms:modified xsi:type="dcterms:W3CDTF">2014-08-05T21:49:13Z</dcterms:modified>
</cp:coreProperties>
</file>