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81" r:id="rId3"/>
    <p:sldId id="521" r:id="rId4"/>
    <p:sldId id="519" r:id="rId5"/>
    <p:sldId id="520" r:id="rId6"/>
    <p:sldId id="556" r:id="rId7"/>
    <p:sldId id="522" r:id="rId8"/>
    <p:sldId id="523" r:id="rId9"/>
    <p:sldId id="524" r:id="rId10"/>
    <p:sldId id="525" r:id="rId11"/>
    <p:sldId id="526" r:id="rId12"/>
    <p:sldId id="527" r:id="rId13"/>
    <p:sldId id="528" r:id="rId14"/>
    <p:sldId id="529" r:id="rId15"/>
    <p:sldId id="530" r:id="rId16"/>
    <p:sldId id="531" r:id="rId17"/>
    <p:sldId id="532" r:id="rId18"/>
    <p:sldId id="533" r:id="rId19"/>
    <p:sldId id="534" r:id="rId20"/>
    <p:sldId id="535" r:id="rId21"/>
    <p:sldId id="536" r:id="rId22"/>
    <p:sldId id="537" r:id="rId23"/>
    <p:sldId id="538" r:id="rId24"/>
    <p:sldId id="539" r:id="rId25"/>
    <p:sldId id="540" r:id="rId26"/>
    <p:sldId id="541" r:id="rId27"/>
    <p:sldId id="542" r:id="rId28"/>
    <p:sldId id="543" r:id="rId29"/>
    <p:sldId id="544" r:id="rId30"/>
    <p:sldId id="545" r:id="rId31"/>
    <p:sldId id="546" r:id="rId32"/>
    <p:sldId id="547" r:id="rId33"/>
    <p:sldId id="548" r:id="rId34"/>
    <p:sldId id="549" r:id="rId35"/>
    <p:sldId id="550" r:id="rId36"/>
    <p:sldId id="551" r:id="rId37"/>
    <p:sldId id="552" r:id="rId38"/>
    <p:sldId id="553" r:id="rId39"/>
    <p:sldId id="554" r:id="rId40"/>
    <p:sldId id="555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8C8"/>
    <a:srgbClr val="E8F3FF"/>
    <a:srgbClr val="FF7878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84" y="5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30T21:06:02.686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1987 839 86 0,'0'0'36'0,"-11"-62"0"16,11 62-1-16,0 0-32 16,0 0 0-16,0 0-1 15,0 0-1-15,0 0 0 16,0 0-2-16,0 0 1 15,0 0 0-15,-18 68 0 16,14-4 0-16,5 43-2 16,0 17 1-16,-1 10-2 15,-14-21-1-15,8 0-15 16,1-17-16-16,6-21 2 15,3-39-3-15,10-16 3 16</inkml:trace>
  <inkml:trace contextRef="#ctx0" brushRef="#br0" timeOffset="418.0238">2257 1361 81 0,'0'0'36'15,"0"0"-1"-15,20-53 0 16,-20 53-30-16,0 0-1 15,0 0 0-15,3-29-1 16,-3 50-3-16,-3 12 1 16,-3 12-1-16,2 9 0 15,-1 4 0-15,-3 3 0 0,4-9-1 16,0-12 2-1,4-13 0-15,4-13 0 0,5-17 0 16,8-13 1-16,7-14-1 16,7-8 1-16,-31 38 0 15,36-48 0-15,-36 48 0 16,37-58-1-16,-37 58 1 15,39-54-1-15,-39 54 0 16,37-51-1-16,-37 51 1 16,0 0-1-16,51-56-1 15,-28 52 1-15,-6 16-2 16,-3 12 0-16,-2 20-2 15,-1 4-2-15,10 9-13 16,-6-4-19-16,15-4 1 0,-2-13-1 16,13-8 1-1</inkml:trace>
  <inkml:trace contextRef="#ctx0" brushRef="#br0" timeOffset="848.0485">3211 1436 76 0,'0'0'34'16,"14"-53"1"-16,-14 53 1 15,0 0-28-15,-10-57-4 16,10 57 1-16,-40-23-1 16,-2 32-1-16,-2 20 0 15,-2 10-1-15,5 13-1 16,6 4-1-16,15 0 2 15,14-13-1-15,20-20 1 0,14-20 0 16,13-28 0-16,-41 25 1 16,56-50-3-16,-56 50 2 15,70-77-1-15,-31 30 1 16,2-5-2-16,-1-8 1 15,0-4-1-15,-5-9 0 16,0-1 2-16,-7 2-2 16,-1 3 0-16,-6 9 0 15,-21 60 0-15,36-85 0 16,-36 85-2-16,0 0 1 15,0 0 1-15,0 0 0 16,10 11-2-16,-18 84-1 16,-3 31-1-16,3 27-3 15,1 2-1-15,6-37-30 0,10-16 0 16,16-26-1-16,7-45 1 15</inkml:trace>
  <inkml:trace contextRef="#ctx0" brushRef="#br0" timeOffset="1053.0601">3818 1418 93 0,'0'0'38'16,"0"0"-1"-16,3-67 1 16,-3 67-33-16,-20 2-1 15,4 28-3-15,-2 11 0 16,0 13-3-16,4 12-1 15,5 3-2-15,5-9-1 16,12-6-10-16,-4-20-21 0,14-11 1 16,0-22-3-16,9-11 3 15</inkml:trace>
  <inkml:trace contextRef="#ctx0" brushRef="#br0" timeOffset="1215.0695">3925 1085 94 0,'-12'-60'39'15,"12"60"0"-15,-21-97-3 16,21 97-42-16,-16-72-16 16,16 72-15-16,0 0-1 15,0 0 0-15,0 0-2 16</inkml:trace>
  <inkml:trace contextRef="#ctx0" brushRef="#br0" timeOffset="1494.0855">4498 1355 96 0,'0'0'39'0,"0"0"1"15,0 0-1-15,-17-53-36 16,17 53 0-16,0 0 0 15,-50-27 0-15,21 25-1 16,-23 14-1-16,4 13 0 0,-5 12-2 16,6 17 1-16,6 8-1 15,14 6 0-15,17-2-3 16,18-14-3-16,26-4-26 15,3-18-6-15,17-2 0 16,5-18-2-16</inkml:trace>
  <inkml:trace contextRef="#ctx0" brushRef="#br0" timeOffset="1930.1103">5055 1358 85 0,'0'0'40'0,"0"0"0"16,-27-19 1-16,-2 25-31 16,-10 7-6-16,-5 10 1 15,-8 9-3-15,5 6 0 16,3 2-1-16,7 4 0 15,13-8-2-15,5-2 2 16,9-6-1-16,10-10-1 16,11-8 1-16,12-12 0 15,10-8 0-15,7-7 0 16,4-9 1-16,4-6-1 15,-3-5 1-15,-1-3-1 16,-6 4 1-16,-7 3-1 16,-10 8 1-16,-7 8-1 15,-5 9 0-15,-9 8 0 0,3 18 0 16,-7 6 0-16,1 7-1 15,-1 2 1-15,0 3-1 16,4 1-1-16,7-3-3 16,1-11-2-16,20-5-30 15,-3-15-4-15,15-5 1 16,2-14-1-16</inkml:trace>
  <inkml:trace contextRef="#ctx0" brushRef="#br0" timeOffset="2156.1234">5639 929 85 0,'0'0'41'16,"-6"-63"0"-16,6 63 0 15,0 0-24-15,0 0-14 16,-72 20 1-16,32 70-3 15,-4 39-1-15,4 21-1 16,1-24-4-16,16-9-6 16,20-14-28-16,13-28-3 15,9-31 1-15,-2-22-1 16</inkml:trace>
  <inkml:trace contextRef="#ctx0" brushRef="#br0" timeOffset="2938.1681">5462 1433 100 0,'-49'-55'40'16,"49"55"2"-16,0 0 0 16,0 0-38-16,-38-48 0 15,38 48-2-15,0 0 0 16,0 0 0-16,59-37 0 15,-59 37 0-15,68-13-2 16,-22 4 1-16,0 1-1 16,2 1 1-16,3 0-1 15,0 0 1-15,-3 1-1 16,-4 4 0-16,3 1 1 15,9 17-1-15,-31 14 0 16,-28 16 0-16,-24 9-1 0,-8 6 1 16,-3-1-1-16,9-3 1 15,11-12-1-15,12-11 1 16,17-9-1-16,13-10 1 15,15-16 0-15,9-9-1 16,8-10 2-16,2-10-2 16,0-11 2-16,-58 41-1 15,55-53 1-15,-55 53-1 16,50-62 2-16,-50 62-4 15,33-70 3-15,-33 70-2 16,23-65 2-16,-23 65-3 16,5-60 1-16,-5 60 0 15,-4-47 0-15,4 47 3 16,0 0-1-16,-11-60 0 15,11 60 0-15,0 0 1 0,0 0-1 16,0 0 0-16,0 0 0 16,0 0 0-16,46-11-1 15,-46 11 1-15,0 0-1 16,78 56 1-16,-38-15-1 15,-1 4 0-15,-11 2-1 16,-15-14 1-16,-11 14-1 16,-5 3 1-16,-9-10-1 15,3-7 1-15,2-9 1 16,1-7-1-16,6-17 1 15,0 0 0-15,-6-17-1 16,11-11 1-16,-5 28 1 16,0 0-2-16,14-62 0 15,-14 62 0-15,17-55 0 0,-17 55 0 16,20-58 0-16,-20 58 0 15,25-59 0-15,-25 59-2 16,31-52-3-16,-31 52-7 16,43-52-23-16,-43 52-8 15,47-44 1-15,-47 44 0 16</inkml:trace>
  <inkml:trace contextRef="#ctx0" brushRef="#br0" timeOffset="3311.1893">7116 1089 104 0,'44'-5'41'16,"-44"5"0"-16,0 0 0 0,0 0-36 15,0 0 1-15,-41 10-2 16,41-10 0-16,-37 16-2 15,37-16 0-15,0 0-1 16,-51 36 0-16,51-36-1 16,0 0 0-16,0 0 1 15,-24 54-1-15,24-54 2 16,0 0-2-16,0 0 0 15,19 55 0-15,14-24 0 16,7 7 0-16,-15-15 0 16,2 16 0-16,-17 1 0 15,-22 11 0-15,-15-5-2 16,-8-2 1-16,0-6 0 15,3-9-3-15,9-6-2 0,4-23-17 16,19 0-17-16,17-21-3 16,15 2 1-16,8-6-1 15</inkml:trace>
  <inkml:trace contextRef="#ctx0" brushRef="#br0" timeOffset="3478.199">7736 1679 119 0,'-18'23'43'16,"-11"-9"-2"-16,10-4-5 16,19-10-72-16,-22 0-4 15,22 0-2-15,1-18-2 0</inkml:trace>
  <inkml:trace contextRef="#ctx0" brushRef="#br1" timeOffset="8308.475">2326 1985 2 0,'-24'3'11'16,"-4"-6"1"-16,6 4 1 15,6-4-10-15,0-1 3 0,7-1 3 16,-4-4 1-16,13 9 7 15,-15-20 1-15,15 20 0 16,-11-22-5-16,11 22-2 16,-8-17-4-16,8 17-1 15,-5-13-2-15,5 13-2 16,0-10 0-16,0 10 0 15,13-13 0-15,-1 6 0 16,1-1 0-16,4 1 0 16,4-2 0-16,3 4 0 15,3-4 0-15,1 5 0 16,1 2-1-16,-1 2-1 15,-1 0 1-15,1 4-1 0,-3 2 0 16,3 1 0-16,-5 2 0 16,4-1 1-16,1-1-2 15,4-2 2-15,8-3-1 16,2-1 0-16,8-2 0 15,4-1 0-15,9-3 0 16,8 3 0-16,2-1 1 16,2 1-1-16,3 2 0 15,0 2 0-15,3-2-1 16,1 4 1-16,1-4 0 15,0 1 0-15,1-1 0 16,5-1-1-16,-3 0 1 16,2-2 0-16,2 5 1 15,-1-2-1-15,0 2 0 16,-5 0 0-16,-1 2 0 0,-1 0 0 15,0 0-1-15,-2-3 2 16,5 0-1-16,0-3 0 16,3-2 1-16,1-2-1 15,2 0 1-15,4-1 0 16,1-1 0-16,3 0 0 15,-3-1 0-15,-2 3-1 16,-1 0 1-16,-2 1 0 16,0 1-1-16,-1 1 1 15,-3 0-1-15,-1 0 1 16,0 1 0-16,1-1-1 15,-2-1 1-15,3 0 0 16,0-2 0-16,2-2 0 16,-2 0 0-16,-3 0 0 0,-2-2 0 15,-8 2 0-15,-5 0 0 16,-11 4-1-16,-9-2 0 15,-12 4 1-15,-10 0-1 16,-7 2 0-16,-9 2 0 16,-12-2-1-16,12 3 1 15,-12-3 0-15,0 0 0 16,3 10 0-16,-3-10 0 15,0 0-1-15,14 14-2 16,-14-14-3-16,21 5-21 16,-21-5-7-16,16-5 0 15,-16 5-3-15</inkml:trace>
  <inkml:trace contextRef="#ctx0" brushRef="#br2" timeOffset="14698.8408">969 2533 44 0,'0'0'26'15,"0"0"0"-15,0 0 0 16,0 0-21-16,0 0-5 16,0 0 1-16,0 0 1 15,0 0 2-15,-7 70 1 16,7-70-1-16,-26 92 2 15,10-40-3-15,0 5 2 16,1 1-1-16,-1 2 1 16,0-5-3-16,1 3 2 15,3-9-1-15,0-1 0 16,12-48 0-16,-16 65 0 0,16-65 0 15,0 0-1-15,0 0 2 16,0 0-3-16,0 0 2 16,0 0-1-16,28-80 2 15,-28 80-2-15,27-99 1 16,-11 43-2-16,1-4 1 15,1-1 0-15,5-2 0 16,-2 3-2-16,5-1 1 16,-1 3-1-16,3 6 1 15,1 4 0-15,-29 48-1 16,63-76 1-16,-63 76 0 15,65-50 0-15,-46 57-2 16,49-6 1-16,-6 29-2 0,-5 24 2 16,-12 23-1-1,-16 25 0-15,-21-45 1 0,-4 6 1 16,-4 4 0-16,-1 4-1 15,-3-6-3-15,0 1-1 16,-4-5-25-16,4-5-5 16,-2-4-2-16,6-52-2 15</inkml:trace>
  <inkml:trace contextRef="#ctx0" brushRef="#br2" timeOffset="14903.8525">1179 3062 102 0,'0'0'36'16,"-61"-70"2"-16,61 70-4 0,-45-50-31 16,45 50-2-16,0 0-4 15,-14-58-2-15,45 48-17 16,46-15-14-16,34 13-1 15,16-7-1-15,-78 16 2 16</inkml:trace>
  <inkml:trace contextRef="#ctx0" brushRef="#br2" timeOffset="15631.8941">2853 2867 95 0,'7'-14'36'16,"-7"14"1"-16,0 0 0 16,0 29-36-16,-5 3 0 15,-3 10 0-15,1 7 0 16,-3 11-2-16,0 5 1 15,2 5-5-15,-2-18-9 16,11 7-21-16,-1-19-1 16,8-12 0-16,2-26-1 15</inkml:trace>
  <inkml:trace contextRef="#ctx0" brushRef="#br2" timeOffset="16089.9203">2932 2422 90 0,'-18'3'36'0,"1"9"-1"16,10 13 1-16,5-2-36 16,11 6-1-16,9 1 0 15,10-1-1-15,8 2 0 16,4-4 0-16,2 1 1 15,1-7 0-15,-4 3 1 16,-8 3 1-16,-7-1 1 0,-10 5 1 16,-12 5 0-16,-7 8 1 15,-11 0-2-15,0 5 2 16,-6-1-1-16,1-1-1 15,2-7-1-15,6-2 0 16,3-12 0-16,10-11 1 16,9-15 0-16,9-13-1 15,10-16 1-15,4-9 0 16,7-12-1-16,2-1 0 15,1-8 0-15,-1 3-2 16,-5 6 1-16,-7 12-1 16,-5 10 0-16,-8 11 0 15,-2 14 0-15,-6 13 0 16,-2 13-1-16,-1 9-2 0,6 15-5 15,-7-5-25-15,18 12-3 16,-2-13 0-16,16 6-1 16</inkml:trace>
  <inkml:trace contextRef="#ctx0" brushRef="#br2" timeOffset="16516.9448">3957 2883 89 0,'-23'-17'38'0,"-11"-2"0"15,5 20-1-15,-13 5-31 16,8 17 0-16,-6 6-2 0,4 14-2 16,4 3 0-16,1 2 0 15,10 1-1-15,10-9 1 16,15-11-1-16,14-19 1 15,14-17 0-15,15-15-1 16,6-24 1-16,10-11-2 16,4-22 0-16,2-9-1 15,-5-12 1-15,-3 0-1 16,-6 2 1-16,-10 3-1 15,-7 12 1-15,-11 18 1 16,-11 16 0-16,-11 23-2 16,-5 26 1-16,-20 26 0 15,-4 23 0-15,-4 17 0 16,-1 19 0-16,4 5 0 0,0 5-1 15,10 1 1-15,11-4-1 16,8-16-1-16,17-9-4 16,5-22-3-16,23-3-28 15,-7-27-1-15,13-7-1 16,-6-22 0-16</inkml:trace>
  <inkml:trace contextRef="#ctx0" brushRef="#br2" timeOffset="16705.9556">4551 2732 88 0,'-11'-14'36'0,"-7"6"2"15,3 23 2-15,-6 6-33 16,6 21-2-16,2 7-3 16,1 10 1-16,4 6-3 15,2-1 1-15,7-3-2 0,6-9-2 16,9-7-4-16,-2-26-26 15,14-7-6-15,0-28 1 16,10-9-1-16</inkml:trace>
  <inkml:trace contextRef="#ctx0" brushRef="#br2" timeOffset="16840.9633">4679 2348 87 0,'-22'-62'40'16,"-8"10"-3"-16,4 29 0 15,4 16-48-15,-1 8-24 16,16 12-1-16,5 1-3 0,14 12 1 15</inkml:trace>
  <inkml:trace contextRef="#ctx0" brushRef="#br2" timeOffset="17215.9847">5240 2679 85 0,'-19'-29'38'0,"2"8"1"15,-9-1-2-15,-3 20-32 16,-8 9 0-16,-3 14-1 16,-7 11-1-16,-2 15 0 15,1 6-1-15,5 6 0 16,6 0 0-16,11-1 0 15,12-4-2-15,17-9 0 16,18-5-2-16,15-15-3 16,20 7-11-16,4-26-23 15,16 1 0-15,3-17 0 16,18-4-2-16</inkml:trace>
  <inkml:trace contextRef="#ctx0" brushRef="#br2" timeOffset="17613.0074">5774 2754 62 0,'-20'2'41'0,"-11"-2"-3"16,2 14 4-16,-14-3-16 16,3 15-20-16,-5 5-1 15,2 8-1-15,-5 5-1 16,6 4 0-16,3 2-2 15,9 0 0-15,10-6-1 16,11-8 0-16,15-10 0 16,13-13 0-16,10-13 0 15,12-15 1-15,6-11-1 16,4-18 1-16,2-9-1 0,-1-7 0 15,-6-6 0-15,-4 3 0 16,-11 1 0-16,-4 7 0 16,-10 9 0-16,-5 18-1 15,-8 13 1-15,-4 15 1 16,-6 26-1-16,-4 13 2 15,-5 13-3-15,3 8 1 16,3 7-1-16,4 1-1 16,10 0-4-16,4-19-5 15,23 0-27-15,2-29-2 16,21-6 1-16,2-27-1 15</inkml:trace>
  <inkml:trace contextRef="#ctx0" brushRef="#br2" timeOffset="17840.0204">6457 2091 112 0,'-47'47'39'15,"1"35"-2"-15,-9 5-8 16,10 18-26-16,2 10-2 15,11 3 0-15,7-4-2 16,8-3-1-16,15-2-5 16,-4-24-28-16,19-6-4 15,-3-28 0-15,11-9-1 16</inkml:trace>
  <inkml:trace contextRef="#ctx0" brushRef="#br2" timeOffset="18644.0664">6062 2634 101 0,'-15'26'39'16,"1"-7"0"-16,23 15-6 15,12-19-31-15,17 0 1 16,12-8-1-16,14-2-1 15,11-10 1-15,8-2-1 16,3-4 0-16,-3-4 0 16,-9-2-1-16,-9 3 1 15,-13 0 0-15,-14 1-1 16,-19 7 0-16,-19 6 0 0,-11 8 1 15,-16 9 1-15,-12 8-1 16,-3 11 1-16,-3 6-2 16,-1 5 2-16,5 4-1 15,7 1 0-15,10-3-1 16,12 0 0-16,10-7 0 15,11-12 0-15,15-6 0 16,11-8 0-16,11-11-1 16,6-11 0-16,4-11 0 15,0-11 0-15,-1-7-1 16,-5-7 2-16,-9-5-1 15,-11-2-1-15,-11-2 1 16,-11 4 0-16,-8 4 1 0,-9 8 0 16,-9 9 0-16,-2 8-2 15,-4 7 3-15,2 8-1 16,2 8 1-16,7 3-1 15,6 4 1-15,13-1-1 16,10-3 1-16,10-1 0 16,12-2 0-16,6-2 0 15,2 0-1-15,2 1 1 16,-2 0 0-16,-6 3 0 15,-8 5 0-15,-5 5 1 16,-12 7-3-16,-10 6 2 16,-7 5-1-16,-7 4 1 15,-7 0-2-15,-2 4 1 16,-2-5-1-16,0-2 0 15,4-9 1-15,3-6 0 0,7-9 1 16,6-12-1-16,0 0 2 16,3-23-1-16,1 0 1 15,7-7-1-15,0-11 1 16,3 2 0-16,3-2 0 15,2 0-1-15,3 4 0 16,1 4-1-16,4 4 1 16,3 5-2-16,4 6 0 15,2 0-5-15,11 15-18 16,-11-19-15-16,10 8-3 15,-4-17 0-15,10 5-2 16</inkml:trace>
  <inkml:trace contextRef="#ctx0" brushRef="#br2" timeOffset="21995.2581">8236 2706 64 0,'2'-13'35'16,"-2"13"1"-16,6-22-1 16,4 21-22-16,-16-12-3 15,6 13-3-15,0 0-3 16,0 25 0-16,-5-1-2 15,1 9 0-15,0 6-2 16,0 4 1-16,3 5-1 16,-1-1-1-16,2-2-2 15,0-6-3-15,7 9-5 0,-11-15-24 16,11 5 0-16,-11-14-1 15,11 1-1-15</inkml:trace>
  <inkml:trace contextRef="#ctx0" brushRef="#br2" timeOffset="22179.2686">8341 2171 57 0,'-23'-3'31'16,"4"9"-3"-16,2 10-3 15,14 7-41-15,7 2-10 16,11-3-2-16,11 2-1 16,11-2-1-16</inkml:trace>
  <inkml:trace contextRef="#ctx0" brushRef="#br2" timeOffset="22521.2882">8818 2515 69 0,'-24'23'34'16,"2"9"-1"-16,-7-9-8 16,8 17-18-16,-4-9 0 15,8 10-1-15,5-7-1 16,9-1-1-16,10-7-1 15,9-5-1-15,11-9-1 0,9-4 1 16,3-3-2-16,1-3 0 16,-4 0 1-16,-5 6-1 15,-12 6 1-15,-9 6 0 16,-14 5 0-16,-11 10 0 15,-8-1 0-15,-7 7 1 16,-2-4-2-16,0-7-1 16,6-2-4-16,1-15-23 15,17-1-9-15,8-12 1 16,12-15-2-16</inkml:trace>
  <inkml:trace contextRef="#ctx0" brushRef="#br2" timeOffset="23167.3251">10191 2645 76 0,'0'-25'37'16,"-11"-6"-2"-16,-1 9 0 16,-8-5-29-16,-3 12-2 15,-5 5 0-15,-1 12-1 16,-7 11 0-16,-1 10-1 15,0 11 0-15,1 5 1 16,2 3-1-16,5 3 1 16,6-2-1-16,11 0 1 15,11-6-2-15,11-7 1 0,12-12-1 16,11-4 0-16,7-12 0 15,7-10 0-15,2-9-1 16,-1-13 0-16,1-6 0 16,-8-4 0-16,-5-1 0 15,-8 1-1-15,-8 7 2 16,-7 5-2-16,-9 8 2 15,-4 20-1-15,0 0 1 16,-9 19-1-16,1 11 0 16,-1 4 2-16,3 7-4 15,2 4 0-15,10 10-8 16,-4-22-21-16,23 4-9 15,3-21 2-15,14 1-5 16</inkml:trace>
  <inkml:trace contextRef="#ctx0" brushRef="#br2" timeOffset="23706.356">11483 2516 86 0,'2'-11'38'0,"-9"-11"-1"16,7 22 2-16,-18-16-36 16,-1 19 0-16,-7 10 0 15,-6 13 0-15,-4 9-2 0,-3 9 2 16,-1 3-2-16,6 5 2 15,6-3-2-15,10 0 2 16,15-9-3-16,14-10 1 16,19-14-3-16,10-12-2 15,22-5-7-15,4-25-29 16,19-1 3-16,-1-28-3 15,6-3 0-15</inkml:trace>
  <inkml:trace contextRef="#ctx0" brushRef="#br2" timeOffset="24119.3793">12022 1921 78 0,'-18'-3'39'0,"-9"7"-1"16,5 23 1-16,-14 13-27 15,4 14-9-15,-3 11 3 16,4 21-4-16,-9 10 0 15,4 10 1-15,0-1-2 16,2 4 1-16,6-11-1 16,5-8 1-16,6-17-1 15,7-21 1-15,10-17-1 16,11-20 0-16,7-20 0 15,8-18 0-15,6-11-1 16,3-9-1-16,3-11 2 16,-1-4-2-16,-1-3 2 15,-6 4-2-15,-5 12 1 0,-6 11-1 16,-8 13 2-1,-11 21-1-15,9 8 0 0,-10 20 1 16,-6 16-1-16,2 8 1 16,0 10-1-16,3 0 0 15,4 1-3-15,2-8 0 16,13-3-7-16,-3-24-19 15,20 2-10-15,-2-25-1 16,13-5-1-16,-1-25 1 16</inkml:trace>
  <inkml:trace contextRef="#ctx0" brushRef="#br2" timeOffset="24518.4024">12283 2660 82 0,'-30'31'38'16,"12"9"2"-16,0-12-2 15,15 0-28-15,7-6-6 16,16-2 1-16,7-13-1 16,8-5-2-16,9-10-1 15,4-8-1-15,-1-9 1 16,3-7-1-16,-8-6 0 15,-4-5 0-15,-9-5 0 16,-9 4 0-16,-11 2 1 16,-8 7 0-16,-8 7 0 15,-11 13 0-15,-9 16-1 16,-6 14 1-16,-10 18 0 15,-5 6 1-15,-1 13-1 0,-1 2 1 16,5 5-1-16,10-3 1 16,10 0-2-16,17-10 1 15,17-9-3-15,17-11-2 16,19-2-3-16,7-25-15 16,26 7-18-16,-5-28 2 15,14 5-1-15,-8-19-1 16</inkml:trace>
  <inkml:trace contextRef="#ctx0" brushRef="#br2" timeOffset="25052.433">13011 2619 94 0,'-9'1'37'16,"-12"-1"0"-16,5 16 3 15,-7 1-37-15,3 11 1 0,-2 0 0 16,0 12-1-16,-3-1 0 16,4 2-1-16,2-4 0 15,3-4 0-15,4-6-1 16,3-6 0-16,5-8-1 15,4-13 0-15,12-11 0 16,1-11 0-16,3-8-1 16,6-5 0-16,0-6 1 15,4-6-1-15,-1-2 0 16,-1 4 0-16,-4 7 1 15,-4 7-1-15,-1 5 1 16,-5 13 1-16,-10 13-1 16,12-2 0-16,-8 14 1 15,1 6-1-15,2 2 0 16,4 1 1-16,5 1-1 0,2-5 0 15,6-6 0-15,5-5 0 16,2-5 0-16,2-5 1 16,-1-7-1-16,2-5 1 15,-3-3-1-15,-1-2 0 16,-5 0 1-16,-2 2-1 15,-6 1 0-15,-5 7 0 16,-12 11 0-16,11 1 1 16,-15 14-1-16,-5 10 1 15,-3 7 0-15,-2 9 0 16,-1 4-1-16,0 4 0 15,4 4-2-15,3-9-1 16,11 0-4-16,0-19-17 16,24 10-10-16,-5-26-4 0,20-1-2 15,-2-26 0-15</inkml:trace>
  <inkml:trace contextRef="#ctx0" brushRef="#br2" timeOffset="25248.4442">13824 2546 93 0,'0'0'39'0,"-20"21"1"15,5 14 1-15,-9 1-35 16,1 11-1-16,-2 3-1 16,5 0-1-16,5-1-3 15,5-5-1-15,9-5-3 16,1-17-16-16,20 6-19 0,-5-21 0 15,15-4-2-15,-1-21 0 16</inkml:trace>
  <inkml:trace contextRef="#ctx0" brushRef="#br2" timeOffset="25398.4527">13879 2229 101 0,'-14'-26'38'15,"0"8"-2"-15,14 18-9 16,-4 12-53-16,4-12-11 15,21 19-1-15,0-4-1 16</inkml:trace>
  <inkml:trace contextRef="#ctx0" brushRef="#br2" timeOffset="25683.469">14438 2500 94 0,'-25'-13'40'16,"3"12"1"-16,-14-9-1 15,3 16-34-15,-11 2-1 16,-1 14-2-16,-4 4 0 16,2 10 0-16,5 5-1 15,6 4 0-15,12 0-1 16,12 1 1-16,13-9-2 15,19-2 1-15,15-6-3 0,10-10-1 16,18 2-8-16,-2-26-17 16,25 9-13-16,-7-21 0 15,16 7-2-15,-12-15 3 16</inkml:trace>
  <inkml:trace contextRef="#ctx0" brushRef="#br2" timeOffset="26090.4923">15017 2679 79 0,'-14'-23'40'0,"2"16"0"15,-12-11 0-15,3 15-23 16,-11-4-11-16,-5 12-2 16,-7 2 0-16,-4 9 0 15,-2 3-1-15,1 8 0 16,-1 2-1-16,7 5 1 0,6 3-1 15,13-4 0-15,12-5-1 16,12-2 0-16,13-8-1 16,13-5 0-16,13-11 1 15,11-11-1-15,7-8 0 16,2-8-1-16,2-7 1 15,-5 0-2-15,-6-4 2 16,-10 5-2-16,-11 4 2 16,-12 10-2-16,-17 17 1 15,0 0 3-15,-14 8-1 16,-4 18 0-16,-2 2-1 15,-2 10 2-15,6 3-3 16,5-2 0-16,10 0-3 16,7-11-5-16,21 7-12 0,-5-31-8 15,25 15-6-15,-8-32-5 16,18 0-3-16,-5-18 3 15</inkml:trace>
  <inkml:trace contextRef="#ctx0" brushRef="#br2" timeOffset="26306.5047">15605 2114 109 0,'-27'29'42'0,"7"19"0"15,-12 7-3-15,3 19-35 16,2 6-2-16,1 5 1 0,3 6-2 15,-1-1 0 1,8-1-4-16,-2-15-7 0,14 5-11 16,-12-33-11-16,14-1-11 15,1-20 0-15,12-13-1 16</inkml:trace>
  <inkml:trace contextRef="#ctx0" brushRef="#br2" timeOffset="26967.5425">16432 2030 68 0,'7'-11'37'0,"-7"11"-2"0,-4 27 0 15,-7 13-32-15,-6 21 0 16,-9 16-1-16,3 18-1 16,-6 8 2-16,1 8-2 15,-1-1 0-15,2-4-1 16,5-1-5-16,-1-20-27 15,12-7-2-15,1-24 1 16,6-12-4-16</inkml:trace>
  <inkml:trace contextRef="#ctx0" brushRef="#br2" timeOffset="27176.5544">16187 2569 86 0,'-17'-8'38'16,"10"19"1"-16,-3-5-1 15,14 12-35-15,6-7-1 16,13-2-2-16,13-2-2 16,11-11-1-16,15 0-5 15,3-23-24-15,20 1-5 16,-2-15-1-16,9-1 0 15</inkml:trace>
  <inkml:trace contextRef="#ctx0" brushRef="#br2" timeOffset="27576.5773">17097 1824 88 0,'-31'34'39'16,"-9"8"-1"-16,5 21 2 15,-9 6-36-15,5 9-3 16,0 11 1-16,4 10 0 15,-4 3 0-15,3 7 0 16,1-4 0-16,6-7-1 16,4-9 1-16,8-16-1 15,5-17 1-15,8-17-1 16,8-13 0-16,8-22-2 15,6-16 2-15,8-11 0 16,0-11-2-16,3-6 0 16,0-9 1-16,0-3-1 0,-2 2 0 15,0 2 0-15,-6 16-1 16,-3 4 0-16,-5 17 1 15,-2 12 1-15,-5 16 0 16,0 10 0-16,-1 14-1 16,-2 3-2-16,11 9-3 15,-5-12-8-15,23 12-19 16,-7-18-3-16,18 0-3 15,0-18-1-15</inkml:trace>
  <inkml:trace contextRef="#ctx0" brushRef="#br2" timeOffset="27973.6">17495 2710 83 0,'-22'-20'38'0,"1"18"-2"16,-11-1 1-16,-2 16-29 15,-6 7-1-15,3 11 0 16,-5 5-2-16,4 1-1 15,5 2-1-15,7-4 1 16,6-4-1-16,13-4-2 16,9-7 0-16,13-11-1 15,10-8 1-15,7-8 0 16,7-10-1-16,2-5 2 15,1-8-2-15,-3-3 1 16,0-4-2-16,-8 0-1 16,-7 5 1-16,-6 4 0 15,-8 10 0-15,-5 6 1 16,-5 12-1-16,0 0 1 0,-18 32 1 15,6-1 0-15,0 4 0 16,0 1-1-16,9 3-1 16,2-6-2-16,13-4-2 15,9-16-3-15,20-1-15 16,-4-34-8-16,22 3-8 15,-2-25-2-15,13 1 1 16</inkml:trace>
  <inkml:trace contextRef="#ctx0" brushRef="#br2" timeOffset="28175.6114">18164 1948 94 0,'-23'25'40'0,"-17"14"0"0,-2 35-2 15,-12 21-36-15,7 4-1 16,7 5 1-16,4 5 0 15,7-3-2-15,5-10-2 16,10-4-3-16,5-26-10 16,17-7-24-16,-5-25 2 15,6-7-4-15,-9-27 2 16</inkml:trace>
  <inkml:trace contextRef="#ctx0" brushRef="#br2" timeOffset="28358.6221">17789 2583 99 0,'-18'-35'41'0,"10"22"1"0,0-5-2 15,8 18-35-15,21-4-2 16,12 5-3-16,11-1-2 16,9-5-4-16,21 16-16 15,-3-21-19-15,17 6 0 16,-1-14-3-16,8 4 2 15</inkml:trace>
  <inkml:trace contextRef="#ctx0" brushRef="#br2" timeOffset="28958.6564">19034 2730 70 0,'7'-17'37'0,"-7"-9"1"15,4 11 0-15,-9-7-25 16,2 10-6-16,-9-1-2 15,-3 8-2-15,-5 7 0 16,-6 9 0-16,-3 7 0 16,-3 5 0-16,-1 5-1 15,3 5 0-15,3 4 0 16,5 4 0-16,8-1-1 0,10-1-2 15,9-1 0-15,9-7-2 16,17-1-2-16,9-22-4 16,26 0-21-16,-1-30-9 15,21-7-1-15,-3-26-1 16</inkml:trace>
  <inkml:trace contextRef="#ctx0" brushRef="#br2" timeOffset="29379.6805">19754 1854 92 0,'-21'-10'39'16,"-10"11"1"-16,0 24 0 0,-8 9-32 16,3 18-3-16,5 7-1 15,3 17-2-15,1 11 1 16,0 10-2-16,0 6 0 15,3 5 0-15,0-3 0 16,4-8-1-16,1-11 0 16,4-13 1-16,4-16 0 15,5-18 0-15,10-16-1 16,8-18 0-16,9-18 0 15,4-8 1-15,4-12 0 16,2-5-2-16,0-6 1 16,1-1 0-16,-3 1 0 15,-8 7-1-15,-4 12 1 16,-6 10-1-16,-11 15 0 15,0 0 3-15,0 23-2 16,-7 8 1-16,3 8-2 0,0 3 0 16,8 3-2-16,4-5-2 15,19 10-13-15,-1-29-12 16,22 9-10-16,-3-22 2 15,19 1-2-15,-4-21 2 16</inkml:trace>
  <inkml:trace contextRef="#ctx0" brushRef="#br2" timeOffset="29777.7032">20178 2623 102 0,'-35'-5'38'0,"8"15"3"0,-14-1-4 15,1 15-31 1,-1 3-1-16,4 10 0 0,1 2-3 15,2-1 1-15,8-1-1 16,8-1 0-16,9-4 0 16,8-5-2-16,11-9 0 15,7-8 1-15,9-6-1 16,7-9 0-16,3-10 0 15,3-5 1-15,1-9-1 16,-2-6 1-16,-4-4-2 16,-3 0 0-16,-6-2 1 15,-6 6-1-15,-6 6 1 16,-4 8-2-16,-6 6 2 15,-3 15-2-15,-12 1 2 16,2 14 2-16,-2 7-2 0,-1 10 0 16,3 5-1-16,2-1-1 15,6 3-2-15,6-9-3 16,18 8-17-16,-6-24-7 15,22 8-9-15,-2-23 1 16,14 0-2-16</inkml:trace>
  <inkml:trace contextRef="#ctx0" brushRef="#br2" timeOffset="30145.7243">20635 2651 98 0,'-21'10'38'0,"3"17"3"16,-11-2-3-16,9 8-32 0,-8 4-1 15,5 1-1-15,0-3 0 16,6-1-2-16,3-8 0 16,9-4-1-16,6-7 0 15,9-11 0-15,6-11 0 16,5-6 0-16,6-9-1 15,0-7 1-15,2-4 0 16,0-4-2-16,1-2 1 16,-4 3 0-16,-4 4-1 15,-3 3 1-15,-4 9-1 16,-2 9 0-16,-3 7 1 15,-10 4 1-15,13 16-2 16,-9 4 1-16,5 8-3 16,0 3-1-16,11 12-5 15,-8-16-16-15,21 18-9 0,-7-18-5 16,14 5-1-16,-2-14 0 15</inkml:trace>
  <inkml:trace contextRef="#ctx0" brushRef="#br2" timeOffset="30641.7526">21238 2739 98 0,'-12'-26'37'0,"3"18"2"16,-14-3-4-16,5 17-26 15,-14-2-2-15,3 17-1 16,-3-3-2-16,-1 10 0 15,3 1-1-15,7 1-1 16,4-3 0-16,10 0-1 0,8-5 0 16,11-9-1-16,6-2 1 15,8-11-1-15,7-8 0 16,3-3 0-16,4-10 0 15,0-3-1-15,2-4 0 16,-2-3 0-16,0 2-1 16,-6 4 2-16,-6 7-2 15,-4 3 2-15,-9 15-1 16,-7 13 1-16,-8 12 1 15,-8 11-1-15,-4 14 1 16,-10 8-1-16,0 11 0 16,-4 5 0-16,0 6-1 15,1 0 0-15,-1-3 0 0,-1-6 1 16,1-4-1-16,2-9 2 15,-2-12-1-15,-1-9 0 16,-1-14 0-16,2-14-1 16,4-9-1-16,1-12-1 15,9-6-5-15,-1-27-14 16,24 11-8-16,-6-30-7 15,23-1-3-15,2-13 0 16,15 2 1-16</inkml:trace>
  <inkml:trace contextRef="#ctx0" brushRef="#br2" timeOffset="31039.7754">21549 2701 89 0,'0'0'41'0,"-15"5"-1"15,15-5 0-15,10 9-25 16,9-5-13-16,3 1 1 16,7 1-2-16,3-2 1 15,5 0-1-15,1-4 0 16,0-2 0-16,-5-3 0 15,-4-6-1-15,-4-3 1 16,-7-3-1-16,-8-4 1 16,-6 2-1-16,-5-1 0 15,-7 5 0-15,-7 6 1 16,-5 10-1-16,-9 8 1 0,-5 10 2 15,-3 10-2-15,-5 9 2 16,4 3-2-16,1 4 1 16,8-1-1-16,7-4 0 15,16-2-1-15,16-9-3 16,21-2-3-16,12-24-9 15,28 11-14-15,-2-27-5 16,23 3-7-16,0-21 1 16,11 1-2-16</inkml:trace>
  <inkml:trace contextRef="#ctx0" brushRef="#br2" timeOffset="31332.7922">22378 2535 106 0,'-48'17'41'15,"-13"-2"1"-15,9 17 0 0,-3-12-35 16,18 10-2-16,10-5-1 15,12 2-1-15,21-5-1 16,12 2 1-16,13-5-3 16,9 1 0-16,3 1 0 15,1-4 0-15,-5 0 0 16,-3 1 0-16,-10-1 0 15,-14-1 0-15,-12 5 0 16,-8-2 0-16,-12 5 0 16,-4-1-3-16,-7 3 0 15,-2-6-4-15,4 13-12 16,-11-22-10-16,19 10-7 0,-10-12-5 15,12-1-2-15,-4-13 2 16</inkml:trace>
  <inkml:trace contextRef="#ctx0" brushRef="#br2" timeOffset="39532.2609">1891 2892 65 0,'0'0'31'15,"0"0"0"-15,0 0-2 16,-14 15-24-16,0 9-1 16,-3 1 1-16,-4 11-1 15,-5 1-2-15,4 11 2 0,-5-6-1 16,7 10 1-16,1-13-2 15,4-1 1-15,5-8-2 16,6-7 2-16,4-23-1 16,9 9 0-16,8-27 0 15,1-11-1-15,7-11 1 16,3-10 0-16,2-8 1 15,2-2-3-15,0-4 2 16,-3 3-2-16,-4 1 1 16,-2 6-1-16,-3 4 1 15,-2 11-1-15,-2 3 1 16,-1 11-1-16,0 5 0 15,3 9 0-15,0 10-1 16,-2 7 1-16,-1 12-1 16,1 6 1-16,-4 11 0 0,-1 2 0 15,-3 13 0-15,-4 5 2 16,-2-1-2-16,-2 4 2 15,0-4-1-15,-2-2-1 16,1-5 0-16,0-3 1 16,1-12-2-16,-1-2 1 15,3-7-2-15,-2-6-1 16,4 2-4-16,-4-19-7 15,0 0-23-15,0 0 1 16,16-5-2-16,-10-16 1 16</inkml:trace>
  <inkml:trace contextRef="#ctx0" brushRef="#br2" timeOffset="40942.3418">931 4405 80 0,'0'0'37'0,"0"0"-1"16,0 0 1-16,0 0-29 16,0 0-4-16,0 0-2 15,0 0 0-15,0 0 0 0,0 0 1 16,-62-23-2-16,62 23 1 15,0 0-1-15,-60 47 0 16,60-47-1-16,-39 53 1 16,39-53-1-16,-29 67 0 15,29-67-1-15,-13 74-1 16,13-74-2-16,8 71-3 15,-8-71-11-15,31 49-18 16,-31-49 0-16,75 23 0 16,18-35-1-16</inkml:trace>
  <inkml:trace contextRef="#ctx0" brushRef="#br2" timeOffset="41288.3615">1672 4336 81 0,'-19'1'36'15,"-13"2"-2"-15,-1 15 2 16,33-18-28-16,-46 22-2 15,46-22 0-15,-49 43-2 16,49-43 0-16,-48 54-1 16,48-54 1-16,-39 63-2 15,21-23-2-15,10 20-1 16,14-12 0-16,14-10 1 15,17-13 0-15,13-20-1 16,5-26 1-16,3-15 0 16,-15-11 1-16,-7-2 0 15,-9 1 0-15,-11 2 0 0,-13 3-1 16,-5 6 0-16,-9 12-2 15,-8 5 1-15,-5 9-2 16,-4 6 0-16,6 9-5 16,-6-6-21-16,15 14-8 15,3-12 0-15,10 0 0 16</inkml:trace>
  <inkml:trace contextRef="#ctx0" brushRef="#br2" timeOffset="41546.3764">2194 3713 93 0,'-3'-23'37'0,"-6"-3"1"0,9 26-3 15,-17-14-31-15,9 26-1 16,-8 14 2-16,2 18-1 15,-4 14-1-15,0 21 0 16,-1 12-1-16,0 14 1 16,0 2-2-16,2 0 0 15,4-3-4-15,3-13-6 16,10-1-27-16,-1-24-3 15,13-10-1-15,-1-22-2 16</inkml:trace>
  <inkml:trace contextRef="#ctx0" brushRef="#br2" timeOffset="42416.426">2570 4447 70 0,'0'0'35'0,"-16"-21"0"15,3 18 0-15,-11-1-27 16,2 10-3-16,-7-2 0 15,4 10-1-15,-7 2-2 16,3 10 0-16,-1 2-1 16,6 8 1-16,3 1-1 15,10 5 0-15,4 1 0 16,10-1 0-16,11-3-1 0,8-8 2 15,6-8-1-15,7-10 0 16,4-13 0-16,1-14 0 16,1-9 1-16,-3-9-1 15,-8-11 1-15,-3-3-1 16,-6-1 0-16,-6-1 0 15,-9 2-1-15,-3 6 1 16,-7 3-1-16,-5 7 0 16,-3 9-2-16,-2 5 1 15,1 9-2-15,1 2-2 16,12 5-6-16,-10 6-25 15,19 6 0-15,2-11-1 16,15 6-2-16</inkml:trace>
  <inkml:trace contextRef="#ctx0" brushRef="#br2" timeOffset="42815.4489">2939 4355 89 0,'-16'7'35'15,"3"12"0"-15,-6-4 0 16,4 11-32-16,-3 4 0 15,7 13 0-15,-5-3 0 16,6 6-1-16,2-1 1 16,4 2-1-16,4-11 0 15,7-6 0-15,5-10 0 16,7-13-1-16,8-37 1 15,7 6-6-15,10-3 0 16,-6-13-1-16,2 3 0 16,-7-10 0-16,-1 5-1 15,-11-2 1-15,-2 37-1 16,-13-16 5-16,-3 5 2 15,-5 8-2-15,2 10 1 16,-14 8 0-16,5 9-1 16,0 8 0-16,2 6 0 15,2 5-2-15,3-1 0 16,11 5-4-16,-2-16-4 15,20 3-23-15,-3-17 0 16,17-1-2-16,-4-17 2 16</inkml:trace>
  <inkml:trace contextRef="#ctx0" brushRef="#br2" timeOffset="48516.7748">3459 4523 73 0,'-8'-22'36'15,"7"11"-2"-15,-3-5 2 16,4 16-32-16,3-22 0 15,-3 22-1-15,3-15 0 16,-3 15 0-16,-2 16-1 16,1 8 0-16,-6 8-1 15,3 12 1-15,-5 6-2 16,0 8 1-16,1 0-1 15,1-2 0-15,1-5 0 0,2-11 1 16,0-10-1-16,7-9 1 16,-3-21 0-16,9-1 0 15,-1-23 1-15,3-7-1 16,-1-11 1-16,0-5 0 15,1-9 0-15,0-4-1 16,-3 2 1-16,2 3-1 16,-4 7 0-16,0 8 1 15,2 4-1-15,6 7 0 16,9 6-1-16,9 5-1 15,13 5-4-15,3-13-20 16,26 14-12-16,2-10-2 16,21 0-1-16,2-13 0 0</inkml:trace>
  <inkml:trace contextRef="#ctx0" brushRef="#br2" timeOffset="56943.257">4760 4427 55 0,'5'-14'36'16,"-5"-4"-2"-16,4 5 1 16,-10-5-16-16,6 18-15 0,-1-19-1 15,1 19 0-15,0 0-1 16,-5 27 0-16,0-3 0 15,2 8 0-15,-5 6 0 16,0 6-1-16,0 3 1 16,1 1-1-16,3-5-1 15,3-2 1-15,3-9 0 16,6-8-1-16,4-11 1 15,9-10 0-15,5-13 0 16,6-10-1-16,3-7 1 16,4-10 0-16,-1-4 0 15,-2 0 0-15,-1 3-1 16,-9 4 1-16,-4 8-1 15,-7 6 0-15,-4 9 0 0,-11 11 0 16,0 0 0-16,6 19 0 16,-10 2 0-16,0 7 0 15,2 3 0-15,-1 4 0 16,3 0 0-16,3 0 0 15,4-7 0-15,4-5 0 16,8-11 0-16,0-7 1 16,4-14-1-16,2-9 1 15,1-12 0-15,0-9 0 16,-3-7 0-16,-4-4 0 15,-5-4-1-15,-2-1 0 16,-4 3-1-16,-4-1-1 16,1 6-3-16,-5-4-3 15,15 15-28-15,-10-9-2 0,11 14 0 16,-1-8-2-16</inkml:trace>
  <inkml:trace contextRef="#ctx0" brushRef="#br2" timeOffset="57368.2813">5715 3752 73 0,'-2'-16'39'16,"2"16"-1"-16,-12-6 0 15,12 6-25-15,-12 17-10 16,6 7 0-16,0 8 0 15,-1 18-1-15,2 10-1 0,-2 10 0 16,-3 11-1-16,2 3 1 16,0 1-1-16,-1-2 0 15,0-6 1-15,4-7-2 16,0-14 2-16,3-10-2 15,5-12 1-15,3-15 1 16,2-12 0-16,8-15 0 16,-2-10 0-16,5-11 0 15,1-7 0-15,-3-2 1 16,3-5-1-16,-4 4 0 15,-5 4 0-15,2 6 0 16,-5 10-1-16,-2 8 1 16,-6 11-1-16,6 10-2 15,-3 12 1-15,1 8-1 0,4 8-2 16,-3 4-1-16,9 8-3 15,-2-9-23-15,13 8-8 16,-3-15 0-16,10 0-1 16</inkml:trace>
  <inkml:trace contextRef="#ctx0" brushRef="#br2" timeOffset="57814.3068">6087 4415 75 0,'-16'11'38'16,"12"6"-1"-16,4-17 1 0,16 9-34 15,1-10 0-15,13 0 0 16,-1-7-1-16,5 0 0 15,-3-5-1-15,-2 4 2 16,-6-8-2-16,-4-1 0 16,-8 0-1-16,-6-1 2 15,-5-2-2-15,-3 0 1 16,-4-1-1-16,-3 1 0 15,-3 2-1-15,-1 6 1 16,-5 7-1-16,-1 10 0 16,-6 9 1-16,-1 13 0 15,-1 6-1-15,0 8 0 16,3 4 1-16,3 5-2 15,9-2 1-15,8-6-1 0,13-4 0 16,12-12-1-16,12-7-1 16,6-12-1-16,18-4-6 15,-2-25-16-15,14 6-12 16,-11-17 0-16,8 4-2 15,-12-12 3-15</inkml:trace>
  <inkml:trace contextRef="#ctx0" brushRef="#br2" timeOffset="58141.3255">6627 4309 90 0,'-11'-18'38'16,"1"25"0"-16,-9-3-1 15,7 14-31-15,-4 4-2 16,4 4-3-16,0 8 2 16,2 2-2-16,1 3 0 15,2-1 0-15,2-5 0 16,3-5-1-16,2-6 1 0,2-6 1 15,-2-16-1-15,18-3 0 16,-4-13 0-16,6-10 0 16,0-8 0-16,3-5 1 15,2-5 0-15,2 0-1 16,-5 3 0-16,1 8 0 15,-8 4 0-15,-1 13 0 16,-5 11-1-16,-9 5 1 16,10 29-1-16,-7 0-1 15,-2 8 0-15,4 3-2 16,5 7-1-16,1-10-7 15,16 10-23-15,-8-20-8 16,18 4 0-16,-1-16 0 16</inkml:trace>
  <inkml:trace contextRef="#ctx0" brushRef="#br2" timeOffset="58599.3517">7736 4347 88 0,'0'0'39'15,"4"-20"-1"-15,-4 20 1 16,0 0-35-16,-2 18-2 15,-4 2 1-15,1 11-2 16,-3 5-1-16,-1 7 0 16,0 5-1-16,0 0-1 0,2 1 0 15,2-11-4-15,11 2-30 16,-3-25-1-16,11-5-1 15,-1-19-1-15</inkml:trace>
  <inkml:trace contextRef="#ctx0" brushRef="#br2" timeOffset="58765.3612">7765 3999 98 0,'-31'-23'38'15,"13"18"1"-15,-2-5-4 16,20 10-36-16,0 0-5 15,0 0-30-15,26-10 0 0,1-1-1 16,18 8-2-16</inkml:trace>
  <inkml:trace contextRef="#ctx0" brushRef="#br2" timeOffset="59027.3762">8247 3762 78 0,'-17'-18'39'0,"17"18"-1"15,-14-12 1-15,14 12-27 16,0 0-7-16,-8 21-1 16,4 7-1-16,2 19 0 15,-3 12-3-15,0 13 1 16,-3 11-1-16,0 7-1 0,-2 3 0 15,1-4-2-15,1-3-1 16,-1-18-5-16,12-3-29 16,-9-25 0-16,13-6-1 15,-7-34 0-15</inkml:trace>
  <inkml:trace contextRef="#ctx0" brushRef="#br2" timeOffset="59206.3864">8110 4291 98 0,'-17'-14'40'0,"-6"-6"2"15,13 17-2-15,-3 1-35 0,13 2-2 16,16-7 0-16,9 0-2 16,12 0-3-16,7-9-6 15,17 8-30-15,-2-12-2 16,13 5 0-16,-5-11-3 15</inkml:trace>
  <inkml:trace contextRef="#ctx0" brushRef="#br2" timeOffset="59615.4098">9275 4226 92 0,'9'-8'40'0,"-9"8"-2"16,-1 12 0-16,-7 10-36 15,-2 10-1-15,-2 11 1 16,-1 9-2-16,-1 6 0 16,1 7 0-16,4-1-1 0,1-2-1 15,8-6-3-15,4-22-8 16,12-1-25-16,0-27 0 15,11-10-1-15,-2-23 1 16</inkml:trace>
  <inkml:trace contextRef="#ctx0" brushRef="#br2" timeOffset="59779.4192">9347 3896 94 0,'-26'-13'38'15,"-2"7"-2"-15,10 15-1 16,5 7-39-16,13-16-16 15,10 26-17-15,9-16 1 0,17 7-2 16,5-7 0-16</inkml:trace>
  <inkml:trace contextRef="#ctx0" brushRef="#br2" timeOffset="60112.4383">9714 4161 92 0,'-18'15'38'0,"-7"-12"-1"16,8 7-1-16,1-5-33 15,5 3-1-15,11-8 0 16,-10 21-1-16,11-7 0 16,5 2 0-16,5-1-1 15,3 3 0-15,5 1 1 16,-3 3-1-16,4-4 1 0,1 2-2 15,-3-2 2-15,-1 2-2 16,-7-1 2-16,-4 3-2 16,-8 1 2-16,-6 0-2 15,-7 0 2-15,-5 3 0 16,-2-5-1-16,-2-3 0 15,4-1-3-15,0-13-5 16,20-4-30-16,-15-6 0 16,23-6-1-16,3-13-1 15</inkml:trace>
  <inkml:trace contextRef="#ctx0" brushRef="#br2" timeOffset="61010.4896">10775 4124 75 0,'0'0'36'15,"8"-15"-1"-15,-8 15 0 16,-5 15-32-16,0 3-1 16,-5 6 0-16,1 11 0 15,-4 6 0-15,2 8-1 16,-5 3 0-16,5 4 0 15,-2 0 0-15,3-7 0 16,1-4 0-16,2-9-2 16,2-7 2-16,3-7 0 15,2-22 0-15,0 0 0 0,9-18 0 16,2-8 0-16,-3-12 1 15,6-5-1-15,1-10 1 16,1-9-1-16,3-5 0 16,2 0 0-16,1-2-1 15,3 3 1-15,3 6-1 16,0 9 1-16,4 6-1 15,4 11-1-15,2 11 1 16,0 9 0-16,2 12 0 16,-4 11 0-16,-2 7-1 15,-1 7 1-15,-7 9 0 16,-9 8-1-16,-10 3 1 15,-7 6-1-15,-8 5 1 0,-11-1-1 16,-9-3 1-16,-5-2-1 16,-7-4 1-16,-3-6-1 15,-1-6 1-15,2-4-1 16,1-10 2-16,5-4-1 15,8-6 0-15,2-4 0 16,7-2 1-16,5-2-1 16,2 1 1-16,3 3-1 15,-1 5 1-15,3 8 0 16,-3 12-1-16,0 11 0 15,-5 11 0-15,2 9 0 16,-7 10 0-16,1 3-1 16,4 1 1-16,-2-6-5 15,10 5-4-15,-5-25-28 16,16-2 1-16,-3-23-3 0,17-9 1 15</inkml:trace>
  <inkml:trace contextRef="#ctx0" brushRef="#br2" timeOffset="61459.5153">11447 4167 88 0,'0'0'36'16,"0"0"2"-16,-8 15-1 16,3 5-32-16,-3 5-2 0,-2 8-1 15,-5 6-1-15,2 2 0 16,0 0 0-16,3-1-1 15,5-2 1-15,5-5-2 16,4-13 2-16,9-6-1 16,10-13 1-16,5-11-1 15,7-7 1-15,8-11-1 16,-1-6 1-16,5-6 1 15,-4-1-2-15,-2 1 2 16,-7 2-2-16,-6 8 2 16,-7 6-2-16,-7 9 2 15,-14 15-2-15,0 0 0 16,1 17 1-16,-9 11-1 15,-1 6 0-15,-1 2-2 0,1 7 1 16,6-4-2-16,9 2-3 16,3-22-7-16,17 3-25 15,-1-23-1-15,19-5-1 16,-2-20 1-16</inkml:trace>
  <inkml:trace contextRef="#ctx0" brushRef="#br2" timeOffset="61671.5273">12355 3642 101 0,'-17'1'38'16,"2"30"0"-16,-12 5-2 0,0 24-33 15,0 11-1 1,3 10 0-16,4 4-2 0,1 2-1 15,7 0-3-15,0-11-3 16,13 3-29-16,-7-23-4 16,7-6 2-16,-3-21-3 15</inkml:trace>
  <inkml:trace contextRef="#ctx0" brushRef="#br2" timeOffset="61868.5387">12110 4059 110 0,'0'0'41'16,"-10"-3"0"-16,15 13-4 0,9-9-36 16,10-2-1-16,14 1-4 15,3-16-24-15,21 12-12 16,4-12 0-16,13 4-1 15,1-10 0-15</inkml:trace>
  <inkml:trace contextRef="#ctx0" brushRef="#br2" timeOffset="62362.567">13214 4135 92 0,'0'0'38'0,"-12"21"-2"16,3 3 2-16,-5 2-36 15,1 5-2-15,0 7 0 16,2 1-1-16,2 4-2 15,0-9-6-15,13 7-28 16,-3-17 0-16,14-3-1 16,1-19 0-16</inkml:trace>
  <inkml:trace contextRef="#ctx0" brushRef="#br2" timeOffset="62851.5949">13263 3900 90 0,'-4'-17'38'15,"0"-3"-1"-15,4 20 1 16,10-13-35-16,4 8-1 16,4 0-1-16,3 5 0 15,0 5 0-15,5 5 0 16,-3 7 0-16,-2 10-1 15,-4 4 0-15,-4 7 1 16,-3 7 0-16,-5 3 0 16,-5 4-1-16,-6 1 1 15,-4-2 0-15,-2-3-1 16,-1-4 1-16,0-6-1 0,2-8 0 15,1-7 0-15,6-8 1 16,4-15-2-16,15-8 2 16,5-12 0-16,7-9 0 15,3-7 1-15,4-8 0 16,3-4 0-16,2-5-1 15,-5 4 1-15,-4 5-1 16,-5 10-1-16,-5 8 1 16,-6 14-1-16,-14 12 0 15,12 16-1-15,-13 14 1 16,-1 6-1-16,0 9-1 15,4 1-1-15,6 5-4 16,-1-22-20-16,21 10-13 0,-1-24 0 16,18-4 0-16,3-21 0 15</inkml:trace>
  <inkml:trace contextRef="#ctx0" brushRef="#br2" timeOffset="63083.6082">14430 3446 85 0,'-19'2'38'16,"-12"12"0"-16,2 30 1 16,-10 9-31-16,7 16-4 15,1 10-1-15,6 8-1 16,5 0 0-16,6 3-2 0,10-5-2 15,3-7 0-15,7-3-3 16,-3-22-18-16,10 4-16 16,-7-23 0-16,4-4 0 15,-7-20 0-15</inkml:trace>
  <inkml:trace contextRef="#ctx0" brushRef="#br2" timeOffset="63579.6366">14095 3935 89 0,'-21'-19'37'16,"11"18"1"-16,1-1 0 16,9 2-34-16,21 8-1 0,6 1 0 15,6-1-1-15,9 1 0 16,5-3 0-16,4 0-1 15,0-2 1-15,-4 0-1 16,-7-2 0-16,-5 0 0 16,-8-2 0-16,-7 4-1 15,-6-2 1-15,-14-2-1 16,5 13 0-16,-10-2 1 15,-6 7 0-15,-2 6-1 16,-4 6 1-16,2 3-1 16,-1 7 1-16,2-1-1 15,3 1 1-15,8-2 0 16,8-3-1-16,9-9 0 15,8-5 1-15,8-9-1 16,5-10 1-16,3-8-1 0,4-10 1 16,-3-8 0-16,-5-9 0 15,-6-3 0-15,-8-8-1 16,-9 0 1-16,-8-3 0 15,-9 5-2 1,-6 4 1-16,-10 12-1 0,-5 14-1 16,-6 11-1-16,0 19-4 15,-9-3-19-15,10 25-14 16,-2-10-1-16,13 11-1 15,8-12 0-15</inkml:trace>
  <inkml:trace contextRef="#ctx0" brushRef="#br2" timeOffset="67521.8621">15704 4159 42 0,'0'0'32'15,"4"-19"2"-15,-4 8-1 16,-9-9-12-16,9 20-11 15,-14-28-2-15,7 18-2 16,-7-3-1-16,0 11-1 16,-6 4 0-16,0 11-1 15,-7 5-1-15,1 12 1 16,-4 3-2-16,1 10 1 0,2-2-1 15,6-1 0-15,9-6 1 16,12-5-1-16,13-15 1 16,13-12 0-16,14-14 0 15,12-17-1-15,7-14 0 16,6-9 0-16,-3-9 0 15,2-6 0-15,-8-1 0 16,-6 0-1-16,-12 5 0 16,-7 4 1-16,-14 11-1 15,-6 5 0-15,-10 13 1 16,-9 10-1-16,-4 15 0 15,-4 15 0-15,-4 14 0 16,-1 20 1-16,-1 10-1 16,3 14 0-16,3 7 0 15,3 6 0-15,6 0-2 0,3-5 0 16,9-4-2-16,4-12-3 15,9-3-3-15,-2-25-17 16,15 3-12-16,-4-23 0 16,8-3 0-16,-3-21 3 15</inkml:trace>
  <inkml:trace contextRef="#ctx0" brushRef="#br2" timeOffset="67724.8737">16268 4091 88 0,'0'0'36'16,"-14"18"-1"-16,8 13-4 0,-6-1-26 15,0 12-1 1,0 1-1-16,4 3 0 0,0-1-2 16,5-7-2-16,5-2-1 15,2-15-2-15,13 0-6 16,-6-24-27-16,13-4 1 15,0-19-1-15,4-2 2 16</inkml:trace>
  <inkml:trace contextRef="#ctx0" brushRef="#br2" timeOffset="67867.8819">16360 3968 78 0,'-15'-46'38'0,"-9"-1"-2"16,9 17 1-16,-8-4-28 16,15 18-3-16,4 2-5 15,8-2-13-15,16 18-25 0,7-5 1 16,13 11-3-16,3-3 1 15</inkml:trace>
  <inkml:trace contextRef="#ctx0" brushRef="#br2" timeOffset="68196.9007">17190 3636 86 0,'-14'-27'38'15,"-7"-3"-1"-15,4 13 2 16,-7-3-36-16,-1 14 1 0,-2 3 0 16,-2 15-1-16,-3 11 1 15,-3 11-2-15,-2 13 1 16,0 13-2-16,-1 9 1 15,3 9-1-15,0 4-1 16,6 2 0-16,5 0 0 16,9-6-1-16,5-7-1 15,8-12-2-15,9-8-2 16,-1-21-8-16,14-2-25 15,-8-19 0-15,7-5-1 16,-8-17 2-16</inkml:trace>
  <inkml:trace contextRef="#ctx0" brushRef="#br2" timeOffset="68377.9107">16680 4163 99 0,'-24'-17'39'0,"10"12"1"16,0-3-4-16,14 8-32 15,11 1-1-15,14 0-2 16,11-3-2-16,13-4-2 15,12 0-4-15,5-16-10 16,17 10-22-16,-4-15 0 16,9 4-1-16,-10-13 1 15</inkml:trace>
  <inkml:trace contextRef="#ctx0" brushRef="#br2" timeOffset="68648.9264">17633 3551 89 0,'-12'-25'38'16,"-2"16"0"-16,-9 1 0 15,0 17-33-15,-7 2-1 16,-2 12-1-16,-9 6 1 16,-1 11-1-16,-7 7 0 15,5 13-1-15,-1 7 1 16,4 5-1-16,5 4-1 15,9 1 0-15,7-1-1 16,10-5-2-16,10-5 1 16,7-12-3-16,8-7-1 15,0-19-4-15,16 5-23 16,-16-25-9-16,9-1 1 15,-13-18-1-15</inkml:trace>
  <inkml:trace contextRef="#ctx0" brushRef="#br2" timeOffset="68846.9377">17076 4099 102 0,'-18'-18'40'0,"18"18"1"16,-15-15-1-16,27 9-37 15,0-2-1-15,11 4-1 16,6-1-1-16,8 3-1 15,6 2-3-15,4-6-5 16,12 16-24-16,-12-10-8 16,7 8 1-16,-10-10-1 15</inkml:trace>
  <inkml:trace contextRef="#ctx0" brushRef="#br2" timeOffset="69579.9798">17543 4105 86 0,'-19'15'37'15,"10"8"2"-15,9-23-1 16,5 21-32-16,12-21-2 16,11-1 0-16,6-7 0 15,4-1-2-15,3-8 1 16,0-1-1-16,-6-4-1 15,-5 1-1-15,-8-2 0 16,-7 0 0-16,-9 2 0 0,-6 1 0 16,-10 0 0-16,-5 9 1 15,-6 4 0-15,-9 9 0 16,-2 13 0-16,-4 8 1 15,-3 8-1-15,1 7 0 16,3 4 0-16,8 1-1 16,10-1 0-16,9-3 0 15,9-8 0-15,13-5-1 16,14-9 0-16,8-7-2 15,9-6-1-15,3-10 0 16,9 1-3-16,-4-15-2 16,8 5-2-16,-11-19-2 15,8 12 2-15,-14-12 3 16,0 7 5-16,-9 1 2 0,-8-2 4 15,-3 12 3-15,-17-1 3 16,2 15 2-16,-18 1-2 16,6 16-1-16,-13 3-3 15,2 9 0-15,-3 4-3 16,0 6 0-16,-2 0 0 15,6 2-1-15,-1-3 0 16,6-4 0-16,2-7 0 16,4-5-2-16,4-7 2 15,-2-13-1-15,13 2 1 16,-4-11 0-16,1-10 0 15,-2-7 1-15,1-8-1 16,1-4 1-16,-2-7 0 16,4-5 0-16,0-1-1 15,1 2 1-15,4 3-1 0,-2 4 0 16,2 6 0-16,3 9-1 15,0 8-1-15,-1 4 0 16,3 11-2-16,1-2-3 16,8 16-7-16,-8-14-15 15,19 19-7-15,-9-15-5 16,10 11-1-16,-6-12 0 15</inkml:trace>
  <inkml:trace contextRef="#ctx0" brushRef="#br2" timeOffset="69964.0017">18483 4105 95 0,'-16'27'38'0,"0"-16"1"16,17 4-1-16,11-11-35 15,7-2 0-15,5-7-1 16,6 0 0-16,2-7 0 15,0-2-1-15,-4-5 0 16,-1 0 0-16,-8-2-1 16,-4-2 0-16,-6-2 1 15,-6 2-1-15,-6 1 1 16,-4 1-1-16,-7 6 1 15,-3 4 0-15,-7 6 0 16,-3 10 0-16,-5 9 1 16,-2 9-1-16,3 6 0 15,2 4 0-15,5 6 0 0,11-1-1 16,9-1 0-16,9-3 0 15,14-6-2-15,7-6-1 16,10-3-2-16,1-13-5 16,17 11-17-16,-13-25-8 15,13 5-4-15,-8-15-2 16,6 3 2-16</inkml:trace>
  <inkml:trace contextRef="#ctx0" brushRef="#br2" timeOffset="70347.0237">19043 4005 96 0,'0'-14'37'0,"0"14"3"15,-22 17-2-15,9 6-33 16,-7 3-2-16,0 4 0 0,-3 2-1 16,2 1 0-16,2-1 0 15,5-5 0-15,2-7-1 16,6-4 0-16,6-16 0 15,0 0-1-15,17 2 1 16,-1-15 0-16,3-7 0 16,2-3-1-16,4-6 1 15,0-2-1-15,-1-4 1 16,0 3-1-16,-3 2 0 15,-1 3 0-15,-5 7 0 16,1 4 0-16,-8 9 0 16,-8 7 0-16,10 16 0 15,-10 2 1-15,-3 11-1 16,-1 1-1-16,2 5 1 15,2 0-1-15,3 0-1 0,3-7-1 16,8-2-4-16,-1-21-13 16,20 11-10-16,-11-25-7 15,18 3-1-15,-7-18-2 16</inkml:trace>
  <inkml:trace contextRef="#ctx0" brushRef="#br2" timeOffset="70571.0364">19678 3569 79 0,'-1'12'40'16,"-16"7"-1"-16,3 23 3 16,-13-1-21-16,11 13-16 15,-6 10-2-15,2 5-1 0,0 0 0 16,4 0-2-16,4-2-2 15,4-6-1-15,4-2-5 16,-8-25-21-16,16 2-12 16,-9-23 1-16,9-4 0 15,-4-9 0-15</inkml:trace>
  <inkml:trace contextRef="#ctx0" brushRef="#br2" timeOffset="70773.048">19447 3865 90 0,'0'0'42'0,"-16"-12"2"15,16 12-2-15,0 0-16 16,13-4-24-16,14 3-1 0,12-1-1 16,8-2-1-16,4-4-2 15,12 6-10-15,-11-22-10 16,11 16-13-16,-14-17-7 15,2 5 0-15,-10-10-1 16</inkml:trace>
  <inkml:trace contextRef="#ctx0" brushRef="#br2" timeOffset="80213.588">20848 3875 65 0,'-4'-18'36'15,"4"18"-1"-15,-20-16 1 16,8 16-24-16,-16-7-3 16,-1 11-4-16,-5-2 0 15,-3 12-1-15,-7 5-1 16,3 11-1-16,-1 2 0 15,4 8 0-15,1 0-1 0,10 5 0 16,8-1 0 0,12-6 0-16,11-7 0 0,13-5 0 15,10-14 0-15,13-8 1 16,10-12-1-16,5-10 1 15,2-7-1-15,0-5 1 16,-5-5-1-16,-8 3 0 16,-8 0 0-16,-9 3 0 15,-11 4 0-15,-5 4-1 16,-7 7 1-16,-4 14-1 15,0 0 0-15,-16 2 0 16,8 17 0-16,-2 9 0 16,1 8-1-16,0 6 1 15,3 6-2-15,2 1 0 16,8 4-3-16,0-13-5 15,22 3-27-15,-5-17-1 0,18-3-1 16,0-17-1-16</inkml:trace>
  <inkml:trace contextRef="#ctx0" brushRef="#br2" timeOffset="80708.6163">21693 3963 103 0,'-1'-11'38'0,"-11"-9"1"15,2 13-1-15,-15-3-34 16,6 4 0-16,-6-2 0 16,-1 9-1-16,-5 6 0 0,-4 10 0 15,-4 10 0 1,0 8-1-16,1 6-1 0,3 5 1 15,3 6-2-15,10 0 0 16,10-4-1-16,10-6-1 16,16-7 0-16,13-12-2 15,14-6 0-15,9-12-3 16,14-7 1-16,-5-17-2 15,9 1 0-15,-4-12 2 16,-2 1 0-16,-10-11 3 16,-8 3 1-16,-8-2 3 15,-13 1 2-15,-1 7 1 16,-12-1 2-16,-2 10-1 15,-9 6 0-15,1 16-1 0,-10 3 0 16,2 18 0-16,-5 8-1 16,0 10-2-16,-2 8 0 15,0 6 0-15,-1 3-1 16,3-5-1-16,4-2-1 15,0-8-2-15,10-4-3 16,-4-24-22-16,18 0-9 16,-2-21 1-16,11-4-2 15,-1-18 1-15</inkml:trace>
  <inkml:trace contextRef="#ctx0" brushRef="#br2" timeOffset="80852.6245">22076 3689 109 0,'-19'-61'39'16,"4"22"1"-16,-7 6-4 0,12 17-34 15,-3 16-7-15,4 0-28 16,18 20-5-16,3-5 0 16,12 17-2-16</inkml:trace>
  <inkml:trace contextRef="#ctx0" brushRef="#br2" timeOffset="81356.6534">22510 3954 104 0,'-11'-9'39'16,"-10"-12"1"-16,3 10-2 16,-16-4-33-16,5 4-1 0,-5 4-1 15,-4 12 0-15,-3 9-1 16,1 11 1-16,-2 7-1 15,2 9-1-15,5 4 0 16,7 3-1-16,9-2 1 16,11-3-1-16,13-11 0 15,13-10 1-15,13-11-1 16,9-17 1-16,13-14-1 15,4-12 1-15,8-13 0 16,0-10 0-16,-2-8 0 16,2-6-1-16,-5-4 1 15,-4 0-1-15,-6-1 0 16,-8 6 0-16,-7 11-1 15,-9 7 1-15,-7 13 0 0,-15 17-1 16,-12 20 1-16,-12 19 1 16,-10 17 0-16,-4 15-1 15,-2 13 2-15,-1 11-2 16,3 6 0-16,5 2 0 15,8-2 0-15,7-4-4 16,14-3 0-16,5-9-3 16,10-2-6-16,-3-28-18 15,21 3-10-15,-4-24 1 16,17-6-2-16,-5-20 1 15</inkml:trace>
  <inkml:trace contextRef="#ctx0" brushRef="#br2" timeOffset="81567.6654">23102 3916 111 0,'-18'9'40'16,"5"19"0"-16,-9-3-1 16,0 13-36-16,0 4-1 15,2 8-1-15,2-4 0 16,4 0-1-16,2-2 0 15,5-6-1-15,5-1-2 16,2-12-4-16,18 4-30 16,-8-21-3-16,13-2 0 15,-4-17-1-15</inkml:trace>
  <inkml:trace contextRef="#ctx0" brushRef="#br2" timeOffset="81714.6738">23149 3492 108 0,'-23'-33'36'0,"6"16"-2"16,17 17-32-16,-13-17-40 16,13 17 0-16,19-1-2 15</inkml:trace>
  <inkml:trace contextRef="#ctx0" brushRef="#br2" timeOffset="81971.6885">23724 3305 105 0,'0'0'41'0,"-11"0"-1"16,-3 17-1-16,-12 5-36 16,5 15 0-16,-8 13-1 15,-1 11 0-15,-4 13 0 16,2 10 0-16,-3 8 0 15,5 1-1-15,1 2-1 16,2-6-1-16,6-3-3 16,5-17-4-16,21 2-31 15,-7-29-1-15,15-5-2 16,-4-22-1-16</inkml:trace>
  <inkml:trace contextRef="#ctx0" brushRef="#br2" timeOffset="82189.701">23382 3832 106 0,'-14'1'41'16,"-4"0"0"-16,15 12-1 15,3-3-38-15,14 3-1 16,6 1 0-16,8 0-3 15,7 3-3-15,-2-10-7 16,18 9-25-16,-5-13-1 16,6 8-1-16,-7-17-1 15</inkml:trace>
  <inkml:trace contextRef="#ctx0" brushRef="#br2" timeOffset="82663.7281">23941 3847 103 0,'-22'21'41'0,"-9"-5"1"15,7 14-2-15,0-5-35 16,4 6-1-16,2-2-1 16,7 1-1-16,5-2 0 15,8-5-1-15,6-5 0 16,7-5-1-16,5-7 0 15,7-6 0-15,3-5 0 16,4-8-1-16,2-5 1 16,-1-5-1-16,0-5-1 15,-1-3 1-15,0 2 0 16,-6-2-1-16,-3 8 1 0,-4 2 0 15,-9 11 0-15,-5 12 1 16,-4 16 1-16,-6 13 0 16,-8 14 0-16,-5 16 0 15,-7 7 0-15,-1 9 0 16,-2 6 1-16,1 1-1 15,-3 3 0-15,2-4-1 16,1-8 1-16,2-7 0 16,0-8 0-16,-2-10 0 15,-2-10 0-15,3-13-1 16,0-9 0-16,-1-9-1 15,-1-7-2-15,-1-8-1 16,3-2-5-16,-4-22-12 0,11 10-19 16,-4-20-3-16,9 7 1 15,-3-12-1-15</inkml:trace>
  <inkml:trace contextRef="#ctx0" brushRef="#br2" timeOffset="91800.2507">24319 4339 96 0,'-7'16'39'0,"7"-16"1"16,-12 18-2-16,12-18-38 15,0 0 0-15,0 0-2 16,0 0-8-16,0 0-28 15,0 0 0-15,0 0-1 16,0 0-3-16</inkml:trace>
  <inkml:trace contextRef="#ctx0" brushRef="#br2" timeOffset="93002.3195">1542 5658 86 0,'-4'-28'35'16,"7"7"0"-16,-4-6-9 15,1 15-22-15,3 0-1 0,-3 12 0 16,9 1 0-16,-5 15-1 16,-2 13-1-16,-2 17 1 15,-2 10-1-15,0 12 1 16,-3 11-1-16,-2 8-1 15,-1 6-2-15,-3-3-3 16,3 5-10-16,-8-21-20 16,12-5-1-16,-1-21-1 15,12-16 1-15</inkml:trace>
  <inkml:trace contextRef="#ctx0" brushRef="#br2" timeOffset="93254.3339">1706 5548 86 0,'-19'4'36'0,"1"-4"1"15,18 0 0-15,0 0-34 16,16 4-1-16,12-9 0 15,12-1 1-15,7-3-1 16,9-3-3-16,7 1-2 16,-3-6-4-16,7 12-29 15,-17 0 0-15,-6 8-2 16,-15 2-1-16</inkml:trace>
  <inkml:trace contextRef="#ctx0" brushRef="#br2" timeOffset="93440.3444">1771 5891 89 0,'-30'27'36'16,"4"-12"0"-16,21 1 0 16,5-16-34-16,27 5-1 15,10-6-1-15,5-5-1 16,12 6-6-16,-5-9-27 15,7 9-1-15,-12-4-1 16,-4 6-2-16</inkml:trace>
  <inkml:trace contextRef="#ctx0" brushRef="#br2" timeOffset="93633.3556">1570 6373 89 0,'-47'29'37'15,"25"-2"0"-15,16-17 0 16,27-9-34-16,19-4-1 15,20-4 0-15,11-6-1 16,12-9-5-16,10 0-3 16,-6-14-22-16,16 1-6 15,-5-12-1-15,1 2-2 16</inkml:trace>
  <inkml:trace contextRef="#ctx0" brushRef="#br2" timeOffset="94010.3771">2663 5944 80 0,'-39'43'37'0,"0"15"-1"16,-8 1-1-16,3 9-31 16,-6-1-2-16,5 2 0 15,1-7-2-15,8-7-1 16,7-7-3-16,3-20-2 15,17-7-3-15,0-23-4 16,25 0 0-16,-11-25 2 16,14-1 5-16,-5-13 3 15,2-5 5-15,-2-2 2 16,-7-9 5-16,5 12 4 15,-20-9 3-15,14 20-2 0,-15-3-4 16,9 17-3-16,-6 2 0 16,6 18-2-16,11 3-1 15,2 14-2-15,6 7 0 16,2 7-1-16,11 6-1 15,3 1-2-15,8 6-3 16,3-15-24-16,18 4-8 16,-4-15 0-16,19-6-2 15</inkml:trace>
  <inkml:trace contextRef="#ctx0" brushRef="#br2" timeOffset="94399.3994">3274 5996 107 0,'-47'8'39'0,"-2"18"0"16,-12-9-5-16,4 19-30 16,1 2-1-16,6 7 0 15,3 0-1-15,10 2 0 16,13-5-1-16,15-5 0 15,15-10-1-15,15-8 1 16,14-10-1-16,9-10 1 16,7-11 0-16,5-7-1 15,-1-10 1-15,1-6-1 16,-8-4 0-16,-7-4 0 15,-10 4 0-15,-7 1-1 16,-7 7 2-16,-8 4-2 16,-2 7 1-16,-7 20 0 0,0 0 0 15,-10 7 0-15,1 19-1 16,-1 8-1-16,2 9-1 15,0 1-1-15,9 13-7 16,-3-15-26-16,19 4-1 16,-1-16-1-16,16-5-1 15</inkml:trace>
  <inkml:trace contextRef="#ctx0" brushRef="#br2" timeOffset="94985.4326">3785 6052 101 0,'-8'-13'39'15,"8"13"-1"-15,-24 7-1 0,12 13-32 16,-11 4-2-16,5 12-1 16,-5 4 0-16,1 6-1 15,1 0 0-15,4-3 0 16,4-5-1-16,4-4 0 15,6-9 0-15,5-10 0 16,8-11 0-16,2-9 0 16,7-13 1-16,1-6-1 15,4-8 1-15,-1-5-1 16,-1-7 1-16,0-1 0 15,-1 2-1-15,-5 3 1 16,-2 8-1-16,-3 6 1 16,-2 8-1-16,-1 7 1 15,-8 11-1-15,4 12 1 0,-3 5-1 16,0 9 0-16,-1 1 1 15,4 5-1-15,2-1 0 16,5 0-1-16,4-8 1 16,6-8-1-16,10-11 1 15,8-9 0-15,4-10 1 16,8-13-1-16,1-5 0 15,0-8 1-15,-2 0 0 16,-7-2 0-16,-7 3-2 16,-7 9 1-16,-11 2-1 15,-6 14 1-15,-12 15 0 16,0 0 1-16,-19 23-1 15,-3 9 0-15,1 12 2 0,-6 8-2 16,6 9 1-16,-3-1-3 16,7 1-2-16,7-9-2 15,14 1-7-15,-1-24-23 16,19-4-3-16,4-23-1 15,11-3 0-15</inkml:trace>
  <inkml:trace contextRef="#ctx0" brushRef="#br2" timeOffset="95601.4681">4619 6031 101 0,'0'0'38'16,"-10"5"1"-16,6 20-2 15,-11 4-32-15,6 9-1 16,-2 4-1-16,2 9-1 0,-2 1-1 15,2 0 1-15,-2-1-1 16,3-7 0-16,-1-5-1 16,2-10 1-16,2-10 0 15,2-7-1-15,3-12 0 16,0 0 0-16,17-24 0 15,-6-2 0-15,1-8 1 16,4-10-2-16,2-10 2 16,2-6-2-16,5-6 1 15,1-2 0-15,4-1-2 16,3 4 1-16,2 10-1 15,1 6 1-15,1 16 0 16,-2 14 0-16,-1 14-1 16,-4 12 2-16,-4 13 2 0,-3 10-1 15,-7 7 1-15,-4 9-1 16,-5 5 0-16,-5 2 0 15,-8 1 1-15,-7 3-3 16,-7-4 1-16,-6-2-1 16,-7-6 1-16,-2-10 0 15,-3-6-1-15,-2-10 1 16,3-8 0-16,1-7 0 15,4-7 0-15,4-4 0 16,4 0 0-16,3 0 0 16,3 5 0-16,1 8 1 15,0 9 0-15,2 13 0 16,-2 9 0-16,4 12 1 15,-1 9-1-15,4 4 2 0,2 3-3 16,3-4 0-16,7-2-2 16,2-19-7-16,15 5-19 15,-3-29-10-15,12-9-2 16,-5-26 0-16,15-9-1 15</inkml:trace>
  <inkml:trace contextRef="#ctx0" brushRef="#br2" timeOffset="95842.4819">5473 5170 102 0,'1'12'40'15,"-18"14"2"1,3 30-8-16,-6 9-30 0,-7 14-2 15,-2 15 0-15,-1 11 0 16,5 3 0-16,0 3-1 16,4-2-2-16,2-7-1 15,8-5-5-15,-3-27-24 16,16-2-6-16,-1-25-3 15,16-10-1-15</inkml:trace>
  <inkml:trace contextRef="#ctx0" brushRef="#br2" timeOffset="96225.5037">5493 6006 97 0,'-14'11'38'15,"10"10"1"-15,4-21-3 16,2 18-31-16,16-12-1 15,10-4-1-15,6-9-1 16,10-3-1-16,4-7 1 16,2-6-2-16,0-8-2 15,-3-3 1-15,-8-2-1 16,-4 1 2-16,-9-1-2 15,-9 6 2-15,-12 2-1 16,-6 10 2-16,-14 12 1 16,-7 15 0-16,-12 12 3 15,-4 12-1-15,-5 12 1 16,0 11-2-16,1 4 0 0,7 4 0 15,9 1-1-15,13-10-1 16,12-6-2-16,12-11-1 16,21-6-5-16,6-26-13 15,25 0-20-15,-3-23-1 16,18-1 0-16,-1-18-3 15</inkml:trace>
  <inkml:trace contextRef="#ctx0" brushRef="#br2" timeOffset="96413.5146">6428 5672 104 0,'-23'-3'43'0,"-6"-11"-1"15,12 9-2-15,-3-4-40 16,12 0-4-16,8 9-10 15,0 0-24-15,10 7-2 16,-10-7-2-16,22 17 1 16</inkml:trace>
  <inkml:trace contextRef="#ctx0" brushRef="#br2" timeOffset="96585.5244">6415 6038 105 0,'-17'30'42'15,"5"3"0"-15,-4-17-2 16,12 6-34-16,4-22-3 15,-7 13-3-15,7-13-4 0,0 0-20 16,19-9-15-16,-14-5-2 16,9 2-1-16,-7-11-1 15</inkml:trace>
  <inkml:trace contextRef="#ctx0" brushRef="#br2" timeOffset="98390.6277">7099 5909 62 0,'0'0'38'16,"0"0"-2"-16,9 14 3 15,8-26-14-15,20 5-20 16,11-8-7-16,13-2-3 16,17 5-31-16,-2-7 0 0,8 0-1 15,-5 1-4-15</inkml:trace>
  <inkml:trace contextRef="#ctx0" brushRef="#br2" timeOffset="100718.7607">8349 5242 61 0,'20'-34'38'16,"2"-2"-3"-16,0 12 2 15,-8-10-27-15,-1 22-6 16,-13 12-2-16,11-4 0 15,-15 17 2-15,-6 13-3 16,-5 12 2-16,-6 11-3 16,-3 8 2-16,-8 14-1 15,0 8 1-15,-7 10-1 16,-5 5 1-16,-5 5 0 15,-1-2 0-15,0-7 0 16,5-10 1-16,12-7-1 16,11-19 1-16,20-17 0 15,20-20-2-15,21-14-1 16,19-15 1-16,17-9-2 0,14-6 0 15,7-8-3-15,4 5-5 16,-11-8-26-16,5 9-4 16,-15-4 1-16,-6 10-2 15</inkml:trace>
  <inkml:trace contextRef="#ctx0" brushRef="#br2" timeOffset="100937.7733">8937 5738 76 0,'0'0'35'0,"0"0"0"16,0 0-1-16,-1 30-30 16,0 3 1-16,-4 6 0 0,1 11-2 15,-2 6 1-15,-2-1-3 16,4 4-3-16,0-21-6 15,11-1-26-15,-1-22-2 16,12-13 0-16,2-22-2 16</inkml:trace>
  <inkml:trace contextRef="#ctx0" brushRef="#br2" timeOffset="101094.7821">9089 5257 76 0,'-24'-56'35'0,"3"16"2"16,0 8-4-16,8 15-30 15,13 17-9-15,-7 10-29 16,23 5 2-16,6-3-3 0,15 0 1 16</inkml:trace>
  <inkml:trace contextRef="#ctx0" brushRef="#br2" timeOffset="101334.7959">9753 4923 79 0,'0'0'40'0,"-26"11"-4"15,8 16 2-15,-9 10-33 16,4 15-2-16,-5 16 0 16,3 15-1-16,-2 12-1 15,2 10 0-15,2 1-1 16,5-2 1-16,3-2-1 0,0-15-4 15,13-4-6-15,-2-24-25 16,10-14 0-16,2-24-1 16,7-13-1-16</inkml:trace>
  <inkml:trace contextRef="#ctx0" brushRef="#br2" timeOffset="101537.8077">9457 5524 90 0,'-21'-15'39'16,"0"1"-1"-16,21 14 0 15,0 0-33-15,10 8-1 16,17-5-2-16,14 1-2 0,13-1-1 16,11 0-1-16,10 0-3 15,-1-10-5-15,10 13-27 16,-13-12-1-16,-1 10 0 15,-15-11-1-15</inkml:trace>
  <inkml:trace contextRef="#ctx0" brushRef="#br2" timeOffset="102064.8377">10156 5504 72 0,'-10'13'37'0,"-9"-2"0"15,2 12 1-15,-7 4-27 16,6 7-6-16,-6 4-2 16,4 5 2-16,0 2-3 15,1 1 2-15,4-4-1 16,2-4 0-16,4-8 0 0,4-6-1 15,2-11-1-15,3-13 0 16,13-2 0-16,1-13 0 16,3-12-2-16,6-5 0 15,-1-9-1-15,1 0 1 16,1-3 2-16,-4 1-4 15,-1 6 4-15,-5 6-3 16,-3 10 2-16,-6 10 0 16,-5 11 0-16,0 0 0 15,3 22 0-15,-7-1 0 16,3 2-1-16,1 2 1 15,5-2 0-15,3 1 0 16,7-11 0-16,7-7 0 0,5-7 1 16,7-8-1-16,4-2 1 15,3-10 0-15,0 0-1 16,-2-3 1-16,-4 2-1 15,-4 3 0-15,-7 3 0 16,-7 5 1-16,-5 4-1 16,-12 7 0-16,7 11 0 15,-12 5 1-15,-3 9-1 16,-4 7 0-16,0 6-1 15,-3 3 3-15,5 1-3 16,-2-2-2-16,10 4-3 16,-3-20-19-16,19 7-11 15,0-22 0-15,14 0-2 16,1-17-1-16</inkml:trace>
  <inkml:trace contextRef="#ctx0" brushRef="#br2" timeOffset="102455.8602">10901 5581 86 0,'0'0'38'0,"-12"9"0"16,-6 8 0-16,8 8-32 16,-6 6-2-16,2 6 2 15,2-2-4-15,2 0 3 16,6-2-5-16,5-6 4 15,6-4-3-15,2-9 2 16,9-7-3-16,3-7 1 16,6-6 0-16,1-6-1 15,4-11 1-15,3-7-3 0,-3-4 3 16,2-4-3-16,-2 0 2 15,-2 1-2-15,-5 3 2 16,-2 5-2-16,-7 11 2 16,-4 8 0-16,-12 10 0 15,3 17 1-15,-10 5-1 16,-5 13-1-16,-1 6 0 15,-1 2 1-15,2 7-2 16,3-10-6-16,15 10-21 16,1-20-8-16,16-2 0 15,7-15-1-15,19-7 1 16</inkml:trace>
  <inkml:trace contextRef="#ctx0" brushRef="#br2" timeOffset="102777.8786">11785 5439 82 0,'-40'10'41'16,"-13"3"-2"-16,2 19 1 16,-9-1-25-16,10 2-11 15,6 3-2-15,12-4-1 16,15-3 1-16,15-6-2 15,17-6 1-15,15-4-1 16,6-8 1-16,8-2-1 16,-1-3 1-16,-2 0-1 15,-6 1 0-15,-9 7 0 16,-14 5 0-16,-12 6 3 0,-11 5-2 15,-8 1 0-15,-7 6 2 16,-2 0-2-16,-1 3-1 16,2-9-3-16,11 6-9 15,-2-17-27-15,19 2 1 16,-1-16-2-16,27 7-2 15</inkml:trace>
  <inkml:trace contextRef="#ctx0" brushRef="#br2" timeOffset="102929.8873">11986 5955 122 0,'-12'15'40'0,"-9"-9"2"16,5 4-5-16,2-1-45 15,-2-12-28-15,16 3-6 0,0 0 1 16,11-9-2-16</inkml:trace>
  <inkml:trace contextRef="#ctx0" brushRef="#br2" timeOffset="489814.0158">7193 7349 83 0,'-31'-3'39'0,"11"5"0"16,-1-8 0-16,10 13-34 15,11-7 0-15,1 12-2 16,18 0-1-16,11 0-1 15,11 3 1-15,13-5-2 16,8 3-1-16,8-13-4 16,16 2-32-16,-3-10-2 15,6-1 0-15,-7-10-2 16</inkml:trace>
  <inkml:trace contextRef="#ctx0" brushRef="#br2" timeOffset="490377.0477">8460 6917 69 0,'19'-8'37'16,"-8"1"-2"-16,1 12 1 15,-12 6-31-15,-3 15-1 16,-5 11 0-16,-2 13-1 0,-7 10-1 15,1 10 0-15,-4 8-1 16,2 1-1-16,1 2 0 16,1-3-3-16,6 2-5 15,-7-15-26-15,15-5-1 16,-2-15-2-16,6-9 1 15</inkml:trace>
  <inkml:trace contextRef="#ctx0" brushRef="#br2" timeOffset="490625.0622">8245 6919 85 0,'-28'-12'38'0,"13"17"1"16,5-2 0-16,20 8-31 15,12-7-3-15,21 3-1 16,17-6-1-16,15 2-2 16,11-3-2-16,8-7-2 15,10 8-17-15,-7-13-18 16,-3 7-1-16,-16-7 0 15,-9 9-1-15</inkml:trace>
  <inkml:trace contextRef="#ctx0" brushRef="#br2" timeOffset="490996.0834">8867 7284 88 0,'6'20'37'15,"11"3"0"-15,8-17 1 16,14-11-33-16,3-1-1 15,14-5-1-15,-2-6 1 16,3-5-1-16,-3-4-1 16,-2-6 0-16,-11 0-1 15,-7 1 0-15,-13 0 0 16,-13-1-1-16,-11 6 1 15,-13 5-1-15,-12 10 1 16,-8 8 0-16,-10 11-1 16,-7 14 1-16,-5 9 1 15,0 14-2-15,2 8 1 0,9 4 0 16,12 1 0-1,13-4 0-15,15-7-1 0,24-8-1 16,23-9-1-16,18-17-3 16,25 1-21-16,3-22-14 15,16 0 0-15,1-15 0 16,9 1 0-16</inkml:trace>
  <inkml:trace contextRef="#ctx0" brushRef="#br2" timeOffset="491347.1035">9884 7190 103 0,'-33'-16'38'0,"-1"13"3"15,-12-1-2-15,4 15-33 16,-8 2-2-16,3 14-1 0,-1 8 0 16,4 8 0-16,6 4 0 15,11 4-2-15,8-3 1 16,18-6-2-16,11-10 2 15,20-16-1-15,14-12 0 16,12-13-1-16,5-17 1 16,6-8 0-16,-4-10 0 15,-4-5 1-15,-8-4-2 16,-11 3 0-16,-10 6 0 15,-12 8 0-15,-11 15 0 16,-7 21 0-16,0 0 0 16,-12 28 0-16,0 16 0 15,2 9 0-15,4 10 0 16,1 5-2-16,10 11-9 15,-5-18-16-15,16 7-14 0,-2-19-2 16,9-1-1-16,-1-18-2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30T21:06:02.686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1987 839 86 0,'0'0'36'0,"-11"-62"0"16,11 62-1-16,0 0-32 16,0 0 0-16,0 0-1 15,0 0-1-15,0 0 0 16,0 0-2-16,0 0 1 15,0 0 0-15,-18 68 0 16,14-4 0-16,5 43-2 16,0 17 1-16,-1 10-2 15,-14-21-1-15,8 0-15 16,1-17-16-16,6-21 2 15,3-39-3-15,10-16 3 16</inkml:trace>
  <inkml:trace contextRef="#ctx0" brushRef="#br0" timeOffset="418.0238">2257 1361 81 0,'0'0'36'15,"0"0"-1"-15,20-53 0 16,-20 53-30-16,0 0-1 15,0 0 0-15,3-29-1 16,-3 50-3-16,-3 12 1 16,-3 12-1-16,2 9 0 15,-1 4 0-15,-3 3 0 0,4-9-1 16,0-12 2-1,4-13 0-15,4-13 0 0,5-17 0 16,8-13 1-16,7-14-1 16,7-8 1-16,-31 38 0 15,36-48 0-15,-36 48 0 16,37-58-1-16,-37 58 1 15,39-54-1-15,-39 54 0 16,37-51-1-16,-37 51 1 16,0 0-1-16,51-56-1 15,-28 52 1-15,-6 16-2 16,-3 12 0-16,-2 20-2 15,-1 4-2-15,10 9-13 16,-6-4-19-16,15-4 1 0,-2-13-1 16,13-8 1-1</inkml:trace>
  <inkml:trace contextRef="#ctx0" brushRef="#br0" timeOffset="848.0485">3211 1436 76 0,'0'0'34'16,"14"-53"1"-16,-14 53 1 15,0 0-28-15,-10-57-4 16,10 57 1-16,-40-23-1 16,-2 32-1-16,-2 20 0 15,-2 10-1-15,5 13-1 16,6 4-1-16,15 0 2 15,14-13-1-15,20-20 1 0,14-20 0 16,13-28 0-16,-41 25 1 16,56-50-3-16,-56 50 2 15,70-77-1-15,-31 30 1 16,2-5-2-16,-1-8 1 15,0-4-1-15,-5-9 0 16,0-1 2-16,-7 2-2 16,-1 3 0-16,-6 9 0 15,-21 60 0-15,36-85 0 16,-36 85-2-16,0 0 1 15,0 0 1-15,0 0 0 16,10 11-2-16,-18 84-1 16,-3 31-1-16,3 27-3 15,1 2-1-15,6-37-30 0,10-16 0 16,16-26-1-16,7-45 1 15</inkml:trace>
  <inkml:trace contextRef="#ctx0" brushRef="#br0" timeOffset="1053.0601">3818 1418 93 0,'0'0'38'16,"0"0"-1"-16,3-67 1 16,-3 67-33-16,-20 2-1 15,4 28-3-15,-2 11 0 16,0 13-3-16,4 12-1 15,5 3-2-15,5-9-1 16,12-6-10-16,-4-20-21 0,14-11 1 16,0-22-3-16,9-11 3 15</inkml:trace>
  <inkml:trace contextRef="#ctx0" brushRef="#br0" timeOffset="1215.0695">3925 1085 94 0,'-12'-60'39'15,"12"60"0"-15,-21-97-3 16,21 97-42-16,-16-72-16 16,16 72-15-16,0 0-1 15,0 0 0-15,0 0-2 16</inkml:trace>
  <inkml:trace contextRef="#ctx0" brushRef="#br0" timeOffset="1494.0855">4498 1355 96 0,'0'0'39'0,"0"0"1"15,0 0-1-15,-17-53-36 16,17 53 0-16,0 0 0 15,-50-27 0-15,21 25-1 16,-23 14-1-16,4 13 0 0,-5 12-2 16,6 17 1-16,6 8-1 15,14 6 0-15,17-2-3 16,18-14-3-16,26-4-26 15,3-18-6-15,17-2 0 16,5-18-2-16</inkml:trace>
  <inkml:trace contextRef="#ctx0" brushRef="#br0" timeOffset="1930.1103">5055 1358 85 0,'0'0'40'0,"0"0"0"16,-27-19 1-16,-2 25-31 16,-10 7-6-16,-5 10 1 15,-8 9-3-15,5 6 0 16,3 2-1-16,7 4 0 15,13-8-2-15,5-2 2 16,9-6-1-16,10-10-1 16,11-8 1-16,12-12 0 15,10-8 0-15,7-7 0 16,4-9 1-16,4-6-1 15,-3-5 1-15,-1-3-1 16,-6 4 1-16,-7 3-1 16,-10 8 1-16,-7 8-1 15,-5 9 0-15,-9 8 0 0,3 18 0 16,-7 6 0-16,1 7-1 15,-1 2 1-15,0 3-1 16,4 1-1-16,7-3-3 16,1-11-2-16,20-5-30 15,-3-15-4-15,15-5 1 16,2-14-1-16</inkml:trace>
  <inkml:trace contextRef="#ctx0" brushRef="#br0" timeOffset="2156.1234">5639 929 85 0,'0'0'41'16,"-6"-63"0"-16,6 63 0 15,0 0-24-15,0 0-14 16,-72 20 1-16,32 70-3 15,-4 39-1-15,4 21-1 16,1-24-4-16,16-9-6 16,20-14-28-16,13-28-3 15,9-31 1-15,-2-22-1 16</inkml:trace>
  <inkml:trace contextRef="#ctx0" brushRef="#br0" timeOffset="2938.1681">5462 1433 100 0,'-49'-55'40'16,"49"55"2"-16,0 0 0 16,0 0-38-16,-38-48 0 15,38 48-2-15,0 0 0 16,0 0 0-16,59-37 0 15,-59 37 0-15,68-13-2 16,-22 4 1-16,0 1-1 16,2 1 1-16,3 0-1 15,0 0 1-15,-3 1-1 16,-4 4 0-16,3 1 1 15,9 17-1-15,-31 14 0 16,-28 16 0-16,-24 9-1 0,-8 6 1 16,-3-1-1-16,9-3 1 15,11-12-1-15,12-11 1 16,17-9-1-16,13-10 1 15,15-16 0-15,9-9-1 16,8-10 2-16,2-10-2 16,0-11 2-16,-58 41-1 15,55-53 1-15,-55 53-1 16,50-62 2-16,-50 62-4 15,33-70 3-15,-33 70-2 16,23-65 2-16,-23 65-3 16,5-60 1-16,-5 60 0 15,-4-47 0-15,4 47 3 16,0 0-1-16,-11-60 0 15,11 60 0-15,0 0 1 0,0 0-1 16,0 0 0-16,0 0 0 16,0 0 0-16,46-11-1 15,-46 11 1-15,0 0-1 16,78 56 1-16,-38-15-1 15,-1 4 0-15,-11 2-1 16,-15-14 1-16,-11 14-1 16,-5 3 1-16,-9-10-1 15,3-7 1-15,2-9 1 16,1-7-1-16,6-17 1 15,0 0 0-15,-6-17-1 16,11-11 1-16,-5 28 1 16,0 0-2-16,14-62 0 15,-14 62 0-15,17-55 0 0,-17 55 0 16,20-58 0-16,-20 58 0 15,25-59 0-15,-25 59-2 16,31-52-3-16,-31 52-7 16,43-52-23-16,-43 52-8 15,47-44 1-15,-47 44 0 16</inkml:trace>
  <inkml:trace contextRef="#ctx0" brushRef="#br0" timeOffset="3311.1893">7116 1089 104 0,'44'-5'41'16,"-44"5"0"-16,0 0 0 0,0 0-36 15,0 0 1-15,-41 10-2 16,41-10 0-16,-37 16-2 15,37-16 0-15,0 0-1 16,-51 36 0-16,51-36-1 16,0 0 0-16,0 0 1 15,-24 54-1-15,24-54 2 16,0 0-2-16,0 0 0 15,19 55 0-15,14-24 0 16,7 7 0-16,-15-15 0 16,2 16 0-16,-17 1 0 15,-22 11 0-15,-15-5-2 16,-8-2 1-16,0-6 0 15,3-9-3-15,9-6-2 0,4-23-17 16,19 0-17-16,17-21-3 16,15 2 1-16,8-6-1 15</inkml:trace>
  <inkml:trace contextRef="#ctx0" brushRef="#br0" timeOffset="3478.199">7736 1679 119 0,'-18'23'43'16,"-11"-9"-2"-16,10-4-5 16,19-10-72-16,-22 0-4 15,22 0-2-15,1-18-2 0</inkml:trace>
  <inkml:trace contextRef="#ctx0" brushRef="#br1" timeOffset="8308.475">2326 1985 2 0,'-24'3'11'16,"-4"-6"1"-16,6 4 1 15,6-4-10-15,0-1 3 0,7-1 3 16,-4-4 1-16,13 9 7 15,-15-20 1-15,15 20 0 16,-11-22-5-16,11 22-2 16,-8-17-4-16,8 17-1 15,-5-13-2-15,5 13-2 16,0-10 0-16,0 10 0 15,13-13 0-15,-1 6 0 16,1-1 0-16,4 1 0 16,4-2 0-16,3 4 0 15,3-4 0-15,1 5 0 16,1 2-1-16,-1 2-1 15,-1 0 1-15,1 4-1 0,-3 2 0 16,3 1 0-16,-5 2 0 16,4-1 1-16,1-1-2 15,4-2 2-15,8-3-1 16,2-1 0-16,8-2 0 15,4-1 0-15,9-3 0 16,8 3 0-16,2-1 1 16,2 1-1-16,3 2 0 15,0 2 0-15,3-2-1 16,1 4 1-16,1-4 0 15,0 1 0-15,1-1 0 16,5-1-1-16,-3 0 1 16,2-2 0-16,2 5 1 15,-1-2-1-15,0 2 0 16,-5 0 0-16,-1 2 0 0,-1 0 0 15,0 0-1-15,-2-3 2 16,5 0-1-16,0-3 0 16,3-2 1-16,1-2-1 15,2 0 1-15,4-1 0 16,1-1 0-16,3 0 0 15,-3-1 0-15,-2 3-1 16,-1 0 1-16,-2 1 0 16,0 1-1-16,-1 1 1 15,-3 0-1-15,-1 0 1 16,0 1 0-16,1-1-1 15,-2-1 1-15,3 0 0 16,0-2 0-16,2-2 0 16,-2 0 0-16,-3 0 0 0,-2-2 0 15,-8 2 0-15,-5 0 0 16,-11 4-1-16,-9-2 0 15,-12 4 1-15,-10 0-1 16,-7 2 0-16,-9 2 0 16,-12-2-1-16,12 3 1 15,-12-3 0-15,0 0 0 16,3 10 0-16,-3-10 0 15,0 0-1-15,14 14-2 16,-14-14-3-16,21 5-21 16,-21-5-7-16,16-5 0 15,-16 5-3-15</inkml:trace>
  <inkml:trace contextRef="#ctx0" brushRef="#br2" timeOffset="14698.8408">969 2533 44 0,'0'0'26'15,"0"0"0"-15,0 0 0 16,0 0-21-16,0 0-5 16,0 0 1-16,0 0 1 15,0 0 2-15,-7 70 1 16,7-70-1-16,-26 92 2 15,10-40-3-15,0 5 2 16,1 1-1-16,-1 2 1 16,0-5-3-16,1 3 2 15,3-9-1-15,0-1 0 16,12-48 0-16,-16 65 0 0,16-65 0 15,0 0-1-15,0 0 2 16,0 0-3-16,0 0 2 16,0 0-1-16,28-80 2 15,-28 80-2-15,27-99 1 16,-11 43-2-16,1-4 1 15,1-1 0-15,5-2 0 16,-2 3-2-16,5-1 1 16,-1 3-1-16,3 6 1 15,1 4 0-15,-29 48-1 16,63-76 1-16,-63 76 0 15,65-50 0-15,-46 57-2 16,49-6 1-16,-6 29-2 0,-5 24 2 16,-12 23-1-1,-16 25 0-15,-21-45 1 0,-4 6 1 16,-4 4 0-16,-1 4-1 15,-3-6-3-15,0 1-1 16,-4-5-25-16,4-5-5 16,-2-4-2-16,6-52-2 15</inkml:trace>
  <inkml:trace contextRef="#ctx0" brushRef="#br2" timeOffset="14903.8525">1179 3062 102 0,'0'0'36'16,"-61"-70"2"-16,61 70-4 0,-45-50-31 16,45 50-2-16,0 0-4 15,-14-58-2-15,45 48-17 16,46-15-14-16,34 13-1 15,16-7-1-15,-78 16 2 16</inkml:trace>
  <inkml:trace contextRef="#ctx0" brushRef="#br2" timeOffset="15631.8941">2853 2867 95 0,'7'-14'36'16,"-7"14"1"-16,0 0 0 16,0 29-36-16,-5 3 0 15,-3 10 0-15,1 7 0 16,-3 11-2-16,0 5 1 15,2 5-5-15,-2-18-9 16,11 7-21-16,-1-19-1 16,8-12 0-16,2-26-1 15</inkml:trace>
  <inkml:trace contextRef="#ctx0" brushRef="#br2" timeOffset="16089.9203">2932 2422 90 0,'-18'3'36'0,"1"9"-1"16,10 13 1-16,5-2-36 16,11 6-1-16,9 1 0 15,10-1-1-15,8 2 0 16,4-4 0-16,2 1 1 15,1-7 0-15,-4 3 1 16,-8 3 1-16,-7-1 1 0,-10 5 1 16,-12 5 0-16,-7 8 1 15,-11 0-2-15,0 5 2 16,-6-1-1-16,1-1-1 15,2-7-1-15,6-2 0 16,3-12 0-16,10-11 1 16,9-15 0-16,9-13-1 15,10-16 1-15,4-9 0 16,7-12-1-16,2-1 0 15,1-8 0-15,-1 3-2 16,-5 6 1-16,-7 12-1 16,-5 10 0-16,-8 11 0 15,-2 14 0-15,-6 13 0 16,-2 13-1-16,-1 9-2 0,6 15-5 15,-7-5-25-15,18 12-3 16,-2-13 0-16,16 6-1 16</inkml:trace>
  <inkml:trace contextRef="#ctx0" brushRef="#br2" timeOffset="16516.9448">3957 2883 89 0,'-23'-17'38'0,"-11"-2"0"15,5 20-1-15,-13 5-31 16,8 17 0-16,-6 6-2 0,4 14-2 16,4 3 0-16,1 2 0 15,10 1-1-15,10-9 1 16,15-11-1-16,14-19 1 15,14-17 0-15,15-15-1 16,6-24 1-16,10-11-2 16,4-22 0-16,2-9-1 15,-5-12 1-15,-3 0-1 16,-6 2 1-16,-10 3-1 15,-7 12 1-15,-11 18 1 16,-11 16 0-16,-11 23-2 16,-5 26 1-16,-20 26 0 15,-4 23 0-15,-4 17 0 16,-1 19 0-16,4 5 0 0,0 5-1 15,10 1 1-15,11-4-1 16,8-16-1-16,17-9-4 16,5-22-3-16,23-3-28 15,-7-27-1-15,13-7-1 16,-6-22 0-16</inkml:trace>
  <inkml:trace contextRef="#ctx0" brushRef="#br2" timeOffset="16705.9556">4551 2732 88 0,'-11'-14'36'0,"-7"6"2"15,3 23 2-15,-6 6-33 16,6 21-2-16,2 7-3 16,1 10 1-16,4 6-3 15,2-1 1-15,7-3-2 0,6-9-2 16,9-7-4-16,-2-26-26 15,14-7-6-15,0-28 1 16,10-9-1-16</inkml:trace>
  <inkml:trace contextRef="#ctx0" brushRef="#br2" timeOffset="16840.9633">4679 2348 87 0,'-22'-62'40'16,"-8"10"-3"-16,4 29 0 15,4 16-48-15,-1 8-24 16,16 12-1-16,5 1-3 0,14 12 1 15</inkml:trace>
  <inkml:trace contextRef="#ctx0" brushRef="#br2" timeOffset="17215.9847">5240 2679 85 0,'-19'-29'38'0,"2"8"1"15,-9-1-2-15,-3 20-32 16,-8 9 0-16,-3 14-1 16,-7 11-1-16,-2 15 0 15,1 6-1-15,5 6 0 16,6 0 0-16,11-1 0 15,12-4-2-15,17-9 0 16,18-5-2-16,15-15-3 16,20 7-11-16,4-26-23 15,16 1 0-15,3-17 0 16,18-4-2-16</inkml:trace>
  <inkml:trace contextRef="#ctx0" brushRef="#br2" timeOffset="17613.0074">5774 2754 62 0,'-20'2'41'0,"-11"-2"-3"16,2 14 4-16,-14-3-16 16,3 15-20-16,-5 5-1 15,2 8-1-15,-5 5-1 16,6 4 0-16,3 2-2 15,9 0 0-15,10-6-1 16,11-8 0-16,15-10 0 16,13-13 0-16,10-13 0 15,12-15 1-15,6-11-1 16,4-18 1-16,2-9-1 0,-1-7 0 15,-6-6 0-15,-4 3 0 16,-11 1 0-16,-4 7 0 16,-10 9 0-16,-5 18-1 15,-8 13 1-15,-4 15 1 16,-6 26-1-16,-4 13 2 15,-5 13-3-15,3 8 1 16,3 7-1-16,4 1-1 16,10 0-4-16,4-19-5 15,23 0-27-15,2-29-2 16,21-6 1-16,2-27-1 15</inkml:trace>
  <inkml:trace contextRef="#ctx0" brushRef="#br2" timeOffset="17840.0204">6457 2091 112 0,'-47'47'39'15,"1"35"-2"-15,-9 5-8 16,10 18-26-16,2 10-2 15,11 3 0-15,7-4-2 16,8-3-1-16,15-2-5 16,-4-24-28-16,19-6-4 15,-3-28 0-15,11-9-1 16</inkml:trace>
  <inkml:trace contextRef="#ctx0" brushRef="#br2" timeOffset="18644.0664">6062 2634 101 0,'-15'26'39'16,"1"-7"0"-16,23 15-6 15,12-19-31-15,17 0 1 16,12-8-1-16,14-2-1 15,11-10 1-15,8-2-1 16,3-4 0-16,-3-4 0 16,-9-2-1-16,-9 3 1 15,-13 0 0-15,-14 1-1 16,-19 7 0-16,-19 6 0 0,-11 8 1 15,-16 9 1-15,-12 8-1 16,-3 11 1-16,-3 6-2 16,-1 5 2-16,5 4-1 15,7 1 0-15,10-3-1 16,12 0 0-16,10-7 0 15,11-12 0-15,15-6 0 16,11-8 0-16,11-11-1 16,6-11 0-16,4-11 0 15,0-11 0-15,-1-7-1 16,-5-7 2-16,-9-5-1 15,-11-2-1-15,-11-2 1 16,-11 4 0-16,-8 4 1 0,-9 8 0 16,-9 9 0-16,-2 8-2 15,-4 7 3-15,2 8-1 16,2 8 1-16,7 3-1 15,6 4 1-15,13-1-1 16,10-3 1-16,10-1 0 16,12-2 0-16,6-2 0 15,2 0-1-15,2 1 1 16,-2 0 0-16,-6 3 0 15,-8 5 0-15,-5 5 1 16,-12 7-3-16,-10 6 2 16,-7 5-1-16,-7 4 1 15,-7 0-2-15,-2 4 1 16,-2-5-1-16,0-2 0 15,4-9 1-15,3-6 0 0,7-9 1 16,6-12-1-16,0 0 2 16,3-23-1-16,1 0 1 15,7-7-1-15,0-11 1 16,3 2 0-16,3-2 0 15,2 0-1-15,3 4 0 16,1 4-1-16,4 4 1 16,3 5-2-16,4 6 0 15,2 0-5-15,11 15-18 16,-11-19-15-16,10 8-3 15,-4-17 0-15,10 5-2 16</inkml:trace>
  <inkml:trace contextRef="#ctx0" brushRef="#br2" timeOffset="21995.2581">8236 2706 64 0,'2'-13'35'16,"-2"13"1"-16,6-22-1 16,4 21-22-16,-16-12-3 15,6 13-3-15,0 0-3 16,0 25 0-16,-5-1-2 15,1 9 0-15,0 6-2 16,0 4 1-16,3 5-1 16,-1-1-1-16,2-2-2 15,0-6-3-15,7 9-5 0,-11-15-24 16,11 5 0-16,-11-14-1 15,11 1-1-15</inkml:trace>
  <inkml:trace contextRef="#ctx0" brushRef="#br2" timeOffset="22179.2686">8341 2171 57 0,'-23'-3'31'16,"4"9"-3"-16,2 10-3 15,14 7-41-15,7 2-10 16,11-3-2-16,11 2-1 16,11-2-1-16</inkml:trace>
  <inkml:trace contextRef="#ctx0" brushRef="#br2" timeOffset="22521.2882">8818 2515 69 0,'-24'23'34'16,"2"9"-1"-16,-7-9-8 16,8 17-18-16,-4-9 0 15,8 10-1-15,5-7-1 16,9-1-1-16,10-7-1 15,9-5-1-15,11-9-1 0,9-4 1 16,3-3-2-16,1-3 0 16,-4 0 1-16,-5 6-1 15,-12 6 1-15,-9 6 0 16,-14 5 0-16,-11 10 0 15,-8-1 0-15,-7 7 1 16,-2-4-2-16,0-7-1 16,6-2-4-16,1-15-23 15,17-1-9-15,8-12 1 16,12-15-2-16</inkml:trace>
  <inkml:trace contextRef="#ctx0" brushRef="#br2" timeOffset="23167.3251">10191 2645 76 0,'0'-25'37'16,"-11"-6"-2"-16,-1 9 0 16,-8-5-29-16,-3 12-2 15,-5 5 0-15,-1 12-1 16,-7 11 0-16,-1 10-1 15,0 11 0-15,1 5 1 16,2 3-1-16,5 3 1 16,6-2-1-16,11 0 1 15,11-6-2-15,11-7 1 0,12-12-1 16,11-4 0-16,7-12 0 15,7-10 0-15,2-9-1 16,-1-13 0-16,1-6 0 16,-8-4 0-16,-5-1 0 15,-8 1-1-15,-8 7 2 16,-7 5-2-16,-9 8 2 15,-4 20-1-15,0 0 1 16,-9 19-1-16,1 11 0 16,-1 4 2-16,3 7-4 15,2 4 0-15,10 10-8 16,-4-22-21-16,23 4-9 15,3-21 2-15,14 1-5 16</inkml:trace>
  <inkml:trace contextRef="#ctx0" brushRef="#br2" timeOffset="23706.356">11483 2516 86 0,'2'-11'38'0,"-9"-11"-1"16,7 22 2-16,-18-16-36 16,-1 19 0-16,-7 10 0 15,-6 13 0-15,-4 9-2 0,-3 9 2 16,-1 3-2-16,6 5 2 15,6-3-2-15,10 0 2 16,15-9-3-16,14-10 1 16,19-14-3-16,10-12-2 15,22-5-7-15,4-25-29 16,19-1 3-16,-1-28-3 15,6-3 0-15</inkml:trace>
  <inkml:trace contextRef="#ctx0" brushRef="#br2" timeOffset="24119.3793">12022 1921 78 0,'-18'-3'39'0,"-9"7"-1"16,5 23 1-16,-14 13-27 15,4 14-9-15,-3 11 3 16,4 21-4-16,-9 10 0 15,4 10 1-15,0-1-2 16,2 4 1-16,6-11-1 16,5-8 1-16,6-17-1 15,7-21 1-15,10-17-1 16,11-20 0-16,7-20 0 15,8-18 0-15,6-11-1 16,3-9-1-16,3-11 2 16,-1-4-2-16,-1-3 2 15,-6 4-2-15,-5 12 1 0,-6 11-1 16,-8 13 2-1,-11 21-1-15,9 8 0 0,-10 20 1 16,-6 16-1-16,2 8 1 16,0 10-1-16,3 0 0 15,4 1-3-15,2-8 0 16,13-3-7-16,-3-24-19 15,20 2-10-15,-2-25-1 16,13-5-1-16,-1-25 1 16</inkml:trace>
  <inkml:trace contextRef="#ctx0" brushRef="#br2" timeOffset="24518.4024">12283 2660 82 0,'-30'31'38'16,"12"9"2"-16,0-12-2 15,15 0-28-15,7-6-6 16,16-2 1-16,7-13-1 16,8-5-2-16,9-10-1 15,4-8-1-15,-1-9 1 16,3-7-1-16,-8-6 0 15,-4-5 0-15,-9-5 0 16,-9 4 0-16,-11 2 1 16,-8 7 0-16,-8 7 0 15,-11 13 0-15,-9 16-1 16,-6 14 1-16,-10 18 0 15,-5 6 1-15,-1 13-1 0,-1 2 1 16,5 5-1-16,10-3 1 16,10 0-2-16,17-10 1 15,17-9-3-15,17-11-2 16,19-2-3-16,7-25-15 16,26 7-18-16,-5-28 2 15,14 5-1-15,-8-19-1 16</inkml:trace>
  <inkml:trace contextRef="#ctx0" brushRef="#br2" timeOffset="25052.433">13011 2619 94 0,'-9'1'37'16,"-12"-1"0"-16,5 16 3 15,-7 1-37-15,3 11 1 0,-2 0 0 16,0 12-1-16,-3-1 0 16,4 2-1-16,2-4 0 15,3-4 0-15,4-6-1 16,3-6 0-16,5-8-1 15,4-13 0-15,12-11 0 16,1-11 0-16,3-8-1 16,6-5 0-16,0-6 1 15,4-6-1-15,-1-2 0 16,-1 4 0-16,-4 7 1 15,-4 7-1-15,-1 5 1 16,-5 13 1-16,-10 13-1 16,12-2 0-16,-8 14 1 15,1 6-1-15,2 2 0 16,4 1 1-16,5 1-1 0,2-5 0 15,6-6 0-15,5-5 0 16,2-5 0-16,2-5 1 16,-1-7-1-16,2-5 1 15,-3-3-1-15,-1-2 0 16,-5 0 1-16,-2 2-1 15,-6 1 0-15,-5 7 0 16,-12 11 0-16,11 1 1 16,-15 14-1-16,-5 10 1 15,-3 7 0-15,-2 9 0 16,-1 4-1-16,0 4 0 15,4 4-2-15,3-9-1 16,11 0-4-16,0-19-17 16,24 10-10-16,-5-26-4 0,20-1-2 15,-2-26 0-15</inkml:trace>
  <inkml:trace contextRef="#ctx0" brushRef="#br2" timeOffset="25248.4442">13824 2546 93 0,'0'0'39'0,"-20"21"1"15,5 14 1-15,-9 1-35 16,1 11-1-16,-2 3-1 16,5 0-1-16,5-1-3 15,5-5-1-15,9-5-3 16,1-17-16-16,20 6-19 0,-5-21 0 15,15-4-2-15,-1-21 0 16</inkml:trace>
  <inkml:trace contextRef="#ctx0" brushRef="#br2" timeOffset="25398.4527">13879 2229 101 0,'-14'-26'38'15,"0"8"-2"-15,14 18-9 16,-4 12-53-16,4-12-11 15,21 19-1-15,0-4-1 16</inkml:trace>
  <inkml:trace contextRef="#ctx0" brushRef="#br2" timeOffset="25683.469">14438 2500 94 0,'-25'-13'40'16,"3"12"1"-16,-14-9-1 15,3 16-34-15,-11 2-1 16,-1 14-2-16,-4 4 0 16,2 10 0-16,5 5-1 15,6 4 0-15,12 0-1 16,12 1 1-16,13-9-2 15,19-2 1-15,15-6-3 0,10-10-1 16,18 2-8-16,-2-26-17 16,25 9-13-16,-7-21 0 15,16 7-2-15,-12-15 3 16</inkml:trace>
  <inkml:trace contextRef="#ctx0" brushRef="#br2" timeOffset="26090.4923">15017 2679 79 0,'-14'-23'40'0,"2"16"0"15,-12-11 0-15,3 15-23 16,-11-4-11-16,-5 12-2 16,-7 2 0-16,-4 9 0 15,-2 3-1-15,1 8 0 16,-1 2-1-16,7 5 1 0,6 3-1 15,13-4 0-15,12-5-1 16,12-2 0-16,13-8-1 16,13-5 0-16,13-11 1 15,11-11-1-15,7-8 0 16,2-8-1-16,2-7 1 15,-5 0-2-15,-6-4 2 16,-10 5-2-16,-11 4 2 16,-12 10-2-16,-17 17 1 15,0 0 3-15,-14 8-1 16,-4 18 0-16,-2 2-1 15,-2 10 2-15,6 3-3 16,5-2 0-16,10 0-3 16,7-11-5-16,21 7-12 0,-5-31-8 15,25 15-6-15,-8-32-5 16,18 0-3-16,-5-18 3 15</inkml:trace>
  <inkml:trace contextRef="#ctx0" brushRef="#br2" timeOffset="26306.5047">15605 2114 109 0,'-27'29'42'0,"7"19"0"15,-12 7-3-15,3 19-35 16,2 6-2-16,1 5 1 0,3 6-2 15,-1-1 0 1,8-1-4-16,-2-15-7 0,14 5-11 16,-12-33-11-16,14-1-11 15,1-20 0-15,12-13-1 16</inkml:trace>
  <inkml:trace contextRef="#ctx0" brushRef="#br2" timeOffset="26967.5425">16432 2030 68 0,'7'-11'37'0,"-7"11"-2"0,-4 27 0 15,-7 13-32-15,-6 21 0 16,-9 16-1-16,3 18-1 16,-6 8 2-16,1 8-2 15,-1-1 0-15,2-4-1 16,5-1-5-16,-1-20-27 15,12-7-2-15,1-24 1 16,6-12-4-16</inkml:trace>
  <inkml:trace contextRef="#ctx0" brushRef="#br2" timeOffset="27176.5544">16187 2569 86 0,'-17'-8'38'16,"10"19"1"-16,-3-5-1 15,14 12-35-15,6-7-1 16,13-2-2-16,13-2-2 16,11-11-1-16,15 0-5 15,3-23-24-15,20 1-5 16,-2-15-1-16,9-1 0 15</inkml:trace>
  <inkml:trace contextRef="#ctx0" brushRef="#br2" timeOffset="27576.5773">17097 1824 88 0,'-31'34'39'16,"-9"8"-1"-16,5 21 2 15,-9 6-36-15,5 9-3 16,0 11 1-16,4 10 0 15,-4 3 0-15,3 7 0 16,1-4 0-16,6-7-1 16,4-9 1-16,8-16-1 15,5-17 1-15,8-17-1 16,8-13 0-16,8-22-2 15,6-16 2-15,8-11 0 16,0-11-2-16,3-6 0 16,0-9 1-16,0-3-1 0,-2 2 0 15,0 2 0-15,-6 16-1 16,-3 4 0-16,-5 17 1 15,-2 12 1-15,-5 16 0 16,0 10 0-16,-1 14-1 16,-2 3-2-16,11 9-3 15,-5-12-8-15,23 12-19 16,-7-18-3-16,18 0-3 15,0-18-1-15</inkml:trace>
  <inkml:trace contextRef="#ctx0" brushRef="#br2" timeOffset="27973.6">17495 2710 83 0,'-22'-20'38'0,"1"18"-2"16,-11-1 1-16,-2 16-29 15,-6 7-1-15,3 11 0 16,-5 5-2-16,4 1-1 15,5 2-1-15,7-4 1 16,6-4-1-16,13-4-2 16,9-7 0-16,13-11-1 15,10-8 1-15,7-8 0 16,7-10-1-16,2-5 2 15,1-8-2-15,-3-3 1 16,0-4-2-16,-8 0-1 16,-7 5 1-16,-6 4 0 15,-8 10 0-15,-5 6 1 16,-5 12-1-16,0 0 1 0,-18 32 1 15,6-1 0-15,0 4 0 16,0 1-1-16,9 3-1 16,2-6-2-16,13-4-2 15,9-16-3-15,20-1-15 16,-4-34-8-16,22 3-8 15,-2-25-2-15,13 1 1 16</inkml:trace>
  <inkml:trace contextRef="#ctx0" brushRef="#br2" timeOffset="28175.6114">18164 1948 94 0,'-23'25'40'0,"-17"14"0"0,-2 35-2 15,-12 21-36-15,7 4-1 16,7 5 1-16,4 5 0 15,7-3-2-15,5-10-2 16,10-4-3-16,5-26-10 16,17-7-24-16,-5-25 2 15,6-7-4-15,-9-27 2 16</inkml:trace>
  <inkml:trace contextRef="#ctx0" brushRef="#br2" timeOffset="28358.6221">17789 2583 99 0,'-18'-35'41'0,"10"22"1"0,0-5-2 15,8 18-35-15,21-4-2 16,12 5-3-16,11-1-2 16,9-5-4-16,21 16-16 15,-3-21-19-15,17 6 0 16,-1-14-3-16,8 4 2 15</inkml:trace>
  <inkml:trace contextRef="#ctx0" brushRef="#br2" timeOffset="28958.6564">19034 2730 70 0,'7'-17'37'0,"-7"-9"1"15,4 11 0-15,-9-7-25 16,2 10-6-16,-9-1-2 15,-3 8-2-15,-5 7 0 16,-6 9 0-16,-3 7 0 16,-3 5 0-16,-1 5-1 15,3 5 0-15,3 4 0 16,5 4 0-16,8-1-1 0,10-1-2 15,9-1 0-15,9-7-2 16,17-1-2-16,9-22-4 16,26 0-21-16,-1-30-9 15,21-7-1-15,-3-26-1 16</inkml:trace>
  <inkml:trace contextRef="#ctx0" brushRef="#br2" timeOffset="29379.6805">19754 1854 92 0,'-21'-10'39'16,"-10"11"1"-16,0 24 0 0,-8 9-32 16,3 18-3-16,5 7-1 15,3 17-2-15,1 11 1 16,0 10-2-16,0 6 0 15,3 5 0-15,0-3 0 16,4-8-1-16,1-11 0 16,4-13 1-16,4-16 0 15,5-18 0-15,10-16-1 16,8-18 0-16,9-18 0 15,4-8 1-15,4-12 0 16,2-5-2-16,0-6 1 16,1-1 0-16,-3 1 0 15,-8 7-1-15,-4 12 1 16,-6 10-1-16,-11 15 0 15,0 0 3-15,0 23-2 16,-7 8 1-16,3 8-2 0,0 3 0 16,8 3-2-16,4-5-2 15,19 10-13-15,-1-29-12 16,22 9-10-16,-3-22 2 15,19 1-2-15,-4-21 2 16</inkml:trace>
  <inkml:trace contextRef="#ctx0" brushRef="#br2" timeOffset="29777.7032">20178 2623 102 0,'-35'-5'38'0,"8"15"3"0,-14-1-4 15,1 15-31 1,-1 3-1-16,4 10 0 0,1 2-3 15,2-1 1-15,8-1-1 16,8-1 0-16,9-4 0 16,8-5-2-16,11-9 0 15,7-8 1-15,9-6-1 16,7-9 0-16,3-10 0 15,3-5 1-15,1-9-1 16,-2-6 1-16,-4-4-2 16,-3 0 0-16,-6-2 1 15,-6 6-1-15,-6 6 1 16,-4 8-2-16,-6 6 2 15,-3 15-2-15,-12 1 2 16,2 14 2-16,-2 7-2 0,-1 10 0 16,3 5-1-16,2-1-1 15,6 3-2-15,6-9-3 16,18 8-17-16,-6-24-7 15,22 8-9-15,-2-23 1 16,14 0-2-16</inkml:trace>
  <inkml:trace contextRef="#ctx0" brushRef="#br2" timeOffset="30145.7243">20635 2651 98 0,'-21'10'38'0,"3"17"3"16,-11-2-3-16,9 8-32 0,-8 4-1 15,5 1-1-15,0-3 0 16,6-1-2-16,3-8 0 16,9-4-1-16,6-7 0 15,9-11 0-15,6-11 0 16,5-6 0-16,6-9-1 15,0-7 1-15,2-4 0 16,0-4-2-16,1-2 1 16,-4 3 0-16,-4 4-1 15,-3 3 1-15,-4 9-1 16,-2 9 0-16,-3 7 1 15,-10 4 1-15,13 16-2 16,-9 4 1-16,5 8-3 16,0 3-1-16,11 12-5 15,-8-16-16-15,21 18-9 0,-7-18-5 16,14 5-1-16,-2-14 0 15</inkml:trace>
  <inkml:trace contextRef="#ctx0" brushRef="#br2" timeOffset="30641.7526">21238 2739 98 0,'-12'-26'37'0,"3"18"2"16,-14-3-4-16,5 17-26 15,-14-2-2-15,3 17-1 16,-3-3-2-16,-1 10 0 15,3 1-1-15,7 1-1 16,4-3 0-16,10 0-1 0,8-5 0 16,11-9-1-16,6-2 1 15,8-11-1-15,7-8 0 16,3-3 0-16,4-10 0 15,0-3-1-15,2-4 0 16,-2-3 0-16,0 2-1 16,-6 4 2-16,-6 7-2 15,-4 3 2-15,-9 15-1 16,-7 13 1-16,-8 12 1 15,-8 11-1-15,-4 14 1 16,-10 8-1-16,0 11 0 16,-4 5 0-16,0 6-1 15,1 0 0-15,-1-3 0 0,-1-6 1 16,1-4-1-16,2-9 2 15,-2-12-1-15,-1-9 0 16,-1-14 0-16,2-14-1 16,4-9-1-16,1-12-1 15,9-6-5-15,-1-27-14 16,24 11-8-16,-6-30-7 15,23-1-3-15,2-13 0 16,15 2 1-16</inkml:trace>
  <inkml:trace contextRef="#ctx0" brushRef="#br2" timeOffset="31039.7754">21549 2701 89 0,'0'0'41'0,"-15"5"-1"15,15-5 0-15,10 9-25 16,9-5-13-16,3 1 1 16,7 1-2-16,3-2 1 15,5 0-1-15,1-4 0 16,0-2 0-16,-5-3 0 15,-4-6-1-15,-4-3 1 16,-7-3-1-16,-8-4 1 16,-6 2-1-16,-5-1 0 15,-7 5 0-15,-7 6 1 16,-5 10-1-16,-9 8 1 0,-5 10 2 15,-3 10-2-15,-5 9 2 16,4 3-2-16,1 4 1 16,8-1-1-16,7-4 0 15,16-2-1-15,16-9-3 16,21-2-3-16,12-24-9 15,28 11-14-15,-2-27-5 16,23 3-7-16,0-21 1 16,11 1-2-16</inkml:trace>
  <inkml:trace contextRef="#ctx0" brushRef="#br2" timeOffset="31332.7922">22378 2535 106 0,'-48'17'41'15,"-13"-2"1"-15,9 17 0 0,-3-12-35 16,18 10-2-16,10-5-1 15,12 2-1-15,21-5-1 16,12 2 1-16,13-5-3 16,9 1 0-16,3 1 0 15,1-4 0-15,-5 0 0 16,-3 1 0-16,-10-1 0 15,-14-1 0-15,-12 5 0 16,-8-2 0-16,-12 5 0 16,-4-1-3-16,-7 3 0 15,-2-6-4-15,4 13-12 16,-11-22-10-16,19 10-7 0,-10-12-5 15,12-1-2-15,-4-13 2 16</inkml:trace>
  <inkml:trace contextRef="#ctx0" brushRef="#br2" timeOffset="39532.2609">1891 2892 65 0,'0'0'31'15,"0"0"0"-15,0 0-2 16,-14 15-24-16,0 9-1 16,-3 1 1-16,-4 11-1 15,-5 1-2-15,4 11 2 0,-5-6-1 16,7 10 1-16,1-13-2 15,4-1 1-15,5-8-2 16,6-7 2-16,4-23-1 16,9 9 0-16,8-27 0 15,1-11-1-15,7-11 1 16,3-10 0-16,2-8 1 15,2-2-3-15,0-4 2 16,-3 3-2-16,-4 1 1 16,-2 6-1-16,-3 4 1 15,-2 11-1-15,-2 3 1 16,-1 11-1-16,0 5 0 15,3 9 0-15,0 10-1 16,-2 7 1-16,-1 12-1 16,1 6 1-16,-4 11 0 0,-1 2 0 15,-3 13 0-15,-4 5 2 16,-2-1-2-16,-2 4 2 15,0-4-1-15,-2-2-1 16,1-5 0-16,0-3 1 16,1-12-2-16,-1-2 1 15,3-7-2-15,-2-6-1 16,4 2-4-16,-4-19-7 15,0 0-23-15,0 0 1 16,16-5-2-16,-10-16 1 16</inkml:trace>
  <inkml:trace contextRef="#ctx0" brushRef="#br2" timeOffset="40942.3418">931 4405 80 0,'0'0'37'0,"0"0"-1"16,0 0 1-16,0 0-29 16,0 0-4-16,0 0-2 15,0 0 0-15,0 0 0 0,0 0 1 16,-62-23-2-16,62 23 1 15,0 0-1-15,-60 47 0 16,60-47-1-16,-39 53 1 16,39-53-1-16,-29 67 0 15,29-67-1-15,-13 74-1 16,13-74-2-16,8 71-3 15,-8-71-11-15,31 49-18 16,-31-49 0-16,75 23 0 16,18-35-1-16</inkml:trace>
  <inkml:trace contextRef="#ctx0" brushRef="#br2" timeOffset="41288.3615">1672 4336 81 0,'-19'1'36'15,"-13"2"-2"-15,-1 15 2 16,33-18-28-16,-46 22-2 15,46-22 0-15,-49 43-2 16,49-43 0-16,-48 54-1 16,48-54 1-16,-39 63-2 15,21-23-2-15,10 20-1 16,14-12 0-16,14-10 1 15,17-13 0-15,13-20-1 16,5-26 1-16,3-15 0 16,-15-11 1-16,-7-2 0 15,-9 1 0-15,-11 2 0 0,-13 3-1 16,-5 6 0-16,-9 12-2 15,-8 5 1-15,-5 9-2 16,-4 6 0-16,6 9-5 16,-6-6-21-16,15 14-8 15,3-12 0-15,10 0 0 16</inkml:trace>
  <inkml:trace contextRef="#ctx0" brushRef="#br2" timeOffset="41546.3764">2194 3713 93 0,'-3'-23'37'0,"-6"-3"1"0,9 26-3 15,-17-14-31-15,9 26-1 16,-8 14 2-16,2 18-1 15,-4 14-1-15,0 21 0 16,-1 12-1-16,0 14 1 16,0 2-2-16,2 0 0 15,4-3-4-15,3-13-6 16,10-1-27-16,-1-24-3 15,13-10-1-15,-1-22-2 16</inkml:trace>
  <inkml:trace contextRef="#ctx0" brushRef="#br2" timeOffset="42416.426">2570 4447 70 0,'0'0'35'0,"-16"-21"0"15,3 18 0-15,-11-1-27 16,2 10-3-16,-7-2 0 15,4 10-1-15,-7 2-2 16,3 10 0-16,-1 2-1 16,6 8 1-16,3 1-1 15,10 5 0-15,4 1 0 16,10-1 0-16,11-3-1 0,8-8 2 15,6-8-1-15,7-10 0 16,4-13 0-16,1-14 0 16,1-9 1-16,-3-9-1 15,-8-11 1-15,-3-3-1 16,-6-1 0-16,-6-1 0 15,-9 2-1-15,-3 6 1 16,-7 3-1-16,-5 7 0 16,-3 9-2-16,-2 5 1 15,1 9-2-15,1 2-2 16,12 5-6-16,-10 6-25 15,19 6 0-15,2-11-1 16,15 6-2-16</inkml:trace>
  <inkml:trace contextRef="#ctx0" brushRef="#br2" timeOffset="42815.4489">2939 4355 89 0,'-16'7'35'15,"3"12"0"-15,-6-4 0 16,4 11-32-16,-3 4 0 15,7 13 0-15,-5-3 0 16,6 6-1-16,2-1 1 16,4 2-1-16,4-11 0 15,7-6 0-15,5-10 0 16,7-13-1-16,8-37 1 15,7 6-6-15,10-3 0 16,-6-13-1-16,2 3 0 16,-7-10 0-16,-1 5-1 15,-11-2 1-15,-2 37-1 16,-13-16 5-16,-3 5 2 15,-5 8-2-15,2 10 1 16,-14 8 0-16,5 9-1 16,0 8 0-16,2 6 0 15,2 5-2-15,3-1 0 16,11 5-4-16,-2-16-4 15,20 3-23-15,-3-17 0 16,17-1-2-16,-4-17 2 16</inkml:trace>
  <inkml:trace contextRef="#ctx0" brushRef="#br2" timeOffset="48516.7748">3459 4523 73 0,'-8'-22'36'15,"7"11"-2"-15,-3-5 2 16,4 16-32-16,3-22 0 15,-3 22-1-15,3-15 0 16,-3 15 0-16,-2 16-1 16,1 8 0-16,-6 8-1 15,3 12 1-15,-5 6-2 16,0 8 1-16,1 0-1 15,1-2 0-15,1-5 0 0,2-11 1 16,0-10-1-16,7-9 1 16,-3-21 0-16,9-1 0 15,-1-23 1-15,3-7-1 16,-1-11 1-16,0-5 0 15,1-9 0-15,0-4-1 16,-3 2 1-16,2 3-1 16,-4 7 0-16,0 8 1 15,2 4-1-15,6 7 0 16,9 6-1-16,9 5-1 15,13 5-4-15,3-13-20 16,26 14-12-16,2-10-2 16,21 0-1-16,2-13 0 0</inkml:trace>
  <inkml:trace contextRef="#ctx0" brushRef="#br2" timeOffset="56943.257">4760 4427 55 0,'5'-14'36'16,"-5"-4"-2"-16,4 5 1 16,-10-5-16-16,6 18-15 0,-1-19-1 15,1 19 0-15,0 0-1 16,-5 27 0-16,0-3 0 15,2 8 0-15,-5 6 0 16,0 6-1-16,0 3 1 16,1 1-1-16,3-5-1 15,3-2 1-15,3-9 0 16,6-8-1-16,4-11 1 15,9-10 0-15,5-13 0 16,6-10-1-16,3-7 1 16,4-10 0-16,-1-4 0 15,-2 0 0-15,-1 3-1 16,-9 4 1-16,-4 8-1 15,-7 6 0-15,-4 9 0 0,-11 11 0 16,0 0 0-16,6 19 0 16,-10 2 0-16,0 7 0 15,2 3 0-15,-1 4 0 16,3 0 0-16,3 0 0 15,4-7 0-15,4-5 0 16,8-11 0-16,0-7 1 16,4-14-1-16,2-9 1 15,1-12 0-15,0-9 0 16,-3-7 0-16,-4-4 0 15,-5-4-1-15,-2-1 0 16,-4 3-1-16,-4-1-1 16,1 6-3-16,-5-4-3 15,15 15-28-15,-10-9-2 0,11 14 0 16,-1-8-2-16</inkml:trace>
  <inkml:trace contextRef="#ctx0" brushRef="#br2" timeOffset="57368.2813">5715 3752 73 0,'-2'-16'39'16,"2"16"-1"-16,-12-6 0 15,12 6-25-15,-12 17-10 16,6 7 0-16,0 8 0 15,-1 18-1-15,2 10-1 0,-2 10 0 16,-3 11-1-16,2 3 1 16,0 1-1-16,-1-2 0 15,0-6 1-15,4-7-2 16,0-14 2-16,3-10-2 15,5-12 1-15,3-15 1 16,2-12 0-16,8-15 0 16,-2-10 0-16,5-11 0 15,1-7 0-15,-3-2 1 16,3-5-1-16,-4 4 0 15,-5 4 0-15,2 6 0 16,-5 10-1-16,-2 8 1 16,-6 11-1-16,6 10-2 15,-3 12 1-15,1 8-1 0,4 8-2 16,-3 4-1-16,9 8-3 15,-2-9-23-15,13 8-8 16,-3-15 0-16,10 0-1 16</inkml:trace>
  <inkml:trace contextRef="#ctx0" brushRef="#br2" timeOffset="57814.3068">6087 4415 75 0,'-16'11'38'16,"12"6"-1"-16,4-17 1 0,16 9-34 15,1-10 0-15,13 0 0 16,-1-7-1-16,5 0 0 15,-3-5-1-15,-2 4 2 16,-6-8-2-16,-4-1 0 16,-8 0-1-16,-6-1 2 15,-5-2-2-15,-3 0 1 16,-4-1-1-16,-3 1 0 15,-3 2-1-15,-1 6 1 16,-5 7-1-16,-1 10 0 16,-6 9 1-16,-1 13 0 15,-1 6-1-15,0 8 0 16,3 4 1-16,3 5-2 15,9-2 1-15,8-6-1 0,13-4 0 16,12-12-1-16,12-7-1 16,6-12-1-16,18-4-6 15,-2-25-16-15,14 6-12 16,-11-17 0-16,8 4-2 15,-12-12 3-15</inkml:trace>
  <inkml:trace contextRef="#ctx0" brushRef="#br2" timeOffset="58141.3255">6627 4309 90 0,'-11'-18'38'16,"1"25"0"-16,-9-3-1 15,7 14-31-15,-4 4-2 16,4 4-3-16,0 8 2 16,2 2-2-16,1 3 0 15,2-1 0-15,2-5 0 16,3-5-1-16,2-6 1 0,2-6 1 15,-2-16-1-15,18-3 0 16,-4-13 0-16,6-10 0 16,0-8 0-16,3-5 1 15,2-5 0-15,2 0-1 16,-5 3 0-16,1 8 0 15,-8 4 0-15,-1 13 0 16,-5 11-1-16,-9 5 1 16,10 29-1-16,-7 0-1 15,-2 8 0-15,4 3-2 16,5 7-1-16,1-10-7 15,16 10-23-15,-8-20-8 16,18 4 0-16,-1-16 0 16</inkml:trace>
  <inkml:trace contextRef="#ctx0" brushRef="#br2" timeOffset="58599.3517">7736 4347 88 0,'0'0'39'15,"4"-20"-1"-15,-4 20 1 16,0 0-35-16,-2 18-2 15,-4 2 1-15,1 11-2 16,-3 5-1-16,-1 7 0 16,0 5-1-16,0 0-1 0,2 1 0 15,2-11-4-15,11 2-30 16,-3-25-1-16,11-5-1 15,-1-19-1-15</inkml:trace>
  <inkml:trace contextRef="#ctx0" brushRef="#br2" timeOffset="58765.3612">7765 3999 98 0,'-31'-23'38'15,"13"18"1"-15,-2-5-4 16,20 10-36-16,0 0-5 15,0 0-30-15,26-10 0 0,1-1-1 16,18 8-2-16</inkml:trace>
  <inkml:trace contextRef="#ctx0" brushRef="#br2" timeOffset="59027.3762">8247 3762 78 0,'-17'-18'39'0,"17"18"-1"15,-14-12 1-15,14 12-27 16,0 0-7-16,-8 21-1 16,4 7-1-16,2 19 0 15,-3 12-3-15,0 13 1 16,-3 11-1-16,0 7-1 0,-2 3 0 15,1-4-2-15,1-3-1 16,-1-18-5-16,12-3-29 16,-9-25 0-16,13-6-1 15,-7-34 0-15</inkml:trace>
  <inkml:trace contextRef="#ctx0" brushRef="#br2" timeOffset="59206.3864">8110 4291 98 0,'-17'-14'40'0,"-6"-6"2"15,13 17-2-15,-3 1-35 0,13 2-2 16,16-7 0-16,9 0-2 16,12 0-3-16,7-9-6 15,17 8-30-15,-2-12-2 16,13 5 0-16,-5-11-3 15</inkml:trace>
  <inkml:trace contextRef="#ctx0" brushRef="#br2" timeOffset="59615.4098">9275 4226 92 0,'9'-8'40'0,"-9"8"-2"16,-1 12 0-16,-7 10-36 15,-2 10-1-15,-2 11 1 16,-1 9-2-16,-1 6 0 16,1 7 0-16,4-1-1 0,1-2-1 15,8-6-3-15,4-22-8 16,12-1-25-16,0-27 0 15,11-10-1-15,-2-23 1 16</inkml:trace>
  <inkml:trace contextRef="#ctx0" brushRef="#br2" timeOffset="59779.4192">9347 3896 94 0,'-26'-13'38'15,"-2"7"-2"-15,10 15-1 16,5 7-39-16,13-16-16 15,10 26-17-15,9-16 1 0,17 7-2 16,5-7 0-16</inkml:trace>
  <inkml:trace contextRef="#ctx0" brushRef="#br2" timeOffset="60112.4383">9714 4161 92 0,'-18'15'38'0,"-7"-12"-1"16,8 7-1-16,1-5-33 15,5 3-1-15,11-8 0 16,-10 21-1-16,11-7 0 16,5 2 0-16,5-1-1 15,3 3 0-15,5 1 1 16,-3 3-1-16,4-4 1 0,1 2-2 15,-3-2 2-15,-1 2-2 16,-7-1 2-16,-4 3-2 16,-8 1 2-16,-6 0-2 15,-7 0 2-15,-5 3 0 16,-2-5-1-16,-2-3 0 15,4-1-3-15,0-13-5 16,20-4-30-16,-15-6 0 16,23-6-1-16,3-13-1 15</inkml:trace>
  <inkml:trace contextRef="#ctx0" brushRef="#br2" timeOffset="61010.4896">10775 4124 75 0,'0'0'36'15,"8"-15"-1"-15,-8 15 0 16,-5 15-32-16,0 3-1 16,-5 6 0-16,1 11 0 15,-4 6 0-15,2 8-1 16,-5 3 0-16,5 4 0 15,-2 0 0-15,3-7 0 16,1-4 0-16,2-9-2 16,2-7 2-16,3-7 0 15,2-22 0-15,0 0 0 0,9-18 0 16,2-8 0-16,-3-12 1 15,6-5-1-15,1-10 1 16,1-9-1-16,3-5 0 16,2 0 0-16,1-2-1 15,3 3 1-15,3 6-1 16,0 9 1-16,4 6-1 15,4 11-1-15,2 11 1 16,0 9 0-16,2 12 0 16,-4 11 0-16,-2 7-1 15,-1 7 1-15,-7 9 0 16,-9 8-1-16,-10 3 1 15,-7 6-1-15,-8 5 1 0,-11-1-1 16,-9-3 1-16,-5-2-1 16,-7-4 1-16,-3-6-1 15,-1-6 1-15,2-4-1 16,1-10 2-16,5-4-1 15,8-6 0-15,2-4 0 16,7-2 1-16,5-2-1 16,2 1 1-16,3 3-1 15,-1 5 1-15,3 8 0 16,-3 12-1-16,0 11 0 15,-5 11 0-15,2 9 0 16,-7 10 0-16,1 3-1 16,4 1 1-16,-2-6-5 15,10 5-4-15,-5-25-28 16,16-2 1-16,-3-23-3 0,17-9 1 15</inkml:trace>
  <inkml:trace contextRef="#ctx0" brushRef="#br2" timeOffset="61459.5153">11447 4167 88 0,'0'0'36'16,"0"0"2"-16,-8 15-1 16,3 5-32-16,-3 5-2 0,-2 8-1 15,-5 6-1-15,2 2 0 16,0 0 0-16,3-1-1 15,5-2 1-15,5-5-2 16,4-13 2-16,9-6-1 16,10-13 1-16,5-11-1 15,7-7 1-15,8-11-1 16,-1-6 1-16,5-6 1 15,-4-1-2-15,-2 1 2 16,-7 2-2-16,-6 8 2 16,-7 6-2-16,-7 9 2 15,-14 15-2-15,0 0 0 16,1 17 1-16,-9 11-1 15,-1 6 0-15,-1 2-2 0,1 7 1 16,6-4-2-16,9 2-3 16,3-22-7-16,17 3-25 15,-1-23-1-15,19-5-1 16,-2-20 1-16</inkml:trace>
  <inkml:trace contextRef="#ctx0" brushRef="#br2" timeOffset="61671.5273">12355 3642 101 0,'-17'1'38'16,"2"30"0"-16,-12 5-2 0,0 24-33 15,0 11-1 1,3 10 0-16,4 4-2 0,1 2-1 15,7 0-3-15,0-11-3 16,13 3-29-16,-7-23-4 16,7-6 2-16,-3-21-3 15</inkml:trace>
  <inkml:trace contextRef="#ctx0" brushRef="#br2" timeOffset="61868.5387">12110 4059 110 0,'0'0'41'16,"-10"-3"0"-16,15 13-4 0,9-9-36 16,10-2-1-16,14 1-4 15,3-16-24-15,21 12-12 16,4-12 0-16,13 4-1 15,1-10 0-15</inkml:trace>
  <inkml:trace contextRef="#ctx0" brushRef="#br2" timeOffset="62362.567">13214 4135 92 0,'0'0'38'0,"-12"21"-2"16,3 3 2-16,-5 2-36 15,1 5-2-15,0 7 0 16,2 1-1-16,2 4-2 15,0-9-6-15,13 7-28 16,-3-17 0-16,14-3-1 16,1-19 0-16</inkml:trace>
  <inkml:trace contextRef="#ctx0" brushRef="#br2" timeOffset="62851.5949">13263 3900 90 0,'-4'-17'38'15,"0"-3"-1"-15,4 20 1 16,10-13-35-16,4 8-1 16,4 0-1-16,3 5 0 15,0 5 0-15,5 5 0 16,-3 7 0-16,-2 10-1 15,-4 4 0-15,-4 7 1 16,-3 7 0-16,-5 3 0 16,-5 4-1-16,-6 1 1 15,-4-2 0-15,-2-3-1 16,-1-4 1-16,0-6-1 0,2-8 0 15,1-7 0-15,6-8 1 16,4-15-2-16,15-8 2 16,5-12 0-16,7-9 0 15,3-7 1-15,4-8 0 16,3-4 0-16,2-5-1 15,-5 4 1-15,-4 5-1 16,-5 10-1-16,-5 8 1 16,-6 14-1-16,-14 12 0 15,12 16-1-15,-13 14 1 16,-1 6-1-16,0 9-1 15,4 1-1-15,6 5-4 16,-1-22-20-16,21 10-13 0,-1-24 0 16,18-4 0-16,3-21 0 15</inkml:trace>
  <inkml:trace contextRef="#ctx0" brushRef="#br2" timeOffset="63083.6082">14430 3446 85 0,'-19'2'38'16,"-12"12"0"-16,2 30 1 16,-10 9-31-16,7 16-4 15,1 10-1-15,6 8-1 16,5 0 0-16,6 3-2 0,10-5-2 15,3-7 0-15,7-3-3 16,-3-22-18-16,10 4-16 16,-7-23 0-16,4-4 0 15,-7-20 0-15</inkml:trace>
  <inkml:trace contextRef="#ctx0" brushRef="#br2" timeOffset="63579.6366">14095 3935 89 0,'-21'-19'37'16,"11"18"1"-16,1-1 0 16,9 2-34-16,21 8-1 0,6 1 0 15,6-1-1-15,9 1 0 16,5-3 0-16,4 0-1 15,0-2 1-15,-4 0-1 16,-7-2 0-16,-5 0 0 16,-8-2 0-16,-7 4-1 15,-6-2 1-15,-14-2-1 16,5 13 0-16,-10-2 1 15,-6 7 0-15,-2 6-1 16,-4 6 1-16,2 3-1 16,-1 7 1-16,2-1-1 15,3 1 1-15,8-2 0 16,8-3-1-16,9-9 0 15,8-5 1-15,8-9-1 16,5-10 1-16,3-8-1 0,4-10 1 16,-3-8 0-16,-5-9 0 15,-6-3 0-15,-8-8-1 16,-9 0 1-16,-8-3 0 15,-9 5-2 1,-6 4 1-16,-10 12-1 0,-5 14-1 16,-6 11-1-16,0 19-4 15,-9-3-19-15,10 25-14 16,-2-10-1-16,13 11-1 15,8-12 0-15</inkml:trace>
  <inkml:trace contextRef="#ctx0" brushRef="#br2" timeOffset="67521.8621">15704 4159 42 0,'0'0'32'15,"4"-19"2"-15,-4 8-1 16,-9-9-12-16,9 20-11 15,-14-28-2-15,7 18-2 16,-7-3-1-16,0 11-1 16,-6 4 0-16,0 11-1 15,-7 5-1-15,1 12 1 16,-4 3-2-16,1 10 1 0,2-2-1 15,6-1 0-15,9-6 1 16,12-5-1-16,13-15 1 16,13-12 0-16,14-14 0 15,12-17-1-15,7-14 0 16,6-9 0-16,-3-9 0 15,2-6 0-15,-8-1 0 16,-6 0-1-16,-12 5 0 16,-7 4 1-16,-14 11-1 15,-6 5 0-15,-10 13 1 16,-9 10-1-16,-4 15 0 15,-4 15 0-15,-4 14 0 16,-1 20 1-16,-1 10-1 16,3 14 0-16,3 7 0 15,3 6 0-15,6 0-2 0,3-5 0 16,9-4-2-16,4-12-3 15,9-3-3-15,-2-25-17 16,15 3-12-16,-4-23 0 16,8-3 0-16,-3-21 3 15</inkml:trace>
  <inkml:trace contextRef="#ctx0" brushRef="#br2" timeOffset="67724.8737">16268 4091 88 0,'0'0'36'16,"-14"18"-1"-16,8 13-4 0,-6-1-26 15,0 12-1 1,0 1-1-16,4 3 0 0,0-1-2 16,5-7-2-16,5-2-1 15,2-15-2-15,13 0-6 16,-6-24-27-16,13-4 1 15,0-19-1-15,4-2 2 16</inkml:trace>
  <inkml:trace contextRef="#ctx0" brushRef="#br2" timeOffset="67867.8819">16360 3968 78 0,'-15'-46'38'0,"-9"-1"-2"16,9 17 1-16,-8-4-28 16,15 18-3-16,4 2-5 15,8-2-13-15,16 18-25 0,7-5 1 16,13 11-3-16,3-3 1 15</inkml:trace>
  <inkml:trace contextRef="#ctx0" brushRef="#br2" timeOffset="68196.9007">17190 3636 86 0,'-14'-27'38'15,"-7"-3"-1"-15,4 13 2 16,-7-3-36-16,-1 14 1 0,-2 3 0 16,-2 15-1-16,-3 11 1 15,-3 11-2-15,-2 13 1 16,0 13-2-16,-1 9 1 15,3 9-1-15,0 4-1 16,6 2 0-16,5 0 0 16,9-6-1-16,5-7-1 15,8-12-2-15,9-8-2 16,-1-21-8-16,14-2-25 15,-8-19 0-15,7-5-1 16,-8-17 2-16</inkml:trace>
  <inkml:trace contextRef="#ctx0" brushRef="#br2" timeOffset="68377.9107">16680 4163 99 0,'-24'-17'39'0,"10"12"1"16,0-3-4-16,14 8-32 15,11 1-1-15,14 0-2 16,11-3-2-16,13-4-2 15,12 0-4-15,5-16-10 16,17 10-22-16,-4-15 0 16,9 4-1-16,-10-13 1 15</inkml:trace>
  <inkml:trace contextRef="#ctx0" brushRef="#br2" timeOffset="68648.9264">17633 3551 89 0,'-12'-25'38'16,"-2"16"0"-16,-9 1 0 15,0 17-33-15,-7 2-1 16,-2 12-1-16,-9 6 1 16,-1 11-1-16,-7 7 0 15,5 13-1-15,-1 7 1 16,4 5-1-16,5 4-1 15,9 1 0-15,7-1-1 16,10-5-2-16,10-5 1 16,7-12-3-16,8-7-1 15,0-19-4-15,16 5-23 16,-16-25-9-16,9-1 1 15,-13-18-1-15</inkml:trace>
  <inkml:trace contextRef="#ctx0" brushRef="#br2" timeOffset="68846.9377">17076 4099 102 0,'-18'-18'40'0,"18"18"1"16,-15-15-1-16,27 9-37 15,0-2-1-15,11 4-1 16,6-1-1-16,8 3-1 15,6 2-3-15,4-6-5 16,12 16-24-16,-12-10-8 16,7 8 1-16,-10-10-1 15</inkml:trace>
  <inkml:trace contextRef="#ctx0" brushRef="#br2" timeOffset="69579.9798">17543 4105 86 0,'-19'15'37'15,"10"8"2"-15,9-23-1 16,5 21-32-16,12-21-2 16,11-1 0-16,6-7 0 15,4-1-2-15,3-8 1 16,0-1-1-16,-6-4-1 15,-5 1-1-15,-8-2 0 16,-7 0 0-16,-9 2 0 0,-6 1 0 16,-10 0 0-16,-5 9 1 15,-6 4 0-15,-9 9 0 16,-2 13 0-16,-4 8 1 15,-3 8-1-15,1 7 0 16,3 4 0-16,8 1-1 16,10-1 0-16,9-3 0 15,9-8 0-15,13-5-1 16,14-9 0-16,8-7-2 15,9-6-1-15,3-10 0 16,9 1-3-16,-4-15-2 16,8 5-2-16,-11-19-2 15,8 12 2-15,-14-12 3 16,0 7 5-16,-9 1 2 0,-8-2 4 15,-3 12 3-15,-17-1 3 16,2 15 2-16,-18 1-2 16,6 16-1-16,-13 3-3 15,2 9 0-15,-3 4-3 16,0 6 0-16,-2 0 0 15,6 2-1-15,-1-3 0 16,6-4 0-16,2-7 0 16,4-5-2-16,4-7 2 15,-2-13-1-15,13 2 1 16,-4-11 0-16,1-10 0 15,-2-7 1-15,1-8-1 16,1-4 1-16,-2-7 0 16,4-5 0-16,0-1-1 15,1 2 1-15,4 3-1 0,-2 4 0 16,2 6 0-16,3 9-1 15,0 8-1-15,-1 4 0 16,3 11-2-16,1-2-3 16,8 16-7-16,-8-14-15 15,19 19-7-15,-9-15-5 16,10 11-1-16,-6-12 0 15</inkml:trace>
  <inkml:trace contextRef="#ctx0" brushRef="#br2" timeOffset="69964.0017">18483 4105 95 0,'-16'27'38'0,"0"-16"1"16,17 4-1-16,11-11-35 15,7-2 0-15,5-7-1 16,6 0 0-16,2-7 0 15,0-2-1-15,-4-5 0 16,-1 0 0-16,-8-2-1 16,-4-2 0-16,-6-2 1 15,-6 2-1-15,-6 1 1 16,-4 1-1-16,-7 6 1 15,-3 4 0-15,-7 6 0 16,-3 10 0-16,-5 9 1 16,-2 9-1-16,3 6 0 15,2 4 0-15,5 6 0 0,11-1-1 16,9-1 0-16,9-3 0 15,14-6-2-15,7-6-1 16,10-3-2-16,1-13-5 16,17 11-17-16,-13-25-8 15,13 5-4-15,-8-15-2 16,6 3 2-16</inkml:trace>
  <inkml:trace contextRef="#ctx0" brushRef="#br2" timeOffset="70347.0237">19043 4005 96 0,'0'-14'37'0,"0"14"3"15,-22 17-2-15,9 6-33 16,-7 3-2-16,0 4 0 0,-3 2-1 16,2 1 0-16,2-1 0 15,5-5 0-15,2-7-1 16,6-4 0-16,6-16 0 15,0 0-1-15,17 2 1 16,-1-15 0-16,3-7 0 16,2-3-1-16,4-6 1 15,0-2-1-15,-1-4 1 16,0 3-1-16,-3 2 0 15,-1 3 0-15,-5 7 0 16,1 4 0-16,-8 9 0 16,-8 7 0-16,10 16 0 15,-10 2 1-15,-3 11-1 16,-1 1-1-16,2 5 1 15,2 0-1-15,3 0-1 0,3-7-1 16,8-2-4-16,-1-21-13 16,20 11-10-16,-11-25-7 15,18 3-1-15,-7-18-2 16</inkml:trace>
  <inkml:trace contextRef="#ctx0" brushRef="#br2" timeOffset="70571.0364">19678 3569 79 0,'-1'12'40'16,"-16"7"-1"-16,3 23 3 16,-13-1-21-16,11 13-16 15,-6 10-2-15,2 5-1 0,0 0 0 16,4 0-2-16,4-2-2 15,4-6-1-15,4-2-5 16,-8-25-21-16,16 2-12 16,-9-23 1-16,9-4 0 15,-4-9 0-15</inkml:trace>
  <inkml:trace contextRef="#ctx0" brushRef="#br2" timeOffset="70773.048">19447 3865 90 0,'0'0'42'0,"-16"-12"2"15,16 12-2-15,0 0-16 16,13-4-24-16,14 3-1 0,12-1-1 16,8-2-1-16,4-4-2 15,12 6-10-15,-11-22-10 16,11 16-13-16,-14-17-7 15,2 5 0-15,-10-10-1 16</inkml:trace>
  <inkml:trace contextRef="#ctx0" brushRef="#br2" timeOffset="80213.588">20848 3875 65 0,'-4'-18'36'15,"4"18"-1"-15,-20-16 1 16,8 16-24-16,-16-7-3 16,-1 11-4-16,-5-2 0 15,-3 12-1-15,-7 5-1 16,3 11-1-16,-1 2 0 15,4 8 0-15,1 0-1 0,10 5 0 16,8-1 0 0,12-6 0-16,11-7 0 0,13-5 0 15,10-14 0-15,13-8 1 16,10-12-1-16,5-10 1 15,2-7-1-15,0-5 1 16,-5-5-1-16,-8 3 0 16,-8 0 0-16,-9 3 0 15,-11 4 0-15,-5 4-1 16,-7 7 1-16,-4 14-1 15,0 0 0-15,-16 2 0 16,8 17 0-16,-2 9 0 16,1 8-1-16,0 6 1 15,3 6-2-15,2 1 0 16,8 4-3-16,0-13-5 15,22 3-27-15,-5-17-1 0,18-3-1 16,0-17-1-16</inkml:trace>
  <inkml:trace contextRef="#ctx0" brushRef="#br2" timeOffset="80708.6163">21693 3963 103 0,'-1'-11'38'0,"-11"-9"1"15,2 13-1-15,-15-3-34 16,6 4 0-16,-6-2 0 16,-1 9-1-16,-5 6 0 0,-4 10 0 15,-4 10 0 1,0 8-1-16,1 6-1 0,3 5 1 15,3 6-2-15,10 0 0 16,10-4-1-16,10-6-1 16,16-7 0-16,13-12-2 15,14-6 0-15,9-12-3 16,14-7 1-16,-5-17-2 15,9 1 0-15,-4-12 2 16,-2 1 0-16,-10-11 3 16,-8 3 1-16,-8-2 3 15,-13 1 2-15,-1 7 1 16,-12-1 2-16,-2 10-1 15,-9 6 0-15,1 16-1 0,-10 3 0 16,2 18 0-16,-5 8-1 16,0 10-2-16,-2 8 0 15,0 6 0-15,-1 3-1 16,3-5-1-16,4-2-1 15,0-8-2-15,10-4-3 16,-4-24-22-16,18 0-9 16,-2-21 1-16,11-4-2 15,-1-18 1-15</inkml:trace>
  <inkml:trace contextRef="#ctx0" brushRef="#br2" timeOffset="80852.6245">22076 3689 109 0,'-19'-61'39'16,"4"22"1"-16,-7 6-4 0,12 17-34 15,-3 16-7-15,4 0-28 16,18 20-5-16,3-5 0 16,12 17-2-16</inkml:trace>
  <inkml:trace contextRef="#ctx0" brushRef="#br2" timeOffset="81356.6534">22510 3954 104 0,'-11'-9'39'16,"-10"-12"1"-16,3 10-2 16,-16-4-33-16,5 4-1 0,-5 4-1 15,-4 12 0-15,-3 9-1 16,1 11 1-16,-2 7-1 15,2 9-1-15,5 4 0 16,7 3-1-16,9-2 1 16,11-3-1-16,13-11 0 15,13-10 1-15,13-11-1 16,9-17 1-16,13-14-1 15,4-12 1-15,8-13 0 16,0-10 0-16,-2-8 0 16,2-6-1-16,-5-4 1 15,-4 0-1-15,-6-1 0 16,-8 6 0-16,-7 11-1 15,-9 7 1-15,-7 13 0 0,-15 17-1 16,-12 20 1-16,-12 19 1 16,-10 17 0-16,-4 15-1 15,-2 13 2-15,-1 11-2 16,3 6 0-16,5 2 0 15,8-2 0-15,7-4-4 16,14-3 0-16,5-9-3 16,10-2-6-16,-3-28-18 15,21 3-10-15,-4-24 1 16,17-6-2-16,-5-20 1 15</inkml:trace>
  <inkml:trace contextRef="#ctx0" brushRef="#br2" timeOffset="81567.6654">23102 3916 111 0,'-18'9'40'16,"5"19"0"-16,-9-3-1 16,0 13-36-16,0 4-1 15,2 8-1-15,2-4 0 16,4 0-1-16,2-2 0 15,5-6-1-15,5-1-2 16,2-12-4-16,18 4-30 16,-8-21-3-16,13-2 0 15,-4-17-1-15</inkml:trace>
  <inkml:trace contextRef="#ctx0" brushRef="#br2" timeOffset="81714.6738">23149 3492 108 0,'-23'-33'36'0,"6"16"-2"16,17 17-32-16,-13-17-40 16,13 17 0-16,19-1-2 15</inkml:trace>
  <inkml:trace contextRef="#ctx0" brushRef="#br2" timeOffset="81971.6885">23724 3305 105 0,'0'0'41'0,"-11"0"-1"16,-3 17-1-16,-12 5-36 16,5 15 0-16,-8 13-1 15,-1 11 0-15,-4 13 0 16,2 10 0-16,-3 8 0 15,5 1-1-15,1 2-1 16,2-6-1-16,6-3-3 16,5-17-4-16,21 2-31 15,-7-29-1-15,15-5-2 16,-4-22-1-16</inkml:trace>
  <inkml:trace contextRef="#ctx0" brushRef="#br2" timeOffset="82189.701">23382 3832 106 0,'-14'1'41'16,"-4"0"0"-16,15 12-1 15,3-3-38-15,14 3-1 16,6 1 0-16,8 0-3 15,7 3-3-15,-2-10-7 16,18 9-25-16,-5-13-1 16,6 8-1-16,-7-17-1 15</inkml:trace>
  <inkml:trace contextRef="#ctx0" brushRef="#br2" timeOffset="82663.7281">23941 3847 103 0,'-22'21'41'0,"-9"-5"1"15,7 14-2-15,0-5-35 16,4 6-1-16,2-2-1 16,7 1-1-16,5-2 0 15,8-5-1-15,6-5 0 16,7-5-1-16,5-7 0 15,7-6 0-15,3-5 0 16,4-8-1-16,2-5 1 16,-1-5-1-16,0-5-1 15,-1-3 1-15,0 2 0 16,-6-2-1-16,-3 8 1 0,-4 2 0 15,-9 11 0-15,-5 12 1 16,-4 16 1-16,-6 13 0 16,-8 14 0-16,-5 16 0 15,-7 7 0-15,-1 9 0 16,-2 6 1-16,1 1-1 15,-3 3 0-15,2-4-1 16,1-8 1-16,2-7 0 16,0-8 0-16,-2-10 0 15,-2-10 0-15,3-13-1 16,0-9 0-16,-1-9-1 15,-1-7-2-15,-1-8-1 16,3-2-5-16,-4-22-12 0,11 10-19 16,-4-20-3-16,9 7 1 15,-3-12-1-15</inkml:trace>
  <inkml:trace contextRef="#ctx0" brushRef="#br2" timeOffset="91800.2507">24319 4339 96 0,'-7'16'39'0,"7"-16"1"16,-12 18-2-16,12-18-38 15,0 0 0-15,0 0-2 16,0 0-8-16,0 0-28 15,0 0 0-15,0 0-1 16,0 0-3-16</inkml:trace>
  <inkml:trace contextRef="#ctx0" brushRef="#br2" timeOffset="93002.3195">1542 5658 86 0,'-4'-28'35'16,"7"7"0"-16,-4-6-9 15,1 15-22-15,3 0-1 0,-3 12 0 16,9 1 0-16,-5 15-1 16,-2 13-1-16,-2 17 1 15,-2 10-1-15,0 12 1 16,-3 11-1-16,-2 8-1 15,-1 6-2-15,-3-3-3 16,3 5-10-16,-8-21-20 16,12-5-1-16,-1-21-1 15,12-16 1-15</inkml:trace>
  <inkml:trace contextRef="#ctx0" brushRef="#br2" timeOffset="93254.3339">1706 5548 86 0,'-19'4'36'0,"1"-4"1"15,18 0 0-15,0 0-34 16,16 4-1-16,12-9 0 15,12-1 1-15,7-3-1 16,9-3-3-16,7 1-2 16,-3-6-4-16,7 12-29 15,-17 0 0-15,-6 8-2 16,-15 2-1-16</inkml:trace>
  <inkml:trace contextRef="#ctx0" brushRef="#br2" timeOffset="93440.3444">1771 5891 89 0,'-30'27'36'16,"4"-12"0"-16,21 1 0 16,5-16-34-16,27 5-1 15,10-6-1-15,5-5-1 16,12 6-6-16,-5-9-27 15,7 9-1-15,-12-4-1 16,-4 6-2-16</inkml:trace>
  <inkml:trace contextRef="#ctx0" brushRef="#br2" timeOffset="93633.3556">1570 6373 89 0,'-47'29'37'15,"25"-2"0"-15,16-17 0 16,27-9-34-16,19-4-1 15,20-4 0-15,11-6-1 16,12-9-5-16,10 0-3 16,-6-14-22-16,16 1-6 15,-5-12-1-15,1 2-2 16</inkml:trace>
  <inkml:trace contextRef="#ctx0" brushRef="#br2" timeOffset="94010.3771">2663 5944 80 0,'-39'43'37'0,"0"15"-1"16,-8 1-1-16,3 9-31 16,-6-1-2-16,5 2 0 15,1-7-2-15,8-7-1 16,7-7-3-16,3-20-2 15,17-7-3-15,0-23-4 16,25 0 0-16,-11-25 2 16,14-1 5-16,-5-13 3 15,2-5 5-15,-2-2 2 16,-7-9 5-16,5 12 4 15,-20-9 3-15,14 20-2 0,-15-3-4 16,9 17-3-16,-6 2 0 16,6 18-2-16,11 3-1 15,2 14-2-15,6 7 0 16,2 7-1-16,11 6-1 15,3 1-2-15,8 6-3 16,3-15-24-16,18 4-8 16,-4-15 0-16,19-6-2 15</inkml:trace>
  <inkml:trace contextRef="#ctx0" brushRef="#br2" timeOffset="94399.3994">3274 5996 107 0,'-47'8'39'0,"-2"18"0"16,-12-9-5-16,4 19-30 16,1 2-1-16,6 7 0 15,3 0-1-15,10 2 0 16,13-5-1-16,15-5 0 15,15-10-1-15,15-8 1 16,14-10-1-16,9-10 1 16,7-11 0-16,5-7-1 15,-1-10 1-15,1-6-1 16,-8-4 0-16,-7-4 0 15,-10 4 0-15,-7 1-1 16,-7 7 2-16,-8 4-2 16,-2 7 1-16,-7 20 0 0,0 0 0 15,-10 7 0-15,1 19-1 16,-1 8-1-16,2 9-1 15,0 1-1-15,9 13-7 16,-3-15-26-16,19 4-1 16,-1-16-1-16,16-5-1 15</inkml:trace>
  <inkml:trace contextRef="#ctx0" brushRef="#br2" timeOffset="94985.4326">3785 6052 101 0,'-8'-13'39'15,"8"13"-1"-15,-24 7-1 0,12 13-32 16,-11 4-2-16,5 12-1 16,-5 4 0-16,1 6-1 15,1 0 0-15,4-3 0 16,4-5-1-16,4-4 0 15,6-9 0-15,5-10 0 16,8-11 0-16,2-9 0 16,7-13 1-16,1-6-1 15,4-8 1-15,-1-5-1 16,-1-7 1-16,0-1 0 15,-1 2-1-15,-5 3 1 16,-2 8-1-16,-3 6 1 16,-2 8-1-16,-1 7 1 15,-8 11-1-15,4 12 1 0,-3 5-1 16,0 9 0-16,-1 1 1 15,4 5-1-15,2-1 0 16,5 0-1-16,4-8 1 16,6-8-1-16,10-11 1 15,8-9 0-15,4-10 1 16,8-13-1-16,1-5 0 15,0-8 1-15,-2 0 0 16,-7-2 0-16,-7 3-2 16,-7 9 1-16,-11 2-1 15,-6 14 1-15,-12 15 0 16,0 0 1-16,-19 23-1 15,-3 9 0-15,1 12 2 0,-6 8-2 16,6 9 1-16,-3-1-3 16,7 1-2-16,7-9-2 15,14 1-7-15,-1-24-23 16,19-4-3-16,4-23-1 15,11-3 0-15</inkml:trace>
  <inkml:trace contextRef="#ctx0" brushRef="#br2" timeOffset="95601.4681">4619 6031 101 0,'0'0'38'16,"-10"5"1"-16,6 20-2 15,-11 4-32-15,6 9-1 16,-2 4-1-16,2 9-1 0,-2 1-1 15,2 0 1-15,-2-1-1 16,3-7 0-16,-1-5-1 16,2-10 1-16,2-10 0 15,2-7-1-15,3-12 0 16,0 0 0-16,17-24 0 15,-6-2 0-15,1-8 1 16,4-10-2-16,2-10 2 16,2-6-2-16,5-6 1 15,1-2 0-15,4-1-2 16,3 4 1-16,2 10-1 15,1 6 1-15,1 16 0 16,-2 14 0-16,-1 14-1 16,-4 12 2-16,-4 13 2 0,-3 10-1 15,-7 7 1-15,-4 9-1 16,-5 5 0-16,-5 2 0 15,-8 1 1-15,-7 3-3 16,-7-4 1-16,-6-2-1 16,-7-6 1-16,-2-10 0 15,-3-6-1-15,-2-10 1 16,3-8 0-16,1-7 0 15,4-7 0-15,4-4 0 16,4 0 0-16,3 0 0 16,3 5 0-16,1 8 1 15,0 9 0-15,2 13 0 16,-2 9 0-16,4 12 1 15,-1 9-1-15,4 4 2 0,2 3-3 16,3-4 0-16,7-2-2 16,2-19-7-16,15 5-19 15,-3-29-10-15,12-9-2 16,-5-26 0-16,15-9-1 15</inkml:trace>
  <inkml:trace contextRef="#ctx0" brushRef="#br2" timeOffset="95842.4819">5473 5170 102 0,'1'12'40'15,"-18"14"2"1,3 30-8-16,-6 9-30 0,-7 14-2 15,-2 15 0-15,-1 11 0 16,5 3 0-16,0 3-1 16,4-2-2-16,2-7-1 15,8-5-5-15,-3-27-24 16,16-2-6-16,-1-25-3 15,16-10-1-15</inkml:trace>
  <inkml:trace contextRef="#ctx0" brushRef="#br2" timeOffset="96225.5037">5493 6006 97 0,'-14'11'38'15,"10"10"1"-15,4-21-3 16,2 18-31-16,16-12-1 15,10-4-1-15,6-9-1 16,10-3-1-16,4-7 1 16,2-6-2-16,0-8-2 15,-3-3 1-15,-8-2-1 16,-4 1 2-16,-9-1-2 15,-9 6 2-15,-12 2-1 16,-6 10 2-16,-14 12 1 16,-7 15 0-16,-12 12 3 15,-4 12-1-15,-5 12 1 16,0 11-2-16,1 4 0 0,7 4 0 15,9 1-1-15,13-10-1 16,12-6-2-16,12-11-1 16,21-6-5-16,6-26-13 15,25 0-20-15,-3-23-1 16,18-1 0-16,-1-18-3 15</inkml:trace>
  <inkml:trace contextRef="#ctx0" brushRef="#br2" timeOffset="96413.5146">6428 5672 104 0,'-23'-3'43'0,"-6"-11"-1"15,12 9-2-15,-3-4-40 16,12 0-4-16,8 9-10 15,0 0-24-15,10 7-2 16,-10-7-2-16,22 17 1 16</inkml:trace>
  <inkml:trace contextRef="#ctx0" brushRef="#br2" timeOffset="96585.5244">6415 6038 105 0,'-17'30'42'15,"5"3"0"-15,-4-17-2 16,12 6-34-16,4-22-3 15,-7 13-3-15,7-13-4 0,0 0-20 16,19-9-15-16,-14-5-2 16,9 2-1-16,-7-11-1 15</inkml:trace>
  <inkml:trace contextRef="#ctx0" brushRef="#br2" timeOffset="98390.6277">7099 5909 62 0,'0'0'38'16,"0"0"-2"-16,9 14 3 15,8-26-14-15,20 5-20 16,11-8-7-16,13-2-3 16,17 5-31-16,-2-7 0 0,8 0-1 15,-5 1-4-15</inkml:trace>
  <inkml:trace contextRef="#ctx0" brushRef="#br2" timeOffset="100718.7607">8349 5242 61 0,'20'-34'38'16,"2"-2"-3"-16,0 12 2 15,-8-10-27-15,-1 22-6 16,-13 12-2-16,11-4 0 15,-15 17 2-15,-6 13-3 16,-5 12 2-16,-6 11-3 16,-3 8 2-16,-8 14-1 15,0 8 1-15,-7 10-1 16,-5 5 1-16,-5 5 0 15,-1-2 0-15,0-7 0 16,5-10 1-16,12-7-1 16,11-19 1-16,20-17 0 15,20-20-2-15,21-14-1 16,19-15 1-16,17-9-2 0,14-6 0 15,7-8-3-15,4 5-5 16,-11-8-26-16,5 9-4 16,-15-4 1-16,-6 10-2 15</inkml:trace>
  <inkml:trace contextRef="#ctx0" brushRef="#br2" timeOffset="100937.7733">8937 5738 76 0,'0'0'35'0,"0"0"0"16,0 0-1-16,-1 30-30 16,0 3 1-16,-4 6 0 0,1 11-2 15,-2 6 1-15,-2-1-3 16,4 4-3-16,0-21-6 15,11-1-26-15,-1-22-2 16,12-13 0-16,2-22-2 16</inkml:trace>
  <inkml:trace contextRef="#ctx0" brushRef="#br2" timeOffset="101094.7821">9089 5257 76 0,'-24'-56'35'0,"3"16"2"16,0 8-4-16,8 15-30 15,13 17-9-15,-7 10-29 16,23 5 2-16,6-3-3 0,15 0 1 16</inkml:trace>
  <inkml:trace contextRef="#ctx0" brushRef="#br2" timeOffset="101334.7959">9753 4923 79 0,'0'0'40'0,"-26"11"-4"15,8 16 2-15,-9 10-33 16,4 15-2-16,-5 16 0 16,3 15-1-16,-2 12-1 15,2 10 0-15,2 1-1 16,5-2 1-16,3-2-1 0,0-15-4 15,13-4-6-15,-2-24-25 16,10-14 0-16,2-24-1 16,7-13-1-16</inkml:trace>
  <inkml:trace contextRef="#ctx0" brushRef="#br2" timeOffset="101537.8077">9457 5524 90 0,'-21'-15'39'16,"0"1"-1"-16,21 14 0 15,0 0-33-15,10 8-1 16,17-5-2-16,14 1-2 0,13-1-1 16,11 0-1-16,10 0-3 15,-1-10-5-15,10 13-27 16,-13-12-1-16,-1 10 0 15,-15-11-1-15</inkml:trace>
  <inkml:trace contextRef="#ctx0" brushRef="#br2" timeOffset="102064.8377">10156 5504 72 0,'-10'13'37'0,"-9"-2"0"15,2 12 1-15,-7 4-27 16,6 7-6-16,-6 4-2 16,4 5 2-16,0 2-3 15,1 1 2-15,4-4-1 16,2-4 0-16,4-8 0 0,4-6-1 15,2-11-1-15,3-13 0 16,13-2 0-16,1-13 0 16,3-12-2-16,6-5 0 15,-1-9-1-15,1 0 1 16,1-3 2-16,-4 1-4 15,-1 6 4-15,-5 6-3 16,-3 10 2-16,-6 10 0 16,-5 11 0-16,0 0 0 15,3 22 0-15,-7-1 0 16,3 2-1-16,1 2 1 15,5-2 0-15,3 1 0 16,7-11 0-16,7-7 0 0,5-7 1 16,7-8-1-16,4-2 1 15,3-10 0-15,0 0-1 16,-2-3 1-16,-4 2-1 15,-4 3 0-15,-7 3 0 16,-7 5 1-16,-5 4-1 16,-12 7 0-16,7 11 0 15,-12 5 1-15,-3 9-1 16,-4 7 0-16,0 6-1 15,-3 3 3-15,5 1-3 16,-2-2-2-16,10 4-3 16,-3-20-19-16,19 7-11 15,0-22 0-15,14 0-2 16,1-17-1-16</inkml:trace>
  <inkml:trace contextRef="#ctx0" brushRef="#br2" timeOffset="102455.8602">10901 5581 86 0,'0'0'38'0,"-12"9"0"16,-6 8 0-16,8 8-32 16,-6 6-2-16,2 6 2 15,2-2-4-15,2 0 3 16,6-2-5-16,5-6 4 15,6-4-3-15,2-9 2 16,9-7-3-16,3-7 1 16,6-6 0-16,1-6-1 15,4-11 1-15,3-7-3 0,-3-4 3 16,2-4-3-16,-2 0 2 15,-2 1-2-15,-5 3 2 16,-2 5-2-16,-7 11 2 16,-4 8 0-16,-12 10 0 15,3 17 1-15,-10 5-1 16,-5 13-1-16,-1 6 0 15,-1 2 1-15,2 7-2 16,3-10-6-16,15 10-21 16,1-20-8-16,16-2 0 15,7-15-1-15,19-7 1 16</inkml:trace>
  <inkml:trace contextRef="#ctx0" brushRef="#br2" timeOffset="102777.8786">11785 5439 82 0,'-40'10'41'16,"-13"3"-2"-16,2 19 1 16,-9-1-25-16,10 2-11 15,6 3-2-15,12-4-1 16,15-3 1-16,15-6-2 15,17-6 1-15,15-4-1 16,6-8 1-16,8-2-1 16,-1-3 1-16,-2 0-1 15,-6 1 0-15,-9 7 0 16,-14 5 0-16,-12 6 3 0,-11 5-2 15,-8 1 0-15,-7 6 2 16,-2 0-2-16,-1 3-1 16,2-9-3-16,11 6-9 15,-2-17-27-15,19 2 1 16,-1-16-2-16,27 7-2 15</inkml:trace>
  <inkml:trace contextRef="#ctx0" brushRef="#br2" timeOffset="102929.8873">11986 5955 122 0,'-12'15'40'0,"-9"-9"2"16,5 4-5-16,2-1-45 15,-2-12-28-15,16 3-6 0,0 0 1 16,11-9-2-16</inkml:trace>
  <inkml:trace contextRef="#ctx0" brushRef="#br2" timeOffset="489814.0158">7193 7349 83 0,'-31'-3'39'0,"11"5"0"16,-1-8 0-16,10 13-34 15,11-7 0-15,1 12-2 16,18 0-1-16,11 0-1 15,11 3 1-15,13-5-2 16,8 3-1-16,8-13-4 16,16 2-32-16,-3-10-2 15,6-1 0-15,-7-10-2 16</inkml:trace>
  <inkml:trace contextRef="#ctx0" brushRef="#br2" timeOffset="490377.0477">8460 6917 69 0,'19'-8'37'16,"-8"1"-2"-16,1 12 1 15,-12 6-31-15,-3 15-1 16,-5 11 0-16,-2 13-1 0,-7 10-1 15,1 10 0-15,-4 8-1 16,2 1-1-16,1 2 0 16,1-3-3-16,6 2-5 15,-7-15-26-15,15-5-1 16,-2-15-2-16,6-9 1 15</inkml:trace>
  <inkml:trace contextRef="#ctx0" brushRef="#br2" timeOffset="490625.0622">8245 6919 85 0,'-28'-12'38'0,"13"17"1"16,5-2 0-16,20 8-31 15,12-7-3-15,21 3-1 16,17-6-1-16,15 2-2 16,11-3-2-16,8-7-2 15,10 8-17-15,-7-13-18 16,-3 7-1-16,-16-7 0 15,-9 9-1-15</inkml:trace>
  <inkml:trace contextRef="#ctx0" brushRef="#br2" timeOffset="490996.0834">8867 7284 88 0,'6'20'37'15,"11"3"0"-15,8-17 1 16,14-11-33-16,3-1-1 15,14-5-1-15,-2-6 1 16,3-5-1-16,-3-4-1 16,-2-6 0-16,-11 0-1 15,-7 1 0-15,-13 0 0 16,-13-1-1-16,-11 6 1 15,-13 5-1-15,-12 10 1 16,-8 8 0-16,-10 11-1 16,-7 14 1-16,-5 9 1 15,0 14-2-15,2 8 1 0,9 4 0 16,12 1 0-1,13-4 0-15,15-7-1 0,24-8-1 16,23-9-1-16,18-17-3 16,25 1-21-16,3-22-14 15,16 0 0-15,1-15 0 16,9 1 0-16</inkml:trace>
  <inkml:trace contextRef="#ctx0" brushRef="#br2" timeOffset="491347.1035">9884 7190 103 0,'-33'-16'38'0,"-1"13"3"15,-12-1-2-15,4 15-33 16,-8 2-2-16,3 14-1 0,-1 8 0 16,4 8 0-16,6 4 0 15,11 4-2-15,8-3 1 16,18-6-2-16,11-10 2 15,20-16-1-15,14-12 0 16,12-13-1-16,5-17 1 16,6-8 0-16,-4-10 0 15,-4-5 1-15,-8-4-2 16,-11 3 0-16,-10 6 0 15,-12 8 0-15,-11 15 0 16,-7 21 0-16,0 0 0 16,-12 28 0-16,0 16 0 15,2 9 0-15,4 10 0 16,1 5-2-16,10 11-9 15,-5-18-16-15,16 7-14 0,-2-19-2 16,9-1-1-16,-1-18-2 16</inkml:trace>
  <inkml:trace contextRef="#ctx0" brushRef="#br0" timeOffset="953767.5524">837 8938 85 0,'-7'-63'34'0,"7"63"0"16,0 0-1-16,-2-53-33 16,2 53 0-16,0 0 2 15,0 0 0-15,0 0 1 16,0 0 1-16,0 0-1 15,0 0 0-15,0 0 0 16,0 0 0-16,-10 69-1 16,10-69-1-16,-4 85 0 15,1-38-1-15,4 4 1 16,3-2 0-16,2-2 0 15,-6-47 1-15,36 81 0 16,1-77-2-16,57 31 0 16,18-35 0-16,21-35 0 0,-16-31 0 15,7-27-1 1,2-21 0-16,-9-5 0 0,-45 25 2 15,-16 9 1-15,-15 14-1 16,-13 17 0-16,-13 14 1 16,-10 31 0-16,-12 27-1 15,-8 29 1-15,-7 28 0 16,-4 19-1-16,-2 19-1 15,1 13 0-15,7 7 0 16,6-10-3-16,16-9-1 16,10-26-12-16,22-5-21 15,7-32-1-15,18-17-2 16,2-28-1-16</inkml:trace>
  <inkml:trace contextRef="#ctx0" brushRef="#br0" timeOffset="954180.576">2452 8925 100 0,'-13'25'37'16,"-11"3"2"-16,5 22-2 15,-7 3-35-15,2 13 0 16,-1-1 0-16,2 5 0 15,3-6-1-15,9-4 0 16,2-8-1-16,10-10 1 16,10-16-1-16,3-15 1 15,11-18 0-15,5-19 0 16,5-14 0-16,2-12 0 0,3-14 1 15,-4-8-1-15,-1-4 0 16,-4 3 0-16,-3 9 0 16,-3 11-1-16,-9 13 1 15,0 19-1-15,-7 14 1 16,0 18-1-16,-6 16 0 15,-1 13-1-15,-3 12 2 16,1 13-2-16,0 7 0 16,0-1-2-16,7 5-1 15,-1-11-2-15,14 0-5 16,-6-22-25-16,22-4-1 15,-6-28-1-15,22-10 0 16</inkml:trace>
  <inkml:trace contextRef="#ctx0" brushRef="#br0" timeOffset="954360.5863">3146 9120 78 0,'15'-46'36'15,"-13"5"0"-15,2 20 1 16,-12 10-26-16,1 22-3 16,-7 13-2-16,1 23 0 15,-6 13-3-15,3 13-1 16,2 4-2-16,-1 3-1 15,11-1-3-15,1-19-29 16,18-3-3-16,0-30-1 16,13-14-1-16</inkml:trace>
  <inkml:trace contextRef="#ctx0" brushRef="#br0" timeOffset="954758.609">3304 8636 91 0,'-15'24'37'0,"-4"0"-1"16,13 11 1-16,-1-7-34 16,14 0-1-16,5-2 0 15,7-3 1-15,5-4-1 16,4 1 0-16,0 0 0 15,0 4 0-15,-5 1 1 16,-4 10-2-16,-5 9 2 16,-7 12-2-16,-7 9 1 0,-6 7-1 15,-3 2 0-15,0 0 0 16,3-7 0-16,2-6 1 15,7-17-1-15,7-18 0 16,6-23 1-16,9-22-1 16,7-20 1-16,6-14 0 15,3-12-1-15,3-12-2 16,1-6 0-16,-2-7-3 15,3 9-4-15,-8 1-4 16,5 22-25-16,-17-2-3 16,2 24 1-16,-11 4-2 15</inkml:trace>
  <inkml:trace contextRef="#ctx0" brushRef="#br0" timeOffset="955743.6654">4092 9071 102 0,'-9'20'39'16,"6"10"1"-16,-9-11-2 16,9 2-32-16,6-5-3 15,9-1 0-15,5-5-2 16,11-5 0-16,6-6 0 15,5-9-1-15,4-2 0 16,-3-8 1-16,-2-2-1 16,-5-6 0-16,-5-3 0 15,-12-2-1-15,-6-2 1 16,-7 4 1-16,-9 3-1 0,-6 9 0 15,-5 7 1-15,-8 14-1 16,-9 8 1-16,-5 14 0 16,-6 14 0-16,4 11 0 15,-2 4 1-15,5 1-1 16,9 1 0-16,13-6 0 15,16-10 0-15,16-10 0 16,19-16 0-16,12-11 0 16,9-15 0-16,9-10-1 15,4-9 0-15,1-8 0 16,-2 2-1-16,-8 0 0 15,-13 9 1-15,-7 4-1 16,-12 12 0-16,-13 13 1 16,-9 14-1-16,-10 13 1 0,-7 9 0 15,-5 7 0-15,-1 7 0 16,-1 1 0-16,4-5 0 15,1-5 0-15,6-10 0 16,4-9 0-16,3-22 0 16,12 2 1-16,1-23-1 15,2-9 1-15,3-12-1 16,4-8 1-16,-1-8-1 15,5-3 0-15,-2 2 0 16,2 5 0-16,-2 6 0 16,-1 10 1-16,-2 5-1 15,-1 11 0-15,1 7 0 16,-2 9 1-16,1 1-1 15,-1 7 0-15,2-2 0 0,3 2 0 16,3 6 0-16,1-7-1 16,0 4 1-16,0-4-2 15,-1 1 2-15,-2-2 0 16,-4 0-1-16,-3-1 1 15,-5-3-1-15,-13 4 2 16,10 0-1-16,-10 0 0 16,-11 8 0-16,1 0 0 15,-3 3 0-15,0 1-1 16,1 6 1-16,3-4-1 15,5 2 1-15,6 0 0 16,7-3 0-16,5-2 1 16,6-3-1-16,3 0 1 15,2-3 0-15,-1 2 0 16,-3 4 0-16,-5 4 0 0,-10 7 0 15,-9 8-1-15,-7 7 1 16,-12 6 0-16,-4 3-2 16,-4 2 0-16,0-3-2 15,0-7-3-15,15 3-16 16,1-28-17-16,20-3-2 15,2-20-1-15,28-5 0 16</inkml:trace>
  <inkml:trace contextRef="#ctx0" brushRef="#br0" timeOffset="956343.6998">5911 9018 82 0,'-48'-12'39'16,"4"14"-2"-16,-8-2 2 16,3 17-32-16,-6 3 0 15,3 14-1-15,-7 8-1 16,8 8-1-16,3 0 0 15,13 0-1-15,11-4 0 16,20-6-1-16,18-13 0 16,20-13-1-16,17-18-1 15,12-15 1-15,8-10-1 16,2-10 0-16,-1-5 1 15,-8-4-2-15,-10 2 1 16,-14 1 0-16,-13 9 0 16,-9 7 0-16,-10 10 0 0,-8 19 0 15,-10-7-1-15,-5 25 1 16,-1 7 0-16,-4 19 0 15,4 7-2-15,0 9 1 16,5 5-3-16,5-8-2 16,18 5-11-16,1-29-20 15,23-6-3-15,1-32 1 16,18-18-1-16</inkml:trace>
  <inkml:trace contextRef="#ctx0" brushRef="#br0" timeOffset="956538.7109">6657 8331 105 0,'-27'63'42'0,"-20"23"2"16,-1 32-6-16,-4 6-32 15,8 15-4-15,8-2-1 16,11-9-4-16,19-6-23 15,4-33-13-15,16-14-3 16,0-29 0-16,13-16-1 16</inkml:trace>
  <inkml:trace contextRef="#ctx0" brushRef="#br0" timeOffset="957101.7431">7590 8415 70 0,'0'0'36'16,"-8"18"1"-16,-4 19 0 16,1 22-31-16,-3 10 0 15,6 19-1-15,-1 6 0 16,0 9-2-16,3-1 0 0,4-6-3 15,4-7-5-15,-4-17-30 16,15-10-2-16,2-26 0 16,8-10-2-16</inkml:trace>
  <inkml:trace contextRef="#ctx0" brushRef="#br0" timeOffset="957478.7647">7854 8898 101 0,'-12'12'38'15,"-8"7"2"-15,5 15-4 16,-5 6-34-16,7 6 0 16,0 1 0-16,5 3-1 0,0-2 0 15,7-3 0-15,1-7 0 16,4-7 0-16,1-10 0 15,5-14 1-15,2-14-1 16,0-11 0-16,6-15 0 16,3-7 0-16,0-7 0 15,3-8 0-15,2-1-1 16,1 3 0-16,-2 7 1 15,-1 8-1-15,-1 9 0 16,-4 14 0-16,1 10 0 16,-4 13 0-16,-2 15-1 15,-2 8 0-15,-1 13-1 16,-1 4-2-16,6 8-2 15,-5-9-5-15,16 14-26 16,-4-17-2-16,14 1 1 0,2-19-2 16</inkml:trace>
  <inkml:trace contextRef="#ctx0" brushRef="#br0" timeOffset="957876.7874">8721 8958 77 0,'-19'-36'39'0,"-2"19"-2"16,-15 4 2-16,1 26-29 15,-12 3-2-15,4 23-1 16,-3 7-1-16,2 13-2 16,6 1-1-16,8-1-1 0,15-10 0 15,15-7 0 1,19-21-1-16,17-19 1 0,18-23-1 15,12-19-1-15,8-19 2 16,9-17-2-16,-1-13 0 16,0-9 0-16,-8-3-1 15,-11 0 1-15,-13 8-1 16,-11 11 1-16,-15 16-2 15,-12 21 2-15,-14 27 0 16,-13 26 0-16,-11 29 0 16,-7 23 0-16,-4 20 1 15,0 15-1-15,3 10 1 16,8 1-3-16,12 0 0 15,8-16-6-15,24 2-20 16,1-27-11-16,19-9 0 16,1-27-3-16,16-10 2 0</inkml:trace>
  <inkml:trace contextRef="#ctx0" brushRef="#br0" timeOffset="958080.7989">9409 8828 92 0,'-5'-19'39'0,"5"19"1"16,-22 28-1-16,10 13-31 15,-12 13-1-15,6 13-3 16,-2 4 0-16,4 3-2 16,6-6-2-16,5-11-2 15,11-9-2-15,2-30-11 16,18-6-22-16,-1-28-3 0,11-10 1 15,-3-24-1-15</inkml:trace>
  <inkml:trace contextRef="#ctx0" brushRef="#br0" timeOffset="958214.8068">9514 8393 98 0,'-16'-32'38'0,"-4"15"0"16,8 19-8-16,11 18-62 15,3 2-5-15,15 11-1 16,9 0-2-16</inkml:trace>
  <inkml:trace contextRef="#ctx0" brushRef="#br0" timeOffset="958552.8261">10082 8885 91 0,'0'0'40'15,"0"0"0"-15,-3-17 0 16,-3-4-33-16,1 7-1 16,-7 0-4-16,-6 7 0 15,-9 9 2-15,-9 11-2 16,-8 12 1-16,-4 9-2 15,-3 9 2-15,3 3-1 16,4 2 0-16,11 5-1 0,16-6-1 16,18-8 0-16,23-10-2 15,16-13-2-15,23 2-15 16,3-22-20-16,15-2-2 15,-2-18 1-15,11-2-3 16</inkml:trace>
  <inkml:trace contextRef="#ctx0" brushRef="#br0" timeOffset="958935.848">10622 8841 103 0,'-10'-18'40'15,"-1"21"1"-15,-9-5 0 16,0 17-37-16,-15 6 0 0,-6 10-1 15,-8 6 1-15,0 9-1 16,0 2 0-16,5 3-1 16,9-6-2-16,13-5 2 15,16-13-2-15,17-11 0 16,19-14 0-16,11-11 0 15,9-13 0-15,3-10-1 16,3-7 1-16,-5-5 0 16,-6-1 0-16,-12 7-1 15,-9 4 1-15,-13 15 0 16,-11 19 0-16,-10-3 1 15,-6 22-1-15,-3 12 1 16,-4 11-1-16,1-1 0 16,8 5-2-16,5-5-1 0,16-7-2 15,5-18-9-15,27-1-25 16,1-24-2-16,19-5 0 15,4-22-2-15</inkml:trace>
  <inkml:trace contextRef="#ctx0" brushRef="#br0" timeOffset="959143.8599">11440 8254 107 0,'-11'5'41'0,"-19"17"1"15,-2 34-3-15,-11 12-34 16,3 18-1-16,-3 7-1 0,5 6-1 15,1 0-1-15,6-1-3 16,8-3-3-16,0-24-13 16,14 7-20-16,-2-26-4 15,13-9 0-15,-2-21-1 16</inkml:trace>
  <inkml:trace contextRef="#ctx0" brushRef="#br0" timeOffset="959342.8713">11043 8726 110 0,'-18'-2'43'16,"-3"3"0"-16,20 14 0 16,7 0-39-16,20-10-1 0,17-5-2 15,18-4-2-15,10-2-3 16,13-16-10-16,24 8-25 15,-9-12-3-15,11 7 0 16,-1-7-3-16</inkml:trace>
  <inkml:trace contextRef="#ctx0" brushRef="#br0" timeOffset="960292.9256">11768 8770 72 0,'-4'-12'38'15,"-6"-3"-2"-15,10 15 0 16,-16-24-30-16,6 19 0 0,-9 2 0 15,-3 13-1-15,-7 4 1 16,0 16-2-16,-4 6 2 16,2 10-3-16,2 0 1 15,8 6-2-15,11-4 0 16,13-1-1-16,17-11 1 15,15-8-1-15,15-12-1 16,14-10-1-16,6-9 1 16,4-14-1-16,0-7 0 15,-7-9-1-15,-11-5 0 16,-14-7 0-16,-16 1-1 15,-14-3 2-15,-14 3-2 16,-15 3 3-16,-9 7-2 0,-6 7 2 16,-3 10 0-1,-1 5 1-15,3 10 0 0,5 8 0 16,9 5 0-16,9 6 1 15,14 1-1-15,11 5 1 16,15-4 0-16,11 5 0 16,9-3 1-16,5-1-2 15,1 0 1-15,-3-2-1 16,-9 3 1-16,-9-4-2 15,-12 5 0-15,-15 1-1 16,-13 5 1-16,-12 2 0 16,-8 7 0-16,-7 3 0 15,-3 5 0-15,3 0 0 16,5-2 0-16,7-6 0 15,15-12 0-15,10-10 0 16,15-17 1-16,10-17-1 0,10-12 1 16,4-13 0-16,1-9 0 15,-2-8 0-15,-6-3-1 16,-6-1 0-16,-12 8 0 15,-8 5 1-15,-7 8-2 16,-5 9 2-16,-2 9-2 16,3 6 1-16,0 20 1 15,22-15 0-15,7 13-1 16,14-2-3-16,21 4-4 15,12-12-10-15,31 15-13 16,5-16-13-16,27 11 1 16,7-7-3-16,20 5 2 15</inkml:trace>
  <inkml:trace contextRef="#ctx0" brushRef="#br1" timeOffset="966516.2816">1035 9803 40 0,'0'0'25'16,"0"0"3"-16,0 0 0 15,0 0-7-15,0 0-7 16,0 0-2-16,0 0-1 16,0 0-3-16,0 0-2 15,39 48-2-15,-12-67-4 16,29 35-1-16,14-3-1 15,5-1 0-15,-21 6 0 0,17-10 1 16,2 1-1-16,1-6 1 16,-12-2 2-16,0 1 0 15,0-5 1-15,4 1-2 16,2-3 0-16,0 4 0 15,-1 2-1-15,2 2 0 16,1 1 0-16,1 1 0 16,0 2 0-16,0 3 2 15,4 1-1-15,2-4 0 16,1-1 0-16,5-2 0 15,4-2 0-15,4-1 0 16,3-5 0-16,3 1 0 16,3-2 2-16,5 0-1 15,2-2 0-15,-4 1 0 0,-1 1 0 16,4 1-1-16,-2-2 1 15,7 1-1-15,-1-1 1 16,0 0-1-16,1-2 0 16,1 2 0-16,3-3 0 15,2 0 1-15,0 1-1 16,-3 0 1-16,0 1-1 15,2 1 0-15,4 0 1 16,-2 2-1-16,-3-1 1 16,2 2-1-16,2-3 0 15,4 0 0-15,1-1 0 16,3-2 0-16,1 1 0 15,7-4 0-15,3 1 0 16,3-1 0-16,1-2 1 16,0 0-1-16,1 1 1 0,-1 0 0 15,-3 1-1-15,-5 1 1 16,-1-1-1-16,-1 4-1 15,-2 3 2-15,-4-1-1 16,0 1 1-16,2 2-2 16,3 0 1-16,2 2 0 15,0 0-1-15,7-1 2 16,2 1-2-16,6-1 1 15,3 0-1-15,2-1 2 16,4-1-1-16,0 0 0 16,1 0 1-16,-1-2 0 15,-1 2 0-15,-1-2-1 16,-5 0 0-16,0 3 0 15,-5-1 0-15,-1 2-1 0,-5 1 1 16,-7-1 0-16,-4 2 0 16,-3 0-1-16,-6 0 1 15,-9 2 0-15,-8-1 0 16,-10 1 0-16,-12 2 0 15,-11-2 1-15,-12 2-1 16,-10 1 0-16,-9-2 0 16,-9-1 1-16,-3 1-1 15,-1 1 0-15,-1-2 0 16,2 3 1-16,5-3-1 15,1 2 0-15,3-3 0 16,0 1 0-16,0-2 0 16,-3 0 0-16,-5 0 0 15,-4 0 0-15,-6-2 0 0,-6-2 0 16,-11 4 0-16,11-8 0 15,-11 8-1-15,-7-11 0 16,7 11-4-16,-23-13-23 16,14 16-7-16,-9-6-1 15,4 6-1-15</inkml:trace>
  <inkml:trace contextRef="#ctx0" brushRef="#br2" timeOffset="986791.4413">887 10611 85 0,'0'0'32'16,"16"-49"2"-16,-16 49 0 15,0 0-27-15,0 0-1 16,0 0 0-16,9-49-1 15,-9 49-2-15,0 0-1 16,0 0-1-16,0 0-1 16,0 0 0-16,-7 79 0 15,7-79 0-15,-8 82 0 16,3-36-1-16,-2 6 0 15,2 3-1-15,1-1-3 16,1 5-4-16,0-5-25 16,2 0 0-16,4-5-1 0,-3-49-1 15</inkml:trace>
  <inkml:trace contextRef="#ctx0" brushRef="#br2" timeOffset="987407.4765">717 10578 102 0,'0'0'36'0,"-39"-53"2"16,39 53-2-16,0 0-31 15,0 0-1-15,-30-52-1 0,30 52 0 16,0 0 0-16,0 0 0 16,68-39 0-16,-68 39-1 15,82-25-1-15,-11 19-2 16,32-20 0-16,7 7 0 15,-4 2-1-15,-5 16 0 16,-46 17 0-16,-5 17 0 16,-20 7-1-16,-16 11 4 15,-8 8-1-15,-6 5 0 16,-9 3 0-16,1 3 0 15,-4 0-1-15,-2-7 1 16,2-3 0-16,2-5 0 16,0-7-1-16,2-9 1 15,4-8-1-15,3-8 1 16,1-7 0-16,0-16 0 0,21 6 0 15,-5-20 0-15,9-11 1 16,3-9 1-16,5-5-1 16,5-8 0-16,-1-4 1 15,2 4-1-15,-5 3 1 16,-6 8-2-16,-5 9 1 15,-6 9 0-15,-3 15-1 16,-6 12 1-16,-4 14-1 16,-6 6 0-16,1 9-1 15,0 3 1-15,3 8 0 16,0-2-2-16,6-3-1 15,0-7-1-15,13 1-11 16,-7-18-20-16,15-1-3 16,-3-17-1-16,12-2-2 0</inkml:trace>
  <inkml:trace contextRef="#ctx0" brushRef="#br2" timeOffset="987618.4886">2088 10858 91 0,'-8'-20'36'0,"8"20"0"16,-11-8 0-16,11 8-31 15,-11 28-2-15,6 1-1 16,1 7-1-16,2 9 0 16,-1 5-1-16,2 0 0 15,4-2-1-15,-2-6-2 16,9-3-5-16,-5-16-28 15,16-7 0-15,-6-23 0 0,12-9-1 16</inkml:trace>
  <inkml:trace contextRef="#ctx0" brushRef="#br2" timeOffset="987782.498">2157 10471 97 0,'-36'-29'38'0,"-7"3"1"15,15 23-3-15,-3 6-33 16,16 7-6-16,17 15-14 15,8-12-17-15,28 7-2 16,12-7-1-16,24 7-2 16</inkml:trace>
  <inkml:trace contextRef="#ctx0" brushRef="#br2" timeOffset="988114.517">2828 10627 88 0,'-37'27'37'15,"-18"-10"1"-15,3 12 1 16,-11-4-31-16,10 4-3 15,3-1-1-15,13 4 0 16,13-3-2-16,14-1 1 16,18-9-2-16,19-5 0 15,15-7-1-15,14-3 0 16,8-4 0-16,3-2 0 15,-5 4-1-15,-8 3 1 0,-17 10-1 16,-15 10 1 0,-22 10-1-16,-17 4 0 0,-17 9 1 15,-10-1 0-15,-4 1 0 16,-4-3 0-16,8-10 0 15,5-7-2-15,17-11-2 16,4-19-26-16,26-2-10 16,5-19 0-16,17-7-3 15</inkml:trace>
  <inkml:trace contextRef="#ctx0" brushRef="#br2" timeOffset="988826.5577">4056 10821 57 0,'0'0'34'16,"-18"12"-1"-16,-3-11 0 16,1 9-20-16,-11-6-3 15,7 5-2-15,-4-5-2 16,5 6-1-16,2-3-1 15,6 5-1-15,3-2-1 0,5 1 0 16,6 3-2-16,5 0 0 16,7 0-1-16,3-2 1 15,6 2-1-15,1-1 1 16,5-2-1-16,1 1 1 15,-2-3 0-15,-2 1 0 16,-4 0 0-16,-3 2 0 16,-8 1-1-16,-7 4 1 15,-10 3 0-15,-8 1-2 16,-5 1 1-16,-2 1-1 15,-4-1 1-15,0-4-2 16,7-1-1-16,2-12-5 16,19-5-21-16,0 0-5 15,20-6-1-15,1-17-1 0</inkml:trace>
  <inkml:trace contextRef="#ctx0" brushRef="#br2" timeOffset="989248.5818">4393 10875 77 0,'7'-18'34'15,"-7"18"0"-15,-15-1 0 16,3 8-30-16,-2 1 0 16,1 9 0-16,-2 3 0 15,1 5-1-15,0 3 0 16,4 6 0-16,2-1-1 15,6 0-1-15,2-4 1 0,7-3-2 16,5-7 1-16,4-4-2 16,6-13 2-16,6-9 0 15,3-9 0-15,4-5 1 16,-3-9-1-16,1-3 2 15,-2-6-2-15,-2-1 1 16,-5 1-2-16,-5 1 1 16,-6 6-1-16,-5 4 0 15,-4 10 0-15,-4 18 0 16,0 0 0-16,0 0 0 15,-9 29 0-15,2 3 0 16,3 6 0-16,-2 7-1 16,4 2-1-16,3-5-3 15,8-1-2-15,5-22-14 16,15 0-17-16,2-21-2 0,14-8 2 15,-1-22 1-15</inkml:trace>
  <inkml:trace contextRef="#ctx0" brushRef="#br2" timeOffset="989720.6088">5080 10223 95 0,'-23'9'35'15,"4"22"2"-15,-10 11-1 16,9 19-30-16,-2 7-3 15,5 12 1-15,1 2-2 16,3 5 0-16,2-5-2 16,3-2 1-16,2-7 0 0,3-7-1 15,0-10 0-15,1-13-2 16,3-12 2-16,-1-9-2 15,0-22 1-15,9 7 2 16,-1-20-1-16,2-8 1 16,4-9 0-16,2-6 1 15,4-9-1-15,3-4 1 16,2 2-1-16,1 5-1 15,1 7 0-15,-2 7 0 16,1 15 0-16,-4 13 0 16,-1 13 0-16,-4 10 0 15,-3 12 0-15,-6 1 0 16,-2 6 0-16,-4-2-1 15,-7 1 0-15,-4-6 0 0,-11 0 0 16,-4-5-1-16,-7-6 1 16,-1-6-2-16,1-6 1 15,2-9-3-15,8-8-3 16,2-18-26-16,21 2-1 15,4-15-2-15,19 2-1 16</inkml:trace>
  <inkml:trace contextRef="#ctx0" brushRef="#br2" timeOffset="990104.6308">5605 10775 78 0,'0'0'38'0,"10"-9"0"16,-10 9-1-16,-9-11-23 15,-6 13-10-15,-2 4-1 16,-8 6 0-16,-6 8 0 16,-4 3-1-16,1 3 0 15,0 5 0-15,3-1 0 16,8 0-1-16,8-3 1 15,12-5-1-15,16-5-1 16,9-4 0-16,7-3 1 16,5-2-1-16,0-2 0 15,-3 1 0-15,-7 0 0 16,-6 3-1-16,-12 4 1 15,-12 2-1-15,-6 0 0 0,-9 2 0 16,-2 0-1 0,-3-1 0-16,1-2-2 0,2 0 0 15,5-9-8-15,20 6-26 16,-2-12-1-16,13 1 0 15,3-9-1-15</inkml:trace>
  <inkml:trace contextRef="#ctx0" brushRef="#br2" timeOffset="990540.6557">5972 10305 87 0,'-1'-13'35'0,"1"13"3"16,0 0-2-16,3 21-31 15,-8 3-2-15,2 14 0 16,-3 6 0-16,-1 13 0 16,0 8-2-16,-1 9 0 0,-1 1 0 15,-2 1 0-15,2-1-2 16,-3-5-1-16,1-2-2 15,0-13-3-15,10 1-17 16,-7-25-15-16,11-5 0 16,-3-26-1-16,8 11 2 15</inkml:trace>
  <inkml:trace contextRef="#ctx0" brushRef="#br2" timeOffset="990722.6661">5819 10766 101 0,'-12'-6'39'0,"-1"0"1"15,9 17-1-15,-2-1-34 0,17-3-3 16,10-5-1-16,14 1-3 16,12 0-3-16,8-11-5 15,14 10-28-15,-2-11-1 16,12 9-1-16,-8-8 0 15</inkml:trace>
  <inkml:trace contextRef="#ctx0" brushRef="#br2" timeOffset="991119.6888">6567 10773 88 0,'-24'-5'38'0,"1"12"1"16,-13-8 0-16,4 17-31 15,-9-2-3-15,-1 10-1 16,-7 5 1-16,2 7-2 0,-5 2 0 15,8 3-1-15,5 0-1 16,9-5-1-16,11-4 0 16,15-9-1-16,15-11 1 15,12-5-1-15,14-11 1 16,7-9 0-16,5-5 0 15,1-9 1-15,-3-4-1 16,-5-4 1-16,-9 2-1 16,-7 1 0-16,-7 4 0 15,-9 6 0-15,-6 8 0 16,-4 14 0-16,0 0 0 15,-14 9 0-15,5 10 0 16,-1 6 0-16,3 3 0 16,1 1-2-16,6 3-2 0,4-9-3 15,12 6-6-15,-1-18-28 16,17 3 1-16,-2-15-2 15,12 1 2-15</inkml:trace>
  <inkml:trace contextRef="#ctx0" brushRef="#br2" timeOffset="991502.7107">6877 10810 82 0,'-5'-21'38'0,"5"21"0"16,-13-7 1-16,6 22-30 15,-10 5-2-15,1 11-2 16,-4 4-1-16,1 6-2 0,1-4 0 15,2 3-1-15,2-7 0 16,8-5-1-16,5-8 0 16,4-10-2-16,9-8 3 15,5-10 0-15,3-7 0 16,6-11 0-16,2-6-1 15,3-6 3-15,-1-4-2 16,-1-2 1-16,-2 4-2 16,-5 4 1-16,-4 7-1 15,-3 7 1-15,-5 11-1 16,-10 11 1-16,10 9-1 15,-8 9 1-15,-1 8-2 16,3 2 1-16,1 6-3 16,2-5 0-16,5 10-7 0,-6-18-21 15,13 12-10-15,-4-12-1 16,10 2-1-16,-1-10 1 15</inkml:trace>
  <inkml:trace contextRef="#ctx0" brushRef="#br2" timeOffset="991787.727">7532 10792 97 0,'-20'5'41'16,"-7"-9"0"-16,5 14 0 15,-15-6-34-15,12 8-2 16,-6 2-1-16,2 8-1 0,-1 2-1 16,3 3 0-16,5 6-1 15,3-1-1-15,8-1 0 16,10-5-2-16,11-3 0 15,7-10-2-15,11-4-1 16,0-18-13-16,16 9-21 16,-9-17-3-16,11 3 1 15,-7-11 0-15</inkml:trace>
  <inkml:trace contextRef="#ctx0" brushRef="#br2" timeOffset="992181.7496">7695 10896 97 0,'-22'15'39'0,"9"6"2"15,-2-13-3-15,13 3-32 16,2-11-1-16,11 7-2 15,5-7 0-15,11-2-1 16,5-6-1-16,5-2 0 16,6-4-1-16,0-5 0 15,0 0 0-15,-6-4-1 16,-1-6 1-16,-11-1-1 15,-8-1 1-15,-9 1 0 16,-10 4 0-16,-9 7 0 16,-12 8 1-16,-7 15 0 15,-9 14 1-15,-5 13 0 0,-2 9-1 16,2 8 1-16,1 7 0 15,8-2-2-15,10-2 0 16,14-9 0-16,11-7-1 16,15-11-3-16,14-7-5 15,6-21-22-15,21 0-11 16,2-17 1-16,16-6-2 15,2-13 0-15</inkml:trace>
  <inkml:trace contextRef="#ctx0" brushRef="#br2" timeOffset="992913.7915">8649 10293 68 0,'-35'16'39'15,"-13"4"-4"-15,1 17 3 16,-10 2-30-16,7 20 2 16,-4 5-5-16,12 12 2 15,4 3-4-15,13 3 0 16,12-5-2-16,13-7-3 15,18-12 0-15,15-18-6 16,30-7-29-16,1-25-3 0,19-6 2 16,0-19-2-16</inkml:trace>
  <inkml:trace contextRef="#ctx0" brushRef="#br2" timeOffset="993184.807">8942 10196 70 0,'-25'37'38'15,"2"16"0"-15,-9 1 0 16,8 18-13-16,-6-5-22 0,6 5 1 15,2 1-3-15,5-3 1 16,7-4-4-16,6-8 0 16,12-6-5-16,4-22-12 15,16 1-20-15,4-23 1 16,12-7-1-16,-1-15 1 15</inkml:trace>
  <inkml:trace contextRef="#ctx0" brushRef="#br2" timeOffset="993379.8181">9080 10695 83 0,'-17'17'39'0,"6"13"-1"16,-5 1 0-16,7 4-30 15,-3 1-3-15,8 1-1 0,1-5-2 16,6-3-2-16,6-6-2 15,2-12-4-15,14-2-31 16,-6-17-2-16,12-4 1 16,-4-13-2-16</inkml:trace>
  <inkml:trace contextRef="#ctx0" brushRef="#br2" timeOffset="993514.8258">9207 10379 66 0,'-27'-13'37'16,"6"9"-5"-16,8 12-22 0,2 8-24 15,15-3-22-15,6-3 1 16</inkml:trace>
  <inkml:trace contextRef="#ctx0" brushRef="#br2" timeOffset="994047.8563">9594 10725 83 0,'-14'-4'37'15,"-6"-9"0"-15,3 9-1 16,-5-8-32-16,4 10 1 16,-8 1 0-16,4 10-1 15,-6 6 1-15,2 5-1 0,2 2-1 16,5 6 0-16,5-1-1 15,8-2 0-15,10-2 0 16,11-6-2-16,8-6 1 16,9-6-2-16,5-6 1 15,5-8-1-15,2-5 1 16,-7-6-1-16,1-9 0 15,-9-2 0-15,-5-2 1 16,-9 0 0-16,-5 2 0 16,-7 6 0-16,-5 7 0 15,2 18 0-15,-18 1 0 16,-1 21 0-16,-2 15 0 15,-3 11 0-15,-6 14 0 16,-4 9-1-16,-2 7 1 0,-1 5-1 16,3-4 1-16,5-6-1 15,7-11 1-15,6-8-1 16,7-14 1-16,10-13 0 15,10-13 0-15,9-17 0 16,5-10-1-16,3-13 0 16,5-7-2-16,0-12-2 15,4 2-6-15,-10-15-30 16,11 8 3-16,-6-8 0 15,3 10-2-15</inkml:trace>
  <inkml:trace contextRef="#ctx0" brushRef="#br2" timeOffset="994490.8817">10067 10665 92 0,'-10'3'38'0,"-7"-6"0"15,6 15 1-15,-4 0-34 16,0 12 0-16,-4 0-1 16,2 11-1-16,1 3-1 15,0 4 1-15,3-1-2 16,1-2 0-16,7-7 0 15,5-5 0-15,5-9-1 16,9-11 0-16,5-9 0 0,8-10 0 16,1-7 1-16,4-9-1 15,-1-3 0-15,-2-4 0 16,-2-2 0-16,-4 2 1 15,-3 3-1-15,-7 7 0 16,-3 3 0-16,-5 11 0 16,-5 11 0-16,0 0 0 15,-3 23 1-15,-4 1-1 16,-3 8 0-16,2 4-1 15,0 3-1-15,0-3-1 16,8 0-4-16,-3-21-17 16,18 8-16-16,-3-19-1 15,16 0 0-15,2-17 1 16</inkml:trace>
  <inkml:trace contextRef="#ctx0" brushRef="#br2" timeOffset="994679.8925">10514 10691 105 0,'0'0'40'0,"-17"3"2"15,7 22-4-15,-6 0-33 16,3 8-1-16,0 2-2 16,2 4-1-16,7-2-2 15,1-4-1-15,7 1-4 16,-4-17-31-16,16 5-3 15,-3-17-1-15,10-2 0 16</inkml:trace>
  <inkml:trace contextRef="#ctx0" brushRef="#br2" timeOffset="994859.9028">10616 10499 88 0,'-11'-31'38'0,"3"17"-1"15,-4 8 2-15,6 17-33 16,1 2-4-16,6 5-3 15,10 8-4-15,2-10-23 16,18 9-10-16,4-4 1 16,11 2-2-16</inkml:trace>
  <inkml:trace contextRef="#ctx0" brushRef="#br2" timeOffset="995257.9255">11103 10652 93 0,'-34'-2'39'15,"-6"9"2"-15,-10-2-3 16,1 13-30-16,-5 6-2 15,1 9-1-15,4 7-1 16,6 9-1-16,8-1-2 16,13 2-1-16,11-8 0 15,13-6-1-15,14-14 1 16,13-14 0-16,13-16 0 15,9-16 0-15,8-20 1 16,1-8 0-16,2-14 0 16,-2-5 0-16,-5-7-1 15,-2-6-2-15,-6 0 2 16,-6 0-2-16,-5 8 2 15,-7 10-1-15,-9 17 1 0,-7 16 0 16,-10 22 1-16,-12 22 0 16,-9 22-2-16,-7 21 3 15,-7 15-2-15,0 7 1 16,3 0-3-16,6-4 0 15,12-2-5-15,1-24-17 16,17-1-17-16,5-19 0 16,14-10-2-16,-1-20 1 15</inkml:trace>
  <inkml:trace contextRef="#ctx0" brushRef="#br2" timeOffset="995542.9418">11402 9994 106 0,'13'35'41'0,"5"-7"1"15,17 13-2-15,1-4-35 16,7 9 0-16,-1 1-3 15,-3 11 1-15,-7 4-2 16,-8 9 0-16,-12 2-2 16,-13 5 0-16,-9-1-2 15,-9-7 2-15,-6 0-6 16,-13-24-19-16,9 3-15 15,-5-20-1-15,11-8-1 16,0-20 0-16</inkml:trace>
  <inkml:trace contextRef="#ctx0" brushRef="#br2" timeOffset="996486.9958">12464 10083 64 0,'12'-32'38'0,"-6"1"-2"16,-1 9 2-16,-9 7-22 16,4 15-13-16,-18 14 1 15,7 14 0-15,-6 11-1 16,2 15-1-16,-4 9-2 15,1 13 2-15,2 6-1 16,0 3 1-16,0 3-3 16,4-4 2-16,-1-3-2 15,4-10 3-15,2-8-2 16,3-13 0-16,3-13 1 15,4-11 0-15,-3-26 0 16,18 2 0-16,-4-25 1 16,8-9-1-16,-1-12 1 15,3-3-1-15,0-6 0 0,1 2 0 16,-2 7 0-16,-1 8-1 15,-4 14 0-15,-1 17 1 16,-4 12-1-16,-1 14 0 16,-3 14 0-16,-1 8 0 15,1 6-1-15,-2 2 0 16,9 3-5-16,-5-15-9 15,16 8-26-15,0-20-1 16,10-3 0-16,2-15 2 16</inkml:trace>
  <inkml:trace contextRef="#ctx0" brushRef="#br2" timeOffset="996873.0179">13045 10549 92 0,'-28'-5'38'0,"-8"2"2"16,4 14-2-16,-8 7-34 15,8 8 0-15,1 5-2 16,4 7 1-16,2 2-1 16,7 1 0-16,5 1-1 15,8-3 1-15,5-5-1 16,7-9 0-16,2-5 0 15,10-9 0-15,1-10-1 16,7-10 0-16,3-15 1 16,2-6-1-16,1-10 0 15,-2-2 0-15,0-6 0 0,-4 3 0 16,-3 6 0-16,-7 6-1 15,-6 13 1-15,-11 20 0 16,0 0 0-16,0 28-1 16,-8 9 0-16,-5 4 0 15,2 10-2-15,-1-5-2 16,13 11-16-16,-1-26-21 15,20-5 2-15,4-19-1 16,19-7 2-16</inkml:trace>
  <inkml:trace contextRef="#ctx0" brushRef="#br2" timeOffset="997181.0355">13462 10510 99 0,'-41'19'39'0,"-4"-1"1"16,8 12-3-16,5-6-33 15,13 6-1-15,8-6-1 16,16-2-1-16,12-6 0 16,13-4 0-16,13-7 0 15,2-1-1-15,1-1 0 16,-4 1 0-16,-9 2 0 15,-13 7 1-15,-17 7-2 16,-17 5 1-16,-17 7 0 16,-7 1 0-16,-5 2 0 15,-2-1-1-15,6-3-1 16,4-11-7-16,26-1-29 15,9-19-4-15,0 0 2 0,28-17-2 16</inkml:trace>
  <inkml:trace contextRef="#ctx0" brushRef="#br2" timeOffset="998106.0884">14742 10684 66 0,'-11'-9'36'0,"-6"-1"-1"16,0 8 1-16,-11-2-28 15,5 13-2-15,-11 0-1 16,2 12 0-16,-2 3-1 15,0 7 0-15,-1 1 0 16,5 4-1-16,6-2 0 16,11-3 0-16,9-6-1 15,12-4 0-15,11-7 0 16,11-7-1-16,8-9-1 15,11-6 1-15,3-7 0 16,0-5-1-16,-1-6 0 0,-4-3 1 16,-6-2-1-16,-7 0 0 15,-5 0 0-15,-11 6 0 16,-7 6 0-16,-11 19 1 15,0 0-1-15,0 0 0 16,-16 30 0-16,5-1 0 16,3 9-2-16,1-1-1 15,11 6-7-15,-4-13-31 16,21-3 0-16,5-14-2 15,13-3 3-15</inkml:trace>
  <inkml:trace contextRef="#ctx0" brushRef="#br2" timeOffset="998924.1352">15969 10024 81 0,'-8'-35'36'0,"2"10"0"16,-4 7 0-16,10 18-31 16,-15 6 0-16,9 24-1 15,-5 11 0-15,3 21-1 16,-5 11-1-16,3 16 2 15,-2 4-3-15,2 8 2 16,-2-3-3-16,2-3 2 0,4-6-3 16,0-10 2-16,2-11-2 15,1-14-1-15,3-10 1 16,3-13-1-16,4-12 1 15,1-11-2-15,3-11 4 16,2-11 0-16,1-9 0 16,2-8 2-16,3-7-2 15,1-5 2-15,2-3-2 16,-2 3 2-16,2 5-3 15,-1 10 0-15,-1 7 0 16,-2 10 0-16,-2 15 1 16,-4 10-1-16,-3 12 0 15,-5 5 0-15,-3 6 0 16,-4 5 1-16,-6-1-1 0,-6-2-2 15,-7-4 1-15,-5-4-1 16,-5-5 2-16,0-6-2 16,-2-7 1-16,2-10-2 15,4-5 2-15,7-11 2 16,13-5-2-16,6-11-2 15,14-2-3-15,4-17-11 16,15 11-20-16,0-9 1 16,9 12-3-16,-6-4 0 15</inkml:trace>
  <inkml:trace contextRef="#ctx0" brushRef="#br2" timeOffset="999201.1511">16440 10653 81 0,'0'0'38'16,"0"0"-1"-16,-12-15 1 15,12 15-29-15,-19 7-3 16,9 7-2-16,-3 3-1 15,0 9 0-15,-1 9-1 16,1 3 0-16,2 5-2 16,2-1 0-16,2 2-3 15,3-8-3-15,8 1-6 16,-2-20-30-16,12-4 5 15,1-19-5-15,8-4 4 0</inkml:trace>
  <inkml:trace contextRef="#ctx0" brushRef="#br2" timeOffset="999345.1593">16461 10361 97 0,'-20'-46'38'0,"7"18"-1"16,-1 10-3-16,5 14-38 15,18 18-32-15,0 0 1 16,17 11-3-16,6-4 0 15</inkml:trace>
  <inkml:trace contextRef="#ctx0" brushRef="#br2" timeOffset="999825.1868">16919 10670 99 0,'-27'-2'38'16,"2"3"2"-16,-6-10-1 15,5 3-34-15,-2 5-2 16,3 10-1-16,-1 8 1 15,3 9-1-15,-2 5 0 16,5 7 0-16,2 1 0 16,8 1 0-16,8-4-1 15,6-5-1-15,7-13 1 16,9-8-1-16,4-10 1 15,6-8-1-15,4-9 0 16,1-9-1-16,0-4 1 16,-2-4-1-16,-2-1 0 0,-3 5 0 15,-6 2 0-15,-2 9 0 16,-7 7 1-16,-5 15 0 15,-4 14-1-15,-4 12 2 16,-4 17-3-16,-2 11 0 16,-2 14 1-16,-3 7-1 15,1 5 0-15,-6 1 0 16,-1-2 1-16,-4-3-1 15,-4-12 3-15,-5-11 0 16,-6-10-1-16,-5-13 1 16,-1-16-1-16,0-14-1 15,7-13-2-15,1-21-6 0,24-1-20 16,-2-25-12-1,23-4 1-15,7-20-4 0</inkml:trace>
  <inkml:trace contextRef="#ctx0" brushRef="#br2" timeOffset="1.00034E6">18216 10668 89 0,'-24'-4'38'0,"2"8"0"0,-8-9 2 16,3 6-33-16,-5 2-2 16,3 7-2-16,-2 7 1 15,5 8-2-15,4 8 0 16,8 4-1-16,9 6-1 15,10-3-1-15,19 5-6 16,3-22-17-16,25 6-14 16,4-20-3-16,22-7 2 15,-2-18-1-15</inkml:trace>
  <inkml:trace contextRef="#ctx0" brushRef="#br2" timeOffset="1.00067E6">18674 10630 98 0,'-28'-23'37'0,"2"16"2"16,-13 0-2-16,6 16-32 15,-4 8-1-15,5 14-1 16,2 6 0-16,3 11 0 16,3 2-1-16,9 2-1 15,9-4 1-15,13-6-2 16,13-9 1-16,9-9 1 15,10-14-2-15,5-10 1 16,4-11-1-16,3-10 0 16,-6-7-1-16,-7-8 3 15,-12-2-3-15,-8-2-1 16,-11 1 1-16,-9 1 0 15,-8 8-1-15,-6 2 0 16,-4 11 1-16,-3 4-2 16,6 11 0-16,0-2-3 0,17 4-6 15,0 0-23-15,13 7-4 16,13-19 1-16,18-3-1 15</inkml:trace>
  <inkml:trace contextRef="#ctx0" brushRef="#br2" timeOffset="1.00089E6">19214 9856 111 0,'-23'-15'39'16,"0"37"1"-16,-11 21-4 15,2 28-33-15,-4 17-2 16,5 17 1-16,-2 12-2 15,3 8 1-15,4-3-2 0,4-11 0 16,9-9-4-16,5-19-4 16,23-8-28-16,-4-25-6 15,20-14 3-15,4-24-4 16</inkml:trace>
  <inkml:trace contextRef="#ctx0" brushRef="#br2" timeOffset="1.00188E6">19383 10623 104 0,'-10'-19'39'15,"-12"6"2"-15,3 22-2 16,-12-1-32-16,2 22-4 16,-1 8 0-16,3 6-1 15,0 2-1-15,6 1 1 0,2-3-1 16,10-5 1-16,5-8-1 15,12-10 0-15,8-11-1 16,11-10-1-16,8-10 1 16,3-8-1-16,4-10 0 15,-1-7 0-15,-2-4 0 16,-3-6-1-16,-6-1 1 15,-4-2 0-15,-8 1 1 16,-5 7-1-16,-7 4 1 16,-3 9 0-16,-4 7 1 15,1 20-1-15,-7-14 1 16,7 14 0-16,-7 19-1 15,7-7 1-15,5 2-1 0,4 0 1 16,6-4-1-16,4 0 1 16,5-3 0-16,2-3-1 15,1-2 1-15,1 1 0 16,-2-4-1-16,-3 1 1 15,-6 2 0-15,-4-1-1 16,-13-1 0-16,-2 20 1 16,-9-2-1-16,-8 7 1 15,-5 7-1-15,-4 3 1 16,-2 2-1-16,3 2 1 15,5-3-1-15,10-5 0 16,9-6 1-16,12-10-1 16,12-11 0-16,13-10 0 15,9-9 1-15,8-11-1 0,3-8 0 16,2-5 2-16,-4-6-2 15,-4 1 0-15,-9 1 0 16,-6 6 0-16,-12 7 0 16,-8 10 0-16,-13 20 0 15,0 0 0-15,-18 21 0 16,0 5 0-16,0 8 0 15,1 2 0-15,3 2 0 16,8-6 0-16,9-6 0 16,10-8 0-16,7-9-2 15,11-7 2-15,4-7-1 16,3-5 1-16,2-2 0 15,0-2 0-15,-5-1 0 16,-5 4-1-16,-7 4 1 16,-7 7 0-16,-16 0 0 0,6 26 0 15,-14 0 0-15,-8 4 0 16,-1 5-1-16,-1 2 1 15,-1 0-1-15,4-5-1 16,3-5 2-16,5-8-2 16,7-19 2-16,10 6 1 15,0-16 0-15,4-12 1 16,3-8 0-16,0-5 2 15,-1-8-4-15,2-4 0 16,-4 1 0-16,1 1 0 16,-3 2 0-16,3 6 0 15,1 4 0-15,4 5 0 16,7 10-5-16,-1-4-9 0,23 21-7 15,-9-15-8-15,29 19-5 16,-3-12-7-16,21 7-2 16,7-10 2-16</inkml:trace>
  <inkml:trace contextRef="#ctx0" brushRef="#br2" timeOffset="1.00242E6">21745 10652 83 0,'0'-23'40'16,"0"23"-2"-16,-25-20 2 15,7 16-27-15,-14 0-8 16,-1 13-1-16,-6 3 0 15,-1 11-1-15,-4 7-1 16,3 5 1-16,4 3-1 16,10 4 0-16,11-3-1 15,14-4 0-15,14-6-2 16,16-11-1-16,16-4-4 15,4-21-18-15,22 2-16 16,-5-14 0-16,11-3 0 16,-7-18-3-16</inkml:trace>
  <inkml:trace contextRef="#ctx0" brushRef="#br2" timeOffset="1.00281E6">22280 10024 109 0,'-26'13'40'0,"-2"27"1"15,-10 13-1-15,4 15-36 16,-6 10-1-16,3 8 0 16,2 4-2-16,-2 4 0 15,8-9-1-15,5-4 2 16,5-11-2-16,9-14 0 15,7-13 0-15,9-15 0 16,5-14 0-16,10-14 0 16,6-12 0-16,1-6-1 0,0-10 1 15,0-3 0-15,-1-5 1 16,-1-2-1-16,-4 5 0 15,-6 7 0-15,-4 8 0 16,-12 18 0-16,12-3 0 16,-9 17 0-16,-1 11-2 15,-1 4 0-15,6 7-4 16,-1-7-5-16,19 13-17 15,-5-18-13-15,19 2 2 16,-1-13-3-16,17 1 3 16</inkml:trace>
  <inkml:trace contextRef="#ctx0" brushRef="#br2" timeOffset="1.00323E6">22766 10687 92 0,'-6'-24'39'15,"-11"-2"2"-15,4 16-1 16,-20 5-30-16,7 16-1 15,-12 12-3-15,-4 7-2 16,-5 8-2-16,0 3 1 16,3 0-2-16,7 1 1 15,10-4-2-15,9-7 1 16,16-9-2-16,15-7 1 15,16-11 0-15,9-8-1 16,7-7 0-16,6-7 0 16,1-7 0-16,-2-5 0 15,-6-5 1-15,-8 0-2 16,-7 2 2-16,-10 3 0 0,-10 7 0 15,-7 6 1-15,-2 17 0 16,-18-5-1-16,2 15 1 16,1 8 0-16,-3 7-1 15,7 0 0-15,4 3-2 16,5-1 0-16,9-2-2 15,2-8-1-15,12 5-5 16,-9-20-10-16,22 11-12 16,-15-15-9-16,12 1 2 15,-6-12-1-15</inkml:trace>
  <inkml:trace contextRef="#ctx0" brushRef="#br2" timeOffset="1.00358E6">23170 10632 98 0,'-3'27'41'15,"-14"-9"0"-15,0 14 0 16,-14-3-34-16,3 3-3 16,2 2-1-16,4-5-2 15,0-2 0-15,8-2 0 16,4-8-1-16,9-4 0 15,12-8 2-15,5-6-2 16,5-8 1-16,7-4 0 16,0-5 0-16,0-4-1 15,2-3 1-15,-6-1-1 16,-6 1 0-16,0 3 0 0,-6 5 1 15,-4 4-1-15,-8 13 0 16,0 0 0-16,11 0 0 16,-11 10-2-16,1 9-1 15,2-3-1-15,5 12-4 16,-4-16-13-16,27 18-12 15,-8-15-9-15,16 7 1 16,-3-8-1-16</inkml:trace>
  <inkml:trace contextRef="#ctx0" brushRef="#br2" timeOffset="1.00406E6">23661 10827 89 0,'-4'-28'38'16,"3"6"2"-16,-13-3-1 0,11 10-31 15,-11 1-3-15,-1 14-1 16,-9 6 0-16,-3 9 0 15,-10 6 0-15,0 5 0 16,-3 2-2-16,4 1 1 16,5-4-2-16,10-3 1 15,11-6-2-15,13-4 1 16,13-9-2-16,8-5 1 15,12-7-1-15,4-6-1 16,4-5 1-16,1-4 0 16,-1-3 1-16,-10 1-1 15,1 4 0-15,-14 2 1 16,-6 11-1-16,-15 9 1 15,0 0-1-15,-7 24 0 0,-9 5 0 16,-4 13 1-16,-4 7-1 16,2 6 0-16,1 4 1 15,-3 0-1-15,3-2 1 16,2-3 0-16,-1-5 0 15,1-9 0-15,-7-9 0 16,4-9 1-16,-6-6-1 16,3-8 1-16,1-8-1 15,1-7-1-15,4-7 0 16,7-9-2-16,20 1-8 15,-4-24-13-15,30 7-7 16,-5-25-11-16,25 0 0 16,1-17 1-16</inkml:trace>
  <inkml:trace contextRef="#ctx0" brushRef="#br2" timeOffset="1.00442E6">23970 10698 102 0,'2'11'43'0,"8"4"-1"15,0-15-1-15,11-1-37 16,2-2-2-16,3-3-1 16,1-6 0-16,-2 0-2 15,-4-3 1-15,-2-3 0 16,-4-2 0-16,-6-3 0 15,-3 2 0-15,-5 2 0 0,-5 6 1 16,-8 4 0-16,-1 9 0 16,-13 10 1-16,-5 9 1 15,-6 8 0-15,-2 10 0 16,2 3 0-16,1 5 0 15,11-2-3-15,7-1 0 16,13-7 0-16,14-2-6 16,12-16-6-16,19 11-14 15,3-28-10-15,-43 0-7 16,61-1-2-16,-61 1 0 15</inkml:trace>
  <inkml:trace contextRef="#ctx0" brushRef="#br2" timeOffset="1.00544E6">969 12034 74 0,'0'0'35'16,"1"-53"-2"-16,-1 53 2 15,-8-52-28-15,8 52-1 0,-16-49-1 16,16 49 1-16,0 0-2 16,0 0 1-16,-54-44-1 15,54 44-1-15,0 0 0 16,-58 64-1-16,58-64 0 15,-45 97-1-15,22-34 0 16,3 10-2-16,2 6 1 16,1 6-1-16,4 3-1 15,4-1-2-15,2 5-7 16,2-8-26-16,1-4-1 15,5-12-1-15,-1-6 0 16</inkml:trace>
  <inkml:trace contextRef="#ctx0" brushRef="#br2" timeOffset="1.00678E6">577 12731 95 0,'0'0'40'0,"0"0"3"16,-41-60-1-16,41 60-33 15,0 0-4-15,0 0 2 16,-4-50-2-16,4 50 1 16,0 0-3-16,48-17-3 15,-48 17 0-15,0 0-3 16,69-22 2-16,-69 22 0 15,54-1-1-15,-54 1-1 0,53 14 1 16,-53-14 1-16,0 0 2 16,54 53-3-16,-54-53 2 15,23 52-2-15,-23-52 1 16,12 58 1-16,-12-58 0 15,4 53 0-15,-4-53 1 16,0 0-1-16,4 49 0 16,-4-49 1-16,0 0-1 15,0 0 0-15,0 0 1 16,0 0 0-16,22-65-1 15,-22 65 1-15,13-57-1 16,-13 57 1-16,16-65-1 16,-16 65 1-16,20-63-1 15,-20 63 0-15,30-53 1 16,-30 53-1-16,0 0 0 0,78-52-2 15,-16 25 0-15,11 16 0 16,1-2 0-16,-10 11 0 16,-3-9 0-16,-3 4 0 15,-15-2 0-15,-15 8 2 16,-12 0 1-16,-16 1-1 15,-6 11 0-15,-10 2-1 16,-11 4 1-16,27-17 3 16,-39 25-1-16,39-25 0 15,-47 45 0-15,47-45 0 16,-57 49 0-16,57-49 0 15,-51 62 1-15,51-62-4 16,-35 58 1-16,20 5-2 16,20-20 0-16,23-2 1 0,14-24 0 15,26-17-1-15,11-26 1 16,7-9-1-16,-7-21 0 15,-20 1 3-15,-14 1-1 16,-13 1 0-16,-12 0 0 16,-12 7 0-16,-11 4 0 15,-8 7 0-15,-8 10-1 16,-3 8 1-16,-3 10 0 15,0 8-1-15,1 9 1 16,1 7 0-16,5 3 0 16,3 2 1-16,10 0-1 15,14-3 2-15,8-7-2 16,11-4 1-16,8-5 0 15,8-3 0-15,1-5 1 0,2-1-2 16,-1 1 1-16,-4 0-4 16,-11 3 4-16,-3 4-2 15,-13 6 2-15,1 5-2 16,-12 4 1-16,-4 8 1 15,-5 2-1-15,-7 3 1 16,1 2-1-16,-8 0 0 16,5-3 0-16,-4-5 0 15,5-2-1-15,3-11-1 16,10-11 2-16,0 0-1 15,8-18 1-15,10-7 0 16,5-10-2-16,2-4 1 16,3-9-1-16,0 1 1 15,-1-1 0-15,-1 8 0 16,-6 5-1-16,-7 12 2 0,-4 11 0 15,-9 12 1-15,6 13-1 16,-8 10 1-16,-1 7-1 16,-3 4 2-16,2 0-2 15,1 0-1-15,6-10 2 16,4-7 0-16,6-10-1 15,13-12 0-15,6-12 0 16,8-10 0-16,6-9 0 16,2-4 1-16,-2-3 0 15,3 0-2-15,-10 6 2 16,-10 10-1-16,-6 12 1 15,-8 15-1-15,-7 15 0 16,-5 12 1-16,-6 16-1 16,-3 7 1-16,-3 10-1 0,0-3-3 15,2 7-2-15,-5-15-6 16,12 12-11-16,-13-29-9 15,19 4-9-15,-4-21-4 16,15-3 1-16</inkml:trace>
  <inkml:trace contextRef="#ctx0" brushRef="#br2" timeOffset="1.00761E6">3821 12368 67 0,'-10'-9'36'0,"10"9"0"0,-19-6-2 16,8 7-27-16,-6 0-2 15,0 6-2-15,-7 4 0 16,0 5 0-16,-4 2 0 15,0 5 0-15,4-2-1 16,5 2 0-16,6-4 0 16,10 2 0-16,10-6 0 15,9-4-1-15,9-4-1 16,5-2 1-16,2-2 0 15,4 0-1-15,-4-4 0 16,-5 3 0-16,-8 1 1 16,-7 10 0-16,-9 3 0 15,-9 5-2-15,-8 3 2 16,-6 3-1-16,-3 3 0 0,-3-1 0 15,-1-2-1-15,4-7-2 16,6-4-1-16,5-7-1 16,12-9-3-16,0 0-20 15,28-24-10-15,-5-8 0 16,19-3-1-16,-1-18 1 15</inkml:trace>
  <inkml:trace contextRef="#ctx0" brushRef="#br2" timeOffset="1.00784E6">4246 11706 66 0,'1'-36'37'0,"-1"36"1"16,0 0-2-16,-17 24-19 0,0 26-14 15,-3 20-2-15,-4 20 1 16,2 15-1-16,-4 9 0 15,2 5 0-15,3 0-1 16,2-10-2-16,9-6-2 16,3-23-4-16,16-8-26 15,-4-32-2-15,18-12-3 16,-2-25 2-16</inkml:trace>
  <inkml:trace contextRef="#ctx0" brushRef="#br2" timeOffset="1.01211E6">3994 12291 78 0,'-1'-25'39'15,"5"9"0"-15,-8-8 0 16,5 9-34-16,-1 2-1 16,0 13-1-16,18-13-1 15,1 12-1-15,9 0 0 0,12-1-1 16,7-4 0-16,12-3 0 15,8-2-3-15,1-11-12 16,10 6-22-16,-12-8-1 16,-1 0-4-16,-13-7 1 15</inkml:trace>
  <inkml:trace contextRef="#ctx0" brushRef="#br2" timeOffset="1.01363E6">4462 12496 39 0,'13'-32'33'16,"-3"1"3"-16,2 13 0 15,-10-4-14-15,-2 22-16 16,3-12-2-16,-3 12 1 16,-8 23-2-16,3 2 1 15,-5 2-2-15,2 11 0 0,-1 3-1 16,1 3 1-16,-1 1-1 15,2-1-1-15,2-2 1 16,-1-5-2-16,4-6 1 16,0-8 0-16,3-7 0 15,-1-16 1-15,0 0-1 16,15-1 1-16,-8-16 0 15,5-7 1-15,0-9-1 16,4-2 1-16,-1-9 0 16,5-1-1-16,-1-4 0 15,-1 4 0-15,1 2 0 16,2 6-1-16,-5 3 0 15,2 10-1-15,0 9 0 16,-2 6-2-16,5 10 0 0,2 2-1 16,8 8-2-16,-2-4-1 15,13 10-4-15,-6-15-6 16,16 14-5-16,-10-16 0 15,13 12 5-15,-15-17 6 16,5 9 4-16,-11-5 7 16,-9-5 7-16,0 10 5 15,-25-4 8-15,18-2 1 16,-28-6-4-16,10 8-2 15,-23 6-5-15,8 3-4 16,-7 0-1-16,1 10 0 16,-4 2-1-16,3 7 0 15,0 6-1-15,2 4 0 16,4 0-1-16,6 0 0 0,5-3 0 15,8-3-1-15,7-8-1 16,6-9 0-16,6-9 0 16,4-9 1-16,4-8-1 15,0-7 0-15,-2-10 1 16,0-4-1-16,-7-7 0 15,-3 1 0-15,-7-3 0 16,-5 3 0-16,-6 0 0 16,-5 4-1-16,-6 9 0 15,-1 3 0-15,-1 6-1 16,-1 3 1-16,5 10-2 15,9 3 0-15,0 0-1 16,0 10 0-16,16 1-2 0,7-8 1 16,13 4-1-16,4-6 2 15,10 1 0-15,-2-4 1 16,3 2 0-16,-4 0 5 15,-10 0 0-15,-3 5 1 16,-14 0 0-16,-6 9 1 16,-12 0 0-16,-5 7 0 15,-7 3-1-15,-1 7 0 16,-5 0-2-16,3 4 0 15,-2-2 1-15,4-1-2 16,1-5 2-16,4-1-1 16,1-9 1-16,6-7 0 15,-1-10 1-15,10-8-1 16,0-11 0-16,3-7 1 0,4-10-1 15,2-4 0-15,3-7-1 16,1-3-1-16,1 1 1 16,0 4 0-16,-6 7-1 15,-1 10 0-15,-3 12-1 16,-6 15 2-16,-6 18-2 15,-2 12 0-15,-5 15-1 16,-1 8 0-16,3 7-2 16,1 1-1-16,10 3-3 15,-1-18-8-15,23 8-14 16,-2-24-7-16,20-4 0 15,0-22 1-15</inkml:trace>
  <inkml:trace contextRef="#ctx0" brushRef="#br2" timeOffset="1.0141E6">6197 12530 55 0,'-3'-33'36'15,"-17"-4"-1"-15,2 16 1 16,-14-7-19-16,3 20-8 16,-7 1-2-16,2 14-2 15,-2 6-1-15,3 9 0 16,2 3-2-16,6 8 1 15,8 0-1-15,7 0-1 16,8 0 1-16,11-6-1 16,9-6 0-16,8-6-1 15,8-8 0-15,6-9 0 16,4-11 0-16,-2-8 1 15,-1-6-1-15,-2-8 0 16,-6-1 0-16,-5-2-1 0,-4 1 1 16,-5 4 0-16,-7 6 0 15,-3 10-1-15,-9 17 0 16,4 10 1-16,-9 20-1 15,-3 18 1-15,-3 19-1 16,-4 17 0-16,0 16 0 16,-5 8 0-16,-2 8 0 15,-2-3 0-15,0-3 0 16,-4-7 1-16,-2-12-1 15,-4-15 1-15,0-16 0 16,0-15 0-16,2-17-1 16,-3-14-1-16,7-13 0 15,3-16-2-15,10-9-5 0,-4-26-19 16,19-3-8-16,-3-23-2 15,11-7-1-15</inkml:trace>
  <inkml:trace contextRef="#ctx0" brushRef="#br2" timeOffset="1.01481E6">7367 12394 59 0,'0'0'39'15,"-24"-1"-3"-15,6 5 3 16,-8-7-28-16,1 6-4 16,-9-6-1-16,3 6-2 15,-4 0-1-15,1 5 0 16,-1 2-1-16,1 10-1 15,2 5 1-15,5 9-1 16,5 3 0-16,7 1 0 16,6-3-1-16,12-1 1 15,5-10 0-15,16-9 0 16,7-14 0-16,13-12 0 15,7-16 0-15,6-7 1 16,1-11-1-16,-1-5 0 16,-5-2 0-16,-8 1 0 15,-6 3 0-15,-15 9 0 0,-8 11 0 16,-11 13-2-16,-4 15 1 15,-17 16 0-15,0 14 0 16,-3 13-1-16,-2 10-1 16,3 3-1-16,6 5-2 15,6-6-2-15,16 6-13 16,-2-29-13-16,24 4-6 15,3-23-3-15,17-4 1 16</inkml:trace>
  <inkml:trace contextRef="#ctx0" brushRef="#br2" timeOffset="1.01507E6">7958 12363 80 0,'-9'-17'41'15,"-13"-4"-1"-15,3 17 0 16,-8 3-35-16,-4 10-1 15,-4 8-1-15,3 8 0 16,-4 7-1-16,3 6 0 16,5 3-1-16,7-3-1 15,6 0 1-15,10-6-2 16,11-4 1-16,12-9-2 15,10-5-2-15,10-14-7 16,17 8-16-16,-5-22-13 16,11 2-1-16,-7-16 1 15</inkml:trace>
  <inkml:trace contextRef="#ctx0" brushRef="#br2" timeOffset="1.01528E6">8248 12347 74 0,'-5'15'40'0,"-10"2"-2"15,3 13 1-15,-7-2-31 16,2 13-4-16,0 2-2 16,3 2-2-16,-1 1 1 15,2-2-2-15,10-2-1 16,-2-8-4-16,16 5-28 15,-4-20-5-15,8-1 0 16,0-18-1-16</inkml:trace>
  <inkml:trace contextRef="#ctx0" brushRef="#br2" timeOffset="1.01544E6">8377 12146 71 0,'-36'-37'37'0,"3"11"-3"16,4 10-8-16,1 4-60 15,14 7 1-15,14 5-3 16,0 0 0-16</inkml:trace>
  <inkml:trace contextRef="#ctx0" brushRef="#br2" timeOffset="1.01599E6">8838 12386 78 0,'-13'-4'41'0,"-11"-6"-2"16,2 9 2-16,-11 3-37 15,2 2-1-15,-7 4-1 0,0 8 0 16,-2 5 0-16,2 10-1 15,0 3 1-15,3 4-2 16,7-2 1-16,8 1-1 16,11-7 0-16,12-6-1 15,14-9 1-15,11-14-1 16,12-11 1-16,7-12 2 15,8-14-2-15,6-9 1 16,3-11 0-16,-1-12 0 16,-3-5 0-16,-1-4 1 15,-6-1-2-15,-2 0 0 16,-9 7 1-16,-5 9 2 15,-10 13-3-15,-11 19 1 16,-16 30-1-16,-10 7 1 0,-15 32-1 16,-13 25 1-16,-10 18-1 15,-3 13-2-15,-1 7-1 16,4-5-5-16,22 9-11 15,-6-29-15-15,29-1-8 16,8-23-2-16,24-9 2 16</inkml:trace>
  <inkml:trace contextRef="#ctx0" brushRef="#br2" timeOffset="1.01695E6">9372 12577 70 0,'0'0'41'0,"-16"-5"-1"16,25 3 1-16,1-9-36 15,19 2 0-15,14-3-2 16,19 2 0-16,14-3-1 15,16 0-1-15,13 0 0 0,11-5-1 16,8-1 1-16,2-3-1 16,-2 0 0-16,-11-1 0 15,-12 1 0-15,-18 2 0 16,-15 4 1-16,-18 2-1 15,-22 4 0-15,-15 4 0 16,-13 6 0-16,-19-6 0 16,-7 5 0-16,-4-1 0 15,-5-3-1-15,-3 2 1 16,-5-6 0-16,-3-4 0 15,2-3 0-15,0-7 0 16,4 1 1-16,1-2-1 16,5-1 1-16,10 1 0 15,8 2 0-15,15 3 0 0,13 5 1 16,15 5-1-16,13 2 0 15,8 3 0-15,11 5 0 16,2 3-1-16,4 0 1 16,-3 6 0-16,-7 1-1 15,-7 3 0-15,-10 3 0 16,-9 6 0-16,-11 6 1 15,-10 6-1-15,-10 2 0 16,-12 4 1-16,-10 2-1 16,-9 7 1-16,-7-2-2 15,-8 0 2-15,0-3-2 16,0-4 0-16,4-4-2 15,7-10-2-15,15 3-8 16,-1-25-16-16,23-5-12 0,12-1-1 16,14-11-1-16,5-11 3 15</inkml:trace>
  <inkml:trace contextRef="#ctx0" brushRef="#br2" timeOffset="1.01777E6">11358 12129 75 0,'-1'-16'38'0,"1"16"-1"16,-7-13-1-16,7 13-33 15,-18 21-1-15,3 4 1 16,-5 9-1-16,-2 5 1 16,-3 5-1-16,2 3 1 15,1-3-1-15,5-2 1 16,8-5-1-16,8-6 0 15,7-8 0-15,12-6-1 16,9-8 0-16,7-6 0 16,5-6-1-16,7-8 0 15,-1-2 0-15,0-9-1 16,-5-4 2-16,-4-1-2 15,-10-2 1-15,-4-1-1 16,-8 3 1-16,-8 7 0 0,-6 1 0 16,0 19 0-16,-10-8 0 15,2 18 1-15,-2 12-2 16,0 6 2-16,4 9-1 15,1 3 1-15,7 3-1 16,6-3 0-16,4-4 1 16,5-8-1-16,7-8 1 15,1-8-1-15,0-12 1 16,4-9 0-16,-3-12 0 15,-4-4 0-15,-2-10-1 16,-1-3 1-16,-4-7-1 16,-2-2-1-16,1 2-1 15,-5-6-3-15,4 15-3 0,-11-10-19 16,15 22-13-16,-10-1 0 15,7 12-1-15,-5 4 1 16</inkml:trace>
  <inkml:trace contextRef="#ctx0" brushRef="#br2" timeOffset="1.01815E6">11964 12355 82 0,'0'0'40'16,"0"0"-1"-16,4 14 1 15,8-20-36-15,6 1-1 16,5-3 0-16,5-1-2 0,1-6 0 16,2 1 0-16,-3-4 0 15,-4 0-1-15,-6-2 1 16,-7-1-1-16,-8 2 1 15,-6 0 0-15,-4 2-1 16,-10-1 0-16,-2 8 1 16,-6 6-1-16,-2 8 0 15,-3 9 0-15,-4 6 0 16,3 8 1-16,-1 5-1 15,8 5 1-15,7 0-1 16,6-3 1-16,15-1-2 16,14-10-1-16,14-3-3 15,12-16-13-15,23 9-18 16,-5-16-4-16,12 3 0 15,-4-10 0-15</inkml:trace>
  <inkml:trace contextRef="#ctx0" brushRef="#br2" timeOffset="1.01851E6">12514 12310 70 0,'-19'-20'37'0,"2"6"-1"15,-6-1 2-15,3 15-32 16,-5-3-3-16,5 10 1 16,-6 4 0-16,2 12 0 15,-5 5-1-15,3 4 1 16,1 2 0-16,5-2-1 15,4-3-1-15,12-6 1 16,9-8-1-16,10-8 0 16,10-10-1-16,7-9-1 15,5-8 0-15,5-6 0 0,-4-5 1 16,-1-4-2-16,-6 1 2 15,-4-2-2-15,-8 5 2 16,-6 8-1-16,-7 6 0 16,-6 17 0-16,0 0 0 15,-16 17 0-15,4 8 0 16,-1 6-1-16,0 5-1 15,3-4 1-15,6 3-5 16,3-15-4-16,16 7-19 16,-3-22-11-16,12-7 0 15,-1-16-2-15</inkml:trace>
  <inkml:trace contextRef="#ctx0" brushRef="#br2" timeOffset="1.01873E6">12929 11661 95 0,'-22'17'40'0,"2"24"1"16,-9 7-3-16,3 19-35 15,1 4-1-15,4 12-1 16,4 2-1-16,4 0-4 15,10-2-4-15,-5-20-23 16,16 2-10-16,-1-20 2 16,11-7-3-16</inkml:trace>
  <inkml:trace contextRef="#ctx0" brushRef="#br2" timeOffset="1.019E6">12958 12057 88 0,'-28'19'40'0,"-6"0"0"16,8 16 2-16,3-6-37 16,4 4-1-16,6-3-2 15,8-2 1-15,7-3-1 16,8-5 0-16,4-3-1 15,7-4 0-15,3-5-1 16,4-3-1-16,4-3-1 16,-1-8-5-16,14 12-19 0,-16-18-14 15,9 9-1-15,-7-9-2 16,5 7 1-16</inkml:trace>
  <inkml:trace contextRef="#ctx0" brushRef="#br2" timeOffset="1.0197E6">13787 12125 64 0,'-16'-5'38'0,"-3"8"-1"16,-7 0 1-16,-1 12-30 15,-11-2-3-15,4 13 0 16,-4-2-1-16,5 7-1 15,1-2 0-15,13 2 0 16,7-5-1-16,15-5 0 16,10-6 0-16,14-8-1 15,8-7 0-15,8-6-1 16,2-8 1-16,-1-2-1 15,-3-4 1-15,-8-4-1 0,-5 0 1 16,-8 0-1 0,-8 1 0-16,-8 2 1 0,-5 7-1 15,1 14 0-15,-14-5 0 16,0 14 1-16,0 9-1 15,-2 9 0-15,2 7-1 16,1 2-1-16,6 5-2 16,4-11-3-16,21 11-17 15,-5-23-15-15,23 3 0 16,1-20-1-16,20-1 1 15</inkml:trace>
  <inkml:trace contextRef="#ctx0" brushRef="#br2" timeOffset="1.01994E6">14343 12109 76 0,'-17'-25'39'0,"1"13"-2"16,-10 2 2-16,2 12-34 16,-7 9-2-16,5 11 1 15,-5 6-1-15,5 9 0 16,1 0-1-16,8 5-1 15,7-4 0-15,10 0 0 16,11-8-2-16,9-9-1 16,13-3-3-16,2-22-14 15,20 8-19-15,-4-18-1 16,6 3 0-16,-5-12 0 15</inkml:trace>
  <inkml:trace contextRef="#ctx0" brushRef="#br2" timeOffset="1.0201E6">14614 12115 86 0,'-14'6'37'0,"-6"3"0"15,2 22-5-15,-6-1-28 16,6 8-1-16,-2 5-2 16,6 2 0-16,4 1-3 15,4-7-3-15,16 3-29 16,-7-17-3-16,12-7 0 15,-1-13-2-15</inkml:trace>
  <inkml:trace contextRef="#ctx0" brushRef="#br2" timeOffset="1.02027E6">14677 11778 54 0,'-9'-9'31'0,"-1"6"-12"16,9 16-20-16,9 14-22 15,5-1-7-15,9 3-4 16</inkml:trace>
  <inkml:trace contextRef="#ctx0" brushRef="#br2" timeOffset="1.02068E6">15004 12046 71 0,'-20'0'39'15,"-9"-7"-1"-15,-1 14 2 0,-10-1-32 16,1 14-2-16,-7 8 1 15,0 13-2-15,1 6-1 16,5 5 0-16,8-4-1 16,11 0-1-16,15-10-1 15,17-10 0-15,15-15-1 16,15-16 1-16,10-13-1 15,9-14 0-15,1-11 0 16,-1-10 0-16,0-5 0 16,-9-7-1-16,-4 1 1 15,-11 1 0-15,-5 1 0 16,-7 6 3-16,-8 11-3 15,-6 12 3-15,-10 14-3 16,0 17 0-16,-24 10 0 16,-1 19 0-16,-3 15 0 0,-3 11-2 15,3 6 1-15,3 4-3 16,11 0 0-16,4-9-4 15,20 6-16-15,-4-24-10 16,17 3-6-16,1-20-3 16,13 0 3-16</inkml:trace>
  <inkml:trace contextRef="#ctx0" brushRef="#br2" timeOffset="1.02124E6">15378 12197 80 0,'-19'9'40'16,"14"7"0"-16,5-16 0 16,9 14-32-16,11-16-4 15,12-2-1-15,4-6-1 16,9 0 0-16,2-2-1 15,0-1 0-15,-1 1-1 16,-5-1 1-16,-5 4-1 16,-5 1 0-16,-4 1 0 15,-8 0 0-15,-4 1 0 16,-2-3 0-16,-13 9 0 15,10-20 0-15,-10 4 0 16,-4 0 0-16,-6-3 0 16,-4-2 0-16,-3 0 0 0,-7 1 0 15,-2 4 0-15,1 2 0 16,-2 5 1-16,3 4-1 15,5 7 1-15,10 3-1 16,9-5 1-16,1 20-1 16,15-9 0-16,7 1 1 15,11 0 0-15,7 0-1 16,2 0 1-16,1-1 0 15,-1 1-1-15,-2 0 1 16,-10 2 0-16,-5 4-1 16,-11 2 0-16,-11 6 1 15,-10 1-1-15,-11 6 0 16,-6 1-1-16,-5 1 0 15,-3 3-1-15,-5-7-3 0,9 5-7 16,-9-21-14-16,20 11-8 16,-7-18-7-16,10 2-1 15,1-15 0-15</inkml:trace>
  <inkml:trace contextRef="#ctx0" brushRef="#br2" timeOffset="1.02218E6">16449 12099 77 0,'-3'-17'39'0,"3"17"-1"16,-10-13-1-16,10 13-33 15,-18 10-1-15,10 3-1 16,-1 7-1-16,1 4-1 16,0 5 0-16,0 3 0 15,0 2 0-15,1-2 0 16,2-4 0-16,-1 0 1 15,2-8-1-15,2-5 1 16,2-15 0-16,0 0 0 16,11-8 0-16,1-12 1 15,1-10-1-15,8-3 1 0,1-9 0 16,5-2 0-16,-3-1-1 15,4 6 0-15,-2 4 0 16,-4 10 0-16,-2 9 0 16,-6 12 0-16,-4 11-1 15,-3 14 1-15,-5 9-1 16,-3 8 0-16,0 7-1 15,-2 2 0-15,6 4-3 16,-2-7-2-16,14 6-16 16,-8-20-17-16,18-2-1 15,-5-15 0-15,10-3 1 16</inkml:trace>
  <inkml:trace contextRef="#ctx0" brushRef="#br2" timeOffset="1.02258E6">16818 12162 81 0,'-13'6'38'0,"7"10"0"16,6-16 0-16,2 22-34 15,8-14-1-15,9-1-1 16,2-5 1-16,5-2-1 15,-1-4 0-15,0-3-1 16,-5-5 1-16,-1 1-1 16,-9-3 0-16,-2 1 0 15,-5-2 0-15,-6 1-1 16,-2 1 1-16,-4 1-1 0,-4 3 0 15,-3 2 1-15,-4 5-1 16,-1 7 0-16,-2 8 0 16,-1 7 1-16,0 6-1 15,3 9 1-15,3 1-1 16,7 3 1-16,7 0-1 15,8-3 0-15,12-4-1 16,7-9-1-16,14-5-4 16,4-16-8-16,19 8-15 15,-6-22-10-15,9 3 0 16,-7-17-1-16</inkml:trace>
  <inkml:trace contextRef="#ctx0" brushRef="#br2" timeOffset="1.02296E6">17304 12057 73 0,'-14'5'37'15,"-7"0"0"-15,4 19 0 16,-11-1-27-16,8 13-3 16,0 0-3-16,4 6 0 15,2-3-2-15,8-2 1 16,6-6-1-16,12-5 0 15,7-11 0-15,6-9-1 16,10-10-1-16,2-9 1 16,2-8-1-16,2-5 0 15,-3-8 0-15,0 0 0 16,-7-4 1-16,-5 2-1 15,-5 3 0-15,-4 4 0 0,-6 5 1 16,-3 9-1-16,-8 15 0 16,0 0 0-16,-8 11 0 15,0 15 0-15,-3 6 0 16,-1 7 1-16,4 1-2 15,3 0-2-15,8-2-2 16,2-15-4-16,20 2-17 16,-6-26-11-16,19-5-2 15,-1-20-1-15,18-4 1 16</inkml:trace>
  <inkml:trace contextRef="#ctx0" brushRef="#br2" timeOffset="1.02316E6">18013 11635 86 0,'-18'30'39'15,"-12"9"-2"-15,4 21 0 16,-9 6-32-16,6 7-4 15,2 4-1-15,5-2-3 16,9 7-8-16,-5-16-28 16,15-3 2-16,-4-15-1 15,11-5 1-15</inkml:trace>
  <inkml:trace contextRef="#ctx0" brushRef="#br2" timeOffset="1.02402E6">17751 12001 89 0,'-4'15'40'0,"4"-15"1"15,7 24-2-15,5-16-34 16,14-3-2-16,7-5 0 15,5 1-1-15,0-1 0 16,1 0-1-16,-5 1 0 16,-5 5-1-16,-6 2 1 15,-8 6-1-15,-6 3 0 16,-6 6 0-16,-6 4 0 15,-3 3 0-15,-2-2-1 16,0 2 1-16,-2-2 0 0,3-3 0 16,2-4-1-16,2-7 1 15,3-14 0-15,3 12 0 16,-3-12 0-16,16-19 0 15,-5-2 0-15,3-6 0 16,0-6 1-16,2-5-2 16,0 0 2-16,0 0-2 15,-2 2 1-15,1 6 0 16,-2 6 0-16,-3 6 0 15,2 5 0-15,-1 7 0 16,2 6 0-16,1 3 0 16,3 2 0-16,4 2 0 15,2 1 0-15,1 3 0 16,1-3 0-16,0-2 0 0,0 1 0 15,-4-1 0-15,-5-1 1 16,-6 2-1-16,-10-7 0 16,0 0 0-16,-9 13 0 15,-7-8 0-15,-7 4 0 16,-4 0 1-16,-3 5-1 15,-5 4 1-15,1 4-1 16,1 6 1-16,1 0 0 16,8 4-1-16,9-2 1 15,6-3-1-15,10-3 0 16,12-6 1-16,8-10-1 15,8-9 0-15,7-10 0 16,3-7 1-16,0-9-1 0,-2-3 0 16,-3-2 1-16,-4-4-1 15,-5 1 1-15,-4 0-1 16,-6 5 0-16,-4 6 0 15,-5 9 0-15,-6 15 0 16,0 0 0-16,-9 7 0 16,-4 15 0-16,-2 8 0 15,0 2-1-15,0 1 1 16,4-2-2-16,7-5-1 15,12-7-4-15,2-23-10 16,23 6-9-16,-8-28-6 16,20 4-7-16,-3-19-1 15,9 2 1-15</inkml:trace>
  <inkml:trace contextRef="#ctx0" brushRef="#br2" timeOffset="1.02419E6">18850 11757 100 0,'-12'22'40'0,"-14"10"2"16,1 19-2-16,-10 1-33 15,10 13-4-15,1 1-2 16,7-3-5-16,6 3-7 16,-5-22-15-16,20 5-13 15,-4-18-2-15,11-1-2 16,-2-18 1-16</inkml:trace>
  <inkml:trace contextRef="#ctx0" brushRef="#br2" timeOffset="1.02503E6">19039 12222 85 0,'-34'-1'38'15,"9"7"1"-15,0-12 1 16,25 6-34-16,-3-15 0 15,22 5-2-15,8-4 0 16,12 1-1-16,6-3 0 16,6 2 0-16,-1 3-1 15,1-1-1-15,-5 6-1 16,-10 3 1-16,-7-2-1 0,-6 4-1 15,-6 1 1-15,-3 1-1 16,-2 0 1-16,0 1-1 16,0-2 0-16,1 0 0 15,1 0 0-15,-1-3 0 16,-2 1 0-16,-11 2 0 15,6-15 0-15,-12 5 0 16,-5-1 0-16,-9-3 0 16,-4-1 1-16,-7 2 0 15,-1-1 0-15,-3 2 1 16,0 2-1-16,5 2 1 15,4 2 0-15,7 3 0 16,10-1 0-16,9 4-1 16,16-5 1-16,12 2-1 0,10 2 1 15,8 2-1-15,4 2 0 16,1 6 1-16,-6 3-1 15,-6 9 0-15,-15 7 1 16,-14 3-1-16,-17 5 0 16,-13 6 0-16,-14 1 0 15,-8 1 0-15,-3-2 0 16,-1-7 0-16,4-3-3 15,5-9-2-15,16 3-6 16,0-28-14-16,30 12-5 16,-9-10-10-16,32-22-2 15,-4-1 2-15</inkml:trace>
  <inkml:trace contextRef="#ctx0" brushRef="#br2" timeOffset="1.026E6">19848 12016 66 0,'0'0'37'15,"0"-11"-1"-15,0 11 0 16,0 0-29-16,0 0-2 15,-15 19-2-15,9-1-1 16,-5 4 0-16,0 6-1 16,-1 5-1-16,2 3 1 15,0 2 0-15,6-1-1 16,4-1 1-16,4-7-1 0,6-6 0 15,4-11 1-15,5-10 0 16,6-12 0-16,3-12 0 16,2-6 0-16,0-9 1 15,2-5 0-15,-3-1-1 16,-1 0 0-16,-1 3 0 15,-5 7 0-15,-5 6 0 16,-5 8-1-16,-4 7 1 16,-8 12-1-16,0 0 0 15,-2 22 1-15,-4 2-1 16,-3 8 0-16,2 5 0 15,-1 3 1-15,4 0 0 16,5-2-1-16,6-5 1 16,7-12 1-16,4-8-1 0,5-13 0 15,3-14 1-15,6-8-1 16,0-14 0-16,-1-6 0 15,-3-5 0-15,-1-4 0 16,-5 3-1-16,-2-4-1 16,-1 6-1-16,-8 5 1 15,4 12-6-15,-10-4-8 16,11 26-15-16,-12-6-10 15,7 16 0-15,-11-3 0 16</inkml:trace>
  <inkml:trace contextRef="#ctx0" brushRef="#br2" timeOffset="1.02725E6">20540 12041 81 0,'0'0'38'0,"-11"-9"-2"15,11 9 1-15,0 0-33 16,14-1-2-16,0-4 0 15,8 1 0-15,2-2 0 16,4-1-1-16,1-2 0 16,1-1 0-16,-6 2 0 15,-4-1-1-15,-8 1 1 16,-12 8-1-16,4-15 0 0,-13 8 1 15,-5 1-1 1,-5 1 0-16,-6 1 0 0,0 3 0 16,-2 6 0-16,1 2 0 15,-2 5 1-15,4 10-1 16,1 7 0-16,5 4 1 15,7 7-1-15,3 0 1 16,11 0-1-16,7-3 0 16,12-3-2-16,7-14-1 15,13-2-5-15,-2-24-16 16,19 4-13-16,-4-14-1 15,5-2 0-15,-8-8 1 16</inkml:trace>
  <inkml:trace contextRef="#ctx0" brushRef="#br2" timeOffset="1.02764E6">21108 11956 73 0,'-19'-9'38'16,"5"13"-1"-16,-13-1 1 15,2 13-26-15,-10-4-7 16,-1 11 0-16,-4 2-2 15,1 5 0-15,1-2 0 16,8 5-1-16,7-6-1 16,12 0 0-16,11-6 0 15,13-9 0-15,11-9-1 16,10-8 0-16,6-6 0 15,6-9 0-15,-1-7 0 16,-2-3 0-16,-5-1 1 0,-6-1-1 16,-7 2 0-16,-6 2 0 15,-7 5 0-15,-6 3 0 16,-3 7 0-16,-3 13 0 15,0 0 0-15,-13 11 0 16,5 12-1-16,-2 7 0 16,2 6-1-16,2 3-2 15,6 4-4-15,-5-16-16 16,23 4-13-16,-2-21-2 15,12-5-1-15,3-21 1 16</inkml:trace>
  <inkml:trace contextRef="#ctx0" brushRef="#br2" timeOffset="1.02788E6">21601 11363 97 0,'-37'42'41'15,"1"19"1"-15,-3 2-2 16,7 14-35-16,3 6-3 16,7 2-2-16,5-2-2 15,6-5-4-15,11 6-7 16,-5-20-26-16,16 1 1 15,-3-21-3-15,10-5 1 16</inkml:trace>
  <inkml:trace contextRef="#ctx0" brushRef="#br2" timeOffset="1.02815E6">21535 11782 98 0,'-42'9'42'16,"-5"4"-2"-16,9 12-3 15,0-1-32-15,13 7-3 16,9-2 0-16,14 1-2 16,11-2 2-16,12-6-2 15,10-4 1-15,8-2 0 16,4-1 0-16,2-3-1 15,-2-4-1-15,-3-1-2 16,-4 2-3-16,-12-11-11 0,7 17-15 16,-18-14-9-16,5 8 0 15,-9-9 0-15</inkml:trace>
  <inkml:trace contextRef="#ctx0" brushRef="#br2" timeOffset="1.029E6">21944 11478 82 0,'-23'14'38'16,"9"0"-1"-16,-7-4 0 15,2 11-32-15,-3 5-2 16,1 8 1-16,-1 5-2 15,3 11 1-15,0 3-2 16,4 5-1-16,3-3 1 16,3 2-1-16,5-8 0 15,2-6-2-15,5-7 2 16,4-13-3-16,-1-10 4 0,2-7-1 15,2-10 0-15,-1-8 1 16,1-6 0-16,-1-4-1 16,3-4 1-16,0-2-1 15,1-2 1-15,1 3 2 16,0-1-2-16,1 6 2 15,1 3-3-15,1 4 3 16,-2 6-3-16,-2 9 3 16,-3 8-4-16,-2 3-1 15,-1 9 2-15,-6 5-2 16,-4 3 2-16,-4 5-2 15,-3 0 2-15,-5-1-2 16,-2-3 2-16,-4 1-1 16,3-6-1-16,1-4 0 15,3-7-1-15,3-6-1 0,11-7-1 16,0 0-2-16,2-14-3 15,-2-12-14-15,16 7-12 16,-5-9 1-16,3 6-1 16,-2-5 2-16</inkml:trace>
  <inkml:trace contextRef="#ctx0" brushRef="#br2" timeOffset="1.02943E6">22303 11896 87 0,'-12'-9'38'0,"2"4"-1"16,-6-8 1-16,-2 9-31 15,0-2-5-15,1 6 1 16,-4 1-1-16,0 6 0 15,0 5-1-15,-1 4 1 16,1 6-1-16,3 0-2 16,2 2 1-16,6 2 1 15,6 0-1-15,5-1 0 16,6-4 0-16,6-4 0 15,7-5 0-15,5-7 0 16,2-3 1-16,2-7-1 16,0-4 0-16,-1-5 1 15,-3 0 0-15,-3-2-1 0,-8 2 1 16,-4-1-1-16,-3 5 0 15,-7 10 0-15,-1-12 0 16,1 12-1-16,-12 6-2 16,2 1 0-16,6 10-4 15,-8-11-14-15,19 13-13 16,-7-19-5-16,12 25-1 15,0-23 1-15</inkml:trace>
  <inkml:trace contextRef="#ctx0" brushRef="#br2" timeOffset="1.02978E6">22652 11871 69 0,'-9'-22'38'16,"2"9"1"-16,-8-3-1 15,2 15-22-15,-8-2-10 0,3 11-1 16,-4 6-2-16,4 5-2 15,-1 1 1-15,3 5-3 16,3-1 3-16,5-2-3 16,4-4 2-16,8 1 0 15,4-3-1-15,3-4 0 16,4 1 1-16,-2-1-1 15,0-3 0-15,-3 4 0 16,-6 0 0-16,-5 4 1 16,-5 0 0-16,-6 2-1 15,-4 2 0-15,0-1 0 16,1-2-2-16,3-4-1 0,7 1-3 15,5-15-17-15,9 0-13 16,3-13-3-16,17 2 0 16,1-14-1-16</inkml:trace>
  <inkml:trace contextRef="#ctx0" brushRef="#br2" timeOffset="1.03017E6">22916 11899 82 0,'-2'15'39'0,"2"-15"0"16,3 16 0-16,-3-16-32 15,12 4-3-15,-1-6-2 0,7-4 0 16,5-3 0-16,0-4-1 15,0-6 0-15,-1 1 2 16,0-4-2-16,-1-2 1 16,-7 1-2-16,-7 1 1 15,-8 1-1-15,-9 7 0 16,-10 7-1-16,-7 11 2 15,-8 9-1-15,-2 7 0 16,-5 9 1-16,4 5-1 16,5 4 0-16,11 2 0 15,11-1 1-15,13-1-3 16,13-5 0-16,13-6-1 15,12 9-7-15,-5-19-16 16,16 9-13-16,-14-13-1 0,1 6-1 16,-15-13 1-16</inkml:trace>
  <inkml:trace contextRef="#ctx0" brushRef="#br2" timeOffset="1.03218E6">23413 11892 76 0,'0'0'36'16,"-10"-21"-1"-16,10 21-9 16,6-20-20-16,10 14 1 15,2-4-3-15,7 7 2 16,2 1-3-16,6 4-1 15,2 3 1-15,1 5 0 16,-7 5-3-16,1 4 1 16,-4 4 0-16,-8 2-1 15,-7 3 0-15,-5 4 2 16,-6 1-1-16,-8 2-2 15,-1 1 2-15,-7 2-2 0,-4-1 0 16,-1 1 1-16,-2-2 0 16,-9 0 0-16,-7 0 0 15,-6-1 2-15,-13 1-1 16,-9-3 1-16,-16 2-1 15,-8 2 1-15,-14-2-2 16,-13 2 1-16,-11 0-1 16,-6 1-1-16,-10 0 1 15,-4 3-2-15,-2-2 2 16,-2-2-1-16,-1 0 1 15,4 1 0-15,2-1 0 16,10-2 0-16,5 0 0 0,4 0-1 16,8-3 1-16,9 0 0 15,9 2 0-15,6-3 0 16,6 3-1-16,5 3 1 15,5 3 0-15,3 2-1 16,6 1 0-16,3 3 0 16,3 1 1-16,6 2-1 15,5-1 1-15,7-2 0 16,11-3 0-16,10 2 1 15,11-7-1-15,12 0 1 16,15-7 0-16,15-2 0 16,16-8 0-16,18-7 0 15,12-8 0-15,14-4 0 16,8-9 0-16,5-3-1 15,0-2 0-15,-5-1 0 16,-10 2 0-16,-15 0 1 0,-13 3-1 16,-13 4 0-16,-16-1 0 15,-12 3 0-15,-15 2 0 16,0 0 1-16,-10-14-1 15,-2 7 0-15,-4 1 0 16,0-3 0-16,-2 0 0 16,1-2 0-16,1 0 1 15,-1-2-1-15,2 0 0 16,0 0 0-16,-1-2 0 15,1-4 0-15,2 2 0 16,-1-3 0-16,1-1 0 16,5-1 0-16,4 4 0 15,1 2 0-15,6 0 0 0,5 5 0 16,8 6 0-16,8 3 0 15,5 5 0-15,4 6 0 16,2 4 0-16,0 3 0 16,-3 5-1-16,-6 3 2 15,-7 8-2-15,-9 4 2 16,-11 5-2-16,-10 7 1 15,-8 0 0-15,-8 0 1 16,-8 4-2-16,-1-2 1 16,-4-4-1-16,0-6-1 15,5-5 0-15,4-8-3 16,13-3-4-16,2-23-15 15,25 13-5-15,-4-28-11 16,23 2 0-16,3-18 1 0</inkml:trace>
  <inkml:trace contextRef="#ctx0" brushRef="#br2" timeOffset="1.03272E6">21570 13448 66 0,'-25'0'36'15,"-8"-2"0"-15,2 10 0 16,-7-4-30-16,12 7-2 15,3-1 0-15,11 5-1 16,6-3-1-16,8 3 0 16,9-3 0-16,5 3 0 15,5 0 0-15,2 4 0 0,-4-2-1 16,-2 8 1-16,-8 3-1 15,-7 0 0-15,-11 5-1 16,-5 0 1-16,-5 0-1 16,-4-3 0-16,2-5-1 15,2-7-1-15,11-7-3 16,8-11-9-16,20-15-21 15,4-15-3-15,20 1-1 16,2-18 1-16</inkml:trace>
  <inkml:trace contextRef="#ctx0" brushRef="#br2" timeOffset="1.03295E6">21936 13091 81 0,'-15'21'37'0,"9"16"0"16,-5-1-1-16,4 15-31 15,-2 5-3-15,0 5-1 16,-3 4 0-16,-4 1-2 16,0-3 1-16,1-4-3 15,-2-3 0-15,0-13-6 16,11 0-26-16,-6-18-1 15,12-3-1-15,0-22 0 16</inkml:trace>
  <inkml:trace contextRef="#ctx0" brushRef="#br2" timeOffset="1.03403E6">21728 13520 65 0,'-11'-24'38'16,"10"11"-1"-16,1-4 1 15,17 13-26-15,-2-5-4 16,9 3-3-16,5 1-1 15,5 4 0-15,-4-1-2 16,0 3 1-16,-4 1-2 16,-7 5 1-16,-8 2-1 15,-6 8-1-15,-8 2 1 16,-5 4-1-16,-4 4 1 15,-3 5-1-15,-2 3-1 16,0 0 1-16,3 0-2 0,2-3 2 16,2-3-1-16,6-6 0 15,3-4 1-15,1-19-1 16,8 8 1-16,0-16 0 15,5-12 0-15,1-4 0 16,3-6 1-16,-1-6-2 16,2-2 2-16,2-5-2 15,-2 2 1-15,1 2 0 16,1 4 1-16,-4 6-1 15,0 6 0-15,0 3 0 16,-1 9 0-16,3 6 0 16,0 7 0-16,-1 2 1 15,3 4-1-15,3 3-1 16,-3-1 1-16,0 1 0 15,0 0 0-15,-5-2 0 0,-2-1 0 16,-6 0 0-16,-7-8 0 16,5 11 1-16,-5-11-1 15,-8 11 0-15,-5-5 0 16,-2 3 0-16,-9 3 1 15,0 1-1-15,-3 7 0 16,-1 3 1-16,2 3-1 16,5 1 0-16,6 1 1 15,6 1-1-15,11-4 0 16,9-4 1-16,10-7-1 15,5-7 0-15,7-7 1 16,2-8-1-16,0-6 0 16,-1-7 0-16,-3-6 0 15,-6-3 0-15,-6-2-1 0,-7-1 1 16,-5-2 0-16,-6 2 0 15,-4 3 0-15,-2-1 0 16,-5 9 0-16,0 2-1 16,-1 5 1-16,2 7 0 15,9 8 1-15,0 0-1 16,0 0 0-16,0 0 1 15,18 13-1-15,1-6 1 16,0 3 0-16,1-1 0 16,-1 3-1-16,-3 3 1 15,-6 1 0-15,-4 6-1 16,-8 0 0-16,-4 4-1 15,-5 3 1-15,-2 1-1 0,-1 0 1 16,-1-4-1-16,4-2 1 16,-1-5-1-16,9-7 1 15,3-12 0-15,0 0 0 16,17-15 1-16,1-8 0 15,6-7 0-15,1-5 0 16,4-3 0-16,-1 0 1 16,-1 3-1-16,-2 3 0 15,-5 6-1-15,-5 9 0 16,-4 9 0-16,-11 8 0 15,4 12-1-15,-9 6 0 16,-5 8-2-16,2 4-2 16,-4-3-5-16,12 18-12 15,-10-24-5-15,24 18-4 0,-9-23-8 16,18 6-1-16,-3-16 1 15</inkml:trace>
  <inkml:trace contextRef="#ctx0" brushRef="#br2" timeOffset="1.03455E6">22922 13427 80 0,'-12'7'39'15,"-10"-6"-1"-15,4 14 0 16,-13 0-31-16,6 7-3 0,-9 5-1 16,4 6-1-16,0 1-1 15,3 4 0-15,6-4-1 16,6 1 1-16,8-7 0 15,8-8 0-15,8-9 0 16,12-9 0-16,4-11 0 16,5-7 1-16,2-7-1 15,6-7-1-15,-2-2 1 16,0-4-1-16,-1 2 1 15,-3 4-1-15,-7 7 0 16,-1 9 1-16,-10 11-1 16,-14 3 0-16,8 25 0 15,-16 12 0-15,-6 13 0 16,-11 10-1-16,0 9 0 15,-7 6 0-15,0 1 0 0,1-2-1 16,0-5 1-16,0-9-2 16,1-9 2-16,2-10 0 15,0-11 0-15,3-12 0 16,3-8 1-16,2-11-2 15,5-5-2-15,-2-16-10 16,20 6-11-16,-12-28-5 16,20 6-8-16,-1-14-1 15,13 0 0-15</inkml:trace>
  <inkml:trace contextRef="#ctx0" brushRef="#br2" timeOffset="1.03534E6">23549 12898 72 0,'-15'8'38'16,"-8"-2"-1"-16,3 19 1 16,-11 2-33-16,6 14 0 15,-2 5-2-15,1 14 1 16,2 6-2-16,3 3 0 15,3 2-1-15,6-5 0 16,7-4 0-16,4-8-1 16,6-10 1-16,4-9-2 15,0-8 2-15,2-9 0 16,1-8-1-16,-1-10 1 15,0-11 0-15,-1-3-1 0,0-5 1 16,1-7-1-16,2-3 0 16,1-3 0-16,4-5 0 15,1 5 1-15,5 0-1 16,-3 5 1-16,4 8 0 15,-3 8 0-15,0 10-1 16,-1 10-1-16,-5 16 1 16,-1 8-1-16,-8 10 1 15,-1 7-1-15,-7 10 1 16,-4 1-1-16,-8 4 1 15,-4-2 0-15,-4-1 1 16,-2-7-1-16,-5-8 1 16,1-8-1-16,0-10 0 0,4-13 0 15,5-11 0-15,7-13-1 16,7-9-1-16,6-15-1 15,7-3-1-15,4-16-2 16,10 8-4-16,-7-14-17 16,16 14-10-16,-7-5-2 15,9 16 1-15,-4 0 1 16</inkml:trace>
  <inkml:trace contextRef="#ctx0" brushRef="#br2" timeOffset="1.03584E6">24050 13786 57 0,'0'0'37'0,"-7"-19"-2"15,6 6 1-15,-6-13-28 16,2 7-2-16,-5-11-1 15,-2 5 0-15,-7 0 1 16,-3 4-1-16,-8 3 0 16,-2 9 0-16,-9 4-2 15,0 5-1-15,1 7-1 16,2 9 1-16,3 5-2 15,8 7 1-15,3 1-2 16,9 4 0-16,12-1 2 16,10 2 0-16,7-6 0 15,7-6 0-15,5-4 0 0,2-10 0 16,6-8 0-16,3-6 1 15,1-10-1-15,-4-5-1 16,-4-7 0-16,-3-3 0 16,-3-1 0-16,-5 2 0 15,-3 3 0-15,-7 5 0 16,-2 6 0-16,-7 16 0 15,0 0 0-15,-13 19 0 16,2 6 0-16,-5 7-1 16,0 6-1-16,0 2-1 15,5 2-2-15,3-9-4 16,15 12-15-16,-2-28-8 15,15 5-9-15,-1-13-1 16,9 1 1-16</inkml:trace>
  <inkml:trace contextRef="#ctx0" brushRef="#br2" timeOffset="1.03621E6">24317 13686 73 0,'6'-41'40'0,"-14"1"-2"16,-5 13 2-16,-11 4-30 15,-10 19-5-15,-5 11-3 16,3 12 0-16,3 2 1 16,5 2 0-16,5 1-1 15,8-1 0-15,8-3-1 16,11-1-1-16,8-4 0 0,11 4 0 15,6-3 0-15,5 0-1 16,-6-1 0-16,-28-15 3 16,27 14-2-16,-3 14 0 15,-16-8 0-15,-4 13 0 16,-14-9 0-16,-4 12 1 15,-11-7-1-15,-2 6-3 16,-2-9 1-16,-4-8-3 16,14 4-5-16,3-24-16 15,19 13-7-15,5-22-9 16,12 1-1-16,8-13 2 15</inkml:trace>
  <inkml:trace contextRef="#ctx0" brushRef="#br2" timeOffset="1.0366E6">24393 13850 87 0,'40'-47'42'16,"-40"47"0"-16,0 0-1 15,0 0-37-15,36-25 0 16,-36 25-2-16,0 0-1 15,0 0-1-15,38-11 1 16,-38 11-1-16,0 0 0 16,51-19 0-16,-51 19 0 15,48-26 0-15,-48 26 1 16,41-32-1-16,-41 32 0 15,0 0 0-15,31-53 0 0,-31 53 0 16,0 0 1-16,0 0 0 16,-48-45 0-16,30 38-1 15,-40 14-1-15,-1 19 1 16,-1 4-1-16,5 18-1 15,55-48 2-15,-41 55 0 16,41-55-1-16,-11 58 0 16,11-58-1-16,26 48-5 15,-26-48-12-15,66 20-12 16,-30-10-7-16,3-5-7 15,-4-6 3-15</inkml:trace>
  <inkml:trace contextRef="#ctx0" brushRef="#br2" timeOffset="1.03741E6">23371 13531 54 0,'0'0'38'15,"10"-8"-2"-15,-10 8 1 16,13-3-17-16,-13 3-14 15,13-5-1-15,-13 5-2 16,14 0-1-16,-14 0 0 16,0 0 0-16,4 10-1 15,-4-10 1-15,-11 14-1 16,11-14 0-16,-16 17 0 15,7-5 0-15,1-1-1 16,4 7 1-16,0 1-1 16,4 8 1-16,0 4-1 15,4 7 0-15,0 2 0 0,2 3 0 16,-4 3 0-16,-2 3 0 15,-4-4 0-15,-4-4-1 16,-3-5 1-16,-1-7-1 16,4-5 1-16,3-8-2 15,5-16 1-15,0 0-4 16,23-5-3-16,-11-23-16 15,18 8-13-15,-11-11-2 16,10 4-1-16,-11-6 1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30T21:25:27.228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2034 1756 71 0,'8'-15'35'0,"-8"15"-3"15,0 0 2-15,0 0-31 16,3 24 0-16,-3 3-2 16,0 6-4-16,2 11 2 15,-2 9-1-15,0 15 2 16,-1 10-3-16,-3 18 3 15,-1 8-3-15,0 15 3 16,-1 6 0-16,1 9 0 16,1 9 0-16,2 6 0 15,2 6-1-15,6-1-3 16,-2-2 3-16,5 8-3 15,-3-4 2-15,3 1-1 16,-3 1 2-16,-1-4 0 0,-5 4 4 16,-7-6 1-16,3 3-1 15,-6-6 2-15,6 1-2 16,-8-7 3-16,8-1-4 15,-3-8 0-15,5-10-4 16,7-3-2-16,-5-18-4 16,11 2-8-16,-9-22-13 15,9-6-4-15,-3-16-2 16,4-8 3-16</inkml:trace>
  <inkml:trace contextRef="#ctx0" brushRef="#br0" timeOffset="924.0528">2006 1898 37 0,'15'-2'29'0,"3"-2"2"16,5 0-3-16,9 4-14 16,0-6-5-16,11 5-2 15,11-5-6-15,8 1 0 16,6 2-2-16,6-3 0 0,16 2-1 15,4-3-1 1,14 3 0-16,5-3 1 0,8 3-1 16,3 0 2-16,7 0 1 15,10-2 1-15,0-3 2 16,7 2 0-16,3-5 0 15,5 3 0-15,-1-6 0 16,6 2 0-16,0-2 0 16,3 4-1-16,-2 0-1 15,1 4 1-15,1 3 0 16,-1 4-1-16,0 2 0 15,4 2 0-15,-2-2 1 16,4 0-1-16,0-1 2 16,9-3-1-16,-2-1 1 15,6-3 0-15,3-3-1 16,1 1 1-16,3-3-1 0,3 2-1 15,0 1 0-15,-3 1-2 16,-5 1 1-16,3 3 0 16,-8 2-1-16,-3 3 0 15,-9 1 0-15,-2 3 0 16,-9-1 0-16,-5-2 1 15,-4-1 0-15,-4 1-1 16,-2-1 1-16,-1-3 1 16,-2 0 0-16,-1-3-1 15,2-1 1-15,-1 1 0 16,-1 1-1-16,-8-1 0 15,-6 1-1-15,-7 0-3 16,-2 5-2-16,-18-4-8 0,-3 10-20 16,-15 2-2-16,-4 6 0 15,-9-2 0-15</inkml:trace>
  <inkml:trace contextRef="#ctx0" brushRef="#br0" timeOffset="1708.0977">11452 1646 60 0,'15'-11'34'15,"-15"11"-3"-15,9-2 0 16,-9 2-29-16,0 0-2 16,0 0 0-16,0 0 0 0,0 0 0 15,0 0 0-15,-4 13 1 16,5-1 1-16,-1 10-1 15,2 8 1-15,-2 9 2 16,1 7-2-16,-3 11 1 16,-1 11-1-16,1 7-1 15,-3 8-1-15,0 10 0 16,-3 10-1-16,0 5 1 15,0 8 1-15,2 5-1 16,0 3 1-16,0 11-1 16,3 2 2-16,-3 0-2 15,4-3 1-15,0 3 0 16,-2 1 0-16,-2-1 0 15,0 3 0-15,-3-9 1 16,2-1-1-16,-3-5 0 0,3 2 0 16,1-1-1-16,2-5 1 15,4-4 0-15,1-3-2 16,2 1 2-16,0-4-1 15,5 1 1-15,-3-6-2 16,-1-2 2-16,0-1-1 16,-3-3 1-16,0-3 1 15,-4 0-1-15,2-4 0 16,-4-3 1-16,2-1-1 15,0-3 0-15,3-9-1 16,4-4-5-16,0-16-10 16,10 4-21-16,-1-17 0 15,5-3-1-15,-2-13 1 0</inkml:trace>
  <inkml:trace contextRef="#ctx0" brushRef="#br0" timeOffset="2576.1473">11455 6504 5 0,'3'-13'24'16,"-7"-5"0"-16,2 7 1 0,2 11-13 15,-17-19-3-15,17 19-1 16,-13-17-2-16,13 17-1 15,-10-13 1-15,10 13-1 16,0 0 2-16,0 0-1 16,2-15 0-16,-2 15 0 15,11 2 0-15,-11-2-1 16,10 17-2-16,-5-1 1 15,-4 9-2-15,-2 8 2 16,-2 6-2-16,-1 9 1 16,-4 6-2-16,2 8 2 15,-3 6-2-15,3 5 2 16,-1 2-3-16,3 3 1 15,3 2-3-15,-3-1-1 16,4 2 0-16,-5-6-2 0,5 3-1 16,-6-18-12-16,6 0-16 15,0-11-1-15,5-15 0 16,5-12 2-16</inkml:trace>
  <inkml:trace contextRef="#ctx0" brushRef="#br0" timeOffset="3506.2005">11489 7326 38 0,'11'-9'30'16,"-1"8"1"-16,-10 1-2 0,0 0-21 15,0 0-4-15,-18 15 0 16,7-3-1-16,-9-4 0 15,0 6-1-15,-10-3 1 16,-1 0 0-16,-10-4 1 16,-3 3 0-16,-13-2 1 15,-6 3-1-15,-14-3-2 16,-7 5 1-16,-11-3-1 15,-10 3-1-15,-11-1 0 16,-10 3-1-16,-5-2 0 16,-11 3 1-16,-8-3-1 15,-5 0 0-15,-4-2 0 16,-5-3 0-16,-2-3 0 0,-2-1 1 15,-6-1-2-15,0-2 2 16,-2 0-2-16,-3 0 1 16,-6 0 0-16,1 5 0 15,-2 0-1-15,-3 3 1 16,0-2 0-16,3 4 0 15,-2-1 0-15,-1-1 1 16,8-2-1-16,0-3 1 16,-1-2 1-16,7-2-1 15,3-4 1-15,4-3 0 16,-1-2-1-16,6 2 0 15,-1 0-1-15,-2 0 0 16,0 4 0-16,-1 0-1 16,1 6 0-16,-3 0 0 0,0 4 0 15,0 2 2-15,0 1-1 16,-1 0 1-16,6-3 0 15,2-2 0-15,3-2 0 16,2 0 1-16,3-3-1 16,6-2 0-16,2-2-1 15,6 1 1-15,-2-3-1 16,7 4 0-16,2-4 1 15,9 3 0-15,6 2 0 16,6 0-1-16,6 2-2 16,8-9-7-16,17 7-26 15,8-10 0-15,20 2-3 16,11-8-1-16</inkml:trace>
  <inkml:trace contextRef="#ctx0" brushRef="#br0" timeOffset="3977.2274">1958 6049 59 0,'-3'-18'27'0,"3"18"0"15,-3-12-9-15,3 12-16 16,1-15 2-16,-1 15 1 15,2-10-1-15,-2 10 2 16,0 0 1-16,5 29-1 16,1 18 2-16,-3 19-2 15,3 28-2-15,-6 24 1 16,2 31 0-16,-10 18-1 15,1 15-1-15,-8 0-1 16,2-4 1-16,-5-12-3 16,4-18-2-16,7-17-27 15,0-34-7-15,15-22 1 0,2-30-2 16</inkml:trace>
  <inkml:trace contextRef="#ctx0" brushRef="#br0" timeOffset="4109.235">2351 7331 99 0,'-15'-13'4'0,"-16"4"-2"16,-3-10-4-16,-8-5-40 15</inkml:trace>
  <inkml:trace contextRef="#ctx0" brushRef="#br0" timeOffset="6109.3494">3463 2486 15 0,'-7'-19'27'16,"4"7"1"-16,0-1 2 15,-5-11-17-15,8 24-2 16,-12-29-1-16,1 19-2 15,-8-6-3-15,-2 8-1 16,-10-3 0-16,-5 8 0 16,-6 1-1-16,-4 7 0 15,-4 2 2-15,3 11-3 16,-2 8 1-16,4 13 0 0,3 11-1 15,6 10 0-15,7 7 0 16,8 13 1-16,6 10-2 16,11 6 2-16,9-1-2 15,13-2 1-15,12-4-2 16,14-10 1-16,14-14-1 15,13-18-1-15,14-21 1 16,11-24 0-16,6-22 0 16,1-18 0-16,-6-14 1 15,-9-13-1-15,-14-10 0 16,-18-8-1-16,-18-6 0 15,-25-5-1-15,-20-6 1 16,-21 0-2-16,-10 1 2 0,-13 5-2 16,-6 11 2-16,-1 14 2 15,2 18-2-15,4 21-6 16,17 29-26-16,8 17 0 15,15 19-2-15,15 12 0 16</inkml:trace>
  <inkml:trace contextRef="#ctx0" brushRef="#br0" timeOffset="6862.3925">6015 2535 55 0,'-11'-37'35'0,"0"4"1"16,-9-7-2-16,0 10-19 15,-14-11-9-15,4 8-2 16,-7 2-1-16,-2 6-1 15,-5 4 0-15,-1 11-1 16,-6 7 0-16,0 13 0 16,1 13 0-16,1 17-1 15,2 12 1-15,5 15 0 16,6 10-1-16,9 10 3 15,10 6-3-15,11 5 1 0,13 2-1 16,10-2 1-16,13-4-1 16,10-7 1-16,10-12-2 15,10-15-1-15,7-24 2 16,8-28 0-16,8-23 1 15,3-25-1-15,1-25 2 16,-2-20-1-16,-9-17 0 16,-10-12 0-16,-12-6 1 15,-15 0-3-15,-16 0 2 16,-15 5-1-16,-13 9-1 15,-10 11 1-15,-10 18-1 16,-6 17 0-16,-8 28-2 16,-5 16-3-16,8 38-30 15,-12 10-1-15,10 24 0 0,2 8-3 16</inkml:trace>
  <inkml:trace contextRef="#ctx0" brushRef="#br0" timeOffset="7680.4392">8303 2544 32 0,'31'-38'29'15,"-8"-7"3"-15,-3 6-1 16,-14-11-16-16,0 15-5 16,-16-11-1-16,-4 13-1 15,-17-6 0-15,-4 11-3 16,-13 3-1-16,-6 15 1 15,-9 7-2-15,-1 13 1 16,-4 12-1-16,3 28 0 16,0 16-1-16,8 21 0 15,10 10 0-15,15 8 0 0,16 2-1 16,16-1 1-16,20-8-1 15,20-18 0-15,21-20 0 16,18-20-1-16,11-20 1 16,10-19-1-16,4-15 1 15,0-10-1-15,-9-15 1 16,-11-9-2-16,-15-10 1 15,-15-10-1-15,-17-13 1 16,-18-8-2-16,-15-5 1 16,-15-8-1-16,-10 5 1 15,-7 1-1-15,-6 18 1 16,-4 9-2-16,3 30-6 15,-4 11-23-15,15 31-4 16,3 12 0-16,17 21-2 0</inkml:trace>
  <inkml:trace contextRef="#ctx0" brushRef="#br0" timeOffset="8303.4748">10373 2348 60 0,'-10'-19'34'15,"1"6"0"-15,-4-7-1 16,3 6-28-16,-3-3 0 15,0 6-1-15,-7 3-1 16,-3 12 0-16,-8 10 0 16,-5 20-1-16,-7 18 1 15,2 20 0-15,-2 16 0 0,6 16 1 16,7 8-1-16,15 9 0 15,15-4-1-15,20-9 1 16,15-19-2-16,20-18 1 16,16-29-1-16,12-21 1 15,6-28 0-15,0-20-1 16,-3-21 1-16,-7-18-1 15,-15-11 0-15,-12-9-1 16,-21-7 0-16,-16-9-2 16,-16 1 1-16,-16 1-2 15,-12 9 1-15,-20 17-1 16,-10 20 0-16,-15 14-6 15,2 46-26-15,-25 18-4 0,1 35 2 16,-13 11-1-16</inkml:trace>
  <inkml:trace contextRef="#ctx0" brushRef="#br0" timeOffset="9016.5157">3659 4718 64 0,'0'0'37'0,"0"0"-3"0,-2-22 2 16,-9 3-26-16,-7-3-8 15,-3 2 0-15,-6-5 0 16,-2 6 0-16,-9 0 0 15,-5 13 0-15,-4 9 1 16,-1 12 0-16,-6 16 0 16,-1 18 0-16,0 15-1 15,3 18 1-15,1 7-1 16,17 5-1-16,10 1 0 15,18-5 0-15,17-12 0 16,16-13 0-16,21-20 0 16,16-21-1-16,16-21 1 15,12-20 0-15,6-18-1 16,0-14 2-16,-4-13-3 0,-5-11 2 15,-17-8-2-15,-15-5 1 16,-23-1-1-16,-22 0-1 16,-19 5 0-16,-26 6-2 15,-15 14 1-15,-17 15-1 16,-8 21 0-16,-3 7-2 15,15 32-26-15,1 1-5 16,26 16 1-16,20 0-2 16</inkml:trace>
  <inkml:trace contextRef="#ctx0" brushRef="#br0" timeOffset="9557.5466">6076 4538 45 0,'-16'-34'32'15,"0"8"1"-15,-12-4-2 16,2 14-24-16,-11 1 0 15,2 18 0-15,-13 6-1 0,5 22 0 16,-8 13-1-16,5 23-1 16,-1 11 0-16,10 16 0 15,3 6 0-15,13 9-1 16,12-1-1-16,14-7 0 15,14-13-1-15,14-20 0 16,14-21 1-16,13-21-1 16,9-28 0-16,10-26 1 15,8-28-2-15,3-18 2 16,-5-22-1-16,-3-10 1 15,-12-11-2-15,-12-3 1 16,-14 5-2-16,-21 4 1 16,-20 14-1-16,-19 20 1 15,-18 22-2-15,-22 21 1 0,-12 30-2 16,-9 19-2-16,3 30-17 15,-5 1-16-15,17 16 0 16,11-5-2-16,29-2 1 16</inkml:trace>
  <inkml:trace contextRef="#ctx0" brushRef="#br0" timeOffset="10083.5767">8068 4335 76 0,'-11'-22'37'15,"-11"-1"-1"-15,1 17 0 16,-14 6-34-16,-1 15 0 15,-6 16-1-15,1 14 0 16,-2 15 0-16,5 15-1 16,8 10 1-16,10 9 0 15,14 0 0-15,12-1-1 16,21-9 2-16,16-11-1 15,19-16 1-15,14-21-2 0,10-20 2 16,10-20-1-16,2-24 1 16,-1-21-1-16,-7-19 0 15,-12-14 1-15,-18-9-2 16,-17-7 1-16,-25-3 0 15,-20-2 0-15,-18 6-1 16,-22 14 0-16,-16 23-1 16,-20 22 1-16,-12 22-2 15,-3 24 2-15,4 27-6 16,1 10-26-16,30 24-6 15,17-3 0-15,37 4-1 16</inkml:trace>
  <inkml:trace contextRef="#ctx0" brushRef="#br0" timeOffset="10638.6085">10545 4132 72 0,'-55'3'36'0,"-12"8"-1"16,-5 22 1-16,-7 10-31 16,-2 26-1-16,-6 17 0 15,8 22-1-15,1 10 2 16,16 12-2-16,11-2 1 15,27 0-3-15,21-15 2 16,27-20-1-16,29-30 0 16,30-28-1-16,27-33-1 15,16-27 3-15,7-26-3 0,-2-24 2 16,-7-17-3-16,-10-11 3 15,-21-10-3-15,-21-2 2 16,-27 0-1-16,-21 1-2 16,-20 6 0-16,-18 7 0 15,-18 20-1-15,-22 18-1 16,-16 35-8-16,-30 10-24 15,-5 35-1-15,-20 10 0 16,-6 30-3-16</inkml:trace>
  <inkml:trace contextRef="#ctx0" brushRef="#br0" timeOffset="11327.6479">3529 6375 78 0,'16'-12'37'16,"-10"-6"0"-16,3 10 0 15,-13-7-30-15,4 15-2 16,-21-18-1-16,3 16-1 16,-13 3-1-16,-9 8-1 15,-6 12 0-15,-6 11 0 16,-8 13 0-16,0 15 1 15,-1 9-1-15,6 12 2 16,8 6-1-16,16 4 1 16,16-4-1-16,19-6 0 15,23-16 0-15,18-12-1 0,23-20 0 16,19-15 1-16,15-24-1 15,6-16-1-15,3-16 1 16,-4-14-1-16,-8-12 0 16,-11-8-1-16,-14-9 1 15,-23-7-2-15,-20-3 1 16,-19-5-2-16,-20 0 2 15,-16 2-2-15,-19 7 2 16,-14 11-2-16,-15 18 2 16,-6 19-1-16,-3 26 0 15,1 21-2-15,14 35-13 16,7 4-20-16,25 15 0 15,21-3-2-15,32 5 1 0</inkml:trace>
  <inkml:trace contextRef="#ctx0" brushRef="#br0" timeOffset="11886.6798">6363 6309 64 0,'-21'-39'33'0,"-4"-5"0"16,-1 2 0-16,-12 3-29 15,-1 10 1-15,-8 7-1 16,-2 19 1-16,-13 12-1 15,-1 25 1-15,-10 17-1 16,3 22 1-16,-2 11 0 16,10 18 1-16,6 5-3 15,17 8 1-15,16-5-1 16,20-9 0-16,21-16-2 15,24-16 1-15,20-24-1 16,22-23-1-16,13-26 1 16,11-26 0-16,1-21 0 0,1-18-1 15,-10-16 1-15,-10-12-2 16,-17-8 1-16,-22-6-2 15,-21-4 2-15,-20 1-3 16,-17 7-2-16,-16 9 1 16,-16 18-1-16,-14 20 2 15,-7 29-1-15,-7 18-2 16,12 39-19-16,-5 7-12 15,18 26 2-15,10 7-2 16,23 7 1-16</inkml:trace>
  <inkml:trace contextRef="#ctx0" brushRef="#br0" timeOffset="12440.7115">8245 6071 71 0,'-21'-25'36'0,"-2"13"-2"16,-9 3 2-16,-5 21-30 15,-14 6 0-15,-3 24-2 16,-5 12-1-16,-5 16 0 16,-1 14 0-16,9 10 1 15,5 5-1-15,18 4 1 16,16-5-3-16,20-8 2 15,22-17-2-15,22-13 1 16,22-25-1-16,17-19-1 16,15-26 1-16,15-23 0 15,4-18 0-15,0-20-1 16,-9-11 2-16,-19-11-3 15,-15-6 2-15,-23-4-3 16,-22 3 0-16,-28 3-2 16,-22 14-1-16,-24 13 1 0,-15 20 0 15,-17 22 0-15,-8 28-1 16,-10 16-4-16,13 27-27 15,-1 10 0-15,20 11 2 16,16-4-3-16</inkml:trace>
  <inkml:trace contextRef="#ctx0" brushRef="#br0" timeOffset="13139.7515">10578 6042 85 0,'-11'-12'35'0,"-4"-7"0"16,0 8 0-16,-8-5-31 15,-2 5-1-15,-6 6-1 16,-5 11 0-16,-6 12-1 15,-5 14 1-15,-4 16 0 16,0 16 0-16,-1 11-1 16,3 17-1-16,8 13 1 15,9 7 2-15,11 2-2 16,12-7 1-16,15-8-1 15,15-13 1-15,17-25-1 0,19-23 3 16,19-30-3-16,10-26 1 16,12-25-1-16,7-19 0 15,-2-16 0-15,-1-10-2 16,-11-7 2-16,-18-2-2 15,-21-1 1-15,-17-1-2 16,-22 3-1-16,-21 2 2 16,-18 8-2-16,-19 9 3 15,-11 16-3-15,-8 15 2 16,-10 29-1-16,-4 21-2 15,10 35-24-15,-7 11-11 16,17 20 4-16,8 3-6 16</inkml:trace>
  <inkml:trace contextRef="#ctx0" brushRef="#br1" timeOffset="23203.3271">3356 7628 17 0,'7'-13'23'0,"-5"-3"1"16,3-1-3-16,1 4-9 15,-5-5 0-15,-1 18-1 16,6-23 1-16,-6 23-2 0,3-16-1 16,-3 16 0-16,0-13-2 15,0 13 1-15,0 0-3 16,0 0-1-16,-6 29 0 15,7 10-1-15,-5 19-1 16,3 15 0-16,-5 23-1 16,1 16 0-16,-4 17-1 15,-3 12 0-15,-6 2 0 16,-2-5 1-16,-4-8-1 15,2-10 0-15,0-20-1 16,2-22-3-16,13-16-7 16,0-32-23-16,18-17 1 15,1-30-4-15,11-13 2 16</inkml:trace>
  <inkml:trace contextRef="#ctx0" brushRef="#br1" timeOffset="23699.3554">3410 7536 46 0,'-12'1'28'0,"-2"8"1"15,2 6 1-15,-4 12-21 0,0 3-3 16,1 12 1-16,-5 1-2 15,6 9 0-15,-5 1 0 16,3 2-2-16,-1-10 0 16,4 0 0-16,1-16-1 15,4-4 1-15,8-25 0 16,0 0-1-16,1-15 1 15,10-15-1-15,7-13 0 16,4-6-1-16,0-11 1 16,6-1-1-16,0 2 0 15,1 5 0-15,-2 10 0 16,1 11 0-16,-4 14 1 15,2 18-1-15,-1 16 0 16,0 15 0-16,-3 13-1 0,1 9 1 16,-2 9-3-16,-2 2-1 15,4 11-8-15,-8-9-25 16,5-2 0-16,-4-11-1 15,3-4-1-15</inkml:trace>
  <inkml:trace contextRef="#ctx0" brushRef="#br1" timeOffset="24464.3991">3009 9586 69 0,'-10'-8'33'15,"-5"-7"-1"-15,-2 7 0 16,-8-7-25-16,2 9-1 16,-5-1-2-16,4 11 1 15,-6 2-1-15,4 11-1 16,0 2 0-16,3 10-1 15,3 2 1-15,4 2-2 0,5-3 1 16,3 0-1-16,8-5 0 16,4-7 1-16,4-8-1 15,9-7 1-15,5-7-1 16,6-7 1-16,4-8 0 15,5-7-1-15,1-4-1 16,0-2 1-16,0 0-1 16,-5 0 1-16,-4 7-2 15,-6 4 1-15,-6 10 0 16,-7 9-1-16,-5 12 1 15,-5 10-1-15,-3 11 0 16,-1 6-1-16,2 6-1 16,0-1-2-16,10 9-7 15,-7-17-21-15,17 4-2 0,-1-20 0 16,14 1-1-16</inkml:trace>
  <inkml:trace contextRef="#ctx0" brushRef="#br1" timeOffset="24883.4232">3440 9565 74 0,'-2'-23'35'16,"-11"-1"0"-16,3 15 1 16,-8 1-23-16,5 12-9 15,-5 6 0-15,1 13 0 16,-3 3 0-16,1 10-1 15,3 0-1-15,0 6 0 16,4-2 0-16,8-1-2 0,6-7 0 16,6-8-1-16,11-8-2 15,5-12-2-15,14-4-4 16,-3-22-5-16,19 7-5 15,-10-23 2-15,9 10 3 16,-11-12 6-16,-2 5 4 16,-10 6 4-16,-10-2 4 15,-5 16 7-15,-21-4 5 16,6 19 1-16,-21 1-3 15,5 17-5-15,-5 3-3 16,3 13-2-16,-2 5-1 16,5 6-1-16,3 3-1 15,5 1 0-15,7-6-3 0,6-10-1 16,11 0-18-16,-2-27-14 15,16-10 0-15,-6-22-1 16,12-10 0-16</inkml:trace>
  <inkml:trace contextRef="#ctx0" brushRef="#br1" timeOffset="25044.4324">3762 9180 80 0,'-24'-31'35'16,"-5"8"-1"-16,6 20 0 15,0 5-28-15,11 11-4 16,12 3-5-16,4-4-19 15,20 13-11-15,0-9 0 16,19 8-2-16,0-9 1 0</inkml:trace>
  <inkml:trace contextRef="#ctx0" brushRef="#br1" timeOffset="25411.4534">4144 9472 80 0,'-8'13'36'16,"-4"4"0"-16,-13-11 1 15,2 4-25-15,-9-2-6 16,2 5-2-16,-5 5 1 15,-1 8-2-15,4 5 1 16,2 9-2-16,5 5 1 16,7 2-1-16,7 0 1 15,12-6-2-15,9-13 0 16,12-16 0-16,11-19-1 15,12-18 0-15,7-23 1 0,6-12-1 16,1-18 1-16,-3-6-1 16,-5-2 1-16,-8 0 0 15,-7 8 0-15,-9 9-1 16,-11 15 1-16,-8 12-1 15,-7 20 1-15,-1 22-1 16,-16 26 0-16,3 20 1 16,-2 18-2-16,0 10 0 15,6 14-6-15,-3-9-28 16,19 9-4-16,-2-25 0 15,16-8-4-15</inkml:trace>
  <inkml:trace contextRef="#ctx0" brushRef="#br1" timeOffset="26124.4942">6002 7508 56 0,'1'-11'33'0,"-2"0"0"15,1 11-1-15,0 0-19 16,4 22-4-16,-6 10-4 15,6 23 0-15,-4 9-2 16,3 20 1-16,-7 12-3 16,-1 9 0-16,0 7-2 15,-7 2-2-15,2-1-2 0,-4-17-7 16,9 1-23-16,-7-21 1 15,8-9-2-15,0-20 1 16</inkml:trace>
  <inkml:trace contextRef="#ctx0" brushRef="#br1" timeOffset="26597.5213">6118 7426 45 0,'-12'8'30'15,"-6"6"1"-15,-3 8-1 16,-3 13-9-16,-7 6-19 15,0 11 1-15,-3 5 0 16,5 7 3-16,-2-5-2 16,7 2 1-16,1-10-2 15,11-4 1-15,4-18-1 16,11-8 0-16,-3-21 0 15,23-3 0-15,-3-16 0 16,8-10-1-16,-1-14 1 16,8-3-1-16,-1-6-1 15,-1-1 1-15,-4 1-1 0,-2 6 0 16,-6 7 0-16,-3 9-1 15,-3 12 0-15,-5 10 1 16,0 12-1-16,0 10 0 16,0 9 0-16,3 10 0 15,2 9-1-15,1 2-2 16,4 10-5-16,-8-7-26 15,14 6-3-15,-6-11-1 16,6-1 0-16</inkml:trace>
  <inkml:trace contextRef="#ctx0" brushRef="#br1" timeOffset="27440.5695">5656 9339 88 0,'0'0'35'15,"-6"-22"0"-15,6 22 1 16,0 0-34-16,-7 19-1 16,3 2 0-16,-3 13 1 0,-1 9 0 15,-2 11 0-15,-3 6 0 16,-1 1-1-16,0 1 1 15,4-5-1-15,3-6 1 16,4-7-1-16,5-15-1 16,5-10 1-16,7-16-1 15,4-10 1-15,2-12-1 16,6-8 0-16,0-11 1 15,-1-3-1-15,-1-6 0 16,-3 2 0-16,-1 3 0 16,-4 6-1-16,-4 9 1 15,-4 8 0-15,-8 19-1 16,0 0 1-16,5 13 1 15,-6 12-1-15,-4 12 1 0,0 2-1 16,3 5 2-16,1 0-1 16,3-3 0-16,5-6 1 15,4-12-1-15,3-11 0 16,5-13 1-16,6-12-1 15,-2-10 0-15,0-10 0 16,0-7-2-16,-4-6-1 16,0-1-2-16,-9-9-4 15,9 18-18-15,-14-12-12 16,6 17 0-16,-6-1-1 15,7 18 2-15</inkml:trace>
  <inkml:trace contextRef="#ctx0" brushRef="#br1" timeOffset="27845.5926">6279 9603 82 0,'0'0'35'15,"-13"6"-1"-15,-3-14-1 16,1 8-29-16,-6-3-1 15,1 8 1-15,-5 2-1 16,-1 8 1-16,-3 5-1 16,2 10 1-16,-1 0-1 15,5 7 1-15,3-3-2 16,8 1 1-16,7-8-2 15,10-7 1-15,10-9-1 16,8-10 0-16,6-9 0 16,4-7 0-16,3-7-1 0,-2-4 1 15,-1 0-1-15,-6 2 0 16,-5 2 1-16,-6 5-1 15,-8 5 0-15,-8 12 0 16,0 0 0-16,0 12 0 16,-6 5-1-16,0 5 0 15,2 1-2-15,0-4-2 16,12 3-6-16,-8-22-24 15,28 1-2-15,-1-25 0 16,14-5-2-16</inkml:trace>
  <inkml:trace contextRef="#ctx0" brushRef="#br1" timeOffset="28041.6039">6685 8891 81 0,'-27'2'36'15,"2"35"-2"-15,-6 22-1 16,4 27-25-16,-4 16-4 15,7 15-2-15,5 7-2 16,-1-3-2-16,12-1-5 16,0-18-26-16,12-12-1 15,0-26 0-15,11-18-2 16</inkml:trace>
  <inkml:trace contextRef="#ctx0" brushRef="#br1" timeOffset="28238.6151">6485 9447 91 0,'-9'-7'37'16,"2"2"-1"-16,7 17 2 16,0-12-32-16,15 20-4 15,5-9-2-15,11-7-2 16,11 9-11-16,-4-14-23 15,13 4 0-15,-8-8-2 16,3 5 0-16</inkml:trace>
  <inkml:trace contextRef="#ctx0" brushRef="#br1" timeOffset="28825.6487">6786 9655 90 0,'-12'22'37'15,"10"2"1"-15,2-24 0 16,15 18-33-16,-3-17-2 15,8-3 0-15,2-8-1 16,0-1-1-16,1-3 0 16,-4-1-1-16,-6-5-1 15,-2 3 1-15,-5-3 0 16,-4 2 0-16,-4 2-1 15,-4 2 0-15,-2 6 0 16,-5 3 1-16,-3 13 1 16,-6 9-1-16,-3 10 1 15,-2 7 1-15,-3 6 0 0,6 3-1 16,2-1 1-1,10-1 0-15,8-10 0 0,13-9 0 16,12-10-1-16,10-10 0 16,11-9 0-16,4-7 0 15,2-3 0-15,-2-4-1 16,-3 0 0-16,-7 3 1 15,-8 7-1-15,-6 7 1 16,-12 8-1-16,-6 9 0 16,-8 10 0-16,-5 6 1 15,-1 4-1-15,-1 5 0 16,-2-1 0-16,3 0 0 15,2-8 0-15,2-5 1 16,5-11-1-16,1-13 1 16,0 0 0-16,12-21-1 0,-4-7 1 15,0-6 0-15,3-9 0 16,0-5-1-16,6-3 0 15,2-2-1-15,9-5-1 16,6-2-4-16,17 13-17 16,-7-16-16-16,19 7-2 15,1-11 0-15,17 4-3 16</inkml:trace>
  <inkml:trace contextRef="#ctx0" brushRef="#br1" timeOffset="33370.9087">8259 7304 21 0,'-11'-7'27'0,"11"7"1"16,0-11 2-16,0-4-20 16,0 15 1-16,8-17-1 15,-8 17 0-15,6 11-2 16,-1 15-2-16,-7 9 0 15,4 21-2-15,-2 16 0 0,4 19-1 16,2 17-1-16,3 11-2 16,4 2 0-16,2 5-1 15,6 4-10-15,-5-14-22 16,6-9 0-16,-5-14-2 15,-1-10 1-15</inkml:trace>
  <inkml:trace contextRef="#ctx0" brushRef="#br1" timeOffset="34143.9529">8301 7297 68 0,'1'-14'33'16,"-4"-1"0"-16,3 15 0 16,-12-11-29-16,4 12-3 15,-3 5 0-15,1 10-1 16,-4 2 2-16,0 10-1 15,0 4 1-15,0 5 0 0,0 1 1 16,5 1-1-16,2-3 1 16,3-2 0-16,-1-9-1 15,6-3 0-15,1-9-1 16,-2-13 1-16,11 5 0 15,1-13 0-15,1-9 0 16,5-8 0-16,1-13-1 16,5-6 1-16,1-7-1 15,2 0 1-15,-1-1-2 16,0 5 1-16,-4 8 0 15,-2 9 0-15,-4 18-1 16,-3 16 1-16,-3 14-1 16,-2 12-2-16,8 11-2 15,-4-5-12-15,16 14-21 16,-1-10 0-16,11 2-2 0,0-7 0 15</inkml:trace>
  <inkml:trace contextRef="#ctx0" brushRef="#br1" timeOffset="35174.0118">8444 9058 57 0,'-4'-29'33'0,"0"3"-1"16,-4 0 0-16,8 4-23 0,-9-2-1 15,7 9-3-15,-6 5 0 16,8 10-2-16,0 0 1 15,-8 23 0-15,4 4-1 16,6 16-1-16,-2 11 0 16,2 17 0-16,-1 5-1 15,-1 9 0-15,1 4 1 16,-2 1-1-16,-2-4 0 15,1-5 1-15,2-12-1 16,-1-10 0-16,1-16 0 16,1-10 0-16,3-14-1 15,-4-19 1-15,16 0-1 16,-7-18 1-16,2-5-1 15,1-10 1-15,0-5-1 0,3-7-1 16,-2-2 1-16,4 2-1 16,0 3 0-16,0 6 0 15,2 7 0-15,0 11 0 16,2 9 1-16,0 10 0 15,1 9 0-15,-3 10 0 16,0 8 0-16,0 4 1 16,-6 5 0-16,-2 2 0 15,-6 4-1-15,-6 2 1 16,-8 0 0-16,-6-3 1 15,-8-3-2-15,-8-5 0 16,-4-9 0-16,-3-10 0 16,0-9-2-16,4-16-1 15,6-9-3-15,4-20-4 16,21 3-11-16,2-17-16 0,21 4 1 15,-1-6-2-15,16 8 3 16</inkml:trace>
  <inkml:trace contextRef="#ctx0" brushRef="#br1" timeOffset="35645.0387">9168 9515 69 0,'-30'0'36'15,"-10"-3"-1"-15,5 11 3 16,-9-1-27-16,8 14-4 15,-6 0 0-15,7 12-1 16,1 1-1-16,7 7-2 16,5-3 0-16,7 1-1 15,7-4-1-15,10-7 1 16,10-12-1-16,7-6 0 15,7-11-1-15,7-9 1 16,3-9 0-16,2-8 0 16,1-6-1-16,-3-1 0 15,-6-2 0-15,-4 5 0 16,-7 4 0-16,-6 8 0 0,-7 8-1 15,-6 11 0 1,-4 13 1-16,-7 9 0 0,0 11 0 16,-4 5-2-16,8 9-1 15,-2-7-3-15,20 6-9 16,-3-23-21-16,21 0-1 15,1-25 1-15,18-5-2 16</inkml:trace>
  <inkml:trace contextRef="#ctx0" brushRef="#br1" timeOffset="35962.0569">9516 9404 89 0,'-31'16'36'15,"-6"0"0"-15,5 19-3 16,-4-12-26-16,9 14-1 15,3-11-1-15,11 5-1 16,8-6 0-16,9-5-2 16,9-6 0-16,11-3-1 15,7-2 0-15,2-5 0 16,0 2-1-16,-3 0 1 15,-3 6-1-15,-10 4 1 16,-10 8-1-16,-10 4 0 16,-10 4 0-16,-7 2 0 15,-6 1-1-15,-2-2-1 16,0-3-2-16,4-11-2 15,12 1-24-15,1-25-7 16,18 0 0-16,6-20-1 0</inkml:trace>
  <inkml:trace contextRef="#ctx0" brushRef="#br1" timeOffset="36315.077">9738 9686 99 0,'1'14'38'0,"-1"-14"0"15,9 7-1-15,-9-7-33 16,26-17-1-16,-4 1-1 16,3-3-1-16,1-5-1 15,0 1-1-15,-2-5 1 16,-3 0-1-16,-6-1 1 0,-5 1-1 15,-6 3 1-15,-9 5 1 16,-10 10-1-16,-11 11 1 16,-12 13 0-16,-8 18 0 15,-8 13 2-15,-2 11-1 16,1 7 1-16,7 2 0 15,10-5-1-15,13-5 0 16,21-13 0-16,18-20-2 16,26-10-6-16,6-26-30 15,22 0-5-15,1-19 1 16,10-3-3-16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30T21:31:28.891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5489 10181 57 0,'-11'-13'32'0,"-5"4"-1"15,-2 12 1-15,-11 2-25 16,3 18-1-16,-7 9 1 15,2 19 0-15,-8 8-2 16,5 21 1-16,0 7-3 16,7 9 0-16,6 0-3 15,8-3 1-15,8-5-3 16,12-13-3-16,12-8-6 15,6-21-26-15,17-12 1 16,-1-19-2-16,10-3 1 16</inkml:trace>
  <inkml:trace contextRef="#ctx0" brushRef="#br0" timeOffset="451.0258">5611 10674 45 0,'-18'18'33'0,"1"13"1"16,-7-1 0-16,1 16-10 15,-4-5-19-15,6 7 0 16,-4-3-1-16,7 1-1 15,-2-4-1-15,7-8-1 0,3-7 0 16,8-6-1-16,2-21 1 16,14 3 1-16,2-19 0 15,7-10 0-15,4-9 1 16,1-8 0-16,0-9-1 15,2-2 1-15,-2 1-2 16,-3 2 0-16,-6 10 0 16,-4 5-1-16,-3 12 0 15,-4 10 1-15,-8 14-1 16,6 18 0-16,-6 12 1 15,-1 8-1-15,-2 8 0 16,2 8 0-16,-1 2-1 16,0 4-1-16,5-4-1 15,-1-11-3-15,10-1-6 16,-3-18-25-16,10-4 0 0,-3-19-3 15,9-4 3-15</inkml:trace>
  <inkml:trace contextRef="#ctx0" brushRef="#br0" timeOffset="804.0459">5858 10849 83 0,'-9'12'37'0,"10"7"-1"16,-1-19 0-16,13 20-31 15,4-19-1-15,8-1-1 16,4-8-1-16,6-7 0 16,1-5-1-16,1-4 0 0,-4-2-1 15,-7 2 0-15,-9 0 0 16,-10 4 0-16,-12 7-1 15,-11 7 1-15,-12 10 0 16,-8 8 0-16,-3 8 0 16,-5 10 0-16,1 8 1 15,0 3 0-15,8 3 0 16,7 1-1-16,12-2 0 15,8-7-3-15,16-3 1 16,11-15-5-16,22 2-22 16,2-21-10-16,18 0 2 15,-2-17-1-15</inkml:trace>
  <inkml:trace contextRef="#ctx0" brushRef="#br0" timeOffset="1171.067">6300 10790 82 0,'-15'14'38'15,"-5"0"-3"-15,6 15 1 16,-7 0-31-16,8 12-1 16,-7-4-1-16,8 5-1 15,2-6 0-15,5-2-3 16,7-10 2-16,8-8-2 15,6-13 2-15,7-6 0 16,8-10 0-16,3-11 0 16,3-7 0-16,-1-1 2 15,-3-9-2-15,-4 4 1 16,-4 3-2-16,-6 6 0 0,-8 4 0 15,-4 9 0-15,-7 15 0 16,0 0 0-16,-8 15 0 16,0 8 0-16,-1 3 0 15,0 7-1-15,3 0 0 16,1-7-3-16,13 1-4 15,-8-27-28-15,30 12 0 16,-1-26-2-16,18-8 0 16</inkml:trace>
  <inkml:trace contextRef="#ctx0" brushRef="#br0" timeOffset="1367.0782">6930 10354 79 0,'-12'-21'38'0,"-2"26"-2"15,-10 9 0-15,3 33-24 16,-7 7-7-16,3 17-1 15,-1 9-3-15,4 3-1 16,7 2-3-16,1-9-3 16,12 4-16-16,-2-20-15 15,9-5-1-15,-3-19-2 16,6-10 2-16</inkml:trace>
  <inkml:trace contextRef="#ctx0" brushRef="#br0" timeOffset="2157.1234">6631 10765 97 0,'11'12'39'0,"-3"-11"1"15,16 8-3-15,3-12-34 16,8 2 1-16,0-4-2 15,2 2 0-15,-4 3-1 16,-3 2 0-16,-6 8-1 16,-5 5 1-16,-10 8-1 15,-4 5 0-15,-5 5 0 16,-3 2 0-16,-4 2 0 15,-5 0-1-15,0-4 1 16,2-6-2-16,0-7 1 16,5-7-1-16,5-13 2 0,0 0 1 15,9-22-2-15,4-4 2 16,2-5 0-16,2-7 1 15,3-3-2-15,2-2 2 16,-4 5-2-16,0 3 0 16,-3 9 0-16,-1 5-1 15,-3 9 1-15,1 9 0 16,-1 5 0-16,3 4 0 15,1 3 0-15,6 3 0 16,1-2 0-16,2-1 0 16,1 1 0-16,2-3 0 15,-3-3 0-15,-4 1 0 16,-1-2 0-16,-7-2 0 15,-12-1-1-15,11 2 1 0,-11-2 0 16,-12-2 1-16,0 6-1 16,-7 3 0-16,-5 5 0 15,-5 6 0-15,-1 6 1 16,-7 8-1-16,4 2 0 15,2 1-1-15,5-1 1 16,6-2-1-16,11-6 2 16,11-9-3-16,11-11 3 15,15-12 0-15,3-6-1 16,10-8 2-16,4-8-1 15,0-3 1-15,-1-6-2 16,-6 5 2-16,-7 0-1 16,-10 6-1-16,-7 7 0 15,-9 4 0-15,-5 15 0 16,-11 4 0-16,-2 11 0 0,-2 4 0 15,-2 6 0-15,2 2 0 16,5 0-1-16,1-1-1 16,13-3-2-16,-4-23-7 15,29 18-26-15,-10-25-2 16,14 0-1-16,-1-15-1 15</inkml:trace>
  <inkml:trace contextRef="#ctx0" brushRef="#br0" timeOffset="2372.1357">7695 10271 81 0,'-16'19'42'0,"-8"11"-4"15,4 23 3-15,-7 3-23 16,8 12-15-16,0 8-2 15,8 5 0-15,2 0-3 16,3-8-1-16,9 7-18 16,-1-23-17-16,8-3-2 15,-4-22-2-15,9-9 3 16</inkml:trace>
  <inkml:trace contextRef="#ctx0" brushRef="#br0" timeOffset="2681.1533">7735 10066 95 0,'23'19'41'15,"3"-5"-1"-15,14 14 0 16,-4-3-33-16,9 13-2 16,-4 8-2-16,-4 16-1 15,-9 11-1-15,-9 19-1 16,-14 9-1-16,-15 7 0 15,-11 3-1-15,-12-6-1 16,-7-1-1-16,-5-17-4 16,9-6-27-16,-11-30-6 0,14-15 1 15,3-26-3-15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31T00:03:35.806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3822 6425 15 0,'-1'-11'24'0,"-6"-5"1"0,-1 1-1 16,-1 2-9-16,-10-4-3 15,1 6-3-15,-11 2-3 16,1 9-1-16,-8 6-1 16,-4 11-1-16,-9 9-1 15,-3 10 0-15,-10 7 1 16,0 12 1-16,-4 1 0 15,0 6 0-15,0-5 0 16,9-1 1-16,8-11-2 16,16-2 1-16,13-11-1 15,19-8-1-15,17-11-1 16,20-8 1-16,15-8-2 15,14-5 1-15,9-8-1 0,7-9 0 16,3-8-1 0,1-6-1-16,-4-7 1 0,-8-5-1 15,-7-1 1-15,-13-2-1 16,-13 2 1-16,-12 5-1 15,-15 5 2-15,-16 10-1 16,-11 10 1-16,-16 13-1 16,-13 11 1-16,-9 11 0 15,-8 11 0-15,-8 7 1 16,-4 10-1-16,-3 5 4 15,0 1-2-15,6 3 2 16,8-5-2-16,11 0 0 16,11-4 0-16,19-4 0 15,15-2-1-15,20-6-1 0,18-8-1 16,12-3 0-16,11-4 0 15,6-8 0-15,7-6 0 16,-1-9 0-16,-4-7 0 16,-5-10 0-16,-5-4 1 15,-9-8-1-15,-11-5 1 16,-7-1-2-16,-13-2 2 15,-9 6-2-15,-9 0 2 16,-7 9-2-16,-11 7 1 16,-7 7 1-16,-5 8 0 15,-2 9 1-15,2 6-1 16,-5 7 1-16,5 10 0 15,-2 4 1-15,4 5 0 16,5 6 0-16,2 1-1 16,7 3 1-16,6-1-2 0,8-2 2 15,4-7-1-15,9-6-1 16,8-7 0-16,9-12 0 15,6-13 0-15,7-13-1 16,8-12 0-16,3-10 1 16,1-9-1-16,-3-5-1 15,-6-1 1-15,-10 3-1 16,-12 3 2-16,-15 8 0 15,-17 11 2-15,-15 12-2 16,-14 13 2-16,-9 10-1 16,-9 9 0-16,-4 10 0 15,4 7-2-15,1-2-5 16,18 7-26-16,10-7-1 15,17-5 0-15,13-8-3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31T00:03:43.569"/>
    </inkml:context>
    <inkml:brush xml:id="br0">
      <inkml:brushProperty name="width" value="0.08819" units="cm"/>
      <inkml:brushProperty name="height" value="0.35278" units="cm"/>
      <inkml:brushProperty name="color" value="#00B050"/>
      <inkml:brushProperty name="tip" value="rectangle"/>
      <inkml:brushProperty name="rasterOp" value="maskPen"/>
    </inkml:brush>
  </inkml:definitions>
  <inkml:trace contextRef="#ctx0" brushRef="#br0">6362 6382 44 0,'-18'-17'30'16,"-6"6"0"-16,-8 5-1 15,-15 0-19-15,2 16-1 16,-14 0-4-16,-2 15 0 16,-9 9-2-16,5 12 2 0,-2 5-3 15,3 13 1-15,7 4-1 16,10 0 0-16,10-3-1 15,14-6 2-15,12-11-2 16,16-9 0-16,12-13-1 16,13-15 1-16,17-13 0 15,11-10 0-15,12-12 0 16,7-7-1-16,7-8 1 15,1-7-1-15,-3 0 0 16,-4-5-1-16,-11-1 0 16,-10-1-1-16,-14 1 1 15,-13 1 0-15,-14 2 0 16,-13 4-1-16,-8 4 3 15,-12 9-2-15,-9 8 2 16,-9 12 0-16,-8 11 0 0,-4 14 0 16,-8 14 0-16,-2 14-1 15,1 8 1-15,1 10 1 16,2 6-1-16,8 2 0 15,8-2 0-15,10-3 0 16,12-11 0-16,14-6 0 16,10-8-1-16,14-8 0 15,16-13 0-15,14-7-1 16,11-12 1-16,3-10 0 15,3-12 0-15,1-10 0 16,-3-11 0-16,-6-11-1 16,-12-7 1-16,-12-3-1 15,-16 0 1-15,-14 3-1 16,-14 4 1-16,-14 8-1 0,-13 9 2 15,-13 12-2-15,-9 10 2 16,-5 13 0-16,-4 10 0 16,-1 10 1-16,3 10-1 15,4 12 0-15,8 4 0 16,9 7 0-16,6 2 0 15,14-2 0-15,11-3-2 16,15-12-4-16,26-4-27 16,6-23-2-16,25-7 0 15,6-18-3-15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31T00:03:44.140"/>
    </inkml:context>
    <inkml:brush xml:id="br0">
      <inkml:brushProperty name="width" value="0.08819" units="cm"/>
      <inkml:brushProperty name="height" value="0.35278" units="cm"/>
      <inkml:brushProperty name="color" value="#00B050"/>
      <inkml:brushProperty name="tip" value="rectangle"/>
      <inkml:brushProperty name="rasterOp" value="maskPen"/>
    </inkml:brush>
  </inkml:definitions>
  <inkml:trace contextRef="#ctx0" brushRef="#br0">6533 6169 60 0,'0'-16'32'0,"-5"2"-2"16,5 14-1-16,-29-11-25 15,5 20-1-15,-13 0 1 16,-5 12 0-16,-10 1 1 15,0 6-1-15,-5-5 0 16,10 4 0-16,3-10 0 16,11 1-1-16,15-9 0 15,18-9-2-15,14-1 0 16,16-7-1-16,13-6 1 15,8-2-1-15,3-5 0 16,2-2 0-16,-2-3 1 16,-10 1-1-16,-8 0 1 0,-15 2 0 15,-12 1 0-15,-16 8-1 16,-12 4 1-16,-11 8 0 15,-15 5 0-15,-5 10 0 16,-10 5 0-16,3 11 0 16,-1 4-2-16,4 0-4 15,18 5-29-15,4-14-1 16,20-4-1-16,12-20-3 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31T00:03:49.395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8392 6399 45 0,'-4'-17'26'16,"-4"-3"3"-16,-4 0-1 15,5 4-21-15,-11-3 0 16,5 7 0-16,-10-2-1 15,6 11 0-15,-8-1-1 16,1 12 1-16,-9 4-3 16,2 7 0-16,-10 5 0 15,1 4-1-15,-7 2 0 16,2 3-1-16,2-1 1 15,5 1-1-15,9 0 0 16,10-1 1-16,9-2-1 16,15-2 0-16,11-6 0 15,11-4 0-15,11-7 0 0,11-7 1 16,3-12-1-16,6-7-1 15,0-12 1-15,0-5-1 16,-9-6 0-16,2-3 0 16,-11-4 0-16,-8 0 0 15,-8 0 1-15,-8 5-2 16,-10 3 2-16,-10 4-1 15,-8 4 0-15,-10 11 0 16,-8 6 0-16,-9 12-1 16,-8 9 1-16,-2 11 0 15,-8 11-1-15,-1 6 1 16,2 7 0-16,2 6 0 15,2-2 0-15,8 0 1 0,10-2-1 16,10-3 2-16,13-5-2 16,14-4 1-16,12-7-1 15,11-5 2-15,15-8-2 16,11-7 1-16,5-8-1 15,7-11 0-15,4-11 0 16,0-10-1-16,-1-9 1 16,-4-6-1-16,-9-6 1 15,-8-1-1-15,-13 1 1 16,-12 5-1-16,-19 3 2 15,-10 10 0-15,-16 8-1 16,-15 11 0-16,-8 10 0 16,-8 9 0-16,-7 12-1 15,-3 10 1-15,-2 9-1 0,-1 6 1 16,2 5 0-16,4 4 0 15,9-1-1-15,7-2 3 16,12-2-2-16,17-6 1 16,13-3 0-16,18-7 0 15,17-10 0-15,15-8 0 16,13-6 0-16,11-8-1 15,8-11 0-15,1-5-1 16,0-6 0-16,-4-6 0 16,-7-5 1-16,-8-2-2 15,-12-4 2-15,-12 0-1 16,-16 0 1-16,-14 3 0 16,-17 1 1-16,-11 7-1 15,-16 8 0-15,-10 10 0 0,-12 11 1 16,-8 13-1-16,-7 10-1 15,0 12 2-15,-1 8-2 16,4 9 1-16,2 5 0 16,14 0 1-16,8 0-1 15,16-1 1-15,14-8 0 16,21-4 0-16,14-10-1 15,18-8 2-15,15-13-1 16,13-8-1-16,10-10 1 16,5-6-1-16,5-9 0 15,-2-5-1-15,-4-4 1 16,-5-3-1-16,-14-2 0 15,-7 1 0-15,-16 0 1 16,-11 0-2-16,-15 5 3 0,-15 4-1 16,-15 5 0-16,-10 5 0 15,-10 8 0-15,-7 8 0 16,-8 9 0-16,-3 9 0 15,-6 8 0-15,-1 6 0 16,2 11-1-16,2 2 2 16,2 5-1-16,9 0 2 15,7-1-2-15,12-3 1 16,17-6-1-16,16-9 2 15,19-12-2-15,18-11 0 16,18-13 1-16,16-9-2 16,14-12 1-16,9-7 0 15,1-8 0-15,-4-2-1 16,-6-3 2-16,-15 2-2 15,-13-2 1-15,-19 3-1 0,-23 5 2 16,-17 2-1-16,-26 8 0 16,-13 5-1-16,-20 10 1 15,-14 8 0-15,-11 12 0 16,-8 10 0-16,-5 12 0 15,-1 4 0-15,3 11 0 16,8 1 0-16,9 3 0 16,15-1 2-16,16-3-2 15,14-4 2-15,19-7-2 16,20-4 1-16,19-10-1 15,15-9 1-15,14-10-1 16,12-10 0-16,4-6 0 16,5-8-1-16,-2-2 1 15,-5-5-1-15,-8 3 1 0,-10 0 0 16,-11 3 0-16,-14 4 0 15,-13 3 0-15,-12 5 1 16,-13 5-1-16,-10 6 0 16,-12 6 0-16,-9 4 0 15,-6 13-1-15,-7 3 1 16,-2 8 0-16,-2 5 1 15,7 2-1-15,5 1 1 16,11-3 0-16,14-3 0 16,17-8-1-16,15-6 0 15,18-10-2-15,16-13-1 16,17-3-2-16,7-13 1 15,10-2 0-15,-3-8-2 16,-2 3 1-16,-12-7-10 0,-3 13-19 16,-26 2 1-16,-15 10 0 15,-24 4-2-15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1T00:36:11.002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00B0F0"/>
    </inkml:brush>
    <inkml:brush xml:id="br5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1638 979 62 0,'0'0'34'16,"8"-61"0"-16,-8 61-1 15,0 0-29-15,11-61 2 16,-11 61-2-16,0 0 0 16,0 0 1-16,0 0-1 0,0 0 0 15,0 0 1-15,12 62-2 16,-3 28-1-16,-2 18-2 15,-2 15 2-15,-17-1-2 16,1 7 1-16,-6-3-2 16,3-12 0-16,3-40 1 15,4-22-1-15,5-27 2 16,2-25 0-16,20-29-1 15,0-20 3-15,2-24-1 16,-22 73 1-16,25-94-1 16,-12 37 1-16,0-5-1 15,0-6-1-15,0-4 2 16,-4 5-2-16,4 0 1 15,-9-3-1-15,0 2 0 16,-1 7 0-16,1 3 0 0,-4 58 0 16,14-81-1-16,-14 81-1 15,0 0 2-15,48-27 0 16,-21 51-2-16,31 52 2 15,8 36-2-15,10 22 1 16,4-1-1-16,-10-24 2 16,3-9-3-16,-4-21 2 15,-20-58 1-15,-3-24 0 16,-8-25 0-16,-38 28 1 15,35-57 0-15,-35 57-2 16,31-90 2-16,-18 30-3 16,-4-7 0-16,3-7-5 15,1-7-6-15,-12-7-28 16,6-2-1-16,-1 10 1 0,3 3-2 16</inkml:trace>
  <inkml:trace contextRef="#ctx0" brushRef="#br0" timeOffset="708.0404">2992 1492 74 0,'9'-8'35'16,"-9"8"-2"-16,16 5-1 15,-2 2-27-15,1-3-1 16,11 2 0-16,4-6-1 16,9 0 2-16,1-7-1 15,7-3-1-15,-1-8 1 16,2 0-2-16,-48 18 0 15,0 0 0-15,58-37 1 16,-58 37-1-16,0 0 0 16,0 0 0-16,32-60 1 15,-32 60 0-15,0 0-1 16,0 0 0-16,-61-37-1 15,18 44 0-15,-10 10 0 0,0 16 0 16,-2 8-1-16,13 12 0 16,12 3-1-16,20 1 1 15,14-11 0-15,13-2-1 16,14-10-1-16,11-12-2 15,17-5-8-15,-6-17-25 16,22-2-3-16,-5-13 1 16,7-2-2-16</inkml:trace>
  <inkml:trace contextRef="#ctx0" brushRef="#br0" timeOffset="1110.0635">3849 1366 89 0,'0'0'37'0,"-27"-11"1"15,12 27 2-15,-7 6-34 16,3 11-1-16,1 12-2 16,8 3 0-16,2-3-1 15,7 4 1-15,5-5-2 16,7-4 0-16,6-11 0 15,8-9 1-15,8-13-1 16,6-8 0-16,6-16 0 16,5-11-1-16,2-12 2 15,-1-9-2-15,-2-3 1 16,-49 52 0-16,43-55 1 15,-43 55-1-15,39-50 1 16,-39 50-3-16,27-41 3 0,-4 19-2 16,-23 22 0-16,0 0-1 15,0 24 0-15,-3 12 0 16,-7 5-2-16,10 4 2 15,10-7-4-15,4-17-1 16,24-18-9-16,3-23-22 16,-41 20-2-16,64-40 0 15,-64 40 1-15</inkml:trace>
  <inkml:trace contextRef="#ctx0" brushRef="#br0" timeOffset="1315.0752">4857 853 97 0,'0'0'40'0,"36"-77"1"15,-36 77-1-15,0 0-29 0,0 0-8 16,0 0 0-16,-36 66-3 16,5 50 2-16,-4 36-3 15,11 13 0-15,-4-23-3 16,16-16-4-16,24-23-32 15,-8-46 0-15,10-16 0 16,-9-23-1-16</inkml:trace>
  <inkml:trace contextRef="#ctx0" brushRef="#br0" timeOffset="1496.0856">4661 1385 126 0,'0'0'42'15,"-9"-50"3"-15,9 50-6 16,7-46-36-16,-7 46-6 15,0 0-1-15,59-67-27 16,-59 67-10-16,72-47-4 16,-72 47 1-16,88-25-2 15</inkml:trace>
  <inkml:trace contextRef="#ctx0" brushRef="#br1" timeOffset="5163.2953">5318 1373 85 0,'-13'-4'35'0,"9"18"0"16,-9 2 1-16,5 8-31 16,-4 5-1-16,6 2 0 15,1-2-1-15,3 3-1 0,1-1 0 16,1-2 0-16,1-4-1 15,3 0 0-15,-3-6-1 16,2-1 1-16,-3-18 1 16,5 12-1-16,-5-12 1 15,7-10-1-15,-2-9 1 16,5-9 0-16,-1-12 0 15,5-6 0-15,-14 46 0 16,19-51-1-16,-19 51 2 16,18-53-3-16,-18 53 2 15,25-50-2-15,-25 50-1 16,0 0-1-16,45-60-2 15,-45 60-3-15,47-27-5 0,-47 27-14 16,57-17-13 0,-57 17 1-16,74-6 1 0,-51 10 1 15</inkml:trace>
  <inkml:trace contextRef="#ctx0" brushRef="#br1" timeOffset="5554.3176">6125 1381 85 0,'-17'-4'35'0,"4"2"0"15,-8-4 2-15,7 7-27 16,-17 4-2-16,6 7-2 16,-12 7-1-16,3 10 0 15,-7 7-1-15,3 6-1 0,1 3-1 16,4-1 0-1,9-2-1-15,9-1 1 0,13-12-2 16,12-13 1-16,12-13 0 16,18-10 0-16,6-13 0 15,6-12 0-15,5-7 0 16,0-9 0-16,-8 3 1 15,-3 2-1-15,-11 5 0 16,-11 9 0-16,-8 11-1 16,-16 18 1-16,0 0-1 15,1 19-1-15,-11 8 1 16,1 6 0-16,3 3-2 15,5-1-2-15,11-3-1 16,6-15-8-16,26-9-25 16,-4-19-2-16,24-9 1 0,-6-17-1 15</inkml:trace>
  <inkml:trace contextRef="#ctx0" brushRef="#br1" timeOffset="5785.3309">6722 1204 104 0,'43'-83'38'16,"-43"83"2"-16,25-61-1 15,-25 61-33-15,0 0-1 16,0 0-1-16,21-16-2 16,-30 54 0-16,1 32-1 15,0 21 0-15,-9 2-1 16,5 0-3-16,6-3 0 15,10-15-5-15,7-38-20 0,19-12-11 16,-1-19 1-16,14-11-2 16,-5-17 2-16</inkml:trace>
  <inkml:trace contextRef="#ctx0" brushRef="#br1" timeOffset="5960.3409">7182 1331 114 0,'13'-13'38'0,"-13"13"2"16,-10 31-2-16,-8 6-36 15,-2 22 1-15,-5 1-3 16,12 4-1-16,8-9-3 16,5-15-2-16,19-15-29 15,-8-17-4-15,21-12 1 0,-7-18-2 16</inkml:trace>
  <inkml:trace contextRef="#ctx0" brushRef="#br1" timeOffset="6118.3499">7347 1194 89 0,'0'0'39'15,"-22"-87"1"-15,22 87-1 16,-16-67-13-16,16 67-35 16,-13-53-28-16,13 53-4 15,0 0 0-15,0 0-1 16</inkml:trace>
  <inkml:trace contextRef="#ctx0" brushRef="#br1" timeOffset="6519.3729">7993 1203 108 0,'0'0'41'0,"0"0"1"15,0 0-2-15,0 0-34 16,0 0-2-16,0 0 0 15,-65 20-2-15,49-11-1 16,-37 15 1-16,-1 7-2 16,13 6 0-16,0-14 0 15,31 14 0-15,23-3-1 16,22-5 0-16,16-17 1 15,5 0-1-15,-1-4 1 0,-3-1-1 16,-7-1 1-16,-9 5 0 16,-15 4-1-16,-10 6 1 15,-16 5 0-15,-12 0 0 16,-11 7 0-16,-9 0 0 15,-8 2 0-15,-4-2 0 16,1-5 0-16,2-9-1 16,3-4-2-16,10-11-3 15,23-10-31-15,-4-14-3 16,24-5 0-16,4-9-3 15</inkml:trace>
  <inkml:trace contextRef="#ctx0" brushRef="#br1" timeOffset="7354.4206">8905 1354 83 0,'0'0'39'15,"0"0"-2"-15,-53-14 3 16,20 12-30-16,-6 0-3 15,-1 7-1-15,-6 2-2 16,1 11-1-16,-8 7 0 16,9 12 0-16,0 1-2 15,5 7 1-15,6-2-1 16,11 5 0-16,11-7 0 15,13-6 0-15,15-14-1 16,17-12 0-16,16-10 1 16,9-11-1-16,6-9 1 0,5-13 0 15,-4-4-1-15,-1-5 1 16,-11 2 0-16,-13 2-1 15,-12 3 1-15,-9 7-1 16,-7 7 1-16,-11 7-1 16,-2 15 0-16,0 0 0 15,-15 21 0-15,7 7 0 16,1 10 0-16,2 6-1 15,1 4 0-15,4 1-2 16,5 2-6-16,-1-15-30 16,20-6-2-16,-2-19-2 15,14-7 0-15</inkml:trace>
  <inkml:trace contextRef="#ctx0" brushRef="#br2" timeOffset="11095.6346">9457 846 73 0,'32'-55'37'0,"-32"55"-1"15,0 0 1-15,0 0-29 16,30-62-1-16,-30 62-1 15,0 0-2-15,0 0-2 0,0 0 1 16,0 0 0-16,0 0-1 16,29 81-1-16,-25-53-1 15,4 74 1-15,-6 18-2 16,1 16 1-16,-10-7-4 15,1-8-2-15,5-4-4 16,-5-26-17-16,11-20-11 16,-7-20 2-16,9-11-2 15,-7-21 1-15</inkml:trace>
  <inkml:trace contextRef="#ctx0" brushRef="#br2" timeOffset="11358.6497">9442 1363 76 0,'-51'-14'39'16,"8"8"-1"-16,5 8 1 16,11 3-11-16,27-5-26 15,0 0 0-15,0 0 0 16,46-12 1-16,-46 12-1 15,69-23 1-15,-69 23-3 16,84-25 0-16,-36 13-1 16,3 1-3-16,1 1-4 15,2-2-18-15,-3 2-13 16,4 1-1-16,-3 2 0 15,-2 1 2-15</inkml:trace>
  <inkml:trace contextRef="#ctx0" brushRef="#br2" timeOffset="11533.6597">10146 1235 80 0,'12'21'37'0,"-20"4"-1"15,-2 7 2-15,-1 5-29 16,-2 6-2-16,-2 1-3 16,5 4-1-16,-2-3-2 15,5-1-1-15,5-4-2 16,2-11-3-16,18-7-29 15,-7-14-3-15,16-8 0 16,-1-17-2-16</inkml:trace>
  <inkml:trace contextRef="#ctx0" brushRef="#br2" timeOffset="11712.6698">10287 1188 102 0,'-38'-79'38'0,"38"79"1"16,-39-57-5-16,39 57-36 15,0 0-4-15,-51-71-31 16,51 71 0-16,0 0 0 16,0 0-3-16</inkml:trace>
  <inkml:trace contextRef="#ctx0" brushRef="#br2" timeOffset="12417.7103">10457 1114 92 0,'0'0'37'16,"0"0"2"-16,44 84-1 0,-33-40-33 15,-5 2-1-15,-18-12 0 16,10 9-1-16,-4-1-2 16,6 1 1-16,4-3-1 15,11-6 0-15,7-6-1 16,6-8 1-16,4-14-1 15,7-10 0-15,4-11 1 16,-1-11-1-16,-3-11 0 16,-39 37 0-16,0 0 1 15,44-73-1-15,-44 73 2 16,13-58-2-16,-13 58 0 15,-3-58 0-15,3 58 1 16,-17-54 0-16,17 54 0 16,0 0 0-16,-34-63-1 0,34 63 1 15,0 0 0-15,0 0 0 16,0 0 0-16,-28-65-1 15,28 65 0-15,0 0 0 16,0 0 1-16,52 13-1 16,-52-13 1-16,59 14-1 15,-59-14 0-15,71 18 0 16,-71-18 1-16,72 20-1 15,-45-8 0-15,36 23 0 16,-24 3 0-16,-20-2 0 16,-16 9 0-16,-8 5 0 15,-19 0-1-15,6 2 1 16,6-16 0-16,9-14 0 0,3-22 1 15,28-5-1-15,1-26 1 16,-29 31 0-16,38-48 2 16,-38 48-2-16,48-62 1 15,-48 62-1-15,55-72 0 16,-55 72-1-16,59-70 2 15,-59 70-5-15,56-63 3 16,-56 63 1-16,64-55-1 16,-64 55 2-16,56-26-2 15,11 28 0-15,-20 13 0 16,-3 30 0-16,-6 14 0 15,-10-2 0-15,-2 3-7 16,-3-8-2-16,8-13-24 16,-9-17-8-16,10-8 0 0,-4-14-2 15</inkml:trace>
  <inkml:trace contextRef="#ctx0" brushRef="#br2" timeOffset="12597.7205">12140 1528 121 0,'-25'28'44'0,"9"-1"1"16,-10-6-3-16,11 0-42 16,1-9-13-16,-5-16-26 15,19 4-4-15,-14-4-1 16,14 4-2-16</inkml:trace>
  <inkml:trace contextRef="#ctx0" brushRef="#br3" timeOffset="17494.0006">2610 2086 10 0,'-26'1'2'0,"1"-4"-2"15,0-3-11-15</inkml:trace>
  <inkml:trace contextRef="#ctx0" brushRef="#br3" timeOffset="18809.0758">2230 2055 29 0,'-22'-7'28'16,"3"1"3"-16,2 0-1 0,-3-2-14 16,20 8-4-16,-28-1-3 15,28 1-4-15,-21 9-1 16,21-9-2-16,-9 17-1 15,9-17 0-15,5 17 1 16,7-10-1-16,9-3 1 16,12 0 1-16,8-6-1 15,13-2 1-15,6-4 0 16,12 1 0-16,8-2 0 15,3 2-2-15,2-1 1 16,4 2-1-16,-1 3-1 16,2 2 0-16,2-2 1 15,2 2-1-15,3 0-1 16,1-1 1-16,4-1 0 0,1 0 0 15,4-1 1-15,2 2-1 16,4 0 1-16,-4 2-1 16,0 0 1-16,4 3 0 15,-5 2 0-15,1 2 0 16,4 0-1-16,-2 1 0 15,-2-1 1-15,2 0 0 16,3 0-1-16,0-4 1 16,6-2-1-16,5-1 1 15,-5-1 0-15,1 0 0 16,-2-1 1-16,-2 2-2 15,0-2 1-15,-2 4 0 16,-3-1 0-16,-4 2-1 16,-3 1 0-16,1 0 0 15,-5 0 0-15,4 1 0 0,-2 0 0 16,0-1 0-16,-3-3 0 15,-1 1 0-15,2-2 0 16,-1-2 0-16,-1-1 0 16,0 0 0-16,-2-1 0 15,-1 0-1-15,-1-2 1 16,-3 1 0-16,-3 1 0 15,-3 0 0-15,-4 1 0 16,-1 1 0-16,-5-1-1 16,-2 0 1-16,-1 1 0 15,0-1 0-15,-3 0 0 16,1-2 0-16,-2-1 1 15,-1 1-1-15,0-2 0 16,-2-1 1-16,-1 2-1 0,-3 0 0 16,2 1 0-16,-2 2 0 15,0 0 0-15,-1 1 0 16,-2 2 0-16,0 0 0 15,-1 0 0-15,1-1 0 16,-1 0 0-16,0 0 1 16,1-3-1-16,4 1 0 15,2 0 0-15,3-2 0 16,3 0 1-16,3 2-1 15,-1-2 0-15,1 3 0 16,-1 1 0-16,-1 0 0 16,-2-2 0-16,-2 5 0 15,-7-1 0-15,5 1 0 16,-1-2 0-16,0 2 0 0,-2-1 0 15,-1 2 0-15,0-3 1 16,-1 1-2-16,0-2 2 16,-5 0-2-16,-7-1 1 15,1-1 0-15,-6 2-1 16,1-4 1-16,-2 3-1 15,-2-2 1-15,-1 0-2 16,3 0 2-16,-1 0-1 16,-2 0 2-16,1 1-1 15,-2-1 0-15,0 1 0 16,-2 1 1-16,-4 0-1 15,-3 1 0-15,-4 0 1 16,-3 1-1-16,-4 0 0 16,-1-1 0-16,-2 1 0 15,1 0 0-15,1-1 0 0,1 2 0 16,1-1 0-16,4 1 0 15,-1-1 0-15,1 0 0 16,-4 1 0-16,-4 0-1 16,-4 1 1-16,-12-2 0 15,0 0 0-15,0 0-1 16,0 0-1-16,-14-2-2 15,14 2-8-15,-18-1-24 16,18 1 1-16,0 0-3 16,-1-12 1-16</inkml:trace>
  <inkml:trace contextRef="#ctx0" brushRef="#br3" timeOffset="39932.284">1186 2808 73 0,'0'-20'33'0,"-4"2"0"15,4 18 0-15,-10-11-28 16,7 22 0-16,-11 12-2 16,1 12-1-16,-5 9 0 15,-2 13 1-15,-5 13-1 16,3 12 1-16,-3 6-2 15,6 4 1-15,3-8 0 16,10-1-2-16,7-11 2 16,17-12-2-16,12-20 2 0,10-19-1 15,11-22 1-15,11-18-1 16,5-23 0-16,4-14 2 15,-1-13-2-15,-4-7 0 16,-5 0 0-16,-13 0-2 16,-7 8 1-16,-9 11 0 15,-12 13 0-15,-10 17 0 16,-7 16 0-16,-3 11 0 15,-18 33 0-15,4 10 0 16,-4 15 0-16,2 9 0 16,2 7 0-16,3 1-1 15,9-6 1-15,9-7 0 16,9-16 1-16,8-13 0 15,11-24 1-15,10-16-1 0,3-21 2 16,6-13 0-16,-3-17 0 16,0-10 0-16,-6-9-1 15,-3-9 0-15,-14-2-1 16,-6 1-2-16,-12 5 0 15,-8 6-3-15,-5 13 0 16,-6 0-5-16,12 25-21 16,-13 0-10-16,15 21 2 15,-3 0-2-15,12 16 3 16</inkml:trace>
  <inkml:trace contextRef="#ctx0" brushRef="#br3" timeOffset="40375.3093">2601 2590 87 0,'0'0'36'0,"-16"8"2"15,-6 12-1-15,4 15-30 16,-12 14-1-16,2 18-1 15,-2 8-2-15,1 13 1 16,-4 4-1-16,7 3 0 16,-1-4-1-16,8-6-1 15,8-14 0-15,4-12 0 16,9-15 0-16,7-16 0 15,10-22-1-15,7-18 1 16,6-16 0-16,5-11-1 0,-1-10 1 16,3-6 0-16,-2-3 0 15,-2 3-1-15,-7 8 1 16,-5 7-1-16,-8 16 0 15,-3 14 1-15,-12 10-1 16,7 17 0-16,-8 11-1 16,-2 10 1-16,1 7-1 15,2 1-1-15,6 2-1 16,4-6-2-16,11-3-4 15,-4-24-16-15,22 7-13 16,-9-23 0-16,14 0-2 16,-7-20 1-16</inkml:trace>
  <inkml:trace contextRef="#ctx0" brushRef="#br3" timeOffset="40736.33">2951 3205 94 0,'-12'10'38'0,"12"12"0"16,-3-8-1-16,16 1-32 15,3-3 0-15,15 2-2 16,9-9-1-16,10-6 0 16,5-10 0-16,3-4 0 15,-1-7 0-15,-4-3-1 16,-4-4 0-16,-10 0 0 15,-11 2 0-15,-14-1 0 16,-15 6 0-16,-12 4-1 16,-15 7 1-16,-5 9 0 15,-10 8 0-15,-7 10-1 0,1 7 1 16,2 12 0-16,4 4 0 15,8 8-1-15,12 1 1 16,11 1-1-16,16-2-2 16,11-8-1-16,21-3-4 15,2-23-16-15,25 5-15 16,-4-21-3-16,13 1 1 15,-11-23-2-15</inkml:trace>
  <inkml:trace contextRef="#ctx0" brushRef="#br3" timeOffset="41074.3493">3686 3115 101 0,'-14'25'40'0,"-11"0"0"0,7 24-2 15,-6-7-33-15,4 9-1 16,4-1-2-16,5-4 0 15,7-9-1-15,4-8 1 16,11-18-1-16,10-18-1 16,9-17 1-16,4-12-1 15,6-12 1-15,1-7-1 16,-2-5 1-16,3 1-1 15,-7 8 1-15,-7 6 0 16,-8 15 0-16,-2 14 0 16,-8 16 0-16,-2 13 0 15,-8 13-1-15,0 16 0 0,-1 6-2 16,0 3-2-1,13 12-19-15,-7-24-15 0,21 1-4 16,-1-21 0-16,19-8-1 16</inkml:trace>
  <inkml:trace contextRef="#ctx0" brushRef="#br3" timeOffset="41836.3929">5370 3070 76 0,'-17'-3'35'0,"-9"-5"1"15,6 8 0-15,-14-5-29 16,9 7 0-16,-4-2-1 16,2 9-2-16,-6 0 1 15,1 10-1-15,-4 4-1 16,1 13 0-16,-2 3 0 15,7 10-1-15,2 1 0 16,7 0 0-16,9-3-1 16,10-5 0-16,14-8 0 15,12-12 0-15,13-16 0 0,11-18 1 16,10-13-1-16,5-16 0 15,5-7 0-15,1-7 0 16,-9-2 0-16,-2-2 0 16,-14 8 0-16,-8 8-1 15,-11 9 1-15,-15 13-1 16,-8 10 1-16,-2 11-1 15,-27 23 0-15,3 7 0 16,-1 10-1-16,-2 6 0 16,5 9-2-16,4-5-3 15,21 12-19-15,-3-29-13 16,24 5-2-16,5-22-1 15,21-5 0-15</inkml:trace>
  <inkml:trace contextRef="#ctx0" brushRef="#br3" timeOffset="42245.4163">5902 3079 100 0,'-16'9'37'15,"2"15"2"-15,-7 2-2 16,9 8-32-16,-9 10-2 16,4 8 1-16,-2 0-2 15,4 1 1-15,0-7 0 16,6-4-1-16,6-12-1 0,4-12 1 15,-1-18 0-15,28-14-1 16,-5-17 0-16,10-10 1 16,3-11-1-16,2-8 1 15,2-6-1-15,0 1 0 16,-1 5 0-16,-6 9-1 15,-6 11 1-15,-5 15-1 16,-7 12 1-16,-4 17-1 16,-4 12 0-16,-4 15 1 15,-6 11-1-15,2 7-1 16,2 5-1-16,3-3-3 15,18 9-16-15,-8-28-13 16,26 4-7-16,-1-23-1 16,17-6 0-16</inkml:trace>
  <inkml:trace contextRef="#ctx0" brushRef="#br3" timeOffset="43004.4597">7876 3026 91 0,'-26'-15'37'15,"5"11"-1"-15,-12-5 3 16,4 13-32-16,-14-2-1 16,2 12-1-16,-4 7-2 15,1 7 1-15,-4 8-2 16,4 8 1-16,1 2-1 15,7 5 0-15,7-3 0 16,9 0-1-16,11-9 0 16,15-4 0-16,12-11 0 15,13-13-1-15,15-13 0 16,8-12 1-16,7-15 0 15,5-9-1-15,4-8 1 16,-9-4-1-16,-3 0 1 16,-7 0-1-16,-11 7 1 0,-11 10-1 15,-12 10 1-15,-8 9-1 16,-9 14 0-16,-7 10 0 15,-4 13 0-15,-3 13-1 16,0 9 0-16,-1 4-1 16,8 8-2-16,5-6-1 15,14 3-3-15,2-16-6 16,27 6-18-16,-4-24-8 15,18-2 2-15,-4-17-1 16</inkml:trace>
  <inkml:trace contextRef="#ctx0" brushRef="#br3" timeOffset="43260.4744">8567 3078 95 0,'-33'-5'38'15,"0"21"1"-15,-12-2 0 16,6 16-29-16,-7-1-5 15,7 12 0-15,7-1-2 16,2 5-1-16,9-2 0 16,11-2 0-16,12-4-2 15,13-7-1-15,12-7-1 16,14-13-2-16,17-3-4 15,-1-23-8-15,18 9-19 16,-11-22-5-16,11 4 2 16,-10-14-2-16</inkml:trace>
  <inkml:trace contextRef="#ctx0" brushRef="#br3" timeOffset="43455.4855">8902 3066 103 0,'0'0'39'16,"-30"-3"1"-16,16 22-2 15,-5 3-32-15,1 15-1 16,2 10-3-16,0 10 0 15,3 5-2-15,0 2 0 16,7-1-2-16,5-8-3 16,9-5-4-16,-4-30-25 15,21-5-5-15,-1-28-1 16,14-7 0-16</inkml:trace>
  <inkml:trace contextRef="#ctx0" brushRef="#br3" timeOffset="43606.494">8965 2758 105 0,'-15'-22'37'0,"-7"10"2"16,22 12-2-16,-17 15-40 16,17-15-21-16,25 17-14 15,-1-5 2-15,20 14-4 16,-2-5 2-16</inkml:trace>
  <inkml:trace contextRef="#ctx0" brushRef="#br3" timeOffset="44010.5173">9460 3112 107 0,'-41'1'40'16,"-17"-7"2"-16,4 16-2 15,-7 1-35-15,0 17 0 16,3 10-2-16,8 13-1 15,9 7 0-15,17 0-1 16,11-1 0-16,21-6-1 16,20-14 1-16,22-20-1 15,16-22 1-15,13-22-1 16,10-23 0-16,3-16 1 15,-2-12-1-15,-4-17 1 16,-9-6-1-16,-11-9-1 16,-12 1 2-16,-9 6-2 0,-15 14 1 15,-13 17-1-15,-12 21 1 16,-14 32-1-16,-17 31 1 15,-13 33 1-15,-9 26 0 16,-2 19-1-16,4 18-1 16,9-1-3-16,22 8-13 15,2-29-11-15,33 1-13 16,7-28-2-16,29-8-1 15,12-24-1-15</inkml:trace>
  <inkml:trace contextRef="#ctx0" brushRef="#br3" timeOffset="44708.5572">11072 2358 87 0,'-42'11'37'0,"-3"27"1"15,-20 8-3-15,-2 33-27 16,-14 11-1-16,4 19-1 15,4 5-2-15,14 12 1 16,11-4-3-16,21-10-1 16,28-12-2-16,23-27-10 15,42-7-25-15,11-26-5 16,28-16 1-16,2-24-2 0</inkml:trace>
  <inkml:trace contextRef="#ctx0" brushRef="#br3" timeOffset="45430.5985">11368 3177 79 0,'0'0'36'0,"-14"-9"-1"0,14 9 2 15,-16 0-31-15,16 0 1 16,-15 5-2-16,7 10-1 15,-4 4 0-15,4 9 0 16,-4 2 0-16,0 9-1 16,-2 3-1-16,0 2-1 15,3 0 1-15,1-6-1 16,1-7 0-16,4-3-1 15,5-12 0-15,0-16 0 16,0 0 0-16,14-10 1 16,0-15-1-16,1-11 1 15,4-12 0-15,-1-8 0 16,4-8 0-16,3-6 0 0,-1-3-1 15,5 5 0-15,-1 5 1 16,1 5-2-16,1 13 2 16,3 8-2-16,3 12 1 15,0 15 1-15,0 8-2 16,-1 9 1-16,0 7 0 15,-4 6 0-15,-2 4-1 16,-4 4 1-16,-7 3-1 16,-9 2 0-16,-9 5 0 15,-9 0 1-15,-13 0-1 16,-8 3 0-16,-13-3 1 15,-8 0-1-15,-5-3 1 16,-1-5 0-16,0-4 0 16,1-2 0-16,6-1 0 0,5-3 0 15,7 4 1 1,9 0-1-16,2 8 0 0,4 4 0 15,7 7 1-15,-3 9-1 16,1 10 1-16,3 5-2 16,-7 5 1-16,-2 3-1 15,-1 1-2-15,-2-8-1 16,8 4-16-16,-10-28-13 15,19-5-5-15,-4-24-2 16,14-15 0-16</inkml:trace>
  <inkml:trace contextRef="#ctx0" brushRef="#br3" timeOffset="46054.6342">12209 2354 62 0,'-8'23'34'0,"5"9"0"0,-9-1 1 15,12 15-25-15,-11 3-1 16,5 21 1-16,-10 0-2 15,2 17 0-15,-8-2-3 16,1 11 1-16,-4-4-3 16,5-2 0-16,0-9-4 15,5-14-1-15,10-11-4 16,1-28-15-16,20-1-16 15,-5-24-1-15,15-4 1 16,-6-22-2-16</inkml:trace>
  <inkml:trace contextRef="#ctx0" brushRef="#br3" timeOffset="46244.6449">12119 2969 108 0,'0'0'38'16,"-5"-18"2"-16,18 18-1 15,-3 2-35-15,18-6-2 16,12-7-1-16,9 3-2 15,11-5-1-15,6-7-5 16,12 9-20-16,-9-19-13 16,8 7 2-16,-14-15-3 15,1 9 2-15</inkml:trace>
  <inkml:trace contextRef="#ctx0" brushRef="#br3" timeOffset="46442.6564">12860 2297 99 0,'-31'35'40'15,"2"28"1"-15,-16 6-1 16,4 15-34-16,-4 14-2 16,6 10 0-16,5-1-2 15,5 1 1-15,7-6-5 16,8-17-2-16,25 2-26 15,-4-33-10-15,17-2 0 16,-5-28-2-16</inkml:trace>
  <inkml:trace contextRef="#ctx0" brushRef="#br3" timeOffset="47331.7072">14028 2414 88 0,'0'0'36'0,"-13"5"2"16,-6 6-1-16,0 13-33 15,-11 4-2-15,-4 8 1 16,-12 5-1-16,-6 8 2 15,-10 0-1-15,-4 5 1 16,-1-4-1-16,5-1 1 16,0-6-1-16,14-6 1 15,5-6-2-15,15-6 0 16,12-5-1-16,9-9 0 15,7-11 0-15,19 13-1 0,7-11 1 16,2 0 0-16,10 0-1 16,0 4 1-16,9-1-1 15,0 6 0-15,5 0 0 16,0 5 0-16,2 4 0 15,-1 0 0-15,1 3 0 16,-2-1 0-16,1-2-1 16,-7 0 1-16,-3-4-1 15,-6-3 0-15,-8-4 0 16,-6-2-1-16,-7-7 0 15,-16 0-1-15,13-10-2 16,-19-8-6-16,6 18-20 16,-9-26-8-16,1 12-1 0,-5-11-1 15</inkml:trace>
  <inkml:trace contextRef="#ctx0" brushRef="#br3" timeOffset="48000.7455">14677 2430 80 0,'-12'7'38'0,"1"-10"-1"0,11 3 1 15,0 0-31-15,25 1-3 16,3-6 0-16,12 1-1 16,6-2-1-16,9 3 1 15,2-4-1-15,9 1 0 16,-5-1 0-16,1 0 0 15,-9 2-1-15,-3 0 0 16,-11 0 0-16,-6 7 0 16,-9 1 0-16,-11 13 0 15,-13 5-1-15,-13 14 1 16,-11 8-1-16,-9 12 2 15,-10 13-1-15,-4 5 0 16,-5 7 0-16,1 1 0 16,3-3-1-16,7-5 2 0,12-5-4 15,9-14-2-15,16-2-7 16,4-32-24-16,28-1-5 15,3-27 0-15,20-5-3 16</inkml:trace>
  <inkml:trace contextRef="#ctx0" brushRef="#br3" timeOffset="48368.7665">15322 2132 93 0,'11'-6'39'0,"7"16"1"15,-2-3 0-15,18 11-36 16,-5 6-1-16,8 11 1 15,-3 7-1-15,4 13-2 16,-6 5 1-16,-3 8 1 16,-11 5-1-16,-2 9 0 15,-13 3-1-15,-10 1 1 16,-9 4-2-16,-7-4 2 15,-11-3-1-15,-4-3-1 16,-6-7 0-16,-3-11-2 16,6-8-1-16,0-22-7 15,22 3-24-15,-7-33-7 16,26-2 0-16,-6-28-1 0</inkml:trace>
  <inkml:trace contextRef="#ctx0" brushRef="#br3" timeOffset="49412.8263">16564 2738 73 0,'-6'-17'37'16,"6"17"0"-16,-14-3 0 15,14 3-30-15,-19 21-1 16,9 6 1-16,-4 7-3 16,4 7 0-16,-3 8-1 15,3 5-1-15,3-1-2 16,2-5-3-16,8 6-7 0,-3-27-27 15,18-3 0-15,-3-22 0 16,15-11-2-16</inkml:trace>
  <inkml:trace contextRef="#ctx0" brushRef="#br3" timeOffset="49570.8353">16563 2298 90 0,'-41'-3'37'16,"0"7"-3"-16,14 11-3 15,27 12-65-15,-3-9-1 16,29 11-1-16,10-10-2 0</inkml:trace>
  <inkml:trace contextRef="#ctx0" brushRef="#br3" timeOffset="49930.8559">17203 2590 79 0,'-22'12'38'0,"-14"-8"-1"15,5 15 2-15,-8-8-34 16,3 9 2-16,-4-1-1 16,7 3-1-16,4 1-2 15,8-1 1-15,10-2-2 16,13-3 1-16,8-1-2 0,14-1-1 15,13-4 0-15,5 0 0 16,3-3-1-16,0 4 2 16,-5 2-1-16,-7 1-1 15,-12 4 1-15,-15 2 0 16,-12 5 0-16,-12 1 0 15,-15 4 0-15,-5-2 0 16,1-3 0-16,2-4-1 16,6-2-3-16,4-13-4 15,24 7-26-15,1-14-5 16,18-14 0-16,4-7-2 15</inkml:trace>
  <inkml:trace contextRef="#ctx0" brushRef="#br3" timeOffset="50801.9056">18225 2679 65 0,'0'0'38'16,"0"0"-2"-16,0 0 2 16,-14-8-29-16,5 19-3 15,-5 8-1-15,0 10 0 16,-3 2-2-16,-1 9 0 0,-3 4 0 15,0-2 0-15,5-1 0 16,1-5-3-16,6-5 1 16,5-11-1-16,6-8 0 15,-2-12 1-15,17-3-1 16,0-12 0-16,3-10 1 15,2-5 0-15,1-5-1 16,-1-2 1-16,-3-2-2 16,-3 3 0-16,-2 3 0 15,-5 7 0-15,-4 9-1 16,-2 3 2-16,-3 14-1 15,0 0 1-15,0 0 1 16,12 19 1-16,-1-7-1 16,2-1 1-16,9 0 0 0,7-4-2 15,5-6 0-15,9-5 1 16,5-7-2-16,2-1 0 15,1-1 0-15,-6-2 0 16,-4 0 0-16,-8 4 0 16,-6 4 2-16,-12 6-1 15,-15 1 1-15,7 20 2 16,-14 2-2-16,-6 5 1 15,-2 9-1-15,-4 3 1 16,1 4-1-16,3-2-2 16,6-1-1-16,4-8-3 15,13-1-3-15,3-27-18 16,26 5-13-16,1-21 0 15,18 1-1-15,-3-20 2 16</inkml:trace>
  <inkml:trace contextRef="#ctx0" brushRef="#br3" timeOffset="50982.9161">19094 2676 90 0,'-23'25'40'0,"-12"1"-2"16,9 23-1-16,-4-8-33 15,9 9 0-15,5-2-2 16,10 1-4-16,11-1-4 15,-4-20-19-15,22 6-13 16,-1-21 1-16,12-8-2 16,-5-19 0-16</inkml:trace>
  <inkml:trace contextRef="#ctx0" brushRef="#br3" timeOffset="51136.9249">19137 2247 72 0,'-10'-4'25'15,"10"4"-23"-15,10 21-2 16,5 1-35-16,12-3-1 16</inkml:trace>
  <inkml:trace contextRef="#ctx0" brushRef="#br3" timeOffset="51538.9479">19694 2595 75 0,'-33'15'37'15,"2"16"2"-15,-16-5 0 16,3 24-29-16,-13-6-5 16,2 6 0-16,-4 2-1 15,4-2-2-15,4-4 0 16,8-6-4-16,13-7-1 15,7-18-2-15,19-5-2 16,4-10-1-16,19-17-1 16,-1-9 2-16,11 0 1 15,-3-12 1-15,-1-4 5 16,-2 1 1-16,-9-4 5 0,2 12 1 15,-12-5 1-15,2 18-1 16,-9-3 0-16,3 23 0 16,0 0-2-16,14 16 0 15,-2 3-2-15,6 7-1 16,11 4-2-16,5-4-1 15,11 3-3-15,1-15-11 16,17 8-23-16,-10-18 0 16,11 4-1-16,-10-20-2 15</inkml:trace>
  <inkml:trace contextRef="#ctx0" brushRef="#br3" timeOffset="51904.9688">19881 2741 97 0,'-23'10'39'15,"14"10"2"-15,9-20-1 16,9 16-37-16,10-14-1 16,14 0 0-16,9-6 0 15,3-5 0-15,3-5-1 16,-2-1-1-16,-4-2 0 15,-5-3 0-15,-13-2 1 16,-10 2-2-16,-9 0 1 16,-12 3 0-16,-9 4 1 15,-9 6 0-15,-7 5-1 16,-6 10 2-16,-5 7-1 15,0 8 1-15,1 5-1 0,6 7 1 16,11 2-1-16,9 0 0 16,17-1-2-16,13-7-2 15,18-3-1-15,10-13-7 16,27 11-24-16,-7-24-6 15,16 4 1-15,-8-14-1 16</inkml:trace>
  <inkml:trace contextRef="#ctx0" brushRef="#br3" timeOffset="52259.9891">20609 2695 103 0,'-21'-23'40'0,"5"18"-1"16,-21-2 0-16,3 15-33 0,-9 9-2 15,2 13 0-15,-2 5-2 16,4 7 0-16,12-1 0 15,7 2 0-15,11-7-1 16,13-6 0-16,15-15-1 16,14-16 1-16,18-18-1 15,7-13 1-15,10-16 0 16,6-15-2-16,2-16 2 15,4-9-2-15,-7-2 2 16,-6 6-2-16,-15 9 2 16,-9 10-2-16,-18 20 2 15,-17 21-1-15,-8 24 0 16,-33 46 1-16,-7 13-1 15,-8 14 1-15,2 11-2 16,2 5 0-16,10 6-4 0,6-14-7 16,33 4-22-16,1-35-7 15,29-5-1-15,6-21-2 16</inkml:trace>
  <inkml:trace contextRef="#ctx0" brushRef="#br3" timeOffset="53078.0358">21722 2655 88 0,'0'0'38'15,"0"0"-2"-15,0 0 2 16,-14 3-33-16,6 12 1 16,-8 3-2-16,2 14 0 15,-5 3-1-15,1 3-1 16,-1 4 1-16,4-1-1 15,5-1 0-15,8-6-2 16,9-8 1-16,10-13 0 16,12-10 0-16,11-11-1 15,10-11 1-15,6-3 0 16,1-8-1-16,-1-4 1 0,-5 1-1 15,-9 5 1 1,-10 3-1-16,-11 7 1 0,-21 18-1 16,0 0 0-16,0 0 0 15,-30 24 0-15,6 2 0 16,0 5 0-16,0 3 0 15,7 4 0-15,4-2 0 16,14-5 1-16,12-8 0 16,11-4 0-16,11-12 0 15,9-7 0-15,4-13 1 16,4-7-1-16,-5-11 0 15,0-6 1-15,-9-5-2 16,-7-2 1-16,-10-2-2 16,-8 3-1-16,-6 4 0 15,-10 5-2-15,0 12-2 0,-6-1-4 16,9 23-16-16,-8-9-15 15,8 9 2-15,0 0-2 16,27 19 2-16</inkml:trace>
  <inkml:trace contextRef="#ctx0" brushRef="#br3" timeOffset="53308.049">22772 2674 103 0,'-14'23'41'16,"-18"-8"0"-16,3 19 0 15,-4-2-36-15,-3 7-1 16,1 5 0-16,6 0-3 0,10 0-1 16,5-6-1-16,15-5-2 15,8-19-4-15,28 3-26 16,-8-24-7-16,22-2 1 15,-7-24-1-15</inkml:trace>
  <inkml:trace contextRef="#ctx0" brushRef="#br3" timeOffset="53441.0567">22855 2280 82 0,'-35'-35'40'0,"-3"8"-3"16,13 16-2-16,10 5-35 15,15 6-38-15,0 0-1 16,33-12-2-16</inkml:trace>
  <inkml:trace contextRef="#ctx0" brushRef="#br3" timeOffset="53679.0703">23306 2174 111 0,'-26'16'40'0,"15"7"1"15,-11 0-1-15,-5 18-37 16,6 14-1-16,-1 12 2 15,-2 6-2-15,-3 12 1 16,4 2-2-16,1-4-1 16,6 3-2-16,1-16-2 15,11 1-10-15,-9-26-23 0,22 0-4 16,-9-26 0-16,10-5 0 15</inkml:trace>
  <inkml:trace contextRef="#ctx0" brushRef="#br3" timeOffset="53861.0807">22976 2735 120 0,'-14'-7'40'16,"14"7"1"-16,0 0-2 15,26-13-40-15,14 2-1 16,8-10-6-16,29 10-21 15,-7-24-12-15,17 6 2 16,-8-18-4-16,6 6 3 0</inkml:trace>
  <inkml:trace contextRef="#ctx0" brushRef="#br3" timeOffset="54259.1033">23849 1948 110 0,'-26'27'41'15,"-16"8"2"-15,-1 24-3 16,-14 3-32-16,8 13-5 15,1 6-1-15,4 6 1 16,1-2-1-16,9-6 1 16,9-7-3-16,5-3 0 15,10-15 0-15,8-11 0 16,8-17 0-16,6-5 0 0,8-18 0 15,5-8 0-15,5-10 0 16,5-11 0-16,3-6 0 16,5-7 0-16,1 1 0 15,2-2 0-15,-6 8 0 16,-2 9 0-16,-7 10 0 15,-5 11 0-15,-8 16 0 16,-9 9 0-16,-5 9 0 16,-8 10 0-16,0 4 0 15,-1 0 0-15,1-1 0 16,2-11 0-16,11 2-13 15,-7-22-5-15,23 5-25 16,-13-22 0-16,11 2 0 0,-7-14-1 16</inkml:trace>
  <inkml:trace contextRef="#ctx0" brushRef="#br3" timeOffset="55403.1689">1387 4894 71 0,'3'-29'37'16,"-7"-4"-2"-16,5 3 2 15,-6-13-26-15,3 12-4 16,-10-5-2-16,1 6-2 15,-8 4 0-15,-3 8-1 16,-13 6 1-16,-3 13 1 16,-10 8-2-16,-2 13 1 15,-2 9 0-15,0 11-1 16,8 1 0-16,4 6 0 0,11-3-1 15,12 0 0-15,17-7 0 16,18-8 0-16,15-12-1 16,15-10 1-16,12-10-1 15,6-9 1-15,5-11-1 16,3-7 0-16,-6-5 1 15,-4-4-1-15,-10-1 0 16,-7-1 0-16,-8 1 0 16,-5 1 0-16,-8 7 0 15,-7 2 0-15,-3 10 1 16,-4 5-1-16,-12 13 1 15,1 14-1-15,-7 10 1 16,-4 12-1-16,-3 6 0 16,-2 3 0-16,6 5-3 15,3-9-2-15,18 4-13 0,-2-24-18 16,25-4-5-16,2-18-1 15,16-5-1-15</inkml:trace>
  <inkml:trace contextRef="#ctx0" brushRef="#br3" timeOffset="56560.235">2985 4113 75 0,'0'0'38'0,"2"-16"-2"16,-2 16 1-16,0 0-29 16,-10 20-2-16,4 3-2 15,0 13-1-15,-5 10-1 16,-1 15 0-16,-1 10 0 15,-1 13 0-15,-2 8 0 0,1 1 0 16,-3-4-1-16,6-5 1 16,3-10-1-16,3-10-1 15,2-14 1-15,4-14 0 16,5-16-1-16,6-14 0 15,2-14 1-15,2-12-1 16,5-11 0-16,0-11 0 16,1-9 1-16,3-8-1 15,5-3 0-15,0 0 0 16,3 4 0-16,4 8 0 15,1 11 0-15,3 11 0 16,1 15 0-16,2 14 1 16,0 16-1-16,-3 12 0 15,-3 11 0-15,-6 10 0 0,-6 5 0 16,-7 4 1-16,-9-1-1 15,-12-2 0-15,-8-6 1 16,-10-4-1-16,-15-13 0 16,-4-5 1-16,-10-12 0 15,-3-8-1-15,-3-10 0 16,2-8 0-16,4-10-1 15,7-5-2-15,9-3 0 16,10-6-1-16,17 3-2 16,11-7-4-16,22 19-14 15,4-14-13-15,25 11-1 16,5-5 0-16,15 7 2 15</inkml:trace>
  <inkml:trace contextRef="#ctx0" brushRef="#br3" timeOffset="57003.2603">4022 4507 94 0,'-13'-10'38'15,"-14"-4"2"-15,2 11-2 16,-15-3-34-16,3 7 1 15,-2 7-3-15,-3 9 1 16,-1 8 1-16,1 11-1 16,0 5 0-16,4 8-1 15,6 4 0-15,8 1 0 16,9-3-1-16,9-8-1 15,13-5 1-15,15-12-2 0,8-12 1 16,11-12-1-16,3-12 1 16,8-10 0-16,1-11 0 15,-2-5 0-15,-2-8 1 16,-6-2-1-16,-9-1 1 15,-1 3-1-15,-11 6 0 16,-5 6 0-16,-7 11 0 16,-5 11 0-16,-5 10 0 15,-9 24-1-15,-1 8 0 16,-5 8-1-16,4 8-2 15,2-3-1-15,12 4-7 16,-4-20-16-16,29 1-13 0,1-22 1 16,21-5-1-1,5-24 2-15</inkml:trace>
  <inkml:trace contextRef="#ctx0" brushRef="#br3" timeOffset="57349.2802">4732 4393 99 0,'-7'-10'41'16,"-21"0"1"-16,-1 19-2 15,-16 2-34-15,2 17-2 16,-6 3 0-16,6 5-3 16,5 7 0-16,9-4-1 15,11-2 1-15,11-4 0 16,15-7-1-16,12-9 0 15,16-8 0-15,10-5 0 0,3-6-1 16,3 0 1-16,-7 0 0 16,-5 0 0-16,-11 5 0 15,-11 9 0-15,-16 5-1 16,-11 8 1-16,-12 5-1 15,-10 1 0-15,1 3-2 16,-5-5-1-16,7 1-2 16,-1-17-4-16,21 9-18 15,-4-24-13-15,12 2 2 16,12-18-2-16,11-1 2 15</inkml:trace>
  <inkml:trace contextRef="#ctx0" brushRef="#br3" timeOffset="57694.2998">4985 4674 92 0,'22'22'39'16,"-22"-22"2"-16,31 7-2 15,-14-5-34-15,12-7-2 16,2-10 0-16,9-6-1 15,2-4 0-15,6-5-1 16,-2-3 0-16,-2-1 0 16,-8-3-1-16,-6 4 1 15,-12 2 0-15,-11 7 0 16,-17 11 0-16,-15 9 1 15,-14 14 0-15,-11 13 0 16,-7 11-1-16,0 12 1 0,3 10-1 16,6 3 0-16,17-1 0 15,14-3-1-15,25-10-3 16,16-18-2-16,30 0-10 15,6-33-14-15,35 3-13 16,2-22 0-16,23 0-2 16,5-17 1-16</inkml:trace>
  <inkml:trace contextRef="#ctx0" brushRef="#br3" timeOffset="58332.3364">7027 3873 65 0,'-24'-5'35'0,"-16"0"1"0,-3 19 1 16,-18 4-19-16,-3 23-12 16,-11 9 0-16,2 25 1 15,-4 10-3-15,10 17 1 16,6 9-2-16,20 11-1 15,21 0-2-15,19-4-1 16,28-4-5-16,13-25-29 16,41-7-3-16,13-27-1 15,24-14-2-15</inkml:trace>
  <inkml:trace contextRef="#ctx0" brushRef="#br3" timeOffset="59272.3902">7357 4607 66 0,'-6'-20'36'0,"6"20"-2"15,-2-24 3-15,2 24-30 16,2-10 0-16,-2 10-1 16,-1 17-2-16,-2 7-1 15,-6 4 1-15,2 12-1 16,-7 5-1-16,5 6 0 15,-6 2-1-15,6-3 0 0,-1-7-1 16,4-5 1-16,3-9-1 16,4-10 1-16,-1-19-1 15,13 0 0-15,0-18 1 16,5-8-1-16,-1-12 1 15,5-7-1-15,-2-8 1 16,4-7 0-16,-1-2-1 16,1-3 1-16,4 4-1 15,2 3 2-15,6 7-2 16,1 5 1-16,2 11 0 15,8 9 0-15,-2 11-1 16,1 12 2-16,-2 6-3 0,-6 11 0 16,-6 8 0-16,-6 9 0 15,-12 6 0-15,-9 6-1 16,-11 7 1-16,-12 3 0 15,-10 3 0-15,-6 1 0 16,-10 0 1-16,-4-3-1 16,-5-7 1-16,-1-3-1 15,-3-9 1-15,3-9 0 16,3-7-1-16,6-8 1 15,6-5 0-15,7-4 1 16,9-4-1-16,8 3 1 16,15-1 0-16,-11 23-1 15,12 6 2-15,-1 14-2 16,-2 13 1-16,-4 16-1 15,-3 7-1-15,-2 6-2 16,-3-1-2-16,-4-15-14 0,14 7-19 16,-6-28 2-16,16-9-3 15,1-27 1-15</inkml:trace>
  <inkml:trace contextRef="#ctx0" brushRef="#br3" timeOffset="59636.411">8422 4000 89 0,'0'0'38'16,"0"0"0"-16,19 22 2 15,-19-10-33-15,5 17-2 16,-10 7 0-16,-1 19-2 15,-11 10-1-15,-3 17-2 16,-7 9 1-16,-5 5-2 16,1-1 1-16,2-7-1 15,8-5-2-15,7-18-1 16,15-10-3-16,4-34-14 15,23-2-17-15,-3-28 0 16,13-2-1-16,-8-20 1 0</inkml:trace>
  <inkml:trace contextRef="#ctx0" brushRef="#br3" timeOffset="59797.4202">8453 4519 92 0,'-11'-9'39'0,"-7"0"0"16,18 9-1-16,0 0-30 15,0 0-4-15,31 7-3 16,5-18-4-16,14 1-2 15,-1-19-23-15,17 7-10 16,-6-12 0-16,9 1 0 16,-15-9 0-16</inkml:trace>
  <inkml:trace contextRef="#ctx0" brushRef="#br3" timeOffset="59985.431">8965 3958 97 0,'-12'33'39'15,"-13"13"0"-15,6 27 0 16,-12 8-34-16,9 13-1 15,-4 8-2-15,5-2-1 16,5-3-1-16,3-10-4 16,18-4-13-16,-5-27-22 15,20-9 0-15,-2-24-1 16,15-9-2-16</inkml:trace>
  <inkml:trace contextRef="#ctx0" brushRef="#br3" timeOffset="60736.4739">9414 4088 95 0,'-16'5'38'16,"-5"-11"1"-16,21 6-1 15,0 0-34-15,0 0 0 0,10 7-2 16,15-2 0-1,5 2-1-15,13 4 1 0,7-2-1 16,9 5 0-16,10-3 0 16,8 2-1-16,7 2 1 15,5-3-1-15,-2 1 0 16,-2 2 0-16,-2-1 0 15,-11 6 0-15,-11-1 1 16,-13 3-2-16,-16 1 1 16,-12 2-1-16,-17 0 2 15,-15 3-2-15,-15-1 1 16,-19 3-1-16,-19 3 1 15,-21 3 1-15,-12 1-1 16,-15 6 0-16,-1-4 1 16,0 0 0-16,9-4 0 0,14-6-1 15,23-8 0-15,23-9 0 16,26-4-3-16,19-8-2 15,27-3-8-15,-3-17-18 16,30 13-9-16,-2-12 0 16,14 7-1-16</inkml:trace>
  <inkml:trace contextRef="#ctx0" brushRef="#br3" timeOffset="61503.5178">10850 4227 95 0,'-22'10'40'16,"-5"-11"-1"-16,13 10 0 15,-1-17-33-15,15 8-2 16,18-5-1-16,15 2-1 16,12-2 0-16,8 0 0 0,7 0-1 15,10 2 1-15,2-1-1 16,0 0 0-16,-3 2 0 15,-4 0 0-15,-11 0 0 16,1 0-1-16,-10 2 1 16,-7 1-1-16,-8 6 0 15,-11 6 1-15,-13 7-1 16,-12 8-1-16,-14 8 2 15,-12 10-2-15,-11 7 1 16,-5 5 0-16,-3 0 0 16,2-1-1-16,6-4 1 15,7-5-1-15,13-9-1 0,9-13-4 16,23 1-11-16,-9-27-17 15,35-3-8-15,-6-15 1 16,14 2-2-16</inkml:trace>
  <inkml:trace contextRef="#ctx0" brushRef="#br3" timeOffset="61923.5418">11660 3863 94 0,'0'0'38'0,"-3"-13"1"16,13 20-1-16,-10-7-33 16,29 14 0-16,-1-1-1 15,10 8-1-15,6 3 0 16,5 8 0-16,-2 6-1 15,-2 7 1-15,-9 6-2 16,-12 10 1-16,-14 5-1 16,-12 5-1-16,-17 3 0 15,-13 2 0-15,-8 0-1 16,-7-3 0-16,-2-9-1 15,3-7-2-15,6-6-2 0,5-26-10 16,22 3-21-16,2-23-4 16,11-5 0-16,24-17 0 15</inkml:trace>
  <inkml:trace contextRef="#ctx0" brushRef="#br3" timeOffset="62089.5513">12168 4734 97 0,'-40'47'40'0,"8"12"0"16,-12-9-3-16,10 6-37 16,11-3-17-16,0-20-20 15,17 0-1-15,1-18-3 0,17-5 2 16</inkml:trace>
  <inkml:trace contextRef="#ctx0" brushRef="#br3" timeOffset="63268.6188">13020 3901 77 0,'0'0'37'0,"2"-14"-1"0,-2 14 1 15,0 0-28-15,-6 15-2 16,0 4-2-16,3 15-2 15,-6 12 0-15,-1 13-2 16,-5 13 0-16,-4 13 0 16,-5 7-1-16,-4 5 0 15,0 0 0-15,0-7-2 16,5-4 0-16,7-15-5 15,16-3-26-15,-6-25-5 16,17-7 1-16,-6-23-2 16</inkml:trace>
  <inkml:trace contextRef="#ctx0" brushRef="#br3" timeOffset="63486.6312">12700 4558 101 0,'-29'-13'40'16,"16"10"0"-16,-1-9-1 15,14 12-36-15,9-21-1 16,21 4-1-16,16-4-1 16,13-5-2-16,16-1-2 15,2-9-1-15,16 11-9 16,-6-17-23-16,8 9-1 15,-11-12 0-15,6 7-1 16</inkml:trace>
  <inkml:trace contextRef="#ctx0" brushRef="#br3" timeOffset="63884.654">13764 3735 98 0,'-23'13'38'16,"-13"5"2"-16,3 20-2 15,-8 7-34-15,2 14 1 16,-3 10-2-16,3 8 0 15,-2 9 0-15,5 7-1 16,1 1-1-16,6-3 0 16,4-7-1-16,7-7 0 15,9-11 0-15,10-13 0 16,8-17 0-16,11-20 0 15,12-15 1-15,5-14-1 0,6-14 1 16,1-8-1-16,0-8 1 16,-2 1 0-16,-4 0-1 15,-4 8 1-15,-9 6-1 16,-6 9 0-16,-6 15 0 15,-13 4 1-15,9 24-1 16,-13-1-1-16,1 8 0 16,1 5 0-16,4 3-3 15,1-3-1-15,16 5-9 16,-7-26-15-16,21 10-11 15,-3-18-1-15,18-2 0 16,-8-15 1-16</inkml:trace>
  <inkml:trace contextRef="#ctx0" brushRef="#br3" timeOffset="64261.6756">14042 4471 99 0,'0'0'38'15,"-19"8"1"-15,19-8-1 16,22 11-35-16,0-8 0 15,6-8 0-15,8 2-1 16,2-7 0-16,6-2 0 16,-1-2 0-16,-6-2 0 15,-4-2-1-15,-7 0 0 16,-8-2 0-16,-8 1 1 15,-9 0-1-15,-10 2 0 16,-6 3 0-16,-7 6 0 16,-8 5-1-16,-5 7 1 0,-3 8 0 15,-4 9-2-15,0 7 2 16,3 7-2-16,7 5 2 15,11 1-2-15,7 1 1 16,13-6-2-16,13 1-1 16,12-14-5-16,21 7-12 15,-3-23-19-15,19 2-2 16,-7-17-1-16,14-3 0 15</inkml:trace>
  <inkml:trace contextRef="#ctx0" brushRef="#br3" timeOffset="64612.6955">14679 4366 98 0,'-7'-14'39'0,"7"14"1"16,-20 20-2-16,8 5-34 16,-8 8 0-16,3 9-1 15,-7 4 0-15,6 6-1 16,-1-4 0-16,4-2 0 15,6-10 0-15,4-7-1 16,9-16 0-16,6-13 0 16,10-14 0-16,4-15 0 15,11-11-1-15,4-5 1 16,4-7 0-16,1-2-1 15,-3 4 1-15,-1 7 0 16,-7 9-1-16,-4 12 1 16,-8 13-1-16,-3 13 1 15,-7 15-1-15,-2 11 1 16,-1 11-2-16,-7 5-1 0,6 10-1 15,-6-9-7-15,14 13-10 16,-11-20-20-16,14 0-3 16,3-22 0-16,13-9 0 15</inkml:trace>
  <inkml:trace contextRef="#ctx0" brushRef="#br3" timeOffset="66123.7821">15912 4337 70 0,'4'-12'34'0,"-4"12"0"16,1-20 1-16,-1 20-28 16,-4-18-1-16,4 18 0 15,0 0 1-15,0 0-2 16,-12 2 1-16,9 16-2 15,-9 10 0-15,3 11-2 16,-7 8 1-16,1 9-2 16,-1 2 1-16,1 1-1 0,6-6 0 15,6-6 0-15,7-15 0 16,17-14 1-16,10-17-1 15,12-15 0-15,9-14 0 16,5-11 0-16,6-7 0 16,-2-6 0-16,-3 3-1 15,-10 4 0-15,-10 8 1 16,-9 8-1-16,-15 12 0 15,-14 17 0-15,0 0 0 16,-7 23 1-16,-10 5-1 16,1 10 0-16,-1 2 0 15,4 6 0-15,8-1 0 16,9-3 0-16,10-8 0 0,10-10 1 15,9-10-1-15,5-11 0 16,2-8 1-16,6-8 0 16,-5-12 0-16,-5-9 0 15,-3-5 0-15,-6-5-1 16,-7-5 1-16,-4 0-2 15,-6-1 0-15,-6 2 0 16,0 10-3-16,-4 3 0 16,5 15-4-16,-9-6-13 15,19 28-18-15,-15-2 0 16,27 15-1-16,-15-4 0 15</inkml:trace>
  <inkml:trace contextRef="#ctx0" brushRef="#br3" timeOffset="66491.8031">16867 4504 81 0,'0'0'40'16,"0"0"-2"-16,12-2 2 15,13-2-20-15,2-6-17 16,11-1 0-16,6-7 0 15,8-1-1-15,3-6 0 16,-2 1 0-16,-1-3-1 16,-9 0 1-16,-7-2-1 15,-13 4 0-15,-12-1 0 16,-15 6 0-16,-13 6 0 15,-10 6 0-15,-16 11 0 16,-5 11 0-16,-12 16 0 0,-3 10 0 16,-2 13 0-16,6 6 0 15,10 4-1-15,13 0 1 16,22-7-1-16,21-13-1 15,30-14-2-15,25-19-4 16,37-3-12-16,10-25-18 16,37-4-6-16,7-20-1 15,21-1-1-15</inkml:trace>
  <inkml:trace contextRef="#ctx0" brushRef="#br3" timeOffset="67083.837">18574 4267 80 0,'0'0'39'16,"-33"-21"-1"-16,5 21 2 15,-17-2-31-15,1 13-2 16,-11 5-1-16,0 10-2 0,-5 5 0 15,7 9-1-15,3 4-1 16,10 3 0-16,11 1-1 16,18-1 0-16,20-2-2 15,17-8-1-15,21-2-4 16,6-22-13-16,30 10-19 15,-3-18-3-15,17-2 1 16,0-17-2-16</inkml:trace>
  <inkml:trace contextRef="#ctx0" brushRef="#br3" timeOffset="67534.8627">19174 4302 68 0,'-12'-17'38'0,"0"8"0"16,-7-4 1-16,3 19-19 15,-16-3-15-15,-2 11 1 16,-13 6-1-16,-3 12-2 16,-10 5 2-16,1 9-2 15,0-1 0-15,6 2-1 16,10-3 0-16,12-5 0 15,15-6-2-15,19-13 1 16,18-8-1-16,20-13 0 16,13-13-1-16,11-7 1 15,4-9 0-15,2-4 0 16,-2-6 0-16,-4 1-1 15,-14-3 1-15,-8 6 1 16,-16 2-1-16,-7 8 1 0,-12 4-1 16,-4 9 1-16,-4 13-1 15,-12-3 0-15,1 18 0 16,-7 7-1-16,2 11 0 15,-5 6-1-15,5 10 0 16,0-8-2-16,11 3 0 16,2-9-2-16,17-1-6 15,-14-34-14-15,46 15-13 16,-14-28 0-16,16-6-1 15,-5-14 3-15</inkml:trace>
  <inkml:trace contextRef="#ctx0" brushRef="#br3" timeOffset="67888.883">19595 4264 92 0,'0'0'39'15,"0"0"1"-15,-7 28-1 16,-16-1-30-16,5 9-5 16,-8 8 0-16,2 5-2 15,-3-1 1-15,4-1-2 16,6-7 1-16,4-5-1 15,9-14 0-15,4-21 0 16,22 4 0-16,4-22-1 16,9-9 1-16,6-11-1 15,5-6 1-15,2-2 0 16,1-3 0-16,-3 4 1 15,-4 6-1-15,-7 7 0 16,-6 9-1-16,-7 9 2 16,-7 11-2-16,-15 3 1 0,11 29-1 15,-11-2-1-15,-2 7-1 16,-3 4-1-16,6 6-2 15,-2-6-6-15,15 11-6 16,-10-24-18-16,22 5-8 16,-1-11 1-16,14-2-1 15</inkml:trace>
  <inkml:trace contextRef="#ctx0" brushRef="#br3" timeOffset="68684.9286">20997 4312 89 0,'0'0'37'0,"-20"-26"0"16,1 24-3-16,-14-10-29 15,-4 11 1-15,-7 1-2 16,-2 9 0-16,-10 9 0 15,0 8-1-15,-5 4 1 16,7 8-2-16,0 3 0 16,16-2-1-16,8 4 0 15,16-8 0-15,12-7-1 16,15-4 1-16,14-8-1 15,10-11 1-15,6-5-1 16,5-5 0-16,2-11 1 0,-5-2-1 16,-2-5 0-16,-5-3 0 15,-5-4-1-15,-2 2 1 16,-7-1 0-16,-7 3-1 15,-4 7 1-15,-4 4 0 16,-9 15 0-16,0 0-1 16,0 0 1-16,3 34 0 15,-9 7 0-15,-5 9-1 16,-3 17 1-16,-2 9 0 15,-2 10 1-15,-2 3 0 16,-4-3 0-16,-4 2 0 16,0-8 0-16,-1-9 0 15,-3-11 0-15,-2-14-1 16,-2-15 0-16,-1-15 0 0,2-15-2 15,1-16 0-15,7-12-3 16,3-23-9-16,24 4-15 16,-6-22-11-16,26 3-1 15,2-12-1-15,22 8 1 16</inkml:trace>
  <inkml:trace contextRef="#ctx0" brushRef="#br3" timeOffset="69128.9538">21238 4441 105 0,'0'0'41'0,"-11"-7"1"0,11 7-2 16,20-6-37-16,-5 1-1 15,8 0-1-15,5 0 1 16,6-3-1-16,7-1 0 16,2-2 0-16,0-2 0 15,-1-2-1-15,-3-4 2 16,-2-2-2-16,-4-3 2 15,-10-1-2-15,-8-2 1 16,-8 1 0-16,-9 6-1 16,-12 5 1-16,-11 8-1 15,-9 8 0-15,-10 12 0 16,-10 10 0-16,-1 8 0 0,-2 7 1 15,8 7-1-15,8-1 0 16,16 1-1-16,16-5 2 16,18-8-2-16,25-10 1 15,17-9-2-15,16-8-2 16,8-15-2-16,13-2-2 15,-5-18-7-15,17 9-21 16,-16-21-4-16,0 2 0 16,-12-9 0-16</inkml:trace>
  <inkml:trace contextRef="#ctx0" brushRef="#br3" timeOffset="69354.9668">22397 3587 112 0,'0'0'40'0,"-34"6"1"0,9 35-2 16,-19 13-36-16,3 14 0 15,-7 13-1-15,5 11 0 16,-1 5-1-16,5 3-1 16,8-1 0-16,5-7-2 15,9-7-1-15,2-21-3 16,14-4-6-16,-9-31-13 15,15 1-16-15,-5-30 1 16,0 0-2-16,0-16 2 16</inkml:trace>
  <inkml:trace contextRef="#ctx0" brushRef="#br3" timeOffset="69533.9771">21854 4157 120 0,'20'-1'44'0,"7"-6"-1"15,28 12 0-15,15-12-40 16,0-3-1-16,9 5-2 15,1-3-3-15,1 9-8 16,-21-15-16-16,7 17-13 16,-26-8-4-16,2 5 0 15,-11-6-1-15</inkml:trace>
  <inkml:trace contextRef="#ctx0" brushRef="#br1" timeOffset="73780.22">23760 4219 101 0,'-11'-19'37'0,"-8"-9"2"16,-1 10-3-16,-11 0-33 15,-6 11 0-15,-12 9-1 16,-6 13 1-16,-9 12 0 0,-5 10 0 15,-4 10-1-15,6 5 0 16,9 3 0-16,10 1 0 16,16-4-1-16,23-11 0 15,28-7-1-15,23-15 1 16,23-10-1-16,20-12 0 15,5-11 1-15,7-8-1 16,0-10 1-16,-8 0-1 16,-15-5 1-16,-17 4 0 15,-18 0 0-15,-15 6-1 16,-12 6 1-16,-11 6-1 15,-1 15 0-15,-21-5 1 16,7 19-1-16,1 6-1 0,4 9-1 16,6 0-3-16,21 18-13 15,0-17-20-15,18 8-4 16,3-15 0-16,13 1-2 15</inkml:trace>
  <inkml:trace contextRef="#ctx0" brushRef="#br1" timeOffset="75015.2905">1092 6072 86 0,'-2'-17'36'0,"2"17"1"0,0-16 0 16,0 16-30-16,-12 14-1 15,4 10-1-15,-8 10-2 16,-2 15 0-16,-4 12-1 15,-1 11 0-15,1 6-1 16,4 1 2-16,3-4-2 16,5-11 1-16,7-11-1 15,8-14 1-15,6-21-1 16,16-23 1-16,3-20-1 15,8-16 0-15,4-15 1 16,0-11-1-16,0-9 0 16,0-4 0-16,-7 2 0 15,-5 10 0-15,-6 7 0 16,-2 9-1-16,-3 11 1 15,-2 10-1-15,2 12 0 0,2 9 0 16,2 12 0-16,2 9 0 16,1 13 0-16,-2 14 0 15,-1 15 0-15,-1 13 1 16,-3 8-2-16,-4 10 1 15,-4 4-1-15,-1-1 1 16,1-1-3-16,1-10 0 16,9-8-6-16,-7-30-15 15,22 0-16-15,-5-29 4 16,12-8-4-16,-5-20 1 15</inkml:trace>
  <inkml:trace contextRef="#ctx0" brushRef="#br1" timeOffset="75421.3138">1847 6392 102 0,'0'0'38'0,"-17"7"0"16,24 7-1-16,-7-14-32 15,29 16-1-15,2-13-1 16,12-3 0-16,8-7-1 15,10-3 1-15,1-11-2 16,0-5 1-16,0-7-1 16,-7-1 0-16,-10-5 0 15,-7 1 0-15,-19-1 0 16,-13 1 0-16,-15 6 0 15,-14 7 0-15,-12 5 0 16,-11 12 0-16,-8 13-1 0,-6 15 1 16,-6 16-1-16,2 14 1 15,2 10 0-15,10 9 0 16,9 5-1-16,15 1 3 15,17-5-3-15,18-9 0 16,24-10 0-16,18-17 0 16,20-10-4-16,8-16-2 15,23-6-4-15,-6-23-17 16,16 7-11-16,-15-20-2 15,4 5 1-15,-19-9-1 16</inkml:trace>
  <inkml:trace contextRef="#ctx0" brushRef="#br1" timeOffset="75805.3358">2869 6284 112 0,'-20'-9'38'16,"11"19"2"-16,-13-5-2 16,10 20-32-16,-3 2-1 15,6 10-2-15,0 8-1 16,2 4 2-16,3 3-2 15,7-2 1-15,1-2-1 16,10-9-2-16,6-10 0 16,12-17 0-16,7-14 0 15,8-17 0-15,8-13 0 16,3-12 0-16,4-12 0 15,3-8 0-15,-4-4 0 16,-6 5 0-16,-10 5 0 16,-8 11 0-16,-11 9 0 15,-11 15 0-15,-15 23 0 0,0 0 0 16,-10 38 0-16,-4 2 0 15,1 10 0-15,6 3 0 16,4 3-3-16,9-7 1 16,14-5-4-16,8-26-4 15,25-1-13-15,-3-29-16 16,21-8-1-16,-2-25 0 15,12-6 0-15</inkml:trace>
  <inkml:trace contextRef="#ctx0" brushRef="#br1" timeOffset="76000.347">4143 5615 103 0,'-29'2'38'16,"-1"37"2"-16,-14 12-1 16,4 26-35-16,0 14 0 15,6 13-1-15,2 10-1 16,7 2-1-16,6-3 0 15,5-12-3-15,14 3-13 16,-5-28-21-16,10-10-3 16,-6-27 1-16,10-15-2 15</inkml:trace>
  <inkml:trace contextRef="#ctx0" brushRef="#br1" timeOffset="76849.3955">3714 6164 118 0,'0'0'41'0,"0"0"1"16,24-17-5-16,8 13-33 16,12-5-1-16,10-1-1 15,1 2 0-15,2 4-1 16,-1 5 0-16,-8 6 0 15,-3 5-1-15,-6 10 1 16,-10 8-1-16,-10 7 0 16,-5 8 0-16,-6 4 0 15,-8 0 0-15,-1 5 0 16,-6-3 0-16,-3-5 2 15,-1-5-2-15,2-8 0 16,0-9 0-16,3-10 0 16,6-14 0-16,2-14 0 0,9-15 0 15,5-13 0-15,6-14 0 16,5-6 0-16,2-8 0 15,2 1 0-15,-2 4 0 16,-4 10 0-16,0 10 0 16,-5 14 0-16,-1 16 0 15,0 10 0-15,0 11 0 16,4 8 0-16,5 4 0 15,6 2-2-15,9-1 1 16,5-3 0-16,7-2-1 16,2-6 1-16,3-1-1 15,-3-4 1-15,-4-3-1 16,-2 0 2-16,-12-3-1 15,-11 2 2-15,-8-2-1 0,-20 3 1 16,0 0 0-16,0 0 0 16,-24 2 1-16,-6 6 0 15,-7 6-1-15,-8 7 1 16,-5 5 0-16,-1 8-2 15,4 7 0-15,4 3 0 16,8 2 0-16,10-1 0 16,17-3 0-16,10-8 0 15,20-10 0-15,8-10 0 16,13-15 0-16,8-12 0 15,6-13 0-15,-1-12 0 16,2-10 0-16,-3-2 0 16,-8-3 0-16,-8 5 0 0,-11 6 0 15,-6 12 0-15,-9 15 0 16,-13 15 0-16,-2 18 0 15,-7 13 0-15,-5 14 0 16,2 5 0-16,2 6 0 16,4-4 0-16,6-4 0 15,9-17-2-15,14-7-10 16,3-30-3-16,28 0-8 15,-12-37-6-15,28 0-10 16,-8-29-4-16,9-9 2 16,-5-20 2-16</inkml:trace>
  <inkml:trace contextRef="#ctx0" brushRef="#br1" timeOffset="77044.4066">5853 5653 86 0,'-10'18'42'0,"-7"31"3"16,-14 9-1-16,9 22-17 15,-2 5-21-15,4 6-1 16,4 5-5-16,6-2 0 15,4-9 0-15,6-8 0 16,4-5 0-16,-1-20-10 16,9 3-11-16,-15-31-7 15,15-1-14-15,-12-23-1 16,0 0-1-16,9-21 1 15</inkml:trace>
  <inkml:trace contextRef="#ctx0" brushRef="#br1" timeOffset="78119.4681">6819 6226 89 0,'-6'19'37'0,"-10"5"0"15,2 12 0-15,-4 1-31 16,-1 12 0-16,0 0-2 15,5 4 1-15,0-3-2 16,7-2 0-16,1-6-1 16,5-6 1-16,5-10-2 15,1-11 1-15,-5-15-2 0,21-3 1 16,-8-18-1-16,2-8-1 15,-1-9 1-15,1-9 0 16,-1-9 0-16,2-7 0 16,4-7 0-16,0-2-1 15,4 2 2-15,5 4-1 16,-2 7 1-16,7 9-1 15,-2 10 0-15,4 15 0 16,-3 16 1-16,-3 12-1 16,-2 12 0-16,-5 9 0 15,-5 9 0-15,-4 7 0 16,-9 7 0-16,-5 5 0 15,-9 1 0-15,-10 3 0 0,-10-1-1 16,-7-1 1 0,-3-5-1-16,-9-6 2 0,1-7-1 15,0-6 1-15,3-9-1 16,5-4 1-16,9-3 0 15,3-4 0-15,9 2 0 16,2 5-1-16,6 11 0 16,0 12 0-16,1 16 0 15,-4 13 0-15,-1 10 0 16,-6 13-3-16,-3 4 1 15,-1 0-1-15,-2-1-3 16,3-20-4-16,15-4-14 16,-9-29-15-16,24-18 0 15,3-29 1-15,19-13 0 0</inkml:trace>
  <inkml:trace contextRef="#ctx0" brushRef="#br1" timeOffset="78605.4959">7776 6187 103 0,'-15'-7'38'16,"-2"1"2"-16,5 13-2 16,-15-1-34-16,4 9 0 0,-7 5-1 15,1 8 0-15,-3 8-1 16,3 6 1-16,-1 5-1 15,5 3 0-15,7 1 1 16,11-6 0-16,8-5-2 16,16-8 1-16,11-9-1 15,12-12 2-15,12-12-3 16,6-13 0-16,4-11 0 15,-2-9 0-15,-2-8 0 16,-10-7 0-16,-13-3 0 16,-13-2 0-16,-17 3 0 15,-16 6 0-15,-14 5-2 16,-9 11 2-16,-10 12-1 15,-3 11 0-15,1 12-1 0,3 7 0 16,15 10-2-16,9-3-4 16,28 14-11-16,1-23-7 15,33 10-14-15,4-16-1 16,20-1 0-16,3-12 2 15</inkml:trace>
  <inkml:trace contextRef="#ctx0" brushRef="#br1" timeOffset="78817.5081">8435 6165 119 0,'-13'12'40'16,"-6"-1"1"-16,6 19-3 16,-6-3-34-16,1 10-1 15,-1 5-1-15,1 6 0 0,5 1-1 16,4-1 0-16,9-3-3 15,2-9-2-15,18-2-14 16,-6-24-12-16,18-2-10 16,-1-24 0-16,8-2-2 15,-5-20 0-15</inkml:trace>
  <inkml:trace contextRef="#ctx0" brushRef="#br1" timeOffset="79283.5347">8509 5891 108 0,'-11'-8'40'0,"-7"4"-3"15,18 4 2-15,-3 19-35 16,19-5-2-16,10 1 2 0,7 5-4 16,2 3 3-16,3 5-2 15,-1 0 3-15,-3 6-3 16,-5 2 0-16,-6 5 1 15,-13 3 0-15,-3 4 0 16,-12 1 0-16,-4 0 1 16,-6-1-3-16,-2 0 0 15,1-10 0-15,1-2 0 16,7-13 0-16,5-10 0 15,3-13 0-15,27-14 0 16,-2-12 0-16,10-12 0 16,1-7 0-16,5-10 0 15,-2-2 0-15,-1 1 0 0,-4 8 0 16,-6 5 0-16,-8 13 0 15,-7 11 0-15,-13 19 0 16,11 12 0-16,-11 16 0 16,-4 7 0-16,1 12 0 15,-1 0 0-15,7 4 0 16,1-5 0-16,7 0-9 15,4-19-7-15,19 8-6 16,-6-31-7-16,27-1-10 16,-8-21-2-16,15-7 0 15,-1-20 2-15</inkml:trace>
  <inkml:trace contextRef="#ctx0" brushRef="#br1" timeOffset="79493.5467">9777 5585 104 0,'-10'10'39'16,"-19"17"2"-16,5 28 1 15,-18 16-34-15,8 11-2 16,0 8-1-16,9 4-2 16,1-2 0-16,12-4-2 15,2-9-1-15,6-12-6 16,12 0-10-16,-12-34-10 15,17-2-14-15,-13-31-2 16,9 11 0-16,-9-30 2 16</inkml:trace>
  <inkml:trace contextRef="#ctx0" brushRef="#br1" timeOffset="79657.5561">9430 6098 128 0,'-3'-14'43'0,"-3"-1"0"16,21 15-2-16,13-2-41 15,7-3 0-15,16-1 0 16,6-4 0-16,20 5-15 15,-10-18-11-15,23 8-15 16,-12-11-3-16,4 3-2 16,-6-8 3-16</inkml:trace>
  <inkml:trace contextRef="#ctx0" brushRef="#br1" timeOffset="80687.6151">10920 6108 92 0,'3'-17'37'0,"-3"17"-2"16,-4-9 2-16,4 9-33 16,-23 23-1-16,8 7 1 15,-10 4-1-15,3 11 1 16,-3 4-1-16,6 4 0 15,1-2 0-15,10-4-1 16,9-9 0-16,13-9-1 16,11-14 0-16,11-13 0 0,15-12 0 15,3-12 0-15,8-11-1 16,2-8 1-16,-3-5 0 15,-5-2-1-15,-8 0 1 16,-6 5-1-16,-15 5 0 16,-9 8 0-16,-10 12 0 15,-8 18 0-15,-11-4 0 16,-6 21 0-16,-3 10 0 15,-2 8 0-15,2 5 0 16,5 4 0-16,7-1 0 16,8-3 0-16,9-8 1 15,14-7-1-15,10-13 1 16,9-7 0-16,6-12 0 15,4-8 0-15,2-10-1 0,-5-7 1 16,-5-7 0-16,-8 0 0 16,-10-6-1-16,-11 2 0 15,-12 1 0-15,-9 1-2 16,-5 10 0-16,-6-2-3 15,6 11-4-15,-5-8-12 16,21 16-9-16,-6-10-8 16,19 8-3-16,0-7 2 15,19 1-1-15</inkml:trace>
  <inkml:trace contextRef="#ctx0" brushRef="#br1" timeOffset="81110.6393">12121 5482 92 0,'-11'-8'38'15,"1"20"0"-15,-13 3 1 16,5 21-33-16,-9 11-3 16,3 11 2-16,-3 10 0 15,3 12-1-15,1 4 0 16,1 4-1-16,3-1 1 15,4-1-1-15,5-10 0 16,3-8-2-16,4-9-1 16,4-14 1-16,9-12-1 15,1-16 0-15,11-13 0 16,4-12 0-16,6-12 1 15,5-7-1-15,0-9 0 16,3-5 0-16,-4 2 1 16,-2 1-1-16,-7 9 0 0,-7 7 0 15,-8 14 0-15,-12 8 0 16,4 22 0-16,-13 5 0 15,-2 10-1-15,-1 5-1 16,3 6-1-16,2-7-2 16,14 6-6-16,-1-21-9 15,27 10-7-15,-8-26-12 16,21-3 0-16,-2-19-2 15,13-2 3-15</inkml:trace>
  <inkml:trace contextRef="#ctx0" brushRef="#br1" timeOffset="81498.6615">12538 6159 107 0,'-22'13'39'16,"14"12"0"-16,1-11 0 15,16 3-35-15,11-5-1 16,10-3 0-16,11-7-2 15,10-5 1-15,6-8-1 16,5-4 0-16,-3-4 0 16,-3-4-1-16,-11-4 1 15,-7 2 0-15,-15-4-1 16,-12 2 1-16,-17 1-1 15,-13 4 0-15,-11 4 1 16,-8 6-1-16,-7 9 0 16,-5 7 1-16,-3 12-1 0,1 10 1 15,4 8-1-15,5 8 1 16,11 5 0-16,12 3 0 15,12-3-1-15,15-4 0 16,17-5-2-16,11-12-2 16,21-4-5-16,1-21-10 15,24 6-8-15,-15-19-13 16,14-1 1-16,-14-13-2 15,4 1 3-15</inkml:trace>
  <inkml:trace contextRef="#ctx0" brushRef="#br1" timeOffset="81859.6821">13294 6097 104 0,'0'0'38'15,"-20"4"1"-15,8 19-3 0,-9-2-30 16,4 16 0-16,-1 1-2 16,-1 7-1-16,0 1 0 15,4-2 0-15,6-7-1 16,4-6-1-16,5-9 0 15,10-12 0-15,4-11 0 16,10-10 0-16,4-12-1 16,3-9 1-16,5-6-1 15,2-7 1-15,-3 0 0 16,0 0 0-16,-3 3 1 15,-5 8-2-15,-4 8 0 16,-5 12 0-16,-4 14 0 16,-2 12 0-16,-7 14 0 15,-4 9 0-15,1 8 0 16,-3 5 0-16,4 2-3 0,-1-7-8 15,16 10-9-15,-11-27-4 16,24 6-7-16,-14-22-10 16,18-5-2-16,-4-12 1 15,7-9 2-15</inkml:trace>
  <inkml:trace contextRef="#ctx0" brushRef="#br1" timeOffset="87628.0119">14665 5504 55 0,'9'-21'35'0,"5"7"0"16,-8-3-2-16,7 17-9 15,-13 0-18-15,9 17 0 16,-10 12-2-16,1 17 0 16,-6 11-2-16,-2 13 2 15,-5 11-1-15,-1 12-1 16,-5 1 0-16,0 3-1 15,-1-5-1-15,2-10-3 16,16-3-12-16,-5-19-22 16,16-10 1-16,-1-24-1 15,14-11-1-15</inkml:trace>
  <inkml:trace contextRef="#ctx0" brushRef="#br1" timeOffset="87831.0236">14488 6116 101 0,'-34'1'38'0,"6"-9"1"16,28 8-2-16,-3-13-34 16,32-6 0-16,18-5-1 15,19-11-2-15,13-2-5 16,3-16-14-16,19 12-19 15,-7-10 2-15,3 6-3 16,-11-2-1-16</inkml:trace>
  <inkml:trace contextRef="#ctx0" brushRef="#br1" timeOffset="88244.0472">15416 5458 93 0,'-13'8'37'15,"-9"-2"0"-15,7 19 0 16,-6 0-33-16,3 17 1 15,-2 3-1-15,-1 11 0 16,-2 6 0-16,1 6 0 16,-3 2-1-16,3 4 0 15,2-7-1-15,2-7 0 16,8-7 0-16,2-10-1 15,8-9-1-15,8-11 0 16,3-14 0-16,9-9 1 0,3-9-1 16,5-7 0-1,0-6 0-15,0-1 1 0,-2-1-1 16,-3 2 0-16,-4 6 0 15,-4 7 0-15,-2 11 1 16,-6 8-1-16,-3 7 0 16,-2 8 0-16,0 6-1 15,1 0-1-15,4 1-1 16,0-3-1-16,11-3-3 15,-3-14-4-15,18 6-19 16,-8-18-9-16,13 2 1 16,-8-15-2-16,8-2 3 15</inkml:trace>
  <inkml:trace contextRef="#ctx0" brushRef="#br1" timeOffset="88612.0683">15707 6069 102 0,'-24'0'37'0,"21"12"1"16,3-12 0-16,0 15-34 15,16-7-1-15,11-1 0 16,10-2-1-16,10-1 0 16,5-8-1-16,1-1 0 15,0-8 0-15,-3-4 0 16,-6-2-1-16,-10-6 1 15,-12 2-1-15,-11-3 1 16,-12 3-1-16,-10 1 1 16,-14 6 0-16,-6 8 0 15,-9 6 0-15,-3 10 0 0,-4 10 0 16,2 11 1-16,3 8-1 15,8 7 0-15,10 1-1 16,15 2 1-16,12-2-2 16,17-8-1-16,18-5-2 15,12-16-3-15,16 5-9 16,-9-25-14-16,17 4-9 15,-9-18-1-15,7 3 0 16,-20-11 1-16</inkml:trace>
  <inkml:trace contextRef="#ctx0" brushRef="#br1" timeOffset="89025.0919">16494 5958 106 0,'0'0'37'0,"-10"-7"3"0,3 26-4 16,-11 2-31-16,3 11-1 15,-1 4 0-15,2 4-2 16,3 0 1-16,6-3-1 15,5-6 0-15,9-9-1 16,5-12 0-16,11-13 0 16,5-12 0-16,8-9-1 15,1-9 1-15,4-8-1 16,-1-1 1-16,1 1-1 15,-5 3 0-15,-6 7 0 16,-3 11 0-16,-10 15 0 16,-8 18-1-16,-9 21 1 15,-10 17 0-15,-6 14 0 16,-8 15-1-16,-10 11 1 0,-5 8 0 15,-3 0 3-15,-4-4-3 16,-1-9 3-16,-2-12-2 16,2-10 2-16,3-17-3 15,4-17 0-15,4-10 0 16,-1-17-3-16,9-12-3 15,-6-20-11-15,17 5-11 16,-13-30-7-16,15 2-4 16,-3-14-5-16,12-3 4 15</inkml:trace>
  <inkml:trace contextRef="#ctx0" brushRef="#br1" timeOffset="89589.1242">18050 5933 90 0,'-14'-22'36'16,"-4"8"1"-16,-14-1 2 15,0 13-31-15,-15 2-2 16,0 13 0-16,-5 5-1 16,3 10-1-16,2 3 2 15,7 8-3-15,10 4-1 0,12-1-1 16,14 1 0-16,16-3-1 15,16-4-1-15,13-7-2 16,21-4-4-16,1-18-13 16,29 4-17-16,-9-16-2 15,12 0-1-15,-11-15-1 16</inkml:trace>
  <inkml:trace contextRef="#ctx0" brushRef="#br1" timeOffset="89980.1465">18555 5979 108 0,'-23'-7'39'0,"1"14"1"16,-12-3-1-16,10 9-35 0,-15 8-1 16,0 9 0-16,-1 5-1 15,2 4 1-15,5-3-2 16,9 1 1-16,10-5-1 15,13-7 0-15,15-10 0 16,11-9-1-16,12-13 1 16,11-8-1-16,4-13 0 15,0-5 0-15,0-6 0 16,-4-4 0-16,-9 3 0 15,-8 2 0-15,-6 7 0 16,-12 7 0-16,-8 13 0 16,-5 11 0-16,-12 9 0 15,0 12 0-15,-1 7 0 16,1 4 0-16,4 5-1 0,3-3 0 15,7 2-4-15,5-15-5 16,21 8-14-16,-12-26-6 16,21 6-10-16,-8-17 0 15,15 1-1-15,-5-13 3 16</inkml:trace>
  <inkml:trace contextRef="#ctx0" brushRef="#br1" timeOffset="90332.1667">19024 5970 102 0,'0'0'39'0,"-13"6"0"15,-6 7 0-15,9 16-32 16,-13 4-2-16,5 5-1 0,-3 1 0 16,5 2-2-1,2-5 0-15,7-6 1 0,7-8-2 16,8-10 0-16,10-17 0 15,9-10 0-15,8-13 0 16,1-8 0-16,4-3 0 16,2-6 1-16,-3 0-2 15,-1 6 0-15,-8 6 0 16,-6 10 0-16,-7 10 0 15,-4 11 0-15,-13 2 0 16,16 28 0-16,-13 1 0 16,-3 9 0-16,4 4 0 15,-5-1-8-15,16 11-12 16,-16-21-5-16,22 11-5 0,-14-25-6 15,19 2-5 1,-2-19-1-16,12-6 2 0</inkml:trace>
  <inkml:trace contextRef="#ctx0" brushRef="#br1" timeOffset="90843.1959">20042 5953 76 0,'19'-13'36'0,"-13"-3"0"16,-6 16 1-16,-13-22-27 15,-1 22-1-15,-16-2-1 16,2 10-1-16,-15 5-1 0,0 12-2 16,-5 1 0-16,3 11-1 15,-3 1-1-15,10 7 1 16,5 1-2-16,13-1 0 15,10-1-1-15,12-5-1 16,16-1-2-16,9-10-2 16,21 4-14-16,-9-21-13 15,27 0-7-15,-6-15 0 16,12-2-2-16</inkml:trace>
  <inkml:trace contextRef="#ctx0" brushRef="#br1" timeOffset="91262.2199">20230 6116 96 0,'-16'11'37'16,"14"6"1"-16,2-17-1 15,15 13-30-15,8-13-3 16,15 0-1-16,4-6 0 15,8-2 0-15,-1-6-1 16,1-1 0-16,-5-3-1 16,-4-2 1-16,-13-1-1 15,-11-1 0-15,-12 2 0 16,-6-2 0-16,-12 1 0 15,-3 0-1-15,-11 6 2 16,-3 5-2-16,-6 7 2 16,-2 10-1-16,-2 8 0 15,0 14 0-15,3 9 1 0,4 9-1 16,9 4-1-16,11 2 1 15,13-2-2-15,18-9 1 16,19-10-2-16,12-15-2 16,21-15 0-16,4-21-4 15,18-7-4-15,-14-27-10 16,25 6-9-16,-21-21-6 15,3 0-2-15,-13-15 2 16,-2 1 0-16</inkml:trace>
  <inkml:trace contextRef="#ctx0" brushRef="#br1" timeOffset="91421.229">21275 5472 109 0,'-32'16'39'0,"5"36"2"16,-17 10-1-16,0 20-33 0,0 11-2 16,4 3-1-16,7 0-2 15,6-9-3-15,18 0-9 16,-6-30-13-16,29-2-16 15,-7-21-3-15,12-8 0 16,-4-21-1-16</inkml:trace>
  <inkml:trace contextRef="#ctx0" brushRef="#br1" timeOffset="92498.2905">22197 5923 104 0,'-17'2'37'0,"-12"-2"3"15,4 11-2-15,-16 2-32 16,9 10-1-16,-5 5-1 15,5 10 0-15,-2 3-1 16,11 9 0-16,7-3 0 16,12 1-1-16,14-6-1 15,12-6 0-15,10-7 0 16,11-13-1-16,7-13 1 15,4-10 1-15,0-12-2 0,-3-9 0 16,-7-6 0-16,-10-9 0 16,-9-3 0-16,-11 0 0 15,-11 1-2-15,-12 3 2 16,-9 11-1-16,-6 7 1 15,-5 10-1-15,0 7 1 16,1 8 0-16,9 10-1 16,6 1 1-16,12 6 0 15,15-5 0-15,13 0-1 16,14-4 1-16,10-5-1 15,12-3 1-15,4-7 0 16,1-2 0-16,-5-2 0 16,-7-1 1-16,-9 1 0 15,-14 0 0-15,-8 2 1 0,-15 1 0 16,-10 7-2-16,0 0 0 15,-24 15 0-15,3 2 0 16,-1 6 0-16,-1 9 0 16,-2 4 0-16,6 3 0 15,4-1 0-15,6 0 0 16,11-8 0-16,10-4 0 15,10-12 0-15,10-11 0 16,7-10 0-16,6-8 0 16,4-8 0-16,-2-7 0 15,-1-3 0-15,-6-2 0 16,-5-1 0-16,-10 6 0 15,-5 5 0-15,-6 4 0 0,-6 8 0 16,-8 13 0-16,0 0 0 16,1 14 0-16,-5 10 0 15,-3 6 0-15,0 5 0 16,2 2 0-16,4-2 0 15,7-2 0-15,3-12 0 16,20-2-15-16,-4-28-6 16,30 3-3-16,-11-29-4 15,29 5-1-15,-15-28-2 16,17 1-6-16,-9-12 1 15,-5-11 7-15</inkml:trace>
  <inkml:trace contextRef="#ctx0" brushRef="#br1" timeOffset="92684.3012">23713 5430 113 0,'-30'29'41'15,"-1"31"0"-15,-16 2 0 16,7 21-34-16,-4 1-5 16,5 5 1-16,6-1-2 15,9-6 0-15,10-3-2 16,6-15-3-16,17-2-14 15,-11-27-9-15,22-3-13 16,-11-22-1-16,11-5 0 16,-11-18 1-16</inkml:trace>
  <inkml:trace contextRef="#ctx0" brushRef="#br1" timeOffset="92879.3124">23240 5791 130 0,'0'0'42'16,"0"0"-2"-16,24 28-3 15,15-22-36-15,19-1-2 16,12 3 0-16,4-2-5 16,10 16-14-16,-18-15-10 15,7 15-11-15,-16-6 1 16,-2 12-2-16,-15-4 1 15</inkml:trace>
  <inkml:trace contextRef="#ctx0" brushRef="#br1" timeOffset="93029.321">24032 6242 128 0,'-1'30'44'15,"-12"-16"-1"-15,11 2-3 0,-11-17-40 16,13 1 0-16,0 0-12 16,-19-6-20-16,19 6-9 15,-6-15-3-15,6 15 0 16,-16-16 0-16</inkml:trace>
  <inkml:trace contextRef="#ctx0" brushRef="#br4" timeOffset="116129.6421">1801 7558 65 0,'-7'-24'37'0,"-2"9"-2"15,-17-2 3-15,0 19-16 16,-20-9-15-16,6 10 0 16,-9 2-2-16,3 12-1 15,-6 7 0-15,4 15 0 16,-8 12-2-16,6 11 2 15,-4 13-2-15,6 12-1 16,4 3 0-16,4 7-1 16,9 0 1-16,10-8-2 15,15-7 1-15,13-8 0 16,15-16 0-16,11-12 0 15,13-17 1-15,10-15-1 0,5-19 1 16,4-13-1-16,5-12 0 16,-4-9 0-16,-5-3 1 15,-1-2-1-15,-10 3 0 16,-6 2 0-16,-11 11 1 15,-9 8-1-15,-9 12 0 16,-15 8 0-16,5 14 0 16,-12 8 0-16,-4 7 0 15,2 3 0-15,4 4-1 16,4-5-2-16,12-4-2 15,2-16-7-15,21 4-23 16,-3-23-4-16,13 0-1 16,-3-17-1-16</inkml:trace>
  <inkml:trace contextRef="#ctx0" brushRef="#br4" timeOffset="116543.6659">2091 8191 90 0,'-11'4'36'0,"11"7"1"16,0-11 1-16,19 9-32 16,0-12-2-16,15-1 1 15,7-5-3-15,7-3 1 16,3-7-1-16,5-2 1 15,-4-6-2-15,-1 2 1 0,-11-3-1 16,-6 1 1-16,-11 0-1 16,-14 1 0-16,-12 7-1 15,-13 4 0-15,-11 7 1 16,-10 8-1-16,-7 9 1 15,-10 14 0-15,-4 12 0 16,-3 10 0-16,2 7 1 16,7 7-1-16,7-2 1 15,15 1-1-15,11-6 0 16,19-9-1-16,20-13-1 15,14-12-2-15,21-10-2 16,8-21-12-16,20 5-21 16,-9-16-2-16,12 1 0 15,-15-9 0-15</inkml:trace>
  <inkml:trace contextRef="#ctx0" brushRef="#br4" timeOffset="116927.6879">2837 8048 97 0,'0'0'38'16,"0"0"-1"-16,-7 18 0 15,-3 1-30-15,2 12-2 16,-2 2 0-16,-2 9-3 16,-3 3 2-16,4 0-2 15,-2-6 0-15,4 1 1 16,1-10-2-16,6-5 0 15,6-15 0-15,6-14 0 16,10-14 0-16,9-13-1 16,4-6 0-16,3-9 1 0,1-8 0 15,4-2-1-15,-5 6 1 16,-1 7 0-16,-9 11 0 15,-5 6 0-15,-6 15 0 16,-4 14 0-16,-8 13-1 16,1 11 0-16,-3 6 0 15,-1 6-1-15,3 3 0 16,2 2-2-16,6 0-1 15,-1-11-3-15,14 5-10 16,-8-19-19-16,19 0-4 16,-11-15 0-16,13-3-2 15</inkml:trace>
  <inkml:trace contextRef="#ctx0" brushRef="#br4" timeOffset="117329.7109">3424 8169 103 0,'-6'23'40'16,"0"-9"0"-16,13 4-2 16,5-9-35-16,6 0 0 15,8-9-1-15,7-6-1 16,5-6 1-16,2-5-2 15,1-11 0-15,-1-1 1 16,-5-4-1-16,-5 0 1 16,-9-1-1-16,-8 5 0 0,-12 6 0 15,-10 6 2-15,-11 11-2 16,-9 13 1-16,-9 10 0 15,-4 8 0-15,-6 9 1 16,4 10-2-16,5 3 2 16,9 2-1-16,11-1 0 15,10-4-1-15,15-7 0 16,12-7-1-16,15-11 0 15,9-8-1-15,7-12-2 16,4-11-1-16,6-3-4 16,-5-18-7-16,10 7-23 15,-17-12 1-15,4 9-1 16,-13-5 0-16</inkml:trace>
  <inkml:trace contextRef="#ctx0" brushRef="#br4" timeOffset="117623.7277">4054 8167 90 0,'-9'32'36'15,"-14"-1"0"-15,8 13 1 16,-10-6-30-16,8 6-1 15,1-7-2-15,5-2-1 16,4-10 1-16,7-8-2 16,0-17 0-16,14-4 0 15,-1-15-1-15,8-11-1 16,-3-9 1-16,4-8-1 15,-1-1 1-15,0-7-1 16,0 5 1-16,-5 3 1 16,-1 6-1-16,-2 10 1 15,0 7-1-15,1 8 2 16,3 6-2-16,3 8 0 0,4 6-2 15,5-1-2-15,13 8-7 16,-6-14-23-16,16 10-6 16,-4-7-1-16,13 3-1 15</inkml:trace>
  <inkml:trace contextRef="#ctx0" brushRef="#br4" timeOffset="118043.7517">4888 8025 103 0,'-16'3'38'0,"-14"-4"2"0,2 13-1 15,-13-1-33-15,2 10-1 16,-6 2-1-16,0 9-1 15,1 3 1-15,2 5-2 16,8 3 1-16,9-3-2 16,9-5 1-16,10-3-1 15,12-12-1-15,13-8 0 16,12-10 0-16,7-14 0 15,7-9 0-15,5-10 0 16,0-5 0-16,-2-6-1 16,-3-1 2-16,-9 5-1 15,-10 5 0-15,-7 9 1 16,-9 14-1-16,-10 10 0 15,-4 12-1-15,-5 10 1 0,-3 10-1 16,2-1-2-16,3 10-3 16,-1-12-8-16,18 12-13 15,-7-22-13-15,16-1-2 16,-1-18-1-16,10-7 1 15</inkml:trace>
  <inkml:trace contextRef="#ctx0" brushRef="#br4" timeOffset="118615.7844">5595 7340 63 0,'0'0'38'0,"8"-11"-1"15,-6 30 1-15,-12 4-16 16,-1 32-13-16,-13 10-1 15,1 19-2-15,-11 7-2 16,3 9-1-16,-3 0 0 16,5-4-2-16,9-7 0 15,8-11-2-15,17-17-1 16,9-19-3-16,20-9-5 0,2-30-25 15,21-5-5-15,1-22 1 16,13-9-1-16</inkml:trace>
  <inkml:trace contextRef="#ctx0" brushRef="#br4" timeOffset="118847.7977">6038 7176 115 0,'-8'16'40'16,"-11"11"1"-16,2 26-5 15,-6 6-32-15,2 17-1 16,-5 12-1-16,0 10-1 16,4 4 0-16,4 2-1 0,3-3-1 15,11-7-2-15,10-9-3 16,3-20-6-16,28-9-26 15,-5-19-3-15,16-11 0 16,-5-21 0-16</inkml:trace>
  <inkml:trace contextRef="#ctx0" brushRef="#br4" timeOffset="119284.8227">6373 7867 106 0,'0'0'39'0,"-11"4"1"16,-1 17 0-16,-9 5-36 15,3 12 1-15,-2 3-3 0,4 3 0 16,4-1 0-16,9-5-1 16,7-6 0-16,13-7-1 15,8-11 1-15,7-15-1 16,8-14 0-16,3-8 1 15,4-9-1-15,-3-8 1 16,-4-3-1-16,-2 0 0 16,-6 1 1-16,-7 8-1 15,-7 12 0-15,-9 9-1 16,-9 13 0-16,0 29 1 15,-9 13-1-15,-5 15 0 16,-7 16 1-16,-3 12 0 16,-6 7-1-16,-2 5 1 15,-4-1 0-15,-4-6 1 16,-5-8 1-16,-1-10-1 0,4-15 0 15,-2-18-1-15,5-12 0 16,0-19-4-16,9-4-7 16,-9-29-16-16,19 1-15 15,-9-23 0-15,5-6-3 16,0-17 2-16</inkml:trace>
  <inkml:trace contextRef="#ctx0" brushRef="#br4" timeOffset="120417.8875">2142 9277 52 0,'10'-21'31'0,"2"6"3"0,-5-2-1 16,-7 17-15-16,0 0-7 15,0 0-4-15,-3 28-1 16,-4 5 0-16,-8 12-1 15,1 12 0-15,-7 10-2 16,2 11 0-16,-2 3 0 16,1 2 0-16,-1-3-1 15,5-4 0-15,3-11 0 16,5-7-1-16,4-18 1 15,2-15-1-15,2-25 1 16,16-6-1-16,-4-27 0 16,7-14 0-16,2-20 1 15,5-9-1-15,1-17 0 16,2-11 0-16,1-5 0 0,-1-1 0 15,1 6 0-15,1 8 0 16,0 11 0-16,-5 15 0 16,0 16 0-16,-2 24 0 15,1 22-1-15,4 21 1 16,-2 19-1-16,-3 27 0 15,-2 21 1-15,4 13-1 16,-5 18 0-16,2 8-1 16,-5 5 1-16,-4 3 0 15,-1-6-2-15,-2-14 0 16,1-9-2-16,-4-22-4 15,7-5-11-15,-13-37-15 16,10-6-5-16,-12-28 0 16,0 0-1-16</inkml:trace>
  <inkml:trace contextRef="#ctx0" brushRef="#br4" timeOffset="120605.8983">2255 9780 114 0,'-46'-15'40'15,"21"15"0"-15,6-7-1 16,19 7-35-16,14-9-1 15,24-3-1-15,20-5-3 16,16-3-2-16,14 1-4 16,-1-18-15-16,17 18-17 15,-7-6-1-15,1 11-1 16,-10-3 0-16</inkml:trace>
  <inkml:trace contextRef="#ctx0" brushRef="#br4" timeOffset="120965.9189">3383 9572 91 0,'-19'-20'38'0,"7"15"0"16,-11-7 2-16,6 14-30 16,-12-7-4-16,4 14 0 0,-5 0-1 15,2 11-2-15,-3 9 0 16,2 8-1-16,-1 9-1 15,5 7 1-15,1 1-2 16,5 0 1-16,11-1-1 16,8-11 1-16,15-10-2 15,15-15 1-15,18-15-3 16,9-17-2-16,16-4-7 15,-9-25-17-15,13 10-11 16,-9-12 1-16,-1 8-2 16,-19-3 1-16</inkml:trace>
  <inkml:trace contextRef="#ctx0" brushRef="#br4" timeOffset="121191.9318">3690 9583 99 0,'0'15'39'16,"-7"-5"1"-16,7 14 0 15,-8 0-29-15,7 11-6 16,-2 2-2-16,-1 6-1 16,1 7 0-16,-2 5 0 15,3-2-3-15,-4-4 0 16,2-2-5-16,0-21-14 15,12 0-17-15,-8-26-3 16,15-4 0-16,-5-26-1 16</inkml:trace>
  <inkml:trace contextRef="#ctx0" brushRef="#br4" timeOffset="121326.9395">3665 9262 96 0,'-19'-23'35'15,"7"15"-5"-15,12 8-28 16,0 13-28-16,11 4-10 15,5-4-2-15</inkml:trace>
  <inkml:trace contextRef="#ctx0" brushRef="#br4" timeOffset="121791.9661">4375 9720 104 0,'-17'-5'39'16,"-14"-5"2"-16,4 9-1 15,-16-2-35-15,6 8 1 16,-4 4-2-16,6 12 0 15,2 8-1-15,5 8 0 16,8 7-2-16,11 2 1 16,9-4-1-16,12-5 1 15,11-16-2-15,12-16 0 16,10-23 0-16,6-22 0 0,6-20 0 15,3-18 0 1,-2-18 0-16,1-10 0 0,-7-4 0 16,-5-4-2-16,-8 13 2 15,-7 13-1-15,-11 21 1 16,-12 22-1-16,-12 34 1 15,-11 34 0-15,-11 33 0 16,-5 29 0-16,-6 20 0 16,2 12-3-16,6 10-9 15,-1-20-13-15,21 4-13 16,-3-28-4-16,13-12 1 15,-2-28-3-15</inkml:trace>
  <inkml:trace contextRef="#ctx0" brushRef="#br4" timeOffset="122655.0155">413 9588 80 0,'9'-16'35'0,"-11"1"1"0,2 15-1 15,-11-9-27-15,4 21-3 16,-7 4 1-16,1 14-2 16,-1 8-1-16,0 11 0 15,-6 8 0-15,0 12 0 16,-5 4-1-16,1 3 1 15,-4-1-1-15,0-6-1 16,3-9-1-16,6-12 1 16,4-15 0-16,11-16 0 15,4-17 1-15,19-29-1 16,5-15 1-16,9-12 0 15,2-16 0-15,3-10 0 16,1-10 0-16,-1-8-1 16,-4-5 0-16,-4 2 0 0,1 8 0 15,-7 7-1-15,0 14 0 16,-1 15 1-16,1 17-1 15,1 19 0-15,-3 24 0 16,4 21 0-16,-3 17 0 16,0 17-1-16,-1 12 1 15,-1 18-1-15,-2 9 1 16,-7 8 0-16,0 3-1 15,-4-3 1-15,-3-5 0 16,1-11-2-16,-2-7-2 16,-2-18 0-16,2-11-4 15,-7-24-6-15,12-3-12 16,-9-24-13-16,0 0 2 0,-23-29-1 15,14 8 2 1</inkml:trace>
  <inkml:trace contextRef="#ctx0" brushRef="#br4" timeOffset="122822.025">422 9982 112 0,'-32'-14'38'15,"0"-3"0"-15,21 13 0 16,11 4-32-16,12-17-2 16,14 4-2-16,16-5-2 15,16-1-4-15,1-10-4 16,22 13-22-16,-9-10-9 15,4 11-1-15,-9-5-1 16,0 14 1-16</inkml:trace>
  <inkml:trace contextRef="#ctx0" brushRef="#br4" timeOffset="123176.0453">1134 9852 108 0,'-13'17'39'16,"6"17"0"-16,-13-8-3 15,8 15-31-15,-6 2-1 16,6-1 0-16,1-2-2 16,3-3 0-16,3-6-1 15,9-12 1-15,-4-19-1 16,23 1 0-16,-1-18 1 15,3-9-1-15,3-6 0 16,1-6 0-16,-2-1 0 0,-2 1 0 16,-1 6-1-16,-6 7 1 15,-3 7-1-15,-3 11 1 16,-12 7-1-16,19 14-1 15,-9 6-1-15,-3 2-3 16,11 12-11-16,-13-16-13 16,17 10-12-16,-7-14 0 15,14 4-2-15,0-20 1 16</inkml:trace>
  <inkml:trace contextRef="#ctx0" brushRef="#br4" timeOffset="123972.0908">5118 9502 75 0,'3'13'37'0,"-9"5"-1"0,3 16 1 16,-17 4-28-16,12 12-2 15,-7 1-2-15,6 8-1 16,0-4-2-16,4-5 0 16,5-2-5-16,-1-17-7 15,11-2-26-15,-4-17 0 16,8-5 0-16,-14-7-2 15</inkml:trace>
  <inkml:trace contextRef="#ctx0" brushRef="#br4" timeOffset="124129.0998">4950 9786 107 0,'0'0'38'16,"0"0"1"-16,15 0-1 0,12-7-35 16,15-7-4-16,22 5-14 15,-3-17-21-15,19 7-4 16,-1-10 2-16,1 7-3 15</inkml:trace>
  <inkml:trace contextRef="#ctx0" brushRef="#br4" timeOffset="124843.1406">5985 9252 79 0,'0'0'36'0,"-7"14"-1"15,-4 5 1-15,0 17-30 0,-7 4-2 16,1 17 0-16,-5 5 0 15,3 13 0-15,-8 2 0 16,9 7 0-16,-3-4-1 16,6 0 0-16,3-14-2 15,6-9 1-15,3-16 0 16,7-14-1-16,-4-27 0 15,22-3 0-15,-8-25 1 16,5-17-1-16,-1-12 0 16,2-12 0-16,1-12 0 15,-1-10-1-15,2-7 1 16,-3-2-1-16,5 5 0 0,-2 8 1 15,1 10-1-15,1 12 0 16,-1 17 1-16,3 18 0 16,1 26-1-16,1 20 1 15,-2 20-1-15,2 19 1 16,-1 15-1-16,-1 11 1 15,1 14-1-15,-7 5 1 16,-2 2-2-16,-3-2 1 16,-2-5-3-16,-8-12-2 15,6-4-6-15,-14-31-16 16,13-1-12-16,-13-30 0 16,3-17-2-16,0 0 2 15</inkml:trace>
  <inkml:trace contextRef="#ctx0" brushRef="#br4" timeOffset="124993.1492">6099 9677 114 0,'-21'-3'39'0,"3"-4"1"16,18 7-3-16,25-5-37 15,7-17-12-15,28 4-25 16,2-17-5-16,14 4 3 16,1-9-4-16</inkml:trace>
  <inkml:trace contextRef="#ctx0" brushRef="#br4" timeOffset="125909.2016">7147 9304 78 0,'10'-28'36'16,"1"8"0"-16,-8-2 0 15,9 7-31-15,-12 4 0 16,0 11-1-16,1 16-1 15,-3 11 1-15,-3 6-1 16,2 15 1-16,-4 10-1 16,2 11 1-16,-1 6-1 15,2 5 0-15,3-5-1 16,-1-4 0-16,2-7 0 15,4-10-1-15,0-13-1 16,2-11 1-16,1-15-1 16,-7-15 0-16,16-11 0 15,-6-16 0-15,-2-8 0 16,-4-12 0-16,1-8 0 15,0-11-1-15,-5-5 0 0,0-9 0 16,0 0 1-16,-1 1-1 16,2 4 0-16,3 5 0 15,6 9 1-15,8 8 0 16,6 13 1-16,7 12-1 15,6 12 0-15,3 7 1 16,1 9-1-16,0 9 1 16,-5 4-1-16,-7 7 0 15,-8 8 0-15,-9 7 0 16,-11 8 0-16,-12 4 0 15,-7 3 0-15,-5 3 0 16,-11-2 0-16,4 3 0 16,-4-10 1-16,9-7 0 15,2-9-1-15,12-6 1 0,9-11 0 16,2-11-1-16,31-3-1 15,-1-8 1-15,9-1 0 16,0 3-1-16,4 2 0 16,-4 5 1-16,-5 7 0 15,-6 10 1-15,-13 9 0 16,-12 8 0-16,-12 7 0 15,-11 5 0-15,-8 2 0 16,-7-1 1-16,-4-5-2 16,-1-3 0-16,5-8-2 15,5-11-1-15,10-6-3 16,6-23-11-16,14 11-13 15,14-27-9-15,11 6-1 16,0-14 0-16</inkml:trace>
  <inkml:trace contextRef="#ctx0" brushRef="#br4" timeOffset="126362.2275">8055 9558 98 0,'0'0'36'16,"-21"-4"3"-16,7 13-2 16,-13-4-31-16,0 11 0 15,-8 2-1-15,1 9 0 0,-8 5-1 16,2 11 0-16,0 4-1 15,2 1 1-15,5 0-3 16,12-2 1-16,12-9-1 16,15-8 0-16,17-14-1 15,13-15 0-15,13-15 1 16,9-14-1-16,4-8 0 15,2-8 0-15,-4-2 2 16,-8-2-2-16,-10 1 0 16,-11 11-2-16,-11 6 2 15,-7 10-1-15,-13 21 1 16,0 0 0-16,-24 16-1 15,8 11 1-15,-5 8-2 16,2 6 0-16,4 4-3 0,0-10-4 16,19 14-14-16,-6-25-9 15,23 5-8-15,1-22 0 16,22-1-1-16,3-21 2 15</inkml:trace>
  <inkml:trace contextRef="#ctx0" brushRef="#br4" timeOffset="126696.2465">8632 9560 104 0,'-37'30'40'15,"-10"-5"0"-15,12 13 0 16,1-8-35-16,11 2-1 15,13-5-2-15,14-8 0 0,14-5-2 16,11-6 1-16,5-4-1 16,7-3 0-16,-2-2 0 15,-4 0 0-15,-8 3 0 16,-9 6 0-16,-15 8 0 15,-12 4 0-15,-13 7 0 16,-7 3 0-16,-5 3 0 16,-5 1-1-16,4-1-1 15,0-9-2-15,15-1-5 16,-3-22-16-16,23-1-14 15,14-3 0-15,11-11-2 16,2-15 2-16</inkml:trace>
  <inkml:trace contextRef="#ctx0" brushRef="#br4" timeOffset="127035.266">8826 9817 103 0,'15'16'38'15,"-15"-16"3"-15,31-12-3 16,-13-8-32-16,13 0-3 15,1-7 0-15,3-3-1 16,-2-2-2-16,0 2 1 16,-9-2-1-16,-5 4 0 15,-9 1 1-15,-9 5-1 16,-14 7 1-16,-6 7-1 15,-10 9 2-15,-5 9 0 0,-4 10 0 16,0 11 1-16,0 8 0 16,7 8-1-16,9 5 0 15,9 0 0-15,9-1-2 16,13-6 0-16,11-6 0 15,7-15-8-15,21 4-11 16,-11-29-12-16,20 3-10 16,-5-20-1-16,10-4-2 15,-7-15 1-15</inkml:trace>
  <inkml:trace contextRef="#ctx0" brushRef="#br4" timeOffset="128110.3275">9460 9736 64 0,'-9'-7'31'0,"9"7"2"15,0 0-4-15,-18-9-20 0,18 9-1 16,0 0-1-16,0 0-1 16,-14-2 0-16,14 2 0 15,0 0-1-15,2 12 1 16,-2-12-2-16,19 7 1 15,3-8-1-15,12-2-1 16,10-4 0-16,18-3-1 16,13-3 0-16,12 0-1 15,10-1 0-15,7 1-1 16,1 2 0-16,-5 3 0 15,-1 3 0-15,-11 2 0 16,-10 2 0-16,-10 2 0 16,-11 1-1-16,-11-1 1 15,-11 1 0-15,-11 0 1 0,-15-1-1 16,-9-1 0-16,0 0-1 15,-18-7 1-15,-6-2-1 16,-7 2 0-16,-7-8 0 16,-7 0 0-16,-1-4 0 15,-6 1 1-15,-3-2 1 16,1-2-2-16,-1 4 3 15,5 1-1-15,8 3 0 16,8 3 0-16,11 3 1 16,23 8-1-16,0 0-1 15,21 0 1-15,17 5-1 16,13 2 0-16,10 1 0 15,13 1 0-15,3 3 0 16,4 1-1-16,-2 5 1 16,-11 4 0-16,-12 2 1 0,-14 7 0 15,-17 2 0-15,-21 4 0 16,-20 5 0-16,-17 1 1 15,-18 2-1-15,-13 2 0 16,-9-1-1-16,-6-2 0 16,2-4 0-16,5-4 0 15,12-7-1-15,7-9-2 16,21 0-4-16,4-25-13 15,28 5-11-15,15-18-10 16,14-2-1-16,4-12 0 16,14-4 0-16</inkml:trace>
  <inkml:trace contextRef="#ctx0" brushRef="#br4" timeOffset="129740.4207">11346 9170 72 0,'3'13'34'15,"-8"7"-1"-15,5 11-2 16,-20 3-26-16,3 13 1 16,-6 4 2-16,4 16-1 0,-7-2 0 15,4 7 0-15,0-7-2 16,6-2-1-16,5-10 0 15,4-5-1-15,2-13-2 16,5-7 0-16,0-11 1 16,5-7-1-16,-5-10 0 15,9-9 1-15,-4-10-1 16,4-11 0-16,-2-8-1 15,6-10 0-15,3-9 0 16,4-7 0-16,5-8 0 16,4-5-1-16,5 1 1 15,6 1-1-15,4 3 2 16,3 4-1-16,1 7 1 15,-1 9-1-15,0 11 0 0,-4 10 0 16,-6 14 0-16,-5 12 0 16,-7 16 0-16,-7 14 0 15,-8 14 0-15,-6 19 0 16,-6 12 0-16,-3 14 1 15,-4 5 0-15,-1 3 0 16,1 0 0-16,1-5 0 16,8-8-1-16,3-14-1 15,7-12-1-15,-2-15-3 16,8-4-5-16,-16-34-10 15,33 21-17-15,-33-21-1 16,17-19-1-16,-24-2 0 16</inkml:trace>
  <inkml:trace contextRef="#ctx0" brushRef="#br4" timeOffset="129890.4293">11478 9691 111 0,'-33'-3'38'0,"5"-7"2"16,28 10-2-16,10-17-35 15,24 1-1-15,18-1-4 16,9-9-5-16,18 11-24 15,-2-11-9-15,10 7 0 16,-13-3-3-16</inkml:trace>
  <inkml:trace contextRef="#ctx0" brushRef="#br4" timeOffset="131114.4993">12437 9498 69 0,'-1'-16'35'0,"1"16"-1"15,0 0 3-15,-15-4-30 16,7 15-3-16,-5 2 1 16,3 12-1-16,-6 1 1 15,2 7-1-15,0-1-1 16,2 6 1-16,2-5-2 15,5-2 0-15,4-6-1 16,5-6 0-16,-4-19 0 16,17 10-1-16,-3-18 1 15,1-7 0-15,1-7-1 0,-2-4 1 16,-1-4-1-16,-3-4-1 15,1 2 1-15,-2 1-1 16,-2 2 1-16,-2 5-1 16,-2 5 0-16,0 7 1 15,-3 12 0-15,0 0 1 16,0 0-1-16,3 23 1 15,0-7 1-15,2 3-1 16,3 1 1-16,5-5 0 16,6-6-1-16,2-5-1 15,11-7 1-15,1-8 0 16,3-4-1-16,3-5 0 15,-1-2 0-15,-4 2-1 16,-6 0 2-16,-2 3-1 16,-8 6 1-16,-7 9-1 0,-11 2 0 15,-3 18 1-15,-8 3 0 16,-3 6 0-16,-1 3 0 15,0 3 0-15,3 2-2 16,0-4-1-16,11-1-2 16,0-13-4-16,21 10-18 15,-20-27-13-15,31 13 0 16,-15-15 0-16,9-2 0 15</inkml:trace>
  <inkml:trace contextRef="#ctx0" brushRef="#br4" timeOffset="131497.5212">12866 9555 94 0,'0'0'36'16,"13"-3"1"-16,5 6 0 16,2-4-33-16,7 1-2 15,3-2 1-15,5-1-2 16,-1-1 1-16,1-1-1 15,-6-3-1-15,-1 0 1 16,-5-4-1-16,-4-2 0 16,-7-1 1-16,-4-2-1 15,-4-1 0-15,-6-1 0 16,-5 2 0-16,-6 3 1 15,-3 5-1-15,-8 8 1 16,-2 9 0-16,-3 7 0 16,-5 7 0-16,4 10 1 0,0 4 0 15,8 3 1-15,7-1-1 16,10-1 0-16,17-9-1 15,12-9 1-15,13-7-3 16,13-17-2-16,14-5-5 16,-3-25-10-16,23 6-17 15,-16-18-6-15,8 2 1 16,-14-14-1-16</inkml:trace>
  <inkml:trace contextRef="#ctx0" brushRef="#br4" timeOffset="131698.5327">13676 8959 95 0,'-21'-5'38'15,"7"22"1"-15,-9 9 0 0,7 23-33 16,-6 10-3-16,2 16 0 16,0 7-1-16,2 6 1 15,0 2-2-15,1-4 0 16,4-2-3-16,-1-14-2 15,12-4-9-15,-12-25-19 16,15-8-8-16,-5-19 1 16,4-14-1-16</inkml:trace>
  <inkml:trace contextRef="#ctx0" brushRef="#br4" timeOffset="131874.5428">13387 9473 90 0,'-16'-13'38'0,"16"13"1"16,-14 0-1-16,14 0-25 0,21 7-12 15,7-9-1-15,14 1-5 16,7-9-6-16,22 10-25 16,-7-6-2-16,10 7 1 15,-6-5-2-15</inkml:trace>
  <inkml:trace contextRef="#ctx0" brushRef="#br4" timeOffset="132290.5666">14028 9496 90 0,'-26'-13'37'15,"2"10"2"-15,-12-7 0 16,7 11-32-16,-15 0 0 16,3 14-2-16,-6 2 0 0,6 9 0 15,2 6-1-15,9 1 0 16,9 2-1-16,16-3-1 15,14-6 0-15,12-9 0 16,15-8-2-16,6-9 0 16,6-11 0-16,4-9 0 15,2-7 0-15,-6-4-1 16,-6-1 1-16,-8 3-1 15,-9 0 0-15,-8 9 0 16,-10 7 1-16,-7 13-1 16,0 0 1-16,-14 20 0 15,1 6 0-15,0 3 1 16,0 3 0-16,7 2-1 15,4-4-1-15,7-11-1 0,13-6-3 16,4-22-3-16,25 1-11 16,-10-32-10-16,26 3-10 15,-11-20-1-15,10-5-1 16,-7-16 2-16</inkml:trace>
  <inkml:trace contextRef="#ctx0" brushRef="#br4" timeOffset="132436.5749">14552 9033 102 0,'-15'55'41'0,"-13"8"2"15,8 22-3-15,-9 1-27 16,9 1-11-16,9-2-2 16,0-8-3-16,13 2-11 0,-12-26-22 15,20-6-5 1,-10-24 1-16,9-7-3 0</inkml:trace>
  <inkml:trace contextRef="#ctx0" brushRef="#br4" timeOffset="136798.8243">15229 9357 79 0,'12'-5'37'0,"-12"5"-2"16,0 0 2-16,-5 12-30 15,3 4-1-15,-11 1-1 16,3 12-1-16,-7 3-1 16,2 10 0-16,-7 1 0 15,3 6-1-15,-1-2 0 16,5-3 0-16,1-4-1 15,8-9 1-15,3-10-1 16,7-8 0-16,6-13-1 16,9-10 1-16,3-10 0 15,7-9 0-15,0-7 1 16,5-3-2-16,-2-5 1 0,2 2 0 15,-2 1 0-15,-5 6-1 16,-4 6 1-16,-3 9-1 16,-3 10 0-16,-3 10 1 15,-3 11-1-15,-4 9-1 16,-2 10 1-16,1 2 1 15,-1 5-2-15,1 2 0 16,2 2-4-16,0-9-2 16,11 9-20-16,-8-21-9 15,12 4-3-15,-6-16 0 16,10-1-1-16</inkml:trace>
  <inkml:trace contextRef="#ctx0" brushRef="#br4" timeOffset="137475.8632">15713 9543 102 0,'-9'-17'37'0,"-11"-1"3"15,5 14-3-15,-8 0-31 16,2 13-3-16,1 4 1 16,0 11-1-16,1 5 0 15,8 6-1-15,1 1 0 16,8 4 0-16,4-4-2 15,10-2 2-15,4-11-1 16,9-8-1-16,5-11-1 16,3-7 1-16,4-12-1 15,-1-8 0-15,-2-7 0 16,-2-7-1-16,-6-1 1 15,-8-1 0-15,-7 2 1 16,-9 2 0-16,-5 7 0 0,-9 8 0 16,-3 4 0-16,-5 10 1 15,2 3-1-15,3 6 1 16,5 4-1-16,10-7 1 15,4 18-1-15,7-9 1 16,13 1-1-16,5-5 0 16,4 3 1-16,4-1-2 15,-3-2 2-15,-2 2-1 16,-6-1 0-16,-5 3 0 15,-10 1 1-15,-4 2 1 16,-8 0-2-16,-6 6 1 16,-2 0-1-16,-3 2 1 15,-2 4 0-15,2 0 0 16,1 0-1-16,7-2 0 0,4-4 0 15,6-7 0-15,8-7 0 16,7-12 0-16,9-9 1 16,-1-9-1-16,7-7 1 15,-1-6 0-15,-3-2 0 16,0 1-1-16,-6 2 3 15,-6 8-3-15,-6 5 0 16,-5 13 0-16,-9 12 0 16,-6 10 0-16,-2 11 0 15,-4 9 0-15,-1 8-2 16,-1 2-1-16,6 9-5 15,-4-11-8-15,19 10-9 16,-13-18-12-16,18 4-3 0,-6-17-1 16,9-2 0-16</inkml:trace>
  <inkml:trace contextRef="#ctx0" brushRef="#br4" timeOffset="143804.2251">16473 9596 64 0,'0'0'33'15,"0"0"-1"-15,-11 4 1 16,11-4-23-16,0 0-3 16,0 0-2-16,0 0 0 15,0 0-2-15,0 0 1 16,0 0-1-16,0 0 0 15,3 15 0-15,-7 1-1 16,-1 5 1-16,-4 1-1 16,2 3 1-16,-2-2-1 15,0 0 0-15,1-4-1 16,1-3 0-16,3-5 0 15,4-11 0-15,0 0-1 0,0 0 0 16,9-19 1-16,0-1-1 16,2-6 0-16,0-5-1 15,4-5 2-15,-1 0-1 16,-1 0 1-16,-1 6-1 15,-3 6 1-15,0 4 0 16,-4 9 0-16,-5 11 0 16,0 0-1-16,-1 11-1 15,-4 9 2-15,1 0 0 16,2 3-1-16,2 0 0 15,4-2 1-15,6-5 1 16,7-6-1-16,10-9 1 16,5-9-1-16,8-3-1 15,3-9 1-15,3-4 0 0,-2-2 0 16,-2 1 0-16,-6 3 0 15,-9 6 0-15,-7 7-1 16,-8 9 1-16,-12 0-1 16,-4 27-1-16,-7 0 0 15,-7 5 1-15,1 3 0 16,0 3-1-16,3 1-1 15,1-3-1-15,12 2-5 16,-4-21-16-16,24 11-15 16,-5-14 1-16,15 2-1 15,-3-14-1-15</inkml:trace>
  <inkml:trace contextRef="#ctx0" brushRef="#br4" timeOffset="144195.2475">17087 9625 103 0,'-19'-14'37'0,"19"14"0"16,0 0 0-16,0 0-33 16,0 0-1-16,25 2-1 15,-1 0 0-15,9-1 1 16,4-3-1-16,5-2-2 15,-1-4 0-15,0-3 0 16,-5-2 1-16,-5-2-1 16,-10-1 1-16,-8-1-1 15,-12 0 1-15,-12 2 0 16,-11 5-1-16,-7 3 2 15,-5 7-2-15,-6 6 0 0,-1 7 0 16,-1 7 0-16,5 5 0 16,6 2 1-16,11 2-1 15,11 0 1-15,13-7-1 16,16-6 1-16,19-8-3 15,16-13-1-15,15-3-8 16,0-20-18-16,19 2-8 16,-8-16-1-16,6 2-1 15,-16-10 0-15</inkml:trace>
  <inkml:trace contextRef="#ctx0" brushRef="#br4" timeOffset="144383.2582">17814 9019 107 0,'-20'16'36'16,"-7"15"1"-16,5 19-2 15,-2 7-31-15,1 12-4 16,-3 10 1-16,3 2-1 16,-1 0-1-16,4-2-1 15,6-1-5-15,-9-18-26 16,17-3-4-16,-4-20 3 15,11-7-4-15</inkml:trace>
  <inkml:trace contextRef="#ctx0" brushRef="#br4" timeOffset="144586.2699">17573 9465 114 0,'0'0'37'15,"4"10"2"-15,10-11-3 16,7 2-34-16,16-2-3 15,5-2-1-15,11 0-4 16,-2-8-5-16,12 12-20 16,-15-5-7-16,2 7 2 15,-13-2-1-15</inkml:trace>
  <inkml:trace contextRef="#ctx0" brushRef="#br4" timeOffset="145104.2995">18048 9472 87 0,'-17'1'37'0,"-8"-1"-1"0,1 10 1 16,-15 1-23-16,7 14-6 15,-11 1-2-15,8 9 0 16,-2 0-2-16,12 3-1 16,2-6-1-16,13 1 1 15,14-13-1-15,12-7 0 16,15-10-2-16,8-8 1 15,10-9-1-15,3-9 0 16,5-4 0-16,-6-3-1 16,-7 0 2-16,-6 3-2 15,-11 4 1-15,-10 5-1 16,-8 8 1-16,-9 10-1 15,-13 3 1-15,-1 7 1 16,0 3-2-16,2 2 2 0,6 2-3 16,2-4 1-16,12 0-2 15,6-13-1-15,13-5-3 16,2-13-3-16,15 1-5 15,-8-24-6-15,22 6-10 16,-16-21-4-16,10-3 0 16,-7-11 3-16,0 2 15 15,-11-6 12-15,-6 0 14 16,2 20 7-16,-23-1 11 15,5 27 8-15,-17 12 1 16,2 31 0-16,-18 10-13 16,5 34-11-16,-13 7-7 15,3 11-2-15,2 6-3 16,1-2-2-16,16 4-21 15,-8-20-14-15,14-4-1 0,3-22-1 16,11-11-1-16</inkml:trace>
  <inkml:trace contextRef="#ctx0" brushRef="#br4" timeOffset="148085.47">14625 9636 73 0,'0'0'37'16,"-11"-1"1"-16,11 1-1 16,0 0-18-16,0 0-12 15,9-17-3-15,5 10-1 16,8-6-1-16,5-1-2 15,7 1-3-15,0-6-5 16,18 7-26-16,-15-1-4 16,5 11 1-16,-12-3-3 15</inkml:trace>
  <inkml:trace contextRef="#ctx0" brushRef="#br4" timeOffset="149226.5353">19112 9503 86 0,'-8'-13'36'15,"8"13"0"-15,-16-18 1 16,16 18-30-16,-27-14 0 16,12 14-2-16,-7 1 0 15,-1 10-1-15,-7 6-1 0,0 8-2 16,-4 6 1-16,4 3 0 15,6 0-1-15,10 0 0 16,10-5-1-16,15-7 0 16,18-6-2-16,10-12-2 15,16 1-4-15,2-18-11 16,13 10-19-16,-9-16 1 15,8 8 0-15,-17-12 0 16</inkml:trace>
  <inkml:trace contextRef="#ctx0" brushRef="#br4" timeOffset="150105.5854">19435 9486 88 0,'-12'-19'35'0,"12"19"1"16,-27-22 1-16,27 22-28 0,-27 2-2 16,13 9-2-16,-2 3-1 15,1 10-2-15,-2 0 0 16,2 9 1-16,2-2-2 15,6 3 2-15,6-5-2 16,8-1 0-16,7-10 0 16,9-8 0-16,6-8-1 15,7-9 0-15,2-8-1 16,1-5-1-16,-2-5 2 15,-6-4-1-15,-8-3 0 16,-7 2 0-16,-8-2 0 16,-7 4 1-16,-8 0 0 15,-5 6 0-15,-7 6 1 0,1 6-1 16,-1 5 1-16,3 8-1 15,1 3 1-15,5 7 0 16,6 2-1-16,6 2 1 16,7-2-1-16,5 0 0 15,8-4 0-15,6-4 0 16,2-5 1-16,5-1-1 15,-4-3 0-15,-3 0 1 16,-4-1-1-16,-4 1 1 16,-7 0 0-16,-13 2 0 15,0 0-1-15,0 12 0 16,-12 0 1-16,-1 6-1 15,-4 2 0-15,1 1 0 16,2 3 0-16,0-2 1 16,5-3-1-16,5-4 1 0,4-15-1 15,13 12 0-15,4-17 0 16,2-6 1-16,4-8-1 15,3-1-1-15,-2-8 2 16,1-1-2-16,2-1 2 16,-1-1-1-16,-4 3 0 15,-3 4 0-15,-4 4 1 16,-1 8 0-16,-3 5 0 15,-11 7 0-15,10 6 0 16,-8 7 0-16,-4 5-1 16,-3 4 1-16,2 0-1 15,0-1 1-15,3-1-1 16,0-3 0-16,0-17 0 15,19 12 0-15,-1-17 1 0,4-5-1 16,1-5 1-16,3-6-1 16,-1 0 2-16,-2 1-2 15,-3 1 0-15,-7 5 0 16,-13 14 0-16,12-5 0 15,-12 5 0-15,-6 25 0 16,-3-4 0-16,0 4 0 16,-1 4 0-16,0-3-2 15,5 3-3-15,0-11-5 16,13 6-4-16,-8-24-4 15,21 18-7-15,-21-18-10 16,36-11-5-16,-14-4 1 16,10-1 2-16</inkml:trace>
  <inkml:trace contextRef="#ctx0" brushRef="#br4" timeOffset="150683.6186">20304 9456 101 0,'0'0'37'15,"0"0"1"-15,-17 10-2 16,11 11-30-16,-4 0 0 15,4 10-1-15,-6 1-1 16,4 5-1-16,-2-2-1 16,3 0 1-16,0-3-2 15,2-11 0-15,4-3-1 16,1-18 1-16,0 0-1 15,13-5 0-15,-2-15 0 0,3-6 0 16,1-9 0 0,4-3-1-16,-1-7 1 0,3-2-1 15,-2 0 1-15,0 1-1 16,0 6 1-16,-4 7-1 15,0 10 1-15,0 3 0 16,3 11 1-16,1 9-1 16,2 9 0-16,2 4 1 15,3 3-1-15,0 3 0 16,-2 1 0-16,-2 2 0 15,-9 0 0-15,-6 0-1 16,-11 1 1-16,-9-1 0 16,-8-1 0-16,-8-2 0 15,-7 0 1-15,-3-4-1 0,-2 0 0 16,-1 0 1-1,4-1-1-15,4 1 1 0,2 3-1 16,7 8 1-16,3 5-1 16,3 10 0-16,-1 12 0 15,-1 8 1-15,-5 10-1 16,-2 6-1-16,-3 1-1 15,-4-4-1-15,8 1-7 16,-8-21-3-16,20 3-10 16,-12-31-6-16,27-6-10 15,0-20-2-15,15-17 3 16,6-16-3-16</inkml:trace>
  <inkml:trace contextRef="#ctx0" brushRef="#br4" timeOffset="151772.6809">20878 9419 67 0,'-6'-21'35'16,"6"21"1"-16,-16-16-1 16,16 16-9-16,-26 7-20 15,8 4-1-15,-10 3 0 16,2 14-1-16,-5 2 0 0,3 7 1 15,-1 1-2-15,7 2 1 16,8-2-2-16,13-3 0 16,10-9 0-16,16-9 0 15,10-12-1-15,13-8-1 16,8-10 1-16,8-9-2 15,-1-7 1-15,-5-2-1 16,-5-6 1-16,-10 2-1 16,-14-1 0-16,-11 4 0 15,-17 2 0-15,-12 4 1 16,-12 7 0-16,-3 4 0 15,-6 7 0-15,0 4 1 16,4 6-1-16,5 3 0 16,8 3 0-16,15-8 0 0,3 16 0 15,12-12 0-15,13-1 0 16,6-5-1-16,7-2 1 15,3-1 0-15,-2-3 1 16,-2-2-1-16,-6 1 0 16,-6 3 0-16,-9-1 1 15,-8 7-1-15,-11 0 0 16,0 11 1-16,-9 3-1 15,-5 6 1-15,-3 7 0 16,-2 5 0-16,-1 5 0 16,3 2 1-16,2-1-1 15,7-1 0-15,9-7 0 16,8-4 0-16,11-11-1 15,9-12 0-15,8-9 0 0,6-6 0 16,4-13 0-16,2-5-1 16,-4-5 0-16,-7-3 0 15,-4-4 1-15,-10 6-1 16,-6 5 1-16,-11 4-1 15,-6 7 2-15,-5 8-1 16,4 12 0-16,-19 7 0 16,4 13 0-16,2 5 1 15,-2 7 0-15,4 4-1 16,1 2-1-16,4-3 0 15,9 0-3-15,0-12-4 16,16 3-4-16,-19-26-5 16,41 20-8-16,-23-31-13 0,15 5-1 15,-8-15 0-15,6-2 3 16</inkml:trace>
  <inkml:trace contextRef="#ctx0" brushRef="#br4" timeOffset="152133.7015">21771 9405 101 0,'0'0'37'16,"-10"29"2"-16,-5-5-1 15,5 12-30-15,-9 0-3 16,2 6 0-16,-3 1-2 16,7-2 1-16,-3-4-1 15,7-4 0-15,3-11-2 16,5-9 0-16,1-13 0 15,18-8-1-15,0-12 1 0,4-8-1 16,4-7 0-16,1-5-1 16,2-3 1-16,-1 2-1 15,1 0 1-15,-8 9 0 16,-4 6-1-16,-3 8 1 15,-14 18 0-15,15-7 0 16,-11 18 0-16,-3 7 0 16,-1 9-1-16,0-2 0 15,3 9-2-15,-3-6-3 16,13 7-6-16,-8-19-4 15,19 13-8-15,-12-24-13 16,14 3-2-16,-4-16 1 16,10-2 1-16</inkml:trace>
  <inkml:trace contextRef="#ctx0" brushRef="#br4" timeOffset="152509.7231">22250 9405 108 0,'-10'-13'38'16,"-1"17"1"-16,-12-3-2 15,2 16-31-15,-7 4 0 16,1 11-2-16,-1-1 0 15,4 5-1-15,4-2 0 16,7-4 0-16,9-7-1 16,9-8 0-16,9-11-2 15,13-11 0-15,5-9 0 16,7-11 0-16,4-11 0 15,3-9 0-15,-2-9 0 16,1-8-2-16,-6 1 2 16,-6 2-1-16,-6 8 1 0,-9 9 0 15,-11 16 0-15,-7 28 1 16,-16 5-1-16,-5 30 2 15,-7 16-2-15,-4 15 0 16,0 9 0-16,0 0 0 16,11 5-7-16,0-16-3 15,18 3-3-15,-6-29-4 16,26 6-6-16,-12-34-11 15,17 0-8-15,1-17 0 16,8-11 5-16</inkml:trace>
  <inkml:trace contextRef="#ctx0" brushRef="#br4" timeOffset="152998.751">22795 9396 75 0,'-12'-22'38'0,"12"22"1"15,0 0-1-15,0 0-17 16,4 17-15-16,-3-1-2 16,-6 5-1-16,-1 11 0 15,-3 5-1-15,-2 7-1 16,-4 3-1-16,-2 0-3 15,6 6-4-15,-8-19-11 0,17 9-20 16,-6-17 1-16,10 1-1 16,-2-27 0-16</inkml:trace>
  <inkml:trace contextRef="#ctx0" brushRef="#br4" timeOffset="153178.7613">22697 9600 111 0,'-19'-27'39'15,"7"15"0"-15,-5-8-5 16,17 20-28-16,-9-6-2 15,9 6-2-15,23 7-2 16,-1-7-4-16,14 8-6 16,0-17-13-16,21 9-15 15,-4-13-2-15,10 3 0 16,-2-12-1-16</inkml:trace>
  <inkml:trace contextRef="#ctx0" brushRef="#br4" timeOffset="153756.7943">23380 8908 107 0,'-27'16'39'0,"13"16"0"16,-16 2-4-16,3 18-31 15,-4 9 0-15,3 9 0 16,1 2 0-16,3 5-1 16,5-5 0-16,8-9 0 0,11-9-1 15,8-10 0-15,12-17-1 16,13-14 0-16,6-12-1 15,7-12-1-15,2-13-1 16,0-6 1-16,-1-9 0 16,-7-5 0-16,-4-4 0 15,-9 1-1-15,-6 3 2 16,-10 7 0-16,-1 7 0 15,-6 11 0-15,-4 19 0 16,0 0 0-16,-2 25 0 16,-3 9 0-16,2 11 0 15,-1 3 1-15,7 5 0 16,-1-2 0-16,5-6 0 15,3-7 1-15,5-9-1 0,4-13 1 16,4-13-1-16,0-11 0 16,2-14-1-16,-1-8 0 15,4-13 0-15,-4-8-1 16,2-9 1-16,-1-5-1 15,-1 0-1-15,2-1 0 16,-2 10 0-16,-2 8-1 16,-1 17-3-16,-12 6-5 15,7 27-4-15,-16-2-5 16,6 31-8-16,-15-6-11 15,14 17-2-15,-4-3 1 16,13 3 3-16</inkml:trace>
  <inkml:trace contextRef="#ctx0" brushRef="#br4" timeOffset="154198.8197">24253 9452 74 0,'-26'-19'41'16,"6"7"-1"-16,-14-5 1 15,8 20-15-15,-15-7-19 16,8 13-2-16,-5 5-1 16,6 14 0-16,4 4 0 15,9 5-2-15,7 1 0 16,11 1 0-16,7-6-1 15,12-4 1-15,8-9-2 0,5-12 0 16,6-8 0-16,3-10 0 16,-1-10 0-16,0-5 0 15,-4-7 0-15,-5-3-3 16,-3 0 2-16,-7 2 0 15,-6 5 0-15,-6 7-1 16,-8 10 2-16,0 11-1 16,-13 9 1-16,0 10 1 15,0 6 0-15,3 1-1 16,3 5-1-16,6-6 0 15,12-1-5-15,2-16-5 16,23 2-3-16,-8-27-6 16,28 9-5-16,-12-23-12 15,15 2-3-15,-5-17-2 16,2-1 6-16</inkml:trace>
  <inkml:trace contextRef="#ctx0" brushRef="#br4" timeOffset="154379.8299">24824 9045 95 0,'0'0'40'0,"-25"7"1"16,4 28-1-16,-15 11-30 15,4 10-7-15,-5 10-1 16,2 6 1-16,2 1-2 16,4 1 0-16,4-2-3 15,3-13-3-15,17 3-9 16,-10-31-7-16,21 5-16 15,-11-24-3-15,5-12-1 16,12-5 2-16</inkml:trace>
  <inkml:trace contextRef="#ctx0" brushRef="#br4" timeOffset="154560.8403">24529 9349 108 0,'0'0'41'16,"-10"-2"-1"-16,14 16-1 15,-7 0-36-15,20-5-2 16,9 3-2-16,7-6-3 15,10 7-7-15,-11-17-9 16,21 13-12-16,-18-11-8 16,7 5-1-16,-14-6 0 15</inkml:trace>
  <inkml:trace contextRef="#ctx0" brushRef="#br4" timeOffset="155200.877">24798 9542 81 0,'-23'21'41'16,"9"4"0"-16,-1-7-1 15,16 1-19-15,-1-19-18 16,23 10-1-16,1-16-1 16,5-3 0-16,4-5-2 15,0-5 1-15,-2-1-1 16,-3-5 0-16,-7 1 0 15,-8 1 0-15,-8 3 0 16,-7 2 0-16,-7 5 1 16,-6 6 0-16,-7 7 1 0,-8 7 2 15,0 7-1-15,-3 7 1 16,4 3-1-16,5 6 1 15,7-1-2-15,11-1 0 16,12-3-1-16,11-7-1 16,12-3-2-16,5-9 0 15,5-4-1-15,6-11 0 16,3 0 1-16,-9-6-1 15,2-1 2-15,-14-1 0 16,-2 3 2-16,-8 6 1 16,-17 8 1-16,11 0 0 15,-21 10 0-15,-2 12 0 16,-7 3 0-16,0 9 0 15,0 0-1-15,4 2 0 16,-2-1 0-16,5-6 0 0,5-5 1 16,4-9 0-16,3-15 0 15,0 0-1-15,12-19 1 16,1-5 0-16,3-8 0 15,6-6 0-15,1-5-1 16,7-2-1-16,4-1 1 16,6 6-1-16,3 2 1 15,1 8-2-15,-4 4 0 16,3 8-1-16,-1 6-2 15,-3 1-5-15,7 14-5 16,-22-14-3-16,19 19-5 16,-20-23-7-16,23 16-11 15,-14-8-5-15,13 1 5 16</inkml:trace>
  <inkml:trace contextRef="#ctx0" brushRef="#br0" timeOffset="212809.172">11247 9728 44 0,'0'0'25'0,"19"-8"2"15,-19 8-2-15,10-12-19 16,-10 12-4-16,15-8 3 15,-1 7 0-15,-14 1 1 16,29-7 0-16,-12-1 2 16,10 7-1-16,-8-7 0 15,7 8-1-15,-8-4-2 16,3 6-2-16,-4-1-1 15,1 2-1-15,-2 2 0 16,4-1 0-16,-1 1 1 0,8-1-1 16,3-2 1-16,7-2 0 15,5-4 0-15,7 1 0 16,-1-4 1-16,8 0-1 15,1 0 0-15,4-1 0 16,0-1-1-16,0 4 0 16,0 1 0-16,-2 0 0 15,-1 3 0-15,-1 0 0 16,-2 0 0-16,-1 0 1 15,-2 1-1-15,0-2 0 16,2 1-1-16,4-2 1 16,3-2-1-16,3 1 1 15,4 0-1-15,-2-2 0 16,-1 3 0-16,-1 2 0 0,-3 2 2 15,-2 2 0-15,-7 3 0 16,-1 0 1-16,-4 2-1 16,1 0 0-16,-2 0 0 15,3-1 0-15,3 0 0 16,0-4-1-16,4 2 0 15,2-3 0-15,2 1 0 16,2-2 1-16,1-2-1 16,2 1 0-16,-4 1 0 15,1 0 1-15,1 0-1 16,-1 1 0-16,0 1 0 15,4-1 0-15,0 0 0 16,0 1 0-16,-2-1 0 16,4-2 0-16,-3 0 0 15,-1-4 0-15,-3 2 0 0,1-1 1 16,-3-1-1-16,-2-2 0 15,1 1 1-15,-3 0-1 16,-2 2 0-16,4-1 0 16,-4 0 1-16,1 2-1 15,-1 0 0-15,0 1 0 16,2-1 0-16,-2-2 0 15,2 2 0-15,0 0 0 16,1-1 1-16,2-1-1 16,2 0 0-16,-2 3 0 15,1-1 0-15,-1 2 1 16,-1 0-1-16,-1 1 0 0,2-1 0 15,-3 0 0 1,1-1 0-16,-1 0-1 0,2-2 1 16,-2 0-1-16,6-1 2 15,-2 0-2-15,1-1 2 16,1 2-2-16,-1 1 1 15,1-1 1-15,-5 3-1 16,1-1 1-16,-5 2-1 16,0 2 0-16,-4-1 0 15,-1 0 0-15,2-1 0 16,0 1 0-16,3-2 0 15,2 0 1-15,3 0-1 16,3-3 0-16,2 1 1 16,4-1-1-16,0 0 0 15,0 1 0-15,0-1 0 16,-5 2 0-16,-2 2 0 0,-4-1 0 15,-2 1 0-15,-2 3 0 16,-1-1 1-16,-3 1-1 16,3-2 0-16,-1 2 0 15,1-2 0-15,1 1 0 16,5-2 0-16,0-1 0 15,2 2 0-15,3-4 0 16,2 1 0-16,3 0 0 16,0-1 0-16,5 0 0 15,-3-1 0-15,0 1 0 16,1 2 1-16,-2 0-1 15,-4 1 0-15,0 0 0 16,-3 2 0-16,-2 0 0 0,1-1-1 16,-3 2 1-16,1-1 1 15,-3-3-1-15,2 4 1 16,0-2 0-16,1 1-1 15,-5 0 1-15,4 0 0 16,0 1 0-16,0-1-1 16,1-1 0-16,3 1 0 15,-1-2 0-15,4-2 0 16,2 1 0-16,1-1 0 15,1-3 0-15,1 0 0 16,0-1 0-16,-2-4 0 16,-2 2 0-16,0-1 0 15,-4 1-1-15,-2-2 1 16,1 2-1-16,-3-1 0 0,0 2 1 15,-1-1-1-15,2 2 0 16,-1 1 0-16,-2-1 1 16,2 0 0-16,0 2 0 15,-3 1 0-15,-1-2 0 16,-4 3 0-16,-1-1 0 15,-1-1 0-15,-3 2 0 16,0 0 0-16,-4 0 0 16,0-1 0-16,4 2 0 15,0-1 1-15,4-1-1 16,0 1 0-16,1 0 0 15,-1-1 0-15,4-1 1 16,1 2-1-16,-3 1 1 16,-3-1-1-16,-1 2 0 15,-4-1 1-15,-5 0-1 0,-5 1 0 16,-8 1 0-16,-5-1 0 15,-3-1 0-15,-15 0 0 16,10 0 0-16,-10 0-1 16,0 0-1-16,0 0-4 15,-17-7-23-15,17 7-7 16,0 0 0-16,0 0-1 15</inkml:trace>
  <inkml:trace contextRef="#ctx0" brushRef="#br0" timeOffset="214145.2484">12246 8244 54 0,'11'-24'33'0,"-7"3"-1"15,1 9-1-15,-12-1-23 0,7 13-1 16,0 0-1-16,0 0-1 15,0 0-1-15,2 12 0 16,-7 3 0-16,1 15 0 16,-5 8-1-16,-3 19-1 15,-5 7 0-15,-4 11 0 16,-6 3-2-16,0 6 3 15,0-7-1-15,5-8 0 16,5-12 1-16,6-15-2 16,7-21 3-16,4-21-3 15,23-6 0-15,1-21 0 16,5-15-1-16,8-13 1 15,1-17-1-15,2-8 1 16,0-7-1-16,2-7 1 0,-3-5 1 16,1 6 0-16,-4 4-1 15,1 11 0-15,-6 13 0 16,-1 12 0-16,-1 14-1 15,-6 18 1-15,0 16-1 16,-2 11 0-16,-2 18 0 16,-5 12 0-16,-2 15 0 15,-2 13 0-15,-5 8 0 16,-3 15-1-16,-4 6 1 15,-1 4-1-15,-3-2 1 16,2-7-1-16,-2-6 1 16,5-10-3-16,2-10-1 15,0-22-4-15,12-3-13 0,-13-37-17 16,11 12 2-1,-10-30-4-15,4-2 1 0</inkml:trace>
  <inkml:trace contextRef="#ctx0" brushRef="#br0" timeOffset="214277.256">12428 8539 94 0,'-41'-15'38'0,"19"15"1"16,10-7-2-16,12 7-31 16,39-3-4-16,15-11-7 15,32 5-29-15,7-14-4 16,20 3-1-16,-1-9-2 15</inkml:trace>
  <inkml:trace contextRef="#ctx0" brushRef="#br0" timeOffset="214923.2929">14197 8292 77 0,'-10'-2'37'16,"-18"0"0"-16,0 9 0 16,-18 0-31-16,6 12-1 15,-6-3-1-15,5 11-1 0,2-2 0 16,11 3-1-16,11-3-1 15,12 1 0-15,13-6 0 16,17-4 0-16,12-4-1 16,9-2 0-16,6-2 1 15,4-3-1-15,-4 1 0 16,-3 2 1-16,-15 6-1 15,-13 3 0-15,-17 5 0 16,-17 4 0-16,-18 7 0 16,-11 1 1-16,-6 1 0 15,-1 0-1-15,6-5 0 16,6-11-6-16,27 5-23 15,10-24-8-15,24 3 0 16,13-21-3-16</inkml:trace>
  <inkml:trace contextRef="#ctx0" brushRef="#br0" timeOffset="215381.3191">14863 8447 76 0,'-11'-11'36'15,"-13"-1"-1"-15,0 9 2 16,-19-1-29-16,4 13-2 16,-17 4 1-16,-1 11-2 15,-10 5 0-15,4 5-1 16,1 2 0-16,9 6-1 15,11-4-1-15,17-5 0 0,20-5-1 16,26-9 0-16,22-9 0 16,15-8 0-16,17-7 0 15,5-7 0-15,6-7-1 16,-5-4 1-16,-5-3 0 15,-9-4-1-15,-14 0 1 16,-13-1-1-16,-16 2 0 16,-10 4 0-16,-10 4 0 15,-10 9 0-15,-7 11 0 16,-9 11 0-16,-1 12-1 15,-1 7 1-15,-2 11 0 16,5 1 0-16,5 5-2 16,3-7 1-16,13 0-1 15,9-13-4-15,14-2-9 0,3-24-16 16,25-1-7-16,1-20 0 15,19-7-2-15</inkml:trace>
  <inkml:trace contextRef="#ctx0" brushRef="#br0" timeOffset="215598.3314">15724 7992 104 0,'3'-10'39'16,"-12"11"-1"-16,-1 22 2 15,-14 7-34-15,4 15-3 16,-2 7 0-16,1 16-2 15,-4 9 1-15,1 9-2 0,1 0 0 16,2-3-3-16,7 0-1 16,6-18-6-16,20-2-22 15,2-28-6-15,23-14 0 16,4-26-3-16</inkml:trace>
  <inkml:trace contextRef="#ctx0" brushRef="#br0" timeOffset="215815.3439">16388 7919 106 0,'-14'3'37'16,"-2"31"3"-16,-17 9-2 15,3 20-33-15,-4 8-1 0,1 12-2 16,0 5 0-16,2-2-3 15,4 4-2-15,-2-12-5 16,14 1-26-16,-10-21-5 16,11-5 1-16,-1-24-1 15</inkml:trace>
  <inkml:trace contextRef="#ctx0" brushRef="#br0" timeOffset="215998.3543">15901 8379 123 0,'-14'-8'41'15,"14"8"2"-15,18 1-2 16,15 3-37-16,32 0-1 0,18-2-5 16,15-4-2-16,16 5-13 15,-9-13-21-15,5 4-4 16,-14-9-1-16,-7 1-1 15</inkml:trace>
  <inkml:trace contextRef="#ctx0" brushRef="#br0" timeOffset="276632.8225">857 8586 61 0,'-19'-8'31'0,"-1"2"-2"15,-6 4 1-15,-2 4-27 16,-10 3 0-16,-1 9 1 15,-11 0 0-15,1 10 1 0,-5 0-1 16,0 9 0-16,-1-1 0 16,4 6-2-16,4 2 1 15,3 2-3-15,6-1 1 16,7 3-2-16,3-1 2 15,6-2-1-15,8-2-1 16,6-3 1-16,8-4-1 16,8-6 1-16,12-4 0 15,7-4 0-15,9-7 0 16,3-4 0-16,4-6 0 15,1-6-1-15,0-3 1 16,-8-2 0-16,-8-2 0 16,-9-2 0-16,-8 3 0 15,-8-2 0-15,-3 13 0 16,-25-14 0-16,-2 16 0 0,-9 10 0 15,-15 8 0-15,-5 11 1 16,-6 10-1-16,-4 15 0 16,-5 4 3-16,4 6-1 15,1 2 1-15,6 3 0 16,11-2-1-16,7-3 1 15,10-5-1-15,9-7 0 16,15 0-3-16,5-4 2 16,12-2-2-16,11-4-2 15,13-5 0-15,0-5-1 16,10-4 0-16,-1-10 0 15,5-1 1-15,-4-10 0 16,2-2 0-16,-10-5 2 16,-5 0 1-16,-9-2 0 0,-7 2 0 15,-14-2 0-15,-1 13-1 16,-15-2 0-16,-12 9-1 15,-6 5 1-15,-5 10 1 16,-4 5 2-16,-1 6 1 16,2 11 0-16,4-2 1 15,12 7 0-15,7-2 0 16,15-1-1-16,14-4-2 15,15-4-1-15,16-7-2 16,16-7 1-16,18-8 0 16,12-9 0-16,5-8-1 15,3-5 2-15,2-5-1 16,-6-4 0-16,-6-4-1 15,-18-3 1-15,-12 0 0 0,-16-2 0 16,-15 1-1-16,-14 2 2 16,-10 8 0-16,-14-8 0 15,-10 9 2-15,-5 6-1 16,-4 7 1-16,-3 6 0 15,1 6 0-15,7 7 0 16,3 5-1-16,8 5 0 16,13 2-1-16,7 3-1 15,17-2 0-15,10-3-1 16,18-5 0-16,12-9 1 15,19-7 0-15,14-12 0 16,16-10 0-16,9-8-1 16,8-10 2-16,8-5-1 0,4-5 1 15,-6-1 0-15,-8-1-1 16,-8 4 1-16,-12 3 1 15,-9 3 1-15,-15 4-1 16,-14 4 1-16,-14 2-2 16,-10 4 3-16,-15 4-2 15,-4 5-1-15,-12 8 1 16,-6 7-2-16,-5 10 1 15,-3 9-1-15,2 9 2 16,5 10-2-16,2 9 2 16,14 4-2-16,9-3 2 15,14 0 0-15,14-9-1 16,14-7 0-16,18-11 0 15,20-14 0-15,17-16 0 0,12-16 0 16,10-18 0-16,17-13 0 16,10-12 0-16,1-9 0 15,-2-7 0-15,-4-2 0 16,-12 3 0-16,-11 4-1 15,-16 12 1-15,-22 8 0 16,-24 14 0-16,-18 11-1 16,-20 12 0-16,-16 11 1 15,-19 11-1-15,-9 9 2 16,-7 6 0-16,3 7-2 15,2 1 2-15,10 2 0 16,9 1-1-16,19-4 1 16,16 0 0-16,19-4-1 15,21-6 1-15,18-6-1 16,13-6 0-16,14-9 1 0,12-10-1 15,3-9 0-15,9-9-1 16,-6-9 1-16,-1-11 0 16,-3-3 0-16,-8-5 0 15,-10 0 0-15,-15 2 0 16,-15 2 0-16,-20 8 0 15,-14 8 0-15,-19 11 1 16,-20 14-1-16,-19 12 1 16,-14 14 0-16,-12 15-1 15,-4 12 1-15,-2 8 0 16,3 8 0-16,7 1-1 15,12-1 1-15,18-5-1 16,18-8 2-16,23-5-3 16,24-10 0-16,24-8 0 0,16-8 0 15,19-10 1-15,19-6 1 16,6-11-1-16,8-6-1 15,2-10 1-15,-3-9 1 16,-6-8 0-16,-6-6 0 16,-13-4 0-16,-14-2-3 15,-16 2 2-15,-12 4 0 16,-21 4 0-16,-14 8 0 15,-20 10 0-15,-17 10 0 16,-19 15 0-16,-12 12 0 16,-10 8 1-16,-6 9-1 15,-5 7 0-15,5 3 0 16,8-1 0-16,11 1 2 0,21-6-1 15,13-6 0-15,24-6 0 16,15-6 0-16,22-9-1 16,16-8 0-16,20-7-1 15,11-11-1-15,10-6 1 16,12-13-1-16,9-8 1 15,4-8-1-15,2-5 1 16,-6-6 1-16,-6 1 0 16,-14 1-1-16,-13 3 1 15,-19 8 0-15,-22 13 0 16,-20 8-1-16,-22 12 2 15,-19 13 0-15,-15 11 0 16,-12 11 0-16,-11 11 0 16,-4 7 0-16,0 5-1 0,4 7 1 15,8 0-1-15,11-1 1 16,20-2-2-16,11-4 1 15,20-5-1-15,15-6 1 16,16-7-1-16,15-10 1 16,13-9-1-16,7-8 1 15,5-11-1-15,9-10 1 16,1-9 0-16,0-11 0 15,-1-6 0-15,-8-3-1 16,-6-5 1-16,-11 0 0 16,-11 2 0-16,-18 8 0 15,-20 7 0-15,-19 8-1 16,-25 9 2-16,-18 14-1 15,-25 10 0-15,-14 12 1 0,-17 10 0 16,-7 8 0-16,-2 7-1 16,2 2 1-16,12 4-1 15,14 1 1-15,20-3-1 16,23-4 0-16,23-4 0 15,21-8 0-15,21-5 0 16,25-7 0-16,18-9 0 16,16-13 0-16,9-9 0 15,10-9-1-15,8-9 1 16,6-7 0-16,-5-5 0 15,-3-4 0-15,-9-1 1 16,-7-3-2-16,-17 3 2 16,-16 6 1-16,-21 7-1 15,-23 6 1-15,-21 11 0 16,-21 11 0-16,-23 9-1 0,-15 14 1 15,-11 8-3-15,-7 8 0 16,-2 7 0-16,10 4 0 16,8 3 0-16,12 0-1 15,22 0 0-15,18-3 2 16,21-5 0-16,19-2 0 15,20-5 0-15,16-7 0 16,20-6 0-16,13-8 0 16,9-8 0-16,8-6 0 15,4-11 1-15,2-5-2 16,-1-6 2-16,-4-6-2 15,-8-1 2-15,-9-4-3 16,-14 1 2-16,-16 2 2 16,-19 3-2-16,-20 6 1 0,-20 4 0 15,-21 6 1-15,-21 6-2 16,-14 8 3-16,-22 6-3 15,0 0 1-15,-5 14-1 16,-4 0 0-16,1 1 0 16,8 2-2-16,8-1 1 15,10 1-1-15,12-2 2 16,17-6-3-16,14-1 3 15,14-8-3-15,17-6 3 16,9-3 2-16,12-8-1 16,11-7 1-16,9-2-1 15,4-7 0-15,5-6 0 16,-3-3 1-16,-1-4-1 15,-7-3-2-15,-6 0 1 0,-11-2-1 16,-14 1 2-16,-15 2-1 16,-19 8 0-16,-12 3 1 15,-20 9 0-15,-11 8 0 16,-16 8 0-16,-7 12 0 15,0 0 0-15,-20 16 0 16,6 2-1-16,3 5 0 16,4 5-1-16,10 1 1 15,7 0-1-15,10-1 1 16,17-3 0-16,9-5 0 15,13-3-1-15,12-7 1 16,12-3 0-16,9-7 0 16,9-6-1-16,2-4 1 15,2-8-1-15,-1-3-1 0,1-5 0 16,-12-5-1-16,-5 2 0 15,-15-2 0-15,-10 5 1 16,-20 4 0-16,-17 7 2 16,-14 10 1-16,-12 5 0 15,-27 21 1-15,2 9-10 16,-10-6-22-16,7 1-5 15,6-7-2-15,10-15-4 16</inkml:trace>
  <inkml:trace contextRef="#ctx0" brushRef="#br0" timeOffset="282675.168">23929 10563 34 0,'6'-16'29'16,"-6"16"2"-16,4-13 0 16,-5 3-15-16,1 10-4 15,0 0-3-15,0 0-1 16,0 0-1-16,15 0-1 15,-15 0-2-15,11 7 1 16,-11-7-2-16,17 12 0 0,-5-4-1 16,7 2 0-16,4-1-2 15,8-1 1-15,6-5 0 16,9-4-1-16,8-2 1 15,8-8-1-15,4-3 0 16,5-4 0-16,1-6 1 16,1-3-1-16,2-5 0 15,-7-1-1-15,-7-2 1 16,-7-1-2-16,-10 0 3 15,-8 2-1-15,-11 2 1 16,-6 2 0-16,-10 4 0 16,-7 5 1-16,-3 3-1 15,-4 6 1-15,5 12 0 16,-22-9-2-16,7 12 1 0,0 5 0 15,-7 5-1-15,3 5 0 16,-1 3 1-16,1-1-2 16,5 2 1-16,10-2 0 15,4-4 0-15,11-5-1 16,9-4 1-16,10-8-2 15,10-8 2-15,6-5 2 16,6-5-2-16,4-8 0 16,-7-4 1-16,-1-5 0 15,-6-4 0-15,-8-3 0 16,-8 3 0-16,-9-3-1 15,-10-2 1-15,-6 2-1 16,-3 1 0-16,-5 0 1 16,0 3-1-16,-2 3 0 0,1 1 1 15,1 3-1-15,2 6 0 16,3 3-1-16,3 2 1 15,0 6 0-15,3 4 0 16,-4 11 0-16,10-13 0 16,-10 13-1-16,11-2 1 15,-11 2 0-15,10 1 0 16,-10-1 0-16,15-4-1 15,-15 4 0-15,21-16-1 16,-6 1 1-16,3-8 0 16,6 0 0-16,3-7 0 15,2-5 0-15,1 1 1 16,-3-4-1-16,-4-1 1 15,-6-1 0-15,-9 2 0 16,-12 3 0-16,-6-1 0 0,-12 5 0 16,-4 0 1-16,-5 4-1 15,-3 2 1-15,0 3 0 16,1 0 0-16,4 3-1 15,4 3 1-15,4 2-1 16,2 1 1-16,4 1-1 16,6 5 0-16,9 7 0 15,-14-14 0-15,14 14 0 16,-9-12 0-16,9 12 0 15,-2-13 0-15,2 13 0 16,4-23 0-16,2 6 1 16,2-6-2-16,1-5 1 0,3-3-1 15,-3-4 2-15,0-4-2 16,-3 0 2-16,-6-4-2 15,-7 2 1-15,-11-2 0 16,-9 2-1-16,-15 2 2 16,-6 4-1-16,-16 2 0 15,-7 3 1-15,-6 8 0 16,-8 4-1-16,3 4 2 15,1 3-1-15,6 4 0 16,3 4-1-16,13 1 1 16,10 3-1-16,8 3 0 15,13-2 0-15,7-1 0 16,8 1 0-16,13-2 0 15,-12 2-1-15,12-2 1 16,1-13 0-16,2-1 0 16,1-8-1-16,-1-3 1 15,-3-9 1-15,-4-8 0 0,-7-6 0 16,-15-1 0-16,-11 0 0 15,-18 4 0-15,-20 6 0 16,-16 7 0-16,-21 5 0 16,-18 15-1-16,-16 7 1 15,-8 8-1-15,-8 9 1 16,-2 4-1-16,1 3 1 15,9-1-1-15,16 1 1 16,15-2-1-16,17-2 0 16,16-5 0-16,17-4 0 15,19-5 0-15,12-4 0 16,9-4-1-16,3-6 0 0,4-7 1 16,-1-3-1-16,-4-4 1 15,-8-7-1-15,-9-1 1 16,-10-4 0-16,-11-1 1 15,-12 1-1-15,-17 2 0 16,-15 2 0-16,-11 4 1 16,-9 5-1-16,-10 7 1 15,-10 9-1-15,-11 6 1 16,-1 10-1-16,1 5 1 15,-1 9 0-15,8 5-1 16,2 5 0-16,9 0 0 16,12 1 0-16,17-4 0 15,13-2 0-15,15-6 0 16,13-7 0-16,15-8 0 15,14-8-1-15,9-9 1 0,9-9 0 16,0-8 0-16,2-7 0 16,-7-4 0-16,-7-7 0 15,-8 2 0-15,-12-3-1 16,-15 0 1-16,-13 2 0 15,-13 3 0-15,-15 3 1 16,-11 8-1-16,-11 10 1 16,-10 9 0-16,-8 13 1 15,-9 13-1-15,1 10-1 16,-1 10 1-16,5 6-1 15,2 4 0-15,11-1 0 16,10-2 0-16,18-8-1 16,15-5 1-16,17-9-1 15,16-6 1-15,16-13-1 0,14-9 0 16,12-9 1-16,8-7-1 15,1-8 0-15,0-7 1 16,-4-1 1-16,-11-2-2 16,-12 1 2-16,-14 1-1 15,-19 6 1-15,-13 4-1 16,-17 7 2-16,-19 7-2 15,-15 5 0-15,-8 7 1 16,-7 6-1-16,-5 8 1 16,-7 9 0-16,0 6-1 15,-1 11-2-15,8 10 2 16,2 4-2-16,6 6 2 15,7 2-2-15,17 1 1 16,10-3-1-16,17-8 0 0,14-7 2 16,16-11-1-16,13-9 1 15,14-10-1-15,9-14 0 16,5-9 0-16,4-11 0 15,0-9 1-15,-5-9 0 16,-5-9 1-16,-13-1 0 16,-9-1 0-16,-12 2 1 15,-14 6 0-15,-16 14 1 16,-17 13 0-16,-15 20-1 15,-15 18-1-15,-11 18-1 16,-14 19 0-16,-6 14 0 16,-6 12 0-16,0 4-1 15,6 4 1-15,10-4-2 16,8-3 2-16,16-4-1 15,20-8 0-15,14-10 0 0,16-8 0 16,21-11 0-16,13-10-1 16,14-9 1-16,10-10 0 15,8-13 0-15,6-13 1 16,4-8 1-16,0-6 0 15,-5-4 0-15,-7-4 0 16,-10 2 0-16,-11 0 0 16,-11 4 0-16,-13 8-1 15,-18 7 0-15,-16 13 1 16,-12 8-1-16,-8 13 0 15,-15 17 0-15,-7 10-1 16,-5 12 1-16,-5 10-1 0,8 6 1 16,2 3-1-16,7 4 0 15,9-4 0-15,14-8 1 16,17-7 0-16,17-7 0 15,17-12-1-15,12-10 1 16,16-14 0-16,10-13-1 16,9-13 0-16,7-14 0 15,0-11 0-15,3-12 1 16,-2-6-1-16,-4-8 0 15,-10-1 1-15,-10 3 0 16,-15 6 0-16,-13 11 1 16,-14 13 0-16,-17 17-1 15,-16 17 1-15,-17 18-1 16,-11 18 1-16,-7 14 0 15,-4 9-1-15,-5 5 1 0,2 1 0 16,7-1 1-16,11-5-1 16,13-5 0-16,13-15 0 15,18-10-1-15,14-9 1 16,14-11-2-16,13-13 1 15,8-10-1-15,9-9 0 16,2-12 0-16,2-5-1 16,-1-7 2-16,-4-4-1 15,-4 1 2-15,-3 0-2 16,-11 3 1-16,-9 3 0 15,-10 10 1-15,-13 3 0 16,-8 11-1-16,-12 7 1 16,-3 10-1-16,-5 10 1 15,-5 7 0-15,-1 4-1 0,1 7 1 16,7 3-1-16,9 0 1 15,8 0 0-15,7 0 0 16,13-7-1-16,8-2 1 16,17-7 0-16,8-3 0 15,10-10-1-15,-1-3 0 16,7-4-1-16,3-8 1 15,-4-2-1-15,0-5 0 16,-8-1 0-16,0-6 0 16,-10 2 0-16,-5-5 0 15,-4 1 1-15,-6 0 0 16,-6 0 0-16,-3 5 0 15,-9 10 1-15,-3 9 0 16,-1 12-1-16,0 10 1 0,1 12 1 16,5 8-2-16,2 8 1 15,11 2-1-15,6 0 1 16,11-3-1-16,5-9 1 15,10-8-2-15,5-13 1 16,7-12 0-16,3-11 0 16,1-12-1-16,1-11 1 15,-3-6 0-15,-9-3-1 16,-11 3 1-16,-6 2-1 15,-11 9 1-15,-12 7 1 16,-8 12-1-16,-6 9-1 16,3 5-1-16,9 6-5 15,2-14-11-15,35 15-18 0,1-15-5 16,26-2-2-16,8-13-1 15</inkml:trace>
  <inkml:trace contextRef="#ctx0" brushRef="#br3" timeOffset="292666.7396">1259 12319 80 0,'0'0'37'16,"0"0"-1"-16,3-11 0 16,-3 11-33-16,0 25-1 15,3 0 1-15,0 11-1 16,1 12 0-16,-3 12-1 15,0 13 0-15,-2 8 0 16,-2 3-1-16,-1 2 1 16,-1-4-2-16,2-8-1 15,-1-19-2-15,10-5-10 16,-3-35-23-16,14-16 0 15,-3-29-1-15,9-15 0 16</inkml:trace>
  <inkml:trace contextRef="#ctx0" brushRef="#br3" timeOffset="292869.7512">984 12237 88 0,'-40'11'37'16,"8"-2"1"-16,29 14 1 15,26-13-33-15,26-4-2 16,23-13-2-16,23-6 0 15,17-5-3-15,10-2-1 16,10 1-3-16,-14-8-22 16,1 19-11-16,-17 2-1 15,-7 21-1-15,-21 2 0 16</inkml:trace>
  <inkml:trace contextRef="#ctx0" brushRef="#br3" timeOffset="293260.7736">2155 12577 71 0,'-32'-9'39'15,"2"16"-2"-15,-18-3 2 16,2 16-31-16,-12 6-3 15,8 8 0-15,-1 3-1 16,13 8-1-16,13-1-1 16,13-3-1-16,18-7 1 0,22-8-1 15,17-9 0-15,12-12 0 16,13-10-1-16,1-12 1 15,1-9-1-15,-6-8 0 16,-12-4 0-16,-13-2-1 16,-18-4 1-16,-15 5-1 15,-16 2 0-15,-12 5 1 16,-13 6-1-16,-8 8 0 15,2 9-1-15,-4 8 0 16,9 13-4-16,1-5-13 16,21 20-19-16,6-8 0 15,25 8-2-15,5-10 1 16</inkml:trace>
  <inkml:trace contextRef="#ctx0" brushRef="#br3" timeOffset="293673.7972">2810 12665 82 0,'-24'2'39'0,"-17"-9"-1"16,4 15 0-16,-9-3-32 15,1 10-1-15,-1 4-1 16,3 8-1-16,6 4 1 15,8 5-2-15,13-1 0 16,15-4 0-16,18-10 0 16,18-12-1-16,13-17 0 15,15-14 0-15,6-19 0 16,5-13-1-16,2-15 1 0,-4-10-1 15,-8-9 1-15,-12-3-1 16,-11 3 0-16,-12 6 1 16,-12 11-1-16,-10 14 0 15,-11 19 0-15,-12 23 0 16,-9 30 0-16,-7 24 0 15,1 20-1-15,-2 14 1 16,9 10-2-16,5 3-2 16,14 3-1-16,11-13-3 15,25-2-11-15,-1-31-16 16,30-4-4-16,-3-22-2 15,10-5 2-15</inkml:trace>
  <inkml:trace contextRef="#ctx0" brushRef="#br3" timeOffset="294012.8166">3453 12544 80 0,'-17'-30'39'15,"1"17"-1"-15,-13 2 1 16,2 20-31-16,-8 6-1 16,4 14-3-16,-2 7 0 15,3 9-1-15,5 1 0 16,10 0-1-16,5-2-1 15,13-9 0-15,13-12 0 16,8-9 0-16,12-13 0 16,5-11-1-16,1-11 0 15,4-8 0-15,-8-4 0 16,-2-6 0-16,-8 2-1 0,-8 2 1 15,-7 8 0 1,-7 7 0-16,-5 10-1 0,-1 10 0 16,-10 11 0-16,0 6-1 15,5 12-2-15,-1-1-1 16,6 7-2-16,-1-15-10 15,18 14-15-15,-4-22-7 16,13 0-1-16,0-17 2 16</inkml:trace>
  <inkml:trace contextRef="#ctx0" brushRef="#br3" timeOffset="294396.8385">3895 12460 80 0,'0'0'40'0,"-23"-1"0"15,10 18 1-15,-6 4-31 16,7 5-6-16,1 4-1 15,8 1-2-15,7-1 0 16,6-1 0-16,9-8 0 16,9-8-1-16,2-11 1 15,6-9 0-15,2-10-1 16,-1-9 1-16,1-7 0 15,0-4-1-15,1-2 0 16,-7 1 1-16,-2 7-1 16,-7 10-1-16,-5 14 2 15,-7 16-2-15,-5 22 1 16,-9 19 0-16,-7 24 0 15,-7 16 0-15,-5 11 1 16,-5 6 0-16,-8 2-2 0,2-9 1 16,-8-11 0-16,0-18-1 15,2-19-2-15,-1-26-4 16,12-11-13-16,-12-35-15 15,20-8-5-15,-4-21-2 16,12-10 0-16</inkml:trace>
  <inkml:trace contextRef="#ctx0" brushRef="#br3" timeOffset="294808.862">4608 12219 97 0,'-16'9'39'0,"2"-2"-7"16,-3 1-28-16,-2-8-44 16,19 0-1-16,-15 8-1 15</inkml:trace>
  <inkml:trace contextRef="#ctx0" brushRef="#br3" timeOffset="294957.8706">4828 12595 103 0,'-17'18'41'15,"-10"-14"-2"-15,6-16-15 16,11-2-63-16,-5-12-2 0,16 0 0 16,-2-5-3-16</inkml:trace>
  <inkml:trace contextRef="#ctx0" brushRef="#br3" timeOffset="295476.9003">1480 13403 54 0,'-18'-1'37'15,"18"1"-1"-15,8-10-1 16,16 3-20-16,19 3-14 0,18 1 0 16,15-2 0-16,20 0 0 15,18 0 1-15,21-8 1 16,20-2 0-16,13-8-1 15,22 0 1-15,9-8 0 16,11-3-1-16,0 3-1 16,-1 1-1-16,-16 8-2 15,-17 2-2-15,-20 17-8 16,-39 1-25-16,-27 17 1 15,-35 2-2-15,-30 14 0 16</inkml:trace>
  <inkml:trace contextRef="#ctx0" brushRef="#br3" timeOffset="296617.9656">358 13720 66 0,'0'-21'35'0,"0"21"-1"16,0 0-5-16,3 20-21 16,-9 5-3-16,5 16-2 15,-5 8-1-15,3 14-1 16,-3 7 0-16,0 4-1 0,2-2 0 15,1 0-1-15,6-10-1 16,-5-12-8-16,15-3-24 16,-8-22-2-16,11-3 0 15,-7-21 1-15</inkml:trace>
  <inkml:trace contextRef="#ctx0" brushRef="#br3" timeOffset="296790.9755">337 14151 79 0,'-14'-2'38'0,"-5"-5"1"15,19 7-1-15,0 0-33 16,0 0-1-16,28 4-1 16,2-10-2-16,11-4-2 15,7-11-4-15,15 5-25 0,-6-17-8 16,9 2 0-16,-8-11-2 15</inkml:trace>
  <inkml:trace contextRef="#ctx0" brushRef="#br3" timeOffset="296993.9871">834 13630 73 0,'-30'45'37'16,"-6"6"-1"-16,7 19 1 15,-8-2-33-15,9 12-1 16,2-3 0-16,15-2-4 15,6-7-1-15,9-14-2 16,14-1-10-16,3-25-23 0,20-6 0 16,-3-19-1-16,17-7 0 15</inkml:trace>
  <inkml:trace contextRef="#ctx0" brushRef="#br3" timeOffset="297430.012">1023 14035 78 0,'-34'16'37'15,"11"13"-1"-15,-6-6 1 16,17 7-33-16,2-7 0 16,14-1-2-16,13-7 1 15,12-8-2-15,4-11 1 16,10-7-1-16,3-11 1 0,3-5 0 15,-5-5-1-15,-3-1 0 16,-10-4-1-16,-6 2 0 16,-7 4 0-16,-8 2 1 15,-4 10-2-15,-6 5 0 16,0 14 0-16,-6 14 1 15,-2 14 0-15,-2 19-1 16,0 16 0-16,0 18 1 16,-3 12 0-16,-2 12 0 15,2 1 0-15,-2 1-2 16,0-9 2-16,-1-10-1 15,-4-11 1-15,1-19 0 16,-7-19-1-16,-4-19 0 16,-2-20 0-16,-1-17-1 15,5-16-2-15,-3-20-2 0,21-1-19 16,-11-27-12-16,26 1-1 15,1-12 0-15,23 11 0 16</inkml:trace>
  <inkml:trace contextRef="#ctx0" brushRef="#br3" timeOffset="297903.0391">1814 14063 71 0,'-22'-7'39'16,"-13"-7"0"-16,5 15 0 15,-8-1-32-15,-1 16-1 16,1 1-1-16,0 13-2 15,4 5 0-15,8 5-1 16,5 3 0-16,13 0-2 16,9-9 2-16,13-8-2 15,12-16 0-15,16-15 1 16,7-18-1-16,8-15 0 15,4-14 1-15,0-13 0 16,-2-8 0-16,-6-3 0 16,-13 0 0-16,-7 6 0 15,-14 10 0-15,-12 13 0 0,-8 20 0 16,-9 20-1-16,-7 21 0 15,-2 18 0-15,-1 15 0 16,0 14-1-16,6 9-1 16,5 1-1-16,10-2-2 15,6-9-3-15,18-1-7 16,-5-31-12-16,24 3-12 15,-8-27-2-15,14-1 1 16,-7-22 2-16</inkml:trace>
  <inkml:trace contextRef="#ctx0" brushRef="#br3" timeOffset="298481.0721">2312 14019 75 0,'-9'12'40'0,"-11"3"0"0,6 18-1 16,-11 4-32-16,7 8-3 15,2 1 0-15,4 2-2 16,3-6 1-16,4-4-2 15,5-11 1-15,5-8-1 16,-5-19 0-16,20-7-1 16,-5-16 0-16,5-12 1 15,-3-7-1-15,3-8 1 16,-2-3-1-16,-5 2 1 15,-3 4 0-15,-2 9-1 16,-4 6 1-16,-2 9-1 16,3 6 1-16,1 7-2 15,6 7 1-15,7 4 0 0,8 3 0 16,4 1 0-16,6 1 0 15,3 1 0-15,0 0 0 16,-3-2 1-16,-1-1-1 16,-11-2 0-16,-3 0 0 15,-10 1 0-15,-12-3 1 16,0 0-1-16,-6 21 0 15,-8-4 0-15,-1 7 0 16,-5 5 0-16,2 5 0 16,3 7-1-16,4 3 1 15,10-1 0-15,6-5 0 16,9-9 0-16,7-8 0 15,5-12 1-15,7-14-1 16,0-17 1-16,-3-11-1 0,-1-7 0 16,-7-6 1-16,-7-4 0 15,-9 1-1-15,-8 4 0 16,-4 6-2-16,-12 9-2 15,0 13-4-15,-11-1-9 16,14 25-10-16,-16-13-7 16,19 18-9-16,-5-5-1 15,12 9 2-15</inkml:trace>
  <inkml:trace contextRef="#ctx0" brushRef="#br3" timeOffset="298955.0993">3341 13980 64 0,'0'0'38'16,"-31"-11"-3"-16,8 14 3 15,-9-2-32-15,-2 11 0 16,-4 0-2-16,1 12 0 16,-1 0 0-16,6 7-1 15,5 2 0-15,10 0-1 16,9-4 0-16,13-2-2 15,12-10 0-15,13-9-3 16,18-3-4-16,-1-24-16 16,25 3-16-16,-5-19-2 15,11 0 1-15,-7-18 0 16</inkml:trace>
  <inkml:trace contextRef="#ctx0" brushRef="#br3" timeOffset="299300.119">3606 13636 88 0,'-25'52'39'0,"-5"0"1"16,8 20-2-16,-1-8-36 16,9 4 1-16,0-4-2 15,9-2 0-15,3-9 0 16,4-11-1-16,5-6 0 15,5-13 0-15,6-13 0 16,1-10 1-16,5-11-1 16,-1-10 0-16,1-9 1 15,0-2 0-15,-1-2 1 16,-4 4-1-16,-4 5 0 0,-2 10 1 15,-13 15-2-15,11 6 1 16,-8 15-2-16,-3 5-1 16,1 9-1-16,0-2-2 15,9 5-3-15,1-22-11 16,24 6-10-16,-6-27-11 15,19-6-1-15,-1-21 1 16</inkml:trace>
  <inkml:trace contextRef="#ctx0" brushRef="#br3" timeOffset="299495.1301">4141 13568 92 0,'-30'29'41'0,"1"26"1"15,-13 7-2-15,7 13-36 0,2 3-3 16,10-2-1-16,8-2-1 15,10-13-3-15,17-5-3 16,0-25-13-16,28 5-20 16,-9-24 0-16,19-6-2 15,-9-16 2-15</inkml:trace>
  <inkml:trace contextRef="#ctx0" brushRef="#br3" timeOffset="300125.1662">4351 14003 83 0,'0'0'42'0,"-22"-13"0"16,10 20 0-16,-11-5-37 0,6 16 1 15,0 3-3-15,5 12-3 16,1 1 1-16,3 6-1 16,8 0 0-16,7-2 0 15,6-5 1-15,3-10-2 16,8-10 1-16,4-15 0 15,2-11 0-15,4-13 0 16,-3-11 1-16,-4-11-1 16,-6-1 1-16,-8-4-1 15,-8 3 1-15,-8 8-1 16,-8 8 0-16,-9 12 1 15,-3 11-1-15,-1 11-1 16,1 10 1-16,7 5-1 16,4 6 0-16,11-3 0 15,10 1 0-15,11-8 0 0,6-5 0 16,9-5 0-16,7-4 0 15,1-4 0-15,0 1 1 16,-4-2 0-16,-4 3 0 16,-7 5 2-16,-8 6-2 15,-5 8 2-15,-10 4-1 16,-5 7-1-16,-5 2 1 15,-4 7 0-15,-2-1-1 16,1 1 0-16,-1-4 1 16,6-6-2-16,3-8 2 15,2-16-1-15,15 3 1 16,-1-16-1-16,5-12 0 15,3-6 2-15,2-8 0 16,-3-5-1-16,3-3 0 0,-4 4 1 16,-4 3-1-16,0 5 0 15,-4 8 0-15,-1 5-2 16,0 8 0-16,-3 3-2 15,4 10-3-15,-12 1-6 16,26 6-7-16,-26-6-3 16,24 10-7-16,-24-10-9 15,32 13-3-15,-8-7 0 16</inkml:trace>
  <inkml:trace contextRef="#ctx0" brushRef="#br3" timeOffset="300592.1928">5162 13946 72 0,'0'0'39'16,"-14"8"-1"-16,10 12 2 15,-10-2-35-15,6 15-1 16,-1 0-2-16,2 6-1 15,0 0-1-15,6-1-2 16,4-1-1-16,3-19-8 16,22-3-26-16,-7-19-1 15,15-5-3-15,-6-19 2 16</inkml:trace>
  <inkml:trace contextRef="#ctx0" brushRef="#br3" timeOffset="300735.2011">5206 13679 88 0,'-35'-14'39'0,"-1"1"-2"15,12 19-2-15,8 8-39 16,4-11-24-16,21 17-9 16,5-6-2-16,20 9-1 15</inkml:trace>
  <inkml:trace contextRef="#ctx0" brushRef="#br3" timeOffset="300961.214">5660 13977 87 0,'-30'11'39'0,"-2"13"2"15,-15-8-1-15,-5 9-36 16,6-3 0-16,11 5-1 16,3-2-1-16,16 1-1 15,15-7 1-15,16-7-3 16,16-7 0-16,13-9-4 15,20 5-14-15,-7-28-12 16,13 8-11-16,-6-15-1 16,2 2 2-16</inkml:trace>
  <inkml:trace contextRef="#ctx0" brushRef="#br3" timeOffset="301811.2626">2241 14710 54 0,'0'0'39'15,"0"0"-2"-15,-14 2-3 16,6 20-25-16,-8 4-5 16,2 15-2-16,-7 9 0 15,-1 13-1-15,-6 7 1 16,8 6 0-16,-7-4 1 15,11-2-2-15,-2-10 1 16,9-12 1-16,7-19-2 16,6-16 1-16,10-22-1 15,5-17 0-15,7-20 0 16,2-12 0-16,6-11 0 15,1-10 0-15,-2-4 2 16,2 1 0-16,-6 6-1 0,-4 11 0 16,-4 12 0-16,-5 18 1 15,-4 16-1-15,-12 19 0 16,10 23-4-16,-7 15 1 15,0 17 0-15,2 10-1 16,0 11 1-16,7 5-1 16,2 3 0-16,7-3 0 15,2-8-1-15,3-11-1 16,5-8-4-16,-8-24-10 15,19 3-8-15,-27-33-9 16,9 0-6-16,-15-21 0 16</inkml:trace>
  <inkml:trace contextRef="#ctx0" brushRef="#br3" timeOffset="301967.2715">2235 15054 75 0,'-23'-1'41'0,"2"-7"-1"15,21 8-1-15,26-3-39 16,7-9-5-16,24 12-9 15,-2-16-23-15,25 10-2 16,-4-5-2-16,11 10 1 16</inkml:trace>
  <inkml:trace contextRef="#ctx0" brushRef="#br3" timeOffset="302342.293">2971 15006 57 0,'-19'1'39'16,"-11"-7"0"-16,6 12 1 15,-13-2-34-15,7 11 0 16,-1 2-1-16,5 12-1 15,-1 3 0-15,10 6-1 16,2 0-1-16,8-1-1 16,12-6 0-16,12-10-2 15,12-10-2-15,9-15-3 16,17-8-3-16,-6-21-11 15,27 7-10-15,-18-20-10 16,8 8-1-16,-21-8 34 16,-3 10 4-16,-12 6 4 15,-19 5 5-15,1 23 11 16,-35-8 13-16,10 25 8 15,-13 2 2-15,11 14-32 0,-11 2-4 16,7 10-1-16,5 1-2 16,4-1-2-16,8-1-3 15,4-12-1-15,13 3-12 16,-15-33-12-16,34 8-10 15,-14-28-1-15,12-4 1 16</inkml:trace>
  <inkml:trace contextRef="#ctx0" brushRef="#br3" timeOffset="302485.3012">3202 14758 71 0,'-27'-14'41'0,"-4"3"-3"16,17 15 1-16,-4 10-40 15,18-14-15-15,27 23-23 0,-2-10-1 16,19 9-1-16,2-8 1 15</inkml:trace>
  <inkml:trace contextRef="#ctx0" brushRef="#br3" timeOffset="302816.3201">3593 15022 50 0,'-16'10'39'16,"-17"-6"0"-16,8 12-1 16,-14 1-29-16,10 13-2 15,-5 1-2-15,10 9 0 16,5-7 0-16,16-1-1 15,7-12-2-15,17-10 0 0,7-18 0 16,10-19-1-16,6-18-1 16,8-11 1-16,-2-5-1 15,-4-3 0-15,-5 0 2 16,-6 7 0-16,-7 8 0 15,-8 11-1-15,-7 17 0 16,-13 21 1-16,0 0-2 16,-8 41-1-16,-6 8-2 15,-3 9-3-15,6 13-8 16,-10-11-9-16,25 15-6 15,-11-23-15-15,24-9-1 16,9-25 1-16</inkml:trace>
  <inkml:trace contextRef="#ctx0" brushRef="#br3" timeOffset="303480.358">6197 13794 72 0,'-3'16'38'0,"3"16"0"15,-8 2-1-15,-1 12-35 16,-1 6-2-16,3 7 0 15,-3 1-1-15,0 1 0 16,5-2-3-16,-4-13-4 16,19-1-26-16,-14-20-3 15,12-10-1-15,-8-15 2 0</inkml:trace>
  <inkml:trace contextRef="#ctx0" brushRef="#br3" timeOffset="303634.3668">6142 14015 68 0,'-18'-13'42'0,"-7"-2"0"16,15 18 2-16,-2-2-28 15,12-1-13-15,32 8-1 16,6-12-5-16,24 5-14 16,0-16-23-16,22 2-1 15,-1-11-2-15,12 3 2 16</inkml:trace>
  <inkml:trace contextRef="#ctx0" brushRef="#br3" timeOffset="305620.4805">7166 13460 46 0,'19'-14'34'0,"-3"-1"2"15,-2 4-1-15,-10 1-29 0,-4 10 0 16,0 0 1-16,-22 8 0 15,-9 4-1-15,2 8 0 16,-14 2-2-16,1 12 0 16,-4-2 0-16,4 6-1 15,3-1-2-15,6 1 1 16,10-5-1-16,13 0 0 15,11-9-1-15,13-7 0 16,10-3 0-16,8-6 0 16,7 0 0-16,2-2 0 15,-2 1 0-15,-6 2 0 16,-6 4 0-16,-10 5 0 15,-10 3 0-15,-10 3 1 16,-9 2-1-16,-8-1 0 16,-3 0-2-16,-2-3 1 0,0 0-3 15,3-10-3-15,12 10-12 16,-2-19-21-16,12-3 1 15,0 0-3-15,31-5 4 16</inkml:trace>
  <inkml:trace contextRef="#ctx0" brushRef="#br3" timeOffset="305958.4998">7407 13788 52 0,'8'-14'37'16,"-8"14"0"-16,0 0 0 15,-20 7-24-15,-6 6-6 16,1 15-1-16,-9-1-1 15,8 7 0-15,-4-1-1 0,8 3 0 16,3-5-2-16,13-2 0 16,7-11-1-16,13-5 0 15,7-11 0-15,6-10 0 16,5-7 0-16,3-8-1 15,2-6 1-15,-8-3 0 16,-5-4-1-16,-9 2 0 16,-8 1-1-16,-8 3-1 15,-7 10-1-15,-7 4 0 16,1 11-1-16,-6 4-2 15,8 15-2-15,-4-7-15 16,19 18-14-16,0-4-1 16,19 4 0-16,5-9 1 15</inkml:trace>
  <inkml:trace contextRef="#ctx0" brushRef="#br3" timeOffset="306356.5226">7872 13899 69 0,'-13'-5'39'0,"-13"1"0"16,-2 8 2-16,-11-4-33 15,-1 10-2-15,-5-2 0 16,2 5-2-16,4 1-1 16,8 6 0-16,7-4-2 15,12 0 1-15,12-16-1 16,10 12 0-16,16-19 0 15,9-9-1-15,12-13 1 16,4-9-1-16,4-8 1 16,-1-10-1-16,-3-1 1 0,0-3-1 15,-14 2 0-15,-6 6 0 16,-13 8 1-16,-5 11-1 15,-10 16 0-15,-3 17 0 16,-17 18 0-16,-2 20 0 16,-6 17 0-16,-1 8 0 15,-1 8-1-15,5 4 0 16,9-1-2-16,4-11-2 15,18-8-1-15,6-22-4 16,25-2-15-16,-7-30-15 16,17-3 2-16,-4-20-4 15,9-2 4-15</inkml:trace>
  <inkml:trace contextRef="#ctx0" brushRef="#br3" timeOffset="306536.5329">8287 13754 70 0,'-12'-18'40'16,"3"21"1"-16,-19 5 0 15,10 18-24-15,-9 9-13 16,4 12 0-16,1 4-3 15,7-2-1-15,6 1 0 16,6-6-1-16,8-10-1 16,8-12-2-16,11-7-4 15,-6-30-27-15,20-1-4 16,-8-17-1-16,9-5-1 15</inkml:trace>
  <inkml:trace contextRef="#ctx0" brushRef="#br3" timeOffset="306679.541">8327 13460 82 0,'-26'0'39'0,"12"15"-1"16,2 5-2-16,5-7-55 16,21 11-19-16,1-2 0 15,17 6-1-15,-6-6 0 16</inkml:trace>
  <inkml:trace contextRef="#ctx0" brushRef="#br3" timeOffset="307032.5613">8553 13795 80 0,'0'0'41'0,"-15"20"0"15,0-10-1-15,4 10-34 0,-6-1-1 16,5 11-1-16,-2 0-2 16,1 4 1-16,7-3-1 15,5-5-1-15,7-5 0 16,8-8-1-16,9-13 1 15,6-14-1-15,5-7 1 16,7-8 0-16,0-5 0 16,-1-5-1-16,-3-1 1 15,-4 5 0-15,-10 7-1 16,-4 6 0-16,-10 9 0 15,-9 13 0-15,0 0 0 16,-18 30 0-16,4-2-1 16,3 7 0-16,-2 3-1 15,3 0-1-15,4 0-2 0,5-11-2 16,16 3-7-16,-15-30-17 15,33 17-10-15,-11-27-1 16,16 0 2-16</inkml:trace>
  <inkml:trace contextRef="#ctx0" brushRef="#br3" timeOffset="307504.5883">9053 13820 88 0,'0'0'40'16,"-31"19"2"-16,15 11-4 15,-6-8-34-15,7 10 1 16,-1-3-2-16,4 1-2 15,4-2 0-15,5-4 0 0,2-8 0 16,1-16-1 0,15 5 0-16,-1-18 1 0,4-7 0 15,0-5 0-15,0-5 0 16,1-1 0-16,-1-1-1 15,-5 2 1-15,-2 8-1 16,-5 4 0-16,-6 18 0 16,8-11 1-16,-8 11-1 15,5 10 0-15,-3 3 0 16,6 2 1-16,3 0-1 15,4-2 1-15,6-3 0 16,3-5-1-16,3-5 1 16,3-5 0-16,-2-5 0 15,1-3-1-15,-3-6 1 0,-3 2-1 16,-1-1 1-16,-5 3-1 15,-5 4 0-15,-12 11 0 16,14-1-1-16,-13 14-1 16,-4 13-1-16,-6 9-2 15,-2 16-5-15,-15-5-5 16,11 24-12-16,-18-12-16 15,5 9 1-15,-8-13 0 16,9 1 1-16</inkml:trace>
  <inkml:trace contextRef="#ctx0" brushRef="#br3" timeOffset="307986.6157">6826 14519 68 0,'19'-46'39'0,"6"13"0"16,-14-6-2-16,4 22-31 15,-15 17-1-15,12 7-1 16,-13 22-1-16,-6 18 0 16,-5 11-1-16,-4 11 0 15,1 5-2-15,3 2 0 16,2-2-2-16,3-6 0 15,10-8-3-15,0-19-4 16,23 4-21-16,-11-28-10 16,16-5-1-16,-8-20 1 15</inkml:trace>
  <inkml:trace contextRef="#ctx0" brushRef="#br3" timeOffset="308181.627">6939 14729 81 0,'-24'-1'42'0,"-2"-4"1"16,26 5-1-16,-12 8-38 15,12-8-1-15,31-11-2 16,4-4-1-16,8-6-2 16,9-6-1-16,12-1-3 15,-6-16-5-15,14 13-26 16,-19-15-3-16,1 10-1 15,-18-8 2-15</inkml:trace>
  <inkml:trace contextRef="#ctx0" brushRef="#br3" timeOffset="308361.6373">7317 14307 78 0,'-19'44'40'15,"-9"6"-1"-15,9 16 2 16,-6 6-38-16,6 6-1 16,2 0-2-16,4-2-1 15,11-6-1-15,8-13-1 16,8-9-3-16,2-26-19 15,19-1-13-15,-3-21-1 16,12-5-2-16,-6-17 3 16</inkml:trace>
  <inkml:trace contextRef="#ctx0" brushRef="#br3" timeOffset="308797.6621">7549 14674 74 0,'-24'-6'40'16,"13"23"0"-16,-6 3 0 15,6 9-34-15,-4 4-3 16,6 8 0-16,0-5-1 15,7 1-2-15,2-8 2 16,10-8-1-16,6-11 0 16,4-10 0-16,9-11 0 15,4-9-1-15,6-9 1 16,-1-8 1-16,0-2-1 15,-3 0 0-15,-4 0 0 16,-3 5 1-16,-5 4-2 16,-7 11 1-16,-16 19-1 0,18-8 0 15,-17 23-2-15,-3 15 2 16,-4 12-1-16,-2 17 0 15,-2 14 0-15,-2 14 1 16,-7 9-1-16,-1 2 0 16,-2 0 1-16,-1-6-1 15,-6-8 1-15,1-14-1 16,-5-16 0-16,-4-19 0 15,-1-20 0-15,-1-15 0 16,2-19-2-16,0-18-1 16,12-10-3-16,-5-27-11 15,30 4-21-15,0-15 0 16,23 10-2-16,7-5 1 15</inkml:trace>
  <inkml:trace contextRef="#ctx0" brushRef="#br3" timeOffset="309258.6886">8319 14817 73 0,'-16'-13'42'16,"0"6"-1"-16,-12-9 1 15,-3 8-37-15,-2 0 0 16,4 9-1-16,-8 5-2 16,10 8 0-16,-8 11 0 15,2 7 0-15,3 8-1 16,7 3-1-16,7 0 1 0,14-3-1 15,10-8 1-15,8-11-1 16,16-15 1-16,12-15-1 16,8-14 1-16,9-15-1 15,0-9 1-15,-8-9 0 16,-6-1-1-16,-9-3 2 15,-10 7-2-15,-12 5 1 16,-13 9 0-16,-8 11 1 16,-10 13-2-16,-3 14 0 15,-1 16 0-15,0 9 0 16,5 10-1-16,1 7-2 15,12 4 1-15,5 0-3 16,8 3-3-16,5-14-4 16,16 10-12-16,-11-28-9 0,18 8-8 15,-9-18-1-15,8-1 1 16</inkml:trace>
  <inkml:trace contextRef="#ctx0" brushRef="#br3" timeOffset="309871.7236">8749 14798 75 0,'0'0'42'0,"4"-12"-2"16,-4 12 1-16,-18 22-36 15,3 3-1-15,-1 7-2 16,3 4-1-16,-3 5 0 16,6 1 0-16,3-4 1 15,-3-5-1-15,5-6 0 16,0-6 1-16,5-21-1 15,0 0 0-15,5-18 0 0,5-10 0 16,5-8-1-16,-1-7 1 16,7-8 0-16,-3 1 0 15,4 1 0-15,-4 9 0 16,-3 8 0-16,-6 7 0 15,-1 10-1-15,-8 15 1 16,12-8-1-16,-12 8 0 16,23 19 0-16,-6-8 0 15,8-4 0-15,2 0 0 16,5-6 0-16,0-2 0 15,1-1 0-15,-6-6 0 16,-2 1 1-16,-8-2-1 16,-17 9 0-16,15-13 1 0,-15 13-1 15,-11 3 0 1,-2 6 0-16,-5 8 0 0,0 8 0 15,-1 5 0-15,3 8 0 16,1 3 0-16,5 0 0 16,6-3 0-16,6-4 0 15,9-14 0-15,7-10 1 16,9-14-1-16,2-11 0 15,6-14 1-15,1-9-1 16,-4-6 2-16,-5-3-2 16,-6 1 1-16,-9 2 0 15,-10 7 0-15,-9 8-1 16,-7 9 0-16,-5 12-3 15,-3 4-2-15,8 13-6 0,-5-6-5 16,19 23-10-16,-13-21-8 16,23 16-6-16,-10-21-5 15,40 12 4-15</inkml:trace>
  <inkml:trace contextRef="#ctx0" brushRef="#br3" timeOffset="310254.7456">9624 14785 67 0,'16'-2'38'0,"-16"2"2"16,0 0-2-16,1 21-35 16,-9-2-1-16,-9 6 0 15,-7 11 0-15,-8 4-1 16,-4 3 0-16,-1-1-1 15,1-5-1-15,8-4-3 16,-1-21-13-16,19-3-22 16,2-20 0-16,18-11-1 0,4-15 1 15</inkml:trace>
  <inkml:trace contextRef="#ctx0" brushRef="#br3" timeOffset="310428.7555">9497 14751 70 0,'0'0'42'16,"-29"-5"-1"-16,12 26 1 15,-4-7-31-15,10 18-7 16,7 1-1-16,13 1-2 15,13-4-1-15,13-7-1 16,15-5-2-16,11-13-2 16,18 6-10-16,-6-22-25 15,14 1-1-15,-12-13 0 16,3 1 0-16</inkml:trace>
  <inkml:trace contextRef="#ctx0" brushRef="#br3" timeOffset="310607.7657">10125 14727 74 0,'-26'7'41'0,"-11"1"-1"16,8 15 1-16,-5 2-36 15,5 13-2-15,0 6 0 16,4 6-3-16,6-2 0 16,8-4-1-16,9-5 0 15,7-11-2-15,11-2-6 16,-16-26-23-16,42-11-8 15,-13-19-1-15,10-1 1 16</inkml:trace>
  <inkml:trace contextRef="#ctx0" brushRef="#br3" timeOffset="310743.7735">10065 14456 81 0,'-23'-21'41'16,"-3"10"-3"-16,10 15 0 16,5 23-42-16,1-11-34 15,25 12 0-15,7-5-3 16,24 11 2-16</inkml:trace>
  <inkml:trace contextRef="#ctx0" brushRef="#br3" timeOffset="311125.7954">10462 14873 71 0,'-29'-10'42'0,"4"2"-2"0,-11-8 3 16,8 8-36-16,-10 0-2 15,1 8-1-15,0 6-1 16,7 11 0-16,2 5 0 15,9 6-1-15,9-2 0 16,17 1 0-16,9-10-1 16,13-8 0-16,13-14 0 15,10-11 0-15,6-15 0 16,3-11 0-16,-3-5 0 15,-6-6 0-15,-7-5-1 16,-6 1 1-16,-11 1-1 16,-11 13 1-16,-14 11-1 15,-8 17 0-15,-9 19 0 16,-8 21 0-16,-8 23-1 0,-9 13 0 15,3 14 0-15,3 1-4 16,13 4-6-16,0-24-12 16,31 6-10-16,-8-32-9 15,26-12-3-15,5-21 1 16</inkml:trace>
  <inkml:trace contextRef="#ctx0" brushRef="#br3" timeOffset="311645.8251">10816 14847 72 0,'-15'23'42'0,"-3"-5"0"15,16 9-1-15,-3-8-34 16,12 0-5-16,12-10 0 15,9-3 0-15,5-8 0 0,5-7-1 16,-2-6 1-16,0-5 0 16,-3-3-1-16,-6-4 1 15,-7-2-1-15,-9 4 1 16,-9 0-1-16,-8 5 0 15,-9 8-1-15,-6 11 1 16,-5 12-1-16,-5 11 1 16,-1 9-1-16,4 4 0 15,4 7 0-15,9-2-1 16,15-3-1-16,9-13-5 15,28 3-12-15,-3-28-20 16,31 1-3-16,2-19-2 16,19 0 0-16</inkml:trace>
  <inkml:trace contextRef="#ctx0" brushRef="#br3" timeOffset="312530.8756">10733 13898 16 0,'-17'-9'36'0,"3"3"1"16,3 5 0-16,-13-5-15 15,17 16-5-15,-12-12-1 16,18 12-5-16,1-10-4 15,10 8-2-15,16-9-1 16,20-1-1-16,15-10 0 16,19-3-2-16,21-8 0 15,11-1 0-15,7-2 0 16,-4 4-1-16,-1 0 0 15,-13 7 0-15,-16 3 0 16,-16 9 0-16,-22 3 1 16,-18 3-1-16,-17-3 0 15,-12 0 1-15,-22-8-1 16,-7-3 1-16,-15-7 0 0,-6-1 1 15,-9-7-1-15,-6-4 1 16,6 0 0-16,3 3-1 16,9 2 1-16,13 6-1 15,16 4 0-15,18 15 0 16,24-8-1-16,18 16 0 15,17 6 0-15,14 3 1 16,7 4-1-16,5 4 1 16,-2 2-1-16,-7 4 1 15,-17 2-1-15,-14 4 1 16,-23 2-1-16,-22 3 0 15,-22-1 0-15,-16 3-1 16,-16-1 0-16,-12-9-1 16,-1-1-1-16,0-9-2 15,11 0-3-15,4-15-8 0,33 13-11 16,-4-22-10-16,23 0-5 15,22 8-1-15,17-5 2 16</inkml:trace>
  <inkml:trace contextRef="#ctx0" brushRef="#br3" timeOffset="313619.938">21763 13292 91 0,'3'-11'40'0,"-3"11"0"16,0 0-2-16,5 22-35 15,-11 1-3-15,4 8 0 16,0 8 1-16,1 8-1 16,-2 8-1-16,-2 1-1 15,2 8-1-15,-3-8-5 16,11 6-27-16,-10-12-2 15,10-3 0-15,-10-16-1 16</inkml:trace>
  <inkml:trace contextRef="#ctx0" brushRef="#br3" timeOffset="313800.9484">21672 13688 79 0,'-23'-32'38'0,"-7"-5"-1"16,7 16 1-16,0 2-30 16,11 13-2-16,12 6-1 15,0 0-1-15,27 6-2 16,18-2-2-16,17 2-4 15,7-13-24-15,28 6-10 16,0-14-1-16,20-3-2 16,-3-8 1-16</inkml:trace>
  <inkml:trace contextRef="#ctx0" brushRef="#br3" timeOffset="314634.9961">22597 13092 93 0,'0'0'37'15,"4"23"1"-15,-19-6-1 16,-4 15-33-16,-2 9-1 15,-1 7-1-15,-4 10 0 16,0 5 0-16,-1 4 0 16,5 3 0-16,8-4-1 15,9-6 0-15,11-9-1 16,15-10 1-16,9-14-1 0,11-13 0 15,5-20 0-15,4-11 0 16,2-13 0-16,-6-11 0 16,-3-4 0-16,-9-4 0 15,-8-2 0-15,-9 6 0 16,-5 7 0-16,-6 6 0 15,-6 10 0-15,-1 9 0 16,1 13 0-16,-9 15 0 16,5 10 0-16,3 11 0 15,1 9 1-15,6 8-1 16,7 0 0-16,6 1 1 15,11-6 0-15,10-11 0 16,6-15 0-16,9-14 0 16,5-21 0-16,1-16 1 15,-2-12-1-15,-4-15-1 0,-8-11 1 16,-10-5 0-16,-9-1 0 15,-12-1-2-15,-8 10 0 16,-11 7-1-16,-6 19-2 16,-7 8-1-16,-1 26-4 15,-7-3-15-15,19 30-14 16,-10 3-1-16,20 16-1 15,0-4 1-15</inkml:trace>
  <inkml:trace contextRef="#ctx0" brushRef="#br3" timeOffset="315053.02">23675 13524 87 0,'-24'-15'38'15,"-14"-10"1"-15,9 12 0 16,-18 0-32-16,10 9-2 15,-2 5-1-15,6 12-1 16,0 5 0-16,6 12-1 16,5 2 0-16,8 6-1 15,11-1 0-15,9 0 0 16,9-6 0-16,9-5 0 15,7-12-1-15,6-6 0 16,3-14 1-16,0-6-1 16,-1-10 0-16,-1-4 0 15,-6-4 0-15,-6-1 1 16,-7 3-1-16,-5 3 1 0,-8 7-1 15,-6 18 0-15,0 0 0 16,-17 11 0-16,0 14 0 16,-2 11-1-16,1 7 1 15,1 2-2-15,10-3 0 16,5-5-2-16,16-7-4 15,4-28-12-15,30 2-9 16,-5-31-11-16,26-5 2 16,-2-23-2-16,15-2 1 15</inkml:trace>
  <inkml:trace contextRef="#ctx0" brushRef="#br3" timeOffset="315243.0309">24371 12957 104 0,'-27'17'38'0,"7"28"3"16,-14 10-6-16,4 17-32 15,-3 5-2-15,5 3-1 16,0 6-1-16,-1 0-1 16,4-1-2-16,-2-14-7 15,18-3-26-15,-11-20-1 16,16-7 0-16,-2-22-2 15</inkml:trace>
  <inkml:trace contextRef="#ctx0" brushRef="#br3" timeOffset="315431.0416">24033 13450 99 0,'-28'-14'41'0,"-6"-2"0"16,14 17-1-16,-2-4-32 16,22 3-5-16,13 6-3 15,18-6-1-15,20 0-3 16,6-9-6-16,21 14-17 15,-15-15-12-15,12 10 1 16,-18-9-3-16,3 9 1 16</inkml:trace>
  <inkml:trace contextRef="#ctx0" brushRef="#br3" timeOffset="316077.0786">24374 13523 76 0,'-15'36'39'0,"-4"-11"-1"0,14 6 1 16,2-9-25-16,16-5-9 15,2-6 0-15,10-10-2 16,1-7 0-16,7-5-1 16,1-10 0-16,0-6-1 15,-4-3 0-15,-1-4 0 16,-9 2-1-16,-3-2 0 15,-8 6 0-15,-9 8 1 16,-10 6-1-16,-12 11 0 16,-11 10 0-16,-11 14 0 15,-8 7 0-15,-7 13 1 16,0 1 0-16,4 5-1 15,11-2 1-15,13-3 0 16,19-8 0-16,19-11-1 0,25-11 1 16,16-11-1-16,17-8 0 15,6-13 0-15,2-1 1 16,0-7-1-16,-7 3 0 15,-9-1 1-15,-18 7-1 16,-11 5 0-16,-18 10 0 16,-10 4 0-16,-10 24-1 15,-10 3 1-15,-7 9-1 16,-3 5 0-16,3 4 0 15,-2 1 0-15,5-2-1 16,5-7 1-16,8-8 0 16,7-13 1-16,4-16 0 15,12-8 0-15,2-17 2 16,7-10 0-16,1-11 0 0,5-7 0 15,1-5 0-15,-1 2 0 16,-2 3 1-16,-2 6-2 16,1 9 1-16,1 10-1 15,-1 8-1-15,-1 6 0 16,10 8-3-16,-2 4-3 15,16 9-7-15,-8-12-6 16,22 19-10-16,-16-18-7 16,14 12-7-16,-7-11 0 15,9 2 1-15</inkml:trace>
  <inkml:trace contextRef="#ctx0" brushRef="#br5" timeOffset="324169.5414">7208 14284 29 0,'0'0'34'0,"0"0"1"16,-3-15 0-16,3 15-21 15,-10 0-5-15,10 0-2 16,0 0-3-16,0 0 1 15,-10-11-2-15,10 11-1 16,0 0-1-16,20-13 0 16,-20 13 0-16,21 1 0 15,-10 1 0-15,3 5 0 16,1-2 0-16,3-2 0 15,3 0 0-15,2-3 0 16,6-4 1-16,4-4-1 16,2-3 0-16,6-2 1 15,-2 0-1-15,0 2-1 0,0 0 1 16,-5 4 0-16,-4 3-1 15,-4 3 0-15,-3 1 0 16,-3 1 0-16,-2 1 0 16,-1 0 1-16,1-2-1 15,3 0 1-15,1-3 0 16,2-2-1-16,2 1 1 15,3-1 0-15,-4 0 0 16,4 3-1-16,-2 2 1 16,-4 1-1-16,-1 3 0 15,-5 3 0-15,-2-2 1 16,-2 3-1-16,0-1 0 15,-13-7 0-15,14 14 1 0,-14-14-1 16,15 7 0-16,-15-7 1 16,21 2-1-16,-7-2 0 15,0 0 0-15,4-1 0 16,1 1 0-16,1-2 1 15,4 1-1-15,3-4 0 16,4 2 0-16,2-2 1 16,3 1-1-16,1-1 0 15,1 1 1-15,2 2-1 16,-2 1 1-16,-2 2-1 15,-4 1 0-15,-3 5 0 16,-1-1 0-16,-1 2 0 16,-3-2 0-16,0 1 0 15,1-1 1-15,2-3-1 16,2-3 0-16,0 0 0 0,4-2 0 15,2-2 0-15,2 1 1 16,1-1-1-16,4 2 0 16,0 2 0-16,-1-1 0 15,0 2 0-15,-6 1 1 16,-3 0-1-16,-7 1 0 15,-4-1 0-15,-6-2 1 16,-4 0-1-16,-11 0 1 16,9-7-1-16,-9 7 0 15,2-10 0-15,-2 10-1 16,0-14-2-16,0 14-6 15,-7-10-25-15,7 10-5 16,0 0-2-16,-13-11-1 16</inkml:trace>
  <inkml:trace contextRef="#ctx0" brushRef="#br5" timeOffset="325372.6102">3219 14490 23 0,'20'-5'33'0,"-4"-7"1"15,5 8-1-15,-6-10-16 16,6 14-7-16,-11-6-4 15,6 7-2-15,-4 0-1 16,3 5-1-16,-2-1 0 16,2 0-1-16,4-1 2 15,5-2-2-15,-1-1 0 16,6 0 0-16,0-2-1 15,2 1 1-15,-2 1-1 16,3 2 0-16,-3 1 1 16,4 1-1-16,-3 3 0 15,2 0 0-15,4 0 1 16,5-2-1-16,6-1 1 0,4-3-1 15,6-3 1-15,2-3 0 16,4-3-1-16,-2 0 1 16,0 1 0-16,-3 0 0 15,-2 1 0-15,-4 2 0 16,-2 2-1-16,-3 2 1 15,-2 1-1-15,2 3 0 16,-1-2 0-16,0 1 0 16,3-1 0-16,-3-2 0 15,2-1 0-15,4-2 0 16,-3-2 1-16,2 0 0 15,0-3 0-15,1 2 0 16,-2-4 0-16,1 2 0 16,0-2 0-16,-4 2-1 0,-4 1 1 15,0 0-1-15,-6 2 0 16,-7-1 0-16,-3 3 0 15,-5-2 0-15,-6 3 0 16,-2-1 0-16,-3 1 0 16,1-2 0-16,-1 2 0 15,0-1 0-15,0 1 1 16,0-1-1-16,-11 2 0 15,15 0 0-15,-15 0-1 16,0 0-1-16,0 0-3 16,-16 3-23-16,16-3-8 15,-18 10-2-15,18-10-2 16</inkml:trace>
  <inkml:trace contextRef="#ctx0" brushRef="#br5" timeOffset="330577.908">12800 13144 45 0,'-8'-14'35'16,"-4"9"1"-16,-11 2-1 16,-3 14-11-16,-9-6-19 15,1 10 0-15,-7-1 0 16,6 10 0-16,-3-2-1 15,9 8-1-15,2-4 1 16,12 7-3-16,9-7 1 16,11-2-2-16,12-3 0 15,12-2 0-15,7-3 0 16,8-3-1-16,2 1 1 15,-1 1 0-15,-7 3 0 16,-6 4 0-16,-10 5 1 0,-15 7-1 16,-14 5 0-16,-16 2 1 15,-7 4-1-15,-10-1 0 16,1-6-1-16,0-6 0 15,7-4-4-15,3-20-10 16,20 6-23-16,9-14-1 16,0 0 0-16,29-21 0 15</inkml:trace>
  <inkml:trace contextRef="#ctx0" brushRef="#br5" timeOffset="330945.929">13164 13472 65 0,'0'0'37'0,"0"0"0"16,-15 0 1-16,-4 5-31 16,1 16 0-16,-10-1-1 15,2 13-1-15,-6 6-1 16,4 8 0-16,-1 0-1 15,8 2-1-15,10-3 0 16,8-6 0-16,13-9-1 16,11-10-1-16,12-17 1 15,8-16-1-15,10-13 0 16,0-11 0-16,-2-9 0 15,-6-5-1-15,-6 1 1 16,-11-1 0-16,-12 6-1 0,-10 8 0 16,-13 10-1-16,-9 9-1 15,-4 15-1-15,-7 3-3 16,10 24-17-16,-6-10-14 15,10 12-1-15,1-5 0 16,21 1 0-16</inkml:trace>
  <inkml:trace contextRef="#ctx0" brushRef="#br5" timeOffset="331382.954">13715 13487 85 0,'-39'4'39'15,"1"13"0"-15,-13-2 1 16,0 14-34-16,1 4 0 16,9 11-2-16,5 0-1 15,12 2 0-15,10-3-1 16,13-5 0-16,16-13-1 15,20-15 0-15,13-16-1 16,10-18 1-16,8-16 0 16,6-12 0-16,1-10-1 15,-8-12 1-15,-5-1 0 16,-12 1-1-16,-16 3 1 15,-9 6 0-15,-10 8-1 16,-7 11 0-16,-11 13 1 16,0 23-1-16,-11 18 0 0,-4 21 0 15,-4 18 0-15,0 18 0 16,1 10-1-16,0 8 0 15,7 2-1-15,4-5-1 16,13-6-2-16,5-18-3 16,23 1-12-16,-6-30-17 15,22-2-1-15,-3-25-4 16,14-3 3-16</inkml:trace>
  <inkml:trace contextRef="#ctx0" brushRef="#br5" timeOffset="331561.9643">14276 13574 75 0,'-13'-10'39'0,"6"24"0"0,-10 6 1 15,6 16-22 1,-6 6-15-16,3 10-1 0,0 4 0 16,5-3-2-16,3-3-1 15,2-12-2-15,10-3-8 16,-6-35-25-16,22 8-2 15,-3-29-1-15,15-6-1 16</inkml:trace>
  <inkml:trace contextRef="#ctx0" brushRef="#br5" timeOffset="331712.9729">14359 13221 92 0,'-21'1'37'0,"1"6"-4"0,8 9-1 15,12 12-46 1,0-9-22-16,20 4-1 0,2-5-1 15,11 5 0-15</inkml:trace>
  <inkml:trace contextRef="#ctx0" brushRef="#br5" timeOffset="332087.9943">14623 13524 86 0,'-5'21'39'16,"-12"-4"1"-16,9 14 0 15,-6-2-33-15,2 7-2 16,1-2 0-16,2 7-1 15,4-3-1-15,4-4-1 16,6-6 0-16,8-7-1 16,5-14 0-16,10-12 0 15,8-11-1-15,2-9 0 0,5-12-1 16,3-5 1-16,-2-4 0 15,-3 1-1-15,-6 4 1 16,-9 5 0-16,-8 11 1 16,-9 8-1-16,-9 17 0 15,0 0 0-15,-12 28 0 16,2 2 0-16,-2 6-1 15,3 5 0-15,2 4-1 16,2-2-2-16,8 0-2 16,0-15-5-16,18 12-12 15,-13-25-16-15,19 3 0 16,-9-17-2-16,12-2 2 0</inkml:trace>
  <inkml:trace contextRef="#ctx0" brushRef="#br5" timeOffset="332599.0236">15259 13570 63 0,'5'-14'41'0,"-5"28"-2"16,-16-2 2-16,9 20-13 16,-9-3-23-16,3 4-1 15,-1-2-2-15,5 1 0 16,-1-6-1-16,5-3 0 15,2-7-1-15,3-16 0 16,5 13 0-16,-5-13 0 16,16-16 0-16,-7 1 0 15,4-6 0-15,0-4 0 0,1-4 0 16,1-1 0-16,2-1 0 15,-2-3-1-15,4 4 2 16,-2 4-1-16,-2 6 0 16,-1 6 0-16,-1 9 0 15,-13 5 1-15,13 11-1 16,-12 6 0-16,-2 4 1 15,0 1-1-15,1-3 0 16,4-4 1-16,-4-15-1 16,27 2 0-16,-5-16 1 15,7-8-1-15,3-4 2 16,2-6-1-16,-1 1 0 15,-2 3 0-15,-7 7-1 16,-6 6 2-16,-5 14-2 0,-8 12 1 16,-8 10-1-16,-2 14 0 15,-1 8-2-15,-5 6-3 16,6 11-7-16,-12-12-4 15,16 10-9-15,-14-25-9 16,19 1-8-16,-4-20-2 16,11-10 2-16</inkml:trace>
  <inkml:trace contextRef="#ctx0" brushRef="#br5" timeOffset="333238.0601">16851 13216 50 0,'-5'-29'38'15,"-14"1"-1"-15,-7 17-1 16,-21-1-13-16,-3 24-15 0,-12 7 0 15,-1 19-1-15,-8 9-2 16,5 16-1-16,4 4 0 16,13 8-1-16,12-1-1 15,16 0-1-15,19-7-1 16,19-11-1-16,20-10-2 15,19-19-1-15,24-8-9 16,-4-32-15-16,26-5-11 16,-7-25-1-16,10-5-1 15,-11-19 2-15</inkml:trace>
  <inkml:trace contextRef="#ctx0" brushRef="#br5" timeOffset="333598.0807">17223 12952 90 0,'-13'43'40'15,"-12"5"0"-15,5 23 0 16,-11 2-35-16,5 9-2 16,0 6-1-16,2 2 0 15,-2-5 0-15,5-2-2 16,5-10 2-16,5-10-3 15,8-12 2-15,5-15-1 16,7-20 0-16,8-17 0 16,6-20 0-16,5-9 0 15,4-10 0-15,-4-3 0 16,2-3 1-16,-2 6-1 15,-6 6 0-15,-4 12 0 16,-7 15 1-16,-11 7-1 0,9 21 0 16,-9 3 0-16,2 7-2 15,1-4-2-15,6 6-4 16,0-21-10-16,24 11-13 15,-9-29-8-15,20-2-1 16,-5-21-1-16</inkml:trace>
  <inkml:trace contextRef="#ctx0" brushRef="#br5" timeOffset="333793.0919">17809 12983 97 0,'-5'14'41'0,"-18"16"0"16,6 30 0-16,-17 3-36 0,6 15-3 15,-2 7-1-15,3 0-3 16,7 4-6-16,-8-15-12 16,26 4-19-16,-10-22-1 15,17 0-1-15,-4-20-1 16</inkml:trace>
  <inkml:trace contextRef="#ctx0" brushRef="#br5" timeOffset="334387.1258">17956 13415 63 0,'16'-2'36'0,"-16"2"0"16,20-3 0-16,-20 3-30 15,0 0-1-15,0 0 0 16,0 0 0-16,0 0 0 0,-13 9 0 15,2-2-1-15,0 9 0 16,-6 0 0-16,-2 11-2 16,0 5 0-16,-1 6 0 15,0 3 0-15,5 0 0 16,6-3-1-16,5 0 0 15,11-9 0-15,12-9 0 16,6-13 0-16,16-15-1 16,4-11 0-16,6-9 0 15,2-10 1-15,-5-1-1 16,-8-5 0-16,-8 2 0 15,-11 5 0-15,-17 4-1 16,-14 12 1-16,-10 2-1 16,-8 9 1-16,-3 3-2 15,4 3 0-15,1 1-1 0,10 5-2 16,4-10-5-16,28 16-10 15,-16-8-13-15,35-7-5 16,-11 1-3-16,12 9 2 16</inkml:trace>
  <inkml:trace contextRef="#ctx0" brushRef="#br5" timeOffset="334777.1481">18371 13455 78 0,'4'16'39'0,"-4"-16"-1"16,6 36 0-16,-9-14-31 0,5 9-2 16,-7 0-1-16,1 4-1 15,-1-2-1-15,4-3 0 16,-4-5-1-16,4-6 0 15,1-19-1-15,0 0 0 16,12-2 0-16,-4-19 0 16,2-10 0-16,0-6 0 15,-3-6 0-15,5-3 0 16,-2 2 1-16,0 1-1 15,-4 9 0-15,2 5 0 16,-1 11 0-16,2 6 0 16,4 5 0-16,2 8 0 15,7 5-1-15,0-1-1 16,10 2-2-16,-1-9-5 0,16 13-14 15,-15-17-14-15,18 6-2 16,-12-10 0-16,8 6 0 16</inkml:trace>
  <inkml:trace contextRef="#ctx0" brushRef="#br5" timeOffset="334957.1584">18932 13403 94 0,'-18'18'40'16,"9"15"1"-16,-10-4-1 15,12 9-34-15,-8 3-3 16,3 2-2-16,-1 2-1 15,2-5-1-15,4 1-4 16,2-16-5-16,14 7-17 16,-9-32-12-16,13 8 0 15,-3-28-1-15,17-1 0 0</inkml:trace>
  <inkml:trace contextRef="#ctx0" brushRef="#br5" timeOffset="335094.1663">19008 13154 107 0,'-20'-23'39'0,"6"18"-2"15,-3 9-22-15,3-3-50 16,5 10-3-16,9-11-2 16,-5 14 0-16</inkml:trace>
  <inkml:trace contextRef="#ctx0" brushRef="#br5" timeOffset="335708.2014">19417 13427 89 0,'1'-12'38'16,"-14"0"-1"-16,13 12-2 16,-25-11-31-16,0 7 0 15,-8 3-1-15,-1 10 0 16,-3 6 1-16,2 13-1 15,1 4 1-15,7 13-1 16,4 0 0-16,10 2-1 16,13-4 0-16,16-7-1 15,9-13 0-15,15-16 0 16,10-17-1-16,11-16 0 15,5-16 1-15,4-9-2 16,-3-13 2-16,-5-4-1 0,-10-5 1 16,-7 2-1-16,-14-1 1 15,-9 8-1-15,-13 12 1 16,-11 15-1-16,-13 20 1 15,-7 21-2-15,-7 21 1 16,-2 21 0-16,-5 18-1 16,3 16 1-16,7 8-3 15,4 0-1-15,16 3-5 16,3-18-7-16,23 8-8 15,-6-34-9-15,22 4-7 16,-3-26-2-16,10-6 3 16</inkml:trace>
  <inkml:trace contextRef="#ctx0" brushRef="#br5" timeOffset="336069.2221">19864 13466 85 0,'14'27'38'16,"-4"-9"1"-16,12 10 1 15,-1-1-35-15,10 0-1 16,4-8 0-16,3-1-1 16,1-10-1-16,-2-5 0 15,-8-13 0-15,-4-8-1 16,-7-6 1-16,-7-10-1 15,-11-1 0-15,-7-5 0 16,-9 2 0-16,-8 7 0 16,-4 12-1-16,-10 13 1 15,-2 17 0-15,0 19 1 0,0 19-1 16,7 12 1-16,5 10-1 15,13 2 0-15,13-3-2 16,15-10-1-16,22-8-8 16,8-26-4-16,35-5-9 15,-1-33-9-15,33-1-10 16,7-20-2-16,24-10 0 15</inkml:trace>
  <inkml:trace contextRef="#ctx0" brushRef="#br4" timeOffset="2.17933E6">10173 12903 36 0,'-26'-15'31'0,"-8"9"3"15,-14 5-1-15,-8 2-29 16,-3 8 1-16,-14-3 0 0,3 6 0 16,-11-7 0-16,0 0-1 15,-7-5 0-15,1-1-2 16,-6-5 1-16,-2 2-1 15,-3-3-2-15,-8 3 0 16,-3-1 0-16,-9 4 0 16,-5 0 0-16,-3 2 0 15,-5-1 0-15,-1-3 0 16,-3-3 0-16,-3 0 1 15,-3-2-1-15,5-1 1 16,0-4 0-16,4 0 0 16,-4 3 0-16,-1 0 0 15,-2 0 0-15,1 3 0 16,2 3 0-16,-4 0 0 0,-1 4-1 15,-3-1 1-15,4-2-1 16,1-1 1-16,-2-3-1 16,-1-3 1-16,-1-1 0 15,1-4-1-15,2 0 1 16,4 0-1-16,-11-2 1 15,3 4-1-15,-1 2 0 16,0 4 0-16,0 4 0 16,-4 3 0-16,-4 6 0 15,1 0 0-15,8 6 0 16,-1 0 0-16,-2 3 0 15,-3 2 0-15,5-1 0 16,6 5 1-16,2-1-1 16,-1 6 0-16,-5-1-1 0,3 6 1 15,3 2 0-15,5 4 0 16,0 1 0-16,-2 3 0 15,1 1 0-15,5 1 0 16,7 5 0-16,2 0 0 16,7-1 0-16,1 3 0 15,2-2-1-15,7 4 1 16,5 5 0-16,6 3 0 15,8 2-1-15,-3 4 1 16,11 4 1-16,3 3 0 16,8 4-1-16,5 1 0 15,3 0 1-15,1 0-1 16,2-2 1-16,5 3-2 15,0 0 1-15,3 0 0 0,2-3-1 16,7 0 2-16,1 2-2 16,10-3 1-16,3 3-1 15,5-2 0-15,10-4 1 16,5 2-1-16,7-1 1 15,5-1-2-15,10-2 2 16,6-2 0-16,8-3 0 16,5-5 0-16,12-1 1 15,1-5-1-15,13-3-1 16,4-4 0-16,5 2 0 15,7-3 0-15,8 0 1 16,5 4-2-16,6-1 0 16,4 1 0-16,0 2 1 15,8-2 1-15,11-1-1 0,5-5 1 16,5-3-2-16,8-2 2 15,10-4-3-15,10-5 3 16,11-2 0-16,6-3-2 16,6-3 3-16,5 2-3 15,5-1 3-15,4 0-2 16,5 0 2-16,1 3-2 15,-1-2 3-15,6 2-2 16,-4-1 0-16,5-2 1 16,-1-3-1-16,5-1 2 15,4-6-2-15,1-3 1 16,5-5 0-16,3-3 0 15,-2-3 0-15,5-3 0 0,1 0 0 16,-5-1 0 0,-1 0 0-16,1 0-1 0,-6 2 2 15,1 1-1-15,-2 0 0 16,-2 1 0-16,-7-3 1 15,-1-2-1-15,-2-3 0 16,-7-4 1-16,-7-2-1 16,-5-3 0-16,-5-3 0 15,-8-3 0-15,-4-1-1 16,-10-2 2-16,-7-3-2 15,-7-1 2-15,-9-7-2 16,-7-2 0-16,-13-7 0 16,-8-2 0-16,-9-6 1 15,-9-8-2-15,-11-5 1 16,-13-6-1-16,-11 2 1 15,-7-8 1-15,-15-1-1 0,-13-4 1 16,-5-2-1-16,-10-2 1 16,-10-5-1-16,-2-4 1 15,-7-3 0-15,-2-3-1 16,-2-6 1-16,0-5 0 15,-2-5 0-15,-3-2 0 16,-2-1 0-16,-3-4 0 16,-7 0 0-16,-5-1 0 15,-10-1 0-15,-11 5 0 16,-10 3 0-16,-10 9 1 15,-11 8-1-15,-11 8 0 16,-11 12-1-16,-16 13 0 16,-6 16-3-16,-16 7-4 0,5 26-27 15,-25-1-8-15,-1 14 2 16,-15 3-3-16</inkml:trace>
  <inkml:trace contextRef="#ctx0" brushRef="#br4" timeOffset="2.18019E6">4018 15776 33 0,'22'-16'37'16,"-7"-1"1"-16,5 12-2 0,-20 5-34 15,13 13 0-15,-9 16-1 16,-4 16 0-16,-8 15 0 16,-2 15 1-16,-5 6-1 15,-3 9 0-15,-1-2 1 16,2-7-1-16,2-13 1 15,4-12-1-15,4-15 1 16,5-16-2-16,2-25 2 16,0 0 0-16,12-36-2 15,-1-5 3-15,-2-15-3 16,1-9 2-16,1-14-2 15,2-5 1-15,-2-5-1 16,4 4 0-16,3 4 1 16,2 7 0-16,5 8-1 0,5 10 3 15,6 12-3-15,3 13 2 16,4 12-2-16,0 11 2 15,0 10-2-15,-3 9 0 16,-5 10 0-16,-7 8-2 16,-10 8 2-16,-10 6-2 15,-11 3 2-15,-12 2-2 16,-6-3 2-16,-11 0 0 15,-8-5 0-15,0-5 0 16,-4-7 0-16,5-9 0 16,6-4 0-16,6-4 0 15,9-2 1-15,18-9-1 16,0 22 0-16,18-7 1 15,12 4-1-15,7 10 1 0,11 2-1 16,3 5 1-16,3 1-2 16,2 0-1-16,1 1-2 15,-11-14-16-15,11 11-16 16,-15-23-4-16,4 2 1 15</inkml:trace>
  <inkml:trace contextRef="#ctx0" brushRef="#br4" timeOffset="2.18055E6">4791 16156 46 0,'3'22'41'0,"2"-11"-3"16,13 2 0-16,11-14-36 0,7-9-1 15,6-7 1-15,8-6 0 16,-1-9-1-16,-4-3 0 16,-4-3 0-16,-6 0 0 15,-11 1 1-15,-14 5-1 16,-13 4 0-16,-9 7 0 15,-20 13 1-15,-4 11-1 16,-10 12 0-16,-6 13 1 16,-2 10-1-16,1 10 1 15,6 5-2-15,13 4 1 16,12 1-1-16,15-7 0 15,21-10-2-15,19-16-1 0,21-8-6 16,6-29-27-16,35 2-3 16,0-27-2-16,17 1 1 15</inkml:trace>
  <inkml:trace contextRef="#ctx0" brushRef="#br4" timeOffset="2.18091E6">5664 15910 53 0,'-53'37'41'0,"-14"-5"0"15,9 15 0-15,-8 0-35 16,13 1-2-16,5-6-1 16,16-1-1-16,14-5-1 15,15-9 1-15,17-10-2 16,17-8 0-16,15-17 0 0,9-11 0 15,6-7 0-15,1-9 0 16,-3-9 0-16,-4-3 0 16,-12 3 0-16,-9-2 0 15,-16 9 1-15,-9 10-1 16,-9 9 0-16,0 18 1 15,-22 5-1-15,3 17 0 16,-1 12 1-16,-2 6-2 16,8 3 1-16,1 5-2 15,13-1-1-15,7-10-2 16,17-3-5-16,-1-29-21 15,29 11-7-15,-1-25-4 16,17 2 3-16</inkml:trace>
  <inkml:trace contextRef="#ctx0" brushRef="#br4" timeOffset="2.18114E6">6239 16039 60 0,'-34'-10'40'16,"8"12"0"-16,-13-11-4 15,8 17-32-15,2 3 0 16,5 10-1-16,6 6-1 15,7 7-1-15,3 4 0 16,9-2 0-16,7-5-1 16,11-9-1-16,11-10-3 15,6-19-2-15,18-5-8 16,-5-33-25-16,23-3 0 0,-8-23-1 15,13-1 0-15</inkml:trace>
  <inkml:trace contextRef="#ctx0" brushRef="#br4" timeOffset="2.1813E6">6717 15454 61 0,'-19'-6'41'0,"5"39"-2"16,-13 14 1-16,3 27-34 16,-3 10-2-16,5 15-4 15,2 8-2-15,3-4-4 16,10 5-4-16,-5-22-28 15,16-1-1-15,-1-25-2 16,10-7 1-16</inkml:trace>
  <inkml:trace contextRef="#ctx0" brushRef="#br4" timeOffset="2.1815E6">6503 15925 49 0,'0'0'40'0,"-16"-16"-1"16,16 16 0-16,15 16-29 15,8-14-8-15,8-1-1 16,14-5-3-16,13 3-3 16,3-18-15-16,13 17-18 15,-5-6-2-15,8 8 0 16</inkml:trace>
  <inkml:trace contextRef="#ctx0" brushRef="#br4" timeOffset="2.18192E6">7088 15953 44 0,'-15'-6'39'16,"-9"-2"1"-16,4 14 0 15,-17 0-32-15,9 12-2 16,-7 7-1-16,1 11-2 15,-2 5 0-15,3 10 1 16,8 0-2-16,7 0 0 16,9-9 0-16,16-8-2 15,10-14 1-15,16-13-1 16,10-17 0-16,9-18-1 0,5-11 1 15,3-7 1-15,1-8 0 16,-9-2 0-16,-8 0 0 16,-9 6 0-16,-12 12 0 15,-8 6 0-15,-14 15-1 16,-1 17 1-16,-16 2-2 15,2 19 0-15,-2 9 0 16,2 8 0-16,4 7-1 16,1 7 0-16,9-2-2 15,1-6-1-15,16 5-6 16,-8-27-18-16,25 8-9 15,-6-21-4-15,15-1 4 16</inkml:trace>
  <inkml:trace contextRef="#ctx0" brushRef="#br4" timeOffset="2.18229E6">7586 16036 52 0,'0'0'42'16,"-18"-13"-3"-16,8 23 3 16,-9 0-32-16,6 16-5 15,-2 3-2-15,1 8-1 16,0 2-1-16,5 1 0 15,1-5 0-15,5-3-1 16,4-9 0-16,8-9 1 16,6-15-1-16,5-14 0 15,4-10 0-15,3-10 1 16,1-4-1-16,4-5 0 15,-5-3 1-15,-1 4-1 0,-7 9 1 16,-1 9 0-16,-8 11-1 16,-10 14 1-16,7 13 0 15,-10 8 0-15,-5 13-1 16,2 7 0-16,-1 3 0 15,3-3-1-15,8-2-1 16,3-9 0-16,11-5-3 16,8-24-3-16,20 7-13 15,-3-39-16-15,23 2-2 16,-1-22-3-16,10-1 3 15</inkml:trace>
  <inkml:trace contextRef="#ctx0" brushRef="#br4" timeOffset="2.18247E6">8385 15473 46 0,'-23'9'40'15,"-14"19"-2"-15,5 29 1 16,-9 10-20-16,8 16-17 16,2 4 1-16,12-3-4 15,7 4-2-15,8-16-5 16,16 2-30-16,-2-22-1 15,6-2-1-15,-5-20 1 16</inkml:trace>
  <inkml:trace contextRef="#ctx0" brushRef="#br4" timeOffset="2.18292E6">8176 15870 72 0,'18'1'41'0,"-2"-4"0"16,16 14-2-16,4-17-36 15,15-1 0-15,11-15-1 16,12-1 0-16,12-7 0 16,3-1-1-16,-2-1 1 15,-5 3 0-15,-16 9-1 16,-18 9 0-16,-20 14 0 15,-27 11-1-15,-20 13 0 16,-15 7 1-16,-9 4-1 16,-2 1 1-16,3-3-1 15,11-7 0-15,12-12 1 16,19-17-1-16,0 0 0 0,30-5 0 15,4-12 1-15,2 6-1 16,2 4 1-16,-5 6-1 16,-7 12 1-16,-9 10-1 15,-9 14 1-15,-9 10 0 16,-9 4-1-16,-8 3 1 15,0 0-1-15,-5-5 1 16,3-3-4-16,-3-14-1 16,11 5-9-16,-14-32-11 15,16 18-14-15,-9-22-3 16,2 3-3-16,-9-12-1 15</inkml:trace>
  <inkml:trace contextRef="#ctx0" brushRef="#br4" timeOffset="2.18808E6">12697 12528 63 0,'-21'-11'38'0,"4"4"-2"15,-4-3 2-15,4 7-34 16,-7-1-3-16,3 7-1 15,-5 8 1-15,0 6-1 16,-5 8 0-16,0 7 0 16,-6 8 1-16,-3 9 0 15,-3 7 0-15,1 10 0 16,-1 2 1-16,1 9 0 15,4 5 0-15,2 5-1 16,1 2 0-16,6 7-1 16,3 0 1-16,2 1-1 15,8 0 0-15,1-2-1 16,1-1 0-16,7-2 1 0,4-3-1 15,4-4 1-15,1-2-1 16,5-2 1-16,-1-3 0 16,3 3 0-16,-1-3 1 15,3 2-1-15,-2 1 0 16,-1-2 1-16,0 0-1 15,4 1 0-15,1 0 0 16,3 2 0-16,2-3 0 16,2 2 0-16,6-2 0 15,4 0 1-15,1 0-1 16,1-1 0-16,3 0 1 15,-5 2-1-15,4 3 0 16,-1-1-1-16,1-1 1 16,1 4-1-16,-2-1 0 0,4-1 1 15,4-1-1-15,4-4 0 16,6-4 1-16,7 2 0 15,6-3 0-15,8-5 0 16,3-2 0-16,7-4 0 16,3-1-1-16,5 1 1 15,4-5-1-15,4-3 1 16,5-3-1-16,6-2 0 15,1-1 0-15,9-3 1 16,5 0 1-16,6-9-1 16,7 0 0-16,0-2 1 15,6-2-1-15,7-6 1 16,3-2 0-16,2 0-1 0,0-3 0 15,0-3 0-15,3 4 0 16,1-6 0-16,2 1 0 16,-7 1 1-16,2-1-2 15,3-2 2-15,2 0-2 16,3-2 2-16,-1-2-1 15,3 1 1-15,2-3-1 16,4-3 0-16,-2-2 0 16,0-4 0-16,4 1 1 15,-4-1-1-15,1-2 1 16,-2-1 0-16,0-3-1 15,-1 1 1-15,1-2-1 16,-6 3 1-16,-2-2-1 16,2-2 0-16,-7-2 1 15,0 0-1-15,-6 1 0 0,-2 0 0 16,1-3 0-16,-1 1 0 15,-4-5 0-15,-1-2-1 16,-3 1 1-16,4-7 0 16,-3 0 0-16,0-5-1 15,-5-1 0-15,-4-2 0 16,-2-1-1-16,1 0 2 15,-3-3-1-15,-5 1 0 16,1-3-1-16,-5 0 1 16,2-2 1-16,0 1-1 15,1-7 1-15,-6 4 0 16,-3-4 0-16,-3 2 0 15,-5-2 0-15,-3 2 0 16,-7-2 0-16,-4 0 0 0,-5-1 1 16,-4 1-1-16,-2-3-1 15,-2-3 3-15,-1-1-2 16,0-1 2-16,0-1-2 15,-1-2 2-15,-2-2-2 16,0-3 1-16,-2 0 0 16,1-2-1-16,0 1 0 15,-5 0 0-15,0-3 1 16,-6 1 0-16,-1 1-1 15,-2 0 1-15,-4 1 0 16,1-2 0-16,-6 1-1 16,-1-3 1-16,-3 1-1 15,1 0-1-15,-3-1 2 16,-3-1-2-16,1 0 2 15,-5 1-1-15,0-1 1 0,0 0-1 16,-2-3 1-16,0-1 0 16,-2 0 1-16,0-3-1 15,-5 0 1-15,-3 0-1 16,-5-1 0-16,-3 1 1 15,-4 1-1-15,-10 0 1 16,-2 0-2-16,-3 3 2 16,-8-4-2-16,3-1 2 15,-5 1-2-15,5 0 0 16,-4-1 0-16,-1-1 1 15,0 2-2-15,0-1 1 16,1 4 1-16,-6 3-2 16,0 0 2-16,-10 1-2 15,-2 3 2-15,-7 2-1 0,-7 4 0 16,-5 1 0-16,-13 3 1 15,-1 2 1-15,-15 3-3 16,-3 4 1-16,-9 3 0 16,-10 2 0-16,-6 2 0 15,-8 3 0-15,-5 1-1 16,-8 4-1-16,-3 2 3 15,-10 1-1-15,-1 1 1 16,-5 3-1-16,-4-2 0 16,-5 3 0-16,-5 3 0 15,-2 1 1-15,-2 0-1 16,-5 1 0-16,-5 1 0 15,-3 2 0-15,-1 5 1 16,-4-1-1-16,-5 2 0 0,-5 3-1 16,1 2 1-16,-1 1 0 15,0 0 0-15,0-1 0 16,2 0 0-16,4 0 0 15,2 0 0-15,3-1 0 16,0-1 0-16,0 4 0 16,-2-1-1-16,-4 0 1 15,-3 3 0-15,-3 3-1 16,2-2 1-16,-3 2-1 15,1 1 1-15,-1-1 0 16,3 1 0-16,5 0 0 16,1 0 0-16,4 1 0 15,2-1 0-15,4 2 0 0,2-1 0 16,5 1 0-16,2 1 0 15,3 0 0-15,2-2 0 16,4-1 0-16,3 2 0 16,2-1 1-16,2 0-1 15,1 2 0-15,6 1 1 16,4 3 0-16,-3 3-1 15,2 4 1-15,2 0-1 16,8 4 0-16,1 1 1 16,8-2-1-16,3-1 0 15,6-1 1-15,5 0-1 16,8-5 0-16,6-3 0 15,3 0 0-15,4 0 0 16,3-1 0-16,2 5 1 0,1 2-1 16,-4 5 0-16,-3 8 0 15,-3 4-2-15,-4 3-2 16,8 6-6-16,-6-18-8 15,29 5-9-15,0-30-7 16,38-10-6-16,23-23-4 16,39-16 4-16</inkml:trace>
  <inkml:trace contextRef="#ctx0" brushRef="#br4" timeOffset="2.18932E6">14831 16432 40 0,'7'-19'37'16,"-6"-12"0"-16,6 6-1 15,-7 1-33-15,4 3 2 16,0 2-2-16,-4 19 2 16,10 0-1-16,-3 24-3 15,-2 15 2-15,1 17-1 16,0 13 0-16,4 13-1 15,-2 12 1-15,4 4-1 16,-7 0 0-16,2-5 1 0,-2-9-1 16,0-15 0-16,-2-14 0 15,-2-13 1-15,3-20-2 16,-4-22 0-16,4-12 0 15,-1-24 0-15,0-16 0 16,1-12-1-16,-4-21 1 16,-4-13 0-16,0-13 0 15,-1-7 0-15,1-1 1 16,3 10-1-16,4 4 0 15,2 13 1-15,10 16-1 16,11 16 1-16,4 17-1 16,8 21 0-16,3 14 0 15,1 11 0-15,-3 14 0 16,-4 6 0-16,-5 15 0 15,-13 8-1-15,-9 6 1 0,-11 7 0 16,-16 2 0-16,-10 2-1 16,-7-3 2-16,-8 0-2 15,-1-13 0-15,0-5-1 16,8-9-3-16,3-11-2 15,25 5-12-15,-1-33-9 16,33 16-10-16,2-25-1 16,26 8 0-16</inkml:trace>
  <inkml:trace contextRef="#ctx0" brushRef="#br4" timeOffset="2.19E6">15584 16669 58 0,'-7'47'38'0,"-8"-9"-1"15,5 17-2-15,-5-7-32 16,4 0 0-16,-2-1 0 16,6-2 0-16,1-1-2 15,2-7 1-15,0-5 0 16,3-11-1-16,1-8 0 15,0-13 0-15,0 0-1 16,1-17 0-16,-1-12 1 16,3-9-1-16,-3-10 1 15,1-5-2-15,2-4 2 16,3 0-2-16,-1 2 2 15,3 9-2-15,2 11 2 0,2 10-1 16,4 11 0-16,1 8-1 16,10 11 1-16,1 3-1 15,6 6 0-15,9-3 0 16,7 2-1-16,2-4 0 15,5-1 1-15,-3-6-1 16,1 1 1-16,-10-4-1 16,-5-3 2-16,-12 0 0 15,-9-2 0-15,-19 6 1 16,0 0 0-16,-14 1 0 15,-11 9 1-15,-8 5 0 16,-9 10 0-16,3 6 0 16,-5 7 1-16,6 3-1 15,4 1 0-15,10 0 1 16,11-4-2-16,17-2 1 15,11-9-1-15,16-12 0 0,10-11 0 16,8-9-1-16,5-14 1 16,2-7-1-16,0-10 0 15,-11-1-1-15,-8-5 1 16,-14 3-1-16,-13 2 0 15,-13 3-2-15,-12 8 1 16,-12 8-1-16,-6 9-1 16,-1 1 0-16,2 13-3 15,3-7-8-15,24 21-6 16,-5-17-7-16,30 13-9 15,3-11-1-15,22 5 0 16</inkml:trace>
  <inkml:trace contextRef="#ctx0" brushRef="#br4" timeOffset="2.19046E6">16761 16871 53 0,'-25'4'38'15,"-12"-10"-1"-15,9 6 0 16,-10-8-31-16,5 7-1 16,-7-1 0-16,1 13-1 15,-5 6-1-15,2 10 1 16,3 7-1-16,3 6 0 15,3 6-1-15,11 1 0 0,10 0-1 16,12-15 1-16,14-7-1 16,16-14-1-16,13-14 1 15,16-17-1-15,7-16 0 16,5-14-1-16,1-11 1 15,-3-5 0-15,-10-7 0 16,-13 3 0-16,-11-1 0 16,-18 13 0-16,-9 12 0 15,-12 17 0-15,-10 20 0 16,-9 17 0-16,-2 23 0 15,-1 18 0-15,-2 14-1 16,3 6 0-16,10 10-1 16,3-7-2-16,15 3-2 15,2-14-9-15,26 5-7 0,-12-30-4 16,28 4-9-16,-9-22-4 15,12-9-1-15</inkml:trace>
  <inkml:trace contextRef="#ctx0" brushRef="#br4" timeOffset="2.19084E6">17107 16880 66 0,'0'0'41'16,"-30"19"-2"-16,15 8 2 15,-11 7-37-15,11 3-2 16,-1 6 1-16,8 0-1 15,3 1 0-15,5-8 0 16,8-4-1-16,5-12 0 16,10-8 0-16,7-13-1 0,8-11 1 15,2-11-2-15,5-16 1 16,2-5 0-16,-2-7-1 15,-7 2 1-15,-4-1 0 16,-8 8 0-16,-11 3 1 16,-9 13-1-16,-11 14 0 15,-5 11 1-15,-5 13-1 16,-2 13 0-16,0 11 0 15,0 3 0-15,7 7-2 16,5-2-2-16,13 4-3 16,-3-9-9-16,28 4-7 15,-14-21-6-15,25-2-11 16,-8-14-2-16,18-5 4 15</inkml:trace>
  <inkml:trace contextRef="#ctx0" brushRef="#br4" timeOffset="2.19115E6">17757 16992 61 0,'-22'-7'39'0,"22"7"0"16,-24-3 0-16,24 3-36 15,-18 0 1-15,18 0-1 16,-11 12 0-16,0 4-1 16,0 9 1-16,-2 2-1 0,-1 8 0 15,-1-1 0-15,8 0-1 16,2-2 0-16,10-7-1 15,11-10-1-15,11-10-1 16,8-13-2-16,12-8-2 16,2-18-9-16,20 5-8 15,-17-24-9-15,16 6-6 16,-19-13-1-16,7 5 2 15</inkml:trace>
  <inkml:trace contextRef="#ctx0" brushRef="#br4" timeOffset="2.19134E6">18206 16466 61 0,'-11'-7'39'15,"7"31"-3"-15,-6 7 2 0,6 25-34 16,-4 15-2-16,1 10-1 16,-1 9-2-16,0 2 1 15,-1 1-2-15,-3-5-1 16,8 3-13-16,-13-19-19 15,16-15-3-15,-6-16 0 16,8-11 1-16</inkml:trace>
  <inkml:trace contextRef="#ctx0" brushRef="#br4" timeOffset="2.19182E6">18008 16916 57 0,'-24'-9'42'0,"15"22"-1"0,-4-9 0 16,13-4-21-16,20 7-19 15,6-13-1-15,16-6-1 16,7-5-1-16,7 2 0 16,7-8 0-16,-1 8-1 15,-5 1 0-15,-6 4 1 16,-14 4 0-16,-12 6 1 15,-14 5 2-15,-11-5-1 16,-17 25 2-16,-8-9 0 16,-3 7 1-16,-6-1-1 15,4 0 1-15,3-1-1 16,9-4-1-16,8-1 0 15,10-16 0-15,12 17-1 16,9-15 1-16,8-7-1 16,6 6 0-16,0-1 1 0,4 1 0 15,-3 4-1-15,-6 5 1 16,-6 5 0-16,-7 6 0 15,-8 10-1-15,-8 3 2 16,-11 5-2-16,-2 6 1 16,-8-4-1-16,1-3 1 15,0-3-2-15,3-7-2 16,9-7-6-16,7-21-8 15,0 0-7-15,4-16-6 16,23-4-11-16,-11-13-3 16,19 0 3-16</inkml:trace>
  <inkml:trace contextRef="#ctx0" brushRef="#br4" timeOffset="2.19202E6">18775 17256 89 0,'-30'18'44'16,"15"3"0"-16,-2-19-3 16,17-2-44-16,0 0-10 15,9-22-8-15,16 19-10 16,-17-13-12-16,14 1-1 15,-8-5-1-15</inkml:trace>
  <inkml:trace contextRef="#ctx0" brushRef="#br0" timeOffset="2.21894E6">13857 14217 40 0,'0'-13'34'16,"2"3"2"-16,-4-10-1 16,7 10-24-16,-7-16-4 15,7 5 1-15,-8-2-3 16,6 10 0-16,-6 2-3 15,3 11 1-15,-19 9-1 16,2 14 0-16,-9 16 0 16,-7 13-1-16,-6 9 1 15,0 9-1-15,-2 4 0 16,5 3 0-16,7-4-1 0,11-6 0 15,15-8-4-15,11-14-6 16,27-5-27-16,1-17-1 16,20-4-1-16,-4-16 0 15</inkml:trace>
  <inkml:trace contextRef="#ctx0" brushRef="#br0" timeOffset="2.21926E6">14225 14339 64 0,'-12'2'37'0,"-9"-2"-1"16,1 17 0-16,-7 5-32 16,-1 9 0-16,-2 7 0 15,1 7-1-15,2 1-1 16,7 0 0-16,5-2-1 15,12-6 0-15,9-7-3 16,7-11-1-16,17-3-7 16,1-18-28-16,18-1 2 15,-3-15-2-15,16 0 1 16</inkml:trace>
  <inkml:trace contextRef="#ctx0" brushRef="#br0" timeOffset="2.22014E6">14561 14403 70 0,'-12'6'38'15,"-9"-1"-2"-15,8 13 1 16,-8 0-32-16,4 6-1 16,-2 4-2-16,5 7 0 15,1-2 0-15,6 0 0 16,4-4-1-16,7-3 0 15,7-6 0-15,5-6-1 16,6-10 0-16,3-8 0 16,7-10 0-16,-3-5 0 15,0-7 0-15,-3-5 0 16,-6-1 0-16,-5-1 0 0,-7 3 0 15,-7 3 0-15,-5 5 0 16,-6 7 0-16,-3 7 1 16,-4 5-1-16,1 7 0 15,3 5 0-15,2 1 0 16,5 5 0-16,6-4 0 15,6 1 0-15,8-5 1 16,5-4-1-16,8-3-1 16,2-4 1-16,3-5 1 15,-2 0-1-15,-2 0 0 16,-3-1 1-16,-5 3 0 15,-3 3-1-15,-17 4 2 16,9 5-1-16,-9-5-1 0,-5 24 1 16,-4-5-1-16,0 2 0 15,1 6 0-15,1 2 0 16,0-3 0-16,1 0-1 15,5-3 1-15,2-8 0 16,-1-15 0-16,14 12 1 16,-1-21-1-16,2-3 0 15,2-12 1-15,3-1 0 16,-1-6 0-16,0 1-1 15,-3 1 1-15,-2 6 0 16,-3 3 0-16,-6 9 0 16,-5 11 0-16,0 0-1 15,-2 11 0-15,-3 4 1 16,0 4-1-16,1 2-1 0,3-1 1 15,3-1 1 1,8-5-1-16,6-7 1 0,7-9-1 16,11-6 1-16,4-8 0 15,6-7 0-15,1-4 0 16,2-6 0-16,-4 3 0 15,-6 4 0-15,-4 2-1 16,-14 5 1-16,-5 11-1 16,-14 8 0-16,5 10 1 15,-10 9-2-15,-4 8 1 16,-1 3-1-16,-3 10 0 15,4-1-1-15,3 1-2 16,5-3 0-16,5 0-3 16,1-15-4-16,17 8-13 15,-22-30-8-15,37 16-5 0,-16-23-1 16,9 4 1-16</inkml:trace>
  <inkml:trace contextRef="#ctx0" brushRef="#br0" timeOffset="2.22069E6">15510 14575 69 0,'0'0'38'16,"-13"-12"-1"-16,13 12 1 15,-15 9-30-15,15-9-4 16,-8 22-1-16,7-4-1 16,-1 5-1-16,4 1 1 15,-2 2-2-15,3 4 1 16,-3-2-1-16,1-4-1 15,-1-4 0-15,0-3 0 16,0-17 1-16,0 0-2 0,0 0 2 16,8-15 0-16,-2-9 0 15,2-7 2-15,1-8-1 16,2-6 0-16,4-5 0 15,-4 0 1-15,3 3-2 16,1 3 0-16,-2 7 0 16,1 6 0-16,-1 9 0 15,0 10 0-15,0 6 0 16,4 7 0-16,1 5 0 15,2 4 0-15,3 4 0 16,3 2 0-16,-1 3-1 16,-1 0 1-16,-5 1 0 15,-2 2 0-15,-10 0 0 16,-3-2 1-16,-10-1-1 0,-7-3 0 15,-5-2 0-15,-4 0 0 16,-4-3 1-16,-3 2-1 16,3-2 1-16,-1 6 0 15,0 3-1-15,3 9 1 16,-3 7-1-16,3 7 0 15,1 6 1-15,0 8-2 16,3 1 2-16,0 2-3 16,6-1 1-16,0-6-4 15,14 5-11-15,-12-27-10 16,21 8-12-16,-8-21-3 15,11 0 0-15</inkml:trace>
  <inkml:trace contextRef="#ctx0" brushRef="#br0" timeOffset="2.22202E6">16114 14497 58 0,'0'0'38'16,"6"-10"-2"-16,-6 10 2 16,0 0-30-16,0 0-2 15,-13-6-2-15,13 6-1 16,-21 20-1-16,11-1-1 15,-6 6 1-15,1 6 0 16,1 1 0-16,6 5 0 16,2-2-1-16,6 0 1 15,7-5-1-15,6-7-2 0,6-10 1 16,7-8 1-16,6-11 0 15,1-10-1-15,4-11 1 16,-4-6-1-16,-3-9 1 16,-4 0 0-16,-6-5 0 15,-9 4-1-15,-7 7 0 16,-9 5 0-16,-6 5 0 15,-6 11 1-15,-2 10-1 16,-2 7 0-16,1 5 1 16,5 7-1-16,6-3 1 15,8 5-1-15,10-2 0 16,8-5 0-16,10-3 1 15,8-3-2-15,6-5 1 16,1 0 0-16,0-1 1 0,-5-1-1 16,-4 0 0-16,-6 2 1 15,-8 2 0-15,-19 0 0 16,11 7 0-16,-11-7 0 15,-9 18 0-15,-2-3-1 16,-2 8 1-16,-3 4 0 16,3 3-1-16,0 4 0 15,5-3 0-15,4 1 0 16,8-6 0-16,5-8 0 15,12-13 0-15,8-12 0 16,7-12 1-16,3-11-1 16,4-7 1-16,0-6-1 15,0-6 1-15,-6 2-1 16,-9 9 1-16,-8 4 0 0,-7 11-1 15,-7 12 0-15,-6 11 0 16,-14 16 0-16,1 9 0 16,-1 8 0-16,2 2-1 15,0 6-1-15,6 0-1 16,4-5-2-16,11-4-2 15,0-15-4-15,17 5-8 16,-11-26-4-16,27 10-2 16,-14-26-3-16,14 10-7 15,-11-19 12-15,1 5 21 16,-3 4 7-16,-14-12 9 15,8 18 4-15,-25-14 6 16,2 28 3-16,0-22 7 16,0 22-8-16,0 0-19 15,-14 7-2-15,8 4-2 0,-2 9-1 16,0 1-1-16,3 4 0 15,-3 2 0-15,6-2 1 16,1-4-2-16,2-3 2 16,-1-18-1-16,13 10 0 15,2-20 0-15,3-9 0 16,9-9 0-16,1-6-1 15,1-7 1-15,1 0-1 16,-2 0 0-16,-4 7 0 16,-1 5 1-16,-9 12-1 15,-14 17 0-15,14-3 0 16,-14 19-1-16,-5 8 0 0,1 4-1 15,-1 6 0-15,10 0-2 16,-2-2-2-16,17-2-2 16,-1-18-6-16,28 8-6 15,-14-25-5-15,31 11-2 16,-14-21-9-16,14 5 1 15,-11-13 0-15</inkml:trace>
  <inkml:trace contextRef="#ctx0" brushRef="#br0" timeOffset="2.22239E6">17748 14420 83 0,'-10'-10'40'0,"-13"-4"-2"15,7 16 1-15,-11 1-34 16,0 8-1-16,0 9-2 16,1 7 0-16,6 6-1 15,4 0 1-15,7 0-1 0,8-1 0 16,7-7 0-16,9-9-1 15,8-11 1-15,6-12-1 16,6-13 0-16,0-6 0 16,0-11 1-16,1-9-1 15,-1-9 0-15,-1-6 0 16,-4-3 0-16,1-4 0 15,-1 3 1-15,-4 6 0 16,-4 9 0-16,-6 13 0 16,-7 19-1-16,-9 18 0 15,-9 25 1-15,-7 20-1 16,-10 17 0-16,0 8-2 15,1 10-1-15,0-5-3 16,12 3-4-16,-3-21-7 0,25 4-8 16,-11-31-2-16,28 3-5 15,-7-24-7-15,15-4 0 16</inkml:trace>
  <inkml:trace contextRef="#ctx0" brushRef="#br0" timeOffset="2.2228E6">18249 14035 76 0,'14'-14'39'15,"-7"-5"1"-15,12 12-2 16,-3-5-34-16,4 16 1 16,-1 7-2-16,0 13 0 15,-8 11 0-15,2 13 0 16,-9 10-1-16,-3 13-1 15,-6 6 0-15,-7 2-1 16,-5 1-1-16,-4-3-1 16,-3-3-2-16,-7-19-9 15,13 5-12-15,-15-32-10 0,18-3-6 16,-7-24-3-16,22-1 4 15</inkml:trace>
  <inkml:trace contextRef="#ctx0" brushRef="#br0" timeOffset="2.22371E6">22373 14411 63 0,'-18'-12'38'16,"18"12"-1"-16,-27-9 0 16,15 16-28-16,-8-3-3 15,3 9-2-15,-4 2-1 16,6 8-1-16,1 2-1 15,4 2 0-15,5 4-2 16,2-3-1-16,12 1-5 16,-4-15-21-16,23 5-7 15,-7-15-3-15,19 0 0 0</inkml:trace>
  <inkml:trace contextRef="#ctx0" brushRef="#br0" timeOffset="2.22456E6">22621 14406 53 0,'-23'9'36'0,"3"11"-1"16,-8 1-1-16,10 12-20 16,-6-4-7-16,8 6-3 15,4-3-1-15,7-1-1 16,5-7-1-16,11-4 0 15,7-9 0-15,10-7-1 16,4-11-1-16,4-7 1 0,2-7 0 16,-1-5-1-16,-1-6 1 15,-8-1-1-15,-8-1 1 16,-10 3 0-16,-6 3 1 15,-9 7-1-15,-5 3 0 16,-5 10 1-16,-6 5-1 16,0 8 1-16,1 4 0 15,3 6-1-15,3-3 1 16,9 5-1-16,8-3 1 15,7-5-1-15,10-4 0 16,6-6 0-16,6-5 1 16,1-5-1-16,3-2 1 15,-1-1 1-15,-8 0-1 16,-2 3 1-16,-8 2 0 15,-7 4-1-15,-10 5 1 0,0 0 0 16,-4 10-1-16,-6 1-1 16,1 4 1-16,-3 4-1 15,2 4 0-15,0 0 0 16,3 1 0-16,3-2 0 15,-1-5 0-15,5-3 0 16,0-14-1-16,12 14 1 16,-12-14 0-16,21-9 0 15,-9-4 0-15,4-2 1 16,-2-4-1-16,1-2 0 15,-1-2 1-15,0 2-1 16,-2 1 1-16,-5 4-1 16,1 5 1-16,-8 11-1 15,0 0 1-15,0 0-1 0,5 11 1 16,-5 3-1-16,-2 3 0 15,2-2 0-15,4 0 1 16,2-4-1-16,-6-11 0 16,24 8 1-16,-6-15-1 15,6-1 1-15,1-6 0 16,2 0-1-16,-3-2 1 15,-2 2 0-15,-3 1-1 16,-5 5 1-16,-14 8-1 16,11-1 0-16,-14 12-1 15,-5 2 0-15,-2 8-1 16,-1 1-1-16,4 7-3 15,-6-6-4-15,15 14-10 0,-12-22-6 16,20 15-5-16,-6-20-6 16,13 4-1-16,-3-14 1 15</inkml:trace>
  <inkml:trace contextRef="#ctx0" brushRef="#br0" timeOffset="2.22513E6">23381 14470 62 0,'0'0'36'0,"-9"3"-1"15,-4 4 0-15,11 13-22 16,-8 0-9-16,6 7-2 16,-4 3 0-16,1 5 0 15,-1-2-2-15,3 3 1 0,0-6-1 16,3-5-1-16,0-2 0 15,-1-8 0-15,3-15 0 16,0 0 1-16,0 0 1 16,14-19-1-16,-4-5 2 15,0-3-1-15,2-7 1 16,1-3 0-16,4-3 0 15,0-1-1-15,2 3-1 16,-1 2 1-16,2 6-1 16,1 4 1-16,-1 9-1 15,1 4 1-15,0 11-1 16,-2 6 0-16,-2 4 0 15,-2 5-1-15,-1 4 1 16,-5 3-1-16,-1 3 0 0,-4 1 1 16,-4 1-1-16,-5 1 1 15,-5 1-1-15,-6 1 1 16,-5-3 0-16,-4-2 0 15,-2 0-1-15,-6-2 1 16,3-6 0-16,-1-1 1 16,5-6-1-16,3 1 1 15,3-3-1-15,5 2 2 16,4 1-1-16,5 4-1 15,-2 7 0-15,2 10-1 16,-3 11 1-16,-4 8-3 16,-3 13-4-16,-11-12-13 15,13 19-9-15,-13-17-9 16,7 5-1-16,-2-17 0 15</inkml:trace>
  <inkml:trace contextRef="#ctx0" brushRef="#br0" timeOffset="2.2262E6">23792 14522 66 0,'7'-13'35'16,"-8"-8"-1"-16,1 21-3 0,-1-29-21 16,3 19-4-16,-9-2-1 15,7 12-1-15,-16-8 0 16,6 15-1-16,-7 2 0 15,5 10 0-15,-6 3-2 16,3 7 1-16,-1 2-1 16,6 2-1-16,1 2 0 15,9-3 1-15,6-4-2 16,5-3 1-16,7-10 1 15,6-4-1-15,4-10 0 16,4-9 0-16,0-5 0 16,0-11 0-16,-3-4 1 15,-3-2-1-15,-5-5 0 0,-5 1 0 16,-7-2 0-16,-8 5 0 15,-3 4 0-15,-6 6 0 16,-4 4 0-16,-2 7 1 16,-1 7-1-16,4 6 0 15,11-3 0-15,-14 14 0 16,14-14 0-16,11 14 1 15,6-9-1-15,7-1 0 16,7-3 0-16,2-1 0 16,0-2 1-16,-1 1-1 15,-5-2 1-15,-2 2 0 16,-8 0-1-16,-8 3 1 15,-9-2 0-15,0 0 0 16,-9 20-1-16,-6-6 1 0,-2 4-1 16,-3 6 1-16,0 4-1 15,-2 1 0-15,7 1 0 16,4-1 1-16,7-5-1 15,9-3 0-15,5-10 0 16,12-6 0-16,4-10 0 16,6-6-1-16,-2-5 2 15,3-5-1-15,-3-2 0 16,-5-3 1-16,-5 3 0 15,-7 4-1-15,-6 1 1 16,-5 8 0-16,-2 10 0 16,0 0-1-16,-17 8 0 15,5 7-1-15,0 6-1 16,-1 1-2-16,3 8-4 15,-1-9-3-15,14 14-9 0,-11-21-5 16,23 14-2-16,-15-28-5 16,21 18-7-16,-7-21 1 15</inkml:trace>
  <inkml:trace contextRef="#ctx0" brushRef="#br0" timeOffset="2.22657E6">24388 14526 79 0,'-11'-17'36'0,"11"17"1"15,-16 3-2-15,9 9-30 16,-2 3-2-16,2 7-1 16,0 0 0-16,-1 5-1 15,2 2 0-15,2-3 0 0,2-2-1 16,2-2 0-16,4-11 1 15,-4-11-1-15,17 5 0 16,-2-14 1-16,2-9 0 16,2-4 0-16,1-8 1 15,1-1-1-15,-3-3 1 16,-2 3-1-16,-4 1 1 15,-5 7 0-15,-3 4-1 16,-4 19 0-16,0 0 0 16,0 0-1-16,-10 13-1 15,5 6 0-15,2 7-2 16,1-3-3-16,9 8-6 15,-7-16-8-15,23 13-10 16,-23-28-6-16,36 23-3 16,-16-21 1-16</inkml:trace>
  <inkml:trace contextRef="#ctx0" brushRef="#br0" timeOffset="2.22704E6">24681 14516 69 0,'-19'-14'38'0,"19"14"-1"15,-24-2 1-15,24 2-27 16,-25 16-5-16,12-5-1 16,-5 4-1-16,3 5-1 15,0 2 0-15,1 3 0 0,6 2-1 16,6-1 0-16,3 0-2 15,9-4 1-15,5-6-1 16,11-5 0-16,1-7 0 16,4-10-1-16,1-6 1 15,3-7-1-15,-3-9 1 16,-3-6-1-16,0-5 2 15,-5-7-1-15,-6-1 0 16,-4-1 0-16,-6-1 1 16,-4 0-1-16,-3 6 1 15,-2 7 0-15,-3 11 0 16,-3 9-1-16,7 16 1 15,-22 8 0-15,9 18 0 16,-2 13 0-16,-2 11-1 16,1 5 1-16,1 4-2 0,4-3 0 15,7-3-4-15,1-10-3 16,17 4-10-16,-16-29-5 15,29 9-5-15,-27-27-4 16,33 4-6-16,-17-15-3 16</inkml:trace>
  <inkml:trace contextRef="#ctx0" brushRef="#br0" timeOffset="2.22723E6">24942 14661 89 0,'-16'12'43'0,"9"8"0"16,-10-12-2-16,12 2-32 15,5-10-6-15,-12 7-4 0,12-7-4 16,-10-11-12-16,23 17-9 16,-25-19-8-16,12 13-6 15,0 0-4-15,0 0 2 16</inkml:trace>
  <inkml:trace contextRef="#ctx0" brushRef="#br0" timeOffset="2.22864E6">24916 14118 28 0,'-12'-7'33'0,"12"7"1"16,-21-8 1-16,21 8-18 15,-15-8-6-15,15 8-2 16,0 0-2-16,19-12 0 15,-4 3-3-15,13 6 0 0,3-2-1 16,13 9 0 0,0 5 0-16,4 7-3 0,-2 12 2 15,-9 11-2-15,-12 12 1 16,-8 9-2-16,-21 6-1 15,-19 4-1-15,-12 3 1 16,-16 1 0-16,-7-3-3 16,-4-18-4-16,18 0-28 15,-8-25 1-15,24-8-2 16,6-22 1-16</inkml:trace>
  <inkml:trace contextRef="#ctx0" brushRef="#br0" timeOffset="2.22934E6">22250 14119 47 0,'10'-33'33'0,"-3"4"3"16,-17-3-3-16,0 9-25 16,-13 1 0-16,-4 16 1 15,-15 8-3-15,-2 24-1 16,-15 12-1-16,-3 19-1 15,-2 19-1-15,3 13 0 16,4 8-1-16,13 2-1 16,16 0-2-16,18-16-7 15,39-3-28-15,11-24-1 0,32-14-2 16,11-20 0-16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13" Type="http://schemas.openxmlformats.org/officeDocument/2006/relationships/customXml" Target="../ink/ink8.xml"/><Relationship Id="rId3" Type="http://schemas.openxmlformats.org/officeDocument/2006/relationships/customXml" Target="../ink/ink3.xml"/><Relationship Id="rId7" Type="http://schemas.openxmlformats.org/officeDocument/2006/relationships/customXml" Target="../ink/ink5.xml"/><Relationship Id="rId12" Type="http://schemas.openxmlformats.org/officeDocument/2006/relationships/image" Target="../media/image10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11" Type="http://schemas.openxmlformats.org/officeDocument/2006/relationships/customXml" Target="../ink/ink7.xml"/><Relationship Id="rId5" Type="http://schemas.openxmlformats.org/officeDocument/2006/relationships/customXml" Target="../ink/ink4.xml"/><Relationship Id="rId10" Type="http://schemas.openxmlformats.org/officeDocument/2006/relationships/image" Target="../media/image9.emf"/><Relationship Id="rId4" Type="http://schemas.openxmlformats.org/officeDocument/2006/relationships/image" Target="../media/image6.emf"/><Relationship Id="rId9" Type="http://schemas.openxmlformats.org/officeDocument/2006/relationships/customXml" Target="../ink/ink6.xml"/><Relationship Id="rId14" Type="http://schemas.openxmlformats.org/officeDocument/2006/relationships/image" Target="../media/image11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10Science7 01 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28929435"/>
              </p:ext>
            </p:extLst>
          </p:nvPr>
        </p:nvGraphicFramePr>
        <p:xfrm>
          <a:off x="214283" y="685801"/>
          <a:ext cx="8750332" cy="5088343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04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8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Revisit Mrs</a:t>
                      </a:r>
                      <a:r>
                        <a:rPr lang="en-NZ" sz="18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Younger’s cool print out to convert out </a:t>
                      </a:r>
                      <a:r>
                        <a:rPr lang="en-NZ" sz="1800" b="0" strike="noStrike" kern="1200" baseline="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Scipads</a:t>
                      </a:r>
                      <a:r>
                        <a:rPr lang="en-NZ" sz="18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into notes on this topic</a:t>
                      </a:r>
                      <a:endParaRPr lang="en-NZ" sz="18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A cool way to “get” pH and to get useful notes on it.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8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Examine the business of “neutralisation” – particularly for industrial uses ($$$$)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combine an acid and a base to find the neutral point.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r>
                        <a:rPr lang="en-NZ" sz="1800" b="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Do</a:t>
                      </a:r>
                      <a:r>
                        <a:rPr lang="en-NZ" sz="1800" b="0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a neutralisation practical using UI to see what sort of PRODUCT we get – both specifically and generally. We will use the buzzwords: </a:t>
                      </a:r>
                      <a:r>
                        <a:rPr lang="en-NZ" sz="1800" b="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Neutralisation, Acid, Base, Salt, Compound, Reactant, Product</a:t>
                      </a:r>
                      <a:endParaRPr lang="en-NZ" sz="18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do a neutralization reaction AND how to figure out what we will get from the reaction.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8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Have some HRT on some of the pages in the </a:t>
                      </a:r>
                      <a:r>
                        <a:rPr lang="en-NZ" sz="1800" b="0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18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for the coming</a:t>
                      </a:r>
                      <a:r>
                        <a:rPr lang="en-NZ" sz="18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unit</a:t>
                      </a:r>
                      <a:endParaRPr lang="en-NZ" sz="18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That pages 27 – 30 will be set (but not yet) and marked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8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If time, get some more marking done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That books and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will be marked for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0319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0151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3479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2864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0005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9793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5195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2520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2686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0162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29513991"/>
              </p:ext>
            </p:extLst>
          </p:nvPr>
        </p:nvGraphicFramePr>
        <p:xfrm>
          <a:off x="533400" y="152400"/>
          <a:ext cx="8094663" cy="534434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99 – 107, 113 – 120, 122 and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Monday 14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read measuring scales well, Forces, Mass and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12 and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Physical and Chemical Changes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Structure of the Atom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15 - 22, 24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Chemical equations, ions, balancing charges, balancing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End Of 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Tuesday 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738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2935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4411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456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240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7357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1403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866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5127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4303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0528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62080" y="279720"/>
              <a:ext cx="8493120" cy="2515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7680" y="266040"/>
                <a:ext cx="8517240" cy="2534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05858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152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7805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2454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5350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6927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4833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7839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0696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3258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1460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1520" y="279720"/>
              <a:ext cx="8692920" cy="48484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4960" y="266040"/>
                <a:ext cx="8724600" cy="4876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74592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5692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85000" y="587880"/>
              <a:ext cx="3558960" cy="30254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79960" y="576720"/>
                <a:ext cx="3574080" cy="3052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854720" y="3623760"/>
              <a:ext cx="1038240" cy="4291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841400" y="3616200"/>
                <a:ext cx="1067040" cy="442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1095840" y="2279880"/>
              <a:ext cx="304920" cy="2127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074960" y="2213640"/>
                <a:ext cx="345960" cy="365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5" name="Ink 4"/>
              <p14:cNvContentPartPr/>
              <p14:nvPr/>
            </p14:nvContentPartPr>
            <p14:xfrm>
              <a:off x="2028600" y="2261520"/>
              <a:ext cx="331200" cy="24660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007720" y="2174040"/>
                <a:ext cx="374040" cy="419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6" name="Ink 5"/>
              <p14:cNvContentPartPr/>
              <p14:nvPr/>
            </p14:nvContentPartPr>
            <p14:xfrm>
              <a:off x="2176200" y="2189160"/>
              <a:ext cx="176040" cy="8316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2163600" y="2097720"/>
                <a:ext cx="205200" cy="263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7" name="Ink 6"/>
              <p14:cNvContentPartPr/>
              <p14:nvPr/>
            </p14:nvContentPartPr>
            <p14:xfrm>
              <a:off x="2781720" y="2234160"/>
              <a:ext cx="360720" cy="19548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2757960" y="2143080"/>
                <a:ext cx="408240" cy="381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87949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-87840" y="262440"/>
              <a:ext cx="9345600" cy="60764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101880" y="247680"/>
                <a:ext cx="9363600" cy="6104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70832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892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5488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3142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6613</TotalTime>
  <Words>298</Words>
  <Application>Microsoft Office PowerPoint</Application>
  <PresentationFormat>On-screen Show (4:3)</PresentationFormat>
  <Paragraphs>33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6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445</cp:revision>
  <dcterms:created xsi:type="dcterms:W3CDTF">2006-08-16T00:00:00Z</dcterms:created>
  <dcterms:modified xsi:type="dcterms:W3CDTF">2014-08-01T05:05:10Z</dcterms:modified>
</cp:coreProperties>
</file>