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80" r:id="rId4"/>
    <p:sldId id="4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08:23.9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665 1804 23 0,'-9'-22'25'16,"8"11"-1"-16,1 11 3 15,-15-14-12-15,15 14-2 16,-11-2-2-16,11 2-2 16,-12 2-1-16,12-2-2 15,0 0 3-15,-6 10-3 16,6-10-1-16,0 0 0 15,18 8-1-15,0-4 0 16,9-1 0-16,10 4 0 16,2-2-1-16,11 3-1 15,2-1-1-15,10 3 0 0,1-1 0 16,2-1-2-16,-5 0 2 15,0-1-2-15,-5-4 1 16,-2-2 0-16,-3-4-1 16,-5-7 0-16,-3-1-1 15,-6-6-1-15,1 3-4 16,-14-7-8-16,3 9-20 15,-13-2-1-15,-2 8 0 16,-11 6 0-16</inkml:trace>
  <inkml:trace contextRef="#ctx0" brushRef="#br0" timeOffset="781.0445">2128 1846 82 0,'0'0'37'16,"-15"-1"-3"-16,15 1 0 15,0 0-29-15,0 0 0 16,0 0-1-16,27-3-1 15,0-4 0-15,12-1-2 16,10-3 1-16,12-1 0 16,9-1 0-16,6 0-1 15,0 3 0-15,-4 1 0 16,-6 3 0-16,-8 5 0 15,-9 3-1-15,-10 1 0 16,-10 3 1-16,-6-1-1 0,-9 2-1 16,-1 0 0-16,-13-7 0 15,13 4-2-15,-13-4-4 16,12-9-12-16,-2 3-19 15,-2-4 1-15,3-1-1 16,-3 1-1-16</inkml:trace>
  <inkml:trace contextRef="#ctx0" brushRef="#br0" timeOffset="1411.0807">4100 946 58 0,'29'-71'34'0,"-29"71"0"16,0 0-3-16,0 0-25 15,0 0 1-15,0 0-2 16,0 0 1-16,0 0-2 0,0 0-1 15,-46 74 1 1,-13 40 2-16,-17 28-3 0,-22 10 2 16,-14 10-1-16,-9 13-1 15,0-6 0-15,13-12-3 16,21-38-3-16,14-23-6 15,29-19-25-15,12-31-4 16,28-12 0-16,15-31-3 16</inkml:trace>
  <inkml:trace contextRef="#ctx0" brushRef="#br0" timeOffset="1992.1139">4449 1789 88 0,'0'0'35'0,"0"0"2"15,0 0 0-15,14 3-33 16,1-6 0-16,14 0 0 16,5-4-1-16,13 2 0 15,6-5 0-15,6 0-1 16,5 0 0-16,0-2-2 0,-3 3 0 15,-4 1-1-15,-5 0-2 16,-12 0-2-16,2 4-6 16,-20 0-24-16,11 4-1 15,-11-4-1-15,5 2 0 16</inkml:trace>
  <inkml:trace contextRef="#ctx0" brushRef="#br0" timeOffset="2473.1414">5876 1816 97 0,'-17'4'35'0,"17"-4"3"0,0 0-2 15,0 0-30-15,0 0-1 16,14-16-2-16,2 7 0 16,6 3-1-16,6-4 0 15,2 5 0-15,4-1-1 16,1 2 0-16,3 4-1 15,-5 4 0-15,4 0 0 16,3 1-2-16,5-2-1 16,-2-5-2-16,10 0-6 15,-9-11-23-15,16 2-4 16,-9-8 1-16,9 3-1 15</inkml:trace>
  <inkml:trace contextRef="#ctx0" brushRef="#br0" timeOffset="2943.1683">7123 1762 81 0,'15'10'37'0,"-15"-10"-2"15,28 11 3-15,-15-8-25 16,14 3-5-16,-1-6-1 16,13 0-3-16,3-3-1 15,9-2 0-15,2-3-1 16,6-1-1-16,0-2 0 15,0 0-1-15,-7 0 1 16,-8 3-1-16,-7 1-1 16,-8 2 0-16,-9 3-3 0,-20 2-3 15,23-5-26-15,-23 5-6 16,0 0 1-16,0 0-2 15</inkml:trace>
  <inkml:trace contextRef="#ctx0" brushRef="#br0" timeOffset="3651.2087">8952 838 85 0,'0'0'34'16,"0"0"1"-16,46-45 1 16,-46 45-32-16,0 0 1 0,0 0-2 15,-8 95-1 1,-35 18-1-16,-15 28 3 0,-14 17-3 15,-19-13 1-15,-2 14-1 16,3 4-1-16,5-19 1 16,20-45-3-16,11-14-1 15,8-24-6-15,21-2-25 16,1-23-2-16,18-4-1 15,2-19-1-15</inkml:trace>
  <inkml:trace contextRef="#ctx0" brushRef="#br0" timeOffset="4228.2418">9244 1839 85 0,'0'0'35'0,"4"11"1"15,14-3 0-15,3-9-31 16,17-1-1-16,6-3 1 16,16 0-1-16,5-3-1 0,8-1 1 15,0 0-3-15,-2-1 1 16,-5 7-3-16,-14 1-2 15,0 10-6-15,-21-6-26 16,6 7-3-16,-12-4-1 16,2 3 0-16</inkml:trace>
  <inkml:trace contextRef="#ctx0" brushRef="#br0" timeOffset="4711.2694">10627 1819 87 0,'0'0'37'0,"0"0"0"15,10-5 2-15,-10 5-32 0,13-4-2 16,2 4-1-16,13-1-1 15,9-1 0-15,12-3-1 16,6-2 0-16,8 4-1 16,4 0 0-16,4-1-1 15,-2 2 1-15,-6 2-2 16,-5 2-1-16,-6 2-1 15,-7 2-4-15,-14-14-20 16,9 11-11-16,-14-10-1 16,6 2 0-16,-12-6 0 15</inkml:trace>
  <inkml:trace contextRef="#ctx0" brushRef="#br0" timeOffset="5190.2968">12285 1805 80 0,'0'0'37'16,"-15"-5"-2"-16,15 5 3 15,18 0-31-15,6-1-1 16,5-4-1-16,13 2 0 15,6-4-1-15,7 2 0 16,-2 0-1-16,4 0-2 16,-5-1 0-16,-4 5-1 15,-6 3-3-15,-14-1-1 0,1 12-16 16,-16-5-19-16,0 6 1 15,-13-1-2-15,2 1 1 16</inkml:trace>
  <inkml:trace contextRef="#ctx0" brushRef="#br0" timeOffset="5701.3261">13583 1910 69 0,'0'0'36'0,"0"0"-1"15,0 0 2-15,22-4-28 0,-11 2-1 16,13 4-1-16,5-3-2 16,10 3-1-16,6-2 0 15,9 3-2-15,6-1-1 16,5 1 1-16,-1 2-3 15,-3 0 0-15,-1 3-2 16,-10-4-3-16,-1 9-11 16,-16-10-20-16,-3 6-1 15,-13-6 0-15,-2 4 0 16</inkml:trace>
  <inkml:trace contextRef="#ctx0" brushRef="#br0" timeOffset="6227.3561">15277 1941 101 0,'0'0'38'0,"0"0"1"15,24 12-3-15,-1-14-34 16,11 1 0-16,6-1-1 16,10-2 0-16,7 2 0 15,0 0 0-15,-1-2-2 0,1 2 0 16,-5 2-2-1,-5-4-2-15,-3 7-7 0,-21-10-23 16,5 8-3-16,-14-6 1 16,-2 8-2-16</inkml:trace>
  <inkml:trace contextRef="#ctx0" brushRef="#br0" timeOffset="6748.3859">16916 1911 81 0,'-17'6'36'16,"-3"-6"0"-16,20 0 0 16,-13 6-30-16,25-9-2 15,10-4-1-15,15-1-1 16,9-2 0-16,13-1 1 15,4-3-1-15,6 3-1 16,0 2 0-16,-1 2-1 16,-6 3-1-16,-11 0-2 15,-3 7-4-15,-23-11-19 16,7 14-12-16,-17-7 1 15,2 4-2-15,-17-3 2 16</inkml:trace>
  <inkml:trace contextRef="#ctx0" brushRef="#br0" timeOffset="7249.4146">18315 1906 80 0,'18'4'38'15,"-2"-6"-1"-15,12 7 1 16,1-7-33-16,11 4 0 15,-2-2-1-15,11 1-1 16,4-1 0-16,6 1-2 16,4 1 1-16,3 0-1 15,1 1 0-15,-3 0-1 16,-5 1 0-16,-7 1-1 15,-9 1-2-15,-13-4-1 0,-3 8-19 16,-27-10-15-16,14-3-1 16,-14 3-1-16,-2-19 1 15</inkml:trace>
  <inkml:trace contextRef="#ctx0" brushRef="#br0" timeOffset="7962.4554">20512 705 35 0,'0'0'32'0,"45"-65"3"15,-45 65 1-15,0 0-22 16,0 0-1-16,0 0-1 16,0 0-4-16,0 0-2 15,0 0-2-15,0 0-1 0,0 0 0 16,-38 71 0-16,-5 48 1 15,-19 21-1-15,-12 29 0 16,-20 8 0-16,-5 7 0 16,-16 9 0-16,-2 9-3 15,15-36 1-15,4-13 0 16,7-12 0-16,10-14-1 15,16-17-2-15,12-20-1 16,26-14-6-16,11-40-18 16,34-13-12-16,6-26-2 15,20-8 0-15,2-23-1 16</inkml:trace>
  <inkml:trace contextRef="#ctx0" brushRef="#br0" timeOffset="8534.488">21050 1861 90 0,'0'0'35'15,"-15"1"2"-15,15-1-1 0,0 0-32 16,28 8 0-16,0-5-1 15,15-2-1-15,10-1 0 16,14-1-1-16,6-3 0 16,2 0-4-16,11 0-7 15,-15-7-25-15,4 6-2 16,-12-6 0-16,-5 4-2 15</inkml:trace>
  <inkml:trace contextRef="#ctx0" brushRef="#br0" timeOffset="9037.5168">22608 1866 94 0,'-14'6'36'0,"-3"-6"1"16,17 0 1-16,-13 10-29 15,13-10-4-15,25 6 0 16,2-3-2-16,12-1 0 16,8 1 0-16,9-1-1 15,4 2-1-15,1-2 0 16,-3-2-3-16,-6 3 0 15,-9 0-3-15,-1 4-25 16,-22-9-8-16,3 6-1 16,-23-4 0-16,20-8-1 0</inkml:trace>
  <inkml:trace contextRef="#ctx0" brushRef="#br0" timeOffset="9532.5452">24436 963 67 0,'29'-70'35'0,"-29"70"0"16,0 0 3-16,-7 28-30 15,-39 55 0-15,-22 35-3 0,-23 33 2 16,-15 5-1-16,-7 24-2 15,-11 11 1-15,6 7-3 16,9-28 1-16,11-17-2 16,12-12-4-16,10-35-28 15,24-7-6-15,11-28 0 16,22-20-2-16</inkml:trace>
  <inkml:trace contextRef="#ctx0" brushRef="#br0" timeOffset="11206.6409">1925 4238 78 0,'0'0'35'0,"0"0"0"15,14 7 1-15,1-10-30 16,17 5 0-16,10-7-2 16,14 0 0-16,6-4 1 0,18 2-2 15,6-4-2-15,8-1 1 16,3 1-1-16,4 0-2 15,-7 3 2-15,-5 4-2 16,-7 4 0-16,-11 2 0 16,-10 2 0-16,-11 3-1 15,-7 1 0-15,-12-5-2 16,-2 4-2-16,-13-18-13 15,5 8-17-15,-13-12 0 16,3 2-1-16,-9-8 1 16</inkml:trace>
  <inkml:trace contextRef="#ctx0" brushRef="#br0" timeOffset="11816.6757">4253 4240 60 0,'0'0'37'16,"3"-10"-3"-16,-3 10 2 16,0 0-14-16,0 0-18 15,0 0-2-15,0 0 0 16,11 0 0-16,7 2 0 15,5-2 0-15,10 0 0 16,9-3 0-16,11 1 0 16,6-2 0-16,12-3 0 0,2 0-1 15,2 0 0-15,-3-1 0 16,-5 2 0-16,-6 0-1 15,-9 2 0-15,-11 4-2 16,-12 0 1-16,-7 6-2 16,-11-2 1-16,-11-4-3 15,4 15-1-15,-4 0-7 16,-10-10-24-16,7 5 2 15,3-10-2-15,0 0 2 16</inkml:trace>
  <inkml:trace contextRef="#ctx0" brushRef="#br0" timeOffset="12289.7029">5831 4287 71 0,'0'0'35'0,"-5"-11"-2"15,5 11 3-15,10-13-28 16,7 10-2-16,-1-6-1 15,11 6 0-15,2-1-1 16,10 4 0-16,3-2-1 16,9 7-1-16,7-3 0 15,2 3-1-15,6-4 0 16,3-2 0-16,0-2 0 15,4-3-1-15,-4-5 1 16,-5 1-1-16,-8 1 0 16,-12-2-1-16,-8 4 0 15,-11-1-2-15,-4 10-2 16,-21-2-5-16,0 0-24 15,-2 9-3-15,-5 3 1 0,-7-5-1 16</inkml:trace>
  <inkml:trace contextRef="#ctx0" brushRef="#br0" timeOffset="12762.7299">8179 2932 52 0,'11'-10'34'16,"0"11"-3"-16,-10 8 2 15,-2 31-16-15,-17 8-9 16,-1 35 0-16,-18 16-2 15,-6 29 0-15,-19 27-2 16,-10 22 0-16,-16 14 0 16,-4 7-2-16,-3-4 0 0,6-12-1 15,10-14-3-15,12-26-3 16,24-17-11-16,12-39-21 15,31-22 0-15,9-37-1 16,26-15 1-16</inkml:trace>
  <inkml:trace contextRef="#ctx0" brushRef="#br0" timeOffset="13273.7592">8757 4164 79 0,'0'0'36'15,"15"-5"0"1,8 5 0-16,2-7-27 0,13 4-5 15,3-6 0-15,11 2-1 16,4-3-1-16,9-1 0 16,4-2-1-16,-1 2 0 15,-1-1 0-15,-1 3-1 16,-4 0 1-16,-8 1-2 15,-5 6 0-15,-15-2 0 16,-2 8-2-16,-13-8-3 16,6 17-19-16,-15-18-12 15,9 6 1-15,-7-13-2 16,7 2 1-16</inkml:trace>
  <inkml:trace contextRef="#ctx0" brushRef="#br0" timeOffset="13769.7875">10381 4112 82 0,'-3'12'36'16,"3"-12"-1"-16,3 12 2 15,-3-12-33-15,32 7-1 16,-5-8 1-16,10 2-1 16,7-5 0-16,11 1 0 15,3-4-1-15,6 1-1 16,-1-3 0-16,0 3 0 15,-5 0-1-15,-4 0 1 16,-6 5-1-16,-12 0-1 16,-9 4-1-16,-8 1 0 0,-10 6-2 15,-9-10-4-15,8 24-19 16,-8-24-10-16,-10 16 1 15,10-16-2-15,0 0 3 16</inkml:trace>
  <inkml:trace contextRef="#ctx0" brushRef="#br0" timeOffset="14281.8168">11854 4217 88 0,'-12'-2'35'0,"12"2"1"16,0 0 0-16,22 8-32 0,-1-13 0 15,15 3-1-15,8-5 0 16,8 1-1-16,4-3 0 16,2 1-1-16,-2-1-1 15,-1 2 0-15,-4 3 0 16,-7 2-1-16,-6 3-2 15,-8 0 0-15,-3 7-2 16,-11-6-3-16,7 16-16 16,-12-16-13-16,4 9 2 15,-4-9-2-15,7 4 2 16</inkml:trace>
  <inkml:trace contextRef="#ctx0" brushRef="#br0" timeOffset="14796.8463">13192 4259 83 0,'0'0'35'15,"-14"2"-1"-15,14-2 1 16,-1 13-31-16,1-13 0 16,22 18-1-16,3-10 1 15,11 5 0-15,9-7 0 16,14 2-1-16,5-7 1 15,16 0-2-15,-1-6 0 16,4 0 0-16,-4-1-2 16,-4-3 0-16,-8 2-2 0,-8-3-1 15,-10 5-1-15,-14-7 0 16,-6 11-5-16,-21-15-21 15,3 11-7-15,-11 5 0 16,-9-11 0-16</inkml:trace>
  <inkml:trace contextRef="#ctx0" brushRef="#br0" timeOffset="15264.8731">14768 4320 92 0,'0'0'38'0,"-15"7"-1"16,15-7 1-16,15 1-36 16,7-5 1-16,4-1-2 15,7-1 1-15,9 0 0 0,0 0-1 16,3 3 1-16,-1-2-1 15,0 4 0-15,-1 1-1 16,-2 2 1-16,0 1-1 16,-3-2 0-16,2-1 0 15,-2-3-1-15,0-3 0 16,0 0-2-16,-3-12-4 15,11 10-27-15,-12-13-4 16,0 9 2-16,-11-6-3 16</inkml:trace>
  <inkml:trace contextRef="#ctx0" brushRef="#br0" timeOffset="15774.9022">16403 4278 93 0,'-11'4'36'0,"11"-4"1"16,0 0-1-16,0 0-32 15,0 0 0-15,20-2-2 16,-1-2 0-16,9-2-1 15,10-3 1-15,8 0-1 16,7-4 0-16,5 1 0 16,3 1 0-16,2-1-1 15,-2 4 0-15,0 3 0 16,-6 1-1-16,-10 1 0 15,-5 5-1-15,-8 0 0 16,-3 3-2-16,-6-6-1 16,2 6-3-16,-15-14-15 0,10 10-13 15,-7-9-1-15,4 5 1 16,-7-10 0-16</inkml:trace>
  <inkml:trace contextRef="#ctx0" brushRef="#br0" timeOffset="16285.9315">18046 4174 77 0,'-11'11'35'16,"-1"-7"-1"-16,12-4 3 15,0 0-33-15,14 14 0 16,4-16 1-16,15 1-1 16,4-5 0-16,11 1-1 15,2-3 0-15,9 1-1 16,2-3 0-16,5 2-1 0,-1 1 0 15,-1 2-1-15,-3 2 0 16,-2 3 0-16,-6 0 0 16,-2-1 0-16,-5 3-1 15,-5-4-1-15,-3-1 0 16,-5-5-2-16,2 2-3 15,-10-16-4-15,11 12-20 16,-15-13-6-16,7 6 1 16,-9-10-1-16</inkml:trace>
  <inkml:trace contextRef="#ctx0" brushRef="#br0" timeOffset="16781.9598">20761 2747 74 0,'-22'-7'35'15,"22"7"-1"-15,-28 25 2 16,17 10-32-16,-13 14 0 16,-5 32 1-16,-14 17-1 15,-11 24 0-15,-17 18-1 16,-8 17 0-16,-11 1-1 15,2 2 0-15,-2-7 0 16,6-15-2-16,14-16-2 16,13-22-3-16,29-9-29 0,4-32-5 15,24-10 1-15,0-25-2 16</inkml:trace>
  <inkml:trace contextRef="#ctx0" brushRef="#br0" timeOffset="18397.0521">543 6737 67 0,'0'0'33'0,"0"0"-1"16,0 0-2-16,-14-8-16 16,14 8-5-16,15 2-3 15,1-1-1-15,8-4-2 16,8-1 0-16,10-4-1 15,10-3 0-15,10-3 0 16,11-4-1-16,3-2 0 16,0 1-1-16,-2 1 0 15,-8 4-1-15,-7 5 0 16,-11 2-2-16,-10 11-2 15,-16 0-2-15,-1 15-6 16,-20-8-19-16,6 10-2 16,-8-10 0-16,4 4 1 0</inkml:trace>
  <inkml:trace contextRef="#ctx0" brushRef="#br0" timeOffset="19157.0957">2358 6729 63 0,'-14'-2'33'0,"2"5"-1"16,-4-3 0-16,16 0-18 15,-19 8-4-15,19-8-2 16,0 0-2-16,10 10-1 0,2-10-1 16,13 0-1-16,3 0 1 15,11 0-1-15,4-2 0 16,9 2-1-16,4-1-1 15,4 2 1-15,2 0-1 16,3 1-1-16,3 1 0 16,-2-1-1-16,-4-1 1 15,-1 0-1-15,-5-1-1 16,-8-7-4-16,3 11-23 15,-17-12-7-15,-5 4 0 16,-12-4-2-16</inkml:trace>
  <inkml:trace contextRef="#ctx0" brushRef="#br0" timeOffset="19734.1287">4190 6737 91 0,'-13'9'34'0,"13"-9"1"16,0 0 0-16,3 13-30 15,10-9-1-15,3-3-1 16,13 4 0-16,6-4 1 15,8 3 0-15,6-4-1 0,7 1 0 16,2-4-1-16,4 2 0 16,-1-3 0-16,-4 3-1 15,-5-2 0-15,-6 2-1 16,-10 1-1-16,-8-1 0 15,-7 2-2-15,-10-1-3 16,3 9-6-16,-14-9-23 16,0 0-3-16,0 0 1 15,20-9-2-15</inkml:trace>
  <inkml:trace contextRef="#ctx0" brushRef="#br0" timeOffset="20207.1557">5492 6817 92 0,'0'0'36'16,"0"0"-1"-16,21-1-2 0,6-1-26 16,2-6-2-16,14 3-1 15,5-3 0-15,6 2 0 16,2 1-1-16,4-1-1 15,0 0 0-15,3 3-1 16,-4-3 0-16,0 1-1 16,-6 2 0-16,-6-1 0 15,-7 2 0-15,-8-3-1 16,-6 3 0-16,-7-4-1 15,-6 4 0-15,-13 2-3 16,17-8-6-16,-22-2-24 16,5 10-3-16,0-17 2 15,0 17-3-15</inkml:trace>
  <inkml:trace contextRef="#ctx0" brushRef="#br0" timeOffset="20898.1953">7045 6817 83 0,'0'0'36'16,"22"11"-1"-16,-8-14 2 15,14 8-29-15,2-12-2 16,17 5 0-16,6-9-2 15,8 0 0-15,7-6-1 16,6-2-1-16,2-3-1 16,0 3 0-16,-5 1 0 15,-12 3-2-15,-3 7 0 0,-16 5-2 16,-9 7-1-16,-12 1-2 15,-8 12-4-15,-11-17-16 16,-6 26-12-16,-4-14 2 16,9 3-2-16,1-15 3 15</inkml:trace>
  <inkml:trace contextRef="#ctx0" brushRef="#br0" timeOffset="21469.2279">9062 5404 63 0,'0'0'34'0,"13"2"-2"15,-21 22 1-15,-5 26-25 16,-16 13-1-16,0 26-1 16,-12 15 1-16,-3 25 0 15,-17 10-1-15,1 13 2 16,-13 0-3-16,2 8 2 15,-2-9-4-15,4-9 0 16,4-15-5-16,9-20 1 16,14-11-5-16,6-27-9 15,26-8-23-15,5-28 0 0,19-14 1 16,4-23-2-16</inkml:trace>
  <inkml:trace contextRef="#ctx0" brushRef="#br0" timeOffset="22033.2602">9499 6703 100 0,'0'0'38'15,"17"-9"-1"-15,-4 3-1 16,8 7-31-16,3-3-1 16,7 2 0-16,4-1-1 15,7 2-1-15,3 0 0 16,5-1-1-16,3 1 0 15,6 2-1-15,-1-2 0 16,3-1 0-16,3 0 0 16,0 0 0-16,-5-1-2 15,-5-3-2-15,-2 10-7 16,-16-8-24-16,3 7-2 15,-14-6 0-15,-2 7-2 16</inkml:trace>
  <inkml:trace contextRef="#ctx0" brushRef="#br0" timeOffset="22514.2877">10986 6819 89 0,'0'0'34'15,"21"-5"1"-15,-6-4 1 16,14 3-30-16,-5-7 0 16,14 5 0-16,1-6-2 15,7 5-1-15,-2-2 0 16,4 4-1-16,-3 3-1 15,-5 4 0-15,-3 4-1 16,-5 1-1-16,-5 7 1 16,-7 0-1-16,-5 1 0 15,-6-2-1-15,1 4-1 0,-10-15-3 16,14 23-6-16,-14-23-23 15,9 1-1-15,-9-1 1 16,14-19-2-16</inkml:trace>
  <inkml:trace contextRef="#ctx0" brushRef="#br0" timeOffset="23016.3164">12202 6852 105 0,'-15'2'37'16,"15"-2"0"-16,0 0-1 16,12 6-32-16,2-7-1 15,12 0-1-15,9-3 1 0,7 1-1 16,9-2 0-16,7 1 0 15,4-1-1-15,4 2 0 16,-2 3 0-16,-3 1-1 16,-4 3 0-16,-2 4 0 15,-13-1 0-15,-2 0-1 16,-9 2 1-16,-8-2-1 15,-5 0-1-15,-7-3-1 16,-11-4-2-16,10-5-5 16,1 4-25-16,-13-9-3 15,2 10 1-15,0-23-1 16</inkml:trace>
  <inkml:trace contextRef="#ctx0" brushRef="#br0" timeOffset="23505.3444">13990 5679 61 0,'9'-31'31'15,"-4"5"0"-15,-1 6-2 16,-4 5-19-16,0 15-6 15,0 0 0-15,0 0 0 16,5 37-1-16,-10 14 1 16,-9 19 2-16,-2 28-1 15,-14 17-1-15,-6 25 0 16,-14 13 0-16,-8 16 2 15,-10 1-2-15,-3 7-2 16,-4-16-1-16,2-11 0 16,6-17-2-16,9-19-1 15,17-16-6-15,7-34-28 0,23-12-3 16,7-29 3-16,14-10-3 15</inkml:trace>
  <inkml:trace contextRef="#ctx0" brushRef="#br0" timeOffset="23978.3714">14598 6867 97 0,'17'-12'37'0,"9"7"0"16,-1-8 0-16,10 7-31 15,2-5-1-15,7 3-2 16,5 0-2-16,2 2 1 0,-3 0-2 15,3 3 1-15,-2-1-1 16,-3 1 0-16,1-1-1 16,-4-4-1-16,-1 2-2 15,-5-9-6-15,11 7-25 16,-12-10-3-16,3 5 1 15,-7-4 0-15</inkml:trace>
  <inkml:trace contextRef="#ctx0" brushRef="#br0" timeOffset="24459.3989">16285 6718 91 0,'-16'0'35'16,"16"0"0"-16,0 0 1 15,19-1-31-15,-7-2-1 16,10 0-1-16,5-2-1 15,9 1 0-15,6-3 0 16,7 0 0-16,4 0-1 16,5-1 0-16,-1 1-1 15,-1 2-1-15,0 5-3 16,-8-6-6-16,0 9-24 15,-17 1-2-15,-3 6-1 16,-13-2 1-16</inkml:trace>
  <inkml:trace contextRef="#ctx0" brushRef="#br0" timeOffset="24916.4251">17612 6763 101 0,'11'4'35'0,"-1"-9"2"15,8 4-4-15,4-7-31 16,6 2 1-16,2-4-1 16,6 0 0-16,0 2-1 15,4 3 0-15,-3-2 1 16,1 4-1-16,0 1 0 15,3 1 0-15,-3 2-1 16,1-1-1-16,2 1-1 16,-6-2-2-16,7 7-4 15,-13-12-16-15,8 8-14 0,-6-3 2 16,2 6-2-16,-6-5 3 15</inkml:trace>
  <inkml:trace contextRef="#ctx0" brushRef="#br0" timeOffset="25345.4496">19283 6754 99 0,'0'0'37'15,"4"13"0"-15,7-17-1 16,12 5-31-16,0-5-2 16,8 1 0-16,5-1-1 15,6 3-1-15,2-4-1 16,4 2 1-16,-1 0-2 15,-2 0-1-15,-1 6-2 0,-10-7-6 16,6 8-25-16,-13-4-1 16,-1 5-1-16,-7-6-1 15</inkml:trace>
  <inkml:trace contextRef="#ctx0" brushRef="#br0" timeOffset="25832.4775">20671 6851 105 0,'27'1'37'0,"-1"-7"2"0,8 7-3 16,-2-6-30-16,6 3-2 15,1 0-2-15,2 0-1 16,-1 3 0-16,1 1 0 15,-2 1-2-15,1-1 0 16,-1 1-1-16,-2-5-2 16,6 7-6-16,-14-17-24 15,11 8-4-15,-5-10 1 16,6 2-1-16</inkml:trace>
  <inkml:trace contextRef="#ctx0" brushRef="#br1" timeOffset="60588.4653">7506 1151 67 0,'0'0'33'0,"0"0"0"16,0 0 0-16,0 0-17 15,0 0-8-15,0 0-3 16,-43 17-1-16,29 26 0 0,-1 5-1 15,-2 12 1-15,-12-15-1 16,7 13 0-16,-1-1-2 16,8-1 1-16,4-17 0 15,2-8-1-15,3-3 0 16,0-7-1-16,3-9 0 15,0-1 1-15,3-11 0 16,0 0 0-16,0 0 1 16,18-23-1-16,-4-10 1 15,7-12-1-15,-21 45 1 16,26-60-1-16,-26 60 1 15,32-76-2-15,-32 76 1 16,41-86-1-16,-41 86 1 0,40-87-1 16,-40 87 1-16,43-84-2 15,-43 84 1-15,38-75 0 16,-38 75 0-16,40-54-1 15,-40 54 2-15,0 0 0 16,63-35 0-16,-63 35 0 16,43 35-1-16,4 28 2 15,-6 17-2-15,-2 16 1 16,-16-16-3-16,1 10 2 15,-9-3-2-15,-6-9-1 16,-8-17-2-16,-2-13-2 16,7-10-5-16,-12-24-25 15,20-10-1-15,-8-14 0 16,9-9-1-16</inkml:trace>
  <inkml:trace contextRef="#ctx0" brushRef="#br1" timeOffset="60767.4757">7557 1464 113 0,'-24'-2'37'16,"24"2"1"-16,0 0-3 16,0 0-32-16,52-45-3 15,-52 45-6-15,72-34-28 16,-72 34-4-16,82-36 1 15,-82 36-2-15</inkml:trace>
  <inkml:trace contextRef="#ctx0" brushRef="#br1" timeOffset="61270.5044">7647 868 92 0,'0'0'39'16,"-56"-20"1"-16,56 20-1 15,0 0-28-15,0 0-3 16,0 0-2-16,0 0-1 16,0 0-1-16,0 0-2 15,0 0 0-15,0 0-1 16,52-32-1-16,-52 32 1 15,84-5-1-15,-31 1 0 16,2 1 0-16,3-2 0 16,1 2 0-16,0 0-1 15,3 0 1-15,-4-1-1 0,1 2 0 16,-6 0-1-1,-53 2-2-15,84-4-2 0,-84 4-24 16,53-5-11-16,-53 5 1 16,0 0-3-16,0 0 2 15</inkml:trace>
  <inkml:trace contextRef="#ctx0" brushRef="#br1" timeOffset="63241.6172">10872 1354 41 0,'26'-56'30'0,"-26"56"1"16,0 0 1-16,-12-17-16 15,12 17-2-15,-2 12-3 0,-4 10-5 16,-1 13-1-16,-1 13-1 16,-6 4-1-16,-3 4-1 15,1 1-1-15,3-7 0 16,0-8-1-16,6-5 1 15,4-14 1-15,5-11 0 16,-2-12 0-16,22-9 1 16,-6-15 0-16,5-12 0 15,2-10 1-15,-23 46-1 16,25-61 0-16,-25 61 0 15,26-76 0-15,-26 76-1 16,28-87 0-16,-28 87-1 16,30-91 1-16,-30 91-2 15,32-91 0-15,-32 91 0 0,38-102-1 16,-38 102 1-16,37-86 0 15,-37 86 0-15,45-61-1 16,-45 61 1-16,0 0 0 16,66-29 2-16,-66 29-2 15,66 54 1-15,-31 25-2 16,-3 21 2-16,-11 12-3 15,-15-14 2-15,-1 6-2 16,-2-10-1-16,-3-15-2 16,3-28-4-16,13-11-26 15,-15-20-3-15,9-4 1 16,-10-16-2-16</inkml:trace>
  <inkml:trace contextRef="#ctx0" brushRef="#br1" timeOffset="63421.6275">11080 1379 114 0,'-9'-6'40'0,"19"9"0"16,5-13-2-16,-15 10-38 15,0 0-11-15,75-18-27 16,-75 18 0-16,80-22-2 15,-80 22-1-15</inkml:trace>
  <inkml:trace contextRef="#ctx0" brushRef="#br1" timeOffset="64914.7129">15455 1145 71 0,'0'0'33'16,"0"0"-1"-16,5 27 2 15,-4 9-30-15,-5 15-1 16,-8 0 2-16,1 10-1 15,1 3 1-15,-5 8-2 16,1 3 1-16,-3-15-1 16,4-9-1-16,-1-11 0 15,3-8 0-15,6-13 1 0,5-19-1 16,0 0 1-16,15-23-1 15,-1-11 1-15,5-7 0 16,3-13 0-16,3-12 0 16,-25 66 0-16,27-76-2 15,-27 76 2-15,29-87-2 16,-29 87 0-16,36-86 0 15,-36 86 0-15,33-84-1 16,-33 84 1-16,40-89-1 16,-40 89 0-16,34-76 1 15,-34 76-1-15,0 0 1 16,60-65-1-16,-60 65 0 15,0 0 0-15,42 22 0 16,-6 38-1-16,-2 25 1 16,-10 16-1-16,-8-7 0 0,-6 11-2 15,0-3 0-15,-10-8-2 16,-9-36-2-16,8-6-24 15,-15-19-7-15,11-4-1 16,-13-19 0-16</inkml:trace>
  <inkml:trace contextRef="#ctx0" brushRef="#br1" timeOffset="65079.7222">15618 1458 110 0,'0'-27'39'15,"17"14"1"-15,-5 5-1 16,14 3-34-16,9-6-4 15,6-6-6-15,-41 17-30 0,66-20-4 16,-66 20 1-16,76-21-4 16</inkml:trace>
  <inkml:trace contextRef="#ctx0" brushRef="#br1" timeOffset="66093.7803">18591 1386 70 0,'-17'32'34'15,"0"5"0"-15,-5 4 1 16,8-2-29-16,-8-6-1 16,9 1-1-16,-5-9 0 15,9-2 0-15,2-10-1 16,7-13 1-16,0 0 0 15,6-12-1-15,4-12 1 16,9-12 0-16,0-11-1 16,-19 47 0-16,26-67 1 0,-26 67-4 15,35-82 2-15,-16 35-3 16,1-4 3-16,4 3-3 15,1-4 2-15,1-14-2 16,0 6 1-16,-26 60 1 16,55-106-1-16,-55 106 1 15,56-91-1-15,-56 91 1 16,60-60-1-16,-60 60 0 15,55-21 0-15,-55 21 1 16,45 33-1-16,-10 39 1 16,-13 29-1-16,-7 16 0 15,-12 10-1-15,-9-15 1 16,-4-5-5-16,-4-13 1 15,13-30-6-15,-15-23-28 0,14-7-1 16,-10-19 0-16,12-15-1 16</inkml:trace>
  <inkml:trace contextRef="#ctx0" brushRef="#br1" timeOffset="66260.7899">18809 1393 118 0,'-23'-52'40'0,"23"52"2"16,-14-46-8-16,14 46-32 15,0 0-3-15,24-55-7 16,-24 55-29-16,0 0-3 16,75-49 0-16,-75 49-2 0</inkml:trace>
  <inkml:trace contextRef="#ctx0" brushRef="#br1" timeOffset="67700.8722">6169 3699 86 0,'3'-26'35'0,"4"10"0"16,-12-7 2-16,12 10-31 15,-14 0-1-15,7 13 0 16,-19 11-1-16,4 9-1 15,-7 11 1-15,3 12-3 16,-7 11 1-16,1 6-1 16,2 6-1-16,2-4 1 15,2-1 0-15,5-4-1 16,4-11 0-16,5-10 1 15,3-15 0-15,2-21 0 16,0 0 0-16,21-24 1 16,-11-9 0-16,8-13-1 15,-2-12 0-15,3-10 0 16,3-9 0-16,5-4 1 0,3-5-1 15,5 2 0-15,3 1 0 16,3 11 0-16,3 7 0 16,0 16 0-16,0 14 0 15,-3 16-1-15,-1 20 1 16,-5 15-1-16,-5 20 0 15,-6 11 0-15,-5 19 1 16,-3 13-2-16,-8 11 1 16,-6 9-1-16,-6 8 0 15,-6-5-1-15,-5 2 0 16,1-15-3-16,2-6-2 15,-7-28-13-15,16-3-18 16,-9-34-3-16,12-18 3 0,0-12-1 16</inkml:trace>
  <inkml:trace contextRef="#ctx0" brushRef="#br1" timeOffset="67851.8809">6371 3893 113 0,'-30'-18'39'16,"-4"-1"1"-16,16 19-2 15,-2-2-33-15,20 2-3 16,27-7-2-16,10-10-6 15,24 0-30-15,-3-10-3 16,14 5-1-16,-6-14-1 16</inkml:trace>
  <inkml:trace contextRef="#ctx0" brushRef="#br1" timeOffset="68150.898">6082 3100 112 0,'-31'3'39'0,"3"-10"0"16,28 7-1-16,0 0-35 16,37-10 0-16,24-3-2 0,16-4 0 15,18 4-4-15,6-10-15 16,18 15-19-16,-5-5-2 15,4 11-2-15,-14 1-1 16</inkml:trace>
  <inkml:trace contextRef="#ctx0" brushRef="#br1" timeOffset="69490.9746">10607 3439 74 0,'-8'11'33'16,"-6"2"-2"-16,6 12 1 15,-10 3-29-15,6 12 0 16,-3 4 0-16,1 13 0 16,-3-2 0-16,3 7 0 0,-1-4 1 15,5-3-2-15,-1-11 1 16,5-6 0-16,1-16 0 15,5-22 0-15,0 0-1 16,20-21 0-16,-5-12 1 16,5-10 0-16,3-10-1 15,1-7 0-15,4-7-1 16,0-2 1-16,0-2-1 15,1-1 1-15,-2 4-2 16,-1 3 2-16,-3 10-2 16,5 9 1-16,-4 9 0 15,2 12-1-15,-1 11 1 16,-2 17-1-16,2 15 1 0,-4 13-1 15,2 10 0-15,-6 12 0 16,-2 12 1-16,-6 11-1 16,-5 9-1-16,-6 1 0 15,-3 1-1-15,-3-5-1 16,0-3-1-16,-3-15-4 15,11-2-23-15,-10-26-6 16,10-6-1-16,0-30 0 16</inkml:trace>
  <inkml:trace contextRef="#ctx0" brushRef="#br1" timeOffset="69649.9837">10698 3711 107 0,'-28'-11'39'15,"28"11"-1"-15,0 0 0 16,0 0-37-16,55-12-4 15,-5-7-32-15,28 5-3 16,-5-13 1-16,10 1-2 16</inkml:trace>
  <inkml:trace contextRef="#ctx0" brushRef="#br1" timeOffset="69987.003">10440 3022 101 0,'-15'-16'38'0,"15"16"1"15,12-33-1-15,13 16-33 16,26-5-1-16,22 2-1 15,12 0-1-15,12 4-1 16,7 6-3-16,1-6-12 16,1 26-22-16,-14-4-4 15,-12 12 1-15,-23-4-2 16</inkml:trace>
  <inkml:trace contextRef="#ctx0" brushRef="#br1" timeOffset="71053.064">13617 3632 79 0,'0'-26'35'16,"-6"1"-2"-16,8 5 2 15,-5 0-30-15,4 10 0 16,-1 10-2-16,0 0 0 15,-14 14 1-15,7 13-2 16,-4 10 2-16,-3 14-2 16,-1 10 1-16,-2 10-2 15,0 6 1-15,0 1 0 16,0-4-1-16,2-6 0 15,4-9-1-15,3-13 1 16,-2-10-1-16,8-15 1 0,2-21 1 16,0 0-1-16,2-21 0 15,6-9 1-15,2-15 0 16,4-9-1-16,4-12 0 15,6-9 0-15,8-7-1 16,7-2 1-16,5 0-1 16,7 5 1-16,0 10-1 15,0 14 1-15,-3 13-2 16,-4 19 2-16,-7 20 0 15,-8 19-1-15,-13 16 1 16,-6 14-1-16,-9 17 0 16,-4 9 1-16,-7 11-2 15,-4 3 0-15,0-2-1 16,-1-6-1-16,5-1-4 0,-5-24-16 15,16 3-14-15,-7-27-2 16,10-7 1-16,-4-22-2 16</inkml:trace>
  <inkml:trace contextRef="#ctx0" brushRef="#br1" timeOffset="71197.0722">13610 3956 113 0,'0'0'39'15,"11"-28"0"-15,31 15-3 16,13-7-39-16,0-12-31 15,25 8-5-15,-5-13 1 16,2 7-3-16</inkml:trace>
  <inkml:trace contextRef="#ctx0" brushRef="#br1" timeOffset="71512.0901">13448 3134 105 0,'-15'-7'40'0,"15"7"0"16,18-12-1-16,24 5-35 16,12-7-1-16,17 1-1 15,10-1-1-15,11-3-1 16,2 9-5-16,-11-4-31 15,9 14-4-15,-22-7 0 16,-9 13-2-16</inkml:trace>
  <inkml:trace contextRef="#ctx0" brushRef="#br1" timeOffset="72669.1564">18536 3552 59 0,'0'0'34'0,"0"0"1"16,-17-7 0-16,16 21-13 16,-13-6-18-16,4 8-1 15,-5 6 1-15,-6 8-2 16,-5 2 2-16,-6 14-1 15,-4-1 0-15,0 7 0 16,-3-1-1-16,5-4 1 16,4-3-2-16,7-6 1 15,8-10-2-15,10-10 1 16,5-18 0-16,17-2-1 15,7-19 1-15,6-11 0 0,4-12 1 16,5-9-1-16,4-9 0 16,1-4 0-16,-2-3-1 15,-3-2 2-15,-3 2-2 16,-3 8 1-16,-6 6-1 15,-3 8 1-15,-4 8-1 16,-1 8 0-16,-1 15 1 16,0 9-1-16,2 14 0 15,2 9 0-15,0 15 1 16,0 8-1-16,-3 15 1 15,-1 8-1-15,-5 10 1 16,-4 9-1-16,-8 6 0 16,-2-1-1-16,-2-2-1 15,-3-10-1-15,2 0-6 0,-11-23-28 16,14-3-1-16,-11-23-2 15,6-7 1-15</inkml:trace>
  <inkml:trace contextRef="#ctx0" brushRef="#br1" timeOffset="72827.1654">18483 3794 115 0,'-8'-16'40'16,"10"-4"0"-16,24 17-3 15,13-7-37-15,13-10-18 16,27 13-20-16,-2-12-2 15,12 8-2-15,-7-10 0 16</inkml:trace>
  <inkml:trace contextRef="#ctx0" brushRef="#br1" timeOffset="74623.2681">867 5965 68 0,'0'0'34'0,"-5"-12"1"15,5 12 0-15,-17-7-24 16,17 7-2-16,-18 18-3 15,6 5-1-15,-11 6 0 16,2 16-1-16,-7 7-1 16,-2 11 0-16,-3 6-1 15,1 6 1-15,0-1-2 16,4-3 1-16,5-9-1 0,7-9-1 15,3-13 1-15,4-7 0 16,8-16 0-16,1-17 0 16,10-5 0-16,-1-14 0 15,3-14 0-15,2-7 0 16,1-11 1-16,0-8-2 15,0-9 1-15,0-7-1 16,-1-2 1-16,8-4 0 16,-2 2-2-16,4 0 0 15,-1 8 0-15,3 6 1 16,1 10-2-16,1 10 2 15,2 9-2-15,-3 12 2 16,1 11 1-16,1 10-1 16,0 10 1-16,2 15 0 15,-2 9 1-15,-1 12-1 0,-2 15 1 16,-5 13-1-16,-5 15 0 15,-4 9 0-15,-6 5 0 16,-5 2-2-16,-1-3 0 16,-1-7 1-16,0-8-3 15,-4-18-2-15,8-11-4 16,-11-28-27-16,15-6-2 15,-7-21 1-15,0-19-2 16</inkml:trace>
  <inkml:trace contextRef="#ctx0" brushRef="#br1" timeOffset="74780.2771">791 6346 111 0,'-38'-5'39'0,"1"-5"1"0,23 12-2 16,14-2-33-16,9-20-1 15,27 3-3-15,17-9-6 16,28 1-30-16,-7-8-4 15,14 6-1-15,-9-2-1 16</inkml:trace>
  <inkml:trace contextRef="#ctx0" brushRef="#br1" timeOffset="76036.349">9925 5926 86 0,'0'0'33'16,"-14"8"1"-16,4 7-1 16,-8 5-28-16,3 12 0 15,-9 3 0-15,-1 15 0 16,-2 3-2-16,2 10 1 15,-5-2-1-15,5 0-1 16,2-3 0-16,3-8-1 16,5-12 0-16,6-8 0 15,4-14 0-15,5-16 0 0,0 0 0 16,21-19 0-16,-4-12 1 15,5-6 0-15,1-13 0 16,4-6-1-16,0-8 1 16,-1-3-1-16,1-2-1 15,0 5 1-15,-4 6-2 16,1 4 2-16,-4 12-3 15,2 9 4-15,-3 11-4 16,3 7 3-16,-1 11-1 16,1 9 1-16,1 8-1 15,1 8 0-15,1 7 2 16,-1 14-3-16,-2 9 4 15,-3 10-4-15,-6 8 3 16,-5 6-3-16,-7 2 3 0,-1 4-4 16,-6-4 1-16,-2-9 0 15,0-4-2-15,-1-17-2 16,8-1-12-16,-9-23-17 15,13-7-5-15,-3-16 2 16,-5-10-1-16</inkml:trace>
  <inkml:trace contextRef="#ctx0" brushRef="#br1" timeOffset="76196.3581">9850 6300 117 0,'-33'-14'38'0,"20"14"2"15,13 0-2-15,15-7-34 0,19 2-3 16,14-7-5-16,20 5-32 15,-7-8-3-15,5 9 0 16,-8-6-3-16</inkml:trace>
  <inkml:trace contextRef="#ctx0" brushRef="#br1" timeOffset="78376.4825">16408 6066 88 0,'0'0'35'0,"10"-12"1"15,-10 12 1-15,0 0-33 16,0 0 1-16,0 0-1 15,0 0 0-15,0 0 0 16,-14 16-1-16,3 1-1 16,-1 10 0-16,-7 6 0 15,-2 10-1-15,-3 6 0 16,-3 5 0-16,-3 2-1 15,5 3 1-15,-2-6-1 16,7-6 2-16,4-7-1 16,5-10 1-16,6-11-2 15,5-19 1-15,12 1 0 0,5-20 0 16,6-10 0-16,1-13-2 15,2-6 2-15,3-9-2 16,-2-8 2-16,0-4-1 16,-1-2 1-16,-3 2 0 15,0 2-2-15,0 6 3 16,2 6-3-16,-1 9 3 15,1 7-3-15,3 12 3 16,-2 6-3-16,2 11 3 16,-2 7-2-16,0 9-2 15,0 7 4-15,-3 11-3 16,-3 8 2-16,-5 12-3 15,-1 14 3-15,-5 7-2 16,-5 10 2-16,-6 7-1 0,-4 4-1 16,-4-2 3-16,-3-2-4 15,0-10 1-15,4-6-4 16,-5-20-2-16,16-1-30 15,-12-25 0-15,8-8-2 16,-9-17-3-16</inkml:trace>
  <inkml:trace contextRef="#ctx0" brushRef="#br1" timeOffset="78520.4911">16442 6394 111 0,'-20'-30'38'16,"20"12"3"-16,10-5-3 15,19 3-35-15,20 5-8 16,6-10-31-16,19 4-4 15,-4-2 0-15,4 3-2 0</inkml:trace>
  <inkml:trace contextRef="#ctx0" brushRef="#br2" timeOffset="108295.1941">22761 1032 7 0,'0'0'29'0,"0"0"2"15,0 0 1-15,0 0-10 16,0 0-4-16,0 0-1 15,50-48-2-15,-50 48-5 16,0 0-2-16,0 0-2 16,0 0 0-16,0 0 0 15,0 0-2-15,0 0 1 0,8 62-2 16,-10 4 0-16,-9 9-1 15,-4 3 0-15,-7-2-3 16,1 8 2-16,-5 0-2 16,3-2 0-16,8-29 0 15,5-10-1-15,13-8-4 16,-2-18-5-16,22 0-25 15,-9-14-2-15,9-2 1 16,-8-14-2-16</inkml:trace>
  <inkml:trace contextRef="#ctx0" brushRef="#br2" timeOffset="108552.2088">22782 1221 98 0,'0'0'39'16,"7"-61"0"-16,-7 61-2 16,0 0-30-16,45-76-7 15,-45 76 0-15,52-38 0 16,-52 38 0-16,64-32-3 15,-64 32-1-15,73-28-19 16,-73 28-15-16,71-24 1 16,-71 24-3-16,63-15 2 15</inkml:trace>
  <inkml:trace contextRef="#ctx0" brushRef="#br2" timeOffset="108791.2225">22824 1379 100 0,'0'15'38'0,"0"-15"1"16,19 9-2-16,6-16-34 15,7-1-2-15,6-2 2 16,9 0-1-16,0-4-1 15,5 1-2-15,1 3-2 16,-9-4-3-16,4 4-29 16,-21 4-2-16,-4 5-1 0,-23 1 0 15</inkml:trace>
  <inkml:trace contextRef="#ctx0" brushRef="#br2" timeOffset="109010.235">22742 1661 100 0,'0'0'39'0,"27"18"0"16,12-23-1-16,13-4-33 15,21-2-1-15,8-7-2 16,1 1-2-16,-4-4-3 0,-3 7-13 15,-23-2-21-15,-8 8-3 16,-27 0 1-16,-17 8-1 16</inkml:trace>
  <inkml:trace contextRef="#ctx0" brushRef="#br2" timeOffset="113589.4967">19398 5984 83 0,'11'2'34'16,"-11"-2"-1"-16,-8 17 0 16,1-3-30-16,0 15 1 15,-3 4 0-15,1 14 0 16,-7 6-1-16,2 7 0 15,-7 2 0-15,3 4-1 16,-1-4-1-16,4-7 1 16,5-5-3-16,2-12-1 15,11-6-5-15,-3-18-18 16,16-4-11-16,-2-17 1 15,9-4-2-15,-4-11 0 0</inkml:trace>
  <inkml:trace contextRef="#ctx0" brushRef="#br2" timeOffset="113807.5094">19377 5980 83 0,'-5'-15'39'15,"5"15"-3"-15,5-12 3 16,14 9-18-16,5-3-18 15,17 2 0-15,6-3-2 16,11 1 1-16,6-1-3 0,0 0-2 16,2 13-12-1,-14-9-21-15,-5 10-2 0,-20-4 1 16,-8 11-3-16</inkml:trace>
  <inkml:trace contextRef="#ctx0" brushRef="#br2" timeOffset="114034.5224">19427 6278 102 0,'-21'15'37'0,"19"2"1"15,2-17-1-15,24 9-34 16,3-9-1-16,16-1 0 15,4-4 0-15,7 0-2 16,3 0-2-16,-1-3-3 0,0 9-5 16,-21-7-24-16,2 12-3 15,-22-4 0-15,-6 11-1 16</inkml:trace>
  <inkml:trace contextRef="#ctx0" brushRef="#br2" timeOffset="114218.5329">19377 6567 110 0,'7'19'40'0,"11"-14"-1"16,21 5-1-16,10-12-35 15,10-1-3-15,12 1-8 0,-3-16-29 16,7 6-1-16,-10-10-2 15,-6 6 0-15</inkml:trace>
  <inkml:trace contextRef="#ctx0" brushRef="#br3" timeOffset="131667.5309">3179 5890 77 0,'-18'-15'33'0,"-5"-1"-2"15,-4 8 1-15,-13-5-26 16,0 21 0-16,-19-3 2 16,-2 15-3-16,-18 2 3 15,-2 13-3-15,-7 8 1 0,3 11-1 16,5 8-1-16,12 9-1 15,11 7-2-15,17 8 0 16,20 0 0-16,17-1 1 16,20-6-3-16,26-15 1 15,26-18-2-15,19-32-3 16,46-18-31-16,16-38-3 15,31-20 1-15,9-28-4 16</inkml:trace>
  <inkml:trace contextRef="#ctx0" brushRef="#br3" timeOffset="142895.1731">4688 1117 49 0,'0'0'31'16,"0"0"3"-16,0 0-1 16,0 0-19-16,0 0-8 15,0 0 1-15,-5 23-1 16,-1 18-1-16,-3 16 0 15,-5 12-1-15,-10-11 0 16,5 10-2-16,3-4 1 16,1-9-1-16,6-13 1 15,2-10-2-15,7-11 2 16,0-21-1-16,11-3 0 0,2-21 1 15,6-13-1-15,-19 37 2 16,23-49-2-16,-23 49 2 16,26-68-5-16,-26 68 3 15,26-73-3-15,-26 73 3 16,24-76-2-16,-24 76 1 15,23-68-3-15,-23 68 1 16,14-62 1-16,-14 62 0 16,0 0 2-16,0 0-2 15,15-42 0-15,7 62 0 16,3 26 1-16,1 23-1 15,0-1 2-15,6 5-3 16,11 3 1-16,-2-13-1 0,-7-20 2 16,1-17 0-16,3-14 0 15,-5-17 0-15,-1-17 0 16,-3-14 1-16,-29 36-1 15,28-51 2-15,-28 51-2 16,28-68 0-16,-28 68-1 16,23-83 2-16,-23 83-3 15,21-82 1-15,-21 82-3 16,14-79-2-16,-14 79-30 15,10-83-3-15,-10 83-3 16,7-63 0-16</inkml:trace>
  <inkml:trace contextRef="#ctx0" brushRef="#br3" timeOffset="146870.4005">2364 3379 80 0,'0'0'33'0,"-1"-12"-1"16,1 12-2-16,-2 11-27 16,4 2 0-16,-4 7 0 15,3 10-1-15,-7 9 2 0,4 12-2 16,-8 9 1-16,0 10-2 15,-8 6 1-15,-1 7-2 16,-9-1 2-16,0-1 0 16,0-10-1-16,2-7 1 15,3-15 0-15,5-10 1 16,4-21-1-16,14-18 0 15,-3-20 1-15,17-15-2 16,3-18 1-16,6-13-1 16,2-13 0-16,2-8 0 15,2-5 0-15,-1-1-1 16,1 8 0-16,-5 7 1 15,0 13-1-15,-8 15 1 0,-2 11-1 16,-2 21 0-16,-1 17 0 16,-1 16 1-16,0 15-1 15,-1 13 0-15,5 15 0 16,3 7 0-16,6 11 1 15,3 3-2-15,5 4 2 16,3-4-1-16,3-5 0 16,4-12 1-16,1-14-1 15,2-14 1-15,-1-24-1 16,-1-20 1-16,-1-27 0 15,-1-15 0-15,-7-17 0 16,-1-14 0-16,-8-12-1 16,-5-11 0-16,-2 3-1 15,-2-2-2-15,-5 17-2 0,-5-1-15 16,9 27-18-16,-6 2-2 15,12 23 0-15,-3 9-2 16</inkml:trace>
  <inkml:trace contextRef="#ctx0" brushRef="#br3" timeOffset="150063.5831">11009 6197 64 0,'0'0'29'15,"15"-6"2"-15,-15 6 0 16,0 0-26-16,0 0 0 16,0 0 1-16,-3 27 0 15,-9-12 0-15,5 14 0 16,-8-1-2-16,1 10-1 15,-8 2 0-15,5 4 0 16,-2-3-1-16,1 2 2 0,4-8-3 16,3-3 2-1,6-11-2-15,5-4 2 0,0-17-2 16,16-5 0-16,1-15 1 15,3-5-1-15,0-13 1 16,3-2-2-16,0-9 2 16,0-5-2-16,-3 1 2 15,-2 0-1-15,-3 4 0 16,-1 6 0-16,0 7-1 15,-4 6 0-15,0 11 0 16,-10 19 0-16,23-3 0 16,-9 18 0-16,1 9 0 15,4 10 0-15,0 9 0 16,3 6 0-16,0 5 0 15,-1 5 1-15,-1-3-2 0,2-1 3 16,-1-8-1-16,1-7 1 16,-1-12-1-16,5-11 1 15,-1-17-1-15,4-15 0 16,3-12 0-16,-1-14-2 15,1-11 2-15,-4-9-2 16,-1-7 2-16,-5-4-2 16,-2 0 1-16,-7 4-1 15,-4 10-4-15,-7 0-3 16,6 21-28-16,-9 1-3 15,3 17-1-15,-3 3-1 16</inkml:trace>
  <inkml:trace contextRef="#ctx0" brushRef="#br4" timeOffset="161727.2502">6533 1025 59 0,'0'0'30'0,"0"0"-1"16,0 0 0-16,0 0-22 16,0 0 0-16,0 0 2 15,46-24 0-15,-46 24 0 16,0 0 1-16,0 0-2 0,0 0 0 15,0 0-1-15,0 0-2 16,-58-35-1-16,58 35-2 16,-47-5 0-16,47 5-2 15,-60 1 1-15,60-1-1 16,-73 16 1-16,73-16 2 15,-81 33-2-15,49-11 2 16,-53 35-3-16,12 13 2 16,7 8-2-16,25 9 2 15,4-24-2-15,29 10 0 16,15-14-1-16,24-23 1 15,12-10 0-15,8-14 0 16,7-9 0-16,3-8 0 16,-5-3 0-16,-3-4 1 15,-10-2 0-15,-6 2 0 0,-13 2-1 16,-5 2 1-16,-19 8 0 15,0 0-1-15,0 0 0 16,0 22 0-16,-1-8 0 16,2 0-1-16,4 0-2 15,-5-14-12-15,32 11-22 16,-12-12-4-16,11-6 0 15,-5-6-2-15</inkml:trace>
  <inkml:trace contextRef="#ctx0" brushRef="#br4" timeOffset="163393.3455">6633 1475 44 0,'0'0'29'0,"2"-14"3"15,-2 14 0-15,0 0-13 0,-7-11-4 16,7 11-4-16,0 0-2 15,1-13-1-15,-1 13-2 16,0 0 0-16,-6-13-2 16,6 13 1-16,0 0-2 15,0 0 0-15,0 0 0 16,0 0-1-16,-10 20 0 15,4-8-1-15,-4 8 1 16,-1 3-1-16,-3 2-1 16,2 5 1-16,-4-1 0 15,3-2 0-15,3-2-2 16,4-4-1-16,6-1-3 15,0-20-16-15,17 9-16 16,-7-13-1-16,11 1 0 0,-8-6-3 16</inkml:trace>
  <inkml:trace contextRef="#ctx0" brushRef="#br4" timeOffset="163723.3641">6567 1420 110 0,'0'0'38'0,"-14"-5"2"16,14 5-4-16,0 0-30 16,0 0-1-16,0 0-1 15,21-5-1-15,-9 9-1 16,8 0-1-16,-1 3 0 15,4 0-2-15,3 2-2 16,-4-11-13-16,10 8-23 16,-9-5-1-16,6 1 0 15,-11-4-2-15</inkml:trace>
  <inkml:trace contextRef="#ctx0" brushRef="#br4" timeOffset="167423.576">4857 3330 55 0,'9'-16'33'0,"2"3"2"16,-6-4-1-16,7 13-17 16,-13-17-6-16,1 21-2 15,1-23-2-15,-1 23-1 16,-19-15-1-16,-4 14-1 15,-8 1-2-15,-4 5-1 16,-8 10 0-16,-8 11 0 16,-7 8 0-16,-3 14 0 15,-4 6 1-15,1 12-1 16,0 7 1-16,2 8 0 15,5 3 0-15,10 2-1 0,10-2 0 16,13-4 0-16,13-7-1 16,16-9 1-16,16-14-1 15,16-13 1-15,12-17 0 16,14-16-1-16,4-15 1 15,5-8 0-15,-1-11 0 16,-8-1-1-16,-8-4 1 16,-9 6-1-16,-11 1 1 15,-10 8-1-15,-11 9 0 16,-14 11 1-16,0 0-1 15,3 9 0-15,-10 13 0 16,-4 1 0-16,4 6-1 16,2 3 1-16,0 3-2 15,4-4-1-15,7 2-4 0,-4-20-25 16,18 8-9-16,-3-18 1 15,11 2-2-15</inkml:trace>
  <inkml:trace contextRef="#ctx0" brushRef="#br4" timeOffset="167694.5913">4618 3903 101 0,'-10'17'40'0,"10"-17"0"15,9 9-1-15,12-7-34 16,21-4-2-16,9-4-1 15,8-3-3-15,4 6-7 16,-6-12-29-16,9 12-3 16,-11-13 0-16,-3 11-2 15</inkml:trace>
  <inkml:trace contextRef="#ctx0" brushRef="#br4" timeOffset="178994.2378">5690 5957 87 0,'2'-11'34'0,"-2"11"-1"15,0 0 1-15,8 30-32 16,-8 7-1-16,1 14 1 16,-2 15-2-16,1 11 2 15,-3 11 0-15,-2 4 0 16,0 2-3-16,3-11 0 15,4-3-8-15,-5-23-22 16,12-9-2-16,1-20 1 16,3-13-4-16</inkml:trace>
  <inkml:trace contextRef="#ctx0" brushRef="#br4" timeOffset="179341.2577">5694 5948 93 0,'-2'-15'36'0,"4"-1"-3"16,15 5 4-16,2-4-37 15,20 9 2-15,9-4-2 16,17 7 4-16,9 3-4 15,7 7 0-15,2 8 3 16,-4 11-3-16,-8 15 2 16,-15 11-1-16,-23 12 1 15,-25 10-2-15,-26 11 1 16,-23 4 1-16,-22 2-1 0,-16-1 1 15,-8-8-1-15,-5-12 0 16,7-14 0-16,9-19-3 16,28-17-28-16,11-25-7 15,26-15 0-15,22-25-3 16</inkml:trace>
  <inkml:trace contextRef="#ctx0" brushRef="#br4" timeOffset="180209.3073">12332 6129 91 0,'-8'-23'35'0,"8"9"1"16,-6-2 0-16,6 16-31 16,0 0-1-16,0 0 0 15,11 26-2-15,-8 10 1 0,-4 8-2 16,1 10 1-16,-5 7-2 15,-1 7 1-15,-2 3-1 16,-3-6 1-16,0 1-4 16,-3-12-1-16,13 2-29 15,-10-18-1-15,11-4-3 16,-3-19 2-16</inkml:trace>
  <inkml:trace contextRef="#ctx0" brushRef="#br4" timeOffset="180544.3262">12295 6040 107 0,'0'0'38'15,"-6"-11"1"-15,25 14-2 16,2-4-34-16,26 1 0 15,14 0-1-15,15 5 0 16,7 1-1-16,5 8 0 16,-3 6-1-16,-6 8 0 15,-13 9 0-15,-17 5 0 16,-20 7-1-16,-23 5 2 15,-21 2-1-15,-23 5 0 16,-18-2 1-16,-13 0 1 16,-10-5-1-16,-9-2 1 15,0-8-1-15,6-7 1 16,11-9-4-16,13-22-6 0,26-1-30 15,12-23-3-15,26-8 2 16,12-18-5-16</inkml:trace>
  <inkml:trace contextRef="#ctx0" brushRef="#br5" timeOffset="192271.9973">7688 5855 94 0,'0'0'33'0,"-16"-7"0"15,-5 2-9-15,-8 14-21 16,-7 5 2-16,-8 6-4 15,-7 0 3-15,5 6-2 16,2 0 2-16,8 4-3 16,13-1 3-16,17-1-3 15,17-1 0-15,21-1 0 16,12 3-1-16,9 1 0 16,5 0 1-16,0 3-1 0,-7-2 0 15,-13 5 1 1,-18 2-1-16,-18 1 1 0,-22-1 0 15,-18 4 0-15,-15-8 1 16,-6 2-1-16,-4-7 0 16,5-7-1-16,11-6-2 15,12-15-9-15,22 0-24 16,11-13-3-16,22-1 0 15,6-14-3-15</inkml:trace>
  <inkml:trace contextRef="#ctx0" brushRef="#br5" timeOffset="193572.0716">18045 5866 88 0,'0'0'36'0,"5"-23"-2"15,-5 23 3-15,-29-10-34 16,6 13 0-16,-13 6 4 15,-3 11-5-15,-14 3 3 16,1 8-3-16,1 3 2 16,10 5-3-16,8-1 2 0,20 0-2 15,23-6 0-15,22-2-1 16,23-6 0-16,18-3 1 15,11-1-1-15,3-6 0 16,-5-1 0-16,-8 2 1 16,-24 4-1-16,-20 3 1 15,-31 3-1-15,-24 6 0 16,-23-1 0-16,-12 0 1 15,-8 2-2-15,-2-5 0 16,9-2-5-16,3-17-19 16,26 5-12-16,14-13-1 15,18 0-2-15,28-17 0 16</inkml:trace>
  <inkml:trace contextRef="#ctx0" brushRef="#br5" timeOffset="194480.1236">21088 5905 98 0,'-35'-8'37'0,"-3"9"1"16,-16-1-1-16,4 7-30 15,-16 5-2-15,5 6-1 16,4 3-1-16,10 3-2 15,13 5 0-15,17 2 0 16,29 0-1-16,28 0 1 16,26 1-1-16,22-2 0 15,13 3 0-15,2 0 0 16,-6 1 0-16,-10-2 1 15,-26 2-1-15,-23-1 0 16,-33 1 0-16,-28 1 1 0,-26-4 0 16,-12-1 0-1,-9-3 0-15,0-8 0 0,6-2-1 16,10-12-3-16,21 5-12 15,13-23-22-15,29 0-3 16,10-10 0-16,18 1-1 16</inkml:trace>
  <inkml:trace contextRef="#ctx0" brushRef="#br0" timeOffset="206446.808">12537 1040 83 0,'14'-56'36'16,"-14"56"1"-16,0 0-1 15,0 0-32-15,0 0-1 16,0 0 1-16,0 0 0 16,0 0 0-16,-6 24-2 15,3 36 1-15,-9 14-1 16,-1 14 0-16,-10-3 0 0,5 2-2 15,-2-3-1-15,5-6-1 16,11-23-4-16,-2-26-22 16,15-7-8-16,-9-22-1 15,23 8-1-15,-8-21 0 16</inkml:trace>
  <inkml:trace contextRef="#ctx0" brushRef="#br0" timeOffset="206963.8376">12482 936 69 0,'0'0'39'15,"-48"-5"-1"-15,48 5 1 16,0 0-19-16,0 0-14 16,0 0-1-16,0 0-2 15,0 0 0-15,0 0-1 16,61-40-2-16,-61 40-5 15,66-10-18-15,-66 10-15 16,76-8-1-16,-76 8-1 16,76-1 0-16</inkml:trace>
  <inkml:trace contextRef="#ctx0" brushRef="#br0" timeOffset="207323.8579">12289 1628 97 0,'0'0'37'15,"0"0"1"-15,0 15-1 16,0-15-31-16,9 5-2 15,5-4 1-15,10-1-1 16,5-3 0-16,8-3-2 16,9-3-1-16,5-5-2 15,8 0-3-15,-7-13-32 16,18 7-4-16,-11-2 1 15,6 6-3-15</inkml:trace>
  <inkml:trace contextRef="#ctx0" brushRef="#br0" timeOffset="211688.1078">4619 5871 93 0,'0'0'36'16,"-18"-25"-1"-16,18 25 2 15,-15-2-34-15,11 16 0 16,1 15 2-16,2 20-1 15,-7 17 1-15,2 16-1 16,-7 13-1-16,-2 6-1 0,-1 4 2 16,-2-8-5-16,11-4-7 15,-1-27-26-15,14-13-5 16,3-28 1-16,16-15-3 15</inkml:trace>
  <inkml:trace contextRef="#ctx0" brushRef="#br0" timeOffset="218742.5113">13677 997 34 0,'0'0'32'0,"0"0"2"15,0 0-1-15,0 0-14 0,0 0-5 16,-9-55-1-16,9 55-3 16,0 0-2-16,0 0-2 15,0 0-2-15,0 0 0 16,0 0 0-16,0 0-2 15,0 0 1-15,2 57-1 16,10 11 0-16,-8 14-1 16,2 13 0-16,-13-4-1 15,5 10 1-15,-1 2-3 16,-2-7-1-16,5-27-4 15,-4-23-19-15,20-6-13 16,-2-18 1-16,12-14 0 16,0-20-1-16</inkml:trace>
  <inkml:trace contextRef="#ctx0" brushRef="#br0" timeOffset="219268.5414">14199 980 88 0,'0'0'35'0,"0"0"0"15,41-69-1-15,-41 69-30 16,0 0-2-16,0 0 2 15,0 0-1-15,0 0 1 16,0 0-1-16,-37 65 2 0,37-65-1 16,-53 57 0-16,7-12-1 15,-13 15 0-15,-1-6-2 16,8-5 1-16,9-13-2 15,12-11 1-15,5-23-1 16,26-2 1-16,0 0-1 16,14 12 1-16,1-9-1 15,4 2 1-15,2 3 0 16,2 0 0-16,1 1-1 15,2 3 1-15,-4-1 0 16,3 4 0-16,-2 6 0 16,3 0-1-16,0 3 1 15,-1 2-1-15,3 3 0 0,-2 5 1 16,-1 0-2-16,-3 6 2 15,-4-5-2-15,-1 5 0 16,-3-6 0-16,-3 0-1 16,-3-6 1-16,-2-5-3 15,0-3-2-15,-6-20-25 16,0 0-10-16,0 0 2 15,18-13-2-15,-16-5 0 16</inkml:trace>
  <inkml:trace contextRef="#ctx0" brushRef="#br0" timeOffset="223864.8043">952 969 86 0,'0'0'35'16,"-5"-58"-1"-16,5 58 0 15,0 0-26-15,0 0-2 16,0-54 0-16,0 54-1 15,0 0 0-15,0 0-1 16,0 0 0-16,0 0-2 16,11 59 0-16,-12 2-1 15,5 34 0-15,-4 14-1 16,5 7 0-16,-13-14-4 15,3-3-1-15,11-18-9 0,-8-25-22 16,17-29-1-16,0-19-1 16,11-12-1-16</inkml:trace>
  <inkml:trace contextRef="#ctx0" brushRef="#br0" timeOffset="224255.8264">1391 1054 99 0,'29'-80'37'16,"-29"80"1"-16,21-54 0 16,-21 54-36-16,0 0-1 15,0 0 1-15,0 0 2 16,0 0 0-16,-48 26 0 0,48-26 0 15,-57 71-1-15,-2-9 0 16,-4 17 0-16,-3-10-1 16,14-9 0-16,9-15-2 15,21-12 1-15,22-33-1 16,0 0 0-16,0 0 1 15,0 0-1-15,36-3 2 16,-36 3-1-16,48-4 0 16,6 14 0-16,-10 3-1 15,5 13 2-15,-12 4-4 16,5 10 2-16,-16 5-2 15,-6 1-1-15,2-7-4 16,-5-17-30-16,16-5-4 16,-3-15 0-16,12-8-2 0</inkml:trace>
  <inkml:trace contextRef="#ctx0" brushRef="#br6" timeOffset="252326.4322">14749 6045 93 0,'0'0'36'15,"-3"-13"0"-15,2 3 0 16,1 10-34-16,0 0 1 15,15-5-1-15,-15 5 0 16,13 34 0-16,-9 0 0 16,-1 13 0-16,-4 10-1 15,-1 9 1-15,-2 3-2 0,-2 1 1 16,4-1-6-16,-6-16-14 15,15-2-19-15,-3-16 4 16,8-11-3-16,1-15-2 16</inkml:trace>
  <inkml:trace contextRef="#ctx0" brushRef="#br6" timeOffset="252853.4623">14774 5924 107 0,'-14'-3'39'16,"14"3"-1"-16,0 0-2 15,21-8-35-15,14 0 0 16,15-1 1-16,17-2-2 15,11-1 2-15,11 0-2 16,0 6 1-16,-5 1-1 16,-6 4 0-16,-13 8 1 15,-19 7-2-15,-27 12 1 16,-24 7-2-16,-24 9 3 15,-22 6-3-15,-13 4 3 16,-7 4-1-16,-5-4 0 16,6-6 0-16,8-5 0 15,18-11 0-15,21-8 0 16,28-9 0-16,28-10 0 15,27-6 0-15,17-4 0 0,13 1 1 16,6 1-1-16,-3 5 1 16,-8 6 0-16,-19 9 0 15,-29 8 0-15,-27 12 0 16,-25 6-1-16,-28 6 3 15,-23 1-1-15,-18 5 1 16,-11-5-2-16,-5-3 2 16,3-8-2-16,9-12 1 15,11-8-3-15,16-13-2 16,31-4-31-16,8-25-8 15,34-4 3-15,13-11-3 16</inkml:trace>
  <inkml:trace contextRef="#ctx0" brushRef="#br6" timeOffset="260646.9081">2716 1085 66 0,'0'0'37'15,"0"0"0"-15,0 0 1 16,0 0-25-16,0 0-2 0,0 0-3 16,-10-60-1-16,10 60-2 15,0 0-1-15,0 0-1 16,0 0-1-16,-52-19-1 15,52 19 0-15,0 0 2 16,-60 25-2-16,60-25 0 16,-23 41 0-16,-16 26 0 15,-2 13-1-15,15 11 3 16,-8-20-3-16,23 12-1 15,13-6 0-15,18-9 2 16,19-30-2-16,15-14 2 16,10-14-1-16,8-14-1 15,7-17 1-15,-1-10 0 0,-78 31 0 16,82-49 0-16,-82 49 1 15,67-67-1-15,-67 67 0 16,46-79 0-16,-46 79 1 16,6-79-1-16,-6 79 0 15,-33-65-1-15,33 65 0 16,-76-45 1-16,29 33-2 15,-2-9-25-15,0 9-10 16,49 12-3-16,-86-23 0 16,86 23 0-16</inkml:trace>
  <inkml:trace contextRef="#ctx0" brushRef="#br6" timeOffset="276383.8079">9495 1109 73 0,'0'0'36'15,"4"-53"-1"-15,-4 53 3 16,0 0-29-16,0 0-2 15,0 0-2-15,0 0 0 0,8-55-1 16,-8 55 0-16,0 0-3 16,0 0 2-16,0 0 0 15,0 0-2-15,10 62 1 16,-17 7-1-16,3 19 1 15,-8 3-2-15,-10-6 3 16,3 12-4-16,8 1 2 16,2-16-1-16,9-26 1 15,12-24 0-15,9-22 0 16,12-14 0-16,9-21 0 15,8-17 1-15,2-15-1 16,-52 57 1-16,56-69 0 16,-56 69 0-16,53-82-1 0,-53 82 1 15,51-75-2-15,-51 75 1 16,37-69-2-16,-37 69 1 15,21-36-1-15,-10 20 0 16,0 24 1-16,-12 15-1 16,8 21 0-16,-4 14 1 15,11 7 0-15,7-1 0 16,17-23 1-16,12-23 0 15,12-19 0-15,6-21 1 16,4-18-1-16,-72 40 0 16,72-57 2-16,-72 57-3 15,61-75-3-15,-61 75 1 16,51-88-6-16,-29 37-25 15,-7 2-9-15,-15 49 1 0,29-103-3 16</inkml:trace>
  <inkml:trace contextRef="#ctx0" brushRef="#br6" timeOffset="278147.9091">16955 1168 81 0,'6'-69'36'16,"-6"69"1"-16,0 0 0 0,5-78-31 15,-5 78-1-15,0 0-1 16,0 0 2-16,0 0-2 16,0 0 1-16,0 0-3 15,0 0 0-15,-17 55-2 16,8 19 2-16,0 6-2 15,-4-5 0-15,11-3-1 16,8-8 2-16,8-17-2 16,15-21 2-16,4-19 0 15,8-17 0-15,3-20 0 16,-44 30 1-16,51-44 0 15,-51 44-1-15,54-54 1 16,-54 54-2-16,53-61 2 16,-53 61-2-16,49-56 1 0,-49 56-1 15,0 0 0-15,59-52 0 16,-36 52-2-16,9 5 3 15,-8 18-2-15,1 10 1 16,-5 14 0-16,7 3 0 16,2-7 1-16,11-14 0 15,10-37 0-15,-50 8 0 16,57-34 2-16,-57 34-5 15,67-56 3-15,-67 56-3 16,63-79 0-16,-63 79-4 16,61-94-18-16,-38 20-16 15,3 12-2-15,-9 5 2 16,3 2-2-16</inkml:trace>
  <inkml:trace contextRef="#ctx0" brushRef="#br7" timeOffset="304620.4232">16514 3341 44 0,'13'-20'26'16,"-13"20"1"-16,10-14-1 15,-11 2-20-15,1 12 1 16,5-17 1-16,-5 17 1 16,0 0 1-16,0 0 0 15,4-15-3-15,-4 15-2 16,0 0 0-16,0 0-1 15,0 0-1-15,-4 18-1 0,-1-7-1 16,1 7 1-16,-1 2-1 16,-1 8 0-16,-2 4 0 15,2 4 0-15,-2 4 1 16,1 4-1-16,2 3 1 15,1 2-1-15,1 2 1 16,3 2-2-16,5-4 2 16,5 1-1-16,8-4-1 15,5-3 1-15,7-9-1 16,9-5 1-16,7-9-1 15,5-9 1-15,3-7 0 16,0-11 0-16,1-9 0 16,-3-11-1-16,-2-6 1 15,-8-9 0-15,-7-6 0 0,-6-5-1 16,-5-4 0-16,-6-2 0 15,-7-4 0-15,-3 2 1 16,-5 2-2-16,-2 7 2 16,-3 2 0-16,-1 10 0 15,-1 7 0-15,2 10 0 16,-1 3 0-16,1 10-1 15,2 10 0-15,0 0-1 16,0 0-1-16,0 0 1 16,0 0-1-16,1 11 0 15,4 3-1-15,-2-1 1 16,4 2 0-16,0-4 0 15,3 3-1-15,-10-14-2 16,18 25-21-16,-18-25-10 0,0 0 1 16,0 0-3-16,0 0 1 15</inkml:trace>
  <inkml:trace contextRef="#ctx0" brushRef="#br7" timeOffset="314081.9644">14987 3381 82 0,'0'0'34'0,"0"0"-1"16,0 0-1-16,-20 1-28 16,12 12-1-16,-3 6 1 15,3 13-1-15,-2 7 0 16,6 12 0-16,-2 9-1 15,2 12-1-15,1 7 1 16,0 7-2-16,-1 1-1 16,-3-7-3-16,8 3-6 15,-11-19-24-15,12-7-1 16,0-21 0-16,9-11-1 0</inkml:trace>
  <inkml:trace contextRef="#ctx0" brushRef="#br7" timeOffset="314284.976">14937 3960 92 0,'-12'-13'35'0,"12"13"0"16,2-15 2-16,9 9-31 15,11-6-2-15,14-2-1 16,7-1 0-16,8 0-3 15,7 1-2-15,-3-3-6 16,6 11-25-16,-14-5-3 16,4 8 0-16,-17-5-2 0</inkml:trace>
  <inkml:trace contextRef="#ctx0" brushRef="#br7" timeOffset="314637.9962">15500 3304 91 0,'-16'-24'35'15,"16"24"1"-15,-2-18-2 0,2 18-28 16,9 14 0-16,4 11 0 16,-7 9-2-16,2 17 0 15,-5 7 0-15,1 14-1 16,-8 4-1-16,0 7 0 15,-3 4-1-15,-3-3 0 16,5-6 0-16,-1-9-1 16,3-4-2-16,5-12-1 15,6-7-4-15,-6-22-28 16,20-4-4-16,-6-21 1 15,10-6-2-15</inkml:trace>
  <inkml:trace contextRef="#ctx0" brushRef="#br7" timeOffset="332932.0426">8989 3254 80 0,'7'-17'34'0,"-4"-5"-1"15,-3 22 2-15,12-24-30 16,-12 24 0-16,0 0 0 15,0 0-1-15,0 0 1 16,0 16-1-16,-7 8-1 16,1 16 0-16,-1 10-1 15,0 15-1-15,-2 10 1 16,3 15-2-16,-1 4 1 0,1 4-1 15,2-1 0-15,2-8-1 16,3-10-2-16,2-14-2 16,9-10-4-16,-4-32-19 15,16-4-9-15,-5-27 1 16,10-8-2-16,-8-19 2 15</inkml:trace>
  <inkml:trace contextRef="#ctx0" brushRef="#br7" timeOffset="333300.0636">8951 3167 93 0,'0'0'36'0,"-3"-27"0"16,16 17 1-16,0-10-32 15,24 3 0-15,7-4-1 16,20 1-1-16,5 2 0 16,10 6-1-16,-1 5-1 15,0 9-1-15,-4 8 0 16,-11 10 0-16,-16 10 0 15,-14 11 0-15,-20 11 1 16,-17 5 0-16,-19 2-1 16,-19 5 1-16,-18-2 1 15,-15-3-1-15,-12-4 0 16,-8-11 0-16,0-10 1 15,2-9-2-15,12-10 0 16,15-15-4-16,31 1-25 0,17-26-9 16,39-3-1-16,18-16-1 15,39-5-3-15</inkml:trace>
  <inkml:trace contextRef="#ctx0" brushRef="#br7" timeOffset="334319.1216">12062 3187 97 0,'0'0'35'0,"-14"1"0"16,15 17-1-16,-1 0-31 16,9 17 0-16,-6 10-1 15,4 14 0-15,-2 7 0 16,-4 13 0-16,-2 6-1 15,-3 2-1-15,-1-3-1 16,1-8-2-16,4-2-5 16,-9-23-25-16,16-4-3 15,-4-21 1-15,11-10-2 16</inkml:trace>
  <inkml:trace contextRef="#ctx0" brushRef="#br7" timeOffset="334651.1406">12045 3248 94 0,'7'-36'36'16,"-1"-3"0"-16,20 18 1 15,4 6-33-15,18 1 0 16,10 1-1-16,11 8 0 15,8 5 0-15,1 10-1 16,0 5-1-16,-5 9-1 16,-10 7 1-16,-14 9-1 15,-18 6 1-15,-21 8-1 16,-24-1 1-16,-20 7-1 15,-27-3 1-15,-17-3 0 16,-18-3 0-16,-9-8 0 0,3-6-1 16,6-13-3-16,20 0-19 15,16-31-15-15,45-4-2 16,29-22-1-16,43-7-2 15</inkml:trace>
  <inkml:trace contextRef="#ctx0" brushRef="#br7" timeOffset="396788.695">22357 1462 122 0,'-13'12'43'16,"3"-15"-1"-16,10 3-6 15,-6-13-57-15,-1-8-17 16,14 5-5-16,-7 0 0 16,0 4-1-16</inkml:trace>
  <inkml:trace contextRef="#ctx0" brushRef="#br7" timeOffset="401745.9785">21131 1594 72 0,'-10'8'35'0,"10"-8"1"0,-11 11 0 16,11-11-26-16,0 0-2 16,0 0-1-16,0 0 0 15,17-8-2-15,-13-6-1 16,4-2 0-16,-1-10-1 15,3-7-1-15,-1-9 0 16,-9 42 0-16,8-51 0 16,-8 51-1-16,13-62 0 15,-13 62-2-15,11-73 2 16,-11 73-2-16,17-74 1 15,-17 74 0-15,15-76 0 16,-15 76 0-16,20-98 1 16,-20 98 0-16,12-71 0 15,-12 71 0-15,14-58 0 16,-14 58-1-16,0 0 0 0,14-59 0 15,-14 59 0-15,0 0 0 16,0 0-1-16,0 0 1 16,0 0-1-16,0 0 1 15,0 0-1-15,0 0 2 16,0 0 0-16,37 60 0 15,-37-60 0-15,0 0 1 16,23 62-2-16,-23-62 2 16,0 0-1-16,27 64 0 15,-27-64-1-15,0 0 0 16,0 0 1-16,48 60 0 15,-48-60 0-15,0 0-2 16,51 3 0-16,-51-3 0 16,0 0 0-16,57-38 0 0,-57 38 0 15,0 0 0-15,60-68 0 16,-60 68 3-16,0 0-2 15,57-78 1-15,-57 78 0 16,0 0 0-16,52-74-1 16,-52 74-1-16,0 0 1 15,0 0 0-15,47-66 0 16,-47 66 0-16,0 0 0 15,0 0 0-15,0 0 0 16,0 0 1-16,0 0-1 16,47-39 0-16,-47 39 0 15,0 0 0-15,0 0 1 16,0 0-1-16,0 0 0 15,0 0 0-15,0 0 0 0,0 0 0 16,0 0 0-16,0 0 0 16,0 0 0-16,0 0 0 15,0 0 0-15,0 0 0 16,0 0 0-16,0 0-1 15,0 0 1-15,0 0 0 16,46 13 0-16,-46-13-1 16,0 0 1-16,0 0-1 15,0 0 1-15,0 0 0 16,7 57 1-16,-7-57 1 15,0 0-1-15,0 78 1 16,13-51-2-16,-15 54 3 16,-5 2-3-16,5 5 0 0,-7 0 0 15,4-16 0-15,-3-9-2 16,4-10 2-16,8-24-1 15,0-2 1-15,1-6 0 16,-2-2 0-16,1-3 0 16,-2 2 0-16,-1-5 0 15,0 4 0-15,-2-6 0 16,-1 1 0-16,2-12 0 15,-2 16 0-15,2-16 0 16,0 0-1-16,0 0 0 16,0 0-1-16,0 0-5 15,-7-23-9-15,16 7-23 16,-11-10-4-16,10-3 2 15,-3-5-3-15</inkml:trace>
  <inkml:trace contextRef="#ctx0" brushRef="#br6" timeOffset="431016.6526">14457 7866 61 0,'0'0'33'0,"0"0"-2"16,0 0 0-16,5-17-24 16,-5 17 0-16,0 0-1 0,13 6-1 15,-14 6-1-15,2 9-1 16,-6 6 1-16,2 17-1 15,-7 4-1-15,1 12-1 16,-6 4 1-16,-1 3-2 16,1 0 2-16,1-3-2 15,3-8 0-15,5-11 0 16,2-14 1-16,8-13-1 15,-4-18 1-15,21-14 0 16,-4-13 0-16,3-16 0 16,1-6 0-16,-3-9 0 15,0-5-1-15,-5-1 0 0,-3 4 1 16,-6 5-1-16,0 7 0 15,-6 9 1-15,0 7-1 16,-2 11 0-16,-1 9 0 16,5 12 0-16,0 0 0 15,2 18 1-15,3 1-1 16,2 6 1-16,7 0 0 15,3 5 0-15,4-5 0 16,7-6 0-16,6-8 0 16,6-10 0-16,4-12 0 15,5-11 0-15,2-10 0 16,3-10 0-16,-2-3-1 15,-4 4 1-15,-8 1 0 16,-7 11 0-16,-9 8-1 16,-9 15 1-16,-10 18-1 0,-8 13 0 15,-8 15 1-15,-4 16 0 16,-3 9-1-16,0 6-1 15,2 5-1-15,4-5-1 16,9 2-4-16,0-18-24 16,23 2-6-16,0-25-1 15,16-2-1-15</inkml:trace>
  <inkml:trace contextRef="#ctx0" brushRef="#br6" timeOffset="431484.6795">15590 8108 94 0,'-19'-21'36'15,"0"13"0"-15,-10-2 1 16,6 14-31-16,-10 5-2 15,1 16-1-15,-5 3 0 16,6 13-1-16,-1 3 1 16,5 3-3-16,7 1 2 15,10-4-1-15,5-7 0 16,15-3 0-16,7-15 0 15,10-11 0-15,10-10 0 16,1-10-1-16,4-10 1 16,-2-9-1-16,-2-3 0 15,-5-4 0-15,-7 1 1 0,-7 0-1 16,-7 5 0-16,-8 3-1 15,-5 10 1-15,-5 7 0 16,-5 8 0-16,-2 11-1 16,-1 9 1-16,-1 8 0 15,2 9-1-15,3 2 0 16,4 5-1-16,5-5-1 15,14 2-4-15,-4-17-4 16,23 1-24-16,-3-22-2 16,14-4 0-16,1-17 0 15</inkml:trace>
  <inkml:trace contextRef="#ctx0" brushRef="#br6" timeOffset="431801.6976">15979 8119 91 0,'-21'23'34'0,"-6"-1"1"16,5 15 0-16,0-3-30 15,6 5 0-15,3-1-2 16,10 2 0-16,2-4-1 16,5-4 0-16,1-9 0 15,5-4-1-15,-10-19 1 16,19 3-1-16,-10-14 1 15,2-10-1-15,-5-7 1 16,3-4 0-16,-6-6-1 16,2-1 0-16,-1-2 1 15,0 6-1-15,2-2-1 0,-2 4 1 16,1 5-2-16,5 5 0 15,7 1-3-15,-1 2-1 16,17 6-25-16,-7-8-6 16,12 7-1-16,-1-10-2 15,11 5 2-15</inkml:trace>
  <inkml:trace contextRef="#ctx0" brushRef="#br6" timeOffset="432015.7098">16386 7563 111 0,'-22'4'38'0,"9"21"0"16,-9 3-2-16,10 22-32 16,-2 8-1-16,9 21 0 0,3 8-2 15,4 10 0-15,5 4-1 16,2-7-2-16,7 1-2 15,-4-21-5-15,15-4-26 16,-8-29-4-16,13-9 2 16,-6-29-2-16</inkml:trace>
  <inkml:trace contextRef="#ctx0" brushRef="#br6" timeOffset="432323.7275">16633 7943 109 0,'-23'4'39'0,"-15"6"-1"15,5 15 2-15,-9 0-33 0,8 4-4 16,2 0 0-16,6-1-1 16,6-1 0-16,9 0-2 15,6-4 2-15,10-6-3 16,5-3 2-16,10-1-1 15,3-5 0-15,6-1 1 16,3-4-1-16,4 0 0 16,3-3-1-16,0-4 0 15,-1 3 0-15,-2-2-2 16,1 1-1-16,-6-5-3 15,7 12-10-15,-16-12-21 16,6 7-1-16,-9-9 1 16,5 7-1-16</inkml:trace>
  <inkml:trace contextRef="#ctx0" brushRef="#br6" timeOffset="432526.7391">17002 8107 111 0,'0'0'38'0,"-13"2"1"15,9 13-1-15,-7 0-34 16,5 6 0-16,-2 6-2 15,3 8 0-15,-1 3-2 16,3 4 1-16,2-3-2 16,1-2-2-16,4-5-3 15,0-19-20-15,12-8-12 16,-2-22 0-16,9-7-1 15,-1-20 0-15</inkml:trace>
  <inkml:trace contextRef="#ctx0" brushRef="#br6" timeOffset="432961.7639">17134 7769 108 0,'-19'4'36'0,"18"14"1"16,-1-3-2-16,14 3-33 15,-2 3-2-15,7 2 1 16,0 2 0-16,3 5 0 15,-3 5 0-15,-4 4 1 16,-5 1 0-16,-4 7 0 16,-9-1 1-16,-4 2-1 15,-2-2 1-15,-4-3-1 16,2-10-1-16,3-7 0 15,4-10-1-15,6-16 0 0,0 0 0 16,25-28 0-16,-6 1-1 16,5-9 1-16,1-5 0 15,5-2 0-15,-3 3 0 16,-2 7 1-16,-5 6-1 15,-4 8 2-15,-4 10-2 16,-12 9 2-16,15 19-1 16,-12 5 0-16,1 9-1 15,2 5 0-15,4 6-1 16,4 2-1-16,10 2-1 15,4-11-4-15,13 5-2 16,0-23-10-16,17 2-20 16,-3-19 1-16,10-3 0 0,-11-20 1 15</inkml:trace>
  <inkml:trace contextRef="#ctx0" brushRef="#br6" timeOffset="433450.7919">17951 8120 107 0,'-27'-25'37'0,"2"18"3"15,-13-1-3-15,9 15-31 16,-3 3 0-16,5 12-2 15,2 9 1-15,5 6-3 16,5 3 1-16,7-5-3 16,7 0 2-16,10-6-2 15,5-7 1-15,4-10-1 16,7-9 0-16,1-11 0 15,2-11 0-15,0-5 0 0,0-6 0 16,-5-6 0-16,-3-2-1 16,-5 6 1-16,-2 8 0 15,-3 5-1-15,-10 19-1 16,0 0 1-16,0 32-1 15,-8 15 0-15,1 22 1 16,-3 10-2-16,1 18 3 16,-1 9-1-16,-2 4 1 15,2 1 0-15,-3-11 2 16,1-10-2-16,-1-19 2 15,0-14-1-15,0-20 0 16,0-18 0-16,-1-15 0 16,4-16 0-16,-4-13 1 15,2-17-2-15,2-14 0 0,0-11 1 16,4-7-1-16,5-2 0 15,5 1 0-15,9 2 0 16,7 5-3-16,5 5-2 16,24 25-17-16,-6-7-17 15,25 13-2-15,0-5 0 16,23 7-2-16</inkml:trace>
  <inkml:trace contextRef="#ctx0" brushRef="#br6" timeOffset="434366.8443">18843 7831 94 0,'-1'-10'35'15,"1"10"0"-15,0 0-1 16,-16-6-30-16,15 19 1 16,-4 4 0-16,3 11 0 15,0 7-1-15,2 11-1 16,0 7 0-16,1 7 0 15,1 4-1-15,2 4-2 16,-2-4 1-16,3-4 0 16,-2-8-1-16,3-9 0 15,-2-10 0-15,2-13 0 16,-6-20 0-16,12-1-1 15,-8-19 2-15,-2-7-1 16,-5-11 0-16,-1-11 0 16,-3-11 0-16,0-9 1 0,1-7-1 15,0-5 1-15,3-2-1 16,6 2 0-16,5 4 0 15,5 9 1-15,6 10 0 16,5 13-1-16,4 13 0 16,3 13 0-16,5 9 1 15,-1 10-1-15,2 8 0 16,-4 5 0-16,1 7-1 15,-2 10 1-15,-10 2 0 16,-5 7 0-16,-10 5 0 16,-12 2 0-16,-11 4 0 15,-10 0 1-15,-11 0-1 16,-6-5 0-16,-3-7 0 15,4-6-1-15,5-9 1 0,13-9-1 16,13-14 1-16,16-12-1 16,19-7 0-16,13-4 2 15,16-1-2-15,1 1 2 16,5 3-1-16,-4 10 1 15,-10 17-1-15,-14 11 0 16,-17 12 0-16,-15 12 0 16,-21 7 0-16,-12 9 1 15,-11 2-1-15,-7 1 0 16,0-7 1-16,0-10-1 15,10-8-2-15,8-14-1 16,20-9-8-16,3-26-21 16,29-6-7-16,3-21 0 15,23-5-2-15</inkml:trace>
  <inkml:trace contextRef="#ctx0" brushRef="#br6" timeOffset="434606.8577">19693 7536 114 0,'0'0'39'16,"-22"8"-1"-16,-5 15 0 16,3 20-35-16,-5 10-2 15,0 17 2-15,-1 12-2 16,-2 8-1-16,2 6 1 15,7-4-2-15,3 2-2 16,8-13-3-16,17 1-18 16,-1-30-16-16,25-11 2 0,2-25 0 15,21-11-2-15</inkml:trace>
  <inkml:trace contextRef="#ctx0" brushRef="#br6" timeOffset="434908.8753">19907 8057 118 0,'-14'-7'40'16,"-17"1"0"-16,3 21-5 15,-11 6-30-15,5 6-3 16,0 11 1-16,9 4-2 16,4 7 1-16,9-1-2 15,12-2 1-15,12-2-1 16,8-7 1-16,5-8-1 15,8-13-1-15,0-13 1 0,3-13-1 16,2-13 0-16,-3-13 0 16,-2-10-1-16,-7-5 1 15,-5-12-2-15,-6 1 0 16,-9-3-1-16,-3 13-3 15,-14 2-4-15,8 23-16 16,-19 3-11-16,7 18 1 16,-4 8-1-16,11 16 1 15</inkml:trace>
  <inkml:trace contextRef="#ctx0" brushRef="#br6" timeOffset="435193.8916">20513 8055 108 0,'-35'-19'39'0,"4"25"1"16,-20-6-4-16,1 14-31 15,-5 8-1-15,3 4-1 16,1 9 1-16,7 8-2 15,12 3 1-15,10-5-3 16,16-4 1-16,15-2 0 16,17-10-2-16,17-11 0 15,17-12-2-15,6-16-3 16,17-3-14-16,-7-23-17 15,11-3-5-15,-14-18 2 0,1-1 1 16</inkml:trace>
  <inkml:trace contextRef="#ctx0" brushRef="#br6" timeOffset="435380.9023">20844 7626 116 0,'-18'-9'38'16,"5"27"2"-16,-10 2-2 16,1 20-34-16,2 11-1 15,5 14-1-15,-3 10-1 16,7 6 0-16,3 4-2 15,5 1-1-15,8-3-2 16,-3-13-7-16,20 0-26 16,-3-27-4-16,15-8 1 15,-2-27-1-15</inkml:trace>
  <inkml:trace contextRef="#ctx0" brushRef="#br6" timeOffset="435658.9182">21048 7938 121 0,'-43'19'43'15,"-13"1"-2"-15,9 20-2 16,-3-3-36-16,12 1-1 16,8 0 0-16,11-3-1 15,15-5 0-15,15-8 1 16,14-6-2-16,12-4 0 15,7-5 0-15,5-1 0 16,6-5 0-16,2-2 0 16,1 1-4-16,-6-5-4 0,8 13-11 15,-20-18-11-15,22 10-14 16,-8-11 2-16,11 9-2 15,-7-4 2-15</inkml:trace>
  <inkml:trace contextRef="#ctx0" brushRef="#br6" timeOffset="435792.9259">21711 8353 126 0,'-16'14'44'0,"-8"-15"-2"16,7 0-3-16,17 1-46 16,-30-32-10-16,30 32-15 15,-14-30-12-15,8 19-1 16,-4 2 0-16</inkml:trace>
  <inkml:trace contextRef="#ctx0" brushRef="#br2" timeOffset="440518.1962">14720 8673 65 0,'-22'0'32'0,"2"1"-2"16,2 1 2-16,5-2-28 16,13 0-1-16,-15 5 3 15,15-5-2-15,0 0 1 16,0 0 0-16,0 0 0 0,8 13-1 15,-8-13-1-15,19 4-1 16,-4 1 0-16,9 1 0 16,-1-2-1-16,8 2 0 15,4-3 0-15,9 1 0 16,9-3 0-16,13-3 0 15,9-4 0-15,6-1 0 16,9-5 0-16,6 1 0 16,3 1 0-16,1 0 0 15,2 2 0-15,-6 4 0 16,-1 1 0-16,-6 5-1 15,-1 0 1-15,-1 2-1 16,-1 2 1-16,0-1-1 16,-1 1 1-16,2-2-1 0,4 1 1 15,1-3 0-15,0 0-1 16,-1 0 1-16,1-1 0 15,-3 1-1-15,-1 1 0 16,-1-1 0-16,-1 0 0 16,1-1 1-16,1 0-1 15,1-1 0-15,0-3-1 16,3-1 1-16,-3-1 0 15,2-1 0-15,-2-1 0 16,2 1 0-16,-5 0 0 16,-4 2 1-16,1 1-1 15,-3 1 0-15,-5 2 0 16,-2 0 0-16,-2 0 0 15,-3 2 0-15,4 1 0 16,1-2 0-16,0 0-1 0,2-1 1 16,3 0 0-16,3-2 0 15,0-3 0-15,3-1 0 16,-1 1 0-16,4-1 0 15,-5-2 0-15,3 2 1 16,-4 0-1-16,-2 2 0 16,-6 2 0-16,-3 1 0 15,-8 1 0-15,-9 3 0 16,-2 1 0-16,-7 1 0 15,-1-2-1-15,-2 2 1 16,-2-2 0-16,4 1 0 16,2-1 0-16,2-2 1 15,2-1-1-15,0 0 0 16,2 0 0-16,3-2 0 0,-3 0 0 15,-5 1 1-15,-4-2-1 16,-5 3 0-16,-8-1 0 16,-6-1 1-16,-5 1-1 15,-8 1 0-15,-10 0 1 16,0 0-1-16,12 1 0 15,-12-1 0-15,0 0 0 16,11 6 0-16,-11-6 0 16,20 3 0-16,-7-2 0 15,2 0-1-15,-1-1 2 16,2 0-1-16,-2-1 0 15,-4 1 0-15,-10 0 0 16,15-2 0-16,-15 2 0 0,0 0 0 16,0 0 0-16,0 0 0 15,0 0-1-15,0 0 0 16,15-8-1-16,-15 8-4 15,16 1-16-15,-16-1-15 16,15-11-1-16,-8-2-2 16,4 0 0-16</inkml:trace>
  <inkml:trace contextRef="#ctx0" brushRef="#br1" timeOffset="444211.4074">14641 9255 90 0,'0'0'35'16,"0"0"-1"-16,0 0-2 15,0 0-27-15,8 26-2 16,-8-2 0-16,1 10 0 15,-1 11-1-15,0 14 1 16,-1 5-1-16,-1 7 0 16,-4 2-2-16,2-3 1 15,1-1-4-15,-3-12-1 16,10 2-10-16,-10-25-21 15,12-6-1-15,-6-28 1 16,13 4-2-16</inkml:trace>
  <inkml:trace contextRef="#ctx0" brushRef="#br1" timeOffset="444445.4208">14461 9284 98 0,'-29'-9'38'0,"-1"-2"0"16,16 16-1-16,3 2-33 15,11-7 0-15,34 2-2 16,5-4 0-16,10-3-1 16,11 0-1-16,8 0-1 15,0-7-3-15,6 11-2 16,-9-13-15-16,5 18-16 15,-18-5 0-15,2 11-1 16,-17-3 1-16</inkml:trace>
  <inkml:trace contextRef="#ctx0" brushRef="#br1" timeOffset="444663.4332">15113 9455 92 0,'0'0'36'0,"4"27"1"16,-11-9 0-16,2 10-30 15,0 5-1-15,-1 9-1 16,-5 3-2-16,-1 5 0 16,2 0-3-16,1-7-2 15,7 0-5-15,-4-20-22 16,17-3-9-16,0-23 1 15,14-8-2-15</inkml:trace>
  <inkml:trace contextRef="#ctx0" brushRef="#br1" timeOffset="444813.4418">15168 9218 104 0,'-33'-20'37'0,"-4"1"0"16,13 14-3-16,2 8-39 15,22-3-27-15,10-7-4 16,18-5-1-16,19 3 0 15</inkml:trace>
  <inkml:trace contextRef="#ctx0" brushRef="#br1" timeOffset="446462.5361">17434 9169 100 0,'-6'-21'36'16,"6"21"2"-16,0 0-2 16,-11 10-27-16,-2 12-4 0,7 14 0 15,-7 5-2-15,4 10-2 16,-5 9 1-16,7 5 0 15,-1 0-1-15,3-3 0 16,3-6-1-16,4-9 1 16,2-7-1-16,1-13 1 15,4-8-1-15,-9-19 0 16,16-5 1-16,-7-15-1 15,-1-7 0-15,0-12 0 16,-1-9 1-16,1-10-1 16,-1-12 0-16,1 0-1 15,3-2 2-15,2 6-2 16,0 6 1-16,3 7 0 15,3 11 0-15,6 13 0 0,1 17 1 16,3 8-1-16,0 11 0 16,-1 8 1-16,-3 8-1 15,1 6 0-15,-10 7 1 16,-9 2-1-16,-9 3 0 15,-13 1 0-15,-10-2 0 16,-9-3-1-16,-7-4 0 16,-5-6 0-16,2-5-3 15,2-13-4-15,22 5-24 16,-3-15-6-16,23 1 0 15,0 0-2-15</inkml:trace>
  <inkml:trace contextRef="#ctx0" brushRef="#br1" timeOffset="446896.561">18096 9517 102 0,'-16'-17'37'15,"-15"-4"2"-15,2 16-3 16,-12-2-26-16,5 14-3 16,-3 4-2-16,1 8-2 15,1 4-1-15,5 6 0 16,8-1 0-16,13 2-1 15,6-5-1-15,10-1 1 16,10-6 0-16,8-7 0 16,10-5-1-16,2-7 0 0,6-6 0 15,0-5 0-15,-1-6 0 16,-6-2 0-16,-6 0 0 15,-6-1-1-15,-7 2 2 16,-7 4-2-16,-5 4 1 16,-3 11-1-16,0 0 1 15,-15-6 0-15,15 6-1 16,-12 20 0-16,11-3-2 15,0-1-1-15,14 9-6 16,-9-11-24-16,22 7-6 16,-2-11 2-16,17 1-2 15</inkml:trace>
  <inkml:trace contextRef="#ctx0" brushRef="#br1" timeOffset="447397.5896">18628 9397 108 0,'-23'-12'38'0,"2"14"2"16,-15-2-2-16,6 17-28 16,-12 0-4-16,4 12-3 15,-1 4 0-15,2 6 0 16,4 2-2-16,12 2 1 15,9-4-2-15,10-3 1 16,15-10-1-16,11-9 2 16,10-10-2-16,8-10 0 0,3-10 0 15,2-11 0-15,-1-8 0 16,-5-6 0-16,-5-6 0 15,-10-1 0-15,-7 0 0 16,-6 6 0-16,-4 8 0 16,-6 8 0-16,-4 11 0 15,1 12 0-15,-13 20 0 16,4 14 0-16,-1 15-2 15,-4 14 2-15,0 15-1 16,-1 12 2-16,0 8-1 16,-2 4-1-16,-2-4 0 15,2-5 2-15,-3-8-2 16,1-14 1-16,-3-14-1 15,1-21 1-15,-2-14-1 0,-2-18 1 16,6-16-1-16,-5-15-1 16,9-11-1-16,-2-22-8 15,17 3-10-15,-9-23-16 16,23 7-3-16,-3-6 1 15,19 11-2-15</inkml:trace>
  <inkml:trace contextRef="#ctx0" brushRef="#br1" timeOffset="447787.6119">18884 9646 116 0,'0'0'40'16,"0"0"0"-16,12-6-1 15,-1 3-35-15,12-6-1 16,10 1-1-16,2-5 1 16,0-3-3-16,1-2 2 15,0-1-1-15,-9-3 0 16,-9 1-1-16,-11 0 1 15,-10 1-1-15,-14 2 1 16,-7 6 1-16,-7 7-2 16,-9 7 0-16,-6 11 0 15,2 12 0-15,0 8 0 16,4 9 0-16,9 4 0 15,10 3 0-15,7-2 0 16,17-5 0-16,17-8 0 0,12-14 0 16,24-5-11-16,0-24-6 15,29 3-12-15,2-24-14 16,22-7 1-16,3-14-3 15,20-5 4-15</inkml:trace>
  <inkml:trace contextRef="#ctx0" brushRef="#br1" timeOffset="448416.6476">21962 8954 109 0,'0'0'37'16,"0"0"2"-16,-7 14-4 15,-17 9-30-15,-4 19-2 16,-13 9 0-16,-4 16-1 15,-7 8 1-15,-4 6-1 0,4 0-1 16,2-3 0-16,16-6-2 16,6-16-2-16,20-10-3 15,9-28-19-15,29-3-15 16,7-27 3-16,23-6-1 15,4-20-2-15</inkml:trace>
  <inkml:trace contextRef="#ctx0" brushRef="#br1" timeOffset="448697.664">22112 9255 104 0,'-16'-13'37'15,"-5"19"2"-15,-13 2-1 16,5 13-30-16,-4 2-3 16,5 8-1-16,4-2-2 15,14 3 0-15,6-4 0 0,15-4 0 16,11-2-2-16,7-2 2 15,5-6-1-15,5 2 0 16,-3-1 0-16,-4 4 0 16,-8 1 0-16,-9 4 0 15,-11 4 0-15,-10 2-1 16,-11 2 0-16,-8-4 0 15,2-1-1-15,-6-9-3 16,13-3-3-16,-6-24-19 16,22 9-13-16,6-36-1 15,17 5 0-15,-5-20-2 16</inkml:trace>
  <inkml:trace contextRef="#ctx0" brushRef="#br1" timeOffset="448855.673">22124 9202 125 0,'0'0'41'0,"-14"-4"1"16,29 12-1-16,0-6-38 15,22-8-3-15,17 2-3 16,4-10-8-16,20 15-11 16,-13-16-17-16,13 9-4 15,-14-5 1-15,-2 8-2 16</inkml:trace>
  <inkml:trace contextRef="#ctx0" brushRef="#br1" timeOffset="450401.7615">14716 10572 77 0,'10'-22'35'0,"-10"22"0"16,0 0 0-16,0 0-30 15,0 0 0-15,-13 16-2 0,3 4 0 16,6 9-1-16,-2 5 0 16,0 9 0-16,-2 5 0 15,3 7-1-15,-2-1-1 16,2-1-1-16,-1-6 1 15,1-4-1-15,1-11 1 16,2-7-1-16,0-10 2 16,2-15-1-16,0 0 1 15,9-31 3-15,-1-1-2 16,2-11 1-16,1-11-1 15,2-5 1-15,2-10-2 16,0 2 2-16,1 3-2 16,-2 6-1-16,-2 8 0 15,-1 14 0-15,-1 11 1 0,-10 25-1 16,15 6 1-16,-8 23-1 15,2 10 1-15,3 12 0 16,4 5-1-16,5 6 1 16,3 0-1-16,7-3 0 15,3-6-1-15,4-10 0 16,-1-10 1-16,1-9-1 15,-3-16 2-15,-2-11 0 16,-9-16 0-16,-2-12 1 16,-9-11 0-16,-5-8 1 15,-7-10-2-15,-5-5 1 16,1 1-3-16,-5 1-1 15,2 10-1-15,-4 6-3 0,11 19-4 16,-12 4-27-16,11 24-2 16,0 0 0-16,24 25-1 15</inkml:trace>
  <inkml:trace contextRef="#ctx0" brushRef="#br1" timeOffset="450792.7838">15447 10863 102 0,'0'0'38'0,"12"-2"0"15,6 2-2-15,2-5-33 16,10 0 0-16,0-4-1 0,6 1-1 15,-2-1 1-15,-4-2-1 16,-4-3-1-16,-6 1 1 16,-7-5 0-16,-11 0 0 15,-8-2 0-15,-11 3-1 16,-7 2 1-16,-5 3-1 15,-8 11 0-15,-3 9 0 16,-3 11 1-16,3 6 0 16,2 11-1-16,7 2 0 15,11 6 0-15,9-3-1 16,16-2 0-16,13-5-3 15,17-6-1-15,11-12-5 16,26 3-17-16,0-19-15 16,15 0 6-16,-7-14-6 0,6 1 6 15</inkml:trace>
  <inkml:trace contextRef="#ctx0" brushRef="#br1" timeOffset="451145.804">16073 10819 98 0,'-33'-8'38'0,"-13"-1"0"15,3 13-1-15,-9 1-30 16,8 11-1-16,-1 5-1 15,9 5-2-15,7 4-1 16,10 1-2-16,9-1 0 16,14 0 0-16,9-7 0 15,14-4-1-15,10-9 0 16,7-9 0-16,2-6 3 0,5-8 0 15,-3-6 0-15,-4-1 1 16,-10-6-2-16,-6 2 1 16,-8 1-1-16,-10 5 2 15,-5 0-3-15,-5 18 0 16,-6-10 0-16,6 10 0 15,-15 17 0-15,9 2-1 16,2 4-1-16,0 1-2 16,8 4 0-16,4-7-2 15,8-1-1-15,3-15-7 16,18 2-21-16,-8-25-6 15,13 1 3-15,-3-19 1 16</inkml:trace>
  <inkml:trace contextRef="#ctx0" brushRef="#br1" timeOffset="451332.8147">16528 10413 81 0,'-5'-27'38'0,"-13"15"-1"16,3 28 1-16,-16 14-25 16,11 26-4-16,-7 9-4 15,3 11-1-15,2 9-3 16,4 2-1-16,7-3-3 15,1-10-1-15,9-4-6 16,-3-21-24-16,12-7-6 16,-4-19 1-16,9-12-1 15</inkml:trace>
  <inkml:trace contextRef="#ctx0" brushRef="#br1" timeOffset="451491.8238">16303 10818 118 0,'-11'-14'40'0,"11"14"0"16,4-12-4-16,16 8-34 15,12-1-5-15,4-17-20 16,21 14-15-16,0-14-2 16,9 6-1-16,-4-13-1 15</inkml:trace>
  <inkml:trace contextRef="#ctx0" brushRef="#br1" timeOffset="454298.9844">15508 9080 42 0,'0'0'33'0,"0"0"2"16,15 15-1-16,-15-15-13 15,6 19 5-15,-7-6-20 16,7 13-1-16,-6 2 0 15,5 13-1-15,-8 6-1 16,3 11 0-16,-8 5 0 0,-1 9 0 16,-4 0-2-16,-2 0 2 15,1-7-3-15,0-6 1 16,5-7-2-16,3-9-1 15,6-9-4-15,0-19-5 16,19 2-25-16,-8-16-2 16,11 0 1-16,-8-10 0 15</inkml:trace>
  <inkml:trace contextRef="#ctx0" brushRef="#br1" timeOffset="454560.9994">15384 9537 94 0,'-16'2'37'15,"16"-2"2"-15,-18 6-2 16,18-6-22-16,10-8-12 15,13-1 0-15,7-4-2 16,10-5-2-16,11 2-3 16,1-11-11-16,14 12-21 15,-8-9-3-15,7 14 1 16,-17-1-2-16</inkml:trace>
  <inkml:trace contextRef="#ctx0" brushRef="#br1" timeOffset="455087.0294">16058 9088 75 0,'4'-13'35'15,"-4"13"-2"-15,0 0 2 16,0 0-23-16,0 0-6 15,8 11-1-15,-8-11 0 16,1 28 0-16,-1 0 0 16,3 11-1-16,-10 9-1 0,1 9-1 15,-4 6 0-15,-2 5 0 16,-4 1-2-16,1-1 0 15,0-4-2-15,3-12-2 16,7 5-17-16,0-23-15 16,10-1-1-16,-1-21-1 15,10-2-1-15</inkml:trace>
  <inkml:trace contextRef="#ctx0" brushRef="#br1" timeOffset="455480.0519">16154 9531 83 0,'5'22'37'0,"-5"-22"0"15,26 16 0-15,-8-14-25 16,13 0-7-16,1-5 0 15,9 0-2-15,-1-7 0 16,3-1 0-16,-5-3-1 16,-7-3 0-16,-7-1-1 15,-6-2 1-15,-13 0-1 16,-6 0 0-16,-12 0 0 15,-7 1-1-15,-6 2 1 16,-3 9-1-16,-5 8 1 16,-2 8 0-16,0 14 1 0,3 12-2 15,1 7 2-15,8 7-1 16,5 4 0-16,13-4 0 15,12-1-3-15,10-15-3 16,22 4-18-16,2-27-14 16,18-2-3-16,4-16-1 15,9-6-1-15</inkml:trace>
  <inkml:trace contextRef="#ctx0" brushRef="#br1" timeOffset="456433.1064">16705 10909 87 0,'13'-12'39'0,"-7"-2"-3"15,4 5 1-15,-10-1-31 16,0 10-2-16,10-8 1 15,-10 8-2-15,0 17 1 16,-5 6-2-16,-6 5 0 16,-3 6-2-16,-2 4 1 15,-1 5-2-15,-1-4 1 16,4-1-1-16,3-8 0 0,4-7 0 15,6-8 2 1,1-15-1-16,24-5 1 0,-3-13-1 16,6-9 2-16,2-9 2 15,5-6-2-15,0-4 1 16,1-4-1-16,-2 5 1 15,-3 1-1-15,-1 10 1 16,-8 7-3-16,-2 10 0 16,-7 14 1-16,-12 3-1 15,13 29 0-15,-13 5 0 16,-4 8-1-16,-7 5-1 15,4 7 0-15,-2-1-1 16,5 2-1-16,2-10-2 16,11-2-3-16,-3-23-10 0,22 2-20 15,-3-20 1-15,14-5-3 16,-3-19 2-16</inkml:trace>
  <inkml:trace contextRef="#ctx0" brushRef="#br1" timeOffset="456791.1269">17124 10911 101 0,'-15'19'37'0,"1"-7"1"16,19 7-2-16,-5-19-30 15,38 17-2-15,5-18-1 16,14-4 0-16,8-7 0 15,1-5 0-15,1-5 0 16,-6-1 1-16,-11-2-2 0,-9 0-1 16,-19 0 0-16,-13 5 0 15,-18 4-1-15,-12 4 1 16,-12 6-1-16,-6 6 0 15,-8 9 0-15,-3 8 0 16,0 6 0-16,4 8 0 16,5 3 0-16,11 2-2 15,13 1 1-15,13-1-3 16,19-3 1-16,12-7-4 15,19-1-4-15,3-18-17 16,23 4-13-16,-2-12 2 16,11 1-3-16,-4-15 2 15</inkml:trace>
  <inkml:trace contextRef="#ctx0" brushRef="#br1" timeOffset="457167.1481">18066 10738 104 0,'-11'0'39'0,"-9"-6"0"16,3 13-1-16,-21 0-33 15,13 7-1-15,-9 1 0 16,3 6 0-16,1 2-1 15,3 1-1-15,5-1-1 16,8-1 0-16,11-6 0 16,9-3-1-16,9-7 0 0,9-3 0 15,5-1 0-15,1-2 0 16,-1 0 1-16,-2 3-1 15,-10 4 0-15,-10 6 0 16,-10 8-2-16,-11 5 0 16,-7 0 1-16,-6 1-3 15,4 1 0-15,0-7-2 16,14-2-3-16,9-19-13 15,18-5-18-15,11-13 0 16,23-2 2-16,4-16 1 16</inkml:trace>
  <inkml:trace contextRef="#ctx0" brushRef="#br1" timeOffset="457506.1676">18454 10723 110 0,'-23'-14'39'16,"5"21"1"-16,-14-6-1 15,8 14-34-15,-7-5-2 16,5 5 0-16,1-3-1 15,5 4 0-15,5 1 0 16,7-1-1-16,7-1 0 16,6 0 0-16,7-4 0 15,4 2-1-15,5 1 1 16,-1-2-1-16,2-2 0 15,-5 3 1-15,-2 2-1 16,-5 2 0-16,-7 1-2 16,-9 2 0-16,-8 4 1 15,-10 1-1-15,-10 3 1 16,-5-5-1-16,-2 0-1 0,3-5-1 15,6-3-1-15,2-15-8 16,30 0-8-16,0 0-19 16,16-23-1-16,12-7-4 15,17-2 5-15</inkml:trace>
  <inkml:trace contextRef="#ctx0" brushRef="#br1" timeOffset="458408.2194">22018 10363 79 0,'18'-22'38'0,"-1"10"-4"15,-12 0 5-15,-5 12-23 16,-13 12-11-16,-8 11 1 15,-14 9-3-15,-8 15 2 16,-9 6-4-16,-5 9 3 16,1 2-4-16,3 1 0 15,12-2-3-15,10-11-1 16,23-2-11-16,7-24-21 15,29-6-2-15,9-19 1 16,18-5-1-16</inkml:trace>
  <inkml:trace contextRef="#ctx0" brushRef="#br1" timeOffset="458701.2362">22232 10570 98 0,'-13'-7'36'0,"-15"1"2"16,0 13-1-16,-12 0-27 15,7 9-4-15,0-2-1 16,6 7-2-16,9-2-1 15,8 1 0-15,15-4-1 16,14 0 0-16,11-1 0 16,13-3 0-16,3 1-1 15,1 0 1-15,-3 3 0 16,-4 3-1-16,-14 5 1 15,-10 3-1-15,-18 2 0 16,-13 4-1-16,-9-3 0 0,-4-1-2 16,4-6-3-16,-5-19-16 15,18 4-15-15,0-18-3 16,19-3 2-16,6-20-2 15</inkml:trace>
  <inkml:trace contextRef="#ctx0" brushRef="#br1" timeOffset="458851.2447">22233 10471 125 0,'-27'2'41'16,"3"-3"0"-16,24 1-1 16,0 0-39-16,42-6-6 15,26 1-31-15,0-12-4 16,16 4-1-16,-2-7 0 0</inkml:trace>
  <inkml:trace contextRef="#ctx0" brushRef="#br1" timeOffset="459677.292">15057 11775 50 0,'8'-16'35'0,"1"4"1"16,-12-7 1-16,3 19-15 16,-20-22-13-16,6 19-1 15,-14-2-2-15,2 10-1 16,-10 3 0-16,1 13 0 15,-10 11-1-15,3 8-2 16,-3 7 2-16,5 8-4 16,6 2 3-16,7 4-4 15,10-1 2-15,9-6-3 16,19-7 0-16,12-14-2 15,20-9-3-15,12-24-6 16,26 4-19-16,-3-27-7 16,19 3 2-16,-9-20 0 15</inkml:trace>
  <inkml:trace contextRef="#ctx0" brushRef="#br1" timeOffset="460534.341">15505 11986 43 0,'5'-14'31'16,"-5"14"1"-16,-24-7-2 16,4 21-8-16,-19-9-5 15,10 16-5-15,-10-3-3 16,8 12-1-16,-1-5-1 15,8 10-3-15,7-2 0 16,7 2-1-16,10-4-1 16,10-1-1-16,8-7 0 15,11-7-1-15,7-8 0 16,5-9 0-16,3-12 0 0,0-5 0 15,-5-12-1-15,-3-5 1 16,-9-5-1-16,-8-4 0 16,-8 0 1-16,-11 0-1 15,-9 5 1-15,-5 5-1 16,-5 6 1-16,-3 8 0 15,-2 10 0-15,3 6 0 16,2 7 1-16,5 5-1 16,5 6 1-16,13-2-1 15,6 1 0-15,9 0 0 16,8-6 1-16,8-3-1 15,7-4 0-15,1-2 0 16,1-1 0-16,-4-1 1 16,-5 1 0-16,-6 1 0 15,-8 4-1-15,-8 5 1 0,-10 3 0 16,-5 7-1-16,-9 3 1 15,0 7-1-15,-4 2 1 16,-3 5-1-16,3-2 0 16,1-2 0-16,3-3 0 15,4-7 0-15,6-9 0 16,1-11 0-16,15-6 0 15,-1-11 0-15,4-10 0 16,1-4 1-16,2-2-1 16,1-6 0-16,-4 6 1 15,-2 2-1-15,-4 7 0 16,-2 5 0-16,-3 8 0 15,-7 11 0-15,11-8 0 16,-11 8 0-16,9 15 1 0,-2-5-1 16,3 3 0-16,4 2 1 15,4-1-1-15,2-2 1 16,6-3-1-16,2-2 1 15,3-6 0-15,0-4-1 16,2-6 1-16,-2-4-1 16,-1-4 1-16,-4-2-1 15,-3 3 0-15,-8-1 0 16,-2 5 0-16,-13 12-1 15,15-10 1-15,-15 10 0 16,-6 21 0-16,0 4 0 16,-6 5-1-16,2 6 0 15,0 5 0-15,0 4-2 0,8-1-1 16,-1-8-4-16,19 1-6 15,-10-27-11-15,24 6-14 16,-6-24 1-16,13-1-2 16,-4-17 1-16</inkml:trace>
  <inkml:trace contextRef="#ctx0" brushRef="#br1" timeOffset="461090.3728">16509 11986 89 0,'0'0'37'0,"-22"7"1"15,11 12 0-15,-2 1-33 16,0 11 0-16,0 3-1 15,3 8-1-15,0 1 0 16,4 0-1-16,-1-2 0 0,3-4-1 16,1-7 0-16,2-8 0 15,1-9-1-15,0-13 0 16,0 0 0-16,16-26 0 15,-7-3 0-15,5-8 0 16,0-5 0-16,1-8-1 16,0-2 2-16,3 2-2 15,-2 6 1-15,-1 3 0 16,-1 14 0-16,0 0 0 15,2 11 0-15,2 9-1 16,1 7 1-16,1 6 0 16,2 5-1-16,1 2 0 15,2 3 1-15,-2 4-1 16,-1 1 1-16,-4 2-1 0,-5 0 1 15,-6 2-1-15,-7 0 1 16,-10 2 0-16,-8 1 0 16,-10-3 0-16,-6 2 0 15,-3-6 0-15,-3 0 0 16,-3-5 0-16,5 0 0 15,2-2 0-15,7 0 1 16,4 2-1-16,5 5 1 16,0 9 0-16,5 8 0 15,-4 14-1-15,-2 14 1 16,-6 10-1-16,-5 5 0 15,3-1-3-15,5 4-7 16,-3-24-6-16,20 0-20 16,-2-31-4-16,9-29-2 15,27-15 1-15</inkml:trace>
  <inkml:trace contextRef="#ctx0" brushRef="#br1" timeOffset="461630.4037">17091 11643 80 0,'1'-10'36'0,"-6"-5"-1"16,5 15 3-16,-1-16-33 15,1 16 0-15,0 0 0 0,-3 15 1 16,-3 7-2-16,0 17 2 16,-8 8-3-16,0 13-1 15,-3 7-1-15,-4 9-2 16,3 4 1-16,-2-4-5 15,7-4 0-15,-1-15-6 16,25-2-25-16,-6-22-2 16,15-6 0-16,-1-22-1 15</inkml:trace>
  <inkml:trace contextRef="#ctx0" brushRef="#br1" timeOffset="461999.4248">17158 11992 80 0,'-9'11'37'15,"13"3"-1"-15,-4-14 2 16,25 22-33-16,-7-15-1 16,10 1 0-16,6-6-1 15,5-2 0-15,2-7 0 16,1-2-1-16,1-6-1 15,-5-5 0-15,-6 0 0 16,-8-2-1-16,-10 0 0 16,-11 2 0-16,-11 4 0 15,-11 6 0-15,-9 4 0 16,-7 8 1-16,-5 7-1 15,-3 8 1-15,0 6 0 0,3 8 0 16,9 1 0-16,9 4 0 16,15-2-1-16,10 0 0 15,19-8-2-15,10-8-2 16,20-1-6-16,-2-25-23 15,24 2-6-15,-6-20 1 16,12-1-2-16</inkml:trace>
  <inkml:trace contextRef="#ctx0" brushRef="#br1" timeOffset="462201.4364">17947 11512 93 0,'-20'25'38'0,"-6"11"-1"16,5 19 3-16,-6 6-36 15,4 3-2-15,1 5 0 16,4 1-3-16,5 2-2 16,-2-11-4-16,15 1-28 15,-9-18-5-15,12-2 2 16,-3-23-1-16</inkml:trace>
  <inkml:trace contextRef="#ctx0" brushRef="#br1" timeOffset="462543.4559">17697 11874 96 0,'0'0'38'16,"0"0"2"-16,33 7-1 15,-5-7-34-15,10-1-1 16,5-6-1-16,3 2 0 15,0-3 0-15,2 1-1 16,-5-1-1-16,-8 2 4 16,-7 4-4-16,-7 3 0 15,-11 5 1-15,-7 4-1 16,-9 8-1-16,-8 5 1 15,-3 4 0-15,1 6-4 16,-2 0 2-16,1 1-1 16,8-2-2-16,0-7-2 15,15 1-8-15,-6-26-8 16,25 1-18-16,-5-22 0 15,13-2-1-15,-4-16 1 0</inkml:trace>
  <inkml:trace contextRef="#ctx0" brushRef="#br1" timeOffset="462667.463">18180 11633 102 0,'-25'-2'34'16,"9"10"1"-16,2 2-7 16,0-9-52-16,28 12-12 15,1-7-1-15,19 6 0 16,-2-7 0-16</inkml:trace>
  <inkml:trace contextRef="#ctx0" brushRef="#br1" timeOffset="463311.4999">18444 11842 96 0,'-35'25'40'0,"3"11"-3"16,-7-11 3-16,20 10-32 16,-7-4-3-16,11 2-1 15,6-3-2-15,9-2 0 16,9-6-2-16,9-5 0 15,5-6-1-15,3-8 0 16,2-8-1-16,2-6 0 16,-1-8 0-16,-2-8-1 15,-5-2 1-15,-4-9 0 16,1 2 0-16,-5-3 0 15,-4 3 1-15,-3 3 3 0,-1 5-1 16,-1 8 2-16,-4 5-1 16,-1 15 3-16,0 0-3 15,0 0 3-15,0 0-2 16,9 15-4-16,-9-15 2 15,16 19-2-15,-3-10 2 16,4-3-2-16,5 1 2 16,6-3-3-16,2 2 4 15,0 2-1-15,-2 1 0 16,-3 6 0-16,-7 3 0 15,-9 4 1-15,-9 4-2 16,-9 3 1-16,-6 2 0 16,-7-1-1-16,2-2 0 15,1-6 0-15,5-6 0 0,14-16-1 16,0 0 1-16,0 0-1 15,26-16 1-15,5-8 0 16,6-6-1-16,5-5 2 16,2 2-1-16,1 0 0 15,-6 4 1-15,-3 6 0 16,-7 7-1-16,-8 10 1 15,-7 12-1-15,-8 9 1 16,-4 9-2-16,-4 6-2 16,5 11-6-16,-6-9-3 15,15 18-12-15,-8-19-18 16,15-4 0-16,6-14-1 15,12-7 1-15</inkml:trace>
  <inkml:trace contextRef="#ctx0" brushRef="#br1" timeOffset="464046.5419">22184 11492 82 0,'6'-14'37'16,"-6"14"0"-16,0-12 0 15,0 12-29-15,0 0-3 16,0 0-1-16,-17 11 0 15,4 10 0-15,-9 9-1 16,-7 9 1-16,-9 14-2 0,-13 12-2 16,-7 5 1-16,-5 6-1 15,-2-2 0-15,6-4-2 16,10-2-2-16,9-17-6 15,29-4-19-15,6-29-9 16,34-9 0-16,11-27-2 16</inkml:trace>
  <inkml:trace contextRef="#ctx0" brushRef="#br1" timeOffset="464365.5601">22293 11717 95 0,'0'0'39'15,"-28"-4"0"-15,10 15 1 0,-6-2-33 16,5 12 0-16,2-3-3 15,5 3-1-15,4 0 0 16,9 2-4-16,8-4 3 16,8-2-3-16,5-3 2 15,5-4-3-15,2-2 2 16,4-1 1-16,-1-1-1 15,-4 1 0-15,-4 1 1 16,-3 1-1-16,-6 4 0 16,-5 5 0-16,-9 2 0 15,-8 2 0-15,-6 5 0 16,-2-1 0-16,-1-1-1 15,-3-4-2-15,6-2-2 16,0-15-7-16,13-4-18 0,0 0-10 16,26-20 0-16,-12-13 0 15</inkml:trace>
  <inkml:trace contextRef="#ctx0" brushRef="#br1" timeOffset="464531.5696">22397 11661 97 0,'-27'-13'41'0,"14"15"2"16,-2-2-3-16,18 11-18 15,-3-11-20-15,34 4-3 16,8-1-2-16,3-9-5 16,24 7-28-16,-6-10-6 15,12 5 1-15,-4-7-2 16</inkml:trace>
  <inkml:trace contextRef="#ctx0" brushRef="#br1" timeOffset="465431.6211">14737 12999 69 0,'0'0'36'16,"1"-18"0"-16,-1 18 1 15,-1-10-30-15,1 10-1 16,-2 10-1-16,4 8-1 15,-6 8 0-15,7 11-1 16,-3 10-1-16,-4 7-1 16,3 7-1-16,-4 2-2 0,4-1-1 15,-3-8-3-15,14 6-18 16,-9-25-14-16,11-8 1 15,-12-27-1-15,23 12 0 16</inkml:trace>
  <inkml:trace contextRef="#ctx0" brushRef="#br1" timeOffset="465732.6383">14726 13002 83 0,'3'-21'38'0,"0"-4"-1"16,18 12 2-16,-3-3-34 15,16 5-1-15,4 1 0 0,8 7-1 16,-1 4-1-16,-2 9 0 16,-6 10 0-16,-1 10-1 15,-15 10 0-15,-9 10 1 16,-13 8-2-16,-10 8 1 15,-11 3-1-15,-12 1 0 16,-4-4 0-16,-6-4-1 16,-3-9 0-16,3-12-1 15,7-10-1-15,3-18-3 16,20-3-22-16,1-26-11 15,19-5 0-15,5-14-1 16</inkml:trace>
  <inkml:trace contextRef="#ctx0" brushRef="#br1" timeOffset="465966.6516">15364 13147 66 0,'0'0'38'15,"-5"28"0"-15,-8-11-1 16,6 20-12-16,-7-7-23 15,4 9 0-15,-2 1-1 16,3 5 0-16,0-2-1 16,3-6-3-16,7 1-3 15,-2-23-6-15,14 0-26 16,-13-15 1-16,29-15-2 15,-12-17 2-15</inkml:trace>
  <inkml:trace contextRef="#ctx0" brushRef="#br1" timeOffset="466092.6586">15411 12939 91 0,'-27'-38'36'0,"9"20"0"16,-3-4-5-16,9 15-34 16,12 7-31-16,9 16-1 15,11 7-1-15,5-7-2 16</inkml:trace>
  <inkml:trace contextRef="#ctx0" brushRef="#br1" timeOffset="466500.6823">15930 13200 78 0,'-23'0'38'0,"-11"-10"0"16,3 7 1-16,-12-2-34 15,5 5 0-15,-5 1 0 16,4 13 0-16,-2 4 0 15,5 10-1-15,5 3 0 16,8 6-3-16,9-1 1 16,8 0-2-16,12-6 1 15,12-5-2-15,15-9 1 16,6-13-1-16,12-11 1 15,4-7 0-15,-1-10 0 16,-4-4 1-16,-7-4-1 16,-7 0 2-16,-12 1-2 0,-8 5 1 15,-11 6-1-15,-5 6 0 16,0 15 0-16,-14-10-1 15,14 10-1-15,-14 25 0 16,13-2-2-16,1-3-4 16,14 17-7-16,-10-13-24 15,21 8 0-15,-3-10-1 16,15 2 1-16</inkml:trace>
  <inkml:trace contextRef="#ctx0" brushRef="#br1" timeOffset="467034.7128">16359 13159 48 0,'-18'-33'37'16,"4"18"1"-16,-11 0-1 16,3 25-12-16,-9-6-14 15,5 23-2-15,-6 3-2 16,5 10-3-16,2 3-1 15,5 0-1-15,11-1 0 16,6-5-2-16,10-8 1 16,12-9-2-16,5-13 2 15,9-12-2-15,5-10 1 16,-1-8 1-16,1-9-1 15,-4-3 0-15,-7-2 0 16,-2-1 1-16,-8 2-1 16,-4 8 1-16,-6 8-1 15,-2 8 0-15,-5 12-1 0,0 0 1 16,-2 38-1-16,-3 6 0 15,-2 16 0-15,-3 16-1 16,0 13 1-16,-4 6 0 16,0 6 0-16,-2-2 1 15,1-8-1-15,-1-9 1 16,-1-15 0-16,4-16 1 15,-3-17-1-15,0-14 1 16,-1-18-1-16,-2-11 1 16,0-12 0-16,0-12 0 15,1-10 0-15,2-11-1 16,6-11 1-16,5-1-1 15,5 2 0-15,11-2-5 16,10 14-5-16,-7-8-18 16,20 22-12-16,-1 1 0 0,15 18-1 15,6-1 0-15</inkml:trace>
  <inkml:trace contextRef="#ctx0" brushRef="#br1" timeOffset="468053.7711">16633 13110 77 0,'0'0'37'0,"0"0"1"16,0 0-1-16,15 13-29 16,-16 0-3-16,2 11-1 15,-3 2-1-15,0 11-1 0,-4 2 0 16,1 6-1-16,-1-1 1 15,2-2-2-15,-2-3 1 16,1-8-2-16,3-9 1 16,2-5 1-16,0-17-1 15,0 0 1-15,14-10-1 16,-5-11 1-16,3-8 0 15,-1-5 1-15,2-7-1 16,2-3 1-16,-2-2-1 16,0 4 0-16,1 1-1 15,-1 7 1-15,-1 6 0 16,2 7-1-16,1 10 0 15,2 5 0-15,4 7 0 0,2 6 0 16,4 1 0-16,7 3 0 16,5-2 0-16,4 0-1 15,7-1 1-15,0-2 0 16,2-2-1-16,-1-1 1 15,-7-1-1-15,-3 0 1 16,-12 1-1-16,-4-2 1 16,-14-1 0-16,-11 0 0 15,0 0 0-15,-23-3 1 16,0 3-1-16,-8 0 0 15,-3 4 1-15,-4 4 0 16,-3 5-1-16,0 9 1 16,0 3 0-16,4 5-1 15,3 3 0-15,7 3 0 0,7 0 1 16,9-3-2-16,9-3 2 15,15-9-2-15,7-7 1 16,8-9 1-16,10-9-1 16,9-10 0-16,-1-9 1 15,7-7 0-15,-3-6-1 16,-7-3 1-16,-4 2 0 15,-8 2 0-15,-10 5 0 16,-7 5 0-16,-10 9-1 16,-4 16-1-16,-12-2 1 15,1 16-1-15,-2 7 0 16,1 6-1-16,5 5 0 15,1 2-2-15,12 4-1 16,2-9-2-16,16 2-4 16,-7-21-16-16,25 5-12 0,-8-18 1 15,12-1-1-15,-9-18 1 16</inkml:trace>
  <inkml:trace contextRef="#ctx0" brushRef="#br1" timeOffset="468563.8003">17748 13177 86 0,'0'0'36'16,"-21"1"1"-16,9 13 1 15,-11 0-32-15,8 12-2 16,-1 1-1-16,0 5-1 16,0-1 1-16,5 4-2 15,0-4 1-15,5-2-2 16,1-7 1-16,1-5-1 0,4-17 0 15,0 0 0-15,14-6 0 16,0-16 0-16,1-5 0 16,4-6 1-16,-1-5 0 15,-3 0 0-15,2 0 0 16,-4 5 0-16,-3 6 0 15,-6 7 0-15,1 6 0 16,-5 14-1-16,0 0 0 16,0 0 0-16,15 11 0 15,-8 2 0-15,3 1 0 16,4 0 1-16,4-3-1 15,1-3 1-15,5-3 0 16,1-5 0-16,2-5 0 16,1-4 0-16,-1-6 0 0,2-1 0 15,-4-4 0-15,-2 1 0 16,-4-1-1-16,-1 4 0 15,-7 6 0-15,0 5 0 16,-11 5 1-16,7 18-2 16,-9 8 1-16,-4 5-1 15,0 7 0-15,0 1-2 16,4 5-1-16,1-11-5 15,18 8-9-15,-7-26-21 16,28-3-1-16,0-21-2 16,19-2 2-16</inkml:trace>
  <inkml:trace contextRef="#ctx0" brushRef="#br1" timeOffset="468855.817">18536 13069 108 0,'-47'12'39'16,"13"13"2"-16,-4-12-7 15,12 6-31-15,10-3 0 16,16-2-1-16,9-4 0 16,11-2-1-16,7-2 0 15,1 0-1-15,2 0 0 16,-3 2 1-16,-7 3-1 15,-7 5 0-15,-8 7 0 16,-12 6 0-16,-9 1 0 16,-9 6 1-16,-1-3-2 15,-2 1-1-15,0-2-3 0,-1-19-11 16,20 8-22-16,-8-20-4 15,17-1 1-15,8-16-2 16</inkml:trace>
  <inkml:trace contextRef="#ctx0" brushRef="#br1" timeOffset="469600.8596">22153 12671 85 0,'0'0'37'0,"12"-19"-1"15,-12 19 2-15,-6-16-33 16,6 16-2-16,-24 6 0 16,1 15-1-16,-11 10 1 15,-9 16 0-15,-13 12-1 16,-2 10 0-16,-7 4-1 15,3 1 0-15,5-4-3 16,9-12-2-16,21-3-11 16,7-30-24-16,34-9 2 15,12-25-1-15,26-8-1 16</inkml:trace>
  <inkml:trace contextRef="#ctx0" brushRef="#br1" timeOffset="469953.8798">22253 12859 101 0,'-32'-8'38'0,"15"16"1"15,-7-12-2-15,3 8-33 16,5 2 0-16,5 6-2 16,4 4 1-16,3 6-1 15,-1 6 0-15,3 2-1 16,-1 3 0-16,3 2 0 15,3-3 0-15,5-4 0 16,6-7-1-16,4-6 1 16,7-5-1-16,5-4 0 15,1-4 0-15,4-2 1 16,-3 1-1-16,-4 4 1 0,-6 4-1 15,-5 6 0-15,-11 4 0 16,-6 7 0-16,-8 3-1 16,-6 3 0-16,-4 0-1 15,-3-2-1-15,1-2-2 16,-2-15-6-16,17 6-22 15,-7-23-7-15,12 4 0 16,8-34-1-16</inkml:trace>
  <inkml:trace contextRef="#ctx0" brushRef="#br1" timeOffset="470118.8892">22352 12766 113 0,'0'0'41'0,"-11"-14"0"0,18 25-1 15,3 1-37-15,12-4-3 16,15 0-5-16,3-14-21 15,21 8-15-15,-1-13 1 16,9 3-3-16,-1-12 1 16</inkml:trace>
  <inkml:trace contextRef="#ctx0" brushRef="#br1" timeOffset="471092.9449">15090 14165 77 0,'-16'-3'37'0,"-15"-3"0"16,2 16-1-16,-8-2-32 0,-2 11 0 15,0 3 0-15,0 8 0 16,2 1 0-16,7 5-2 16,6-6 1-16,12 0-2 15,9-7 0-15,10-7-1 16,12-5 1-16,10-4-1 15,5-1 0-15,5 1 0 16,-1 5 0-16,-6 3 1 16,-5 8 0-16,-11 8 0 15,-13 7-1-15,-10 4 1 16,-13 2-1-16,-4-2 0 15,-4-3-1-15,2-10-3 16,5-7 0-16,4-18-2 16,28-1-26-16,-1-28-8 0,22 4 2 15,3-18-3-15</inkml:trace>
  <inkml:trace contextRef="#ctx0" brushRef="#br1" timeOffset="471680.9786">15335 14441 82 0,'-13'17'39'0,"-1"-11"-2"16,8 12 2-16,-10-1-33 16,8 6-2-16,-3 4-1 15,3 10 0-15,-3 4-2 16,2 5-1-16,-3-1 1 15,1 1-2-15,3-5 2 0,3-5-2 16,0-7 0-16,0-8-1 16,5-21 2-16,0 0 0 15,10-10 0-15,2-14 1 16,5-12 0-16,0-6 1 15,3-10-1-15,2-6 0 16,2-3 0-16,-3 0 1 16,1 3-1-16,-4 8-1 15,-1 5 0-15,-4 8 0 16,4 10 0-16,-1 9-1 15,-1 13 0-15,0 7 1 16,1 9-1-16,2 8 1 16,-1 7-1-16,-2 7 0 15,-3 5 1-15,-8 5-1 16,-5 2 1-16,-5 2 0 0,-9-2-1 15,-4 0 2-15,-9-7-2 16,-1-6 0-16,-1-6 0 16,0-8 0-16,1-6 0 15,2-4 2-15,4-6-1 16,3 0 0-16,0 2 0 15,1 6 1-15,-4 10-1 16,-2 11 1-16,-4 12-1 16,-3 12-2-16,-2 11 2 15,-1 3-2-15,4 4 1 16,5-6-2-16,13-3-5 15,0-28-18-15,28-3-12 16,1-27-2-16,25-12-1 16,2-26 1-16</inkml:trace>
  <inkml:trace contextRef="#ctx0" brushRef="#br1" timeOffset="472078.0013">15590 14597 83 0,'-14'10'39'0,"12"3"0"16,2-13 1-16,13 3-35 16,8-3-3-16,9-1 1 15,8-6 0-15,8-2 0 16,2-6-2-16,1-4 0 0,-4-1 0 15,-3-2 0-15,-9-1 0 16,-13 1-1-16,-11 1 1 16,-12 1-1-16,-12 6 0 15,-5 2 0-15,-9 5 0 16,-3 7 1-16,-4 7-1 15,1 8 0-15,1 4 0 16,7 10 1-16,6 5-1 16,7 1 1-16,7 5-1 15,10-3 0-15,8-2-1 16,10 0-1-16,15-6-4 15,4-17-8-15,25 6-18 16,-4-24-11-16,20-3 3 16,2-22-3-16</inkml:trace>
  <inkml:trace contextRef="#ctx0" brushRef="#br1" timeOffset="472545.028">16476 13978 74 0,'4'-18'39'15,"-4"18"0"-15,0 10 0 16,-2 19-32-16,-17 9-2 15,-1 19-1-15,-7 13-2 16,-7 13 0-16,-3 9-1 16,4 4 0-16,0-2-2 15,5-7-1-15,9-8-1 16,6-17-3-16,13-15 0 0,10-24-4 15,29-12-27-15,-5-31-3 16,23-8 2-16,-1-26 3 16</inkml:trace>
  <inkml:trace contextRef="#ctx0" brushRef="#br1" timeOffset="472741.0392">16813 14053 90 0,'3'-35'39'16,"-17"7"0"-16,2 29 2 15,-9 13-35-15,-1 19-2 16,-1 16-2-16,-2 12-1 15,0 10-1-15,4 7 1 16,2 2-2-16,9-5-1 0,4-1-2 16,3-10-2-16,17-3-13 15,-5-28-21-15,20-6 0 16,-3-24-1-16,14-5 2 15</inkml:trace>
  <inkml:trace contextRef="#ctx0" brushRef="#br1" timeOffset="472921.0495">17006 14382 98 0,'-23'22'38'16,"9"13"1"-16,-9-9-7 16,4 16-30-16,3 1-1 15,1 1 0-15,7 0-3 16,3-13-2-16,10 1-5 0,-5-32-30 15,16 14 2-15,2-31-3 16,11-4 2-16</inkml:trace>
  <inkml:trace contextRef="#ctx0" brushRef="#br1" timeOffset="473347.0739">17098 14098 73 0,'-12'8'32'0,"13"10"-2"16,3 0-2-16,3 3-31 16,8 8 1-16,2 1 2 15,-2 1 3-15,3 8 3 16,-9-7 2-16,0 10 0 0,-9-7 1 15,-3 7-1-15,-8-6-1 16,1 3-2-16,-6-7-1 16,2 0-1-16,-3-7-1 15,7-5-1-15,2-7 0 16,8-13-1-16,0 0 1 15,13-8-1-15,6-11 0 16,5-9 0-16,3-4 1 16,7-3-1-16,0 2 0 15,-4-1 0-15,-3 10 1 16,-2 6-2-16,-8 8 1 15,-4 12 0-15,-5 10-1 16,-4 7-1-16,0 7 0 16,-3 4-2-16,9 4-1 15,-3-3-1-15,9 7-6 0,-8-19-20 16,20 8-6-16,-6-18 0 15,12 2 0-15</inkml:trace>
  <inkml:trace contextRef="#ctx0" brushRef="#br1" timeOffset="473837.1016">17691 14445 91 0,'-5'-33'38'0,"2"16"1"16,-15-6-9-16,4 22-20 16,-12 6-4-16,3 18-1 15,-7 7-2-15,-1 11-1 16,4 3-1-16,3 2 0 15,7-1 0-15,5-4-1 16,11-7 1-16,8-13-1 0,10-10 0 16,3-12 0-16,8-13-1 15,7-12 1-15,0-7 0 16,1-10 0-16,1-2 1 15,-6 0-2-15,0 5 1 16,-8 5-1-16,-6 11 1 16,-7 12-1-16,-10 12 0 15,0 26-1-15,-9 13 0 16,-9 16 0-16,-6 16-1 15,-4 12 1-15,-3 10-1 16,-1 3 1-16,1 0 0 16,4-10 1-16,-1-12 0 15,10-14 0-15,5-18 2 16,3-20-1-16,10-22 1 0,0 0 0 15,-9-35 0-15,9-2 0 16,-2-8 1-16,2-6-1 16,2-4 0-16,1 1 0 15,2 1 0-15,4 4 1 16,10 4-2-16,-1 2-2 15,16 13-11-15,-5-11-15 16,24 15-12-16,4-8 1 16,25 5-3-16</inkml:trace>
  <inkml:trace contextRef="#ctx0" brushRef="#br1" timeOffset="474506.1402">22045 13819 87 0,'0'0'37'0,"6"-10"-1"15,-12 26 2-15,-19 11-36 16,-4 14 0-16,-12 17-1 15,-8 16 0-15,-12 14-1 16,-6 13 1-16,-2 0-2 16,4-2 0-16,10-5-4 15,11-25-10-15,22-6-24 16,13-29 1-16,27-15 0 15,14-28 1-15</inkml:trace>
  <inkml:trace contextRef="#ctx0" brushRef="#br1" timeOffset="474821.1579">22143 14172 80 0,'2'-15'38'16,"-16"0"-1"-16,4 16 1 16,-15 2-32-16,7 9-1 15,-1 4-2-15,1 10-1 16,3-1 0-16,2 4 0 15,7 0-1-15,6-3 1 16,8 0-2-16,4-9 1 16,11-4-1-16,5-5 0 15,5-2 0-15,0-2 0 16,-4 2 0-16,1 4 0 0,-7 5 0 15,-6 5 0-15,-10 8 0 16,-7 3 0-16,-7 1-2 16,-7-1 0-16,1 0-2 15,-7-16-9-15,16 4-23 16,-7-22-3-16,11 3 0 15,4-30 0-15</inkml:trace>
  <inkml:trace contextRef="#ctx0" brushRef="#br1" timeOffset="475003.1686">22264 14056 102 0,'-19'-10'41'0,"19"10"0"16,-13 9 0-16,28-3-37 15,3 3-4-15,15-8-3 16,15 2-1-16,1-17-19 15,25 13-18-15,-10-16 1 16,15 6-3-16,-11-9 2 16</inkml:trace>
  <inkml:trace contextRef="#ctx0" brushRef="#br1" timeOffset="475925.2213">15915 15471 56 0,'8'-20'37'0,"-8"20"1"16,0 0-2-16,11-2-26 15,-11 2-4-15,2 27-1 16,-2 2-2-16,-1 13-2 15,-4 11 1-15,2 10-1 16,-4 5-1-16,-1 6-1 16,1-1 1-16,0-5-2 15,4-6 0-15,2-15-2 16,12-6-5-16,-10-29-22 15,20 1-5-15,-7-23-3 16,8-4 2-16</inkml:trace>
  <inkml:trace contextRef="#ctx0" brushRef="#br1" timeOffset="476152.2343">15751 15407 86 0,'-14'-7'39'16,"14"7"1"-16,9 11-4 15,12-2-34-15,9-1-1 16,9 2 0-16,10 0-2 16,5-5 0-16,8 2-1 15,4-6-3-15,6 12-7 16,-8-13-28-16,9 13 2 0,-10-9-2 15,5 13 2-15</inkml:trace>
  <inkml:trace contextRef="#ctx0" brushRef="#br1" timeOffset="476481.2531">16566 15646 62 0,'-25'3'39'0,"9"18"-2"15,-10-7 1-15,5 12-31 16,-3 3-2-16,4 12 0 15,0 1-2-15,4 3 0 16,6-1-1-16,8-5 0 16,8-6-1-16,9-9 1 15,9-11-1-15,7-10-1 0,6-10 0 16,2-8 1-16,-3-6-1 15,-5-5 1-15,-6-4 0 16,-7-5-1-16,-12 1 0 16,-9-4-1-16,-8 3 0 15,-5-2-2-15,-3 6 0 16,2-2-3-16,4 11-1 15,-3-11-21-15,21 22-11 16,-2-8 0-16,18 14 1 16</inkml:trace>
  <inkml:trace contextRef="#ctx0" brushRef="#br1" timeOffset="476737.2678">17078 15212 73 0,'-13'1'39'16,"-8"2"-2"-16,10 19 1 16,-11 13-33-16,10 9-2 15,-3 12 0-15,4 12-3 16,-4 10 1-16,2 5-2 15,2 2 0-15,-1-5-4 16,5 1-3-16,-12-22-30 16,18-3 1-16,-7-25-2 15,11-8 1-15</inkml:trace>
  <inkml:trace contextRef="#ctx0" brushRef="#br1" timeOffset="476933.279">16846 15646 85 0,'-16'-14'40'15,"16"14"-2"-15,0 0-1 16,21 4-36-16,6-3-1 16,4-1-2-16,14-1 0 15,7-5-4-15,14 13-15 16,-1-18-17-16,14 10 0 15,-7-9-1-15,8 9 1 16</inkml:trace>
  <inkml:trace contextRef="#ctx0" brushRef="#br1" timeOffset="477390.3051">17611 15644 60 0,'0'0'37'15,"-16"-7"0"-15,16 7 0 16,-27 2-30-16,7 6-1 16,-10 0-1-16,0 11 0 15,-7-1-1-15,2 9-1 16,-1 3-1-16,4 2 1 15,4 0-2-15,8-2 0 0,9-3-1 16,10-4 0-16,8-7 0 16,10-6 0-16,6-9 1 15,6-8-1-15,4-5 0 16,0-8 1-16,1-4-1 15,-5-4 1-15,-3 1 0 16,-6 0-1-16,-4 1 1 16,-4 7 0-16,-6 5-1 15,-6 14 0-15,0 0 0 16,0 0 0-16,4 18 0 15,-6 5-1-15,2 8 0 16,2-1-1-16,3 3-2 16,3-5-2-16,12-4-2 15,-4-27-18-15,22 0-12 0,-1-24-1 16,20-7 0-16,-6-22 1 15</inkml:trace>
  <inkml:trace contextRef="#ctx0" brushRef="#br1" timeOffset="477563.315">18205 15215 85 0,'-6'20'39'16,"-13"8"-1"-16,8 27 3 16,-13 8-37-16,10 9-2 15,-3 8-1-15,4 1-4 16,6 6-5-16,-9-15-31 15,19 4 1-15,-7-21-4 16,15-3 2-16</inkml:trace>
  <inkml:trace contextRef="#ctx0" brushRef="#br1" timeOffset="478909.392">22302 14908 18 0,'0'0'32'0,"-16"-4"1"0,-8 14 1 16,0 22-15-16,-23 6-7 16,2 28-1-16,-22 12-4 15,-3 21 0-15,-10 11-3 16,1 7-1-16,2 0-2 15,9-5-4-15,18-8-26 16,5-27-6-16,22-14-2 16,9-27 1-16</inkml:trace>
  <inkml:trace contextRef="#ctx0" brushRef="#br1" timeOffset="479375.4187">22159 15480 67 0,'7'11'38'16,"0"-21"-2"-16,14 4 2 16,2-11-34-16,13-5 0 15,5-2-2-15,9-4 0 16,0 3 0-16,-3 4-1 15,-4 5 1-15,-7 7-2 16,-14 10 1-16,-10 10 0 0,-16 12-1 16,-14 14 1-16,-12 9 1 15,-7 12-2-15,-9 4 1 16,1 5-1-16,0-2 1 15,8-2 0-15,5-6 0 16,12-10-2-16,9-8 1 16,13-12 0-16,10-15-1 15,12-10-2-15,13-7-1 16,2-15-3-16,19 8-14 15,-9-26-16-15,13 6-1 16,-6-12 0-16,6 9 1 16</inkml:trace>
  <inkml:trace contextRef="#ctx0" brushRef="#br1" timeOffset="479690.4367">22859 15463 63 0,'0'0'38'16,"-19"-5"-1"-16,13 19 1 15,-12-8-28-15,8 11-4 16,-5 2-1-16,1 6-3 15,5 0 1-15,0 6-2 16,5-1 1-16,7-2-3 16,1-3 2-16,8-1-1 15,5-4 0-15,4-2 0 16,5-3 0-16,3-1 1 15,-4-1-1-15,2 0 1 16,-4 3-1-16,-3 1 0 0,-6 4 0 16,-5 0 0-16,-7 6-1 15,-7 0 0-15,-6 4-2 16,-8-1 0-16,0 5-2 15,-6-16-7-15,8 9-25 16,-7-20-1-16,10 2 0 16,-3-19 0-16</inkml:trace>
  <inkml:trace contextRef="#ctx0" brushRef="#br1" timeOffset="479892.4482">22834 15529 85 0,'0'0'41'0,"-10"-19"-1"15,10 19 1-15,17-9-37 0,7-3-1 16,9-2-2-16,10-2-1 16,3 2-1-16,7-2-2 15,5 9-4-15,-10-8-31 16,13 16 0-16,-12-6-3 15,4 9 0-15</inkml:trace>
  <inkml:trace contextRef="#ctx0" brushRef="#br7" timeOffset="485202.752">23603 14645 45 0,'-14'-5'27'0,"1"3"3"15,-7 0-4-15,2 4-22 0,-5-1 0 16,2 4 0-16,-5-2 0 16,4 4 0-16,-5-4 1 15,9 1 0-15,-3-5-1 16,7 3 1-16,-3-5 0 15,6 2-3-15,-3-4 1 16,4 3-2-16,-3 1 1 16,0 2-1-16,-3 1 0 15,-4 3 0-15,-3 0 0 16,-2 5 0-16,-2-1 0 15,-1 1 0-15,-1-2 1 16,0 0-1-16,2-2 0 16,1-1 0-16,2-4 0 15,-1 0-1-15,1-3 1 0,1-2 0 16,-1 1-1-16,-2-1 1 15,1 0-1-15,-3-1 0 16,-2 2 0-16,-3 2 0 16,-4-1 0-16,-3 4 0 15,-4-1 1-15,-4 0-1 16,1 1 0-16,-3 2 0 15,-1-2 1-15,1-1-1 16,-2 0 0-16,3 0 1 16,-3 2-1-16,0-1 0 15,-2 3 0-15,-7-1 0 16,-5 3-1-16,-1 4 1 15,-5-2-1-15,-1 3 1 0,0-1-1 16,-2 0 0-16,0-4 1 16,3 0-1-16,2 0 2 15,3-5-2-15,-2 0 1 16,2-2 1-16,-4-3-1 15,0 3 2-15,3-2-2 16,-6 1 1-16,3 0-1 16,-3 2 2-16,-1 2-2 15,-2 0-1-15,-4 1 1 16,0-2-1-16,-2 5 1 15,-3-3-1-15,-2 0 1 16,1-4-1-16,0 3 1 16,0-2 0-16,0-1 0 15,-1-1 0-15,1 0 0 16,-2-2 0-16,1 2 0 0,-2 0 0 15,-1 1 1-15,1 1-1 16,-3 1 0-16,2 1 0 16,-2 0 0-16,1 1 0 15,0 0 0-15,2-1 0 16,0-1 0-16,5-2 0 15,0 0 0-15,4 0 0 16,-1-2 0-16,1-1 0 16,1 0 0-16,2 1 0 15,3 0 1-15,-2 0-2 16,1 1 1-16,1 1 0 15,-1 0 0-15,0 1 0 16,-2 0 0-16,2 0 0 16,-4 1 0-16,5-1 0 0,-3-1 0 15,0 0 0-15,4 0 0 16,-2 1 0-16,-1 1 0 15,-1 0 0-15,-1 2-1 16,-5 2 1-16,3-1 0 16,-4 4 0-16,-1-1 0 15,0 1 0-15,-1-1 0 16,3 1 0-16,-2-1 0 15,0-1 0-15,1-1 1 16,1-3-1-16,1 2 0 16,2-4 0-16,2 0 1 15,1 0-1-15,0-1 0 16,1 3 0-16,-3 0 0 15,3 1 1-15,-2-1-2 0,6 3 1 16,1 1 0-16,2-3 0 16,13 2-1-16,3-6-4 15,17 9-12-15,-1-16-18 16,19 6-3-16,4-9 0 15,15 10-1-15</inkml:trace>
  <inkml:trace contextRef="#ctx0" brushRef="#br7" timeOffset="490236.0399">22970 7394 37 0,'-14'5'28'0,"-2"-1"3"15,-6-6-7-15,9 9-5 16,-11-12-3-16,11 9-4 16,-10-12-3-16,9 5-2 15,-7-5-3-15,3 2-1 16,-4 0-1-16,-1-1-1 0,-8 0 1 15,-3 3-1-15,-6 2 1 16,-4 2-1-16,-8-1 1 16,-3 5 0-16,-7-2-1 15,-3 2 1-15,-3-2-1 16,-8 3 0-16,-5-1-1 15,-3-2 1-15,-4 0 0 16,-5 0-1-16,-4 0 0 16,-3 0 1-16,-4-1-1 15,-5 3 1-15,-4-3 0 16,0 2-1-16,-5 3 1 15,-5 0-1-15,-7 1 1 16,-5 2 0-16,-5 0 0 16,-1 1-1-16,-1-2 0 0,-6 2 1 15,-3-1-1-15,-1 0 0 16,0-2 0-16,3 1 1 15,-6-2-1-15,1 2 0 16,0 0 0-16,-2 0 0 16,6-2 0-16,-4 0 0 15,-1-1 1-15,1 0-1 16,2 1 0-16,1-3 0 15,-1 0 0-15,-1 0-1 16,-1-1 1-16,4 1 0 16,0 0 0-16,-4-1 0 15,-1 4 0-15,0 1 0 16,5-1-1-16,2 1 1 15,0-1 0-15,-2 2-1 0,8-4 1 16,4 1 0-16,5-3-1 16,2 0 1-16,2 0 0 15,1 0-1-15,10-1 1 16,0-2-1-16,3 2 0 15,5 1 1-15,-1 0-1 16,2 2 1-16,4 0 0 16,5-1-1-16,1 2 1 15,9 2 0-15,2-4 0 16,4 1 0-16,10 0 0 15,11-3 0-15,6 0 0 16,9-2 0-16,7 1 0 16,7-2-1-16,9 0 1 15,3 1 0-15,8-1 0 16,3 1 0-16,11 1-1 0,-10 0 1 15,10 0 0-15,0 0 0 16,4 18 0-16,1-5-1 16,1 5 1-16,2 5 0 15,-1 6 0-15,1 4 0 16,1 6-1-16,1 4 1 15,-1 11 0-15,-1 3-1 16,-2 6 1-16,-1 10-1 16,-1 7 1-16,-2 10-1 15,-1 8 3-15,1 10-3 16,-5 5 3-16,-1 8-1 15,1 7 0-15,-1 7 0 16,1 2 2-16,3 5-1 16,-1 1-2-16,5 1 2 0,-1 2-2 15,6 4 1-15,3-2-2 16,-2 4 3-16,2-2-3 15,1 2 1-15,-4 0-2 16,0 2 1-16,-3 0-1 16,-5 1 2-16,3-3 0 15,-3 0 1-15,-3-1-1 16,-1 3-1-16,4 0 2 15,-2-1 0-15,5-2-1 16,-2-1 0-16,0 1 0 16,2 4-2-16,-2-3 2 15,-1 4 0-15,0 1 0 16,-4 4-1-16,-5 4 0 0,1 3 2 15,-4 3-2 1,1-5 0-16,-4 2 0 0,3-6 0 16,-2-11-1-16,4-3 1 15,2-8 0-15,2-7-1 16,0-4 0-16,4-7 1 15,1-2 0-15,-1 0-1 16,-1 1 2-16,1-1-1 16,-5-3 0-16,-1-3 1 15,-1 2-1-15,-2-6-1 16,-1-6 2-16,2-8-1 15,0-9 1-15,4-8-1 16,1-7 1-16,3-7-1 16,1-14 1-16,4-3-1 0,1-4 1 15,0-9 0-15,-2 0 0 16,2-6 0-16,-1-4 0 15,-2-3 0-15,-2-5 0 16,2-2 0-16,-1-2 0 16,-1-13 0-16,2 15 0 15,-2-15-1-15,0 0 1 16,0 0 0-16,0 0 0 15,0 0 1-15,0 0-1 16,10 2 0-16,-10-2 0 16,0 0 0-16,0 0 0 15,13 0 0-15,-13 0 1 16,14 1-1-16,-14-1 0 15,19 5 0-15,-4 0 0 16,5-1-1-16,5 2 1 0,4 0 0 16,5-2-1-16,10 1 1 15,8-2-1-15,10 0 1 16,9-2 0-16,7-2 0 15,7 0 0-15,7 1 0 16,4 0 0-16,4 1-1 16,7 1 1-16,3-1 0 15,2 4 0-15,3-2 0 16,5 1 0-16,4-1 0 15,7 0 0-15,5-2 0 16,0-2 1-16,1 2-1 16,4-1 0-16,5 0 0 15,4 2 0-15,0 5 1 16,-1-1-1-16,-1 2 0 0,7 0 0 15,1 3 0-15,4 0 1 16,1 0 0-16,4-2-1 16,4-5 1-16,6-2-1 15,3-1 0-15,3 1 1 16,4-4-1-16,3-3 0 15,2 5 0-15,0-5 0 16,1 5 0-16,3 0 0 16,-3 0 0-16,3-2 0 15,-3-4 0-15,5 5 0 16,3-7 0-16,2 1-1 15,2-6 1-15,-1 3-1 16,4-2 1-16,-2 3 0 0,0 1-1 16,-8-1 1-16,0 4-1 15,-6 3 1-15,-5 1 0 16,-7 3 0-16,-4 1 0 15,-5 1 0-15,-4 0 0 16,-3 1 0-16,-10-1 0 16,-2 0 1-16,-5 1-1 15,-3-3 0-15,-8 0 0 16,-10-3 1-16,-8 0 0 15,-11 0-1-15,-11-4 0 16,-13 3 0-16,-14-3 1 16,-12 3-1-16,-13-3 0 15,-13 3-1-15,-7 0 1 16,-10 1-1-16,-12 1 1 0,14 1-1 15,-14-1-1-15,0 0-1 16,0 0-14-16,28 8-18 16,-28-8-3-16,33-12-3 15,-9-8 2-15</inkml:trace>
  <inkml:trace contextRef="#ctx0" brushRef="#br7" timeOffset="492504.1696">22740 7482 81 0,'-16'-3'34'16,"16"3"-2"-16,-13-1 0 15,13 1-27-15,0 0-1 16,0 0-2-16,-10 8 0 16,10-8 1-16,0 0-1 15,12 5 1-15,-12-5-1 16,18 4 0-16,-4-2 1 15,7 1-1-15,2-1-1 16,8 2 1-16,6-3-1 16,10 2 0-16,7-3 0 15,12-3-1-15,8 0 1 16,12-4-1-16,4 0 1 15,8-4-1-15,-1 3 0 16,1 0 0-16,0-1 1 0,-6 3-1 16,-4 2 0-16,-6 1 0 15,-6 0 0-15,-9 3 0 16,-3 1 0-16,-5 1 0 15,-3 3 0-15,-3-1 0 16,-6 2 0-16,-3 1 0 16,-2 0 0-16,-5 1 1 15,-3-2-1-15,-9 1 0 16,-3-1 0-16,-7-2 0 15,-4 0 0-15,-11-4 0 16,12 2-1-16,-12-2 1 16,0 0 0-16,0 0 0 0,11 0 0 15,-11 0 0-15,0 0 0 16,17-2 0-16,-17 2 0 15,17-1 0-15,-17 1 0 16,18 0 0-16,-18 0 0 16,15 0 0-16,-15 0 0 15,13 0 0-15,-13 0 0 16,0 0 0-16,14-2 0 15,-14 2 0-15,0 0 1 16,11 2-1-16,-11-2 1 16,0 0-1-16,0 0 1 15,11 12-1-15,-11-12 1 16,4 19-1-16,-1-5 1 15,-2 4-1-15,1 6 0 16,0 3 0-16,3 5 0 0,-1 3 0 16,-1 4 0-16,2 3 0 15,-1 9-1-15,1 1-1 16,0 6 1-16,-1 2 0 15,-3 4 0-15,1 7 0 16,-4 4-1-16,2 4 1 16,-1 1 1-16,0 2 1 15,-2 5 0-15,0 2-1 16,1 1 1-16,2 5-1 15,1 1 1-15,-1 7-1 16,2 1 3-16,3 5-2 16,2 4-1-16,2 4 2 15,-1 5-1-15,2 4 0 16,-6 3-1-16,2 0 2 0,-5 6-3 15,-1 1 2-15,-4 1-2 16,-4 0 2-16,-4 0-2 16,3-4 0-16,-4 0 1 15,1-2-1-15,2-1 1 16,1-4 0-16,-5 2-1 15,4 0 0-15,-3 2 0 16,-4 2 1-16,-3 4 0 16,-2 4 1-16,-4 2 0 15,-3 3-3-15,-2 2 2 16,0 6 1-16,-2-1-1 15,2-3-1-15,3-3 1 16,3-3-2-16,2-2 0 16,7-3 2-16,2-3-2 0,0-5 0 15,1 0 1-15,1 0 0 16,-4 0 1-16,0-2-1 15,-6 0 0-15,0-2-1 16,-3-3 1-16,1-2 1 16,4-4-1-16,0-3 1 15,3-4-1-15,7-3 1 16,4-6 0-16,4 0-1 15,2-6 1-15,4 1-1 16,1-5 1-16,1-3 0 16,-2-1-1-16,1-5 0 15,-2-2 1-15,-1-5-1 16,0-1 0-16,-2-4 0 15,-2-3 1-15,0-1-1 0,1-7 1 16,0-3-1-16,1-3 1 16,1-4 0-16,0-4 0 15,4-5 0-15,0-5 0 16,-1-3 0-16,4-6 0 15,-2-3 0-15,2-3 0 16,-2-1 0-16,-1-5 0 16,2 0 0-16,-3 0 0 15,0-1 0-15,-2 0 0 16,-1 1 1-16,0 1-1 15,-2-3 0-15,0 3 0 16,-1-5 0-16,2-10 0 16,-5 17 0-16,5-17 0 0,0 0 0 15,-3 12-1-15,3-12 1 16,0 0-1-16,0 0 1 15,0 0-1-15,0 0-1 16,0 0-1-16,0 0-8 16,0 0-12-16,-13-8-15 15,13 8-2-15,-14-12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480174"/>
              </p:ext>
            </p:extLst>
          </p:nvPr>
        </p:nvGraphicFramePr>
        <p:xfrm>
          <a:off x="214283" y="6858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32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 in teams on some extras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30400"/>
              <a:ext cx="8742240" cy="590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216720"/>
                <a:ext cx="8772840" cy="593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17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7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6120</TotalTime>
  <Words>177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430</cp:revision>
  <dcterms:created xsi:type="dcterms:W3CDTF">2006-08-16T00:00:00Z</dcterms:created>
  <dcterms:modified xsi:type="dcterms:W3CDTF">2014-07-23T05:23:54Z</dcterms:modified>
</cp:coreProperties>
</file>