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30" r:id="rId4"/>
    <p:sldId id="468" r:id="rId5"/>
    <p:sldId id="470" r:id="rId6"/>
    <p:sldId id="471" r:id="rId7"/>
    <p:sldId id="4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40:21.25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2085 1297 92 0,'0'0'36'0,"0"0"-1"16,0 0 2-16,23-34-36 15,-17 61 0-15,-2 19 0 16,1 17 1-16,-4 15-2 15,2 19 2-15,-1 13-1 0,-3 8-1 16,1-8-1-16,-5-10 3 16,3-11-3-16,-1-14 2 15,3-17-1-15,0-25 0 16,2-14 0-16,-2-19 1 15,3-39 0-15,-4-8 0 16,-3-19 1-16,-4-18-1 16,-2-14 2-16,-4-20-2 15,8 56 2-15,-3-6-2 16,5 5-1-16,3-5 1 15,2 2-1-15,5-1 1 16,6 4-2-16,3-1 1 16,6 9-1-16,0-7 1 15,-21 62 1-15,60-98-1 0,-60 98-1 16,79-67 1-16,-32 54-1 15,-47 13 2-15,89-2 1 16,-69 20-2-16,48 49 2 16,-27 26-2-16,-24 22 2 15,-42-13-2-15,-20 15 2 16,-26-13-4-16,-6-16-1 15,18-36-4-15,4-25-29 16,32-16-3-16,23-11 0 16,12-26-1-16</inkml:trace>
  <inkml:trace contextRef="#ctx0" brushRef="#br0" timeOffset="472.0472">3422 1646 82 0,'-37'-2'38'0,"-13"4"-2"16,0 11-1-16,-11 5-27 16,7 12-2-16,-4 8 0 15,11 9-2-15,2 6 0 0,12 4-1 16,12 4-1-1,16 2-3-15,14-10 3 0,17-10-3 16,17-17 1-16,16-14 0 16,14-18 0-16,4-12 0 15,0-19 1-15,-4-14 2 16,-10-8-3-16,-14-7 3 15,-19 6-3-15,-21 2 1 16,-24 7-1-16,-19 6 0 16,-14 12-1-16,-7 7 0 15,-3 13 0-15,2 9-1 16,9 3 0-16,13 2 0 15,23 3-3-15,11-4-6 16,49-2-26-16,-1-6-2 16,25 3 2-16,4-5-2 15</inkml:trace>
  <inkml:trace contextRef="#ctx0" brushRef="#br0" timeOffset="955.0955">3963 1603 105 0,'-18'9'38'15,"4"11"2"-15,-10-3-2 16,5 5-35-16,-3 9 0 15,4 9-2-15,3 7 2 16,2 4-1-16,6 2-1 16,3 4 0-16,6-7 0 15,7-3-1-15,6-16 1 16,9-11-1-16,9-19 1 15,9-13-1-15,6-15-1 0,6-15 2 16,2-10-1-16,-4-7 1 16,-3 4-1-16,-11 3 1 15,-6 7-1-15,-14 12 1 16,-13 10 0-16,-5 23-1 15,-12 12 0-15,-3 17-1 16,1 11 1-16,1 8-2 16,5 6 1-16,8 7 0 15,6 1 1-15,10-7-2 16,10-11 3-16,11-8-2 15,5-13 2-15,4-17-2 16,1-15 2-16,0-15 0 16,-2-16 0-16,-6-9 2 15,-5-12-2-15,-9-8 1 16,-5-3-3-16,-8 4 1 0,-6 3-2 15,-9 5-1-15,3 14-5 16,-9-2-21-16,17 23-10 16,-9 6 0-16,15 17-1 15,-3 5 2-15</inkml:trace>
  <inkml:trace contextRef="#ctx0" brushRef="#br0" timeOffset="1600.16">4989 1829 71 0,'5'11'38'0,"13"1"0"15,9-16 0-15,17 2-10 16,3-20-25-16,9-3 3 15,-2-6-3-15,1-4 2 16,-11-3-2-16,-6 1 0 16,-16 1 0-16,-9 4-2 15,-19 8 1-15,-15 6-1 16,-16 11 0-16,-13 10-1 15,-10 13 1-15,-6 14 0 16,1 13-1-16,4 8-1 16,9 6 2-16,16 1-1 15,18-5 0-15,19-6 0 16,21-13-1-16,22-11 0 15,17-17 0-15,13-13 0 0,9-12-1 16,6-12 0-16,1-4-1 16,-8-4 2-16,-8 3-2 15,-13 3 2-15,-15 6 0 16,-15 9 1-16,-16 11 0 15,-15 7 1-15,-9 23 0 16,-8 7-1-16,-6 11 1 16,2 8-1-16,2 12 1 15,3 1-2-15,2 0 3 16,6-5-3-16,4-12 2 15,8-9 0-15,7-14 0 16,1-21 0-16,5-19 0 16,3-12 1-16,-2-14 0 15,0-8 0-15,-2-9 0 0,-2-5 1 16,-1 6-2-16,-3 7 4 15,0 8-5-15,1 5 0 16,6 7 0-16,7 6 0 16,19 8-8-16,1-8-15 15,37 5-15-15,3-1-4 16,22 3 1-16,8-3-2 15</inkml:trace>
  <inkml:trace contextRef="#ctx0" brushRef="#br1" timeOffset="6230.623">2349 2598 74 0,'0'0'35'15,"12"-10"-2"-15,-12 10 2 16,0 0-33-16,17-7-1 15,-7 3 1-15,5 3 0 16,3-6 0-16,4 6 1 16,1-5-1-16,6 5 0 0,2-3 1 15,5 2-1-15,0-1-1 16,3 1 1-16,2-1-2 15,3 3 1-15,-1-1-1 16,4 2 0-16,2-1 0 16,3 1 0-16,3 2-1 15,1-1 1-15,5 3-1 16,3-2 1-16,5 1 0 15,0-4 0-15,4 0 0 16,3-2 0-16,-1-2 0 16,5-1 0-16,1-4 0 15,0 1 0-15,1 1 0 16,3 0 0-16,0 2 0 15,-1 2 1-15,-1 2-1 16,-1 2 0-16,0 1 0 0,-1 1 1 16,-5 1-1-16,3 0 0 15,-1-2 0-15,1 1 1 16,0-1-1-16,-2-2 1 15,-1 0-1-15,-1-2 1 16,0 0 0-16,-5 0-1 16,-3-4 1-16,1 1 0 15,-4 1 0-15,1 0-1 16,-6 0 0-16,-3-2 1 15,-6 3-1-15,-5-1 0 16,-7 2 1-16,-8 1-1 16,-4-3 0-16,-6 3 0 15,-5 0 1-15,-3 1-1 0,0-2 0 16,-2 0 0-16,1 0 1 15,0 0-1-15,1 1 0 16,0-2 0-16,-2-1 1 16,0 1-1-16,-10 3 0 15,21-3 0-15,-21 3 0 16,16 1 0-16,-16-1 1 15,18 4-1-15,-18-4 0 16,20 3 1-16,-20-3-1 16,17 2 0-16,-17-2 0 15,15 3 0-15,-15-3 0 16,0 0-2-16,10 2-5 15,-20-10-27-15,10 8-3 16,-17-4 0-16,4 7-1 0</inkml:trace>
  <inkml:trace contextRef="#ctx0" brushRef="#br2" timeOffset="10622.0621">1301 3373 65 0,'9'-20'31'0,"0"5"1"16,-7-3-3-16,-2 18-22 16,0 0 0-16,0 0-1 15,-4 18 0-15,0 10-1 16,-7 1-1-16,5 12-3 0,-2 6 1 15,5 6-1-15,1 4 0 16,3 5-1-16,3 2 0 16,2-3 0-16,1-2 0 15,-2-6 1-15,0-7-1 16,0-8 1-16,-4-13-1 15,-1-25 1-15,0 0-1 16,3-20 0-16,-3-21 0 16,3-15 0-16,-2-17 1 15,0-13-1-15,2-15 1 16,3-5 0-16,1 0 0 15,1 8 1-15,4 8-1 16,5 14 1-16,1 7 0 16,6 17-2-16,7 14 1 15,4 11-1-15,4 11 1 0,4 13-1 16,3 6-1-16,1 9 2 15,-3 15-2-15,-8 10 2 16,-12 14-1-16,-12 15 1 16,-20 10-1-16,-19 5-1 15,-17 4 1-15,-11 0 1 16,-12-2-1-16,-2-9-2 15,5-9-2-15,1-29-17 16,26-4-15-16,10-24 2 16,27-8-3-16,8-16 1 15</inkml:trace>
  <inkml:trace contextRef="#ctx0" brushRef="#br2" timeOffset="11480.1479">2305 3442 90 0,'-12'7'35'0,"-14"-7"1"15,1 12 2-15,-9-4-32 16,0 9-3-16,-7 4 2 15,3 11-3-15,-3 6 2 16,5 4-3-16,5 3 1 16,8 2-1-16,11-1-1 15,9-5 1-15,14-6 0 0,12-11 0 16,16-12-1-16,8-13 0 15,8-14 0-15,5-13 0 16,2-12 1-16,-4-11-1 16,-6-7 1-16,-7-1-1 15,-16 1 1-15,-13 3 0 16,-13 8-1-16,-15 14 1 15,-8 7-1-15,-9 16 0 16,-2 10 0-16,-1 8 1 16,0 9-1-16,10 3 0 15,8 3 0-15,12-5 0 16,13-1 0-16,13-12 0 15,12-5 0-15,11-7 1 16,10-4-2-16,0-4 1 0,1 0 1 16,-7 2-1-16,-7 4 1 15,-11 7-1-15,-12 7 0 16,-10 10 0-16,-13 12 1 15,-7 9-2-15,-8 5 2 16,1 7-2-16,-3 3 2 16,5-1-2-16,4-2 2 15,10-5-1-15,10-13 0 16,11-11 0-16,11-18 1 15,10-17-1-15,9-14-1 16,3-15 1-16,3-12 0 16,-2-5 0-16,-3-3 0 15,-10 4 0-15,-8 6-1 16,-12 12 2-16,-7 13-1 0,-10 15 0 15,-5 15-1-15,-10 20 1 16,-4 14 0-16,2 11-1 16,-2 11 1-16,3 6-1 15,6 2 2-15,4 0-2 16,5-8 2-16,9-11-1 15,7-13 0-15,9-19 0 16,3-15 1-16,4-16-1 16,2-18 1-16,1-13-1 15,-5-8 1-15,-5-10-1 16,-7-5 0-16,-7 0-1 15,-4 6-2-15,-7 6 0 16,1 16-5-16,-13 3-28 16,15 26-1-16,-9 1 0 15,12 29-3-15</inkml:trace>
  <inkml:trace contextRef="#ctx0" brushRef="#br2" timeOffset="12103.2102">3682 3638 91 0,'0'0'37'15,"22"-4"-1"-15,-4-11 0 16,11-4-32-16,0-2-2 15,6-1 2-15,0-8-2 16,-2 4 1-16,-9-2-1 0,-4 3 0 16,-11 2 0-16,-9 3-1 15,-14 10 0-15,-9 8 0 16,-6 7 0-16,-7 10-1 15,0 7 1-15,-2 12-1 16,7 4 2-16,5 7-2 16,10-1 1-16,11 0-1 15,9-4 1-15,12-6-1 16,12-11 1-16,12-11-1 15,9-12 0-15,7-10 1 16,4-12-1-16,1-10 1 16,1-6-1-16,-5-1 1 15,-6 0-1-15,-11 3 1 16,-8 7-2-16,-11 9 1 0,-8 13 0 15,-13 7-1-15,-4 27 2 16,-7 7-2-16,-3 12 1 16,-1 7-1-16,-1 4 1 15,2 0-1-15,3-5 2 16,7-9-1-16,4-14 1 15,5-14 0-15,-5-15 0 16,22-20 1-16,-8-11-1 16,0-13 0-16,2-6 0 15,3-6 1-15,-2-3-2 16,2 1 1-16,1 5-2 15,3 5 0-15,3 8-4 16,5-3-5-16,15 22-27 0,-6-11-2 16,20 23 0-1,-6-10-2-15</inkml:trace>
  <inkml:trace contextRef="#ctx0" brushRef="#br2" timeOffset="12609.2608">5442 3431 88 0,'20'-13'38'16,"-20"13"-3"-16,13 8 1 15,-22 14-31-15,-1 17-3 16,-6 8 0-16,-1 10-1 16,0 4-1-16,2-1-3 15,9 5-9-15,-1-26-23 16,15-5-1-16,5-24 1 15,15-14-2-15</inkml:trace>
  <inkml:trace contextRef="#ctx0" brushRef="#br2" timeOffset="12757.2756">5493 3085 105 0,'-41'-4'36'16,"15"17"-2"-16,5 2-5 15,10-6-61-15,30 8-4 16,5-11 1-16,27 6-1 15</inkml:trace>
  <inkml:trace contextRef="#ctx0" brushRef="#br2" timeOffset="13064.3063">6045 3394 96 0,'-38'35'35'16,"5"13"1"-16,-13-17 0 15,14 5-29-15,-5-10-2 16,11 0-2-16,8-7 0 15,14-5-3-15,18-4 1 0,14-4-1 16,10-2 0-16,4 0 1 16,8 2-1-16,-2 2 1 15,-5 5 0-15,-6 5-1 16,-17 3 1-16,-11 5 0 15,-13 3-1-15,-12 1 0 16,-8-2 0-16,-5-3-1 16,4-4-3-16,-8-15-7 15,15 1-24-15,-2-22-1 16,17 1-3-16,2-18 0 15</inkml:trace>
  <inkml:trace contextRef="#ctx0" brushRef="#br2" timeOffset="13522.3521">7177 2934 90 0,'13'-27'34'0,"1"19"0"16,-14 8 1-16,9 24-32 15,-12 11-1-15,0 26 1 16,-5 16-1-16,-1 14 0 15,-4 11 0-15,5 3-2 16,-2-3 1-16,4-5-3 16,6-3-3-16,-6-31-29 15,19-5 0-15,-6-29-1 0,11-12-1 16</inkml:trace>
  <inkml:trace contextRef="#ctx0" brushRef="#br2" timeOffset="13711.371">7009 3497 116 0,'-28'6'37'16,"25"10"1"-16,3-16-2 16,29 3-34-16,21-13-1 15,17-7-1-15,17-9-2 16,13-18-8-16,18 6-24 15,-8-19-2-15,7 8-1 16,-18-12-2-16</inkml:trace>
  <inkml:trace contextRef="#ctx0" brushRef="#br2" timeOffset="14108.4107">7934 2773 111 0,'-17'36'41'16,"-7"-2"-2"-16,10 16 0 15,-7 3-35-15,4 13-1 16,-3 10-1-16,-2 8 0 16,0 10 0-16,0 0-1 15,0-1-1-15,6-5 0 16,2-8 1-16,5-12-2 15,9-16 1-15,6-15-1 0,9-18 1 16,7-15 0-16,5-15 0 16,6-13 0-16,2-8 0 15,1-6 1-15,-6-6-1 16,2 4 1-16,-8 3-1 15,-4 10 0-15,-4 6 0 16,-4 13 0-16,-12 8 0 16,18 14-1-16,-11 7-1 15,0 4-1-15,7 7-1 16,2-4-4-16,13 13-13 15,-4-23-15-15,14 8-2 16,-3-23 1-16,14 3-1 0</inkml:trace>
  <inkml:trace contextRef="#ctx0" brushRef="#br2" timeOffset="14432.4431">8392 3536 98 0,'-5'12'36'15,"5"-12"0"-15,0 19 0 16,0-19-30-16,26 1-4 15,4-8 1-15,7-1 0 16,3-12-1-16,0-1 1 16,-1-5-1-16,-7-2 1 15,-7-4-1-15,-11 2-1 16,-12 1 1-16,-15 8-1 15,-12 10 0-15,-8 9 0 0,-10 12 0 16,-3 13 0-16,-4 15 0 16,3 9-1-16,9 6 1 15,8 4-1-15,16-6 1 16,18-8-3-16,24-7-2 15,11-28-21-15,37 3-12 16,8-29-3-16,25 1 1 16,0-21-1-16</inkml:trace>
  <inkml:trace contextRef="#ctx0" brushRef="#br2" timeOffset="14972.4971">9660 3284 96 0,'0'0'37'16,"0"0"0"-16,-2 20 0 15,-15 4-33-15,3 13-3 16,-2 11 1-16,0 7 0 0,0 6 0 16,2 1-1-16,0-2 0 15,7-5 1-15,2-10-1 16,4-7 0-16,2-12 0 15,4-11 0-15,-5-15 0 16,18-20 0-16,-4-12-1 16,2-13 2-16,3-14-1 15,1-9 0-15,-2-11 0 16,-2 3 0-16,1 6-1 15,-5 9 1-15,-1 10-1 16,-2 12 0-16,0 16 0 16,3 15 0-16,5 14-1 15,8 7 0-15,7 6 0 16,12-2-3-16,15 9-2 15,0-14-12-15,20 15-18 0,-9-18 0 16,9 8 0-16,-15-17-1 16</inkml:trace>
  <inkml:trace contextRef="#ctx0" brushRef="#br2" timeOffset="15333.5332">10347 3328 107 0,'-36'12'37'16,"-14"-9"1"-16,8 20 0 15,-12-3-34-15,9 10 0 16,-1 2 0-16,8 7-2 15,8 1 0-15,10 2-1 16,15-4 0-16,10-5-1 16,17-5 1-16,8-11-1 0,11-10 0 15,6-10 0-15,6-12-1 16,-1-9 2-16,-4-9-1 15,-4-6 1-15,-5-3-2 16,-9 2 2-16,-9 1-1 16,-6 8 1-16,-10 8 0 15,-9 13-1-15,4 10 0 16,-19 16-1-16,5 7 1 15,3 8 0-15,4 6 0 16,5 0-2-16,7-2 0 16,8-5-2-16,15-4-3 15,0-26-21-15,24 3-10 16,-5-27 1-16,17-1 0 15,-8-30 0-15</inkml:trace>
  <inkml:trace contextRef="#ctx0" brushRef="#br2" timeOffset="15528.5527">11014 2694 102 0,'0'0'38'16,"-31"36"1"-16,12 23 0 16,-13 8-34-16,6 21-1 15,4 11-2-15,4 6 0 16,2 2-2-16,8-4-1 15,7-7-3-15,0-20-11 16,13 1-21-16,-12-30-2 16,11-7 2-16,-11-40-3 15</inkml:trace>
  <inkml:trace contextRef="#ctx0" brushRef="#br2" timeOffset="15686.5685">10742 3274 119 0,'-9'-14'40'0,"0"-6"0"16,20 21-1-16,6-4-37 15,15-2-3-15,24 5-7 16,4-13-28-16,34 8-2 16,6-17-1-16,20 13-2 15</inkml:trace>
  <inkml:trace contextRef="#ctx0" brushRef="#br2" timeOffset="16150.6149">11118 3548 102 0,'29'-12'38'0,"13"8"1"16,-8-9-3-16,4 4-33 15,9-1-2-15,9-2 1 16,-3-4-1-16,0-3 0 15,-3-5 0-15,-5-2 1 0,-7-3-1 16,-5-3 1-16,-13 0-1 16,-10-2 1-16,-15 8-1 15,-9 6 0-15,-10 8 0 16,-13 12 0-16,-7 12 0 15,-6 14 0-15,-1 9 0 16,3 11 0-16,7 5 0 16,10 2 0-16,17 1 0 15,19-8-1-15,22-5 0 16,18-12-2-16,19-9-3 15,8-19-10-15,18 7-22 16,-10-21-1-16,7 6-1 16,-23-17-1-16</inkml:trace>
  <inkml:trace contextRef="#ctx0" brushRef="#br2" timeOffset="16503.6502">9979 4179 98 0,'-16'-9'39'16,"32"5"1"0,13-19-1-16,33-1-31 0,16-7-4 15,29-4-2-15,23-2 1 16,18 3 0-16,12 0-2 15,4 8 1-15,1 6-1 16,-8 8-1-16,-9 8 0 16,-22 6 0-16,-21 4-3 15,-23 1-3-15,-9 14-28 16,-41-14-4-16,-11 14 0 15,-21-21-3-15</inkml:trace>
  <inkml:trace contextRef="#ctx0" brushRef="#br2" timeOffset="17075.7074">13141 2762 92 0,'15'-28'35'0,"-10"-2"0"16,-5 30-7-16,0 0-23 15,12 21 1-15,-17 15-2 0,1 24 1 16,-7 10-2-16,-1 20 0 16,-2 11-2-16,-1 5 0 15,1 3-1-15,1-9-1 16,6-3-4-16,-1-23-11 15,16-2-19-15,-3-27-1 16,12-10-1-16,-6-26 0 16</inkml:trace>
  <inkml:trace contextRef="#ctx0" brushRef="#br2" timeOffset="17271.727">12955 3356 111 0,'-29'-1'39'0,"17"17"1"0,12-16-2 16,8 22-35-16,22-16-2 15,16-3-1-15,21-6 0 16,13-10-2-16,14-8-2 16,7-18-6-16,15 4-25 15,-12-20-2-15,4 5 0 16,-18-17-2-16</inkml:trace>
  <inkml:trace contextRef="#ctx0" brushRef="#br2" timeOffset="17652.7651">14000 2478 105 0,'-25'15'39'16,"6"30"3"-16,-10-2-3 16,7 28-35-16,-3 3-1 0,2 13 0 15,-2 6 0-15,0 10 0 16,-4 1-2-16,3 1 0 15,1-5 1-15,4-13-2 16,5-11 1-16,4-13-2 16,10-17 2-16,9-23-1 15,9-15 0-15,9-20 0 16,7-13 0-16,5-14 1 15,2-9-1-15,1-5 0 16,0-3 0-16,-5 8 1 16,-6 4-1-16,-5 14 0 15,-6 16-1-15,-5 15 1 0,-3 19-1 16,-2 7 0-1,0 14-2-15,0 1-1 0,8 9-1 16,0-11-6-16,27 9-26 16,-9-26-1-16,24 3 1 15,-4-23-3-15</inkml:trace>
  <inkml:trace contextRef="#ctx0" brushRef="#br2" timeOffset="18014.8013">14640 3285 116 0,'-26'-2'38'0,"-18"-7"0"15,6 21 0-15,-7 2-35 16,1 9 0-16,1 9-1 16,3 3-1-16,9 7 1 0,8-1-1 15,13 2 0-15,11-6-1 16,13-7 1-16,11-9-2 15,12-10 2-15,7-10-1 16,5-10-1-16,1-11 2 16,-3-7-2-16,-2-7 2 15,-8-3-1-15,-8-1 1 16,-9 4-1-16,-7 5 0 15,-11 9 1-15,-2 20-1 16,-16-3 0-16,2 18-1 16,-3 14 2-16,0 4-2 15,6 8 0-15,4-3-1 16,13 0-1-16,6-14-5 15,22 1-14-15,3-32-16 0,23-3 0 16,-6-27 0-16,16-3-1 16</inkml:trace>
  <inkml:trace contextRef="#ctx0" brushRef="#br2" timeOffset="18202.8201">15294 2697 106 0,'-22'43'41'0,"-15"9"-1"16,5 31 0-16,-11 7-37 15,9 14 0-15,3 2 0 16,7 2-3-16,6-3-1 16,5-15-6-16,18 0-27 15,-12-29-4-15,16-9 2 0,-9-29-3 16</inkml:trace>
  <inkml:trace contextRef="#ctx0" brushRef="#br2" timeOffset="18367.8366">14998 3256 123 0,'-3'-23'41'15,"-4"-2"0"-15,18 23-1 16,-11 2-38-16,38-9-2 16,8 11-4-16,6-16-26 15,20 19-8-15,2-18-2 16,18 13 0-16,-3-12-3 15</inkml:trace>
  <inkml:trace contextRef="#ctx0" brushRef="#br2" timeOffset="19186.9185">16326 3427 101 0,'-9'15'37'0,"-1"-9"-1"15,11 10 0-15,-1-16-34 16,22 15-1-16,0-13 0 16,9-3 0-16,5-6 1 15,4-5-1-15,0-9 1 16,0-3-1-16,-3-10 1 15,-3 1 0-15,-13-5-1 0,-8 3 0 16,-13 3 1-16,-8 5-2 16,-12 9 1-16,-10 12 0 15,-8 13 0-15,-5 11 0 16,0 12 0-16,2 12 1 15,3 5-1-15,8 11 0 16,11 1 1-16,12-3-1 16,16-3 0-16,10-9-2 15,17-5 0-15,12-13-2 16,16-7-2-16,5-19-5 15,17 4-13-15,-12-31-14 16,16 5 0-16,-12-24 1 16,4 7-2-16</inkml:trace>
  <inkml:trace contextRef="#ctx0" brushRef="#br2" timeOffset="19546.9545">17203 3199 108 0,'-24'-4'37'16,"3"26"1"-16,-13-4-2 15,7 18-32-15,-5 3-1 16,7 10-1-16,-3 3 2 15,5 3-2-15,2-3 0 16,5-9-1-16,7-6 1 16,3-7-2-16,9-11 1 15,-3-19 0-15,27 3-2 16,-2-22 1-16,4-11 0 15,5-8 0-15,4-10 0 16,5-6 0-16,-1-3 0 16,-1 8 0-16,-8 4 0 0,-4 11 0 15,-4 14 1-15,-5 16-1 16,-5 15 0-16,-6 15 0 15,1 10-1-15,-5 8 1 16,6 7-1-16,3-1-1 16,5 2-2-16,5-10-4 15,9 7-6-15,-6-25-23 16,18 1 0-16,-9-21 0 15,13-2-1-15</inkml:trace>
  <inkml:trace contextRef="#ctx0" brushRef="#br2" timeOffset="21194.1192">17777 3376 106 0,'0'0'37'0,"-11"-20"-1"16,11 20 1-16,0 0-32 16,1 17-3-16,10-8-1 15,7 4 0-15,9-3 0 16,7-1 0-16,5-5 1 15,6-6-1-15,3-9 0 16,1-3 0-16,-3-8 0 16,-7-4 0-16,-10-5 0 15,-11 1 0-15,-12-1 0 16,-15 7 0-16,-13 3-1 15,-12 9 1-15,-7 12 0 16,-10 12-1-16,-3 13 1 16,2 7-1-16,4 11 0 0,7 7 1 15,16-2 0-15,15 1 0 16,16-7 0-16,21-7-1 15,19-12 0-15,20-10-1 16,13-16 1-16,7-5-1 16,3-10-1-16,0-5 2 15,-9-3-1-15,-13-1 1 16,-9 4 0-16,-20 1 0 15,-15 8 0-15,-11 8 0 16,-12 6 1-16,-15 14-2 16,-7 8 2-16,-2 9-1 15,-4 8 1-15,0 3-2 16,4 4 2-16,1 0-1 15,6-6 0-15,8-4 0 0,8-12 0 16,6-12 0-16,6-16 0 16,8-12 0-16,5-14 0 15,4-14 1-15,1-10-1 16,4-10 1-16,-3-6 0 15,-2 2-1-15,-5 6 0 16,-3 10 1-16,-6 9-1 16,-5 10 0-16,-1 12 0 15,3 14-1-15,2 12 1 16,4 8 0-16,6 5-1 15,10 3 1-15,6 1-1 16,8 2 1-16,7-2 0 16,1-7-1-16,1-1 1 15,-6-8 0-15,-4-6 0 16,-10-6 0-16,-8-6 1 0,-13-3-1 15,-14 0 1-15,-7-2-1 16,-14 3 1-16,-8 5 0 16,-12 8-1-16,-3 9 1 15,-4 13 0-15,2 7 0 16,3 10-1-16,8 5 1 15,11 3 0-15,12-2-1 16,18-5 1-16,12-5-2 16,14-12 2-16,7-11-1 15,9-11 0-15,4-13 0 16,-2-10-1-16,0-10 1 15,-5-6 0-15,-9-5 1 16,-3-2-1-16,-11 5 0 16,-7 6 0-16,-6 9 1 0,-9 15-2 15,-1 11 0-15,-23 29 1 16,3 13-1-16,-7 18 1 15,-2 22 0-15,-5 15 0 16,-1 15-1-16,1 3 1 16,2 5 0-16,2-7 1 15,3-9-2-15,4-12 1 16,3-18 0-16,2-20 0 15,4-18 0-15,0-23 1 16,1-20 0-16,3-19 0 16,2-19 0-16,5-16 1 15,4-13-2-15,8-10 0 16,7-1 0-16,9 1 0 0,5 5 0 15,11 10 0-15,0 10-2 16,11 19-1-16,-1 3-1 16,5 15-2-16,1-3-3 15,11 12-5-15,-11-15-8 16,15 16-15-16,-20-16 0 15,5 13-1-15,-15-8 33 16,-9 0 3-16,-10 2 6 16,-17-5 6-16,6 14 9 15,-30-16 15-15,14 18 4 16,-15-11 0-16,7 11-30 15,-5 0-3-15,0 11 0 16,-2 6-2-16,2 12-1 16,-2 9 1-16,1 10-1 0,-1 6 0 15,5 0-1-15,4 2 0 16,4-6-1-16,10-5 1 15,7-12 0-15,10-13-1 16,9-15 0-16,6-10 0 16,7-9 0-16,1-10 0 15,2-6 0-15,-3-5 2 16,-2 3-2-16,-9 4 0 15,-11 8 0-15,-6 12-2 16,-15 18 1-16,-7 13 1 16,-12 24-1-16,-10 20 1 15,-6 16 0-15,-6 22-1 16,0 12 1-16,-3 8 0 15,4 4-1-15,3-6 1 0,7-9-1 16,7-13 1-16,2-16-1 16,6-22 0-16,3-19 1 15,3-24 0-15,9-10 0 16,-9-33 0-16,8-10 1 15,4-16 0-15,8-18 0 16,8-12-2-16,7-8 0 16,15 5-1-16,0-4-5 15,17 18-7-15,-11-8-9 16,26 29-17-16,-9 6 1 15,15 23-3-15,-2 3 3 16</inkml:trace>
  <inkml:trace contextRef="#ctx0" brushRef="#br2" timeOffset="21598.1596">21015 3306 107 0,'-4'-17'37'0,"4"17"2"16,-18 17-4-16,6 10-32 16,-6 9-1-16,2 13 0 15,-2 4-1-15,0 5-3 16,5 6-2-16,2-18-22 15,19 6-10-15,-2-24 0 16,20-6-3-16,3-26 2 16</inkml:trace>
  <inkml:trace contextRef="#ctx0" brushRef="#br2" timeOffset="21763.1761">21174 2857 113 0,'-53'-2'39'16,"11"22"-3"-16,4 4-5 15,17-18-51-15,30 27-17 16,6-17 1-16,33 12-2 16,4-8 0-16</inkml:trace>
  <inkml:trace contextRef="#ctx0" brushRef="#br2" timeOffset="22057.2055">21550 3284 118 0,'-43'22'39'0,"-9"-16"0"0,14 11-2 15,0-10-35-15,10-1 0 16,12-2-1-16,16-4 0 16,9 14-1-16,17-2 0 15,8 6 0-15,6 9 0 16,2 7 1-16,-3 8 0 15,-5 4 0-15,-12 6-1 16,-14 1 2-16,-15-1-2 16,-13-8 1-16,-8-7-1 15,-4-11-2-15,-2-16-2 16,10-4-11-16,-5-29-22 15,24 0-3-15,3-28 0 0,22-4-1 16</inkml:trace>
  <inkml:trace contextRef="#ctx0" brushRef="#br2" timeOffset="24615.4613">1772 4991 56 0,'6'-12'37'15,"-12"-6"-2"-15,0 6 2 16,-13-6-11-16,0 17-18 16,-11 0-3-16,0 14 0 15,-8 10 0-15,0 12-2 16,-4 11 0-16,6 8-1 15,2-1 1-15,14 4-2 16,12-7 0-16,15-11-2 16,23-19-1-16,19-22-3 15,30-11-12-15,7-30-21 16,26-12 0-16,-7-19 0 0,10-3-2 15</inkml:trace>
  <inkml:trace contextRef="#ctx0" brushRef="#br2" timeOffset="24990.4988">2383 4379 88 0,'-31'-3'38'16,"9"22"0"-16,-7 1 1 16,11 17-21-16,-2 9-16 15,5 16-1-15,-2 7 2 16,3 11 0-16,-1 6 0 15,2 0-1-15,-3-3 1 16,3-7-2-16,4-10 2 16,1-15-2-16,5-15 1 0,6-13-2 15,-3-23 1-15,19-4-1 16,1-19-1-16,3-8 1 15,5-8-1-15,3-3 2 16,2-2-2-16,-4 4 1 16,0 8-1-16,-5 10 1 15,-4 14 0-15,-4 14-1 16,-4 11 0-16,-1 9 0 15,-2 11 0-15,1 1-3 16,5 6 0-16,6-7-4 16,12 5-5-16,-6-24-18 15,20 3-7-15,-4-21 0 16,16-1-1-16</inkml:trace>
  <inkml:trace contextRef="#ctx0" brushRef="#br2" timeOffset="25367.5365">2984 4947 93 0,'-19'-23'38'16,"2"17"2"-16,-20-2-1 15,8 20-31-15,-14-1-2 16,4 13-1-16,-5 4-2 16,5 7 0-16,3 0 0 15,11 3-2-15,11-3 1 16,9-3-1-16,18-6 1 15,11-11-1-15,12-7 0 16,14-11-1-16,3-8-1 16,3-10 1-16,0-8-2 15,-7-4 1-15,-6-4 0 16,-10 0 0-16,-9 0 0 0,-12 6 1 15,-5 3 0-15,-10 10-1 16,-2 8 1-16,-8 10 0 16,0 10 0-16,-2 12 0 15,1 8 0-15,4 6-2 16,4 4 0-16,5-2-2 15,13 2-1-15,5-11-4 16,22 2-11-16,-7-26-13 16,23 2-5-16,-5-18 2 15,11-2-2-15</inkml:trace>
  <inkml:trace contextRef="#ctx0" brushRef="#br2" timeOffset="25726.5724">3517 4985 93 0,'-2'-23'36'0,"2"23"1"0,-9-15 2 15,9 15-31-15,-18 14-2 16,6 7-2-16,-5 4 0 15,3 5-1-15,0 5 0 16,1 3-2-16,3-3 1 16,4-2-1-16,4-8 2 15,4-8-3-15,-2-17 1 16,25-1 0-16,0-18-2 15,3-11 2-15,3-11-1 16,2-6 0-16,3-8-1 16,-2-2 1-16,-4 3-1 15,-4 8 1-15,-8 5 0 16,-2 11-1-16,-5 11 1 0,-11 19 0 15,10 4 0-15,-8 19-1 16,0 10 0-16,0 6-1 16,6 7-2-16,1 1 0 15,10 4-2-15,2-15-8 16,18 10-12-16,-9-25-12 15,21 2 1-15,-7-20-1 16,13-4 3-16</inkml:trace>
  <inkml:trace contextRef="#ctx0" brushRef="#br2" timeOffset="26192.619">4245 4908 78 0,'-3'-24'39'16,"-16"-5"0"-16,0 20 1 16,-17-2-17-16,-3 17-18 0,0 10-1 15,-2 12-1-15,2 6-1 16,8 9 1-16,4 1-1 15,12 2 0-15,14-5 0 16,11-5-1-16,12-7 1 16,11-14-2-16,6-10 0 15,5-13 1-15,1-14-3 16,-1-9 2-16,-1-10-1 15,-3-4 1-15,-8-1-2 16,-6 3 2-16,-9 6 0 16,-5 9-1-16,-9 12 0 15,-3 16 1-15,-9 20 0 16,-1 17 0-16,-3 17 1 15,-1 18-2-15,-1 16 3 16,-2 11-2-16,0 7 1 0,3 4 0 16,-1-6 2-16,-1-3-1 15,0-14 0-15,-1-14-1 16,0-18 3-16,-2-18-4 15,-4-16 0-15,2-21 0 16,1-19 0-16,-4-15-2 16,7-17-3-16,1-17-2 15,12-2-8-15,-3-21-7 16,31 16-10-16,-12-10-10 15,24 17 2-15,0-1 0 16,17 16 1-16</inkml:trace>
  <inkml:trace contextRef="#ctx0" brushRef="#br2" timeOffset="26586.6584">4667 4984 95 0,'-26'1'39'16,"13"8"2"-16,-6-8-2 15,19-1-35-15,0 0 0 16,10 12-1-16,10-12 0 16,11-3-1-16,6-4-1 15,6-4 0-15,1-7 0 16,0-3 0-16,-2-7-1 15,-4-1 0-15,-9-5 1 16,-9 3-2-16,-11 0 2 0,-9 6-1 16,-13 9 0-16,-9 12 0 15,-12 11 0-15,-6 11 1 16,-6 14-1-16,-3 9 1 15,6 6-1-15,5 5 1 16,16-4 0-16,13-2-2 16,19-8 0-16,20-9-3 15,25-8-2-15,4-21-12 16,28 8-9-16,-5-25-13 15,13 0-1-15,-9-16 0 16,3 4 1-16</inkml:trace>
  <inkml:trace contextRef="#ctx0" brushRef="#br2" timeOffset="26920.6918">5496 4821 107 0,'-31'10'41'0,"-19"0"1"16,4 19-2-16,-21 3-36 16,18 4-1-16,7 1-2 15,13 0 1-15,13-5-1 16,17-9 0-16,17-9 0 15,18-15-1-15,13-16 1 16,10-11-1-16,9-16 0 16,-2-15 0-16,-3-10 1 15,-5-10-1-15,-9-4 1 16,-8 4-1-16,-12 6 1 15,-17 12 1-15,-11 20-1 16,-12 21-1-16,-14 25 1 16,-5 28-1-16,-6 21 0 0,-1 18 0 15,6 13-3-15,1 0-3 16,22 9-6-16,-4-24-7 15,32 6-7-15,-8-33-10 16,19-7-6-16,2-24-3 16,7-12 3-16</inkml:trace>
  <inkml:trace contextRef="#ctx0" brushRef="#br2" timeOffset="27956.7954">7269 4442 20 0,'0'0'24'0,"0"0"2"16,10-9 2-16,-10 9-15 15,0 0-1-15,12-7 0 16,-18-8 2-16,6 15-1 16,-7-27 0-16,3 12-1 15,-13-10-4-15,3 8-1 16,-11-9-1-16,0 8-1 15,-8 3-2-15,-3 6 0 16,-4 9-2-16,-4 11 0 16,-2 12 0-16,-1 11-1 0,0 11 0 15,2 12-1-15,7 11 1 16,4 13 0-16,6 8 0 16,9 1-2-16,8 2 2 15,6-4-5-15,12-2 0 16,1-18-7-16,17 0-17 15,-11-29-9-15,13-6 2 16,-12-24-3-16</inkml:trace>
  <inkml:trace contextRef="#ctx0" brushRef="#br2" timeOffset="29197.9195">6594 4873 91 0,'-17'-9'37'0,"0"-1"0"0,17 10-1 16,0 0-31-16,30-11-2 15,5-1 0-15,11 1 0 16,8-4 0-16,16-1-1 16,1 1 0-16,2 3-1 15,-6 7 0-15,-6 6 0 16,-10 7 0-16,-12 10 0 15,-11 12-1-15,-12 5 0 16,-13 8 0-16,-9 2-1 16,-6 2 2-16,-4-1-1 15,-3-6 1-15,0-4-1 16,0-8 1-16,6-7-1 15,-1-13 2-15,14-8-1 16,-2-17-2-16,13-8 2 0,7-9-2 16,7-8 2-16,-1-6-1 15,5-2 1-15,1 0-2 16,-2 5 2-16,-4 9-1 15,-4 4 0-15,-6 10 0 16,-4 10 0-16,1 5 0 16,1 7 0-16,2 2 0 15,6 3 0-15,2-2 0 16,7 2 0-16,5-1 1 15,3-1-1-15,1-3 0 16,0-3 0-16,-5 0 0 16,-4 1 0-16,-10-1 0 15,-7 3 0-15,-12 0 0 0,-9 14 0 16,-9 5 0-16,-11 8 0 15,-3 7 0-15,-3 7 0 16,-4 5 0-16,3 2 0 16,7 1 1-16,9-4-1 15,13-7 1-15,11-5-1 16,11-16 1-16,14-11-1 15,11-13-1-15,11-13 1 16,7-11-1-16,-3-10 1 16,0-9-1-16,-7-4 1 15,-7-3-1-15,-12 3 1 16,-15 6 0-16,-8 4 0 15,-13 12 0-15,-7 4 0 16,-4 12 1-16,-1 8-1 0,3 5 1 16,5 9-1-16,11-6 1 15,6 15-1-15,12-9 1 16,9 1-1-16,9-4 1 15,6 2-1-15,4-4 1 16,1 0-1-16,-6-2 0 16,-5 3 0-16,-7 6 0 15,-9 4 0-15,-10 9 0 16,-8 6 0-16,-11 9 0 15,-6 7 0-15,-5 2 0 16,-3 2-1-16,1-2 2 16,4-7-1-16,4-9 1 15,8-13 1-15,6-16-2 16,21-13 1-16,6-14-1 15,3-10 1-15,8-12-1 0,1-7 1 16,2-2-2-16,-3 6 0 16,-3 4 2-16,-10 10-1 15,-7 10 0-15,-7 14 0 16,-11 14 0-16,3 18 0 15,-10 8 0-15,-1 6 0 16,0 5-1-16,1 1 1 16,4-1 0-16,8-5 1 15,8-10-1-15,8-10 0 16,8-16 1-16,9-9 0 15,7-15-1-15,6-9 1 16,0-6 0-16,0-2-1 16,-4 0 1-16,-7 7-1 15,-7 7 1-15,-8 14-1 0,-11 16 0 16,-10 16 0-16,-5 14 0 15,-5 9 0-15,0 8 0 16,-2 2-1-16,7 4-2 16,-2-3-3-16,17 1-7 15,-7-25-7-15,23 7-7 16,-8-30-6-16,24 7-2 15,-7-26-6-15,19 1 1 16</inkml:trace>
  <inkml:trace contextRef="#ctx0" brushRef="#br2" timeOffset="30121.0118">10020 4693 72 0,'16'-8'37'0,"-16"-6"-1"15,0 14 0-15,-18-2-28 16,5 12-1-16,-11 2-1 15,-1 13-1-15,-5 3-1 16,0 10-1-16,0 4-1 16,4 4 0-16,11-1 0 15,8 2-1-15,11-5 2 16,13-4-2-16,11-10 1 15,11-8-2-15,9-10 0 16,4-10 1-16,-1-8-2 16,-4-12 0-16,-4-8-2 15,-9-8 2-15,-10-5-1 0,-11-3 1 16,-10-1 0-16,-8 0-1 15,-8 3 2-15,-1 9 1 16,-2 5 0-16,-2 7 0 16,1 8 0-16,17 13 0 15,-12-13 0-15,12 13 0 16,31-9 1-16,0 4-1 15,12-4 0-15,4 2 0 16,3-1 0-16,3 2 0 16,-4 4 0-16,-7 10 0 15,-13 9-1-15,-12 6 1 16,-11 14-1-16,-13 5 0 15,-11 5 0-15,-6 4 1 0,-7-1-1 16,5-6 1-16,-1-9-1 16,10-12 2-16,17-23-1 15,0 0-1-15,32-36 1 16,6-5 0-16,14-11 1 15,7-7-3-15,5-5 3 16,-3 6-3-16,-4 8 2 16,-11 13 0-16,-12 13 0 15,-11 17-1-15,-16 19 0 16,-10 12 0-16,-11 20-1 15,-3 6 0-15,-1 10-2 16,2 4 0-16,9 3-3 16,1-15-7-16,23 6-7 15,-3-32-8-15,24 4-4 0,-5-30-2 16,21-4-5-16,-9-20 2 15</inkml:trace>
  <inkml:trace contextRef="#ctx0" brushRef="#br2" timeOffset="30461.0458">11083 4762 110 0,'-2'24'39'16,"0"-14"0"-16,19 13-8 15,10-16-28-15,13-2 0 16,8-11 0-16,8-2-2 15,2-10 0-15,-2-2 0 16,-5-6-1-16,-10-4 1 0,-9-2-1 16,-14-3 0-16,-16 3-1 15,-17 6 1-15,-12 7 0 16,-11 9 0-16,-7 11 1 15,-6 14 0-15,0 15-1 16,1 14 2-16,6 8-2 16,10 5 1-16,16 4-4 15,14-9-3-15,26 7-13 16,3-28-10-16,32 6-11 15,6-23 1-15,30-3-2 16,3-14 0-16</inkml:trace>
  <inkml:trace contextRef="#ctx0" brushRef="#br2" timeOffset="30995.0992">13124 4157 73 0,'-9'-33'38'0,"-14"-2"-2"16,4 21 2-16,-14 3-21 16,-3 20-11-16,-7 11 0 15,0 15-1-15,-5 10-2 16,0 16-1-16,1 12 0 15,3 9 0-15,2 7-1 16,11 3-1-16,5-1-1 0,12-4-1 16,10-7-1-16,5-13-4 15,21 1-18-15,-8-29-12 16,18-4-1-16,-10-25-2 15,9-4 2-15</inkml:trace>
  <inkml:trace contextRef="#ctx0" brushRef="#br2" timeOffset="32210.2207">12573 4645 106 0,'-19'-5'39'16,"0"-4"1"-16,19 9-2 15,0 0-36-15,13 5 0 0,15-9-2 16,15 0 1-16,12-4 0 15,14-3-1-15,12-3 1 16,9 3-1-16,-4-4 0 16,4 3 1-16,-9 3-1 15,-13 6 0-15,-15 4 0 16,-18 4 1-16,-21 6-1 15,-15 4 0-15,-15 4 0 16,-13 9 0-16,-12 8 0 16,-3 4 0-16,-9 8 1 15,2-1-1-15,9 2 1 16,12 1-1-16,10-6 1 15,15-7 0-15,16-13-1 16,16-11 0-16,16-16 0 0,11-11 0 16,8-13-1-16,-1-14 1 15,0-5-1-15,-9-8 0 16,-5-2 1-16,-14-3-1 15,-11 7 1-15,-12 3 0 16,-10 10 0-16,-8 12 0 16,-6 5 0-16,-3 10 1 15,2 10-1-15,3 9 1 16,5 3-1-16,9 4 1 15,7 1-1-15,12-1 1 16,7 2-1-16,9-3 0 16,7-3 1-16,5-3-1 15,-3 2 0-15,-2-2 1 16,-7 1-1-16,-7 5 0 15,-9 4 0-15,-13 6 0 0,-9 5-1 16,-8 9 1-16,-10-2 0 16,-3 6 0-16,-2-2-1 15,1-2 1-15,-2-6 0 16,7-10 0-16,5-10 1 15,13-11-1-15,7-15 0 16,9-9 1-16,9-9 0 16,2-8-1-16,5-1 0 15,0-2 1-15,-2 2-1 16,-3 4 1-16,-7 7-1 15,-5 7 1-15,-4 6-1 16,1 3 1-16,0 1-1 0,0 3 1 16,7 1-1-1,6 0 1-15,2-1-1 0,5 3 0 16,5 1 0-16,-3 3 0 15,-2 4 1-15,-3 3-1 16,-6 6 0-16,-9 5 0 16,-8 8 0-16,-6 7 1 15,-8 5-1-15,-7 6 0 16,-5 3 0-16,1 4 0 15,-6-1 0-15,3-2 0 16,4-6-1-16,6-7 1 16,4-12 0-16,8-19 0 15,14 4 1-15,3-23-1 16,10-11 0-16,2-8 0 15,4-7 1-15,-1-2-1 16,0 2 1-16,-8 6-1 0,-5 8 0 16,-5 8-1-16,-14 23 1 15,0 0 0-15,0 0 0 16,-2 23-1-16,-2-1 1 15,3 3 0-15,6 2 0 16,7-4 0-16,10-7 0 16,7-8 0-16,10-7 1 15,3-7-1-15,6-10 1 16,-2-2 0-16,-3-3-1 15,0-3 1-15,-9 2-1 16,-7 1 1-16,-6 8-1 16,-5 4 0-16,-6 10 0 15,-3 10 0-15,-4 7 0 0,-5 10-1 16,-1 7 0-16,-1 3-1 15,3 9-5-15,-9-14-7 16,19 14-7-16,-19-31-4 16,26 10-8-16,-16-26-2 15,26-9-7-15,-6-13 2 16</inkml:trace>
  <inkml:trace contextRef="#ctx0" brushRef="#br2" timeOffset="32798.2795">16093 4343 85 0,'12'-28'36'16,"-7"-2"0"-16,6 13 1 16,-10 1-31-16,-1 16 0 15,0 0-1-15,2 28-2 16,-9 5 1-16,-3 16-2 15,-4 12 0-15,-2 13-2 16,-3 9 1-16,-4 5-1 16,7 0-1-16,-2-4 0 15,8-5-1-15,0-16-4 0,15-3-5 16,-9-32-20-16,19-3-6 15,-15-25 0-15,27-7-1 16</inkml:trace>
  <inkml:trace contextRef="#ctx0" brushRef="#br2" timeOffset="33269.3266">15844 4637 110 0,'-12'-1'38'0,"-3"-4"2"15,15 5-4-15,18 12-33 16,11-8-1-16,10-3-1 15,12 3 1-15,10-4 0 16,7 0-1-16,3-1 0 0,-1 2-1 16,-2-2 0-16,-7 2 0 15,-10 0 0-15,-9 2 0 16,-10 0-1-16,-11 4 1 15,-8 1 0-15,-11 4 0 16,-8 7 0-16,-5 5 0 16,-7 5 0-16,0 5 1 15,-1 7-1-15,3 0 1 16,7 1-1-16,7-4 1 15,11-7 0-15,11-7 0 16,13-10 0-16,9-12 0 16,6-12 1-16,4-13-1 15,2-13 0-15,-7-10 0 16,-5-7 0-16,-12-5-1 0,-14-3 0 15,-15 0-1-15,-13 6 0 16,-15 8 0-16,-7 14-1 16,-12 17 0-16,-2 18-1 15,-4 12-1-15,8 23-5 16,-2-2-10-16,29 24-9 15,-4-16-6-15,28 6-5 16,9-15-2-16,29-5 1 16</inkml:trace>
  <inkml:trace contextRef="#ctx0" brushRef="#br2" timeOffset="34065.4062">18352 4704 69 0,'-24'-23'36'16,"7"17"0"-16,-15-7 2 15,8 11-29-15,-17-3-2 0,6 17-1 16,-11-1 0-16,1 16-1 15,-1 4-1-15,3 12-1 16,2 5 0-16,8 3-1 16,5 2 1-16,10-1-1 15,8-5 0-15,11-7-1 16,14-7 1-16,9-11-1 15,10-13 1-15,10-15 1 16,10-10-4-16,2-15 1 16,7-13-1-16,0-6 2 15,-3-10-2-15,-6 0 1 16,-6 3-1-16,-12 1 0 15,-10 13 1-15,-8 8 0 0,-14 14 0 16,-4 21 0-16,-17 6 0 16,3 17-1-16,-5 9 1 15,3 11-1-15,5 4-2 16,5 2 0-16,12 4-2 15,3-16-6-15,28 11-11 16,-9-26-9-16,22 7-6 16,-7-20 0-16,12-1-2 15</inkml:trace>
  <inkml:trace contextRef="#ctx0" brushRef="#br2" timeOffset="34452.4449">18911 4790 90 0,'3'-17'39'0,"-16"-5"-1"0,13 22 1 16,-24-2-31-1,6 12-5-15,-2 12 0 0,1 11-1 16,-5 9 0-16,1 7 0 16,-3 3 1-16,5 0-1 15,1-4 1-15,5-7-2 16,5-9 1-16,7-12 0 15,3-20 0-15,23-8 0 16,2-14-3-16,13-14 2 16,4-9-2-16,5-7 2 15,3-6-2-15,-1 1 1 16,-3 4-1-16,-8 8 0 15,-8 12 1-15,-10 11 0 16,-8 16 0-16,-12 6-1 16,6 32 0-16,-7 0-1 0,-4 12-1 15,5 0-2-15,8 9-1 16,2-12-6-16,24 13-9 15,-7-29-9-15,26 6-6 16,-2-20-1-16,17-2 1 16,-2-21 1-16</inkml:trace>
  <inkml:trace contextRef="#ctx0" brushRef="#br2" timeOffset="34771.4768">19739 4754 97 0,'-20'-15'39'0,"-18"3"1"15,3 22 0-15,-16 1-32 16,4 16-3-16,3 10-2 15,7 7 0-15,7 5 1 0,12 3-1 16,14-1 0-16,13-5-1 16,15-7 0-16,14-9-1 15,13-10 1-15,6-10-1 16,1-11-3-16,-2-10 2 15,-3-10-2-15,-11-8 1 16,-10-7-1-16,-13-2 0 16,-14-3-1-16,-10-1 1 15,-7 8 0-15,-5 1-1 16,-1 9-1-16,0 3-2 15,18 21-5-15,-21-19-8 16,36 26-9-16,-9-19-4 16,26 15-6-16,-2-20-1 15,18 4 3-15</inkml:trace>
  <inkml:trace contextRef="#ctx0" brushRef="#br2" timeOffset="34981.4978">20349 4280 78 0,'11'-20'41'0,"-24"5"-1"16,1 29 0-16,-18 6-16 15,3 22-21-15,-5 13 0 16,-1 18-2-16,0 11 0 16,4 7-1-16,4 4-1 15,6-3 0-15,9-4-2 16,1-16-4-16,18 5-14 15,-10-34-13-15,16-4-3 16,-8-25-2-16,9-5 0 16</inkml:trace>
  <inkml:trace contextRef="#ctx0" brushRef="#br2" timeOffset="35169.5166">20054 4832 106 0,'-16'-14'41'0,"16"14"0"15,0-11-1-15,22 2-36 16,2-5-3-16,16-2-1 15,14-4-2-15,5-12-3 16,13 7-5-16,-7-23-16 16,19 12-13-16,-21-13 0 15,10 4-2-15,-18-9 3 16</inkml:trace>
  <inkml:trace contextRef="#ctx0" brushRef="#br2" timeOffset="35507.5504">20799 4173 115 0,'-24'4'39'15,"8"26"1"-15,-12-1-6 16,1 21-31-16,-3 11-1 15,-2 13 0-15,-2 6 0 16,-2 5-1-16,5 0 0 16,5-6-1-16,3-7 1 15,9-10 0-15,7-13-1 16,7-13 1-16,13-18 0 15,6-12-2-15,7-13 2 16,6-10-1-16,2-7 0 16,0-4 0-16,-1-3 0 0,-3 2-1 15,-4 5 1-15,-7 7 0 16,-5 7 0-16,-3 10 0 15,-11 0-2-15,9 25 1 16,-4-4-2-16,-5 7-2 16,8 8-1-16,-11-10-10 15,21 18-10-15,-17-22-8 16,20 6-4-16,-7-17-1 15,12 0 0-15</inkml:trace>
  <inkml:trace contextRef="#ctx0" brushRef="#br2" timeOffset="36154.6151">21083 4843 102 0,'-34'34'40'0,"-2"-12"0"16,16 6 0-16,14-9-37 15,8-6-1-15,16-9 0 16,16-5-1-16,11-7 0 16,7-7 0-16,6-8-1 15,-1-6 0-15,-6-6 0 16,-5-1 1-16,-9-5-1 15,-15 0 0-15,-12 6 0 16,-13 4 1-16,-13 10-1 16,-12 6 0-16,-12 15 0 15,-8 14 1-15,-6 13-1 16,2 12 0-16,4 8 1 0,6 3-1 15,16 3 1-15,15-1 0 16,18-6 1-16,21-11-1 16,13-9-1-16,13-15 1 15,11-11 0-15,6-15-1 16,2-9 1-16,-3-7-1 15,-3-6-1-15,-7-1 1 16,-11 0 1-16,-8 6-2 16,-13 6 1-16,-10 10 0 15,-18 16-1-15,0 0 1 16,-18 35-1-16,-7-1 2 15,0 10 0-15,-5 6-1 16,2 2 2-16,3-2-1 16,5-7 1-16,6-7-1 0,8-15 2 15,6-21 0-15,0 0-3 16,26-18 0-16,-4-14 0 15,4-8 0-15,4-12 0 16,6-5 0-16,4-2 0 16,0 8 0-16,1 3-3 15,-3 11-2-15,6 17-7 16,-12-6-6-16,16 33-6 15,-21-13-9-15,22 28-4 16,-9-8-5-16,14 11 2 16</inkml:trace>
  <inkml:trace contextRef="#ctx0" brushRef="#br2" timeOffset="36304.6301">22528 4930 127 0,'-15'-7'44'0,"0"4"-2"16,-13-15-2-16,-7 0-43 15,16 7-8-15,-10-18-8 16,17 24-13-16,-15-15-11 15,9 11 0-15,-5-9-2 16,2 7 1-16</inkml:trace>
  <inkml:trace contextRef="#ctx0" brushRef="#br3" timeOffset="40446.0442">1104 6302 76 0,'2'-25'34'0,"-7"5"-2"16,5 20 1-16,-21-5-29 16,10 18 1-16,-6 3 0 15,3 15 0-15,-4 7-2 16,7 17 0-16,0 11 0 15,11 12 0-15,1 6-1 16,13 9 1-16,-2 2-2 16,4-3 0-16,3-7 0 0,0-11 1 15,-5-17-2-15,0-13 1 16,-3-21-1-16,-11-23 1 15,5-11-1-15,-7-22 0 16,-5-18 1-16,0-16-1 16,0-15 0-16,-4-13-1 15,2-13 2-15,5-6-2 16,3 1 1-16,6 4-1 15,9 6 2-15,5 12-2 16,8 14 2-16,4 17-1 16,8 17 0-16,1 19 1 15,2 18-1-15,1 13 0 16,-2 15 0-16,-4 12 0 15,-6 10 0-15,-4 10 0 16,-13 8 0-16,-12 6 0 0,-14 5 0 16,-11 0 1-16,-11 0 0 15,-12-6-1-15,-1-5-1 16,-4-10-3-16,9-5-4 15,-2-23-24-15,29-1-3 16,5-19-1-16,21-3-1 16</inkml:trace>
  <inkml:trace contextRef="#ctx0" brushRef="#br3" timeOffset="41265.1261">1778 6625 79 0,'15'14'36'0,"-13"-3"-2"16,-5 15 2-16,-16-6-23 0,5 15-6 15,-10 1-1-15,7 9 0 16,-8 2-2-16,7 4-1 16,2-2 0-16,4 0-1 15,6-6 0-15,8-6 0 16,9-10-1-16,12-13 0 15,8-13 0-15,8-14-1 16,5-13 1-16,1-10-1 16,-1-11 1-16,-6-8-2 15,-7-2 2-15,-10 0-2 16,-15 3 1-16,-10 8-1 15,-11 6 1-15,-8 13-1 16,-10 9 1-16,0 8 1 0,4 8-1 16,6 6 1-16,8 3 0 15,15-7 0-15,9 18 0 16,16-11 1-16,14-5-2 15,10-1 1-15,9-2-1 16,-1-1 1-16,0 0-2 16,-2-1 2-16,-10 3-1 15,-8 3 0-15,-10 2 1 16,-11 8-1-16,-10 8 1 15,-9 8-1-15,-7 5 0 16,-8 5 1-16,3 3-1 16,-1 4 0-16,3-1-1 15,5-5 1-15,8-6 0 16,10-13 0-16,6-12 0 0,12-12 1 15,9-10-1-15,4-15 1 16,7-10 0-16,2-8-1 16,-3-5 1-16,-3 0-1 15,-7 2 1-15,-5 5-1 16,-10 9-1-16,-9 10 1 15,-6 12-1-15,-7 13 1 16,0 19 0-16,-5 11 0 16,1 10 0-16,1 8 0 15,2 7 1-15,4 1-1 16,5-2 1-16,6-7-1 15,5-11 0-15,5-15 1 16,1-13 0-16,4-17 1 16,0-15-2-16,1-15 0 0,-5-13 0 15,1-9 0-15,-7-9 0 16,1 1 0-16,-10 2-2 15,-2 6-2-15,-2 14-2 16,-8 4-5-16,11 28-20 16,-18 0-8-16,17 26 2 15,-12 1-1-15,16 22-1 16</inkml:trace>
  <inkml:trace contextRef="#ctx0" brushRef="#br3" timeOffset="41601.1597">3229 6958 114 0,'0'0'38'0,"19"7"1"16,-8-14-2-16,16-3-33 15,3-10 0-15,8-2-2 16,4-8 1-16,2-1-2 15,-1-2 1-15,-6 2-1 16,-8 1 0-16,-10 5 0 16,-16 9 0-16,-13 9 0 15,-15 10 0-15,-8 7 0 16,-11 11-1-16,-4 6 1 15,-2 9 0-15,6 6 1 16,8 5-2-16,11 0 0 16,13-1 0-16,16-3 0 15,19-8-3-15,12-14-3 16,24 1-14-16,-2-26-18 0,18-4-1 15,-3-17-1-15,9-1-1 16</inkml:trace>
  <inkml:trace contextRef="#ctx0" brushRef="#br3" timeOffset="42668.2664">3953 6789 102 0,'-5'-18'36'15,"5"18"0"-15,-10-15-2 16,10 15-29-16,-11 10-1 15,7 8-1-15,-4 6 0 16,3 13-1-16,-2 8 0 16,2 8 1-16,-2 6-1 15,2 1 0-15,-1-5 0 16,2-3 0-16,1-12 0 15,3-6-1-15,-1-14 0 16,1-20 1-16,0 0-1 16,20-32 0-16,-12-5 1 15,0-10-1-15,0-2 0 0,2-9 0 16,-1 0 0-16,1 2 0 15,-1 6-1-15,5 9-1 16,10 10-2-16,2-1-6 16,22 17-27-16,-4-4-3 15,18 12 0-15,-2-3 0 16</inkml:trace>
  <inkml:trace contextRef="#ctx0" brushRef="#br3" timeOffset="46798.6794">5217 6824 105 0,'-10'15'36'16,"7"-3"0"-16,3-12-5 15,-9 13-27-15,8 2-2 16,2 6 1-16,-2 5 0 15,0 5-1-15,1 5-1 16,-1-1-2-16,1 5-4 0,-6-14-21 16,10 3-11-16,-6-16 0 15,2-13 0-15,13 1-1 16</inkml:trace>
  <inkml:trace contextRef="#ctx0" brushRef="#br3" timeOffset="46963.6959">5196 6428 100 0,'-12'-13'35'16,"-7"7"0"-16,6 14-1 16,4 4-38-16,9-12-7 15,5 17-23-15,7-10-2 16,17 5 0-16,5-6 0 0</inkml:trace>
  <inkml:trace contextRef="#ctx0" brushRef="#br3" timeOffset="47309.7305">5766 6702 95 0,'-10'-1'36'16,"-4"2"0"-16,-12-3 1 15,2 9-31-15,-7 2-1 16,3 11-1-16,-2 1 0 15,7 8-2-15,3 1 0 16,11-1-1-16,8-1 0 16,11-5-1-16,12-5 0 15,6-6 0-15,4-4 0 0,1-2 0 16,-2-2 0-16,-4 4 1 15,-9 3 0-15,-6 8-1 16,-13 3 1-16,-9 5 0 16,-9 3-1-16,-2-1 1 15,-1 3-3-15,-3-9-2 16,15 5-15-16,-4-23-17 15,14-5-3-15,9-11 0 16,15-5-2-16</inkml:trace>
  <inkml:trace contextRef="#ctx0" brushRef="#br3" timeOffset="48077.8073">6948 6778 96 0,'-18'-2'35'16,"-11"1"-2"-16,6 16-4 15,-16-3-24-15,3 15 0 0,-2 4-1 16,4 13 1-16,-1 1-2 15,12 7 0-15,7-5 0 16,11-3 0-16,10-11-1 16,17-7 0-16,14-23 0 15,14-18-1-15,13-18 1 16,8-19-1-16,2-15 1 15,4-10-1-15,-6-12 0 16,-5-3-2-16,-11-2 2 16,-16 8-1-16,-11 6 1 15,-12 13-2-15,-10 14 1 16,-8 15-1-16,-9 22 1 15,-4 22 0-15,-2 24 0 0,-4 19-1 16,3 21 0-16,-1 13 1 16,5 11-2-16,5 3 1 15,10 3-4-15,5-14-4 16,22-1-26-16,-4-24-2 15,15-7-1-15,-3-23-2 16</inkml:trace>
  <inkml:trace contextRef="#ctx0" brushRef="#br3" timeOffset="48443.8439">7483 6869 105 0,'-8'12'38'0,"16"5"1"0,2-11-3 15,17-1-34-15,11-8 1 16,10-4-1-16,7-8 1 16,2 0-1-16,0-4 0 15,-5-3-1-15,-9-4 1 16,-11 5-1-16,-12-4 0 15,-15 5 0-15,-16 1 0 16,-11 4 0-16,-11 6 0 16,-8 7-1-16,-4 7 1 15,-3 11 0-15,1 8-1 16,5 9 0-16,7 5 0 15,12 7 0-15,14 1 0 16,14-4-2-16,20-4-1 0,13-12-2 16,25-2-6-16,-1-21-26 15,28-2-1-15,1-20-1 16,13-2-1-16</inkml:trace>
  <inkml:trace contextRef="#ctx0" brushRef="#br3" timeOffset="48713.8709">8783 6362 105 0,'-17'-60'39'0,"7"12"-1"16,-14-3 1-16,2 9-36 15,-6 8 0-15,-1 14 0 16,-8 15 0-16,-2 25 0 15,-3 18-2-15,4 16 0 0,-2 14-1 16,7 11 2-16,4 7-2 16,8 6 1-16,8 0-1 15,8-7 0-15,8-3-3 16,3-12-1-16,9-2-6 15,-7-22-27-15,15 2-1 16,-14-25-1-16,7-1-1 16</inkml:trace>
  <inkml:trace contextRef="#ctx0" brushRef="#br3" timeOffset="49029.9025">8301 6814 105 0,'-23'-17'39'0,"1"-1"1"0,22 18-1 15,-18-4-30-15,18 4-5 16,25 0-2-16,7-3-1 15,12-1 0-15,10-2 0 16,9-1 0-16,5-2-1 16,3 1 0-16,-4-3 0 15,-1 5-1-15,-12 1 0 16,-9 4 1-16,-12 0-1 15,-8 2 0-15,-9 6 1 16,-16-7-1-16,8 25 1 16,-13-3-1-16,-3 6 1 15,-3 7 0-15,-2 3-1 16,2 5-2-16,1-5-1 15,11 6-6-15,-4-21-23 0,17 0-4 16,-14-23 0-16,29-2-2 16</inkml:trace>
  <inkml:trace contextRef="#ctx0" brushRef="#br3" timeOffset="49213.9209">8806 6476 113 0,'-30'-14'38'0,"-6"4"0"16,16 14-2-16,4 0-33 15,16-4-2-15,-5 13-3 16,16-11-2-16,18 11-25 16,-5-15-9-16,13 13 1 15,-4-8-2-15,7 9 1 0</inkml:trace>
  <inkml:trace contextRef="#ctx0" brushRef="#br3" timeOffset="49584.958">9113 6628 93 0,'3'19'40'15,"-11"-3"0"-15,12 10 0 16,-23 1-20-16,13 3-15 16,-3 2-1-16,0 3-1 15,1-2-1-15,3-3 0 16,2-3-1-16,1-7 0 15,7-8-1-15,7-11 1 16,5-15-1-16,6-9 0 0,4-9 1 16,2-6-1-16,3-6 2 15,-3-2-2-15,0 1 0 16,-4 8 0-16,-6 9 0 15,-4 9 0-15,-3 12 0 16,-12 7 0-16,13 17 0 16,-10 10 0-16,-3 10 0 15,0 4 0-15,1 10 0 16,-1 3 0-16,5 1-6 15,-4-7-4-15,18 6-13 16,-13-24-16-16,18-4-1 16,-7-20 0-16,13-8-1 15</inkml:trace>
  <inkml:trace contextRef="#ctx0" brushRef="#br3" timeOffset="49953.9949">9645 6702 111 0,'-19'19'39'0,"10"11"1"15,-3-7-1-15,14 5-34 16,1-6-2-16,10-2 0 16,7-9-1-16,11-5 0 15,7-7-1-15,3-9 0 16,6-8-1-16,-1-6 0 15,-4-3 1-15,-4-5-1 16,-12-1 0-16,-7 1 0 0,-11 1 1 16,-10 6-2-1,-8 9 1-15,-12 8 1 0,-5 14-1 16,-5 10 1-16,-3 8 0 15,-1 14 0-15,6 6 0 16,3 7 2-16,10-2-5 16,9 1 2-16,16-3-3 15,16-11 0-15,21-4-5 16,4-26-13-16,27 3-17 15,-2-19-1-15,16-5-1 16,-7-21 0-16</inkml:trace>
  <inkml:trace contextRef="#ctx0" brushRef="#br3" timeOffset="50299.0294">10539 6673 104 0,'-24'-10'40'16,"-8"14"2"-16,-20 3-1 0,6 19-20 16,-9-3-18-16,4 9 1 15,3 10-4-15,9 4 0 16,12-4 0-16,16 2 0 15,18-8 0-15,15-9 0 16,15-15 0-16,12-15 0 16,11-19 0-16,6-16 0 15,5-13 0-15,-4-15 0 16,-6-7 0-16,-8-13 0 15,-8 2 0-15,-12 6 0 16,-13 7 0-16,-11 16 0 16,-13 20 0-16,-9 24 0 15,-11 26 0-15,-9 23 0 0,0 22 0 16,-6 12 0-16,10 14 0 15,3 3 0-15,15 1-6 16,1-20-12-16,25-2-22 16,-5-20 0-16,17-4-2 15,-7-17-3-15</inkml:trace>
  <inkml:trace contextRef="#ctx0" brushRef="#br3" timeOffset="51050.1045">7246 7457 88 0,'-29'-2'36'16,"9"6"1"-16,-3-6 0 16,23 2-31-16,-20 4-5 15,20-4 0-15,0 0 0 16,21-1 0-16,7-2 1 15,12 0-1-15,12 1 1 16,16-2-1-16,13 3 1 16,14 2-1-16,5 3 0 15,15 0 0-15,9 1 0 0,12-1 0 16,11-4 0-16,9-1 0 15,6-6 0-15,13-3 1 16,12-6-1-16,1 0 0 16,5-5 1-16,-1 5-2 15,-8-3 1-15,-8 9-2 16,-16 1 2-16,-20 4-1 15,-17 3 0-15,-23 2 0 16,-19 4-1-16,-21-4 2 16,-17 6-1-16,-15-5 0 15,-10-1-1-15,-18 0-2 16,12 0-4-16,-21-12-14 15,9 12-17-15,-14-10 1 16,14 10-2-16,-12-13-1 0</inkml:trace>
  <inkml:trace contextRef="#ctx0" brushRef="#br3" timeOffset="51838.1833">11902 6791 99 0,'-8'-13'35'0,"-7"-10"2"15,2 12-8-15,-10-10-22 16,5 8 0-16,-11 2-2 15,1 9 0-15,-8 7-1 16,-2 14 0-16,-6 8-2 16,-1 15 1-16,-3 6-1 15,5 5 0-15,4-1 0 16,11 0 0-16,12-7-1 15,19-13 0-15,19-16 0 0,17-18 0 16,16-19 0-16,9-11-1 16,7-9 1-16,-3-9 0 15,-4-3 0-15,-11 3-1 16,-11 6 2-16,-15 10-2 15,-10 12 0-15,-17 22 0 16,0 0 0-16,-19 18 0 16,1 15 0-16,-2 11 0 15,5 7 0-15,2 4-3 16,11 2-1-16,6-7-2 15,21 1-10-15,-2-23-20 16,23-1-3-16,-2-21-1 16,18-3-1-16</inkml:trace>
  <inkml:trace contextRef="#ctx0" brushRef="#br3" timeOffset="52220.2215">12552 6635 111 0,'-11'1'38'0,"-14"-1"2"16,-3 17-3-16,-10 2-33 15,0 11-1-15,-6 2 1 16,6 5-1-16,2-2-2 15,10 1 1-15,15-11-1 0,17-7 0 16,19-11-1 0,13-9 0-16,14-6 0 0,1-4 0 15,3 2 1-15,-7 2 0 16,-9 6-1-16,-15 12 1 15,-19 10-1-15,-17 10 1 16,-14 7-1-16,-11 5 1 16,-5 3-1-16,0-4 0 15,0-2-1-15,9-10-1 16,10-5-4-16,6-23-12 15,16-1-19-15,20-12-3 16,3-4 0-16,-1-14-2 16</inkml:trace>
  <inkml:trace contextRef="#ctx0" brushRef="#br4" timeOffset="56712.6707">13005 6686 110 0,'-22'-6'40'0,"12"5"-2"16,-4-8-1-16,9-3-38 16,5 12-7-16,1-16-30 15,18 10 0-15,-8-1 1 16,6 12-2-16</inkml:trace>
  <inkml:trace contextRef="#ctx0" brushRef="#br4" timeOffset="56878.6873">12960 6943 100 0,'-9'30'37'15,"-11"-16"1"-15,12 3-2 16,-4-12-30-16,12-5-2 16,0 0-3-16,6-11-5 15,15 7-30-15,-10-7-4 16,6 8 1-16,-5-6-2 0</inkml:trace>
  <inkml:trace contextRef="#ctx0" brushRef="#br4" timeOffset="92282.2273">1001 8281 63 0,'10'-12'34'0,"-10"12"-2"16,0 0 2-16,0 0-23 15,-2-14-5-15,2 14-2 16,0 0 1-16,0 0 1 16,-11-7-2-16,11 7 0 15,-4 15-1-15,4 6 0 0,-3 5-1 16,4 14 0-16,-3 11 0 15,1 12-1-15,0 9 0 16,-3 6 1-16,0 6-1 16,-1-2-1-16,2-6 1 15,0-7-1-15,0-13 2 16,2-11-2-16,2-15 1 15,5-19-1-15,-6-11 1 16,12-29-1-16,-5-9 0 16,0-15 1-16,-1-12-1 15,-4-16 1-15,-4-10-2 16,-4-6 1-16,2 0 0 15,-1 8 0-15,5 0 0 16,0 6 1-16,9 12 0 0,7 12 0 16,10 12-1-16,5 10 2 15,6 14-2-15,3 6 2 16,-1 13-2-16,-1 12 0 15,3 12 0-15,-10 9-1 16,-2 11 1-16,-10 11 0 16,-10 10 0-16,-9 5-1 15,-12 6 1-15,-12 0-1 16,-14-2 1-16,-7-3-1 15,-8-9 0-15,4-10 0 16,2-8-5-16,3-18-2 16,27-6-26-16,-2-16-5 15,31-4 2-15,4-12-2 16</inkml:trace>
  <inkml:trace contextRef="#ctx0" brushRef="#br4" timeOffset="93148.3139">1722 8627 94 0,'-3'-16'37'15,"3"16"2"-15,-30-7-3 16,15 11-30-16,-17 4-2 15,2 12 0-15,-5 6-1 16,1 11 0-16,5 5-1 16,2 6-1-16,7 0 1 0,10-2-1 15,11-5 1-15,14-10-2 16,14-9 1-16,15-13-1 15,11-13 0-15,8-12 2 16,6-12-3-16,-1-5 1 16,-3-10 0-16,-11-1 0 15,-9-2-1-15,-14-1 1 16,-19 3-1-16,-8 4 1 15,-12 4 0-15,-10 8 0 16,-1 3 1-16,-1 9 0 16,-2 4-1-16,7 5 1 15,4 7-1-15,11 0 1 16,0 0-1-16,25 8 1 15,-1-5-1-15,9-2 0 16,0-1 1-16,4 2-1 0,-2-1 1 16,-4 5-1-16,-6 4 0 15,-7 8 0-15,-6 7 0 16,-10 6 1-16,-5 8-1 15,-8 7 1-15,-2 2 0 16,1-1-1-16,0-2 0 16,-1-8 0-16,9-8 1 15,7-12-1-15,10-17 0 16,7-15-1-16,5-12 1 15,7-8 0-15,3-9 0 16,5-2 0-16,-2 0 0 16,-5 3 0-16,-5 7 0 0,-5 9 1 15,-6 9-1 1,-5 10 0-16,-12 8 0 0,10 14 0 15,-12 6 0-15,4 6 0 16,-2 4 0-16,0 5 1 16,4 0-1-16,2 4 1 15,6-6 0-15,3-4-1 16,4-11 1-16,0-4 1 15,5-14-2-15,2-7-1 16,-1-10 1-16,1-10-1 16,-2-10 1-16,-7-3 0 15,2-5-1-15,-4-9-1 16,-6 2 0-16,-2 1 0 15,1 7-1-15,-5 4-3 16,1 15-2-16,-4 3-5 0,10 26-15 16,-10-4-10-16,4 22 0 15,-3 0-1-15,9 11 2 16</inkml:trace>
  <inkml:trace contextRef="#ctx0" brushRef="#br4" timeOffset="93756.3747">2948 8730 103 0,'0'0'38'16,"13"-4"2"-16,-9-9-2 16,12 2-33-16,-4-7-2 15,5 3 0-15,-3-3-1 16,5-1 0-16,-4-1 0 0,-2 0-1 15,-6-2 0-15,-2 1 0 16,-5 2 0-16,-4 3 0 16,-7 4-1-16,-3 6 1 15,-2 12-1-15,-7 8 0 16,0 14 1-16,-3 5 0 15,1 9 0-15,6 4 1 16,3 0-1-16,9 0 1 16,12-8 0-16,11-11 1 15,12-12-3-15,10-10 0 16,13-10 0-16,7-12 0 15,7-4 0-15,0-8 0 16,-6 0-2-16,-2 1 1 16,-11 4 1-16,-7 3 0 0,-14 11 0 15,-12 9 0-15,-13 1 0 16,-1 29 0-16,-7-4 0 15,-2 9 0-15,1 5 1 16,-1 0-1-16,4-2 2 16,2-5-2-16,6-8 0 15,3-8 0-15,-5-16 0 16,21-7 0-16,-9-11 0 15,1-11 0-15,2-8 0 16,0-8 0-16,-2-6 0 16,4 0 0-16,-2-1 0 15,0 1 0-15,2 6 0 16,0 2-5-16,10 14-5 15,-4-2-3-15,15 20-3 16,-10-11-4-16,29 25-16 0,-5-8-5 16,14 12-1-16,0-1 2 15</inkml:trace>
  <inkml:trace contextRef="#ctx0" brushRef="#br4" timeOffset="94253.4244">4273 8627 97 0,'0'0'39'0,"0"0"1"16,17-1 0-16,2-10-34 16,15 4-1-16,14-8-1 0,15-2-1 15,13-5 0-15,15-2-2 16,4-3 0-16,4 2 0 15,1 5-1-15,-6 4-1 16,-9 8-1-16,-15 5-4 16,-8 16-6-16,-27-10-10 15,-4 20-17-15,-28-5-2 16,-6 9 0-16,-20-5 1 15</inkml:trace>
  <inkml:trace contextRef="#ctx0" brushRef="#br4" timeOffset="94486.4477">4349 8968 106 0,'-35'27'38'0,"7"-16"2"16,28-11-1-16,24-5-33 15,22-10-1-15,22-16-2 16,20-1 0-16,14-8-2 15,12-3 0-15,3-1-2 16,0 3-2-16,3 11-6 16,-20-3-6-16,3 24-10 15,-34-3-16-15,-4 12 0 16,-22-2-2-16,-9 9 2 15</inkml:trace>
  <inkml:trace contextRef="#ctx0" brushRef="#br4" timeOffset="95135.5126">6157 8184 83 0,'9'-21'40'0,"-9"21"-3"16,0 0 2-16,0 0-33 15,0 0-2-15,3 31 0 16,-8 7-2-16,1 15 1 15,-2 14-2-15,3 11 1 16,-1 6 1-16,2 8-2 16,3-3 0-16,5-7-2 15,8-9-3-15,-3-22-8 16,17-7-23-16,-7-24-4 15,10-9-1-15,-4-27 0 16</inkml:trace>
  <inkml:trace contextRef="#ctx0" brushRef="#br4" timeOffset="95336.5327">6175 8206 102 0,'-4'-20'40'15,"19"12"0"-15,2-2-1 16,12 4-37-16,8-1 0 15,7 1-2-15,6 2 0 16,2 0-2-16,2 5-6 16,-12-2-28-16,8 8-4 15,-12-3 1-15,0 9-1 16</inkml:trace>
  <inkml:trace contextRef="#ctx0" brushRef="#br4" timeOffset="95523.5514">6349 8614 90 0,'-5'16'38'16,"5"-16"-2"-16,28-7 2 16,3-7-35-16,13-1-2 15,6-2 0-15,1 1-2 16,-1 9-4-16,-16-1-30 15,3 14-1-15,-21 2-1 16,-7 10-1-16</inkml:trace>
  <inkml:trace contextRef="#ctx0" brushRef="#br4" timeOffset="95720.5711">6310 8944 106 0,'1'21'38'0,"-1"-21"2"15,37 4-2-15,6-18-37 16,10-5 0-16,13-5-4 15,8-8 1-15,12 5-6 16,-5-18-14-16,9 12-17 16,-11-5 0-16,-4 12-1 15,-13-4 3-15</inkml:trace>
  <inkml:trace contextRef="#ctx0" brushRef="#br4" timeOffset="96092.6083">7161 8627 95 0,'-17'12'39'16,"-12"-4"1"-16,9 12 0 15,-8-3-34-15,8 4-1 16,3 2-1-16,4 7-1 15,3 0 0-15,3 2-2 16,3 2 1-16,3-2-1 16,1-2 1-16,0-3-2 15,1-7 0-15,4-8 0 16,-5-12 1-16,11 1-1 15,1-16 0-15,0-10 1 16,6-6-2-16,3-11 1 16,5-5-1-16,2-3 1 15,3-3-1-15,-5 6 1 16,2 7-1-16,-2 7 1 0,-5 12 0 15,-3 13 0-15,-4 14 1 16,-4 10-1-16,-5 11 0 16,0 7 0-16,-1 5 1 15,2 3-2-15,7 2 0 16,-2-8-3-16,11-3-3 15,-1-18-6-15,19 6-7 16,-14-23-19-16,15-1 0 16,-8-19-2-16,6 5 2 15</inkml:trace>
  <inkml:trace contextRef="#ctx0" brushRef="#br4" timeOffset="96709.67">7543 8676 106 0,'-10'6'40'0,"-2"-7"0"0,12 1-1 16,25 6-37-16,6-7 0 15,12-4 0-15,9-2-1 16,7-6 1-16,2-1-1 16,-3-3-1-16,-6-1 1 15,-7-3-1-15,-13-1 1 16,-16-1-1-16,-13 6 0 15,-13 3 1-15,-14 6-1 16,-13 7 0-16,-10 8 0 16,-5 10 0-16,-1 8 1 15,1 7-1-15,4 7 0 16,11 2 3-16,15 2-3 15,15-4 2-15,20-3-1 16,19-12 0-16,18-9 0 0,13-11-1 16,10-8 0-16,4-10-1 15,3-10 1-15,-1-4-1 16,-12-2 2-16,-10 6-2 15,-14 1 1-15,-11 6 0 16,-13 6 0-16,-19 11 0 16,0 0 0-16,-19 27 0 15,-4 0 0-15,0 7 1 16,-1 2-1-16,0 4 1 15,5-3-1-15,6-4 1 16,6-8 0-16,7-10 0 16,0-15-1-16,24-13-1 15,-4-9 1-15,2-13-1 0,2-4 2 16,1-9-2-16,-2-2 1 15,-3 2-1-15,-3 4 1 16,-3 8 1-16,0 7-2 16,0 7 0-16,2 9-2 15,7 7-1-15,4 0-3 16,12 13-4-16,-5-11-4 15,21 19-8-15,-16-17-16 16,17 11 0-16,-8-11 0 16,3 7 2-16</inkml:trace>
  <inkml:trace contextRef="#ctx0" brushRef="#br4" timeOffset="97182.7173">8866 8523 103 0,'-15'-1'40'0,"-8"-11"0"16,2 12 0-16,-10-4-34 15,4 9-3-15,-2 10-1 16,4 10 1-16,-3 11-1 15,4 7 0-15,0 6 1 16,8 1-1-16,8 0 1 16,7-7-2-16,9-11 1 15,11-10-1-15,6-18-1 16,6-11 0-16,6-12-1 15,2-15 0-15,-2-6-1 16,-1-7 2-16,-5-5-2 16,-5 0 0-16,-5 5 2 15,-7 5-1-15,-3 10 1 16,-3 11-1-16,-8 21 1 0,0 0 0 15,1 36 0-15,-1 11 1 16,-1 20 1-16,1 13-2 16,2 13 2-16,-2 13 0 15,-2 4 0-15,-4 0-1 16,-3-2 1-16,-6-7-2 15,-7-12 0-15,-7-13 0 16,-8-13 0-16,-2-19 0 16,-5-17 0-16,-2-19 0 15,-1-17 0-15,-2-25-9 16,7-13-3-16,-4-34-3 15,13 0-2-15,-5-32-4 16,30 17-20-16,-4-11 0 16,21 14-1-16,8 10 7 15</inkml:trace>
  <inkml:trace contextRef="#ctx0" brushRef="#br4" timeOffset="97865.7856">9267 8669 96 0,'0'0'40'16,"0"0"-1"-16,0 0 1 15,0 0-36-15,-13 14 0 16,12 0-2-16,1 8 1 15,-1 7 0-15,2 5-1 16,4 1 0-16,2 2 0 16,2-3 0-16,2-2 0 15,5-13 0-15,2-10-1 16,5-17-1-16,4-12 0 0,2-12-1 15,1-9 2-15,0-9-2 16,1-7 1-16,-4-2-2 16,-3 8 2-16,-4 8 0 15,-8 14-1-15,-5 18 1 16,-7 11-1-16,4 42 2 15,-5 16-1-15,-5 25 2 16,4 20-1-16,-3 17 1 16,4 11 0-16,-4 1 0 15,-1-1 1-15,-4-7-2 16,-6-11 1-16,1-17-2 15,-7-20 0-15,-7-20 0 16,-5-20 0-16,-4-20 0 0,-7-17 0 16,2-19-6-16,-9-28-4 15,10-8-4-15,-10-31-2 16,23 4-7-16,-10-21-19 15,25 8 1-15,5-2-1 16,14 11 2-16</inkml:trace>
  <inkml:trace contextRef="#ctx0" brushRef="#br4" timeOffset="98442.8433">10669 8538 76 0,'2'-10'37'0,"-2"10"0"16,-11-13 1-16,-2 12-30 16,-15-4-4-16,2 9 2 15,-10 0-1-15,3 11 0 16,-3 2-1-16,0 12 1 15,2 4-2-15,10 3 0 16,4 3-1-16,13-3-1 16,12-4 0-16,14-12-1 15,16-12 0-15,19-13-1 16,14-14 0-16,6-15-3 0,12-10-3 15,-6-23-6 1,14 10-12-16,-21-22-15 0,-3 4-1 16,-20-13 0-16,-7 3 3 15</inkml:trace>
  <inkml:trace contextRef="#ctx0" brushRef="#br4" timeOffset="98804.8795">11174 7892 108 0,'-14'45'40'16,"3"14"0"-16,-11-4-2 15,13 16-36-15,-9 6 0 16,-2 11 0-16,1-2-1 16,0 2 1-16,1-11-1 15,3-6 0-15,6-11 0 16,5-12 0-16,9-18-1 0,8-18 0 15,8-14 1-15,5-15-1 16,4-11 0-16,6-10 0 16,-4-5 0-16,-1-1 0 15,-2 3 1-15,-8 6-1 16,-6 9 0-16,-3 11 0 15,-12 15 0-15,11 14-1 16,-6 11 0-16,-3 6 0 16,7 8-3-16,4-1 0 15,11 9-3-15,4-17-3 16,18 4-4-16,-6-25-13 15,19 4-12-15,-5-19 0 16,10-2 1-16,-10-15 1 0</inkml:trace>
  <inkml:trace contextRef="#ctx0" brushRef="#br4" timeOffset="99188.9179">11836 8501 81 0,'-14'-17'40'0,"-18"-3"-2"16,3 18 3-16,-13 1-26 16,8 10-9-16,-8 9-2 15,8 8-1-15,-1 5 0 16,9 7-1-16,6 1 0 15,9 1 0-15,9-3-2 16,12 0 2-16,8-11-2 16,8-9 1-16,10-10-1 15,8-9 0-15,2-12-1 16,0-12 1-16,1-7-1 15,-3-12 1-15,-7-2 0 0,-5-2-1 16,-9 3 1-16,-9 3 0 16,-7 11 0-16,-8 9 0 15,1 23 0-15,-24 0 0 16,3 22 0-16,0 10 0 15,-1 11 0-15,8 3-1 16,7 1 0-16,7-1 0 16,12-8-2-16,10-11-2 15,22-9-4-15,-3-21-3 16,21 2-7-16,-15-26-15 15,16 5-3-15,-13-17-3 16,3 5 3-16</inkml:trace>
  <inkml:trace contextRef="#ctx0" brushRef="#br4" timeOffset="99533.9524">12323 8470 74 0,'0'0'39'0,"-25"8"-1"15,14 13 2-15,-10-6-15 16,5 14-21-16,-3 4-1 16,8 4 0-16,-3 3-1 15,6 3 0-15,1-3 1 16,7-5-2-16,3-5 1 15,4-11-1-15,7-13 0 16,3-8-1-16,4-13 1 16,4-15-1-16,0-9-1 15,-1-6 1-15,4-11-1 16,-5 1 1-16,1 1 0 15,-4 5 0-15,2 10 0 16,-2 10 0-16,-5 18 0 0,3 14 0 16,-5 19-1-16,-2 13 0 15,3 10 0-15,-6 3-1 16,2 8-2-16,0-8-1 15,8 3-4-15,-5-24-3 16,23 6-10-16,-14-29-16 16,19-3 0-16,-1-19-2 15,7-2 3-15</inkml:trace>
  <inkml:trace contextRef="#ctx0" brushRef="#br4" timeOffset="99991.9982">12988 8448 97 0,'-5'-20'39'15,"-17"-4"2"-15,4 18-1 16,-13 4-35-16,-1 12 0 0,-3 12-2 15,-1 14 1-15,2 8-2 16,3 8 1-16,8 2 0 16,9 6 0-16,12-6-1 15,8-5-1-15,11-11 1 16,6-12-1-16,5-13-1 15,9-13 1-15,0-13-3 16,0-12 1-16,0-13 0 16,1-7 0-16,-6-6 0 15,-4 1 0-15,-4 3 0 16,-5 7 0-16,-8 10 0 15,-4 13 1-15,-7 17-1 16,3 18 0-16,-7 24 2 0,-2 16-1 16,-3 23 2-16,-1 12-2 15,-4 12 1-15,-1 7 0 16,-11-1 1-16,-1-3 0 15,-5-8-1-15,-6-15 0 16,-3-14 1-16,-2-15 0 16,-2-19-2-16,0-17-2 15,7-15-1-15,-4-21-6 16,13-7-2-16,-1-30-3 15,16-4-2-15,-4-27-6 16,26 10-16-16,-4-12-3 16,13 4 0-16,10 2 5 15</inkml:trace>
  <inkml:trace contextRef="#ctx0" brushRef="#br4" timeOffset="100547.0537">13319 8579 91 0,'0'0'39'16,"-3"-16"1"-16,18 7 0 16,12-7-37-16,8 2-1 15,8-4 0-15,10 4 0 16,8-2 0-16,0 2 0 15,-1 1-1-15,-3 3 0 16,-8-3 0-16,-12-2 0 16,-13 0-1-16,-15 0 1 15,-17-1-1-15,-13 2 0 16,-12 5 0-16,-11 4 0 15,-7 9 0-15,-6 11 1 16,0 11-1-16,3 10 1 0,7 8-1 16,12 4 1-16,12 4-1 15,17-5 1-15,19-2-2 16,23-12 0-16,23-9-2 15,14-20-3-15,27 1-6 16,-3-27-8-16,24 0-19 16,-10-15-1-16,7 0 0 15,-19-10 1-15</inkml:trace>
  <inkml:trace contextRef="#ctx0" brushRef="#br4" timeOffset="100893.0883">14409 8360 101 0,'-47'6'39'0,"-18"1"2"15,2 16 0-15,-9 6-36 16,14 2-1-16,12 2-2 15,12 7 1-15,17-3-1 0,16-1 0 16,19-8 0-16,20-7-1 16,13-13 0-16,15-13 0 15,9-18 0-15,2-15-1 16,2-17 1-16,0-15-1 15,-9-13 1-15,-8-10-1 16,-11-7 1-16,-13 0-1 16,-12 6 0-16,-12 15 1 15,-14 19-1-15,-10 22 1 16,-13 31-1-16,-9 29 0 15,-6 31 0-15,-4 25-2 16,4 21-1-16,3 9-5 16,16 11-3-16,7-16-2 15,27 3-1-15,-4-37-9 0,38-1-14 16,-3-30-5-16,16-12 1 15,8-19 4-15</inkml:trace>
  <inkml:trace contextRef="#ctx0" brushRef="#br4" timeOffset="101419.1409">15871 7666 95 0,'-52'35'39'0,"-14"12"0"16,3 29 0-16,-3 4-33 15,13 18-1-15,4 1-1 16,15 5-1-16,12-4 0 15,18-7-2-15,24-10-2 16,15-18-3-16,24-9-6 16,2-29-17-16,28-6-12 15,-4-26 0-15,9-11-1 16,-10-17 1-16</inkml:trace>
  <inkml:trace contextRef="#ctx0" brushRef="#br4" timeOffset="101982.1972">16147 8224 111 0,'-57'7'40'0,"1"20"0"15,-3-1 0-15,5 13-37 16,11 4-1-16,14 6 0 16,10-2-1-16,19 0 1 15,18-5-1-15,15-7 0 16,11-7-1-16,9-13 0 15,4-9 0-15,4-11-1 16,-1-9 0-16,-13-6 0 16,-6-9 0-16,-12-6 0 15,-13 3-1-15,-7-4 2 16,-13 3-1-16,-10 2 1 15,-5 6 0-15,0 6 1 0,-4 4 0 16,3 8-1-16,1 2 1 16,10 4 0-16,9 1 0 15,0 0-1-15,24 6 1 16,1-2 0-16,6 4 0 15,3 4-1-15,-2 4 1 16,2 7 0-16,-7 7-1 16,-7 7 1-16,-7 7-1 15,-7 3 0-15,-8 2 1 16,-5 3 0-16,-1-5 0 15,-1-9-1-15,-1-5 2 16,0-8-2-16,7-15 2 0,3-10-2 16,8-12 0-16,7-12 2 15,2-10-2-15,10-7 0 16,2-11 0-16,8-3 0 15,0-2 0-15,0 3-2 16,4 7-2-16,-6-1-5 16,9 19-3-16,-11-7-4 15,16 28-7-15,-20-11-15 16,21 15-3-16,-3-3 0 15,17 8 2-15</inkml:trace>
  <inkml:trace contextRef="#ctx0" brushRef="#br4" timeOffset="102750.274">17801 7977 90 0,'1'-23'37'0,"3"12"1"16,-4 11-2-16,0 0-31 15,-16 18 0-15,4 16-2 16,-4 7 2-16,-2 19-1 15,-4 8-1-15,1 13 0 16,2 0 1-16,7 1-2 16,6-12 0-16,12-8 0 15,10-15-1-15,13-18 0 16,9-19 0-16,13-23 0 15,4-14-1-15,5-12 1 16,-1-10-1-16,-3-6 1 0,-11-2-1 16,-7 4 0-16,-10 8 0 15,-14 9 0-15,-10 15 0 16,-4 21 0-16,-24-3-1 15,2 22 1-15,-1 18 0 16,0 8 0-16,5 8 0 16,9 6 0-16,10-5 0 15,18-5 1-15,10-10 0 16,14-13 0-16,9-16 0 15,7-17 0-15,3-15 0 16,0-15 0-16,-7-12-1 16,-9-7 0-16,-10-4 0 15,-13-5-1-15,-9 2-1 16,-9 3 0-16,-9 12-1 15,-8 3-1-15,1 18-3 0,-3 6-1 16,14 21-6-16,0 0-10 16,7 21-14-16,4-2-1 15,21 12 0-15,0-5 2 16</inkml:trace>
  <inkml:trace contextRef="#ctx0" brushRef="#br4" timeOffset="103372.3362">18962 8300 103 0,'0'0'38'0,"-20"14"1"15,-13-8-1-15,6 3-32 16,-12 10-3-16,6 6 0 16,-1 4 0-16,6 7 0 15,8-1-1-15,13 5 1 0,11-7-2 16,14-1 0-16,12-9 0 15,9-7-1-15,8-6 0 16,3-11-1-16,-1-9 0 16,-4-6-1-16,-6-7 1 15,-12-7-1-15,-9-1 1 16,-12-4 0-16,-10 2 1 15,-6 1 0-15,-10 4 1 16,-2 8 0-16,-1 3 0 16,3 8 0-16,4 2 0 15,16 7 1-15,0 0-1 16,0 0 0-16,33-4 0 15,2 4-1-15,3 2 1 0,5 2-1 16,0 7 1 0,-5 5 0-16,-5 7-1 0,-10 8 0 15,-10 5 1-15,-12 8-1 16,-6 1 1-16,-9 2-1 15,-2-3 0-15,-1-6 1 16,1-6-1-16,3-7 1 16,5-10-1-16,8-15 1 15,0 0-1-15,24-18 2 16,-2-10-2-16,2-8 0 15,5-4 0-15,-1-5 0 16,-4 1 0-16,-3 6 0 16,-5 6 0-16,-6 8 0 15,-1 8 0-15,-9 16 0 0,14-8-2 16,-4 8-2-16,10 5-3 15,6-9-4-15,16 5-1 16,-2-20-3-16,19 11-5 16,-12-30-9-16,15 4-10 15,-10-14 1-15,5-7 3 16,-14-3 4-16</inkml:trace>
  <inkml:trace contextRef="#ctx0" brushRef="#br4" timeOffset="103553.3543">19937 7944 121 0,'-35'2'39'15,"16"26"2"-15,-14 8-2 16,3 15-36-16,7 12-1 15,4 15-1-15,4 10 0 16,5 3-1-16,8-2 1 16,3 0-2-16,8-6-2 0,4-18-6 15,11-2-4-15,-9-37-8 16,24-7-17-16,-8-24-3 15,11-11-2-15,-6-24 3 16</inkml:trace>
  <inkml:trace contextRef="#ctx0" brushRef="#br4" timeOffset="103838.3828">20137 8246 117 0,'-39'-4'41'0,"3"17"2"16,-15-1-2-16,-1 10-37 15,11 2-2-15,8 3 0 16,7 1 0-16,14 2 1 15,12-1-3-15,16-1 0 0,13-3 0 16,11 1 0-16,4-4 0 16,7-2 0-16,0 2 0 15,-2-5 0-15,-4 3 0 16,-9-3 0-16,-7 1-3 15,-7-10-7-15,5 6-2 16,-17-16-1-16,11 9-5 16,-19-24-7-16,23 8-17 15,-14-14 0-15,12-4 0 16,1-4 7-16</inkml:trace>
  <inkml:trace contextRef="#ctx0" brushRef="#br4" timeOffset="104654.4644">21280 8426 74 0,'0'0'37'15,"-5"-15"0"-15,5 15 1 16,-22-18-30-16,5 15 0 16,-15-2-1-16,0 11 0 15,-16 5-2-15,1 11 0 16,-4 4-1-16,3 11 0 15,8 2-2-15,7 3 0 16,10-2-1-16,15-4 0 16,19-13 0-16,16-13 0 15,19-16 0-15,13-19-1 16,14-17 1-16,4-16 0 15,4-12 0-15,-2-12-1 16,-7-6 2-16,-11-2-1 16,-14 6 0-16,-15 8 0 0,-13 17 0 15,-17 15 0-15,-12 21-1 16,-9 26 2-16,-11 24-2 15,-3 24-3-15,1 16 2 16,3 11 0-16,8 14-2 16,14-2-2-16,20 0-1 15,8-18-4-15,30-3-4 16,-1-30-5-16,27 2-14 15,-6-29-6-15,8-6 0 16,-12-19 1-16</inkml:trace>
  <inkml:trace contextRef="#ctx0" brushRef="#br4" timeOffset="105287.5277">21887 8398 103 0,'-42'-4'40'16,"-9"0"1"-16,8 19-1 16,-4 1-33-16,14 11-3 15,12 5-1-15,12 5-1 16,14 1 0-16,12-2-1 15,13-1 0-15,12-9 0 16,5-5-1-16,3-7-1 16,-1-7 1-16,-5-9-1 15,-6-9 0-15,-8-6 0 16,-7-9 0-16,-6-6 0 15,-6-3 0-15,-4-2 0 16,-2 2 1-16,-2 0 0 16,1 7 0-16,-3 5 1 15,-1 7 0-15,0 16-1 0,4-11 1 16,-4 11 0-16,14 4 0 15,1 0 0-15,9-2 0 16,0 0 1-16,5 2-1 16,2-1 0-16,-1 1 0 15,-2 6 0-15,-5 2 1 16,-9 7-1-16,-9 7 1 15,-10 6-2-15,-9 3 0 16,-5 1 0-16,-7 2 0 16,1-4 0-16,0-5 0 15,7-6 0-15,7-12 0 16,11-11 0-16,20-10 0 15,7-14 0-15,12-9 0 0,9-7 0 16,4-5 0 0,4-2 0-16,-3 5 0 0,-11 7 0 15,-6 7 0-15,-9 12 0 16,-14 13 0-16,-10 16 0 15,-7 9 0-15,-7 7 0 16,-2 9 0-16,-1 0-2 16,9 7-3-16,2-7-3 15,18 2-1-15,2-17-4 16,20 7 0-16,-8-25-7 15,25 8-7-15,-13-20-9 16,10 0-1-16,-12-15 1 16,-3-3 4-16</inkml:trace>
  <inkml:trace contextRef="#ctx0" brushRef="#br4" timeOffset="105642.5632">22828 8469 122 0,'-18'5'41'0,"-8"1"0"16,15 23-8-16,0-9-30 15,11 4-1-15,8-2 0 16,13 3 0-16,7-4-1 15,9-5 0-15,5-7 0 16,4-5-1-16,-2-8 1 16,-2-6-1-16,-7-10 0 15,-6-6 0-15,-11-6 1 16,-7-4-1-16,-8-2 0 15,-8 1 0-15,-4 7 0 16,-9 7 0-16,-7 15 0 16,-4 13 0-16,-2 17-1 0,2 12 1 15,5 12 0-15,5 4 1 16,10 3 0-16,14-2-1 15,14-6-2-15,14-17-4 16,19-3-3-16,2-21-3 16,24-1-5-16,-17-28-8 15,24 3-13-15,-14-27-3 16,0-8-2-16,-14-13 6 15</inkml:trace>
  <inkml:trace contextRef="#ctx0" brushRef="#br4" timeOffset="105923.5913">23551 7845 114 0,'4'16'41'16,"15"19"1"-16,0-3-1 16,16 9-38-16,-3 4 0 15,2 12-1-15,-5 5 0 16,-3 7 0-16,-7 5-1 15,-13 0 0-15,-12 1 0 16,-13 1 1-16,-11 0-2 16,-15-4-3-16,-7-6 1 15,-9-8-6-15,1 1-2 16,-8-22-4-16,16 9-4 15,-19-29-10-15,15 6-14 16,-11-12 1-16,0-4 0 16,-14-9 4-16</inkml:trace>
  <inkml:trace contextRef="#ctx0" brushRef="#br4" timeOffset="107376.7366">6473 9361 64 0,'0'0'35'0,"0"0"-2"16,0 0 1-16,15-8-22 15,2 8-10-15,4 0 0 16,5 4-1-16,6 0 0 16,4 4 0-16,9 2 0 15,7 3 0-15,10-1 0 16,9-2 0-16,8 0 1 15,10 0 0-15,8-4 0 16,11-2 0-16,13-3 0 16,6 1-1-16,5-6 0 15,7 2 0-15,6-2 0 16,7 0-1-16,9-2 0 15,1 1 1-15,4-3-1 0,6 1 1 16,8-4-1-16,9-1 1 16,8-2-1-16,3-2 1 15,9 0-1-15,6 1 0 16,8 0 0-16,-2 3 0 15,7 1 0-15,6 4 0 16,-1 3 0-16,0 2 0 16,3 4 0-16,-2-1 0 15,-2 0 1-15,6 0-1 16,0-1 1-16,-3-1 0 15,4 2-1-15,0-1 1 16,1 2 0-16,2 2-1 16,4-1 1-16,-4 3 0 15,5 0 0-15,1 0 0 16,1-3 0-16,6-3 0 0,5-3 0 15,4-5 0-15,6-5 0 16,6-4 0-16,5-4 0 16,1-1-1-16,-2-3 1 15,-1-2-1-15,-4 0 1 16,-5 3-1-16,-7 2 0 15,-6 3 1-15,-14 1-1 16,-6 3 0-16,-5 4 0 16,-8 2 0-16,-6 4 0 15,0 0-1-15,-5 2 1 16,-3 0 0-16,4 1 0 15,-2-1 0-15,-2-2 0 16,4-2 0-16,0 2 0 0,-1-3 1 16,-1-1-1-16,-1 1 0 15,-1 0 0-15,-4 1 1 16,-7 3-1-16,-6-2 0 15,-5 3 0-15,-10-2 0 16,-5 0 0-16,-14 1 0 16,-10-2 1-16,-5-2-1 15,-11-1 0-15,-11 1 0 16,-13-4 0-16,-11 2 0 15,-16-3 1-15,-13 4-1 16,-17-2 1-16,-12 3-1 16,-15 1 0-16,-8 3-1 15,-17 4-2-15,0 0-7 16,0 0-21-16,-17-2-8 15,0 5-1-15,-14-4-2 0</inkml:trace>
  <inkml:trace contextRef="#ctx0" brushRef="#br4" timeOffset="108270.826">10001 9795 76 0,'22'-37'36'0,"6"1"-1"16,-9-4 1-16,5 11-29 15,-10-1-1-15,0 16 0 16,-14 14 0-16,0 0 0 15,-23 32-1-15,-1 12-1 16,-9 16 0-16,-3 13-1 16,-5 10-1-16,3 8 0 0,1 0-3 15,13-2 2-15,8-5-1 16,11-9 0-16,14-14-3 15,13-14 1-15,13-10-4 16,6-26-8-16,14 0-23 16,-9-20-2-16,5-4-1 15,-11-15-3-15</inkml:trace>
  <inkml:trace contextRef="#ctx0" brushRef="#br4" timeOffset="108496.8486">9777 10147 111 0,'-56'5'40'15,"19"11"0"-15,9-12-1 0,24 7-35 16,15-12-3-16,23-6 0 16,18-4 0-16,14-4-1 15,11-2 0-15,8-2-2 16,8 4-1-16,-8-3-2 15,5 11-3-15,-22-12-17 16,-1 18-14-16,-18-8 0 16,-2 9 0-16,-19-10 1 15</inkml:trace>
  <inkml:trace contextRef="#ctx0" brushRef="#br4" timeOffset="108661.8651">10524 10040 110 0,'-25'12'39'0,"7"17"1"16,-9-3-1-16,3 16-36 0,0 2-1 15,5 4-1-15,5 2-2 16,4-3 1-16,10-2-4 15,1-14-2-15,20 1-14 16,-6-27-17-16,17-7-2 16,0-25-3-16,8-7 3 15</inkml:trace>
  <inkml:trace contextRef="#ctx0" brushRef="#br4" timeOffset="109279.9269">10491 9766 108 0,'-29'-14'39'16,"13"18"1"-16,3-2-1 15,11 8-36-15,18 0-2 0,12 1 1 16,7 1-1-16,8 4 0 16,1 3 0-16,1 6 1 15,-5 5-1-15,-7 9 0 16,-11 7 1-16,-9 6-1 15,-14 7 1-15,-9-2-1 16,-7 0-1-16,1-8 2 16,-5-6-3-16,5-12 2 15,5-11-1-15,11-20 0 16,0 0 0-16,20-22 0 15,4-10 2-15,5-9-2 16,4-7 1-16,1-2-1 16,1-3 2-16,-5 8-2 15,-5 8 0-15,-5 6 0 16,-7 12 1-16,-13 19-1 0,0 0 0 15,7 27 2-15,-14 7-2 16,1 4 0-16,-2 3 0 16,2 8 0-16,3-4 0 15,6-5 0-15,2-8 0 16,9-10 0-16,9-16 0 15,6-10 0-15,5-14 0 16,7-10 0-16,0-7 0 16,2-7 0-16,-5-1 0 15,-2 3 0-15,-9 4 0 16,-9 11 0-16,-9 10 0 15,-9 15 0-15,0 10 0 16,-9 11 0-16,-4 14 0 16,2 4 0-16,2 9 0 0,3 1-3 15,8 4-2-15,5-11-3 16,16 3-5-16,-1-19-1 15,22 4-5-15,-11-29-3 16,22 6-13-16,-12-22-6 16,6-4 4-16,-9-12 0 15</inkml:trace>
  <inkml:trace contextRef="#ctx0" brushRef="#br4" timeOffset="109607.9597">11622 10107 109 0,'0'0'41'15,"-17"13"0"-15,21 4-1 16,4-5-37-16,7 1 0 0,10-5-1 15,7-1 0-15,6-9 0 16,5-2-1-16,-1-9 0 16,-3-4-1-16,-4-9 0 15,-9 1 1-15,-11-4-1 16,-10 2 0-16,-10 3 0 15,-12 9 1-15,-8 12-1 16,-9 13 1-16,-5 15-1 16,-5 13 1-16,3 10-1 15,7 6 1-15,7 3-2 16,11-5 1-16,15-5-3 15,15-15-2-15,25-4-6 16,8-25-3-16,31 2-6 16,-4-29-12-16,28 0-7 0,5-16-5 15,18-3 5-15,5-8 1 16</inkml:trace>
  <inkml:trace contextRef="#ctx0" brushRef="#br4" timeOffset="110089.0078">13445 9715 97 0,'7'-24'38'0,"-7"-1"1"16,5 14-1-16,-5 11-34 16,0 0-1-16,-1 29 0 15,0 13 1-15,-8 14-1 16,5 13-1-16,-5 11-1 0,-1 8 0 15,0 0-1-15,-1 0 0 16,3-5-2-16,-1-10-2 16,9-6-5-16,-7-28-15 15,16 0-16-15,-5-21 2 16,12-8-3-16,-6-22 2 15</inkml:trace>
  <inkml:trace contextRef="#ctx0" brushRef="#br4" timeOffset="110291.028">13309 10127 110 0,'-34'-24'40'0,"12"16"2"16,1-2-3-16,21 10-34 16,0 0-2-16,16-2-3 0,12 3 0 15,9-1-1-15,11 3-1 16,13-3-1-16,16 4-3 15,0-10-3-15,18 18-17 16,-11-14-13-16,6 7 1 16,-14-3-2-16,0 7 3 15</inkml:trace>
  <inkml:trace contextRef="#ctx0" brushRef="#br4" timeOffset="110667.0656">14122 10153 107 0,'-34'-4'38'15,"6"10"3"-15,-16-10-5 16,3 17-29-16,-7 2-2 15,0 11-2-15,-1 4-1 0,5 5 0 16,7 0-1-16,10-2 0 16,16-4 0-16,12-7 0 15,18-11-1-15,14-12 1 16,14-10 1-16,9-13-2 15,7-8 2-15,-2-7-2 16,-1-6 1-16,-5-2-1 16,-11-2 2-16,-6 7-3 15,-14 5 1-15,-8 14 0 16,-11 12 0-16,-5 11 0 15,-16 26-1-15,1 8 0 16,-4 16 0-16,3 4 0 16,3 7-2-16,6-4 1 15,14-4-3-15,9-16-1 16,22-6-6-16,2-29-1 0,25 0-9 15,-12-30-15-15,19-7 0 16,-9-20-3-16,7-8 4 16</inkml:trace>
  <inkml:trace contextRef="#ctx0" brushRef="#br4" timeOffset="110885.0874">14781 9539 108 0,'0'0'38'0,"-23"4"4"15,14 32-2-15,-1 9-36 16,2 17 0-16,0 13-2 15,6 13 1-15,-1 8-1 16,6 2 0-16,0 1-4 0,2-6 0 16,5-6-3-16,-3-19-2 15,12-5-7-15,-13-34-9 16,19-6-18-16,-10-25 2 15,13-12-2-15,-8-18 1 16</inkml:trace>
  <inkml:trace contextRef="#ctx0" brushRef="#br4" timeOffset="111132.1121">14929 10105 110 0,'-19'-22'40'0,"5"15"1"16,-8-1-2-16,9 6-33 16,-6 4-3-16,7 6-1 15,1 3 0-15,4 1 0 16,4 4 0-16,5 3 0 0,3 3-1 15,4 3 0-15,5-2 0 16,6 3-1-16,3-1 0 16,3-5-1-16,4-2-3 15,3-6-3-15,10 3-5 16,-6-17-3-16,12 15-9 15,-17-23-17-15,13 3 1 16,-10-11-2-16,4 3 4 16</inkml:trace>
  <inkml:trace contextRef="#ctx0" brushRef="#br4" timeOffset="111749.1738">15295 10188 110 0,'0'0'39'0,"-11"8"2"0,11-8-2 15,16-1-36-15,5-5-1 16,5-3 0-16,9-3 0 15,0-3 0-15,0-2-1 16,-5-1 0-16,-4-1 0 16,-8-1 0-16,-10 0-1 15,-9 1 1-15,-11 7-1 16,-9 3 0-16,-4 6 0 15,-11 10 1-15,0 10-1 16,-6 10 1-16,4 9-1 16,3 5-1-16,11 5 2 15,9-1-2-15,11-2 2 16,20-8-3-16,12-11 1 15,18-9-3-15,8-15-1 16,13-6-3-16,-4-19-4 0,16 6-7 16,-19-22-15-16,5 8-4 15,-20-7-1-15,-1 8 36 16,-20 8 7-16,-11 3 2 15,-13 21 5-15,0 0 8 16,-17 17 13-16,-9 7 6 16,9 16 2-16,-9-1-36 15,9 2-1-15,5 0-2 16,5-6 1-16,6-7-3 15,9-10 2-15,6-13 0 16,9-14 0-16,4-11 1 16,3-6-1-16,4-9 2 0,-3 2-2 15,1-2 1-15,-4 7 0 16,-3 8-2-16,-6 10 0 15,0 12 0-15,-1 9 0 16,-1 10 0-16,1 3 0 16,5 7-4-16,-1-3-6 15,11 10-3-15,-10-14-2 16,12 8-5-16,-17-25-10 15,16 5-13-15,-1-14 0 16,9-10 2-16</inkml:trace>
  <inkml:trace contextRef="#ctx0" brushRef="#br5" timeOffset="120593.0581">923 11581 25 0,'9'-15'28'16,"-1"-3"1"-16,6 7-6 15,-11-13-4-15,12 16 0 16,-19-13-5-16,15 14-1 16,-16-5-4-16,5 12-1 15,0 0-2-15,2 10-1 16,-5 10-1-16,2 13-1 15,1 13-1-15,4 16 0 0,1 15-1 16,1 10-1-16,1 11 0 16,3 5 0-16,-1-3 0 15,2-6 0-15,-1-11 0 16,-2-14-1-16,2-19 2 15,1-14-1-15,-4-22 1 16,-7-14-1-16,12-30 1 16,-9-13-1-16,1-14 1 15,-3-14-2-15,-2-15 2 16,-1-11-1-16,0-9 1 15,2-4 0-15,4 4-1 16,0 6 1-16,7 8-1 16,4 8 1-16,9 16 0 15,5 12 0-15,6 22-1 0,5 15 0 16,1 17 0-16,-1 15 0 15,-1 13 0-15,-4 18 1 16,-10 10-1-16,-9 7 0 16,-11 10 0-16,-18 5 2 15,-16 1-1-15,-10-3-1 16,-17-5 0-16,-5-11-2 15,-4-8-1-15,1-16-4 16,17-1-14-16,-1-29-19 16,33-6 2-16,11-19-3 15,29-5 1-15</inkml:trace>
  <inkml:trace contextRef="#ctx0" brushRef="#br5" timeOffset="120991.0979">2244 11986 83 0,'-5'-11'39'0,"29"5"-2"16,7-19-1-16,19 6-32 15,11-3-2-15,8 1 0 16,2 1-4-16,-2-1-5 16,2 11-30-16,-16-2 3 15,-12 15-3-15,-20-3-2 16</inkml:trace>
  <inkml:trace contextRef="#ctx0" brushRef="#br5" timeOffset="121148.1136">2326 12173 95 0,'-18'25'40'0,"18"-25"0"15,27 3-1-15,18-24-37 16,25-15-3-16,18 4-6 16,-1-17-28-16,16 11-4 15,-9-6 0-15,3 13-2 16</inkml:trace>
  <inkml:trace contextRef="#ctx0" brushRef="#br5" timeOffset="123073.3061">3535 11508 72 0,'-1'-12'36'0,"1"12"-1"15,0 0 0-15,0 0-31 16,-12 18-1-16,9 9 0 0,-4 7 1 15,2 12 1-15,-5 11-2 16,5 10-1-16,-4 3 1 16,6 3-1-16,3-9 0 15,8-5-1-15,6-14 0 16,9-14-2-16,7-21 2 15,8-15-1-15,7-19 1 16,6-14-1-16,-2-12 0 16,2-6 1-16,-8-6-1 15,-5 2 1-15,-9 6-1 16,-7 8 1-16,-12 12-1 15,-7 15 1-15,-3 19-2 16,-12 9 3-16,3 19-2 16,-1 10 2-16,6 10-2 0,5 3 0 15,9 1 2-15,7-2-2 16,6-9 1-16,8-10-1 15,4-11 1-15,3-15-2 16,0-10 2-16,1-12 0 16,-7-12 0-16,-4-8 2 15,-9-9-2-15,-2-4 0 16,-9-4-2-16,-5 1 1 15,-4 3-3-15,-5 4 1 16,1 13-4-16,-4 3-3 16,9 30-6-16,-2-26-23 15,14 30 1-15,-12-4-2 16,32 9 1-16</inkml:trace>
  <inkml:trace contextRef="#ctx0" brushRef="#br5" timeOffset="123296.3284">4709 11453 85 0,'-5'-13'38'16,"5"13"-1"-16,-15 3 2 16,6 19-33-16,-8 6-3 15,4 13 2-15,-3 12-3 16,3 9 1-16,1 7-2 15,2 4-2-15,5 1-1 16,1-11-4-16,15 8-15 16,-10-23-19-16,14-7 2 0,-2-17-3 15,10-10 2-15</inkml:trace>
  <inkml:trace contextRef="#ctx0" brushRef="#br5" timeOffset="123605.3593">4670 11531 89 0,'3'-21'39'16,"-4"-2"-1"-16,16 16 2 16,-4 2-36-16,15 2-1 15,4-1-1-15,9 6 1 16,-1 5 0-16,2 6-1 15,-3 7-1-15,-2 7 0 0,-9 9 0 16,-4 3 1-16,-10 10-1 16,-12 1 1-16,-11 5-2 15,-11-1 0-15,-8 0 0 16,-14-4-2-16,-6-3 1 15,-7-8-5-15,3-4-1 16,-3-26-16-16,20 6-17 16,-3-20 1-16,21-3-2 15,5-16 1-15</inkml:trace>
  <inkml:trace contextRef="#ctx0" brushRef="#br5" timeOffset="124041.4029">3500 12490 87 0,'-46'-1'39'16,"17"4"1"-16,6-10 1 16,28-3-36-16,17-1-1 15,25 1-1-15,27-5 0 16,27 2-1-16,23-2 0 15,20-1 0-15,14 2-1 16,11 4 0-16,-2 3-1 16,-3 4 0-16,-19 4-2 15,-19-1 0-15,-21 8-5 16,-30-13-15-16,-13 14-16 15,-40-5-2-15,-18 7-1 16,-29-5 0-16</inkml:trace>
  <inkml:trace contextRef="#ctx0" brushRef="#br5" timeOffset="124461.4449">4312 12581 74 0,'27'-23'39'16,"-14"-1"0"-16,-2 12 0 0,-11 12-32 15,-18 5-2-15,-3 10 0 16,1 17-1-16,-12 9 0 15,2 16-1-15,-5 10-1 16,5 9 1-16,3 0-1 16,13 1 0-16,9-4-1 15,10-6 0-15,15-12-1 16,8-9 0-16,12-13-2 15,3-15-1-15,5-4-4 16,-9-24-12-16,7 6-20 16,-20-19-1-16,-2 3 0 15,-20-14-1-15</inkml:trace>
  <inkml:trace contextRef="#ctx0" brushRef="#br5" timeOffset="124641.4629">4002 13004 102 0,'-38'9'42'0,"25"11"2"16,13-20-3-16,19 2-38 15,27-13-1-15,20-7-1 16,12-4-1-16,11-3-2 16,9 1-5-16,-9-13-14 15,12 20-20-15,-23-5-1 16,-4 14-2-16,-20-2 1 15</inkml:trace>
  <inkml:trace contextRef="#ctx0" brushRef="#br1" timeOffset="129084.9072">6060 11228 59 0,'0'0'34'0,"-24"-15"-1"15,6 16 0-15,-10 3-28 16,0 11-1-16,-8 8 2 16,2 20-1-16,-8 7-1 15,2 19 0-15,-1 6 0 16,1 12 1-16,7-1-2 15,6 4-1-15,8-5-1 16,12-12-1-16,13-9-2 16,13-24-8-16,21-4-26 15,8-23-2-15,19-8-1 16,2-16 2-16</inkml:trace>
  <inkml:trace contextRef="#ctx0" brushRef="#br1" timeOffset="129506.9494">6345 11585 68 0,'0'0'35'15,"0"0"1"-15,0 0-4 16,0 0-23-16,15 6-2 16,-1 8-2-16,-1 1 0 15,6 5-2-15,-4 1-1 16,2 5 2-16,-3 4-2 15,-7 5-1-15,-4 3 0 16,-6 2 0-16,-9 3 0 16,-7 3-1-16,-10-3 1 15,-3-2-3-15,-5-5 0 16,-1-11-2-16,6 4-12 15,-7-23-22-15,16-8 1 16,-3-16-2-16,18-6 0 0</inkml:trace>
  <inkml:trace contextRef="#ctx0" brushRef="#br1" timeOffset="129716.9704">6130 11624 98 0,'-19'3'37'0,"15"9"3"16,4-12-6-16,0 0-30 15,24-4-1-15,11-3-2 16,11-3 0-16,6-5-2 16,14-1-1-16,0-3-2 15,10 12-10-15,-13-8-24 16,5 14 0-16,-15 0-2 0,-1 13 2 15</inkml:trace>
  <inkml:trace contextRef="#ctx0" brushRef="#br1" timeOffset="130415.0402">6826 11820 85 0,'-16'11'38'0,"-10"-3"0"15,7 15 0-15,-10-3-33 16,6 7-2-16,4 0 0 16,9 2-1-16,5-1 0 0,13-6 0 15,8-4-1-15,14-10 0 16,9-9 0-16,6-9-1 15,5-10 0-15,0-5-1 16,-4-9 1-16,-6 0 1 16,-9-2-2-16,-13 4 2 15,-13 2-1-15,-11 7 1 16,-11 5-1-16,-3 7 2 15,-6 5-1-15,1 6-1 16,4 2 0-16,4 4 1 16,17-6-1-16,-7 15 0 15,18-9 0-15,8-2 1 16,5-2-1-16,4-1 1 15,1-1 0-15,1-4 0 16,-5 2-1-16,-4 1 1 0,-4-2 0 16,-6 5 0-16,-11-2 0 15,13 4 0-15,-13-4 0 16,2 16-1-16,-3 1 1 15,1 0-3-15,-1 4 2 16,0 3-1-16,2 2 1 16,1-1-2-16,2-1 2 15,1-7-1-15,5-4 1 16,2-13 1-16,6-8 0 15,6-11-1-15,6-11 0 16,2-6 1-16,2-5 0 16,-1-1 0-16,-2 6-1 15,-3 2 1-15,-6 10-1 16,-11 9 1-16,-11 15-1 0,0 0 1 15,-1 20-1-15,-9 3 1 16,4 4-3-16,0-3-2 16,7 6-2-16,-1-15-7 15,24 7-21-15,-9-19-8 16,21-4 1-16,-2-21-2 15</inkml:trace>
  <inkml:trace contextRef="#ctx0" brushRef="#br1" timeOffset="130638.0625">7959 11255 97 0,'-18'17'40'0,"-7"15"1"16,2 23-2-16,-13 3-36 15,7 9 1-15,0 7-2 16,5 4-2-16,1 1 0 15,8-5-3-15,7-4-3 16,-1-20-10-16,20 4-23 16,-6-21-3-16,11-9 1 15,-2-19 2-15</inkml:trace>
  <inkml:trace contextRef="#ctx0" brushRef="#br1" timeOffset="130955.0942">7861 11762 76 0,'0'0'41'0,"-19"13"-2"0,21 3 3 15,-2-16-25-15,15 17-13 16,6-16-1-16,15 1-1 16,2-7 1-16,6-5-2 15,2-3 0-15,-5-4-2 16,-5 2 1-16,-6-5-1 15,-10 5 2-15,-12 1-3 16,-9 4 3-16,-9 2-2 16,-10 8 1-16,-7 5 2 15,-2 6-3-15,0 8 3 16,-1 6-3-16,5 2 0 15,9 3 1-15,6 0-2 16,16-1-1-16,6-9-4 16,18 6-14-16,2-23-20 15,16 0 2-15,-4-18-1 0,16-2-1 16</inkml:trace>
  <inkml:trace contextRef="#ctx0" brushRef="#br1" timeOffset="131258.1245">8502 11618 88 0,'-14'2'39'0,"-14"-1"0"15,4 13 1-15,0 0-34 16,1 7 0-16,0 1-3 16,8 7 2-16,7-6-2 15,8 3 0-15,8-7-2 16,8-3 2-16,8-9-2 0,4-3 0 15,2-4-1-15,-1-7 0 16,0 3 1-16,-6-2-1 16,-4 5 0-16,-19 1 1 15,4 15-1-15,-13 2-2 16,-5 4 2-16,-2 2-3 15,2 5 1-15,0-4-3 16,6 1-2-16,8-25-19 16,6 16-14-16,4-23 0 15,17-5-3-15,-3-17 3 16</inkml:trace>
  <inkml:trace contextRef="#ctx0" brushRef="#br1" timeOffset="131556.1543">8844 11188 94 0,'0'0'41'15,"4"22"-1"-15,6-18 0 16,12 9-37-16,3 1 1 15,8 4-1-15,-3 4-1 16,1 6-1-16,-8 8 0 16,-10 7 0-16,-13 11 0 15,-13 5 2-15,-12 7-2 16,-14 2 1-16,-9 3-3 15,-5-8-1-15,4-1-3 16,-2-24-16-16,18 5-19 0,0-21-4 16,18-9 1-16,15-13-1 15</inkml:trace>
  <inkml:trace contextRef="#ctx0" brushRef="#br1" timeOffset="132406.2393">6245 12393 68 0,'14'10'35'0,"-2"-9"-1"0,5-4-1 16,8-2-31-16,9-3-1 15,8-1-1-15,11-6-1 16,8-2 1-16,12-5 1 15,13-1 1-15,7-6 0 16,15 5 0-16,3-6 1 16,11 6 0-16,9-5 0 15,7 7-1-15,4 1 0 16,3 3-1-16,2 1-1 15,4 4 1-15,4-1-1 16,-3-1 0-16,-2 1 0 16,-2-5 1-16,-5 2-1 15,-2-2 1-15,-7-2 0 16,-10-1-1-16,-9 1 1 0,-15 0-4 15,-8 11-12-15,-23-8-22 16,-18 11 0-16,-24 0-1 16,-27 7 1-16</inkml:trace>
  <inkml:trace contextRef="#ctx0" brushRef="#br1" timeOffset="133150.3137">7291 12577 62 0,'0'0'37'16,"-11"-19"-1"-16,-3 19 1 15,-12 1-31-15,0 12-2 16,-4-2 0-16,-2 12-2 16,2 0 2-16,1 8-1 15,3-2 0-15,9 1-1 0,6-2 1 16,11 0-1-16,8-7-1 15,12-1 0-15,8-3 0 16,6-3-1-16,3-3 1 16,1 4-1-16,-6 0 1 15,-5 4-1-15,-6 4 0 16,-10 6 1-16,-13 5-1 15,-10 0 1-15,-8 3-1 16,-5-2 0-16,-3-1-1 16,-1-8 0-16,6-5-4 15,0-14-3-15,23-7-28 16,-1-11-3-16,21-10-1 15,3-19 0-15</inkml:trace>
  <inkml:trace contextRef="#ctx0" brushRef="#br1" timeOffset="133512.3499">7539 12809 68 0,'4'15'39'16,"-4"-15"-1"-16,29 5 1 15,-13-14-32-15,19-2-2 16,-1-7-1-16,5-3 0 16,-5-4-1-16,-3-2-1 15,-6-3 0-15,-11 5 1 0,-10-3-1 16,-13 10 0-16,-11 1-1 15,-8 13 1-15,-8 6-1 16,-4 10 0-16,-2 12-1 16,1 7-1-16,4 13 1 15,10 2 0-15,9 4 0 16,14-2-1-16,14-7 0 15,15-6-1-15,19-7-3 16,9-22-5-16,23-1-27 16,-2-22-3-16,12 1 0 15,-6-19-1-15</inkml:trace>
  <inkml:trace contextRef="#ctx0" brushRef="#br1" timeOffset="133736.3723">8300 12542 93 0,'-30'16'41'15,"-17"-1"2"-15,5 26-4 16,-7-3-35-16,6 13-1 16,3 1 0-16,7 3-1 15,9-2-1-15,14-5 0 16,17-10-1-16,16-14-2 15,24-11-3-15,6-20-6 16,30 0-27-16,-7-19-3 16,14-1-1-16,-10-14-1 15</inkml:trace>
  <inkml:trace contextRef="#ctx0" brushRef="#br1" timeOffset="134328.4315">8716 12085 77 0,'0'0'39'16,"0"0"-1"-16,0 10 1 15,9 2-34-15,10 10-1 16,3 2 0-16,7 11 0 0,0 2 0 16,3 9-1-16,-7 3-1 15,-3 11 1-15,-9 4-3 16,-11 6 1-16,-11 6-1 15,-11 4 0-15,-10 4-1 16,-10-2-1-16,-4-2 0 16,-6-9-1-16,5-7-3 15,-1-26-13-15,14-2-21 16,4-24-1-16,18-11 0 15,-1-22 0-15</inkml:trace>
  <inkml:trace contextRef="#ctx0" brushRef="#br1" timeOffset="134829.4816">7103 12297 57 0,'-28'-4'35'16,"-1"9"1"-16,-7 5-1 15,3 15-27-15,-9 8-2 16,5 24 1-16,-6 7 0 16,10 23-2-16,-1 9-1 15,15 10-1-15,9-2-1 16,19 0-1-16,21-7-2 15,17-18-6-15,28-10-32 0,1-23 1 16,18-9-3-16,1-20 1 16</inkml:trace>
  <inkml:trace contextRef="#ctx0" brushRef="#br1" timeOffset="134962.4949">7751 13307 86 0,'-17'15'36'15,"-6"-5"0"-15,2-15-23 16,3-1-52-16,5-15 1 15,18 1-2-15,0-11 0 16</inkml:trace>
  <inkml:trace contextRef="#ctx0" brushRef="#br6" timeOffset="263372.3346">17676 8894 99 0,'0'0'39'0,"24"8"0"16,10-19 0-16,26-1-31 15,13-5-4-15,22 1 1 0,7-7-3 16,11 2 0-16,-3-1-3 15,-3 5 2-15,-11 4-3 16,-11 6 1-16,-23 6-1 16,-12 1-1-16,-12 6-2 15,-19-6-6-15,1 9-26 16,-20-9-3-16,0 0 2 15,0 0-3-15</inkml:trace>
  <inkml:trace contextRef="#ctx0" brushRef="#br6" timeOffset="264112.4086">20988 8857 102 0,'-15'13'38'16,"1"-8"1"-16,17 11-2 15,9-13-32-15,21 2-1 16,17-9-1-16,13 1-1 16,12-7-1-16,8-3 1 15,0 0-4-15,0-3 2 16,-10 1-2-16,-13 2-1 15,-12 12-6-15,-25-8-26 0,-6 16-5 16,-17-7 2-16,-7 10 0 16</inkml:trace>
  <inkml:trace contextRef="#ctx0" brushRef="#br6" timeOffset="272111.2084">10519 11267 54 0,'0'0'34'16,"0"0"-1"-16,0 0 0 16,-15 6-27-16,8 14-2 15,-4 1 0-15,1 17 2 16,-2 0-1-16,5 10-1 15,-3 2-1-15,7 2 0 16,3-4-1-16,8-4 2 16,7-10-3-16,6-11 1 15,9-14-1-15,8-16 0 16,9-18 0-16,1-10 0 15,4-14 1-15,0-6-3 16,-4-2 2-16,-6 0-1 16,-10 5 1-16,-8 8-1 0,-10 13 0 15,-9 14 0-15,-5 17 0 16,-14 9 1-16,-4 14-1 15,2 14 1-15,0 7-1 16,2 5 0-16,6 3 0 16,5-5-2-16,10 1-2 15,4-16-5-15,23 5-23 16,-5-22-6-16,13-1 2 15,-3-17-3-15</inkml:trace>
  <inkml:trace contextRef="#ctx0" brushRef="#br6" timeOffset="272477.245">11259 11484 73 0,'3'-15'38'0,"-10"0"-1"16,7 15 0-16,-18-4-29 0,18 4-3 16,-16 24-2-16,6-2 0 15,0 3-2-15,2 4 1 16,-1 2-1-16,3 1 0 15,2-5 0-15,1-4 1 16,5-5-2-16,3-7 0 16,6-10 1-16,6-6-1 15,4-7 0-15,2-8 0 16,6-3 0-16,-1-1-1 15,1-2 1-15,-3 6 0 16,-6 2 1-16,-5 9-1 16,-15 9 0-16,13 9 0 15,-17 10 0-15,-1 4 0 0,-5 8 0 16,2 0 1-16,6 5-2 15,0-4-1-15,10-1-2 16,2-10-3-16,22 0-7 16,-12-22-24-16,22-3 1 15,-4-13-3-15,13-3 4 16</inkml:trace>
  <inkml:trace contextRef="#ctx0" brushRef="#br6" timeOffset="272635.2608">11775 11557 54 0,'10'-12'37'0,"-10"12"-1"15,0 0 1-15,-25 0-16 16,17 22-13-16,-6 0-4 15,3 8 0-15,1 0-2 16,2 6 0-16,3-3-3 0,1-6-6 16,15 2-29-16,-9-12-1 15,11-3 0-15,-2-15-4 16</inkml:trace>
  <inkml:trace contextRef="#ctx0" brushRef="#br6" timeOffset="272972.2945">11864 11195 83 0,'-15'-48'38'0,"5"16"-2"16,-1 2-2-16,8 20-32 16,3 10-1-16,10-7-2 15,7 10-2-15,5 1 0 16,13 2-2-16,1-3 0 0,10 5-1 15,0-6 1-15,1 3 1 16,-7 0 3-16,-3-2 2 16,-7 5 1-16,-12 0 1 15,-4 8 3-15,-15-1-1 16,-2 13 1-16,-14 1-1 15,0 10 0-15,-4 6-2 16,0 6 0-16,2 3-1 16,1 3-1-16,3 0-1 15,5-4 0-15,5 1-6 16,-8-13-30-16,17-1-1 15,-4-17-1-15,8-4-1 16</inkml:trace>
  <inkml:trace contextRef="#ctx0" brushRef="#br6" timeOffset="273393.3366">12058 11406 86 0,'0'0'38'15,"0"0"0"-15,10 18 1 16,5-11-35-16,16-1-2 15,10-5 0-15,7 0 0 16,3-5-1-16,2 1 1 16,-6-1-1-16,-4 1 0 15,-12 1 1-15,-11 4 0 16,-20-2-1-16,0 15 1 0,-16-4-1 15,-6 3 0-15,-4-1 0 16,2 0-1-16,5 0 0 16,7-2 0-16,12-11-1 15,5 14 1-15,15-10 0 16,8 0-1-16,4 2 2 15,1 2-1-15,-4 1 1 16,-4 4 0-16,-9 5 0 16,-11 6 2-16,-11 2-2 15,-9 6 2-15,-8-1-3 16,0-2-1-16,-1 1-1 15,-1-9-5-15,12 4-21 16,-4-18-14-16,17-7 1 16,0 0-3-16,17-22 3 15</inkml:trace>
  <inkml:trace contextRef="#ctx0" brushRef="#br6" timeOffset="273904.3877">13658 11195 47 0,'-7'-29'36'15,"1"7"0"-15,-13-7 1 16,4 13-14-16,-13-8-15 16,5 13-3-16,-3 5-1 15,0 11-1-15,0 11 0 16,-1 16 0-16,-2 14-1 0,1 11 0 15,-3 10-1-15,2 6 1 16,1 2-2-16,6-1 2 16,6-5-3-16,6-12-2 15,13-1-7-15,-6-25-26 16,18-6-2-16,-2-15 0 15,7-8-1-15</inkml:trace>
  <inkml:trace contextRef="#ctx0" brushRef="#br6" timeOffset="274557.453">13203 11567 89 0,'-13'-9'38'0,"13"9"1"16,18-14 0-16,15 7-34 15,6-5-2-15,16-5-2 0,8 0 1 16,9 0-2-16,3-2 1 15,-7 7-1-15,-6 0 0 16,-7 8 0-16,-14 4 0 16,-13 8 1-16,-16 5-1 15,-13 8 1-15,-12 3-1 16,-4 4 1-16,-8 3 0 15,0 2 1-15,1 1-1 16,5-3 1-16,10-2-1 16,9-4 1-16,11-7-1 15,11-8 0-15,10-6-1 16,5-9-1-16,5-8 0 15,-1-5 0-15,-2-8 0 16,-5-2-1-16,-9-5 2 0,-6-2-2 16,-9 1 2-16,-8 5-1 15,-5 3 1-15,-7 6 0 16,-1 6 0-16,-4 10 0 15,3 6 0-15,1 7 0 16,5 4 0-16,3 2 0 16,8-1 1-16,7 1-1 15,7-1 0-15,4-3 1 16,5 1-1-16,1-3 0 15,0 2 0-15,-2 2 1 16,-5 2-1-16,-7 2 1 16,-6 2 0-16,-7 0 0 15,-4 0 0-15,-4-1 1 16,-2-5-2-16,-1-1 2 0,9-12-1 15,-15 7-1-15,15-7 0 16,7-21 0-16,6 3 0 16,7-6-1-16,5-5 1 15,1-1-1-15,6 3 1 16,-7-1-3-16,3 6-2 15,-14-6-17-15,10 19-18 16,-14-3 0-16,13 13-1 16,-7-7-1-16</inkml:trace>
  <inkml:trace contextRef="#ctx0" brushRef="#br6" timeOffset="275350.5323">15090 11530 60 0,'11'-11'36'16,"-1"4"1"-16,-10-5 0 15,0 12-28-15,0 0-3 16,0 0 0-16,-10 18-1 15,3 2 0-15,-3 6-3 16,2 7 2-16,-1 6-2 16,3 9 2-16,0-1-3 15,3 3 0-15,-2-2 0 16,4-6-1-16,1-6 1 15,1-6-2-15,3-10 1 16,-4-20-2-16,11 6 3 16,0-19 0-16,-1-12-1 15,4-6 3-15,0-12-3 0,2-8 1 16,-2-6-1-16,5 1 1 15,-3 1-1-15,1 5 0 16,-2 9 0-16,3 8-2 16,-1 12 2-16,2 9 0 15,0 10 0-15,1 7 0 16,-1 8 0-16,-1 3 0 15,0 4 0-15,-3 3 0 16,-5 0 0-16,-5 1 1 16,-8 3-1-16,-5-4 1 15,-8 2 0-15,-8-2 1 16,-4-4-2-16,-9 1 2 15,-1-1-2-15,-1 3 2 16,3 1-2-16,2 3-2 0,1 6 2 16,3 8-2-16,5 7 2 15,1 12-2-15,5 4 2 16,-1 3-3-16,4 4 2 15,1-4-2-15,8 5-13 16,-6-25-21-16,20-3-2 16,-2-23-1-16,16-10 0 15</inkml:trace>
  <inkml:trace contextRef="#ctx0" brushRef="#br6" timeOffset="276186.6159">15732 11503 98 0,'-9'-13'40'0,"9"13"0"16,-35 1-4-16,11 12-35 15,-1 4 0-15,0 11 1 16,-2 5 0-16,2 10 0 15,2 2 0-15,6 3-2 16,7 0 1-16,8-6-1 16,9-6 1-16,10-8-1 15,12-11 0-15,8-14-2 16,5-12 1-16,4-10 4 15,3-11-4-15,-4-8 2 16,-3-6-2-16,-8-7 1 0,-11-3-1 16,-9 4 2-16,-8 4-2 15,-11 8-1-15,-6 7 3 16,-5 10-1-16,-3 11 0 15,1 10 1-15,4 8-1 16,4 6 1-16,13 2 0 16,10-2 0-16,12 1 0 15,9-6 0-15,8-6 0 16,7-2 0-16,2-2 0 15,0-2-1-15,-7-2 1 16,-8 2 0-16,-11 0 0 16,-5 1-1-16,-20 2 1 15,0 0 0-15,2 16-1 16,-13-1 0-16,-4 5 1 0,-4 4 1 15,2 5-2-15,1 0 1 16,3 3-1-16,6 0 2 16,7-4-2-16,7-5 2 15,9-9-2-15,8-7 0 16,7-9 0-16,5-10-2 15,1-5 2-15,2-10-1 16,-1 0 1-16,-2-6-2 16,-6 6 2-16,-8 1-2 15,-4 5 2-15,-8 8 0 16,-10 13 0-16,0 0 0 15,-5 12 0-15,0 7 2 16,-3 6-2-16,2 2 1 16,2 3-1-16,5 1 2 15,5-8-2-15,6-2 2 0,4-10-1 16,5-7 0-16,3-10-1 15,2-8-1-15,0-9 2 16,2-9-3-16,-4-8 2 16,-4-3-3-16,3-1 1 15,-8 0-3-15,3 8-1 16,-12-1-5-16,13 26-15 15,-18-7-14-15,11 22 0 16,-12-4-2-16,13 21 3 16</inkml:trace>
  <inkml:trace contextRef="#ctx0" brushRef="#br6" timeOffset="276787.676">16882 11633 94 0,'0'0'40'15,"12"5"0"-15,-1-5 0 16,3-10-35-16,7 2-1 15,2-6-1-15,4 1-1 16,0-1 0-16,-1-1-1 16,-1 1 0-16,-5-1 0 15,-7 0 0-15,-6 1-1 16,-9 1 0-16,2 13 1 15,-29-17-1-15,5 14 0 16,-8 6 0-16,-2 8 0 16,-4 6 1-16,3 8-1 15,1 5 1-15,8 4 1 16,11 1-1-16,10-1 1 15,14-4-1-15,18-6 1 0,11-9-1 16,15-8 0-16,10-9 0 16,10-8-2-16,2-7 1 15,-2-1-2-15,-5-8 2 16,-11 2-1-16,-10 3 1 15,-16 3-2-15,-14 9 2 16,-17 9 0-16,-13 7 0 16,-8 11 2-16,-6 8-2 15,-2 11 1-15,1 3-1 16,5 2-1-16,6-3 1 15,9-3-1-15,9-10 1 16,11-10-2-16,5-13 3 16,7-14-1-16,1-14 1 15,1-5 1-15,-4-9-1 0,-3-6 1 16,1-3-2-16,-5 1 1 15,-2 2-1-15,0 5-1 16,0 5 0-16,5 4-1 16,5 6-3-16,4-1-8 15,15 19-10-15,-4-12-18 16,24 12 0-16,4-9-2 15,19 9 0-15</inkml:trace>
  <inkml:trace contextRef="#ctx0" brushRef="#br6" timeOffset="277938.7911">18607 11546 60 0,'-4'-17'37'0,"4"17"-1"15,-32-16 1-15,10 23-16 16,-13-2-15-16,3 12-1 16,-7 6-1-16,0 10 2 15,1 3-2-15,6 9 1 16,4-5-3-16,13 3 0 15,10-9 0-15,10-6-2 16,10-8 2-16,13-11-4 0,9-12 3 16,5-11 0-16,3-11-1 15,2-5 2-15,-2-8-2 16,-3-4 1-16,-6 2-1 15,-9 2 1-15,-9 6-1 16,-4 9-1-16,-9 8 1 16,-5 15 0-16,-11 5 0 15,-1 13 0-15,2 8 0 16,2 3 2-16,4 5-2 15,6 2 2-15,11-4-1 16,12-3 1-16,12-10-1 16,13-8 1-16,10-10-1 15,10-7-2-15,2-9 1 16,-2-6-2-16,-1-5 3 0,-12-1-3 15,-9 2 2-15,-13 2-2 16,-12 8 2-16,-23 15 0 16,0 0 0-16,-16 0 0 15,-10 18 0-15,-3 7 2 16,-3 4-1-16,3 2-2 16,1 1 1-16,6-3 0 15,14-5 0-15,8-8 0 16,0-16 0-16,29-1 0 15,-4-14 0-15,5-8 2 16,3-7-2-16,-1-6 1 16,-3-2-1-16,-2-1 1 15,-4 5-1-15,-8 1-2 16,-4 9 2-16,-4 4 0 0,-1 9 0 15,-6 11 1-15,18-1-1 16,-4 7 0-16,7 3 0 16,8-3 0-16,4-1 1 15,9-2-1-15,3-7 0 16,-1-3 1-16,0-8-1 15,-5-3 0-15,-7-4 1 16,-10-2-1-16,-9 1 0 16,-16 3 0-16,-8 6 0 15,-14 8 1-15,-9 11-1 16,-7 11 0-16,-2 13 0 15,0 9 1-15,2 9-1 16,8 2 3-16,16 0-3 16,16-1 1-16,23-11-6 0,15-18-9 15,34 2-10-15,-1-27-14 16,27-3-4-16,8-18-4 15,15-3 3-15</inkml:trace>
  <inkml:trace contextRef="#ctx0" brushRef="#br6" timeOffset="280010.9983">11455 12425 70 0,'8'-9'39'15,"5"5"0"-15,-13 4-1 16,22-5-31-16,-22 5-2 15,20 12-1-15,-8 2 0 16,5 15-1-16,-3 6-1 16,1 10 0-16,-3 8-1 0,-4 7 0 15,-4 7 0-15,-9 5 0 16,-9 2-1-16,-10-4 1 15,-7-3-1-15,-9-7 1 16,-4-6-3-16,-2-20-3 16,14-8-30-16,-11-26-5 15,15-12 1-15,5-28-2 16</inkml:trace>
  <inkml:trace contextRef="#ctx0" brushRef="#br6" timeOffset="280210.0182">11184 12424 98 0,'-32'9'41'0,"17"12"3"0,1-8-4 16,28 7-35-16,15-16-2 16,26-5-3-16,19-6 0 15,15-6-2-15,15-1-3 16,3-5-5-16,15 12-28 15,-18-1-4-15,-4 12 0 16,-23 3 1-16</inkml:trace>
  <inkml:trace contextRef="#ctx0" brushRef="#br6" timeOffset="280905.0877">12047 12741 93 0,'-15'7'40'16,"2"13"1"-16,-8-3-2 0,3 13-35 15,-5 3 0-15,3 10-1 16,4 1-1-16,2 1 0 16,13-3-1-16,11-7 0 15,11-11-1-15,18-10 0 16,10-14-1-16,6-13 0 15,5-13 0-15,-3-9 0 16,-4-8 0-16,-10-6 0 16,-13 1 0-16,-17-1 1 15,-17 5 0-15,-9 9 0 16,-11 7 0-16,-5 8 1 15,-6 13 0-15,4 7-1 16,3 7 1-16,12 6 0 16,13 4 0-16,12 0-1 0,14-3 1 15,11-2 0-15,8-5-1 16,11-4 1-16,2-3 0 15,0-3 0-15,-6-3 0 16,-8-2 0-16,-9 1 0 16,-5 1 0-16,-8 2-1 15,-19 4 1-15,10 0 0 16,-10 0-1-16,-12 25 1 15,1-2 0-15,0 8-1 16,0 4 0-16,3 4 0 16,3-1 0-16,6-2 0 15,8-6 0-15,10-9 0 16,5-11 0-16,9-13 1 15,6-9-1-15,2-11 0 0,2-7 0 16,-2-8 0-16,-1-1 0 16,-4-3 0-16,-4 3 0 15,-8 6 0-15,-2 4 0 16,-5 8 0-16,-8 5 0 15,-9 16 0-15,0 0 0 16,6 20 0-16,-12 3 0 16,-2 9-2-16,0 5-1 15,8 2-3-15,-3-9-5 16,22 9-12-16,-19-39-17 15,42 17-1-15,-14-34-1 16,25-7 2-16</inkml:trace>
  <inkml:trace contextRef="#ctx0" brushRef="#br6" timeOffset="281094.1066">13437 12365 73 0,'-4'-33'41'16,"4"33"-1"-16,-20-5 0 16,7 39-18-16,-7 11-18 15,0 15-1-15,1 8-2 16,1 9-1-16,2 6-1 15,4 0-1-15,7 2-5 16,-7-20-14-16,19 5-17 16,-10-18-1-16,11-5-1 15,-3-22 1-15</inkml:trace>
  <inkml:trace contextRef="#ctx0" brushRef="#br6" timeOffset="281439.1411">13402 12768 75 0,'0'0'41'16,"2"-12"-1"-16,5 22 2 15,-7-10-20-15,10 21-18 16,6-9-1-16,12-3-1 16,6-4-1-16,7-8 0 15,7-5-1-15,5-7 0 16,-1-2 0-16,-2-5 0 15,-9 0 0-15,-10-4 0 16,-10 6 0-16,-13 3-1 16,-13 2 1-16,-9 9 1 15,-14 8-1-15,-4 11 1 16,-6 7-1-16,-2 10 1 0,2 5-1 15,6 7 0-15,7 2 0 16,12-4 0-16,17-7-2 16,15-13-1-16,19-8-4 15,2-27-11-15,29 5-21 16,-8-24-1-16,10-1-1 15,-10-14 1-15</inkml:trace>
  <inkml:trace contextRef="#ctx0" brushRef="#br6" timeOffset="281687.1659">14108 12627 101 0,'-33'-3'41'16,"8"17"0"-16,-13-2-3 15,9 11-33-15,1-1-1 16,13 3-2-16,9-6 0 16,17-3-1-16,11-6 0 0,7-4-1 15,5-4 0-15,5 1 0 16,-6-1 0-16,-3 4 1 15,-8 4-1-15,-12 7 0 16,-13 7 1-16,-8 6-1 16,-11 2 1-16,-4-2-2 15,-1 3-1-15,-3-11-3 16,18 9-13-16,-15-28-15 15,27-3-8-15,0 0-1 16,5-26-2-16</inkml:trace>
  <inkml:trace contextRef="#ctx0" brushRef="#br6" timeOffset="282567.2539">14904 12698 71 0,'10'-8'37'16,"-6"-3"0"-16,-4 11-1 15,11-5-31-15,-11 5 0 16,0 12 0-16,0 5 0 15,-4 4-1-15,-1 10-1 16,-1 0 0-16,0 7-1 0,2-1-1 16,-2 0 0-16,2-6 0 15,1-6 0-15,1-6-1 16,2-9 0-16,0-10 1 15,0 0-1-15,1-26 1 16,1-1-1-16,2-5 0 16,0-8 0-16,4-3 1 15,4-6-2-15,2 7 1 16,6 0 0-16,2 3 0 15,4 9 1-15,1 5-1 16,5 6 1-16,1 8-1 16,0 8 1-16,0 5-1 15,-3 5 0-15,-4 9 0 16,-3 1-2-16,-5 7 2 0,-12 3-1 15,-7 6 1-15,-11 1-1 16,-10 4 1-16,-8-3 0 16,-6 1 0-16,-3-2 0 15,-3-6 0-15,1-2 0 16,4-8 0-16,3-2 0 15,6-4 0-15,5 2 1 16,2 3-1-16,1 5 0 16,4 7 0-16,1 5 1 15,0 9-1-15,2 8 1 16,1 5-2-16,1-2-3 15,9 5-3-15,-9-17-15 16,18 5-16-16,-3-17-2 16,11-8 0-16,-2-20-1 0</inkml:trace>
  <inkml:trace contextRef="#ctx0" brushRef="#br6" timeOffset="283219.3191">15368 12683 87 0,'13'6'38'0,"-13"-6"1"16,-5 23-1-16,5-10-36 15,4-1-1-15,7-6 0 16,14-3 0-16,6-4 0 15,7-4 0-15,6-4-1 0,4-6 0 16,-3-1 1-16,-3-3-1 16,-8 1 0-16,-12-2 0 15,-10 3 0-15,-13 0 0 16,-11 0 0-16,-6 5 1 15,-9 5-1-15,-5 6 1 16,-4 4 0-16,-1 10 1 16,1 6 0-16,2 9 0 15,6 7 1-15,7 0-2 16,10 3 1-16,16-3-1 15,12-4 0-15,14-8 0 16,13-7-1-16,14-10 1 16,5-7-1-16,6-11 0 15,-2-1 0-15,-4-7 1 16,-6 0-1-16,-9 1 0 0,-11 2 1 15,-11 3-1-15,-9 6 0 16,-17 8 0-16,0 0 0 16,-6 22 0-16,-7 1 0 15,-5 8 0-15,1 2 0 16,1 5 0-16,1-2 0 15,5-5 0-15,6-8 1 16,7-12-1-16,8-14 1 16,7-8-1-16,4-15 1 15,4-8-1-15,-1-7 1 16,1-5-1-16,1-1 1 15,-3 0-2-15,-1 6 0 16,-4 3-2-16,5 12-2 0,-9-4-9 16,18 24-13-16,-13-7-13 15,18 18-1-15,3-4-1 16,26 12 1-16</inkml:trace>
  <inkml:trace contextRef="#ctx0" brushRef="#br6" timeOffset="283734.3706">17384 12479 77 0,'0'0'38'0,"-23"-3"-2"15,1 16 1-15,-20 0-34 16,6 7-1-16,-2 0 2 15,7 3-2-15,3-3 2 16,8 5-2-16,10-6 1 16,11 0-1-16,8-4-1 0,10 1 1 15,1-5-1-15,7 2 0 16,-5-1 0-16,2 3 0 15,-6-2 0-15,-9 6 0 16,-9 0-1-16,-7 5 1 16,-11-4-1-16,-4 7 0 15,0-2 0-15,-5-6-3 16,7 1-1-16,1-15-8 15,20 10-23-15,-1-15-3 16,12-6-1-16,4-10-1 16</inkml:trace>
  <inkml:trace contextRef="#ctx0" brushRef="#br6" timeOffset="284076.4048">17524 12773 74 0,'0'0'38'15,"0"0"-1"-15,0 0 1 16,15-3-28-16,-15 3-7 15,27-9 0-15,-5 1-1 16,6-2 0-16,1-1 0 16,5-4-1-16,-2-2 1 15,-3 0-1-15,-5-2 0 16,-6-2 0-16,-7-1 1 15,-10 5 0-15,-8 0-1 16,-8 5 1-16,-9 7-1 16,-7 8 0-16,-7 7 0 15,-1 9 1-15,-3 7-1 16,6 5-1-16,4 4 1 0,11 1-2 15,14-3 1-15,13-2-1 16,22-7-3-16,12-11-4 16,29 4-14-16,-1-19-17 15,23 0 0-15,-1-14-1 16,9 2 0-16</inkml:trace>
  <inkml:trace contextRef="#ctx0" brushRef="#br6" timeOffset="284301.4273">18381 12582 95 0,'-18'-6'40'15,"-16"-8"1"-15,6 19-1 16,-6 0-36-16,-8 11 0 16,0 5-1-16,0 11-1 0,2 6 0 15,5 1-1-15,11 3-1 16,10-2-1-16,20-7 0 15,15-8-2-15,21-7-3 16,8-18-6-16,29 7-15 16,-7-22-12-16,14 2 0 15,-13-16-2-15,8 9 3 16</inkml:trace>
  <inkml:trace contextRef="#ctx0" brushRef="#br6" timeOffset="285271.5243">18681 12678 97 0,'-18'7'38'0,"-11"-2"3"16,10 14-4-16,-5-1-33 15,3 8 0-15,-1 0-1 16,7 10-1-16,0-4 0 0,6 3 0 16,8-9-1-16,4-1 0 15,9-14-1-15,7-10 0 16,13-9 0-16,2-16-1 15,8-5 0-15,-3-10 0 16,0-4 0-16,-3-5 0 16,-6-2 0-16,-9 9 2 15,-9 2-1-15,-5 7 1 16,-7 6 0-16,-1 11 1 15,1 15-2-15,-10-6 1 16,3 16 0-16,6 5-1 16,1 3 1-16,5 1-1 0,6-1 0 15,6-3 0-15,7-3 1 16,3 1 0-16,3-7 0 15,3 0-1-15,-1-4 1 16,-3-2 0-16,-6 2-1 16,-7 3 1-16,-16-5 0 15,12 22-1-15,-20-5 0 16,-7 6 1-16,-5 2-1 15,-3 5 0-15,0-1 0 16,4 0 0-16,3-7 0 16,10-7 0-16,6-15 0 15,26-1 0-15,4-19 0 16,10-7 0-16,6-3 0 15,3-9 0-15,0 5 1 16,-5 2-1-16,-8 9 0 0,-9 10 0 16,-12 12 0-16,-15 1-1 15,1 27 0-15,-9-2-1 16,-2 2 0-16,1 0-2 15,9 3-2-15,4-12-2 16,19 4-8-16,-2-23-6 16,28 9-6-16,-9-22-7 15,21 5-4-15,-6-14 2 16,8 7 12-16,-8-11 26 15,-11-8 11-15,1 11 7 16,-30-19 7-16,8 14 10 16,-24-8 3-16,0 12 2 15,-20-8-10-15,0 19-24 16,-7 5-3-16,-3 13-1 0,1 9-1 15,-4 13-1-15,2 12 0 16,1 7-1-16,6 2 1 16,9 0-1-16,9-4 0 15,10-9 0-15,9-10 0 16,12-15 1-16,9-17 0 15,11-17-1-15,5-15 0 16,4-13 1-16,-1-10-1 16,4-7 1-16,-3-5 0 15,-7 3-1-15,-5 12 0 16,-13 12 1-16,-11 20 0 15,-17 28 0-15,2 10-2 16,-19 28 2-16,-8 19-2 0,-6 5-2 16,6 11-4-16,-3-11-6 15,24 8-8-15,-10-26-7 16,29 4-8-16,2-29-6 15,18-3-1-15,3-19 3 16</inkml:trace>
  <inkml:trace contextRef="#ctx0" brushRef="#br6" timeOffset="285413.5385">20231 12700 116 0,'-18'7'43'16,"-12"-12"0"-16,5 6-3 16,-4-4-42-16,4-10-9 15,25 13-12-15,-29-15-13 16,29 15-8-16,-24-15-1 0,13 9 2 15</inkml:trace>
  <inkml:trace contextRef="#ctx0" brushRef="#br7" timeOffset="290119.009">7170 13952 44 0,'5'-17'37'15,"2"6"2"-15,-7-1-2 16,0 12-27-16,0 0 0 0,13 1-2 16,-13 11-3-16,9 15-1 15,-1 4-1-15,3 12-2 16,1 4 1-16,0 13-1 15,-3 3 0-15,-3 8 0 16,-7 3 0-16,-12 0 0 16,-8 4-2-16,-6-1 2 15,-12-1-2-15,-4-8-1 16,-6-6-3-16,-5-22-13 15,10-5-22-15,-6-22-1 16,18-13 0-16,-2-26 0 16</inkml:trace>
  <inkml:trace contextRef="#ctx0" brushRef="#br7" timeOffset="290329.03">6816 13947 90 0,'-6'-15'40'16,"6"15"2"-16,3-17-2 15,16 4-38-15,5 5 0 16,15-2-2-16,13 3-1 16,10 2 0-16,13 9-4 15,5-4-6-15,18 16-29 16,-8 0-1-16,6 12-1 15,-5-6 2-15</inkml:trace>
  <inkml:trace contextRef="#ctx0" brushRef="#br7" timeOffset="291028.0999">7973 14140 52 0,'-23'24'39'15,"-11"0"0"-15,6 16 1 16,-10 0-24-16,10 15-10 15,-5 2 0-15,10 6-1 16,2-1-1-16,10 0-1 16,9-8-1-16,12-8 0 15,16-14-2-15,14-15 1 16,10-14-1-16,8-15 0 15,6-12 0-15,-3-13 1 0,-6-7-1 16,-7-8 0-16,-13-2 1 16,-16-1-2-16,-16 3 1 15,-11 5 0-15,-10 9 1 16,-9 7-1-16,-6 9 0 15,5 8 0-15,2 9 0 16,9 7 0-16,17-2 1 16,-7 17-1-16,19-9 1 15,16-6-1-15,15-2 1 16,8-2 0-16,14-8 0 15,-1-1-1-15,-1-3 1 16,-1 4-1-16,-11 3 1 16,-8 6 0-16,-14 9 0 15,-14 11 0-15,-17 11-1 0,-8 11 1 16,-11 5-1-16,-2 5 1 15,-1 0-1-15,4-2 0 16,6-7 1-16,11-12-1 16,13-15 0-16,14-17 1 15,17-17-1-15,10-15 1 16,7-13 0-16,1-10-1 15,-1-4 1-15,-5 0-1 16,-10 7 1-16,-6 8 0 16,-13 12-1-16,-12 12 1 15,-12 22-1-15,-4 18 1 16,-8 16-1-16,-3 15-1 15,0 4 0-15,0 4 0 16,6 0-2-16,9-5-1 0,14-13-2 16,11-29-5-16,28-5-16 15,-4-40-12-15,22-7-2 16,-2-26-1-16,12-8 2 15</inkml:trace>
  <inkml:trace contextRef="#ctx0" brushRef="#br7" timeOffset="291201.1172">9497 13653 97 0,'-30'28'41'15,"4"39"2"-15,-16 12-4 16,5 22-36-16,0 5 0 16,8 7-2-16,6-4-2 15,5-7-1-15,13-8-4 16,0-23-14-16,22 1-21 0,-4-25-1 15,11-11-1-15,-4-24 1 16</inkml:trace>
  <inkml:trace contextRef="#ctx0" brushRef="#br7" timeOffset="291561.1532">9437 14346 81 0,'0'0'41'16,"0"0"-1"-16,12 14 2 15,6-1-38-15,4 0-1 16,6-3 0-16,9 0 1 15,1-7-2-15,10-1 1 16,-4-9-1-16,1-2 0 16,-3-11-1-16,-3-5 0 15,-4-6-1-15,-5-3 0 0,-9 5 1 16,-8-1-2-16,-12 7 1 15,-9 7 1-15,-10 14-1 16,-9 12 0-16,-8 17 1 16,-5 9-1-16,-1 5 1 15,4 7-1-15,7 2 0 16,10-3 0-16,13-5-2 15,14-10 0-15,22-11-1 16,15-17-3-16,24 0-5 16,-1-31-14-16,32 8-16 15,-2-22 0-15,11 3-1 16,-11-10 2-16</inkml:trace>
  <inkml:trace contextRef="#ctx0" brushRef="#br7" timeOffset="291829.18">10483 14215 87 0,'-36'-2'41'0,"-2"21"1"15,-17-3 0-15,8 9-36 16,0 3-3-16,8 7 0 15,10 0-1-15,14-3 0 16,12-5-1-16,16-6 0 16,14-8 0-16,12-6 0 15,8-7-1-15,2-4 1 16,-3 2-1-16,-5 3 0 15,-13 5 1-15,-15 9-1 16,-13 8 1-16,-16 5-1 16,-12 6 0-16,-7 1-1 15,1-3-2-15,-1-11-3 16,15 0-6-16,-4-24-6 15,24 3-23-15,6-18-3 0,12-4 0 16,-2-17 1-16</inkml:trace>
  <inkml:trace contextRef="#ctx0" brushRef="#br7" timeOffset="292665.2636">11166 14377 49 0,'5'-21'40'0,"3"10"-1"16,-8-4 0-16,0 15-19 15,0 0-13-15,0 0 0 0,0 0-3 16,-3 21 1-16,-4 1-2 16,0 10 0-16,-2 8-1 15,-2 7 0-15,-3 6-1 16,1 0-1-16,1 0 1 15,0-6-2-15,5-7 1 16,2-8 0-16,2-15 0 16,3-17 1-16,8-12-1 15,2-15 1-15,2-15 0 16,0-10 0-16,2-10 0 15,1-7 0-15,2-10 0 16,3 4-1-16,3 6 0 16,3 6-1-16,2 11 1 15,4 12 0-15,5 13 0 0,0 14-1 16,0 16 1-16,-2 12 0 15,-1 10 0-15,-8 10 0 16,-4 6-1-16,-8 5 1 16,-6 3 0-16,-8 4 0 15,-10-3 0-15,-8 1 0 16,-11-5 0-16,-2-7 0 15,-6-4-1-15,-1-8 1 16,-2-7 0-16,3-2 0 16,4-6 0-16,-1 2-1 15,8 3 1-15,-1 7-1 16,1 9 1-16,-3 13-1 15,2 12 1-15,-2 10 0 16,-3 4-1-16,5 2 0 0,2-1-3 16,4-15-5-16,23 3-15 15,-7-38-14-15,26-9-3 16,2-33-3-16,25-12 1 15</inkml:trace>
  <inkml:trace contextRef="#ctx0" brushRef="#br7" timeOffset="293352.3323">11678 14418 74 0,'0'0'41'15,"-3"16"-1"-15,3-16 0 0,10 15-34 16,3-13-5-16,7-2 1 16,6-6-1-16,7-2 0 15,5-9-1-15,5-6 1 16,2-3-1-16,-5-6 0 15,-4-2 1-15,-6-1-1 16,-9 2 0-16,-12 3 0 16,-9 3 1-16,-8 10-1 15,-12 9 0-15,-5 11 1 16,-8 13 0-16,-4 13 0 15,-6 12 0-15,3 7 1 16,2 6 0-16,9 1-1 0,10-4 1 16,16-6-1-16,12-11 1 15,22-13-1-15,18-17 0 16,17-11-1-16,13-13 1 15,3-6-1-15,-1-3 0 16,-6-2 0-16,-6 2 0 16,-17 7 0-16,-13 5 0 15,-15 11 0-15,-24 6 0 16,7 23 0-16,-16 4 0 15,-4 8 0-15,-3 4-1 16,2 2 2-16,0 1-2 16,7-4 2-16,2-8-1 15,6-12 0-15,-1-18 0 16,15 3 0-16,0-22 0 15,-1-9 0-15,2-8 1 0,3-8-1 16,-3-6 1-16,0-1-1 16,-2 1 1-16,2 1-1 15,-4 8 1-15,4 6-1 16,0 6-1-16,-1 4-1 15,14 11-8-15,-1-8-6 16,29 22-12-16,-4-15-13 16,25 11-1-16,2-8-1 15,20 6 1-15</inkml:trace>
  <inkml:trace contextRef="#ctx0" brushRef="#br7" timeOffset="293870.3841">13835 14142 85 0,'0'0'37'16,"-25"-2"0"-16,-3 21-7 15,-14 1-27-15,-4 10 1 16,-3 4-1-16,3 7 1 15,7-3-1-15,10 4 0 16,13-8-1-16,13-5 0 16,14-6-1-16,13-8 0 15,12-6-1-15,2-2 1 16,1-2 0-16,-2-1 0 15,-8 3 0-15,-6 6 0 16,-13 7 0-16,-13 5-1 16,-13 5 0-16,-12 5 0 15,-1-1-2-15,-5-3-1 0,9-1-2 16,-2-17-7-1,32 2-24-15,-5-15-3 0,32-16-2 16,-3-11 1-16</inkml:trace>
  <inkml:trace contextRef="#ctx0" brushRef="#br7" timeOffset="294206.4177">14085 14424 86 0,'0'0'38'0,"12"-3"0"16,7 8-4-16,6-17-31 15,13 0-1-15,4-8 1 16,9-2-1-16,-2-1-1 0,-3-2 1 16,-5 0 0-1,-11 2-1-15,-16-1 0 0,-11 5 0 16,-20 1 0-16,-7 6 0 15,-13 2-1-15,-6 8 1 16,-9 9 0-16,0 10 0 16,-3 10 0-16,6 6 1 15,7 10-1-15,10 4 0 16,16 1 0-16,11-2 0 15,21-7-3-15,16-13-2 16,28-4-7-16,3-27-12 16,29 3-17-16,-4-21-1 15,16-1-1-15,-8-14 1 16</inkml:trace>
  <inkml:trace contextRef="#ctx0" brushRef="#br7" timeOffset="294460.4431">14918 14226 83 0,'-22'-2'41'15,"10"8"-2"-15,-4-11 2 16,16 5-35-16,-12 3-2 16,4 7-1-16,-3 4 1 15,-6 13-2-15,-6 7 1 16,-5 9-1-16,-1 4 0 15,0 2 0-15,6 2-2 16,9-4 1-16,13-7-3 16,12-15-1-16,21-7-7 15,10-24-8-15,30 1-21 0,-2-25-2 16,16-1-2-16,1-21 1 15</inkml:trace>
  <inkml:trace contextRef="#ctx0" brushRef="#br7" timeOffset="295240.5211">15448 14317 76 0,'6'-17'38'16,"1"7"0"-16,-16-14-5 15,9 24-25-15,-30-21-1 16,5 17-2-16,-11 4-1 15,-2 10 0-15,-6 8-2 16,-3 9 1-16,-1 7-1 16,5 9 0-16,6 3-1 15,10 2 0-15,12-3 0 16,18-5 0-16,18-12-1 15,16-11 1-15,15-12-1 16,9-14 0-16,8-15 0 16,-1-10 0-16,-6-7 0 15,-6-6-1-15,-14-2 1 16,-12-2-1-16,-14 6 0 15,-12 5 1-15,-13 11 0 0,-7 10-1 16,-6 9 2-16,-3 14-1 16,-3 9 1-16,1 7-1 15,8 6 0-15,6 1 1 16,9-2-1-16,14-3 1 15,10-13-1-15,14-10 0 16,10-11 0-16,11-9 0 16,1-5 0-16,-1-2 1 15,-7-1 0-15,-6 6-1 16,-9 6 1-16,-14 9 0 15,-19 8 0-15,1 21-1 16,-17 6 1-16,-6 13-1 16,-3 3 0-16,-3 6 0 15,7-2-1-15,3-2 1 0,8-7 0 16,13-13 0-16,12-18 0 15,14-15 0-15,11-18 1 16,6-12-1-16,7-8 0 16,-4-7 0-16,-3 1 1 15,-7 2-1-15,-9 11 0 16,-10 11 0-16,-13 14 0 15,-7 14 0-15,-11 29-1 16,-6 6-1-16,2 10-4 16,-5-1-5-16,17 13-5 15,-12-19-9-15,27 14-11 16,-7-28-5-16,23-3-2 15,5-20 2-15</inkml:trace>
  <inkml:trace contextRef="#ctx0" brushRef="#br7" timeOffset="295758.5729">16782 14188 48 0,'-9'-16'38'0,"-13"-6"0"15,2 10 0-15,-21-13-14 16,-1 24-16-16,-12 7-2 16,-2 14-1-16,-3 10-1 15,6 13 1-15,5 8-2 16,11 10 0-16,15 0-1 15,17 0 0-15,18-13-1 16,23-15 0-16,22-18 0 16,15-19 0-16,9-21 0 15,10-16-1-15,-4-15 1 16,-7-8-1-16,-10-8 1 15,-20-3-1-15,-18 2 0 16,-19 1 0-16,-14 8 1 0,-11 13-2 16,-8 14 1-16,-5 21 0 15,-4 22-1-15,3 19 0 16,2 20 0-16,7 15-3 15,13 19-6-15,-3-8-5 16,28 18-12-16,-10-24-13 16,24 1-1-16,2-20-2 15,22-3 2-15</inkml:trace>
  <inkml:trace contextRef="#ctx0" brushRef="#br7" timeOffset="297727.7698">7270 15141 49 0,'22'-16'38'0,"7"11"-1"15,-5-4-1-15,3 10-33 16,3 2 0-16,7 9-1 16,6 0 0-16,4 5 0 15,12 0-1-15,10-1 0 0,11-7 2 16,12 0-1-16,15-8 1 15,17-5-1-15,11-5 1 16,16-4-1-16,7 0 1 16,11-1-2-16,6 1 1 15,1 1-1-15,3 7 0 16,-2 4-1-16,-4 2 0 15,-2 4 1-15,-3 5-1 16,-3 2 1-16,-1 1 0 16,3 0-1-16,-3-3 1 15,1 0 0-15,7-1 0 16,0-6-1-16,8-2 1 15,-1-3-1-15,10-2 0 16,0-3 0-16,2-1 0 16,4-1 0-16,-1-1 0 0,3-2 0 15,-2-2-1-15,5-1 1 16,-3 0 0-16,0-3 0 15,0-3-1-15,4 0 1 16,-5-2 0-16,-2 3 0 16,-3-2 0-16,-6 1 0 15,-4 3 0-15,-7 1 0 16,-7 5 0-16,-14-1-1 15,-5 3 1-15,-4 0-1 16,-8-1 2-16,-7 1-2 16,-9-1 2-16,-2-3-2 15,-4-3 2-15,-3-3 1 0,-3 3-1 16,-6-2 1-16,-8-1-1 15,-5 1 1-15,-12 4-2 16,-9 0 2-16,-16 7-2 16,-11 4-1-16,-14 3 1 15,-9 4 0-15,-18-3 1 16,9 12-1-16,-9-12 0 15,-4 16 0-15,4-16 0 16,0 0 0-16,0 0 0 16,22 6 0-16,-7-13 0 15,0 1-1-15,0-2 1 16,1 0 0-16,-4 1 0 15,-12 7 0-15,11-11 0 16,-11 11-1-16,-13 0-2 16,1 2-1-16,10 9-13 0,-12-11-21 15,14 0 0-15,0 0-3 16,16 0 2-16</inkml:trace>
  <inkml:trace contextRef="#ctx0" brushRef="#br7" timeOffset="298653.8624">18838 14229 43 0,'-15'-19'34'0,"7"3"1"15,-12-8 1-15,6 10-17 0,-13-9-12 16,6 7-1-16,-11 1-1 16,-2 14 0-16,-13 5-1 15,-2 17 1-15,-8 9-1 16,0 12-1-16,-3 3 1 15,11 6-2-15,6 0 0 16,15-2 0-16,18-10-1 16,15-9 0-16,23-13-1 15,15-12 1-15,18-10-1 16,10-10 0-16,4-9 0 15,2-7 0-15,-8-4 0 16,-5 1 0-16,-14-2 0 16,-8 0 0-16,-17 3 0 15,-11 4 0-15,-9 3 0 0,-9 7 0 16,-5 5 0-16,-3 7 0 15,-4 9 0-15,-1 10 0 16,2 9 0-16,-2 10 1 16,7 7-2-16,5 6 2 15,8 3-2-15,4-1 1 16,5-1-2-16,8-6 0 15,4-4-2-15,5-12-1 16,7-2-3-16,-8-26-12 16,17 7-16-16,-16-22-2 15,13 1 0-15,-12-15 2 16</inkml:trace>
  <inkml:trace contextRef="#ctx0" brushRef="#br7" timeOffset="298988.8959">19249 14260 69 0,'0'0'35'15,"2"17"1"-15,-13-1 0 16,6 17-28-16,-9-2-3 15,8 4-1-15,-3 1-1 16,6-2 0-16,-6-8 0 16,8-3-1-16,0-9 0 15,1-14 0-15,12-1-1 16,-4-14-1-16,7-13 1 15,-1-8-1-15,5-5 1 16,-2-4-1-16,1-5 1 16,-4 4-1-16,-1 5 1 15,-5 7 0-15,-3 8-1 16,-1 7 1-16,-4 19 0 15,13-13 0-15,-3 13-1 0,10 3 0 16,6 4-1-16,10-4-1 16,5 4-2-16,8-6-4 15,13 12-19-15,-12-14-11 16,9 10 0-16,-13-9-1 15,1 8 1-15</inkml:trace>
  <inkml:trace contextRef="#ctx0" brushRef="#br7" timeOffset="299306.9277">19805 14253 86 0,'-27'14'38'0,"12"12"0"16,-2-13 1-16,12 7-34 16,8-4-2-16,13-5 0 15,7-5-2-15,13-6 1 0,6-10-1 16,2-5-1-16,-3-7 1 15,-1-1 0-15,-11-6 0 16,-6 0 0-16,-8 2-1 16,-15 3 1-16,-14 8 0 15,-7 7-1-15,-10 10 1 16,-7 11 0-16,-5 13 0 15,-5 10 0-15,2 5 0 16,5 5 0-16,11 3-1 16,16-5 0-16,18-5-3 15,12-15-6-15,30 2-8 16,8-23-19-16,35 3-3 15,4-20-3-15,21 5 0 16</inkml:trace>
  <inkml:trace contextRef="#ctx0" brushRef="#br7" timeOffset="299824.9795">21061 14315 45 0,'16'-18'36'0,"5"10"2"15,-14-12-1-15,5 14-21 16,-25-11-4-16,13 17-3 15,-35-14-1-15,3 14-2 0,-3 4-2 16,-7 7-1-16,1 5 0 16,2 6-1-16,5 6 0 15,5 5 0-15,11 1-2 16,9 0 1-16,9-1 0 15,9-5 0-15,9-6-1 16,7-7 0-16,7-12 1 16,8-8-1-16,1-10 1 15,6-9-1-15,-5-10 0 16,-1-2 0-16,-3-6 1 15,-5-1-1-15,-6 4 0 16,-6 5 0-16,-6 8 0 16,-7 11 0-16,-8 15 0 0,2 11 0 15,-8 13 0-15,-3 15 0 16,-2 9-1-16,0 2-1 15,7 2-1-15,5-8-2 16,15-6-5-16,0-29-8 16,26 0-13-16,-5-34-7 15,24-10-2-15,-5-26 2 16</inkml:trace>
  <inkml:trace contextRef="#ctx0" brushRef="#br7" timeOffset="299989.996">21832 13649 96 0,'-6'-18'40'16,"-23"20"0"-16,2 39-1 15,-23 24-34-15,7 16-3 0,0 13-2 16,7 2-1-16,7 2-5 16,7-19-10-16,29 5-23 15,-2-26 0-15,28-8-1 16,4-27 1-16</inkml:trace>
  <inkml:trace contextRef="#ctx0" brushRef="#br7" timeOffset="300313.0283">22141 14133 89 0,'-34'-3'39'16,"11"20"-1"-16,-10-2 1 16,12 12-34-16,-3 0-2 15,7 3-1-15,7 0 0 16,6-5 0-16,4-2-1 0,7-4 1 15,3-5-1-15,2-7 0 16,4-3-1-16,-2-4 0 16,0-1 1-16,-3-1-1 15,-11 2 0-15,19 2 0 16,-19-2 0-16,1 17 0 15,-7 0 0-15,-3 2 0 16,-2 3-2-16,-1 1 0 16,2 1-1-16,0-12-5 15,16 5-8-15,-6-17-18 16,25-14-4-16,1-11-2 15,21 1 1-15</inkml:trace>
  <inkml:trace contextRef="#ctx0" brushRef="#br7" timeOffset="300637.0607">22611 14086 87 0,'0'0'41'0,"-13"-22"-1"16,-1 28 2-16,-15-1-30 16,1 14-8-16,-3 12-1 15,-7 5-2-15,5 11 1 16,-1 4-2-16,10 1 1 15,8-2-1-15,11-8 1 16,14-9-1-16,11-15 1 16,16-13-1-16,7-13-1 15,5-11 1-15,0-14 0 16,0-6 0-16,-8-5 0 0,-6-3-1 15,-14-3 1-15,-10 7 1 16,-11 3-2-16,-9 8 0 16,-12 13-3-16,-13 5-4 15,2 19-4-15,-16-1-7 16,15 26-18-16,-16-6-4 15,13 15-2-15,-6-6 0 16</inkml:trace>
  <inkml:trace contextRef="#ctx0" brushRef="#br7" timeOffset="301288.1258">13183 15911 63 0,'-32'-7'40'0,"7"14"-2"16,-18-7 2-16,3 13-35 0,-11 2-2 15,3 8 1-15,-6 3 0 16,8 9-1-16,6 2 0 16,12 9-1-16,8-2-1 15,13-2-1-15,15-1-1 16,14-7-2-16,16-4 0 15,10-15-4-15,18 2-14 16,-5-34-19-16,20-1 1 16,-5-19-1-16,15 0 2 15</inkml:trace>
  <inkml:trace contextRef="#ctx0" brushRef="#br7" timeOffset="301635.1605">13583 15926 66 0,'-14'-19'39'16,"-2"19"-1"-16,-20-4 2 0,1 17-33 15,-3 4-2-15,5 10-1 16,-2 6-1-16,6 7 0 15,3 4 0-15,12 1-1 16,5-4-1-16,9-2 0 16,8-10 0-16,9-10 0 15,7-17 0-15,9-14-1 16,8-15 0-16,5-11 0 15,4-8 0-15,-2-6 0 16,-6 1 1-16,-2 4-1 16,-9 11 0-16,-9 11 0 15,-22 25 0-15,0 0 0 16,-3 22 0-16,-14 17-1 15,-5 12 1-15,2 2-2 0,5 3 0 16,6-6-3-16,16-6 0 16,7-21-7-16,25-2-11 15,-4-40-16-15,28-7 0 16,-2-30-2-16,18-2 2 15</inkml:trace>
  <inkml:trace contextRef="#ctx0" brushRef="#br7" timeOffset="301815.1785">14294 15484 59 0,'3'-27'43'0,"-22"6"-2"15,5 31 3-15,-16 10-21 16,7 33-19-16,-5 20-3 16,-1 16 0-16,1 11-2 15,4 7-1-15,8 0-1 16,5-12-5-16,20-5-4 0,-5-42-18 15,25-4-8-15,1-43-4 16,25-13 3-16</inkml:trace>
  <inkml:trace contextRef="#ctx0" brushRef="#br7" timeOffset="301995.1965">14632 15576 88 0,'4'-48'42'0,"1"36"2"16,-19 9-3-16,5 31-35 15,-11 22-3-15,0 14-3 16,-2 10-2-16,0 3-2 15,6 7-4-15,-5-13-6 0,19 20-15 16,-10-28-11-16,23 3-2 16,-2-19 0-16,19-2 1 15</inkml:trace>
  <inkml:trace contextRef="#ctx0" brushRef="#br7" timeOffset="302505.2475">14766 16074 64 0,'-19'4'41'0,"19"-4"-1"15,0 0-1-15,25 3-34 16,-2-7-4-16,12-2 0 16,11-6 1-16,14-4 0 15,5-7-1-15,6-4 1 16,-2-6 0-16,-4 0-1 15,-12-2 1-15,-11 2-1 16,-18 2 0-16,-18 7 0 16,-20 7-1-16,-16 9 1 0,-14 11-1 15,-10 10 1-15,-7 11-1 16,-2 13 1-16,0 4-1 15,10 4 1-15,14 4-1 16,13-7 1-16,20-4-2 16,24-9 1-16,24-10-3 15,19-17-3-15,27-1-9 16,-3-27-19-16,24 8-5 15,-7-20-2-15,10 8 1 16</inkml:trace>
  <inkml:trace contextRef="#ctx0" brushRef="#br7" timeOffset="302859.2829">15771 15844 76 0,'-40'-1'41'0,"6"16"-1"16,-12-5 1-16,7 14-36 16,-1 9-2-16,7 12 0 15,-1 8 0-15,11 3-1 16,3-1 0-16,15-8-1 15,10-11 0-15,14-17 1 16,10-24-1-16,13-24-1 16,14-27 0-16,9-17 0 15,3-17 0-15,-2-14 0 16,-4-10 1-16,-6-5-1 15,-8 1 1-15,-13 17 0 16,-14 19-1-16,-15 24 1 16,-8 34-1-16,-13 31 2 15,-5 37-2-15,-7 33-1 16,-6 33 1-16,2 10-1 0,2 9-2 15,8-4-5-15,18-1-3 16,-2-32-9-16,30 3-9 16,-8-40-10-16,30-9-5 15,0-25 1-15</inkml:trace>
  <inkml:trace contextRef="#ctx0" brushRef="#br7" timeOffset="303010.298">16441 16325 69 0,'-28'13'42'15,"7"2"-3"-15,-2-16-3 0,9-7-30 16,14 8-42-16,0-36-4 16,9 19-3-16,-6-10 1 15</inkml:trace>
  <inkml:trace contextRef="#ctx0" brushRef="#br7" timeOffset="305292.5262">16436 16429 74 0,'0'0'22'0,"0"0"4"16,0 0-3-16,-15-7-13 0,15 7-6 15,0 0-1-15,-13 10-1 16,13-10 0-16,0 0 0 15,-10 11 1-15,10-11 0 16,0 0 0-16,0 0 0 16,0 0 0-16,0 0-1 15,0 0 1-15,0 0-1 16,0 0 0-16,0 0 0 15,-9-11-1-15,9 11-1 16,0 0 1-16,0 0-1 16,0 0 1-16,0 0-1 15,14-2 0-15,-2 1 0 16,5 0 0-16,6-3 0 15,6 2 0-15,4 0 0 16,4-2 0-16,3 3 0 0,0 0 0 16,2 1 0-16,1-1 0 15,-1 2 0-15,5 0 0 16,1 0 0-16,3-1 0 15,2-1 0-15,4 1 1 16,4-1-1-16,3 1 0 16,5-1 1-16,1 0-1 15,4-2 0-15,1 2 0 16,3-2 0-16,4-1 0 15,3 0 0-15,2-2-1 16,3 0 1-16,4 1 0 16,1 2 0-16,2 0 0 15,-2 0 0-15,1 1 0 16,-2 2 0-16,0-1 0 0,-4-2 1 15,5 3-1-15,-2-2 0 16,3 0 0-16,1-2 1 16,4-1-1-16,3 0 2 15,2 0-2-15,0-2 2 16,-1 3-2-16,2-1 2 15,-5 3-1-15,-2 1 0 16,-3 0 0-16,-3 2-1 16,-6 0 0-16,1 0-2 15,-2 0 3-15,-3 0-3 16,2-1 2-16,-1 0 0 15,0 2 0-15,-1-4 1 16,-1 1-1-16,2-2 1 16,1 0-1-16,-1 2 2 0,-3-2-2 15,-1-1 0-15,-3 2 0 16,-3 1 0-16,-7 0 0 15,-9 1 0-15,-8-1 0 16,-5 2 0-16,-9 0 0 16,-8 0 0-16,-5 0 0 15,-8-1 0-15,-5 1 0 16,-11-1 1-16,11 2-1 15,-11-2 0-15,0 0 0 16,0 0 1-16,0 0-1 16,0 0 0-16,0 0 0 15,0 0 0-15,0 0 0 16,0 0 0-16,0 0-1 0,0 0 0 15,0 0-2 1,0 0-3-16,0 0-8 0,0 0-13 16,0 0-5-16,0 0-9 15,0 0-1-15,8-15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0:52.70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16865 15502 42 0,'9'-21'36'0,"-9"-3"0"15,0 24 0-15,0-12-32 16,0 12 0-16,-9 23 0 16,4 4-2-16,-4 5 1 15,1 12-2-15,-3 8 2 16,7 12-2-16,-1 8 1 15,4 5-2-15,1 5 1 16,6-1 1-16,3-7-1 16,7-11 1-16,7-17 0 15,6-18 0-15,4-26 0 16,7-17-1-16,3-26 1 15,5-12-1-15,-2-15 0 0,2-6-1 16,-9-2 1-16,-2 6-2 16,-7 7 2-16,-3 10-2 15,-7 14 1-15,-8 9 0 16,-4 18 0-16,-8 12 0 15,10 22 0-15,-10 10 0 16,2 12-1-16,0 7 1 16,5 8 0-16,3 1 0 15,5 0 0-15,4-5 0 16,9-10 0-16,4-7 1 15,4-15-1-15,1-9 1 16,2-14 0-16,0-9-1 16,-4-13 2-16,-5-9-2 15,-3-8 0-15,-7-8 0 16,-2-2-1-16,-5-7-2 0,-1 8 0 15,-5-5-3-15,8 16-4 16,-11-3-27-16,15 22 0 16,-7 0-1-16,11 23 2 15</inkml:trace>
  <inkml:trace contextRef="#ctx0" brushRef="#br0" timeOffset="459.0459">18293 15842 39 0,'22'-20'32'0,"-12"-8"2"16,-4 4-2-16,-9-7-26 16,-5 12 0-16,-13-2-1 0,-1 16 1 15,-16 4-1-15,1 17 2 16,-10 6-2-16,5 14 0 15,-7 6 0-15,8 6-1 16,3 0-1-16,8 1 0 16,9-5-1-16,14-7-1 15,12-9 0-15,11-12 0 16,15-12-1-16,11-12 1 15,5-11-1-15,7-6 0 16,-2-6 0-16,-3-5 0 16,-5-1 1-16,-10 3-1 15,-8 3 0-15,-10 5 0 16,-7 7 0-16,-8 8 0 15,-1 11 1-15,0 0-1 0,-18 16 0 16,10 7 0-16,1 7-1 16,-2 3 1-16,3 7-1 15,5-4-1-15,2 3-2 16,6-11-2-16,10-3-2 15,-2-26-18-15,22 3-11 16,-4-26-2-16,19-4 2 16,-6-26 1-16</inkml:trace>
  <inkml:trace contextRef="#ctx0" brushRef="#br0" timeOffset="646.0646">18764 15670 8 0,'45'-94'32'15,"1"9"1"-15,-15-1 3 16,-3 25 0-16,-23 4-22 16,3 27-2-16,-20 13-5 15,12 17-2-15,-24 33 0 16,7 15-1-16,-5 14-1 0,2 14-3 15,4 7 1-15,-3 8-2 16,9 4-1-16,-1-6-1 16,8 4-3-16,-8-25-29 15,15 7-1-15,-6-24-2 16,11-4 1-16</inkml:trace>
  <inkml:trace contextRef="#ctx0" brushRef="#br0" timeOffset="849.0849">18687 15819 69 0,'-28'-17'40'16,"-5"-4"-1"-16,13 21 1 16,-3-1-34-16,23 1-2 0,10 4-1 15,24-6-1-15,15-6-2 16,14-8-1-16,18-5-2 15,11-10-5-15,18 8-31 16,-7-15 0-16,7 14-2 16,-14-8 1-16</inkml:trace>
  <inkml:trace contextRef="#ctx0" brushRef="#br0" timeOffset="1210.121">19448 15212 66 0,'-10'-14'38'0,"10"14"0"15,-15 19 0-15,7 11-31 16,1 10-3-16,-1 14 0 15,-3 16-1-15,1 13-2 16,-5 5 1-16,1 6-2 16,-1 2 1-16,1-6-2 0,3-1-3 15,-3-17-6-15,13-3-29 16,-5-26 2-16,12-3-3 15,-6-27 2-15</inkml:trace>
  <inkml:trace contextRef="#ctx0" brushRef="#br0" timeOffset="1405.1405">19201 15714 85 0,'-18'5'40'0,"-3"-7"0"15,18 20-3-15,3-18-33 16,12 8-3-16,17-12-2 15,15-6-2-15,14 2-3 0,8-16-13 16,18 16-20-16,-8-13 0 16,16 17-3-16,-11-6 3 15</inkml:trace>
  <inkml:trace contextRef="#ctx0" brushRef="#br0" timeOffset="1901.1901">20059 15684 29 0,'-4'-20'34'16,"6"10"1"-16,-6-10 1 15,4 20-22-15,-7-22-3 16,7 22-2-16,-19-5 0 16,3 13-2-16,-8 2-2 15,-5 6-1-15,-4 6-2 16,0 6 0-16,0 1 0 15,4 1-1-15,6-3 0 16,12-4 0-16,7-1-1 16,11-8 1-16,9-5-1 15,12-4 0-15,7-5 0 16,2 0 1-16,1-2-1 15,2 2 0-15,-7 3 1 16,-5 4-1-16,-7 8 0 16,-13 4 1-16,-10 7-1 0,-8 7 1 15,-13 8 0-15,-2 5 0 16,-9-1 0-16,-2 0 1 15,3-5-2-15,3-5 2 16,4-7-2-16,10-13 0 16,16-15-3-16,0-12-3 15,25-2-31-15,-2-18-3 16,17 5 0-16,-4-11-3 15</inkml:trace>
  <inkml:trace contextRef="#ctx0" brushRef="#br0" timeOffset="2119.2119">20355 16139 86 0,'-13'26'42'0,"-10"-15"-2"16,8 9 0-16,0-7-44 16,-9-19-34-16,24 6-2 15,-5-19-3-15,16 2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1:05.1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2028 1071 70 0,'0'0'37'16,"0"0"0"-16,16-65 0 15,-16 65-31-15,0 0 0 0,0 0 0 16,0 0-1-16,0 0 0 15,0 0-2-15,0 0 1 16,0 0-1-16,27 39 1 16,-22 43-3-16,-1 16 0 15,-5 7 0-15,-15-12-1 16,4 17 0-16,1-4-4 15,0-19 0-15,5-27-4 16,15-17-29-16,-7-18-2 16,11-13 3-16,-2-24-4 15</inkml:trace>
  <inkml:trace contextRef="#ctx0" brushRef="#br0" timeOffset="240.024">2184 1253 101 0,'-8'-72'41'16,"8"72"1"-16,-2-65-3 16,2 65-37-16,9-55-1 15,-9 55 1-15,0 0-2 16,54-59 0-16,-54 59 0 15,60-21-2-15,-60 21-2 16,72-16-5-16,-72 16-27 16,85-13-4-16,-85 13 2 15,81-10-3-15</inkml:trace>
  <inkml:trace contextRef="#ctx0" brushRef="#br0" timeOffset="466.0466">2362 1237 86 0,'-63'55'41'0,"24"-7"-1"16,39-48 1-16,0 0-16 16,0 0-25-16,0 0 0 15,0 0 1-15,46 13-2 16,-46-13 0-16,67-19-2 15,-67 19-3-15,71-11-17 16,-71 11-16-16,43 2 1 16,12 3-3-16,-21 6 3 0</inkml:trace>
  <inkml:trace contextRef="#ctx0" brushRef="#br0" timeOffset="622.0622">2197 1776 105 0,'-24'18'39'15,"20"-6"1"-15,4-12-2 16,47-26-36-16,4 2-3 15,12-9-3-15,22-3-7 16,1-14-27-16,14-4-1 16,-52 23 0-16,6-1 1 15</inkml:trace>
  <inkml:trace contextRef="#ctx0" brushRef="#br0" timeOffset="855.0855">3264 964 97 0,'0'0'40'15,"0"0"1"-15,0 0 1 16,0 0-39-16,-20 30 1 16,-16 53-2-16,4 28 2 15,2 16-4-15,-12-12 2 16,11 12-3-16,12-10-3 15,14-19-2-15,5-35-20 16,22-13-15-16,2-24 2 16,18-15-2-16,0-25 1 15</inkml:trace>
  <inkml:trace contextRef="#ctx0" brushRef="#br0" timeOffset="1238.1238">3461 1554 106 0,'-17'32'40'15,"13"1"0"-15,4-11 0 16,18-8-38-16,16-10 1 16,17-9-1-16,12-9 1 15,7-9-2-15,6-7 1 16,-1-7-1-16,-4-2-1 15,-10-2 1-15,-61 41-1 0,46-39 0 16,-46 39 0-16,0 0-1 16,17-53 1-16,-17 53 0 15,-43-27 2-15,-8 30-1 16,-27 11 0-16,3 16 1 15,-14 8-1-15,8 11 1 16,5 8-2-16,29 6 1 16,27-12-2-16,21-1-1 15,25-15-1-15,19-13-1 16,24-10-2-16,11-15-6 15,30-5-26-15,-6-14-4 16,9-5 2-16,-17-9 0 16</inkml:trace>
  <inkml:trace contextRef="#ctx0" brushRef="#br0" timeOffset="1450.145">4397 1414 97 0,'-21'-4'38'0,"-17"5"2"16,7 17 0-16,-12 5-32 15,1 13 0-15,-2 2-3 16,6 10 0-16,4 5-2 15,13-2-1-15,18-3-1 16,17-11 0-16,21-14-1 16,18-15 0-16,20-10-3 15,11-23-3-15,23-10-11 16,-13-26-17-16,-39 29-8 15,-2-6 3-15,-3-6-1 16</inkml:trace>
  <inkml:trace contextRef="#ctx0" brushRef="#br0" timeOffset="1645.1645">5006 1138 122 0,'0'0'43'0,"11"-55"1"16,-11 55-1-16,0 0-40 16,-4 22-3-16,-8 41 0 15,-9 32 0-15,-6 5 0 16,11 3 0-16,8 5 0 15,1-9-4-15,-1-31-5 16,15-10-13-16,-17-25-16 16,15-6-5-16,-5-27 1 15,0 0 1-15</inkml:trace>
  <inkml:trace contextRef="#ctx0" brushRef="#br0" timeOffset="1822.1822">4729 1539 126 0,'-25'-28'42'15,"23"10"2"-15,3 0-1 16,27-1-43-16,12 2 0 15,-40 17 0-15,63-24-2 16,-63 24-18-16,92-25-12 16,-43 13-10-16,-6 3 0 15,74 2-2-15,-5 3 1 16</inkml:trace>
  <inkml:trace contextRef="#ctx0" brushRef="#br0" timeOffset="2423.2423">5515 1524 100 0,'15'-11'39'0,"-13"1"1"15,-2 10-2-15,0 0-31 16,-1 18-2-16,-8 2-2 16,1 5 0-16,-6 8 0 15,3 5-2-15,1 5-1 16,2 2 1-16,3-3-1 15,4-7 0-15,2-5 1 16,3-3-1-16,1-13 1 16,-5-14-1-16,14-1 1 15,-6-18 1-15,-2-5-1 16,-2-7 1-16,-3-10-1 15,0-1 1-15,-2-3-2 0,1 1 2 16,3 6-2-16,4 2 2 16,6 3-2-16,9 7 0 15,9 4-2-15,10 3 0 16,8 2-1-16,7-3-4 15,14 6-7-15,-70 14-18 16,67-20-8-16,-67 20 1 16,81-13-1-16,-81 13 2 15</inkml:trace>
  <inkml:trace contextRef="#ctx0" brushRef="#br0" timeOffset="2607.2607">6245 1396 122 0,'-14'28'39'0,"1"11"3"0,-8 3-3 15,-4 4-35-15,12 5-2 16,5 3 0-16,0-3-1 15,3-3-2-15,9-8 0 16,1-8-2-16,13-15-3 16,1-22-6-16,28-7-19 15,-11-23-9-15,11-9 1 16,-9-19-1-16</inkml:trace>
  <inkml:trace contextRef="#ctx0" brushRef="#br0" timeOffset="2727.2727">6392 1331 125 0,'-43'-72'38'0,"43"72"1"15,-31-65-5-15,31 65-53 0,-26-57-20 16,26 57-2-16,0 0 1 16,0 0-2-16</inkml:trace>
  <inkml:trace contextRef="#ctx0" brushRef="#br0" timeOffset="3026.3026">7171 1505 109 0,'-17'-9'39'16,"-17"-5"2"-16,4 10-1 15,-20 3-32-15,5 9-2 0,-6 4-1 16,-1 12-2-16,0 4 1 15,1 10-4-15,7 4 0 16,10 5 0-16,11-4 0 16,19-1 0-16,15-9 0 15,19-6-4-15,23-6 0 16,9-16-4-16,24-1-14 15,-12-21-16-15,20 3-2 16,-19-14 0-16,7 6-1 16</inkml:trace>
  <inkml:trace contextRef="#ctx0" brushRef="#br0" timeOffset="3373.3373">7514 1519 98 0,'-15'-3'40'0,"-16"7"1"0,1 14-1 15,-15 2-18-15,3 11-18 16,-2 8-1-16,2 6-1 15,4-3 1-15,10 2-1 16,15-9-2-16,15-5 0 16,13-12 0-16,16-14 0 15,13-15 0-15,8-10 0 16,1-9 0-16,1-7 0 15,-5-1 0-15,-9-4 0 16,-9 9 0-16,-16 6 0 16,-9 15 0-16,-6 12 0 15,-14 6 0-15,0 12 0 16,3 7 0-16,-1 9-2 0,10-1 0 15,6-3-2-15,18-6-3 16,7-20-9-16,30-4-13 16,-3-22-11-16,23-10 0 15,-3-25-1-15,-76 57 1 16</inkml:trace>
  <inkml:trace contextRef="#ctx0" brushRef="#br0" timeOffset="3544.3544">8261 1110 121 0,'0'0'44'0,"10"-41"0"15,-20 57-1-15,-17 29-40 16,-9 48-3-16,-20 24 0 16,21 4-2-16,12-2-14 0,5-30-12 15,30-23-16-15,-3-17 2 16,8-11-2-16,-9-18 0 15</inkml:trace>
  <inkml:trace contextRef="#ctx0" brushRef="#br0" timeOffset="4417.4417">9167 1241 89 0,'0'0'37'0,"20"-68"-1"16,-20 68 3-16,13-64-33 16,-13 64-2-16,0 0 0 15,10-72-1-15,-10 72 0 16,0 0-1-16,6 12 2 15,-18 47-3-15,4 23 1 0,-6 14-2 16,-9-1 1-16,3 15-1 16,5 4-2-16,4-11-2 15,5-25-3-15,16-14-15 16,-6-29-16-16,14-13 0 15,-4-27-2-15,14-17 2 16</inkml:trace>
  <inkml:trace contextRef="#ctx0" brushRef="#br0" timeOffset="4740.474">9277 1330 90 0,'-10'-83'38'0,"10"83"1"15,-2-81 3-15,2 81-24 0,2-72-15 16,-2 72-1-16,0 0 0 15,49-71-1-15,-49 71 2 16,62-8-1-16,-62 8-1 16,73 23 0-16,-73-23 0 15,82 48 1-15,-5 11-1 16,-16 9-1-16,-17 14 0 15,-46-13-2-15,-24 15 2 16,-33-5-1-16,-12-1 1 16,-11-22-2-16,4-7 1 15,5-15 0-15,5-13-2 16,19-11-4-16,8-22-12 15,34 1-19-15,7-16-3 16,30 2 1-16,7-10-1 0</inkml:trace>
  <inkml:trace contextRef="#ctx0" brushRef="#br0" timeOffset="5138.5138">9890 1584 76 0,'-14'2'38'16,"14"-2"-1"-16,0 0 2 16,23-3-18-16,6-6-16 15,12 0-2-15,3-3 1 16,5 2-1-16,-2-3-1 0,-3-1 1 15,-7 1-2-15,-10-5 1 16,-13 1-1-16,-14-3 0 16,-14 1 0-16,-12 3 0 15,-11-1 0-15,-8 8 0 16,-7 8 0-16,-5 10 0 15,2 10-1-15,0 8 1 16,6 9 0-16,14 1 0 16,11 2-1-16,19 0 1 15,19-4-2-15,19-10 0 16,25-8-3-16,16-10-2 15,26-3-15-15,-6-14-15 16,20 2-5-16,-6-12 1 16,4 3-2-16</inkml:trace>
  <inkml:trace contextRef="#ctx0" brushRef="#br0" timeOffset="5484.5484">11157 1152 95 0,'9'-58'40'15,"-9"58"2"-15,0 0-1 16,-11-75-34-16,11 75-3 15,0 0-1-15,-50-43 1 0,50 43-2 16,-49-4 0-16,49 4 0 16,-63 22 0-16,31 13-1 15,-39 28 0-15,9 24 1 16,6 13-3-16,5-13 2 15,12 9-3-15,17-5-1 16,18-11-4-16,14-25-4 16,26-8-18-16,-10-18-12 15,12-7 1-15,-10-15-1 16,5-10 1-16</inkml:trace>
  <inkml:trace contextRef="#ctx0" brushRef="#br0" timeOffset="5813.5813">10725 1490 110 0,'-20'1'40'15,"16"9"2"-15,2 1-2 16,25 11-36-16,5-14-1 16,16-4-2-16,10-5 0 15,11-2-1-15,6-5 0 16,-1-2-1-16,1-1-2 15,-7-2 0-15,-9 4-1 16,-12-1-1-16,-8 3 1 16,-12-1 0-16,-6 4 1 15,-17 4 0-15,0 0 2 16,-3 19 1-16,-7-3 1 15,-5 8 1-15,-3 4 0 16,3 7 0-16,0 5-2 16,3-2 0-16,9 2-5 0,-4-17-16 15,21 5-17-15,-4-17 0 16,18-3-1-16,-1-19 0 15</inkml:trace>
  <inkml:trace contextRef="#ctx0" brushRef="#br0" timeOffset="5979.5979">11464 1332 119 0,'0'0'40'16,"0"0"0"-16,-54-55-3 15,54 55-44-15,0 0-20 16,0 0-12-16,-54-49-1 15,54 49-1-15,0 0 1 0</inkml:trace>
  <inkml:trace contextRef="#ctx0" brushRef="#br0" timeOffset="6414.6414">11753 1371 118 0,'-2'14'41'16,"3"12"0"-16,-15 3-12 16,1 8-25-16,-8 1-1 0,-2 10-1 15,-4 0 0-15,3-1-1 16,0-4-1-16,5-7 0 15,8-9 0-15,5-11 1 16,6-16-1-16,20-11 0 16,4-11 1-16,2-13 0 15,7-4 0-15,1-9 1 16,-3-3 0-16,5 3-1 15,-10 5 0-15,0 10 0 16,-6 6 0-16,-5 12-1 16,-3 12 2-16,-12 3-2 15,17 33 0-15,-15-2 0 16,-1 6-2-16,-2 3 0 15,2 4-1-15,-1-1-2 0,7-3-6 16,-7-17-15-16,23-3-13 16,-7-12-2-16,16-5 0 15,-2-11-1-15</inkml:trace>
  <inkml:trace contextRef="#ctx0" brushRef="#br0" timeOffset="6614.6614">12337 1443 115 0,'-14'30'42'0,"-11"-2"0"16,8 15-2-16,1-3-37 16,-7 9-2-16,5 0 0 15,3 0-2-15,6-3-3 16,2-13-5-16,26-3-17 0,-12-17-15 15,17-4 1-15,-3-23-2 16,11-6 1-16</inkml:trace>
  <inkml:trace contextRef="#ctx0" brushRef="#br0" timeOffset="6747.6747">12400 1320 120 0,'0'0'39'15,"-18"-58"-14"-15,18 58-22 16,-24-52-45-16,24 52 2 15,0 0-3-15</inkml:trace>
  <inkml:trace contextRef="#ctx0" brushRef="#br0" timeOffset="7174.7174">12830 1063 104 0,'20'-76'42'16,"-20"76"1"-16,0 0-1 15,0 0-38-15,0 0-2 16,44-3 0-16,-44 64 0 16,-19 21-2-16,-5 36 1 15,-8-21-1-15,6 12 0 16,-2-2-2-16,10-13-2 15,13-22-2-15,1-22-12 16,19-9-22-16,-7-20-1 16,11-10 1-16,-5-16-2 0</inkml:trace>
  <inkml:trace contextRef="#ctx0" brushRef="#br0" timeOffset="7499.7499">12648 1469 100 0,'-17'-5'41'0,"-2"3"1"16,19 2-1-16,9 17-26 15,16-14-13-15,20-3 0 16,14-4-1-16,12 0 0 16,5-6 0-16,7 0 0 15,-1 0-1-15,-7-3 1 16,-6 4-1-16,-14 1 1 15,-14 4 0-15,-16 3 0 0,-7 7 0 16,-16 5-1-16,-9 11 1 16,-9 7-1-16,-5 2 0 15,-4 10-1-15,1 4 0 16,1 1 0-16,2 1-2 15,12-7-2-15,3-14-7 16,27-3-16-16,-7-17-13 16,23-11 0-16,-4-16-2 15,16-9 3-15</inkml:trace>
  <inkml:trace contextRef="#ctx0" brushRef="#br0" timeOffset="7649.7649">13479 1308 120 0,'0'0'40'16,"-23"-64"2"-16,23 64-2 0,-29-52-42 15,29 52-6-15,0 0-23 16,-13-68-11-16,13 68 0 16,0 0 1-16</inkml:trace>
  <inkml:trace contextRef="#ctx0" brushRef="#br0" timeOffset="8308.8308">13867 1383 109 0,'-34'17'40'16,"5"12"2"-16,-17-3-4 15,6 10-33-15,-3 0 0 16,7 9-1-16,4 0-1 16,15-1-2-16,12-4 0 0,17-9-2 15,15-10 1-15,10-10-1 16,14-13 0-16,3-13 0 15,1-10-1-15,-4-11 2 16,-6-9-1-16,-8-5 2 16,-14-2-1-16,-10 2 0 15,-10 7 0-15,-11 5 1 16,-6 8 0-16,-3 12-1 15,-5 12 1-15,0 10 0 16,6 10 0-16,4 6-1 16,11 3 0-16,9 1 1 15,10 0-1-15,11-8 1 16,10-6-1-16,4-7 1 15,3-4-1-15,-3-5 2 0,-4-2-1 16,-2-1 1-16,-9-1-2 16,-6-1 0-16,-8 7 0 15,-14 4 0-15,0 0 0 16,0 0 0-16,-4 19 0 15,-8 1 0-15,-2 6 0 16,-1 4 0-16,-3 3 0 16,2 2 0-16,7-4 0 15,4-4 0-15,5-10 0 16,0-17 0-16,27 4 0 16,-2-19 0-16,5-12 0 15,6-4 0-15,1-8 0 16,3-4 0-16,-2 3 0 15,-1 6 0-15,-9 4 0 16,-4 13 0-16,-10 17 0 0,-8 11 0 16,-7 13 0-16,-12 11 0 15,3 9 0-15,-5 4-7 16,15 8-9-16,-6-17-7 15,29 5-6-15,-6-21-8 16,29 0-5-16,4-17-1 16,15-9 3-16</inkml:trace>
  <inkml:trace contextRef="#ctx0" brushRef="#br0" timeOffset="8634.8634">15125 1380 118 0,'-12'-78'43'16,"-18"65"1"-16,-21 13-3 15,2 24-38-15,-19 8-1 16,9 14-1-16,15-7 0 16,20 0 1-16,23-10-2 15,12-9 0-15,17-7 0 16,13-6 0-16,2-3 0 15,1-3 0-15,-2 0 0 16,-3 1 0-16,-12 3 0 16,-12 4 0-16,-15 7 0 15,-15 6 0-15,-8 5 0 16,-7-1 0-16,1 8 0 15,-3-9-10-15,18 6-11 16,-7-17-7-16,34 1-15 0,4-10-1 16,29-2 1-16,11-12-1 15</inkml:trace>
  <inkml:trace contextRef="#ctx0" brushRef="#br0" timeOffset="8767.8767">15528 1714 124 0,'-23'11'41'16,"-6"-6"-3"-16,3-9-18 15,26 4-60-15,-11-17-4 16,11 17 2-16,0-20-4 16</inkml:trace>
  <inkml:trace contextRef="#ctx0" brushRef="#br1" timeOffset="13603.3602">2198 2214 45 0,'15'-9'30'0,"-3"8"1"15,3 4-1-15,-5-9-18 16,16 13-5-16,-3-10-2 0,12 7-1 16,1-4-2-16,8 3 0 15,6-2 0-15,8 1-1 16,1 1 0-16,7 1 1 15,4 1-1-15,7-1 0 16,5-3 1-16,5 3-1 16,7-4 1-16,5 2-1 15,4-3 0-15,6 2 0 16,-1 0 0-16,6 2 0 15,0-1-1-15,1 4 1 16,-3 0-1-16,2 3 0 16,-1-1 0-16,6 1 1 15,7-2-1-15,4-1 1 16,2-3 0-16,5-2 0 0,6-1 0 15,9-1 0-15,4 0 1 16,4 0-1-16,-4 1 0 16,5 3 0-16,4-1 0 15,0 2-1-15,6-2 1 16,-1 1-1-16,10-2 0 15,4-2 0-15,7-2 0 16,5 0 0-16,3-3 0 16,4-1 0-16,3 2 0 15,1 0-1-15,-6 3 1 16,-1 0 0-16,-2 2-1 15,2 0 1-15,0 2 0 16,2 0-1-16,5-1 1 16,1-2 0-16,8-1 0 15,5-1 1-15,4 0-1 0,-3 1 0 16,0-2 1-16,2 2-1 15,-5-1 1-15,-6 3-1 16,-2 2 0-16,-6-1 0 16,-2-1 1-16,-2 0-1 15,2-1 1-15,-3-1-1 16,3-2 1-16,0-3-1 15,2-2 1-15,-5-2 0 16,-6 0-1-16,-3-1 1 16,-9 0 0-16,-9 1-1 15,-15 2 1-15,-11 2-1 16,-14 2 0-16,-12 2 1 15,-12 2-1-15,-14 0 0 16,-12 1 0-16,-13 2 0 0,-15-2 0 16,-10 1 1-16,-13-1-1 15,-8 1 1-15,-14-2-1 16,-10 1 1-16,0 0 0 15,0 0-1-15,-15-4 0 16,15 4 1-16,-16-4-1 16,16 4-1-16,-16-2 1 15,16 2-1-15,0 0 0 16,0 0-2-16,0 0-6 15,-15 2-27-15,15-2 0 16,0 0-1-16,0 0-2 16</inkml:trace>
  <inkml:trace contextRef="#ctx0" brushRef="#br2" timeOffset="144507.4493">2054 3269 82 0,'4'-22'37'0,"-4"22"0"16,9-17 1-16,-9 17-23 15,4 15-11-15,-4 3-1 16,-2 11-1-16,2 14 0 15,-5 13 1-15,3 18-1 16,-10 14 0-16,0 11-1 16,-4 7 0-16,-2 0-1 15,3-4-4-15,-4-20-4 16,18-4-29-16,-6-26-2 15,16-14 1-15,-9-38-3 0</inkml:trace>
  <inkml:trace contextRef="#ctx0" brushRef="#br2" timeOffset="144718.4704">2085 3419 114 0,'0'-23'40'16,"22"15"0"-16,4-19-2 15,20 0-37-15,15-1-2 16,11-1-1-16,12 3-2 16,-7-3-7-16,11 20-27 0,-22-1-2 15,-5 24 1-15,-21-1-1 16</inkml:trace>
  <inkml:trace contextRef="#ctx0" brushRef="#br2" timeOffset="144915.4901">2175 3843 106 0,'-32'25'40'0,"28"-6"1"16,4-19-3-16,40-10-38 15,7-6-1-15,17-8-1 16,10-2-1-16,1-7-5 15,6 14-24-15,-19-5-5 0,-4 15-2 16,-25 3 1-16</inkml:trace>
  <inkml:trace contextRef="#ctx0" brushRef="#br2" timeOffset="145078.5064">2171 4152 104 0,'-28'43'39'0,"17"-22"-1"15,30-6 0-15,14-15-37 16,25-22-2-16,28-10-4 15,6-28-22-15,25-4-11 16,-2-22 1-16,13-3-1 16,-11-12 0-16</inkml:trace>
  <inkml:trace contextRef="#ctx0" brushRef="#br2" timeOffset="145265.5251">3279 3081 104 0,'-35'19'39'0,"4"34"1"15,-11 11-2-15,13 20-34 16,-8 9-2-16,3 10-1 15,7 7-1-15,-2 2-1 16,13-4-2-16,4-17-6 16,18-3-28-16,6-26-3 15,17-10 1-15,4-25-2 16</inkml:trace>
  <inkml:trace contextRef="#ctx0" brushRef="#br2" timeOffset="145633.5619">3336 3845 109 0,'-6'25'40'0,"0"-8"1"16,20 4-2-16,11-13-38 15,12-3 1-15,12-10 0 16,7-6-1-16,1-4 0 15,-2-6 0-15,-1-5 0 16,-10 0 0-16,-11-3-1 16,-10 3 0-16,-12-1 1 15,-12 6-1-15,-13 3 0 16,-8 9 0-16,-13 9 1 0,-5 10 0 15,-9 12 0-15,-2 11-1 16,-4 12 2-16,8 8-1 16,3 5-1-16,11-1 0 15,17-3 0-15,19-12-1 16,22-8-2-16,17-18-3 15,26-6-6-15,5-29-23 16,29-1-6-16,-1-21 0 16,7-1 0-16</inkml:trace>
  <inkml:trace contextRef="#ctx0" brushRef="#br2" timeOffset="145816.5802">4268 3714 112 0,'-27'11'40'16,"-23"4"2"-16,0 19-2 15,-15-7-34-15,9 11-3 16,6 0-1-16,9 5 0 0,11-4-1 15,19-3 0-15,23-12-1 16,24-14-2-16,22-10-1 16,11-20-6-16,31 1-22 15,-5-33-10-15,20-3 0 16,-10-21-3-16</inkml:trace>
  <inkml:trace contextRef="#ctx0" brushRef="#br2" timeOffset="145993.5979">4777 3231 111 0,'-43'53'41'0,"-7"3"1"0,10 20-2 16,-3-1-36-16,14 4-3 16,10 4 0-16,3-6-2 15,8 3-3-15,1-15-7 16,18 1-27-16,-9-22-4 15,12-3 1-15,-8-28-1 16</inkml:trace>
  <inkml:trace contextRef="#ctx0" brushRef="#br2" timeOffset="146417.6403">4530 3623 118 0,'15'19'42'16,"3"-21"0"-16,16 12-10 0,1-15-29 15,10 5 0-15,-2-2-1 16,0 2 0-16,-6 3-1 16,-4 9 1-16,-13 7-1 15,-7 10 0-15,-13 9-1 16,-4 6 0-16,-9 7 0 15,-2 2 1-15,1 1-2 16,-1-5 1-16,3-8 1 16,5-10-1-16,7-12 1 15,0-19-1-15,21-7 1 16,-4-20 0-16,8-14 1 15,-1-12-2-15,4-5 0 16,-4-3 0-16,1 1 0 16,-7 7 0-16,-3 8 0 0,-4 14 0 15,-4 9 0-15,-1 11-2 16,5 10-3-16,-11 1-6 15,37 12-4-15,-20-18-12 16,27 19-12-16,-8-18-1 16,18 12-1-16,-8-16 2 15</inkml:trace>
  <inkml:trace contextRef="#ctx0" brushRef="#br2" timeOffset="146581.6567">5451 3629 117 0,'-18'28'41'16,"-9"-10"1"-16,7 17-1 15,-11 2-37-15,5-1-2 16,7 5-1-16,4 4 0 15,4 4-4-15,7-6-2 0,13 8-8 16,-6-28-16-16,26 7-11 16,-8-24-1-16,15-6-2 15,-7-27 2-15</inkml:trace>
  <inkml:trace contextRef="#ctx0" brushRef="#br2" timeOffset="146718.6704">5525 3367 97 0,'-29'-40'41'16,"5"26"1"-16,-7 8-8 15,1 11-38-15,10 19-34 16,-3-8-4-16,22 11 1 16,1-9-2-16</inkml:trace>
  <inkml:trace contextRef="#ctx0" brushRef="#br2" timeOffset="147369.7355">6110 3718 93 0,'0'0'38'16,"-30"-27"2"-16,9 27-3 15,-19-4-30-15,2 13 0 16,-12 4-2-16,-1 14 0 16,-5 10-2-16,3 5 0 15,4 4-2-15,11 2 0 16,17-2 0-16,15-4-2 15,23-9-1-15,20-9-2 16,23-7-2-16,12-16-4 16,32 8-17-16,-6-27-12 0,15 5 0 15,-11-15 0-15,2 7 1 16</inkml:trace>
  <inkml:trace contextRef="#ctx0" brushRef="#br2" timeOffset="147723.7709">6612 3810 108 0,'-27'-14'39'16,"8"12"1"-16,-14-9-1 15,13 10-34-15,-11 5-2 16,-1 10 0-16,-9 5 0 16,-2 11 0-16,-3 5 0 15,2 1-1-15,5 0 0 16,6-1-1-16,12-4 0 15,11-8 0-15,20-12-1 0,15-11 0 16,16-11 0-16,11-7 2 16,5-4-2-16,-2-2 0 15,-2-3 0-15,-8 3 0 16,-10 8 0-16,-10 5 0 15,-13 11 0-15,-12 0 0 16,-4 25 0-16,-4-7-3 16,4 6 1-16,1-3-1 15,11 1-3-15,6-14-7 16,25 5-4-16,-3-31-5 15,33 11-11-15,-9-29-5 16,22-4-2-16,-6-23 0 16</inkml:trace>
  <inkml:trace contextRef="#ctx0" brushRef="#br2" timeOffset="147910.7896">7382 3075 121 0,'-30'56'41'0,"-24"12"0"15,4 26-1-15,-2 0-37 16,3 10-2-16,11 2 1 15,11-5-3-15,16-11-1 16,12-17-4-16,27-6-5 16,1-33-28-16,30-4-2 15,-1-32 1-15,17-12-1 16</inkml:trace>
  <inkml:trace contextRef="#ctx0" brushRef="#br2" timeOffset="148113.8099">7858 3045 117 0,'-16'29'41'15,"-22"24"1"-15,0 34-3 16,-12-1-33-16,7 15-3 16,8 4-2-16,11-3 0 15,10-5-2-15,8-15-3 16,18-9-3-16,6-32-22 15,24-4-12-15,1-27 1 16,14-7-1-16,-8-28 0 16</inkml:trace>
  <inkml:trace contextRef="#ctx0" brushRef="#br2" timeOffset="148555.8541">8103 3548 106 0,'-21'14'40'0,"-17"5"3"16,5 21-3-16,-7-2-27 15,12 7-11-15,6-2 1 16,11 0-1-16,9-7-1 15,9-8 0-15,12-10-1 16,7-12 0-16,8-12 0 16,1-12-1-16,4-9 1 15,-2-10-1-15,1-2 0 16,-1-1 0-16,-3 2 1 15,-6 7-1-15,-7 9 1 16,-6 11 0-16,-15 11 0 16,8 38 0-16,-15 11 0 0,-11 21 1 15,-6 20-1-15,-7 19 1 16,-9 10-2-16,-4 9 1 15,-9 3-1-15,0-8 1 16,-4-9 0-16,6-17 0 16,4-21 0-16,6-22 0 15,9-26 1-15,11-24 1 16,13-27-1-16,12-27 0 15,14-26 0-15,12-18 0 16,12-14-1-16,7-8-1 16,12 5-2-16,-4 5-2 15,10 23-8-15,-14-1-19 16,14 31-10-16,-14 4 1 15,6 24-1-15</inkml:trace>
  <inkml:trace contextRef="#ctx0" brushRef="#br2" timeOffset="148714.87">8658 3878 115 0,'-22'35'41'16,"2"18"1"-16,-13-8-1 16,8 7-38-16,-2 4-3 15,2-10-7-15,16 8-30 16,-10-18-4-16,19-2-2 15,0-21 0-15</inkml:trace>
  <inkml:trace contextRef="#ctx0" brushRef="#br2" timeOffset="161703.1687">1362 5586 87 0,'5'-19'38'0,"-5"19"1"16,9-18-1-16,1 20-30 15,-10-2-3-15,-6 23-1 16,0 5-1-16,1 18 0 15,-2 12 0-15,2 17-1 16,-2 17 1-16,3 12-2 16,-3 8 1-16,2 2 0 0,2-5 0 15,0-13 0-15,1-13-2 16,1-16 1-16,0-23-1 15,2-23 1-15,-1-21-1 16,9-35 0-16,0-15 0 16,1-18 0-16,-3-18 0 15,1-16 0-15,1-15 0 16,0-8-2-16,4-3 2 15,2 6-2-15,7 9 1 16,6 11 0-16,8 14-1 16,8 16 1-16,13 18 1 15,11 18-1-15,6 18 2 16,-1 12-1-16,-2 14 1 15,-4 11-1-15,-11 13 1 0,-14 13-1 16,-20 12 0-16,-25 14 0 16,-23 7 2-16,-23 4-2 15,-16 2 1-15,-15-4-1 16,-4-5 0-16,-5-13-3 15,7-9 0-15,7-23-7 16,32-2-26-16,5-26-3 16,38-2-1-16,-6-21 0 15</inkml:trace>
  <inkml:trace contextRef="#ctx0" brushRef="#br2" timeOffset="162597.2581">2505 5961 107 0,'-41'32'39'0,"-15"4"2"16,2 20-2-16,-10 9-34 15,8 9 0-15,4-1-1 16,12 8 0-16,11-5-2 16,16-5 2-16,17-17-3 15,22-17 1-15,18-25 0 16,19-16-2-16,13-22 0 15,6-16 0-15,-1-13 0 0,-7-10-2 16,-9-8 2-16,-15-2-2 16,-21 2 2-16,-20 4 0 15,-21 9 0-15,-12 12 0 16,-10 11 1-16,-2 9-1 15,-1 13 0-15,4 11 1 16,10 7-1-16,12 9 2 16,15 0-2-16,16 3 0 15,15-1 0-15,9-6 0 16,11 0 0-16,8-2 0 15,2-4 0-15,-3-4 0 16,-2 0 0-16,-12 0 0 16,-7-1 0-16,-11 3 0 15,-8 4 0-15,-12 3 0 0,-10 8 0 16,-7 6 0-16,-4 12 0 15,-7 5 0-15,3 9 0 16,-3 3 0-16,4 2 0 16,7-3 0-16,3-3 0 15,14-9 0-15,6-13 0 16,10-13 0-16,9-16 0 15,8-12 0-15,6-14 0 16,3-8 0-16,-4-11 0 16,0-1 0-16,-6-1 0 15,-9 6 0-15,-5 8 0 16,-9 9 0-16,-9 14 0 15,-10 15 0-15,0 15 0 16,-7 15 0-16,-3 11 0 16,1 9 0-16,0 3 0 0,2 5 0 15,6-4 0-15,6-4 0 16,7-12 0-16,7-13 0 15,7-12 0-15,1-18 0 16,7-13 0-16,3-14 0 16,-2-18 0-16,-2-12 0 15,0-10 0-15,-2-7 0 16,-2-3 0-16,0 1 0 15,-5 10-2-15,-3 7-1 16,-1 20-2-16,-5 14-2 16,0 29-4-16,-15 1-7 15,13 37-8-15,-16-2-15 16,9 13 1-16,-4-2-1 15,16 5 3-15</inkml:trace>
  <inkml:trace contextRef="#ctx0" brushRef="#br2" timeOffset="163200.3184">4111 6227 113 0,'0'21'41'0,"-4"-10"1"15,18 4-1-15,-4-4-36 16,21-12-1-16,7-10-3 15,10-5 0-15,-1-6 0 16,1-7 0-16,-4-1-1 16,-7-3 0-16,-11 2 0 15,-8 0 0-15,-16 3 0 0,-9 5-1 16,-12 9 2-16,-7 9-1 15,-9 11 0-15,-3 11 1 16,-3 13 0-16,3 13-1 16,8 4 1-16,8 8 1 15,13-2-2-15,9-3 0 16,16-7 0-16,15-12 0 15,14-10 0-15,10-16 0 16,10-11 0-16,1-7 0 16,-4-7 0-16,3 0 0 15,-10-3 0-15,-9 6 0 16,-16 9 0-16,-10 11 0 15,-13 11 0-15,-11 9 0 16,-7 11 0-16,-6 4 0 16,1 5 0-16,1 0 0 0,4-4 0 15,1-9 0-15,10-12 0 16,0-18 0-16,26-8 0 15,-4-20 0-15,2-11 0 16,2-13 0-16,-1-8 0 16,3-2 0-16,-4 1 0 15,-3 6 0-15,-5 9 0 16,-3 11 0-16,6 18-5 15,0-1-6-15,28 24-3 16,0-13-4-16,40 26-11 16,2-19-13-16,34 8-1 15,11-14 3-15,20-1 2 16</inkml:trace>
  <inkml:trace contextRef="#ctx0" brushRef="#br2" timeOffset="163499.3483">5678 6159 108 0,'36'-13'39'16,"12"8"-1"-16,-9-13-8 15,7 7-33-15,8 14-17 16,-5-10-17-16,5 8-1 16,-13 1-1-16,-2 9 1 15</inkml:trace>
  <inkml:trace contextRef="#ctx0" brushRef="#br2" timeOffset="163651.3635">5763 6483 113 0,'-15'22'41'0,"15"-22"0"15,10 2-2-15,12-10-44 0,13-22-26 16,23 9-9-16,2-12-1 16,13 8 0-16</inkml:trace>
  <inkml:trace contextRef="#ctx0" brushRef="#br2" timeOffset="164250.4234">7600 5409 85 0,'-48'2'40'16,"-22"2"0"-16,-4 26 2 15,-21 13-31-15,2 14-5 16,2 10 0-16,7 11 0 16,11 8-2-16,14 5-1 15,18 1 0-15,23-4-2 16,26-7 0-16,23-14-2 15,25-11-4-15,10-14-1 16,21-9-7-16,1-26-21 16,20-3-7-16,-9-25 1 0,11-1-1 15</inkml:trace>
  <inkml:trace contextRef="#ctx0" brushRef="#br2" timeOffset="164619.4603">7864 5879 109 0,'-14'16'40'0,"-14"1"2"15,9 22-6-15,-11 1-30 16,6 10-3-16,-1 5 2 16,5 6-2-16,6-5-2 15,10-2 1-15,15-9-2 16,9-11 1-16,16-16 0 0,8-14-1 15,9-18 0-15,10-10 0 16,-2-14 1-16,-1-9-1 16,-5-1 1-16,-10-3-1 15,-9 2 1-15,-11 6-1 16,-6 7 1-16,-14 13-1 15,-5 12 0-15,0 11 0 16,-14 16 0-16,2 7-1 16,3 11-1-16,2 3-1 15,7 7-3-15,1-9-4 16,20 11-13-16,-4-24-17 15,19-1-1-15,0-21 0 16,17-4 0-16</inkml:trace>
  <inkml:trace contextRef="#ctx0" brushRef="#br2" timeOffset="164948.4932">8695 5936 105 0,'-12'17'38'0,"-5"4"2"15,6 19-4-15,-7-1-30 16,6 12 0-16,-4 3-2 15,4-1-1-15,2-1 0 16,4-5-1-16,4-9-1 16,3-9 0-16,6-15 0 15,5-13 0-15,4-17-1 16,2-10 1-16,2-12 0 15,0-5-1-15,-1-8 1 16,-1-2-1-16,-2 2 1 0,-3 6-1 16,-4 7 1-16,-3 10-1 15,2 5 0-15,2 5-2 16,8 7 0-16,0 2-2 15,12 6-4-15,-3-11-11 16,25 13-17-16,-11-11-4 16,8 9 0-16,-3-5 0 15</inkml:trace>
  <inkml:trace contextRef="#ctx0" brushRef="#br2" timeOffset="165237.5221">9206 5974 112 0,'-14'22'39'0,"7"13"2"15,-12-4-1-15,13 11-34 16,-9 1-2-16,6 5-1 0,-1-3-2 15,4-3 1-15,2-4-1 16,2-8-1-16,4-10 1 16,-2-20 0-16,18-2 0 15,-3-17-1-15,1-15 1 16,4-8 1-16,2-12-2 15,2-6 0-15,4-3 0 16,2 3 0-16,-1 7-2 16,-4 5 2-16,8 15-7 15,-10 5-3-15,15 25-9 16,-17-10-13-16,15 20-9 15,-5-4-1-15,12 10 0 16</inkml:trace>
  <inkml:trace contextRef="#ctx0" brushRef="#br2" timeOffset="165797.5781">9691 6226 100 0,'0'0'37'15,"-1"10"1"-15,1-10-1 16,29-1-33-16,-3 1-2 16,11 2 0-16,7-3 1 15,7 1 0-15,0-6 0 16,5 2 0-16,-7-5 0 15,-8-2-1-15,-6-5-1 16,-11-2 0-16,-12-3 0 16,-11-1-1-16,-15 2 1 0,-9 3-1 15,-9 7 0-15,-11 7 0 16,-2 10 0-16,-6 12 1 15,-1 12-1-15,1 7 1 16,7 8 0-16,6 3 0 16,15-1-1-16,15-2 1 15,17-3-2-15,19-13-2 16,22-8-2-16,10-17-6 15,27 5-17-15,-6-22-12 16,11-1 1-16,-10-14-2 16,3-2 2-16</inkml:trace>
  <inkml:trace contextRef="#ctx0" brushRef="#br2" timeOffset="166159.6143">10452 6104 109 0,'-15'16'38'0,"-7"1"2"15,8 18-4-15,-6 0-32 16,8 8 0-16,-3 0-1 15,5 2 0-15,0-6-1 16,9-3 0-16,1-10-1 16,3-5 1-16,8-13-1 15,0-9 0-15,8-12 0 16,3-11 0-16,3-8-1 15,3-9 1-15,1-7 0 16,3-3-1-16,2-3 1 16,0 4-1-16,-3 10 0 15,-2 8 0-15,-3 12 0 16,0 14 0-16,-6 17 0 0,-3 11 0 15,-3 15 0-15,-1 3 0 16,-1 5-1-16,2-1 0 16,5-1-3-16,-2-9-3 15,16 2-12-15,-13-27-12 16,23 1-10-16,-4-19 0 15,10-7-1-15</inkml:trace>
  <inkml:trace contextRef="#ctx0" brushRef="#br2" timeOffset="166346.633">11445 5650 96 0,'-37'53'40'15,"2"26"1"-15,-10-2-2 16,2 10-35-16,10-2-3 15,4-7-5-15,23-5-29 16,-8-16-6-16,14-8 1 16,0-20-2-16</inkml:trace>
  <inkml:trace contextRef="#ctx0" brushRef="#br2" timeOffset="166525.6509">11119 6025 126 0,'-1'13'44'0,"1"-13"-2"15,24 21-1-15,3-5-39 0,17-22-7 16,23 4-8-16,-7-25-11 16,19 6-18-16,-7-10-1 15,11 1-2-15,-10-9 2 16</inkml:trace>
  <inkml:trace contextRef="#ctx0" brushRef="#br2" timeOffset="167091.7075">12517 5454 92 0,'-38'3'38'0,"-6"19"2"16,-22 6-3-16,-7 22-31 15,-1 13 1-15,0 20-2 16,0 11 0-16,10 10 0 15,13 2-2-15,17-5 0 16,25-5-3-16,23-20-3 16,29-14-5-16,11-32-19 15,33-11-13-15,6-25 0 16,12-12-1-16,-3-22 2 0</inkml:trace>
  <inkml:trace contextRef="#ctx0" brushRef="#br2" timeOffset="167495.7479">12733 5695 102 0,'-33'-3'39'16,"11"25"2"-16,-2 4-1 16,9 10-34-16,-3 17-1 15,6 11-2-15,-3 5 1 16,3 7-1-16,3-2-1 15,-4-3-2-15,4-5 1 16,2-11-1-16,2-11 0 16,2-13 0-16,5-18 0 0,-2-13 0 15,22-28 1-15,-1-9-1 16,3-17 1-16,4-10-1 15,2-13-1-15,7-7 2 16,1-2-2-16,-3 6 0 16,-4 12 0-16,1 12 1 15,-5 18-1-15,-1 20 0 16,-5 21 2-16,-2 16-2 15,-8 22 4-15,-2 16-2 16,-4 11 1-16,-3 8-2 16,1 7 0-16,-2-6-1 15,2-4-2-15,-1-9-4 16,13-2-13-16,-17-27-13 0,21-5-8 15,-19-30 1 1,28 8 0-16</inkml:trace>
  <inkml:trace contextRef="#ctx0" brushRef="#br2" timeOffset="168712.8696">12830 6045 121 0,'-21'14'40'0,"0"-5"2"15,21 5-2-15,0-14-37 16,41 3-1-16,8-10-1 15,12-3 0-15,13-4-1 16,5-1 1-16,4-1-1 16,-5 3 0-16,-10 4 0 15,-12 7 1-15,-14 4-1 16,-13 4 1-16,-17 6-1 0,-10 6 0 15,-13 7 0-15,-7 4 2 16,-7 6-2-16,2 0 0 16,-2 3 0-16,1-3 0 15,5-2-2-15,7-5 4 16,3-7-4-16,9-21 4 15,13 9-2-15,2-19 0 16,7-12 0-16,1-7 0 16,3-9 0-16,0-6 0 15,-1-1 0-15,-3 0 0 16,-6 6 0-16,-3 7 0 15,-2 7 0-15,-7 9 0 16,-4 16 0-16,0 0 0 0,5 18 0 16,-8 2 0-16,3 6 0 15,3 2 0-15,2-1 0 16,4 0 0-16,4-9 0 15,6-8 0-15,5-7 0 16,6-10 0-16,2-11 0 16,6-5 0-16,-1-5 0 15,-3-2 0-15,-3-2 0 16,-2 6 0-16,-7 3 0 15,-5 7 0-15,-17 16 0 16,10 2 0-16,-15 16 0 16,-2 11 0-16,-2 5 0 15,-2 6 0-15,2 4 0 16,4-1 0-16,5-2-5 0,3-13-2 15,17 1-6-15,-5-27-6 16,24 9-9-16,-10-23-12 16,13-3 0-16,-7-14 1 15,5 2 3-15,-11-6 35 16,-2-5 8-16,1 10 7 15,-20-10 10-15,8 16 15 16,-15 0-1-16,-1 22 2 16,-2-16-1-16,2 16-33 15,-1 23-2-15,-4 4-1 16,-3 9 0-16,0 6-1 15,0 5-1-15,-4 4 1 16,2 2-1-16,-2-4 0 16,-1-8 0-16,4-5 0 15,0-11-1-15,6-10 2 0,3-15-2 16,0 0 0-16,12-28 0 15,3-5 0-15,2-8 0 16,4-12 0-16,6-8 0 16,1-6 0-16,4 1-2 15,4 5 4-15,4 4-4 16,1 9 4-16,3 9-5 15,0 10 4-15,-2 15-2 16,-8 12 1-16,-5 10 1 16,-10 9-2-16,-7 7 2 15,-12 11-2-15,-9 3 2 16,-10 8-3-16,-7 1 3 15,-2 2-2-15,-8 0 1 16,-1-1 0-16,-2-5-1 0,3-4 1 16,5-8 0-16,1-6 1 15,6-8-1-15,3-2 0 16,2-7 0-16,3-1 1 15,2-1-1-15,1 3 0 16,1 4 1-16,-3 9-1 16,-4 11 0-16,-2 11 2 15,0 10-2-15,1 10 0 16,-5 5 0-16,4 2 0 15,2 1 0-15,4-11-3 16,9-2-7-16,-2-27-6 16,23 0-8-16,-15-32-13 15,33-11-5-15,-4-19-1 16,21-10 2-16</inkml:trace>
  <inkml:trace contextRef="#ctx0" brushRef="#br2" timeOffset="169111.9095">14952 5962 113 0,'-42'1'42'15,"9"14"-1"-15,-7-2 0 16,15 7-37-16,-3 3-1 16,16 3-2-16,7-2 0 0,11-1 0 15,14-2 0-15,4-6-1 16,7-2 0-16,2-4 0 15,-3-4 0-15,-3 1 1 16,-3-1-1-16,-9 2 1 16,-15-7 0-16,4 22-1 15,-14-5 1-15,-5 5 0 16,-7 2-1-16,-2 0 2 15,3 2-4-15,0-4 0 16,8-2-4-16,13-20-6 16,5 17-8-16,2-32-12 15,24 0-11-15,4-18 1 16,12-5 0-16</inkml:trace>
  <inkml:trace contextRef="#ctx0" brushRef="#br2" timeOffset="169412.9396">15249 5461 97 0,'0'0'40'16,"10"23"1"-16,4-10-1 15,13 11-34-15,0 7-1 16,6 13 0-16,-2 5-1 15,4 12 0-15,-8 3 0 16,-7 10-2-16,-11 3 1 16,-13 5-1-16,-17 1 0 15,-12-2-2-15,-13-3 0 0,-11-4 0 16,-5-9 0-16,3-18-10 15,14-3-3-15,-1-30-6 16,35-3-13-16,9-26-13 16,23-15 2-16,9-23-1 15,20-21 3-15</inkml:trace>
  <inkml:trace contextRef="#ctx0" brushRef="#br2" timeOffset="169951.9935">16537 5881 57 0,'38'-26'38'16,"-12"1"-3"-16,-7 18 0 16,-19 7-7-16,-18 26-23 15,-23 14 2-15,-12 21-3 16,-19 7 0-16,-2 8-3 15,-3 0 1-15,5-4-1 16,11-10-5-16,9-23-9 0,28-9-23 16,10-26 0-1,25-13-1-15,2-20-1 0</inkml:trace>
  <inkml:trace contextRef="#ctx0" brushRef="#br2" timeOffset="170110.0093">16232 6004 112 0,'-13'-11'41'15,"8"25"0"-15,-6 1 0 16,22 16-34-16,3 1-4 15,18 2-1-15,20-1-4 16,16-10-6-16,25 8-18 16,0-22-14-16,14 1-3 15,-7-14 1-15,5 2-2 16</inkml:trace>
  <inkml:trace contextRef="#ctx0" brushRef="#br2" timeOffset="170698.0681">17278 5483 83 0,'20'-19'38'0,"-9"2"-1"16,1 20 1-16,-15 11-33 16,5 23-1-16,-9 12-2 15,3 17 3-15,-9 11 0 16,4 16-1-16,-6 4 0 15,5 3 0-15,0-9 0 16,5-11-1-16,6-14 0 0,7-14-1 16,8-21-1-16,7-23 0 15,14-24 1-15,6-21-2 16,4-19 2-16,6-15 0 15,1-14-3-15,-3-10 0 16,1-5-1-16,-9 2-1 16,-11 14 0-16,-6 11-2 15,-9 21-1-15,-10 13-5 16,3 37-9-16,-10 2-19 15,-2 36 1-15,0 2 0 16,10 15 0-16</inkml:trace>
  <inkml:trace contextRef="#ctx0" brushRef="#br2" timeOffset="171071.1054">18130 5918 104 0,'-42'-4'40'16,"3"16"0"-16,-13-3-1 15,5 14-31-15,-5 5-3 16,9 10 0-16,6 1-2 16,14 6 0-16,12-2-1 15,15-3-1-15,17-6 0 16,15-9 0-16,16-10-1 15,11-10 1-15,6-11-1 16,-3-10 0-16,-2-10 0 16,-9-6 0-16,-15-7-1 15,-14-3 1-15,-20 2-1 0,-16 1 1 16,-18 8-1-16,-9 6 0 15,-7 13 0-15,-7 5-1 16,8 11-1-16,6 2-2 16,21 10-2-16,16-16-10 15,25 17-10-15,11-24-12 16,28 1-2-16,7-13 1 15,18-5 0-15</inkml:trace>
  <inkml:trace contextRef="#ctx0" brushRef="#br2" timeOffset="171283.1266">18981 5329 90 0,'0'-35'40'16,"0"35"0"-16,0 0-1 16,-9 17-27-16,-3 23-10 15,1 15 1-15,-9 19-1 16,0 13 1-16,-7 13-1 15,0 3 0-15,0 3-2 16,4-13-2-16,16-3-10 16,-4-32-20-16,26-8-6 15,6-34-2-15,24-15-2 16</inkml:trace>
  <inkml:trace contextRef="#ctx0" brushRef="#br2" timeOffset="171500.1483">19557 5319 108 0,'-16'5'42'0,"1"35"0"16,-20 12-1-16,-1 19-38 16,3 7 2-16,0 10-2 15,-1 2-1-15,9-3-1 16,-2-4-1-16,9-11-4 15,10 0-9-15,-11-31-13 16,17-1-16-16,-4-22 1 16,6-18-1-16,10-7 2 15</inkml:trace>
  <inkml:trace contextRef="#ctx0" brushRef="#br2" timeOffset="171667.165">19269 5698 111 0,'-19'-18'40'15,"19"18"0"-15,-20 8-1 16,25 7-36-16,10 2-3 15,11-2-1-15,14 5-4 16,4-8-6-16,22 14-22 16,-9-13-5-16,12 11-1 15,-14-10 0-15</inkml:trace>
  <inkml:trace contextRef="#ctx0" brushRef="#br2" timeOffset="172011.1994">19864 5875 111 0,'0'0'39'0,"-28"-15"0"16,9 19-1-16,-14-1-33 15,-5 13 0-15,-7 6 2 0,0 13-4 16,-3 5 2-16,6 8-2 16,9-2-3-16,8 0 0 15,17-7 0-15,20-11 0 16,13-15 0-16,14-14 0 15,13-13 0-15,1-13 0 16,6-10 0-16,-4-6 0 16,-6-2 0-16,-6 1 0 15,-14 8 0-15,-10 8 0 16,-14 12 0-16,-5 16 0 15,-19 14 0-15,-2 10 0 16,0 8 0-16,0 6-4 0,10 5 0 16,4-5-5-16,22 7-7 15,-5-23-8-15,31 8-10 16,-7-21-6-16,17-1 1 15,-2-16 0-15</inkml:trace>
  <inkml:trace contextRef="#ctx0" brushRef="#br2" timeOffset="172439.2422">20378 5902 101 0,'7'-23'39'0,"-18"2"-1"16,0 20 1-16,-26 5-30 16,9 18-2-16,-9 8 1 15,4 11-4-15,-1 1 2 16,6 6-4-16,9-5 0 15,9-1-2-15,12-12 0 0,11-10 0 16,12-17 0-16,7-12 0 16,5-11 0-16,6-11 0 15,-1-6 0-15,-2-6 0 16,-3 4 0-16,-6 2 0 15,-9 12 0-15,-6 9 0 16,-16 16 0-16,7 22 0 16,-19 18 0-16,-8 20 0 15,-10 20 0-15,-4 12 0 16,-7 7 0-16,-3 4 0 15,-2-3 0-15,2-10 0 16,4-13 0-16,3-16 0 16,5-17 0-16,5-20 0 15,3-18 0-15,4-17 0 0,7-12-2 16,-2-20-10-16,14-7-3 15,-12-25-8-15,27 8-8 16,-6-13-13-16,13 7 3 16,1 2-2-16,12 6 5 15</inkml:trace>
  <inkml:trace contextRef="#ctx0" brushRef="#br2" timeOffset="173053.3036">20647 6047 112 0,'-15'6'40'16,"15"8"0"-16,0-14-3 16,20 15-33-16,10-11 0 15,12 2-1-15,5-9 0 16,9-1 0-16,0-7-1 15,2-3-1-15,-4-7 1 16,-9-2-2-16,-13-2 1 16,-11-1-1-16,-15 3-2 15,-15 4 2-15,-12 8 0 16,-16 9 0-16,-7 13 1 15,-8 11 0-15,-3 8 0 16,5 11 1-16,6 4-2 16,14 1 0-16,16-1 0 15,18-6 0-15,19-8 0 0,15-14-4 16,32 2-9-16,-3-25-6 15,25 11-12-15,-9-20-13 16,6 1 2-16,-3-9-2 16,3 3 3-16</inkml:trace>
  <inkml:trace contextRef="#ctx0" brushRef="#br2" timeOffset="173550.3533">22006 5294 99 0,'-13'-11'38'16,"-19"7"2"-16,-3 31-2 16,-19 12-35-16,-8 24 1 15,-9 17 2-15,2 17 0 16,-1 10-1-16,10 7-1 15,15 0-1-15,23-9 0 16,24-9-3-16,24-21-2 16,33-5-15-16,6-31-16 15,27-4-8-15,0-27 0 16,11-8 0-16</inkml:trace>
  <inkml:trace contextRef="#ctx0" brushRef="#br2" timeOffset="173971.3954">22278 5563 95 0,'0'0'38'0,"8"-13"2"16,-8 13-2-16,0 0-29 16,-3 17-4-16,-8 8-1 15,2 12 1-15,-6 9 0 16,1 9-2-16,-2 7 1 15,1 6-1-15,3-1-1 0,4-1 0 16,7-11 0-16,6-6-2 16,4-14 0-16,6-10 0 15,6-16 0-15,5-14 0 16,7-17 0-16,2-13 0 15,5-10 0-15,0-13 0 16,0-10 0-16,2-5 0 16,0 3-5-16,-9 5-1 15,-4 15-2-15,-18 1-10 16,11 33-11-16,-26 1-14 15,8 28 3-15,-14 4 1 16,10 15 1-16</inkml:trace>
  <inkml:trace contextRef="#ctx0" brushRef="#br2" timeOffset="174332.4315">22922 5897 121 0,'-28'-8'40'15,"5"12"1"-15,-13-4-6 16,6 15-29-16,-5 4-1 16,8 11 0-16,1 4-3 15,9 5-2-15,8-1 0 16,11-1 0-16,11-5 0 15,7-8 0-15,9-6 0 0,5-9 0 16,1-8 0-16,0-10 0 16,-7-5 0-16,-2-6 0 15,-9-4 0-15,-5-4 0 16,-7 1 0-16,-7-4 0 15,-1 6-4-15,-4 2 0 16,5 7-2-16,-9-6-7 16,22 22-12-16,-16-11-15 15,22 7 1-15,0-6 0 16,10 2-2-16</inkml:trace>
  <inkml:trace contextRef="#ctx0" brushRef="#br2" timeOffset="174564.4547">23498 5460 85 0,'20'-18'41'0,"-16"3"-1"16,7 19 3-16,-11-4-13 16,-7 28-26-16,1 10-1 15,-1 15 0-15,-8 13 1 16,-2 8-2-16,-5 5-2 15,-2 1 0-15,4 0 0 16,-2-10 0-16,10-2-10 16,-4-28-11-16,27 4-16 15,-5-26-5-15,22-7-1 16,0-23 1-16</inkml:trace>
  <inkml:trace contextRef="#ctx0" brushRef="#br2" timeOffset="174789.4772">23880 5552 110 0,'0'0'41'16,"-10"29"1"-16,1 12-1 16,-13-3-33-16,4 12-4 15,-2 6 0-15,1 5-2 16,-4 0-1-16,1-5-2 15,4 1-3-15,-6-18-9 16,17 12-19-16,-12-23-9 16,14-1 0-16,-6-20-2 15,11-7 3-15</inkml:trace>
  <inkml:trace contextRef="#ctx0" brushRef="#br2" timeOffset="175210.5193">23661 5883 105 0,'0'0'38'0,"-10"-4"0"16,10 4-2-16,15 11-26 15,3-10-16-15,18 9-6 16,-3-15-2-16,21 13-8 16,-16-17 1-16,12 9 15 15,-9-4 5-15,-9-1 3 16,0 4 5-16,-19-11 3 15,7 13 6-15,-22-14 5 16,2 13-1-16,0 0-12 16,-15 6-3-16,-4 1-2 15,-4 7 1-15,-2 2-2 0,-2 8 2 16,-1 1-2-16,10 3 1 15,4-3-2-15,11-2 1 16,14-7-2-16,11-2 0 16,9-9 0-16,8-2 0 15,3-3 0-15,-2 0 0 16,-7 3 0-16,-11 5 0 15,-13 5 0-15,-11 5 0 16,-11 8 0-16,-11-2 0 16,-1 6 0-16,-6-8-6 15,14 8-7-15,-8-24-9 16,28 11-14-16,-3-17-7 15,19-6 1-15,3-12-1 16</inkml:trace>
  <inkml:trace contextRef="#ctx0" brushRef="#br2" timeOffset="175542.5525">24419 5251 114 0,'29'22'42'0,"-3"5"1"16,12 18-2-16,-16 10-36 15,12 13-1-15,-6 9-1 16,-5 7 0-16,-13 4-3 15,-13 3 0-15,-10-2 0 0,-12-5 0 16,-11-6 0-16,-7-16 0 16,-2-8 0-16,0-14 0 15,9-6-3-15,-2-21-10 16,24 0-7-16,-6-29-11 15,29 4-14-15,3-15 2 16,11-1-2-16,4-11 4 16</inkml:trace>
  <inkml:trace contextRef="#ctx0" brushRef="#br1" timeOffset="182836.2818">963 7248 79 0,'-10'-2'34'15,"10"2"1"-15,0 0-1 16,0 0-27-16,0 0-2 15,0 0-2-15,12-5-1 16,0 3 0-16,5 2-1 16,3-1-1-16,4 2 1 15,5-1-1-15,2 2 1 16,6 0-1-16,1-1 1 15,4 0 0-15,4-2-1 0,7 2 1 16,5-3-1-16,12 0 1 16,10-2 0-16,11-2-1 15,8 2 0-15,9 0 1 16,5 1-1-16,11 1 1 15,8 2-1-15,5-3 0 16,4 2 1-16,4-1-1 16,12-2 0-16,10-3 0 15,10-2 1-15,5 0-1 16,8-3 0-16,6 1 0 15,2 1 0-15,8 3 0 16,-1 0 0-16,3 2-1 16,1 3 1-16,7 1-1 15,-3-1 1-15,5-1-1 16,9 0 1-16,2-4-1 0,6-3 1 15,12-2 0-15,10-3 0 16,6-1 1-16,8-1-1 16,5 4 2-16,3-2-1 15,0 7 0-15,2-1 0 16,-2 7 0-16,-3 3 0 15,-1 4-1-15,0 2 1 16,-3 2 0-16,6 1-1 16,1 1 1-16,3-2-1 15,3 1 1-15,7-4-1 16,-2-2 0-16,6-1 1 15,0 1-1-15,2-4-1 16,1 3 1-16,2 0 0 16,-7 3 0-16,-3 1 0 0,-2 2 0 15,-7 3-1-15,-4-2 1 16,-6 2 0-16,-2-1 0 15,-4 0 1-15,2 0-1 16,3-4 1-16,7 0 0 16,5-3-1-16,7-3 1 15,2 0 0-15,5-2-1 16,3-2 1-16,0 1-1 15,0 0 0-15,-1-1 0 16,-1 2 0-16,-4-1 0 16,0 1 1-16,-4 0-1 15,-5 1 0-15,-2 0 0 16,-9-1 1-16,-2-2-1 15,-2 1 1-15,-6-3 0 0,-4-3-1 16,-4 1 0-16,-2-2 1 16,-6-1-1-16,-4 1 0 15,-10-1 1-15,-6 1-1 16,-8 1 0-16,-12 1 0 15,-10 1 0-15,-15 4 0 16,-14-1 0-16,-16 1 0 16,-14-1 0-16,-19 2 0 15,-13-3 0-15,-16 2 0 16,-13-1 0-16,-7-3 1 15,-6 1-1-15,-6 1 0 16,-1 0 0-16,-4 1 0 16,-2 2-1-16,-4 1 0 15,-6 0 1-15,-7 1-1 16,-8 1 1-16,-6-1-1 0,-10 1 1 15,-11-2 0-15,0 0 1 16,0 0-1-16,0 0 0 16,0 0 1-16,12 3-1 15,-12-3 0-15,0 0 0 16,14-1 0-16,-14 1 0 15,18-2 0-15,-18 2 0 16,14-2 0-16,-14 2 0 16,0 0 0-16,0 0 0 15,5-16 1-15,-5 16-1 16,-12-15 0-16,12 15 1 15,-12-21-1-15,2 9 0 0,6-3 1 16,-1-3-1-16,1 0 0 16,3-3 0-16,1-2 0 15,-4-2 0-15,3-3 1 16,-3-4-1-16,-1-1 0 15,1-1 0-15,-1-4 0 16,1-4-1-16,-1-2 1 16,5-1-1-16,3-3 1 15,3-3-1-15,2-2 0 16,3-1 0-16,1-5 1 15,1 0 0-15,0 1 0 16,-4-4 0-16,0 5 1 16,-3-3-1-16,-5 0 0 15,-1 2-1-15,-2-1 1 16,0 5-1-16,-1-1 1 0,0 1-1 15,2-4 0-15,1 4 0 16,0 2 2-16,3-3-1 16,3 0 0-16,-1 1 0 15,-1 1 0-15,1 1 1 16,0 4-2-16,-4 1 1 15,1 4-1-15,-2 2 2 16,-2 6-2-16,1 2 1 16,-3 6-1-16,2 3 1 15,-2 2 0-15,2 7-1 16,1 3 1-16,1 12 0 15,-1-17 1-15,1 17-2 16,0 0 1-16,0 0 1 16,0 0-1-16,0 0 0 0,0 0 0 15,0 0 0-15,0 0 0 16,0 0 0-16,0 0 0 15,0 0 0-15,-11-4 0 16,11 4 0-16,-12 3 0 16,2-2 0-16,-5 0 0 15,-3-2 0-15,-10 1 0 16,-6-2 0-16,-12-1 0 15,-7 0 0-15,-15-3 0 16,-6-1 0-16,-13 0 0 16,-11-1 0-16,-11 0 0 15,-9-2 0-15,-8-1 0 16,-9 1 0-16,-8-2 0 0,-15 0 0 15,-5 1 0-15,-11 2 0 16,-7 0 0-16,-10 0-1 16,-7 1 1-16,-12-1-1 15,-5 3 0-15,-5 0 0 16,-6-2 0-16,-7 1 0 15,0-4 1-15,-5 3-1 16,-6 3 0-16,1-5 1 16,-7 6-1-16,-8-1 1 15,-3 5 0-15,-12 0 0 16,-5 5 0-16,-10 4 0 15,-6 1 0-15,-5 5 0 16,-4 1 1-16,-4 3-1 16,-3 2 1-16,3-2-1 0,4 1 1 15,4-4-1-15,9-1 1 16,7-3-1-16,7-2 0 15,6-2 0-15,5 0 0 16,2-1 0-16,3 1-1 16,-5 2 1-16,-7 1-1 15,-4 0 1-15,-4 3-1 16,-9-1 1-16,2 1-1 15,0-2 1-15,-1 1-1 16,4-3 1-16,2 0-1 16,5-5 1-16,4 1 0 15,3-2 0-15,1-4 0 16,3 0-1-16,4-1 2 15,4-1-1-15,-1 4 0 0,6-1 0 16,2 3 0-16,1 1 0 16,8 3 0-16,-1 0 1 15,-3 4-2-15,9-2 2 16,0 1-2-16,0-1 2 15,4 1-1-15,6 2-1 16,0-2 2-16,5 0-2 16,7-1 3-16,4 3-2 15,4-3 1-15,4 2-2 16,9-2 2-16,0-2 0 15,9-1 0-15,2 0-1 16,7-2 0-16,3-3 1 16,8 1 0-16,0 0-1 15,3 3 1-15,1-2 0 16,4 3-1-16,5 1 1 0,-2 1-1 15,2 1 0-15,8-1 1 16,5-2-1-16,7-1 1 16,6-4-1-16,3-1 0 15,11-3 0-15,4-2 0 16,6 1 0-16,5-2 0 15,-1 1 0-15,3 1-1 16,0 1 1-16,4 1 0 16,-2 0 0-16,3 3-1 15,4-2 1-15,2 1 0 16,5 1 0-16,5 0 0 15,6-4 0-15,8 4 0 16,3-4 1-16,5 0-1 16,6 0 0-16,3-2 0 0,5 1 0 15,1 1 0-15,2-2-1 16,7 3 1-16,4-1 0 15,3 2 0-15,5-2 0 16,3 1 0-16,13 1 0 16,-14-1 0-16,14 1 0 15,0 0 0-15,0 0 0 16,0 0 0-16,0 0-1 15,-4 12 1-15,4-12 0 16,-2 19 0-16,0-4-1 16,1 6 1-16,-1 4 0 15,2 3 0-15,-3 6 0 16,3 5 0-16,4 3 0 15,-1 7 0-15,2 5 0 0,-2 6 0 16,2 6 0-16,-5 5 1 16,-2 2 0-16,-3 3 0 15,-2 4-1-15,-3 1 1 16,0 4 0-16,1-2 0 15,1 1 0-15,2 0-1 16,4-2 1-16,-2 1-1 16,3-2 1-16,2-3-1 15,-1-1 1-15,0-4-1 16,0-6 1-16,2-3-1 15,-1-5 0-15,1-6 0 16,-1-2 1-16,4-6-1 16,4-6-1-16,-1-2 1 15,3-4 0-15,-6-3 0 16,4 0 0-16,-7-3-1 0,3-2 1 15,-7-4 1-15,-3-2-1 16,0-6-2-16,5-13-4 16,-1 12-14-16,-10-27-19 15,15-1 1-15,-1-19-3 16,7-4-1-16</inkml:trace>
  <inkml:trace contextRef="#ctx0" brushRef="#br3" timeOffset="219880.9859">5558 7805 49 0,'4'-19'32'15,"2"9"3"-15,-6 10-2 16,0 0-19-16,-13-10-3 15,12 21-4-15,-6-1-1 16,8 13-1-16,-2 8-2 16,9 17 0-16,-1 12-1 15,5 19-1-15,2 24 0 16,0 21 1-16,-4 24 0 15,-3 24-2-15,-7 19 2 16,-6 16-1-16,-4 3 1 16,-5-5-1-16,-1-17 0 0,4-22-2 15,7-29-3-15,1-44-15 16,18-26-18-16,-2-42 1 15,14-24-3-15,-3-31 1 16</inkml:trace>
  <inkml:trace contextRef="#ctx0" brushRef="#br3" timeOffset="220790.0768">6065 8539 63 0,'0'12'36'16,"0"-12"-1"-16,0 0 2 16,0 0-26-16,-2 23-3 15,1-4-3-15,5 19 0 16,-4 10-1-16,1 13-2 15,-2 13 0-15,-1 9-2 16,1 5-1-16,-5-5-2 16,9 0-5-16,-8-19-28 15,16-10-1-15,1-21 0 16,9-8-1-16</inkml:trace>
  <inkml:trace contextRef="#ctx0" brushRef="#br3" timeOffset="221196.1174">6545 8942 100 0,'0'0'39'0,"0"0"-1"16,0 0-2-16,11-7-41 15,7 10-15-15,-8-17-18 16,10 7 0-16,-1-9 0 15,9 2 0-15</inkml:trace>
  <inkml:trace contextRef="#ctx0" brushRef="#br3" timeOffset="221361.1339">7039 8992 87 0,'0'0'36'15,"23"3"-3"-15,-7-8-5 16,-11-9-62-16,21-2-2 15,-1-7 0-15,9 2 0 16</inkml:trace>
  <inkml:trace contextRef="#ctx0" brushRef="#br3" timeOffset="221534.1512">7742 8931 89 0,'14'9'37'0,"1"4"-2"16,-15-13-2-16,0 0-36 15,18-6-32-15,-18 6 1 16,19-18-2-16,-9 2-1 16</inkml:trace>
  <inkml:trace contextRef="#ctx0" brushRef="#br3" timeOffset="221714.1692">8311 8924 104 0,'35'6'41'0,"2"2"0"0,-17-9-1 15,-1 0-40 1,-1 1-5-16,-18 0-31 0,20-11-4 16,-20 11 2-16,11-7-4 15</inkml:trace>
  <inkml:trace contextRef="#ctx0" brushRef="#br3" timeOffset="222263.2241">8793 7837 70 0,'-10'-11'35'0,"-5"11"-3"16,4 15 3-16,-4 14-28 15,9 22-3-15,-1 15-1 16,10 22 0-16,-1 20 0 16,4 22 1-16,-2 15 0 15,2 18-1-15,-6 11 0 16,3 5-1-16,-9-2 1 15,-1-2-2-15,-2-16-1 16,0-18-2-16,5-11-5 16,-4-37-28-16,12-23-1 15,1-33 0-15,12-29-3 16</inkml:trace>
  <inkml:trace contextRef="#ctx0" brushRef="#br3" timeOffset="222599.2577">9166 8547 61 0,'0'0'37'16,"1"-17"-1"-16,-1 17 1 0,0 11-19 15,5 12-11-15,-9 6 0 16,11 22-2-16,-4 8 1 15,3 16-2-15,-3 9 0 16,-1 10-2-16,-3 7 0 16,-2 0-2-16,-1 3-2 15,-5-16-5-15,11-2-30 16,-9-24-1-16,13-10-1 15,-6-29-2-15</inkml:trace>
  <inkml:trace contextRef="#ctx0" brushRef="#br3" timeOffset="223472.345">6805 9881 91 0,'0'0'36'0,"30"-25"0"15,13-19 1-15,6-31-35 16,16-19-1-16,10-17 1 15,7-15 0-15,1-8-2 16,2-6 1-16,-8-6-1 0,-3 6 1 16,-5 5-1-16,-4 14 1 15,-9 9 0-15,-5 13-1 16,-6 9 2-16,-6 15 0 15,-6 15-1-15,-5 10 1 16,-11 10-1-16,-4 8 0 16,-11 7-1-16,-8 9 2 15,-13 12-2-15,-8 7 0 16,-9 9 0-16,-10 12 0 15,-3 6 1-15,-7 7-2 16,3 3 1-16,0 4 0 16,3-4 0-16,8 1 0 15,5-8-1-15,13-7 1 16,5-12 0-16,19-14 0 0,0 0 1 15,25-23-1-15,14-10 1 16,12-10 0-16,12-4 0 16,6-4 1-16,1 2-1 15,0 6 0-15,-8 7 0 16,-8 12 0-16,-16 15 0 15,-11 17-1-15,-14 14 0 16,-12 14 0-16,-11 12 0 16,-9 13-1-16,-6 11 1 15,-4 6-1-15,1 5-2 16,1-10-3-16,18 4-26 15,-2-21-8-15,21-7 1 16,2-25-3-16</inkml:trace>
  <inkml:trace contextRef="#ctx0" brushRef="#br3" timeOffset="224734.4712">9265 9075 49 0,'11'4'30'0,"-11"-4"0"0,0 0-1 16,15-6-23-16,-15 6-2 15,0 0 0-15,4-16 0 16,-4 16 1-16,0 0 1 15,0 0 0-15,-4-15 0 16,4 15-1-16,0 0 0 16,0 0-1-16,0 0 0 15,0 0-1-15,0 0-1 16,0 0-1-16,0 0 0 15,0 0 0-15,0 0-1 16,0 0 1-16,0 0-1 16,14 3 0-16,-3 0 0 15,1-2 0-15,1 0 0 16,2-1 0-16,1 0 1 0,4-1-1 15,1-2 0-15,1 2 0 16,1 0 0-16,5-2 1 16,3-2-1-16,2 2 0 15,1-1 0-15,3 1 0 16,5-1 1-16,1 3-1 15,4 0 0-15,1 1 0 16,4 1 0-16,3 0 0 16,4 0 0-16,-1-2 0 15,5 0 1-15,3-1-1 16,1-2 0-16,3 0 0 15,2-2 1-15,3 0-1 16,2 3 0-16,2 0 0 16,-2 2 0-16,-3 5 0 15,-1 0 0-15,-1 6 0 0,-6 0 0 16,-1 0 0-16,-5 2 0 15,1-2 0-15,2-1 0 16,3-3 0-16,2-1 0 16,-1-3 1-16,4-3 0 15,0-2-1-15,-2-2 1 16,1-1-1-16,-5-1 1 15,0-2-1-15,-5 0 1 16,0-2-1-16,-6 2 0 16,-1-4 0-16,-6 2 0 15,-5 1 0-15,-9 0-1 16,-8 0-2-16,-7 5-3 15,-19-7-17-15,1 12-15 16,-13-4 1-16,-2 7-3 0,-6-5 3 16</inkml:trace>
  <inkml:trace contextRef="#ctx0" brushRef="#br3" timeOffset="225786.5764">12921 8543 58 0,'-4'-11'35'0,"-8"-3"-1"15,4 4 0-15,-12-6-28 16,4 8 2-16,-8-8-2 0,3 9-1 16,-7-3 0-16,2 9-1 15,-4-1 0-15,-2 7-1 16,-1 1 0-16,-1 7-1 15,-3 2 0-15,5 4 0 16,-5 3-1-16,3-2 1 16,2 4-1-16,2 1 0 15,1-2 0-15,2 1 0 16,1 0 0-16,2 0 0 15,2 1 0-15,2 3 0 16,0 4 2-16,3 2-2 16,0 2 1-16,5 3-1 15,0 3 1-15,1 1-1 16,2 5 1-16,3-6-2 0,0 1-1 15,2-1 1-15,3-2 1 16,2-2-1-16,3-3-1 16,4-3 1-16,6-4 1 15,3-1-1-15,5-1 0 16,4-4 0-16,3-2 0 15,4 1 0-15,0-1 0 16,5-1 0-16,2-1 0 16,0-3 0-16,3 1 0 15,0-1 0-15,1-1 0 16,2-2 1-16,1-1-1 15,-1 0 0-15,2-2 1 16,1-1 0-16,2-1 0 16,2-3-1-16,-1-3 0 15,0-5 0-15,-1-1 1 0,3-8-2 16,-2-7 1-16,-1-5-1 15,-1-8 0-15,-1-7 0 16,1-7 2-16,1-6-1 16,-5 0 0-16,-2-3 0 15,-6 0 1-15,-3-3-1 16,-11 4 0-16,-9-6 0 15,-10 4-2-15,-11-1 2 16,-12-6-1-16,-14 0 0 16,-5-1 0-16,-10 2 0 15,-2 4 0-15,-7 10 1 16,-7 12 0-16,-2 13 0 15,-6 14 0-15,1 11-1 16,0 13-2-16,4 4-2 0,15 12-9 16,-1-18-11-16,28 11-14 15,4-19-1-15,20-4-2 16,24-5 2-16</inkml:trace>
  <inkml:trace contextRef="#ctx0" brushRef="#br3" timeOffset="226409.6387">12807 8916 86 0,'0'0'36'15,"-15"16"1"-15,10 3 0 16,-7 3-34-16,1 9-1 16,-5 2 0-16,1 13 1 15,-7 2 0-15,6 2 0 16,-3-1-1-16,5-5 1 15,0-6-2-15,7-8 1 16,0-7-1-16,7-23 1 0,0 0-1 16,13-13-1-1,0-17 1-15,1-10 0 0,2-10 1 16,4-10-1-16,1-10-2 15,5-1 1-15,-4 1 0 16,0 6 0-16,-3 7-1 16,0 9 2-16,-1 11-3 15,3 11 3-15,-2 15-1 16,1 7 1-16,0 11-1 15,4 8 1-15,3 11 1 16,-3 4-1-16,3 8 1 16,-4 9-1-16,-7 4 0 15,-2 5 0-15,-6 3 1 16,-7 2-2-16,-2-3 0 0,-2-5-1 15,-1-5-1-15,-2-11-1 16,6-3-4-16,-2-21-4 16,15 7-16-16,-13-20-12 15,9-14-1-15,-5-11-1 16,5 1 3-16</inkml:trace>
  <inkml:trace contextRef="#ctx0" brushRef="#br3" timeOffset="226575.6553">12922 9010 108 0,'-18'3'39'15,"-3"-4"2"-15,21 1-2 16,0 0-36-16,20 3-2 16,9-8-2-16,8-7-3 15,13 10-11-15,-7-12-23 0,21 7-2 16,-9-8 0-16,3 9-3 16</inkml:trace>
  <inkml:trace contextRef="#ctx0" brushRef="#br3" timeOffset="229780.9758">13522 9016 57 0,'0'0'35'0,"0"0"-2"16,0 0 0-16,16-8-24 16,-16 8-3-16,14-12-1 0,-14 12 0 15,13-11-1-15,-13 11-1 16,0 0 1-16,9-15 0 15,-9 15-1-15,0 0 0 16,0 0 0-16,9-5-1 16,-9 5-1-16,11 0 0 15,-11 0 0-15,11 4 0 16,-11-4 0-16,18 5-1 15,-6-2 0-15,-1 0 1 16,3-1-1-16,0-1 1 16,4 0-1-16,3-1 1 15,0 0 0-15,3-3-1 16,2 0 1-16,3 1-1 0,-1 1 1 15,3 0-1-15,0 2 1 16,-1 2-1-16,1 3 0 16,-1 2 0-16,0 0 1 15,4 2-1-15,4-2 0 16,2-1 0-16,12-4 0 15,7-1 1-15,8-4-1 16,7-4 0-16,10-2 0 16,1 1 1-16,7-2-1 15,-1 1 0-15,3 3 1 16,-1 1-1-16,-2 3 0 15,0 3 1-15,-2 0-1 16,1 2 1-16,-3 0-1 16,0 1 0-16,-1-2 1 0,0-2-1 15,0 1 0-15,0-2 1 16,-4 0-1-16,2-3 1 15,-3 2-1-15,-1 0 0 16,-5 0 1-16,-3-1-1 16,-8 0 0-16,0 1 0 15,-1 0 0-15,-4 1 0 16,-3-2 1-16,-5 2-1 15,-7 1 0-15,-1-1 0 16,-5 0 0-16,-6 0 0 16,-9 0 1-16,-3 0-1 15,-4 0 0-15,-5-1 0 16,-11 1 1-16,11-1-1 15,-11 1 0-15,0 0 1 0,0 0-1 16,0 0 0-16,0 0 0 16,0 0 1-16,0 0-2 15,5-13 1-15,-5 13 1 16,0 0-1-16,0 0 0 15,5-12 0-15,-5 12 0 16,0 0 0-16,0 0 0 16,0 0 0-16,0 0 0 15,0 0-1-15,0 0 2 16,0 0-1-16,0 0 0 15,0 13 0-15,0-13 0 16,0 14 0-16,0-14 0 16,2 14 0-16,-2-14 0 15,1 17 0-15,3-3 0 0,-4 1 0 16,0 3 0-16,0 3 0 15,-4 4 0-15,1 5 0 16,-1 5 0-16,1 2-1 16,-2 1 2-16,2 2-2 15,-1 3 2-15,3-1-2 16,-1 3 1-16,0-2-1 15,1 2 2-15,-2 1-1 16,-1 6 0-16,-3 1 0 16,-1 6 1-16,0 3-1 15,-1 3 1-15,-3 2-1 16,3 4-1-16,0 2-1 15,0-1 2-15,3-1-2 16,1 3 1-16,-1 0-1 16,0-2 2-16,-3 2-2 0,1 0 4 15,-1-1-2-15,0 0 0 16,-3 1-1-16,2-4-1 15,0 0 0-15,3-3 0 16,3-2 1-16,1 0-1 16,1-1 1-16,1-1 0 15,1 0 1-15,0 1 1 16,-1 0-1-16,-2-2 2 15,1 1-2-15,0-2 2 16,-3 0-1-16,4-6-2 16,-1 1 1-16,2-3-1 15,0-4 2-15,2 0-4 16,2-5 4-16,-2-2-4 15,1-5 3-15,1 0 1 0,-2-6-1 16,-1-1 0-16,-1-3 0 16,-1-4 1-16,-1-1-1 15,-1-4 0-15,1 2 0 16,0-5 0-16,2 0 0 15,-4-4 0-15,4-2 0 16,0-9 0-16,3 13 0 16,-3-13 0-16,0 0 0 15,0 0 0-15,0 0 0 16,0 0 1-16,0 0-1 15,0 0 0-15,0 0 0 16,0 0 0-16,-13-7 0 16,13 7 1-16,0 0-1 0,-15-4 0 15,15 4 0-15,0 0 0 16,-14-4 0-16,14 4 0 15,-14-2 0-15,14 2 0 16,-16-4 0-16,4 1-1 16,-3 1 1-16,-6 0 0 15,-2 1-1-15,-6 0 1 16,-2 1 0-16,-7 1-1 15,-6-1 1-15,-5 0 0 16,-1 1 1-16,-5 1-1 16,-4-1 0-16,-6 0 0 15,-4-1 0-15,-2 1 0 16,-4 1 0-16,-1-1 0 15,-2-2 0-15,-3 0 0 0,0 0 0 16,1-1 0-16,-4 2 0 16,1-4 0-16,-1 2 1 15,-5 0-1-15,-2 2 0 16,1 0 0-16,0 1 0 15,-2 0 0-15,2 2 0 16,-1 3 0-16,1-1 1 16,1-2-1-16,5 2 0 15,2-3 0-15,2 2 0 16,4-2 0-16,5-2 0 15,5 0 0-15,6 0 1 16,2 0-1-16,2 1 0 16,6-1-1-16,5 1 1 15,7 0 0-15,6 1 0 0,5-1-1 16,7 0 1-16,6 0-1 15,14-1 1-15,0 0-1 16,0 0 1-16,0 0 0 16,0 0-1-16,14 8 1 15,-14-8 0-15,17 1 0 16,-17-1 0-16,12 0 0 15,-12 0 0-15,0 0 0 16,0 0 1-16,0 0-1 16,0 0 0-16,0 0 0 15,0 0 0-15,0-10 0 16,0 10 0-16,0-15-1 15,0 3 1-15,1-5 0 16,-3-5 0-16,1-3 0 16,0-5 0-16,-7-3-1 0,0-2 1 15,-4-2 0-15,-4 0 0 16,-2 2 0-16,-2-2 0 15,-4 3 0-15,0-1 0 16,0 2 0-16,-4-4 0 16,2 2 2-16,0 0-3 15,-1 0 2-15,-2-1-1 16,-2 0 0-16,0 1 0 15,-4 4 1-15,-2-2-1 16,-5 4-2-16,-2 4 3 16,-6 0-2-16,-2 3 1 15,-2 3 0-15,-1 4 0 16,-4 3 0-16,1 1 0 15,0 4 0-15,2 4 0 0,-2 3 0 16,2 5 0-16,2 4 0 16,-1 3 0-16,3 6 0 15,-1 2 0-15,2 4 0 16,1 4 0-16,2 2 1 15,4 4 0-15,0 3 0 16,4 3-1-16,4 0-1 16,4 4 2-16,3 4-2 15,3 0 1-15,3 4-2 16,6 2 2-16,0 4-2 15,8 1 2-15,4 2 0 16,3 1 1-16,6-1-1 16,4 1 0-16,7-1 0 15,4-5 0-15,10-6 0 0,4 0 0 16,7-6 0-16,3-1-1 15,6-2 1-15,2-3-1 16,2-1 1-16,3-2 0 16,-1 0 0-16,3 0 0 15,-1-4 1-15,3-3-1 16,-1-4 0-16,4-4 0 15,4-7 1-15,4-6-1 16,-1-8 0-16,5-6 0 16,-2-9 0-16,2-6 0 15,0-8 0-15,-2-2 0 16,-5-5 0-16,-5 0 0 15,-3-1 0-15,-6 4 1 0,-2 0-2 16,-11 3 1-16,-1 1 0 16,-11 3 0-16,-4 1 1 15,-9 1-1-15,-5-2 0 16,-7-2 1-16,-5 0-1 15,-4-4 0-15,-6-3 0 16,2-1 0-16,-3-1-1 16,4-1 1-16,-1 7 0 15,4 2-1-15,-3 4 0 16,4 13-1-16,-2 0-3 15,6 13-7-15,-18 1-8 16,18 15-9-16,-12-14-10 16,12-2-1-16,-12 6 1 15</inkml:trace>
  <inkml:trace contextRef="#ctx0" brushRef="#br3" timeOffset="230231.0208">13272 11759 81 0,'0'0'36'16,"0"0"1"-16,0 0 0 16,0 12-35-16,-10 2-3 15,-4 3 3-15,-4 13-1 16,-11 10 1-16,-7 14-1 15,-18 16 0-15,-13 16 0 16,-12 12 0-16,-11 9 1 16,-7 5-2-16,-4-3 2 15,9-6-2-15,5-18-1 16,21-15-2-16,14-31-13 15,27-18-23-15,16-26 1 0,23-16-2 16,7-19 1-16</inkml:trace>
  <inkml:trace contextRef="#ctx0" brushRef="#br3" timeOffset="230645.0622">12395 11737 68 0,'-2'-15'37'0,"2"15"0"16,-11-14 0-16,11 14-31 15,-13-9-1-15,13 9-1 16,0 0 1-16,0 0 0 16,-4 11-2-16,15 8 1 15,8 9-1-15,11 14-2 16,4 13 1-16,9 16-1 15,13 14 1-15,5 8-2 16,5 9 1-16,6 1-2 16,-5-2 2-16,3-2 0 15,-4-11-1-15,-4-11 1 16,-4-13-1-16,-7-11-2 15,-7-12 0-15,-9-16-2 0,-4 1-8 16,-16-31-16-16,4 3-13 16,-17-19 2-16,-1-3-3 15</inkml:trace>
  <inkml:trace contextRef="#ctx0" brushRef="#br3" timeOffset="232277.2254">12001 12236 27 0,'0'0'29'0,"0"0"0"15,-3-10 0-15,3 10-19 16,0 0-4-16,-17-7 0 15,17 7-1-15,-10 1 1 16,10-1 0-16,0 0 1 16,0 0-1-16,0 0 0 15,0 0-2-15,0 0 0 16,0 0-2-16,-13 6 1 15,13-6-1-15,-12 4 1 0,12-4-1 16,-23 8 1-16,8-3-1 16,-6-3 1-16,-2 3-1 15,-7-4 0-15,-5 2 1 16,-3 0-2-16,-5 0 1 15,-10 1-1-15,-7-2 0 16,-8 0-1-16,-8-1 1 16,-5 3-1-16,-6-3 1 15,-6-2-1-15,-3 0 1 16,-7 0-1-16,-2-2 0 15,-4 0 0-15,-4-2 0 16,-1-1 0-16,-3 2 0 16,-8-1 0-16,-5 0 0 15,2 0 0-15,-4 3 0 16,-3-1-1-16,-5 2 1 0,-5 0 0 15,-2 2-1-15,1-1 1 16,-2 1 0-16,-5-2-1 16,-3 1 1-16,-1 0 0 15,-1-1 0-15,-3 1 0 16,-3 1 0-16,0 0 0 15,-4 3 0-15,5-2 0 16,1 3 0-16,-1 0 0 16,2 1 0-16,4 1 0 15,3-2 0-15,0 2 0 16,5 0 0-16,-3 2 0 15,0-1 0-15,5 2 0 0,-1 3 0 16,-3 1 0 0,-1-2 0-16,6 3 0 0,6-3 0 15,5 1 0-15,4-5 0 16,7-1 0-16,12-2-1 15,10-3 1-15,10-1 0 16,14-2 0-16,5-1 0 16,13 1 0-16,9 0-1 15,12 0 1-15,8 0 0 16,6 1 0-16,7 0-1 15,5 0 1-15,13 0 0 16,-13 1 0-16,13-1-1 16,0 0 1-16,0 0 0 15,0 0 0-15,0 0 0 16,0 0 0-16,12 0-1 0,-12 0 2 15,0 0-1-15,10-19-1 16,-6 6 1-16,0-8 1 16,-1-8-1-16,1-6 0 15,-2-7 0-15,2-10 0 16,1-8 0-16,2-7 0 15,2-9 1-15,1-8-1 16,5-10 1-16,2-7-1 16,4-7 1-16,3-7-1 15,1-2 3-15,0-6-2 16,-3 1 0-16,1 0 0 15,-3 3 0-15,-3 4 0 16,-2 1 0-16,-3 4 2 16,-1 4-3-16,4 1 2 0,0 5-2 15,3-2 2-15,0 7-2 16,3-1 2-16,0 5-1 15,-1 3-1-15,-3 6 0 16,-4 7-1-16,-3 6 1 16,-4 8 0-16,-5 7 0 15,-6 8-1-15,-2 10 1 16,1 7 1-16,-4 10-1 15,3 6-1-15,7 13 0 16,-12-6-1-16,12 6-1 16,-5 16 0-16,5-16-1 15,1 25 0-15,1-13 0 16,7 3 0-16,-4-4 0 15,9 6-3-15,-14-17-10 0,20 23-12 16,-20-23-6-16,7 16-1 16,-7-16-1-16</inkml:trace>
  <inkml:trace contextRef="#ctx0" brushRef="#br3" timeOffset="233085.3062">5777 9082 67 0,'0'0'36'0,"0"0"-2"15,0 0 2-15,0 0-27 0,0 0-2 16,0 0-3-16,0 0 1 16,-3-14-2-16,3 14 0 15,0 0 0-15,-22-10-1 16,6 11 0-16,-8 1 1 15,-6 4-1-15,-10-1 0 16,-4 1 0-16,-8-1-1 16,1-4 1-16,-2-3-1 15,1-4 1-15,1-2-1 16,3-1 0-16,2 0 0 15,2 0-1-15,-2 5 1 16,-2 4-1-16,-9 7 0 16,-2 4 0-16,-3 4 1 15,0 3-1-15,2-3 0 16,6 1 0-16,7-3 1 0,10-4-1 15,8-3 0-15,14-5 0 16,15-1 0-16,0 0 0 16,-8-13 0-16,8 13-1 15,11-10 1-15,-11 10 0 16,13-8 0-16,-13 8 0 15,11-5 0-15,-11 5 0 16,11 1 0-16,-11-1 0 16,19 19 0-16,-7 5 1 15,0 7-2-15,3 11 1 16,-3 10 0-16,-3 10-1 15,-4 6 0-15,-9-1-1 16,2 3-3-16,-10-17-11 16,17 7-11-16,-12-25-11 0,9-4-1 15,-2-31-1-15,13 10 0 16</inkml:trace>
  <inkml:trace contextRef="#ctx0" brushRef="#br4" timeOffset="238187.8164">12369 7991 82 0,'7'-22'36'15,"10"9"0"-15,4-5 0 16,6 1-34-16,11 1-1 16,9 0 1-16,0 1 0 0,1 4-1 15,-7 2 1-15,0 4-1 16,-8 3 0-16,-6 3 0 15,-8 6 0-15,-10 4-1 16,-10 4 1-16,-9 4-1 16,-7 4 0-16,-8 5 0 15,-2 1 0-15,-2 4 0 16,5-3 0-16,0-3-1 15,9-4 1-15,11-5-1 16,12-5 1-16,8-6-1 16,12-6 2-16,7-1-1 15,5-1 1-15,2 1 0 16,-5 1-1-16,-3 6 1 15,-14 2 0-15,-8 6 0 16,-16 9-1-16,-12 2 0 0,-10 0 0 16,-10 2 1-16,0 1-2 15,-1-6-1-15,7 2-5 16,1-20-15-16,29-5-16 15,-11-5 0-15,32-10-1 16,10-16 2-16</inkml:trace>
  <inkml:trace contextRef="#ctx0" brushRef="#br4" timeOffset="238653.863">13334 7864 91 0,'-21'-5'38'16,"8"10"0"-16,-7 1 0 0,2 8-35 15,1 6-1-15,1 12 1 16,1 7-1-16,-4 8-1 16,-1 5 1-16,3 4-2 15,-2-4 2-15,4-3-2 16,-2-8 1-16,7-9 0 15,3-11 0-15,7-21 0 16,0 0-1-16,16-11 1 16,2-14-1-16,4-16 1 15,6-7-1-15,5-5 2 16,-1-9-2-16,1-1 2 15,-2 5-2-15,-3 1 2 16,-4 9-1-16,-3 13 0 0,-3 7 0 16,-4 13-1-16,0 12 1 15,1 15 0-15,-2 11-1 16,-1 7 1-16,-1 10-1 15,1 8 0-15,0 7 0 16,-1 0-2-16,-2 1 0 16,0-4-1-16,-2-1-2 15,-2-8-3-15,5 4-12 16,-18-25-11-16,16 0-8 15,-8-22 0-15,-5 12-1 16,-6-21 2-16</inkml:trace>
  <inkml:trace contextRef="#ctx0" brushRef="#br4" timeOffset="239313.929">13389 8140 89 0,'-13'-2'37'0,"-2"-1"0"0,15 3 1 16,0 0-34-16,6 11-2 15,17-11-2-15,10-1 0 16,9-5-2-16,9-4 0 15,5 0-1-15,0-4 0 16,2 4-2-16,-9-3 2 16,-3 3 0-16,-12 3 2 15,-9 4 1-15,-11 3 1 16,-14 0 1-16,4 15 2 15,-15-4 0-15,-1 9 0 16,-8-3 0-16,5 8-1 16,-4 1 0-16,2 3 0 15,1-2 0-15,2-2-2 0,3-4 1 16,7-2 0-16,3-8 0 15,1-11-1-15,12 3 0 16,2-15 0-16,4-6-1 16,1-8 1-16,3-6-1 15,-1-2 1-15,-2 1 0 16,-4 2 0-16,-1 7-1 15,-10 7 2-15,-4 17-2 16,0 0 2-16,0 0-1 16,-4 18-2-16,0-1 2 15,3 4-2-15,6-1 2 16,7-3-1-16,2-3 0 15,9-8 0-15,3-6 0 16,6-5 1-16,2-8 0 0,-2-4 1 16,1-5-1-16,-3-2 0 15,-5 0 0-15,-3 1 0 16,-4 0-1-16,-4 4 1 15,-6 9-1-15,-8 10 0 16,0 0 0-16,0 0 0 16,0 29 0-16,-8-2-2 15,1 7 0-15,-3 4-2 16,8 2 0-16,2-1-2 15,11 2-4-15,-1-23-10 16,31 10-4-16,-14-25-6 16,27 4 0-16,-12-21-3 15,13 2-3-15,-9-13 1 16</inkml:trace>
  <inkml:trace contextRef="#ctx0" brushRef="#br4" timeOffset="239892.9869">14592 8093 92 0,'0'0'38'0,"-17"-20"0"15,17 20 1-15,-26 21-33 16,16-1-3-16,-2 6 0 15,5 9 0-15,-3 5 0 16,4 5-2-16,-2 2 1 16,3-2-2-16,1-4 1 15,3-3 0-15,1-7-1 16,1-13 0-16,-1-18 1 15,12 5-2-15,0-21 2 16,1-10-1-16,1-8 0 16,0-11 0-16,-1-9 0 15,0-5 0-15,-1 2 0 0,1 4 1 16,-3 4-1-16,-1 7 1 15,1 10-1-15,-1 6 1 16,1 15-1-16,1 9 1 16,1 7-1-16,2 6 1 15,1 5 0-15,3 6 0 16,-3 3-1-16,3 4 0 15,0 2 0-15,-7 3-1 16,-5 1 1-16,-5 3-1 16,-5-2 0-16,-9-4 0 15,-5-4 0-15,-5-3 1 16,-1-6 0-16,-3-6 0 15,3-8 0-15,1-5-1 16,3-4 1-16,3-2 0 0,3 1 0 16,2 4 0-16,2 7 0 15,-3 14 0-15,-1 12 0 16,-1 11 0-16,-1 12 0 15,-4 9 0-15,-2 7 1 16,5-2-1-16,5 0-1 16,4-15-4-16,14-1-4 15,-3-28-11-15,29 1-5 16,-10-35-6-16,24 2-3 15,-10-23-5-15,15-10 0 16</inkml:trace>
  <inkml:trace contextRef="#ctx0" brushRef="#br4" timeOffset="240267.0243">15273 7914 99 0,'-32'9'39'0,"7"9"2"15,-12-6-2-15,7 15-32 16,-6-6-2-16,4 6-2 16,4-3 0-16,10 2-1 15,12-4 0-15,12-4-2 16,12-3 2-16,12-6-3 15,5 1 2-15,4-5-2 16,0 1 2-16,-3 2 0 0,-7 3-1 16,-11 5 1-16,-11 3-1 15,-13 8 1-15,-15 2-1 16,-6 2 1-16,-2-1-1 15,-5 0-1-15,3-5-2 16,2-8-2-16,15 3-12 16,-6-28-7-16,34 10-6 15,-14-25-3-15,24 6-4 16,-10-15-6-16,9-4 2 15</inkml:trace>
  <inkml:trace contextRef="#ctx0" brushRef="#br1" timeOffset="247799.7775">15059 12350 50 0,'0'0'32'15,"0"0"-1"-15,0 0-6 16,0 0-14-16,0 0-3 16,0 0-1-16,0 0-3 15,0 0 1-15,0 0-2 16,0 0 0-16,0 0-1 15,0 0 0-15,0 0-1 0,6 16 0 16,-7-3 0-16,1 3 0 16,-2 4 1-16,1 3-2 15,0 5 1-15,-2 2-2 16,-2 2 1-16,-1 0 0 15,0 3 0-15,-1-2-1 16,-2 5 0-16,3 0 1 16,-3 1-1-16,1 3 1 15,2 4 1-15,2 0-1 16,-1 4 0-16,2 3 0 15,-1 0 0-15,1 1 0 16,-2 1 0-16,1-2 0 0,-1 2 0 16,1-6 0-16,-2 2-1 15,3-4 1-15,2 2 0 16,-2-3 0-16,1 3 0 15,2 1 0-15,2 2 1 16,0 1-1-16,-1 2 0 16,0 4 0-16,-2 0 1 15,-2 2-2-15,1-2 1 16,-3 1-1-16,1-4 1 15,-1 1-1-15,-2-1 1 16,1-3-1-16,1-1 0 16,0-1 1-16,2-1 1 15,-3-2-1-15,1 2 0 16,2-5-1-16,-1 3 2 15,-4-3-2-15,6 1 0 0,-2-4 1 16,0-3-2-16,3-3 1 16,-1-5 0-16,2-2 1 15,2-6-2-15,0-5 2 16,1-3 0-16,-2-2 0 15,-1-13 0-15,6 16 0 16,-6-16 0-16,3 11 0 16,-3-11 0-16,0 0 1 15,0 0-1-15,0 12 1 16,0-12-1-16,0 0 1 15,0 0 0-15,0 0 0 16,0 0-1-16,0 0 1 16,0 0 0-16,-11-7-1 15,11 7 1-15,0 0-1 0,0 0 0 16,-10-6 1-16,10 6-1 15,0 0 0-15,-13 3 0 16,13-3 0-16,-10 2 0 16,10-2 1-16,-13 0-1 15,13 0 0-15,-15 1-1 16,15-1 1-16,-20 3 0 15,5 2 1-15,1 0-1 16,-1-1 0-16,-1 1 1 16,-4 0 0-16,3-1-1 15,-5 0 0-15,-3 0 1 16,2-1-1-16,-6 0 0 15,0 0 0-15,-4 3 0 16,-6-1 0-16,-2 3 0 0,-6 0-1 16,-1 1 1-16,-4 4 0 15,-2-3 0-15,1 3 0 16,-4-3 0-16,4 1 1 15,-3-1-1-15,2-1 0 16,0-2 1-16,0-2 0 16,1 1-1-16,1-3 1 15,2 2-1-15,1-3 0 16,5 0 0-16,2-1 0 15,3-1 0-15,6 2-1 16,0-2 1-16,9 0 0 16,1 0 0-16,2 0 0 15,1 0 0-15,5 1 0 0,0 0 0 16,4-1 0-16,0 1 0 15,11-1 1-15,-14 0-2 16,14 0 1-16,0 0 0 16,-10 1 1-16,10-1-1 15,0 0 0-15,0 0 0 16,0 0-1-16,0 0 1 15,0 0 0-15,0 0 0 16,0 0 0-16,0 0 0 16,0 0 0-16,0 0 0 15,0 0 0-15,0 0 0 16,0 0 0-16,0 0 0 15,-3-10 0-15,3 10 0 16,2-16 1-16,-1 5-2 16,1-3 1-16,-2-3 0 0,0-4 1 15,0-1-1-15,-2-3 0 16,-3-3 0-16,-2-2 0 15,-1-2 0-15,-2 2 1 16,-3-2-1-16,-1 0 1 16,-2-1 0-16,-2 3 0 15,0-1 0-15,-1-2 0 16,-5 2 0-16,1-3 0 15,-4 3 0-15,-2 1 0 16,-6-2-1-16,-3 3 0 16,-3 2-1-16,-6 2 1 15,-1 2 0-15,-1 5 0 16,-3-1 0-16,2 9 0 15,-2-2 0-15,0 5 0 0,1 2-1 16,-3 1 1-16,2 3 0 16,-3 1 0-16,-1 5 0 15,-4-1 0-15,2 4 0 16,-2 3 0-16,-1 0 0 15,1 4 0-15,2 2-1 16,2 3 1-16,0 1 0 16,5 1-1-16,2 0 1 15,3 2 0-15,8 1-1 16,1 1 1-16,1 1-1 15,5 1 1-15,4 1-2 16,4-2 2-16,2 1-2 16,2 3 2-16,3-1-1 15,2 4 0-15,3-1 1 0,0 3-1 16,2 0 2-16,4 4-2 15,1 1 2-15,-1 2-2 16,3 2 2-16,1 0-1 16,1 0 0-16,1 2-1 15,1 4 1-15,-1 1 1 16,4-2-2-16,1-2 2 15,1 4-1-15,0-4 0 16,3 2 0-16,3-5 1 16,3-3-1-16,0-2 0 15,4-2 0-15,3-6 0 16,5-1 0-16,-2-2 0 15,9-5 1-15,0-1-2 16,4-3 1-16,2-2 0 16,4-2 0-16,1-1 0 0,5-2 0 15,6-4-1-15,-1 1 2 16,3-3-1-16,1-2 0 15,1 0 0-15,0-3 1 16,0-3-2-16,-1-2 1 16,-2-3 0-16,-1-3-1 15,-3-4 1-15,3-3 0 16,-5-5 0-16,2-3-1 15,-2-3 2-15,0-2-1 16,-3-1 0-16,-2-2 0 16,-3 2 1-16,-6 1-1 15,-1 3 0-15,-9 3 0 16,-4 2 1-16,-6 3-1 15,-4 1 0-15,-5 1 0 0,-1 1 0 16,-3-3 0-16,-1-3 0 16,2-3 1-16,1-5-1 15,2-3 1-15,1-3-1 16,0-2 1-16,3 0-1 15,1 2 0-15,-4 0 0 16,4 4 0-16,-5 3 0 16,2 5 0-16,-2 4-1 15,-2 1 1-15,1 2-1 16,-3 5 1-16,0 0 0 15,-5 11 0-15,10-16-1 16,-10 16 1-16,3-15 0 16,-3 15 0-16,0-13 0 15,0 13 0-15,-1-10-1 0,1 10-2 16,0 0-2-16,-15-16-8 15,15 16-11-15,-12 2-4 16,12-2-12-16,-12 6 3 16,12-6-1-16</inkml:trace>
  <inkml:trace contextRef="#ctx0" brushRef="#br1" timeOffset="248646.8622">11951 15011 44 0,'-4'-26'37'15,"8"5"1"-15,-6-2-1 16,11 8-29-16,-11-4-1 15,5 7-3-15,-3 12-1 16,0 0 0-16,0 0-1 16,9 23-1-16,-4 10 0 15,0 6 0-15,2 12-1 16,1 11 1-16,2 7-2 15,2 5 2-15,-1 1-1 16,4-3 0-16,2-7 1 16,2-7-2-16,3-16 3 15,3-12-2-15,2-22 1 16,3-16 1-16,4-24-1 15,3-14 2-15,1-16-2 0,2-11 1 16,-5-14-1-16,3-3 0 16,-5-1 0-16,0 7-2 15,-7 8 0-15,-7 12-1 16,-3 17-4-16,-12 2-13 15,7 34-17-15,-11 11-2 16,0 0-3-16,-14 23 1 16</inkml:trace>
  <inkml:trace contextRef="#ctx0" brushRef="#br1" timeOffset="250052.0027">11569 15405 18 0,'12'-8'31'15,"-2"3"-1"-15,-10 5 0 16,0 0-21-16,16-7-2 16,-16 7 0-16,0 0 0 15,0 0-1-15,0 0 1 0,-14 1-2 16,14-1 0-16,-15 9-2 15,5-4 0-15,-6-1-1 16,-1 2 0-16,-3-2 0 16,0 3-1-16,-7-2 0 15,-6 0 0-15,-1 2 0 16,-8 1 0-16,-1-1 0 15,-6 6 0-15,-3-1 1 16,-2 3-2-16,-3 1 2 16,3-1-2-16,-2-3 3 15,3 0-3-15,1-4 2 16,4-1-1-16,3-6 0 15,3-2 0-15,8-4-1 16,5 0 1-16,2-4-1 16,7 1 1-16,4-3-2 0,3 3 2 15,13 8-1-15,-14-16 0 16,14 16 0-16,-5-12 1 15,5 12-1-15,0 0 0 16,1-14 0-16,-1 14 0 16,3-10 0-16,-3 10 0 15,6-21 0-15,-2 4 0 16,-1-4 0-16,2-4 0 15,-1-8 1-15,1-2-2 16,0-5 2-16,-1-3-1 16,-4-7 0-16,5-4 0 15,-4-4 0-15,-1-3 0 16,1-5 0-16,0-3 1 15,0-6 0-15,1-1-1 0,0-6 1 16,0-2-1-16,-1-5 1 16,-3-1-1-16,0-2 1 15,-4-1 0-15,-2-2-1 16,-3-1 1-16,2-2-1 15,-4 4 1-15,5-2 0 16,-4 0-1-16,7 0 1 16,0 0-1-16,5-2 1 15,-1 2-1-15,2 2 1 16,3 1-1-16,-1 4 1 15,1 3 0-15,-2 3-1 16,-1 6 1-16,2 5 0 16,-2 9-1-16,0 5 0 15,-1 7 1-15,0 5-1 0,1 9 0 16,0 7 0-16,0 4-1 15,0 7 2-15,1 3-1 16,-2 6 0-16,0 10 0 16,2-17 0-16,-2 17 0 15,3-13 0-15,-3 13 0 16,0 0 0-16,5-12 0 15,-5 12 0-15,0 0 0 16,0 0 0-16,0 0 0 16,0 0 1-16,0 0-1 15,0 0 1-15,0 0-1 16,5-15 1-16,-5 15-1 15,5-12 1-15,-5 12-1 16,5-18 0-16,-5 18 0 16,5-12 0-16,-5 12 0 0,0 0-2 15,-4 18-1-15,4 4-5 16,-11-12-14-16,20 19-7 15,-10-14-9-15,9 3-3 16,-8-18 1-16</inkml:trace>
  <inkml:trace contextRef="#ctx0" brushRef="#br1" timeOffset="257163.7138">11243 13935 56 0,'0'0'38'15,"0"0"-3"-15,20 15-6 16,-29-3-21-16,10 17-2 16,-7 2-2-16,4 15-1 15,-4 3 0-15,1 7-2 16,-1 1 0-16,3-3-1 15,1-1-1-15,2-14-5 16,15 2-31-16,-8-17 0 16,11-7-1-16,-3-16 0 15</inkml:trace>
  <inkml:trace contextRef="#ctx0" brushRef="#br1" timeOffset="257552.7527">11534 13973 68 0,'0'0'39'0,"0"0"0"15,9-15 0-15,2 1-36 16,9-3-1-16,6-8 1 15,6 3 0-15,4-2-1 16,1 2-1-16,-3 6 1 16,-3 10-1-16,-9 11 0 15,-9 13-1-15,-15 18 0 16,-12 13-1-16,-13 14 1 15,-8 11-1-15,-3 4 1 0,-5 2-1 16,3-6 1-16,5-7 0 16,13-16 0-16,13-10 1 15,17-20 0-15,14-19-1 16,13-14 1-16,13-12 0 15,9-6-2-15,3-7-2 16,7 14-23-16,-13-10-13 16,-2 18-1-16,-22 1-1 15</inkml:trace>
  <inkml:trace contextRef="#ctx0" brushRef="#br1" timeOffset="258282.8257">12332 13920 57 0,'0'-28'38'0,"5"11"-1"16,-6-2-1-16,1 19-29 0,3-12-3 16,-3 12-1-16,-2 18 1 15,4 10-2-15,-5 7 0 16,0 12-1-16,2 6 0 15,1 4 0-15,0 0 1 16,4 0-2-16,1-8 1 16,2-8 0-16,5-12 0 15,2-12 0-15,2-13 0 16,5-13 0-16,3-14 0 15,-1-10 0-15,1-10 0 16,-1-8 0-16,-2-6 1 16,-2 0-1-16,-3 1-1 15,-4 4 0-15,-4 10-1 0,-3 4-2 16,4 18-7-1,-14 0-29-15,5 20 1 0,11-1-2 16,0 16 1-16</inkml:trace>
  <inkml:trace contextRef="#ctx0" brushRef="#br1" timeOffset="258651.8626">12937 14060 61 0,'0'0'37'15,"-23"-7"1"-15,6 13 0 16,-16-2-32-16,10 8 0 0,-8 3 0 16,6 11-2-1,0 1 0-15,4 8-1 0,4 0-1 16,9 1 0-16,8-3 0 15,10-6 0-15,9-7-1 16,10-10 0-16,7-10 0 16,5-8-1-16,-1-9 1 15,0-6-1-15,-7-6 0 16,-5-3-1-16,-11 0 0 15,-12-3-1-15,-7 3-1 16,-10-2 1-16,-3 8-1 16,-3-2-1-16,4 13-3 15,-6-8-3-15,20 23-24 16,-5-15-4-16,18 14 0 15,-1-6 0-15</inkml:trace>
  <inkml:trace contextRef="#ctx0" brushRef="#br1" timeOffset="258891.8866">13364 13688 73 0,'13'-24'39'16,"-10"-3"-1"-16,2 14 2 15,-5 13-30-15,0 0-7 16,-16 19 1-16,9 17-2 15,-4 12 0-15,2 17-1 16,-1 10-1-16,-1 9 0 16,-1 5-1-16,1 1 0 15,4-5-4-15,1-24-8 0,16 0-27 16,-5-27 1-16,19-10-1 15,0-32 0-15</inkml:trace>
  <inkml:trace contextRef="#ctx0" brushRef="#br1" timeOffset="259101.9076">13843 13488 88 0,'-21'11'39'15,"8"31"0"-15,-11 8 0 16,5 10-35-16,-3 16-3 15,1 11-1-15,-1 3 0 16,4 3-2-16,0 0-1 0,1-17-4 16,16 5-28-16,-12-23-4 15,13-6 0-15,-7-23-1 16</inkml:trace>
  <inkml:trace contextRef="#ctx0" brushRef="#br1" timeOffset="259575.955">13565 14011 83 0,'-7'-11'40'0,"7"11"1"16,16-1-1-16,2 1-37 15,16-8-1-15,12 0-1 16,5-3 1-16,8-2-2 15,4-4 1-15,-3 0-1 0,-4 5 0 16,-9-2 1-16,-13 7-1 16,-6 2 1-16,-14 5-1 15,-14 0 1-15,-11 15 0 16,-11 3 1-16,-6 0-1 15,-4 10 1-15,-3 2-2 16,4-1 1-16,3-3 0 16,12-1 0-16,9-6-1 15,18-8 0-15,11-8 0 16,12-7 0-16,7-4 0 15,4 5 2-15,-1-2-2 16,-2 6 0-16,-10 7 1 16,-11 11 0-16,-14 9 0 15,-12 5-1-15,-9 7 0 0,-9 0 0 16,-8 2 0-16,-2-3 1 15,2-2-2-15,2-8-1 16,11-4-5-16,0-25-11 16,30 9-10-16,-10-26-12 15,26 2-3-15,0-12-1 16,16 1 1-16</inkml:trace>
  <inkml:trace contextRef="#ctx0" brushRef="#br1" timeOffset="259748.9723">14396 14430 102 0,'-26'17'44'16,"6"1"-1"-16,-5-18-3 16,20-11-43-16,5 11-14 15,-14-30-10-15,23 18-16 16,-10-12-1-16,14 8-1 15,0-7 2-15</inkml:trace>
  <inkml:trace contextRef="#ctx0" brushRef="#br2" timeOffset="267821.7795">17598 8394 58 0,'1'-15'32'0,"-1"2"0"15,0 13 0-15,0-14-16 16,0 14-10-16,-5 18-2 16,1 6 1-16,-5 8-2 15,-2 10-1-15,-1 7-1 16,-1 6 0-16,-2 5 2 15,2-1-2-15,2-7 1 16,2-6-1-16,0-11 2 16,9-10-1-16,0-25 1 15,0 0-1-15,19-27-2 16,-5-9 2-16,-1-15-1 0,3-10 1 15,0-7-2-15,-1-2 1 16,-2 3-2-16,-2 6 1 16,-3 11 1-16,-1 9 0 15,-2 14 0-15,-1 15 0 16,-4 12 0-16,4 24 0 15,-2 8 0-15,3 10-1 16,2 10 1-16,3 5 0 16,2 2-1-16,6 1 0 15,4-6 2-15,3-6-1 16,4-14 0-16,2-10 1 15,-2-14-1-15,0-11 0 0,-4-16 0 16,-5-9 0-16,-4-12-1 16,-3-11 0-16,-7-4-1 15,-2-6-1-15,-1 2 0 16,-4 3-2-16,5 10-2 15,-4 2-5-15,14 26-11 16,-6-3-15-16,12 19 0 16,-3 5 1-16,11 11 0 15</inkml:trace>
  <inkml:trace contextRef="#ctx0" brushRef="#br2" timeOffset="268151.8125">18285 8525 70 0,'6'12'33'15,"2"0"1"-15,-8-12 2 16,-3 20-24-16,-11-14-2 0,4 10-2 15,-10-7 0-15,2 12-3 16,-4-3 0-16,6 4-2 16,0-1 0-16,8 0 0 15,4 0-2-15,9-5 0 16,7-5 0-16,9-4-1 15,7-7 1-15,2-7-1 16,3-8 0-16,-2-4 0 16,-2-9 0-16,-5-2 0 15,-6-1 0-15,-9-1 0 16,-8 4 0-16,-9 5-1 15,-2 8 0-15,-8 6-1 16,2 10-2-16,2 0-1 16,9 10-5-16,5-11-25 0,0 0-3 15,20-6 2-15,16-8-1 16</inkml:trace>
  <inkml:trace contextRef="#ctx0" brushRef="#br2" timeOffset="268355.8329">18878 7956 92 0,'5'-22'36'15,"-5"22"0"-15,-9 11 1 16,-1 23-29-16,-6 8-3 16,-1 18-4-16,1 11 1 15,-3 12-1-15,2 4-1 16,3 2-1-16,6 0-3 15,-3-17-21-15,12 3-10 0,2-20-1 16,4-9-1-16,0-24 1 16</inkml:trace>
  <inkml:trace contextRef="#ctx0" brushRef="#br2" timeOffset="268537.8511">18692 8428 107 0,'-16'-23'38'0,"16"23"2"16,-2-23-2-16,22 19-34 15,3-4-2-15,11 1-2 16,9 3-4-16,1-7-9 16,9 13-24-16,-3-4-1 15,3 6-1-15,-9 1-1 16</inkml:trace>
  <inkml:trace contextRef="#ctx0" brushRef="#br2" timeOffset="268854.8828">19094 8540 102 0,'-15'14'37'15,"9"2"2"-15,6-16-3 16,0 0-32-16,21 5-2 16,5-10-1-16,3-4 1 15,3-4-1-15,-1-4 1 16,-1-1-1-16,-3-7 0 15,-10 5 0-15,-7-4 0 16,-10 6 0-16,-9 3-1 16,-8 7 1-16,-8 9-1 0,1 11 0 15,0 7 0-15,1 9 0 16,3 9-1-16,7 2 1 15,11 4 0-15,9-4-1 16,14-1-3-16,4-10-2 16,18 2-29-16,-6-17-4 15,7 1 2-15,-9-10-3 16</inkml:trace>
  <inkml:trace contextRef="#ctx0" brushRef="#br2" timeOffset="269138.9112">18202 9044 109 0,'0'0'39'16,"23"6"0"-16,19-20-3 16,24-3-32-16,19-6-1 15,16 0-1-15,9-4-1 16,1 3-2-16,3 8-4 15,-11-8-16-15,-2 19-18 16,-21 1 2-16,-10 13-3 16,-16-5 1-16</inkml:trace>
  <inkml:trace contextRef="#ctx0" brushRef="#br2" timeOffset="269505.9479">19792 8427 113 0,'-14'-4'41'0,"-7"-11"0"16,10 4-2-16,-5 3-39 15,10-10-6-15,21 7-32 16,-9 0-1-16,5 13 0 15,-11-2-2-15</inkml:trace>
  <inkml:trace contextRef="#ctx0" brushRef="#br2" timeOffset="269638.9612">19823 8665 116 0,'-24'10'39'0,"4"2"1"16,-2-9-7-16,11-10-63 15,11 7-9-15,-13-4-1 16,13 4-1-16</inkml:trace>
  <inkml:trace contextRef="#ctx0" brushRef="#br2" timeOffset="270396.0369">18075 9489 56 0,'0'0'34'0,"-11"21"-1"15,-4-1 1-15,3 13-13 16,-10-4-9-16,11 20-3 15,-11-1-2-15,5 8-2 16,-1-5-1-16,6 2-1 16,1-9-1-16,5-5 0 0,5-14-1 15,3-11 1-15,-2-14-1 16,21-19 0-16,-5-12 1 15,3-12-1-15,0-11 1 16,5-9-1-16,-1-6 1 16,1-3-1-16,2 0 1 15,-1 7-2-15,-4 9 2 16,1 10-1-16,-2 11 0 15,0 16-1-15,0 13 1 16,-4 17 0-16,3 15-1 16,-5 12 0-16,0 11 0 15,0 11 1-15,-5 8-1 16,-1 2 0-16,-2 3-2 15,-3-2 0-15,3-3-3 16,-5-21-7-16,8 3-24 0,-9-25-3 16,10-5 0-16,-10-20-1 15</inkml:trace>
  <inkml:trace contextRef="#ctx0" brushRef="#br2" timeOffset="271074.1047">18177 9693 117 0,'-20'-2'39'0,"20"2"1"15,-12 1-2-15,12-1-35 16,28-6-2-16,3-2-1 16,11-1-2-16,6-6-2 15,11 5-2-15,-4-10-5 16,12 16-17-16,-15-11-10 0,7 11 0 15,-17-5 1-15,3 16 23 16,-20-8 9-16,-8 3 5 16,-7 7 6-16,-10-9 19 15,0 0 8-15,-18 11 2 16,9 1 1-16,-11-7-21 15,11 13-7-15,-10 1-3 16,9 8-1-16,-5 1 0 16,1 7 0-16,0-3-1 15,2 3-1-15,2-9 0 16,4 1 0-16,4-12-1 15,2-15 0-15,10 2 0 16,4-17-1-16,2-9 0 16,7-6 0-16,-1-5-1 0,0-5 1 15,2-2 0-15,-2 4-1 16,-6 5 1-16,-2 6-1 15,-5 6 1-15,0 10 0 16,-9 11 1-16,0 0-1 16,4 17 0-16,-7 3 2 15,2 2-2-15,2 1 2 16,4 1-2-16,2-4 1 15,3-7 0-15,5-1-1 16,5-11 1-16,6-8 0 16,1-7-1-16,3-4 1 15,-1-5 0-15,-1-2-2 16,1-1 2-16,-7 3-2 15,-3 2 2-15,-5 10-2 16,-14 11 1-16,12-2-1 0,-9 13 1 16,-4 7 0-16,-1 8-2 15,-1 2-1-15,5 8-3 16,-3-9-4-16,15 12-25 15,-9-19-3-15,14 3 0 16,-4-20-1-16</inkml:trace>
  <inkml:trace contextRef="#ctx0" brushRef="#br2" timeOffset="271614.1587">19353 9564 108 0,'0'0'36'0,"-15"14"3"16,10 8-3-16,-4-1-32 0,1 8 1 15,1 2-2-15,3 2 0 16,-1 1-1-16,1-6 1 16,4-3-2-16,4-6 0 15,-4-19-1-15,14 7 1 16,-5-18-1-16,4-10 0 15,0-6 0-15,0-5 1 16,0-4-1-16,-1-2 0 16,-1 4 0-16,-4 2-1 15,1 7 2-15,-3 7-2 16,-1 4 1-16,-4 14 0 15,0 0 0-15,16 4 0 16,-12 8 1-16,2 4 0 0,2 1 0 16,3 4 0-16,-2-4 0 15,1 0 0-15,0-6 0 16,4-5 1-16,-2-5-1 15,3-7-1-15,5-4 1 16,-1-5-1-16,4-6 0 16,-2-1 0-16,3-1 0 15,-1 4 0-15,-4 2 2 16,-4 6-4-16,-4 7 4 15,-11 4-2-15,8 18 0 16,-11-1 0-16,-2 7 0 16,1 4 0-16,1 3-5 15,2-4-1-15,14 11-10 16,-13-23-15-16,22 9-9 0,-6-16 1 15,12 3-2-15,-8-13 3 16</inkml:trace>
  <inkml:trace contextRef="#ctx0" brushRef="#br2" timeOffset="271944.1917">19866 9666 105 0,'-1'10'38'0,"10"9"1"16,-9-19 0-16,26 17-34 15,-10-15-1-15,6-1 0 16,0-9-1-16,1-3-1 16,-1-7-1-16,2-5 1 0,-7-1-2 15,-4 0 0-15,-8 1 0 16,-5 7 0-16,-10 5 0 15,-6 11 0-15,-5 7 1 16,-3 9 0-16,-2 10 0 16,4 0 1-16,6 3-1 15,8 1 0-15,14-5-1 16,9-8-3-16,18 2-8 15,1-22-26-15,27 0-3 16,-3-13 1-16,20-1-4 16</inkml:trace>
  <inkml:trace contextRef="#ctx0" brushRef="#br2" timeOffset="272439.2412">20585 9120 98 0,'-9'-17'37'16,"9"17"1"-16,0 0-2 16,2 29-32-16,-2 0-1 15,1 16 1-15,-6 6-1 16,-1 16 0-16,-6 5-2 15,-1 4 0-15,-1 2-1 16,-2-7-3-16,8-2-3 0,-6-20-13 16,15 1-17-16,-5-20 0 15,13-7-1-15,-9-23 0 16</inkml:trace>
  <inkml:trace contextRef="#ctx0" brushRef="#br2" timeOffset="272629.2602">20392 9570 110 0,'-28'-24'38'0,"16"15"0"15,-7-2-2-15,19 11-31 16,0 0-1-16,13 17-3 16,10-7-1-16,5-2-2 15,14 1-1-15,2-7-1 16,14 6-6-16,-9-12-23 0,15 7-5 15,-8-12 3-15,3 4-4 16</inkml:trace>
  <inkml:trace contextRef="#ctx0" brushRef="#br2" timeOffset="272966.2939">20831 9578 106 0,'-30'17'38'16,"14"9"2"-16,0-12-1 15,18 1-32-15,-2-15-4 16,27 5-1-16,1-12-1 15,6-2 0-15,1-8-1 16,3-3 1-16,-3-3-1 16,-3 0-1-16,-8 0 1 0,-13 3 0 15,-11 4-1-15,-7 5 1 16,-11 7 0-16,-12 9 0 15,-6 6 1-15,-6 11 0 16,-2 8 0-16,5 3 0 16,3 2 0-16,11 2 0 15,14-3 0-15,14-8 0 16,17-6-2-16,15-14-2 15,23-3-5-15,-2-21-21 16,23 5-9-16,-9-17 1 16,8 2-2-16,-14-7-2 15</inkml:trace>
  <inkml:trace contextRef="#ctx0" brushRef="#br2" timeOffset="273267.324">21355 9516 88 0,'-15'18'37'0,"-9"-2"0"16,4 12 2-16,-6-3-22 15,9 10-11-15,2-4-3 16,4 6 2-16,2-6-3 15,6-2 1-15,2-7-1 16,6-4-1-16,-5-18 1 16,18 5-2-16,-4-19 1 15,1-8-1-15,3-9 1 16,-3-9-2-16,4-6 1 15,-2-2-1-15,-1 3 1 16,-2 3-1-16,-3 8 1 16,-3 5-1-16,-1 9 0 0,2 7 0 15,3 10-1 1,0-2-2-16,9 12-5 0,-2-14-5 15,18 14-23-15,-6-12-1 16,15 9 1-16,-5-11-1 16</inkml:trace>
  <inkml:trace contextRef="#ctx0" brushRef="#br2" timeOffset="273545.3518">21817 9405 101 0,'0'0'36'16,"-14"4"0"-16,1 5 2 16,-11-5-33-16,4 8-1 15,-2 1-1-15,3 3 1 16,4-1-1-16,2 3 0 15,7-2 0-15,10 2-1 16,7-6-1-16,9-1 1 16,7-6-1-16,4 1-1 0,0-2 1 15,-1 0 0-15,-4 2 0 16,-4 2 0-16,-12 4 0 15,-9 3 0-15,-8 3 0 16,-8-1-1-16,0 3-2 16,-3-8-4-16,11 12-16 15,-8-22-15-15,15-2-3 16,0 0 0-16,11-9-2 15</inkml:trace>
  <inkml:trace contextRef="#ctx0" brushRef="#br2" timeOffset="274258.4231">22721 9435 97 0,'-29'-11'37'16,"4"9"2"-16,-12 2-2 15,5 11-29-15,-8 1-3 16,5 14-1-16,0 5 0 15,4 7-1-15,5 2 1 16,11 5-1-16,8-3 0 16,12-5-1-16,10-7-1 15,14-8 1-15,7-13-1 16,6-13-1-16,6-9 1 15,2-12-1-15,-3-9 0 16,-6-8-1-16,-2-5 0 0,-10-4-1 16,-5 4 1-16,-8 4 0 15,-7 8 0-15,-5 11-1 16,-4 24 2-16,0 0 0 15,-19 26 1-15,6 19 0 16,-2 18 1-16,-4 16-1 16,0 12 1-16,-3 10 0 15,-1 4-1-15,1-2 0 16,-3-6-1-16,4-9 2 15,-3-10-4-15,0-13 4 16,1-15-4-16,-1-17 2 16,6-14-3-16,-1-20-1 15,12-11-2-15,-5-29-15 16,21-5-15-16,-4-28-4 0,20-1 1 15,2-19-1-15</inkml:trace>
  <inkml:trace contextRef="#ctx0" brushRef="#br2" timeOffset="274574.4547">23244 9433 107 0,'0'0'38'15,"-21"9"2"-15,-6-1-1 16,-4 14-33-16,-2 2-1 15,0 12-1-15,3 2 0 16,6 9 1-16,8-3-2 16,15 2 1-16,10-7-4 0,18-9 0 15,7-11 0-15,14-12 0 16,3-15 0-16,1-10 0 15,-3-9 0-15,-5-10 0 16,-11-4 0-16,-11-2 0 16,-14 0 0-16,-16-1-5 15,-7 15-10-15,-23-10-12 16,3 25-13-16,-18 0-2 15,2 21 1-15,-11 3 0 16</inkml:trace>
  <inkml:trace contextRef="#ctx0" brushRef="#br2" timeOffset="275151.5124">18205 10552 97 0,'-7'-17'39'0,"7"17"-1"16,0 0 0-16,-10 4-32 0,2 16-2 16,1 17-1-16,-6 12-1 15,-2 13-1-15,0 8-1 16,-4 6-2-16,3 6-3 15,-1-10-5-15,14 4-27 16,-6-21-3-16,18-5 1 16,2-24-2-16</inkml:trace>
  <inkml:trace contextRef="#ctx0" brushRef="#br2" timeOffset="275685.5658">18563 10552 107 0,'0'0'37'15,"-11"-1"2"-15,0 29-2 16,-7 9-34-16,-2 8-1 16,-3 10 0-16,1 9 0 15,-4 0-2-15,5-2-1 16,4-4 1-16,3-9-1 15,5-13 0-15,4-11-1 16,9-15 1-16,-4-10-1 16,22-24 4-16,-4-8 0 15,4-12 0-15,-1-7 1 16,1-10-1-16,-2-5 0 15,-1 2 0-15,-2 4 0 16,-5 11-2-16,-5 10 0 0,3 16 0 16,-10 23 1-1,19 9-1-15,-6 21 1 0,-2 17-1 16,5 6 2-16,3 10-2 15,6 0-1-15,1-2 0 16,3-7-1-16,1-10 2 16,5-10-2-16,-1-16 2 15,2-13-2-15,-2-23 3 16,-2-10 3-16,-1-21-2 15,-5-10 1-15,-7-13 0 16,-10-8-1-16,-3-6 0 16,-9 3 0-16,-6 8 0 15,-7 9-5-15,0 20 0 16,-5 12-3-16,10 32-8 0,-10 3-11 15,19 36-15 1,-4 4 1-16,16 20-3 0,-4 2 2 16</inkml:trace>
  <inkml:trace contextRef="#ctx0" brushRef="#br2" timeOffset="276023.5996">18104 11515 102 0,'-26'7'42'0,"26"-7"0"0,0 0-2 15,44-23-36-15,4 0-2 16,18-3 0-16,11-3-1 16,10-1 0-16,2 3 0 15,4 4-1-15,-9 6 1 16,-4 5-2-16,-10 8 1 15,-14 1-2-15,-8 7-2 16,-16-5-4-16,1 15-17 16,-33-14-14-16,22 1-1 15,-22-1-2-15,2-16 1 16</inkml:trace>
  <inkml:trace contextRef="#ctx0" brushRef="#br2" timeOffset="276505.6478">19917 10501 71 0,'4'-12'37'0,"-4"12"0"16,0 0 0-16,-4 10-16 15,3 24-17-15,-6 12-1 16,3 16 1-16,-8 10-3 15,2 8-1-15,-4 6-1 16,0-3 0-16,3-5-1 16,2-12-5-16,9-3-7 15,-6-23-23-15,16-9 2 0,-6-19-2 16,12-8 0-16</inkml:trace>
  <inkml:trace contextRef="#ctx0" brushRef="#br2" timeOffset="276686.6659">19810 10965 103 0,'0'0'41'16,"-18"12"-3"-16,24 3-3 16,-6-15-31-16,23 11-6 15,10-12-2-15,5-17-7 16,14 3-23-16,4-19-3 0,13 1 0 15,-3-19 1 1</inkml:trace>
  <inkml:trace contextRef="#ctx0" brushRef="#br2" timeOffset="277039.7012">20378 10398 102 0,'-33'21'39'16,"7"19"3"-16,-5-1-3 15,11 10-33-15,-2 6-3 16,7 11 1-16,0 2-1 15,1 4-1-15,0-1-1 16,2-4-1-16,2-9 0 16,6-9-1-16,3-11 1 15,6-13-2-15,9-13 1 0,6-17 0 16,5-11 2-16,7-8 1 15,0-6-1-15,1-2 2 16,-3-1-2-16,-5 6 1 16,-5 4-1-16,-6 11 1 15,-14 12-2-15,11 13-1 16,-13 9 0-16,-4 3-4 15,5 6 1-15,-1-1-3 16,15 2-4-16,-7-17-12 16,23 5-17-16,-3-19 1 15,17 0 0-15,-4-13 0 16</inkml:trace>
  <inkml:trace contextRef="#ctx0" brushRef="#br2" timeOffset="277337.731">20696 10969 103 0,'0'0'37'15,"13"10"2"-15,0-19-2 16,11 4-30-16,6-7-3 16,11 0-1-16,-4-6 0 15,1-2-1-15,-8-3 0 16,-5 1 0-16,-12-2-1 15,-10 4 0-15,-11 5-1 16,-10 7 0-16,-8 7 1 16,-6 9-1-16,-5 12 0 15,2 7 0-15,0 10 0 16,10 5-2-16,6 0 1 0,10-4-2 15,18 1-3-15,5-18-12 16,29 3-20-16,-1-20-3 16,24 1 1-16,-3-17-3 15</inkml:trace>
  <inkml:trace contextRef="#ctx0" brushRef="#br2" timeOffset="277849.7822">21648 10905 97 0,'5'-22'36'0,"-5"22"2"16,-11-22-3-16,11 22-28 16,-25-5-1-16,6 12-2 15,-7 5 1-15,-1 14-2 16,-6 4-1-16,8 7-2 15,-2-2 1-15,11 5-2 16,7-6 1-16,10-4-3 16,15-8 1-16,6-12-3 15,20-5-1-15,0-20-14 16,18 6-18-16,-6-18 1 15,10 3 1-15,-8-9-1 16</inkml:trace>
  <inkml:trace contextRef="#ctx0" brushRef="#br2" timeOffset="278029.8002">21997 10879 107 0,'-18'-5'38'15,"7"14"1"-15,-11-2-1 16,8 13-31-16,-8 4-3 16,6 6-3-16,-2 5 0 15,7 2-3-15,0 2 1 16,7-3-3-16,6-1-2 15,-1-16-8-15,21-1-22 16,-8-17-2-16,16-4-1 16,-3-18 0-16</inkml:trace>
  <inkml:trace contextRef="#ctx0" brushRef="#br2" timeOffset="278397.837">22058 10729 110 0,'0'0'39'0,"10"28"2"15,-10-28-2-15,33 26-33 16,-16-11-3-16,8 5 1 16,-5 2-1-16,-1 4-1 15,-4 4-1-15,-6 5 0 16,-5 2-1-16,-7-2-1 15,1 0 0-15,-8-4-1 16,0-6 1-16,6-5 0 16,-1-7 0-16,5-13 0 15,11-8 1-15,-2-7 0 16,9-8 1-16,-1-6 1 15,1-2-1-15,0-4 1 0,-2 0-1 16,-1 3 1-16,-2 3-2 16,0 4-1-16,4 8-3 15,-1-3-4-15,11 18-10 16,-10-7-18-16,17 13-4 15,-8-5 1-15,12 10-1 16</inkml:trace>
  <inkml:trace contextRef="#ctx0" brushRef="#br2" timeOffset="278668.8641">22692 10875 81 0,'15'-17'36'0,"-13"0"0"16,5 8 1-16,-9-13-25 15,2 22-4-15,-3-23-1 0,3 23-1 16,-19-5 0-16,2 13-1 15,-9 6-1-15,0 9 0 16,-4 6-1-16,1 9-1 16,0 1-1-16,7 1-2 15,7 0 1-15,8-7-2 16,15-4 0-16,13-10-2 15,14-8-1-15,3-15-6 16,18 3-6-16,-11-18-23 16,16-1 3-16,-8-11 0 15,1 2-1-15</inkml:trace>
  <inkml:trace contextRef="#ctx0" brushRef="#br2" timeOffset="279036.9009">23004 10792 87 0,'0'0'40'0,"-19"16"-1"16,10 3 1-16,-9-8-12 15,11 15-23-15,-7 0-2 16,6 4-1-16,0-1 0 16,6-1-3-16,1-3 2 15,5-3-2-15,7-6 1 16,1-7-2-16,8-9 2 15,3-3 0-15,3-9 1 16,-2-1 1-16,3-5-1 16,-2-2 1-16,-2-2-1 15,1 1 0-15,-9 4-1 16,-2 0 0-16,-4 7 0 15,-9 10 0-15,0 0 0 0,0 0-1 16,-2 19 0-16,-5 1-1 16,4 8-2-16,1-2-1 15,6 6 0-15,1-9-4 16,13 6-4-16,-7-21-12 15,21 4-13-15,-6-17-1 16,16-2 0-16,-8-15 1 16</inkml:trace>
  <inkml:trace contextRef="#ctx0" brushRef="#br2" timeOffset="279247.922">23576 10838 104 0,'0'0'39'0,"-11"30"2"0,-3-11-2 15,8 12-31-15,-10 0-4 16,3 3-2-16,1-2 1 15,2-3-3-15,2-3-1 16,5-4-1-16,5-6-1 16,-2-16-4-16,15 12-3 15,-10-28-13-15,15 9-17 16,-10-17 0-16,11 2 2 15,-7-12 0-15</inkml:trace>
  <inkml:trace contextRef="#ctx0" brushRef="#br2" timeOffset="279389.9362">23599 10605 92 0,'0'0'35'0,"0"0"-5"16,0 0-8-16,25-12-54 15,2-2-2-15,1-11-2 16,8-2 1-16</inkml:trace>
  <inkml:trace contextRef="#ctx0" brushRef="#br2" timeOffset="279577.955">24009 10346 98 0,'-7'25'39'0,"5"16"4"16,-14 3-3-16,10 14-33 16,-11 5-2-16,3 6-2 15,-3 0-2-15,-3 1-1 0,3-3-4 16,-5-15-11-16,14 1-23 15,-7-19-3-15,11-6-1 16,4-28-2-16</inkml:trace>
  <inkml:trace contextRef="#ctx0" brushRef="#br2" timeOffset="279734.9707">23766 10680 128 0,'0'0'43'0,"17"-8"-3"16,14 3-3-16,13 1-52 15,-4-15-24-15,21 8-3 0,-10-7 0 16,7 8-3-16</inkml:trace>
  <inkml:trace contextRef="#ctx0" brushRef="#br2" timeOffset="280794.0766">17521 12037 64 0,'0'0'37'0,"-5"-14"-1"15,5 14 0-15,-7-11-27 0,7 11-5 16,0 0 0-16,1 21 0 15,-1-4-2-15,5 12 0 16,-2 8 0-16,3 8 0 16,-1 6 0-16,2 6 1 15,-3 2-2-15,1 1 1 16,1-4-1-16,-1-10-1 15,2-9 0-15,4-13 0 16,-1-15 0-16,4-14 1 16,5-13 0-16,4-19-1 15,0-11 2-15,0-7-1 16,0-9 0-16,-1-1-1 15,-3 4 0-15,-4 4-4 16,-3 13 1-16,-7 3-4 0,8 24-6 16,-11-1-23-16,15 20 0 15,-17-2-2-15,29 16 1 16</inkml:trace>
  <inkml:trace contextRef="#ctx0" brushRef="#br2" timeOffset="281118.109">18074 12242 58 0,'0'0'35'0,"0"0"-1"16,-15 8 1-16,-3-5-26 16,4 13 0-16,-8-2 0 15,7 14 0-15,-4-3-3 16,9 7 0-16,-1-3-3 15,8 1 1-15,6-3-2 0,8-7 0 16,6-5-1-16,7-8-1 16,4-7 1-16,4-7-1 15,-2-6 0-15,-5-6 0 16,-3-4 0-16,-7-3-1 15,-10-2 0-15,-10-2-2 16,-5 5 1-16,-9-4-2 16,4 9-2-16,-7-3-2 15,22 23-7-15,-20-23-21 16,20 23 1-16,17-16-2 15,8 12 1-15</inkml:trace>
  <inkml:trace contextRef="#ctx0" brushRef="#br2" timeOffset="281343.1315">18543 11880 74 0,'3'-15'37'16,"-3"15"-2"-16,0 0 2 15,-5 12-29-15,0 10-4 16,1 13-1-16,-5 8 0 15,4 13 0-15,-5 3-2 16,6 4 0-16,4-2-1 16,5-8-3-16,13-4-9 15,-2-28-23-15,24-10-1 16,-1-28-2-16,21-12 1 15</inkml:trace>
  <inkml:trace contextRef="#ctx0" brushRef="#br2" timeOffset="281516.1488">19076 11723 75 0,'-12'-19'38'0,"-5"32"1"15,-10 10-1-15,2 26-24 16,-11 12-10-16,7 13-2 16,-1 5 0-16,7 3-3 15,7 2-4-15,3-19-8 16,20-1-25-16,-5-19 2 15,15-9-2-15,-5-23 1 16</inkml:trace>
  <inkml:trace contextRef="#ctx0" brushRef="#br2" timeOffset="281673.1645">18868 12031 103 0,'-9'-14'39'16,"9"14"2"-16,17-4-3 15,-1 2-36-15,22 0-6 16,-3-10-25-16,20 10-10 15,-7-9 0-15,7 6-3 16</inkml:trace>
  <inkml:trace contextRef="#ctx0" brushRef="#br2" timeOffset="282297.2269">19302 12152 83 0,'0'0'38'16,"-6"-17"0"-16,6 17 1 15,-16 12-32-15,7 11-2 16,-7 4-2-16,6 6 0 16,-5 3-1-16,5 1 0 15,0-4 0-15,4-3-1 16,5-8 0-16,5-13 0 0,8-10 0 15,2-9-1-15,7-12 1 16,-3-6-1-16,5-4 1 16,-3-3-1-16,-2 1 0 15,-2 2 1-15,-5 4-1 16,-3 7 1-16,-4 6-1 15,-3 2 0-15,-1 13 1 16,0 0-1-16,0 0 0 16,0 13 1-16,4-1-1 15,5 2 1-15,1 1-1 16,4 0 1-16,6-4-1 15,2-3 1-15,2-3 0 16,3-6-1-16,-1-6 1 16,0-4 0-16,-3 0 0 0,-1-3 0 15,-7 1 0-15,-2 1 0 16,-13 12-1-16,11-9 0 15,-11 9 0-15,-7 25-1 16,3-1-2-16,-4 8-1 16,4 9-3-16,-3-6-6 15,16 17-9-15,-13-16-17 16,18 2 0-16,-5-17-1 15,10-4 0-15</inkml:trace>
  <inkml:trace contextRef="#ctx0" brushRef="#br2" timeOffset="282635.2607">19800 12249 100 0,'-1'18'39'0,"-6"-5"1"15,11 9 0-15,-1-12-36 16,9-2-1-16,4-8-1 15,9-4 0-15,6-8-1 16,1-5 0-16,2-5 0 16,-2-2-1-16,-4 1 0 15,-6-2 1-15,-6 6-1 16,-11 0 0-16,-5 19 1 15,-21-11-1-15,0 17 1 16,-7 6-1-16,-1 8 1 16,1 6-1-16,2 6 1 15,6 4 0-15,6 2-2 0,8-3-1 16,11 1-3-16,5-18-6 15,22 11-10-15,-2-22-18 16,25 2-2-16,3-17-1 16,25-2 2-16</inkml:trace>
  <inkml:trace contextRef="#ctx0" brushRef="#br2" timeOffset="283132.3104">20479 11819 97 0,'4'-17'39'0,"-4"17"2"16,0-12-3-16,0 12-31 16,-11 24-4-16,-2 11-4 15,-2 12 3-15,-4 16-3 16,-4 13 2-16,-1 6-2 15,4 5 0-15,4-4-3 16,9-4 0-16,4-15-5 16,18 0-13-16,-6-29-15 15,17-9-1-15,-10-21-2 16,12-4 3-16</inkml:trace>
  <inkml:trace contextRef="#ctx0" brushRef="#br2" timeOffset="283319.3291">20289 12276 98 0,'-29'-12'38'15,"29"12"0"-15,-17-8-1 16,17 8-32-16,26-12-3 16,5 3-1-16,8-3-1 15,5 1-1-15,7 3-3 16,-4-10-10-16,13 17-22 15,-14-7-1-15,3 9-1 16,-14-6-1-16</inkml:trace>
  <inkml:trace contextRef="#ctx0" brushRef="#br2" timeOffset="284220.4192">20642 12286 108 0,'-2'15'38'15,"2"-15"1"-15,19 8-11 16,5-19-26-16,7 0 0 15,6-7-1-15,2 1 1 16,-6-4-1-16,1 3 0 16,-12 1 0-16,-8-2-1 15,-11 4 1-15,-9 5-1 16,-8 2 1-16,-5 1-1 15,-10 8 0-15,-5 7 0 16,1 7 0-16,-3 9 1 16,4 4 0-16,6 3 0 15,7 0 0-15,13 5 0 0,13-8 1 16,14-8-1-16,13-7 0 15,15-8 0-15,6-8-1 16,9-3 1-16,0-6-1 16,-4-3 0-16,-7 2 0 15,-9 3 1-15,-10 2-1 16,-12 2 0-16,-12 7 0 15,-10-1 0-15,-11 19-1 16,-3-2 2-16,-4 3-2 16,0 5 1-16,0 0-1 15,4 3 1-15,2-6 0 16,7 1 0-16,5-10 0 15,0-13 0-15,19 1 0 16,-3-15 0-16,4-9 0 16,0-9 0-16,2-6 1 0,0-6-2 15,-1-1 1-15,-2 1-1 16,-4 6 0-16,-2 3 0 15,-1 9 0-15,1 6 0 16,0 9-2-16,-2 1 0 16,7 12 0-16,-3-4-2 15,3 7 1-15,6-5 0 16,3 2-1-16,0-7 1 15,5 0 1-15,-3-3 1 16,1-4 3-16,-3 4 0 16,-5-3 2-16,-7 3-1 15,-15 8 2-15,0 0 0 16,0 0-1-16,0 0 1 15,-22 20-1-15,6 4-1 0,-5 1 1 16,4 7 0-16,-1 0-1 16,9 2 0-16,4-8 0 15,12-3 0-15,7-9-1 16,9-9-1-16,9-7 1 15,4-5-1-15,0-3 0 16,-3 1 0-16,-5 2 1 16,-7 8-1-16,-12 11 0 15,-12 9 1-15,-8 8-1 16,-11 8 0-16,-1 3-1 15,-2-1-2-15,1 0-1 16,2-12-9-16,20 2-6 16,-8-28-12-16,20 0-9 0,-1-23-1 15,14-2 0-15,2-17 2 16</inkml:trace>
  <inkml:trace contextRef="#ctx0" brushRef="#br2" timeOffset="285453.5425">22601 12112 69 0,'-22'-9'36'0,"1"11"-1"16,-9-1 1-16,5 17-24 15,-10-2-6-15,8 13 0 16,0 1-2-16,6 6 0 16,3 0-1-16,13-2-1 15,6-5 1-15,13-6-1 16,7-14-1-16,11-7 1 15,10-14-1-15,1-8 0 16,2-7 0-16,-1-7 0 16,-5 1-1-16,-5-3 1 15,-9 4 0-15,-7 3-1 0,-8 7 0 16,-4 7 0-16,-6 15 0 15,0 0 0-15,-7 20 0 16,2 8 0-16,1 15 0 16,1 7 1-16,1 12-2 15,0 6 1-15,-1 2 0 16,2 1 0-16,-1-3 0 15,-3-4 1-15,-5-7-1 16,-5-6-1-16,-7-11 2 16,-1-11 0-16,-5-10-1 15,-1-8 0-15,-4-12-2 16,3-11 0-16,4-9-2 15,2-9-1-15,14-3-2 16,1-14-7-16,24 13-17 16,-7-14-4-16,22 12-2 0,0-9 0 15</inkml:trace>
  <inkml:trace contextRef="#ctx0" brushRef="#br2" timeOffset="285837.5809">23264 12101 91 0,'0'0'36'16,"-22"-10"0"-16,8 18 1 15,-13-5-31-15,5 10-1 0,-3 5-2 16,2 8 1-16,1 4-1 15,3 6 0-15,6 2 0 16,5 2 0-16,8-1-2 16,7-2 1-16,10-8-1 15,2-4 0-15,7-7-1 16,5-8 1-16,-2-8-1 15,0-9-1-15,-2-8 1 16,-3-9-2-16,-6-7 2 16,-5-9-3-16,-7-5 2 15,-4-6-3-15,-4-1 1 16,-9 0-3-16,5 12-2 15,-19-2-10-15,14 28-19 16,-17 1 1-16,8 24-2 16,-10 4 2-16</inkml:trace>
  <inkml:trace contextRef="#ctx0" brushRef="#br2" timeOffset="287173.7145">17596 13180 44 0,'7'-16'34'15,"-6"-1"2"-15,-1 17-1 16,1-15-16-16,-1 15-13 16,-6 21-2-16,1 4 1 0,-6 9-2 15,-4 8-1-15,-3 9 1 16,-1 9-2-16,-3 0 1 15,3 5-1-15,-1-8 0 16,6-4 0-16,3-12-1 16,4-9 1-16,7-18 0 15,0-14 0-15,17-16 0 16,0-17 0-16,3-12 0 15,4-14 1-15,-1-6 0 16,3-8 0-16,-1-2 0 16,-2 4 0-16,-1 3-1 15,-1 9 1-15,-6 10 0 16,0 14 0-16,-1 10-1 15,-1 16 0-15,-2 15 0 0,3 12-1 16,0 12 1-16,0 13-1 16,1 7 0-16,0 7-1 15,-1 6 0-15,0 1-1 16,0 2-1-16,-4-7-3 15,3 3-6-15,-13-27-16 16,9 6-10-16,-11-25 1 16,6 0-2-16,-4-16 2 15</inkml:trace>
  <inkml:trace contextRef="#ctx0" brushRef="#br2" timeOffset="287330.7302">17672 13344 87 0,'-27'-6'38'15,"-7"-3"0"-15,15 15-2 16,8-1-31-16,11-5-3 0,15 12-2 15,10-13-4-15,19 5-3 16,6-21-21-16,23 11-9 16,1-12 2-16,12 8-3 15,-5-9 2-15</inkml:trace>
  <inkml:trace contextRef="#ctx0" brushRef="#br2" timeOffset="287570.7542">18362 13221 76 0,'0'0'36'0,"-28"-19"1"16,12 17 1-16,-15-4-31 15,7 11-1-15,-9 2-1 0,0 15 0 16,-6 2 0-16,3 13-2 16,1 2 0-16,6 6-2 15,6-3 1-15,11 1-1 16,15-10-1-16,15-11-1 15,16-10-2-15,9-13-2 16,16-1-6-16,-6-21-11 16,19 8-16-16,-11-14 0 15,3 8-2-15,-18-7 2 16</inkml:trace>
  <inkml:trace contextRef="#ctx0" brushRef="#br2" timeOffset="288224.8196">18612 13246 58 0,'9'-17'35'15,"-9"17"-1"-15,8-13 1 16,-8 13-25-16,0 0-2 16,0 0-1-16,0 0-1 15,5 11 0-15,-5-11-1 16,-9 13 0-16,9-13-2 15,-9 25-1-15,7-8 0 16,0 5-1-16,-1 6 0 16,3 6-1-16,-1 6 0 15,-2 9 1-15,-2 4-1 16,-2-2 0-16,0-3 1 15,2-3-1-15,-1-10 1 16,-1-10 0-16,7-25-1 16,0 0 0-16,3-30 0 0,8-11 0 15,0-11 1-15,3-14-2 16,1-8 2-16,0-5-1 15,0 0 0-15,0 8 1 16,-4 8-1-16,0 10 1 16,-2 11-1-16,0 13 1 15,2 14-1-15,1 11 0 16,3 10 0-16,4 7 0 15,1 3 0-15,5 5 0 16,0 2 0-16,-3 1 0 16,-1 1-1-16,-7-2 0 15,-7 2 0-15,-7-3 0 16,-8-2 0-16,-10-3 0 15,-1-2 0-15,-4-4 1 0,-2-3 0 16,1-1 0-16,2-4 1 16,2 3-1-16,6 1 1 15,5 5-1-15,4 3 1 16,8 4 0-16,4 4 0 15,5 4-1-15,6 4 0 16,4-3 0-16,8-1-1 16,1-5-2-16,7-1-5 15,-5-18-8-15,17 10-12 16,-16-24-10-16,20 1-1 15,-11-15-1-15,10 0 1 16</inkml:trace>
  <inkml:trace contextRef="#ctx0" brushRef="#br2" timeOffset="288524.8496">19339 13156 96 0,'-14'6'40'16,"-15"2"-1"-16,6 20 1 16,-13 11-37-16,7-3 0 15,4 5-1-15,4 7 0 16,4-2 0-16,13 1 0 15,9-6-1-15,11-11 0 16,11-10-1-16,7-12 1 16,7-10-1-16,4-13 0 15,-3-9 0-15,-4-12 0 16,-10-5 0-16,-10-3 0 15,-9-1 0-15,-15 1-2 16,-9 3-1-16,-11 7 0 16,1 11-3-16,-11-2-5 0,16 27-10 15,-9-10-18-15,19 16 0 16,10-8-1-16,-3 18 1 15</inkml:trace>
  <inkml:trace contextRef="#ctx0" brushRef="#br2" timeOffset="289035.9007">19769 13131 90 0,'0'0'36'0,"0"0"2"16,-14-6-9-16,-2 20-21 15,-17 1-3-15,1 7-1 16,-10 1-1-16,-1 8 0 15,2-2-1-15,6 2-1 16,6-2 1-16,15-4-2 16,14-4 1-16,15-5-1 0,17-7 1 15,10-5-1-15,12-4 0 16,-1-2 0-16,3 0 0 15,-7 1 1-15,-8 5-1 16,-12 3 1-16,-14 8-1 16,-15 8 0-16,-14 3 1 15,-7 4-2-15,-7 1 0 16,-1-4-1-16,6 0-3 16,-1-15-6-16,24 3-10 15,-5-27-17-15,26 0-1 16,5-23-1-16,22-1 1 15</inkml:trace>
  <inkml:trace contextRef="#ctx0" brushRef="#br2" timeOffset="289336.9308">20280 13088 103 0,'-36'-4'39'0,"6"19"1"16,-16-5-5-16,2 14-33 16,1 2 0-16,7 4-1 15,6-3 0-15,11 2 0 16,16-8 0-16,12-4 0 15,15-10 0-15,12-4-1 16,9 0 0-16,-1-3 1 16,3 4-1-16,-11 4 1 15,-10 10 0-15,-11 7-1 16,-16 9 0-16,-14 8 1 15,-9 1-1-15,-4-2-1 16,1 0-1-16,1-12-4 0,16 2-10 16,-5-30-15-16,26 2-9 15,0-22-1-15,17-4-2 16</inkml:trace>
  <inkml:trace contextRef="#ctx0" brushRef="#br2" timeOffset="289961.9933">20977 13049 83 0,'0'0'39'0,"0"0"-3"16,16 30 3-16,-21 0-33 15,6 14-3-15,-6 7-1 16,-3 11-1-16,-3 7-1 15,-3 5-1-15,0 1-1 0,-3-8-2 16,12 3-9-16,-7-23-24 16,16-3 1-16,-4-23-3 15,15-10 2-15</inkml:trace>
  <inkml:trace contextRef="#ctx0" brushRef="#br2" timeOffset="290133.0104">20864 13439 91 0,'-23'-9'39'16,"-3"-5"1"-16,14 16-1 15,1-9-32-15,11 7-4 16,20-2-1-16,9-5-1 16,17-5-3-16,8-7-3 15,18 4-9-15,-7-20-23 0,20 10 1 16,-9-13-2-16,3 8-2 15</inkml:trace>
  <inkml:trace contextRef="#ctx0" brushRef="#br2" timeOffset="290508.0479">21467 12949 94 0,'-18'20'39'0,"-7"2"1"16,6 20-2-16,-3 1-33 15,-1 11-1-15,-4 8-1 16,3 8-1-16,-2 2 0 15,1-1 0-15,4-5-1 16,5-5 0-16,5-9 0 0,10-14-1 16,8-14 1-16,10-13-1 15,8-16 0-15,6-13 0 16,2-10 0-16,6-5 0 15,-3-4 0-15,-5 1 0 16,-4 5 1-16,-5 5-1 16,-7 10 0-16,-15 16 0 15,13-1-1-15,-16 16 1 16,2 7-2-16,-3 3 0 15,4 5-1-15,3 0-2 16,8 4-4-16,-1-22-7 16,22 12-9-16,-8-30-14 15,19 2 2-15,-8-18-2 16,10 0 2-16</inkml:trace>
  <inkml:trace contextRef="#ctx0" brushRef="#br2" timeOffset="290689.066">21821 13366 78 0,'0'0'39'0,"-25"19"0"16,19 7 0-16,-11 1-26 15,7 11-7-15,0 2-3 16,6 4 0-16,-1-4-2 16,4-2-1-16,4-7-3 15,0-16-7-15,20 4-16 16,-9-28-13-16,18-5 0 15,-7-20-1-15,9-3 1 16</inkml:trace>
  <inkml:trace contextRef="#ctx0" brushRef="#br2" timeOffset="291101.1072">21913 13153 99 0,'-19'-26'38'0,"19"26"1"16,-16-15-4-16,16 15-36 16,16 7-3-16,3 1 0 15,9 6-1-15,1-1 2 16,3 4 0-16,-3 4 3 15,-7 0 2-15,-2 5 2 16,-11 0 2-16,1 5-1 16,-14-5 0-16,4 7 0 15,-9-3 0-15,3 5-2 16,-3-2-1-16,1-1-2 15,3-4 1-15,4-2 0 16,1-4-1-16,2-6 1 0,-2-16-1 16,16 5 1-16,-2-18-1 15,6-11 1-15,3-4-1 16,2-5 1-16,0-1-1 15,1 1 1-15,-2 4-1 16,-2 9 0-16,-6 11 0 16,-5 10 0-16,-5 11-1 15,-3 6-1-15,0 8-1 16,-3-2-7-16,11 14-8 15,-12-16-9-15,16 8-13 16,-2-14-1-16,16 1-2 16,2-11 3-16</inkml:trace>
  <inkml:trace contextRef="#ctx0" brushRef="#br2" timeOffset="291883.1854">22656 13353 60 0,'0'0'37'15,"0"0"-1"-15,-13-15 1 16,13 15-26-16,-13 4-3 16,2 3-1-16,-9-3-1 15,1 6-1-15,-4 0-2 16,2 4 1-16,-3 1-2 15,3 4 1-15,2 1-1 16,1 2 0-16,7 1-1 16,5 2 1-16,4-3-2 15,5-1 0-15,5-5 1 16,5-3-1-16,4-10 0 0,5-6 0 15,0-11 0-15,3-9 1 16,0-5-1-16,1-5 0 16,-2-4 0-16,-1-3 1 15,0 4-1-15,-3 4 1 16,0 9-1-16,-8 11 0 15,-1 13 0-15,-7 13 0 16,-4 19-1-16,-4 15 0 16,-7 17 1-16,1 13-1 15,-3 11 0-15,2 3 0 16,1 2 0-16,1 1 0 15,3-9 0-15,4-7 1 16,0-15-1-16,0-11 0 16,-1-16 1-16,-4-15-1 15,7-22 1-15,-22 7 0 0,8-23 1 16,-2-11-1-16,-3-11 0 15,2-9 2-15,3-13-2 16,4-7 1-16,6-2-1 16,5-1-1-16,14 3-1 15,3 0-2-15,15 17-8 16,-2-10-7-16,22 27-9 15,-12-10-10-15,21 16-1 16,-7-9 0-16,13 6 2 16</inkml:trace>
  <inkml:trace contextRef="#ctx0" brushRef="#br2" timeOffset="292206.2177">23230 13261 102 0,'-26'13'39'15,"-13"-9"1"-15,9 20-2 16,-6-7-34-16,2 5-1 15,4 2-1-15,6 0-1 16,9 0 0-16,11-7 0 16,11-4 0-16,10-7-1 15,10-4 0-15,5 0 0 16,3-2 0-16,0 0 1 15,-4 3-1-15,-7 6 0 16,-9 7 1-16,-10 9 0 16,-11 3-1-16,-10 9 1 15,-6-1-1-15,-2 2 0 0,-2-2-2 16,6-11-3-16,9 2-7 15,-1-26-7-15,28 9-9 16,-3-25-13-16,24 2 1 16,-1-14-2-16,16 3 3 15</inkml:trace>
  <inkml:trace contextRef="#ctx0" brushRef="#br2" timeOffset="292341.2312">23457 13612 125 0,'-22'9'42'15,"8"6"-2"-15,-8-14-14 16,4-9-38-16,18 8-11 15,-9-16-18-15,9 16 0 16,7-31-3-16,3 17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9:16.1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 1526 62 0,'0'0'37'0,"12"-3"-1"15,-12 3 1-15,7 31-13 16,-10-7-20-16,3 15 0 15,-3 14 0-15,3 11-1 0,-3 12 0 16,0 11-2-16,0 4 0 16,1-1-1-16,-1 0 1 15,3-13-2-15,-1-16 1 16,2-11-1-16,0-16 1 15,3-17 0-15,-4-17 0 16,6-25 0-16,-2-15 1 16,-1-13 1-16,-3-17-1 15,0-18 2-15,-3-8-3 16,6-13 2-16,0-5-2 15,4 56 2-15,2-2-2 16,6 2 1-16,2 0-1 16,5 4-3-16,3 1 3 15,-25 53 0-15,64-85 1 0,-64 85 0 16,58-50-1-1,16 32 1-15,-13 25 0 0,-5 31 1 16,-24 20-1-16,-20 30-1 16,-32 15 1-16,-19 2-1 15,-23-18 1-15,-2-13-1 16,1-12-1-16,6-17-3 15,18-9-24-15,1-29-9 16,38-7-3-16,-7-20-1 16,32-2 0-16</inkml:trace>
  <inkml:trace contextRef="#ctx0" brushRef="#br0" timeOffset="803.0803">3113 1838 82 0,'0'0'38'15,"0"0"0"-15,-11 9 2 16,-5 9-35-16,-12 0 1 16,-3 7-1-16,-12 11 2 15,-1 15-3-15,-1 3 1 16,4 7-2-16,5-2 0 15,11-1-2-15,14-10 1 16,12-6-2-16,20-15 0 16,14-19-2-16,14-16 1 15,11-14 1-15,6-14-1 16,0-12 2-16,-2-8-1 15,-8-5 1-15,-10-2-2 0,-12 1 3 16,-13 7-2-16,-14 5 2 16,-15 16-2-16,-7 13 2 15,-6 10-2-15,-4 9 1 16,3 7 0-16,4 7-2 15,9 3 2-15,8 2-1 16,14-2 1-16,13-9-2 16,14-3 1-16,11-6 0 15,5-2 0-15,5-2 0 16,-4-2 0-16,-1 0 0 15,-10 4 0-15,-7 0 0 16,-19 9 2-16,-8 5-2 16,-15 13 1-16,-8 4 0 15,-10 11 0-15,-5 8 0 0,1 5-1 16,1 3-1-16,4-5 0 15,9-2 0-15,11-10 1 16,10-12-1-16,18-12 0 16,10-19 0-16,11-15 2 15,5-10 0-15,4-6 0 16,-2-9 1-16,-3 3-2 15,-7 2 2-15,-13 7-1 16,-8 10 0-16,-11 12-1 16,-14 13 0-16,-1 16 0 15,-8 13-1-15,-6 7 1 16,3 8-2-16,2 3 1 15,4 5 0-15,7-4 1 16,7-6-1-16,13-12 1 0,9-15 0 16,8-14 0-16,5-15 1 15,5-16 0-15,-2-14 1 16,-1-10-1-16,-4-14 2 15,-3-7-6-15,-12-3 1 16,-4 9-3-16,-13 4-4 16,7 18-30-16,-23 8-3 15,9 20 1-15,-2 19-1 16</inkml:trace>
  <inkml:trace contextRef="#ctx0" brushRef="#br0" timeOffset="1396.1396">4556 2073 112 0,'8'19'40'0,"-8"-19"3"16,14 10-3-16,-4-13-36 15,13-5-2-15,10-10 0 16,10-9-1-16,6 0-1 15,6-11 0-15,-2 2 0 16,-3-1 1-16,-10 4-1 16,-8 2 1-16,-18 8-1 15,-17 9 1-15,-19 12 0 16,-10 9-1-16,-16 12 1 15,-5 8-1-15,-5 6 0 16,1 9 0-16,8 1 1 16,7 4-1-16,18-6 1 0,14-3-1 15,21-7 0-15,17-5-1 16,19-12 1-16,14-8-1 15,12-10 1-15,10-9 1 16,-1-4-1-16,-3-3 1 16,-9 1 0-16,-12-2 0 15,-11 4-1-15,-15 3 2 16,-17 10-2-16,-15 4 0 15,-13 27 0-15,-6-1-3 16,-7 9 1-16,-2 11 0 16,1 2 1-16,3 8-1 15,7-9 2-15,4-7-2 16,13-12 3-16,10-13 0 15,3-15 1-15,6-18-1 0,1-11 1 16,1-14 0-16,-3-6-1 16,2-10 1-16,-2 1-2 15,0-4 0-15,4 3-4 16,1-1 1-16,19 9-11 15,-3-7-23-15,30 17-5 16,2-1 1-16,26 13-3 16</inkml:trace>
  <inkml:trace contextRef="#ctx0" brushRef="#br0" timeOffset="1735.1735">6006 2026 102 0,'-5'-24'42'0,"32"9"-1"16,9-8 0-16,25 1-28 15,8-7-15-15,11-1-1 0,11 6-11 16,-10-4-23-16,0 18-4 16,-20 1 2-16,-12 14-1 15</inkml:trace>
  <inkml:trace contextRef="#ctx0" brushRef="#br0" timeOffset="1877.1877">6129 2186 118 0,'-48'34'39'0,"9"-16"2"16,34 2-2-16,24-20-36 15,28-9-3-15,24-10-5 16,4-11-31-16,26 7-4 16,1-7 0-16,15 6-2 15</inkml:trace>
  <inkml:trace contextRef="#ctx0" brushRef="#br0" timeOffset="2757.2757">8274 1528 101 0,'-35'-2'41'0,"-18"5"0"16,0 18-1-16,-19 5-33 15,5 15-2-15,-2 6-1 0,8 13-2 16,0 2 0-16,12 7-1 16,8 2-1-16,18 0-1 15,21-4 0-15,18-9-3 16,22-12-1-16,13-15-4 15,31-2-24-15,-3-21-8 16,21-7 2-16,-10-18-1 16,10 4 19-16,-20-19 10 15,-4 1 6-15,-16 0 6 16,-25-9 26-16,-4 10 9 15,-25-4 0-15,-3 13 2 16,-18-8-17-16,2 21-8 16,-17-1-4-16,3 15-2 15,-6 5-2-15,5 16 0 0,2 4-2 16,3 7-1-16,7 2-1 15,7 3 0-15,8-3 0 16,11-3-1-16,9-9 0 16,11-9 0-16,9-10 0 15,6-12-1-15,5-7 1 16,2-10 0-16,-1-10 0 15,-5-4 1-15,-4-3-1 16,-9-1 1-16,-9 4 0 16,-9 7 0-16,-6 4 0 15,-8 9 0-15,-1 14-1 16,0 0 0-16,-14 20 0 15,9 4-1-15,5 2-2 16,2 1-1-16,12 3-3 16,2-17-16-16,19 9-17 0,-3-16 0 15,17 1 1-15,-6-24-2 16</inkml:trace>
  <inkml:trace contextRef="#ctx0" brushRef="#br0" timeOffset="3086.3086">9250 1917 78 0,'-11'16'40'15,"-11"1"0"-15,7 16 0 16,-8-5-12-16,8 14-24 16,0-2-1-16,5 4-1 15,2-4 0-15,6-2-1 0,2-6-1 16,5-8-1-1,3-12 1-15,3-8 0 0,4-11-1 16,3-11 1-16,-1-9 0 16,5-9 0-16,-3-5 1 15,2-4 0-15,-4 0-1 16,2 1 1-16,-4 6 0 15,-2 4 0-15,0 12-1 16,-1 5 0-16,3 8-1 16,3 2-2-16,9 6-1 15,-1-4-3-15,20 10-24 16,-8-10-7-16,15 6-2 15,-6-6 1-15</inkml:trace>
  <inkml:trace contextRef="#ctx0" brushRef="#br0" timeOffset="3355.3355">9813 1942 86 0,'-18'21'40'0,"5"13"0"15,-14-3 2-15,13 12-19 16,-6-7-18-16,10-2-2 16,0-2 0-16,5-1-2 15,1-9 0-15,9-7-1 16,-5-15 0-16,22 1 0 15,-6-17 0-15,7-7 2 16,1-9-2-16,4-6 1 16,-3-2 0-16,0-8 0 15,1 3-1-15,-7 2 1 16,-1 9-4-16,-10 3-1 15,10 13-16-15,-15-3-19 0,13 18-4 16,-16 3 2-16,26 9-3 16</inkml:trace>
  <inkml:trace contextRef="#ctx0" brushRef="#br0" timeOffset="4159.4159">10274 2032 103 0,'0'0'39'16,"12"3"1"-16,8 3-2 15,-5-7-37-15,9 0 0 16,5-2 0-16,6-1 0 15,4-3 0-15,1-3 1 16,-1-3-1-16,-2-2 1 16,-2-4-1-16,-5-2 0 15,-10-4-1-15,-10 1 2 16,-12-2-2-16,-8 7 1 15,-15 5-1-15,-5 11 1 0,-12 11 0 16,-5 10 0-16,-4 16 0 16,0 13 0-16,5 7 0 15,6 4-1-15,15-2 0 16,14-1 0-16,21-10-1 15,16-10-1-15,22-12-1 16,18-19-3-16,18-10 0 16,-1-22-6-16,17-2-13 15,-22-19-4-15,10 5 1 16,-31-12 5-16,-4 8 12 15,-26 6 7-15,-17 5 5 16,-10 22 7-16,-24-3 15 16,8 29 4-16,-23-4 2 15,19 23-6-15,-18 2-9 16,15 11-6-16,-1-1-2 0,9 7-2 15,3-5-1-15,8-1-2 16,3-7 1-16,6-5-2 16,8-13 1-16,2-12 0 15,8-10-1-15,5-13 0 16,2-12 1-16,4-10 0 15,1-5 0-15,-1-1-1 16,-1 1 1-16,-7 6 0 16,-5 9-1-16,-6 12 1 15,-15 17-1-15,14 12 0 16,-13 11 0-16,-1 9-1 15,0 2 0-15,5 2-2 16,7 1 0-16,4-12-4 16,22-1-8-16,-7-28-25 0,28-2 0 15,-4-26 1-15,15-4-2 16</inkml:trace>
  <inkml:trace contextRef="#ctx0" brushRef="#br0" timeOffset="4340.434">11769 1462 118 0,'-28'30'41'15,"2"31"1"-15,-11 13-1 16,-4 6-39-16,9 8-1 16,8 6-2-16,5-7 0 15,5-6-6-15,12-5-5 16,-8-24-28-16,20-6-1 15,-8-23-1-15,12-9 1 0</inkml:trace>
  <inkml:trace contextRef="#ctx0" brushRef="#br0" timeOffset="4484.4484">11521 1949 116 0,'-21'-31'42'0,"14"16"1"16,0 2-2-16,26 7-37 16,10 10-7-16,9-14-20 15,39 10-19-15,6-8-1 16,32 5-1-16,6-5-1 15</inkml:trace>
  <inkml:trace contextRef="#ctx0" brushRef="#br0" timeOffset="5010.501">13106 1847 80 0,'5'-19'37'16,"-4"8"0"-16,-26 7-3 0,7 11-28 15,-20 5 2-15,-1 15-3 16,-9 9 0-16,-2 12-3 15,-1 7 1-15,2 4-3 16,5-2 0-16,6-7-4 16,17-2-4-16,-3-22-17 15,19-3-13-15,5-23 0 16,11-11 0-16,1-23 1 15,9-3 30-15,-3-8 8 16,-9-8 6-16,8 15 18 16,-13-8 15-16,4 16-1 15,-10 3 3-15,2 27-2 16,0 0-27-16,8 10-6 15,6 11-4-15,12 10 0 0,16 1-6 16,9-6-7-16,28 8-30 16,-3-12-2-16,16-1 0 15,-2-11-2-15</inkml:trace>
  <inkml:trace contextRef="#ctx0" brushRef="#br0" timeOffset="5542.5542">14122 1424 76 0,'9'-24'41'0,"-2"11"-3"16,-7 13 1-16,2 26-13 15,-7 7-26-15,-2 15 1 16,-3 14 0-16,2 10-1 15,-1 7 2-15,1 9-1 0,1-6 1 16,6-3-2-16,3-11 2 16,4-9-2-16,7-18 1 15,3-12 0-15,7-21 0 16,6-18 0-16,5-19 0 15,3-15 0-15,1-15 1 16,5-16 1-16,0-12-2 16,-1-9 1-16,-1 1-1 15,-5 3-1-15,-6 16-1 16,-6 11-2-16,-1 28-5 15,-18 10-23-15,10 34-10 16,-11 17-1-16,6 19 0 16,-1 6 1-16</inkml:trace>
  <inkml:trace contextRef="#ctx0" brushRef="#br0" timeOffset="5879.5879">15038 1764 105 0,'-33'0'39'15,"-17"3"3"-15,2 16-3 16,-9 3-34-16,8 7-1 16,3 2 0-16,13 7-2 15,11-2 1-15,20 4-1 16,19-5-1-16,17-6-1 15,15-5 0-15,12-4-1 16,5-11 1-16,0-5 0 16,-4-8 0-16,-6-12-1 0,-13-6 1 15,-14-7 0-15,-14-7 0 16,-17-3 0-16,-6-1-2 15,-9-5 1-15,-3 10-2 16,-4 2 0-16,8 14-5 16,-9-4-13-16,25 23-20 15,0 0 0-15,21 9-1 16,6-4 1-16</inkml:trace>
  <inkml:trace contextRef="#ctx0" brushRef="#br0" timeOffset="6106.6106">16015 1317 109 0,'19'-28'42'15,"-19"28"0"-15,-24 12 0 16,-7 33-35-16,-10 30-6 15,-11 25-1-15,7 14-1 16,11-1-3-16,28-25-3 16,26-7-27-16,3-26-9 15,20-15 2-15,5-22 0 16</inkml:trace>
  <inkml:trace contextRef="#ctx0" brushRef="#br0" timeOffset="6309.6309">16448 1394 110 0,'20'-61'40'0,"-29"30"2"16,-2 32-1-16,-18 28-35 16,2 38-5-16,-14 25-1 15,-8 36-2-15,12-8-1 16,15-27-2-16,16-5-16 15,-7-23-21-15,14-11 2 16,-5-28-1-16,6-11 0 16</inkml:trace>
  <inkml:trace contextRef="#ctx0" brushRef="#br0" timeOffset="6782.6782">16146 1622 92 0,'-6'-25'42'0,"6"25"1"15,11-2-2-15,10 16-16 16,1-6-24-16,12-1-2 15,7 1-1-15,8-1-3 16,13 2-4-16,-3-9-8 16,19 6-23-16,-10-5-2 15,7 5 3-15,-16-9 0 16,5 3 33-16,-18 3 5 15,-15-9 5-15,-3 9 11 16,-28-3 23-16,0 0 2 16,-28-10 0-16,0 19-1 15,-20 1-28-15,1 7-6 16,-7 5 0-16,0 9-2 0,1 6 0 15,12 4-2-15,7 1 1 16,16 0-1-16,14-5-1 16,18-6 1-16,17-11-1 15,10-6 0-15,9-13 0 16,6-12 0-16,0-7 0 15,-3-10 1-15,-5-3-1 16,-8-5 1-16,-8 1-1 16,-11 4 2-16,-10 9-2 15,-9 7-2-15,-2 15-1 16,-17 9-1-16,8 14-8 15,-12-6-12-15,14 18-19 16,-5-4 1-16,19 1-2 16,1-5 1-16</inkml:trace>
  <inkml:trace contextRef="#ctx0" brushRef="#br0" timeOffset="7518.7518">17401 1794 57 0,'7'-17'38'0,"-9"-5"-1"15,5 8 2-15,-10-9-14 16,9 12-14-16,-14-7-4 15,-1 13-2-15,-5 1-1 16,-3 10 0-16,-10 8 0 16,-2 9-2-16,-5 9 1 15,1 4-1-15,-1 3 1 16,6 6-2-16,6-2 0 0,8 3-1 15,14-12 1-15,11 1-1 16,11-12 0-16,13-2 0 16,7-12-1-16,4-11 1 15,8-7 0-15,2-15 0 16,-2-1 0-16,-5-13 0 15,-3 0 0-15,-7-7 0 16,-3 6-1-16,-10 4 1 16,-6 6 0-16,-4 14-1 15,-12 15 1-15,7 15-1 16,-12 20 1-16,-5 20 0 15,-9 12-1-15,-3 14 0 0,-5 12 1 16,-6 5-1-16,-5-2 1 16,0-4 2-16,-1-10-2 15,0-16 2-15,5-12-2 16,2-16 0-16,4-22 0 15,5-19-2-15,8-17-2 16,6-20-4-16,10-6-5 16,-6-30-18-16,24 3-11 15,-4-18 2-15,18 9-1 16,1-4 2-16</inkml:trace>
  <inkml:trace contextRef="#ctx0" brushRef="#br0" timeOffset="7872.7872">17892 1938 88 0,'2'13'36'16,"-2"-13"2"-16,10-4 0 15,-10 4-34-15,37-20-2 16,0 1 0-16,9 0-1 15,3-5 1-15,3 1 0 16,-4-5 0-16,-1 1 1 16,-12-3-1-16,-11 0 1 15,-16 4 0-15,-13 5 1 16,-19 5-1-16,-13 13 0 15,-14 15 0-15,-8 15-1 16,-6 14 1-16,4 13-1 16,8 3 0-16,12 12-1 0,20-1-1 15,24-10-3-15,28-11-1 16,19-23-10-16,37-3-17 15,-5-27-12-15,18-5-1 16,-8-23 0-16,6-5 0 16</inkml:trace>
  <inkml:trace contextRef="#ctx0" brushRef="#br0" timeOffset="8971.8971">2333 3703 87 0,'3'-13'37'15,"-3"13"0"-15,-1-15-4 16,1 15-25-16,0 0-3 15,0 27-1-15,-1 3-2 16,2 16 1-16,-3 14-2 16,-1 16 1-16,-1 14-1 15,-3 10 1-15,-5 5-1 16,-3 2 0-16,-1-8 0 0,-1-11 0 15,0-19-1-15,3-13 0 16,3-20 0-16,3-18 0 16,8-18 0-16,-1-39 0 15,4-11 0-15,6-17 1 16,1-19 0-16,5-17 0 15,4-16 0-15,8-8 0 16,8 6-1-16,8 4 2 16,8 7-2-16,9 13 1 15,4 21-1-15,6 18 1 16,-3 25-1-16,3 17 0 15,-10 18 0-15,-10 16-1 16,-12 11 2-16,-15 15-2 16,-19 9 2-16,-15 12 0 0,-21 5-1 15,-17 8 1-15,-13 0-1 16,-9-3 0-16,2-4-3 15,0-13-4-15,25-4-29 16,4-23-4-16,29-6 0 16,11-25-1-16</inkml:trace>
  <inkml:trace contextRef="#ctx0" brushRef="#br0" timeOffset="9833.9833">3229 4019 88 0,'0'0'39'0,"-14"10"-1"15,-10 11 1-15,-20-6-27 16,7 15-4-16,-12 7-3 0,3 8 0 16,3 4-1-16,7 5-1 15,8 1-1-15,17 0-1 16,11-9-1-16,18-4 0 15,15-15-1-15,13-12 0 16,11-11 0-16,7-17 1 16,5-11-1-16,-6-18 2 15,-2-8-1-15,-11-10 1 16,-11-7-1-16,-10-4 0 15,-15 1 0-15,-9 6 1 16,-13 9-1-16,-6 17 0 16,-11 12 0-16,1 15 1 0,0 15 0 15,4 12 0-15,7 9-1 16,9 5 1-16,13 1-1 15,12-5 1-15,19-9-1 16,10-3 0-16,12-9 0 16,6-8 0-16,4-6 0 15,0-4 0-15,-10-4 0 16,-6 3 0-16,-13 0 0 15,-13 6 1-15,-12 5-1 16,-18 3 0-16,-2 23 1 16,-17 2-1-16,-4 10 0 15,-2 8 0-15,-3 5 0 16,4 2 0-16,5 0-1 15,7-5 1-15,11-7-1 16,14-8 1-16,11-14-1 0,12-11 1 16,7-12 0-16,8-9 1 15,2-12-1-15,2-6 1 16,-2-10 0-16,-8-3 0 15,-4-4 0-15,-9 2-1 16,-11 7 0-16,-3 6 0 16,-9 11 0-16,-5 11 0 15,-4 14 0-15,-1 13 0 16,-2 12-1-16,3 8 1 15,0 7 0-15,2 2 0 16,6 2-1-16,6-6 0 16,4-7 0-16,6-5 0 15,1-14 0-15,4-7 0 16,3-13 0-16,-2-13 0 0,1-9 1 15,-6-9 1-15,0-10-1 16,-6-6 0-16,-3-6 1 16,2-5-1-16,-3 3-1 15,-2 1 0-15,1 12-2 16,-6 4-2-16,2 24-4 15,-10 0-7-15,11 35-16 16,-14-3-8-16,8 22-1 16,-7 1 0-16</inkml:trace>
  <inkml:trace contextRef="#ctx0" brushRef="#br0" timeOffset="10459.0458">5018 4067 111 0,'0'0'42'0,"-12"0"1"16,12 0-3-16,0 0-37 16,0-13-1-16,14 8-2 15,8-3 1-15,7 0-1 16,2-1 0-16,1-3 0 15,0 0 0-15,-3-3 1 16,-6-2-1-16,-6-4 1 16,-11-1-1-16,-9-1 0 15,-11 2 0-15,-9 5 0 16,-5 4 0-16,-5 11 1 15,-6 9-1-15,1 11 1 0,-1 16-1 16,5 7 1-16,6 9-1 16,10 2 1-16,14 1-1 15,11-9 1-15,14-4-2 16,10-10 1-16,13-10-1 15,8-14 1-15,10-13-1 16,2-9 0-16,-3-7 0 16,-1-6 0-16,-5-5 0 15,-10-1 1-15,-8 1 0 16,-12 6-1-16,-12 8 1 15,-13 19 0-15,0 0 0 16,-15 15 0-16,-3 17 1 16,-4 11-1-16,2 11 0 0,1 0 0 15,8-1 1 1,4-4-1-16,6-10 0 0,4-13 0 15,8-14 1-15,4-16-1 16,5-13 1-16,1-14 1 16,-1-7-1-16,1-11 0 15,1-5-1-15,-2-7-1 16,0 1-3-16,-5-6-6 15,9 22-5-15,-19-16-15 16,19 26-13-16,-8 0 1 16,21 16-2-16,6 2 3 15</inkml:trace>
  <inkml:trace contextRef="#ctx0" brushRef="#br0" timeOffset="10819.0818">6964 3974 105 0,'-13'-6'40'0,"27"8"1"16,7-11-4-16,25 1-35 15,12-1-8-15,3-9-27 16,15 14-6-16,-10-9 1 15,4 12-2-15</inkml:trace>
  <inkml:trace contextRef="#ctx0" brushRef="#br0" timeOffset="10970.0969">7050 4196 108 0,'-73'31'40'0,"25"7"1"16,15-23-3-16,33-15-32 0,38 11-17 15,20-35-27-15,41-2-3 16,9-11 0-16,21-1-2 15</inkml:trace>
  <inkml:trace contextRef="#ctx0" brushRef="#br0" timeOffset="11893.1892">8646 3649 68 0,'-24'-2'38'0,"9"5"-2"16,1-8 2-16,14 5-17 15,0 0-16-15,37-11-1 16,9-7-1-16,16 2 0 15,8-3 0-15,10 2 0 16,0 1-2-16,-2 5 1 16,-12 7-2-16,-14 9 1 15,-24 11 0-15,-20 9 0 16,-22 10 0-16,-19 6 0 15,-14 8 1-15,-10 2-1 16,-3-4 0-16,4-4 0 16,12-9 0-16,19-6-1 15,21-11 0-15,24-9 0 16,31-12 0-16,24-6-1 0,11 2 1 15,8 4 1-15,-4 3 0 16,-8 7 0-16,-16 12 0 16,-24 9 1-16,-31 15-1 15,-32 10 1-15,-28 7-1 16,-20 2 1-16,-9-1-2 15,-7-7 0-15,5-6-1 16,11-12-2-16,15-10-1 16,14-18-7-16,40-7-10 15,0-20-20-15,30-3-1 16,10-16-1-16,22 0 1 15</inkml:trace>
  <inkml:trace contextRef="#ctx0" brushRef="#br0" timeOffset="12472.2471">10226 3705 90 0,'7'-37'38'0,"2"19"0"15,-16-1-1-15,7 19-29 16,0 0-3-16,-18 28 0 0,-1 7-2 16,0 13 0-16,-10 13-2 15,1 12 1-15,-7 7 0 16,-1 8 1-16,-1-5-2 15,7-4 0-15,1-11 0 16,6-15-1-16,9-14 1 16,8-21-1-16,6-18 0 15,22-23 0-15,5-21 0 16,9-18 2-16,4-15-2 15,5-14 2-15,6-12-1 16,4-5 1-16,-4 4-2 16,-6 11 1-16,-4 16 0 15,-7 19 0-15,-4 22-1 16,-3 25 1-16,-5 25-1 0,-5 27 0 15,-6 21 1-15,-1 15-1 16,-4 18 0-16,1 9-1 16,-1 2 0-16,-6-3-1 15,4-3-2-15,-4-16-3 16,11-7-6-16,-12-35-10 15,13-6-18-15,-12-36 0 16,0 0 0-16,0-33 1 16</inkml:trace>
  <inkml:trace contextRef="#ctx0" brushRef="#br0" timeOffset="12629.2628">10232 4019 92 0,'-22'-5'43'0,"3"-3"0"16,26 18-1-16,8-19-14 15,21-1-28-15,23-1-4 16,10-7-7-16,23 16-16 15,-11-16-13-15,12 16-1 16,-13-12-1-16,3 18 1 16</inkml:trace>
  <inkml:trace contextRef="#ctx0" brushRef="#br0" timeOffset="13224.3223">10901 3943 95 0,'0'0'39'16,"-18"8"0"-16,12 9-1 16,-7-5-32-16,6 7-1 15,-6 6-1-15,0 5 0 16,-2 4-1-16,2 1-1 15,-4 0 0-15,5-4-1 16,2-5 0-16,3-7-1 16,7-19 0-16,0 0 0 15,14-2-1-15,1-19 1 16,4-10 1-16,3-7-1 15,1-5 1-15,2-5-1 16,-3 1 0-16,-4 6 1 16,-4 6 0-16,-3 10-1 15,-3 13 1-15,-8 12-1 0,0 0 0 16,-3 31 1-16,-2-2 0 15,2 4-1-15,2 2 0 16,4-2 0-16,5-4 0 16,8-7 0-16,9-12 0 15,5-10 0-15,4-9 1 16,4-9-1-16,-1-7 1 15,2-3 0-15,-6-4 0 16,-5 4-1-16,-5 0 1 16,-7 6-1-16,-6 6 1 15,-3 4-1-15,-7 12 0 16,0 0 0-16,1 12 0 15,-6 7-1-15,0 10-1 16,-2 5 0-16,4 7-3 0,-2 0-2 16,10 7-5-16,-5-16-6 15,23 5-21-15,-8-21-1 16,22-2 2-16,-3-21-1 15</inkml:trace>
  <inkml:trace contextRef="#ctx0" brushRef="#br0" timeOffset="13757.3756">11665 3965 87 0,'0'0'39'15,"-12"-18"-1"-15,4 30 2 16,-13-4-21-16,7 21-15 16,-3 4 0-16,3 10-1 15,-1 5-2-15,5 5 1 0,-1-3-1 16,5-4-1-16,3-5 0 15,-1-7-1-15,6-11 1 16,3-11-2-16,-5-12 1 16,21-17 0-16,-3-9 0 15,1-11 1-15,0-13 0 16,5-11 0-16,-1-10 0 15,2-10 1-15,-3 3-1 16,0 3 0-16,-3 8 0 16,1 13 1-16,-4 10 0 15,2 20 0-15,-3 14 0 16,-1 22 0-16,-4 12-1 15,3 8 1-15,-2 9-1 16,0 5 0-16,-1 3 0 0,-2 4-1 16,-2-1 1-1,-4-2 0-15,-5-3 0 0,-4-4 0 16,-12-5-1-16,-4-5 1 15,-7-6 0-15,-3-4 1 16,-7-5-1-16,3 1 0 16,-1-3 0-16,2 2-1 15,4 8 1-15,3 6-1 16,2 14 1-16,0 10-1 15,2 9 0-15,-3 7-1 16,7 7-1-16,-2-7-3 16,16 4-8-16,-6-30-22 15,25-8-4-15,4-29 0 16,24-16-1-16</inkml:trace>
  <inkml:trace contextRef="#ctx0" brushRef="#br0" timeOffset="14079.4078">12370 3749 107 0,'-32'25'39'0,"-16"-1"2"15,6 16-2-15,-9-5-36 16,15-1 0-16,9-2-1 15,12-2-1-15,20-4 0 16,14-12 0-16,17-5-1 16,10-6 1-16,7-3-1 15,-1-2 1-15,-8 3 0 0,-4 5 0 16,-18 7 0-16,-14 12 0 15,-21 9 0-15,-16 5-1 16,-8 8-1-16,-9-5-3 16,7 9-4-16,-6-22-13 15,15 3-19-15,5-20-2 16,25-12 1-16,0 0-3 15</inkml:trace>
  <inkml:trace contextRef="#ctx0" brushRef="#br0" timeOffset="14479.4478">13716 3652 81 0,'0'0'39'0,"-1"-18"-1"16,1 18 1-16,0 0-22 0,-17 31-15 15,-2 3-1-15,-5 14 0 16,-10 12 0-16,-4 6-1 16,-2 7-2-16,-3-4-1 15,8 2-4-15,-7-22-23 16,23 0-8-16,-1-24 1 15,18-10-1-15</inkml:trace>
  <inkml:trace contextRef="#ctx0" brushRef="#br0" timeOffset="14629.4628">13463 3906 108 0,'9'-33'41'15,"-11"6"2"-15,16 23-2 16,-4 4-33-16,15 12-3 16,11 6-4-16,11-2-6 15,19 17-16-15,-5-15-20 0,14 10-1 16,-5-13-1-16,8 9-1 15</inkml:trace>
  <inkml:trace contextRef="#ctx0" brushRef="#br0" timeOffset="14951.495">15243 3235 89 0,'-13'-6'39'0,"5"37"0"15,-14 12 0-15,0 33-26 16,-8 7-10-16,-8 17-3 16,-1 14 1-16,3 3-1 15,8-2-4-15,4-23-17 16,25 1-18-16,7-25 0 15,23-15 0-15,7-34-1 16</inkml:trace>
  <inkml:trace contextRef="#ctx0" brushRef="#br0" timeOffset="15297.5296">15450 3418 106 0,'26'-14'41'16,"9"13"0"-16,4-12-1 15,16 10-34-15,5-5-4 16,7 3-1-16,1 5 1 16,-4 7-1-16,-13 8 0 15,-13 6 0-15,-13 6 1 16,-22 3-2-16,-16 8 1 15,-20 4-1-15,-15 5 2 16,-15 9-1-16,-8 0 1 0,-4 4-1 16,6 0 0-16,11-2 0 15,14-6 1-15,21-9-2 16,25-10 0-16,31-15-3 15,31-10-5-15,17-27-8 16,30 8-20-16,1-20-5 16,17 5-1-16,-3-12-1 15</inkml:trace>
  <inkml:trace contextRef="#ctx0" brushRef="#br0" timeOffset="15769.5768">16535 3413 104 0,'1'35'39'0,"-13"-4"1"15,4 19-2-15,-2 5-35 16,-4 11-1-16,5 9 0 0,-2 8 0 16,5-4 1-16,5 1-1 15,7-12 0-15,7-9 0 16,9-18 0-16,7-20 0 15,10-22-1-15,11-27 0 16,4-19 0-16,4-19 0 16,-1-13-1-16,-5-14 0 15,-3-10-1-15,-4-4 0 16,-10 7-1-16,-10 16 0 15,-7 17-2-15,-10 19-1 16,-1 30-9-16,-18 7-19 16,15 35-6-16,-11 8 0 15,15 25-2-15</inkml:trace>
  <inkml:trace contextRef="#ctx0" brushRef="#br0" timeOffset="16115.6114">17518 3689 82 0,'-30'1'40'0,"-16"-4"0"16,1 13 0-16,-13-7-19 16,9 22-14-16,-1 0-1 15,11 14-1-15,5 3-1 16,15 6-1-16,12 1-2 15,17-4 0-15,16-6-1 16,14-6 0-16,9-10 0 16,7-11 0-16,1-13-1 15,0-13 1-15,-6-10 0 0,-10-10 0 16,-15-6 0-16,-12-7-1 15,-13-4 0-15,-7 1-1 16,-6 9-1-16,-7-1-1 16,4 15-3-16,-2-2-6 15,17 29-14-15,2-19-13 16,20 19 0-16,2-8 0 15,23 5 0-15</inkml:trace>
  <inkml:trace contextRef="#ctx0" brushRef="#br0" timeOffset="16333.6332">18325 3057 97 0,'-7'-16'40'16,"-3"33"1"-16,-21 13-1 15,1 27-31-15,-9 13-5 16,-1 20-1-16,-3 11 0 15,3 7-1-15,10 0-2 16,9-9-2-16,20-8-3 16,4-28-12-16,32-3-22 15,2-40-3-15,23-10 1 16,2-31-1-16</inkml:trace>
  <inkml:trace contextRef="#ctx0" brushRef="#br0" timeOffset="16528.6527">18799 3133 114 0,'-34'67'41'16,"-20"10"2"-16,5 27-7 16,-7-1-32-16,4 5-3 15,10 2-1-15,5-11-3 16,13-5-3-16,1-23-9 16,25-3-24-16,-8-26-3 15,17-9 1-15,-11-33-1 16</inkml:trace>
  <inkml:trace contextRef="#ctx0" brushRef="#br0" timeOffset="16950.6949">18486 3544 104 0,'0'11'39'0,"0"-11"2"16,22 23-2-16,5-16-35 16,24-6-4-16,20-2 0 15,11-2 0-15,2-1 1 16,-2-2-1-16,-9 0 0 15,-7 1 2-15,-20 1 0 16,-17 4 1-16,-29 0-1 16,-11 9 2-16,-25 0-1 15,-8 1 0-15,-8 5 0 16,4 0-2-16,3 5 0 15,11-2 0-15,17 3-1 16,24-1 0-16,18-4 0 16,18 0 0-16,12 2 0 15,-3 2 0-15,0-1 0 0,-6 5 2 16,-16 1-2-16,-17 5 0 15,-25 2 0-15,-14 0 0 16,-19 1 0-16,-7-3-3 16,-5 0-4-16,-8-12-5 15,9 4-5-15,-11-29-12 16,20 14-14-16,-3-17 0 15,9-2-1-15,-4-14 1 16</inkml:trace>
  <inkml:trace contextRef="#ctx0" brushRef="#br0" timeOffset="17916.7915">2381 5951 103 0,'-15'3'38'15,"15"-3"1"-15,0 14-4 16,7 10-30-16,-1 8-2 15,4 18 0-15,-4 12 1 16,0 17-1-16,-9 10 0 16,-2 10 1-16,-5 1-2 15,-1-2 1-15,-3-12-1 16,0-13 0-16,4-14-1 0,2-18 1 15,2-18-1-15,6-23-1 16,1-14 2-16,4-23-4 16,4-16 2-16,4-16-1 15,0-17 2-15,7-17-2 16,5-8 1-16,7-3-1 15,5 3 0-15,7 10-1 16,4 9 1-16,4 14 0 16,5 20 0-16,3 17 0 15,-2 18-1-15,-3 19 1 16,-3 8 1-16,-9 12 0 15,-8 9 2-15,-13 9-1 16,-13 8 1-16,-18 7 0 16,-18 7 0-16,-14 1-1 0,-16 4 1 15,-11-1-2-15,-3-4-2 16,1-9 0-16,9-7-3 15,10-15-5-15,26-1-6 16,7-30-22-16,37-1-3 16,11-17 1-16,28 4-2 15</inkml:trace>
  <inkml:trace contextRef="#ctx0" brushRef="#br0" timeOffset="18722.8721">3371 6302 78 0,'-11'8'40'15,"1"6"-2"-15,-13-4 2 0,1 19-12 16,-9-7-23-16,3 11 0 16,-10 5 0-16,6 10 0 15,1 4-1-15,9 0 0 16,7-1-1-16,12-3-3 15,14-10 0-15,13-12 0 16,15-12 0-16,10-15 0 16,8-13 0-16,5-14 0 15,-2-8 0-15,-1-12-2 16,-10-6 1-16,-6-4-2 15,-14-3 2-15,-9 1-2 16,-10 3 2-16,-10 8 0 16,-4 8 1-16,-11 12 1 15,-4 13-1-15,-2 12 1 0,2 11-1 16,0 9 1-16,10 7 0 15,5 4 0-15,11-4-1 16,14-2 0-16,10-7 1 16,9-6-1-16,8-7 0 15,6-2 0-15,-3-4 1 16,0-2-1-16,-10-1 0 15,-6 3 1-15,-11 1-1 16,-8 3 1-16,-16 1-1 16,1 12 0-16,-14 7 1 15,-3 5-1-15,-2 9 0 16,-1 4 2-16,4 5-2 15,1 2 0-15,6-3 0 16,10-4 0-16,11-9 0 16,9-12 0-16,14-15 0 0,6-11 0 15,8-12 0-15,2-9 0 16,0-9 0-16,-1-1 0 15,-8 1 0-15,-6 3 0 16,-11 10 0-16,-10 12 0 16,-16 15 0-16,4 13 0 15,-11 15 0-15,-4 7 0 16,2 11 0-16,0 5 0 15,5 1 0-15,4-6 0 16,9-8 0-16,10-14 0 16,4-14 0-16,5-17 0 15,9-16 0-15,-3-17 0 0,-1-10 0 16,-4-9 0-1,-3-7 0-15,-10-8-3 0,-2 8-6 16,-13-6-5-16,2 19 0 16,-15-8-8-16,15 27-18 15,-10 1-2-15,13 20 0 16,-6 13 2-16</inkml:trace>
  <inkml:trace contextRef="#ctx0" brushRef="#br0" timeOffset="19398.9397">4767 6641 97 0,'12'6'40'0,"26"-5"1"16,12-17-2-16,20 7-23 15,2-18-15-15,6-2-1 16,-1-2 0-16,-6 0 0 16,-15 1 1-16,-14 5-2 15,-22 0 3-15,-16 6-1 16,-18-1 0-16,-10 7 0 15,-15 5 1-15,-10 8-1 0,-5 8 0 16,-2 11 0 0,-3 12 0-16,7 9 2 0,8 11-2 15,14 3 2-15,15 1-2 16,17-7 1-16,25-8-2 15,18-13 0-15,21-13 0 16,10-14 0-16,9-12 0 16,3-4 0-16,-7-7 0 15,-6-2 0-15,-18 4 0 16,-12 5 0-16,-17 6 0 15,-15 10 0-15,-16 13 0 16,-9 10 0-16,-12 14 0 16,-3 3 0-16,-2 9 0 15,2 2 0-15,5-2 0 0,3-7 0 16,11-8 0-16,8-14 0 15,11-17 0-15,6-15 0 16,5-14 0-16,3-8 0 16,-3-11 0-16,1-5 0 15,1-7 0-15,-2-5-2 16,4 4-3-16,-7-5-5 15,9 16-3-15,-14-7-8 16,16 22-15-16,-7 0-7 16,20 12 1-16,5 1 2 15</inkml:trace>
  <inkml:trace contextRef="#ctx0" brushRef="#br0" timeOffset="19769.9768">7621 6379 92 0,'2'14'41'16,"12"-19"1"-16,23 3-2 16,2-15-21-16,12-2-20 15,15 4-2-15,-2-8-6 16,15 13-28-16,-20-5-3 15,-4 15 0-15,-27 1-1 16</inkml:trace>
  <inkml:trace contextRef="#ctx0" brushRef="#br0" timeOffset="19908.9907">7617 6672 114 0,'-59'34'40'0,"26"-4"3"16,33-30-3-16,22 9-36 15,39-25-7-15,26-24-14 0,35 4-22 16,11-13-3-16,22 3 1 15,10-7-3-15</inkml:trace>
  <inkml:trace contextRef="#ctx0" brushRef="#br0" timeOffset="21122.112">9677 5716 79 0,'0'0'39'0,"0"0"-3"16,29-7 2-16,16-8-34 15,29 1-1-15,19-4-1 16,8 3 1-16,4 2 0 15,2 4-2-15,-15 3 1 16,-12 10-1-16,-29 6 0 16,-23 14 1-16,-31 6-1 15,-23 6 2-15,-21 6 0 16,-14 4 0-16,-10 1-1 15,-1-3 0-15,9-6 1 0,13-6-2 16,23-8 2-16,18-4-3 16,29-10 0-16,25-4 1 15,21-5 0-15,9 4 0 16,2 1 0-16,0 3 0 15,-16 5 1-15,-14 5 0 16,-21 8-1-16,-27 7 0 16,-25 4 0-16,-20 5 1 15,-18 4-2-15,-11-3 1 16,-6-2-1-16,6-5-1 15,14-3-4-15,16-15-4 16,35 5-14-16,10-24-17 16,44-8-2-16,15-15 0 15,34-3-1-15</inkml:trace>
  <inkml:trace contextRef="#ctx0" brushRef="#br0" timeOffset="21474.1472">11638 5644 105 0,'-10'-32'40'15,"-13"25"-1"-15,-31 9 1 16,-2 28-37-16,-22 5 2 16,-3 24-2-16,-10 20 1 15,1 20-1-15,1 8 1 16,17 6-1-16,20-1 0 15,21-10 0-15,27-13-3 16,29-21 0-16,26-26 0 16,19-26 0-16,19-22 0 0,2-18 0 15,-4-18 0-15,-12-11 0 16,-21-7 0-16,-21-2 0 15,-32 2 0-15,-23 6 0 16,-23 11 0-16,-21 15 0 16,-10 13-4-16,-7 10-2 15,11 22-5-15,-1-6-10 16,32 13-18-16,8-6-4 15,33 4 1-15,17-14-1 16</inkml:trace>
  <inkml:trace contextRef="#ctx0" brushRef="#br0" timeOffset="22352.235">12729 5564 91 0,'6'-17'38'0,"-6"17"0"15,0 0-4-15,-18 12-26 0,-1 18-4 16,3 16 1-16,-4 14-1 16,2 19-1-16,-2 12 1 15,1 10-2-15,2 9 1 16,7-1 0-16,5-8-1 15,8-12 1-15,11-17-2 16,10-19 0-16,13-27 0 16,12-25 0-16,19-25 0 15,8-25-1-15,6-19 1 16,4-14-1-16,-1-11-1 15,-7-6 2-15,-9 1-2 16,-14 8 1-16,-12 14-1 16,-16 17 0-16,-16 28-1 15,-11 31 2-15,-13 10 1 16,-9 30-2-16,-6 27 2 0,-2 14 0 15,1 8 0-15,8 3 0 16,8-9 1-16,14-9-2 16,13-13 1-16,14-18 0 15,10-21-1-15,10-20 1 16,6-22 0-16,5-15 1 15,-1-20-2-15,-3-13 0 16,-8-10 0-16,-5-9 0 16,-8-5 0-16,-12-1-3 15,-6 9 0-15,-10 11-2 16,-3 21-2-16,-9 12-5 15,6 40-8-15,-13-1-20 16,21 28 1-16,-6 10 0 16,21 17-1-16</inkml:trace>
  <inkml:trace contextRef="#ctx0" brushRef="#br0" timeOffset="22742.274">14422 6129 108 0,'-26'-23'38'16,"-5"9"2"-16,-18-11-3 15,7 10-30-15,-14 7-2 16,4 15 0-16,-3 8-1 16,10 13 0-16,3 10-1 15,12 9 1-15,8 2-4 16,12 3 0-16,16-6 0 15,10-7 0-15,11-6 0 0,7-13 0 16,7-10 0-16,4-10 0 16,-2-12 0-16,1-9 0 15,-2-9 0-15,-3-5 0 16,-3-10 0-16,-5 2-2 15,-4 4 1-15,-6 3 0 16,-7 11 0-16,-9 14-1 16,-5 11 0-16,-8 20 0 15,0 11-2-15,-5 2 0 16,10 12-4-16,-3-12-5 15,26 7-12-15,-3-26-14 16,23-8 1-16,5-22-2 16,19-13 2-16</inkml:trace>
  <inkml:trace contextRef="#ctx0" brushRef="#br0" timeOffset="22959.2957">15306 5296 106 0,'-35'62'40'0,"-18"18"0"15,1 27 1-15,-13 8-37 16,9 10-1-16,3 6-2 16,9-8 0-16,10-6-3 15,5-14-3-15,19-8-14 16,-3-31-20-16,12-12-1 15,-1-31 0-15,2-21 0 0</inkml:trace>
  <inkml:trace contextRef="#ctx0" brushRef="#br0" timeOffset="23143.3141">14773 5969 100 0,'-16'-12'41'0,"16"12"0"16,7 17-1-16,24-2-24 15,15-10-14-15,18-7-3 16,17-7-2-16,7-12-2 15,17 5-16-15,-11-26-17 16,9-1-3-16,-17-15 0 16,-4-3 0-16</inkml:trace>
  <inkml:trace contextRef="#ctx0" brushRef="#br0" timeOffset="23310.3308">15727 5363 104 0,'-38'65'40'16,"0"25"1"-16,-12 4-1 15,-1 18-35-15,0 6-1 16,4-1-1-16,3-6-1 15,8-8-3-15,11-13-3 16,5-25-10-16,22-8-23 16,-6-25-4-16,18-13 1 15,-3-23-2-15</inkml:trace>
  <inkml:trace contextRef="#ctx0" brushRef="#br0" timeOffset="23819.3817">15376 5897 99 0,'13'21'37'15,"8"-4"1"-15,21 4-3 16,9-14-31-16,24-2-3 16,18-7-2-16,4-1 1 15,-1-5 0-15,-4 1 2 16,-16-2 0-16,-10-2 2 15,-23 3 0-15,-20 2 0 16,-23 6 0-16,-16-6 1 16,-14 6 0-16,-4 5-2 15,-6 2-1-15,1 7 0 16,5 3-1-16,7 6 0 15,8 2 0-15,14 1-1 16,12 1 0-16,10-1 0 0,11-2 0 16,2 1 0-16,6-3 2 15,-3-3-2-15,1 3 0 16,-7-2 0-16,-11 5 0 15,-6 3 0-15,-10-2 0 16,-8 4 0-16,-10 0 0 16,-9 0 0-16,-7 1 0 15,-4-6 0-15,-1-2 0 16,1-8 0-16,10-4-8 15,-2-17-5-15,30 6-3 16,-25-40-10-16,35 8-17 16,-1-24-1-16,9-16-1 15,4-14 5-15</inkml:trace>
  <inkml:trace contextRef="#ctx0" brushRef="#br1" timeOffset="28637.8635">3207 2964 31 0,'0'0'31'16,"0"0"3"-16,35-7-1 16,-1-3-15-16,14 17-6 15,2-10 0-15,12 14-3 16,5-7-4-16,14 5-2 15,11-2-2-15,17 0-1 16,14-1-1-16,17-5 0 0,21-1 0 16,17-4 0-16,17 0 0 15,17-1 1-15,11 2 0 16,12 2 1-16,13-1 1 15,14 5 0-15,10-1-1 16,17 1 1-16,11 0 0 16,11-2-1-16,12-1-1 15,11-4 0-15,3 2 0 16,9 0 0-16,4-2-1 15,2 4 1-15,10 2 0 16,2 0 1-16,7-1 0 16,7 1 0-16,45-2 0 15,-31-1 0-15,14-3 0 16,5-6 0-16,10-5 1 0,48-4-2 15,-41-3 1-15,7 1 1 16,-41-3-1-16,35 1 1 16,-9 1-2-16,-8 5 2 15,-16 5-1-15,-53 5 0 16,28 3 0-16,-13 4-1 15,-17 1-1-15,-15 1 0 16,-16 0 1-16,-18-3-4 16,-17 7-8-16,-34-14-28 15,-18 4 3-15,-29-9-5 16,-28 2 5-16</inkml:trace>
  <inkml:trace contextRef="#ctx0" brushRef="#br1" timeOffset="29143.9141">19761 1895 75 0,'0'0'38'0,"14"-4"-1"15,-14 4 3-15,0 0-31 16,1 12-2-16,1 7-1 16,-7 14 0-16,0 8-1 15,-6 4-1-15,6 7 0 16,4-6-1-16,14-3 0 15,26-26 0-15,31-25-1 16,44-35-2-16,38-33-1 16,48-23-10-16,-95 28-9 15,17-7-14-15,-3-7-9 0,-10-4-4 63,-16 6-1-63</inkml:trace>
  <inkml:trace contextRef="#ctx0" brushRef="#br1" timeOffset="30068.0065">9623 4896 43 0,'-14'-7'32'15,"14"7"2"-15,-11-12-1 16,11 12-17-16,3-13-11 16,-3 13-1-16,18-15 2 15,1 13-1-15,0-4-1 0,13 5 0 16,7 1-1-16,18 3 1 15,9 2-1-15,15 4 0 16,16-3-1-16,19 2 0 16,22-3-1-16,21-5 0 15,18-5 0-15,24-7 0 16,21-4-1-16,19-5 1 15,18 0 0-15,16-5 0 16,13 0-1-16,11 4 1 16,11 3 0-16,2 3 0 15,2 5 1-15,2 0-1 16,0 7 1-16,3-2 0 15,-6-1 0-15,4 2 0 16,-3-2-1-16,1 2 1 0,3-5-1 16,-1 5 0-16,0-6 0 15,-3 7-1-15,-9-1 0 16,-7 2-1-16,-15 3 1 15,-14 2-1-15,-19 0 1 16,-21 2-1-16,-32-1 0 16,-28 1 0-16,-33-1-1 15,-31-3-1-15,-29 1-2 16,-27-9-4-16,-12 13-17 15,-33-18-12-15,-4 13-2 16,-1-18 0-16,1 18 0 16</inkml:trace>
  <inkml:trace contextRef="#ctx0" brushRef="#br1" timeOffset="30482.0479">20071 3865 82 0,'0'0'38'0,"0"0"0"16,0 0 1-16,7 19-34 15,3 10 0-15,-6 6 0 16,2 14 1-16,-5 3-1 16,5 5-1-16,3-4 0 15,10-5-1-15,19-28 0 16,33-26-1-16,34-39-1 15,43-32-2-15,42-22-4 16,19-40-14-16,32-8-14 16,-19-29-9-16,-11 1-1 15,-41-3-3-15</inkml:trace>
  <inkml:trace contextRef="#ctx0" brushRef="#br1" timeOffset="31242.1239">10180 7031 77 0,'-11'0'36'15,"-1"-4"-1"-15,12 4 1 16,-17-2-27-16,17 2-1 16,12 1 1-16,16 4-1 15,6-6 0-15,22 2-2 0,16-2-1 16,18 3-1-16,15-4 0 15,9-1-2-15,8-1-1 16,-2-4-1-16,4-3 1 16,-4-1-2-16,-9-5 0 15,-14-2-1-15,-13-1-2 16,-20-4-3-16,-1 15-20 15,-34-14-13-15,-14 16 0 16,-29-2 0-16,-15 12-2 16</inkml:trace>
  <inkml:trace contextRef="#ctx0" brushRef="#br1" timeOffset="31638.1635">10667 7775 98 0,'15'-42'39'0,"5"13"2"16,-20 5-1-16,0 24-34 15,-2 14-1-15,-12 22-1 16,-10 14-1-16,-4 18 0 15,-1 4-2-15,3 3 1 0,12-6-1 16,19-15 0-16,21-30 0 16,25-26 1-16,29-35-1 15,28-31-1-15,24-21-3 16,17-32-6-16,21-4-10 15,-12-29-8-15,7 3-14 16,-11-7-2-16,-5 11 0 16,-13 6 1-16</inkml:trace>
  <inkml:trace contextRef="#ctx0" brushRef="#br1" timeOffset="32427.2424">12783 7065 74 0,'-11'-2'36'16,"11"2"-1"-16,0 0 2 15,25-3-21-15,10 5-12 16,15-1-1-16,21 2 0 16,18-5 0-16,27-1 1 15,23-4-2-15,22-4 1 16,21-2-1-16,19-4-1 15,9 4 0-15,11-2 0 16,8 2 0-16,1 1 0 0,-1 2 0 16,5 2-1-16,-1 0 1 15,-4 1 0-15,-8 0 0 16,-7-1-1-16,-20 3-2 15,-23-5-4-15,-17 12-20 16,-46-9-13-16,-27 7 1 16,-43-3-3-16,-38 3 1 15</inkml:trace>
  <inkml:trace contextRef="#ctx0" brushRef="#br1" timeOffset="32855.2852">14627 7501 92 0,'0'0'40'0,"0"0"0"16,-15 21-1-16,3 22-34 16,-9 14-1-16,2 11 0 15,-3 3-1-15,11 1 2 0,11-7-2 16,19-16 0-16,25-34 0 15,35-35 0-15,34-36-1 16,32-25-1-16,26-27-4 16,7-30-10-16,19-5-6 15,-24-32-10-15,5 10-12 16,-31 3-3-16,-20 24 1 15,-28 12 0-15</inkml:trace>
  <inkml:trace contextRef="#ctx0" brushRef="#br1" timeOffset="33780.3777">7378 2013 112 0,'0'0'39'0,"-21"12"1"16,18-1-5-16,9 3-43 15,-6-14-28-15,20 28-3 0,-7-11-1 16,1 11 0-16</inkml:trace>
  <inkml:trace contextRef="#ctx0" brushRef="#br1" timeOffset="33922.3919">7393 2899 107 0,'-5'65'38'0,"11"0"2"16,-4-15-5-16,3-6-40 16,19 8-31-16,-5-12-2 15,7 8 1-15,-8-7-2 16</inkml:trace>
  <inkml:trace contextRef="#ctx0" brushRef="#br1" timeOffset="34057.4054">7614 3863 104 0,'-4'54'38'16,"9"10"0"-16,-8-17-7 15,0 1-37-15,13 11-32 16,-12-12 1-16,12 3-1 16,-10-7-2-16</inkml:trace>
  <inkml:trace contextRef="#ctx0" brushRef="#br1" timeOffset="34201.4198">7822 5077 95 0,'7'74'39'16,"1"1"-3"-16,-5-2-8 15,-16-8-66-15,13 2 1 0,-5-8-1 16,3 7-2-16</inkml:trace>
  <inkml:trace contextRef="#ctx0" brushRef="#br1" timeOffset="34342.4339">7784 6303 96 0,'9'65'38'0,"6"-1"3"15,-4-10-5-15,6-10-35 16,5 7-34-16,-3-13-4 15,9-1-1-15,-6-8 0 16</inkml:trace>
  <inkml:trace contextRef="#ctx0" brushRef="#br1" timeOffset="34492.4489">8110 7178 112 0,'-8'72'41'16,"10"3"0"-16,-6-15-3 16,2-8-38-16,21-6-11 15,3-29-16-15,19-2-13 16,-4-18 0-16,11-9-3 15,-4-10 2-15</inkml:trace>
  <inkml:trace contextRef="#ctx0" brushRef="#br1" timeOffset="35303.53">7976 8320 89 0,'12'-9'40'0,"1"16"1"15,-12 5 0-15,6 23-35 16,-18 12-1-16,1 17 0 15,-5 1 1-15,1 8-2 0,5-8 0 16,12-16-2-16,24-33 1 16,31-41-2-16,43-41-1 15,32-46-4-15,53-27-10 16,2-48-7-16,32-1-9 15,-19-28-11-15,-3 3-2 16,-17 4 1-16,-10 19-1 16</inkml:trace>
  <inkml:trace contextRef="#ctx0" brushRef="#br1" timeOffset="36246.6243">19863 5670 85 0,'0'0'36'0,"-5"-14"1"16,-6 20 2-16,-21 1-32 15,-2 12-3-15,-14 5 1 16,-2 7 0-16,-1 0 0 16,7 7-1-16,8-1 1 15,18 0-2-15,20-4 0 0,19-3 0 16,20-3-1-16,12-2-2 15,8 2 0-15,-2 0 1 16,-3 2-1-16,-10 3 0 16,-13 2 1-16,-15 0-1 15,-15 2 0-15,-13-4 0 16,-6 1-2-16,-8-9-1 15,1-1-4-15,-8-23-17 16,20 3-14-16,-3-16-4 16,16-6 2-16,-1-14-1 15</inkml:trace>
  <inkml:trace contextRef="#ctx0" brushRef="#br1" timeOffset="36427.6424">19899 5744 103 0,'0'0'39'0,"-23"-15"1"16,17 28 0-16,5 0-36 15,9 0-1-15,18 0-4 16,16-10 0-16,28 3-9 16,5-28-16-16,28 5-13 15,7-18-2-15,20 3 1 16,-4-15 0-16</inkml:trace>
  <inkml:trace contextRef="#ctx0" brushRef="#br1" timeOffset="36604.6601">21011 5370 96 0,'-94'109'40'16,"-16"13"1"-16,2 23-3 16,-4 4-35-16,5 2-1 15,7 2-3-15,0-15-5 16,25-6-28-16,9-19-3 15,26-13-2-15,15-25 1 16</inkml:trace>
  <inkml:trace contextRef="#ctx0" brushRef="#br1" timeOffset="36929.6926">20757 6387 113 0,'-36'6'39'0,"-17"4"1"16,1 15 0-16,-1-1-36 15,12 5 0-15,11 0-1 16,16 0 1-16,19-1-3 16,14-1 2-16,20-5-2 15,12-3 2-15,5 0-3 16,-1-1 0-16,-4 2 0 15,-12 5 0-15,-13 4 0 16,-18 2 0-16,-20 4 0 16,-13 2-2-16,-9-4-1 15,-4-3-1-15,1-5-4 16,-2-22-8-16,26 2-12 15,-1-24-11-15,24-9 0 0,7-18-1 16,18-4 2-16</inkml:trace>
  <inkml:trace contextRef="#ctx0" brushRef="#br1" timeOffset="37081.7078">20831 6387 117 0,'0'0'39'16,"-18"-14"2"-16,18 14-2 16,0 0-35-16,35-5-4 15,13-5-4-15,10-14-9 16,28 9-16-16,-6-18-9 15,10 1-2-15,-4-15-1 16,-2 1 1-16</inkml:trace>
  <inkml:trace contextRef="#ctx0" brushRef="#br1" timeOffset="37504.7501">20948 5159 99 0,'-169'-18'40'15,"-10"30"1"-15,-26 13-3 16,0 28-36-16,-2 22-1 15,10 25 1-15,4 24 2 16,17 28-1-16,22 25-1 16,29 17 2-16,40 17-3 15,42 2 3-15,44-4-3 16,43-16 1-16,54-25-3 15,44-27 2-15,44-39-2 0,37-34 1 16,31-38 1-16,20-30-1 16,11-31 2-16,-3-22 0 15,-26-21 1-15,-22-17-1 16,-36-14 0-16,-36-16-2 15,-44-15 0-15,-42-15 0 16,-50-13 0-16,-36-11-2 16,-38-8 0-16,-29-4-2 15,-32 6 1-15,-24 17 0 16,-12 21-1-16,-5 24-2 15,15 37-5-15,4 14-13 16,41 45-10-16,11 12-5 16,49 30-4-16,32 16 1 15</inkml:trace>
  <inkml:trace contextRef="#ctx0" brushRef="#br1" timeOffset="37637.7634">22012 6489 130 0,'7'31'30'0,"-14"-15"-10"15,-23-29-12-15,2-13-51 16,-5-21-2-16,15-10-1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09.5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2121 1372 61 0,'0'0'35'0,"0"0"-1"0,0 0 1 16,0 0-15-16,34-49-12 15,-34 49-2-15,16 1 0 16,-13 13-2-16,2 17-1 15,-7 15-1-15,-1 18 1 16,1 25-3-16,-5 15 0 16,2 11-1-16,2-7 1 15,1-5-2-15,1-9 2 16,2-13-2-16,4-16 2 15,-1-17 0-15,4-21 0 16,1-20-1-16,4-25 2 16,-1-20 0-16,2-18 0 15,1-21 1-15,-2-19-2 16,0-19 2-16,-6 53-2 0,1-9 1 15,-5 1-1-15,7-3 1 16,-2 8-1-16,5-1-1 16,-2 7 3-16,4 1-3 15,5 10 2-15,3 1 1 16,-23 47 0-16,57-68 0 15,-57 68-1-15,45-30 2 16,22 23-3-16,4 34 2 16,-11 33-2-16,-11 21 0 15,-42-16-1-15,-12 15-1 16,-33-2-1-16,-26-16 1 15,-2-3-3-15,-8-18-8 16,19-1-24-16,0-19-3 16,29-6 2-16,12-15-1 0</inkml:trace>
  <inkml:trace contextRef="#ctx0" brushRef="#br0" timeOffset="721.0721">3113 1580 91 0,'11'30'37'0,"-20"-1"-2"16,-1 17 1-16,-5 2-33 16,1 10 0-16,-4 3 1 15,4 8-1-15,-2 0 0 16,3 1-2-16,4-9 2 15,3-11-1-15,-1-13-1 16,6-7 0-16,1-17 0 0,0-13-1 16,8-27 1-16,-2-11 1 15,3-14-2-15,0-17 3 16,4-8-3-16,2-6 3 15,1 2-3-15,2 9 2 16,-3 13-2-16,3 13 1 16,1 18-1-16,3 18 0 15,4 14 0-15,6 9-1 16,5 8 1-16,6 3 0 15,10 1-1-15,4-1 0 16,6-3 1-16,1-9-1 16,0-6 1-16,-6-5-1 0,-6-6 1 15,-10-4 0-15,-12-4 1 16,-9-2 0-16,-14 0 0 15,-13 3 0-15,-11 5 0 16,-8 1 0-16,-7 13 1 16,-7 11-2-16,-4 8 2 15,1 12-2-15,0 10 1 16,4 7 0-16,9 4 0 15,8 9-2-15,14-9 2 16,12-8-2-16,14-14 1 16,13-14-1-16,7-20 1 15,6-17 1-15,5-14-1 16,3-16 0-16,-4-12 0 15,-4-8 3-15,-6 3-3 16,-5 2 2-16,-10 12-1 0,-3 6-1 16,-9 15-1-16,-12 26 1 15,0 0-2-15,0 25-1 16,-5 12 0-16,1 3-2 15,5 8 0-15,3-3-2 16,15 4-1-16,4-19-5 16,24-3-24-16,-4-19 1 15,22-7-1-15,-7-15 0 16</inkml:trace>
  <inkml:trace contextRef="#ctx0" brushRef="#br0" timeOffset="933.0933">4533 1687 91 0,'-12'-10'41'16,"-22"9"-1"-16,1 20 0 0,-18 6-13 15,2 16-24-15,-2 7 0 16,9 6-2-16,10 2 0 16,12 6-1-16,16-9 1 15,19-9-2-15,22-20-1 16,18-12 0-16,24-18-3 15,9-21-4-15,23-14-29 16,-13-24-1-16,5-5-1 16,-16-14 2-16</inkml:trace>
  <inkml:trace contextRef="#ctx0" brushRef="#br0" timeOffset="1096.1096">5090 1476 124 0,'3'-55'39'0,"-9"25"2"16,-12 20-1-16,-6 27-37 15,-7 28 0-15,-1 26-3 0,-2 20-1 16,1 7 0-16,12 5-2 15,8-7 0-15,3-11-7 16,19-4-27-16,-9-26-5 16,16-16 1-16,-4-26-1 15</inkml:trace>
  <inkml:trace contextRef="#ctx0" brushRef="#br0" timeOffset="1457.1457">4852 1678 118 0,'-19'-8'43'16,"-5"8"0"-16,19 16-1 15,-4 12-33-15,22-13-9 16,16-10 0-16,14-1 0 0,9-5 0 16,11-7 0-16,11-7 0 15,1-7-5-15,2 0 1 16,-8-6-2-16,-5 7-1 15,-14 2 1-15,-8 7 1 16,-17 9 1-16,-12 11 1 16,-16 10 2-16,-8 11 1 15,-6 14 2-15,-6 5 2 16,2 9-1-16,1 0 2 15,2 7-1-15,2-10 0 16,7 2-2-16,3-11 0 16,7-5-1-16,7-15-1 15,5-9-3-15,7-15-2 16,-2-26-9-16,20 2-24 0,-11-21-3 15,10-7 2-15,-11-16 0 16</inkml:trace>
  <inkml:trace contextRef="#ctx0" brushRef="#br0" timeOffset="1577.1577">5485 1424 130 0,'-28'-1'42'0,"-6"7"-7"16,16 1-32-16,4-21-43 15,14 14-2-15,-1-17-1 16</inkml:trace>
  <inkml:trace contextRef="#ctx0" brushRef="#br0" timeOffset="2085.2085">6059 1720 103 0,'5'-19'37'0,"-5"19"2"15,-7-21-2-15,-13 18-32 16,-9 10-1-16,-4 12 0 15,-14 7 0-15,0 12-2 16,-9 5 0-16,9 5-1 16,0 0 0-16,15 2-1 15,13-10-1-15,17-10-1 0,23-7-8 16,10-21-26-16,33-3-4 15,8-16 2-15,24-3-3 16</inkml:trace>
  <inkml:trace contextRef="#ctx0" brushRef="#br0" timeOffset="2452.2452">6444 1712 124 0,'-52'18'40'15,"5"11"0"-15,-7-2-3 16,8 9-37-16,10 0 2 15,9-2-2-15,9 2 1 16,9-2-1-16,9-7 0 0,13-4 1 16,9-9-1-16,7-5 0 15,4-9 0-15,3-8 0 16,2-10 1-16,1-10-1 15,-3-8 0-15,-4-5 2 16,-5-1-2-16,-4-4 1 16,-7 9 0-16,-5 4 1 15,-9 12-2-15,-2 21 1 16,-10 6-1-16,-2 18 0 15,-1 11-1-15,3 6-1 16,5 1 0-16,7-3-3 16,16-2-3-16,4-29-19 15,30-7-11-15,2-24-2 0,17-10 1 16,1-23-1-16</inkml:trace>
  <inkml:trace contextRef="#ctx0" brushRef="#br0" timeOffset="2620.262">7133 1336 129 0,'5'-46'41'15,"-6"35"0"-15,-24 24-2 16,6 33-36-16,-15 19-1 16,3 37-4-16,9 2-2 15,15-6-6-15,21-14-28 16,-6-18-3-16,17-10-1 15,-5-16-1-15</inkml:trace>
  <inkml:trace contextRef="#ctx0" brushRef="#br0" timeOffset="6279.6279">7056 2825 88 0,'8'-14'35'0,"4"11"-1"15,-12 3 2-15,22 0-32 16,-11 6-1-16,5 17 0 15,-3 14 1-15,1 25-1 16,-14 29 0-16,1 37 0 16,-16 32 0-16,-8 36-1 15,-11 29-1-15,-5 22-1 16,-8 16 2-16,4 2-3 15,1-7 2-15,7-17-3 16,13-19 2-16,7-30-4 16,12-22 0-16,2-37-8 15,16-12-12-15,-5-42-14 16,9-19 1-16,-6-31 0 15,7-24-2-15</inkml:trace>
  <inkml:trace contextRef="#ctx0" brushRef="#br0" timeOffset="6706.6706">7619 3902 91 0,'0'0'37'16,"0"0"0"-16,9 24 1 16,-25 15-34-16,13 17 0 15,-10 16-2-15,1 17-1 16,-4 11 0-16,-2 8-2 15,2 2-3-15,3-20-9 0,13-3-25 16,3-26 0-16,17-13-1 16,5-32 1-16</inkml:trace>
  <inkml:trace contextRef="#ctx0" brushRef="#br0" timeOffset="7187.7187">7848 4440 81 0,'-11'4'38'16,"11"-4"-2"-16,9-10 0 15,1 2-34-15,9-3-3 16,0-8-11-16,14 8-23 16,-3-8 0-16,11 8-2 15,-1-5 1-15</inkml:trace>
  <inkml:trace contextRef="#ctx0" brushRef="#br0" timeOffset="7331.7331">8380 4399 86 0,'0'0'36'15,"-10"13"-5"-15,10-13-4 0,0 0-61 16,0 0-1-16,17-12-1 16,7 7 0-16</inkml:trace>
  <inkml:trace contextRef="#ctx0" brushRef="#br0" timeOffset="7465.7465">8799 4410 86 0,'0'0'35'0,"13"13"-2"16,-13-13-5-16,0 0-61 15,16-17-2-15,-1-1 0 16,12 2 0-16</inkml:trace>
  <inkml:trace contextRef="#ctx0" brushRef="#br0" timeOffset="7623.7623">9363 4383 100 0,'17'16'38'0,"-17"-16"4"15,11 6-4-15,-11-6-37 16,-8-14-4-16,18 7-33 15,-5-15-3-15,6 10-1 16,-6-6-1-16</inkml:trace>
  <inkml:trace contextRef="#ctx0" brushRef="#br0" timeOffset="8283.8283">10009 2928 77 0,'0'0'35'15,"-11"-16"0"-15,11 16 0 16,-16 18-30-16,12 13-1 15,1 19 0-15,4 28 0 16,-1 25-2-16,0 27 1 16,-6 35-1-16,-3 30 1 15,-12 24 0-15,-6 17-2 16,-9 8 3-16,-3-7-4 15,3-15 2-15,1-22-4 16,15-31-1-16,8-44-9 16,25-28-24-16,6-45-3 15,21-29 1-15,1-34-2 16</inkml:trace>
  <inkml:trace contextRef="#ctx0" brushRef="#br0" timeOffset="8667.8667">10400 4000 79 0,'0'0'36'15,"0"0"0"-15,0 0 1 16,-5 18-30-16,9 7-1 16,-7 6-1-16,6 15 1 15,-8 8-3-15,3 10 0 16,-5 6-1-16,-1 4-2 15,-2-3-1-15,-2-6-3 16,6 3-10-16,-7-21-25 16,11 2 2-16,-9-18-2 15,9-1-1-15</inkml:trace>
  <inkml:trace contextRef="#ctx0" brushRef="#br0" timeOffset="9566.9566">8365 5319 85 0,'0'0'36'16,"10"-45"-1"-16,24-13 2 0,12-35-37 15,7-17 2-15,10-25-1 16,5-12 3-16,-1-13-2 15,5 1 2-15,-8 0 0 16,-2 9-1-16,-6 12-1 16,-5 21 2-16,-8 13-2 15,-6 20 0-15,-6 20-1 16,-5 15 1-16,-8 11-2 15,-5 10 1-15,-5 8 0 16,-8 5-1-16,0 15 0 16,-14-13 0-16,-4 19 0 15,-2 5 0-15,-8 11 0 16,-6 12 0-16,-7 14 0 15,-3 9 0-15,-3 7 0 0,1 6 0 16,3-2 0-16,6-5 1 16,6-10-1-16,8-14 1 15,12-19-1-15,11-20 0 16,11-19 1-16,13-21-1 15,13-14 1-15,6-9 0 16,6-10-1-16,7-1 1 16,1 2-1-16,-1 8 1 15,-5 7-1-15,-11 14 1 16,-4 13-1-16,-7 14 1 15,-6 14-1-15,-8 12 0 16,-4 13 0-16,-4 10 0 16,-3 9 0-16,-2 8-1 15,-2 8 0-15,-6 3-3 0,2 10-8 16,-8-15-25-16,13 7-3 15,-5-19 0-15,15-4-2 16</inkml:trace>
  <inkml:trace contextRef="#ctx0" brushRef="#br0" timeOffset="10768.0767">10684 4418 35 0,'-14'2'30'0,"14"-2"2"16,-15-2-2-16,1-5-13 0,14 7-11 15,-23-5-2-15,12 3-1 16,-2-4-1-16,3 4 2 15,-4-4 0-15,4 5 1 16,-4-5-1-16,14 6 1 16,-21-7 1-16,21 7-2 15,-15-3 0-15,15 3 0 16,-15-1-2-16,15 1 1 15,-9 0-1-15,9 0 0 16,0 0-1-16,0 0 0 16,0 0 0-16,0 0 0 15,13 3 0-15,1-3-1 16,5 1 0-16,2 0 1 15,5 1-1-15,7 0 0 0,2-1 0 16,3 1 0-16,4-1 0 16,0 1 0-16,1-4 0 15,1 4 0-15,-1-2 0 16,1 1 0-16,-1 1 0 15,0 1 1-15,2 3-1 16,0 0 0-16,7 0 0 16,9-3 0-16,6 0 0 15,5-6-1-15,8 0 1 16,6-4 0-16,5-4 1 15,4 1-1-15,3-1 0 16,1 1 0-16,-2 1 0 16,-1 3 0-16,-4 3 0 0,1 2 1 15,-6 3-1-15,-2-1 0 16,-4 4 0-16,-2-1 0 15,-5 2 0-15,0 0 0 16,-2-3 0-16,-3 2 0 16,-3 1 0-16,-3-2 0 15,-3 3 0-15,-1-1 1 16,-4-2-1-16,-5 1 0 15,-3 0 0-15,-2-2 0 16,-5 1 1-16,1-3-1 16,-7 0 0-16,-3-1 0 15,-5 0 0-15,-4-1 0 16,-6 0 0-16,-3-4-3 15,-3 5-2-15,-10-16-19 16,13 13-14-16,-12-13 1 16,9 6-3-16,-8-12 1 0</inkml:trace>
  <inkml:trace contextRef="#ctx0" brushRef="#br0" timeOffset="11597.1596">14548 3794 88 0,'-30'-17'37'0,"0"7"-2"15,-14-7 2-15,1 8-33 16,-7-5-1-16,4 7 1 16,-4-1 0-16,4 6-1 15,-4 3 0-15,2 8-1 16,1 10 0-16,-2 9 0 15,-1 14-1-15,2 12-1 16,-7 11 1-16,2 7-1 16,-1 11 0-16,4 1 0 0,3 5 1 15,6-1-1-15,3-4 0 16,12-1 0-16,9-7 0 15,10-3 0-15,9-9 0 16,11 0 1-16,9-5-1 16,10-3 0-16,9-4 2 15,5-2-2-15,6-7 1 16,2 2-1-16,5-3 2 15,0-3-2-15,0-1 1 16,-1-3-1-16,0-3 0 16,5-3 0-16,4-6 1 15,6-9-1-15,9-10 0 16,4-8 1-16,6-13-1 15,11-11 0-15,4-15-1 0,4-9 3 16,1-9-3-16,-3-9 1 16,-5-11 0-16,-9-3 0 15,-9-6-1-15,-13-5 2 16,-15-4 0-16,-15-1-1 15,-19-6 1-15,-13-1 0 16,-14 2-1-16,-12-1 1 16,-11 8 0-16,-13 3 0 15,-13 9-1-15,-8 11 0 16,-12 11-1-16,-8 17 0 15,-10 16 1-15,-9 18 0 16,-6 15-1-16,-9 13 0 16,-3 16 1-16,7 6-3 15,13 10 0-15,9-8-7 0,32 11-15 16,7-21-13-16,36 0-2 15,19-16-1-15,31 1 1 16</inkml:trace>
  <inkml:trace contextRef="#ctx0" brushRef="#br0" timeOffset="12171.217">14698 4269 85 0,'-5'11'38'15,"-10"6"-3"-15,1 20 3 16,-12 8-31-16,2 12-5 16,-7 11 0-16,-3 13 0 15,-5 4 0-15,1 5 0 16,-2-6 2-16,4-4-2 15,4-14 0-15,6-13 0 16,10-19 1-16,10-19-1 16,6-15-1-16,22-40 0 15,6-15-1-15,9-16 1 16,7-18 0-16,4-15 1 0,6-13-2 15,3-1 1-15,0 3 1 16,-6 9 0-16,-7 16-1 16,-5 16 1-16,-9 18-1 15,-1 21 0-15,-6 19-1 16,-5 21 1-16,-4 18 0 15,0 14-1-15,-1 13 0 16,-2 13-1-16,-3 13 1 16,-1 7 0-16,-2 6-2 15,-5 0 0-15,-3 1-2 16,0-7 0-16,-1-3-3 15,-3-21-2-15,11 1-12 16,-17-28-17-16,13-5 0 16,-10-26 0-16,10-1 1 0</inkml:trace>
  <inkml:trace contextRef="#ctx0" brushRef="#br0" timeOffset="12305.2304">14754 4756 98 0,'-29'-25'39'16,"-3"-5"1"-16,15 13-1 16,4-8-28-16,20 7-6 15,14-1-4-15,16-10-4 16,25 13-13-16,-2-21-21 15,23 9-4-15,-5-4 1 16,9 11-2-16</inkml:trace>
  <inkml:trace contextRef="#ctx0" brushRef="#br0" timeOffset="15261.526">15601 4549 69 0,'-11'2'33'0,"11"-2"1"16,-20 7 0-16,20-7-29 15,-19 10-1-15,19-10 1 16,-12 9 1-16,12-9 0 15,0 0 0-15,0 0-1 16,17 0-1-16,-2-2 0 16,0-5 0-16,7 2-2 15,-1-1 0-15,4 2 0 16,2 0-1-16,3 1 0 15,0-2 0-15,7 3-1 0,2-1 0 16,6 0 0 0,5 0 0-16,4-2 0 0,6 0 0 15,10-3 0-15,5 0 0 16,7 0 0-16,9-1 0 15,8-3-1-15,4 1 1 16,4-1 0-16,5 0-1 16,2 0 1-16,2-1 0 15,-1 3-1-15,0 0 1 16,-8 0-1-16,-2 4 1 15,-5 0 0-15,-6 3 0 16,-6 3 0-16,-8 0-1 16,-9 3 1-16,-9 0 0 15,-5 3 0-15,-6-1 0 16,-7 0 0-16,-4 0-1 15,-6 0 1-15,-7-2 0 0,-6 0 0 16,-1 0 0-16,-4-2 0 16,-5-1 1-16,-11 0-1 15,14 0 1-15,-14 0-1 16,0 0 1-16,0 0 0 15,0 0-1-15,0 0 1 16,0 0-1-16,0 0 0 16,0 0 1-16,2-10-1 15,-2 10 0-15,0 0 1 16,0 0-1-16,0 0 0 15,0 0 1-15,0 0-1 16,0 0 0-16,0 0 0 16,0 0 0-16,0 0 0 0,0 0 0 15,0 0 0-15,0 0-1 16,0 0 1-16,0 0 0 15,-2 16-1-15,2-16 1 16,-5 22 0-16,1-4 0 16,0 3 0-16,-2 4 0 15,1 3 0-15,0 5 0 16,0 5 0-16,-1 4-1 15,2 3 1-15,-2 4 0 16,-2 3 0-16,0 4 0 16,-3 2 0-16,-2 4 1 15,-1 0-1-15,2 4 1 16,0-1-1-16,2 2 1 15,-1 1-1-15,4 0 2 0,0-1-3 16,2-1 1-16,-1 0 0 16,1-1 1-16,1-1 1 15,-1-3-1-15,0 2 0 16,1 1 0-16,-2 1 0 15,4 2 1-15,-1-2-1 16,3 0-2-16,0 0 1 16,4 3 0-16,-3 0-1 15,2 2 1-15,1-4 2 16,0 4-2-16,-2-2 2 15,-1 3-2-15,-1 3 2 16,-5 0-2-16,2 0 2 16,-1-3-2-16,1 4-2 15,-2-2 2-15,4-2-1 16,0-2 1-16,1-2-1 0,3-1 1 15,-2 0-1-15,4 1 1 16,-2-5 0-16,2 1 0 16,-4-1 0-16,3-2-1 15,-1-2 1-15,-3-5 0 16,3 1 1-16,-2-4-1 15,1-5 0-15,-1-1 0 16,2-6 0-16,0-1 0 16,0-5 0-16,2-3 0 15,0-6-1-15,1-2 1 16,-2-4 0-16,1-4-1 15,-1-1 1-15,-4-12 0 16,6 15 0-16,-6-15 0 16,4 11 0-16,-4-11 0 0,0 0 1 15,0 12-1-15,0-12 0 16,0 0 0-16,-5 16 0 15,5-16 0-15,-6 15 0 16,6-15 0-16,-4 20 0 16,4-10-1-16,0 4 1 15,0 1 0-15,-2 1 0 16,2 2 0-16,0 4 0 15,-2-4 0-15,1 2 1 16,0-3-1-16,-3-1 0 16,3-3 0-16,1-13 0 15,-3 16 0-15,3-16 0 16,0 0 1-16,0 0-1 15,0 0 0-15,0 0 0 0,14-16 0 16,-14 16 0-16,4-12 0 16,-4 12 0-16,0 0 0 15,0 0 0-15,-4-12 0 16,4 12 0-16,-12-2 0 15,12 2 0-15,-17-1 0 16,6-1 1-16,-2 0-1 16,0-2 0-16,-5 1 0 15,-3-1 0-15,-3 1 0 16,-7 1 0-16,-7 0 0 15,-10 4 1-15,-5 1-1 16,-10 3 0-16,-12 2 0 16,-10 3 0-16,-5 0 0 15,-5-1 0-15,-2-1 0 0,-3-1 0 16,-3-1 0-16,2-1 0 15,2-1 0-15,2-3 0 16,4 0 0-16,-1 2-1 16,2 0 1-16,-2 2-1 15,5-1 1-15,-1 1 0 16,1 0-1-16,3 0 0 15,1-1 1-15,5-1 0 16,5 0-1-16,9-4 1 16,6 0 0-16,9 0 0 15,10-2-1-15,9 0 1 16,8 1 0-16,5 0 0 15,5 0 0-15,14 1-1 0,-15 2 1 16,15-2 0-16,0 0 0 16,-6 10 0-16,6-10 0 15,0 0-1-15,-3 15 1 16,3-15 0-16,0 0 0 15,0 0 0-15,0 0 0 16,0 0 0-16,8-11 0 16,-6 1 1-16,3-6-1 15,-2-5 0-15,-3-7 0 16,0-5 0-16,-3-10 1 15,-6-4-1-15,1-4 0 16,-6-8-1-16,-1-2 1 16,-4-2 0-16,-3 3 0 15,-6 1 0-15,-2 4-1 16,-5 4 1-16,-6 2 0 0,-5 4 0 15,-5 9 0-15,-4 0 0 16,-4 3 0-16,-4 4-1 16,-2 1 1-16,-4 6 0 15,3 3-1-15,-6 6 1 16,-2 3-1-16,-1 9 1 15,-3 6-1-15,-1 4 1 16,0 8-1-16,1 6 1 16,-2 5-1-16,-1 6 1 15,3 1-1-15,0 7 1 16,2 4 0-16,3 2-1 15,3 2 1-15,7 3-1 16,3 1 0-16,10 2 0 16,7 4 1-16,8 3-1 0,8-1 0 15,9 4 1-15,6 1 0 16,8 3 0-16,5-1 2 15,6-1-2-15,8-1 1 16,6-4 0-16,8-3 0 16,9-3-1-16,8-4 2 15,5-3-2-15,9-3 0 16,7-2 0-16,4-5 0 15,5-3 0-15,5-3 0 16,2-9 0-16,4-4 1 16,2-6-1-16,-1-11 0 15,3-4 0-15,-3-9 1 16,-3-7-1-16,-2-5 1 15,-2-6-1-15,-3-4 1 0,-1-5-1 16,-3-2 1-16,-3-1-1 16,-2-2 1-16,-5 2-1 15,-4 0 1-15,-9-2-1 16,-3 2 0-16,-7-1 1 15,-8-2-2-15,-4-1 1 16,-8-4-1-16,-4-1 1 16,-5-5-1-16,-4-2 1 15,-11-1-1-15,-4 1 1 16,-7 0 0-16,-3 1 0 15,-5 6 0-15,-1 5 0 16,1 10-1-16,1 3-2 16,6 8-1-16,2 0-5 0,13 22-7 15,-3-33-5 1,16 28-8-16,-11-18-7 0,15 10-3 15,-8-7 2-15,11-1 0 16</inkml:trace>
  <inkml:trace contextRef="#ctx0" brushRef="#br0" timeOffset="15698.5697">15193 7946 78 0,'14'-18'36'0,"0"6"0"16,-13 1-1-16,-1 11-30 15,-17 1-1-15,-4 15 0 16,-17 12-1-16,-10 14 0 16,-19 18-1-16,-14 25 0 15,-23 17 1-15,-12 20-1 16,-6 6 2-16,-2 7-2 0,6-5 0 15,9-5-1-15,16-12-2 16,13-24-2-16,31-14-6 16,8-37-24-16,32-15-6 15,9-23-1-15,6-25 0 16</inkml:trace>
  <inkml:trace contextRef="#ctx0" brushRef="#br0" timeOffset="16065.6064">14214 7891 88 0,'-10'-2'39'16,"-5"-2"-2"-16,15 4 1 15,-17 7-37-15,17-7 1 16,1 22 0-16,10 0 1 16,10 11 0-16,12 10-1 15,13 9 1-15,15 14 0 16,9 10 0-16,14 10-1 15,4 3 1-15,6 4-2 16,-1-1 2-16,-4-2-1 16,-9-7 0-16,-8-6-1 15,-12-9 1-15,-9-13-2 16,-11-6-1-16,-16-15-3 15,-2-1-8-15,-22-33-16 0,-6 13-13 16,-12-24 1-16,0-6-3 16,-8-17 2-16</inkml:trace>
  <inkml:trace contextRef="#ctx0" brushRef="#br0" timeOffset="18088.8087">13583 8638 27 0,'0'0'31'0,"0"0"3"16,0 0 0-16,-6 12-18 0,-4-19-4 15,10 7-2-15,0 0 0 16,0 0-3-16,-9-12-1 15,9 12-2-15,0 0 1 16,0 0-2-16,0 0 0 16,0 0 0-16,-14-10-1 15,14 10 0-15,-16 1-1 16,5-1 0-16,-3 0 0 15,-5 1 0-15,-3-1 0 16,-6 0 0-16,-9 1-1 16,-9 2 1-16,-10 1-1 15,-14 2 1-15,-12 0 0 16,-11 1 0-16,-11 2 0 0,-10 0-1 15,-11 0 1-15,-7-3 0 16,-9 3-1-16,-6-3 1 16,-5 0-1-16,-9-3 1 15,-7 1 0-15,-8-3-1 16,-2 0 1-16,-4-2-1 15,-2 0 1-15,-5-1 0 16,-1 0 0-16,-2 1 0 16,-2 1 0-16,-1 1 0 15,-3 1-1-15,1 1 1 16,1 2 0-16,-1 0 0 15,-3 3-1-15,1 3 0 16,-1-2 0-16,2 5 0 16,-2-4 2-16,2 2-2 0,1-2 1 15,5 1-1-15,4-4 1 16,5-3-1-16,8-3 2 15,7-3-2-15,12-1 0 16,8-3 0-16,2-1-1 16,9 0 1-16,14 0-1 15,9 1 1-15,2 2-1 16,11 1 1-16,4 2-1 15,8 0 2-15,5 0-1 16,6 3 0-16,3-1 0 16,3 0 0-16,8-1 1 15,4 2-1-15,5-2 0 16,6 0-1-16,6-2 1 15,6-1 0-15,4 1 0 16,6-2 0-16,3 2 0 0,5 0-1 16,2-3 1-16,6 4 0 15,11 1 0-15,-18 0 0 16,18 0 0-16,0 0-1 15,0 0 1-15,0 0 0 16,0 0-1-16,0 0 1 16,0 0 0-16,0 0 0 15,0 0 0-15,0 0 1 16,0 0-1-16,11-20 0 15,-9 5 0-15,2-8 0 16,0-6 0-16,1-11 0 16,-2-10 1-16,6-7-1 0,-6-9 0 15,3-5 0-15,-3-11 1 16,2-6-1-16,-3-7 1 15,5-5 0-15,-1-8 0 16,2-9-1-16,3-5 1 16,-1-6 1-16,4-9-2 15,0-4 1-15,3-6-1 16,-5-5 0-16,3 0 0 15,-2-5-1-15,-3-2 2 16,0-2-1-16,-3 1-2 16,3 3 0-16,-5 0 1 15,3 5-1-15,2 3 0 16,-3 9 2-16,-2 7-3 15,2 9 2-15,-3 9 0 16,-3 10 1-16,-1 9 0 0,-5 14 0 16,-4 7 1-16,0 11-1 15,-5 9 0-15,1 6 0 16,1 8 1-16,-4 6-1 15,6 5 1-15,-2 8 1 16,5 1-2-16,1 6 2 16,3 3-2-16,3 12 2 15,-2-16-2-15,2 16 1 16,0 0-2-16,0 0 1 15,14-7 0-15,-14 7-1 16,23 2 1-16,-3-1 0 16,7 1 0-16,11 0 0 15,6-4 0-15,12-1 0 16,3-1 0-16,5-1 0 0,2 1-1 15,5 3 2-15,-5 0-1 16,-7 6 0-16,-3 3 0 16,-6 1-1-16,-2 5 0 15,-1 0 0-15,0-2 1 16,1-4-2-16,7-1 2 15,3-7-1-15,1-6 2 16,2 1 0-16,-2-7 0 16,-2 3 1-16,-5-3-1 15,-3 7 1-15,-10-2-1 16,-3 6 0-16,-7 1 0 15,-3 2-1-15,0 0-1 16,0 0 1-16,-1 1 0 16,-2-2 0-16,2-1 0 0,1-1 1 15,0-2-1-15,-1-1 0 16,0 0 1-16,-2 1-1 15,-3-1 0-15,-3 1 0 16,-2 2 0-16,0-1 0 16,-3 3 0-16,-1 1 0 15,1 1-1-15,-2 0 1 16,1 0 1-16,1 0-1 15,0-1 0-15,-12-2 0 16,17 3 0-16,-17-3 0 16,11 1 1-16,-11-1-2 15,0 0-2-15,0 0-3 16,0 0-9-16,-33-16-6 15,33 16-3-15,-25-2-9 16,25 2-7-16,-20 0-2 0,20 0 1 16</inkml:trace>
  <inkml:trace contextRef="#ctx0" brushRef="#br1" timeOffset="25363.5361">16779 8695 44 0,'7'-18'29'16,"-7"18"1"-16,4-17 0 15,-9 7-23-15,5 10 0 16,0-13 2-16,0 13 0 0,0 0 0 15,0 0-3-15,0 0-1 16,0 0-1-16,0 0-1 16,0 0-1-16,0 15-2 15,0-15 1-15,5 23-1 16,-4-4 0-16,1 6 1 15,-2 3-1-15,-3 6 2 16,1 3-1-16,-6 3 1 16,4 3-2-16,-2-2 2 15,0 1-2-15,0-4 0 16,3-2 1-16,2-3-1 15,0 0 0-15,3-2 0 16,1 0 0-16,2 0 0 16,1-3 0-16,-2 3 0 15,3 2 0-15,-4 2 0 0,-1-2 1 16,-1 3-1-16,-1-2-1 15,-1 1 2-15,1 0-1 16,-1 1 1-16,0-4-1 16,-2 3 1-16,3 0-1 15,0 2 1-15,2 2 1 16,-2 2-1-16,-2 3 0 15,-1-1-1-15,1 6 1 16,-3-1 0-16,0 2 0 16,-2 2 0-16,0-2-2 15,0 1 1-15,3-2 0 16,-3-2 0-16,6 0 0 15,-3-3-1-15,4 2 1 16,3-2-1-16,-1 0 2 0,1-4 0 16,3 2-1-16,-1-3 1 15,-1 4-1-15,0-4 1 16,-3 0 0-16,1 0-1 15,1-2 1-15,-1 0-1 16,0 0 0-16,1 0-1 16,0-5-1-16,2 0 1 15,2-2-1-15,-2-2 1 16,1 1-1-16,0-3 2 15,-1 0-1-15,-1-2 1 16,0 2 1-16,-1-1-1 16,-3-2 0-16,1-1 1 15,-1-2-1-15,0-2 0 16,-1-2 0-16,1-5 0 0,1 0 0 15,-1-11 0-15,0 14 1 16,0-14-1-16,0 0 0 16,0 0 0-16,5 11 0 15,-5-11 0-15,0 0 0 16,0 0 1-16,0 0-1 15,0 0 0-15,0 0 0 16,0 0 1-16,0 0-1 16,-9 8 0-16,9-8 0 15,0 0 1-15,-15-4-1 16,15 4 0-16,-16-5 0 15,16 5 0-15,-21-3 0 16,4 3 0-16,1 0 0 16,-5 3 0-16,-4 4 0 15,-6 1 0-15,-3 2 0 0,-5 2 0 16,-4-1 0-16,-5 1 0 15,-4 2 1-15,1-5-1 16,-2 0 0-16,2-3 0 16,-1 0 0-16,-3 0 1 15,3-2-1-15,-3 1 0 16,-3-2 0-16,1 2 0 15,-2 2 0-15,2 0 0 16,-4-2 0-16,5 4 0 16,-4-3 0-16,4 2 0 15,2 1 0-15,2-1 1 16,2 1-1-16,1-1 0 15,6 0 0-15,0-2 0 16,8-2 0-16,2 0 0 0,6-1 0 16,7-2 0-16,5 1 0 15,4-1 0-15,11-1 0 16,-13 0 0-16,13 0-1 15,0 0 1-15,0 0 0 16,0 0-1-16,0 0 1 16,0 0 0-16,0 0 0 15,0 0 0-15,0 0 0 16,0 0 0-16,0 0 0 15,0 0 0-15,12-4 0 16,-12 4 0-16,0 0 0 16,-2-17 0-16,1 7 0 15,-1-5 0-15,-1-2 0 16,2-1 0-16,-4-5 0 15,0-5 0-15,-3-2 0 0,0-2 0 16,-3-3 0-16,-6-1 0 16,0-1 0-16,-6 0 0 15,-5 1 0-15,-3 4 0 16,-5 1-1-16,-2-1 2 15,-6 4 0-15,-5 1 0 16,-2 3 1-16,-2 0-1 16,-4 1 1-16,-7 2-1 15,-2 5 1-15,-3-2-1 16,-5 5-1-16,-1 1 0 15,-2 5 0-15,-1 1 0 16,-2 6-1-16,2 3 1 0,-2 4 0 16,0 3 0-16,1 6 0 15,-1 5-1-15,4 1-1 16,3 5 1-16,5 1-1 15,2 4 1-15,8 3 0 16,6 4 0-16,6 0 0 16,8 9 0-16,4-2 2 15,6 5-1-15,6 3 0 16,6 3 0-16,6 2 2 15,4 2-2-15,5 3 2 16,3-3-2-16,6 5-1 16,3-3 2-16,4 3-2 15,4 1 1-15,6 0-1 16,1-3 1-16,4 1-2 15,5-2 2-15,3-4 0 0,5 0 0 16,6-6 1-16,7-6 0 16,4-5 0-16,5-6-1 15,5-7 0-15,9-7 0 16,4-7 0-16,2-8 0 15,5-7 0-15,1-7 0 16,5-7 0-16,0-8 0 16,0-3 1-16,-1-6-1 15,-2-6 0-15,-5-3 0 16,-5-4-1-16,-4-1 1 15,-8 0-1-15,-10 1 0 16,-1 0 1-16,-13 4 0 16,-8-2 0-16,-6 7 0 15,-11-3 0-15,-7 2 0 0,-10-3 0 16,-3-3 0-16,-4 2 1 15,-3-5-1-15,-1-1 0 16,0-3 0-16,1 2 1 16,3 2-1-16,-1 6 0 15,-4 3 0-15,-3 6-1 16,-1 8-2-16,-8 0-1 15,2 14-3-15,-14-9-13 16,12 16-16-16,-15-10-3 16,10 11-1-16,-7-8 2 15</inkml:trace>
  <inkml:trace contextRef="#ctx0" brushRef="#br1" timeOffset="25931.5929">14045 11460 68 0,'-2'-18'37'0,"4"5"-1"16,-4 0 1-16,2 13-32 15,4-17 0-15,-4 17-1 16,0 0 0-16,11 13-1 15,-10 3 0-15,0 14-1 16,-1 4 1-16,0 11 0 16,0 8-1-16,0 8-1 15,-2 4 0-15,3-2 0 16,0-1 0-16,3-7-1 15,2-10 2-15,4-7-3 16,3-16 2-16,5-14 1 0,3-17-1 16,11-16 0-16,-2-16 0 15,9-16 1-15,2-8-2 16,0-11 1-16,2-6-1 15,-6-4 0-15,1 6-1 16,-10 7-1-16,-1 12-2 16,-16 6-6-16,11 23-17 15,-20 1-13-15,2 20 0 16,-4 11-2-16,0 0 1 15</inkml:trace>
  <inkml:trace contextRef="#ctx0" brushRef="#br1" timeOffset="27167.7165">13208 11683 45 0,'0'0'35'16,"0"0"3"-16,0 0-3 15,0 12-14-15,-14-15-12 16,14 3 0-16,-14 1-4 0,14-1-1 16,-21-1-1-16,11 1 0 15,-9-1-1-15,0 4 0 16,-7 2 1-16,-4 6-1 15,-8 4 1-15,-5 4-3 16,-9 5 2-16,-6 1-3 16,-6 4 3-16,-2-2-3 15,-1-1 1-15,0-4-1 16,3-5 2-16,5-3-1 15,4-6 1-15,9-4-1 16,4-7 0-16,4-1 0 16,3-4 1-16,6-2-1 15,0 0 0-15,5-1 0 16,2-1 0-16,2 1-1 15,4-1 1-15,0 2 0 0,4-3 0 16,3 0 2-16,3-2-2 16,-1-1 2-16,3-1-2 15,4-3 1-15,-1-3-2 16,2-1 2-16,-1-5-1 15,-1-2-2-15,-2-5 2 16,4-3-2-16,-3-6 3 16,-2-3-2-16,-1-9 1 15,1-3 0-15,-1-6 0 16,-1-5-1-16,2-5 2 15,0-3 0-15,4-6 0 16,0-4 0-16,0-6 0 16,2-2 0-16,3-4 1 15,-3 1 0-15,3-5-1 0,-1-1-1 16,2-5 1-16,0 4-2 15,1 0 2-15,0 1-3 16,1 1 2-16,-1-1-1 16,0 4 0-16,0 8 0 15,-2 5 1-15,-1 6-1 16,-1 7 2-16,-1 7-1 15,0 7 0-15,-2 7 0 16,0 8-1-16,-1 5 2 16,2 5-3-16,-5 9 3 15,3 1-3-15,1 7 3 16,-3 5-3-16,2 4 3 15,1 11-1-15,-5-13 0 0,5 13 0 16,0 0-1-16,0 0 1 16,0 0 0-16,0 0 0 15,0 0 0-15,0 0 0 16,0 0-1-16,14-8 0 15,-14 8-2-15,0 0-6 16,0 0-14-16,12-3-9 16,-12 3-8-16,9-13-1 15,-3 0 0-15</inkml:trace>
  <inkml:trace contextRef="#ctx0" brushRef="#br2" timeOffset="33117.3114">5919 6394 72 0,'0'0'35'0,"5"-11"-2"16,-5 11 2-16,-5 10-29 15,5 6-2-15,-3 3-1 16,6 12 1-16,-4 5-1 15,2 3 0-15,-2 5-1 16,1 1 1-16,0-4-1 16,-1-2 0-16,0-6-1 15,1-8 1-15,-2-8-2 16,2-5 1-16,0-12 0 15,0 0-1-15,3-22 1 16,0-5 0-16,0-10-1 16,1-8 0-16,2-13 1 0,2-6-2 15,-1-8 2-15,5 2-2 16,2-1 2-16,4 7-1 15,3 7 1-15,3 8-1 16,4 10 0-16,3 11 1 16,1 13-1-16,0 10-1 15,-4 9 1-15,-6 10 0 16,-6 10-1-16,-11 10 1 15,-11 8 0-15,-9 6 0 16,-7 1-1-16,-9 2 2 16,-4-4 0-16,-2-1-1 15,3-11 1-15,5-6 0 16,6-9 0-16,6-7 0 15,17-13-1-15,-7 16 1 16,7-16 0-16,24 9-1 0,0 0 1 16,4 3 1-16,6 6-1 15,-3 3 0-15,1 4-2 16,-1-2-1-16,6 7-4 15,-11-15-15-15,14 6-17 16,-8-13 1-16,11-2-3 16,-5-15 2-16</inkml:trace>
  <inkml:trace contextRef="#ctx0" brushRef="#br2" timeOffset="33462.3459">6607 6542 92 0,'-18'8'37'16,"6"5"1"-16,-2-5-1 0,14-8-33 15,4 13-1-15,8-9 1 16,6-4-1-16,6 0-2 16,3-6 1-16,3 0-1 15,-2-6 1-15,-2 1-2 16,-4-4 2-16,-7 2-2 15,-8-1 1-15,-7 1 0 16,-8 3-1-16,-6-1 1 16,-4 5-2-16,-7 6 1 15,-2 6 0-15,-2 10 0 16,1 6 0-16,1 8 1 15,5 5-1-15,5 3 1 16,12 2-2-16,6-6-1 16,21-1-4-16,3-21-17 0,27 4-15 15,3-17 1-15,22-4-3 16,4-15 2-16</inkml:trace>
  <inkml:trace contextRef="#ctx0" brushRef="#br2" timeOffset="33663.366">7336 6462 100 0,'-41'5'38'16,"4"14"1"-16,-11-5-2 16,7 9-32-16,4 2-2 15,9 0 1-15,10 0-2 16,11 1-1-16,15-3-2 0,11-11-2 15,20 5-5-15,-3-14-28 16,23 2-3-16,1-13 2 16,14-1-2-16</inkml:trace>
  <inkml:trace contextRef="#ctx0" brushRef="#br2" timeOffset="37516.7513">7917 6513 80 0,'0'0'36'15,"11"-14"-1"-15,-11 14 0 16,2-10-29-16,-2 10-1 16,0 0 0-16,-17-6 0 15,17 6-1-15,-26 10-1 16,11 5 0-16,-4 3 0 15,0 6 0-15,3 7-1 16,1 5 0-16,3 4-1 16,7 5 1-16,7 0-2 15,5-5 1-15,8-7-2 0,7-9 1 16,4-16 0-16,7-15 0 15,3-15 0-15,5-16 1 16,-2-15-1-16,-4-5 0 16,-4-6 0-16,-11-1 0 15,-8 6 1-15,-7 8-2 16,-15 10 1-16,-7 17-1 15,-8 14 1-15,-9 12 1 16,-2 12-1-16,1 8 0 16,5 5-1-16,7 4 2 15,9 1-1-15,14-6 1 16,14-11-1-16,15-5 1 15,13-10-1-15,7-5 1 16,8-4-1-16,2-5 1 0,-4 1 0 16,-3 0-1-16,-10 9 0 15,-8 4 1-15,-8 7 0 16,-11 9-2-16,-9 5 2 15,-6 5 1-15,-5 5-2 16,-5 1 2-16,0 3-2 16,-4-4 2-16,4-2-2 15,0-8 3-15,4-5-3 16,6-16 1-16,0 0-1 15,14-9 1-15,1-12 0 16,1-9-1-16,5-7 1 16,-4-8-2-16,2-1 1 15,-2-1-1-15,-2 2 1 16,-3 7-1-16,2 4 0 0,1 9-2 15,0 9-1-15,3 5-1 16,11 12-2-16,-4 1-3 16,14 15-9-16,-12-10-19 15,16 10 0-15,-9-5 1 16,8 5 0-16</inkml:trace>
  <inkml:trace contextRef="#ctx0" brushRef="#br2" timeOffset="37855.7852">8921 6444 87 0,'13'-1'36'15,"-14"-11"0"-15,1 12 3 16,-15-19-25-16,5 14-7 15,-9 0-1-15,-2 10-1 16,-4 8-2-16,-1 11-1 16,-2 7 1-16,3 7 0 15,4 6-1-15,7-3 1 0,9-3-2 16,10-7 1-16,14-13 0 15,12-18 2-15,9-20-4 16,12-13 0-16,5-18 0 16,3-11 0-16,-3-12 0 15,-4-4 0-15,-7-2 0 16,-10 7 0-16,-12 12 0 15,-10 15 0-15,-13 20 0 16,-1 26 0-16,-26 15 0 16,3 25 0-16,-3 16 0 15,2 7-5-15,11 14-2 16,-1-14-12-16,33 9-20 15,-1-20-1-15,22-6-3 16,5-20 1-16</inkml:trace>
  <inkml:trace contextRef="#ctx0" brushRef="#br2" timeOffset="38273.827">10303 6037 98 0,'16'-28'37'0,"-15"10"2"16,-1 18-2-16,-5 18-32 16,-4 14-1-16,-4 14-3 15,-2 14 0-15,0 8-1 16,-3 10 1-16,1-1-2 15,3-1 1-15,6-3-4 16,-2-18-5-16,13-4-28 16,-4-19 1-16,12-7-1 15,-11-25 0-15</inkml:trace>
  <inkml:trace contextRef="#ctx0" brushRef="#br2" timeOffset="38454.8451">10197 6440 105 0,'0'0'38'16,"-16"1"1"-16,16-1-2 15,7 11-33-15,15-18-3 16,11-6-4-16,10-12-4 16,23 1-21-16,-2-20-9 15,15-1 0-15,-5-13-1 16,6 5 1-16</inkml:trace>
  <inkml:trace contextRef="#ctx0" brushRef="#br2" timeOffset="38786.8783">10866 5837 110 0,'-20'31'38'0,"-10"2"3"15,7 24-9-15,-8-4-25 16,5 13-4-16,-1 0 3 16,2 6-3-16,1 1-1 15,4-1-1-15,2-7 0 16,4-6 2-16,9-10-2 15,5-10 1-15,4-14-2 16,7-10 1-16,7-15 0 16,6-13 0-16,5-7 1 15,3-7-5-15,-3-6 4 0,1 0-2 16,-4 2 1-16,-2 5-1 15,-6 9 1-15,-5 5 0 16,-13 12-1-16,16 3-1 16,-8 10-2-16,0 0 0 15,6 5-4-15,-3-9-13 16,19 10-16-16,-6-12-4 15,10 1 2-15,-4-13-1 16</inkml:trace>
  <inkml:trace contextRef="#ctx0" brushRef="#br2" timeOffset="39091.9088">11198 6377 105 0,'-13'5'38'16,"13"-5"1"-16,15 8-1 15,7-8-34-15,1-5-1 16,12-2 0-16,0-8 0 15,3 2-1-15,-3-9-1 16,-1 2 0-16,-8-2 1 16,-10 2-1-16,-12 3 0 15,-9 3 0-15,-12 9 0 16,-6 8 0-16,-9 8 0 15,-3 8 0-15,0 5 0 16,2 6-1-16,7 3 1 16,9 0-2-16,13-2-2 15,10-13-5-15,27 9-18 16,1-23-14-16,16 2-1 0,1-15-1 15,13 0 0-15</inkml:trace>
  <inkml:trace contextRef="#ctx0" brushRef="#br2" timeOffset="39545.9542">12342 6303 97 0,'0'0'38'0,"-27"2"1"16,6 17-1-16,-15-1-31 15,3 9-2-15,-1 2-1 16,5 6 0-16,2 1-1 0,11-1 1 15,11-4-3-15,15-7 0 16,14-5-4-16,13-14-2 16,15 5-13-16,0-25-20 15,14 1-1-15,-4-15-2 16,7 2 2-16</inkml:trace>
  <inkml:trace contextRef="#ctx0" brushRef="#br2" timeOffset="39898.9895">12640 6320 108 0,'-30'5'39'0,"7"11"1"15,-6-3-1-15,7 10-33 16,2-1-1-16,8 7-2 16,3-4-1-16,7 5 0 15,8-7-1-15,7 0-1 0,4-6 1 16,6-5-1-16,4-10 1 15,3-6-1-15,0-7 0 16,1-7 0-16,-2-3-1 16,-2-4 2-16,-6-3-1 15,-3 1 0-15,-7 6 0 16,-2 0 0-16,-6 6 1 15,-3 15-1-15,0 0 1 16,-13 2 0-16,3 14-1 16,0 6 0-16,3 1 0 15,1 5-2-15,10-3-1 16,1-3 0-16,16-4-4 15,-1-18-8-15,22 6-18 16,-9-18-7-16,12 1 1 0,-6-14-1 16</inkml:trace>
  <inkml:trace contextRef="#ctx0" brushRef="#br2" timeOffset="40515.0511">13087 6332 108 0,'-14'-6'38'0,"14"6"1"16,-23 19-1-16,17-1-33 15,-4 6-2-15,2 12 0 16,-4 2-1-16,4 5 2 15,0-1-2-15,2 0 1 16,2-4-2-16,1-6 1 16,3-9-1-16,0-23 2 15,14 6-2-15,-2-21-1 16,3-10 2-16,1-9-4 15,2-8 4-15,0-4-4 0,1-1 4 16,-4 2-4-16,-1 6 4 16,-1 6-2-16,-3 9 0 15,0 6 0-15,2 7 0 16,0 3 0-16,5 5 0 15,4 2-2-15,5 2-1 16,0-1-2-16,8 4-2 16,-6-8-3-16,12 15-11 15,-22-16-9-15,15 18 12 16,-21-9 9-16,1 7 6 15,-8 1 3-15,-9 1 3 16,1 8 5-16,-15-8 11 0,15 17 10 16,-20-14-13-1,15 15-7-15,-4-3-4 0,3 2 0 16,3-1-2-16,3-2 0 15,3-2-1-15,4-4 0 16,0-6 0-16,-4-15 0 16,10 6-2-16,-10-6 0 15,19-29 0-15,-12 3 0 16,4-9 0-16,0-5 0 15,2-4 0-15,3-1 0 16,0 1 0-16,3 6 0 16,1 4 0-16,3 8 0 15,6 8-6-15,-2-2-5 16,15 19-4-16,-12-13-8 15,22 17-18-15,-8-7-1 16,21 7 0-16,1-3 1 0</inkml:trace>
  <inkml:trace contextRef="#ctx0" brushRef="#br2" timeOffset="41177.1173">14018 6510 86 0,'0'0'37'0,"-5"-15"0"16,5 15 2-16,13-10-26 15,2 7-8-15,0-5-1 16,11 1 0-16,2-2-1 15,5-1-1-15,3-1 0 16,-4-2 0-16,0-1 0 16,-4-2-2-16,-6 0 1 15,-7-4 0-15,-8 4-1 16,-7-2 0-16,-7 3 0 15,-9 6 0-15,-6 5 0 16,-8 10 0-16,-4 9 1 16,-6 9-1-16,0 7 1 15,2 11-1-15,6-1 0 16,7 2 3-16,9-3-3 15,17-7 0-15,14-9-2 0,17-11-2 16,19-7-5-16,-1-23-12 16,28 3-18-16,-9-13-1 15,7 1 2-15,-11-8-3 16</inkml:trace>
  <inkml:trace contextRef="#ctx0" brushRef="#br2" timeOffset="41686.1682">14605 6378 99 0,'-16'10'38'15,"-14"2"0"-15,8 9 0 16,-11 6-31-16,10 6-1 15,-5-2-2-15,12 6 1 16,-1-3-2-16,6 0 0 16,8-7-2-16,7-2 2 15,6-14-1-15,8-6-1 0,4-10-1 16,4-10 0-16,1-8 1 15,6-6-2-15,-4-6 1 16,0-2-1-16,-1-3 2 16,-6 7-3-16,-3 3 3 15,-4 8-2-15,-2 11 2 16,-3 8-1-16,-10 3 0 15,13 27 1-15,-9-6-1 16,1 7 0-16,2-2-1 16,5-1 2-16,5-4-2 15,8-15-2-15,7-10-2 16,5-17-1-16,14-2-5 15,-3-29-8-15,20 9-11 16,-12-25-11-16,6-3 3 0,-11-8 1 16,4 6 25-16,-16 2 12 15,-14 8 4-15,0 23 11 16,-28 5 14-16,3 35 7 15,-19 16 1-15,0 34 2 16,-17 9-25-16,6 19-9 16,-3 5 0-16,5 5-3 15,3-4-3-15,7-10-2 16,17-8-6-16,-7-27-19 15,23-6-11-15,-4-22 1 16,9-10-1-16,-8-20 1 16</inkml:trace>
  <inkml:trace contextRef="#ctx0" brushRef="#br2" timeOffset="41830.1826">15109 6304 123 0,'-26'-20'41'16,"14"14"0"-16,3-5 0 16,22 7-38-16,17 1-5 15,12-12-9-15,29 18-16 16,2-19-14-16,30 3 0 15,9-11-1-15,21 3-2 16</inkml:trace>
  <inkml:trace contextRef="#ctx0" brushRef="#br2" timeOffset="42437.2433">16025 6415 94 0,'7'-9'37'15,"-12"-7"0"-15,5 16 2 0,-10-15-34 16,10 15-1-16,-23 0 0 16,5 11 0-16,-2 8 0 15,-1 9-1-15,-4 2-1 16,5 6 2-16,0-1-2 15,6-1 1-15,6-4-2 16,7-5 1-16,9-12-1 16,10-10 1-16,9-11-1 15,8-7-3-15,1-11 3 16,4-3-2-16,-3-3 1 15,0-4-1-15,-8 2 2 16,-7 4-2-16,-7 7 1 16,-7 5 1-16,-5 6-1 15,-3 12 0-15,0 0 0 0,-13 14 0 16,6 4-1-16,0 6 0 15,5 5-1-15,-1 1 1 16,9 1-4-16,1-7 0 16,18 2-8-16,-9-23-15 15,21 8-10-15,-4-22 0 16,10 2-1-16,-4-12 1 15</inkml:trace>
  <inkml:trace contextRef="#ctx0" brushRef="#br2" timeOffset="42763.2759">16509 6395 103 0,'0'0'38'16,"-12"-7"1"-16,3 19-4 15,-9-4-28-15,3 8-3 0,-5 1 0 16,5 8-1-16,-2-2-1 16,3 0 0-16,3-4 0 15,4 1-1-15,6-8 0 16,1-12 1-16,18 4-1 15,1-15-1-15,9-6 1 16,3-4-1-16,3-5 1 16,4 2-1-16,-4-3 0 15,-1 3 0-15,-9 9 1 16,-5 4-1-16,-5 6 0 15,-14 5 0-15,11 12-1 16,-13 2 0-16,4 3-2 16,0 5 0-16,7 4-2 15,-2-6-4-15,21 10-9 0,-13-23-16 16,23 8-4-1,-2-18-1-15,13-2 1 0</inkml:trace>
  <inkml:trace contextRef="#ctx0" brushRef="#br2" timeOffset="43091.3087">17066 6325 108 0,'-23'-13'39'0,"2"13"1"16,-10 1-2-16,0 11-34 16,0 4 0-16,6 8-2 15,4 2 1-15,8 1-1 16,6-1-1-16,10-4 1 15,11-10 0-15,11-7-1 16,8-12 0-16,5-11 0 0,6-12 0 16,0-10 0-16,0-13-1 15,0-9 0-15,-7-6 1 16,-3-2-1-16,-10 5-1 15,-2 8 1-15,-10 12 0 16,-6 12 0-16,-6 33 1 16,-11 11-1-16,-6 28-1 15,-4 16-1-15,1 16-3 16,-4-5-10-16,18 21-10 15,-10-19-15-15,17 2-1 16,0-20-2-16,14-10 1 16</inkml:trace>
  <inkml:trace contextRef="#ctx0" brushRef="#br2" timeOffset="43819.3815">6007 7233 97 0,'0'0'39'16,"8"-18"-1"-16,-8 18-3 16,0 26-32-16,-4 1-1 15,-3 12 0-15,-3 13 0 16,-1 8-2-16,-2 10 1 15,0 2-1-15,3 0-1 0,2-8-2 16,2-12-4-16,13-3-27 16,-7-23-4-16,7-9 1 15,-7-17-1-15</inkml:trace>
  <inkml:trace contextRef="#ctx0" brushRef="#br2" timeOffset="44007.4003">5869 7572 105 0,'-16'4'39'15,"16"10"1"-15,0-14-2 16,9 12-32-16,16-15-3 16,9-7-3-16,17-9-1 0,12-11-4 15,17 3-19-15,-5-21-16 16,10 4 2-16,-5-14-2 15,4 6 1-15</inkml:trace>
  <inkml:trace contextRef="#ctx0" brushRef="#br2" timeOffset="44375.4371">6622 7040 111 0,'-21'38'39'16,"-4"-2"1"-16,5 18-5 15,-5 0-32-15,4 10 0 16,-2 2 0-16,3 7 0 15,-2-1 0-15,6-2-2 0,0-8 1 16,5-9 1-16,3-10-2 16,8-12-1-16,5-15 1 15,7-15 0-15,8-13-1 16,2-10 1-16,2-11-1 15,4-1 1-15,-5-2-1 16,3 2 1-16,-8 7-1 16,0 9 0-16,-5 13 0 15,-13 5-1-15,13 26 0 16,-10 3-1-16,3 6-1 15,-1 1 0-15,6 4-3 16,2-9-2-16,13 1-7 16,-5-25-13-16,22 3-11 15,-6-22 0-15,12-3 0 0,-5-15 2 16</inkml:trace>
  <inkml:trace contextRef="#ctx0" brushRef="#br2" timeOffset="44684.468">6976 7544 106 0,'-13'8'38'16,"-3"-5"3"-16,16 9-2 15,0-12-35-15,17 8 0 16,12-10-1-16,10-4-1 16,4-6 0-16,5-4 0 15,-3-2-1-15,-1-3 0 16,-10-1 0-16,-10 1 0 15,-10 4 0-15,-11 2-1 0,-14 8 1 16,-9 8-1 0,-10 7 1-16,-8 10-1 0,-8 9 0 15,2 10 1-15,3 6-1 16,5 2 1-16,10 0-2 15,14-7 0-15,20-3-4 16,11-22-8-16,36 6-12 16,-2-31-15-16,26 0-1 15,9-22-2-15,24 0 1 16</inkml:trace>
  <inkml:trace contextRef="#ctx0" brushRef="#br2" timeOffset="45194.519">7954 7603 99 0,'3'-28'39'0,"6"13"0"0,-10-2-1 15,1 17-33-15,5-14-1 16,-5 14-2-16,3 10 0 15,0 10 0-15,-1 5 0 16,0 11 0-16,0 2 0 16,3 5 0-16,-2-1-1 15,3-2 1-15,0-6-1 16,3-8 0-16,4-14 0 15,4-12 0-15,3-11 0 16,2-15-1-16,4-9 0 16,-1-7-1-16,0-4 0 15,0-7-2-15,3 4-2 16,-10-2-4-16,11 18-11 15,-17-1-17-15,11 16-3 0,-8-1 1 16,7 15-1-16</inkml:trace>
  <inkml:trace contextRef="#ctx0" brushRef="#br2" timeOffset="45535.5531">8556 7475 94 0,'0'0'38'0,"22"-13"0"15,-25 3-1-15,3 10-29 16,0 0-2-16,-18 11-1 15,-3 4 0-15,1 12-1 16,-3 4-1-16,1 7 1 16,1 1-2-16,6 0 1 15,7-2-1-15,10-5-1 0,15-11 0 16,9-9-1-16,9-13 1 15,4-11-1-15,4-8 0 16,-1-5-1-16,-4-5 1 16,-9-2 0-16,-9 3-1 15,-14-1 0-15,-9 9-1 16,-8 4-1-16,-8 9 0 15,-5-1-3-15,5 12-4 16,-5-12-9-16,24 9-12 16,0 0-9-16,0 0 0 15,16-16 1-15</inkml:trace>
  <inkml:trace contextRef="#ctx0" brushRef="#br2" timeOffset="45757.5753">9139 7048 112 0,'0'0'39'15,"-8"21"1"-15,0 11-1 16,-3 11-35-16,-3 10-1 16,-1 10-1-16,1 11-1 15,5 2 0-15,0-1-1 16,8-3-3-16,7-10-2 15,11-8-5-15,-1-29-18 16,23-8-12-16,1-26 1 16,14-11-1-16,-4-25 1 15</inkml:trace>
  <inkml:trace contextRef="#ctx0" brushRef="#br2" timeOffset="45953.5949">9579 7041 99 0,'1'-16'41'0,"-12"10"-1"15,4 32 0-15,-14 8-17 16,4 23-22-16,-3 7 1 15,2 10-2-15,2 8-1 16,2 0-1-16,4 0-2 16,5-12-2-16,7 3-9 15,-10-31-17-15,16-1-8 16,-7-26 0-16,11-12-1 15</inkml:trace>
  <inkml:trace contextRef="#ctx0" brushRef="#br2" timeOffset="46103.6099">9451 7392 98 0,'-14'-30'42'0,"11"18"0"15,-3-1-1-15,6 13-16 16,20 4-24-16,-1-8-6 16,17 9-10-16,-6-14-18 15,28 11-9-15,1-6 1 16,21 5-2-16</inkml:trace>
  <inkml:trace contextRef="#ctx0" brushRef="#br2" timeOffset="46591.6587">10164 7430 106 0,'0'0'39'0,"-31"-16"1"15,5 25-6-15,-16-2-28 16,0 13-1-16,-5 6-2 16,-2 8 0-16,1 7 0 15,7 4-1-15,7-3 0 0,11 3 0 16,9-5-1-16,17-8 1 15,12-11-1-15,15-9 0 16,10-12-1-16,9-9 1 16,2-7-1-16,2-8 1 15,-5-3-1-15,-5 0 0 16,-9-2 0-16,-7 3-1 15,-10 3 0-15,-7 5-2 16,-5 6 0-16,-5 12-1 16,0 0-1-16,0 0-1 15,3 29-4-15,-4-18-7 16,19 17-10-16,-7-11-12 15,14 0 1-15,-1-13 0 16,13-5 1-16</inkml:trace>
  <inkml:trace contextRef="#ctx0" brushRef="#br2" timeOffset="47021.7017">10576 7433 81 0,'-24'-7'41'16,"0"12"-1"-16,-6-4 1 15,4 15-14-15,-3-2-23 16,4 9-1-16,5 5-1 15,3 4 1-15,8 0-2 16,7 4 0-16,6-6 0 16,8-2 0-16,3-9-1 15,6-8 0-15,3-14 0 16,2-8 0-16,1-9 0 15,-2-10 0-15,-2-2 0 0,-2-6 0 16,-4 1-1-16,-5 2 1 16,-4 11-1-16,-5 5 1 15,-3 19-1-15,0 0 1 16,-11 33-1-16,-1 10 1 15,-3 16 0-15,0 11 1 16,-1 8-2-16,-4 9 2 16,0-1-2-16,2-5 1 15,-3-8 0-15,0-12 0 16,3-13-1-16,-1-16-1 15,3-13-1-15,0-24-7 16,16 5-9-16,-11-43-8 16,19 7-12-16,-2-20-1 15,12-4-1-15,-1-12 1 0</inkml:trace>
  <inkml:trace contextRef="#ctx0" brushRef="#br2" timeOffset="47380.7376">10825 7522 114 0,'0'0'40'16,"-3"10"1"-16,3-10-5 15,18-4-34-15,2-1-1 16,9-1 0-16,3-4 1 15,6 0-1-15,-1-7-1 0,0 1 1 16,-6-2 0-16,-9-3 0 16,-7 0 0-16,-10 3 0 15,-9-1 0-15,-9 6 0 16,-10 8 0-16,-6 6 0 15,-7 10 0-15,0 10 0 16,-2 11 0-16,3 9 0 16,6 4-1-16,11 5 0 15,8-3-3-15,10-10-5 16,25 4-11-16,-6-29-11 15,31-4-12-15,4-21 0 16,24-9-2-16,13-18 2 16</inkml:trace>
  <inkml:trace contextRef="#ctx0" brushRef="#br2" timeOffset="50164.0159">15858 7334 76 0,'0'0'36'16,"10"-12"1"-16,-10 12-1 15,0 0-30-15,-9 12-1 16,0 5 1-16,5 16-1 15,-10 6-2-15,3 12 0 16,0 5-2-16,-1 4 0 16,-1 1-3-16,2-7-1 15,8-2-4-15,-5-19-28 16,14-8-1-16,-6-25-1 15,15 2-2-15</inkml:trace>
  <inkml:trace contextRef="#ctx0" brushRef="#br2" timeOffset="50549.0544">15657 7415 96 0,'-20'-4'37'0,"-1"-1"3"16,21 5-2-16,0 0-33 15,0 0 0-15,29-7-3 16,8 0 1-16,8-5-1 15,7-2-1-15,4-1-1 16,2 1 1-16,-2 1-2 16,-4 1 1-16,-9 2-1 15,-5 4 1-15,-7 5-2 16,-8 1 1-16,-4 4 1 15,-5 3-2-15,-3 4 3 16,-3-1-2-16,-3 7 2 16,-3 4-1-16,-4 5 1 0,-1 5 1 15,-4 7 0-15,0 3-1 16,-4 5 0-16,0 4 0 15,0-3-1-15,1-1 1 16,1-2-3-16,3-10-1 16,6-2-5-16,0-32-16 15,4 21-14-15,-4-21-1 16,19-11 0-16,-11-9 1 15</inkml:trace>
  <inkml:trace contextRef="#ctx0" brushRef="#br2" timeOffset="50715.071">16176 7602 104 0,'-11'-15'38'0,"11"15"1"15,-7-15-2-15,7 15-32 0,17-12-3 16,2 6-1-16,8-1-2 16,5-2-2-16,13 3-4 15,-2-12-18-15,16 8-13 16,-4-8 1-16,7 6-2 15,-8-9 3-15</inkml:trace>
  <inkml:trace contextRef="#ctx0" brushRef="#br2" timeOffset="50902.0897">16722 7284 92 0,'-25'-12'36'15,"4"16"1"-15,-11 4 0 16,11 19-29-16,-10 4-1 16,6 15-3-16,4 4-2 0,2 6-1 15,8 3-1-15,4-6-1 16,13-2-3-16,2-14-1 15,21-4-4-15,-1-28-20 16,21-4-9-16,2-21 2 16,8-7-1-16</inkml:trace>
  <inkml:trace contextRef="#ctx0" brushRef="#br2" timeOffset="51096.1091">17047 7293 107 0,'-12'-10'39'0,"3"21"1"15,-14 7-2-15,0 17-32 16,-1 5-3-16,4 10-1 15,1 3-1-15,4 0-2 0,6-1 0 16,2-7-2-16,13-4-4 16,-4-19-17-16,18 1-15 15,-3-19 1-15,10-6-2 16,-2-20 1-16</inkml:trace>
  <inkml:trace contextRef="#ctx0" brushRef="#br2" timeOffset="51270.1265">17044 7325 115 0,'-6'-21'39'16,"6"21"3"-16,12-14-6 16,4 4-34-16,11-1-3 15,3-1-1-15,10 5-3 16,-8-10-6-16,13 11-25 0,-15-5-3 15,0 14 2-15,-13-3-2 16</inkml:trace>
  <inkml:trace contextRef="#ctx0" brushRef="#br2" timeOffset="51466.1461">17072 7430 102 0,'-36'22'37'0,"12"2"2"16,1-9-2-16,12 3-31 15,11-7-2-15,14-4-2 16,10-7-2-16,6-4-1 15,10-2-1-15,3-6-1 16,5 2-3-16,-13-9-13 0,4 13-19 16,-17-3 1-16,-5 10-1 15,-17-1 2-15</inkml:trace>
  <inkml:trace contextRef="#ctx0" brushRef="#br2" timeOffset="52044.2039">16961 7697 103 0,'-39'30'38'15,"18"0"0"-15,9-12-1 16,25-12-32-16,9-7-4 15,16-9-1-15,14-10-2 16,6-9-1-16,14-1-3 16,-2-11-2-16,5 3 0 15,-13-6 0-15,4 8 1 16,-16-3 3-16,-7 8 3 15,-10 6 3-15,-18 3 3 0,-5 11 2 16,-16 1 1-16,6 10 1 16,-25 8-1-16,10 9-1 15,-11 3-2-15,4 9-1 16,-3 3-1-16,3 7 0 15,-1 3-2-15,4 0 1 16,4-1-1-16,2-5 0 16,7-6 0-16,5-10-1 15,1-20 0-15,20 5 0 16,-5-21 1-16,8-13-1 15,-2-6 1-15,3-7-1 16,2-4 1-16,-5-3-1 16,-3 6 1-16,-3 8-1 0,-4 7 0 15,-4 10 0-15,-7 18 0 16,0 0 0-16,10 17 0 15,-8 11 0-15,0 6 0 16,2 8 1-16,3 4-1 16,2-1 0-16,3-3 1 15,2-8 0-15,1-6 0 16,4-12 0-16,0-14 1 15,3-10 0-15,-1-16-2 16,0-9 0-16,-1-8 0 16,-1-6-2-16,1-4-2 15,-3-14-9-15,11 16-7 16,-17-19-15-16,13 13-7 15,-3 0 1-15,9 9-1 16</inkml:trace>
  <inkml:trace contextRef="#ctx0" brushRef="#br2" timeOffset="53193.3188">19155 7421 54 0,'0'0'34'0,"9"-13"-1"15,-9 2 2-15,0 11-15 16,-2-16-10-16,2 16-1 15,-16-16 0-15,2 15-1 16,-19 0-2-16,0 8 0 0,-15 4-1 16,-4 7-1-16,-5 6-2 15,1 8 1-15,6 3-2 16,8 5 1-16,13 0-2 15,17 1 0-15,22-3-2 16,17-10-2-16,25 0-4 16,4-24-14-16,22 10-17 15,3-19 1-15,10-2-1 16,-3-15-1-16</inkml:trace>
  <inkml:trace contextRef="#ctx0" brushRef="#br2" timeOffset="53584.3579">19654 7457 79 0,'3'-15'38'0,"-18"-2"0"0,2 9 0 15,-15-5-13-15,3 13-18 16,-8 2-2-16,2 8-1 16,-4 5-1-16,0 10 0 15,3 4 0-15,1 7-1 16,5-2 0-16,8 6-1 15,7-6 0-15,11-1 0 16,9-10-1-16,11-10 0 16,10-11 0-16,10-12 0 15,4-9 1-15,1-7-1 16,-1-6 0-16,-2-1 0 15,-9-1 1-15,-4 5-1 16,-10 6 1-16,-10 9-1 16,-9 14 0-16,0 0 0 0,-15 21 0 15,1 6-1-15,1 5 0 16,4 1-1-16,8 2-1 15,7-7-1-15,17-6-3 16,8-26-5-16,29 0-9 16,-2-30-15-16,20-5-3 15,-1-20-1-15,10-7 3 16</inkml:trace>
  <inkml:trace contextRef="#ctx0" brushRef="#br2" timeOffset="53741.3736">20420 6967 110 0,'-14'5'39'0,"-16"16"0"16,-1 32-2-16,-12 6-29 15,2 18-6-15,3 7-2 0,6 2-1 16,11 3-2-16,6-11-4 16,21 0-8-16,-1-22-23 15,29-5-1-15,1-19 0 16,17-8 0-16</inkml:trace>
  <inkml:trace contextRef="#ctx0" brushRef="#br2" timeOffset="54003.3998">20815 7427 110 0,'-12'-15'40'0,"2"11"1"16,-14-4-1-16,3 11-33 15,-10 3-4-15,-1 11 0 16,-7 9 0-16,-2 8 0 0,0 5-1 15,7 4-1-15,6 2 1 16,13-2-2-16,16-6-2 16,13-9-1-16,25-8-2 15,9-20-6-15,25 6-12 16,-7-25-16-16,18-1-3 15,-7-15 1-15,5 2 0 16</inkml:trace>
  <inkml:trace contextRef="#ctx0" brushRef="#br2" timeOffset="54342.4337">21173 7471 107 0,'-34'-7'41'15,"14"19"0"-15,-14-4-1 16,11 7-28-16,-3 8-9 0,5 6-1 16,8 2-1-16,3 2 1 15,6-3-1-15,6-3 0 16,7-4 0-16,7-9 0 15,5-7-1-15,6-8 2 16,2-10-2-16,2-7 0 16,0-6 0-16,1-5 0 15,-3 0 0-15,-1-2 0 16,-5 5 0-16,-4 4 0 15,-4 9 0-15,-15 13 0 16,13 5 0-16,-16 13 0 16,-3 7 0-16,-3 7 0 15,1 4 0-15,2-1-2 16,6-1-1-16,3-12-2 0,17-2-5 15,1-26-8-15,27 5-10 16,-4-30-12-16,18-3-1 16,-5-19 1-16,9-7 2 15</inkml:trace>
  <inkml:trace contextRef="#ctx0" brushRef="#br2" timeOffset="54508.4503">21888 7043 130 0,'-40'25'42'15,"11"25"-3"-15,-13 0-1 16,2 20-37-16,4 9-2 15,5 1-1-15,9 3-3 16,5-10-6-16,24 6-18 16,-3-24-12-16,17-6 1 0,7-21-2 15,15-7 1-15</inkml:trace>
  <inkml:trace contextRef="#ctx0" brushRef="#br2" timeOffset="54883.4878">22177 7468 124 0,'-15'1'40'15,"-18"0"2"-15,-1 20-6 16,-8-5-33-16,3 11-1 16,-3 0 1-16,4 7-1 15,6 0 1-15,10 2-3 16,11-5 0-16,11-3 0 0,16-7 0 15,10-11 0 1,10-5 0-16,6-11 0 0,5-9 0 16,-1-6 0-16,0-9 0 15,-8-2 0-15,-7-4 0 16,-7 4 0-16,-6 3 0 15,-9 8 0-15,-9 21 0 16,0 0 0-16,-22 7 0 16,9 15 0-16,-1 9 0 15,0 1 0-15,6 4-5 16,8-9 0-16,14-4-4 15,4-24-6-15,26 6-7 16,-6-35-11-16,24 2-7 16,0-22 2-16,9-5 0 0</inkml:trace>
  <inkml:trace contextRef="#ctx0" brushRef="#br2" timeOffset="55056.5051">22803 7091 95 0,'-7'-22'39'0,"7"22"3"16,-38 31-3-16,10 23-12 15,-8 4-23-15,-3 12-3 16,4 7-1-16,4 4-1 15,4-4-2-15,6-6-2 16,14-3-7-16,-4-27-15 16,14 1-13-16,-3-25 0 15,10-10-1-15,-5-23 2 16</inkml:trace>
  <inkml:trace contextRef="#ctx0" brushRef="#br2" timeOffset="55229.5224">22498 7358 123 0,'-9'-10'42'16,"9"10"0"-16,0 0-1 15,23 6-38-15,6-4-2 16,7-1-1-16,9 1-4 16,-2-7-6-16,17 12-11 15,-16-16-18-15,13 7-3 16,-14-6 0-16,6 8-1 15</inkml:trace>
  <inkml:trace contextRef="#ctx0" brushRef="#br2" timeOffset="55544.5539">23003 7433 112 0,'-25'19'41'0,"10"6"1"15,-7-10-2-15,22-15-31 16,6 15-7-16,16-9-2 16,17-7 2-16,11-5-2 15,11-5 1-15,6-2-1 16,1-5 1-16,-7-1-1 15,-9-1 0-15,-17 1 1 16,-21 2 0-16,-14 17 2 16,-37-12-3-16,-10 19 0 15,-11 8 0-15,0 10 0 16,-1 10 0-16,5 8 0 15,16 1 0-15,12 3 0 16,24-4 0-16,16-8 0 16,19-1-7-16,4-21-9 0,26 4-9 15,-12-27-14-15,20-4-5 16,-9-17-1-16,2-5 1 15</inkml:trace>
  <inkml:trace contextRef="#ctx0" brushRef="#br2" timeOffset="56239.6234">18721 8291 94 0,'11'-13'39'16,"3"7"0"-16,-14 6-1 0,0 0-32 16,0 0-1-16,-22 36-1 15,1 6-1-15,-5 13 0 16,-3 10-1-16,-3 13 0 15,0 5 1-15,5 0-3 16,9-3 0-16,6-12-5 16,15 0-7-16,-2-25-24 15,18-9-2-15,5-22-2 16,9-8-1-16</inkml:trace>
  <inkml:trace contextRef="#ctx0" brushRef="#br2" timeOffset="56423.6418">18499 8773 122 0,'-17'1'42'0,"3"-6"0"16,25 5-1-16,0-13-38 16,26-3-3-16,14-4-2 15,8-4-2-15,12 1-4 16,-5-13-11-16,15 13-19 15,-20-5-4-15,4 8 1 16,-15-8-1-16</inkml:trace>
  <inkml:trace contextRef="#ctx0" brushRef="#br2" timeOffset="56844.6839">19204 8161 111 0,'-13'21'40'0,"-9"9"1"0,3 18-1 16,-7 9-36-16,-1 12 0 15,-6 7-1-15,-1 9 1 16,-4 3-1-16,6-5 0 16,6-7-1-16,6-8-2 15,11-13 0-15,5-13 0 16,14-16 0-16,9-16 0 15,9-16 0-15,3-12 0 16,3-11 0-16,0-8 0 16,-4-7 0-16,-5-5 0 15,-4 4 0-15,-4 4 0 16,-6 7 0-16,-5 7 0 15,-2 12 0-15,-4 15 0 16,12-9 0-16,-1 18-2 0,3 7-1 16,0 7 0-16,5 9 0 15,-3 4-1-15,0 10 1 16,-4 4-1-16,-3 4 0 15,-9-5-3-15,4 6-4 16,-10-22-8-16,14-1-12 16,-8-32-7-16,23 0 0 15,5-26-1-15</inkml:trace>
  <inkml:trace contextRef="#ctx0" brushRef="#br2" timeOffset="57317.7312">19494 8891 109 0,'0'0'38'0,"11"-6"1"16,2-3-3-16,14 5-32 15,8-5-1-15,9 4 1 16,3-8-3-16,2 0 2 0,0-5-2 16,-5-1 1-1,-6-6-3-15,-6-2 2 0,-13 1-2 16,-9-5 1-16,-12 3 1 15,-8 4-1-15,-9 4 1 16,-6 10-1-16,-9 11 1 16,-4 11 1-16,-4 13-1 15,5 9 1-15,4 9 1 16,8 2-2-16,14 1 0 15,9-7-4-15,20-3-6 16,5-22-9-16,33 3-11 16,-6-24-13-16,16-4-1 15,2-14-1-15,19 0 1 16</inkml:trace>
  <inkml:trace contextRef="#ctx0" brushRef="#br2" timeOffset="58076.8071">20736 8524 90 0,'4'-15'38'15,"-4"15"0"-15,0 0 1 16,-4 34-31-16,-7-2-4 15,-1 16 1-15,-4 5-1 16,1 10-1-16,-3 2 0 0,2 1-1 16,5-5 2-16,-2-4-3 15,7-14 2-15,2-7-3 16,0-16 1-16,6-10 0 15,-2-10 0-15,13-21-1 16,-5-7 1-16,5-15 0 16,-3-11-3-16,5-10 2 15,2-11-1-15,0-8 1 16,5 4-2-16,4 1 2 15,0 7-2-15,0 11 2 16,7 9 0-16,-1 16 0 16,0 13 0-16,2 15 0 15,-3 11 0-15,-6 9 0 16,-6 7 0-16,-5 4 0 0,-13 8-1 15,-8 3 1-15,-16 3 0 16,-10 0 0-16,-6 1 0 16,-10-2-1-16,0-2-1 15,1-9-1-15,12 3-3 16,4-18-10-16,32 8-9 15,0-19-15-15,27 1 1 16,15-11-2-16,21 0 2 16</inkml:trace>
  <inkml:trace contextRef="#ctx0" brushRef="#br2" timeOffset="58880.8875">21291 8642 102 0,'-11'12'39'0,"-20"-1"0"15,4 8 1-15,-14 0-34 0,5 7-2 16,-4 3 1-16,5 5-2 15,2 0 1-15,11 1-1 16,9-1 0-16,13 0-2 16,12-10 0-16,13-4 0 15,9-11-1-15,10-8 0 16,4-8 1-16,-1-10-1 15,2-9-1-15,-6-7 2 16,-11-5-3-16,-5-1 1 16,-11 0-1-16,-7 0 1 15,-9 6-1-15,-4 4 2 16,-5 10-2-16,-4 5 1 0,1 9 1 15,0 6 0-15,12-1 0 16,-11 20 1-16,11-6-1 16,9 3 1-16,5-2 0 15,9-1 0-15,5-5 0 16,4-1 1-16,1-2-2 15,2-5 1-15,-4-2-1 16,-2-1 0-16,-6-1 1 16,-5 0-2-16,-8 1 1 15,-10 2-1-15,0 0 1 16,0 0 1-16,-1 20 1 15,-7 0-2-15,-3 2 2 16,1 4-2-16,-2 4 2 16,2 1-2-16,4-1 0 15,6-8 0-15,5-6 0 0,9-9 0 16,9-10 0-16,6-11 0 15,6-10 0-15,5-5 0 16,2-4 0-16,-2-7 0 16,-5 6 0-16,-5 3 0 15,-8 5 0-15,-9 9 0 16,-13 17-3-16,0 0 3 15,-10 2 1-15,-3 18 1 16,-1 4-2-16,3 7 0 16,5 2 0-16,6 1 0 15,6-2 0-15,8-2 0 16,10-8 0-16,6-9 0 15,4-10 0-15,2-6 0 16,3-11 0-16,-6-8 0 0,-2-8 0 16,-5-5 0-16,-6-6 0 15,-6 0 0-15,-2-1-6 16,-2 1 1-16,0 11-6 15,-9-4-2-15,16 22-3 16,-17-9-7-16,20 25-8 16,-20-4-8-16,27 12-1 15,-11-1 2-15,3 6 5 16</inkml:trace>
  <inkml:trace contextRef="#ctx0" brushRef="#br2" timeOffset="59474.9469">22371 8759 111 0,'0'0'40'16,"-14"15"2"-16,14-15-2 0,-8 12-35 15,8-12-4-15,17-1 1 16,2-3-2-16,5-3 1 16,5 0-2-16,5-3 1 15,-2-3-1-15,0-3 1 16,-4 0 1-16,-7-1-1 15,-5-2 0-15,-8 2 0 16,-9 2 0-16,-8 3 0 16,-6 6 0-16,-9 6 0 15,-6 6 0-15,-2 8 1 16,0 6 1-16,-2 9-1 16,6 0 2-16,10 3-2 15,7-1 1-15,13-3-1 0,15-8 2 16,12-6-3-16,14-7 0 15,9-7 0-15,8-6 0 16,-2-1 0-16,2-5 0 16,-8 1 0-16,-6 0 0 15,-10 5 0-15,-12 2 0 16,-11 7 0-16,-13-3 0 15,-4 22 0-15,-9 0 0 16,-3 2 0-16,0 9 0 16,-1 1 0-16,2 3 0 15,3-4 0-15,6-5 0 16,6-5 0-16,5-11 0 15,5-12 0-15,4-11 0 16,2-11 0-16,2-8 0 0,3-8 0 16,2-3 0-16,-2-7 0 15,1 5 0-15,-2-2 0 16,4 9-4-16,-2 4-1 15,7 13-7-15,-11-3-2 16,16 23-3-16,-15-10-8 16,21 26-11-16,-10-6-5 15,3 11 1-15,-5-2 1 16</inkml:trace>
  <inkml:trace contextRef="#ctx0" brushRef="#br2" timeOffset="60164.0158">19153 9979 104 0,'-5'-20'37'0,"5"20"2"16,-18-22-2-16,3 25-31 15,-9 8-1-15,0 13-2 16,-7 9 0-16,-1 14-1 16,4 10-1-16,2 6 1 15,6 2-2-15,12 1 2 16,8-8-2-16,13-4 1 15,12-15-1-15,10-15 2 16,10-14-1-16,4-19-1 16,4-15 3-16,-2-20-5 0,-2-15 4 15,-7-10-2-15,-9-9 2 16,-11 0-3-16,-14-1 2 15,-8 6-1-15,-12 9-1 16,-12 13 2-16,-4 17-2 16,-10 17 0-16,3 18 0 15,-1 9 0-15,8 15-1 16,5 5-1-16,18 8-4 15,7-10-5-15,28 12-9 16,-3-25-12-16,23 5-6 16,6-15 0-16,13 1-1 15</inkml:trace>
  <inkml:trace contextRef="#ctx0" brushRef="#br2" timeOffset="60516.051">19684 10067 115 0,'-26'17'38'0,"3"14"2"16,-10-2-1-16,4 12-36 15,0 2-1-15,7 8 2 16,1-1-2-16,11 0 0 16,7-9-1-16,13-8 1 15,11-14-2-15,14-14 1 16,11-13 0-16,7-15-1 15,3-9 2-15,1-9-2 16,-5-3 1-16,-7-1-1 16,-13 4 2-16,-11 7-2 15,-8 8 0-15,-12 13 0 0,-1 13 0 16,-21 8 0-16,6 12 0 15,-1 7 0-15,6 5-3 16,0 3 1-16,13-2-3 16,6-9-1-16,19 0-7 15,2-29-5-15,24 4-6 16,-7-30-17-16,23-6 2 15,-1-21-1-15,9-4 4 16</inkml:trace>
  <inkml:trace contextRef="#ctx0" brushRef="#br2" timeOffset="60684.0678">20573 9584 107 0,'-17'36'37'16,"-18"20"2"-16,2 29 0 16,-15 11-35-16,10 11-1 15,-1 2-4-15,10-3 0 16,10-1-10-16,-1-26-20 15,25-9-8-15,-2-30 2 16,20-18-4-16</inkml:trace>
  <inkml:trace contextRef="#ctx0" brushRef="#br2" timeOffset="61389.1383">20316 9977 125 0,'-22'-3'40'0,"16"15"2"0,6-12-3 16,10 21-37-16,15-8-2 15,10-5-2-15,10 0-1 16,2-4 0-16,11 3 0 16,0-3-1-16,0 4-1 15,-7-2 1-15,-4 5 0 16,-10 0 1-16,-8 5 1 15,-9 0 2-15,-11 2 0 16,-5 5 2-16,-11 2 1 16,1 3 1-16,-8 0-1 15,3 6 1-15,-4 0-1 16,3 4 1-16,3-2-2 15,1-1 1-15,2-5-3 16,5-4 1-16,1-9 0 16,4-5 0-16,-4-12-1 0,20-14 0 15,-8-7 2-15,-1-10-4 16,2-10 3-16,-2-8-1 15,2-5 2-15,-1-4-3 16,-3 4 3-16,0 3-2 16,1 6 0-16,2 11 1 15,3 8-1-15,5 11 0 16,3 12 0-16,5 9 0 15,1 8-1-15,-1 4 1 16,3 7-1-16,-5 5 1 16,-9 4-1-16,-11 2 0 15,-11 1-1-15,-9 2 2 16,-14-1-1-16,-9 1 1 15,-5-6-2-15,-5-1 3 0,4-6-2 16,4-6 2-16,4-3-1 16,6-3 1-16,8 0-1 15,6 4 1-15,1 7-1 16,3 10 0-16,-3 13 0 15,-5 12 1-15,-8 13-2 16,-5 6-1-16,-2 0 1 16,-2-3-3-16,9-7 0 15,3-19-6-15,23-14-5 16,1-36-8-16,37-13-7 15,5-28-8-15,28-15-2 16,2-28 2-16,20-12 1 16</inkml:trace>
  <inkml:trace contextRef="#ctx0" brushRef="#br2" timeOffset="61743.1737">21299 10170 126 0,'-16'24'42'16,"-4"1"-3"-16,8 16 2 15,-3-2-41-15,5 2 2 16,3 2-2-16,4-2 1 15,3-2-1-15,3-6 1 16,9-10-1-16,4-10 1 16,4-16-1-16,5-12 0 15,8-10 2-15,2-11-5 16,3-8 4-16,-2-5-1 15,-3 0 2-15,-3 3-2 0,-4 7 0 16,-9 10 0-16,-9 11 0 16,-8 18 0-16,0 0 0 15,-10 25 0-15,1 6 0 16,-1 4 0-16,2 5 0 15,4-2-4-15,8 3-4 16,3-19-5-16,23 5-6 16,-8-28-8-16,30 0-13 15,1-22-2-15,15-6 3 16,-1-22 1-16</inkml:trace>
  <inkml:trace contextRef="#ctx0" brushRef="#br2" timeOffset="61923.1917">22210 9739 112 0,'-33'30'40'0,"-4"32"0"15,-15 10 0-15,9 19-33 16,-5 2-5-16,8 1 0 16,7-4-4-16,6-7 0 15,14-6-11-15,-6-33-12 16,23-5-16-16,-7-27 1 15,15-11-1-15,-7-23 1 16</inkml:trace>
  <inkml:trace contextRef="#ctx0" brushRef="#br2" timeOffset="62073.2067">21847 10042 128 0,'4'-17'46'16,"1"2"-4"-16,22 21-3 16,1-2-39-16,18 0 0 0,16 9-9 15,-3-12-8-15,21 20-16 16,-13-11-10-16,6 12 1 15,-12-6-2-15</inkml:trace>
  <inkml:trace contextRef="#ctx0" brushRef="#br2" timeOffset="62193.2187">22598 10313 127 0,'-13'10'40'15,"5"3"4"-15,-8-10-11 16,2-11-51-16,14 8-15 16,-1-18-13-16,4 6 4 15,-5-9-5-15</inkml:trace>
  <inkml:trace contextRef="#ctx0" brushRef="#br3" timeOffset="649006.5071">1133 9533 88 0,'0'0'35'0,"-6"-16"0"15,6 16 1-15,0 0-34 16,0 0 1-16,0 0-1 16,0 0 1-16,10 24 0 15,3 5 0-15,-4 14-1 16,4 13 1-16,-4 14-1 15,-1 10-1-15,-4 7 0 16,-3-1 0-16,1-3-1 16,-3-8 0-16,1-14 0 15,-1-15 0-15,4-22 0 16,-3-24 0-16,6-10 1 0,0-27-1 15,1-17 1-15,-2-18 0 16,-1-14 0-16,1-13 1 16,-2-11-2-16,2-2 0 15,-2 3 1-15,4 11-1 16,0 11 0-16,1 14 0 15,6 15 0-15,3 16 0 16,5 18 1-16,3 15-1 16,6 12 0-16,2 12 0 15,3 8 0-15,1 12 1 16,-4 7-1-16,-2 6 0 15,-14 10 0-15,-8 3 1 16,-13 5-1-16,-12-3 1 16,-11-3 0-16,-5-7-1 0,-5-7 0 15,1-9-2-15,6-12-3 16,0-18-3-16,30-7-27 15,-13-11-3-15,27-3 0 16,6-15-2-16</inkml:trace>
  <inkml:trace contextRef="#ctx0" brushRef="#br3" timeOffset="649268.5071">1984 9781 109 0,'3'-16'39'0,"9"10"-1"15,-4-10-1-15,8 6-36 16,5 0 0-16,6 5-1 15,4 1 0-15,-1 3-3 16,5 8-3-16,-12-7-23 16,7 16-9-16,-15-6 1 15,3 11-1-15</inkml:trace>
  <inkml:trace contextRef="#ctx0" brushRef="#br3" timeOffset="649426.5071">2013 10000 117 0,'-27'13'38'0,"20"4"0"0,7-17-7 15,0 0-29-15,37 8-5 16,-2-23-20-16,18 11-14 16,5-13 0-16,17 6-2 15,0-10 0-15</inkml:trace>
  <inkml:trace contextRef="#ctx0" brushRef="#br3" timeOffset="650926.5071">3400 9417 70 0,'-12'-29'35'16,"-2"6"0"-16,-15 0 0 0,-1 15-25 15,-14-2-2-15,5 20-2 16,-12 3 0-16,0 19-2 16,1 9-1-16,4 13-1 15,4 7-1-15,8 4 1 16,10 1-1-16,10-2-1 15,11-7 1-15,12-4-1 16,13-11-2-16,13-13-2 16,16-6-4-16,2-20-20 15,20-2-9-15,-5-21 2 16,9 1-2-16</inkml:trace>
  <inkml:trace contextRef="#ctx0" brushRef="#br3" timeOffset="651281.5071">3599 9636 93 0,'-19'5'36'15,"5"14"0"-15,-6-2 1 16,3 10-32-16,3 4-1 16,6 6 0-16,0 0-2 15,6 1 1-15,2-3-2 16,6-2 0-16,6-7 0 15,7-10-1-15,4-7 1 16,6-9-1-16,5-11 0 16,4-8 0-16,-1-7 1 15,1-3-1-15,-4-3 0 16,-3 1 1-16,-9-3-1 15,-2 6 1-15,-9 3-1 16,-4 9 0-16,-6 6 0 0,-1 10 0 16,0 0-1-16,-18 28 1 15,9 3-1-15,-3 3-1 16,5 10-2-16,1-5-3 15,17 16-14-15,-7-24-16 16,21 2 1-16,-1-19-1 16,18-6 1-16</inkml:trace>
  <inkml:trace contextRef="#ctx0" brushRef="#br3" timeOffset="651619.5071">4214 9754 92 0,'0'0'35'15,"-19"-18"0"-15,8 27 1 16,-11 4-30-16,4 13-1 0,2 9-2 15,1 7 0-15,1 4-1 16,6 3-1-16,2-1 1 16,8-3 0-16,0-10-1 15,6-9 0-15,5-15 1 16,2-11-1-16,1-13 0 15,4-11 0-15,-1-11 0 16,0-8-1-16,-4-4 1 16,-1-3-1-16,-4 2 1 15,-5 6-1-15,-3 6 0 16,-2 7 0-16,-1 10 0 15,0 4-1-15,1 15-1 16,0 0-3-16,25-5-1 16,-7-2-8-16,14 13-23 15,-1-10 1-15,12 5-2 0,-2-7 1 16</inkml:trace>
  <inkml:trace contextRef="#ctx0" brushRef="#br3" timeOffset="651920.5071">4623 9746 88 0,'-9'22'34'16,"-8"-2"2"-16,7 10 1 15,-6-4-31-15,8 15 0 16,-4-4-1-16,6 9 0 16,-3-4-2-16,6 3 0 15,-3-6-1-15,5-6 0 16,-2-8-1-16,4-9 0 15,-1-16 0-15,0 0 0 16,14-23-1-16,-3-5 1 0,-1-13-1 16,4-6 0-16,1-7 1 15,-1-3-2-15,1 4 2 16,-1 5-2-16,-2 9 1 15,-1 7-1-15,2 8-1 16,-3 3-6-16,16 19-27 16,-13-2-3-16,10 8 0 15,-5-3-1-15</inkml:trace>
  <inkml:trace contextRef="#ctx0" brushRef="#br3" timeOffset="652273.5071">4966 9820 103 0,'-15'16'38'0,"10"9"1"15,-2-12-1-15,7 5-34 16,7-8-1-16,10-3-1 15,8-8 0-15,8-6-1 16,6-7 0-16,2-6 0 16,-1-4 0-16,-1-2-1 15,-7-3 1-15,-6 0-1 16,-9 1 1-16,-13 5-1 15,-9 6 1-15,-9 7-1 16,-8 7 1-16,-3 8-1 16,-4 9 0-16,0 10 1 15,2 5-2-15,3 5 2 0,9 5-2 16,6-3 1-16,12-1-2 15,10-8-1-15,13 0-6 16,-2-19-26-16,22 2-3 16,-6-17-1-16,16 2-1 15</inkml:trace>
  <inkml:trace contextRef="#ctx0" brushRef="#br3" timeOffset="652601.5071">5481 9789 100 0,'-28'-2'38'15,"13"16"1"-15,-10-2-1 16,9 13-32-16,-3-1-2 15,8 8-1-15,2-1-1 16,8 0-1-16,2-4 0 0,8-6 0 16,0-11-1-16,8-9 1 15,2-10-1-15,2-10 1 16,-1-6-1-16,2-4 1 15,-2-2 0-15,1-1-1 16,-5 4 0-16,-2 6 1 16,-5 10-1-16,-9 12 0 15,12 2 1-15,-10 11-1 16,3 2 0-16,1 2 0 15,4 4-1-15,3-6 1 16,7-3-3-16,3-12-2 16,11 3-9-16,-6-27-22 15,13 1-4-15,-5-15 1 16,4-2-1-16</inkml:trace>
  <inkml:trace contextRef="#ctx0" brushRef="#br3" timeOffset="652782.5071">5984 9541 102 0,'-9'27'38'15,"6"19"3"-15,-7-2-3 16,5 17-32-16,-4 2-3 16,3 6-1-16,1 3-4 15,-1-10-2-15,8 2-9 16,-8-22-23-16,14-7-2 15,-5-23-1-15,12-8-1 16</inkml:trace>
  <inkml:trace contextRef="#ctx0" brushRef="#br3" timeOffset="652941.5071">5905 9758 116 0,'-8'24'40'16,"-1"-1"1"-16,19 8-3 15,4-12-36-15,16-12-5 16,27 2-31-16,0-22-6 15,15 2 0-15,-2-16-1 16</inkml:trace>
  <inkml:trace contextRef="#ctx0" brushRef="#br3" timeOffset="653497.5071">6751 9648 82 0,'-4'36'36'16,"-12"-6"0"-16,1 16 0 15,-12 2-30-15,3 8-3 16,-5 2-1-16,3 0-2 15,1-2-3-15,1-19-5 16,19 3-17-16,-4-26-9 16,9-14-1-16,7-10 1 15,11-10 26-15,-8-15 5 16,2-5 7-16,2 4 6 15,-15-13 18-15,10 22 10 16,-12-4 2-16,3 31-2 0,-9-21-24 16,9 21-6-16,4 15-3 15,6 1-2-15,12 4-5 16,3-13-16-16,24 14-20 15,-2-14-3-15,16 5 0 16,-4-13-1-16</inkml:trace>
  <inkml:trace contextRef="#ctx0" brushRef="#br3" timeOffset="654113.5071">7237 9554 89 0,'10'-43'35'0,"-6"2"0"15,3 16 0-15,-4 2-30 16,-3 23-1-16,0 0 0 16,10 14-1-16,-11 21 0 15,1 14 0-15,-5 13 0 16,3 9 0-16,0 11-1 15,0 2 0-15,1-6 0 16,6-5 0-16,2-13-1 16,6-14 1-16,2-18-1 15,7-19 1-15,2-22 0 16,3-15-1-16,2-17 1 15,2-14-1-15,-3-12 0 16,-3-8-2-16,1-4-1 0,-6 2 0 16,-1 11-1-16,-5 6-1 15,-3 23-3-15,-7 7-4 16,11 33-25-16,-15 1-3 15,7 38 1-15,-8-1 0 16</inkml:trace>
  <inkml:trace contextRef="#ctx0" brushRef="#br3" timeOffset="654466.5071">7902 9768 100 0,'-3'-11'38'0,"-13"-3"2"16,3 19-2-16,-16 0-33 15,10 15 0-15,-4 4-1 16,5 12-1-16,3 4 0 16,5 3-1-16,9 0 0 15,7-4 0-15,7-6-2 16,6-10 1-16,7-7 0 15,2-10-1-15,3-13 0 16,-2-9 0-16,-5-9 0 16,-2-6 1-16,-8-4-2 15,-7-2 1-15,-7 3 0 16,-6 4-1-16,-3 5-1 15,-4 10 0-15,4 10-2 16,-3-2-4-16,15 21-10 16,-3-14-19-16,18 1-3 0,4-11 1 15,20 5-1-15</inkml:trace>
  <inkml:trace contextRef="#ctx0" brushRef="#br3" timeOffset="654676.5071">8478 9274 107 0,'-23'-12'38'0,"6"26"2"16,-10 6-4-16,4 21-32 16,4 13-1-16,3 12-1 15,4 8 0-15,5 3-2 16,10 1-2-16,1-11-3 15,23 5-19-15,-6-27-14 0,14-9 0 16,-2-24-1-16,11-11-1 16</inkml:trace>
  <inkml:trace contextRef="#ctx0" brushRef="#br3" timeOffset="654865.5071">8734 9343 88 0,'1'-23'37'0,"-11"11"0"15,4 35 2-15,-14 13-27 16,8 29-4-16,-9 7-4 15,3 11-1-15,1 0-2 16,3-1-1-16,7-6-3 16,-2-16-6-16,17 0-27 15,-7-25-3-15,8-8 0 0,-9-27-1 16</inkml:trace>
  <inkml:trace contextRef="#ctx0" brushRef="#br3" timeOffset="655030.5071">8600 9639 108 0,'-12'1'38'15,"-2"2"2"-15,13 12-2 16,-1-4-34-16,14 0-4 16,12-2-2-16,8-7-4 15,21 7-28-15,-5-14-5 16,13 5 1-16,-4-13-1 15</inkml:trace>
  <inkml:trace contextRef="#ctx0" brushRef="#br3" timeOffset="655360.5071">9092 9632 106 0,'-20'9'39'0,"-16"-3"2"15,7 15-1-15,-9-3-34 16,8 11-1-16,-1 2-1 16,8 6-1-16,4 0 0 15,8 1-2-15,8-5 0 16,8-6 0-16,9-8-1 15,4-9 0-15,11-10-1 16,0-7 1-16,5-10-1 16,-4-7 0-16,1-4 1 15,-5-4 0-15,-4 1-1 0,-10-3 1 16,-2 6 1-16,-6 5-1 15,-8 10 0-15,4 13 0 16,-20 2-1-16,8 14 0 16,-1 13-2-16,2 1-1 15,9 12-3-15,-5-7-9 16,25 11-21-16,-4-14-4 15,21-2 1-15,0-17 0 16</inkml:trace>
  <inkml:trace contextRef="#ctx0" brushRef="#br3" timeOffset="655781.5071">9516 9655 106 0,'-22'-17'40'0,"2"16"0"0,-10 0 1 15,9 12-36-15,-4 8-1 16,4 7-1-16,2 5 0 15,8 4 0-15,6-2-2 16,5-1 0-16,11-5-1 16,6-5 0-16,2-12 0 15,4-7 0-15,2-12 0 16,4-11 0-16,0-4 0 15,-1-4 0-15,-4-2 0 16,-2 1 0-16,-4 7 1 16,-4 6-1-16,-4 8 0 15,-10 8 0-15,3 16 0 16,-7 10 0-16,-5 6 0 15,-2 12 0-15,0 6 0 0,-3 9 1 16,-5 4-2-16,4-1 2 16,1 0-2-16,-1-8 1 15,3-5-2-15,0-10 1 16,4-11-2-16,-4-13-2 15,12-15-1-15,-13-13-8 16,19-1-19-16,-13-22-8 16,14-4 3-16,-7-17-3 15</inkml:trace>
  <inkml:trace contextRef="#ctx0" brushRef="#br3" timeOffset="656135.5071">9744 9782 106 0,'-1'26'40'0,"1"-26"1"16,1 17-1-16,-1-17-35 16,18 0-1-16,6-6-2 15,9-2 0-15,8-5 0 16,4-4-1-16,2-3-1 15,-5-3 1-15,-2-4-2 16,-9-1 2-16,-12-2-1 16,-15 0-1-16,-13 3 1 15,-12 7-1-15,-9 5 1 16,-8 16 0-16,-5 10 2 15,-5 14-2-15,4 10 2 0,6 12-1 16,8 6 0 0,12-3 0-16,13-2-3 0,11-15-5 15,27 3-16-15,-3-28-16 16,21-4-3-16,-4-20 0 15,7 0-2-15</inkml:trace>
  <inkml:trace contextRef="#ctx0" brushRef="#br3" timeOffset="657020.5071">1229 11104 85 0,'1'-12'38'0,"-1"12"0"16,9-13 1-16,-9 13-31 15,0 0-3-15,9 22-2 16,-9 1-1-16,0 12-1 15,-2 10 0-15,1 9-1 0,0 11 1 16,1 4-1-16,0-1 1 16,0-1 0-16,2-7 0 15,-1-9-1-15,2-12 1 16,0-14-1-16,-3-25 0 15,0 0 1-15,12-19-1 16,-9-18 0-16,-1-14 1 16,2-13-1-16,-3-8 1 15,1-9-1-15,1-3 1 16,1 0 0-16,3 6 0 15,5 9 0-15,5 8-1 16,5 9 1-16,10 10-1 16,2 14 2-16,6 9-3 15,4 11 1-15,1 8 0 0,-6 10 1 16,-3 9-1-16,-8 8 1 15,-18 13-2-15,-11 7 0 16,-16 5 0-16,-14 4 0 16,-13 1 1-16,-9-2-1 15,-1-5 0-15,3-6-1 16,6-12 0-16,11-14-6 15,25 1-17-15,3-30-12 16,31-1-3-16,6-19-1 16,27 5 0-16</inkml:trace>
  <inkml:trace contextRef="#ctx0" brushRef="#br3" timeOffset="657222.5071">1960 11220 101 0,'0'0'39'0,"14"-1"0"16,13 2-3-16,0-9-33 16,5 0-2-16,6 2-1 15,-3-4-6-15,12 16-21 16,-19-10-12-16,3 12 1 15,-17-3-2-15</inkml:trace>
  <inkml:trace contextRef="#ctx0" brushRef="#br3" timeOffset="657358.5071">1959 11435 105 0,'-40'13'39'0,"24"7"0"16,16-20-3-16,0 0-40 16,58-18-31-16,0-8-4 15,26 3-1-15,10-6-1 16</inkml:trace>
  <inkml:trace contextRef="#ctx0" brushRef="#br3" timeOffset="658259.5071">2808 11701 63 0,'0'0'36'0,"9"-3"-2"15,13 1 0-15,3-6-27 16,14 5-3-16,9-4 1 15,16 5-2-15,10-2 0 16,12 3 0-16,9-2-1 16,14 0 0-16,5-3-1 0,15 0 0 15,4-3 1-15,0-1-1 16,4 0 0-16,3-1 0 15,0 3 0-15,-1 6-1 16,-10 2 0-16,-11 3 0 16,-9 7 1-16,-13-1-1 15,-11 1 0-15,-13 1 0 16,-13-1-2-16,-15-9-5 15,1 5-28-15,-21-13-2 16,-2 4 0-16,-11-11-2 16</inkml:trace>
  <inkml:trace contextRef="#ctx0" brushRef="#br3" timeOffset="658973.5071">5380 11055 60 0,'12'4'36'0,"-12"-4"1"15,0 0-2-15,0 0-25 16,0 0-4-16,0 0-1 16,-5 24-1-16,-2 5 0 15,-5 10-1-15,0 9-3 16,-6 7 1-16,3 5-1 15,-4-1 1-15,3-1 0 0,4-8 0 16,2-9 0-16,3-11 0 16,8-11 1-16,-1-19-1 15,16-11 1-15,-4-16-1 16,5-11 1-16,2-14 0 15,0-8-1-15,5-12 2 16,0-6-1-16,-1-4 0 16,-2 5 1-16,-1 6-2 15,0 11 2-15,-1 10-2 16,-2 15 1-16,0 17-1 15,1 16 0-15,-3 21-1 16,1 13 0-16,1 14 0 16,0 10-1-16,-1 6 1 15,3 8-2-15,-3-1 1 16,0-1-3-16,-1-2 1 0,-1-12-4 15,0-1-7-15,-12-23-24 16,9-2 0-16,-11-28-1 16,0 0-1-16</inkml:trace>
  <inkml:trace contextRef="#ctx0" brushRef="#br3" timeOffset="659642.5071">5479 11286 97 0,'-22'-1'39'0,"22"1"0"16,0 0-3-16,14 2-34 15,18-10 0-15,11-4-2 16,12-4 0-16,4-2-1 16,2-1 0-16,-1 0-1 0,-3 3 1 15,-8 3-1-15,-9 7 2 16,-7 6-1-16,-12 6 0 15,-12 5 1-15,-7 7 1 16,-5 3 0-16,-8 3 0 16,-2 7 1-16,-2 0-1 15,2 1 1-15,-3 1 0 16,5-2 0-16,0-4-1 15,2-2 1-15,1-8-1 16,6-7 0-16,2-10 0 16,0 0-1-16,7-24 1 15,2-1-1-15,5-6 1 16,0-3-1-16,1-3 0 15,1 3 1-15,-2 6-1 0,-4 4 1 16,0 8-1-16,-10 16 1 16,0 0-1-16,0 0 1 15,0 0 0-15,1 23-1 16,0-5 0-16,1 1 1 15,5-2-1-15,4-1 0 16,6-4 0-16,4-6 0 16,4-3 0-16,5-8 0 15,2-6 1-15,0-6-1 16,-2-3 0-16,-2-5 1 15,-4 4 0-15,-4-4-1 16,-5 7 1-16,-6 2-1 16,-2 4 1-16,-7 12-1 15,0 0 0-15,0 0 0 16,-12 26 0-16,6 0 0 0,-3 3 0 15,3 3-1-15,1 3-1 16,4-2-1-16,8-3-1 16,0-10-3-16,14-2-4 15,-7-21-9-15,19 4-19 16,-10-17 1-16,16 3 0 15,-16-13 1-15</inkml:trace>
  <inkml:trace contextRef="#ctx0" brushRef="#br3" timeOffset="660161.5071">6519 11255 93 0,'-2'-15'37'16,"2"15"0"-16,-15 5 0 15,7 9-32-15,0 2-1 0,3 9-1 16,0 1-2-16,1 8 1 16,3 0-1-16,-3 5 0 15,6-5 0-15,-2-2 0 16,2-5-1-16,0-7 0 15,0-6 0-15,-2-14 0 16,0 0 0-16,16-19 0 16,-9-6 0-16,4-7 0 15,-3-9 0-15,3-9 0 16,-1-1 1-16,0-2-1 15,1 4 0-15,-4 6 0 16,3 7 0-16,-4 7 0 16,5 10 0-16,-1 9 1 15,3 10-1-15,-1 5 0 16,2 8 0-16,0 5 0 0,2 4 0 15,0 4 1-15,-3 1-1 16,-4 3 0-16,-3 0 0 16,-6-2 1-16,-2-3-1 15,-6-3 0-15,-4-3 0 16,-1-5 0-16,-2-4 0 15,0-3 0-15,0 0 0 16,-1 3 0-16,-1 5 0 16,3 8 0-16,-4 11 0 15,2 8 1-15,-2 15-1 16,0 3 0-16,4 8-1 15,-1-4-1-15,11-2 0 16,-1-15-5-16,21-2-10 16,-9-30-18-16,22-8-4 0,-1-26 1 15,14-6-2-15</inkml:trace>
  <inkml:trace contextRef="#ctx0" brushRef="#br3" timeOffset="660491.5071">7054 11044 98 0,'0'0'40'16,"-11"1"0"-16,3 15 0 16,-15 2-36-16,4 1-2 15,-2 3 0-15,4 4-1 16,1-1 1-16,6 1-1 15,10-5-1-15,10-4 1 0,9-7-1 16,6-3 1-16,9-3-1 16,1-4 0-16,1 0 1 15,-6 0 0-15,-4 3-1 16,-11 9 1-16,-8 3 0 15,-12 4-1-15,-9 5 1 16,-1 1-2-16,-4-1-2 16,0-4-4-16,9 10-13 15,-10-21-19-15,20 1-2 16,0-10-2-16,10-3 1 15</inkml:trace>
  <inkml:trace contextRef="#ctx0" brushRef="#br3" timeOffset="660895.5071">7973 11088 67 0,'3'-14'36'16,"-3"14"-1"-16,-22 15 0 15,7 7-28-15,-16 4-2 16,1 13 0-16,-11 2-1 16,2 7-2-16,0-2-2 15,2-3-2-15,12-2-6 16,-1-20-26-16,19-5-2 15,7-16-1-15,12-15 1 16</inkml:trace>
  <inkml:trace contextRef="#ctx0" brushRef="#br3" timeOffset="661024.5071">7804 11184 95 0,'-4'-18'39'0,"4"18"1"15,0 0-2-15,5 14-32 16,8 2-3-16,10 0-6 16,23 8-33-16,-2-10-3 15,22 2-2-15,1-10-1 16</inkml:trace>
  <inkml:trace contextRef="#ctx0" brushRef="#br3" timeOffset="661873.5071">8476 11448 62 0,'-14'9'35'16,"14"-9"0"-16,0 0-1 16,15 2-28-16,1-9-1 15,12 7 2-15,1-9 0 16,17 3-1-16,6-3 0 15,17 2-2-15,9-4 0 16,13 2-1-16,10 1-1 16,5 0 0-16,4 3-1 15,-1 3 0-15,-5-1 0 16,-6 3-1-16,-6 0 1 15,-11 1-1-15,-12 1 0 16,-6 0 1-16,-9 1-1 16,-8-2 0-16,-7-1 0 0,-5 0 0 15,-8-1 0-15,-7 2 1 16,-5-1-1-16,-14 0-1 15,13 2 0-15,-13-2-4 16,-5 12-7-16,-14-11-26 16,12 9-1-16,-10-11-1 15,17 1-1-15</inkml:trace>
  <inkml:trace contextRef="#ctx0" brushRef="#br3" timeOffset="662624.5071">10386 10664 70 0,'0'0'35'0,"-12"19"-1"16,7 8 1-16,-6 5-30 15,9 10 0-15,-4 6-1 16,6 8-1-16,-1 2-1 15,4 3 0-15,-1-4 0 16,3-4-1-16,3-9 0 16,2-4 0-16,-2-16 1 15,6-9 0-15,0-15 0 16,3-12 0-16,0-12 0 15,4-11-1-15,-1-7 0 16,1-9 2-16,0-4-2 16,-1-2 0-16,-2 2-1 15,-1 6 0-15,-3 10-3 16,-5 8 0-16,8 22-8 0,-17 9-25 15,13 3-1-15,-6 11-1 16,8 15 0-16</inkml:trace>
  <inkml:trace contextRef="#ctx0" brushRef="#br3" timeOffset="662977.5071">10870 11031 67 0,'0'0'40'15,"0"0"-3"-15,-16-2 3 16,-5 2-33-16,5 10 0 15,-11 0-1-15,5 12-1 16,-4 0-2-16,6 8-1 0,1 1 0 16,9-1 0-16,5-2-1 15,10-3 1-15,8-7-1 16,8-8-1-16,7-9 1 15,5-10-1-15,3-7 0 16,-3-7 0-16,-2-6 1 16,-6-2-2-16,-9-4 2 15,-6 4 0-15,-8 3-1 16,-9 4 1-16,-5 8-2 15,-4 6 1-15,0 6-2 16,0 3 0-16,16 1-5 16,-14 1-13-16,26 2-17 15,0-10-2-15,18 0 0 16,4-14 1-16</inkml:trace>
  <inkml:trace contextRef="#ctx0" brushRef="#br3" timeOffset="663202.5071">11349 10597 92 0,'-9'-12'39'0,"9"12"0"16,-16 1-1-16,16-1-34 16,-19 30-1-16,9 8 0 15,0 12-1-15,-2 8-1 16,2 9-1-16,-3 4-1 15,2-2 0-15,4-7-1 16,7-3-3-16,0-20-5 16,22-7-27-16,-7-22-2 0,18-9 1 15,3-22-3-15</inkml:trace>
  <inkml:trace contextRef="#ctx0" brushRef="#br3" timeOffset="663390.5071">11612 10550 98 0,'-28'4'39'15,"14"36"0"-15,-9 10 0 16,4 12-35-16,-1 6-2 16,8 5-3-16,1-2 1 15,5-3-3-15,9-3-5 16,-9-18-29-16,16-1-3 15,-10-18 0-15,12-4 0 16</inkml:trace>
  <inkml:trace contextRef="#ctx0" brushRef="#br3" timeOffset="663811.5071">11423 10917 98 0,'0'0'40'15,"0"0"-1"-15,24-7 1 16,3-7-37-16,19 4-2 15,10-3 1-15,6 1-1 16,3 1 0-16,-7-1-1 16,-6 6 1-16,-10 4 0 15,-19 5 0-15,-17 8 0 16,-17 5 0-16,-11 6 0 0,-12-1 1 15,-3 7-1-15,-1-5 0 16,4 1 0-16,11-4 0 16,11-5-3-16,12-15 3 15,32 10-1-15,8-12 0 16,7-2 1-16,2 1-1 15,1 0 1-15,-11 6 0 16,-10 5 0-16,-20 11-1 16,-18 8 0-16,-22 4 0 15,-12 6-1-15,-9 1 0 16,-5 0-1-16,4-5-2 15,2-9-5-15,22 3-15 16,-1-21-16-16,30-6-1 16,-13-10-2-16,22-7 1 0</inkml:trace>
  <inkml:trace contextRef="#ctx0" brushRef="#br3" timeOffset="664838.5071">1333 12612 73 0,'10'-15'37'0,"-8"-1"-1"16,-2 16 0-16,9 16-30 15,-3 14-1-15,-8 11-1 16,6 17-2-16,-4 10 0 16,0 11-1-16,3 1 0 15,1 2-1-15,1-5 0 16,-2-6 2-16,2-17-3 15,-1-9 2-15,-1-17 0 16,1-13 0-16,-4-15 0 16,6-20 0-16,-5-13 0 15,0-15-1-15,2-13 2 16,-1-13-2-16,1-11 1 0,4-13-2 15,3 2 1-15,5 5 0 16,1 6 0-16,4 10 0 16,3 15 0-16,3 15 1 15,1 16-1-15,2 20 0 16,1 15 1-16,0 10 0 15,-3 10 0-15,0 8 0 16,-7 4 0-16,-2 5 0 16,-12 2-1-16,-11 1 1 15,-11 2-1-15,-10-4 0 16,-11 1 0-16,-5-5-1 15,-2-5 0-15,2-10-2 16,7-4-1-16,7-14-6 16,28-7-18-16,0 0-10 0,29-21-1 15,7-5-1-15</inkml:trace>
  <inkml:trace contextRef="#ctx0" brushRef="#br3" timeOffset="665050.5071">2189 12893 79 0,'0'0'40'0,"0"0"-2"15,0 0 1-15,14-20-28 16,3 8-10-16,10 2-3 0,0-5-5 15,18 15-28-15,-14-10-2 16,10 15-1-16,-14-6-2 16</inkml:trace>
  <inkml:trace contextRef="#ctx0" brushRef="#br3" timeOffset="665202.5071">2249 13079 88 0,'-19'13'37'0,"17"-1"-1"16,14-10-6-16,15-24-66 15,20 8 0-15,6-8-3 16,22 1 1-16</inkml:trace>
  <inkml:trace contextRef="#ctx0" brushRef="#br3" timeOffset="665966.5071">3606 13238 55 0,'-12'-1'33'15,"12"1"0"-15,-13-3-2 16,13 3-29-16,0 0 1 0,0 0 0 15,0 0 2-15,0 0 1 16,0 0-2-16,11 4 1 16,3 4 0-16,0-5 0 15,9 6-2-15,6-2 0 16,9 1-2-16,12-3-1 15,14 0 1-15,14-4-1 16,15-4 1-16,14-3 0 16,18-4 0-16,16-3 0 15,12-4 1-15,9-1 0 16,10 1 0-16,6-1-1 15,3 5 1-15,-4-1-1 16,-3 6 0-16,-5 2 0 16,-8 2-1-16,-12-1 0 0,-10 5 1 15,-12-2-1-15,-13-1 1 16,-10 0-1-16,-14 0 0 15,-16-3 0-15,-14-1 0 16,-14 1 0-16,-13 0-1 16,-14 3-1-16,-19 3-1 15,0 0-3-15,-10-7-13 16,10 7-20-16,-30 11 0 15,17-1-1-15,-4-8 0 16</inkml:trace>
  <inkml:trace contextRef="#ctx0" brushRef="#br3" timeOffset="666739.5071">7690 12407 65 0,'-4'-12'39'0,"4"12"-2"16,-18 9 0-16,16 11-30 15,-17 5-2-15,6 13-2 16,-2 6-1-16,3 15-1 16,-1 6 1-16,5 11-1 15,3 1 0-15,2-1 0 16,8-8 0-16,6-8 0 15,7-14 1-15,4-15-1 16,5-20 0-16,7-18 0 0,3-19-1 16,5-9 1-16,-2-11 0 15,-3-5-1-15,-1-3 0 16,-4 3 0-16,-7 6 0 15,-1 9 0-15,-6 11 0 16,-4 12 0-16,-14 13-1 16,11 15 1-16,-11 9 0 15,1 12 1-15,2 6-1 16,1 6 0-16,3 0 0 15,3-1 1-15,9-9-1 16,3-8 1-16,7-14-1 16,4-12 0-16,0-15 0 15,0-12 1-15,-6-13-1 16,2-7 1-16,-9-7-1 0,-6-3 0 15,-4-3 0-15,-6 4-1 16,-2 4-1-16,-1 3 1 16,5 12-3-16,-2 1-1 15,14 27-10-15,-12-6-22 16,21 17-2-16,-5 2 0 15,15 15 0-15</inkml:trace>
  <inkml:trace contextRef="#ctx0" brushRef="#br3" timeOffset="667122.5071">8833 12739 62 0,'-19'-4'39'15,"-10"-3"-1"-15,-2 14 2 0,-14 1-30 16,4 13-2-16,-6 1-1 15,5 10-2-15,2 1-1 16,14 7-1-16,8-7 0 16,16-1-2-16,13-12 1 15,15-7-1-15,14-14-1 16,11-6 1-16,1-8-1 15,3-6 1-15,-3-6-1 16,-4-2 0-16,-11 1 1 16,-12 3-1-16,-7 5 1 15,-9 5-1-15,-9 15 0 16,0 0 0-16,-17 1-1 15,4 15 1-15,3 7-2 16,3 1 0-16,7 5-2 0,2-9-2 16,25 7-10-16,-8-29-20 15,24 0-4-15,3-23-1 16,17-9 0-16</inkml:trace>
  <inkml:trace contextRef="#ctx0" brushRef="#br3" timeOffset="667306.5071">9437 12272 88 0,'-29'12'39'0,"6"29"1"16,-13 12-1-16,10 18-35 16,-5 11-1-16,7 8-3 15,4-1 0-15,11-1-2 0,8-6-4 16,-1-27-13-16,14 0-20 15,-2-20 0-15,5-13-1 16,-15-22 0-16</inkml:trace>
  <inkml:trace contextRef="#ctx0" brushRef="#br3" timeOffset="667461.5071">9210 12606 96 0,'-10'-6'40'0,"10"6"1"15,0 0-2-15,2 12-36 16,26-13-4-16,14 3-6 15,-2-21-22-15,24 4-11 16,0-12 0-16,10-2 0 0</inkml:trace>
  <inkml:trace contextRef="#ctx0" brushRef="#br3" timeOffset="667648.5071">9845 12196 90 0,'-21'23'40'16,"-14"9"1"-16,5 26 0 15,-13-4-36-15,13 23-3 16,1 6 0-16,8 6-1 15,9-5 0-15,5-5-2 16,10-7-2-16,2-21-8 16,16-3-27-16,-9-21-3 15,7-12 1-15,-19-15-2 16</inkml:trace>
  <inkml:trace contextRef="#ctx0" brushRef="#br3" timeOffset="668054.5071">9568 12576 75 0,'0'0'40'0,"-7"-9"-1"15,20 15 2-15,10-15-25 16,15 2-15-16,19-1-2 16,4-4-1-16,10 0 1 15,-3 3 1-15,-2 1 0 16,-9 4 1-16,-14 5 0 15,-17 6 1-15,-16 1 0 16,-15 3 1-16,-14 1-1 16,-8 3-1-16,-8-1 1 15,-1 2-2-15,4 0 1 0,6-2-1 16,7 2 0-16,14-2 0 15,13-4 1-15,12 3 0 16,9-5 0-16,8 0 1 16,4 0-1-16,-1 0 1 15,-3 2 0-15,-8 9 0 16,-9 3 0-16,-7 5 0 15,-17 6-1-15,-4 1 0 16,-8 3-1-16,-3-1-2 16,4-4-4-16,-7-19-11 15,30 3-17-15,-8-16-9 16,29-13 0-16,4-10-1 15</inkml:trace>
  <inkml:trace contextRef="#ctx0" brushRef="#br3" timeOffset="668183.5071">10510 13027 109 0,'-16'23'42'15,"1"0"-2"-15,2-10-20 16,-6-25-61-16,24-3-3 16,0-10-1-16,14 1 0 15</inkml:trace>
  <inkml:trace contextRef="#ctx0" brushRef="#br4" timeOffset="878607.5071">3294 10784 92 0,'-26'-17'37'0,"1"11"0"15,-8-2-1-15,-3 16-34 16,4 8 0-16,1 14 0 16,5 12 0-16,-1 12-1 15,4 12 1-15,4 9-2 16,9 1 0-16,7 0-1 15,10-3 1-15,12-10-2 16,10-11 2-16,13-20-1 16,9-19 1-16,5-20 1 15,5-21 0-15,1-16 0 0,-4-21 2 16,-6-14 0-16,-10-14 0 15,-13-5-1-15,-13-2 0 16,-11 8 0-16,-13 12-1 16,-12 19 0-16,-8 20-1 15,-9 23-2-15,-4 28-2 16,-3 16-4-16,19 27-28 15,-5 0-3-15,24 10-2 16,7-8 1-16</inkml:trace>
  <inkml:trace contextRef="#ctx0" brushRef="#br4" timeOffset="878781.5071">3865 11124 95 0,'-24'14'37'16,"-8"-8"1"-16,8 0-6 15,24-6-44-15,-19 1-25 16,28-7-1-16,6-12-2 16,20 0 3-16</inkml:trace>
  <inkml:trace contextRef="#ctx0" brushRef="#br4" timeOffset="879133.5071">4254 10851 96 0,'-32'8'39'0,"10"14"0"0,-10 0-3 15,-2 22-30-15,-4 4-2 16,4 11-1-16,3 6-1 16,8 2-2-16,12-5 1 15,15-8-2-15,15-15 2 16,16-18-1-16,16-18 0 15,9-18 0-15,8-17 1 16,-3-17-1-16,-3-10 1 16,-11-5 0-16,-16-6 0 15,-16 0 0-15,-14 4-2 16,-18 11 2-16,-13 11-2 15,-16 17 1-15,-4 15-2 16,-4 10 0-16,6 16-2 0,7 6-1 16,19 10-3-16,11-13-7 15,33 7-22-15,11-14 0 16,26 0-2-16,11-15 2 15</inkml:trace>
  <inkml:trace contextRef="#ctx0" brushRef="#br4" timeOffset="879485.5071">4819 10885 85 0,'18'-5'37'0,"-18"5"1"16,-23 6 1-16,-1 4-26 15,-24-4-5-15,2 5-3 16,-4 4-2-16,5 2 0 16,7 1-1-16,9 3-1 15,16 3-1-15,19 1-1 16,18-3 1-16,24-1-2 15,13 1 1-15,8 1 0 0,2 1 0 16,2-1 0-16,-10 4 1 16,-11 3 0-16,-24 5 1 15,-21 6-1-15,-25 0 1 16,-17 1 0-16,-12-5-1 15,-17-5 1-15,2-15 0 16,1-15-1-16,14-21 0 16,18-21-1-16,27-21 2 15,21-19 0-15,24-8-1 16,13-3 0-16,6 7-1 15,-3 6-1-15,-1 21-7 16,-26 9-26-16,-6 27-5 16,-25 5-1-16,-1 16-1 15</inkml:trace>
  <inkml:trace contextRef="#ctx0" brushRef="#br4" timeOffset="882189.5071">8473 10705 87 0,'0'0'37'15,"0"0"0"-15,-5 28-1 16,-10 7-35-16,-4 14-1 0,-3 7 1 16,-3 11-2-16,-1 7 0 15,-3-2-4-15,13 6-6 16,-3-17-27-16,20-11 1 15,6-21-1-15,21-13 1 16</inkml:trace>
  <inkml:trace contextRef="#ctx0" brushRef="#br4" timeOffset="882497.5071">8871 10616 80 0,'-8'-21'38'0,"-16"21"0"15,0 32 1-15,-13 10-29 0,5 22-3 16,-4 6-3-16,11 5-2 15,10-5 0-15,13-4-1 16,15-16 0-16,16-13-2 16,12-18 2-16,12-16-3 15,8-15 3-15,2-13 1 16,-7-13-1-16,-5-7 1 15,-13-9-1-15,-12-2 0 16,-18-3-2-16,-18 5 1 16,-10 7-2-16,-12 7-1 15,-4 16-2-15,-4 1-4 16,15 22-28-16,-4 1-3 15,19 15 1-15,8-3 0 16</inkml:trace>
  <inkml:trace contextRef="#ctx0" brushRef="#br4" timeOffset="882662.5071">9449 10911 106 0,'-12'1'39'15,"12"-1"1"-15,-18-9-7 16,8-26-55-16,15 18-17 15,4-13-1-15,14 5-1 16,3-9 1-16</inkml:trace>
  <inkml:trace contextRef="#ctx0" brushRef="#br4" timeOffset="882895.5071">9787 10632 105 0,'-29'15'42'0,"1"10"0"15,-6-4-1-15,7 10-38 16,3-1-1-16,7 3 1 15,13 0-1-15,12-1-1 16,20-4 0-16,16-11-1 16,15-8-1-16,11-11-1 15,10-8-1-15,3-14-3 16,0 3-11-16,-14-23-22 15,-6 2-3-15,-25-8 2 16,-12-1-2-16</inkml:trace>
  <inkml:trace contextRef="#ctx0" brushRef="#br4" timeOffset="883023.5071">10012 10591 113 0,'-56'77'41'0,"-2"1"0"16,14 12-7-16,5-9-33 16,12-11-5-16,35-4-33 15,2-23-5-15,19-10 0 16,6-19-2-16</inkml:trace>
  <inkml:trace contextRef="#ctx0" brushRef="#br4" timeOffset="889191.5071">3477 12535 51 0,'-4'-18'34'0,"-9"-2"1"15,2 8-1-15,-11-2-26 16,6 14 1-16,-13 0-3 15,3 15-1-15,-8 6-1 16,-2 9-1-16,1 12-1 16,4 9 0-16,2 11 0 15,8 7-2-15,7 2 1 16,19 2-1-16,11-5-1 15,12-8 2-15,14-13-1 0,5-18 1 16,8-21 0 0,7-23 1-16,-3-21 0 0,0-16-1 15,-11-11 1-15,-8-7 0 16,-11-4-1-16,-14 0 0 15,-13 8 0-15,-13 12-1 16,-12 9-1-16,-8 13 0 16,-2 11-2-16,-3 0-6 15,13 17-28-15,5-4-1 16,18 8-2-16,9 3 3 15</inkml:trace>
  <inkml:trace contextRef="#ctx0" brushRef="#br4" timeOffset="889363.5071">4092 12762 93 0,'-5'25'41'0,"-14"-12"0"16,2 0-3-16,-8-9-40 15,2-16-19-15,23 12-19 16,-14-21 1-16,19 10-3 15,-2-7 1-15</inkml:trace>
  <inkml:trace contextRef="#ctx0" brushRef="#br4" timeOffset="890941.5071">4581 12468 46 0,'1'-17'31'0,"-5"-3"3"16,-1 1-3-16,-9-4-24 16,0 11 0-16,-11-3-1 15,2 11 0-15,-11 1 1 16,2 12-3-16,-7 1 1 15,6 11-2-15,-2 0-1 16,8 3-1-16,7-1 0 0,6-1-1 16,10-2 0-16,12-3 0 15,12-1 0-15,11-5-1 16,13 2 1-16,7 1 0 15,6 2 0-15,2 6 0 16,-1 7 0-16,-6 7 0 16,-14 5 0-16,-13 10 0 15,-17 3 0-15,-18 6 1 16,-13-1 0-16,-13-4 0 15,-10-6 1-15,-1-11 0 16,-3-16 0-16,7-18 0 16,10-23 0-16,10-25 0 15,20-23-1-15,18-22-1 16,15-11 0-16,16-8-2 0,13 2-2 15,-1-4-24-15,14 23-10 16,-10 13 0-16,-3 19-2 16</inkml:trace>
  <inkml:trace contextRef="#ctx0" brushRef="#br4" timeOffset="897098.5071">4875 12516 81 0,'24'-14'40'0,"5"-11"-2"16,9 2 1-16,-3-6-38 15,11 1-1-15,5 1 0 16,-1 5 0-16,-9 8 0 16,-6 9 1-16,-15 12-1 15,-12 7 1-15,-14 8-1 16,-8 5 2-16,-10 3-1 0,-5 4 1 15,2 0-2 1,2-4 1-16,7-4-1 0,11-3 0 16,12-5 1-16,15-6-2 15,12-1 1-15,6-7 0 16,5 3 0-16,2 1 0 15,-7 4 1-15,-8 6 0 16,-16 9 0-16,-14 7 0 16,-18 4 0-16,-12 10 0 15,-8-2 0-15,-3-1 0 16,3-5-3-16,4-12-4 15,25-6-28-15,9-22-5 16,19-20 0-16,14-17-2 16</inkml:trace>
  <inkml:trace contextRef="#ctx0" brushRef="#br4" timeOffset="897474.5071">5775 12384 88 0,'0'0'39'0,"0"0"0"16,19-12 1-16,2 2-36 16,10-1-2-16,3 0 1 15,4 3-1-15,-3 3-1 16,-3 9 1-16,-8 5-1 15,-5 8 0-15,-14 11-1 16,-12 10 1-16,-13 7-1 0,-10 7 1 16,-12 5 0-16,-4 8-1 15,-4-3 1-15,1-3 0 16,7-6 0-16,9-10 0 15,13-10 0-15,20-10 0 16,20-15 0-16,19-11-1 16,18-8-1-16,13-6-2 15,11 2-2-15,0-16-21 16,9 20-15-16,-12-6-2 15,-3 15-1-15,-18-3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046587"/>
              </p:ext>
            </p:extLst>
          </p:nvPr>
        </p:nvGraphicFramePr>
        <p:xfrm>
          <a:off x="214283" y="685800"/>
          <a:ext cx="8750332" cy="512887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investigating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Power in electrical circuits, via a definition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Power is defined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power output.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Investigate resistors and switches – possibly with the simulator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more things we can put into our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Practise drawing a circuit diagram from Mr H’s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skill of drawing circuit diagrams from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Link brightness to power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output. Describe circuits and explain 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brightness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“code” used in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 the paths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electrons around the circuits and the role of the Power Pack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“explain” questions, possibly with a combination of words &amp; pictures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AND get have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some HRT while getting older work marked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365760"/>
              <a:ext cx="8459280" cy="555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320" y="350640"/>
                <a:ext cx="8478360" cy="55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055920" y="5471280"/>
              <a:ext cx="1272240" cy="377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680" y="5460840"/>
                <a:ext cx="1291680" cy="4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82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339120"/>
              <a:ext cx="8677080" cy="543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920" y="332280"/>
                <a:ext cx="8707680" cy="54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7160" y="464040"/>
              <a:ext cx="7160040" cy="268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760" y="450720"/>
                <a:ext cx="7185960" cy="271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808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430560"/>
              <a:ext cx="8030160" cy="436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415080"/>
                <a:ext cx="8054640" cy="43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02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3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5728</TotalTime>
  <Words>264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405</cp:revision>
  <dcterms:created xsi:type="dcterms:W3CDTF">2006-08-16T00:00:00Z</dcterms:created>
  <dcterms:modified xsi:type="dcterms:W3CDTF">2014-06-23T22:19:47Z</dcterms:modified>
</cp:coreProperties>
</file>