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81" r:id="rId3"/>
    <p:sldId id="426" r:id="rId4"/>
    <p:sldId id="427" r:id="rId5"/>
    <p:sldId id="428" r:id="rId6"/>
    <p:sldId id="43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2" d="100"/>
          <a:sy n="72" d="100"/>
        </p:scale>
        <p:origin x="13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3:02:21.446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6241 922 35 0,'0'0'32'16,"0"0"2"-1,0 0-1-15,27-71-20 0,-27 71 0 16,0 0-3-16,0 0-1 15,0 0-2-15,0 0-2 16,0 0 0-16,28 81-1 16,-31 2 1-16,26 62-2 15,3 38 0-15,-21 1-1 16,10 33 0-16,-6 21-1 15,0 17 1-15,-12-1-1 16,-3-23 0-16,0-13 0 16,-1-16 0-16,2-21-1 15,1-27-1-15,13-24-3 16,-5-38-2-16,17-24-5 15,-11-43-26-15,18-15 0 0,-8-34 0 16,9-9-2-16</inkml:trace>
  <inkml:trace contextRef="#ctx0" brushRef="#br0" timeOffset="464.0464">6932 2117 49 0,'1'-17'31'0,"-1"17"5"16,0 0-3-16,0 0-16 15,0 0-3-15,-1 25-4 16,12 16-1-16,-11 6-1 15,9 16-3-15,-9 9-1 16,3 20 0-16,-3 4-1 0,-4 7-1 16,-1-7-2-16,-2-12 0 15,5-7-2-15,0-21-3 16,22-9-30-16,-20-47-5 15,43 5 1-15,-13-37-2 16</inkml:trace>
  <inkml:trace contextRef="#ctx0" brushRef="#br0" timeOffset="1015.1015">7402 2609 95 0,'0'0'36'0,"4"-14"-2"15,-4 14-4-15,8-26-35 16,11 23-9-16,-10-12-21 15,17 9 0-15,-3-3-1 0,13 3 1 16</inkml:trace>
  <inkml:trace contextRef="#ctx0" brushRef="#br0" timeOffset="1165.1165">8057 2403 60 0,'19'-2'37'16,"0"7"-1"-16,-19-5-1 15,6 16-11-15,-6-16-24 16,0 0-8-16,0 0-26 15,0 0-1-15,22 9-1 16,-8-13 1-16</inkml:trace>
  <inkml:trace contextRef="#ctx0" brushRef="#br0" timeOffset="1345.1345">8545 2417 87 0,'18'13'37'16,"-18"-13"0"-16,0 0 0 15,0 0-34-15,0 0 0 16,19-25-4-16,-7 5-1 15,8 2-5-15,-3-9-11 16,17 13-19-16,-6-3 2 16,10 21-3-16,-5-4 2 15</inkml:trace>
  <inkml:trace contextRef="#ctx0" brushRef="#br0" timeOffset="1503.1503">9104 2435 90 0,'19'-1'37'0,"-13"-11"-1"16,-6 12 0-16,18-14-34 15,-9 0-3-15,8 12-15 16,-5-14-20-16,9 13-1 16,-2-4 0-16,11 15-1 15</inkml:trace>
  <inkml:trace contextRef="#ctx0" brushRef="#br0" timeOffset="1682.1682">9793 2367 95 0,'16'7'38'0,"-16"-7"1"0,0 0-4 16,-26 13-38-16,26-13-1 16,0 0-6-16,-3-17-22 15,25 9-5-15,0-12 1 16,15 8-2-16</inkml:trace>
  <inkml:trace contextRef="#ctx0" brushRef="#br0" timeOffset="1825.1825">10142 2278 85 0,'26'28'37'16,"-31"-15"0"-16,5 10 0 15,-15-7-30-15,7 3-5 16,2-5-4-16,6-14-5 16,0 0-30-16,9-22 0 0,13 4 0 15,-4-13-2-15</inkml:trace>
  <inkml:trace contextRef="#ctx0" brushRef="#br0" timeOffset="2500.25">10548 1181 44 0,'-19'-77'35'0,"19"77"1"16,-15-65-2-16,15 65-19 16,0 0-5-16,-25-74-2 15,25 74-2-15,0 0-1 16,0 0-2-16,0 0 0 15,0 0 2-15,0 0-1 16,-26 29 0-16,18 63-2 16,13 28 2-16,1 31-2 15,-8 4 0-15,2 31 0 16,3 24-2-16,-7 16 0 15,-5-19 0-15,-2-12 2 16,3-9-2-16,-1-20 0 16,7-19-1-16,5-26-1 0,9-24 0 15,12-27-2-15,-4-30-3 16,14-6-16-16,-13-43-15 15,7 4-1-15,-20-26 0 16,2-1 2-16</inkml:trace>
  <inkml:trace contextRef="#ctx0" brushRef="#br0" timeOffset="2892.2892">10930 1901 69 0,'-16'16'37'0,"16"-16"-2"16,0 0 3-16,-22 11-29 15,22-11-1-15,4 21-1 16,3 1-2-16,-4 6 1 15,6 12-3-15,-4 7 1 16,-1 20-2-16,-7 5 0 16,-7 11-2-16,-4-1 0 15,3-2 0-15,-6-5-1 0,4-8-2 16,6-13-2-16,-4-34-18 15,35-1-17-15,-6-30 1 16,19-8-3-16,-2-23 2 16</inkml:trace>
  <inkml:trace contextRef="#ctx0" brushRef="#br0" timeOffset="9813.9813">6429 2420 10 0,'0'0'10'0,"0"0"0"16,0 0-1-16,16 10 1 15,-16-10 6-15,0 0 4 16,0 0-2-16,21 7-2 16,-21-7-3-16,0 0-2 15,0 0-1-15,0 0-1 16,0 0-1-16,0 0-1 15,0 0-2-15,1 15 1 16,-1-15-1-16,0 0-1 16,-17 20 0-16,17-20-1 0,-15 15 0 15,15-15 0-15,-21 14-1 16,21-14 1-16,-22 8-1 15,22-8 0-15,-24 0-1 16,24 0 1-16,-25-4-1 16,12 3 0-16,-1-4-1 15,-2 5 1-15,0-1-1 16,0 1 1-16,-2-1-1 15,0 1 0-15,0-2 1 16,-5 0-1-16,-2-1 0 16,-5 1-1-16,-5 0 1 15,-4 0 1-15,-4 2-1 16,-9 0-1-16,-2 6 1 15,-7 1 0-15,-1 1 0 16,-7 3 0-16,-4-2-1 0,1 4 1 16,-11-3 0-16,0 1-1 15,0-2 1-15,-1-2 0 16,0-3 0-16,-2 0 0 15,3-4 0-15,2-3-1 16,4 2 1-16,-2-2 0 16,4-1 0-16,1 1-1 15,-4 0 1-15,-1 5 0 16,2-1 0-16,1 2 0 15,0 0 0-15,2 2 0 16,5 1 0-16,-2 1 0 16,9-2 0-16,0 2 0 15,2 0 0-15,7-3 0 16,4 2 0-16,1-1 1 0,5-2-1 15,1 0 0-15,1-3 0 16,8-3 1-16,-1 2-1 16,9-2 0-16,0-1 0 15,3 0-1-15,4 0 1 16,6 1 0-16,-1 0 0 15,13 3 0-15,-18-4 0 16,18 4 0-16,-13 0-1 16,13 0 1-16,0 0-2 15,0 0-2-15,-4 14-18 16,4-14-16-16,10-14-2 15,-6-4 0-15,13 4-1 16</inkml:trace>
  <inkml:trace contextRef="#ctx0" brushRef="#br0" timeOffset="11257.1256">3411 2626 9 0,'0'0'26'0,"-18"11"2"16,18-11 1-16,6 14-16 15,-6-14-3-15,0 0-1 16,0 0 1-16,0 0-1 0,0 0-2 16,0 0 0-16,0 0 0 15,0 0 0-15,0 0-2 16,0 0-1-16,0 0-1 15,3 13 0-15,-3-13-1 16,0 0 0-16,-9 18-1 16,9-18 1-16,-3 18-1 15,3-18 0-15,-1 22 0 16,2-9 0-16,1 2 0 15,-1 7 0-15,1 2 0 16,-1 5 0-16,-1 9 0 16,3 3 0-16,-5 4 0 15,2 6 1-15,2 4-2 16,-2 4 2-16,6 0-1 0,1-1 1 15,1 1-2-15,3 2 2 16,1-3-2-16,5 5 0 16,-1-2 0-16,3-1 0 15,-3 2 0-15,2 2 0 16,0 2 0-16,1 1 0 15,0 2 0-15,-1 6 0 16,-2 16 1-16,-4 5-1 16,-2 1 1-16,1 9-1 15,-4 2 1-15,-2 8 1 16,-1 1-2-16,-1-5 1 15,-1 0-1-15,5 0 1 16,-4 0-1-16,-2 0 0 16,2 1-1-16,-1 0 1 0,-2 1 1 15,0 0-1-15,-6-2 1 16,3 1-1-16,-2 3 2 15,0 0-2-15,-3 1 1 16,-1 3-1-16,2 2 2 16,1-1-1-16,0 2 0 15,5-1 0-15,-1 1 1 16,4-1-1-16,2 2 0 15,0-2 1-15,1 1-2 16,1 9 1-16,0 0-1 16,-3-1 2-16,0 2-3 15,-3 2 1-15,1 3 0 16,-2 0 0-16,1 2-1 15,3-5 1-15,0 0 0 16,2-6-1-16,0 4 0 0,2-8 1 16,1 0 0-16,-2-7-1 15,0 2 1-15,-4-3-1 16,-2 0 1-16,-2 2 0 15,-7-6 1-15,-3-1-1 16,-3-3 2-16,-1-9-1 16,-2-9-1-16,-3-9 1 15,2-11-1-15,0-9 0 16,4-13 0-16,5-12-1 15,5-2-2-15,1-13-3 16,14 6-20-16,-10-28-13 16,25-8-1-16,-8-18-1 15,9-2-1-15</inkml:trace>
  <inkml:trace contextRef="#ctx0" brushRef="#br0" timeOffset="12487.2486">3582 10998 5 0,'-14'18'18'15,"-9"-15"1"-15,23-3-2 16,-19 13-16-16,19-13 2 16,-13-1 3-16,13 1 3 15,0 0 3-15,-9-18 1 16,9 18 1-16,0 0 2 15,0 0 0-15,0 0-2 16,0 0-2-16,0 0-3 16,0 0-3-16,4-13-1 15,-4 13-2-15,0 0 0 16,0 0-1-16,0 0 0 15,0 0 0-15,0 0 0 16,15-6-1-16,-15 6 1 16,0 0-1-16,0 0 1 0,0 0-1 15,16 1 0-15,-16-1 0 16,0 0 0-16,20 11-1 15,-20-11 1-15,22 7-1 16,-9-6 0-16,6 1 0 16,1-4 1-16,2 1-1 15,1 0 0-15,3 1 0 16,0-2 0-16,7 2 0 15,-2 2 0-15,1 2 0 16,5 0 0-16,5 0 0 16,2 0 0-16,9-2 0 15,6-1 0-15,2-4-1 16,6 2 1-16,5-2 0 0,6 0 0 15,-2-2 0-15,5 3 0 16,0 4-1-16,4-1 2 16,2 3-1-16,6 1 0 15,3 0-1-15,8-2 2 16,-4 2-1-16,13-3 0 15,-2-1 0-15,7-5 0 16,6 1 0-16,6-2 0 16,2-4-1-16,5 1 1 15,7-3 0-15,-2 1 0 16,10-2 0-16,6-1 0 15,-2 3 0-15,-4 2 0 16,0 1 0-16,-5 0 0 16,2 3 0-16,-4 4 0 0,-5-1 1 15,-8 2-1-15,-8 3 1 16,-7-4 0-16,-8 8 0 15,-8-2 0-15,-11 4 0 16,-12-5 0-16,-11 2 0 16,-12-1 0-16,-2-2 0 15,-12-1 0-15,-10-5-1 16,-5 2 0-16,-9-4 1 15,-17 4-1-15,14-5 0 16,-14 5 0-16,-14-3 1 16,1 3-1-16,-8 0-1 15,1 3 0-15,-4-3-1 16,0 5-2-16,-1-9-3 15,25 4-11-15,-26 1-21 16,26-1 1-16,-2-15-3 0,17 7 2 16</inkml:trace>
  <inkml:trace contextRef="#ctx0" brushRef="#br0" timeOffset="14036.4035">8870 10857 20 0,'0'0'29'0,"0"0"1"15,-21-15 1-15,21 15-15 16,-26 8-5-16,17 8-1 16,-15-11-2-16,10 16 0 15,-10-6-1-15,8 13-1 16,-7-7-2-16,9 8 1 0,-1-7-1 15,6 3-1-15,2-4-1 16,5 2 0-16,2-10 0 16,6 1-1-16,-6-14-1 15,22 7 1-15,-7-11-1 16,4-6 1-16,3-5-1 15,-2-6 0-15,2-2 1 16,-2-4-1-16,-5 6 0 16,-3-2 1-16,-6 2 0 15,-3 6-1-15,-3 15 1 16,-16-20-1-16,-1 19 1 15,-2 5 0-15,-1 3 0 16,-4 9-1-16,-3 5 1 16,4 6 0-16,0 2 0 15,3 6-1-15,3 0 1 0,6-5 0 16,2-3-1-16,7-4 1 15,7-9 0-15,-5-14-1 16,31 8 1-16,-8-16-1 16,8-13 0-16,5-4 1 15,-1-10-1-15,2-1 0 16,-4-3 1-16,-6 5-1 15,-8-3 0-15,-10 7 0 16,-9 5 1-16,-11 4-1 16,-9 8 1-16,-7 8-1 15,-4 5 1-15,-5 4-1 16,2 7 1-16,-1 7-1 0,2 9 0 15,4 2 1-15,4 6-1 16,7-5 1-16,11 1-1 16,2-1 1-16,10-5-1 15,8-8 0-15,5-6 0 16,11-8 0-16,2-9 0 15,6-6 0-15,0-5 0 16,3-5 1-16,-7-6-1 16,-4-1 0-16,-8 4 0 15,-8 1 0-15,-10 2 1 16,-7 3-1-16,-11 9 1 15,-7 4-1-15,-5 9 0 16,-5 5 1-16,1 10-1 16,-2 2 0-16,2 6 0 15,7 1 1-15,7-2-1 0,2 0 0 16,9-3 0-16,7-9 0 15,-1-13 1-15,24 7-1 16,-5-16 0-16,5 1 0 16,1-6 0-16,-3-1-1 15,-1 1-1-15,-3-4-3 16,1 19-10-16,-15-22-22 15,14 17-2-15,-12-10-1 16,12 4-1-16</inkml:trace>
  <inkml:trace contextRef="#ctx0" brushRef="#br0" timeOffset="15741.574">8965 11051 7 0,'-12'15'25'16,"-9"-11"2"-16,21-4 0 16,-17 13-11-16,-1-22-3 15,18 9-2-15,-17-19-1 16,17 19-1-16,-10-28-1 15,10 28 0-15,-9-21 1 16,9 21-2-16,-7-12-1 16,7 12-1-16,0 0 0 15,0 0-2-15,0 0 0 16,0 0-2-16,0 0 1 0,0 0-1 15,0 0 1-15,0 0-1 16,21 1 0-16,-8 3 0 16,2 0 0-16,2 2 0 15,3 2 0-15,0 3-1 16,1 0 0-16,3 2 0 15,-1 1 1-15,5-4-1 16,2-2 0-16,1-1 0 16,2 0 0-16,4-3 0 15,1 0 0-15,2-1 1 16,1 0-1-16,2-2 0 15,3 2 0-15,1 0 1 16,1-3-1-16,3 1 0 16,3 0 0-16,-1 1 0 15,3-2 0-15,5 3 1 0,-2-1-1 16,2 3 0-16,-1 0 0 15,1 2 1-15,-2 1-1 16,2 1 1-16,-2-1-1 16,-2 2 0-16,0-2 1 15,0-1-1-15,2-1 0 16,3-1 1-16,1 1-1 15,3-1 0-15,2 0 0 16,3-1 0-16,3 1 0 16,-1 1 1-16,-1 0-1 15,0 0 0-15,4 0 0 16,-7 1 0-16,5-1 0 15,2-2 0-15,2-1 0 16,3-3 0-16,7-2 1 0,-1-1-1 16,6-1 0-16,0 0 0 15,3-3 0-15,-1 1 0 16,1 0 0-16,0 0-1 15,-1-1 1-15,5 1 0 16,2-1 0-16,3-1 0 16,0-2 0-16,5 2-1 15,-1-2 1-15,-1-2 0 16,5 1 0-16,-4-3 0 15,2 1 0-15,1 1 0 16,1 1 0-16,0-1 0 16,0 0 0-16,1 1 0 15,-3 1-1-15,1-2 1 16,0 0 0-16,4 0 0 0,-5-2 0 15,1 0 0-15,0-1 1 16,1-1-1-16,-4 4 0 16,1-2 0-16,-5 2 0 15,4-1 0-15,-1 3 0 16,0 1 0-16,-5 2-1 15,7 0 1-15,-2-3 0 16,-5 3 0-16,2 0 0 16,-4 4 0-16,-1-2 0 15,2 2 0-15,-1-3 0 16,-6 3 0-16,-1 3 1 15,-4-2-1-15,-4 2 0 16,-4 1 0-16,-6-1 0 16,-3 1 0-16,-4-1 0 15,4 2 0-15,-4-2 0 0,-1 1 0 16,5-1 1-16,-5-1-1 15,1-3 0-15,-7 1 0 16,-1 0 0-16,-8-1 0 16,-4 1 0-16,-7-1 0 15,-8 1 1-15,-3 2-1 16,-11 1 0-16,0 1 1 15,-20-1 0-15,19 10 0 16,-19-10-1-16,0 0 1 16,1 15-1-16,-1-15 0 15,0 0-2-15,-22 2-4 16,22-2-24-16,0 0-8 0,-12-16-1 15,-3-3-1-15</inkml:trace>
  <inkml:trace contextRef="#ctx0" brushRef="#br0" timeOffset="17212.7211">19165 9878 50 0,'-46'1'35'0,"-4"2"-1"16,-5-3 1-16,0 4-25 15,-7 0-6-15,7 5 0 16,-11 2-1-16,1 3 0 15,-8 1-1-15,4 9 0 16,-6 1-1-16,1 7 1 16,-5-2-1-16,7 9 2 0,-2-5-1 15,4 10 0-15,4-3 0 16,5 3 1-16,6 3 0 15,7 3-2-15,0 1 1 16,13 1-1-16,4 4 1 16,7 0-2-16,5 5 2 15,3 1-2-15,2 2 0 16,2 5 0-16,1 2 0 15,5 4 0-15,-2-2 1 16,5 4-1-16,6-5 1 16,3 1 1-16,8-5 0 15,5-3 0-15,6-1-1 16,10-4 1-16,7-3-1 0,1-3 1 15,8-2-2-15,6-2 0 16,5-4 0-16,6-5 1 16,6-3-1-16,4-5 0 15,3-3 1-15,4-5-1 16,2-6 0-16,3-5 1 15,-1-7-1-15,0-4 0 16,-1-7 0-16,1-9 1 16,-3-5-1-16,4-8 1 15,0-5-1-15,-3-8 0 16,1-4 1-16,-6-7-1 15,-3-4 1-15,-5-3-1 16,-6-6 0-16,-6-1-1 16,-9-1 1-16,-6-4 0 15,-5 1 0-15,-7-3-1 0,-7-1 2 16,-7 0-2-16,-5-1 2 15,-7-2-1-15,-3 0 1 16,-7 0-1-16,-4 4 0 16,-7-3 0-16,-1 0-1 15,-6 2 2-15,-8-2-2 16,-1 1 2-16,-1-1-2 15,-2 4 2-15,-5 1-1 16,1 6 1-16,-4 8 0 16,-5 10-1-16,-2 10 1 15,-12 14-1-15,-8 13 0 16,-7 11-1-16,-8 14 1 15,-11 10-1-15,-4 8 0 16,-4 4 1-16,2 6-1 0,5-5 0 16,10-1-2-16,9-13-3 15,31 5-24-15,-4-27-10 16,32 3 0-16,15-7-2 15</inkml:trace>
  <inkml:trace contextRef="#ctx0" brushRef="#br0" timeOffset="17687.7686">18893 10483 73 0,'-3'-28'34'15,"9"-9"-1"-15,6-8-2 16,2-1-34-16,13 3-3 15,-2-7 1-15,14 11-1 16,-8-7 1-16,0 13 3 16,-9 4 2-16,-6 2 3 15,-3 16 2-15,-13 11 2 16,0 0 2-16,-22 15 2 15,4 23-1-15,-21-1-2 16,-1 26-2-16,-12 9-1 0,-4 16-2 16,-12 9 1-1,-9 19-2-15,-9 6 0 0,-10 12-1 16,-2 3 2-16,-4 7-1 15,-1-2-1-15,2-3 0 16,5-11 0-16,12-10 0 16,13-19-2-16,13-20-1 15,17-16-6-15,-1-42-28 16,42-21-4-16,-7-31 0 15,25-22-2-15</inkml:trace>
  <inkml:trace contextRef="#ctx0" brushRef="#br0" timeOffset="18080.8079">18193 10362 85 0,'-26'-1'40'0,"-10"-6"-1"16,11 11 1-16,-9-3-36 16,21 1-2-16,13-2 0 15,0 0-1-15,6 12 2 16,13 10-1-16,13 9 0 15,13 8 0-15,8 14 1 16,12 12-1-16,11 13 1 16,5 14-1-16,5 7-1 15,5 4 0-15,-1 2 1 0,1 5 0 16,-7 0-1-16,0-1 1 15,-7-9-1-15,-6-7 1 16,-12-10-1-16,-11-10 0 16,-11-9-4-16,-17-24-5 15,4-4-29-15,-24-36-4 16,-13 2 0-16,-8-32-3 15</inkml:trace>
  <inkml:trace contextRef="#ctx0" brushRef="#br0" timeOffset="21113.1111">19796 10939 71 0,'0'0'37'16,"0"0"-2"-16,0 0 3 16,-15-3-32-16,15 3-2 15,20-6 1-15,-6 3-1 0,0-6-1 16,4 7 0-16,-1-7-1 15,4 6 0-15,-3-2 0 16,5 1-1-16,0 1 0 16,3 0 0-16,4 3-1 15,2-1 0-15,5 1 0 16,5-3 1-16,3 4-1 15,4 1 0-15,6 2 1 16,0 3-1-16,1-2 1 16,5 5-1-16,-2-4 1 15,4 4-1-15,2-4 1 16,3 1 0-16,5-2 0 15,4-1 0-15,4-4 0 16,9 0 0-16,5-3 0 0,2 2 0 16,0-2 0-16,6 1 0 15,-4-2-1-15,-3 3 0 16,-1-1 0-16,-8 2 1 15,-3-1-1-15,-7 1-1 16,-6 1 1-16,-6 2 0 16,-7 0 1-16,-8 1-1 15,-7 0 0-15,-7 1 0 16,-10-4 0-16,-4 2 0 15,-5 0 1-15,-17-3-1 16,17 2 0-16,-17-2 0 16,0 0 0-16,0 0 0 15,0 0 0-15,-16 6 1 0,16-6-1 16,-19 4 0-16,19-4 0 15,-25 3 1-15,10-2-1 16,15-1 0-16,-21 0 0 16,21 0 0-16,-22-5 0 15,22 5 0-15,-15-10 0 16,15 10 0-16,-16-20 0 15,12 7 0-15,-1-3 0 16,2 0 0-16,0-7 1 16,0 1-1-16,3-7 0 15,-1-6 0-15,2 3 0 16,-4-8 0-16,2-5 0 15,1-4 0-15,-2-2-1 16,2-5 1-16,-2-3-1 0,-1-1 1 16,0-4-2-16,-2-4 2 15,5-5-1-15,-1-3 1 16,-2-1 1-16,0-3-2 15,4 2 1-15,-4-6 0 16,3 1 0-16,-1-4 1 16,-2 3-1-16,0-3 0 15,-2 0 1-15,5-5 0 16,-4-3-1-16,4-1 1 15,-4-1-1-15,5-5 0 16,4-2 1-16,2-2 0 16,0-2-1-16,2-1 1 15,2-1 0-15,0-2-1 16,3 0 1-16,-1 3-1 15,-4-1 0-15,4 1-2 0,-4 3 3 16,0-1-3-16,-3-1 2 16,1 2-2-16,-1 2 3 15,-4 1 0-15,1-2-2 16,0 3-1-16,-2-7 1 15,3 2 0-15,-2 3 0 16,1-4 0-16,0 1 0 16,0-3-1-16,-3 1 1 15,1 0 1-15,4 1 0 16,-4-1 0-16,2 2-1 15,0 0 1-15,2 0-1 16,-1 0 1-16,3-3 0 16,2 4 1-16,-1-1 0 15,0 0-1-15,3 1 1 0,-1 0 0 16,2 3-1-16,3 2 1 15,-5 2-1-15,3 4 0 16,-1 2 0-16,0 4 0 16,-2 3-1-16,2 5 2 15,0-1-1-15,-6 3 0 16,3 4 0-16,-2 0 0 15,-1 1 0-15,3 3 0 16,-2 1 1-16,1 2-2 16,-1-3 2-16,4 3-1 15,0-4 0-15,3 5-1 16,-2 0 0-16,1 1 0 15,0-3 0-15,-1 3 0 0,-3 6 0 16,0 4-1-16,-5 3 3 16,-1 2-1-16,-3 3 0 15,-1 3 0-15,-2 8 0 16,-2 0 0-16,1 6 1 15,1 2-1-15,-2 3 0 16,1 5 0-16,1-4 0 16,0 9 1-16,3-3-1 15,0 19 1-15,-1-29 0 16,2 15 0-16,-1-1-1 15,0 1 1-15,0 14-1 16,3-23 0-16,-3 23 0 16,2-19 0-16,-2 19 1 15,0 0-1-15,0 0 0 16,0-13 0-16,0 13 1 15,0 0-1-15,0 0 0 0,0 0 0 16,0 0 0-16,0 0-1 16,0 0 1-16,0 0 1 15,0 0-1-15,0 0 0 16,0 0 0-16,0 0 0 15,0 0 0-15,0 0 0 16,-17 6 0-16,17-6 0 16,-25 8 0-16,1 6 0 15,-7-4 0-15,-6 5 0 16,-16 2 0-16,-4 2-1 15,-11 2 1-15,-8-3-1 16,-7 2 1-16,-8-6-1 0,-3 1 1 16,-5-1-1-16,-6-4 1 15,-1-1 0-15,-9 1 0 16,-1-3 0-16,-3-1 1 15,-1 1-1-15,-6 1 0 16,-6-4 1-16,-1 2-1 16,-4 1 1-16,-2 0-1 15,-6 1 0-15,0 2 1 16,-6-3-1-16,-7 1 1 15,0 0-1-15,1-1 1 16,-3-3-1-16,2 1 1 16,0-5-1-16,-6 1 1 15,0-2-1-15,4-2 0 16,2-1 0-16,-2 1 0 15,3-4 0-15,-4 3 0 0,0-3 0 16,7 0 1-16,-1-1-1 16,-2 1 0-16,5-5 0 15,-6 4 1-15,-2 0-1 16,3 1 0-16,0-3 0 15,-2 2 0-15,0 1 0 16,-5-2 0-16,0 5 0 16,3-3 0-16,0 0 0 15,3 3 0-15,1 0 0 16,-3 1 0-16,3 2 0 15,10-1 0-15,2 1 0 16,4-2 0-16,5 2 0 16,5-5 0-16,2 3 0 15,5-2 0-15,2 2 0 0,1-2 0 16,4 2 0-16,-1 0 0 15,1 2 0-15,-1 1 0 16,4 0 0-16,0 4 0 16,3-1 0-16,3 1 0 15,2 0 0-15,2 0 0 16,5-3 0-16,6 2 0 15,6 0 0-15,6-3 0 16,5 1 0-16,4-2-1 16,2 0 1-16,5-1 0 15,5 2 0-15,-1-1 0 16,5-1 0-16,-2 1 0 15,5 1 0-15,3 0 0 16,1 1 1-16,6 1-1 16,-1-1 0-16,4 1 0 0,3-2 0 15,3 0 0-15,3 1 0 16,4-2 0-16,-1-1-1 15,3 1 2-15,1-1-2 16,2 0 2-16,3 0-1 16,-1 1 0-16,4-2 0 15,3-1 0-15,13 4 1 16,-24-7-1-16,24 7 1 15,-18-7-1-15,18 7 1 16,0 0-1-16,-14-6 1 16,14 6-1-16,-15 0 0 15,15 0 0-15,-13-1 0 16,13 1 0-16,-12 0 0 0,12 0 0 15,0 0 0-15,-18 0 0 16,18 0-1-16,0 0-1 16,-6-14-3-16,6 14-8 15,-7-23-21-15,7 23-7 16,4-27 1-16,-4 27-4 15</inkml:trace>
  <inkml:trace contextRef="#ctx0" brushRef="#br0" timeOffset="21955.1953">11325 2309 5 0,'0'0'12'15,"-15"14"-9"-15,2-13-19 16</inkml:trace>
  <inkml:trace contextRef="#ctx0" brushRef="#br0" timeOffset="22609.2607">11227 2498 25 0,'0'0'30'0,"0"0"1"15,0 0 0-15,18 4-18 16,-18-4-2-16,0 0 0 15,0 0-2-15,0 0 0 16,-5-14-4-16,5 14-1 16,0 0 0-16,3-14-2 15,-3 14 1-15,0 0-2 16,-3-15 1-16,3 15-1 15,0 0 1-15,0 0-1 16,0 0 1-16,0 0-1 16,-14-3 1-16,14 3-1 15,0 0 1-15,-17 6-1 0,17-6 1 16,-13 3-1-16,13-3 0 15,-15 0 0-15,15 0 0 16,-13 0 0-16,13 0 0 16,-12-2 0-16,12 2 0 15,-18-1-1-15,18 1 1 16,-17-3-1-16,17 3 1 15,-24-1-1-15,11-1 1 16,13 2-1-16,-24-1 1 16,24 1-1-16,-18-3 1 15,18 3-1-15,0 0 0 16,-17-1 0-16,17 1 1 15,0 0 0-15,0 0-1 16,-14 1 1-16,14-1 0 16,0 0-1-16,-14 0 1 0,14 0-1 15,0 0 0-15,0 0-1 16,0 0 1-16,0 0 0 15,14-12-1-15,0 7 1 16,8 3-1-16,0-2 1 16,5 2-2-16,-2-1-1 15,4 6-4-15,-7-14-12 16,12 19-19-16,-11-10 0 15,12 7-1-15,-4-10 1 16</inkml:trace>
  <inkml:trace contextRef="#ctx0" brushRef="#br0" timeOffset="23187.3185">11249 2444 57 0,'-20'-2'36'0,"5"7"-1"16,-7-8 1-16,5 6-21 16,-3-6-10-16,6 1-1 15,-6-2 0-15,6 3 0 16,-3-6-1-16,3 3 0 15,-3-5-1-15,0 5 0 16,0-1 1-16,2 2-2 16,-3 0 1-16,2 2 0 15,4-1-1-15,12 2 0 16,-19 0-1-16,19 0 0 15,0 0 1-15,0 0-2 0,0 0 1 16,0 0 0-16,0 0 0 16,13-5 0-16,-13 5 0 15,18-2 0-15,-18 2 1 16,23 0-2-16,-23 0-1 15,20 5-3-15,-3 3-5 16,-17-8-26-16,34-3-2 16,-10-8 0-16,19 7-2 15</inkml:trace>
  <inkml:trace contextRef="#ctx0" brushRef="#br0" timeOffset="26239.6237">7684 3548 90 0,'0'0'37'0,"6"-12"-1"16,6-38 2-16,19-14-35 15,10-31 0-15,26-22-1 16,11-19 1-16,18-21-1 16,5-14 1-16,8-10 0 15,1-3 0-15,-5-4 0 16,-56 99-1-16,5-4 1 0,-14 7-2 15,8-3 1-15,-11 11 0 16,4-1-2-16,-10 11 2 16,0-2-2-16,-6 14 2 15,3-1-2-15,-28 57 1 16,36-91 0-16,-36 91 0 15,28-76-1-15,-28 76 1 16,0 0-1-16,9-68 0 16,-9 68 1-16,0 0-1 15,0 0 0-15,0 0-1 16,0 0 1-16,-61 25 0 15,27-7 0-15,-18 34-1 16,2 15 1-16,-16 2-1 16,-16-15 2-16,4 13-1 0,2-3 0 15,1-11 0-15,19-18 1 16,10-18-1-16,16-23 0 15,25-20 1-15,5 26-1 16,0 0 2-16,60-94-3 16,-60 94 1-16,95-92-1 15,-95 92 1-15,121-98-2 16,-54 50 2-16,-1 3-2 15,2-4 1-15,2 13 2 16,-4 11-1-16,47 8 1 16,-8 42 0-16,-18 33 0 15,-47 47-1-15,-40 12 2 16,-28 18-2-16,-3 2-1 15,-6-19-1-15,10-23-1 0,8-20-2 16,2-22-8-16,26-6-25 16,-3-22-4-16,16-7 1 15,-1-16-1-15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3:05:36.889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2212 1447 38 0,'-2'-46'32'16,"2"46"3"-16,0 0 0 16,0 0-22-16,0 0 1 15,-12-54-1-15,12 54-1 16,0 0-4-16,0 0-1 15,-52-34-2-15,52 34-1 16,-88-8 0-16,24 19-2 16,-6 12 1-16,-19 11-1 15,-3 16 1-15,-11 13-1 16,5 19-1-16,1 7 1 15,21 2 0-15,3-7 0 0,17 3-2 16,18-9 1-16,23-9-4 16,25-11 2-16,26-15-4 15,30-12-1-15,17-14-4 16,28 2-7-16,-6-33-15 15,27 3-2-15,-14-16-1 16,8-3-3-16</inkml:trace>
  <inkml:trace contextRef="#ctx0" brushRef="#br0" timeOffset="662.0662">2545 1745 64 0,'-21'-12'38'0,"-1"13"1"15,-13 4-1-15,7 16-12 0,-12 2-18 16,5 9-4-16,-3 10 1 15,3 5-2-15,1 9 0 16,9 5-3-16,4 1 3 16,8-4-3-16,11-3 0 15,10-8 0-15,12-15 0 16,11-9-2-16,12-18 1 15,7-12 1-15,8-20-1 16,2-8 2-16,1-11-1 16,-4-6 0-16,-8-3 1 15,-10-1 0-15,-10 2-2 16,-9 4 3-16,-16 12-2 15,-7 7 1-15,-6 8 0 16,-5 7 0-16,-1 4-1 16,3 9 2-16,12 3-2 0,0 0 0 15,-3 17 1-15,14-7-1 16,8 3 1-16,7 0-1 15,3 3 2-15,3 4-2 16,-1-3 1-16,1 4 0 16,-7-1 1-16,-3 7-2 15,-7 1 1-15,-7 8-1 16,-6 3 0-16,-6 0-1 15,-7 1 1-15,-3 0-1 16,0-3 1-16,0-8-1 16,4-6 0-16,10-23-1 15,0 0 2-15,5-30 1 16,14-9-2-16,8-8 2 15,3-9-2-15,4-5 3 0,2 1-3 16,-3 6 3-16,-4 13-3 16,-6 9 2-16,-3 16 0 15,-10 14-1-15,-3 16 0 16,-7 12-1-16,0 9 0 15,-1 4-2-15,9 8-1 16,6-5-4-16,21 8-16 16,0-20-17-16,24-2 0 15,2-16-2-15,18-3 3 16</inkml:trace>
  <inkml:trace contextRef="#ctx0" brushRef="#br0" timeOffset="1053.1053">3826 1925 104 0,'-41'-14'42'0,"-2"15"-1"15,-13 1 2-15,7 10-39 16,-11 7 1-16,3 10-2 16,3 10 0-16,8 6-2 15,12 1 0-15,13 4 0 16,16-10-1-16,19-3-1 15,19-15 2-15,9-8-3 16,15-25 2-16,5-15 1 16,4-18-1-16,2-16 2 15,-1-15-2-15,-4-10 3 16,-11-5-2-16,-4-8 1 15,-8 4-2-15,-9 4 0 0,-31 90 0 16,29-71 0 0,-23 19 0-16,-3 35 0 0,-21 23 0 15,-1 28 0-15,-15 23 0 16,5 26 0-16,-7 8 0 15,3 13-4-15,16-5-1 16,4-9-5-16,26-4-12 16,1-21-20-16,25-11 0 15,1-17-1-15,16-11 0 16</inkml:trace>
  <inkml:trace contextRef="#ctx0" brushRef="#br0" timeOffset="1443.1443">4421 1815 103 0,'-16'-2'42'0,"1"20"0"16,-14 9-1-16,8 20-36 16,-9-2 0-16,6 8-2 15,-1 0 1-15,10 0-3 16,6-4 0-16,8-6-1 15,13-10 0-15,12-11-1 16,9-11 1-16,9-13-1 16,7-14 0-16,5-13 2 15,1-9-1-15,-1-8 1 16,-1-4-1-16,-5-8 1 15,-8 4 0-15,-5 1 0 16,-8 13 0-16,-9 6 0 16,-9 14-1-16,-9 20 1 0,0 0-1 15,-13 24 0-15,1 8-1 16,-2 10-2-16,5 3 0 15,0 4-1-15,11-2-1 16,11-10-4-16,20 3-17 16,0-21-15-16,19-3 0 15,-3-18-1-15,16-3 3 16</inkml:trace>
  <inkml:trace contextRef="#ctx0" brushRef="#br0" timeOffset="1654.1654">5291 1857 115 0,'-15'-9'41'0,"-17"7"2"15,2 18-3-15,-6 3-37 0,0 10 0 16,0 6-1-16,6 10-2 16,5 0 1-16,12 1-1 15,11-6-1-15,20-9-1 16,12-10 0-16,10-19-4 15,23-8-6-15,-2-27-26 16,25-5-4-16,-6-22 2 16,8-5-1-16</inkml:trace>
  <inkml:trace contextRef="#ctx0" brushRef="#br0" timeOffset="1849.1849">5877 1422 126 0,'-1'-13'42'0,"-9"22"1"0,-8 24-4 15,-6 20-36-15,0 14-1 16,1 9-2-16,-1 8 0 15,6 7 0-15,8-2 0 16,1-4-4-16,9-6 0 16,2-11-5-16,10-5-13 15,-8-25-19-15,11-9-2 16,-15-29 1-16,20 0-1 15</inkml:trace>
  <inkml:trace contextRef="#ctx0" brushRef="#br0" timeOffset="2029.2029">5674 1748 122 0,'-31'-14'42'0,"19"18"2"16,-7 2-2-16,19-6-37 16,11 12-5-16,16-13 0 15,13 3 0-15,14-6-2 16,17 6-10-16,1-11-27 15,31 8-3-15,-5-4 0 16,15 9-1-16</inkml:trace>
  <inkml:trace contextRef="#ctx0" brushRef="#br0" timeOffset="3172.3172">6603 1809 102 0,'-43'12'40'0,"-18"-1"0"15,6 15-1-15,-17-2-34 16,12 8-1-16,2 3 0 15,10 6-2-15,9 0 2 16,15-1-2-16,19-3 1 16,20-5-2-16,19-8 0 0,12-6-2 15,12-12 2-15,6-8-1 16,1-14-1-16,3-6 2 15,-10-8-2-15,-5-7 1 16,-19-2-1-16,-6-3 1 16,-17 1-1-16,-9-4 2 15,-6 9-2-15,-7 3 2 16,0 10 0-16,-4 5 1 15,2 3-2-15,1 9 3 16,12 6-2-16,0 0 0 16,17 6 1-16,5-2-2 15,8 0 0-15,7 1 0 16,3 1 0-16,4 1 0 15,0 3 0-15,-3 5 0 0,-14 7 0 16,-5 7 0-16,-14 5 0 16,-8 9 0-16,-8 4 0 15,-9 3 0-15,-1 0 0 16,-2-3 0-16,0-6 0 15,4-6 0-15,5-8 0 16,8-12 0-16,3-15 0 16,21-12 0-16,1-12 0 15,4-12 0-15,0-9 0 16,3-9 0-16,1-4 0 15,-1-6 0-15,-3 0 0 16,-5 2 0-16,-5 15 0 16,1 2 0-16,-1 10 0 15,2 10 0-15,6 9 0 16,3 5 0-16,6 11 0 0,6 5 0 15,10-3-8-15,0 4 0 16,8 0 0-16,-6 0 0 16,0-1 2-16,-11 2 3 15,-3-1 2-15,-12 0 2 16,-11-2 3-16,-14-4 1 15,0 0 3-15,0 17-1 16,-15-14 0-16,1 2-1 16,-5 0-2-16,-1 2-4 15,1 3 0-15,0 2 0 16,1 3 0-16,2 6 0 15,0 2 0-15,6 2 0 16,4 2 0-16,5 0 0 16,10-6 0-16,10-3 0 0,9-8 0 15,10-4 0-15,7-5 0 16,7-3 0-16,0-3 0 15,0 2 0-15,-9 6 0 16,-9 5 0-16,-12 9 0 16,-17 11 0-16,-12 6 0 15,-14 7 0-15,-7-1 0 16,-4 7 0-16,0-7 0 15,0-4 0-15,6-7 0 16,5-18-10-16,18 1-5 16,-9-27-11-16,31 7-7 15,-11-29-9-15,15 0-2 16,3-17 0-16,8-9 3 0</inkml:trace>
  <inkml:trace contextRef="#ctx0" brushRef="#br0" timeOffset="3938.3938">8994 1846 90 0,'-29'-22'39'0,"-2"13"2"16,-10 0-2-16,5 18-32 15,-12-2-1-15,3 10-3 16,1 4 1-16,4 8-2 16,4 4 2-16,8 3-3 15,7 0 1-15,12 2 0 16,10-4-1-16,11-4-1 15,11-11 0-15,9-3 1 16,8-13-1-16,7-7 1 16,5-11-1-16,1-14 0 15,4-7 1-15,-1-3 0 16,-8 1-2-16,-4-6 3 0,-6 11-2 15,-10 4 1-15,-9 9-1 16,-9 9 1-16,-10 11 0 16,-4 11-1-16,-9 12 1 15,-4 9-1-15,-2 3 0 16,-2 11-2-16,3 1 1 15,2 0-2-15,11-2-1 16,7-12-4-16,19-2-6 16,-1-20-19-16,26-1-9 15,0-23 1-15,16 0-1 16</inkml:trace>
  <inkml:trace contextRef="#ctx0" brushRef="#br0" timeOffset="4289.4289">9555 1938 94 0,'10'-11'38'15,"-15"-2"3"-15,5 13-3 16,-15 5-30-16,5 9-1 15,-6 5-4-15,0 9 1 16,-5 4-2-16,1 5-1 16,0-2 1-16,1 0-1 15,4-6 0-15,6-4-1 16,7-12 1-16,2-13-1 15,26-12 0-15,3-14 2 16,9-6-2-16,5-7 2 16,3-5-2-16,-2-2 1 15,-2 2-1-15,-5 6 2 16,-8 13-3-16,-8 6 1 0,-7 16 0 15,-14 3-1-15,13 24 0 16,-13 1-1-16,3 6 0 16,2 9-2-16,7 1-1 15,0-5-4-15,20 2-3 16,-8-22-20-16,25 6-9 15,-4-16 1-15,13 1 0 16</inkml:trace>
  <inkml:trace contextRef="#ctx0" brushRef="#br0" timeOffset="4628.4628">10290 1885 77 0,'-19'-25'40'16,"2"18"-1"-16,-16 2 3 16,4 19-19-16,-13 6-16 0,6 6-1 15,2 4-1-15,10 4-2 16,11-3 0-16,15 0-1 15,16-12 0-15,14-12-1 16,17-12 0-16,10-14 0 16,8-12 0-16,0-14 1 15,3-10-2-15,-5-15 0 16,1-6 0-16,-7-11 0 15,-59 87 0-15,54-81 0 16,-54 81 0-16,30-72 0 16,-11 22 0-16,-17 25 0 15,-12 27 0-15,-12 27 0 16,-10 24 0-16,-7 25 0 15,3 13 0-15,6-2-14 0,32 9-12 16,-2-26-15-16,33-7-2 16,12-21-3-16,35-10 0 15</inkml:trace>
  <inkml:trace contextRef="#ctx0" brushRef="#br0" timeOffset="5117.5117">11920 1371 89 0,'-12'35'38'16,"-8"2"0"-16,1 19 2 0,-6 5-36 15,1 12-1-15,-3 3 0 16,3 8 0-16,2 0-2 15,4-2-2-15,7-6 0 16,2-10-5-16,12-7-2 16,-2-23-12-16,20-5-18 15,-3-23-1-15,14-7 0 16,-1-22 2-16</inkml:trace>
  <inkml:trace contextRef="#ctx0" brushRef="#br0" timeOffset="5454.5454">12056 1823 85 0,'0'0'38'15,"0"0"-1"-15,-12 27 1 0,7 7-30 16,-11 3 0-16,4 10-5 16,-1-3 1-16,4 4-1 15,2-9-1-15,4-5-1 16,5-7 0-16,7-6 0 15,5-12-1-15,8-13 0 16,6-9 1-16,9-11 0 16,0-2 0-16,4-7 0 15,-1-2-1-15,-1 0 1 16,-1 3 0-16,-6 2 0 15,-5 7-1-15,-7 8-1 16,-4 8 1-16,-4 6-1 16,-12 1 0-16,17 22-2 0,-12 2-1 15,0 3-2-15,10 14-19 16,-8-10-15-16,13 6 1 15,-4-10-2-15,18 0 2 16</inkml:trace>
  <inkml:trace contextRef="#ctx0" brushRef="#br0" timeOffset="5785.5785">12912 1813 77 0,'-26'-5'39'0,"-12"2"2"16,4 17-1-16,-9-2-14 15,8 10-23-15,-1 3 0 0,9 4-2 16,3-1 1-16,13 1-1 16,10-4 0-16,9 1 0 15,12-8-1-15,11-1 0 16,12-6 0-16,1 1-1 15,0 1 1-15,-5-3-1 16,-5 4 1-16,-11-1-1 16,-12 4 1-16,-14 3 0 15,-13 4-1-15,-13-1 0 16,-4 2-1-16,-3-1-1 15,4-1-5-15,-6-15-23 16,20 7-9-16,4-18 0 16,14 3-1-16</inkml:trace>
  <inkml:trace contextRef="#ctx0" brushRef="#br0" timeOffset="6176.6176">13435 1872 105 0,'-26'21'41'0,"-8"0"2"16,6 9-2-16,-7 4-37 16,12-1 0-16,4-1-2 15,9 1-1-15,9-3 0 16,11-2-1-16,9-3 1 15,7-8-1-15,8-8 0 16,7-10-1-16,3-9 1 16,3-11 1-16,-1-2-1 0,-3-5 1 15,-6-3-1-15,-3-1 1 16,-10 3-1-16,-3 4 2 15,-10 10-2-15,-11 15 0 16,0 0 0-16,-6 11 0 16,-6 12 0-16,2 11-1 15,-2 1-1-15,4 5-1 16,7-2 0-16,7-8-4 15,19-2-8-15,-2-25-24 16,29-4-4-16,2-22 2 16,15-7-1-16</inkml:trace>
  <inkml:trace contextRef="#ctx0" brushRef="#br0" timeOffset="6360.636">14348 1426 118 0,'-19'6'43'0,"-9"30"0"16,-9 29-2-16,6 16-39 15,-5 14-1-15,3 4-1 16,6 1-4-16,13 0-4 16,-3-17-29-16,22 0-5 15,0-21-1-15,18-2-1 16</inkml:trace>
  <inkml:trace contextRef="#ctx0" brushRef="#br0" timeOffset="6987.6987">15052 1982 77 0,'6'-11'39'0,"-28"-2"1"16,-6 8 1-16,-23-4-30 15,6 7-1-15,-15 2-3 16,1 5-1-16,-5 5-1 16,5 11-1-16,-3 5-1 15,10 8-1-15,9-1-1 16,16 5 0-16,7-2-1 15,19-3 0-15,10-5 0 16,12-6 0-16,15-11 0 16,4-7 0-16,10-11 0 15,2-7 0-15,1-10 1 16,-2-7 0-16,-2-5-1 0,-6-5 1 15,-5 0-1-15,-5 4 1 16,-8 5-1-16,-9 8 1 16,-6 9-2-16,-10 15 1 15,0 0 0-15,-5 27 0 16,-3 3-1-16,-4 8-1 15,4 4-1-15,2 2-1 16,9 1-1-16,5-12-5 16,24 9-17-16,-4-30-14 15,21-4-1-15,4-18 0 16,13-7 1-16</inkml:trace>
  <inkml:trace contextRef="#ctx0" brushRef="#br0" timeOffset="7195.7195">15719 1373 112 0,'-11'-35'41'16,"-13"32"2"-16,-13 32-2 16,-7 42-39-16,-9 27-1 15,2 32-1-15,-1-4 0 16,16-7-2-16,13-15 0 15,8-14-4-15,16-9-4 16,-6-29-29-16,23-8-3 16,-7-27 1-16,11-11-2 15</inkml:trace>
  <inkml:trace contextRef="#ctx0" brushRef="#br0" timeOffset="7986.7986">15171 1838 107 0,'-25'9'42'0,"27"13"0"15,13-6-2-15,34-3-37 16,12-6-3-16,18-2 1 16,11-5-2-16,8-4 1 15,2 0-1-15,-5-3 1 16,-12 1-1-16,-13-2 0 15,-14 3 1-15,-18 1 1 16,-15 2 1-16,-23 2 0 16,0 0 0-16,-25 18 0 15,-8-3 0-15,-5 4 0 16,-3 8-1-16,-6 10 1 0,4 2-2 15,6 5 0-15,12 1 0 16,7-1 0-16,16-8 0 16,14-2-1-16,15-13 1 15,17-14-1-15,11-12 2 16,5-11-1-16,4-13 0 15,0-9 1-15,-10-7-1 16,-5-8 1-16,-13 2-1 16,-17-2 1-16,-14 6-1 15,-13 8 1-15,-15 11-1 16,-10 10 0-16,-3 11 0 15,-4 7 0-15,5 8 0 16,8 5 0-16,16 5 0 0,10 0 0 16,17-3 0-16,15-2-1 15,13 0 1-15,5-2 0 16,10-4 0-16,-1 0 0 15,-6-2 0-15,-6 3 0 16,-8-1 0-16,-9 1 0 16,-5 4 0-16,-14 4 0 15,-6 6 0-15,-11 1 0 16,-5 3 0-16,-2 3 0 15,-2-3 0-15,-2 2 0 16,3-6 0-16,4-6-1 16,2-5 1-16,9-11 1 15,0 0-2-15,9-15 2 16,7-8-2-16,-1-9 2 0,5-5-1 15,-1-8 1-15,4-3-1 16,-5-2 2-16,-3 3-2 16,0 4 3-16,-3 10-3 15,-3 5 0-15,-2 6-2 16,0 8 0-16,6 9-1 15,2 1-2-15,14 9-4 16,1-12-8-16,30 10-15 16,-9-7-9-16,24 5 0 15,-3-9-1-15</inkml:trace>
  <inkml:trace contextRef="#ctx0" brushRef="#br0" timeOffset="8294.8294">17276 1670 104 0,'-11'-12'40'0,"-8"15"3"15,-24-2-2-15,8 2-35 16,-13 13-1-16,0 4-3 15,4 3 2-15,6 7-2 16,10 0 0-16,17-4-2 16,15-2 1-16,17-3-1 15,12-4 0-15,7-1 0 16,4-6 0-16,1 0 0 15,-4 1 0-15,-6 2 1 16,-11 4-1-16,-11 5 1 16,-11 4-1-16,-9 5-1 15,-8 3 2-15,-6 2-2 16,-9-1 0-16,0-1-2 15,1-2-2-15,-5-13-8 16,24 8-10-16,-13-26-11 0,23-1-10 16,9-3-1-16,20-9 0 15</inkml:trace>
  <inkml:trace contextRef="#ctx0" brushRef="#br1" timeOffset="12903.2902">1689 2763 22 0,'0'0'31'15,"11"1"-2"-15,-11-1 4 16,12-6-12-16,3 10-7 16,-15-4-7-16,28-12-2 15,-10 3-1-15,11 4 0 16,-1-3-2-16,6 4-1 0,1 0 0 15,4 4 0-15,4 3 0 16,1 2 0-16,5 2-2 16,5 1 2-16,7 2-1 15,11-2 1-15,10-1-1 16,11-2 1-16,11-4-1 15,13 2 0-15,7-4 0 16,9-1 0-16,10 0 0 16,2 2 0-16,-1 1-1 15,7 2 1-15,2 4 1 16,4-1 0-16,3 4 0 15,2-2 1-15,9 1-2 16,4-1 2-16,5 0 0 16,9-1 0-16,6 0-2 15,5 0 1-15,4 0 0 0,9 0 0 16,-1 2-1-16,5 4 1 15,6-2 0-15,4 1-1 16,3 3 0-16,3-5 0 16,5-1 0-16,0-1 0 15,1-1 1-15,7-4-1 16,-3-3 1-16,5 0-1 15,0-4 1-15,1 1 0 16,5-2 0-16,5 3 0 16,1-4 0-16,6 3 0 15,7-4 0-15,1 2 0 16,4-3-1-16,2 1 1 0,4 0-1 15,2-1 0-15,6 0 1 16,1 0-1-16,5 1 0 16,-1-3 0-16,-1 1 0 15,0 3 0-15,-7-4 0 16,-7 3 0-16,-14 1 1 15,-3 0-1-15,-15 0 0 16,-16 1 1-16,-8 1 0 16,-11 0 0-16,-12 1-2 15,-11-2 0-15,-14-1-1 16,-14 1 1-16,-12-3 0 15,-16 0-1-15,-18-1 1 16,-18 0-1-16,-20 1 3 16,-19 1-1-16,-17-1 1 15,-11 4-1-15,-17-1 1 16,-16 5-1-16,0 0 0 0,0 0-1 15,0 0-1-15,0 0-1 16,0 0-4-16,-17-5-30 16,17 5 2-16,0 0-4 15,-11 8 2-15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3:04:52.419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5647 1315 49 0,'0'0'33'0,"0"0"1"16,7-52-1-16,-7 52-20 15,-15 3-1-15,22 33-5 16,0 24 0-16,0 32-1 0,9 32-1 15,-2 23-1-15,2 36-1 16,-6 30-1-16,-3 9 0 16,-8 11 0-16,-1 5-2 15,-5-11 0-15,0-14-1 16,4-19-1-16,-3-35-5 15,17-22-19-15,-6-42-13 16,12-29 3-16,-4-41-2 16</inkml:trace>
  <inkml:trace contextRef="#ctx0" brushRef="#br0" timeOffset="547.0547">6224 2281 85 0,'0'0'37'16,"0"0"0"-16,-6 43 1 16,-4-4-33-16,0 27 0 0,-2 14-2 15,1 14 0-15,3 7-3 16,5-1-2-16,10 5-10 15,-1-29-24-15,23-13-1 16,0-26-1-16,17-20-2 16</inkml:trace>
  <inkml:trace contextRef="#ctx0" brushRef="#br0" timeOffset="1133.1133">6612 2597 98 0,'-2'15'38'0,"2"-15"-4"0,0 0-8 16,0 0-62-16,0 0 0 15,0 0-1-15,-2-12-2 16</inkml:trace>
  <inkml:trace contextRef="#ctx0" brushRef="#br0" timeOffset="1251.1251">6772 2616 69 0,'15'-2'20'15,"4"2"-19"-15,5-3-3 16,0-5-31-16,3-7 0 16</inkml:trace>
  <inkml:trace contextRef="#ctx0" brushRef="#br0" timeOffset="1420.142">7541 2538 81 0,'38'4'36'16,"3"2"-1"-16,-7-9-1 16,3 3-36-16,5 3-7 15,-9-21-19-15,11 11-6 16,-4-10-2-16,4 9 3 15</inkml:trace>
  <inkml:trace contextRef="#ctx0" brushRef="#br0" timeOffset="1562.1562">8444 2407 54 0,'49'1'32'0,"-3"2"0"16,1-2-3-16,-4-3-42 16,0-4-14-16,3-1-5 15,1-8 0-15,2 0-1 16</inkml:trace>
  <inkml:trace contextRef="#ctx0" brushRef="#br0" timeOffset="1721.1721">9471 2463 92 0,'14'20'39'0,"2"-4"-3"16,0-6-11-16,-7-22-63 15,22-1 0-15,1-17-2 0,12 0 1 16</inkml:trace>
  <inkml:trace contextRef="#ctx0" brushRef="#br0" timeOffset="1862.1862">10145 2257 93 0,'12'14'41'15,"-1"3"-1"-15,-11-17-3 16,1 13-41-16,-1-13-29 16,0 0-6-16,18-12-1 15,-17-4-1-15</inkml:trace>
  <inkml:trace contextRef="#ctx0" brushRef="#br0" timeOffset="2298.2298">10439 1289 50 0,'0'0'36'16,"0"-59"-1"-16,0 59-1 16,4 38-17-16,10 29-13 15,5 46 2-15,0 45-1 16,-5 55 0-16,-6 32 0 15,-4 31-1-15,-16-11 1 16,2 4-1-16,-5-11 0 16,3-12-1-16,0-25-2 15,4-32-3-15,8-31-1 16,-2-46-10-16,17-26-26 15,-11-39 0-15,10-28-1 16,-7-33 1-16</inkml:trace>
  <inkml:trace contextRef="#ctx0" brushRef="#br0" timeOffset="2711.2711">11036 2199 86 0,'2'65'39'0,"-9"6"-1"16,5 17 2-16,-18 7-39 15,7 2 0-15,1 3-6 16,-8-21-29-16,15-4-4 16,-5-25 2-16,9-8-4 15</inkml:trace>
  <inkml:trace contextRef="#ctx0" brushRef="#br0" timeOffset="3176.3176">9139 1402 80 0,'-22'66'38'16,"-20"42"-2"-16,-31 41 1 16,-21 40-37-16,-3 15 2 15,-8 20 1-15,-2 9 0 0,5 2-1 16,2-17-2-16,12-26-2 15,27-22-16-15,14-54-17 16,27-48-1-16,22-55-2 16,24-47 0-16</inkml:trace>
  <inkml:trace contextRef="#ctx0" brushRef="#br0" timeOffset="3635.3635">9333 1172 79 0,'-8'-59'37'0,"8"59"0"0,0 0-1 16,0 0-35-16,-63-22 0 15,16 47 0-15,-6 28 1 16,-2 11 0-16,8 3 1 16,-7-12 1-16,6 8 0 15,-1 0 0-15,-1-8 0 16,5-8 0-16,7-6-1 15,12-16-1-15,26-25 0 16,0 0-1-16,37-40 0 16,-37 40 0-16,59-52 0 15,-59 52 0-15,94-66 1 16,-40 30-1-16,-1 2 0 0,6 1 1 15,-3 2-1-15,-2 7 1 16,-14 16-1-16,62-2 0 16,-25 23-1-16,-9 30 1 15,-27 22-2-15,-30 26-1 16,-21 10-2-16,-9 1-3 15,15-20-27-15,-10-21-8 16,16-8 0-16,2-21-1 16</inkml:trace>
  <inkml:trace contextRef="#ctx0" brushRef="#br0" timeOffset="5475.5475">5886 2703 71 0,'0'0'37'15,"0"0"-3"-15,0 0 2 0,0 0-30 16,0 0-2-1,0 0 0-15,0 0-1 0,0 0 0 16,-13-7 0-16,13 7 0 16,-15 4 0-16,-4-3 0 15,-3 4 1-15,-8 1-1 16,-8 1 0-16,-8 0-1 15,-12 1 1-15,-12 2-3 16,-8 3 1-16,-11 0-1 16,-10 1 0-16,-11 0-1 15,-11 4 0-15,-9-1 0 16,-5 5 1-16,-9-1 0 15,-9 3-1-15,-4 4 1 16,-4 1 1-16,2 2 0 16,-1-2-1-16,1 4 2 15,8-4-1-15,8-5 0 0,10-1 1 16,16-8 0-16,13-3-1 15,15-9 0-15,12-5 0 16,18-3-1-16,15-4 0 16,8-1 1-16,11-2-2 15,6 2 1-15,6 2 0 16,13 8 0-16,-12-11 1 15,12 11-1-15,0 0 0 16,0 0 0-16,0 0 1 16,4 22-1-16,5-3 0 15,3 4 0-15,4 9 0 16,5 11 0-16,2 10-1 15,3 9 1-15,3 9 0 0,1 14-1 16,-2 8 0-16,-3 17 1 16,2 5-1-16,-6 15 0 15,-3 10 1-15,0 7-2 16,-7 11 2-16,0 8 0 15,-6 7 0-15,-1 5 0 16,-2 6 0-16,0 7 2 16,-4 7-1-16,2 5 1 15,2 6-1-15,-2 3 0 16,4 2 1-16,2 3 0 15,1 2-1-15,0 0-2 16,3-3 2-16,-3 4-2 16,0-1 1-16,-5 2-1 15,1 3 0-15,-6 1 1 0,1 6 0 16,-3 1-1-16,-3 5 1 15,0 0 1-15,-3 0-1 16,-1-10-1-16,2-6 1 16,-2-8-1-16,2-13 1 15,-3-19-2-15,1-14 2 16,2-18-2-16,-1-12 1 15,-1-15 0-15,0-15 0 16,0-13 0-16,1-14-1 16,-1-12 2-16,3-13-1 15,-1-13 1-15,3-8 0 16,1-11 0-16,1-7 0 15,5-16 0-15,-6 17 0 16,6-17 0-16,0 0 0 0,0 0 0 16,0 0 0-16,0 0 0 15,0 0-1-15,0 0 1 16,0 0 0-16,0 0 0 15,15 12 0-15,-3-9-1 16,4-1 1-16,7 1 0 16,8-1 0-16,4-1 0 15,14-2 0-15,10 0 0 16,8-3 0-16,9 0 0 15,8-3 0-15,11-2 0 16,11-3 0-16,11-4 0 16,4 0 0-16,11-5 0 15,4-1 1-15,12 1-1 16,11-2 0-16,3 3 1 15,4 1-1-15,-2 4 1 0,6 1-1 16,1 6 0-16,-3 5 0 16,-7 1 1-16,-8 4-1 15,-7 4 1-15,-10 1-1 16,-8 3 1-16,-15 3-1 15,-7 0 1-15,-13 0 0 16,-4 0-1-16,-8-4 1 16,-7-2 0-16,1-6-1 15,-2-3 0-15,-1-6 1 16,1-4-1-16,-3-5 0 15,1-3 0-15,-2-2 0 16,-8 0 0-16,-10 4 0 16,-8 1 0-16,-9 4 1 0,-8 2-1 15,-6 5 0-15,-9 2 1 16,-11 4-1-16,0 0 1 15,0 0-1-15,0 0 1 16,0 0-2-16,0 0-1 16,0 0-4-16,0 0-10 15,-21-12-15-15,21 12-10 16,-15-4-2-16,15 4-2 15</inkml:trace>
  <inkml:trace contextRef="#ctx0" brushRef="#br0" timeOffset="6902.6902">9097 11331 66 0,'0'0'38'0,"-18"6"-1"16,18-6 2-16,-17 2-34 15,17-2-1-15,0 0-1 16,0 0-1-16,0 0 0 15,0 0-1-15,14 2 0 16,2-1 0-16,5 3-1 16,5-1 1-16,7 1-1 0,3-1 1 15,7 0-1-15,5-2 1 16,9-5-1-16,6 2 0 15,7-4 0-15,9-1 1 16,8-3-1-16,10 1 0 16,5-3 0-16,8 4 0 15,4 1 0-15,4 1 0 16,6 1 0-16,-1 1 0 15,2 3 0-15,0-1 1 16,4 3-1-16,6-2 1 16,3 1 0-16,4 1 0 15,-1-1 0-15,8 0 0 16,0-1 0-16,7-1 0 15,0 0 0-15,-2 0 0 16,1 2-1-16,2-1 0 0,-3 2 0 16,0 1 0-16,-5 2 0 15,0 1 0-15,-2 1 0 16,2 2 0-16,-5 1 1 15,-3 0-1-15,-3-1 1 16,2-1 0-16,1 2 0 16,1-5 0-16,-2 2 0 15,-1-2 0-15,2-4 0 16,2 1-1-16,-1-1 0 15,-5 0 1-15,-6-1-1 16,-4 2 0-16,-4-1 0 16,0 2 0-16,-10-2 0 15,-5 0 0-15,-8 0 1 0,-4-1-1 16,-8 0 0-16,-8 0 0 15,-11-3 0-15,-11 4 0 16,-14-1 0-16,-11 0 0 16,-10 2-2-16,-23-1 0 15,0 0-1-15,0 0-3 16,-11 3-9-16,-12-11-21 15,14 7-4-15,-6-13-1 16,10 4 1-16</inkml:trace>
  <inkml:trace contextRef="#ctx0" brushRef="#br0" timeOffset="7744.7744">17466 10558 93 0,'-11'-23'38'16,"-2"16"1"-16,-14-11-4 15,-3 9-34-15,-4-1-2 16,-3 5 1-16,-1 2 0 15,-7 9 1-15,-7 4 1 0,-3 8 0 16,-6 8 0-16,-4 10 0 16,-8 8 1-16,-4 8 0 15,-7 6-1-15,3 7 0 16,-1 4-2-16,-2 5-1 15,4 1 1-15,5 2-1 16,7-2 1-16,8 2-1 16,7-2 0-16,9-3 1 15,6-4 1-15,10-2 2 16,10-4-3-16,9-2 3 15,10-5-2-15,12-2-2 16,6-3 2-16,14 1-2 16,9-2 1-16,9 0-2 15,11-2 2-15,10 3-3 0,10-2 3 16,6-3 0-16,6-1 0 15,7-5 1-15,2-6-1 16,4-5 0-16,6-9 1 16,-2-14-1-16,0-10 1 15,3-16-1-15,-3-13 1 16,-1-15-1-16,1-9 1 15,0-11-1-15,-4-9 0 16,-5-8 1-16,-5-5-1 16,-10-5 1-16,-6-1-1 15,-10-3 1-15,-13 1-2 16,-15-1 2-16,-19 1 0 15,-14 0 1-15,-14 0-1 16,-14 2 1-16,-12 1 0 16,-15 3 0-16,-11 9 0 0,-7 6 1 15,-8 13-3-15,-4 14 0 16,-4 21 0-16,-8 18-1 15,-3 26 0-15,-4 13-1 16,-1 18-1-16,-1 7-1 16,9 13-3-16,4-8-1 15,18 13-7-15,0-21-23 16,31 3-4-16,12-17-1 15,29-4 5-15</inkml:trace>
  <inkml:trace contextRef="#ctx0" brushRef="#br0" timeOffset="8037.8037">18125 10861 93 0,'-46'19'39'0,"-9"-2"-1"16,-4 12-2-16,-18 3-36 16,-4 18-1-16,-15 15 0 15,-16 20 1-15,-19 22 1 16,-12 16 2-16,-19 14-2 15,-4 10 1-15,5 3-1 16,5-9-1-16,20-16-2 16,19-23-3-16,39-24-27 0,15-40-10 15,33-26 2-15,18-39-1 16</inkml:trace>
  <inkml:trace contextRef="#ctx0" brushRef="#br0" timeOffset="8299.8299">16655 11038 94 0,'-2'-35'42'0,"7"23"0"16,-5 12-3-16,13 0-35 15,14 18-3-15,12 12-1 16,19 13 1-16,15 11 0 15,10 13-1-15,15 5 1 0,11 7 0 16,0 2 3-16,1-3-3 16,-2-3 1-16,-5-8-4 15,-11-13-3-15,5-1-11 16,-27-28-21-16,6-3-5 15,-13-22-2-15,-4-7 1 16</inkml:trace>
  <inkml:trace contextRef="#ctx0" brushRef="#br0" timeOffset="10321.032">18428 11523 64 0,'-20'-9'36'0,"8"7"0"0,-4-9-9 16,16 11-18-16,-18 5-2 16,18-5-1-16,0 0-1 15,-7 15 0-15,7-15 0 16,14 8-1-16,1-7 0 15,10 0-1-15,5-3 0 16,10 0 0-16,6-5-1 16,12 0 0-16,4 0-1 15,9 1 0-15,4 3-1 16,1-1 1-16,1 6-1 15,2 0 1-15,-6 5-1 16,-6 0 0-16,-5 0 0 16,-7 2 0-16,-7-1 0 15,-8-2 1-15,-8 1-1 0,-8-4 0 16,-6-1 1-1,-3 1-1-15,-15-3 1 0,15-4-1 16,-15 4 1-16,9-18-1 16,-6 2 1-16,-2-7-1 15,3-5 0-15,-1-8 0 16,1-7 0-16,-2-5-1 15,3-6 1-15,-3-8-1 16,4-5 2-16,-3-8 1 16,3-7-1-16,-1-7 0 15,2-8 0-15,-2-7 1 16,0-10 0-16,0-6 1 15,-4-8-2-15,1-7-1 16,-4-5 2-16,1-4-3 16,-4-7 3-16,0-5-2 0,1-1 0 15,-2-7 0-15,0 3-1 16,4-5 0-16,1 0 0 15,-3-1 1-15,1 2-1 16,-3 0 1-16,0-5-1 16,-8 2 1-16,1-3 1 15,-2 3 1-15,-5-4-1 16,-1-2 1-16,1-4-1 15,-1 0-1-15,4-1 1 16,3-5-1-16,2-2-1 16,7-2-2-16,3-5 3 15,5 3-3-15,1-3 1 16,4 1 0-16,1 1 0 15,0 5 0-15,-2 1 2 0,-1 5 1 16,-3 3-1-16,-3 6 1 16,-1 4 0-16,-3 6-1 15,1 7 1-15,-3 4 0 16,4 5-1-16,-3 4 1 15,5 12-1-15,-1 1 0 16,2 7-1-16,0 7 1 16,2 4-1-16,1 8 0 15,0 5 0-15,-1 7 0 16,-2 7 1-16,2 9-2 15,-3 8 3-15,-1 5-1 16,-1 7 0-16,0 9 1 16,-1 7 0-16,-2 7 0 15,0 4-1-15,1 6 1 0,-1 4 0 16,2 4 0-16,3 13-1 15,-5-13 0-15,5 13 0 16,0 0 0-16,0 0 0 16,0 0 0-16,0-12 1 15,0 12-1-15,0 0 1 16,0 0-1-16,0 0 1 15,0 0-1-15,0 0 0 16,0 0 1-16,0 0-1 16,-9 12 0-16,9-12 0 15,-12 2 1-15,1-1-2 16,-2 0 1-16,-7-2 0 15,-2 0 0-15,-10 1-1 16,-7 0 0-16,-12 1 1 16,-5 0-1-16,-10 1 1 0,-10 2 0 15,-8 2-1-15,-8-1 1 16,-11 2 0-16,-6 7 0 15,-4-6 0-15,-7 5 0 16,-4 0 0-16,-3-1-2 16,-6-1 3-16,-5 0-3 15,0-2 2-15,-3-5-1 16,-4 5 1-16,-3-4-1 15,-7-1 1-15,-2 2 1 16,1 1-1-16,-9 0 0 16,-3 1 1-16,-4 2-1 15,1-1 1-15,1 1-1 16,-6-1 1-16,0 0-1 15,1-1 1-15,4 3-1 0,1-2 0 16,1-2 0-16,3 1 0 16,0 0 0-16,6-2 1 15,0 2-1-15,0-3 0 16,0 0 0-16,5 0 1 15,2 0-1-15,2-3 0 16,3 1 0-16,7-2 0 16,3 2 0-16,7-2 0 15,7-1 0-15,3 3 0 16,7-1 0-16,4 2 0 15,7 0 0-15,5 0 0 16,3 4 0-16,7-1 0 16,5 1 0-16,10-2 0 0,6 1 0 15,9-4 0-15,5 2 0 16,4-5 0-16,6-1 0 15,3-1 0-15,2-2 0 16,1 0 0-16,2-1 0 16,0 0 0-16,2 0 1 15,2-1-1-15,2 1 0 16,4 1 0-16,-1 0 0 15,6 2 0-15,0 1 0 16,3 2 0-16,2 0 0 16,-1 2 0-16,5 1 0 15,11-4 0-15,-16 3 0 16,16-3-1-16,0 0 1 15,-13 3 0-15,13-3-1 0,0 0 0 16,3-11-2-16,-3 11-3 16,2-16-6-16,-2 16-9 15,-5-11-9-15,5 11-9 16,0 0-3-16,0 0-2 15,-7-13 4-15</inkml:trace>
  <inkml:trace contextRef="#ctx0" brushRef="#br0" timeOffset="10988.0987">11213 2123 47 0,'-10'-10'31'0,"10"10"2"15,-11-12-1-15,1 1-24 16,10 11-1-16,-7-19 0 16,7 19 2-16,-2-20-3 15,2 20 0-15,-3-25-1 16,3 25 0-16,-3-22-2 15,3 22 0-15,-7-17-1 16,7 17 0-16,-13-13 0 16,13 13 0-16,-15-7 0 15,15 7 0-15,-14-1 0 0,14 1 0 16,-9 15-1-1,9 7 1-15,-3 6 0 0,6 11-2 16,-2 12 1-16,0 16 0 16,-2 10 0-16,0 7 1 15,-4 8-1-15,2-2 0 16,-1-2-2-16,2-9 2 15,3-4-4-15,-2-17-1 16,10 1-9-16,-13-27-22 16,13 4-6-16,-9-20 2 15,4 4-3-15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3:09:41.128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7782 10641 51 0,'-16'-7'34'0,"-8"-1"-2"16,-2 12-8-16,-12-8-12 15,4 15-3-15,-12 0 0 16,4 15-4-16,-12 1-1 16,4 14-1-16,-4 2-1 15,3 5 0-15,3-2-1 16,10 1-2-16,5-7 1 15,15-4-1-15,11-9 1 16,11-4-2-16,16-7 2 16,11-5-2-16,9-1 2 15,11-1 0-15,2-1 1 0,1 2-1 16,1 2 0-16,-4 3 1 15,-10 4-1-15,-8 6 1 16,-13 6-1-16,-15 3 1 16,-9 9 0-16,-12 6 0 15,-13 4-1-15,-10 5 1 16,-4 6-1-16,-1 2 2 15,-3-1-2-15,2 1 0 16,3-5 0-16,7-2 0 16,4-4 0-16,6-4-1 15,7-1 1-15,8-7-2 16,6-1 1-16,11-4 1 15,7-2 0-15,6-6 0 16,10-5 0-16,8-4 0 16,11-6-1-16,9-5 1 0,8-3 0 15,0-2 0-15,3 0 0 16,-2 4 0-16,-5 3 0 15,-5 7 1-15,-13 5-1 16,-11 8 1-16,-12 11-1 16,-8 4 0-16,-6 2 0 15,-5 2 0-15,0-1 1 16,10-6-2-16,5-6 2 15,11-14-2-15,16-13 1 16,12-15 0-16,14-12 0 16,8-19-1-16,8-13 1 15,-2-12 1-15,0-12 0 0,-7-4 0 16,-9-2 0-16,-10-2 0 15,-13 4 0-15,-12 11 1 16,-10 6-1-16,-9 8-1 16,-9 12 1-16,-4 10-1 15,-7 8 1-15,-2 8-1 16,8 13 0-16,-14-15 0 15,14 15 0-15,0-20 0 16,10 0-1-16,13-9 2 16,15-9-1-16,15-10 1 15,12-9 0-15,8-6 0 16,5-4-1-16,-2 5 1 15,-6 4 0-15,-9 5-1 16,-15 9 1-16,-15 8-1 16,-21 8 0-16,-11 3 1 0,-13 4-1 15,-12-3 0-15,-8 0 0 16,-5-3 0-16,-7-7 0 15,-3-2 2-15,-5-4-2 16,-4 0 2-16,-3-3-2 16,-6 0 2-16,-3 2-2 15,-4 2 2-15,-7 4-1 16,-1 2-2-16,-9 6 2 15,3 2-2-15,2 2 2 16,5 3-1-16,13-1 0 16,9-1 0-16,16 0 0 15,14-5 0-15,19-1 0 16,13-3 0-16,15 1 0 15,6 2-1-15,5 5 1 0,0 2 1 16,-6 11 0-16,-10 11-1 16,-17 13 1-16,-18 18 0 15,-21 14 1-15,-20 19-1 16,-20 12 1-16,-13 12-2 15,-5 2-2-15,0-12-9 16,15-6-26-16,9-32-5 16,23-24 2-16,15-30-2 15</inkml:trace>
  <inkml:trace contextRef="#ctx0" brushRef="#br0" timeOffset="607.0607">8498 11048 86 0,'-20'26'39'0,"14"-15"-2"0,6-33 2 16,23-26-33-16,21-40-2 16,29-37-1-16,24-35 1 15,17-28-2-15,15-16-2 16,-1-7-3-16,8 14-16 15,-19 3-21-15,-8 32 2 16,-29 27-3-16,-19 39 1 16</inkml:trace>
  <inkml:trace contextRef="#ctx0" brushRef="#br0" timeOffset="967.0967">10133 8403 92 0,'-19'36'39'0,"9"13"1"16,-2 4-1-16,8 25-36 15,-4 5-1-15,5 14-1 16,-3 12 1-16,-2 10-2 16,-4 7 1-16,-2-9-2 0,4-4-3 15,-5-29-30-15,19-12-5 16,-2-36 1-16,14-26-2 15</inkml:trace>
  <inkml:trace contextRef="#ctx0" brushRef="#br0" timeOffset="1500.15">9848 8570 98 0,'-51'-4'42'0,"7"5"-1"15,25 16-1-15,6-4-36 0,27-10-1 16,28-12-2-16,19-11 1 15,15-15-1-15,15-6 0 16,10-6 0-16,4-3-1 16,0 3 1-16,-5 7 0 15,-15 11-1-15,-11 14 1 16,-16 17 0-16,-17 18 0 15,-14 17-1-15,-15 15 1 16,-14 16 0-16,-10 15 0 16,-8 9 0-16,-5 11 0 15,-4 1 0-15,0 3 0 16,3-5 0-16,6-7 0 15,7-13 0-15,6-14-1 16,8-19 0-16,6-14 1 16,8-19-1-16,9-21 0 0,6-18 0 15,3-16 0-15,4-10 0 16,1-7 1-16,1 0-1 15,-5 1 0-15,0 8 1 16,-7 11-1-16,-5 16 0 16,-4 15 1-16,-6 15-1 15,-3 14 0-15,-4 8-1 16,-2 8 1-16,2 3-2 15,1-2-1-15,8 0-2 16,-1-15-3-16,17 0-12 16,-7-28-19-16,20-2-2 15,-8-27 1-15,17-4-1 16</inkml:trace>
  <inkml:trace contextRef="#ctx0" brushRef="#br0" timeOffset="1666.1666">11368 8730 100 0,'-11'20'39'16,"-15"5"1"-16,8 26-2 15,-12 3-32-15,6 14-4 16,6 5 1-16,5 2-3 16,6 0-1-16,5-14-4 15,19 1-31-15,-6-27-5 16,14-12 2-16,1-26-3 15</inkml:trace>
  <inkml:trace contextRef="#ctx0" brushRef="#br0" timeOffset="2094.2094">11505 8568 98 0,'-10'-12'40'0,"-6"3"1"16,16 9-1-16,-3 20-36 15,16-5 0-15,8 2-1 16,5 8-1-16,0 5 1 15,2 11 0-15,-4 5 0 16,-6 7-1-16,-7 8 0 16,-11 4 0-16,-8 4 0 15,-4 0-1-15,-3-3 1 16,0-11-2-16,0-9 0 15,7-10 0-15,7-20-1 0,1-16 1 16,31-25 0-16,0-12-1 16,6-13 1-16,4-9 0 15,5-11-1-15,3-1 1 16,-3 3-1-16,-5 12 0 15,-7 10 0-15,-6 14 1 16,-8 13-2-16,-3 18 1 16,-6 15 1-16,-5 14-2 15,-2 11 0-15,-1 5-3 16,6 8 0-16,-2-6-5 15,18 13-15-15,-9-24-15 16,18 2 1-16,-5-21 0 16,13-5 2-16</inkml:trace>
  <inkml:trace contextRef="#ctx0" brushRef="#br0" timeOffset="2536.2536">12371 8807 94 0,'-3'-40'38'0,"-19"-2"0"16,5 21 1-16,-22 4-32 15,12 17 0-15,-5 9-2 16,4 19-1-16,1 8 0 15,7 12-2-15,6 2 1 16,8 8-2-16,12-1 2 16,8-8-3-16,7-6 2 15,9-12-2-15,5-15 0 16,3-14 0-16,2-14 0 15,-2-14 0-15,-3-8 0 16,-3-9 1-16,-7-5-3 16,-6 0 2-16,-3 7-1 0,-7 9 0 15,-4 13 1-15,-5 19 0 16,-4 26 0-16,-3 21 0 15,-3 30 0-15,-4 20 0 16,-1 19 2-16,-2 17 0 16,-3 5-2-16,1-3 1 15,-4-10 0-15,0-12 1 16,1-27-1-16,0-21 1 15,-1-28-2-15,4-29 0 16,9-30 0-16,2-25 0 16,11-24-3-16,4-27-2 15,14-13-7-15,-6-35-12 16,19 11-17-16,-8-8-3 15,18 16 0-15,-3 2 0 0</inkml:trace>
  <inkml:trace contextRef="#ctx0" brushRef="#br0" timeOffset="2889.2889">13408 8163 98 0,'13'0'39'0,"-5"29"1"16,-10 8-7-16,1 25-31 15,-5 12 0-15,-1 12 0 16,2 8 0-16,-4 6-2 15,1-2 0-15,2-9-3 16,11-3-7-16,-5-29-28 16,16-11 1-16,-5-24-2 15,10-12-2-15</inkml:trace>
  <inkml:trace contextRef="#ctx0" brushRef="#br0" timeOffset="3312.3312">13358 8644 94 0,'-10'-2'40'0,"0"-4"1"15,10 6-1-15,27 5-36 16,1-5-1-16,10-6 0 16,16 1-1-16,6-3 1 15,9 2-1-15,1 1-1 16,-1 1 0-16,-4 4 0 15,-9 5 0-15,-10 3-1 16,-11 3 1-16,-13 5-1 16,-10 4 0-16,-11 0 0 15,-5 4 1-15,-5 0 1 16,-3 6-1-16,-1 0 1 15,-4 2-1-15,6 1 0 0,4-1 0 16,3-1 0-16,12-4-1 16,10-9 0-16,8-12 0 15,10-11 0-15,5-10 0 16,2-14-2-16,-2-8 2 15,-6-6-1-15,-8-7 1 16,-18 2-3-16,-14 3 0 16,-11 8-3-16,-15 2-1 15,0 24-12-15,-18-4-22 16,13 16 0-16,-3-2-1 15,18 9 1-15</inkml:trace>
  <inkml:trace contextRef="#ctx0" brushRef="#br0" timeOffset="4024.4024">15015 7973 85 0,'-2'-26'39'16,"-8"6"-1"-16,10 20 2 15,-17 6-34-15,12 14-2 16,2 8 0-16,6 12-3 15,2 9 1-15,3 14-1 16,0 11 1-16,4 10 0 16,-1 4 0-16,2-1-2 15,-4-5 3-15,-1-1-1 16,-1-12 0-16,-1-13 0 0,-1-15 0 15,-2-13-2-15,1-18 2 16,-4-10-1-16,2-15-2 16,0-7 1-16,-4-10-1 15,2-5 1-15,-1-9-1 16,4 2 2-16,1 1-3 15,8 8 2-15,3 8 1 16,5 11-1-16,7 13 0 16,4 11 1-16,3 11-1 15,1 10 0-15,-2 6 0 16,-3 4 0-16,-4 2 1 15,-12 3-2-15,-5-2 1 16,-11-5-1-16,-11-4 0 0,-13-5-1 16,-5-6 0-16,-10-10-2 15,-1-2-2-15,-2-24-5 16,15 4-27-16,-9-11-2 15,16-3 0-15,7-5 0 16</inkml:trace>
  <inkml:trace contextRef="#ctx0" brushRef="#br0" timeOffset="4363.4363">15547 8709 87 0,'15'17'39'16,"-15"-17"-1"-16,24 7 2 0,-5-18-33 15,12-4-2-15,4-12-1 16,12-4-1-16,1-11 0 16,3-1-1-16,-7-2 0 15,-9 3-1-15,-15 4 1 16,-15 7-1-16,-18 11 0 15,-15 12 1-15,-15 15-1 16,-8 14 1-16,-6 11-1 16,3 15 0-16,4 7 1 15,11 9-1-15,15 2 1 16,16-8-2-16,25-10 0 15,26-20-4-15,36-12-5 16,5-26-23-16,32-3-10 16,-2-18 2-16,7 2-3 0</inkml:trace>
  <inkml:trace contextRef="#ctx0" brushRef="#br0" timeOffset="4949.4949">13247 9502 83 0,'6'-10'39'0,"6"19"-1"15,-9 8 2-15,10 18-34 16,-13 11-1-16,4 16 0 15,-5 10-1-15,1 9-1 16,-3 1-1-16,2-1 0 16,-2-4-4-16,2-13-3 15,9-1-18-15,-11-28-17 16,13-6 1-16,-10-29-3 15,0 0 4-15</inkml:trace>
  <inkml:trace contextRef="#ctx0" brushRef="#br0" timeOffset="5123.5123">13129 9944 102 0,'-23'-3'41'0,"-3"-1"0"16,19 14-1-16,7-10-33 16,0 0-3-16,40 1-3 15,5-15-2-15,13 1-3 16,4-16-9-16,18 10-25 15,-7-12-2-15,6 8-1 16,-14-3-1-16</inkml:trace>
  <inkml:trace contextRef="#ctx0" brushRef="#br0" timeOffset="5430.543">13584 9854 103 0,'-16'25'39'16,"1"-11"1"-16,21 3-1 15,4-4-36-15,18-12-1 16,14-10 0-16,6-3 0 15,5-6 0-15,-2-2 0 16,-2-4 0-16,-4 2 0 16,-13-1 0-16,-14 5 0 15,-13 5 0-15,-5 13-1 16,-29-5 0-16,-1 16 0 15,-8 6 0-15,-5 5-1 16,-1 8 0-16,3 6 0 16,8-1-1-16,9 0 0 0,17-3-2 15,13-11-3 1,26 5-14-16,3-27-19 0,22 1-3 15,5-19 1-15,19-1-1 16</inkml:trace>
  <inkml:trace contextRef="#ctx0" brushRef="#br0" timeOffset="5742.5742">14338 9713 89 0,'-33'-15'41'16,"4"23"0"-16,-17-2 1 16,8 13-17-16,0 3-22 15,3 3 0-15,11 2-2 16,10 0 0-16,12-2 0 15,11-4-1-15,13-6 0 0,12-5 0 16,3-3 0-16,2-3 0 16,-3-2 1-16,-2 1-1 15,-9 2 0-15,-7 7 1 16,-10 5-1-16,-11 7 1 15,-8 3-1-15,-4 4 0 16,0 2 0-16,-3-4-1 16,9-1-2-16,2-10-1 15,12-4-5-15,-5-27-26 16,29-2-5-16,-1-22-2 15,14-6 0-15</inkml:trace>
  <inkml:trace contextRef="#ctx0" brushRef="#br0" timeOffset="5942.5942">14754 9298 107 0,'-12'-1'41'16,"1"30"0"-16,-14 9 0 16,5 20-36-16,-4 10-2 15,4 10 0-15,4 1-2 16,4 3 0-16,10-3-3 15,-2-7 0-15,9-5-5 16,-5-23-8-16,9 3-24 16,-9-25-3-16,8-6 2 15,-8-16-1-15</inkml:trace>
  <inkml:trace contextRef="#ctx0" brushRef="#br0" timeOffset="6098.6098">14552 9731 85 0,'-18'-39'41'0,"11"15"0"15,-3 0 1-15,10 24-16 16,0 0-21-16,22-7-1 15,0 10-3-15,9-2-2 16,10 3-2-16,5-8-5 16,25 9-30-16,-13-14-3 15,11 5-1-15,-5-8 0 16</inkml:trace>
  <inkml:trace contextRef="#ctx0" brushRef="#br0" timeOffset="6426.6426">15021 9670 115 0,'-38'40'43'15,"-4"-13"0"-15,22 7-2 0,11-14-39 16,16-5 0-16,16-10-1 16,18-6 0-16,11-10 0 15,9-7 0-15,4-5-1 16,0-7 1-16,-7 0-1 15,-7-3 0-15,-13 3 0 16,-15 1 0-16,-14 5 0 16,-13 7-1-16,-13 8 1 15,-10 10-1-15,-9 7 2 16,-7 10 0-16,1 12-1 15,-2 5 1-15,7 10-1 16,5 0 0-16,18 0-2 16,11-5-1-16,23 1-8 0,3-21-22 15,31 0-8-15,2-21-1 16,23-2 0-16</inkml:trace>
  <inkml:trace contextRef="#ctx0" brushRef="#br0" timeOffset="6767.6767">15767 9596 117 0,'-44'-2'42'0,"1"16"0"16,-10 1 0-16,12 15-38 16,-2 7-1-16,10 2 0 15,9 4-1-15,19-6-2 16,10-6 0-16,19-12 0 15,9-14 0-15,14-19 0 16,7-17 0-16,9-16 0 0,-1-17 0 16,-3-8 0-16,-3-14 0 15,-8-5 0-15,-7 0 0 16,-6 5 0-16,-11 11 0 15,-10 15 0-15,-8 19 0 16,-7 24 0-16,-10 31 0 16,-4 26 0-16,-5 24 0 15,-3 16 0-15,1 13 0 16,-1 0-10-16,22 14-16 15,-6-24-16-15,16-4-2 16,-1-25 0-16,17-12-1 16</inkml:trace>
  <inkml:trace contextRef="#ctx0" brushRef="#br0" timeOffset="6965.6965">16696 9812 141 0,'8'15'47'0,"-16"4"-5"15,-25-15-17-15,-6-20-33 16,20 10-23-16,-4-23-13 15,20 1-4-15,12-10 0 16,20-6 3-16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3:10:58.44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2129 1420 74 0,'0'0'35'16,"-13"-50"0"-16,-14 34-2 15,-12 10-27-15,-13 15-1 16,-22 12 1-16,-15 22 0 16,-12 10 0-16,-10 15 0 15,-17 7-1-15,16 7 0 16,5-3-1-16,19 2-2 15,16-6 1-15,25 2-3 16,26-3 1-16,28-7-3 16,30-7 0-16,15-8-2 15,25-7 0-15,7-14-2 16,16-6-1-16,-1-24-1 0,14-4-1 15,-18-26-4-15,11 4-10 16,-16-24-12-16,-1 3 1 16,-13-6 0-16,-7 1 1 15</inkml:trace>
  <inkml:trace contextRef="#ctx0" brushRef="#br0" timeOffset="639.0639">2264 1923 89 0,'-16'-3'36'0,"-13"3"1"16,0 12-1-16,-9 0-28 15,4 10-2-15,-3 6-3 16,7 11-1-16,0 5 0 15,5 5-1-15,6 6 0 16,6 2-1-16,9-4 1 16,11-1-2-16,7-8 2 0,10-14-2 15,5-13 1-15,8-14-1 16,6-17 1-16,2-16-1 15,1-13 1-15,-3-10 0 16,-3-6 0-16,-7-4 1 16,-6 3-1-16,-9 2 1 15,-8 11 1-15,-6 9 0 16,-8 10-1-16,-2 11 0 15,-6 7 1-15,2 7-1 16,10 3 0-16,-15 8 0 16,15-8 0-16,12 15-1 15,9-12 1-15,12-2-1 16,10-4 1-16,9 1-1 15,4-2 1-15,2 2 0 16,-1 4-1-16,-6 6 1 0,-8 7-1 16,-11 9 1-16,-15 15-1 15,-12 8-1-15,-10 5 1 16,-10 7 0-16,-6-1 0 15,-2-3-1-15,-1-9 0 16,6-6 1-16,7-22 0 16,11-18 1-16,19-21-1 15,6-19 2-15,15-13-1 16,6-15 1-16,6-7-2 15,2-8 3-15,-2 1-3 16,-7 8 2-16,-7 19-2 16,-8 10 1-16,-12 20-1 0,-8 21 0 15,-10 25 0-15,-9 14-1 16,-3 19 0-16,-4 8-2 15,7 3 0-15,4 2-4 16,18 0-2-16,3-23-13 16,34 4-15-16,0-22-3 15,21-2-2-15,1-22 2 16</inkml:trace>
  <inkml:trace contextRef="#ctx0" brushRef="#br0" timeOffset="1048.1048">3717 1945 106 0,'-41'0'40'16,"-13"5"2"-16,7 16-3 0,-7 5-35 16,1 17 0-16,2 3-1 15,8 8-2-15,10-1 1 16,13 4-2-16,19-11 1 15,17-11-1-15,21-20 1 16,14-20-2-16,11-19 2 16,9-22 0-16,1-18-1 15,2-22 3-15,-3-10-3 16,-9-18 3-16,-6-3-2 15,-35 57 3-15,-3-1-4 16,1 8 0-16,-5 1 0 16,-14 52 0-16,11-71 0 15,-11 36 0-15,-24 27 0 16,0 42 0-16,-15 27 0 0,7 34-3 15,-4 20-1-15,11 15-4 16,25-16-1-16,7-18-11 16,32 5-10-16,-1-33-12 15,15-10 2-15,2-22-3 16,6-17 4-16</inkml:trace>
  <inkml:trace contextRef="#ctx0" brushRef="#br0" timeOffset="1412.1412">4443 1793 95 0,'-14'30'40'16,"-16"12"2"-16,6 21-2 0,-14 4-25 15,10-1-13-15,6-4 1 16,8-6-1-16,11-7 0 15,8-12-1-15,17-14 0 16,12-16-2-16,11-20 2 16,8-13 1-16,6-15-1 15,5-8 0-15,-4-10 0 16,1-6 1-16,-10 6-1 15,-11 4 3-15,-7 11-4 16,-14 13 0-16,-13 16 0 16,-6 15 0-16,-17 19 0 15,-3 13-3-15,-2 12 2 16,2 9-2-16,6 4 0 15,5 1-3-15,18-1-5 16,10-23-7-16,32 4-7 0,-8-24-16 16,29-4 0-16,-2-22-1 15,10-6 3-15</inkml:trace>
  <inkml:trace contextRef="#ctx0" brushRef="#br0" timeOffset="1630.163">5396 1855 112 0,'-41'0'42'0,"0"18"-1"15,-8 1 0-15,5 10-38 16,2 7-1-16,8 5 0 16,8 4-1-16,9-1-1 0,13-6 0 15,14-5-2-15,16-9 0 16,7-9-4-16,19-8-3 15,-3-30-14-15,31 2-17 16,-8-22 1-16,12-3-2 16,-11-19 1-16</inkml:trace>
  <inkml:trace contextRef="#ctx0" brushRef="#br0" timeOffset="1849.1849">5982 1376 125 0,'-8'-22'41'16,"8"22"1"-16,-32 41-5 15,8 27-35-15,-11 27 0 16,2 12-1-16,3-2-1 0,14-2 0 16,8-13-1-16,7-12-3 15,10-11-2-15,-2-26-12 16,18-2-19-16,-15-26-5 15,8-6 1-15,-15-27-2 16</inkml:trace>
  <inkml:trace contextRef="#ctx0" brushRef="#br0" timeOffset="2013.2013">5721 1812 123 0,'-30'1'43'0,"13"17"0"16,-2-1-2-16,21-4-39 15,15 0-1-15,20-7-4 16,24-4-6-16,10-16-8 0,38 7-7 15,-5-18-14-15,30 4-3 16,1-7-2-16,8 4 1 16</inkml:trace>
  <inkml:trace contextRef="#ctx0" brushRef="#br0" timeOffset="2853.2853">6607 1842 102 0,'-30'-14'40'0,"9"9"2"15,-10-3-3-15,11 5-34 16,-11 6 0-16,2 9-2 16,-2 5 0-16,-1 9-2 15,4 7 1-15,1 1-2 16,11 3 2-16,5 7-1 0,12-4-1 15,11-2 0 1,11-9 0-16,12-6 0 0,10-13 0 16,8-9-1-16,4-12 1 15,-1-13 0-15,-1-7-1 16,-8-8 1-16,-9-5-1 15,-9-3 2-15,-14 3-2 16,-14-1 1-16,-13 8-1 16,-6 6 2-16,-9 9 0 15,-4 9 0-15,-1 6 0 16,0 10 0-16,6 4-1 15,5 5 1-15,13 6 0 16,9 0-2-16,10-1 2 16,13-2-2-16,8 1 2 0,6-1-2 15,6 3 2-15,1-2-1 16,-3 1 1-16,-4 5-1 15,-5 1 0-15,-11 9 0 16,-9 3 0-16,-5 2 0 16,-9-1 1-16,-5 2-2 15,-5-5 2-15,1-4-1 16,-1-8 0-16,5-10 0 15,6-11 0-15,4-10 1 16,8-13-1-16,4-11 2 16,6-7 0-16,2-9-2 15,-1-4 0-15,3-2 0 16,-3 3 0-16,-2 4 0 15,-7 10 0-15,-1 7 0 16,-4 5 0-16,1 7 0 0,2 7 0 16,2 0-3-16,14 5-5 15,-4-8-8-15,29 10-12 16,-10-7-13-16,22 6 1 15,-5-2-3-15,12 7 5 16</inkml:trace>
  <inkml:trace contextRef="#ctx0" brushRef="#br0" timeOffset="3155.3155">7710 1692 110 0,'-19'17'41'0,"-19"-2"1"16,8 8-3-16,-13 0-31 16,9-2-4-16,3 2 0 15,12-2-3-15,6-2 2 16,13-3-3-16,14-2 3 0,14-5-3 15,8 1 0-15,4 0 0 16,0-1 0-16,-2 2 0 16,-8 6 0-16,-9 3 0 15,-15 4 0-15,-17 10 0 16,-14 2 0-16,-11 2 0 15,-4 0 0-15,-4-1 0 16,6-7-2-16,1-7-6 16,17-3-5-16,2-25-7 15,28 9-8-15,-2-23-13 16,24 2-3-16,2-15 1 15,10-3 1-15</inkml:trace>
  <inkml:trace contextRef="#ctx0" brushRef="#br1" timeOffset="8393.8393">2285 2682 38 0,'-23'-6'30'15,"1"3"1"-15,2 0 0 16,-2-3-23-16,8 8-1 16,-2-4-1-16,16 2-2 15,-17 4 1-15,17-4-2 16,-8 12-1-16,8-12 1 15,9 14-1-15,7-5 0 16,5-4 0-16,8 2 1 16,6-4-1-16,11 4 0 15,4-6 0-15,12 3 0 0,2-3-1 16,7-1 1-16,5 0-1 15,4 0-1-15,5-4 1 16,5 1-1-16,5-1 0 16,6-1 0-16,2-4 0 15,2 5 0-15,5-2-1 16,1 3 1-16,2 1 0 15,2 2 1-15,2 3-1 16,-5 0 0-16,0 2 0 16,1-1 0-16,-2 0 1 15,3-1-1-15,-1-1 1 16,-1-2 0-16,-3-3 0 15,1 0 0-15,-1-3 0 16,1 0 0-16,-2 2 0 0,0 0 0 16,-5 0-1-16,-1 2 1 15,-7 2 0-15,-5-1-1 16,-3 2 1-16,-4 2-1 15,-7-3 1-15,-4 1 0 16,-5 0-1-16,1 0 1 16,-1-1-1-16,-4 0 1 15,-1 0-1-15,2 0 1 16,-2-2-1-16,-1 2 0 15,1-4 1-15,-4 2-1 16,0-3 1-16,-2 2-1 16,-4-2 0-16,-2 2 0 15,-6-1 1-15,-5 0-1 16,-7 2 0-16,-6 0 1 15,-7 0 0-15,-5 2 0 0,-14 0 0 16,14 0 0-16,-14 0 0 16,0 0 0-16,0 0 0 15,15-1-1-15,-15 1 0 16,18 0 0-16,-4 0 0 15,2-1 0-15,0 1 0 16,2-3 0-16,-3 3 0 16,0-1 0-16,-2 0 0 15,-2 0 0-15,1 1 0 16,-2 1 0-16,1 1 0 15,3 0 0-15,1 1 0 16,-1 2 0-16,3 0 0 16,-2 0 0-16,-1 0-1 15,-4-2 1-15,0 3-3 0,-10-6-5 16,0 0-27-16,3-12-3 15,-3 12 2-15,-17-15-4 16</inkml:trace>
  <inkml:trace contextRef="#ctx0" brushRef="#br0" timeOffset="12317.2316">9075 1341 73 0,'0'0'36'16,"0"0"-1"-16,0-46 2 15,0 46-27-15,-5 23-6 16,0 17-2-16,0 19 1 15,-5 22-1-15,1 12-2 0,-1 13 1 16,-2 3-2-16,2-7 0 16,-1-10-7-16,16-7-27 15,-3-21-1-15,10-9 0 16,0-25-2-16</inkml:trace>
  <inkml:trace contextRef="#ctx0" brushRef="#br0" timeOffset="12693.2692">9221 2043 87 0,'-6'15'37'15,"16"-5"-2"-15,1-12 2 16,9 2-35-16,14-5 0 0,9-6 0 15,4-5 0-15,7-5 0 16,-3-3-1-16,-4-2 1 16,-6-3-1-16,-10 2 1 15,-12 0-1-15,-11 2 2 16,-15 6-2-16,-10 8 1 15,-11 8-2-15,-12 9 2 16,-10 10 0-16,-1 6-1 16,0 10 1-16,3 5-1 15,6 4 0-15,12 3 0 16,8-1 0-16,21-5-2 15,19-7 0-15,19-10-2 16,21-13-2-16,12-18-6 16,28-7-25-16,2-23-3 0,20-8 1 15,-4-22 0-15</inkml:trace>
  <inkml:trace contextRef="#ctx0" brushRef="#br0" timeOffset="13556.3555">11109 2021 88 0,'18'-9'37'0,"10"5"0"15,-7-9-1-15,10 3-32 16,4-4-1-16,7 1 0 15,1-4-2-15,-1 1 0 16,0-2 0-16,-4 1 0 16,-5 0-1-16,-9-3 3 15,-9 3-3-15,-13-3 2 16,-14 2-1-16,-13 4 1 15,-12 5 0-15,-7 5 0 16,-8 11 1-16,-5 9-2 16,-2 13 1-16,7 9-1 15,7 7 1-15,10 8-2 16,19-2 1-16,16-4-2 0,17-8 1 15,26-12-2-15,23-16-1 16,15-19-3-16,29-10-31 16,-6-24-1-16,8-1-3 15,-11-14 1-15</inkml:trace>
  <inkml:trace contextRef="#ctx0" brushRef="#br0" timeOffset="14255.4254">12114 1289 63 0,'0'0'36'16,"0"0"-1"-16,10-48 2 0,-10 48-22 15,0 0-9-15,0 0-1 16,0 0 0-16,-7-18-2 16,-2 61 0-16,-1 25 0 15,-5 18-1-15,-1 20-2 16,-7 18 1-16,-1 11-3 15,1-2 2-15,8-26-3 16,7-15-1-16,2-24-11 16,16-10-22-16,1-26-1 15,16-15 0-15,2-20 1 16</inkml:trace>
  <inkml:trace contextRef="#ctx0" brushRef="#br0" timeOffset="14646.4645">12234 1903 97 0,'-11'14'37'0,"11"-14"2"16,1 21-4-16,21-16-34 15,14-5 0-15,14-8 1 16,14-6 0-16,5-8-1 15,8-7 0-15,-2-5 0 16,-3-5 0-16,-8 3 0 16,-13 1 1-16,-17 3-1 15,-15 4 0-15,-20 6 0 16,-16 7 0-16,-15 10 1 0,-14 7-1 15,-13 8 1-15,-4 10-1 16,-6 12 1-16,1 7-1 16,7 9 1-16,9 1-2 15,14 1 2-15,13 6-3 16,18-8 1-16,18-3-3 15,19-12 0-15,15-9-2 16,21-9-2-16,6-17-6 16,25 1-26-16,-4-20 1 15,10 5-1-15,-8-16 1 16</inkml:trace>
  <inkml:trace contextRef="#ctx0" brushRef="#br0" timeOffset="14856.4855">13272 1726 94 0,'-54'-1'38'16,"0"17"2"-16,-13 3-1 15,5 14-32-15,0 3-1 16,5 2-2-16,11 2-1 16,12 0-2-16,17-6 0 15,21-3-1-15,25-9-2 16,19-14-1-16,25-10-3 15,8-21-17-15,28-3-17 16,-2-16 2-16,18-10-3 16,-6-15 2-16</inkml:trace>
  <inkml:trace contextRef="#ctx0" brushRef="#br0" timeOffset="15067.5066">13990 1303 90 0,'-33'-56'40'16,"0"61"2"-16,-10 22 1 15,0 24-27-15,4 33-15 16,0 16 0-16,13 4-1 16,11-4-1-16,9-11-3 15,11-4-2-15,-3-21-14 16,18 1-19-16,-11-21-2 15,9-8 0-15,-8-19 1 16</inkml:trace>
  <inkml:trace contextRef="#ctx0" brushRef="#br0" timeOffset="16110.6109">13655 1704 100 0,'0'0'40'0,"0"0"0"16,38 15 0-16,-8-10-36 15,17-11-1-15,4-3 0 16,4 0 1-16,-3 2-1 16,-4 2-1-16,-8 6-1 15,-6 6 1-15,-10 7-1 16,-6 7-2-16,-13 9 2 15,-5 2-2-15,-8 6 1 0,-2 1-1 16,-6 2 2-16,-2-5-2 16,1-4 1-16,2-7 0 15,2-5-1-15,5-8 1 16,8-12 0-16,0 0 0 15,1-15-1-15,11-8 1 16,3-7 0-16,2-10 1 16,5-4 0-16,0-3 0 15,0-1-1-15,1 6 2 16,-3 4-2-16,-4 9 2 15,1 6-2-15,0 9 0 16,3 7 0-16,3 3 0 16,5 4 0-16,5 0 0 15,5 3-1-15,5 1 1 16,0 0 0-16,-3 1 0 0,-6-4 0 15,-6 5 0-15,-9-2 0 16,-19-4 1-16,7 18-1 16,-20-7 0-16,-8 3 0 15,-7 6 0-15,-5 6 0 16,-4 3 0-16,-2 8 0 15,5 1 0-15,5 2 0 16,5 5-1-16,9-7 1 16,13 2 0-16,11-9 0 15,12-6-1-15,10-12 1 16,10-11-1-16,5-9 1 15,5-17-1-15,1-4 0 16,-2-13 0-16,-6-5 1 16,-7-5 1-16,-10 2-1 0,-9 2 0 15,-8 10 0-15,-8 4 2 16,-5 6-1-16,-3 13 1 15,6 14-1-15,-11-3 0 16,9 13-1-16,6 4 1 16,5 2-1-16,5 3 0 15,9-2 0-15,5-3-2 16,5-4 3-16,3 0-2 15,2-8 1-15,-3 4-1 16,-4-2 1-16,-5 3 0 16,-11 5 0-16,-10 6 1 15,-12 6-1-15,-10 6 0 16,-7 4 0-16,-3 6 0 15,-1-2 0-15,7-1-1 16,8-7 1-16,9-8-2 0,17-17 2 16,14-16 0-16,17-11 0 15,13-15 0-15,7-10 1 16,4-8 2-16,1-4-2 15,-3 0 1-15,-8 13-1 16,-10 4 2-16,-16 15-3 16,-12 15 0-16,-20 12 0 15,-5 29 0-15,-10 8-3 16,-9 7-3-16,4 9-2 15,-3-7-13-15,19 14-19 16,3-16-5-16,22-4 3 16,6-16-2-16</inkml:trace>
  <inkml:trace contextRef="#ctx0" brushRef="#br0" timeOffset="16427.6426">15907 1696 114 0,'-51'26'41'16,"-13"-3"1"-16,13 8-4 16,5-3-35-16,15-2-2 15,9-2 0-15,17 0-1 16,14-4 1-16,13-4-1 15,13-2 0-15,2 1 1 16,2-1-1-16,-3 0 0 16,-5-3 1-16,-9 2 0 0,-10-2 0 15,-11 7-1-15,-9-8 1 16,-11 4-2-16,-5-6 0 15,-6 1-3-15,1 3-6 16,-8-14-30-16,13 2-3 16,-2-15 1-16,14 4-3 15</inkml:trace>
  <inkml:trace contextRef="#ctx0" brushRef="#br0" timeOffset="17801.78">16949 1667 55 0,'12'-16'36'0,"-7"-1"-2"16,-5 17 1-16,3-17-22 16,-3 17-6-16,0 0-1 15,-10 19 0-15,-4 4-1 16,5 7-3-16,-5 8 0 15,2 5 0-15,-1 4 0 16,4 5-1-16,2-1 0 16,2 0 0-16,3-6-1 0,1-7 0 15,2-7 0-15,-1-7 0 16,2-8 1-16,-2-16-2 15,0 0 2-15,12-16-1 16,-7-7 1-16,1-10 1 16,-2-8-1-16,2-6 2 15,2-11-3-15,4-3 3 16,2 4-3-16,4-1 1 15,2 4 0-15,5-1-1 16,2 12 0-16,3 7 0 16,4 11 0-16,-2 12-1 15,0 9 1-15,-1 12-1 16,-4 9 1-16,-8 14-1 15,-2 8 0-15,-7 7-1 16,-9 9 2-16,-8 3-2 0,-7 0 2 16,-6-2-2-16,-3-3 2 15,-5-3-1-15,-4-13 2 16,0-4-1-16,0-13 0 15,-2-3 1-15,2-11-1 16,1-4 0-16,2-6 1 16,4-3-1-16,5 2 1 15,1 3 0-15,1 8-1 16,4 6-1-16,1 14 2 15,1 13-1-15,-5 15 0 16,-3 17-1-16,-2 11 0 16,-7 8 2-16,3 5-2 0,-6-3-1 15,9 0-3-15,-6-20-13 16,21-4-19-16,2-29 1 15,24-11-3-15,6-28 1 16</inkml:trace>
  <inkml:trace contextRef="#ctx0" brushRef="#br0" timeOffset="18331.833">17929 1578 90 0,'-11'-10'40'0,"-16"3"-2"16,2 15 1-16,-10 5-35 16,-6 12 0-16,-6 11 0 15,1 8-2-15,-4 8 0 16,5 1-1-16,10 1 1 15,12-2-2-15,9-6 1 16,16-5 0-16,14-15-1 16,13-9 0-16,12-9 0 15,6-9 0-15,5-8 0 16,2-8 0-16,-3-9 0 0,-3-7 0 15,-2-6 1-15,-7 0 0 16,-10-4-1-16,-5 3 1 16,-8 3 0-16,-6 5 0 15,-7 13-1-15,-3 19 0 16,-14 0 0-16,-1 22-1 15,-3 11 0-15,-2 11-1 16,5 6-1-16,0 7-2 16,7 3-1-16,5-10-3 15,27 1-21-15,-2-20-9 16,25-7-1-16,6-18 0 15</inkml:trace>
  <inkml:trace contextRef="#ctx0" brushRef="#br0" timeOffset="18665.8664">18623 1610 86 0,'-40'-7'40'16,"-1"18"0"-16,-14 9 1 15,6 3-25-15,-2 6-14 16,11 1-1-16,8 0 1 15,13-2-2-15,19-4 1 16,13-6-2-16,18-6 1 16,11-3 0-16,8-3 1 15,2 1-1-15,-3-2 0 16,-4 3 0-16,-11 4 1 15,-10 3 0-15,-16 6 0 16,-15 9-1-16,-14-3 0 0,-11 10 0 16,-5 0-1-16,-4 1-1 15,2-3-2-15,3-9-2 16,18 2-6-16,-2-24-28 15,35 2 0-15,5-23-1 16,25-5-1-16</inkml:trace>
  <inkml:trace contextRef="#ctx0" brushRef="#br0" timeOffset="19015.9014">19216 1533 98 0,'-12'0'41'16,"-20"2"0"-16,6 12 0 0,-17-3-37 15,12 3-1-15,-1 2-1 16,7 6 0-16,5 0-1 16,10 1-1-16,9 0 0 15,11 0-1-15,12-4 0 16,8 0 0-16,7-3 0 15,8-3 0-15,-1-4 1 16,-2-1-1-16,-6-1 3 16,-8 1-2-16,-12 7 1 15,-11 2-1-15,-16 3 1 16,-12 4-1-16,-9 2 0 15,-5 2-1-15,-4-1 0 16,-2-3-2-16,12 3-6 0,-7-18-29 16,27 2-3-16,11-11 0 15,0 0-2-15</inkml:trace>
  <inkml:trace contextRef="#ctx0" brushRef="#br0" timeOffset="19566.9565">20440 1176 77 0,'0'0'37'0,"0"0"2"16,4-68-8-16,-4 68-24 15,6 41-3-15,-16 13 1 16,-8 28-3-16,-1 19 0 15,-3 12-1-15,1 7-2 16,1 2 0-16,2-27-4 16,9-6-9-16,-3-24-24 15,8-8 2-15,0-24-3 16,11-10 2-16</inkml:trace>
  <inkml:trace contextRef="#ctx0" brushRef="#br0" timeOffset="19753.9752">20128 1776 97 0,'-18'-14'39'0,"-6"0"1"16,24 14-3-16,0 0-33 16,12-10-1-16,17-1-3 15,15-8-2-15,17 2-4 16,5-18-11-16,24 3-21 15,0-12 0-15,7 1-1 16,-4-8 0-16</inkml:trace>
  <inkml:trace contextRef="#ctx0" brushRef="#br0" timeOffset="20185.0183">21105 1072 89 0,'12'-65'42'0,"-12"65"1"16,-12-5 0-16,-24 44-37 15,-11 34-2-15,-1 28 1 16,-8 6-1-16,18 6 0 16,1-3-2-16,17-1-1 15,5-23 0-15,6-10 0 16,3-14-1-16,3-7 0 15,6-17 0-15,3-13 0 16,5-12 0-16,1-11 0 0,7-11 1 16,-1-7-1-16,2-10 0 15,3-4 1-15,1-5-1 16,1-3 0-16,-1 2 0 15,-1 4 0-15,-3 6 0 16,-3 8 0-16,-3 10-1 16,0 10 1-16,-1 11 1 15,-3 6-2-15,1 7 0 16,2 4-2-16,6 1 1 15,2-1-4-15,9-3-2 16,-9-12-13-16,17 6-19 16,-10-14 1-16,14 1-2 15,-15-15 2-15</inkml:trace>
  <inkml:trace contextRef="#ctx0" brushRef="#br0" timeOffset="21204.1202">21596 1658 99 0,'0'0'41'15,"-19"9"-1"-15,12 19-1 16,-11 1-33-16,4 6-2 16,-3 4 0-16,3 0-2 15,0 0 1-15,1-2-2 16,4-5 0-16,1-4-1 15,3-7 0-15,3-5-1 16,2-16 1-16,0 0 0 16,18-5 0-16,-4-14-1 15,2-8 0-15,3-6 1 0,1-6 0 16,0-9 0-16,2 0 0 15,-3 1 0-15,1 2 0 16,-5 4 0-16,-1 5 0 16,0 8 1-16,1 5-1 15,2 9 0-15,4 3 0 16,7 6 0-16,3 2 1 15,6 0-1-15,3 2 0 16,3-2 0-16,4 0 0 16,-4-2 0-16,-5 1 0 15,-6-3 0-15,-5 1 1 16,-7 1 0-16,-10 1 0 15,-10 4-1-15,0 0 1 16,-19 12 0-16,-8 3 0 0,-7 12-1 16,-9 5 1-16,-2 10-1 15,-1 4 1-15,4 3 0 16,5 0 0-16,11-2-1 15,17-4 1-15,15-10-1 16,15-8 1-16,12-12-1 16,11-11-1-16,7-11 1 15,5-11-2-15,-3-9 2 16,-2-8-1-16,-7-9 1 15,-10-1-2-15,-10-1 2 16,-9 3-1-16,-8 5 2 16,-9 5-1-16,-5 8 0 15,-5 8 1-15,1 9-1 16,-2 4 0-16,4 10 0 0,9-4 0 15,-6 18 0-15,14-8 0 16,8 3 0-16,9-4 0 16,6-2 0-16,8-4 0 15,3-6 0-15,5-1 1 16,0-3-1-16,-8-1 1 15,-6-2-1-15,-9 5 1 16,-6 1-1-16,-18 4 1 16,2 11 0-16,-16 6-1 15,-7 8 0-15,-2 9 0 16,-5 6 0-16,4 7 1 15,-2 3-1-15,9-5 0 16,10 0 0-16,9-11 1 0,15-11-1 16,11-13 2-1,12-13-2-15,7-15-2 0,8-11 2 16,3-11-1-16,-1-6 2 15,0-4-1-15,-6 0 0 16,-11 7 0-16,-8 2 2 16,-9 12-2-16,-12 10 0 15,-11 19 0-15,0 0 0 16,-25 32 0-16,6 0-3 15,0 10 1-15,-2 2-3 16,11 6-2-16,-1-8-10 16,25 4-10-16,-3-18-13 15,26-1 1-15,-5-16-1 16,20-4-1-16</inkml:trace>
  <inkml:trace contextRef="#ctx0" brushRef="#br0" timeOffset="21724.1722">23325 1598 120 0,'-47'1'42'16,"3"13"1"-16,-15 4-5 16,5 8-35-16,3 8 1 15,6 2-2-15,9 4 1 16,16-1-3-16,11-5 0 15,15-6 0-15,13-9 0 16,10-10 0-16,7-9 0 16,5-8 0-16,2-12 0 15,1-6 0-15,-4-9 0 0,-4-4 0 16,-4 2 0-16,-4 1 0 15,-7 7 0-15,-7 4 0 16,-6 11 0-16,-8 14 0 16,1 20-2-16,-10 14 1 15,-7 14 0-15,-7 17 0 16,1 10 1-16,-6 15-2 15,2 6 2-15,-3 5-2 16,0-6 2-16,0 0-1 16,1-14 1-16,3-11 1 15,-3-15 0-15,0-14 1 16,0-19-1-16,0-14 0 15,1-19 1-15,2-14 0 16,6-22-2-16,8-11-2 0,11-9 4 16,14-11-5-16,12 1 3 15,11-5-2-15,14 8-2 16,5-2-3-16,17 19-10 15,-15-12-11-15,15 19-14 16,-11-4 2-16,7 8-4 16,-9-5 2-16</inkml:trace>
  <inkml:trace contextRef="#ctx0" brushRef="#br0" timeOffset="22136.2134">23918 1128 97 0,'24'-84'43'15,"-24"84"1"-15,0 0 1 16,0 0-34-16,-8-23-6 16,-20 59-1-16,-7 37 2 15,-14 29-6-15,2 14 0 16,0-2 0-16,10 6 0 15,5-14 0-15,15-32 0 16,8-19 0-16,8-12 0 16,6-15 0-16,9-17 0 15,7-14 0-15,5-13 0 16,4-9 0-16,4-6 0 15,3-3 0-15,4-2 0 16,-5 5 0-16,-2 7 0 16,-4 10 0-16,-5 8 0 0,-2 12 0 15,-6 9 0-15,-2 10 0 16,-7 6 0-16,1 3 0 15,-4-2 0-15,7 5-8 16,-7-13-8-16,17 7-9 16,-17-17-17-16,14 1-1 15,-6-10-1-15,10-4 1 16</inkml:trace>
  <inkml:trace contextRef="#ctx0" brushRef="#br0" timeOffset="26613.6611">24382 2041 104 0,'-21'2'40'0,"7"4"0"16,-4-10-4-16,6 2-35 16,12 2-1-16,0 0-4 15,0 0-9-15,10-15-25 16,5 12 0-16,-8-9-1 15,7 9-1-15</inkml:trace>
  <inkml:trace contextRef="#ctx0" brushRef="#br0" timeOffset="27932.793">1214 3459 71 0,'3'-15'35'16,"-3"15"0"-16,0 0 0 15,18 18-27-15,-24 4-1 0,10 19-2 16,-11 8 1-16,6 17-2 15,-7 8-1-15,2 10-1 16,-3 4-1-16,3 1-1 16,2-6-1-16,-1-12-1 15,13-3-7-15,-7-27-19 16,19-10-8-16,1-25-1 15,10-12 0-15</inkml:trace>
  <inkml:trace contextRef="#ctx0" brushRef="#br0" timeOffset="28149.8147">1228 3597 98 0,'-26'-10'39'0,"3"-7"0"15,23 17-1-15,5-29-33 16,19 5-1-16,18-10-2 15,18-6-2-15,12-4 1 16,6-3-2-16,13 7-4 16,-10-7-13-16,3 22-20 15,-20 5 0-15,-8 22 0 16,-26 5-2-16</inkml:trace>
  <inkml:trace contextRef="#ctx0" brushRef="#br0" timeOffset="28366.8364">1303 3930 95 0,'-11'14'37'0,"20"-3"1"16,7-22-2-16,15-4-34 15,19-8 0-15,11-3-1 16,8-5-1-16,4-2-3 15,2 9-2-15,-16-9-13 16,2 23-19-16,-27 4 2 16,-11 19-3-16,-26 3 2 15</inkml:trace>
  <inkml:trace contextRef="#ctx0" brushRef="#br0" timeOffset="28533.8531">1348 4263 92 0,'-35'45'35'0,"10"-17"1"15,26-9 1-15,11-17-33 16,27-13-2-16,19-16-2 15,23-13 0-15,20-10-4 16,5-20-5-16,24 7-13 16,-12-18-10-16,14 12 2 15,-16-10-3-15,-1 14-2 16</inkml:trace>
  <inkml:trace contextRef="#ctx0" brushRef="#br0" timeOffset="28703.8701">2604 3619 72 0,'0'0'31'0,"-13"17"3"15,-10 16-1-15,-18 4-21 16,4 24-4-16,-9 9-4 15,-2 14 1-15,-4 1-3 0,4 4 0 16,1-2-2-16,9-9-1 16,9-13-3-16,2-25-8 15,25-15-24-15,2-25 0 16,16-21-1-16,3-19 2 15</inkml:trace>
  <inkml:trace contextRef="#ctx0" brushRef="#br0" timeOffset="28892.889">2294 3876 81 0,'-12'-22'38'0,"0"22"-1"15,-8 4 2-15,12 22-26 16,-3 1-6-16,12 10-3 16,6 3-3-16,11-4 1 0,14 0-3 15,11-10 0-15,20-4-3 16,7-18-2-16,18 4-9 15,-5-24-23-15,15-5 1 16,-6-16-1-16,3-2 1 16</inkml:trace>
  <inkml:trace contextRef="#ctx0" brushRef="#br0" timeOffset="29251.9249">3142 3736 97 0,'-41'8'39'16,"2"22"2"-16,-15-1-1 15,14 17-33-15,-13 6-2 16,8 5 0-16,3 0-2 15,12 1 0-15,6-6-1 0,17-8 0 16,12-10-1-16,16-15-1 16,11-15 0-16,9-14 0 15,7-10 0-15,4-11 0 16,-3-3 0-16,1-9 0 15,-8 0 0-15,-9 3 0 16,-10 5 1-16,-7 9-1 16,-10 7 1-16,-6 19-1 15,0 0 0-15,-16 1-1 16,6 18 1-16,-2 7-1 15,3 7 0-15,1 2-1 16,7 5-2-16,5-7-1 16,14 1-4-16,-3-22-11 15,26 9-16-15,-2-27-4 0,13 0 0 16,-6-21 0-16</inkml:trace>
  <inkml:trace contextRef="#ctx0" brushRef="#br0" timeOffset="29770.9768">3595 3795 109 0,'-10'23'39'0,"-14"5"1"16,5 21-9-16,-5-5-26 16,4 10-1-16,0 1-1 15,6-4 0-15,1-3-1 16,7-8-1-16,7-12 0 15,7-12-1-15,5-13 1 16,3-13-1-16,3-13 0 16,4-11 0-16,-2-7 1 0,2-9-1 15,-2-2 0-15,-4 4 1 16,-4 4-1-16,-4 7 1 15,-3 9-1-15,-2 7 1 16,0 10-1-16,-4 11-1 16,0 0 1-16,9 17 0 15,-3-5-1-15,7 2 1 16,2-1-1-16,3-2 1 15,7-6 1-15,2-9-1 16,2-4 1-16,4-8 0 16,0-6 0-16,1-5 0 15,-3 0 0-15,-2 2 0 16,-4-1 0-16,-6 6-1 15,-3 5 1-15,-5 8-1 0,-11 7 1 16,4 11-1-16,-6 11 0 16,-4 8 1-16,-2 8-2 15,1 8 1-15,2 5-2 16,0 0 0-16,7 1-2 15,5-12-3-15,20 0-8 16,-9-26-10-16,29 8-9 16,-11-29-6-16,15 1 0 15,-7-20 0-15</inkml:trace>
  <inkml:trace contextRef="#ctx0" brushRef="#br0" timeOffset="30335.0332">4424 3855 109 0,'-19'14'40'0,"10"13"1"16,-11-1-4-16,6 18-34 15,-1 4 0-15,5 9-1 16,-1 4-1-16,6-1 0 16,-1-6 0-16,5-5-1 15,1-7 0-15,1-14 0 16,3-11 0-16,-4-17 0 15,18-14 1-15,-7-12 0 16,2-14 0-16,0-9 0 16,-2-12 0-16,2-7-1 15,1-7 1-15,-2 1-1 16,0 5 0-16,1 8 0 15,0 6 1-15,1 13-2 16,5 11 1-16,-1 13 0 16,5 14 0-16,0 7 0 0,4 8 0 15,-1 4 0-15,5 3-1 16,1 3 1-16,-4-1 0 15,0 4 0-15,-6-4-1 16,-7 1 1-16,-8 3 0 16,-9 2 0-16,-11-1 0 15,-8 4 0-15,-8 1 0 16,-4 0 0-16,-1 2 0 15,-2-1 0-15,6-1 0 16,-1-2 1-16,8 1-1 16,1 4 0-16,3 4 1 15,-1 8-2-15,-1 12 1 0,-1 7 0 16,0 11 0-16,-1 5 0 15,-2 0-2-15,6-2-2 16,7-3-7-16,-3-22-5 16,24 0-9-16,-13-37-8 15,19-7-9-15,-1-26-1 16,10-11 1-16</inkml:trace>
  <inkml:trace contextRef="#ctx0" brushRef="#br0" timeOffset="30890.0887">5164 3297 93 0,'0'0'37'0,"16"16"1"15,-19 14 0-15,0 23-34 16,-3 10-1-16,0 18-1 15,-4 11 0-15,2 8-1 16,-1 2 0-16,2-6-2 16,5-3 0-16,-2-11-4 15,16-6-8-15,-6-26-25 0,16-6 0 16,-5-25-2-16,12-6 2 15</inkml:trace>
  <inkml:trace contextRef="#ctx0" brushRef="#br0" timeOffset="31257.1254">5321 4003 98 0,'-2'11'39'0,"2"-11"1"15,0 0-2-15,14 2-35 16,9-9-1-16,10-9 1 15,6 1-1-15,7-7 1 0,2-5-1 16,-1-2 0-16,-3-2-1 16,-5 2 1-16,-9 0-1 15,-12 3 1-15,-9 1-1 16,-11 5 0-16,-8 7-1 15,-12 8 1-15,-7 9-1 16,-8 12 0-16,-3 10 1 16,-1 10-2-16,-2 10 1 15,4 6 0-15,9 1 0 16,12 1-1-16,11-3-1 15,18-6-1-15,17-18-4 16,27-1-9-16,-1-34-10 16,32 4-13-16,-3-25-1 15,15-1 0-15,-8-19 1 0</inkml:trace>
  <inkml:trace contextRef="#ctx0" brushRef="#br0" timeOffset="31567.1564">6217 3710 106 0,'-44'2'40'16,"4"18"1"-16,-6-9-1 15,15 14-34-15,0-6-3 16,12 5-1-16,11-2-1 16,8-1 0-16,13-3 1 15,9 2-2-15,5-3 1 16,7 2-1-16,-3-1 1 15,4-1-1-15,-11 3 1 16,-2 0 0-16,-11 0-1 16,-11 1 0-16,-9 0 0 0,-11 1 0 15,-4 0 0-15,-9-4-2 16,5-2-1-16,-2-8-2 15,7 5-4-15,-1-19-11 16,24 6-9-16,-12-2-13 16,12 2 2-16,13-22-2 15,5 12 3-15</inkml:trace>
  <inkml:trace contextRef="#ctx0" brushRef="#br0" timeOffset="31981.1978">7246 3783 102 0,'12'-8'39'0,"-9"-3"0"16,-3 11-3-16,-5 16-32 0,0 5-1 15,-7 5-1-15,1 10-2 16,-2 9-1-16,-1 2-2 16,5 7-2-16,-2-12-8 15,18 8-23-15,-6-22-2 16,14 0 0-16,-4-22-1 15</inkml:trace>
  <inkml:trace contextRef="#ctx0" brushRef="#br0" timeOffset="32453.245">7425 3525 105 0,'0'0'39'0,"-15"-16"0"15,15 16-1-15,0 0-35 16,0 0 0-16,14 15 0 15,2-5-1-15,3 2 0 16,3 9 1-16,2 2-1 16,-2 8-1-16,-6 7 1 15,-2 8-2-15,-6 6 1 16,-5 4 0-16,-3 6 0 15,-6-4-1-15,-2-3 1 16,2-5-1-16,1-10 0 16,5-13 0-16,5-14 1 15,11-17-1-15,6-15 1 16,7-12-1-16,8-13 1 15,1-5-1-15,4-4 1 0,-1 0-1 16,-3 5 1-16,-7 9-1 16,-4 11 0-16,-6 8 0 15,-8 17 0-15,-2 10 0 16,-4 14-1-16,-1 6 0 15,1 8-1-15,1 3 0 16,9 6-3-16,0-7-2 16,18 5-6-16,-8-24-8 15,22 12-8-15,-11-28-10 16,15 0 0-16,-8-19 0 15,6 0 3-15</inkml:trace>
  <inkml:trace contextRef="#ctx0" brushRef="#br0" timeOffset="32664.2661">8432 3728 104 0,'-14'-37'39'16,"5"19"1"-16,-16-2 0 15,7 16-34-15,-11 7 0 16,-3 12-2-16,2 10-1 16,3 10-1-16,1 5 0 15,6 3-1-15,11 0 0 16,10-3-1-16,13-9-1 15,17-12-2-15,17-7-5 16,6-26-8-16,25 6-10 16,-12-27-12-16,19-2-3 15,-10-20-2-15,7 4 3 16</inkml:trace>
  <inkml:trace contextRef="#ctx0" brushRef="#br0" timeOffset="32859.2856">8954 3222 93 0,'-30'8'41'0,"5"25"1"15,-10 1-2-15,8 13-20 16,-1 6-18-16,5 8 0 16,7 6-2-16,2 1-3 15,7 1-1-15,4-10-7 16,20 9-15-16,-9-22-14 15,21-4-1-15,-6-18 0 16,14-5 0-16</inkml:trace>
  <inkml:trace contextRef="#ctx0" brushRef="#br0" timeOffset="33243.324">9206 3538 79 0,'-14'19'43'0,"-19"5"-3"16,9 16 1-16,-12-11-15 15,12 15-21-15,2-2-1 16,10 0-2-16,7-7 0 16,11-5 0-16,13-11-1 15,12-11 0-15,7-10-1 16,7-10 0-16,3-7 1 15,3-10 0-15,-2-5-1 16,-3-4 0-16,-4 0 0 16,-7-1 0-16,-6 2 0 0,-2 7 0 15,-8 6-2-15,-8 10 1 16,-11 14 0-16,8 10-1 15,-16 18 0-15,-5 7-1 16,1 12-2-16,-5 1-2 16,11 11-3-16,-6-18-9 15,28 13-10-15,-5-28-9 16,27-2-1-16,1-17 0 15,21-3 2-15</inkml:trace>
  <inkml:trace contextRef="#ctx0" brushRef="#br0" timeOffset="33627.3624">10161 3607 109 0,'-28'-18'41'16,"1"18"1"-16,-22-5-3 15,-3 15-34-15,-6 10-2 16,1 11 0-16,0 7-1 15,4 6 0-15,11 2-1 16,11-4 0-16,14-4-1 16,14-8 1-16,15-13-1 15,16-15 1-15,9-18-1 16,13-14 0-16,4-11 0 15,5-14 1-15,-1-11-1 16,-1-8 1-16,-8-10-1 16,-5 2 1-16,-6 9-2 0,-10 10 2 15,-11 14-1-15,-9 19 0 16,-8 30 0-16,-10 17-1 15,-10 33 1-15,-8 17-3 16,0 15-2-16,-8 0-7 16,17 17-6-16,-10-24-6 15,31 12-7-15,-8-30-10 16,25-4-2-16,3-24 2 15</inkml:trace>
  <inkml:trace contextRef="#ctx0" brushRef="#br0" timeOffset="34195.4192">10396 3809 76 0,'0'0'38'0,"29"-2"-1"16,-7-8 2-16,13 0-26 16,1-3-9-16,7 1 0 15,1-6-1-15,0 2-1 16,-7-2 1-16,-2-1-1 15,-11 0 1-15,-10 1-1 16,-13 2 0-16,-8 5 0 16,-11 3-1-16,-12 6 1 15,-8 6-1-15,-4 7 1 16,-2 8-1-16,0 7 0 15,2 4 0-15,9 5 0 16,4 2 0-16,12-1-1 16,14-2 1-16,14-6-2 0,17-5-1 15,15-10-3-15,18-4-4 16,4-23-10-16,25 12-9 15,-12-25-13-15,12 6 1 16,-11-14-1-16,2 7 1 16</inkml:trace>
  <inkml:trace contextRef="#ctx0" brushRef="#br0" timeOffset="37374.7371">11267 3939 96 0,'0'0'40'0,"7"-11"0"15,-14-1-4-15,7 12-40 16,0 0-31-16,-1-11-2 15,13 8-2-15,-2-5-1 16</inkml:trace>
  <inkml:trace contextRef="#ctx0" brushRef="#br2" timeOffset="41886.1882">867 10152 88 0,'-4'-11'36'0,"4"11"0"15,-14 14 0-15,7 8-32 16,-6 8-1-16,8 16 0 15,-1 11-2-15,1 21 1 0,1 11-2 16,0 15 2-16,0 9-3 16,0 3 0-16,1-5 1 15,0-6-1-15,4-10-2 16,2-22-4-16,15-12-6 15,-7-32-24-15,22-16 1 16,-1-24-1-16,14-9 1 16</inkml:trace>
  <inkml:trace contextRef="#ctx0" brushRef="#br2" timeOffset="42307.2303">1275 10806 79 0,'7'-15'37'0,"-8"-4"-2"0,1 19 2 16,-1-13-28-16,1 13-2 15,0 0-2-15,-4 24-1 16,1-4-1-16,2 6-1 16,-2 6 0-16,1 8-1 15,-2 0-1-15,1 2 0 16,-2-1 0-16,3-6-1 15,-1-4 1-15,1-8-2 16,2-7 2-16,0-16-2 16,0 0 2-16,17-10 0 15,-3-11 0-15,3-9 1 16,5-7 0-16,0-3 0 15,1-6 0-15,0 2 1 16,-1 3-2-16,-3 10 2 0,-3 6-2 16,-2 11 0-16,-2 12 1 15,-1 10-1-15,0 10 0 16,2 8 0-16,1 7-1 15,5 2-2-15,5 6-2 16,4-10-5-16,14 10-13 16,-5-22-16-16,14 2 1 15,-5-16-2-15,10-3 5 16</inkml:trace>
  <inkml:trace contextRef="#ctx0" brushRef="#br2" timeOffset="42661.2657">2132 10700 91 0,'-9'-15'37'0,"-14"1"0"0,3 21 0 16,-12 4-30-16,2 12-1 16,-7 4-2-16,4 7 0 15,2 0-1-15,7 2-1 16,6-1-1-16,11-4 0 15,6-4-1-15,11-6 1 16,9-6-1-16,5 0-1 16,5-4 1-16,3-2 0 15,-2-1 0-15,1 2-1 16,-7 2 1-16,-4 4-3 15,-12 6 3-15,-3 7-1 16,-15 4 1-16,-5 4-1 0,-5 2-1 16,-5-5 0-16,3-3-2 15,0-10 0-15,13-6-7 16,0-24-26-16,25-3-1 15,2-25-1-15,22 1-1 16</inkml:trace>
  <inkml:trace contextRef="#ctx0" brushRef="#br2" timeOffset="43045.3041">2455 10798 106 0,'2'-16'37'16,"-2"16"2"-16,-17 13-11 15,5 10-23-15,-1 3-1 16,0 11-1-16,3 7 0 15,1 4-3-15,2 1 1 0,3-3-1 16,8-5 0-16,5-7-1 16,8-12 1-16,8-10-1 15,6-18 1-15,4-9 3 16,3-11-2-16,1-7 2 15,-1-6-2-15,-1-8 1 16,-2 0-1-16,-7 1 2 16,-4 4-2-16,-5 7-1 15,-6 6 0-15,-3 8 0 16,-10 21 0-16,0 0 0 15,-1 22 0-15,-7 9-1 16,-4 18 0-16,1 1-3 16,1 7 1-16,5-4-2 0,5-3 0 15,5-18-3-15,19-9-4 16,-1-30-28-16,23-13 4 15,-1-27 1-15,17-8-3 16</inkml:trace>
  <inkml:trace contextRef="#ctx0" brushRef="#br2" timeOffset="43232.3228">3293 10012 110 0,'-22'-12'39'16,"3"42"1"-16,-15 23-2 15,4 34-33-15,-10 15-3 16,3 17 0-16,2 8-2 15,8-1-1-15,7-7-3 0,4-11-4 16,24-8-29-16,-5-27-5 16,22-11 1-16,-1-29-3 15</inkml:trace>
  <inkml:trace contextRef="#ctx0" brushRef="#br2" timeOffset="43831.3827">3945 10928 52 0,'-22'-23'35'15,"6"6"1"-15,-7-7 0 16,4 11-10-16,-10-10-16 16,6 15-3-16,-10 2-1 15,0 13-1-15,-7 8-1 16,-2 15-1-16,-6 9 0 15,0 11-3-15,-2 3 1 16,4 3 0-16,4-5-1 16,11-2-1-16,9-10 2 0,11-7-2 15,15-15 1-15,13-4 0 16,13-13 0-16,11-8 0 15,8-8 0-15,4-8 0 16,0-7 1-16,0-6 2 16,-1-4-3-16,-5 1 2 15,-9-2 0-15,-9 7 0 16,-7 1-1-16,-7 8 1 15,-6 6-2-15,-7 9 0 16,-2 11 0-16,0 0-1 16,-15 27 1-16,10-1-2 15,0 8-2-15,2 0-1 16,8 3-1-16,2-12-9 15,23 0-25-15,-1-22 0 0,21-7 2 16,0-25-1-16</inkml:trace>
  <inkml:trace contextRef="#ctx0" brushRef="#br2" timeOffset="44050.4046">4541 10189 107 0,'-26'64'39'0,"-11"11"-1"15,5 25-1-15,-4 3-36 16,6 6 1-16,3-1-3 16,7-7-1-16,5-10-1 15,6-16-4-15,17-4-9 0,-7-30-24 16,13-9 1-16,-9-20-2 15,7-12 2-15</inkml:trace>
  <inkml:trace contextRef="#ctx0" brushRef="#br2" timeOffset="44800.4796">4150 10791 101 0,'-16'4'40'16,"3"-4"0"-16,16 11-2 15,-3-11-34-15,32 7-1 16,4-13-1-16,10-2 0 15,11-7-1-15,8-3 1 16,2-2-1-16,8 1 0 16,-7-2 0-16,-4 5-1 0,-11 3 1 15,-9 3-1-15,-13 8 1 16,-10 6 0-16,-15 7 0 15,-15 8 0-15,-10 10-1 16,-8 3 1-16,-3 11 0 16,-1 7-1-16,-1 1-1 15,6 1 0-15,6-4 0 16,11-5 0-16,11-6 0 15,13-14-1-15,13-9 1 16,9-14 0-16,11-15 1 16,1-13 2-16,5-12-2 15,-2-7 1-15,-8-12-1 16,-6 0 2-16,-12 0-2 0,-11 4 2 15,-15 11-2-15,-14 9-1 16,-6 14 2-16,-9 10-1 16,-3 13 1-16,-1 9-1 15,2 7 1-15,8 5-1 16,10 4 0-16,12-3 0 15,12-3 0-15,14-6 0 16,11-7 0-16,10-5 0 16,5-4 0-16,5-5 0 15,-3-4 0-15,-6 2 1 16,-6 2-1-16,-9 6 0 15,-7 9 0-15,-13 5 1 16,-7 11-1-16,-8 3 0 16,-8 9 1-16,-2 4-2 0,-1 0 1 15,-1 2-2-15,3-6 1 16,1-5 0-16,4-9 0 15,4-9 0-15,3-14 2 16,0 0 0-16,15-28 1 16,-6-3 1-16,5-8-2 15,2-7 1-15,2-5 0 16,4-1-1-16,2 0-2 15,0 5-1-15,8 8-3 16,-1 1-2-16,15 20-11 16,-15-6-21-16,19 18-3 15,-10-6 1-15,12 15 0 16</inkml:trace>
  <inkml:trace contextRef="#ctx0" brushRef="#br2" timeOffset="45149.5145">5956 10674 97 0,'0'0'39'15,"-28"-13"2"-15,8 16-1 16,-16-8-33-16,1 11-2 16,-3 4-1-16,1 6-2 15,1 5 1-15,3 3-1 16,7 0-1-16,12 3 0 15,9-3-1-15,13-3 0 16,11-5 0-16,9-4 1 16,5-1-1-16,4-3 0 15,-1 1 1-15,-3 1 0 0,-8 5 0 16,-11 10 0-16,-12 5-1 15,-15 4-1-15,-10 5 1 16,-9 5-2-16,-5-1 1 16,-3-5-2-16,2-3-1 15,6-17-3-15,14-1-9 16,-5-27-22-16,29-5-5 15,2-22 1-15,15-8 0 16</inkml:trace>
  <inkml:trace contextRef="#ctx0" brushRef="#br2" timeOffset="45942.5938">6967 10876 55 0,'0'-11'36'0,"-11"-3"0"15,-3 7 0-15,-22-5-21 16,8 15-3-16,-13-3-3 16,5 13-2-16,-10 2-1 0,8 10-2 15,-2 5 0-15,6 6-3 16,4-1 1-16,13 4-1 15,7-5 0-15,13-4-1 16,11-10 1-16,12-10-2 16,15-15 2-16,16-11 2 15,6-11-2-15,4-15 2 16,1-9-2-16,1-7 2 15,-6-8-2-15,-10-4 1 16,-8-4-1-16,-11 0-1 16,-13 0 2-16,-9 7-3 15,-6 10 2-15,-5 9 0 16,-9 17 0-16,-5 18 0 15,-7 25-1-15,-5 20 1 0,0 24-2 16,-4 14 3-16,6 13-4 16,2 1 0-16,10 8-2 15,9-9-2-15,15-8-1 16,6-18-6-16,29-3-15 15,-5-25-13-15,17-7 1 16,-8-19-1-16,10-4 4 16</inkml:trace>
  <inkml:trace contextRef="#ctx0" brushRef="#br2" timeOffset="46268.6264">7619 10759 103 0,'-20'-17'39'15,"1"15"2"-15,-13 0-4 0,8 19-33 16,-4 9 1-16,3 6-2 15,5 7 0-15,6 5-1 16,7-2 0-16,8-4-2 16,13-6 0-16,10-9 0 15,11-10 0-15,9-10 0 16,4-12 1-16,5-7-1 15,-6-12 1-15,-4-6 1 16,-12-8-2-16,-12 0 2 16,-18-2-3-16,-16 2 0 15,-8 5 0-15,-16 6-1 16,-1 9-2-16,-4 7-1 15,5 19-6-15,-4-9-17 0,23 21-12 16,4-4 1 0,20 6-3-16,13-5 2 0</inkml:trace>
  <inkml:trace contextRef="#ctx0" brushRef="#br2" timeOffset="46905.6901">8776 10679 87 0,'0'0'38'15,"0"0"-1"-15,-15 18 1 16,-12 5-34-16,6 11-1 16,-7 7 0-16,-1 7-1 0,-2 3 1 15,1 0-3-15,2-7 2 16,7-4-2-16,4-10 2 15,9-8-2-15,8-22 1 16,0 0-2-16,22-7 1 16,0-18 3-16,5-7-2 15,3-7 2-15,4-7-2 16,1-3 1-16,-1 0-1 15,-2 4 2-15,-4 7-2 16,-4 9-1-16,-4 11 0 16,-4 13 0-16,-4 19 0 15,-6 9-1-15,-3 14 0 16,-2 5-1-16,3 10-1 15,0 0-3-15,6 0 1 0,2-12-6 16,19 2-10-16,-4-22-19 16,16-7 2-16,-1-17-2 15,10-9 4-15</inkml:trace>
  <inkml:trace contextRef="#ctx0" brushRef="#br2" timeOffset="47236.7232">9333 10742 91 0,'-19'-3'39'16,"-13"2"-1"-16,3 16 2 15,-14 5-33-15,13 12-1 16,-1 3-1-16,6 5-1 16,6 3-1-16,11-2-2 15,8-3 1-15,14-4-2 0,9-9 1 16,8-9-2-16,12-11 2 15,2-11-1-15,3-10 1 16,-3-8 1-16,-2-6-1 16,-9-6 0-16,-11-3-1 15,-9-1 1-15,-10 4-1 16,-12 0-2-16,-6 7 0 15,-9 4-1-15,0 8-1 16,-3 4-2-16,9 13-6 16,-8-15-14-16,25 15-12 15,0 0-1-15,0 0-1 16,17-18 1-16</inkml:trace>
  <inkml:trace contextRef="#ctx0" brushRef="#br2" timeOffset="48221.8217">9998 10162 80 0,'6'-25'39'0,"-6"8"-3"0,0 17 1 15,-10 14-33-15,9 19-1 16,-7 12-2-16,2 21 2 16,-9 9-2-16,-1 16 1 15,-4 6-2-15,2 0 0 16,-2-5-2-16,7-12 0 15,6 1-15-15,-1-26-21 16,12-13 1-16,-2-21-4 16,13-14 4-16</inkml:trace>
  <inkml:trace contextRef="#ctx0" brushRef="#br2" timeOffset="48389.8385">9714 10776 103 0,'-36'-4'40'15,"15"8"1"-15,11-8-1 16,26-5-35-16,18-3-2 15,24-9-4-15,19-8-1 16,10-13-10-16,19 5-26 16,2-9-3-16,4 1 0 15,-9 0-2-15</inkml:trace>
  <inkml:trace contextRef="#ctx0" brushRef="#br0" timeOffset="53803.3798">10174 2208 39 0,'0'0'32'0,"-15"11"3"16,15-11-1-16,-14-3-11 15,14 3-13-15,-9-16-2 16,11-1 0-16,-2-18-1 16,9-4-1-16,-1-17-3 15,5-15 3-15,-1-8-3 16,0-14 1-16,-2-2-1 15,-6 45 0-15,-1-1-1 16,-1 3 0-16,-1-3 0 0,-1 4-1 16,-3-3 1-16,3 50-1 15,-3-85-1-15,3 85-1 16,-4-77 0-16,4 77 0 15,-1-65-1-15,1 65 0 16,-5-66 0-16,5 66-2 16,0 0 0-16,0 0-1 15,0 0-4-15,0 0-19 16,0 0-10-16,15-20 2 15,-3 59-3-15,-5 8 4 16</inkml:trace>
  <inkml:trace contextRef="#ctx0" brushRef="#br0" timeOffset="54167.4162">10140 1610 81 0,'-11'8'38'0,"-5"-4"-1"16,16-4 2-16,-24 11-32 15,24-11-1-15,19-6-1 16,10-4 0-16,14-6-2 0,11-7-1 16,9-2 0-16,6 0-1 15,4 1 0-15,-7 1-2 16,-8 5-1-16,-13 5-1 15,-10 9-2-15,-19 2-2 16,2 9-15-16,-18-7-16 16,-7 15 0-16,-7-8-1 15,14-7 1-15</inkml:trace>
  <inkml:trace contextRef="#ctx0" brushRef="#br2" timeOffset="57752.7747">11025 10096 60 0,'-7'-11'34'16,"7"11"0"-16,-16-13 0 15,2 8-25-15,14 5-2 16,-19 15 1-16,14 6-1 16,-7-1-1-16,5 20-2 15,-3 6-2-15,3 15 1 0,-3 10-3 16,-2 10 2-16,-1 6-3 15,2 0 1-15,-3 2-3 16,5-11-1-16,6 2-18 16,0-23-18-16,12-10 2 15,-1-21-3-15,11-8 4 16</inkml:trace>
  <inkml:trace contextRef="#ctx0" brushRef="#br2" timeOffset="58128.8123">11060 10802 65 0,'0'0'37'0,"-17"0"-2"16,17 0 1-16,0 0-21 0,0 0-10 16,14 1-2-16,10-8 0 15,11-8-1-15,9-5-1 16,3-3 1-16,7-2-1 15,-3-4-1-15,-5 4 1 16,-7-3 0-16,-13 6-1 16,-15 4 0-16,-12 6 1 15,-16 3 0-15,-11 8 0 16,-11 6 0-16,-4 5 1 15,-6 3-1-15,4 13 1 16,0 3 0-16,9 3 0 16,6 4-1-16,15-3 1 15,7 1-2-15,17-7 1 16,12-3-2-16,12-10-2 0,19-7-1 15,3-16-2-15,19 0-7 16,-8-20-24-16,16-2-1 16,-6-14-1-16,1-1 2 15</inkml:trace>
  <inkml:trace contextRef="#ctx0" brushRef="#br2" timeOffset="58346.8341">11938 10072 78 0,'-3'-34'39'0,"-10"10"-3"16,13 24 1-16,-29-4-29 15,15 29-3-15,-7 10-2 16,5 18 0-16,-5 11-2 16,-1 15 2-16,3 9-3 15,-1 7 2-15,0 3-3 0,4-5 0 16,4-2-3-16,0-17-3 15,16-3-31-15,-6-22-2 16,10-12 2-16,-1-22-1 16</inkml:trace>
  <inkml:trace contextRef="#ctx0" brushRef="#br2" timeOffset="58534.8529">11623 10619 97 0,'-17'1'40'16,"2"-5"0"-16,15 4-2 0,0 0-34 15,37 8 0-15,1-15-4 16,9-7-2-16,22 6-7 16,-1-16-29-16,14 3-2 15,-5-7 1-15,0 12-3 16</inkml:trace>
  <inkml:trace contextRef="#ctx0" brushRef="#br2" timeOffset="59193.9188">12486 10755 82 0,'0'0'37'16,"14"14"-1"-16,1-20-1 16,9 2-33-16,7-8 1 15,7 2-1-15,0-5 0 16,1 0 0-16,-4-2 0 15,-5-1 0-15,-8 0 0 16,-7-1-1-16,-11 3 1 16,-12 1-1-16,-11 3 0 15,-10 5 0-15,-8 3 0 16,-6 7 1-16,-3 6-1 15,2 9 1-15,0 12 0 0,8 8 0 16,6 7 0-16,10 4-1 16,14 0 0-16,17-5-1 15,12-6-2-15,16-12-1 16,20-15-4-16,5-24-28 15,29-11-5-15,-3-23 1 16,10-10-2-16</inkml:trace>
  <inkml:trace contextRef="#ctx0" brushRef="#br2" timeOffset="59410.9405">13298 9995 98 0,'-26'20'39'0,"-12"15"1"15,10 23-1-15,-11 12-35 16,9 10-1-16,5 6-2 15,5 5 1-15,3-4-3 16,10-4 0-16,5-3-2 16,7-13-2-16,13 1-14 15,-5-24-23-15,14-6 3 16,-5-21-1-16,9-4 2 15</inkml:trace>
  <inkml:trace contextRef="#ctx0" brushRef="#br2" timeOffset="59751.9746">13270 10723 87 0,'0'0'38'16,"0"0"-1"-16,6 17 1 16,7-11-34-16,12-5-2 15,9-3 1-15,10-4-1 16,1-5 0-16,2-3 0 15,-2-5-1-15,-4 2 0 16,-7-4 1-16,-9-1-1 16,-12 2 0-16,-13 4 1 15,-9 1-1-15,-12 8 1 16,-8 3-1-16,-7 8 0 15,-7 10 1-15,-1 9-1 16,-1 4 0-16,7 4 0 16,3 5 0-16,12-4-1 15,14 0-1-15,9-9-1 0,19-6-2 16,14-15-3-16,27 7-12 15,-3-21-21-15,21 3 1 16,-3-15-2-16,11 5 3 16</inkml:trace>
  <inkml:trace contextRef="#ctx0" brushRef="#br2" timeOffset="59953.9948">14009 10591 83 0,'-15'-7'39'0,"-14"-3"-1"16,2 15 2-16,-15-2-30 15,8 12-3-15,-6 6-2 16,7 9 0-16,1 4-1 15,8 5-1-15,10-1-1 16,10-2-1-16,16-5-1 0,11-7-2 16,18-7-3-16,5-21-10 15,20-2-23-15,1-22-3 16,14-6 0-16,-1-19-1 15</inkml:trace>
  <inkml:trace contextRef="#ctx0" brushRef="#br2" timeOffset="60149.0143">14498 10118 105 0,'-31'24'38'0,"3"24"2"16,-7 7-4-16,4 15-32 15,5 6-2-15,2 6 1 16,7-3-4-16,4-1 0 15,11-7-2-15,1-13-4 0,16-2-26 16,-12-23-7-16,11-8 0 16,-14-25-1-16</inkml:trace>
  <inkml:trace contextRef="#ctx0" brushRef="#br2" timeOffset="61239.1233">14268 10496 96 0,'6'16'39'0,"-6"-16"3"16,35 16-1-16,-7-20-36 0,14 1 0 16,4-4-1-1,2 0 0-15,-4 1-1 0,-5 1-1 16,-6 5 0-16,-9 8-1 15,-9 5 0-15,-7 7 0 16,-8 9 0-16,-6 6 0 16,-6 4-1-16,-2 3 0 15,-3 1 0-15,1-1 1 16,1-3-2-16,1-7 1 15,6-5 0-15,5-9 0 16,3-7 0-16,0-11-1 16,12-9 1-16,-1-12 0 15,-1-7 0-15,3-8-1 16,-1-7 2-16,-1-5-2 15,0 0 1-15,-4 2 0 16,1 5 0-16,-4 9 0 0,2 8 1 16,0 8-1-16,-6 16 0 15,23-7 0-15,-11 13 0 16,7 0 0-16,7 3 0 15,6-3 0-15,7-2 0 16,2-2 1-16,3-3-1 16,-2-5 0-16,0 2 0 15,-9-2 0-15,-4 1 0 16,-10 2 0-16,-19 3 0 15,0 0 0-15,-13 21 0 16,-10-4 0-16,-3 8 0 16,-4 5 0-16,2 6 1 15,1 6-1-15,7 1 1 0,7-2-1 16,12-1 0-16,7-5 1 15,9-7-1-15,10-8 0 16,3-12 0-16,6-8-1 16,1-13 1-16,3-6-1 15,-5-11 0-15,-1-8 0 16,-9-3 0-16,-6-2 0 15,-5 0 0-15,-8 4 0 16,-4 5 1-16,-4 8-1 16,-2 5 1-16,0 8 0 15,6 13 1-15,2-11-1 16,-2 11 1-16,26 1-1 15,-2 0 1-15,3 1 0 16,3 3 0-16,2-1-1 0,-1-1 1 16,-2 4 0-16,-6 4-1 15,-8 2 1-15,-2 4 0 16,-8 4-1-16,-5 1 0 15,-4 3 0-15,-3 3 1 16,-3-1-1-16,-1 1 0 16,2 0 0-16,1-2 0 15,4-3 0-15,4-4 0 16,5-6 0-16,-5-13 0 15,24 3 0-15,-5-16 0 16,5-11 0-16,2-4 0 16,2-7 0-16,-1-4 1 15,0-2-1-15,-5 6 0 16,0 5 0-16,-8 10 0 15,-14 20 0-15,10-3 0 0,-11 19 2 16,-6 13-4-16,0 4 2 16,-1 7-1-16,3 0-1 15,6 1-3-15,5-13-1 16,17 3-10-16,-3-28-8 15,31 10-3-15,-12-30-6 16,23 2-6-16,-8-16-1 16,8-2 2-16</inkml:trace>
  <inkml:trace contextRef="#ctx0" brushRef="#br2" timeOffset="61539.1533">16120 10464 101 0,'0'0'40'16,"-35"1"2"-16,12 18-2 15,-15 1-35-15,5 7 0 0,1 0-2 16,5 4 0-16,5-2-1 15,8-2-1-15,10-3 0 16,11-6 0-16,10-4 0 16,4-3-1-16,6-2 1 15,-2-2-1-15,3 0 1 16,-5 1 0-16,-3 2 0 15,-5 3 0-15,-8 5-1 16,-7 2 1-16,-6 3-1 16,-4 0 1-16,-4 0-2 15,-4-1 0-15,0-1-4 16,-4-12-6-16,15 8-14 15,-16-23-7-15,23 6-10 0,-20-9 0 16,15-5-2-16</inkml:trace>
  <inkml:trace contextRef="#ctx0" brushRef="#br2" timeOffset="62552.2546">16725 10644 71 0,'0'0'37'16,"9"-13"-1"-16,-9 13 1 15,0 0-26-15,0 0-5 16,-15 14 0-16,7 8-2 15,-5 3 1-15,3 11-1 16,-2 4-1-16,4 3-1 16,2 2 0-16,5-1-3 15,0-4 1-15,6-7-1 16,0-6 0-16,1-5-1 15,1-11 1-15,-7-11 0 0,13-4 1 16,-10-10 3-16,2-8-1 16,-5-10 1-16,0-8-1 15,0-8 1-15,0-8-2 16,2-4 2-16,4-3-3 15,2 4 0-15,6 3 0 16,3 4-1-16,8 9 1 16,3 9 0-16,0 12 0 15,1 9 0-15,3 12-1 16,-3 9 1-16,-4 7-1 15,-3 7 1-15,-4 8-1 16,-7 2 1-16,-4 6-1 16,-7 3 1-16,-8 3 0 15,-6-1 0-15,-2-1 0 0,-7-1 0 16,0-5 0-16,-3-1 0 15,1-5 0-15,1-7 0 16,2-5-1-16,0-6 1 16,0-4 1-16,3-2-1 15,-3-1 1-15,2 3-2 16,0 4 0-16,1 5 0 15,-3 7 0-15,2 12-1 16,1 7 1-16,1 11-1 16,-1 6 1-16,2 0-2 15,4 5 0-15,2-8-2 16,8 2-2-16,-7-19-9 15,19 5-13-15,-8-23-9 16,13-6-1-16,-2-18 0 0</inkml:trace>
  <inkml:trace contextRef="#ctx0" brushRef="#br2" timeOffset="63085.3079">17545 10611 94 0,'0'0'38'0,"-28"-23"2"0,11 19-2 16,-16-4-31-16,1 9-3 16,-4 4-1-16,-3 8 1 15,-4 8-1-15,-1 8 0 16,2 4 0-16,1 6-1 15,9 1 0-15,7-1 1 16,7-2-2-16,12-3 0 16,10-8 0-16,12-10 0 15,13-9 0-15,8-11-1 16,9-12 1-16,7-6-1 15,0-11 0-15,-1-4 0 16,-3-6 0-16,-7 3 0 16,-6-2 0-16,-10 5 0 0,-9 9 0 15,-9 8 0-15,-8 20 0 16,0 0 0-16,-14 10 0 15,1 16 0-15,-5 12-1 16,0 6 0-16,4 4-3 16,2-2-1-16,12 4-6 15,1-18-10-15,31 8-8 16,-13-23-12-16,28 0 2 15,-3-17-4-15,14-5 5 16</inkml:trace>
  <inkml:trace contextRef="#ctx0" brushRef="#br2" timeOffset="63435.3429">18088 10524 110 0,'-30'23'40'15,"-19"-1"1"-15,9 16-2 16,-8-7-34-16,8 3-1 15,6-5-2-15,13-2 0 16,16-9-1-16,14-6 1 16,16-8-2-16,12-1 0 15,9-5 0-15,5 1 0 16,0 1-1-16,-6 1 2 15,-9 9-1-15,-12 6 0 16,-18 3-1-16,-13 7 2 16,-16 5-1-16,-7 1-3 15,-6 1 1-15,-4-5-2 0,7-2-1 16,4-9-3-16,21 1-7 15,8-18-13-15,16-10-10 16,12-10 0-16,23-3-1 16,2-12 2-16</inkml:trace>
  <inkml:trace contextRef="#ctx0" brushRef="#br2" timeOffset="63754.3748">18603 10472 108 0,'-12'7'39'0,"-19"0"2"16,1 16-1-16,-6 1-36 15,1 5-1-15,1-2 0 16,5 4 0-16,8-3-1 16,12-5-1-16,13-4 0 0,14-8-1 15,10-6 1-15,6 1-1 16,4-5 0-16,0 0 0 15,-4 1 0-15,-8 5 1 16,-11 6 0-16,-13 6 0 16,-18 8 0-16,-10 4 0 15,-10 6 0-15,-5 1-2 16,0-1-1-16,1-5-1 15,8-2-1-15,4-15-6 16,23 6-11-16,5-21-10 16,9-14-10-16,3-7 2 15,18-2-3-15,-2-10 1 16</inkml:trace>
  <inkml:trace contextRef="#ctx0" brushRef="#br2" timeOffset="64303.4297">19361 10029 105 0,'7'-22'37'0,"-7"22"2"15,6-12-5-15,-4 32-29 0,-5 10-1 16,1 17-1-16,-4 13-1 16,1 16 1-16,-2 11-1 15,-2 6 0-15,0 2-2 16,1-4 1-16,2-6-4 15,0-11 2-15,6-7-5 16,0-21-1-16,14 1-18 16,-8-27-17-16,10-5 4 15,-16-15-2-15,24-6 3 16</inkml:trace>
  <inkml:trace contextRef="#ctx0" brushRef="#br2" timeOffset="64484.4478">19237 10737 109 0,'-31'-13'39'0,"11"12"3"16,0-6-3-16,20 7-32 15,8-11-4-15,15 0-2 16,15-11-2-16,14-6-3 16,14-7-1-16,11-12-5 15,18 9-15-15,-11-22-17 16,10 8 4-16,-9-11-2 15,-4 7 3-15</inkml:trace>
  <inkml:trace contextRef="#ctx0" brushRef="#br2" timeOffset="64852.4846">20004 9893 108 0,'-33'11'38'0,"6"23"3"16,-9 6-2-16,9 12-33 16,-5 15-3-16,8 9 1 0,-4 9-2 15,4 6 1-15,-3 1-1 16,3-2 0-16,2-7-2 15,6-11 2-15,3-10-1 16,4-12 0-16,7-14 0 16,10-17-1-16,7-16 0 15,6-16 0-15,7-9 2 16,3-11-2-16,2-5 0 15,-2-3 0-15,-1 3 0 16,-1 1 0-16,-8 12 0 16,-3 10 0-16,-6 12 0 15,-3 14 0-15,-4 11 0 0,1 6-2 16,-3 6-1-1,3 2-1-15,9 2-3 0,-3-13-7 16,24 10-10-16,-12-29-4 16,28 2-12-16,-3-20 0 15,13-3 0-15,-4-14 2 16</inkml:trace>
  <inkml:trace contextRef="#ctx0" brushRef="#br2" timeOffset="65882.5876">20498 10541 102 0,'-13'13'39'16,"-14"0"1"-16,8 20-1 15,-16-1-32-15,14 10-2 16,-2 0-1-16,4 3 0 16,4-2-2-16,6-3 1 0,0-5-2 15,6-9 0-15,5-6 0 16,1-10 0-16,-3-10-1 15,25-11 0-15,-7-12 0 16,3-10 0-16,1-7 1 16,-1-10-2-16,1-5 2 15,-3-1-2-15,-4 0 1 16,-1 6 0-16,-3 8 0 15,-3 6 0-15,1 12 0 16,0 9-1-16,4 10 1 16,2 8 1-16,6 4-1 15,7 3 0-15,4 0 0 16,5 2 0-16,4-5 1 15,2 0-1-15,-3-3 0 0,-2-1 0 16,-4-4 0-16,-10-3 0 16,-6 2 0-16,-18 2 0 15,0 0 0-15,0 0 0 16,-16 7 0-16,-8 8 0 15,-6 7 1-15,-1 8-1 16,-6 9 1-16,2 6 0 16,5 4-1-16,3 3 2 15,9-1-2-15,11-1 0 16,12-11 0-16,10-12 0 15,11-8 0-15,12-13 0 16,4-13 0-16,9-11 0 16,-1-13 0-16,0-10 0 15,-6-9 0-15,-5-4 0 0,-8-4 0 16,-7 1 0-16,-10 5 0 15,-8 5 0-15,-7 8 0 16,-6 12 0-16,-1 12 0 16,-9 10 0-16,6 12 0 15,-4 10 0-15,11 5 0 16,3 5 0-16,6-1 0 15,13 1 0-15,5-4 0 16,12-9 0-16,3-6 0 16,5-7 0-16,0-7 0 15,1-4 0-15,-6-6 0 16,-5 0 0-16,-7-2 0 15,-8 2 0-15,-8 3 0 16,-10 13 0-16,0-13 0 16,0 13 0-16,-19 18 0 0,5 2 0 15,0 6 0-15,2 8 0 16,0 1 0-16,4 2 0 15,7 3 0-15,1-9 0 16,10-6 0-16,10-7 0 16,4-9 0-16,5-12 0 15,4-9 0-15,3-9 0 16,-2-7 0-16,0-4 0 15,-4-4 0-15,-6 1 0 16,-3 4 0-16,-6 4 0 16,-4 7 0-16,-11 20 0 15,0 0 0-15,0 0 0 16,-6 21 0-16,-2 4 0 15,5 10-4-15,-1-3-4 0,13 12-8 16,-9-20-3-16,29 12-4 16,-10-22-4-16,28 9 0 15,-11-23-5-15,16 2-5 16,-3-11 3-16,1-10 7 15</inkml:trace>
  <inkml:trace contextRef="#ctx0" brushRef="#br2" timeOffset="66422.6416">22099 10609 115 0,'-6'-32'40'16,"-1"12"1"-16,-15-4-4 15,1 15-32-15,-6 6-1 16,-2 13-1-16,-7 8 0 16,3 10 0-16,-1 9-1 15,4 4 0-15,7-1-2 0,8 1 0 16,8-7 0-16,10-4 0 15,10-11 0-15,9-10 0 16,6-14 0-16,8-10 0 16,1-9 0-16,-1-8 0 15,1-6 0-15,-2-4 0 16,-5 2 0-16,-4 7 0 15,-8 7 0-15,-3 10 0 16,-15 16 0-16,6 12 0 16,-11 14 0-16,-9 14 0 15,-2 15 0-15,-7 9 0 16,-2 7 0-16,-3 0-3 15,-3 2 2-15,5-3-1 0,-2-6 2 16,1-10-2-16,4-12 1 16,5-10-1-16,1-14 3 15,5-11-1-15,12-7 0 16,-14-21 0-16,13-4 0 15,4-12-1-15,7-7 2 16,6-10 0-16,8-11-1 16,6-3 2-16,5-1-2 15,6 4 1-15,-2 5-1 16,-1 10 1-16,4 12-2 15,-9 7-4-15,2 21-3 16,-12 0-8-16,18 19-4 16,-22-18-4-16,27 18-5 15,-20-22-5-15,21 10-5 0,-8-15 2 16,6-5 4-16</inkml:trace>
  <inkml:trace contextRef="#ctx0" brushRef="#br2" timeOffset="66858.6852">22809 10013 113 0,'0'0'42'16,"-15"-11"0"-16,3 36-2 16,-15 7-34-16,2 15-2 15,-11 10 0-15,-1 11 0 16,-4 7-4-16,2 0 0 15,3-2 0-15,3-2 0 16,6-12 0-16,7-10 0 16,12-11 0-16,9-15 0 0,12-15 0 15,10-11 0-15,7-11 0 16,8-6 0-16,2-7 0 15,3-1 0-15,-2 0 0 16,-2 8 0-16,-6 8 0 16,-5 9 0-16,-8 7 0 15,1 8 0-15,-9 10 0 16,0 5 0-16,-4 8 0 15,-1 4-2 1,6 7-11 0,-12-16-7-16,14 12-6 15,-20-25-4-15,27 11-4 0,-22-2 44 16,21-30-52-1,-3-25 6 1,-3-7 4-16,3-8 7 16</inkml:trace>
  <inkml:trace contextRef="#ctx0" brushRef="#br2" timeOffset="67831.7825">23306 10842 113 0,'-15'3'42'15,"15"-3"1"-15,-26 6-2 0,6-6-39 16,20 0-1-16,0 0-3 16,0 0-2-16,-3-18-12 15,17 20-22-15,-14-2-3 16,0 0 0-16,0 0-2 15</inkml:trace>
  <inkml:trace contextRef="#ctx0" brushRef="#br2" timeOffset="69866.986">1587 11747 66 0,'7'-11'38'0,"-7"11"-1"0,0 0-1 15,-4 27-21-15,-6 3-13 16,0 11-3-16,1 10 2 15,-6 15-1-15,1 7 1 16,-4 8-2-16,4 0 1 16,0-4-3-16,9-5-1 15,-3-18-13-15,14 1-20 16,-1-23 1-16,12-9-1 15,-2-20-1-15</inkml:trace>
  <inkml:trace contextRef="#ctx0" brushRef="#br2" timeOffset="70099.0092">1631 11789 90 0,'-12'-13'39'0,"12"13"-3"15,13-20 2-15,11 11-37 16,14-4 1-16,13 1-2 16,5-1 0-16,7 0-2 15,3 12-7-15,-11-6-28 16,2 14 0-16,-21-1-2 15,-7 11 1-15</inkml:trace>
  <inkml:trace contextRef="#ctx0" brushRef="#br2" timeOffset="70310.0303">1609 12170 87 0,'0'0'38'15,"18"1"-1"-15,12-21-7 16,18 4-27-16,9-4-1 15,6-3-1-15,5 1 0 16,-5-1-4-16,-4 10-3 16,-17-4-22-16,-5 19-8 15,-24 1 0-15,-10 16-1 16</inkml:trace>
  <inkml:trace contextRef="#ctx0" brushRef="#br2" timeOffset="70483.0476">1627 12396 79 0,'-54'23'37'0,"21"4"-1"16,11-20 2-16,22-7-34 15,24-6-1-15,20-9-1 16,16-7-1-16,10-7-2 16,12-1-4-16,2-10-3 15,16 11-20-15,-11-13-9 16,2 10-1-16,-14-5 1 15</inkml:trace>
  <inkml:trace contextRef="#ctx0" brushRef="#br2" timeOffset="70700.0693">2619 12057 74 0,'-28'23'38'16,"3"15"-1"-16,-15-1 1 15,7 8-33-15,-9 5-1 16,6 4-1-16,1-2-2 15,5-6-1-15,8-3-2 16,4-14-2-16,13-6-5 16,5-23-24-16,0 0-2 15,8-30-3-15,9 5 2 16</inkml:trace>
  <inkml:trace contextRef="#ctx0" brushRef="#br2" timeOffset="70858.0851">2352 12181 85 0,'-15'-20'36'0,"15"20"2"15,-15-6-8-15,19 21-22 16,2 0-2-16,13 7-3 15,8 0-2-15,10-2-3 16,12 3-3-16,3-20-20 16,18 10-13-16,-1-15 1 15,8 4-3-15,-3-16 2 16</inkml:trace>
  <inkml:trace contextRef="#ctx0" brushRef="#br2" timeOffset="71250.1243">3133 12064 89 0,'-24'0'38'15,"-17"-2"2"-15,7 18-2 16,-10 0-34-16,1 13 1 0,-3 2-1 16,9 10 0-16,1 0-1 15,9 4-1-15,5-3 0 16,9-3 0-16,13-7-1 15,9-7 0-15,12-12-1 16,9-9 1-16,7-13-1 16,4-6 1-16,4-11-1 15,0-6 0-15,-5-3 1 16,-7-1-1-16,-4 4 1 15,-9 3-1-15,-4 8 1 16,-9 4-1-16,-7 17 0 16,0 0 0-16,-2 17 0 15,-4 4 0-15,0 8-2 16,1 3 1-16,4 3-3 0,1-3-1 15,14-1-2-15,-1-17-5 16,20 5-6-16,-9-30-13 16,19 7-8-16,-9-23-1 15,13 1 2-15</inkml:trace>
  <inkml:trace contextRef="#ctx0" brushRef="#br2" timeOffset="71759.1752">3492 12121 89 0,'-4'-20'37'0,"4"20"1"15,-15-11-6-15,5 21-26 16,-4 5 0-16,4 15-2 15,-4 3 0-15,1 7-1 16,1 2 0-16,2 0 0 16,1-4-2-16,7-6 1 0,2-8-1 15,4-9 0-15,-4-15 0 16,24-4-1-16,-7-15 1 15,5-7-1-15,0-5 1 16,-1-6-1-16,0-3 0 16,-2 1 0-16,-4 6 0 15,-4 3 0-15,-2 8 1 16,-3 7-1-16,-6 15 0 15,0 0 0-15,0 0 0 16,8 15 0-16,-6 2 0 16,3 5 0-16,1 1 1 15,4-1-1-15,4-5 0 16,0-5 0-16,8-11 1 15,0-7-1-15,5-5 1 16,2-9-1-16,0-5 0 0,-2-3 0 16,0-1 1-16,-5 4-1 15,-3 4 0-15,-7 5 0 16,-2 6 0-16,-10 10 0 15,0 0 0-15,8 11 0 16,-11 9-2-16,1 6 0 16,0 10-2-16,-1 0-1 15,7 10-4-15,-4-8-4 16,14 8-5-16,-12-23-9 15,22 8-10-15,-6-19-4 16,11-5 3-16,-5-15 0 16</inkml:trace>
  <inkml:trace contextRef="#ctx0" brushRef="#br2" timeOffset="72322.2315">4172 12206 88 0,'-17'28'40'15,"5"17"2"-15,-9-6-2 16,17 8-34-16,-8-1-2 15,3 0 0-15,4-4-2 16,4-7-1-16,2-10 0 16,4-8 0-16,-5-17-1 15,17 4 0-15,-7-18 1 16,0-9-1-16,-1-11 0 15,1-5 0-15,0-10 1 16,3-4-1-16,-1-5 0 0,4 1-1 16,0 3 1-16,-1 5 0 15,2 7 0-15,3 10 1 16,-2 10-1-16,2 8 0 15,1 13 0-15,0 7 0 16,0 5 0-16,1 5 0 16,-1 3 0-16,1 2 0 15,-4-3 0-15,-2 2 0 16,-6-2 0-16,-6 0 0 15,-6 0 0-15,-7-3-1 16,-6-3 1-16,-10 1 0 16,-1 0-1-16,-3-1 1 15,1 2-1-15,1 2 1 16,-1 4 0-16,1 8 0 0,0 6 0 15,-2 14 1-15,1 6 0 16,-1 10 0-16,-2 8 0 16,2 2-1-16,2-2 1 15,3-2-2-15,7-6 0 16,3-13-4-16,13-5-6 16,-4-24-3-16,19 6-5 15,-14-28-11-15,18-13-11 16,-10-7-3-16,10-6 2 15</inkml:trace>
  <inkml:trace contextRef="#ctx0" brushRef="#br2" timeOffset="72856.2849">4767 11706 74 0,'0'0'40'0,"-5"-21"-1"15,5 21 1-15,-11-6-32 16,11 6-3-16,-10 24 0 16,3 7 0-16,-5 10-1 15,1 15-2-15,-4 9 0 16,0 12-2-16,2 5 0 0,3 2-1 15,4-3-2-15,8-11-3 16,12-3-2-16,-4-27-15 16,23 2-18-16,-5-21 1 15,6-9 0-15,-3-16 1 16</inkml:trace>
  <inkml:trace contextRef="#ctx0" brushRef="#br2" timeOffset="73209.3202">4815 12246 86 0,'0'0'39'15,"-17"-5"0"-15,17 5 1 16,11 7-35-16,6-5-2 16,6-4-1-16,12-3 0 15,3-4 0-15,5-4-1 0,3-4 1 16,0-4-1-16,-4-3 0 15,-4 0-1-15,-9-2 1 16,-9-1 0-16,-9 2 0 16,-9 3-1-16,-12 3 1 15,-6 7 0-15,-12 9-1 16,-6 6 0-16,-5 12 0 15,1 9 0-15,0 10 1 16,5 6-1-16,7 4-1 16,10 6 1-16,11-3-1 15,11-6-2-15,18-2-3 16,7-22-5-16,28 6-11 15,-5-30-14-15,22-1-5 16,-2-22-1-16,11-1 2 0</inkml:trace>
  <inkml:trace contextRef="#ctx0" brushRef="#br2" timeOffset="73517.351">5627 11934 92 0,'-50'9'40'0,"6"17"2"15,-9-5-4-15,6 12-34 16,5 0 0-16,11 1-1 15,11-4 0-15,16-5-1 16,20-7-1-16,11-10 0 16,17-5-1-16,8-6 0 15,3-2 0-15,-1-2 1 16,-6 4-1-16,-11 6 0 0,-14 9 1 15,-14 10-1-15,-20 7 1 16,-10 7-1-16,-10 2 0 16,-4-1-1-16,6-2-2 15,1-8-2-15,15-1-8 16,1-24-4-16,28 7-11 15,-7-23-14-15,15-2-1 16,4-15 1-16</inkml:trace>
  <inkml:trace contextRef="#ctx0" brushRef="#br2" timeOffset="73967.396">6703 11860 81 0,'0'0'39'0,"0"0"0"16,-14 32 1-16,-10 2-35 15,6 9-4-15,-1 5 1 16,3 10 0-16,3-1-2 16,3 1 0-16,6 0-4 15,3-20-8-15,17 0-27 16,-3-21 1-16,11-9-2 15,1-23 0-15</inkml:trace>
  <inkml:trace contextRef="#ctx0" brushRef="#br2" timeOffset="74419.4412">6721 11757 95 0,'-18'-6'40'0,"18"6"2"15,-12 3-5-15,12-3-34 16,18 15-2-16,4-1 1 15,5 2-2-15,5 6-1 16,1 3 1-16,0 5-1 16,-1 6 2-16,-9 6-2 15,-5 1 3-15,-7 3-2 16,-7-2 1-16,-4 2 1 15,-8-6 0-15,-1-7-1 16,-1-6 0-16,3-7 0 0,7-20 0 16,-10 11-1-16,14-22 1 15,4-7-1-15,5-7 0 16,4-7 0-16,3-1 1 15,1-3-1-15,2 3 0 16,0 0 0-16,-3 8 0 16,-1 7 0-16,-3 6 1 15,0 9-1-15,-4 7 0 16,0 9-1-16,-1 4 0 15,1 6-1-15,2 6-2 16,1-2-2-16,13 11-7 16,-12-24-11-16,25 14-8 15,-12-20-9-15,11-2 0 16,-4-14 2-16</inkml:trace>
  <inkml:trace contextRef="#ctx0" brushRef="#br2" timeOffset="74651.4644">7610 11895 87 0,'-10'-3'41'15,"-17"1"2"-15,6 15-2 16,-13 3-33-16,2 10-3 16,0 3-1-16,3 9-1 15,6 0-1-15,8 3-1 16,10-3-1-16,10-7 0 15,17-10-1-15,15-16-2 16,19-6-4-16,4-21-6 16,21 3-4-16,-12-30-10 0,21 6-16 15,-13-16 0-15,1 6 1 16</inkml:trace>
  <inkml:trace contextRef="#ctx0" brushRef="#br2" timeOffset="74861.4854">8100 11564 95 0,'-25'32'44'0,"-11"3"-2"16,8 18 2-16,-1-3-40 16,6 10-1-16,2 2-1 15,4 1-1-15,10-3-2 16,3-2-3-16,13-5-2 15,0-19-7-15,19 8-7 0,-10-30-15 16,19-2-7-16,-4-18-1 16,10-6 3-16</inkml:trace>
  <inkml:trace contextRef="#ctx0" brushRef="#br2" timeOffset="75222.5215">8382 11835 93 0,'-14'19'42'16,"-15"1"1"-16,5 18-1 15,-11 1-36-15,12 5-4 16,0-2 1-16,10 3 0 16,6-3-1-16,10-5-1 15,12-8 0-15,9-11 0 0,8-12-1 16,7-13 1-16,7-9-1 15,-1-13 1-15,1-4-1 16,-3-5 0-16,-5-3 0 16,-5 3 0-16,-7 6 0 15,-7 7 0-15,-8 9-1 16,-11 16 1-16,0 0-1 15,3 12 0-15,-10 10-1 16,-2 6 0-16,2 4-3 16,1 0 0-16,12 8-5 15,-3-20-4-15,25 11-5 16,-6-26-9-16,27 3-11 15,-2-15-2-15,13-2 2 16</inkml:trace>
  <inkml:trace contextRef="#ctx0" brushRef="#br2" timeOffset="75620.5613">9166 11920 76 0,'-15'-20'41'0,"-1"14"0"16,-17-3 2-16,1 19-28 16,-12-2-10-16,1 13 0 15,-3 5-1-15,3 9-1 16,6 2 0-16,8 3-1 15,14-7-1-15,14-2 0 16,13-11 0-16,19-11-1 16,11-13 1-16,12-14-1 15,6-13 0-15,4-13 0 16,3-7 1-16,-3-12-1 15,-5-4 0-15,-8-4 1 0,-6-3-1 16,-7 5 1-16,-9 8-1 16,-9 10 1-16,-12 15-1 15,-12 21 0-15,-12 19 0 16,-11 19 2-16,-11 21-3 15,-8 14 3-15,-2 13-3 16,3 3-2-16,7 1 0 16,4-7-3-16,24-1-3 15,4-20-5-15,26 0-2 16,-2-32-6-16,25 8-7 15,-9-30-9-15,13-3-3 16,-4-17 2-16</inkml:trace>
  <inkml:trace contextRef="#ctx0" brushRef="#br2" timeOffset="75966.5959">9451 11936 92 0,'-14'21'41'16,"-4"-6"1"-16,15 7-2 16,7-8-36-16,13 0-1 15,9-10 0-15,8-4-1 16,9-9-1-16,4-5 1 15,0-7-1-15,-1-7 0 16,-5-4 0-16,-10-3 2 16,-8-2-3-16,-9 1 1 15,-10 7-1-15,-13 7 3 16,-11 10-3-16,-11 12 3 15,-10 12-2-15,-5 15-3 16,2 12 3-16,0 9 0 0,8 8 0 16,11 3-3-16,13-3 2 15,13-6-2-15,16-7 1 16,12-11-2-16,16-7-5 15,4-22-4-15,18 4-3 16,-12-26-3-16,22 14-11 16,-13-25-9-16,14 11-5 15,-5-4 1-15</inkml:trace>
  <inkml:trace contextRef="#ctx0" brushRef="#br2" timeOffset="76116.6109">10289 12181 110 0,'-30'10'43'0,"8"3"-1"16,2-9-7-16,-13-11-47 15,33 7-6-15,-10-10-6 16,20 12-14-16,-8-13-6 16,-2 11-1-16,8-22 2 15</inkml:trace>
  <inkml:trace contextRef="#ctx0" brushRef="#br1" timeOffset="80703.0695">807 11553 39 0,'23'-3'32'0,"-4"-2"1"16,3 9-1-16,-7-3-20 15,3 9-4-15,-4-3-3 16,6 5-1-16,0-3-1 15,6 1 1-15,3-2-2 16,7-2 0-16,4-3 1 16,7-5-2-16,3-1 0 0,4-2 0 15,3-3-1-15,3 2 1 16,1-2-1-16,2 5 0 15,2-1 0-15,1 4 0 16,-2 3 1-16,1 0-1 16,1 3 1-16,-5 1-1 15,3 0 1-15,-3-3-1 16,0 3 0-16,-2-2 0 15,1-2 0-15,2 0 1 16,4-1-1-16,2 0 0 16,-4-1 1-16,1 2 0 15,-1 0-1-15,2 0 0 16,-3 0 1-16,-2-3-1 15,0 1 0-15,2-1 0 0,1-2 0 16,4-3 1-16,4-3-1 16,0 1 0-16,0-3 1 15,0 1-1-15,1-1 1 16,-2 1-1-16,-3 2 0 15,0-1 1-15,-2 4-1 16,0-2 0-16,0 2 0 16,1 0 0-16,1 0 0 15,2 1 0-15,-2-3 1 16,2 1-1-16,-2-1 1 15,-1-1-1-15,-1-3 1 16,3 2 0-16,-1-3 0 16,4 2-1-16,0-3 1 15,-1 4-1-15,-1 1 1 0,-2 1-1 16,-4 2 0-16,-2-1 0 15,-7 2 0-15,-4 0 1 16,-7 3-1-16,-2-2 0 16,-4 0 0-16,-1 1 1 15,-2 1-1-15,-3-2 0 16,-2 4 0-16,-2-2 1 15,-4-2-1-15,1 2 0 16,-8 0 0-16,-2-1 1 16,-15 1-1-16,17 0 1 15,-17 0-1-15,0 0 1 16,0 0-1-16,0 0 0 15,0 0 0-15,12 1 0 16,-12-1 0-16,13 4 0 16,-3-2-1-16,2 0 1 0,3-2 1 15,1 3-1-15,3-2 0 16,-3-2 1-16,-1-2-1 15,0 0 1-15,-3 1-1 16,-1-3 0-16,0 5 0 16,-11 0 0-16,19-3 0 15,-8 3 0-15,1 0 0 16,0 0 1-16,1 1-1 15,-2 0 0-15,1-1 0 16,0 0 0-16,-12 0 1 16,15-5-1-16,-15 5 0 15,0 0-1-15,12-10 0 16,-12 10-1-16,0 0-2 15,5-21-6-15,5 19-27 0,-10 2-1 16,7-9-2-16,-7 9 1 16</inkml:trace>
  <inkml:trace contextRef="#ctx0" brushRef="#br3" timeOffset="329178.9146">11939 3158 71 0,'11'-23'36'0,"-2"11"-1"16,-7 1 1-16,-2 11-31 15,0 13-1-15,-2 15-1 16,-7 6 0-16,-2 15-1 15,-7 6 0-15,-2 9-2 16,-5 5 2-16,-3 3-1 16,-2 1 0-16,1-6-1 15,2-8 2-15,6-10-2 16,3-11 1-16,7-10 0 15,7-16 1-15,4-12-1 0,14-21 0 16,-1-12 0-16,7-13 0 16,3-9 1-16,2-11-1 15,-1-12 1-15,0-3-1 16,-2 3 0-16,-2 2 0 15,-1 8 1-15,-4 9-1 16,-5 11-1-16,-2 14 0 16,-1 17 1-16,-7 17-1 15,9 11 1-15,-5 11 0 16,-1 9-1-16,3 5 1 15,6 4-1-15,3-1 1 16,9-5 0-16,12-10-1 16,8-8 1-16,8-15 0 0,10-11 0 15,4-12 1-15,4-8-1 16,-4-6 0-16,-2-5 0 15,-4-1 0-15,-12 3 0 16,-10 7-1-16,-7 7 0 16,-8 7 1-16,-10 11-1 15,-13 7-1-15,1 34 1 16,-11 7 0-16,-5 12 0 15,-3 13-1-15,1 10-1 16,-1 6-1-16,2-1-1 16,12-1-1-16,4-11-3 15,18 3-10-15,-5-26-22 16,21-4 2-16,-4-23 0 15,13-4 1-15</inkml:trace>
  <inkml:trace contextRef="#ctx0" brushRef="#br3" timeOffset="329517.9485">13032 3409 85 0,'-8'-23'36'16,"8"23"1"-16,-19 0-1 16,11 22-29-16,-13 5-1 15,7 17-3-15,-2 4 0 16,4 8-1-16,-3 1 0 15,5 1 0-15,2-7-1 16,4-4 1-16,2-10-1 16,3-9 1-16,2-9-1 15,-3-19 1-15,13 4-1 16,-1-21 0-16,4-12 1 0,4-6-1 15,-2-10 0-15,3-3 0 16,1-8 0-16,1 0 0 16,-1 3-1-16,-1 7 0 15,0 5 0-15,0 7-2 16,5 8-2-16,1 1-4 15,20 17-29-15,-1-9-4 16,18 13 2-16,2-11-3 16</inkml:trace>
  <inkml:trace contextRef="#ctx0" brushRef="#br3" timeOffset="329983.9951">14399 2979 78 0,'0'0'37'15,"0"0"-1"-15,4 20 0 16,-15-4-31-16,1 14-1 15,-3 9-1-15,0 15 1 16,-3 8-2-16,1 11-1 16,-3 5 1-16,5 2-2 15,0 0 0-15,2-4-3 16,5-4-2-16,-3-22-7 15,21-6-23-15,-9-20 0 16,13-8-3-16,-4-21 2 16</inkml:trace>
  <inkml:trace contextRef="#ctx0" brushRef="#br3" timeOffset="330179.0146">14309 3466 89 0,'0'0'37'0,"-22"-15"-1"15,22 15 1-15,0 0-33 16,16-2-2-16,6-3-1 15,9-5-3-15,9-1-2 16,6-15-5-16,16 10-7 16,-13-23-12-16,18 7-5 15,-9-17-4-15,2 4 2 16,-11-11 1-16</inkml:trace>
  <inkml:trace contextRef="#ctx0" brushRef="#br3" timeOffset="330337.0304">14925 2851 79 0,'0'0'35'15,"-25"19"1"-15,7 28-2 16,-10 4-25-16,6 26-4 15,-4 8-2-15,3 12-1 16,5-3-1-16,4-1-4 16,14 5-8-16,3-23-26 15,14-3 1-15,5-22-1 16,12-11 0-16</inkml:trace>
  <inkml:trace contextRef="#ctx0" brushRef="#br3" timeOffset="330668.0635">15345 3235 102 0,'-25'8'39'0,"-14"1"1"15,5 24-3-15,-7-3-34 16,6 8 0-16,6-1 0 15,11 2-2-15,9-5 1 16,9-2-1-16,15-8 0 16,8-3-2-16,8-4 2 15,1-2-1-15,4-1 0 16,-3-2 0-16,-4 2 0 15,-7 3 0-15,-12 5 0 0,-11 1 0 16,-14 8-1-16,-8-1 0 16,-11 2 0-16,-3-3-2 15,2 1-4-15,-6-22-29 16,18 0-3-16,4-23 0 15,21-5-2-15</inkml:trace>
  <inkml:trace contextRef="#ctx0" brushRef="#br3" timeOffset="330832.0799">15347 2769 101 0,'-41'30'39'0,"2"19"1"16,-2 5-8-16,-1 2-65 0,21 11-5 15,8-8 0 1,18 3-2-16</inkml:trace>
  <inkml:trace contextRef="#ctx0" brushRef="#br3" timeOffset="332101.2068">16177 3296 85 0,'0'0'38'0,"-1"-20"-3"16,1 20 3-16,0 0-35 15,0 0 0-15,-5 15 0 16,3 1-1-16,-1 3 0 16,0 6-1-16,2 4 0 15,2 5 1-15,1 6 0 16,3 3-1-16,1 0 1 15,2-1-2-15,2-5 2 16,5-9-1-16,3-9 1 16,4-13-1-16,3-13 0 15,3-9 0-15,0-16-1 16,1-3 1-16,0-10-1 15,-4 0 0-15,2 0-1 16,-4 3 2-16,-7 8-1 0,0 5 0 16,-4 10 0-16,-12 19 0 15,12-1 0-15,-10 20 0 16,-7 7 0-16,1 10 0 15,-1 4 2-15,1 3-2 16,3-2 2-16,5-4-2 16,6-9 2-16,6-7-1 15,8-13 1-15,7-12 0 16,2-11-2-16,5-6 1 15,-4-11 0-15,-1-5 0 16,-5-10-1-16,-8 0 2 16,-7-3-3-16,-7 1 1 0,-5 4 0 15,-6 4-2 1,1 7 0-16,-2 5-2 0,6 13-2 15,0 0-4-15,20 23-27 16,-20-7-3-16,33 17 1 16,-14-4-2-16</inkml:trace>
  <inkml:trace contextRef="#ctx0" brushRef="#br3" timeOffset="332462.2429">17013 3495 97 0,'0'0'36'15,"0"0"3"-15,0 0-5 16,11-6-32-16,12-9 0 0,8 0 0 16,6-5 0-16,6-2-1 15,2-7 0-15,-1 1 0 16,-6-1 0-16,-5 3 0 15,-9-2 1-15,-10 5-1 16,-14 4 0-16,-9 6 0 16,-14 8 0-16,-11 10 0 15,-6 9 0-15,-8 9 0 16,-5 10 1-16,1 5-1 15,3 6 0-15,7 1 1 16,12-2-1-16,12-4 0 16,15-6-1-16,17-7-3 15,17-4-1-15,11-14-4 16,28 6-29-16,-4-21-3 0,18 7-1 15,-5-16 0-15</inkml:trace>
  <inkml:trace contextRef="#ctx0" brushRef="#br3" timeOffset="332852.2819">17734 3307 91 0,'-30'-7'39'16,"-1"18"1"-16,-9-4-1 15,4 25-32-15,-7-7-2 16,7 13 0-16,0-1-1 15,6 5-1-15,9-9 0 16,16-2-1-16,15-10 0 16,14-12-1-16,19-14 0 0,14-15-1 15,8-15 0-15,7-15 0 16,3-15 0-16,0-10 1 15,-4-6-1-15,-7-4 0 16,-11-1 0-16,-13 2 1 16,-8 12-1-16,-14 13 0 15,-11 16 0-15,-16 27 1 16,-14 22 0-16,-10 19-1 15,-5 25 0-15,-2 19-1 16,2 11 2-16,1 6-3 16,17 5 0-16,7-9-3 15,21-2-1-15,10-24-10 16,29 6-24-16,-3-26-2 0,17-3 1 15,-1-24-1-15</inkml:trace>
  <inkml:trace contextRef="#ctx0" brushRef="#br3" timeOffset="333259.3226">18510 3235 98 0,'-24'-19'40'16,"2"24"1"-16,-18-2-1 15,9 16-35-15,-12 12-1 16,1 7 0-16,-3 6-1 15,8 3-1-15,5 3 1 16,11-7-2-16,13-3 1 16,12-9-2-16,14-11 1 0,13-9-1 15,9-15 0 1,11-12 0-16,6-14 0 0,0-12 0 15,2-17 0-15,-5-8 1 16,-1-9-1-16,-7-3 0 16,-7 2 1-16,-10 6-1 15,-10 12 0-15,-10 13 0 16,-11 23 1-16,-11 19-1 15,-10 21 1-15,-6 23-1 16,-7 13-1-16,0 11 1 16,4 9-1-16,6 3-1 15,9-2-1-15,13-10-2 16,14-2-3-16,3-27-11 15,26 4-22-15,-5-27 1 16,19-3-1-16,-7-21 0 0</inkml:trace>
  <inkml:trace contextRef="#ctx0" brushRef="#br3" timeOffset="333438.3405">19008 3277 98 0,'0'0'40'0,"-15"0"1"16,2 22-1-16,-2 4-36 15,-3 10-1-15,-2 5 0 16,4 5-2-16,3 1-1 15,6-6-2-15,12-1-3 16,-5-19-20-16,20 6-16 16,-6-20 2-16,13 0-3 15,-7-22 1-15</inkml:trace>
  <inkml:trace contextRef="#ctx0" brushRef="#br3" timeOffset="333604.3571">19089 3042 94 0,'-7'-31'37'0,"9"17"0"15,-5 2-2-15,3 12-35 16,10 9-5-16,-10-9-15 16,21 15-18-16,-10-7 1 15,7 12-2-15,-4-5 2 16</inkml:trace>
  <inkml:trace contextRef="#ctx0" brushRef="#br3" timeOffset="333919.3886">19215 3228 83 0,'8'28'40'0,"-10"-7"-2"15,11 10 1-15,-11-10-31 16,8 7-2-16,-7-3-1 15,1 4-2-15,-4-2 1 16,-2 0-3-16,2-4 1 16,-1-1-1-16,3-7-1 15,2-15 0-15,11 7 1 16,3-17 0-16,7-11 0 15,4-10 0-15,2-6-1 16,2-9 1-16,5-1 0 16,-5 0 0-16,-1 8-1 15,-5 6 1-15,-8 6-1 16,-2 16 0-16,-13 11-1 15,4 11 0-15,-4 13-1 16,-6 2-1-16,6 7-3 0,-3-5-5 16,23 16-27-16,-11-19-4 15,18 6 2-15,-3-12-1 16</inkml:trace>
  <inkml:trace contextRef="#ctx0" brushRef="#br3" timeOffset="334430.4397">19960 3230 92 0,'-30'-20'39'0,"8"27"1"15,-14-3-2-15,8 12-34 16,-9 6-1-16,4 9 0 0,0 2 0 15,5 4-1-15,9-6 0 16,8 2-1-16,11-9 0 16,8-4-1-16,7-7 0 15,4-7 1-15,2-7-1 16,1-7 0-16,1-8 0 15,-2-7 1-15,-1-4-1 16,-2-5 0-16,0 0-1 16,-3-1 1-16,-2 6-1 15,-1 4 0-15,0 9 1 16,-12 14-1-16,15 5 1 15,-10 16 0-15,-1 12-1 16,-4 13 1-16,-2 8 0 16,-1 8 0-16,-1 10 1 0,0 0-2 15,0 2 1-15,-1-2 0 16,-2-7 0-16,-1-4 0 15,-4-6 0-15,-4-6 0 16,-9-10 1-16,-8-3 0 16,-10-8 0-16,-7-6 0 15,-3-7 0-15,-4-7-2 16,5-6-4-16,-6-21-21 15,21 5-14-15,5-22-1 16,26-7-2-16,12-16 1 16</inkml:trace>
  <inkml:trace contextRef="#ctx0" brushRef="#br3" timeOffset="335173.514">20693 3214 82 0,'0'0'37'0,"0"0"-1"16,-8 32-1-16,-3-9-31 15,-1 9-1-15,-3 5-1 16,1 7-1-16,-1 1 2 15,2-1-2-15,2-3 1 16,4-1-1-16,1-10 0 16,6-5 0-16,0-9 1 15,0-16 0-15,9 4-1 16,2-17 1-16,-2-10-1 15,3-6 2-15,-4-11-2 16,0-4 1-16,-2-9 0 16,-1 2-1-16,-2 2 0 15,-2 6 0-15,-1 6 0 0,1 12-1 16,1 6 0-16,-2 19-1 15,21-10 0-15,0 11-1 16,10 7-2-16,5-9-4 16,23 15-18-16,-4-22-14 15,20 10 2-15,-4-14-2 16,5 9 1-16</inkml:trace>
  <inkml:trace contextRef="#ctx0" brushRef="#br3" timeOffset="335363.533">21321 3232 92 0,'-27'29'38'0,"4"11"2"16,-4-7-1-16,7 9-35 0,3-2 1 16,7-1-3-16,3-3 0 15,10-9-3-15,4 0-2 16,-7-27-11-16,33 17-24 15,-12-27-2-15,14-4 1 16,-5-17 0-16</inkml:trace>
  <inkml:trace contextRef="#ctx0" brushRef="#br3" timeOffset="335797.5764">21424 2994 90 0,'-15'-7'37'0,"-4"3"1"15,19 4 0-15,-15 21-31 16,18-6-4-16,7-2-1 0,12 5 0 15,4 2 0-15,4 3 0 16,1 4-1-16,2 5 1 16,-4 3 0-16,-5 5 0 15,-5 3 0-15,-10 3 0 16,-8-2 0-16,-3 5-1 15,-6-8 1-15,-6-3-1 16,2-8 1-16,-1-6-1 16,4-7 0-16,0-7-1 15,9-10 1-15,5-13-1 16,7-4 0-16,7-8 1 15,2-6-2-15,6-6 2 16,2-3-2-16,4-1 2 16,-3 3-1-16,-1 8 0 15,-2 4 0-15,-7 8-1 0,-2 10 2 16,-3 10-2-16,-2 10 0 15,-3 4-1-15,3 8-1 16,1 2-1-16,10 6-3 16,0-9-2-16,23 17-25 15,-11-18-8-15,19 6 3 16,-4-14-2-16</inkml:trace>
  <inkml:trace contextRef="#ctx0" brushRef="#br3" timeOffset="336300.6267">22501 3308 101 0,'-11'-27'40'0,"-14"-8"1"16,3 14-1-16,-12-2-34 0,4 13-2 16,-5 8 0-16,3 14-1 15,-4 8 0-15,2 8-1 16,5 6-1-16,5 4 0 15,8 1-1-15,11-2 0 16,10-3 1-16,12-9-1 16,9-4 0-16,5-10 1 15,6-9-1-15,5-9 0 16,2-9 1-16,-3-8-1 15,-1-4 0-15,-4-6 0 16,-4 1 0-16,-1 0 0 16,-7 5-1-16,-5 8 0 15,-6 8 1-15,-3 14-1 16,-5 11 1-16,-3 9 0 0,-4 15-1 15,-3 11 1-15,0 6 0 16,-2 9 0-16,1 3 0 16,-2 2 0-16,2 0 0 15,-3-1 0-15,1-4 0 16,-4-5 0-16,-2-4 0 15,-8-8 0-15,-5-7 1 16,-4-6-1-16,-7-11 0 16,1-10 0-16,-3-7-1 15,2-14-1-15,9-6-3 16,7-19-8-16,30 8-17 15,-1-21-11-15,26 2-1 16,5-8-1-16,23 5 2 16</inkml:trace>
  <inkml:trace contextRef="#ctx0" brushRef="#br3" timeOffset="336451.6418">23007 3596 114 0,'-21'36'41'15,"-17"-3"0"-15,2 11-4 16,1 3-43-16,-12-9-31 15,20 9-4-15,1-13 0 16,18 0-2-16</inkml:trace>
  <inkml:trace contextRef="#ctx0" brushRef="#br3" timeOffset="344998.4964">1738 4873 65 0,'15'-3'36'15,"-3"0"-1"-15,7 12 2 16,-10 2-31-16,14 13-1 15,-4 2-1-15,3 11 0 16,-3 2 0-16,0 5-1 16,-9-1 0-16,-3 7-2 15,-9-4 2-15,-9 4-1 16,-11-7 0-16,-4 5 0 15,-12-7-1-15,-4 2-1 16,-3-8 1-16,-3-9-2 16,4-4-4-16,-3-22-22 0,15 1-11 15,-1-22 1-15,15-6-3 16</inkml:trace>
  <inkml:trace contextRef="#ctx0" brushRef="#br3" timeOffset="345207.5173">1404 4862 97 0,'-13'12'40'16,"19"7"0"-16,4-17-3 15,18 2-35-15,16-10-1 16,19-3 0-16,16-5-2 15,11-5-2-15,15 10-7 0,-6-7-29 16,9 11 1-16,-7 2 0 16,-4 11-2-16</inkml:trace>
  <inkml:trace contextRef="#ctx0" brushRef="#br3" timeOffset="345581.5547">2423 5155 93 0,'-23'20'39'0,"14"5"-1"16,3-15-1-16,6-10-36 0,32 14 0 15,4-18 1-15,8-4-1 16,4-6 0-16,-1-5-1 15,-2-7 2-15,-2-1-2 16,-9-2 1-16,-11-1-2 16,-9 3 2-16,-16 3-1 15,-8 5 0-15,-16 8 1 16,-11 11 0-16,-11 9 1 15,-8 14-1-15,-3 10 2 16,-1 7-1-16,8 6 0 16,7 4-1-16,15-4 1 15,16-2-2-15,24-8 0 16,19-16-4-16,28-1-5 15,4-25-28-15,27 4-4 0,-1-17 1 16,11 1-1 0</inkml:trace>
  <inkml:trace contextRef="#ctx0" brushRef="#br3" timeOffset="346098.6064">3119 5100 91 0,'-18'28'39'16,"-10"-1"2"-16,8 7-3 15,-8 1-32-15,11 1-3 16,1-5-1-16,5 0 0 16,2-7 0-16,5-4-2 15,5-10 1-15,-1-10-1 0,18-9 1 16,-3-11-1-16,3-5 0 15,0-8 0-15,2 0 1 16,-2-2 0-16,-3 1-2 16,-1 6 1-16,-4 5-2 15,-5 9 3-15,-5 14-3 16,6-10 2-16,-6 10 0 15,5 13 1-15,-2-1 0 16,2 0-1-16,4 3 2 16,4-4-2-16,5-1 2 15,7-7-2-15,7-6 1 16,3-4-1-16,4-5-1 15,3-2 1-15,-1-5-1 16,-4 0 2-16,-4 1-2 16,-7 3 1-16,-5 2-1 0,-11 7 2 15,-10 6-1-15,7 12 0 16,-14 9 1-16,-2 5-1 15,-3 8 0-15,2 4-2 16,3 5 0-16,-1-2-3 16,15 7-7-16,-5-22-26 15,21 0-2-15,0-17 0 16,14-5-1-16</inkml:trace>
  <inkml:trace contextRef="#ctx0" brushRef="#br3" timeOffset="346289.6255">3913 5111 94 0,'-15'38'40'0,"-8"-2"0"16,6 14-4-16,-2-4-31 15,7 5-4-15,3-4-3 16,3-10-2-16,16 6-16 15,-3-28-18-15,15-7-1 16,-3-18 0-16,12-6-1 16</inkml:trace>
  <inkml:trace contextRef="#ctx0" brushRef="#br3" timeOffset="346874.684">4128 4932 89 0,'0'0'40'16,"0"0"1"-16,9 14-1 15,-9-14-35-15,17 18-1 16,-11-4 0-16,2 7 1 16,-4 4-1-16,1 5-2 15,-5 7 1-15,0 0-2 16,-1 3 1-16,-4 0-2 15,-1-3 2-15,1-6-3 16,0-5 1-16,3-7 0 16,2-19-1-16,0 0 1 15,22 2-1-15,-9-18 1 16,5-7 0-16,3-6-1 15,0-6 0-15,-2-2 0 16,0 2 0-16,-4 1 1 16,-2 7-1-16,-4 5 1 0,-3 7-2 15,-6 15 2-15,0 0 0 16,0 0 1-16,5 22 0 15,-5-3-1-15,3 4 1 16,1-1-1-16,4 1 2 16,4-3-2-16,5-6 1 15,2-9-2-15,3-5 1 16,5-5 0-16,0-12-1 15,2-4 1-15,3-8-2 16,0-2 2-16,2-4-1 16,-3 3 1-16,-1 2-2 15,-4 8 2-15,-4 9 0 16,-6 11 0-16,-7 12-1 0,-9 12 1 15,-5 12 1-15,-3 1-4 16,3 9 0-16,-5-5-5 16,17 12-15-16,-4-20-17 15,15-1 1-15,5-17-3 16,19-4 0-16</inkml:trace>
  <inkml:trace contextRef="#ctx0" brushRef="#br3" timeOffset="347272.7238">5305 4984 74 0,'-18'2'40'0,"-9"-5"-1"15,6 9 2-15,-11-3-25 16,3 10-11-16,-1 2-1 15,-2 9 0-15,1 5 0 16,1 6-2-16,3 2 1 16,5 1-1-16,7 2 0 15,8-6-1-15,5-6 1 16,10-9-1-16,9-9-1 15,8-13 1-15,7-12-1 16,2-7 0-16,3-9-1 16,-1-4 2-16,-1-5-2 15,-2 0 1-15,-6 7-1 16,-6 5 1-16,-7 8-2 15,-14 20 2-15,13-1 0 0,-9 15-2 16,-6 13 0-16,0 3-4 16,6 13-5-16,-10-13-13 15,18 16-16-15,-2-17-1 16,16 2-2-16,5-16 3 15</inkml:trace>
  <inkml:trace contextRef="#ctx0" brushRef="#br3" timeOffset="347610.7576">5964 4989 92 0,'-27'10'40'0,"-13"-3"0"15,7 17-1 1,-1-6-34-16,0 8-2 0,7 0 1 15,5 2-2-15,6 0 1 16,11-5-2-16,6-2 1 16,8-9-2-16,7 0 1 15,7-6-1-15,-1-4 1 16,5 0-1-16,-3-2 1 15,-2 2-1-15,-5 4 1 16,-3 6-1-16,-12 3 1 16,-8 5-1-16,-3 5-1 15,-3-5 0-15,2 4-3 16,-3-11-3-16,17 2-14 15,-8-25-19-15,20-6-1 0,-4-19-1 16,15-5 0 0</inkml:trace>
  <inkml:trace contextRef="#ctx0" brushRef="#br3" timeOffset="347754.772">5860 4598 101 0,'-35'28'40'15,"-5"8"-2"-15,8 9-6 16,15 8-68-16,2-10-4 15,19 4 0-15,1-12-2 16</inkml:trace>
  <inkml:trace contextRef="#ctx0" brushRef="#br3" timeOffset="354800.4765">6774 5010 81 0,'5'-23'38'0,"-5"23"-1"15,0-13 1-15,0 13-35 16,-7 12-2-16,3 7 0 15,-4 8 3-15,2 7-3 16,-3 6 2-16,2 6-2 16,1 2 1-16,4 0-1 15,4-7 1-15,4-5-1 16,8-9-1-16,6-10 1 15,5-9-1-15,6-10 0 16,4-11 0-16,6-9 1 16,-2-7-1-16,4-4 0 15,-5-4-1-15,-2 0 2 0,-6 4-2 16,-3 2 1-16,-6 6-1 15,-7 9 1-15,-5 8 0 16,-9 8 0-16,14 8 1 16,-10 8-1-16,1 7 1 15,1 6 0-15,3-1 0 16,3 3-1-16,-1-4 1 15,8-6 0-15,1-6-1 16,6-9 2-16,2-14-1 16,1-7 0-16,0-11-1 15,-4-8 3-15,0-4-3 16,-6-6 1-16,-2 2-1 15,-9-2-1-15,-5 7-1 16,-3 4 0-16,-2 11-2 0,-3-1-4 16,5 23-12-16,1-14-20 15,11 17 2-15,-12-3-2 16,28 4 2-16</inkml:trace>
  <inkml:trace contextRef="#ctx0" brushRef="#br3" timeOffset="354998.4963">7827 4976 70 0,'7'28'37'16,"-14"-2"1"-16,6 11 0 16,-12-4-30-16,5 9-1 15,-6-6 0-15,4-2-3 0,-1-6-1 16,3-6-4-1,8-5-3-15,0-17-27 0,0 0-7 16,20-23 0-16,4 2-2 16</inkml:trace>
  <inkml:trace contextRef="#ctx0" brushRef="#br3" timeOffset="355439.5404">7902 4760 83 0,'-17'-4'36'16,"5"9"-1"-16,1-4-1 15,11-1-36-15,7 13-2 16,-7-13-5-16,36 1-4 0,-16-1 5 16,15 12 2-16,-5-1 2 15,7 8 3-15,0 6 3 16,-8 3 2-16,4 15 5 15,-16-9 6-15,6 16-5 16,-16-9 0-16,5 10-3 16,-13-8 0-16,3 2-2 15,-4-11 0-15,1-1-1 16,-4-13-1-16,4-4 0 15,1-16-1-15,0 0 1 16,4-20-1-16,3-6 0 16,-1-8-2-16,2-7 2 15,4-6-2-15,-3-4 1 16,5 2-1-16,-3 5 0 15,-1 5-1-15,2 5 1 0,-2 10-1 16,2 4-1-16,3 11-1 16,4 3-1-16,6 10-3 15,1-11-9-15,22 14-21 16,-10-8-2-16,12 11-1 15,-7-8 0-15</inkml:trace>
  <inkml:trace contextRef="#ctx0" brushRef="#br3" timeOffset="355792.5757">8637 5016 99 0,'-12'21'39'0,"1"-11"1"15,14 8-3-15,-3-18-33 0,28 9 0 16,0-14-1-16,10-3-3 15,5-8 2-15,0-5-1 16,-1-3 1-16,-3-2-1 16,-9 0 0-16,-10 0-2 15,-11 4 1-15,-10 3 1 16,-14 7-1-16,-11 6 1 15,-5 8 0-15,-7 10 0 16,-8 7 0-16,5 12 0 16,-2 9 2-16,6 7-2 15,9 1 1-15,13 4-2 16,9-3 1-16,12-9-2 15,16-7 0-15,8-18-5 0,24 3-14 16,-10-32-16-16,23 2-6 16,-6-20 0-16,10 0-2 15</inkml:trace>
  <inkml:trace contextRef="#ctx0" brushRef="#br3" timeOffset="356663.6628">9701 5016 90 0,'0'0'38'0,"0"0"-1"15,0 0 1-15,12 11-36 16,10-10 0-16,10-4-1 15,7-2 0-15,13-2 0 16,-2-7 0-16,9-3 0 16,-6-2 0-16,-4 2-2 15,-10-4 2-15,-11 4-1 16,-14 1 1-16,-14 4-1 15,-20 4 1-15,-13 5 0 16,-9 5 0-16,-10 6 0 16,-6 5 0-16,-1 7 1 15,4 5-1-15,6 3 1 0,15 5 1 16,12 1-3-16,17-1 2 15,18-2-3-15,16-5 1 16,22-8-6-16,21 6-18 16,0-23-15-16,25 2-1 15,-4-16-1-15,14 1 0 16</inkml:trace>
  <inkml:trace contextRef="#ctx0" brushRef="#br3" timeOffset="357053.7018">10828 4854 80 0,'-33'0'40'0,"-17"-2"0"16,-1 16 1-16,-10 5-30 0,3 5-6 16,-4 6-1-16,11 6-1 15,3 2 2-15,10 1-3 16,10 0 1-16,15-2-1 15,14-5 0-15,12-10-2 16,15-7 2-16,12-10-2 16,10-9-1-16,8-11 1 15,5-8-2-15,-4-9 2 16,-1-4-2-16,-9-4 2 15,-4 0-2-15,-12 2 2 16,-11 5-2-16,-12 7 3 16,-8 8-1-16,-2 18 0 15,-21-2 0-15,2 19 0 16,-2 8 0-16,4 7 0 15,3 4 0-15,7-2-3 0,13 2 0 16,8-15-5-16,24 8-16 16,-6-26-16-16,24 2 1 15,-3-18-1-15,12-1 0 16</inkml:trace>
  <inkml:trace contextRef="#ctx0" brushRef="#br3" timeOffset="357407.7372">11324 4873 80 0,'-8'-16'39'16,"8"16"0"-16,-24 2 0 15,13 12-29-15,-7 7-6 16,4 12 1-16,-3 5 0 0,3 6-3 16,0 1 2-16,3-1-2 15,7-2 1-15,4-7-2 16,1-8 2-16,7-11-3 15,2-13 0-15,7-11 1 16,-1-11-3-16,5-10 4 16,0-10-3-16,-2-7 1 15,1-5-1-15,-2 0 2 16,0 2-2-16,-3 5 2 15,-4 5-1-15,0 10-1 16,-1 6 1-16,3 6 0 16,1 9-1-16,2 6-1 15,7 7-1-15,-1-1-3 16,10 10-4-16,-11-14-14 15,14 16-16-15,-11-10 0 0,8 10 0 16,-13-10 1-16</inkml:trace>
  <inkml:trace contextRef="#ctx0" brushRef="#br3" timeOffset="357739.7704">11720 4890 88 0,'-2'30'38'0,"-6"-11"1"16,7 11 1-16,-8 0-32 16,4 6-3-16,-3 1 0 15,1 4-1-15,-2-3 0 16,4-1-2-16,0-6 1 15,1-5-2-15,4-9 0 16,0-17-1-16,0 0 1 16,15-16 0-16,-2-9-3 15,-1-9 4-15,4-10-3 0,3-4 2 16,-2-5-2-16,4 2 1 15,-2 4-1-15,-5 5 1 16,1 7 1-16,0 7-2 16,-1 8 1-16,-3 6-1 15,4 8 0-15,0 1-2 16,4 5-1-16,3-6-1 15,7 9-5-15,-5-17-10 16,17 20-14-16,-13-14-5 16,7 9 0-16,-9-6 0 15</inkml:trace>
  <inkml:trace contextRef="#ctx0" brushRef="#br3" timeOffset="357903.7868">12171 4905 103 0,'-18'28'39'16,"7"13"2"-16,-11-13-11 15,9 13-23-15,-2-4-1 16,6-3-3-16,1 0-1 15,2-7-3-15,8 1-3 16,-2-28-15-16,21 22-20 16,-21-22-1-16,33-10-1 15,-14-15 0-15</inkml:trace>
  <inkml:trace contextRef="#ctx0" brushRef="#br3" timeOffset="358084.8049">12337 4586 99 0,'-18'13'39'16,"-6"-7"1"-16,10 7-3 16,8-1-40-16,6-12-5 15,0 0-30-15,11 7 0 16,7-1-1-16,-2-10 0 15</inkml:trace>
  <inkml:trace contextRef="#ctx0" brushRef="#br3" timeOffset="358444.8409">12492 4753 89 0,'8'34'39'15,"-13"-7"1"-15,7 11 1 16,-14-4-32-16,5 7-4 0,-5 0-1 16,5 1-2-16,-2-5 2 15,3 1-3-15,-2-8 2 16,6-5-2-16,2-9 1 15,0-16-2-15,0 0-1 16,20-26 3-16,-5-2-3 16,4-9 2-16,5-7-2 15,5-6 1-15,1-2-1 16,1 7 2-16,-2 7-1 15,-4 8 0-15,-1 12 0 16,-9 12 0-16,-5 13 0 16,-4 13 0-16,-5 8 0 15,-4 11-1-15,0 3-1 16,1 1-1-16,5 1 1 15,4-11-6-15,18 10-9 0,-7-27-12 16,22 5-11-16,-1-19 0 16,14 0-1-16,-5-17 3 15</inkml:trace>
  <inkml:trace contextRef="#ctx0" brushRef="#br3" timeOffset="358917.8882">13239 4829 96 0,'5'-22'41'15,"-16"-5"1"-15,3 15-2 16,-16 2-35-16,2 9-1 15,-7 6-1-15,-5 12-1 16,-2 8 1-16,-2 7-2 16,1 8 1-16,2 1-1 15,8 3 1-15,7-3-1 0,11-5 1 16,12-7-2-16,10-9 2 15,12-11-2-15,4-12 0 16,9-7-1-16,1-13 0 16,0-9 1-16,3-7-2 15,-2-4 2-15,-3-2-1 16,-3 2 0-16,-6 4 1 15,-4 10 0-15,-5 11-1 16,-5 13 1-16,-10 17 0 16,-4 16 0-16,-9 19 1 15,-6 16-2-15,-8 19 2 16,0 10-2-16,-9 8 2 15,1 4-1-15,-5-2 1 16,-1-3-2-16,-1-13 1 16,1-12 3-16,-2-15-3 0,0-22 2 15,1-15-2-15,-3-14 2 16,4-17-3-16,2-20-3 15,11-6-7-15,-8-29-14 16,27 5-5-16,-9-22-14 16,25 4 2-16,1-5-3 15,16 10 3-15</inkml:trace>
  <inkml:trace contextRef="#ctx0" brushRef="#br3" timeOffset="359345.931">13795 5161 95 0,'-21'35'40'0,"-3"14"0"15,-20-2-2-15,6 5-37 16,-3 3-35-16,-7-9-4 15,9-3-1-15,2-17-2 16</inkml:trace>
  <inkml:trace contextRef="#ctx0" brushRef="#br3" timeOffset="376767.673">14572 4900 36 0,'2'-15'33'0,"-8"-1"2"16,-1-1-1-16,-7-4-14 15,-1 11-12-15,-11-5 0 16,4 11-2-16,-11 0-1 15,2 11 0-15,-8 5-1 16,3 11 0-16,-1 7-2 0,4 9 1 16,-1 2 1-1,6 4-3-15,9-1 2 0,8-2-2 16,7-9 1-16,12-6-2 15,10-13 3-15,13-11-3 16,15-13-1-16,6-12 3 16,8-12-3-16,3-5 2 15,-2-5-2-15,-2-2 2 16,-9 1-2-16,-10 7 1 15,-11 6 1-15,-12 10-2 16,-10 12 1-16,-7 10 0 16,-13 16 0-16,-1 10 0 15,-5 9-1-15,4 6 1 16,4 3 0-16,4-4-3 15,9 0-1-15,4-20-10 0,18-2-23 16,3-21 0-16,15-7-2 16,-3-21 1-16</inkml:trace>
  <inkml:trace contextRef="#ctx0" brushRef="#br3" timeOffset="376991.6954">15104 4203 95 0,'-15'21'37'0,"1"11"-1"16,5 25-1-16,-5 7-34 16,4 19 1-16,-3 10-1 15,0 8 0-15,-1 4 0 0,3-2-2 16,3-3-1-16,2-19-6 15,17-5-26-15,-3-28-3 16,14-12 1-16,4-26-3 16</inkml:trace>
  <inkml:trace contextRef="#ctx0" brushRef="#br3" timeOffset="377384.7347">15393 4841 90 0,'-14'26'38'15,"-8"-1"-1"-15,5 16 0 16,-2-4-32-16,4 3-2 0,1 0 1 16,7-1-1-16,5-5 0 15,7-4-1-15,12-10 1 16,3-10-2-16,12-13 0 15,5-12 1-15,4-12-3 16,5-9 2-16,-4-8-2 16,1-5 1-16,-7-1-1 15,-4 1 2-15,-9 5-2 16,-8 10 0-16,-7 9 1 15,-7 13 0-15,-1 12 0 16,-19 19 0-16,6 9 0 16,-4 10-1-16,0 7 1 15,4 1-3-15,7 1 1 16,5-5-2-16,12-3-2 15,-1-21-21-15,20 1-11 0,-1-14 0 16,15-4-2-16,-3-13 4 16</inkml:trace>
  <inkml:trace contextRef="#ctx0" brushRef="#br3" timeOffset="377909.7872">16080 4865 81 0,'0'0'37'0,"-18"19"0"16,2 0 0-16,4 15-31 15,-10-2 1-15,8 11-3 16,-5-5 2-16,8 2-3 0,1-8 0 16,5-3-1-16,6-12 0 15,-1-17-1-15,22 4-1 16,-3-20 2-16,5-10-4 15,-1-6 3-15,4-8-2 16,-4-4 1-16,-1-2-1 16,-3 2 2-16,-6 7-2 15,-7 6 0-15,-1 10 2 16,-5 8-1-16,0 13 0 15,0 0 1-15,-10 25-1 16,6-3 0-16,3 2 0 16,3 0 1-16,4-2-1 15,6-2 0-15,4-10 0 16,9-7 0-16,4-8 1 15,4-6-1-15,0-5 1 0,3-5-1 16,-4-4 1-16,1 0-1 16,-1-2 0-16,-9 5 1 15,-6 4-1-15,-1 5 0 16,-16 13-1-16,14 5 1 15,-12 13-1-15,-4 7 1 16,-5 9-2-16,1 5 0 16,5 3 1-16,-3-2-3 15,8-1-1-15,1-11-5 16,22 0-27-16,-11-18-1 15,19-2 1-15,-4-16-1 16</inkml:trace>
  <inkml:trace contextRef="#ctx0" brushRef="#br3" timeOffset="378097.806">16909 4765 82 0,'-10'18'37'16,"0"16"-1"-16,-11 5 1 15,9 10-33-15,-7 8 0 16,4 6-3-16,2-1 1 15,6-7-4-15,9 1-5 16,-7-19-30-16,19-9 2 16,-5-21-1-16,14-11-3 15</inkml:trace>
  <inkml:trace contextRef="#ctx0" brushRef="#br3" timeOffset="378246.8209">16988 4513 81 0,'0'0'32'15,"-12"10"-9"-15,5 2-21 16,12 7-35-16,4-1-1 16,8 6 0-16</inkml:trace>
  <inkml:trace contextRef="#ctx0" brushRef="#br3" timeOffset="378578.8541">17157 4776 62 0,'9'28'38'0,"0"12"1"16,-11-8 0-16,4 15-16 15,-10-11-14-15,4 4-3 16,-2-4-1-16,2-3-2 15,1-6 1-15,4-7-2 0,-1-20 0 16,16 8 0-16,-1-18-3 16,4-10 2-16,1-8-2 15,2-6 1-15,0-5-1 16,0 1 2-16,0 0-2 15,-4 7 1-15,-3 4 0 16,-2 9 0-16,-3 12-1 16,-10 6 1-16,14 20 0 15,-9 2 0-15,-2 7-1 16,0 5 0-16,0 4 1 15,1-1-3-15,6-3 0 16,0-9-4-16,11 6-5 16,-7-23-27-16,19 2 1 15,-8-18 0-15,12 0-3 0</inkml:trace>
  <inkml:trace contextRef="#ctx0" brushRef="#br3" timeOffset="378765.8728">17836 4794 80 0,'0'0'38'0,"7"31"0"15,-20-1 0-15,5 10-31 16,-10 7-2-16,7 8-2 16,-2-1 0-16,5 0-3 15,6-4 0-15,3-14-7 16,15-3-28-16,-6-18-4 15,14-5 0-15,-8-19 0 0</inkml:trace>
  <inkml:trace contextRef="#ctx0" brushRef="#br3" timeOffset="378915.8878">17936 4565 103 0,'-9'-24'40'0,"-11"8"-1"15,3 16-6-15,8 9-69 16,-13-2-4-16,10 12-1 15,-5-7-1-15</inkml:trace>
  <inkml:trace contextRef="#ctx0" brushRef="#br3" timeOffset="379569.9532">18210 4856 66 0,'-4'-10'37'15,"4"10"1"-15,-21 20 0 16,12 11-29-16,-13-3 0 16,5 14-3-16,-4-3 1 15,4 7-3-15,3-7 1 16,8-2-3-16,8-13 2 15,12-9-3-15,10-14 0 0,10-10 1 16,5-14-3-16,8-8 1 16,1-11-1-16,-1-1 1 15,-3-5-1-15,-4 5 1 16,-12 4-1-16,-7 7-1 15,-6 9 2-15,-8 12 0 16,-7 11 0-16,0 17-1 16,-5 8 1-16,0 9-1 15,1 5 2-15,3 5-3 16,7 5 1-16,3-9-4 15,13 6-3-15,-6-21-30 16,22 3 0-16,-5-20-1 16,14-4-2-16</inkml:trace>
  <inkml:trace contextRef="#ctx0" brushRef="#br3" timeOffset="380088.005">18949 4831 78 0,'-16'21'39'0,"-12"4"-1"15,7 12 2-15,-15 1-34 16,14 5-1-16,0-1 1 16,6 1-3-16,4-9 1 15,8-3-2-15,5-11 1 16,8-9-3-16,6-11 0 15,6-10 0-15,4-10-2 0,4-7 3 16,-1-8-3-16,0-2 2 16,-4-4-2-16,-3 0 2 15,-5 3-1-15,-5 6 1 16,-7 6 1-16,-2 5-2 15,-2 21 1-15,0 0 0 16,0 0 0-16,-6 17 1 16,8 8-1-16,2 2 0 15,5 2 0-15,6-1 0 16,5-8 0-16,5-4 1 15,3-10 0-15,6-8-1 16,3-11 1-16,-1-6 0 16,-2-6 1-16,0-5-1 15,-5 0 1-15,-5 2-2 0,-4 2 1 16,-6 8 0-16,-4 7 0 15,-10 11-1-15,7 15 0 16,-9 10 0-16,-3 9-1 16,2 5 0-16,2 8-2 15,-2-9-8-15,17 10-26 16,-9-17-4-16,19-2 0 15,-1-17-1-15</inkml:trace>
  <inkml:trace contextRef="#ctx0" brushRef="#br3" timeOffset="380950.0912">20256 4862 46 0,'0'0'36'0,"-6"-13"1"15,6 13 0-15,-19 10-13 16,10 13-19-16,-5 4 0 16,6 14 1-16,-6 4 0 15,4 14-2-15,-3-3 1 16,6 1-2-16,0-4 1 15,4-8-2-15,-1-7 1 16,2-11-2-16,4-13 0 16,-2-14 0-16,7-12 0 0,0-10-1 15,-2-12 1-15,0-6 1 16,1-8-3-16,0-7 0 15,1-6 0-15,4 1 1 16,1 2-2-16,4 6 2 16,2 5-2-16,3 8 1 15,3 6 1-15,2 15-1 16,5 7 1-16,-1 11 0 15,1 8 0-15,-1 4-1 16,-1 6 1-16,0 4 0 16,-2 3 0-16,-9 3-1 15,-3 2 1-15,-7 3 0 16,-8 1 2-16,-8 0-2 15,-7 3 1-15,-9-3-1 16,-7 1 2-16,-5-6-2 16,-5-2 1-16,-1-2-1 0,0-6 0 15,1-2 0-15,4 2 0 16,2-1 0-16,4 7 0 15,1 6 0-15,2 10 0 16,3 6 0-16,0 8 0 16,6 4-1-16,1-2-2 15,11-5 1-15,13 2-15 16,0-28-20-16,20-7-1 15,3-20-3-15,18-8 0 16</inkml:trace>
  <inkml:trace contextRef="#ctx0" brushRef="#br3" timeOffset="381186.1148">20870 4739 90 0,'16'32'40'15,"-22"1"0"-15,1 19-2 16,-11 6-34-16,2 6-3 16,0 4 2-16,2-1-3 15,2-2-2-15,0-13-3 16,19-5-29-16,-7-21-5 15,14-10 0-15,-3-22-1 16</inkml:trace>
  <inkml:trace contextRef="#ctx0" brushRef="#br3" timeOffset="381366.1328">20870 4525 91 0,'-35'-9'38'15,"14"23"0"-15,-1-3-1 16,9 6-37-16,14 2-3 15,-1-19-9-15,30 26-26 16,-3-18 0-16,17 4 0 16,-3-11 0-16</inkml:trace>
  <inkml:trace contextRef="#ctx0" brushRef="#br3" timeOffset="381703.1665">21130 4922 74 0,'0'33'41'16,"1"-13"-2"-16,17-1 2 15,0-18-32-15,16 3-3 16,2-12-2-16,8-6-1 16,-1-10 0-16,3-2-3 15,-6-8 2-15,-5-1-2 16,-7 1 2-16,-11-1-1 15,-11 4-1-15,-9 4 1 16,-11 8 0-16,-10 11 0 16,-12 11 0-16,-6 12 0 15,-8 12-1-15,1 8 1 0,4 8 0 16,7 6 0-16,10-3-1 15,13-1-1-15,21-7 0 16,13-11-5-16,25 4-14 16,3-24-20-16,19 1 1 15,-2-14-2-15,10 1 0 16</inkml:trace>
  <inkml:trace contextRef="#ctx0" brushRef="#br3" timeOffset="382334.2296">22355 4944 60 0,'14'-21'36'0,"-3"2"-1"15,-14-8 1-15,4 6-25 16,-23-11 0-16,4 10-2 0,-16-6-1 15,2 14-3-15,-9 4 0 16,-1 11-1-16,-3 9-2 16,3 13 0-16,-1 11-1 15,11 7 1-15,2 7 0 16,10-2-1-16,15-4 1 15,16-7-1-15,17-13-1 16,16-16 2-16,12-16-1 16,10-15 0-16,10-15-2 15,5-11 2-15,-8-9-2 16,-3-6 2-16,-9-2 0 15,-13 3-1-15,-9 6 0 16,-14 7 1-16,-11 14-1 16,-11 12 1-16,-3 26-1 0,-30 7 0 15,0 29 0-15,-6 16 1 16,-2 16-2-16,2 8 1 15,6 5 0-15,9 0-2 16,13-4 0-16,13-15-3 16,27-4-6-16,-3-28-26 15,29-5-2-15,-6-24 0 16,13-5-3-16</inkml:trace>
  <inkml:trace contextRef="#ctx0" brushRef="#br3" timeOffset="382529.2491">22959 4703 99 0,'-12'26'38'0,"-12"7"1"16,6 24-1-16,-8-2-33 16,4 5-1-16,4-1 0 15,6-2-3-15,9-9 0 16,5-14-4-16,17 0-11 15,-2-30-23-15,14-7-4 16,-2-20 2-16,11-4-3 16</inkml:trace>
  <inkml:trace contextRef="#ctx0" brushRef="#br3" timeOffset="382650.2612">23051 4411 91 0,'-14'-6'2'0,"14"6"-2"16,-5 15 0-16,24 6-38 0</inkml:trace>
  <inkml:trace contextRef="#ctx0" brushRef="#br3" timeOffset="382989.2951">23535 4727 96 0,'-41'-3'40'0,"4"13"0"15,-14-8 0-15,7 10-35 16,2-2-1-16,8 6-1 15,10 0-1-15,11 3 0 0,18-3-2 16,13 0 1-16,10-2-1 16,7 0 0-16,3 1 0 15,4-2 0-15,-8 1 1 16,-2 4 0-16,-13 0 0 15,-6 3-1-15,-13 0 3 16,-8 0-2-16,-6-1 1 16,-2-3-2-16,-3-2-1 15,1-7-2-15,7 2-2 16,-3-23-18-16,14 13-19 15,14-25 1-15,11 5-1 16,-6-15-1-16</inkml:trace>
  <inkml:trace contextRef="#ctx0" brushRef="#br3" timeOffset="383386.3348">23959 4164 111 0,'-14'0'42'16,"-16"8"-1"-16,7 21 0 15,-11 9-37-15,3 14-1 16,-5 11-1-16,-2 15 0 16,0 6-1-16,6 6 0 15,4-4-1-15,10-3 0 16,3-9 0-16,7-12 0 15,8-10 0-15,13-22 2 16,6-15-2-16,6-15 0 16,7-15 1-16,5-9-1 0,0-7 0 15,3-5 1 1,-5 3-1-16,-3 3-1 0,-4 9 1 15,-9 10 0-15,-4 11 0 16,-8 13 0-16,-4 9-1 16,-6 8 0-16,1 5 0 15,0 0-3-15,5 3 0 16,-2-9-7-16,22 9-14 15,-9-20-15-15,20 2-1 16,-3-15-2-16,14 0 3 16</inkml:trace>
  <inkml:trace contextRef="#ctx0" brushRef="#br3" timeOffset="383536.3498">24472 4985 103 0,'8'22'40'16,"-26"1"1"-16,-5 20-2 15,-18 4-34-15,2 7-4 16,-1 11-6-16,-5-9-31 15,15 4-5-15,3-11 1 16,19-7-2-16</inkml:trace>
  <inkml:trace contextRef="#ctx0" brushRef="#br3" timeOffset="388674.8636">1803 6202 78 0,'4'-18'38'0,"-15"-2"-1"16,-4 9 0-16,-21 0-30 15,5 12 0-15,-12 2-2 16,-1 17 0-16,-11 11-1 0,4 15-1 15,-4 9 0-15,5 12-1 16,4 3 0-16,10 3 2 16,11 1-3-16,10-2 1 15,12-10-1-15,13-8-1 16,19-9-1-16,9-18-1 15,23-16-4-15,10-27-8 16,20-7-24-16,5-30-2 16,15-9 1-16,-4-23-2 15</inkml:trace>
  <inkml:trace contextRef="#ctx0" brushRef="#br3" timeOffset="389050.9012">2405 5811 87 0,'-36'15'39'16,"5"25"-2"-16,-9 12 4 15,6 24-33-15,-4 4-1 16,8 13-1-16,-1 3-1 16,8-2 1-16,2-4-4 15,8-7 1-15,6-12-2 16,9-15 1-16,4-12-1 15,8-15 1-15,2-14-2 16,5-12 0-16,0-12 0 16,2-8 0-16,3-8 0 15,-2-5-1-15,3-3 1 16,-3 0-1-16,-2 5 1 0,0 5-1 15,-2 10 1-15,-3 12-1 16,-2 11 1-16,-2 13 1 16,-3 12-1-16,-3 4-1 15,4 5-1-15,1-2-2 16,10-2-3-16,-4-24-11 15,19 1-21-15,-1-26-1 16,15-6 1-16,-4-23-2 16</inkml:trace>
  <inkml:trace contextRef="#ctx0" brushRef="#br3" timeOffset="389267.9229">3006 5988 103 0,'-4'-30'39'15,"-12"14"1"-15,6 29-1 0,-9 15-34 16,-1 20-1-16,-2 14-1 15,0 15-1-15,3 7-1 16,2 7 2-16,6-1-3 16,6-5 0-16,13-6-4 15,7-15-2-15,16-3-13 16,-1-26-18-16,17-9-4 15,-1-19 2-15,8-8-1 16</inkml:trace>
  <inkml:trace contextRef="#ctx0" brushRef="#br3" timeOffset="389568.953">3328 6493 108 0,'-27'-12'38'0,"11"27"3"16,-11-1-6-16,5 21-28 15,0 6-3-15,7 6 1 16,7 2-2-16,7 2 1 15,6-6-2-15,12-8 1 16,8-13-1-16,10-8-1 16,1-14 1-16,0-15-2 15,-1-11 0-15,-3-12 0 16,-7-8 0-16,-9-7 0 15,-8-3-3-15,-9-3 0 16,-9 1 0-16,-7 7-2 16,-3 12 0-16,-9 4-4 15,11 29-10-15,-12-2-22 0,14 18 2 16,4-1-1-16,13 12 1 15</inkml:trace>
  <inkml:trace contextRef="#ctx0" brushRef="#br3" timeOffset="389951.9913">3742 6628 90 0,'-11'13'41'16,"9"4"3"-16,2-17-3 15,17 18-12-15,7-22-28 16,12-4 0-16,7-5-1 16,6-5-1-16,3-3 2 15,-5-2-2-15,-3-2 0 0,-8-2 0 16,-15 2 2-16,-10 3-2 15,-17 3 3-15,-15 8-2 16,-9 7 1-16,-10 10-1 16,-6 13 1-16,-6 12 1 15,3 7-1-15,2 10 1 16,9 3 0-16,10 1-2 15,12-4 0-15,16-6 0 16,17-10 0-16,16-17-5 16,25-4-6-16,0-29-14 15,21 4-15-15,0-17-4 16,9 1 3-16,-6-14-2 15</inkml:trace>
  <inkml:trace contextRef="#ctx0" brushRef="#br3" timeOffset="390269.023">4637 6388 105 0,'0'0'41'0,"-26"3"0"16,7 14 1-16,-10 4-36 16,-3 8-1-16,1 2-2 15,4 2 2-15,4 2-3 16,8-4 1-16,11-6-1 15,11-7-2-15,10-8 0 16,11-8 0-16,3-4 0 16,4-1 0-16,-1-2 0 15,-1 0 0-15,-4 4 0 0,-5 6 0 16,-9 4 0-16,-7 9 0 15,-9 4 0-15,0 3 0 16,-4 1 0-16,-2-5-4 16,6 1-5-16,1-22-12 15,0 0-15-15,10-15-7 16,7-9 1-16,-5-19-1 15</inkml:trace>
  <inkml:trace contextRef="#ctx0" brushRef="#br3" timeOffset="390410.0371">4505 5950 117 0,'-44'28'41'0,"10"24"-1"0,1 12-9 16,1-6-69-16,26 4-3 15,6-7-1-15,15-4-1 16</inkml:trace>
  <inkml:trace contextRef="#ctx0" brushRef="#br3" timeOffset="391229.119">5623 5939 85 0,'-5'-13'38'15,"5"13"-1"-15,-6 14 1 16,7 16-32-16,-5 6-1 15,5 14-1-15,-5 11-1 16,4 13 1-16,-2 8-1 16,1 5 1-16,-1-6-1 15,2-2 1-15,-2-10-2 16,5-10 2-16,-2-16-3 15,4-11 1-15,-1-16 0 0,-4-16-1 16,14-6-1-16,-8-15 0 16,0-7 0-16,2-8-1 15,-1-6 1-15,1 0-1 16,2-1 1-16,2 6-2 15,2 7 2-15,1 7-1 16,8 10 1-16,1 11 0 16,4 8-1-16,0 7 1 15,1 5 0-15,-1 9 0 16,-4 1-1-16,-2 3 3 15,-12 2-2-15,-6-1 1 16,-13 2-1-16,-8-2 1 16,-10-2-1-16,-6-6 0 15,-2-3-2-15,-1-11-2 0,6-1-4 16,-2-20-12-16,25-1-19 15,-2-14-3-15,19-3 2 16,5-14-2-16</inkml:trace>
  <inkml:trace contextRef="#ctx0" brushRef="#br3" timeOffset="391951.1912">6172 6319 85 0,'19'9'37'0,"-11"2"1"15,3 12 0-15,-11 0-32 16,3 14 0-16,-5-3-2 15,3 9 1-15,-1 0-1 16,-3 1 0-16,2-3-1 0,-2-4 0 16,1-6 0-16,1-4 0 15,-2-11-1-15,2-5-1 16,1-11 0-16,4-12 0 15,0-7-1-15,5-10 0 16,-3-6 1-16,7-8-2 16,1-2 1-16,2-2-1 15,1 3 1-15,0 6-2 16,3 7 2-16,-1 7-1 15,3 10 1-15,3 7 0 16,5 6 0-16,3 4-1 16,3 3 1-16,5 1 1 15,6-3-2-15,2 1 2 16,0-4-1-16,-1-2 0 15,-1-2 0-15,-8-1 0 0,-7-3 1 16,-8-2-1-16,-12-1 0 16,-12 10 0-16,-5-15 1 15,-12 10-1-15,-10 5 1 16,-6 7 0-16,-6 8 0 15,-3 7 0-15,-2 9 0 16,5 6-1-16,4 4 1 16,9 1 1-16,10-1-1 15,12-4 0-15,16-8 0 16,8-8 1-16,12-14-2 15,9-11 0-15,9-11 0 16,0-9 0-16,2-9 0 0,-5-3 0 16,-5-6 0-16,-6 3 0 15,-10 2 0-15,-8 6 0 16,-10 9 0-16,-5 8 0 15,-3 14 0-15,-17 12 0 16,2 9 0-16,0 9 0 16,1 5-2-16,5 7 1 15,5 1-2-15,7-4 1 16,14-3-4-16,7-13-1 15,21 1-9-15,-4-24-8 16,28 6-10-16,-7-19-7 16,6-1 0-16,-2-12 2 15</inkml:trace>
  <inkml:trace contextRef="#ctx0" brushRef="#br3" timeOffset="392153.2114">7590 6375 102 0,'-12'-21'40'16,"-1"15"2"-16,-18 3-2 15,1 13-33-15,-12 10-2 16,-3 12-1-16,2 7-1 15,3 5 0-15,6 3-1 16,12-1 1-16,12-4-3 16,19-10 1-16,16-8-4 15,13-17-3-15,24-1-14 16,-7-22-12-16,22 2-11 15,-6-14 0-15,10 2 0 16</inkml:trace>
  <inkml:trace contextRef="#ctx0" brushRef="#br3" timeOffset="392554.2515">7886 6593 111 0,'0'0'40'0,"-1"10"1"16,13-20-4-16,15-2-35 16,9-6 1-16,6-4-3 15,4-5 1-15,1-2-1 16,-2-2 0-16,-4 0-1 15,-8 1 2-15,-15 4-1 16,-8 2 1-16,-11 4-1 0,-17 9 2 16,-7 10-1-16,-14 9 1 15,-6 13-1-15,-5 9 1 16,0 9-1-16,2 8 0 15,9 2 2-15,11-3-2 16,14-4 0-16,16-8-1 16,11-12-1-16,18-8-5 15,2-23-9-15,23 5-14 16,-8-23-14-16,5-3 1 15,-8-10-3-15,3 1 2 16</inkml:trace>
  <inkml:trace contextRef="#ctx0" brushRef="#br3" timeOffset="393055.3016">8771 6091 82 0,'4'-27'39'15,"-1"12"-3"-15,-9 3 2 16,6 12-32-16,-17 29-1 16,5 9 0-16,-7 14-1 15,0 12-1-15,1 10-1 16,3 4 1-16,4 1-3 15,8-5-1-15,12-5-4 16,0-16-4-16,21-9-28 0,2-18 0 16,8-9-1-16,-1-14-1 15</inkml:trace>
  <inkml:trace contextRef="#ctx0" brushRef="#br3" timeOffset="393423.3384">8837 6538 103 0,'-9'12'38'15,"9"-12"2"-15,2 17-1 16,10-16-35-16,18-5-1 16,12-10-1-16,11-3-1 15,6-6 1-15,5-3-2 0,-2-4 1 16,-5 2-1-16,-10 3 1 15,-12 1-1-15,-16 4 1 16,-19 6-1-16,-14 5 0 16,-15 7 1-16,-8 7 0 15,-11 7 0-15,1 8 0 16,-5 10 0-16,7 4 1 15,6 6 1-15,14-2-2 16,10 0 2-16,17-6-2 16,17-5 0-16,17-10-1 15,18-13-1-15,17-8-3 16,6-17-4-16,17 0-5 15,-12-21-14-15,16 2-14 16,-16-11 0-16,-2 0 1 0,-18-11 1 16</inkml:trace>
  <inkml:trace contextRef="#ctx0" brushRef="#br3" timeOffset="393603.3564">9837 5921 99 0,'-13'22'38'16,"-9"16"2"-16,6 23-2 15,-15 5-29-15,10 17-6 16,-4 4 1-16,9-3-2 15,6-3-4-15,5-13 0 16,10-7-6-16,-1-25-7 16,18-9-25-16,-5-20 2 15,6-10 0-15,-9-18-2 16</inkml:trace>
  <inkml:trace contextRef="#ctx0" brushRef="#br3" timeOffset="393776.3737">9590 6207 119 0,'-32'-20'41'16,"17"18"1"-16,3 1-4 15,24 14-33-15,14-3-4 16,18-2-3-16,21 4-3 16,6-7-5-16,24 12-15 15,-7-16-16-15,13 11 0 16,-12-11-1-16,0 7 2 15</inkml:trace>
  <inkml:trace contextRef="#ctx0" brushRef="#br3" timeOffset="393904.3865">10363 6676 101 0,'-43'78'33'0,"1"-8"-11"16,6 0-23-16,4-14-31 16,14-11-4-16,12-21-3 15</inkml:trace>
  <inkml:trace contextRef="#ctx0" brushRef="#br3" timeOffset="400585.0545">10859 6037 50 0,'9'18'33'16,"-5"3"3"-16,-8 3-1 15,4 19-10-15,-11-4-19 16,8 14-1-16,-6 2 0 16,4 9-1-16,-3-2 0 15,3 4-1-15,4-4-4 16,1-10-3-16,14-2-30 15,-5-17 0-15,9-12-3 16,-1-18 3-16</inkml:trace>
  <inkml:trace contextRef="#ctx0" brushRef="#br3" timeOffset="400821.0781">10891 6149 100 0,'0'0'38'15,"0"0"1"-15,6-12-2 16,12-5-34-16,18-3-1 16,8-4-1-16,12-5 0 15,2 3-1-15,3-3-3 16,5 9-5-16,-12-2-28 15,2 12-3-15,-16 3 2 16,-8 12-3-16</inkml:trace>
  <inkml:trace contextRef="#ctx0" brushRef="#br3" timeOffset="401022.0982">11025 6395 97 0,'-30'27'37'15,"13"-4"1"-15,6-14-1 16,11-9-34-16,27-1-2 15,8-11 0-15,9-3-2 16,9-5-2-16,10 1-3 16,-7-10-11-16,11 11-20 15,-15 0 0-15,-3 8-1 16,-16 3 1-16</inkml:trace>
  <inkml:trace contextRef="#ctx0" brushRef="#br3" timeOffset="401201.1161">11031 6661 104 0,'-25'33'40'16,"8"-18"-2"-16,17-15-2 16,20 6-33-16,14-22-4 15,20-9-3-15,9-18-16 16,17 1-17-16,0-6-2 15,6 2 1-15,-8-3-1 16</inkml:trace>
  <inkml:trace contextRef="#ctx0" brushRef="#br3" timeOffset="401719.1679">11756 6360 93 0,'-19'17'37'16,"4"9"1"-16,-9-4 0 16,11 4-33-16,-8 3-1 15,7-1 0-15,-1 0-1 16,3-3 1-16,2-3-2 15,2-4 1-15,4-5-2 16,4-13 1-16,0 0-2 16,12-12 0-16,0-6 0 15,3-3-2-15,2-6 2 16,1-2-1-16,1-1 1 15,-2-1-2-15,-3 5 3 0,-2 6-2 16,-3 3 1-16,-2 6 1 16,-7 11-1-16,0 0 1 15,13 13-1-15,-13 7 1 16,3-1-1-16,5 7 0 15,3-3 0-15,0-1 1 16,8-6-1-16,4-9 0 16,5-9 0-16,5-7 0 15,4-8 1-15,0-11-1 16,-1-1 0-16,0-4 1 15,-6 0-1-15,0 0 0 16,-6 3 1-16,-7 8-1 16,-7 5 0-16,-10 17 0 15,0 0 0-15,0 13 0 16,-6 11-1-16,-4 9 1 0,2 5 0 15,-2 5-2-15,6 1 0 16,3-6-1-16,15-3-5 16,-5-24-24-16,20 1-7 15,2-17 0-15,10-3 0 16</inkml:trace>
  <inkml:trace contextRef="#ctx0" brushRef="#br3" timeOffset="401900.186">12502 6343 104 0,'0'0'38'0,"-11"27"2"15,0 6-2-15,-1 1-34 16,1 7 1-16,1 0-3 0,4 0 0 16,2-4-3-16,4-7-1 15,9-4-7-15,-9-26-28 16,22 2-2-16,-8-24-1 15,6-3 0-15</inkml:trace>
  <inkml:trace contextRef="#ctx0" brushRef="#br3" timeOffset="402065.2025">12464 5941 110 0,'-17'-6'39'0,"17"6"0"15,-19 8-2-15,19-8-39 16,11 1-9-16,4-13-25 0,15 3-5 15,1-11 4-15,12 5-4 16</inkml:trace>
  <inkml:trace contextRef="#ctx0" brushRef="#br3" timeOffset="402260.222">12885 5844 99 0,'-14'27'40'16,"3"19"0"-16,-12 2 1 15,8 15-37-15,-5 5 3 16,4 6-4-16,1 5-1 15,0 4-1-15,2-3-2 16,8-12 0-16,11-3-8 16,-7-20-27-16,21-4-5 0,0-22 4 15,12-5-5-15</inkml:trace>
  <inkml:trace contextRef="#ctx0" brushRef="#br3" timeOffset="402756.2716">13163 6298 101 0,'0'0'39'0,"0"0"2"16,-17 17-1-16,7 10-33 16,-4-1-3-16,4 4 0 15,2-3-1-15,5 4 0 16,6-6-1-16,5-8-1 15,7-10 0-15,7-8 0 16,2-11-1-16,9-5 1 0,-2-10-1 16,0-4 0-16,0-4 0 15,-1-1 1-15,-3 0-1 16,-5 6-1-16,-5 5 1 15,-6 11 0-15,-11 14 0 16,7 14-1-16,-8 18 1 16,-9 16-1-16,0 17 1 15,-2 17 2-15,-7 15-2 16,-4 9 1-16,1 2-1 15,-3 4-1-15,1-9 0 16,1-8 1-16,0-14-1 16,3-17 0-16,5-21 0 15,1-16-1-15,5-19 2 16,9-8 2-16,-17-35-1 0,13-2 1 15,1-16 0-15,3-11-1 16,5-12 0-16,7-5 0 16,4 4-3-16,6-3-4 15,15 17-14-15,-7-9-21 16,11 20 0-16,-5 5-2 15,8 19 1-15</inkml:trace>
  <inkml:trace contextRef="#ctx0" brushRef="#br3" timeOffset="402944.2904">13852 6437 118 0,'-7'18'42'0,"7"-18"0"16,2 14-2-16,18-18-41 15,8-7-3-15,18 2-31 16,-9-11-6-16,12 1 0 16,-5-12-2-16</inkml:trace>
  <inkml:trace contextRef="#ctx0" brushRef="#br3" timeOffset="403911.3871">14541 6071 81 0,'-4'-19'38'16,"5"1"-2"-16,-2 0 2 16,1 18-33-16,4-20-1 15,-4 20 1-15,2 17 0 16,1 10-1-16,-9 12-1 15,3 13 0-15,-4 9-1 16,1 13 1-16,-5 3-1 0,3 1 1 16,0-6-1-16,2-8 0 15,5-12-1-15,0-13 1 16,2-16-1-16,-1-23 0 15,16-7 0-15,-4-19-3 16,-3-16 3-16,1-6-2 16,-2-11 1-16,-1-10-1 15,-2-5 2-15,1-3-3 16,1-1 3-16,2 1 0 15,6 9-2-15,4 3 2 16,9 11-3-16,3 12 4 16,7 8-4-16,2 13 4 15,-1 13-4-15,-1 11 1 16,-5 6 3-16,-5 12-4 0,-11 5 4 15,-10 12-4-15,-11 5 3 16,-7 6-2-16,-10 7 2 16,-7-2-1-16,-4 1 0 15,-3-4 0-15,1-6 0 16,4-8 0-16,5-7-1 15,4-8 1-15,10-8 1 16,11-14-1-16,0 10 1 16,11-11-1-16,5-1 1 15,6 3 0-15,2 2 0 16,2 5-1-16,-1 6 1 15,2 3-1-15,1 3-1 16,0 5 0-16,4 2-3 16,1-6-1-16,13 4-9 0,-6-23-24 15,19 1-2-15,-3-16 0 16,8-3-1-16</inkml:trace>
  <inkml:trace contextRef="#ctx0" brushRef="#br3" timeOffset="404229.4189">15388 6263 107 0,'-34'-12'39'0,"3"19"3"15,-12 0-2-15,11 13-35 16,-5 8-1-16,4 6 0 16,7 4-2-16,9 2 1 15,10 1-1-15,14-6 1 16,13-5-2-16,13-8 0 0,8-12-1 15,7-10 0-15,4-10 2 16,1-12-2-16,-4-8-2 16,-4-5 1-16,-11-7 0 15,-9 1 0-15,-12 1 0 16,-12 1-1-16,-9 9-1 15,-11 4 1-15,0 13-2 16,-8 6 1-16,3 13-2 16,0 0-3-16,21 17-11 15,-5-13-19-15,26 6 0 16,4-8-1-16,18 0-1 15</inkml:trace>
  <inkml:trace contextRef="#ctx0" brushRef="#br3" timeOffset="404530.449">15976 6224 97 0,'-27'-9'39'0,"3"15"2"16,-14-6-1-16,8 9-27 16,-6-2-8-16,6 5-2 15,6-1 0-15,8 2-1 16,9 1-1-16,12-1 0 15,12-2-1-15,12-2 1 16,6 4-2-16,7-1 1 16,1 3 0-16,-5 4 0 15,-4 4 0-15,-12 4 0 16,-12 4 0-16,-12 1 1 15,-13 3-3-15,-8-6 2 16,-4-2-3-16,-2-8-1 0,8 3-9 16,-11-21-25-16,18 0-3 15,1-13 0-15,17-4 0 16</inkml:trace>
  <inkml:trace contextRef="#ctx0" brushRef="#br3" timeOffset="404896.4856">16177 6288 101 0,'17'20'39'0,"-17"-20"2"15,34 19-1-15,-15-14-35 16,17-2 0-16,3-5-2 0,3-6-1 15,5-4 0-15,-3 0-1 16,-6-8 0-16,-6 2 0 16,-12-4 0-16,-9 0-1 15,-14 1 1-15,-9 2-1 16,-9 2 1-16,-7 6-1 15,-6 7 0-15,-6 10 1 16,0 14-1-16,-1 11 1 16,-2 9-1-16,6 8 1 15,7 3-1-15,10 4 1 16,14-6-3-16,15-8 0 15,22-8-7-15,3-25-20 16,35-1-12-16,4-18-1 16,13-4-1-16,-1-17 1 0</inkml:trace>
  <inkml:trace contextRef="#ctx0" brushRef="#br3" timeOffset="405248.5208">17053 6181 107 0,'-29'3'41'16,"4"11"1"-16,-12-9-3 16,4 12-33-16,-4 2-2 15,3 5 0-15,3-1-1 16,10 2-1-16,9-1-2 0,12-5 1 15,14-5-1 1,15-6 0-16,8-6 0 0,5-4 0 16,3-1 0-16,-3-2 0 15,-5 2 0-15,-6 5 0 16,-11 4 0-16,-11 7 0 15,-10 9 0-15,-7 5 0 16,-6 1-1-16,-5 2 1 16,1-1-3-16,-1-7-3 15,10 3-16-15,-8-21-18 16,17-4-2-16,-3-21 0 15,15-4 0-15</inkml:trace>
  <inkml:trace contextRef="#ctx0" brushRef="#br3" timeOffset="405400.536">16894 5781 93 0,'-46'24'40'16,"8"22"-3"-16,3 9-4 15,9 0-56-15,17-1-15 16,6-8-3-16,23-3 0 15</inkml:trace>
  <inkml:trace contextRef="#ctx0" brushRef="#br3" timeOffset="406308.6268">17866 6206 89 0,'3'-21'37'15,"5"9"1"-15,-6-3 0 16,-2 15-32-16,0 0-2 15,-5 23-1-15,-3 6 0 16,-4 12 0-16,-4 6 0 16,-1 8-1-16,-3-1 0 15,5-2 2-15,0-8-2 0,7-11 1 16,2-13-2-16,6-20 0 15,10 2 0-15,4-21-1 16,4-10 1-16,2-10-3 16,2-6 3-16,-1-3-3 15,-1-3 3-15,-3 2-1 16,-2 1 0-16,-3 9 0 15,-3 6 0-15,-3 11 0 16,-2 7 1-16,-4 15-1 16,0 0 0-16,5 21 1 15,-4 4-1-15,3 4 1 16,3 2-1-16,3 1 1 15,8-4-1-15,5-7 1 16,8-9 0-16,10-9-1 0,5-10 1 16,4-9 0-16,2-11-1 15,0-1 1-15,-8-2 0 16,-3 4-1-16,-10 5 1 15,-10 10-1-15,-11 12 0 16,-10 13 0-16,-8 17 0 16,-7 8 1-16,-3 9-2 15,-1 7 1-15,3 2 0 16,3-6 1-16,12-4-4 15,7-13 1-15,17-7-6 16,1-25-13-16,26 0-17 16,-4-21-3-16,13 1 1 15,-9-12-3-15</inkml:trace>
  <inkml:trace contextRef="#ctx0" brushRef="#br3" timeOffset="406669.6629">18653 6345 107 0,'-28'9'39'0,"10"10"2"16,3-6-2-16,20-2-34 15,5-6-2-15,19-4-1 16,12-5 0-16,14-8 0 16,8-5-1-16,1-4 0 15,0-4 0-15,-7 1 0 16,-8-3 0-16,-16 1 0 15,-14-1-1-15,-19 3 1 16,-15 0 0-16,-12 3-1 0,-11 2 1 16,-8 7-1-16,-6 7 1 15,-4 11-1-15,0 11 1 16,1 9-1-16,7 9 1 15,10 6-1-15,15 4 0 16,12-2 0-16,21-4 0 16,19-11-2-16,23-8-2 15,14-14-1-15,26-5-6 16,-5-25-18-16,20 2-11 15,-10-21-1-15,7 2 0 16,-19-17 1-16</inkml:trace>
  <inkml:trace contextRef="#ctx0" brushRef="#br3" timeOffset="406857.6817">19629 5611 93 0,'-15'21'37'16,"-13"15"6"-16,6 29-2 15,-14 15-32-15,4 10-4 16,2 5-2-16,5 1-1 15,7-1-1-15,4-13-3 16,15 0-9-16,-6-25-27 16,20-12-2-16,-4-20 0 15,7-12 0-15</inkml:trace>
  <inkml:trace contextRef="#ctx0" brushRef="#br3" timeOffset="407398.7358">19337 6158 113 0,'0'0'40'0,"-7"-12"0"15,21 19-1-15,13-1-38 16,7-3 0-16,14 1-2 16,9-3-1-16,9 2 0 15,4-3-1-15,0 5-1 16,-3-4 0-16,-3 4 0 15,-10-3 1-15,-6-1 0 16,-15 0 2-16,-10-1 1 16,-8 2 1-16,-15-2 2 15,0 0 2-15,-19-5 0 16,-3 10 1-16,-12-1 0 15,-1 12 0-15,-9 4-1 16,-1 7-1-16,-2 1 0 0,8 6-1 16,2 0-3-16,14 1 0 15,10-3 0-15,15-4 0 16,12-7 0-16,12-9 0 15,12-6 0-15,3-6 0 16,2-9 0-16,0-4 0 16,-6-6 0-16,0-8 0 15,-9 2 0-15,-8-3 0 16,-4-3 0-16,-4 3 0 15,-2-1 0-15,-8 9 0 16,1 6 0-16,-3 14 0 16,0 0 0-16,-9 15 0 15,3 10 0-15,3 4 0 0,2 3 0 16,5-3-4-16,9-2-1 15,3-18-4-15,22-1-11 16,-10-28-16-16,27-4-6 16,-6-20 1-16,12-6 1 15</inkml:trace>
  <inkml:trace contextRef="#ctx0" brushRef="#br3" timeOffset="407548.7508">20529 5780 105 0,'-20'43'41'0,"-17"22"3"16,8 20-2-16,-11 5-37 15,12-3-4-15,14 8-14 16,-3-15-25-16,22-7-3 0,1-25 0 16,20-11-2-1</inkml:trace>
  <inkml:trace contextRef="#ctx0" brushRef="#br3" timeOffset="408171.8131">21326 6219 73 0,'12'-12'39'0,"-11"1"-1"15,-1 11 1-15,0 0-18 16,-15 15-14-16,-2 6-1 16,2 11-2-16,-4 4-1 15,1 6 1-15,0 2-2 0,5-2 2 16,3-3-3-16,5-5 2 15,5-7-2-15,5-10 0 16,6-13-1-16,7-10 0 16,0-9 0-16,1-7-1 15,-1-9 2-15,-3-3-2 16,0-6 2-16,-2 0-1 15,-3-1 1-15,-5 6-1 16,-1 2 0-16,-1 10 1 16,-1 5-1-16,4 6 0 15,-6 12-1-15,24-7 0 16,0 11-1-16,2-4-3 15,14 7-3-15,-3-19-21 16,18 12-12-16,-4-11 2 0,11 4-2 16,-9-6 2-16</inkml:trace>
  <inkml:trace contextRef="#ctx0" brushRef="#br3" timeOffset="408525.8485">21852 6239 106 0,'-26'20'39'15,"8"10"2"-15,-9-6-1 16,18 5-33-16,-7-1-2 15,12 1-2-15,4-6-1 16,11-6 0-16,7-8-1 16,12-5-1-16,9-10 0 15,2-7 0-15,6-7 0 16,-2-9 0-16,-2-1-1 0,-6-2 1 15,-7 3 0-15,-12-1 0 16,-4 6 1-16,-6 4-1 16,-5 4 1-16,-3 16-1 15,0 0 1-15,0 0-1 16,-11 22 0-16,5 5 1 15,-1 9-1-15,2 2 0 16,2 3-1-16,3-3-1 16,7-3-2-16,3-15-2 15,19 2-16-15,-7-27-17 16,17-5-2-16,-2-19 1 15,14-4 0-15</inkml:trace>
  <inkml:trace contextRef="#ctx0" brushRef="#br3" timeOffset="408728.8688">22716 5709 88 0,'0'0'40'0,"-24"35"2"16,1 20-3-16,-18 7-20 15,4 15-13-15,-4 4-2 16,7 4-1-16,4-2-1 15,6-5-3-15,16-3-6 16,-3-24-21-16,23 1-13 16,1-18 0-16,11-7 1 15,-3-18-2-15</inkml:trace>
  <inkml:trace contextRef="#ctx0" brushRef="#br3" timeOffset="409405.9365">22688 6242 111 0,'-1'23'38'16,"2"-7"2"-16,13 8-6 16,6-14-31-16,11-5 0 15,8-3 0-15,8-6 0 16,1-6-1-16,3-5-1 15,-2-7 1-15,-7-1-1 16,-7-6 0-16,-9 1-1 16,-13-2 1-16,-10 1-1 15,-12 5 1-15,-12 10 0 0,-10 7 0 16,-7 13 0-16,-9 12 1 15,-4 10-1-15,1 12 1 16,2 6-1-16,7 4 1 16,11 5-2-16,12-5 0 15,17-7 0-15,15-8 0 16,11-15-3-16,21-8-1 15,7-13-2-15,13-6-2 16,0-17 0-16,10 1-2 16,-10-13 1-16,2 4 1 15,-12-4 4-15,-7 5 3 16,-11 4 2-16,-16 2 3 15,-11 16 2-15,-11 9 2 16,-15 2 1-16,-7 9-1 0,2 17-2 16,-11 8-1-16,4 8 0 15,-1 2-2-15,4 2 1 16,5-2-2-16,6-2-2 15,4-7 0-15,4-7 0 16,6-14 0-16,-1-16 0 16,14 5 0-16,-1-17 0 15,1-11 0-15,1-5 0 16,4-5 0-16,5-6 0 15,4-3 0-15,5 0 0 16,4-2 0-16,5 3 0 16,3 6 0-16,3 6 0 15,-1 8 0-15,-6 3-8 0,6 15-9 16,-18-12-13-16,10 19-13 15,-11-6 1-15,8 4-2 16,-3-9 1-16</inkml:trace>
  <inkml:trace contextRef="#ctx0" brushRef="#br3" timeOffset="415380.5339">1588 7637 88 0,'-16'-15'37'0,"1"20"0"16,-14 0 2-16,0 14-33 16,-11 4-2-16,3 12 1 15,-6 3-2-15,5 6 1 16,3-2-1-16,10 3 0 15,7-5-2-15,14-5-1 16,11-7-1-16,17-10-1 16,17-6-2-16,10-13-3 15,22 1-5-15,-5-21-14 16,20 4-10-16,-6-12-1 15,5 4 1-15,-15-15 8 0,0 15 14 16,-21-5 9-16,-15-1 11 16,-5 11 15-16,-26-6 12 15,-4 13 4-15,-19-5-2 16,2 16-4-16,-21-8-13 15,8 17-6-15,-15 0-5 16,2 11-2-16,0 7-1 16,-1 8-1-16,3 5-1 15,6 4 0-15,8 1 0 16,13 3-1-16,13-3 0 15,19-8-1-15,14-13 0 16,15-12 1-16,9-11-1 16,8-11 1-16,3-11-1 15,-3-9 0-15,-5-12 1 0,-12 0 0 16,-11-1-1-16,-12 2 0 15,-16-1 1-15,-9 8 0 16,-14 5-1-16,-5 8 1 16,-8 10 0-16,-2 6-1 15,0 7 0-15,4 6 1 16,6 7-1-16,6 0 0 15,9 2 0-15,8-4 0 16,10-5 0-16,11-4-1 16,4-4 1-16,5-3 0 15,3-4 0-15,3 0 0 16,-2 2 0-16,-3 3 0 15,-5 10 0-15,-7 12 1 16,-4 9-1-16,-7 9 0 16,-2 6 0-16,-6 9 1 0,0 2-1 15,-5-2-1-15,-2-4 0 16,1-5 0-16,-2-11 1 15,3-7-1-15,1-7 1 16,0-17-1-16,0 0 1 16,8-23 1-16,-3-3 0 15,3-7 0-15,-1-7 0 16,0-4 0-16,2-6 0 15,-2-2 1-15,1 4-2 16,-2 8 0-16,3 3 0 16,0 9 0-16,4 6 0 15,5 11 0-15,3 9 0 16,4 5 0-16,5 5 0 0,2 6 0 15,2 2 0-15,0 1 0 16,-5 3 0-16,-5 1 0 16,-4 0 0-16,-7 2-2 15,-10 1 2-15,-5 0 0 16,-9 0 0-16,-5 4 0 15,-6 0 0-15,-6 4 0 16,-5 6 0-16,-6 1-1 16,-2 8 0-16,-3 12 1 15,0 6-1-15,-1 9 1 16,4 4-1-16,4-2 1 15,9-2-1-15,6-6-1 16,16-8-1-16,6-17-2 16,24-13-9-16,-1-33-12 0,31-4-13 15,-3-24-2-15,16-8-1 16,-5-21 1-16</inkml:trace>
  <inkml:trace contextRef="#ctx0" brushRef="#br3" timeOffset="416003.5962">2987 7851 89 0,'0'0'42'0,"4"-15"-1"16,-4 15 0-16,-4 13-16 15,3 2-22-15,-2 6-1 16,1 12 1-16,0 5-2 16,-3 5-1-16,1 5 1 0,-1-1-1 15,-2 0 0-15,1-4 0 16,1-6 0-16,-2-12 0 15,3-6 0-15,4-19 0 16,0 0 1-16,0 0-1 16,1-23 0-16,6-10 0 15,3-8 1-15,1-9 0 16,2-6-1-16,4-5 1 15,2-4-1-15,1 4 1 16,-1 2-1-16,6 11 0 16,-1 5 0-16,3 7 0 15,1 11 0-15,3 9 0 16,2 8 0-16,-2 5 0 15,0 9 0-15,-7 4 0 0,-3 9-1 16,-6 6 1-16,-9 5 0 16,-8 1-1-16,-10 6 1 15,-6-1 0-15,-9 0-1 16,-4-3 1-16,-6-3 0 15,0-4 0-15,1-5 0 16,-1 4 0-16,5-8 1 16,1 7-1-16,4 4 0 15,0 8-1-15,1 11 2 16,0 15-1-16,-2 11 0 15,-2 5 0-15,4 10-1 16,-2-2 2-16,3-1 0 16,6-5-1-16,6-9-2 15,7-21-2-15,13-9-5 16,-7-41-11-16,40 12-11 0,-17-34-11 15,16-5 0-15,-3-25-3 16,10-10 4-16</inkml:trace>
  <inkml:trace contextRef="#ctx0" brushRef="#br3" timeOffset="416651.661">3402 8055 116 0,'2'20'41'15,"-2"-20"0"-15,16 21-2 0,8-24-36 16,12-11-1 0,12-9 0-16,7-4 0 0,4-5-2 15,3-6 1-15,-4-2-1 16,-7-2 0-16,-10 5 0 15,-14 0-1-15,-13 5 1 16,-15 4-1-16,-10 5 1 16,-14 5 0-16,-7 11 1 15,-8 14 0-15,-4 12 0 16,0 13 0-16,-2 10 1 15,8 14 0-15,3 1 0 16,13 3-2-16,11-2 0 16,13-7 0-16,14-16 0 15,14-8 0-15,14-18 0 16,13-12 0-16,4-16 0 0,8-10 0 15,0-6 0-15,-5-3 0 16,-8 0 0-16,-9-1 0 16,-10 10 0-16,-11 1 0 15,-11 13 0-15,-15 15 0 16,0 0 0-16,-25 30 0 15,3 3 0-15,-2 3 0 16,1 7 0-16,1-1 0 16,4-4 0-16,6-5 0 15,7-10 0-15,5-23 0 16,19 0 0-16,-1-20 0 15,8-6 0-15,0-8 0 16,4-7 0-16,2-4 0 16,1-4 0-16,1 2 0 0,-1 4 0 15,2 2 0-15,5 9-2 16,-5-5-10-16,18 18-7 15,-12-17-10-15,28 23-8 16,-4-14-5-16,18 10-3 16,6-9 4-16</inkml:trace>
  <inkml:trace contextRef="#ctx0" brushRef="#br3" timeOffset="418098.8057">5463 7756 74 0,'14'-21'37'15,"-2"7"1"-15,-13-4 0 16,1 18-29-16,-16-17-2 15,-1 16-2-15,-10 1-1 16,-1 5-1-16,-5 5 0 16,0 3-1-16,4 1 0 15,6 4 0-15,3-2-1 16,8 1 0-16,8 0-1 15,8-3 1-15,7-1-1 16,7-3 0-16,5 1-1 16,4-2 1-16,1 0 0 15,0-2 1-15,-4 3-1 16,-4 3 1-16,-7 5-1 0,-11 3 1 15,-8 2-1-15,-6 7 0 16,-6-6 1-16,-3 2-2 16,3-8 0-16,2-7-1 15,16-11-2-15,-8-13-11 16,32-2-21-16,0-21-4 15,16 0 2-15,2-19-2 16</inkml:trace>
  <inkml:trace contextRef="#ctx0" brushRef="#br3" timeOffset="418324.8283">5938 7249 102 0,'0'0'40'0,"1"14"-1"15,-1 16 0-15,-11 6-36 16,4 13 0-16,-5 11-1 15,-2 12 0-15,-2 7-1 16,1 2 0-16,1-4-3 16,1-7 0-16,9-4-3 15,-5-19-8-15,20-5-26 16,-9-20-1-16,11-7 1 15,-13-15-1-15</inkml:trace>
  <inkml:trace contextRef="#ctx0" brushRef="#br3" timeOffset="418774.8733">5781 7815 105 0,'-17'-8'39'0,"17"8"2"16,0 0-2-16,5-15-34 15,14 1-1-15,13-3-2 16,7-6 1-16,8-2-2 15,7-1 1-15,1 2-1 16,1 3-1-16,-6 7 1 16,-6 11-1-16,-7 11 1 15,-14 10-1-15,-8 11 0 16,-13 9 1-16,-4 5-1 15,-8 4 0-15,-3-1 0 16,-2 0 0-16,1-8 0 16,1-9 0-16,3-7 0 0,7-10 0 15,3-12 1-15,0 0-1 16,19-27 1-16,-4-1-1 15,1-6 1-15,3-9 0 16,-1 0-1-16,0-3 1 16,-2 5-1-16,-3 4 1 15,-2 5-1-15,1 6 0 16,-2 7-1-16,5 4-1 15,4 4-2-15,7 5-2 16,0-3-3-16,16 12-7 16,-9-18-14-16,17 13-11 15,-8-7 1-15,10 7-1 16,-10-5 4-16</inkml:trace>
  <inkml:trace contextRef="#ctx0" brushRef="#br3" timeOffset="418962.8921">6831 7573 79 0,'0'0'39'0,"-4"29"0"15,-8-11 1-15,3 15-19 16,-8-1-14-16,6 10-1 15,-5 3-2-15,5 2-1 16,-1 2-1-16,4-6-1 16,4-4-1-16,4-10-1 15,9-10-3-15,1-18-5 16,20-1-16-16,-8-22-16 15,14-3 0-15,-8-16 0 16,9-4 1-16</inkml:trace>
  <inkml:trace contextRef="#ctx0" brushRef="#br3" timeOffset="419624.9583">6881 7457 109 0,'-18'4'41'0,"-1"-2"0"16,12 10-1-16,7-12-37 15,0 12-2-15,18-10 0 16,12 2 0-16,5 3 0 15,1 3-1-15,2 7 0 16,2 8 1-16,-9 6-1 16,-5 11 2-16,-11 5-1 15,-6 5 0-15,-11 3 0 16,-7 0 0-16,-1-1 0 15,-4-5 0-15,-1-11-1 16,3-2 1-16,3-13-1 16,4-9 0-16,5-14 0 0,0 0 0 15,13-17 0-15,-1-11 1 16,4-4-1-16,1-12 0 15,4-6 0-15,2-6 0 16,2-1 0-16,1-1 0 16,1 4 0-16,1 7-1 15,-2 5 1-15,2 11 0 16,-2 12 1-16,-3 8-1 15,-1 13 0-15,-6 11-1 16,-3 9 1-16,-5 11 0 16,-7 3-1-16,-7 11 1 15,-5 0-1-15,-6 5 1 16,-5-1-1-16,-2-3 1 15,-4-3-1-15,0-7 1 16,3-7 0-16,-3-6-1 0,4-7 1 16,-2-7 0-16,4-5 0 15,2-4 0-15,-1-3 0 16,1 0 0-16,0 1 0 15,2 6 1-15,-1 5-1 16,3 9 0-16,0 9 0 16,3 9 0-16,0 9 0 15,5 7 0-15,2 9 0 16,4-2-1-16,6 0-1 15,2-6-1-15,8-3-3 16,0-16-6-16,20 1-11 16,-16-33-10-16,22 0-7 15,-7-25-3-15,13-7 3 16</inkml:trace>
  <inkml:trace contextRef="#ctx0" brushRef="#br3" timeOffset="419796.9755">7734 7906 118 0,'-16'24'42'16,"-12"-11"0"-16,9 9-2 16,-5-6-43-16,0-10-8 15,22 9-21-15,2-15-11 16,0 0 1-16,2-19-3 15</inkml:trace>
  <inkml:trace contextRef="#ctx0" brushRef="#br3" timeOffset="420271.0229">7761 7981 82 0,'5'-20'40'0,"-5"20"2"15,11-15 0-15,1 22-20 16,-12-7-16-16,15 21-1 15,-9 6-1-15,-2 9-1 16,-5 11-1-16,-4 4-3 16,-5 11-2-16,-5-4-3 0,5 13-12 15,-19-31-16-15,14 6-9 16,-5-19 0-16,6-9-1 15</inkml:trace>
  <inkml:trace contextRef="#ctx0" brushRef="#br3" timeOffset="430335.0292">8432 7339 61 0,'0'-21'37'16,"1"-2"-1"-16,-2 8 1 15,-4-5-20-15,5 20-11 0,-7-10-1 16,7 10-1-16,0 0 0 15,-8 21-3-15,5-4 2 16,1 12-2-16,-1 6 2 16,2 13-2-16,-3 8 1 15,2 12 0-15,-4 6 0 16,4 1 0-16,-6-3-1 15,2-6 0-15,1-7-1 16,1-11 1-16,1-13-1 16,5-12 0-16,-2-23 1 15,10 7-1-15,-1-19 1 16,3-8-1-16,-1-8 1 15,3-4-1-15,-1-6 1 16,1-1-1-16,-1 0 1 16,5 0-1-16,0 8 0 0,0 5 0 15,5 6 0-15,3 8 0 16,2 8 0-16,1 5-1 15,2 10 1-15,-3 2 0 16,-3 4 0-16,-6 3 0 16,-7 6 0-16,-10 3 1 15,-12 2-1-15,-12 1 0 16,-10 3 0-16,-10-2 0 15,-3-2 0-15,-6-2-1 16,3-6-1-16,3-8-1 16,12-5-2-16,3-12-3 15,30 2-18-15,-5-16-13 16,22 1 1-16,4-13-2 15,16 4 3-15</inkml:trace>
  <inkml:trace contextRef="#ctx0" brushRef="#br3" timeOffset="430710.0667">8785 7809 81 0,'12'17'37'0,"-2"-5"-2"15,9 4 1-15,-3-7-30 16,12 2-1-16,1-8-2 15,9-2 0-15,1-5 0 16,2-3-1-16,-3-7 0 16,1-1-1-16,-6-7 1 15,-7-1-1-15,-7-5 0 0,-12 3 0 16,-11-4 1-16,-7 6-1 15,-9 1 1-15,-8 8-1 16,-5 7 1-16,-4 11-1 16,-2 11 1-16,4 8-1 15,0 9 0-15,6 6 1 16,10 1-2-16,9 1 0 15,12-6 0-15,11-6-1 16,16-6-2-16,11-12-2 16,19-5-2-16,-1-18-30 15,19 4-2-15,-6-13 0 16,6 1-1-16</inkml:trace>
  <inkml:trace contextRef="#ctx0" brushRef="#br3" timeOffset="431079.1036">9470 7799 93 0,'-19'18'37'16,"10"4"0"-16,2-12 1 16,16 1-34-16,3-9-1 15,9-3-1-15,5-9 1 16,4-3-1-16,2-7 0 15,-1-4-1-15,-3-2 1 16,-3-2-1-16,-9 0 1 16,-6 4-1-16,-8-1 0 15,-9 5 0-15,-9 4 1 0,-4 6-1 16,-8 7 0-16,-4 8 0 15,-2 9 0-15,1 8 0 16,-1 6 0-16,5 9 0 16,5 1 0-16,10 4-1 15,7-3 0-15,13-3 0 16,11-7-1-16,11-11-2 15,12-4-2-15,10-16-4 16,22-4-29-16,-8-14-3 16,19 2 2-16,-4-16-2 15</inkml:trace>
  <inkml:trace contextRef="#ctx0" brushRef="#br3" timeOffset="431972.1929">10065 7690 82 0,'0'0'38'0,"9"-16"-2"15,-9 16 2-15,-9 22-29 16,6 6-1-16,-9 5-4 0,4 9 1 16,-5 0-2-16,3 10-1 15,-1-4-1-15,6-6 0 16,2-5 0-16,6-10-1 15,3-13 0-15,6-9 1 16,2-10 0-16,2-10 0 16,0-12 0-16,2-5 1 15,-4-4 0-15,-4-6 0 16,-2 1 0-16,-1-1-1 15,-1 2 1-15,0 4-2 16,4 4 1-16,4 5 0 16,9 8-2-16,5 4-3 15,11 15-5-15,-2-6-29 16,20 20-3-16,0-8 0 0,16 12-1 15</inkml:trace>
  <inkml:trace contextRef="#ctx0" brushRef="#br3" timeOffset="432460.2417">11425 7386 85 0,'-5'-29'36'0,"5"6"2"15,-4-1 0-15,3 8-30 16,-4 3-3-16,5 13-1 15,-10 22-1-15,3 15 0 0,-4 11 0 16,0 19-2-16,-2 12 0 16,1 8-1-16,2 5-2 15,4 1 0-15,6-5-4 16,-1-20-15-16,16-3-20 15,-3-23 2-15,11-12-2 16,-5-21 1-16</inkml:trace>
  <inkml:trace contextRef="#ctx0" brushRef="#br3" timeOffset="433482.3439">11270 7771 95 0,'-29'-23'38'15,"15"7"2"-15,1-4-2 0,13 20-33 16,19-16-1-16,7 6-1 15,7-2-2-15,11 3 1 16,3 0 0-16,7 4-1 16,-2-1-1-16,-1 5 1 15,-5 1-1-15,-4 3 0 16,-10 1 0-16,-7 3 1 15,-6 2-1-15,-7 4 0 16,-8 4 1-16,-4 4 0 16,-5 4-1-16,-2 5 1 15,-4 5 0-15,4 1-1 16,2 3 0-16,5-3 0 15,6-4 0-15,12-3 0 16,5-12 0-16,9-8 1 16,7-10-1-16,7-13 0 0,3-9 0 15,-4-9 1-15,-2-8 0 16,-9-7-1-16,-12-3 1 15,-11 2-1-15,-11 2 0 16,-16 9 0-16,-10 11 0 16,-12 10 0-16,-6 12 0 15,-4 11 0-15,3 9 0 16,5 7 0-16,10 2 0 15,10 1 0-15,13-6 0 16,17-9 0-16,18-6 0 16,15-10 0-16,13-6 0 15,9-5-1-15,4-4 1 0,-2 2 0 16,-1 0 0-1,-9 6 0-15,-9 6 0 0,-14 9 0 16,-12 9 0-16,-10 7 0 16,-10 10 1-16,-11 7-1 15,-2 6 0-15,1 2 1 16,-6 4-2-16,3 4 1 15,3-6 0-15,0-2-1 16,5-10 1-16,2-5-1 16,3-6 0-16,3-13 0 15,-3-10 2-15,12-10-1 16,-4-11 1-16,1-5-1 15,0-9 1-15,2-7 0 16,0-8-1-16,2-5 2 16,2-3-2-16,1 0 0 0,2 3 0 15,1 3 0 1,1 7 0-16,2 2 0 0,1 12 0 15,1 8 0-15,-3 8 0 16,1 7 0-16,-3 6-1 16,-2 4 1-16,-3 7 0 15,-5 8 0-15,-5 4 0 16,-7 8 0-16,-3 9 0 15,-6 4 0-15,-2 6 0 16,-5 3 0-16,0-3 0 16,0-1 0-16,0-2-1 15,1-6 1-15,-2-5 0 16,-1-1-1-16,-1-7 0 15,-2 1 1-15,-4 0-1 0,-1-1 0 16,-2 4 1-16,1 5-1 16,3 8 0-16,1 4 0 15,5 15 0-15,2 0-2 16,8 9-2-16,-1-7-6 15,19 11-19-15,-9-20-10 16,14-4-1-16,0-22-1 16</inkml:trace>
  <inkml:trace contextRef="#ctx0" brushRef="#br3" timeOffset="434085.4042">13917 7027 68 0,'-32'13'37'15,"-15"13"0"-15,-7 24-1 16,-14 9-21-16,3 22-9 15,-6 5 0-15,10 17 0 0,7-3-2 16,17 2-3-16,17-4 0 16,20-13-1-16,25-7-3 15,16-22-7-15,30-8-29 16,3-26 0-16,15-8 0 15,-2-18-2-15</inkml:trace>
  <inkml:trace contextRef="#ctx0" brushRef="#br3" timeOffset="434652.4609">14065 7597 96 0,'-27'2'39'15,"7"19"0"-15,-5 3-2 16,3 13-33-16,3 3-2 0,2 3 1 15,1 2-2-15,4-2 1 16,2-3-1-16,7-9 0 16,4-7-1-16,5-7 0 15,4-12 0-15,5-8 0 16,2-12-1-16,4-7 1 15,2-8 0-15,-3-7 1 16,0-4-1-16,-3-4 0 16,-2-1 0-16,-4 5 1 15,-2 5-1-15,-4 6 0 16,-3 10 1-16,0 8-1 15,-2 12 0-15,0 0 1 0,6 13-1 16,-1 2 1-16,3 1-1 16,6 1 1-16,1-3-1 15,8-2 1-15,5-10-1 16,5-5 0-16,5-7 1 15,5-5-1-15,-1-5 1 16,1-2 0-16,-4 0 0 16,-4-1 0-16,-8 4 0 15,-4 5 0-15,-10 7-1 16,-13 7 1-16,2 15-1 15,-10 10 1-15,-5 9-1 16,-1 8 0-16,-2 5-1 16,3 4 0-16,5 2-2 15,7-6 1-15,7-2-4 16,6-18-4-16,22 4-13 0,-11-23-17 15,18-5 0-15,-6-13-1 16,7-3 2-16</inkml:trace>
  <inkml:trace contextRef="#ctx0" brushRef="#br3" timeOffset="435006.4963">14747 7689 98 0,'-9'16'39'15,"9"-16"0"-15,-1 26-2 16,14-21-35-16,10 0 1 15,9-11 0-15,11-2-1 16,5-9 0-16,6-2 0 16,-5-4 0-16,-5-1-1 0,-7-2 0 15,-8 4 0-15,-14 0-1 16,-13 3 0-16,-15 8 0 15,-10 5 1-15,-9 7-1 16,-8 9 0-16,-6 7 1 16,1 10-1-16,-1 8 1 15,4 4-1-15,11 5 1 16,10-1-1-16,14-4 0 15,11-4 0-15,20-8-1 16,10-9-2-16,18-8-2 16,9-16-5-16,17 5-14 15,-9-26-15-15,8 1-1 16,-8-17-1-16,3-1 1 15</inkml:trace>
  <inkml:trace contextRef="#ctx0" brushRef="#br3" timeOffset="435209.5166">15576 7212 102 0,'-28'49'38'0,"-1"21"2"16,-7 2-2-16,7 11-33 15,2-3-3-15,9-4-2 16,7-6-1-16,7-9-3 15,10-3-3-15,-5-25-17 16,16-1-16-16,-8-20 1 16,6-5-1-16,-15-7 1 0</inkml:trace>
  <inkml:trace contextRef="#ctx0" brushRef="#br3" timeOffset="435382.5339">15340 7576 98 0,'-16'-23'40'15,"16"23"0"-15,-3-15 0 16,20 16-34-16,2 3-4 15,12-1-2-15,8 2-2 16,5-5-2-16,12 10-5 16,-7-14-21-16,17 10-10 15,-10-7 1-15,10 6-1 16</inkml:trace>
  <inkml:trace contextRef="#ctx0" brushRef="#br3" timeOffset="435750.5707">16033 7519 105 0,'-35'25'41'15,"-14"-1"1"-15,5 15-2 16,-9-2-34-16,8 5-1 16,6-4-3-16,12-4 1 15,13-6-2-15,16-8 0 16,15-12-1-16,14-12 1 15,10-12-1-15,7-9 0 16,2-6 1-16,1-9-1 16,-7 1 1-16,-4 0-1 15,-9 6 0-15,-9 3 1 16,-11 12-1-16,-11 18 0 0,0 0 1 15,-5 28-1-15,-6 10 0 16,-3 13 0-16,0 4-1 16,4-1 0-16,9 0-1 15,8-12-1-15,14-14-1 16,10-25-4-16,16-12-6 15,-3-37-6-15,24 1-16 16,-15-22-2-16,5-7-3 16,-11-17 2-16</inkml:trace>
  <inkml:trace contextRef="#ctx0" brushRef="#br3" timeOffset="435893.585">16548 7129 121 0,'-27'44'41'16,"-2"34"1"-16,-7 10 0 0,1 13-40 15,12 1-2-15,6-4-5 16,17-2-12-16,-7-27-15 15,24-6-11-15,-1-25 0 16,17-14-1-16</inkml:trace>
  <inkml:trace contextRef="#ctx0" brushRef="#br3" timeOffset="436652.6609">17217 7490 90 0,'13'-20'37'0,"-13"20"0"15,4-14 1-15,-4 14-32 16,0 0-3-16,0 0 0 16,0 0 0-16,-9 26 0 15,-1-1 1-15,-3 10-1 16,-1 6-1-16,1 5 1 15,-4 4-2-15,4-3 1 16,2-5-1-16,4-7 0 16,3-9-1-16,4-10 1 0,0-16 0 15,14-7-1-15,-1-13 1 16,1-10-1-16,1-5 1 15,1-7 0-15,-2-3 0 16,-2-2 0-16,0 3 0 16,-1 6-1-16,-2 5 1 15,1 7-1-15,3 7 1 16,1 5-1-16,6 4-1 15,5 6 0-15,9 2-1 16,4-1-2-16,11 3-1 16,-1-5-2-16,16 9-6 15,-11-14-12-15,11 10-14 16,-11-8 0-16,-1 8 0 0,-10-6 2 15</inkml:trace>
  <inkml:trace contextRef="#ctx0" brushRef="#br3" timeOffset="436832.6789">17885 7464 104 0,'-19'19'39'0,"3"13"2"15,-8-4-1-15,14 11-34 16,-11 1-2-16,5 6-1 16,-1-1-1-16,5 3 0 15,5-4-2-15,5-10-2 16,10-4-3-16,-8-30-6 15,43 19-20-15,-16-32-10 16,15-7 1-16,-4-17-1 16</inkml:trace>
  <inkml:trace contextRef="#ctx0" brushRef="#br3" timeOffset="437440.7397">18013 7312 102 0,'-15'-5'38'0,"0"4"1"15,15 1 0-15,-3 12-35 16,21-3-3-16,10 1-1 15,8 3 1-15,6 1 0 16,4 3 1-16,-4 4-1 16,0 8 1-16,-13 2 0 15,-6 9 1-15,-12 2-1 16,-11 5 0-16,-11-3 0 15,-3 0 0-15,-9-4 0 0,4-8-1 16,0-6 0-16,4-10 0 16,15-16-1-16,0 0 0 15,0 0 1-15,20-31-1 16,5 2 0-16,2-4 0 15,4-4 0-15,-1-3 0 16,-2 4 1-16,-4 2-1 16,-4 9 0-16,-4 4 1 15,-7 9-1-15,-9 12 0 16,0 0 1-16,6 18-1 15,-9-2 0-15,2 4 1 16,-2-1-1-16,3 3 0 16,6-6 0-16,6-5 0 0,6-8 0 15,5-6 0-15,7-10 0 16,6-3 2-16,1-6-2 15,4-5 0-15,-2 4 0 16,-5 0 0-16,-5 4 0 16,-6 4 0-16,-6 8 0 15,-6 10 0-15,-9 10 0 16,-5 10 0-16,-4 11 0 15,-5 7 0-15,3 7 0 16,0 1 0-16,6-1-4 16,5-8-1-16,15 0-4 15,1-25-7-15,28 1-7 16,-12-29-11-16,20 0-6 15,-7-18-2-15,6-7 2 16</inkml:trace>
  <inkml:trace contextRef="#ctx0" brushRef="#br3" timeOffset="437733.769">19098 6947 107 0,'-3'11'40'15,"4"1"1"-15,15 12-1 16,4-3-34-16,14 3-3 15,6 2 0-15,6 10 1 16,-3 4-2-16,-3 12 0 16,-11 8 0-16,-9 8-1 15,-13 8 0-15,-14 9-1 16,-15 2 0-16,-10-1 0 0,-9-5 0 15,-5-1 0-15,1-8-3 16,2-17-3-16,14-4-9 16,-3-33-11-16,26-5-16 15,6-13 0-15,13-20-2 16,10-13 0-16</inkml:trace>
  <inkml:trace contextRef="#ctx0" brushRef="#br4" timeOffset="449263.9219">1510 13177 63 0,'1'12'36'0,"-5"0"-1"15,1 15 1-15,-9 5-34 16,2 8 0-16,-1 7 0 16,2 6 0-16,-4 3 0 15,2 1 0-15,1-6 0 16,2-2 0-16,2-12-1 15,3-7 1-15,1-11 0 16,2-19-1-16,0 0 0 16,0 0 0-16,16-35 1 0,-10 0-2 15,1-9 2-15,0-7-2 16,1-7 2-16,1-5-1 15,3 2 0-15,0 2-1 16,3 4 1-16,2 7 0 16,4 8-1-16,0 9 1 15,5 11-2-15,0 7 1 16,5 9 0-16,-2 8 0 15,0 4 0-15,-3 5 0 16,-1 4-1-16,-4 3 1 16,-3 3 0-16,-10 2 0 15,-7 3 0-15,-9 1 0 16,-8-3-1-16,-5 3 1 15,-7-5 0-15,-2-1 0 0,-5-4-1 16,0-3 1-16,5-4 0 16,-1 0-1-16,7 4 1 15,-1 3 0-15,5 9-1 16,2 14 1-16,1 14 0 15,2 14 0-15,-1 10-1 16,0 9 2-16,1 1-2 16,5-2-2-16,3-8-3 15,0-25-13-15,15-9-19 16,-1-30 0-16,16-20-1 15,1-30 1-15</inkml:trace>
  <inkml:trace contextRef="#ctx0" brushRef="#br4" timeOffset="449480.9436">2040 12788 66 0,'0'0'39'15,"-3"34"-1"-15,-2 19 1 16,-14 10-21-16,3 17-16 15,0 9-3-15,0 4 0 16,6 3-2-16,0-9-4 16,19 3-28-16,-8-24-2 15,20-6-2-15,-1-23 1 16</inkml:trace>
  <inkml:trace contextRef="#ctx0" brushRef="#br4" timeOffset="449865.9821">2465 13208 76 0,'-35'-9'40'16,"1"15"-1"-16,-15 4-1 15,5 15-32-15,-7 3-2 16,8 7 1-16,3 2-2 15,8 3 0-15,8-5-1 16,10-3 1-16,10-6-2 16,12-9 0-16,11-12 0 15,10-7 0-15,10-8-1 16,6-10 1-16,5-5-1 0,0-4 1 15,-1-3-1-15,-5 2 1 16,-7 0-1-16,-7 5 0 16,-8 5 1-16,-11 7-2 15,-11 13 1-15,0 0-1 16,0 16-1-16,-9 9 0 15,-1 11-2-15,-2 0-2 16,9 10-2-16,-3-15-14 16,20 11-18-16,-1-20 1 15,20-5-1-15,2-19 1 16</inkml:trace>
  <inkml:trace contextRef="#ctx0" brushRef="#br4" timeOffset="450161.0116">2971 13176 77 0,'-26'18'40'0,"-11"-2"-3"16,8 13 3-16,-3-7-33 16,11 4-4-16,3-9 0 15,15-2-1-15,3-15-1 16,25 7 1-16,0-10-1 15,10-2-1-15,2 0 1 16,1 2-1-16,-2 3 0 16,-5 8 1-16,-10 8-1 15,-12 7 0-15,-9 6 0 16,-8 6 0-16,-8 2 0 15,-2-1-2-15,-2-5-2 0,-1-13-3 16,18 0-22-16,-2-30-11 16,19-4 0-16,4-23-2 15</inkml:trace>
  <inkml:trace contextRef="#ctx0" brushRef="#br4" timeOffset="450356.0311">3515 12730 87 0,'-5'46'40'15,"-21"13"0"-15,3 21 0 16,-11 7-39-16,3 5 1 16,0 5-2-16,7 2-1 0,3-6-2 15,2-12-5 1,21-4-31-16,-6-25 1 0,13-9-3 15,-4-28 2-15</inkml:trace>
  <inkml:trace contextRef="#ctx0" brushRef="#br4" timeOffset="450702.0657">3141 13159 96 0,'-23'4'41'0,"0"-2"1"15,22 12-2-15,1-14-37 16,35 6-1-16,6-15-2 15,16-7-2-15,9-6-1 0,6-8-2 16,7 2-2-16,-9-10-7 16,6 15-24-16,-23-3-2 15,-6 15 1-15,-22 2 3 16,-2 23 20-16,-23 2 9 15,-5 14 6-15,-6 17 8 16,-18 2 26-16,9 17 3 16,-7-2 0-16,11 12-1 15,-8-11-19-15,18 6-7 16,-1-14-5-16,12-8-1 15,7-15-5-15,5-23-5 16,15-11-31-16,-4-23 2 16,7-8-3-16,-10-19 1 15</inkml:trace>
  <inkml:trace contextRef="#ctx0" brushRef="#br4" timeOffset="450838.0793">3638 12959 87 0,'-28'-23'38'15,"16"14"0"-15,12 9-2 16,0 0-41-16,11 16-32 15,8-6 0-15,17 12-2 16,0-6 0-16</inkml:trace>
  <inkml:trace contextRef="#ctx0" brushRef="#br4" timeOffset="451062.1017">4223 13124 81 0,'-25'9'41'0,"-2"15"-1"16,-17 3 0-16,8 11-33 15,-6 1-1-15,9 6-3 16,9-2-1-16,12-5 0 16,18-10-2-16,15-12 0 15,24-14-3-15,9-15-6 16,25 4-20-16,-4-21-12 15,13 4 0-15,-8-11-2 16</inkml:trace>
  <inkml:trace contextRef="#ctx0" brushRef="#br4" timeOffset="451213.1168">4758 13298 74 0,'-22'38'41'16,"2"14"1"-16,-11 0 0 16,9 13-25-16,3-3-18 15,0-13-9-15,15 8-29 16,-3-13-2-16,16-6-1 15,0-19 0-15</inkml:trace>
  <inkml:trace contextRef="#ctx0" brushRef="#br4" timeOffset="451672.1627">5506 13080 75 0,'-22'1'40'0,"-19"6"-2"15,-1 16 2-15,-6 5-36 16,-4 13 0-16,4 1-1 15,10 5 0-15,8-2-2 16,15 0 0-16,18-9-2 16,16-15-3-16,28-1-14 15,11-28-22-15,23-2 0 16,-1-18-1-16,14-3 2 15</inkml:trace>
  <inkml:trace contextRef="#ctx0" brushRef="#br4" timeOffset="451994.1949">5985 13097 80 0,'-43'25'42'0,"6"17"2"16,-10-2-2-16,12 5-31 16,1-1-8-16,14 4-1 15,9-6 0-15,13-2-1 16,12-10 0-16,13-8-1 15,14-13 1-15,4-8-1 16,2-10 1-16,2-9-1 16,-6-7 0-16,-5-10 1 15,-10-3-1-15,-12-7 0 16,-7-1 0-16,-12-2-1 15,-8 2 1-15,-5 4-1 16,-4 10 0-16,-2 9-1 16,3 12 0-16,0 9-1 0,8 11-1 15,11-9-8-15,16 26-27 16,0-18-2-16,22 2 1 15,4-16-2-15</inkml:trace>
  <inkml:trace contextRef="#ctx0" brushRef="#br4" timeOffset="452196.2151">6637 12678 87 0,'0'0'41'16,"-18"18"2"-16,-10 21-2 15,8 16-38-15,-7 16 0 16,1 14-1-16,3 6-1 15,4 1-1-15,7-2-3 0,2-12-2 16,18-3-6-16,-11-27-30 16,19-8 0-16,-5-28-2 15,8-5 3-15</inkml:trace>
  <inkml:trace contextRef="#ctx0" brushRef="#br4" timeOffset="452370.2325">6427 13169 75 0,'-24'-23'43'0,"24"23"1"16,-21-10-3-16,21 10-26 15,19 5-12-15,9-10-1 16,10-6-4-16,10-10-2 16,13-3-3-16,-2-22-9 15,17 6-25-15,-8-16 0 16,1 6-1-16,-14-12 1 0</inkml:trace>
  <inkml:trace contextRef="#ctx0" brushRef="#br4" timeOffset="452505.246">7032 12678 74 0,'-15'48'40'0,"-13"12"0"16,6 22 1-16,-10 2-34 15,14 11-4-15,6-2-4 16,0-11-9-16,20-2-30 16,1-23 1-16,11-13-3 15,-1-23 1-15</inkml:trace>
  <inkml:trace contextRef="#ctx0" brushRef="#br4" timeOffset="452677.2632">6835 13072 95 0,'-23'-21'43'16,"-1"-4"1"-16,20 13-2 15,7-1-38-15,16 2-3 16,15 4-3-16,9-3-5 16,18 17-18-16,1-14-18 15,14 13 1-15,3-6-2 16,11 11 1-16</inkml:trace>
  <inkml:trace contextRef="#ctx0" brushRef="#br4" timeOffset="453540.3495">7503 13025 53 0,'17'-3'39'16,"-17"3"0"-16,-1 12 1 15,-27 0-29-15,7 16-3 16,-14 4-1-16,2 10-2 16,-10 5-2-16,6 4 1 15,3 0-1-15,14 0-1 16,6-10 0-16,11-6-1 15,17-11 0-15,13-16-2 16,13-13 1-16,11-13-1 16,10-11 1-16,-7-10-1 15,0-7 1-15,-5-1-1 16,-12-2 0-16,-11 4 1 15,-17 5-1-15,-15 8 1 16,-9 10 0-16,-8 8 0 0,-4 9 1 16,-3 9-1-16,5 5 1 15,6 2 0-15,11 1-1 16,8-12 2-16,23 13-1 15,11-16 0-15,12-9 0 16,11-7 0-16,5-4 0 16,2 0 0-16,-5 0 0 15,-4 6 0-15,-12 6-1 16,-9 12 1-16,-16 10-1 15,-9 12 1-15,-10 9-1 16,-11 10 1-16,-2 3-1 16,-4-2 0-16,3 1 0 15,-2-8 0-15,8-8 0 16,7-11 0-16,2-17 1 0,28-21-2 15,2-9 2-15,7-9 0 16,6-6-1-16,3-2 1 16,-1 2-1-16,-2 8 1 15,-7 15-1-15,-9 13 1 16,-10 18-1-16,-9 15 0 15,-6 11 0-15,-4 9-1 16,0 5-2-16,1-5-4 16,17 7-7-16,-11-27-11 15,32 8-11-15,-6-22-7 16,19-4-1-16,-4-18 2 15</inkml:trace>
  <inkml:trace contextRef="#ctx0" brushRef="#br4" timeOffset="453677.3632">8748 13308 89 0,'-14'43'44'0,"-13"2"-1"15,4 8-2-15,-3-10-39 16,2-11-20-16,21 8-23 16,2-14-2-16,15-4-1 15,5-16 1-15</inkml:trace>
  <inkml:trace contextRef="#ctx0" brushRef="#br4" timeOffset="454293.4248">9276 12912 67 0,'-2'-13'39'16,"2"13"-1"-16,-6 12 1 15,11 14-32-15,-16 6-2 16,7 17 0-16,-8 3-2 16,5 12 0-16,-2 3 1 15,3 1-1-15,1-9-1 16,5-6 0-16,3-11-1 15,3-14 0-15,2-11 0 16,2-15-1-16,3-12 1 16,1-14-1-16,0-10 1 15,-2-6-1-15,1-10 1 16,-6-1-1-16,1-3 0 15,-6 4 1-15,2 8-1 16,-3 6 1-16,-1 9-1 0,4 8 0 16,3 6 0-16,5 6 0 15,8 4-1-15,11-1-1 16,10 1-2-16,4-7-4 15,20 12-7-15,-11-21-15 16,17 15-10-16,-6-9-2 16,1 11 2-16,-13-5 0 15</inkml:trace>
  <inkml:trace contextRef="#ctx0" brushRef="#br4" timeOffset="454638.4593">9939 12996 87 0,'-20'15'42'16,"-11"-6"0"-16,10 17-2 15,-5-13-34-15,9 10-1 16,2-1-1-16,6 8-1 0,1 4 0 15,9-2-2-15,1 3 0 16,6-3 0-16,7-7 0 16,8-6 0-16,6-11-1 15,6-16 0-15,5-12 0 16,1-9 1-16,3-9 0 15,-2-6-1-15,-1-3 1 16,-9 6-1-16,-7 1 0 16,-4 13 0-16,-7 12 0 15,-3 13 0-15,-8 14 0 16,-4 12-1-16,0 10 1 15,0 6-1-15,2 1 0 16,5-3-2-16,11-8-1 16,-1-17-2-16,20-4-8 0,-5-35-8 15,32 5-6-15,-16-31-13 16,21-5-2-16,-8-17 3 15</inkml:trace>
  <inkml:trace contextRef="#ctx0" brushRef="#br4" timeOffset="455089.5044">10806 12347 68 0,'-16'1'42'0,"2"24"1"16,-9 12-1-16,9 27-15 16,-3 1-23-16,3 16 0 15,2 7-1-15,4 5 0 16,1 0-1-16,3-1-1 15,4-7 0-15,0-10 0 16,2-15-1-16,-1-12 0 0,3-18 0 16,-1-14 0-16,-3-16 0 15,9-18 0-15,-4-10 0 16,-3-9 1-16,3-11-1 15,0-5 0-15,4-6 0 16,1 7 0-16,1 8-1 16,1 6 1-16,6 16-1 15,0 11 0-15,4 15 0 16,2 16 1-16,0 12-1 15,1 6 1-15,2 9 0 16,-1 3 0-16,-7-1 0 16,-5 3 0-16,-9-5-1 0,-9-6 1 15,-12-1-1-15,-15-8 0 16,-13-4 1-16,-13-9-2 15,-1-7-1-15,-7-19-4 16,13 1-9-16,-9-35-7 16,33 5-5-16,-5-35-12 15,33-6-5-15,19-20 3 16</inkml:trace>
  <inkml:trace contextRef="#ctx0" brushRef="#br4" timeOffset="455795.575">11152 12542 76 0,'4'-21'40'0,"6"4"-2"15,-5 0 1-15,14 4-35 16,-19 13-1-16,20 5 0 16,-9 13 0-16,-2 15-1 15,-7 9 2-15,2 16-1 16,-6 10 1-16,-2 12-2 15,-3 4-1-15,3 2 0 16,-1-5 0-16,4-2 1 16,5-10-2-16,2-11 0 15,7-18 0-15,5-11 0 16,0-18 0-16,5-13 1 15,-3-12-1-15,-3-12 1 16,-4-5-1-16,-5-9 1 16,-7-2-1-16,-1-6 1 0,0 1-1 15,-4 3 0-15,4 6 0 16,2 5 0-16,6 9-1 15,5 7 1-15,3 12 0 16,4 9-1-16,0 10 1 16,-1 9-1-16,-7 6 0 15,-5 6 1-15,-11 4 0 16,-11 0 0-16,-7 1-1 15,-8-2 0-15,-5-5-1 16,-2-11-4-16,12 4-10 16,-9-32-10-16,34 6-12 15,-6-30-4-15,24-1 0 16,7-19 1-16</inkml:trace>
  <inkml:trace contextRef="#ctx0" brushRef="#br4" timeOffset="456418.6373">11654 12964 101 0,'-7'40'41'16,"-2"-12"0"-16,21 4-13 16,7-22-25-16,16-11-1 15,12-13 0-15,9-6-1 16,6-10 1-16,0-5-1 15,-4-3-1-15,-9 0 1 16,-13 1-1-16,-15 5 1 16,-17 5-1-16,-13 5 1 0,-15 11-1 15,-12 6 1-15,-7 10 0 16,-2 9 0-16,-6 11-1 15,1 13 1-15,4 7 0 16,8 7 0-16,8 1-1 16,15 0 1-16,11-3 0 15,14-9-1-15,18-12 1 16,15-13 0-16,14-15 0 15,11-13-1-15,4-10 1 16,0-8-1-16,-6-5 0 16,-5 0 0-16,-12 1 1 15,-13 6-1-15,-14 7 0 16,-22 21 0-16,0 0 0 15,-12 10 0-15,-12 17 0 16,-5 9 0-16,1 8-1 0,-3 4 2 16,2 2-1-16,4-7-1 15,7-8 1-15,8-8 1 16,10-17-1-16,0-10 1 15,19-18 0-15,1-13 0 16,3-13 0-16,-2-5 0 16,3-5 0-16,-2-5 0 15,4 1-1-15,-2 2 1 16,0 9-1-16,2 5-1 15,5 11-1-15,4 5-2 16,8 15-4-16,-6-5-10 16,17 29-5-16,-19-12-8 15,18 28-8-15,-10-5-5 16,4 13 2-16</inkml:trace>
  <inkml:trace contextRef="#ctx0" brushRef="#br4" timeOffset="456554.6509">12990 13204 105 0,'-8'24'45'0,"-18"-12"-3"15,4 1-3-15,0 4-56 16,-5-30-16-16,27 13-11 16,-21-28 0-16,22 8-2 15</inkml:trace>
  <inkml:trace contextRef="#ctx0" brushRef="#br4" timeOffset="459638.9593">12992 13232 65 0,'5'-13'35'0,"-5"13"-10"16,0 0-3-16,0 0-12 15,1-14-3-15,-1 14 1 16,0 0-2-16,0 0-1 16,-2-13 0-16,2 13 0 15,0 0-1-15,18-2 0 16,-7 6-1-16,4 9 0 15,-2 4-1-15,-1 10-1 16,-4 6-2-16,-8 4-3 16,-4 12 0-16,-16-2-2 15,-1 8 0-15,-13-9-4 0,12 2-29 16,-13-18 1-16,14-8 0 15,1-21 2-15</inkml:trace>
  <inkml:trace contextRef="#ctx0" brushRef="#br4" timeOffset="466097.6051">13914 12771 74 0,'-8'-16'38'0,"-3"10"-1"16,-12-6-9-16,-3 20-23 16,-9 4 0-16,1 14 1 15,-8 4-2-15,4 10-1 16,-1 3 0-16,12 2-1 15,6-2-1-15,15 1 0 16,18-5-3-16,11-7-1 0,20-4-3 16,2-18-10-16,19 7-22 15,2-15-1-15,10 1 1 16,-7-14-1-16</inkml:trace>
  <inkml:trace contextRef="#ctx0" brushRef="#br4" timeOffset="466743.6697">14396 12833 67 0,'-16'-13'38'0,"-13"-1"0"16,3 11 0-16,-9 0-31 16,2 12-2-16,0 2-1 15,4 9 0-15,0 9-1 0,6 7 0 16,4 2-2-1,10 3 1-15,9 1-1 0,11-4 0 16,13-2-1-16,9-12 1 16,10-10-1-16,7-11 0 15,5-12 0-15,0-13-1 16,-1-9 1-16,-8-8-1 15,-6-5 1-15,-13-3-1 16,-9 1 0-16,-12-1 1 16,-9 8 0-16,-10 3 0 15,-10 10 0-15,-4 8 1 16,-4 7 0-16,-1 7-1 15,2 8 1-15,7 5 0 16,7 4-1-16,14 2 1 16,9 0-1-16,12 1 0 0,11-4 0 15,9-2 0-15,5-1 1 16,3-1-1-16,-2 4 0 15,-4 4 0-15,-9 6 1 16,-6 6-1-16,-12 6 0 16,-9 3 1-16,-7 3-1 15,-6 0 0-15,0-5 0 16,-4-6 1-16,3-6 0 15,0-12-1-15,9-11 1 16,-4-16 0-16,10-11-1 16,6-6 1-16,3-9 0 15,1-4-1-15,1-2 0 16,1 1 0-16,1 6 0 15,-2 7 0-15,-3 8 0 0,-2 6 1 16,2 9-2-16,0 3 1 16,5 3-2-16,0-1-1 15,11 5-3-15,-3-14-8 16,21 7-26-16,-10-10 0 15,9 0-2-15,-5-8 2 16</inkml:trace>
  <inkml:trace contextRef="#ctx0" brushRef="#br4" timeOffset="466975.6929">15300 12080 79 0,'-8'-12'41'15,"-6"11"-2"-15,8 21 2 0,-9 7-35 16,10 22-2-16,1 14-2 15,4 19 2-15,-1 9-2 16,2 12-1-16,1 7-1 16,3-3-1-16,2-3-1 15,2-14-3-15,11-2-8 16,-9-28-28-16,17-9 2 15,-4-26-3-15,13-13 3 16</inkml:trace>
  <inkml:trace contextRef="#ctx0" brushRef="#br4" timeOffset="467284.7238">15562 12624 80 0,'-28'12'41'15,"-9"2"0"-15,7 13 1 16,-7-9-36-16,10 7-1 15,2-4-2-15,9 0 0 16,5-4 0-16,6-3-2 16,6-2 1-16,6-2-1 15,6-3 0-15,4 0-1 16,4-3 1-16,7 3-1 15,0-1 0-15,2 1 0 16,2 5-1-16,2-1 0 16,2 2-1-16,-1 1-1 15,6 2-4-15,-12-12-11 0,14 15-23 16,-11-10 0-1,7 3-2-15,-10-11 2 0</inkml:trace>
  <inkml:trace contextRef="#ctx0" brushRef="#br4" timeOffset="478554.8507">16159 13043 77 0,'-16'33'41'16,"-8"-1"-3"-16,1 8-1 15,-10 5-42-15,-1-8-33 16,10 2 0-16,5-9-1 15,11-6-1-15</inkml:trace>
  <inkml:trace contextRef="#ctx0" brushRef="#br4" timeOffset="479051.9004">16868 12626 58 0,'-3'-14'37'16,"-14"-4"0"-16,1 12 2 15,-17 0-32-15,0 13-1 16,-7 2-1-16,-3 15 0 15,-8 5-2-15,2 10 1 16,-2 9-2-16,6-1-1 0,7 1 0 16,14 0 1-16,11-7-2 15,15-4-2-15,18-8-1 16,12-13-4-16,22 2-5 15,-7-19-26-15,24 4 0 16,-9-17 0-16,11 0 0 16</inkml:trace>
  <inkml:trace contextRef="#ctx0" brushRef="#br4" timeOffset="479419.9372">17055 12833 66 0,'-6'13'37'0,"6"-13"-1"16,-3 25 1-16,3-25-31 15,32 15-2-15,0-16 0 0,9-2-2 16,3-6 0-16,1-3 0 16,-3-2 0-16,-3-2-1 15,-11 1 0-15,-12-3-1 16,-14 3 1-16,-13 0-1 15,-13 2 1-15,-9 1-1 16,-7 3 1-16,-8 6 0 16,0 4 0-16,-3 10 0 15,4 8 0-15,3 12 1 16,8 5 0-16,10 8 0 15,7-1-1-15,17 2 0 16,12-7-1-16,12-6-1 0,17-11-1 16,10-14-2-16,15-4-3 15,0-23-4-15,17 5-27 16,-15-14-1-16,5 5 0 15,-15-8 2-15</inkml:trace>
  <inkml:trace contextRef="#ctx0" brushRef="#br4" timeOffset="480593.0545">17597 12821 72 0,'0'0'37'0,"-10"14"-1"15,6 12-7-15,-7-4-20 16,8 13-3-16,-4 1-1 16,5 7-2-16,-5-1 0 15,4 4-1-15,-3-8-1 16,2-4 1-16,0-7-2 15,0-11 1-15,4-16 0 0,0 0-1 16,8-13 0-16,-1-11 0 16,2-8 0-16,0-6 0 15,1-5 1-15,0-3-1 16,-1 1 1-16,0 1-1 15,-1 6 1-15,1 6-1 16,3 8 1-16,1 6-1 16,0 9 1-16,7 5-1 15,3 6-1-15,2 2 1 16,7 5-1-16,5-4 0 15,5 1 0-15,-2-1-1 16,6-2 1-16,-6-1 0 16,1 0 0-16,-10-4 1 15,-7 0 0-15,-9 1 1 0,-15 1 0 16,0 0-1-16,-8-9 1 15,-9 6 0-15,-8 2 1 16,-3 6-1-16,-6 3 1 16,0 9 0-16,1 6 0 15,-1 8 0-15,4 4 0 16,3 4 0-16,9 1-1 15,9-5 1-15,11-4-2 16,9-8 1-16,13-12-1 16,8-10 0-16,7-11 0 15,7-10 0-15,0-11 0 16,-1-5 0-16,-3-2 0 15,-7 0 0-15,-10 1 0 16,-6 6-1-16,-10 6 1 0,-9 8 0 16,0 17 0-16,-19-1 0 15,4 15 0-15,-2 9 0 16,3 6-1-16,4 4 1 15,7 6-3-15,3-6 1 16,11 2-2-16,5-11-1 16,13-1-2-16,-1-19-3 15,11 5-1-15,-8-19 1 16,12 3 0-16,-12-17 3 15,4 5 3-15,-6-10 2 16,-6 0 4-16,-3 5 2 16,-6-10 3-16,1 11 1 15,-11-1 0-15,1 11-2 16,-5 3-1-16,0 10-1 15,0 0-1-15,-14 31 1 0,3-3 0 16,-3 11-1-16,-1 2-1 16,2 6 1-16,-2-6-1 15,5-2 0-15,2-6-1 16,4-12 1-16,6-10-2 15,-2-11 1-15,22-15-1 16,-3-7 0-16,-1-8 0 16,4-6 0-16,0-3 0 15,-1-2 0-15,-6 7 0 16,-1 2 0-16,-4 9 0 15,-7 10 0-15,-3 13 0 16,0 0 1-16,1 14-1 0,0 7 0 16,4-2 0-1,3 2 0-15,4-4 0 0,6-1 1 16,5-9-1-16,5-7 0 15,6-8 1-15,-2-6-1 16,1-4 1-16,-1-4 0 16,-2-4-1-16,-4 1 1 15,-3 2-1-15,-7 3 0 16,-4 5 0-16,-12 15 0 15,14-4-1-15,-16 14 0 16,-3 14 0-16,-2 4-1 16,1 9-1-16,-3-1-1 15,9 9-4-15,-9-17-8 16,25 10-17-16,-10-19-6 15,18-1 0-15,-5-18 0 0</inkml:trace>
  <inkml:trace contextRef="#ctx0" brushRef="#br4" timeOffset="480795.0747">19247 12765 83 0,'-12'37'40'0,"-11"1"-1"16,3 12 0-16,-8-1-34 15,11 1-3-15,4-6-3 16,3-8-3-16,18-1-12 16,-8-22-22-16,14-6 0 15,0-17-1-15,8-8 2 0</inkml:trace>
  <inkml:trace contextRef="#ctx0" brushRef="#br4" timeOffset="480938.089">19333 12509 80 0,'-17'0'41'15,"-3"6"-5"-15,5 13-2 16,7 11-52-16,4-11-20 16,18 7-1-16,3-8-1 15</inkml:trace>
  <inkml:trace contextRef="#ctx0" brushRef="#br4" timeOffset="481193.1145">19722 12697 74 0,'0'0'38'0,"-12"-11"0"15,0 17 2-15,-17-2-34 16,4 12 1-16,-11 3-1 16,2 10 1-16,-5 1-2 15,8 9 0-15,2 1-2 16,11 0 0-16,14-3-2 15,12-3 0-15,15-5-2 16,12-9-2-16,11 0-3 16,3-17-5-16,18 9-24 15,-8-18-6-15,8 4 0 16,-6-14-1-16</inkml:trace>
  <inkml:trace contextRef="#ctx0" brushRef="#br4" timeOffset="481321.1273">20142 13168 89 0,'-29'49'23'0,"-3"-6"-22"16,-2-7-6-16,-2 0-33 16,7-2 0-16</inkml:trace>
  <inkml:trace contextRef="#ctx0" brushRef="#br4" timeOffset="486094.6046">1621 14464 59 0,'6'-17'39'15,"-8"-2"-2"-15,2 19-2 16,0 0-31-16,-13 19 0 15,4 3-1-15,2 14 1 16,-3 12-2-16,1 14 0 16,0 9-2-16,5 10 0 15,-3 6 0-15,5-2-1 16,2-3 1-16,6-9-1 15,-1-12 1-15,3-14-2 0,-1-12 3 16,0-17-1-16,-7-18 1 16,14-17-1-16,-8-18 1 15,-3-12-1-15,-2-12 1 16,-2-12 1-16,0-15-1 15,-1-7 1-15,-2-5-1 16,5 3 1-16,-1 5-1 16,6 8 1-16,4 10 0 15,8 8-2-15,10 17 0 16,8 15 0-16,4 13 1 15,4 14-1-15,4 8 0 16,-1 13 1-16,-2 6-1 16,-7 11 0-16,-10 11 0 15,-9 7 0-15,-12 6 0 16,-13 3 0-16,-11 3-2 0,-14-2 1 15,-11-4-1-15,-8-7-3 16,2-5-4-16,-8-18-29 16,22-3-1-16,2-18-2 15,32-6 2-15</inkml:trace>
  <inkml:trace contextRef="#ctx0" brushRef="#br4" timeOffset="486553.6505">2508 14686 58 0,'2'-13'38'15,"-2"13"1"-15,-35-3-1 16,6 15-30-16,-12 2-3 15,-3 12 0-15,-9 7-2 16,5 8-1-16,-4 5 0 16,9 4-1-16,3-5 0 15,14-1-1-15,9-9 1 16,15-7-2-16,11-15 1 15,15-13 1-15,10-13-2 16,9-10 1-16,6-9 0 16,4-6 0-16,-1-7 2 15,-3 0 0-15,-5 4 0 16,-10 6 0-16,-8 8 0 15,-8 10 0-15,-18 17-2 0,10 2 2 16,-15 19-3-16,-4 8 0 16,0 11-1-16,0 3 0 15,2 4 0-15,5-1-2 16,7-3 1-16,7-10-3 15,11-10 0-15,3-18-4 16,22-2-24-16,-9-27-4 16,15 0-3-16,-8-25 3 15</inkml:trace>
  <inkml:trace contextRef="#ctx0" brushRef="#br4" timeOffset="486749.6701">2959 14669 49 0,'9'-33'41'0,"-3"22"-1"16,-6 11-3-16,-8 20-18 0,-9 5-10 15,7 16-5-15,-3 5-2 16,4 7-1-16,-2-2-1 15,5-3-1-15,3-5-1 16,2-11 0-16,5-11-1 16,-4-21 0-16,19 1-5 15,-11-31-18-15,14 0-11 16,-9-18-1-16,3-6 1 15,-4-16 0-15</inkml:trace>
  <inkml:trace contextRef="#ctx0" brushRef="#br4" timeOffset="486878.683">2908 14308 76 0,'-22'-11'39'15,"12"20"-1"-15,1 2-2 0,11 10-37 16,14 3-3-16,11-12-22 16,20 16-11-16,8-9-2 15,16 9 1-15</inkml:trace>
  <inkml:trace contextRef="#ctx0" brushRef="#br4" timeOffset="487335.7287">3657 14678 73 0,'-32'5'41'0,"0"9"0"16,-17-7-1-16,1 12-33 16,-10 2-2-16,3 7-2 15,-1 2 0-15,12 6-2 16,1-3 0-16,17 3 0 0,11-5-2 15,15-5 0-15,15-11 1 16,13-8 1-16,14-10-2 16,5-12 1-16,8-9 0 15,-2-10 1-15,0-5 1 16,-5-4-1-16,-7 1 0 15,-7 5 1-15,-10 6-1 16,-3 8 0-16,-8 10 1 16,-13 13-2-16,12 18-3 15,-11 20 1-15,-1 20 0 16,-3 18 1-16,1 15-1 15,1 8 0-15,-3 9 1 16,1-1 0-16,0-6 1 16,-3-10-1-16,-1-17 1 0,-3-16-2 15,-2-18 1-15,-3-15-2 16,-4-17 0-16,-5-20-3 15,2-11-1-15,-7-28-9 16,16 2-21-16,-11-25-2 16,13 0-3-16,-3-14 3 15</inkml:trace>
  <inkml:trace contextRef="#ctx0" brushRef="#br4" timeOffset="487741.7693">3960 14772 74 0,'-10'8'40'16,"10"8"3"-16,0-16-1 15,0 0-38-15,22 7 1 16,4-13-3-16,12-5 1 15,4-4-2-15,5-3 2 16,0-5-2-16,-4-2 1 16,-6-3-2-16,-4-1 0 15,-10 1 1-15,-13-1-1 16,-9 2 0-16,-9 4 1 15,-7 5-1-15,-6 7 0 16,-6 11 0-16,-7 13 1 16,0 14-1-16,-4 11-2 15,7 10 3-15,4 6-2 0,6 0-1 16,11-1 0-16,11-8 0 15,16-11-2-15,14-14-1 16,15-15 1-16,6-20-8 16,28 3-16-16,-7-26-11 15,15 1-2-15,-7-14 1 16</inkml:trace>
  <inkml:trace contextRef="#ctx0" brushRef="#br4" timeOffset="488041.7993">4930 14465 64 0,'-24'20'43'0,"3"15"0"15,-18-3 0-15,7 7-25 0,-2-2-13 16,4 1-1-16,6-5-3 16,10-4 2-16,9-6-4 15,14-9 2-15,14-8-1 16,6-5 0-16,8-6-1 15,6-1 1-15,-1 1 2 16,-2-1-1-16,-4 6-1 16,-5 6 0-16,-9 6-1 15,-10 7-1-15,-7 5 0 16,-5 0 0-16,-4 2-2 15,-4-3-2-15,2 0-4 16,-11-26-16-16,17 3-16 16,-6-10-1-16,9-12 2 15,-10-18-1-15</inkml:trace>
  <inkml:trace contextRef="#ctx0" brushRef="#br4" timeOffset="488185.8137">4644 14085 88 0,'-33'39'42'0,"10"18"-2"15,2 8-9-15,-4-9-72 16,35 7 1-16,6-14-4 16,16-1 2-16</inkml:trace>
  <inkml:trace contextRef="#ctx0" brushRef="#br4" timeOffset="489694.9646">5774 14542 57 0,'0'0'38'16,"0"0"0"-16,0 0-1 15,-10 18-34-15,-1 7 0 16,6 10 0-16,-3 2-2 16,3 9 0-16,-4 0 0 0,4-1 0 15,2-5 0-15,1-4-1 16,1-8 1-16,2-7-2 15,-1-7 3-15,0-14-1 16,0 0 0-16,0 0 0 16,2-19-1-16,0-6 3 15,0-9-1-15,7-7 0 16,3-9 0-16,3-3 1 15,5-6-1-15,4 4 0 16,5 5-1-16,4 4-1 16,-2 11 0-16,1 6 0 15,-2 14 0-15,-2 10-1 16,-4 12 0-16,-5 8 1 15,-5 9-1-15,-5 7 0 16,-5 7 1-16,-7 3-1 0,-2 4-1 16,-8 3 2-16,-2-2-2 15,-5-3 1-15,-3-3-1 16,-1-4 0-16,-4-5 1 15,-2-5-1-15,-4-5 2 16,2-5-2-16,0-4 2 16,5-3 0-16,1 0 0 15,5-1 0-15,3 3-1 16,3 6 2-16,4 5-1 15,2 7 0-15,0 8-1 16,-1 4-1-16,2 9-1 16,-7-8-4-16,12 10-26 15,-12-21-5-15,14-5-1 0,1-26-1 16</inkml:trace>
  <inkml:trace contextRef="#ctx0" brushRef="#br4" timeOffset="489928.988">6391 13914 78 0,'8'38'43'15,"-22"23"-4"-15,-5 29 1 16,-20 16-39-16,4 5-1 15,-3 9-2-15,5-2 0 16,7-1-1-16,8-16-3 0,20-3-4 16,2-28-31-16,31-12 1 15,7-25-2-15,19-16 2 16</inkml:trace>
  <inkml:trace contextRef="#ctx0" brushRef="#br4" timeOffset="490318.0269">6896 14487 72 0,'-22'-20'42'0,"-12"0"-1"16,2 20 1-16,-11 5-37 15,0 13 0-15,-6 8-1 16,2 13-1-16,-2 3 0 0,5 8-1 15,6-2-2-15,10-4 0 16,10-5-1-16,8-9 0 16,20-13 0-16,8-10 2 15,14-16 0-15,10-9-1 16,7-11 2-16,1-7 0 15,4-3 0-15,-3-3 0 16,-8 6-1-16,-5 5 0 16,-9 9-1-16,-10 12-1 15,-19 10 1-15,7 21 0 16,-16 9-1-16,-4 6 0 15,1 6-2-15,-2 1-3 16,11 3 0-16,1-11-4 16,28 4-16-16,-8-28-16 0,24 0-1 15,2-23-2-15,15-1 7 16</inkml:trace>
  <inkml:trace contextRef="#ctx0" brushRef="#br4" timeOffset="490649.06">7359 14448 72 0,'-28'21'43'0,"-15"-1"-2"16,5 18 1-16,-13 2-35 16,11-1-3-16,3-6-1 15,10-1-1-15,13-8 0 16,13-11-1-16,15-10 0 15,16-10-1-15,12-8 0 16,4-3 0-16,3 0 0 0,0 0-1 16,-9 6 1-16,-8 9 0 15,-12 10-1-15,-17 9 1 16,-11 12-1-16,-10 8-1 15,-11 5 1-15,-4-1-1 16,0-2-1-16,1-7 0 16,12-5-2-16,9-20-3 15,22 0-17-15,-2-31-16 16,24-4 2-16,6-19-2 15,14-9 2-15</inkml:trace>
  <inkml:trace contextRef="#ctx0" brushRef="#br4" timeOffset="490844.0795">7884 14022 73 0,'-9'22'43'16,"-7"29"-1"-16,-15 12-1 16,1 11-37-16,-13 13-1 15,6 3-2-15,4 0 0 16,4-1 0-16,7-6-4 15,8-14-2-15,14-11-3 16,-3-25-20-16,18-5-14 16,-4-19-1-16,7-7 2 15</inkml:trace>
  <inkml:trace contextRef="#ctx0" brushRef="#br4" timeOffset="491152.1103">7555 14525 64 0,'-23'-18'43'15,"-5"0"-1"-15,17 14 1 16,11 4-27-16,0 0-12 15,18-12-1-15,13 3-2 16,11 0 0-16,6-1-1 16,6 0 0-16,0 3 0 15,-1 3 0-15,-5 5-1 16,-9 6 0-16,-3 4 1 15,-11 5 0-15,-6 9 0 16,-7 5 0-16,-10 5 0 16,-8 8 1-16,-3 2-1 15,-5 2 0-15,-3-3-1 16,3-1 0-16,0-5-2 0,9-7-2 15,3-20-6-15,25-3-30 16,-3-24-1-16,12-6 0 16,0-21 1-16</inkml:trace>
  <inkml:trace contextRef="#ctx0" brushRef="#br4" timeOffset="491287.1238">8119 14126 72 0,'-32'9'39'0,"-1"10"-3"16,4 4-6-16,19 6-69 15,5-9 1-15,19 6-2 16,10-5 0-16</inkml:trace>
  <inkml:trace contextRef="#ctx0" brushRef="#br4" timeOffset="491498.1449">8631 14411 75 0,'0'26'43'16,"-30"-11"0"-16,-3 14 0 15,-23-1-38-15,10 8 0 16,-2 1-2-16,5 6 0 15,9-2-1-15,8 0-1 16,20-4 0-16,15-11-3 16,22-8 0-16,5-16-4 15,29 5-24-15,-7-24-15 16,8-2 3-16,-1-16-3 15</inkml:trace>
  <inkml:trace contextRef="#ctx0" brushRef="#br4" timeOffset="492587.2538">9362 14546 64 0,'1'38'42'16,"-7"-8"-2"-16,5 6 1 15,-7-12-36-15,5 5-1 16,-1-11-1-16,3 2-1 15,-1-9 0-15,2-11-2 16,0 0 1-16,0 0 0 16,9-16-1-16,0-9 1 15,3-3-1-15,5-7 1 16,4-3-1-16,4-2 1 15,0 3-1-15,1 4 0 16,2 5 0-16,-1 7 0 16,-1 10 0-16,-2 8 0 15,-1 13 1-15,-2 8-1 0,-3 9 0 16,-3 6 0-16,-5 6 0 15,-5 5-1-15,-5 0 1 16,-3-1-1-16,-5-5 1 16,-5-7-1-16,-1-7 1 15,-1-9-1-15,-2-8 0 16,-1-8 1-16,1-10 0 15,-3-4 0-15,1-3 0 16,-3-1 2-16,-1 2-2 16,1 7 2-16,-4 7-2 15,-3 18 2-15,-4 17-1 16,1 18-1-16,-9 13 1 15,1 14-1-15,-1 4 1 16,4 4-1-16,8-1-1 0,8-12-1 16,17-11-4-16,4-38-21 15,33-5-14-15,5-32-1 16,24-11-2-16</inkml:trace>
  <inkml:trace contextRef="#ctx0" brushRef="#br4" timeOffset="493650.3601">10249 13793 91 0,'-2'40'43'0,"-15"4"-1"15,-2 18 0-15,-4 4-41 16,0 12 0-16,-2 5 1 16,1 9-1-16,2-1 0 15,3-5 0-15,4-5 0 16,6-9-1-16,6-12 0 15,6-11-1-15,2-15 1 16,8-12-1-16,2-14 1 16,4-13 0-16,1-10 0 15,7-12 0-15,-3-6 1 16,0-3 0-16,1-1-1 15,-5 5 1-15,-2 4 0 16,-7 9-1-16,2 8 0 0,-13 11 0 16,12 11 1-1,-8 8-2-15,3 5 1 0,-1 6-1 16,5 4 0-16,2-3-2 15,6 0 1-15,6-7-2 16,8-3 1-16,2-12-2 16,9-6 2-16,2-12 0 15,5-7-1-15,-5-9 1 16,2-3 1-16,-6-4 1 15,-9-5 0-15,-5 2 2 16,-11 2 1-16,-9 7 0 16,-8 2 1-16,-7 11 1 15,-8 5 0-15,-2 12 0 16,-8 8-1-16,1 11 1 0,-2 8-1 15,5 9-1 1,2 2 0-16,7 2-1 0,9-4 0 16,6-2-1-16,9-9 0 15,8-7 0-15,9-13 1 16,0-10-2-16,6-13 1 15,-3-8 1-15,-1-9-2 16,1-6 2-16,-9-3-1 16,-1-3 0-16,-12-1-1 15,-4 8 2-15,-5 6-1 16,-2 5 0-16,-4 9 0 15,-4 3 0-15,9 13 0 16,0 0 0-16,0 0 0 16,0 0 1-16,28 7-1 15,-4-3 0-15,5-1 1 0,5 1-1 16,-1-1 1-16,0 0-1 15,-3 6 1-15,-6 0-1 16,-7 5 0-16,-4 3 1 16,-8 4-1-16,-5 1 0 15,-5-1 1-15,-1 0-1 16,-1-2 0-16,0-3 0 15,0-2 0-15,7-14 0 16,0 0 0-16,0 0 0 16,18-14 0-16,3-8-1 15,6-8 1-15,4-5 0 16,4-3 0-16,1 0 0 15,-4 2 0-15,-2 11 0 16,-3 9 1-16,-7 11-1 0,-5 16 0 16,-11 11 1-16,-1 10-1 15,-6 5-1-15,3 5-1 16,-6-3-3-16,10 9-7 15,-11-26-10-15,23 16-11 16,-17-23-8-16,20 2-3 16,-7-11-1-16</inkml:trace>
  <inkml:trace contextRef="#ctx0" brushRef="#br4" timeOffset="494167.4118">11722 14569 77 0,'24'7'42'16,"4"-8"-2"-16,8 1 2 16,2-7-41-16,4-3 0 15,3-3 0-15,-4-5-1 0,-5 0 1 16,-4-3 0-16,-12-2 1 15,-8 0-1-15,-11-2 0 16,-11 3 0-16,-9 0 0 16,-9 3 0-16,-5 9 1 15,-5 9 0-15,-1 10-1 16,0 14 1-16,2 11 0 15,3 9 0-15,5 8-1 16,13 4 0-16,6 1-2 16,6-8-2-16,16-3-2 15,2-22-9-15,31 8-24 16,-11-25-5-16,22 2-1 15,0-18 0-15</inkml:trace>
  <inkml:trace contextRef="#ctx0" brushRef="#br4" timeOffset="494618.4569">13190 14376 43 0,'-3'-20'38'15,"-2"6"2"-15,-10-7-1 16,1 20-17-16,-15-10-16 16,-2 15 0-16,-13 9-2 15,-3 13 1-15,-9 10-2 16,-1 8 1-16,4 5-2 15,7 3 0-15,10-3-1 16,15-6-1-16,22-8-3 0,19-18-2 16,28 1-16-16,6-25-20 15,27-3 0-15,2-15-1 16,14 2 2-16</inkml:trace>
  <inkml:trace contextRef="#ctx0" brushRef="#br4" timeOffset="494968.4919">13576 14406 76 0,'-35'0'41'0,"2"13"0"16,-8-3 0-16,10 10-35 16,-11 6-2-16,9 7-1 15,-3 4 0-15,5 6 0 16,2 0-1-16,10-1 0 0,6-5-1 15,13-9-1-15,10-10 0 16,6-11 1-16,12-13-2 16,9-13 2-16,6-7-1 15,-1-10 0-15,2-8 1 16,-3-3 0-16,-4-1 0 15,-8 3-1-15,-4 4 0 16,-6 8 0-16,-6 9 0 16,-7 9 0-16,-6 15-1 15,-4 13 0-15,-3 12-1 16,-2 7-1-16,5 8-3 15,-3-6-7-15,22 14-16 16,-9-14-13-16,21-2 2 16,-3-18-3-16</inkml:trace>
  <inkml:trace contextRef="#ctx0" brushRef="#br4" timeOffset="495314.5265">14147 14298 59 0,'0'0'40'16,"-32"-13"0"-16,12 26 1 15,-19 2-29-15,10 19-3 16,-9 1-2-16,7 9-2 16,1-4-1-16,11 2-1 15,6-8-1-15,13-7 0 16,13-11-2-16,11-10 0 0,8-9 0 15,5-5 0-15,2 0 0 16,1-1 0-16,-4 2 0 16,-8 7 0-16,-9 9 0 15,-8 9 1-15,-9 7-1 16,-11 7 1-16,-5 3-2 15,-2 0-1-15,-3-1 0 16,-1-6-3-16,8-2-4 16,-4-23-15-16,16-3-14 15,11-3-7-15,11-9 3 16,0-13 1-16</inkml:trace>
  <inkml:trace contextRef="#ctx0" brushRef="#br4" timeOffset="495689.564">14488 14447 81 0,'0'0'41'0,"-4"9"-1"16,4-9 1-16,0 23-37 15,11-13-2-15,5 1 1 16,5-6-2-16,6-5 1 15,5-8-1-15,4-4 0 16,0-9 0-16,-3-3-1 16,-7-4 0-16,-5-3 0 15,-10 1 0-15,-6 0-1 16,-17 9 1-16,-6 4 0 15,-9 12 0-15,-9 10 1 16,-8 14 0-16,-2 14 0 0,-3 11 0 16,5 7 1-16,9 4-1 15,10 0 0-15,16-3-1 16,12-9 1-16,23-10-4 15,13-13-2-15,18-5-4 16,-3-26-14-16,22 9-18 16,-9-15-1-16,12 3 0 15,-12-9 1-15</inkml:trace>
  <inkml:trace contextRef="#ctx0" brushRef="#br4" timeOffset="495809.576">15139 14708 94 0,'3'72'40'0,"-13"5"1"15,9 20-3-15,9 1-44 16,-13-14-17-16,20 19-20 0,-2-16-2 15,9-9 0-15,-3-19 0 16</inkml:trace>
  <inkml:trace contextRef="#ctx0" brushRef="#br3" timeOffset="530593.054">19694 7829 100 0,'-5'12'40'15,"-1"10"1"-15,-12 0-2 16,0 13-34-16,-6-1-2 15,-1 3-4-15,-2 4-2 16,-7-10-31-16,15 1-6 16,-3-11 0-16,17-5-2 15</inkml:trace>
  <inkml:trace contextRef="#ctx0" brushRef="#br3" timeOffset="533990.3937">20288 7389 65 0,'0'0'35'16,"0"0"-2"-16,1-12 2 16,-1 12-25-16,0 0-7 15,-6 14 0-15,-5-1 1 16,2 14 0-16,-12 3 0 15,0 15 0-15,-9 7-2 16,0 9 1-16,-7 0-1 0,3 1 0 16,3-5-1-16,3-7 1 15,8-11-1-15,12-14 0 16,8-25 1-16,0 0-1 15,20-17 0-15,4-18 1 16,7-15-1-16,4-8 1 16,3-12 0-16,1-5-2 15,-2-5 1-15,2 0 0 16,-2 6 0-16,-2 11 0 15,-6 8-1-15,-3 13 1 16,-2 10 0-16,-2 15 0 16,0 13 0-16,-3 16-1 15,2 9 1-15,-3 12-1 16,-1 11 0-16,0 9 0 15,-1 12 0-15,-3 10-1 0,-6 8-1 16,-7 0 0-16,-7 3-1 16,-3-3-1-16,1-3-5 15,-15-18-18-15,14-9-14 16,-5-25 2-16,9-11 0 15,6-17 1-15</inkml:trace>
  <inkml:trace contextRef="#ctx0" brushRef="#br3" timeOffset="534493.444">20294 7777 87 0,'-43'-12'37'16,"12"11"0"-16,1-2 1 16,18 10-31-16,12-7-3 15,16-3-2-15,20-4-2 0,13-4-1 16,16-2-2-16,5-8 0 15,10 2 1-15,-2-3-1 16,1 2 1-16,-10 2 0 16,-10 3 2-16,-11 6 1 15,-15 3 1-15,-7 8 1 16,-16 4 0-16,-6 9 0 15,-11 3 0-15,-5 10 0 16,-6 1 0-16,-3 5 0 16,-2-1-1-16,3 1 1 15,1-5-2-15,7-3 1 16,5-8-1-16,3-6 0 15,4-12-1-15,15-3 1 16,0-12 0-16,4-7-1 0,2-8 1 16,4-5 0-16,-1-5 0 15,3-2-1-15,-4 1 1 16,0 4-1-16,-2 7 0 15,-3 9 0-15,-2 10-1 16,-5 12 1-16,-1 14 0 16,-3 11 0-16,-2 9-1 15,-2 4 0-15,3 5-2 16,1-2 0-16,8 1-3 15,1-16-2-15,13 6-7 16,-8-22-23-16,16-3 1 16,-4-17-1-16,8-4 0 15</inkml:trace>
  <inkml:trace contextRef="#ctx0" brushRef="#br3" timeOffset="534674.4621">21417 7530 88 0,'0'0'36'15,"-17"15"1"-15,8 16 1 16,-9 3-31-16,7 13-2 15,-4-1-1-15,4 4-1 16,4-2-3-16,5-8-1 16,7-3-4-16,2-19-30 15,15-6-2-15,1-17-1 16,10-9-1-16</inkml:trace>
  <inkml:trace contextRef="#ctx0" brushRef="#br3" timeOffset="535035.4982">21471 7068 108 0,'-35'-23'37'16,"7"16"2"-16,2 8-3 16,8 13-35-16,11 3-2 15,10-2-3-15,16 3-2 16,1-10-4-16,18 10-5 15,-8-21-6-15,18 13 4 16,-16-18 2-16,11 6 5 16,-13-7 5-16,-4 0 5 15,-5 3 4-15,-12-4 6 16,5 12 5-16,-14-2 1 15,5 13-1-15,-9 1-4 16,12 21-4-16,-12 3-1 0,11 17-1 16,-4 8-1-16,5 14 0 15,-1 5-3-15,2 5 0 16,1-1-2-16,1-9-3 15,7 7-20-15,-5-23-15 16,7-8 1-16,-2-22-2 16,10-13 3-16</inkml:trace>
  <inkml:trace contextRef="#ctx0" brushRef="#br3" timeOffset="535312.5259">22030 7417 106 0,'-28'1'39'15,"-10"6"2"-15,3 18-1 0,-5 0-36 16,4 7 0-16,2-2-2 16,8 3 1-16,4 0-2 15,9-1 1-15,10-4-1 16,7-4-1-16,8-2 0 15,12-5 0-15,9-3-1 16,5-5 0-16,7-1-3 16,2-8 0-16,9 3-2 15,-3-12-5-15,13 11-26 16,-14-12-3-16,6 6 1 15,-10-8-1-15</inkml:trace>
  <inkml:trace contextRef="#ctx0" brushRef="#br3" timeOffset="535680.5627">22532 7537 101 0,'-19'-14'39'0,"2"13"2"16,-13-1-1-16,1 12-34 15,-8 5-1-15,1 10-1 16,-5 4 0-16,4 8-1 15,3 0-1-15,5 0-1 16,7-2 0-16,12-5 0 16,11-7 0-16,12-13-1 15,11-10 0-15,11-7 1 16,6-11-1-16,2-7 0 15,5-6 0-15,-3-2 0 0,-5-1 1 16,-7 4-1-16,-8 6 0 16,-7 6-1-16,-18 18 1 15,12 0 0-15,-21 17 0 16,-3 10 0-16,0 6-1 15,-1 3-1-15,8 4-2 16,4-5-1-16,16 4-9 16,3-28-19-16,25 3-8 15,5-18-1-15,22-3 1 16</inkml:trace>
  <inkml:trace contextRef="#ctx0" brushRef="#br3" timeOffset="535989.5936">23128 7470 107 0,'-39'5'40'0,"5"14"0"16,-3-4-1-16,4 7-35 16,8 1-2-16,14 5 0 15,6-7-1-15,10 2 1 16,10-6-1-16,8-1 0 15,7-3 0-15,4-2-1 16,1 0 1-16,-4-1-1 16,-3 5 0-16,-6 1 0 15,-8 5 0-15,-10 3 1 16,-7 3-2-16,-9-1 0 15,-4 4-1-15,-5-9-1 0,3 2-3 16,-11-22-18-16,16 4-16 16,-1-18-1-16,13-5 0 15,1-20 1-15</inkml:trace>
  <inkml:trace contextRef="#ctx0" brushRef="#br3" timeOffset="536131.6078">23038 7184 118 0,'-36'28'40'15,"3"17"-2"-15,0 9-10 16,6-1-65-16,19-3-4 16,7-10-1-16,17-7 0 15</inkml:trace>
  <inkml:trace contextRef="#ctx0" brushRef="#br3" timeOffset="537081.7028">1284 9042 85 0,'0'0'36'0,"0"0"0"15,-27 8 0-15,-5 14-31 0,-9 0 0 16,-5 12-2-16,-8 2 0 16,5 4-1-16,2-4 0 15,7 0-1-15,10-8 0 16,19-8 0-16,13-7 0 15,19-8-1-15,15-9 0 16,9-2 0-16,6 0 1 16,3 0-1-16,-3 1 1 15,-7 6-1-15,-5 9 1 16,-13 7-1-16,-15 9-1 15,-11 8 1-15,-7 4-2 16,-10-1-1-16,4 3-7 16,-6-13-26-16,14-5-1 15,5-22 0-15,0 0-1 0</inkml:trace>
  <inkml:trace contextRef="#ctx0" brushRef="#br3" timeOffset="537270.7217">1627 9103 97 0,'-19'30'38'0,"0"18"0"16,-8 0-2-16,1 10-34 16,5 2 0-16,6 0-2 15,7-2-2-15,4-13-3 16,12-2-29-16,2-27-3 15,12-9 1-15,1-22-3 16</inkml:trace>
  <inkml:trace contextRef="#ctx0" brushRef="#br3" timeOffset="537436.7383">1611 8567 98 0,'-41'1'38'15,"8"16"-1"-15,5 4-5 16,13-13-44-16,17 6-24 15,11-18-1-15,24-1-1 16,9-16 0-16</inkml:trace>
  <inkml:trace contextRef="#ctx0" brushRef="#br3" timeOffset="537645.7592">2030 8703 98 0,'-20'47'40'0,"7"8"-1"16,-7-2 0-16,10 10-36 15,-2 5 1-15,3 9-2 16,2 3 0-16,1 3-2 16,5-1-4-16,0-17-10 15,13 8-24-15,0-21-1 16,11-12 0-16,4-20-2 15</inkml:trace>
  <inkml:trace contextRef="#ctx0" brushRef="#br3" timeOffset="537968.7915">2356 9081 108 0,'-16'8'39'16,"13"9"1"-16,-6-4-4 15,7 14-33-15,-1 5-1 16,5 9 0-16,-2 6 0 16,3 1 0-16,1-2 0 15,4-3-1-15,1-7-1 16,5-10 1-16,4-13 0 15,7-17-1-15,4-13 0 0,1-14 0 16,1-7-1-16,-4-11 0 16,-3-1-1-16,-4-9-4 15,-2 12-7-15,-18-10-24 16,7 17-4-16,-9 2 2 15,5 13-1-15</inkml:trace>
  <inkml:trace contextRef="#ctx0" brushRef="#br3" timeOffset="538314.8261">2801 9274 97 0,'11'9'38'0,"7"2"2"0,-3-19-2 16,9-4-34-16,2-8 1 15,5-4-3-15,-1-6 1 16,2-2-1-16,-3-2 0 16,-2 1 0-16,-9 4-1 15,-6 5 1-15,-14 2-1 16,-8 9 1-16,-10 11-1 15,-9 11 1-15,-8 11-1 16,-5 12 0-16,-1 12 1 16,6 10-1-16,5 5 0 15,10 3 0-15,11-4-1 16,13-9 0-16,18-12-1 15,10-20-5-15,27-3-15 16,1-35-19-16,17-5-3 16,-1-20 1-16,10-5-2 0</inkml:trace>
  <inkml:trace contextRef="#ctx0" brushRef="#br3" timeOffset="539103.905">3463 9173 75 0,'-14'22'36'0,"5"12"-1"16,-6 0 0-16,6 11-30 15,-7-2 1-15,6 4-1 0,-1-8 0 16,6-2 0-16,0-10-2 16,4-6 0-16,1-21-1 15,5 12 0-15,-5-12 0 16,10-24-1-16,0 2 0 15,-6-9 0-15,3-7 0 16,1-6 0-16,-2-2 0 16,1-2 0-16,2-1-1 15,2 3 1-15,3 4-1 16,4 7 0-16,3 6-1 15,7 6-1-15,9 8-4 16,-2-8-15-16,18 14-18 16,1-5 1-16,16 6-2 15,2-6 1-15</inkml:trace>
  <inkml:trace contextRef="#ctx0" brushRef="#br3" timeOffset="539755.9702">4500 9048 106 0,'-12'15'38'15,"-5"1"1"-15,6 11-11 16,-3-2-26-16,3 3 1 16,0 5-2-16,3-1 1 0,-1-1-1 15,5-4 0-15,3-7-1 16,1-1 0-16,0-19 0 15,0 0 0-15,0 0 1 16,12-23-1-16,-7-1 0 16,2-8 0-16,-2-4 1 15,0-8-1-15,5-6 0 16,0-3 1-16,6 2-2 15,5 1 1-15,2 5-1 16,6 4 0-16,4 9 0 16,3 10 2-16,1 13-2 15,0 10 1-15,0 13 2 16,-8 7-2-16,-4 6 0 15,-3 8 0-15,-6 1 1 0,-9 5-2 16,-3 0 0-16,-11-3 0 16,-7-2 1-16,-4-3 0 15,-6-4 0-15,-3-6 0 16,-5-7 0-16,3-8 0 15,-4-2 1-15,0-4-1 16,5-4 1-16,4-2 0 16,0 3-1-16,0 7 1 15,-1 11 0-15,-3 15 0 16,-3 12 0-16,2 13 0 15,-3 8 0-15,3 5 0 16,1 1-1-16,9-5-1 16,11-8-3-16,7-29-9 0,24-4-24 15,4-35-3 1,18-10 1-16,6-26-3 0</inkml:trace>
  <inkml:trace contextRef="#ctx0" brushRef="#br3" timeOffset="540155.0101">5115 8430 99 0,'-11'31'40'15,"0"14"1"-15,-11 2-2 16,5 13-36-16,1 11 1 15,2 5-2-15,-1 4 0 0,2 0 0 16,-1-4 0 0,4-5-1-16,1-10 1 0,5-9-2 15,1-20 0-15,8-12 1 16,-5-20-1-16,23-10 0 15,-3-16 1-15,2-13-1 16,2-8 0-16,1-6 0 16,1 2 1-16,-4 6-1 15,-3 8 0-15,-2 15 1 16,-6 13-2-16,-11 9 2 15,11 27-2-15,-7 4 0 16,-2 8 0-16,4 6-1 16,5 2 0-16,4-4-3 15,13-3-1-15,-1-16-6 16,25-1-24-16,-3-18-4 0,9-7 1 15,-3-17-1-15</inkml:trace>
  <inkml:trace contextRef="#ctx0" brushRef="#br3" timeOffset="540810.0756">5664 8943 106 0,'-34'23'40'0,"-13"1"2"16,8 16-1-16,2-3-37 15,3 8 1-15,7-1-3 16,14 1 0-16,13-5 0 15,12-7-2-15,17-13 0 16,11-8-1-16,6-14 0 16,5-12 0-16,1-12-1 0,-2-11 0 15,-6-3 1-15,-10-6-1 16,-11 3 1-16,-11 2 0 16,-8 6 1-16,-10 5-1 15,-8 11 2-15,-4 7-1 16,-3 10 1-16,-1 5 0 15,6 6-1-15,3 4 1 16,6 1 0-16,10 0-1 16,11-5 1-16,9-3-1 15,11-5 0-15,7-3 0 16,1-3 1-16,2-1-1 15,-1-2 0-15,-3 2 1 16,-8 3-1-16,-5 4 1 16,-11 3-1-16,-4 6 1 0,-11 4-1 15,-6 8 1-15,-4 3-1 16,-3 5 1-16,-3 4-1 15,0 1 0-15,1-1 0 16,5-3 0-16,2-7 0 16,9-10 0-16,-2-14 0 15,26-7 0-15,-5-15 0 16,5-9 0-16,2-6 1 15,2-6-1-15,-1 2 1 16,-1 1-1-16,-4 5 1 16,-5 8-2-16,-4 14 2 15,-5 7-1-15,-10 6-1 16,8 24 1-16,-6 6-1 15,-4 6-1-15,6 8-1 16,-4 3 0-16,13 4-4 0,-4-17-8 16,19 12-9-16,-10-24-17 15,16-3 1-15,-3-19-1 16,9-7 1-16</inkml:trace>
  <inkml:trace contextRef="#ctx0" brushRef="#br3" timeOffset="541139.1085">6625 9061 102 0,'-12'18'39'16,"12"-18"2"-16,2 22-1 16,-2-22-36-16,28 13 0 15,-1-16-2-15,4-5 0 16,1-4 0-16,2-4-1 0,-4-6 0 15,-2-4 0-15,-9-4-1 16,-9-2 1-16,-7-1-1 16,-10 4 0-16,-8 4 1 15,-9 12-1-15,-8 11 1 16,-7 15-1-16,-3 13 1 15,-1 14-1-15,3 8 1 16,7 8 0-16,8 2-1 16,15-5-1-16,15-6-2 15,13-19-5-15,26 3-12 16,-3-30-19-16,20-5-4 15,3-22 1-15,11-5-2 16</inkml:trace>
  <inkml:trace contextRef="#ctx0" brushRef="#br3" timeOffset="541710.1656">8023 8860 66 0,'-11'-22'38'0,"3"6"0"15,-9-2 0-15,3 10-20 16,-13 5-12-16,2 15-1 15,-11 7 1-15,-3 10-2 16,-7 5 0-16,2 9-1 16,1 2 0-16,6 1-2 15,14-2-1-15,13-11-3 16,21 1-3-16,14-27-11 15,30 3-23-15,8-21 0 16,24-1-1-16,3-18 3 16</inkml:trace>
  <inkml:trace contextRef="#ctx0" brushRef="#br3" timeOffset="542055.2001">8473 8820 90 0,'-51'12'40'15,"2"9"1"-15,-10 2 0 16,11 13-32-16,-5-4-2 15,8 7-3-15,6-2-1 16,12-2-1-16,9-6-1 16,15-2 1-16,10-14-1 15,15-9-1-15,7-7 1 16,12-9-1-16,5-7 1 15,2-7-1-15,-1 1 0 16,-3-4 0-16,-7 6 0 16,-5 1-1-16,-9 6 1 0,-7 6-1 15,-16 10 1-15,11 8 0 16,-16 11-1-16,-4 10 0 15,-1 5 0-15,-4 6-2 16,6 6-2-16,-2-9-6 16,28 8-16-16,-4-25-14 15,20-8 1-15,7-20-2 16,18-6 2-16</inkml:trace>
  <inkml:trace contextRef="#ctx0" brushRef="#br3" timeOffset="542364.231">9032 8794 105 0,'-42'15'41'0,"4"13"1"0,-12-8-2 16,11 8-37-16,5-1 1 15,14-1-2-15,9-4 1 16,14-8-2-16,10-6 0 15,15-6-1-15,8-3 0 16,4 0 0-16,2 0-1 16,-4 0 1-16,-5 3 0 15,-8 6-1-15,-12 7 0 16,-10 6 1-16,-11 4-2 15,-6 0 1-15,-2 4-2 16,-6-1 0-16,4 0-3 16,-7-17-9-16,24 6-22 15,1-17-3-15,0 0 0 16,7-24 0-16</inkml:trace>
  <inkml:trace contextRef="#ctx0" brushRef="#br3" timeOffset="542724.267">9267 8977 103 0,'21'18'39'16,"-10"-20"2"-16,11 1-2 16,0-9-36-16,11-5-1 15,7-7-1-15,2 0 1 16,-1-3-3-16,-1-2 2 15,-7 1-1-15,-6 0 0 16,-9-3 0-16,-10 4 1 16,-14 0-2-16,-8 3 3 0,-7-1-1 15,-8 9 1-15,-7 7 0 16,-4 10 0-16,-6 14 0 15,-2 13 0-15,2 10 0 16,6 8 0-16,6 8 0 16,12 0-1-16,16-4 0 15,16-6-2-15,22-11 0 16,16-17-3-16,23 0-8 15,1-28-9-15,27 8-20 16,-8-18-2-16,12 3 1 16,-15-7-1-16</inkml:trace>
  <inkml:trace contextRef="#ctx0" brushRef="#br3" timeOffset="542836.2782">10123 9045 107 0,'-20'15'42'0,"4"1"-3"16,0 1-18-16,-2-27-52 15,8 9-11-15,0-9-1 16,10 10-2-16</inkml:trace>
  <inkml:trace contextRef="#ctx0" brushRef="#br1" timeOffset="546769.6715">10779 8546 68 0,'0'0'37'0,"0"0"-3"16,-11 14 3-16,0 7-32 15,4 15 0-15,-7 9 0 16,3 17-1-16,-3 6 0 15,-2 9-1-15,0 2 1 16,0 4-2-16,-4-5 1 16,2-7-1-16,0-15 0 15,2-9 0-15,4-18-1 16,7-17 0-16,2-22 0 15,9-19 0-15,5-16 0 16,6-11 0-16,3-12-2 0,4-11 2 16,1-5-2-16,3-2 1 15,0 1 0-15,1 7 0 16,0 5-1-16,-4 10 1 15,4 6 1-15,-1 12-1 16,3 7 1-16,2 13-1 16,0 11 1-16,2 7-1 15,0 12 0-15,-3 12 1 16,-1 13-1-16,-4 12 0 15,-5 14 0-15,-8 12 1 16,-9 11 0-16,-6 7-1 16,-7 5 1-16,-4 1-2 15,-4 0 0-15,0-12-2 16,5-5-3-16,-3-26-12 0,18-4-20 15,-8-27 0-15,4-18 0 16,14-8-2-16</inkml:trace>
  <inkml:trace contextRef="#ctx0" brushRef="#br1" timeOffset="547752.7698">10848 8970 102 0,'0'0'38'0,"-7"12"3"16,23-8-5-16,10-12-33 15,16-2-1-15,7-10-3 16,12-4 1-16,6-3-2 16,1-2 1-16,3 2-2 15,-5 3 1-15,-7 9-1 0,-9 6 2 16,-10 13 2-16,-12 10-2 15,-11 9 3-15,-12 7-2 16,-10 8 2-16,-5 5-1 16,-8 5 1-16,-3 3 0 15,-1-6-1-15,1 2 1 16,3-6-1-16,3-6 1 15,6-9-1-15,3-9 1 16,6-17-1-16,12-4 0 16,3-16 0-16,9-12 0 15,3-9 1-15,5-6-2 16,2-1 1-16,0-4 0 0,-1 4-2 15,-4 7 1-15,-3 7-1 16,-8 15 1-16,-3 11 1 16,-3 11-1-16,-3 12 0 15,-3 8-1-15,1 13 1 16,-1 3-1-16,4 7-1 15,3-8-3-15,6 4-2 16,0-13-3-16,13 4-3 16,-7-26-12-16,16 2-14 15,-3-20 2-15,10-3 0 16,-10-13 2-16,10 2 21 15,-13-7 13-15,-9-9 6 16,1 15 13-16,-18-8 17 16,-1 10 2-16,-17 1 0 15,1 13 1-15,-15-6-19 0,9 19-9 16,-10 1-3-16,10 11-2 15,-5 2-2-15,10 8 0 16,3-1-2-16,8 2 1 16,9-4 0-16,8-3-1 15,6-8 0-15,6-9 0 16,5-10 0-16,3-10 0 15,2-7-1-15,-2-7 1 16,-2-7-2-16,-1-2 1 16,-6 5-2-16,-4 1 2 15,-8 8-2-15,-5 10 0 16,-13 17 2-16,12 12-1 15,-16 23 2-15,-5 23-2 16,-5 22 1-16,-2 17 0 0,-7 16 2 16,-2 10 0-16,0 3-2 15,-1-3 1-15,2-8 0 16,2-13 1-16,4-23-1 15,0-16 0-15,3-24 0 16,1-21-1-16,0-21 1 16,-1-20-1-16,0-20 1 15,-1-18-1-15,0-17 0 16,4-15-1-16,6-9 1 15,9-3-1-15,7 3 0 16,9 5 0-16,10 10-2 16,4 6-6-16,18 28-12 15,-10-4-8-15,18 24-12 16,-4-3 1-16,13 10-4 15</inkml:trace>
  <inkml:trace contextRef="#ctx0" brushRef="#br1" timeOffset="548305.8251">12944 8420 76 0,'0'0'39'16,"-14"-12"-2"-16,14 12 2 16,-15 5-32-16,12 14-3 15,-6 12 0-15,1 13-1 16,-6 13 0-16,-4 16-1 15,-3 9 0-15,0 9-1 16,1-1-1-16,3-7-2 16,9-2-5-16,-5-21-28 15,21-10-4-15,1-23 0 16,10-11-1-16</inkml:trace>
  <inkml:trace contextRef="#ctx0" brushRef="#br1" timeOffset="548482.8428">12736 8983 100 0,'-23'1'40'0,"1"-5"1"16,22 4-2-16,-11-3-35 16,29-7-1-16,15-6-3 15,11-8-2-15,13-3-5 16,5-13-4-16,22 3-29 15,-7-12 0-15,9 5 0 16,-9-10-2-16</inkml:trace>
  <inkml:trace contextRef="#ctx0" brushRef="#br1" timeOffset="548849.8795">13574 8254 63 0,'-33'23'39'0,"4"18"0"15,-9 5 1-15,6 18-16 16,-8 4-19-16,8 15 0 15,-2 0 1-15,5 5-2 16,4-4 0-16,6-6-1 16,7-13 1-16,5-11-3 15,9-14 2-15,10-18-3 16,6-17 1-16,8-12-1 15,5-12 0-15,1-8 0 16,2-7 1-16,4 1-1 16,-5-1 0-16,-4 7 1 15,-4 4-1-15,2 13 0 16,-8 11 0-16,-5 11 0 15,-1 14-1-15,-6 4 0 0,1 10-2 16,-2-2 0-16,7 7-2 16,-8-15-6-16,23 10-12 15,-9-31-11-15,19-1-6 16,-1-20-2-16,16-7 3 15</inkml:trace>
  <inkml:trace contextRef="#ctx0" brushRef="#br1" timeOffset="549030.8976">14103 8714 92 0,'-10'14'40'0,"-11"7"1"16,8 16-3-16,-8 1-34 15,5 7-3-15,2 1 0 0,4-2-4 16,11 9-9-16,-2-22-27 15,14-4 0-15,0-16 1 16,13-8-3-16</inkml:trace>
  <inkml:trace contextRef="#ctx0" brushRef="#br1" timeOffset="549480.9426">14228 8598 97 0,'-22'-5'41'0,"10"11"1"15,-3-9-2-15,15 3-37 16,0 0-1-16,10 9 0 0,5 1-1 16,1 6 0-16,-1 7 1 15,2 10-1-15,-5 5 1 16,-1 6 0-16,-7 4 0 15,-4 2-1-15,-7 0 1 16,-1-4-1-16,-2-5 1 16,1-10-2-16,-1-9 1 15,8-9-1-15,2-13 0 16,12-11 1-16,5-10-1 15,7-9 0-15,5-9-1 16,5-3 1-16,2-5-2 16,1 4 2-16,-1 6-1 15,-6 7 0-15,-5 10 0 0,-6 13 0 16,-5 13 2-16,-8 14-3 15,-4 8 1-15,-4 6-3 16,4 6 2-16,0 1-3 16,9 0-1-16,-1-12-6 15,22 8-8-15,-9-29-10 16,19 5-7-16,-1-19-1 15,8-3 1-15</inkml:trace>
  <inkml:trace contextRef="#ctx0" brushRef="#br1" timeOffset="549969.9915">14918 8827 93 0,'-24'-23'38'0,"1"9"1"15,-14 2 1-15,0 20-32 16,-1 1-3-16,3 11-1 0,3 5 2 16,7 8-3-16,8 1 1 15,12 2-2-15,12-6 0 16,13-8 0-16,10-9-1 15,8-6 0-15,6-9 0 16,4-10 0-16,-2-7-1 16,1-9 0-16,-10-4-2 15,-5-2 3-15,-12 0-3 16,-4 0 2-16,-8 7-3 15,-7 5 2-15,-5 9-1 16,-8 17 2-16,-5 15 0 16,-3 20-2-16,-3 20 3 15,-3 24-2-15,1 23 2 16,-5 14-2-16,2 11 2 15,4-2 0-15,0 0-2 0,6-9 2 16,-2-12 0-16,2-22 0 16,0-25 0-16,1-21 1 15,1-24-2-15,-2-18 1 16,4-21-1-16,1-20 1 15,6-18-1-15,5-19-1 16,7-14 0-16,10-16-1 16,7 0 1-16,2-2-3 15,10 9-1-15,-6-1-12 16,17 29-5-16,-16-6-5 15,15 32-8-15,-6 8-6 16,10 8-1-16,-4 7 2 16</inkml:trace>
  <inkml:trace contextRef="#ctx0" brushRef="#br1" timeOffset="550714.0659">15766 8781 90 0,'0'0'38'0,"17"9"0"15,-17-9 1-15,-5 22-35 16,-9 0 0-16,2 9 0 16,-7 5 0-16,1 8-1 15,-3 1-1-15,3-4 1 16,3-1-1-16,5-8 0 15,6-8-1-15,7-10 0 16,-3-14 0-16,25-15-1 16,-5-10 0-16,3-8 1 15,1-8-1-15,3-4 1 0,-6-5-2 16,1 1 1-16,-8 6-1 15,1 5 1-15,-7 10-1 16,-2 9 2-16,-6 19-1 16,0 0 1-16,-1 14 1 15,1 9-2-15,1 4 2 16,1 4-2-16,7-2 2 15,4-1-2-15,10-7 1 16,5-11-1-16,6-6 1 16,4-10 0-16,5-10 0 15,2-3 0-15,0-6-2 16,-2-5 2-16,-2-1-1 15,-9 3 0-15,-4 3 0 16,-7 4 0-16,-7 10-1 0,-14 11 1 16,0 0 1-16,6 22-1 15,-12 8 1-15,-4 7-1 16,-1 9 0-16,3 5-2 15,1 3 0-15,4-5-3 16,11 4-6-16,-2-24-9 16,22 9-5-16,-8-29-10 15,24-1-5-15,-4-20 0 16,15-5 1-16</inkml:trace>
  <inkml:trace contextRef="#ctx0" brushRef="#br1" timeOffset="551088.1033">16762 8759 108 0,'-6'-15'40'15,"-11"5"-1"-15,2 19 1 0,-13-1-33 16,3 19-5-16,1 5 1 16,1 11 0-16,2 3 0 15,4 5-2-15,2-2 2 16,7-7-2-16,6-3 0 15,8-11 0-15,9-10 0 16,6-11-1-16,9-14 0 16,5-10 0-16,2-11 0 15,2-5 0-15,-3-10 0 16,-4-1 0-16,-7-3-1 15,-6 0 1-15,-9 6-2 16,-6 8 3-16,-8 9-2 16,-2 9 1-16,-6 11 0 15,0 16 0-15,-2 11 1 0,0 3-3 16,8 11-1-16,2-3-5 15,14 12-6-15,-6-19-10 16,23 16-5-16,-7-21-13 16,15 4 1-16,-3-9 1 15,7-2 2-15</inkml:trace>
  <inkml:trace contextRef="#ctx0" brushRef="#br1" timeOffset="551517.1462">17300 8848 109 0,'-18'-20'41'0,"-4"18"0"16,-13-1 0-16,5 13-35 0,-12 3-1 16,2 8-1-16,0 5-1 15,7 4 0-15,4 2-1 16,10 2-2-16,9-4 0 15,11 0 0-15,13-7 0 16,9-7 0-16,10-10 0 16,7-11 0-16,6-10 0 15,4-14 0-15,2-13 0 16,-1-13 0-16,-2-3 0 15,-3-6 0-15,-7-3 0 16,-7-1 0-16,-6 3-2 16,-10 9 2-16,-4 11 0 15,-7 16 0-15,-5 29 0 0,-10 2 0 16,-5 28-1-1,-6 21 1-15,-4 16-1 0,3 7-2 16,3 9-1-16,3-6-3 16,13 3-6-16,-1-24-7 15,26 7-3-15,-7-36-8 16,22 1-8-16,-4-22-1 15,9-11 4-15,-4-14 1 16</inkml:trace>
  <inkml:trace contextRef="#ctx0" brushRef="#br1" timeOffset="551848.1793">17755 8822 115 0,'-20'8'41'0,"15"11"0"16,-5-5 0-16,14 6-35 0,3-5-3 15,14-3 0-15,8-7-2 16,14-6 1-16,1-11-2 15,1-4 2-15,3-8-4 16,-8-6 2-16,-6-2-2 16,-10-3 2-16,-13 0-2 15,-16 5 2-15,-14 10-2 16,-9 9 2-16,-13 14 0 15,-10 16 1-15,-3 11 1 16,1 11-1-16,5 6 3 16,7 9-4-16,12-3 0 15,18-2-2-15,15-5-2 16,14-24-11-16,28 8-9 15,-11-30-4-15,24-1-13 0,-4-15-2 16,9-7 0-16,-4-8 2 16</inkml:trace>
  <inkml:trace contextRef="#ctx0" brushRef="#br1" timeOffset="552456.2401">18944 8794 92 0,'-6'-13'35'15,"6"13"2"-15,-26-12 1 16,3 16-32-16,-6 2-1 15,3 12 1-15,-11 2 1 16,8 12-2-16,-4 2 2 16,9 6-4-16,6-1 2 0,12 0-3 15,11-6-1-15,10-6 0 16,13-10 0-16,12-12-1 15,9-13 0-15,4-11 1 16,4-10-1-16,-5-8 0 16,-5-8-1-16,-7 0 1 15,-15 0-2-15,-11 1 2 16,-14 10-2-16,-10 7 1 15,-12 12-1-15,-7 9 2 16,-4 11 0-16,2 8-1 16,7 7 0-16,9-2-3 15,17 6-5-15,-2-24-10 16,52 19-5-16,-11-24-16 0,24-2-2 15,5-15 0-15,11-1 2 16</inkml:trace>
  <inkml:trace contextRef="#ctx0" brushRef="#br1" timeOffset="552696.2641">19683 8312 90 0,'-17'-47'38'16,"3"11"0"-16,-8 5 2 15,5 17-34-15,-8 17-1 16,3 28 0-16,-5 18 0 15,3 21-1-15,-1 12 1 16,2 14 0-16,2 4-2 16,5 4-1-16,5-7-1 0,10-10-3 15,6-12-2-15,-1-24-8 16,18 0-13-16,-17-33-14 15,15-6-2-15,-12-23-1 16,3-6 2-16</inkml:trace>
  <inkml:trace contextRef="#ctx0" brushRef="#br1" timeOffset="552862.2807">19265 8794 123 0,'-30'-15'41'0,"30"15"3"16,-10-10-3-16,32 4-37 15,18-7-2-15,22-3-5 16,13 0-2-16,2-15-14 15,23 18-7-15,-21-12-18 0,2 10 1 16,-9-3-2-16,-9 7 1 16</inkml:trace>
  <inkml:trace contextRef="#ctx0" brushRef="#br1" timeOffset="556237.6182">20615 8800 68 0,'-4'-16'37'16,"4"16"0"-16,-1-19 0 16,1 19-19-16,0 0-11 15,0 0-1-15,-20 24 0 16,12 2-2-16,-7 5 0 15,-2 9-1-15,-5 6 1 16,-3 5-3-16,0-3 1 16,3-1-1-16,2-7 0 15,6-7 1-15,7-14-1 16,7-19-1-16,17 0 1 15,6-22 0-15,7-12 0 16,5-8-1-16,2-11-1 16,6-4 2-16,-5 0-2 0,0 0 1 15,-5 6-1-15,-9 12 1 16,-3 6-2-16,-6 12 2 15,-4 12 1-15,-11 9 0 16,7 14 1-16,-7 7-1 16,0 6 1-16,1 3-1 15,3 0 1-15,4 1-1 16,5-6 1-16,5-5-3 15,7-6 1-15,4-11-1 16,4-5 1-16,8-11 0 16,2-7-1-16,2-5 1 15,-2-2-2-15,-3-3 2 16,-3 0-1-16,-5 3 1 15,-8 6-2-15,-7 9 3 0,-17 12-1 16,12 11 1-16,-18 12 2 16,-4 11-3-16,-7 9 2 15,-2 6-2-15,-1 6 0 16,1 1-2-16,8-2 0 15,2-10-5-15,17 2-6 16,-5-24-13-16,27-1-13 16,-4-19-2-16,13-4 0 15,-4-16 2-15</inkml:trace>
  <inkml:trace contextRef="#ctx0" brushRef="#br1" timeOffset="556618.6563">21423 8885 107 0,'-7'12'38'0,"-4"-2"3"0,15 8-3 15,0-4-33-15,10 1-1 16,8-3-1-16,4-3 0 16,9-7-1-16,6-4 0 15,2-7-1-15,2-4 0 16,-5-7 0-16,-3-1-1 15,-5-7-1-15,-13 1 2 16,-9-2-2-16,-14 5 1 16,-13 4-1-16,-10 7 3 15,-10 5-2-15,-7 14 2 16,-5 7 1-16,0 10-3 15,0 9 4-15,6 3-4 16,8 5 0-16,14-1 0 16,17-2 0-16,16-7 0 0,19-7 0 15,15-8-3-15,15-7 0 16,10-11-3-16,12-2-2 15,-3-23-9-15,19 10-11 16,-19-23-11-16,5 2-2 16,-15-13 0-16,-2-1 1 15</inkml:trace>
  <inkml:trace contextRef="#ctx0" brushRef="#br1" timeOffset="556792.6737">22341 8385 92 0,'-12'1'38'0,"-11"16"0"15,0 28 1-15,-15 11-31 16,5 17-3-16,-3 7-1 0,4 7-2 15,-1 4 0-15,7-6-2 16,9-4-2-16,2-17-12 16,15 2-24-16,-1-24-2 15,11-5 1-15,-4-26-2 16</inkml:trace>
  <inkml:trace contextRef="#ctx0" brushRef="#br1" timeOffset="556964.6909">22016 8861 110 0,'0'0'39'16,"0"0"1"-16,32 4-4 16,1 2-39-16,10-4-3 0,24 10-21 15,-1-11-11 1,14 6-1-16,-3-7-1 0,7 5 2 15</inkml:trace>
  <inkml:trace contextRef="#ctx0" brushRef="#br1" timeOffset="557347.7292">22814 8883 105 0,'-46'5'41'16,"2"14"1"-16,-15-5-1 16,7 9-34-16,-4 2-2 15,7 5-1-15,7-1-1 16,12 3 0-16,11-6-1 15,19-4 0-15,15-4-2 0,16-11 0 16,12-5 0 0,8-8 0-16,4-6 0 0,-2-9 0 15,0-1 0-15,-6-6-2 16,-9-4 2-16,-10 1-1 15,-7-2 1-15,-6 1 0 16,-6 4 0-16,-3 6 1 16,-4 8-2-16,-2 14 1 15,0 0 1-15,-10 24-1 16,5 7-1-16,1 5 0 15,4 9-1-15,7-4-1 16,10 0-2-16,3-14-2 16,20 3-11-16,-9-32-9 15,26-4-15-15,-5-20 1 16,13-8 0-16,-8-21 1 0</inkml:trace>
  <inkml:trace contextRef="#ctx0" brushRef="#br1" timeOffset="557527.7472">23577 8319 98 0,'-12'-16'42'15,"-1"35"0"-15,-19 18-1 16,1 23-32-16,-10 9-5 16,6 13-1-16,3 6-2 15,0 4-3-15,12 11-7 16,-9-19-20-16,17 9-11 15,-3-10-1-15,9-1-2 16,-10-17 0-16</inkml:trace>
  <inkml:trace contextRef="#ctx0" brushRef="#br1" timeOffset="557874.7819">21309 9646 120 0,'-14'15'43'15,"29"-21"1"-15,55-3-2 16,38-12-39-16,52-9 0 15,44-5-3-15,28-2 0 0,19 3 0 16,10 4 0-16,-7 7 0 16,-15 7 0-16,-32 7 0 15,-34 2-3-15,-40 7 1 16,-41-1 0-16,-32 4-2 15,-40-4-1-15,-20 1-3 16,-37-3-11-16,4 11-13 16,-20-16-10-16,4 5 1 15,-10-7-2-15</inkml:trace>
  <inkml:trace contextRef="#ctx0" brushRef="#br1" timeOffset="559020.8965">2063 15660 28 0,'0'0'36'15,"0"0"2"-15,6 23-1 16,-12-11-23-16,1 18-10 15,-6 4 0-15,0 14 0 0,-7 10-2 16,-2 10 3-16,-7 7-3 16,3 3 0-16,-2-4 1 15,4-3-1-15,5-10 0 16,3-11-1-16,6-13 0 15,6-11-2-15,2-26 2 16,15 4 0-16,-1-27-2 16,4-14 3-16,2-12-2 15,3-12 2-15,0-12-1 16,0-5 1-16,1-8-1 15,-1 1 0-15,0 9 0 16,-1 5 0-16,2 10-1 16,-1 13 2-16,1 10-2 15,3 14 1-15,1 14-1 16,0 12 0-16,0 13 0 0,1 13 0 15,-5 15 0-15,2 11-1 16,-7 14 1-16,-7 8-2 16,-6 12 1-16,-3 2-2 15,-5 2 1-15,-3-10-3 16,4-5-1-16,-5-21-9 15,18-2-8-15,-14-31-15 16,14-13-2-16,-8-22 2 16</inkml:trace>
  <inkml:trace contextRef="#ctx0" brushRef="#br1" timeOffset="559524.9469">2057 16216 40 0,'-34'15'39'15,"22"5"1"-15,12-20-2 16,1 21-15-16,19-24-21 15,17-11-1-15,10-4-1 16,13-6 1-16,10-2-1 16,2 0 1-16,1 4 0 15,-2-2 0-15,-9 10 0 16,-7 5 0-16,-12 5 0 15,-13 6 0-15,-9 6 0 16,-9 2 0-16,-8 8 0 16,-5 8 0-16,-6 4 0 15,-1 5-1-15,-1-1 1 16,-1 0-2-16,0-3 2 15,1-2-1-15,2-7 0 16,4-11 0-16,3-11 0 0,0 0 2 16,16-26-2-16,-5-2 2 15,6-3-2-15,1-7 2 16,2-1-2-16,1-1 1 15,-3 8 0-15,2 3-1 16,-5 11 0-16,-1 9-1 16,-1 9 0-16,-3 6 0 15,0 13-1-15,-3 6 0 16,9 8-2-16,-6-2 1 15,7 3-2-15,-3-4-2 16,9 1-1-16,-1-16-4 16,13 3-5-16,-11-33-5 15,19 8-11-15,-13-22-5 16,10 1 2-16</inkml:trace>
  <inkml:trace contextRef="#ctx0" brushRef="#br1" timeOffset="559997.9942">3230 16022 37 0,'-10'-12'36'15,"10"12"3"-15,-24 13-1 16,19 5-29-16,-10 1-1 15,6 7-1-15,3-1-2 16,6 2 0-16,6-6-1 16,8-2-2-16,4-9 1 15,7-8-2-15,6-8 1 16,1-5-1-16,3-9-1 15,2-5 1-15,-3-4-1 16,0-1 0-16,-5 0 0 16,-4 5-1-16,-8 4 0 0,-1 9-1 15,-16 12 1-15,16 11 0 16,-12 18 0-16,-5 14 0 15,1 21 1-15,-7 20-2 16,2 16 2-16,-5 7 0 16,3 1 0-16,0 3-1 15,1-10 2-15,-2-16-1 16,5-13 0-16,-2-27 0 15,1-24 1-15,4-21-1 16,-9-13 1-16,2-19-1 16,-3-16 1-16,-4-8 0 15,0-17 0-15,-1-2-1 16,2-3 0-16,6 1 1 15,5-1-1-15,4 5 0 16,9 8-3-16,3 4-1 0,15 22-12 16,-6-9-4-16,25 26-6 15,-11-8-16-15,21 15 0 16,6-11 1-16</inkml:trace>
  <inkml:trace contextRef="#ctx0" brushRef="#br1" timeOffset="560418.0362">4210 15422 49 0,'0'0'41'16,"-10"-11"-3"-16,4 34 1 15,-9 12-35-15,5 23-2 16,-1 12 0-16,1 17-2 0,-3 13 2 16,0 12-2-16,3 1 1 15,0-4-5-15,5-9 2 16,-3-21-7-16,16 0-18 15,-5-36-12-15,8-12 0 16,-11-31 0-16</inkml:trace>
  <inkml:trace contextRef="#ctx0" brushRef="#br1" timeOffset="560599.0543">3961 16120 46 0,'-24'4'42'0,"0"-6"-2"15,24 2 2-15,0 0-29 16,15 0-10-16,18-13-2 0,13-4-3 15,13-7-1-15,8-13-4 16,16 7-14-16,-5-24-18 16,12 4-2-16,-9-11 1 15</inkml:trace>
  <inkml:trace contextRef="#ctx0" brushRef="#br1" timeOffset="560974.0918">4798 15399 59 0,'-21'21'41'16,"-13"7"-1"-16,8 18 0 15,-11 8-36-15,8 15 0 16,-3 8-1-16,6 11-1 16,-3 4 1-16,10 0-2 0,4-3 1 15,6-9-1-15,4-12 0 16,6-13-2-16,9-16 2 15,-1-17 0-15,10-17-1 16,1-15 0-16,5-12 1 16,0-8 0-16,2-6-1 15,-2-3 1-15,0 0 0 16,-2 3-2-16,-2 8 2 15,-5 12-1-15,-1 10 0 16,-2 11-1-16,-3 13 0 16,3 11 0-16,-3 10-1 15,2 3-2-15,5 5 0 16,-2-9-5-16,13 6-4 0,-14-27-10 15,23 9-5-15,-13-33-14 16,13-5 3-16,-6-19 1 16</inkml:trace>
  <inkml:trace contextRef="#ctx0" brushRef="#br1" timeOffset="561154.1098">5196 15919 54 0,'0'0'41'16,"0"0"-1"-16,-8 24 2 15,-2 9-36-15,3 22-2 16,-1 5-1-16,4 3-3 15,4-1 0-15,0-7-2 16,8-8-3-16,-2-25-13 16,22-2-14-16,-12-38-8 0,14-8-2 15,-8-23 2-15</inkml:trace>
  <inkml:trace contextRef="#ctx0" brushRef="#br1" timeOffset="562034.1978">5310 15745 78 0,'2'27'44'0,"-5"-9"-1"16,12 9-13-16,-1-11-26 16,7 2-1-16,1 2-1 15,4 3 0-15,-3 6-1 16,0 3 0-16,-6 5 0 15,-5 7-1-15,-6 3 0 16,-5 4 1-16,-3-4-1 0,-1-4 0 16,-4-10 0-16,6-11 0 15,7-22 0-15,0 0 0 16,22-38 0-16,1-5-2 15,8-10 2-15,1-6 1 16,6 1-1-16,-3 2-1 16,-4 14 1-16,-3 12 0 15,-6 17 0-15,-6 16 0 16,-5 19-1-16,-2 14 1 15,-1 9-1-15,3 7 0 16,0 3 0-16,5 1 0 16,6-8-2-16,8-11 0 15,6-9-1-15,5-12 0 16,9-12-2-16,-9-17-2 0,6-4 0 15,-10-11 1-15,-2-6 2 16,-11-5 2-16,-11-4 3 16,-9 2 1-16,-11-1 2 15,0 8 3-15,-12-4 0 16,0 14 2-16,-8 3-2 15,2 13-1-15,-4 8-1 16,2 12 0-16,-2 14-1 16,4 8 0-16,5 7-1 15,2 7 0-15,11-8-1 16,7 2 0-16,9-13 0 15,6-11 0-15,9-13-1 16,8-12 1-16,2-10-1 16,0-12 0-16,0-5 0 0,-2-4 0 15,-3 2-1-15,-3 6 0 16,-6 6 1-16,-5 12 0 15,-5 12-1-15,-1 12 0 16,-4 19 0-16,-5 18 1 16,-2 21 0-16,-4 17-1 15,-6 14 1-15,-4 4 0 16,-3 0 0-16,2-4 0 15,-2-12 1-15,3-17-1 16,-1-20 0-16,5-26 1 16,12-26 0-16,-13-9-1 15,11-25 0-15,4-10 1 16,1-18-1-16,-1-9 0 15,5-10-1-15,2-4 0 16,4 2-1-16,0 1-1 0,4 16-3 16,-3-4-6-16,15 24-6 15,-13-10-4-15,25 31-6 16,-9-19-9-16,28 11-4 15</inkml:trace>
  <inkml:trace contextRef="#ctx0" brushRef="#br1" timeOffset="563040.2984">7272 15837 45 0,'-2'21'40'0,"-7"0"-3"15,2 15 1-15,-7-2-33 16,2 12 0-16,-2 2-2 0,4 8 1 15,-4 2-1-15,3 2-1 16,1-4 0-16,1-7 0 16,1-8 0-16,3-10-1 15,5-15 1-15,0-16-1 16,12-24-1-16,4-15 1 15,6-20 0-15,3-12 1 16,5-15-1-16,4-7 1 16,1 0-1-16,-2-2 0 15,-2 7 1-15,-5 10-1 16,-4 9 0-16,-6 10 1 15,-2 15-2-15,-4 10 2 16,-6 10-2-16,-3 11 2 16,-1 13-2-16,0 0 1 0,5 23-1 15,-2 8-1-15,4 14 1 16,4 14-1-16,3 12 1 15,1 13-1-15,3 5 1 16,3 6-1-16,5-8 1 16,0-7 1-16,2-14 0 15,2-17-1-15,-1-23 1 16,1-22 1-16,4-21-1 15,-1-24 0-15,-2-18 0 16,1-15 0-16,0-13 1 16,-4-7-1-16,0-2 0 15,-8 4 0-15,-7 8 0 16,-3 11-1-16,-7 20-1 15,-3 14-2-15,-3 20-2 16,3 19-1-16,5 17-8 0,-1 0-5 16,24 29-5-16,-13-17-3 15,30 22-9-15,-5-14-6 16,16 4 3-16</inkml:trace>
  <inkml:trace contextRef="#ctx0" brushRef="#br1" timeOffset="563641.3585">8704 15539 62 0,'-37'-14'42'0,"-5"15"-1"15,-15 0 2-15,4 21-35 0,-11 10-3 16,8 14-1-16,-1 9 0 15,8 10-1-15,8 6-1 16,15 1 0-16,14-2 0 16,21-9-1-16,15-13 0 15,19-13 0-15,15-18-1 16,13-14 1-16,8-15 0 15,-1-11-1-15,-4-14 1 16,-9-8 0-16,-13-9 0 16,-15-3-1-16,-16 1 1 15,-19 1-1-15,-17 5-1 16,-8 6 0-16,-9 12 0 15,-4 6 0-15,0 14 0 16,1 8-1-16,7 8 0 0,11 2 0 16,12 6 1-16,17 1-1 15,13-5 0-15,10-5 0 16,14-2 0-16,7-5 1 15,8-1 1-15,-1-1-1 16,-2 4 2-16,-5 2 0 16,-9 5 0-16,-7 10 1 15,-10 7 0-15,-11 12 0 16,-8 8-1-16,-7 12 1 15,-8 10-1-15,-2 13 1 16,-3 4-2-16,-3 4 1 16,2-4 0-16,-1-3-1 15,3-13-1-15,2-10-1 16,10-18-1-16,-3-26-4 0,15-9-7 15,-13-36-2-15,19 7-7 16,-25-38-1-16,18 13-6 16,-24-30-9-16,0 6-1 15</inkml:trace>
  <inkml:trace contextRef="#ctx0" brushRef="#br1" timeOffset="563814.3758">9045 15893 0 0,'-57'-70'20'15,"19"37"4"-15,-18-17 7 16,28 30 10-16,-2-7 3 16,30 27 2-16,3-17-31 15,24 9-11-15,16-5-1 16,14 0-1-16,9 2-1 15,3 1-1-15,7 4-2 16,-2 1-4-16,7 11-9 16,-17-18-5-16,15 22-6 15,-25-29-7-15,16 8-11 0,-4-12-2 16</inkml:trace>
  <inkml:trace contextRef="#ctx0" brushRef="#br1" timeOffset="564670.4614">10196 15955 55 0,'-14'-1'40'15,"14"1"-2"-15,-8 17 2 16,14-1-35-16,-14 3-1 0,5 6 0 15,-2 10-1-15,1 5 2 16,-4 3-3-16,-1-1 1 16,2-5-1-16,2-2-1 15,2-9 0-15,1-8 1 16,2-18-1-16,12-1-1 15,-5-18 0-15,8-9 0 16,0-5 1-16,0-6 0 16,3-3-1-16,-1-2-1 15,-2 4 2-15,-5 1-3 16,5 12 3-16,-8 7-1 15,0 3 1-15,-7 17-1 16,13-4 0-16,-13 4 0 16,11 23 1-16,-5-7-1 15,3 4 1-15,1-1-1 0,2 2 1 16,4-1 0-16,2-8 0 15,8-4-1-15,3-8 1 16,9-8 0-16,3-11-1 16,3-11 1-16,3-10 0 15,1-5-1-15,-3-1 1 16,-7 4-1-16,-6 2 1 15,-7 11-1-15,-6 9 0 16,-8 16 0-16,-5 16 0 16,-4 13-1-16,-4 15 1 15,-2 3-1-15,4 12-1 16,-1 0 0-16,7 3-2 0,4-11 0 15,16-3-5-15,-3-33-5 16,26 5-8-16,-9-32-3 16,26 5-9-16,-8-26-7 15,12-1 2-15</inkml:trace>
  <inkml:trace contextRef="#ctx0" brushRef="#br1" timeOffset="565369.5313">11369 15817 61 0,'-29'1'40'15,"-13"-2"1"-15,2 17 1 16,-12-7-33-16,5 20-3 15,-2 3-2-15,4 8 0 16,4 4-1-16,8 8 0 16,7-5-1-16,13-2 1 15,9-8-1-15,11-10 0 0,15-15-1 16,10-13-1-16,15-17 1 15,6-13-1-15,5-13 0 16,0-2-1-16,-3-6 1 16,-5 2-1-16,-9 8 1 15,-10 6-1-15,-11 9 1 16,-11 12-1-16,-9 15 1 15,-12 14-1-15,-5 15 1 16,-3 7-2-16,2 11 1 16,-1 4-2-16,13 4-1 15,4-6 0-15,19-1-4 16,7-18 1-16,20-6-3 15,4-25 0-15,21-1-5 16,-5-28 3-16,12 3 2 0,-14-17 2 16,-1-1 7-16,-11-1 2 15,-16-4 6-15,-8 14 0 16,-26-8 5-16,0 21 0 15,-26-5 1-15,3 23-3 16,-18 0-2-16,3 18-2 16,-4 6-2-16,7 12 0 15,0 9 0-15,10 7-1 16,6-4-1-16,9 3 0 15,15-13 0-15,15-11-1 16,8-16 0-16,9-14-1 16,8-21 0-16,6-14 0 15,2-12 0-15,0-14 0 16,-4-3 0-16,-11-3 0 0,-6-1 0 15,-7 7 0-15,-10 11 0 16,-7 13 0-16,-8 19 0 16,0 26 1-16,-15 7-2 15,1 27 1-15,-1 20-1 16,-2 12-2-16,5 11-2 15,-3 0-3-15,17 7-7 16,-7-27-4-16,26 14-4 16,-13-39-1-16,30 11-7 15,-7-28-10-15,17-7 2 16</inkml:trace>
  <inkml:trace contextRef="#ctx0" brushRef="#br1" timeOffset="565823.5767">12318 15874 71 0,'-21'35'42'16,"0"-5"-1"-16,16 4 1 16,0-8-39-16,18-9-1 15,11-10 0-15,12-8-1 16,7-12 1-16,3-9-1 0,4-7 0 15,-1-1-1-15,-4-8 1 16,-10 3-1-16,-8-2 0 16,-14 8 0-16,-12 7 1 15,-13 13-1-15,-16 11 1 16,-9 14 0-16,-13 14 0 15,-2 9 0-15,-5 9 1 16,5 2-1-16,7 1 1 16,16-6-1-16,18-6-1 15,17-14-1-15,25-12-2 16,15-15-6-16,31 6-9 15,-2-26-5-15,39 16-4 16,-11-20-14-16,21 8-3 16,-1-11 1-16</inkml:trace>
  <inkml:trace contextRef="#ctx0" brushRef="#br1" timeOffset="566307.6251">13801 15840 61 0,'0'-15'41'0,"-17"0"-2"16,1 18 1-16,-18 5-34 15,1 13-2-15,-5 7-1 16,4 9 0-16,-3 2-1 15,10 7 1-15,3-3-2 16,12 1 2-16,11-8-2 16,16-5 0-16,11-13 0 15,7-10 0-15,7-11-1 16,3-9 1-16,0-6-1 15,-4-12 1-15,-5-2-1 16,-11-5 0-16,-8 3 0 16,-10-3-1-16,-11 4 0 15,-7 5 0-15,-5 8-1 16,-3 6 0-16,1 10-1 0,-1 4-1 15,14 11-4-15,7-11-8 16,15 21-5-16,-1-26-8 16,32 9-13-16,3-17 2 15,23-1 0-15</inkml:trace>
  <inkml:trace contextRef="#ctx0" brushRef="#br1" timeOffset="566563.6507">14787 15323 62 0,'-44'-32'37'0,"1"12"1"0,-13-9-9 16,8 17-22-1,-8 9-1-15,10 19 1 0,-3 11-1 16,8 23 0-16,1 10-2 15,10 16-2-15,4 7 0 16,9 8-3-16,10 3 0 16,5-5-3-16,13-1-3 15,-3-25-10-15,20 11-12 16,-10-33-11-16,1-4-1 15,-8-20 1-15</inkml:trace>
  <inkml:trace contextRef="#ctx0" brushRef="#br1" timeOffset="566728.6672">14245 15935 62 0,'-19'-23'42'15,"1"-10"-1"-15,21 12 1 16,2-9-32-16,24 8-5 16,12-1-3-16,18-2-3 15,16 5-6-15,-1-14-14 16,22 22-11-16,-12-10-9 15,6 11-2-15,-9-2 2 16</inkml:trace>
  <inkml:trace contextRef="#ctx0" brushRef="#br1" timeOffset="567412.7356">15423 15832 51 0,'7'-29'39'16,"7"16"0"-16,-12-8 0 15,14 12-30-15,-16 9-4 16,0 0 0-16,-1 30-1 16,-8 3 0-16,-5 8-2 15,-2 6 1-15,0 2-2 16,0 0 0-16,6-5 0 15,2-7-1-15,4-11 0 16,7-14 1-16,-3-12-1 0,25-15-1 16,-5-9 1-16,1-9 0 15,1-3 0-15,1-7 0 16,0-2 0-16,-5 2 0 15,-1 5 1-15,-3 6-1 16,-5 7 1-16,-2 7-1 16,-7 18 1-16,0 0-1 15,0 0 1-15,11 22-1 16,-9 1 1-16,1 3-1 15,3 0 1-15,2-1-1 16,1 0 1-16,7-8-1 16,4-6 1-16,3-7-1 15,2-10 1-15,5-9 0 16,3-7 0-16,1-5-1 15,2-9 1-15,-4 0-1 0,-2-1 1 16,-2 6-1-16,-5 6 1 16,-3 7-1-16,-5 13 0 15,-4 12 0-15,-5 11 0 16,-1 12-1-16,0 8 0 15,-3 4-2-15,5 6-1 16,-2-4-3-16,11 7-7 16,-10-21-6-16,23 12-2 15,-19-26-4-15,26 11-8 16,-9-19-8-16,11-1 4 15</inkml:trace>
  <inkml:trace contextRef="#ctx0" brushRef="#br1" timeOffset="567927.7871">16362 15978 64 0,'4'12'40'16,"-4"-12"-1"-16,25 5 0 0,4-10-36 16,13-4-1-16,4-4 0 15,7-4 0-15,0-2-1 16,-4-2 0-16,-5-3 1 15,-9 1-1-15,-12 0 0 16,-10 1-1-16,-18 2 1 16,-9 2 0-16,-14 4 0 15,-10 5-1-15,-6 4 1 16,-4 9 1-16,-4 6-1 15,1 6 1-15,7 7-1 16,9 8 1-16,12 4-1 16,13 2 0-16,16-1-2 15,17-5 0-15,18-5-3 0,10-10-2 16,18 2-8-16,-5-30-8 15,24 11-3-15,-17-29-9 16,15 1-8-16,-15-17 2 16</inkml:trace>
  <inkml:trace contextRef="#ctx0" brushRef="#br1" timeOffset="568125.8069">17328 15189 75 0,'-9'16'41'16,"-11"16"-1"-16,5 29 1 15,-7 9-36-15,3 18-4 16,1 9 1-16,3 2-3 0,7-1 0 16,-1-7-4-16,15-4-8 15,-11-30-12-15,21-1-14 16,-9-28-2-16,9-9 1 15,-16-19 0-15</inkml:trace>
  <inkml:trace contextRef="#ctx0" brushRef="#br1" timeOffset="568298.8242">17054 15780 72 0,'-37'-22'42'16,"20"17"-2"-16,0-5 2 16,17 10-35-16,24-5-6 15,9-4-2-15,20 1-4 16,6-6-2-16,26 7-7 15,-4-21-11-15,28 16-15 0,-5-9-1 16,12 12 0-16</inkml:trace>
  <inkml:trace contextRef="#ctx0" brushRef="#br1" timeOffset="568786.873">18094 15705 66 0,'-58'14'40'0,"-10"-1"0"15,6 21 1-15,-8-2-36 16,11 11-1-16,6 3-1 16,12 3-1-16,7 1 0 15,13-5 0-15,13-8-1 16,16-11 0-16,15-9 0 15,12-16 0-15,12-14 0 16,6-10 0-16,4-10 0 16,4-7 0-16,-4-7 0 15,-6-4-1-15,-8 2 0 16,-10 3 0-16,-6 3 0 15,-11 8 0-15,-7 8 1 0,-8 8-2 16,-1 19 1-16,0 0 0 16,-16 34 0-16,8 1 0 15,5 14-1-15,0 5-1 16,8 7-1-16,3-5-4 15,15 7-8-15,-7-35-5 16,25 5-6-16,-14-36-9 16,24-10-6-16,-4-30 1 15</inkml:trace>
  <inkml:trace contextRef="#ctx0" brushRef="#br1" timeOffset="568974.8918">18856 15127 86 0,'-31'73'42'15,"1"36"0"-15,-11 5-2 16,9 10-38-16,9 3-5 16,4-19-8-16,26 8-14 15,-6-35-17-15,20-15 0 16,6-33-2-16,18-18 1 15</inkml:trace>
  <inkml:trace contextRef="#ctx0" brushRef="#br1" timeOffset="569118.9062">19259 15879 95 0,'-38'24'43'16,"-1"8"-3"-16,-6-7-10 0,-17-21-49 16,38 15-14-16,3-26-12 15,21 7-2-15,37-35 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10Science7 20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4663927"/>
              </p:ext>
            </p:extLst>
          </p:nvPr>
        </p:nvGraphicFramePr>
        <p:xfrm>
          <a:off x="214283" y="685800"/>
          <a:ext cx="8750332" cy="53644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3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Continue Mr H’s Electricity programme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electricity behaves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In the gaps, bring our </a:t>
                      </a:r>
                      <a:r>
                        <a:rPr lang="en-NZ" sz="24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Scipads</a:t>
                      </a:r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to Mr H for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our work needs to be recorded so we get fair “effort” grades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Begin investigating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Power and Resistance in electrical circuits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find the Power Output and the Resistance of a circuit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Write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in our diary to bring our </a:t>
                      </a:r>
                      <a:r>
                        <a:rPr lang="en-NZ" sz="2400" strike="noStrike" kern="1200" baseline="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Scipads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next week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plan ahead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7654996"/>
              </p:ext>
            </p:extLst>
          </p:nvPr>
        </p:nvGraphicFramePr>
        <p:xfrm>
          <a:off x="533400" y="152400"/>
          <a:ext cx="8094663" cy="534434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197720" y="1629480"/>
              <a:ext cx="6955680" cy="4009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84400" y="1616160"/>
                <a:ext cx="6983760" cy="4037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27320" y="469800"/>
              <a:ext cx="5792400" cy="5976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11480" y="455040"/>
                <a:ext cx="5816520" cy="625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5628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71280" y="392760"/>
              <a:ext cx="6067080" cy="4042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55440" y="379800"/>
                <a:ext cx="6098760" cy="4068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593080" y="2853720"/>
              <a:ext cx="3420720" cy="1726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580120" y="2840040"/>
                <a:ext cx="3446640" cy="1753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0031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4760" y="360720"/>
              <a:ext cx="8528400" cy="5745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0720" y="346320"/>
                <a:ext cx="8552880" cy="5773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83743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8272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5587</TotalTime>
  <Words>207</Words>
  <Application>Microsoft Office PowerPoint</Application>
  <PresentationFormat>On-screen Show (4:3)</PresentationFormat>
  <Paragraphs>31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399</cp:revision>
  <dcterms:created xsi:type="dcterms:W3CDTF">2006-08-16T00:00:00Z</dcterms:created>
  <dcterms:modified xsi:type="dcterms:W3CDTF">2014-06-20T03:26:07Z</dcterms:modified>
</cp:coreProperties>
</file>