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23" r:id="rId4"/>
    <p:sldId id="424" r:id="rId5"/>
    <p:sldId id="425" r:id="rId6"/>
    <p:sldId id="42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0:23:03.1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897 2297 65 0,'0'0'31'0,"0"0"-2"16,0 0 0-16,0 0-27 16,-7-14 1-16,7 14-1 15,0 0 1-15,0 0 1 16,0 0 1-16,0 0-1 15,0 0 0-15,0 0 0 16,0 0-1-16,0 0 0 16,0 0-1-16,10-6 0 15,-10 6 0-15,28-4-1 16,-2-2 0-16,14-1 0 15,12-7 0-15,8-2 1 0,7 0-1 16,7-1 0-16,2 1-1 16,-6 3 0-16,-3 3-1 15,-10 0 1-15,-9 10-1 16,-11-1-2-16,-4 8-1 15,-9-7-4-15,7 12-14 16,-13-15-12-16,7 2 0 16,-7-7 0-16,8 2 0 15</inkml:trace>
  <inkml:trace contextRef="#ctx0" brushRef="#br0" timeOffset="886.0886">2823 2268 64 0,'0'0'34'0,"0"0"-2"16,0 0 1-16,0 0-22 16,0 0-4-16,18 5-2 15,-18-5-1-15,27-4-1 16,-7-1-1-16,6 2 0 0,4 0-1 15,7-1 0-15,2 0-1 16,8 0 0-16,1 1 0 16,0-1 0-16,7 2 0 15,-3-3 0-15,3 3 1 16,-5-1-1-16,1-3 0 15,-9 3 0-15,-4-7 0 16,-9 6 0-16,-6 1 0 16,-8-1-2-16,-2 5-4 15,-13-13-27-15,0 12-2 16,0 0 1-16,0 0-3 15</inkml:trace>
  <inkml:trace contextRef="#ctx0" brushRef="#br0" timeOffset="1466.1466">4404 2279 64 0,'0'0'33'16,"0"0"-1"-16,-15-7 1 15,15 7-27-15,0 0 1 16,20 0-2-16,-5-4-1 16,8 3 0-16,3-4-1 0,10 1 0 15,4-1-1-15,6 3 0 16,2-2-1-16,4 3 0 15,0 0 0-15,0 2-1 16,-1 3 0-16,-7 0 0 16,-1 1-1-16,-7-2 0 15,-6 2-1-15,-10-6-2 16,0 7-7-16,-20-6-21 15,15-7-2-15,-15 7-1 16,15-13 1-16</inkml:trace>
  <inkml:trace contextRef="#ctx0" brushRef="#br0" timeOffset="1954.1954">5976 2262 71 0,'0'0'34'0,"0"0"-1"16,11-13 1-16,2 14-24 15,1-8-4-15,7 3-2 16,4-3 0-16,10 5-1 15,2-4-1-15,8 3 0 16,2 1 0-16,3 3-1 16,-3 1 0-16,-1 2 0 15,-4 0 0-15,-2 1-1 16,-7-2-1-16,-5 1 0 15,-6-2 0-15,-7-4-2 16,4 3-5-16,-14-17-23 0,13 10-3 16,-10-14 0-16,10 9-2 15</inkml:trace>
  <inkml:trace contextRef="#ctx0" brushRef="#br0" timeOffset="2456.2455">7572 1077 44 0,'0'0'31'16,"0"0"0"-16,48 9-1 0,-40 45-15 15,-9 31-1-15,-19 23-3 16,-13 21-4-16,-16 25-2 15,-3 16-1-15,-4 14-1 16,4-14 0-16,-8-9-1 16,-2-9-2-16,4-20-1 15,6-19-4-15,24-13-28 16,-1-32 2-16,26-21-4 15,8-31 1-15</inkml:trace>
  <inkml:trace contextRef="#ctx0" brushRef="#br0" timeOffset="2959.2959">8232 2154 83 0,'0'0'35'0,"14"-1"0"16,1 10 1-16,-4-4-31 15,10-5-4-15,4 0 1 16,8 2 1-16,5 0-1 15,7 1 0-15,1 0-1 16,5 1 1-16,0 0-1 16,0 0-1-16,-1-2 1 15,0-1-1-15,-4-3-1 16,-4-3 0-16,-2-3-2 15,-4-5-1-15,4 7-5 16,-17-13-22-16,11 12-4 0,-16-9-1 16,3 14-1-16</inkml:trace>
  <inkml:trace contextRef="#ctx0" brushRef="#br0" timeOffset="3386.3386">9583 2183 80 0,'-11'1'36'15,"11"-1"-1"-15,0 0 0 16,13 0-30-16,0-2-1 15,10 1-1-15,5-7 0 16,10 4 0-16,5-5 0 16,9 3 0-16,5-5-2 15,5 6 1-15,-2-4-1 16,-1 5 0-16,-5 2-2 15,-8 2-1-15,-6 6 0 16,-11-3-2-16,-6 8 0 16,-12-9-5-16,6 15-12 0,-17-17-16 15,12 14 1-15,-12-14-1 16,18 6 2-16</inkml:trace>
  <inkml:trace contextRef="#ctx0" brushRef="#br0" timeOffset="3754.3754">10991 2211 79 0,'17'5'37'0,"-17"-5"-1"16,16-1 1-16,-16 1-32 15,15-2-1-15,3 0 0 16,3-1-2-16,1 0 0 16,4-1 0-16,2 0-1 15,3-2-1-15,3 0 0 16,-2-1-2-16,3 0 0 15,-5-1-4-15,5 7-4 16,-14-14-17-16,11 15-9 16,-11-8 1-16,7 9-2 15,-8-5 2-15</inkml:trace>
  <inkml:trace contextRef="#ctx0" brushRef="#br0" timeOffset="4204.4204">12176 2171 78 0,'14'5'35'0,"-1"-7"0"15,8 5 1-15,-8-3-33 16,16 1 0-16,5-2 0 16,4-1-1-16,4 1 1 15,0 0-1-15,5-2 0 16,0 2 0-16,0-1 0 15,0 1 0-15,-3-1-1 16,2 4 0-16,-3-2 0 16,-1 1 0-16,-5 1-1 15,-1-2-1-15,-5 2-2 16,-5-2 0-16,-3 5-4 0,-23-5-14 15,21-1-17-15,-21 1 2 16,0 0-2-16,0 0 3 16</inkml:trace>
  <inkml:trace contextRef="#ctx0" brushRef="#br0" timeOffset="4891.4891">13803 2189 64 0,'0'0'34'15,"-18"1"0"-15,18-1-1 16,-11-1-24-16,11 1-2 16,12 0-1-16,8 1-1 15,3-5-1-15,11 2-1 16,9-1-1-16,12-1 1 0,6 0-2 15,6-1 0-15,8-1 0 16,0 0-1-16,1 1 0 16,-2 0-1-16,-3-1 0 15,-4-4-2-15,-3 3-2 16,-12-10-6-16,7 7-27 15,-15-7 3-15,-1 7-2 16,-12-5 1-16</inkml:trace>
  <inkml:trace contextRef="#ctx0" brushRef="#br0" timeOffset="5377.5376">15544 2088 79 0,'0'0'37'0,"17"3"-1"0,-17-3 1 16,12-4-30-16,-12 4-4 15,25-3 1-15,-8 2-2 16,8 2 0-16,8-4-1 15,4-2 0-15,4 1 0 16,4 1-1-16,1-1 1 16,2 1-1-16,-3-1 0 15,-2 0-1-15,-6 0 0 16,-8 1-1-16,-2 2-1 15,-8-4-1-15,1 7-6 16,-20-2-23-16,19-7-3 16,-19 7 0-16,19-2 0 15</inkml:trace>
  <inkml:trace contextRef="#ctx0" brushRef="#br0" timeOffset="5791.5791">16804 2114 72 0,'15'5'36'0,"-15"-5"-1"15,26 0 1-15,-10-5-30 16,11 5 0-16,2-6-2 16,9 2 0-16,2-2-1 15,7-2-1-15,3 3-1 16,-1-5 0-16,-1 5-1 15,-3-3-1-15,-3 4-2 16,-11 0-2-16,0 11-6 16,-20-13-24-16,11 13-1 15,-11-11-2-15,11 7 2 16</inkml:trace>
  <inkml:trace contextRef="#ctx0" brushRef="#br0" timeOffset="6191.6191">18206 2075 78 0,'-16'-11'37'16,"16"11"0"-16,0 0 0 15,14-1-33-15,2 0-1 16,12 0-1-16,6-4 0 16,7 2 0-16,8-4-1 15,8 0 0-15,3-1 0 16,3 1-1-16,1-2 0 15,-2 0-1-15,-5 6 0 16,-10-2-3-16,-8 5-1 16,-12-5-7-16,2 8-25 15,-29-3 2-15,20 2-3 16,-20-2 3-16</inkml:trace>
  <inkml:trace contextRef="#ctx0" brushRef="#br0" timeOffset="6559.6559">19720 2051 88 0,'0'0'38'0,"0"0"-1"16,27 11 0-16,-4-13-34 15,10-1 0-15,5-4 0 16,12 2-1-16,3-5 0 15,5 0-1-15,3-2-1 16,0 1-1-16,-6-1-1 16,-7 2-2-16,-6 6-3 15,-20-10-15-15,4 15-16 16,-26-1 1-16,17-1-1 15,-17 1 2-15</inkml:trace>
  <inkml:trace contextRef="#ctx0" brushRef="#br0" timeOffset="6896.6896">21211 2049 95 0,'0'0'37'16,"-10"-1"1"-16,10 1-1 15,13 2-34-15,-2-3 0 16,10-2-1-16,9-1 0 0,14-3-1 16,12 0 0-16,13 0 0 15,8 1-2-15,10 0-1 16,-3-2-2-16,5 10-9 15,-19-10-24-15,-2 11 0 16,-21-4 1-16,-7 6-3 16</inkml:trace>
  <inkml:trace contextRef="#ctx0" brushRef="#br0" timeOffset="7391.7391">22876 2077 85 0,'5'17'38'15,"-5"-17"0"-15,26 14 0 0,0-14-20 16,17 2-14-16,11 4-2 15,18-3 0-15,9 3 1 16,14-5-2-16,3 2 0 16,2-3-1-16,-2 1 0 15,-7 1 0-15,-10-3 0 16,-13 2-1-16,-13-2 0 15,-14-2-1-15,-11-3-1 16,-12-8-2-16,-3 10-7 16,-21-14-22-16,6 18-4 15,-3-25 2-15,3 25-2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1:01:11.05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002060"/>
    </inkml:brush>
    <inkml:brush xml:id="br7">
      <inkml:brushProperty name="width" value="0.05292" units="cm"/>
      <inkml:brushProperty name="height" value="0.05292" units="cm"/>
      <inkml:brushProperty name="color" value="#FFFF00"/>
    </inkml:brush>
    <inkml:brush xml:id="br8">
      <inkml:brushProperty name="width" value="0.05292" units="cm"/>
      <inkml:brushProperty name="height" value="0.05292" units="cm"/>
    </inkml:brush>
  </inkml:definitions>
  <inkml:trace contextRef="#ctx0" brushRef="#br0">8607 1371 75 0,'18'-58'36'0,"-18"58"-1"15,0 0 1-15,0 0-24 16,15-42-9-16,-15 42-1 15,4 38 1-15,-7 10-2 16,-4 12 1-16,-1 14-3 16,0 11 0-16,-1 4 0 15,0-9-3-15,6-3-3 16,-6-22-16-16,14 1-11 15,-2-21 0-15,11-9-2 16,-3-22 2-16</inkml:trace>
  <inkml:trace contextRef="#ctx0" brushRef="#br0" timeOffset="209">8744 1408 101 0,'0'0'37'16,"-4"-48"0"-16,4 48-3 15,0 0-31-15,26-65-2 16,-26 65-1-16,0 0-2 16,70-57-5-16,-70 57-23 15,57-30-8-15,-57 30 3 16,66-31-4-16</inkml:trace>
  <inkml:trace contextRef="#ctx0" brushRef="#br0" timeOffset="407">8739 1606 94 0,'-6'27'36'0,"8"-13"0"16,23-5 1-16,5-13-36 15,19-6 1-15,9-4-2 16,5-7-1-16,3 1-5 15,-14-7-16-15,4 11-14 16,-23 3 0-16,-12 13-1 16,-21 0 1-16</inkml:trace>
  <inkml:trace contextRef="#ctx0" brushRef="#br0" timeOffset="560">8757 1951 93 0,'0'0'36'0,"29"9"-2"15,14-31 0-15,21-6-30 16,21-12-8-16,6-3-30 15,13-2-1-15,-5-2 0 16,-4 11-3-16</inkml:trace>
  <inkml:trace contextRef="#ctx0" brushRef="#br0" timeOffset="1323">11181 1364 83 0,'0'0'35'0,"0"0"0"16,-2 20 0-16,-7 6-32 0,5 5 0 15,-7 9-2-15,3 9 2 16,-5 10-2-16,4 7 0 16,-4-1 0-16,3 0-2 15,4-3-2-15,-2-11-6 16,20-1-25-16,-11-17-1 15,16-8 1-15,-4-15-2 16</inkml:trace>
  <inkml:trace contextRef="#ctx0" brushRef="#br0" timeOffset="1556">11207 1436 97 0,'-14'-18'38'16,"14"18"0"-16,-1-20-1 15,1 20-33-15,29-22-1 16,1 9-1-16,-30 13-1 16,0 0-1-16,70-20-2 15,-70 20-3-15,61-13-6 16,-61 13-23-16,62-13-2 15,-43 12-1-15,37 2-2 16</inkml:trace>
  <inkml:trace contextRef="#ctx0" brushRef="#br0" timeOffset="1766">11270 1642 100 0,'-21'9'37'0,"19"2"1"15,2-11-3-15,17 4-32 16,11-8-1-16,12 0-1 15,7-3 0-15,4 0-3 16,4 2-1-16,-6-8-4 16,5 8-16-16,-20-2-15 15,-5 11 1-15,-29-4-1 16,5 22 3-16</inkml:trace>
  <inkml:trace contextRef="#ctx0" brushRef="#br0" timeOffset="1916">11283 1935 99 0,'-28'18'38'0,"24"0"0"0,4-18-6 15,36-3-27-15,13-8-2 16,17-10-1-16,18 3-17 16,-1-15-22-16,8 6 0 15,-7-3-2-15,-2 7-2 16</inkml:trace>
  <inkml:trace contextRef="#ctx0" brushRef="#br0" timeOffset="9832">14311 1339 77 0,'0'0'34'16,"0"0"1"-16,26-52 0 16,-26 52-31-16,0 0-1 15,0 0 1-15,0 0 0 16,27-47-1-16,-27 47 1 15,0 23-2-15,2 17 0 0,-4 15-1 16,0 19 1-16,-9 14-2 16,2 5 0-16,-4 2 0 15,4-12-2-15,3-12-2 16,3-18-5-16,12-4-25 15,-3-23-2-15,12-11 0 16,-4-16-1-16</inkml:trace>
  <inkml:trace contextRef="#ctx0" brushRef="#br0" timeOffset="10094">14246 1353 97 0,'0'0'39'0,"0"0"-1"16,-42-65 0-16,42 65-35 16,0 0 0-16,-13-50 0 15,13 50-1-15,0 0 0 16,56-36 0-16,-56 36-1 15,83-25-3-15,-26 1-5 16,13 10-30-16,4 0-3 16,3-1 1-16,3 2-3 15</inkml:trace>
  <inkml:trace contextRef="#ctx0" brushRef="#br0" timeOffset="11154">21619 1195 68 0,'0'0'35'0,"0"0"-1"15,-10-49 2-15,10 49-26 16,0 0-6-16,0 0-2 16,-13-78 2-16,13 78 0 15,0 0 0-15,0 0 0 16,-15 25-3-16,7 29 2 15,0 14-2-15,1 7 2 16,-3 0-3-16,3 13 0 16,-2-2-2-16,1-5 1 15,-1-20-1-15,-3-13-2 16,11-5-7-16,-11-17-26 15,16-5 2-15,-4-21-3 16,0 0 2-16</inkml:trace>
  <inkml:trace contextRef="#ctx0" brushRef="#br0" timeOffset="11454">21384 1199 95 0,'0'0'38'15,"-19"-57"0"-15,19 57-1 16,-10-76-35-16,10 76 0 16,0 0-1-16,32-63 1 15,-32 63 1-15,71-22-2 0,-22 15 1 16,3 3-2-16,9-1 2 15,1 2-2-15,4 0 0 16,0 1-1-16,-3-1-2 16,2 3 1-16,-3 0-3 15,-1-2-5-15,-10 1-26 16,1-1-1-16,-52 2 0 15,68 1-3-15</inkml:trace>
  <inkml:trace contextRef="#ctx0" brushRef="#br0" timeOffset="15802">6583 1421 39 0,'0'0'28'0,"5"-20"2"15,-5 20 0-15,-4-18-16 16,4 18 0-16,-9-17-2 16,9 17 1-16,0 0-2 15,0 0-3-15,0 0-1 16,0 0-2-16,0 0 0 15,-57-38-2-15,57 38 0 16,0 0-2-16,-47-9 0 16,3 16 0-16,-7 7-1 15,1 11 1-15,-6 9-2 0,4 11 2 16,0 7-2-16,8 13 1 15,15 0 0-15,7 2 0 16,7 0 0-16,11-3-1 16,12-4 2-16,13-4-2 15,15-8 2-15,16-12-2 16,13-13 2-16,12-16-1 15,8-16 1-15,6-20 0 16,3-19-1-16,-3-15 1 16,-6-13 0-16,-11-11 1 15,-46 40-1-15,-3-2 0 16,-12-5 0-16,-6 3-1 15,-14 3 1-15,7 48-1 16,-41-79-2-16,10 59 0 16,-61-5-4-16,-23 13-26 0,10 25-7 15,-2 11 2-15,21 13-4 16</inkml:trace>
  <inkml:trace contextRef="#ctx0" brushRef="#br1" timeOffset="27171">9839 1319 51 0,'0'0'32'16,"0"0"1"-16,0 0 1 15,23-48-21-15,-23 48-3 16,0 0-2-16,0 0-1 16,0 0-1-16,0 0-2 15,0 0-1-15,19-29-2 16,-16 44 1-16,-3 13-2 0,-7 12 1 15,-5 13-1-15,-6 6 1 16,-6 10-1-16,-3 11 1 16,-2-10 0-16,4-3-1 15,-2-10 1-15,5-6-1 16,4-10 1-16,7-3-1 15,7-13 1-15,8-7-1 16,10-8 1-16,13-5 0 16,11-7 0-16,12-2 0 15,9-9 0-15,9-2 0 16,5-5-1-16,4 1 2 15,-4-3-3-15,-3 1 2 16,-7 3-1-16,-10 0 1 16,-11 6-1-16,-12 3 1 15,-7 4 0-15,-8 1-1 0,-3 2-1 16,-12 2 0-16,0 0-1 15,0 0-2-15,11 7-17 16,-11-7-18-16,0 0 2 16,0 0-2-16,14 1 0 15</inkml:trace>
  <inkml:trace contextRef="#ctx0" brushRef="#br1" timeOffset="32172">12967 1409 66 0,'0'0'35'15,"7"-16"-1"-15,-7 16 1 16,-1-18-27-16,6 6-2 16,-5 12 1-16,0 0-2 15,0 0 0-15,0 0 0 16,0 0-1-16,0 0 0 15,-37-48 0-15,21 48 0 16,-28 0-2-16,-6 13 1 16,-12 13-2-16,-7 15 1 15,-9 10 0-15,1 19-1 16,-4 9 0-16,21 4-1 15,7-1 2-15,16-4-2 16,12-9 1-16,17-8-1 16,22-12 0-16,20-20 0 0,26-15-3 15,20-21-2-15,43-16-33 16,5-28-1-16,30-7 0 15,4-20-3-15</inkml:trace>
  <inkml:trace contextRef="#ctx0" brushRef="#br1" timeOffset="38450">15625 1245 72 0,'0'0'33'0,"0"0"-1"16,6-53-2-16,-6 53-25 15,0 0-1-15,0 0 0 16,0 0 0-16,-13-13 0 16,13 41-1-16,-1 20 1 15,-1 9-2-15,-4 14 1 16,-4 13-2-16,-3 3-1 15,-1 1 0-15,1-11 0 16,3-11 0-16,3-13-1 16,0-11 2-16,4-15-1 15,1-16 2-15,2-11-1 16,4-25 0-16,1-10 2 0,-1-9-2 15,1-11 1-15,1-11-1 16,1-11 1-16,-7 77-2 16,13-88 2-16,-6 41-1 15,5-4-1-15,1 2 0 16,4 0 0-16,4 0 1 15,4 0-2-15,-25 49 2 16,64-105-2-16,-64 105 2 16,68-93-1-16,-68 93 0 15,72-67 0-15,-72 67 0 16,66-36 1-16,-66 36-1 15,51 1 1-15,-51-1-1 16,11 37 0-16,1 28 0 0,-16 16 1 16,-24 9-1-16,-18-5 0 15,-2-14-1-15,1-6 2 16,7-19-1-16,21-26 0 15,5-9 0-15,14-11 1 16,-11 6-1-16,11-6 1 16,14-6 0-16,6 2-1 15,5 6 2-15,10 4-1 16,6 4 0-16,4 7 0 15,2 7 0-15,2 10 0 16,-5 3 0-16,-3 8-1 16,-6-2 0-16,-7 1 0 15,-7-1 0-15,-3-3 0 16,-5-4 0-16,-2-6-1 0,-1-9 1 15,-2-4-1-15,5-4-4 16,-13-13-27-16,24-8-8 16,-12-5 1-16,7 0-3 15</inkml:trace>
  <inkml:trace contextRef="#ctx0" brushRef="#br1" timeOffset="43404">3272 1354 64 0,'8'-54'34'16,"-8"54"-1"-16,0 0-1 15,12-52-22-15,-12 52-3 16,0 0-1-16,0 0-3 15,11-59 2-15,-11 59-1 16,0 0-1-16,0 0 3 16,0 0-3-16,10 36 1 15,0 20-2-15,2 24 2 16,-24-8-2-16,12 34-1 15,-7 6 1-15,4 6-1 16,-1-22 1-16,1-9-1 16,-2-18-1-16,2-9-1 15,5-15 0-15,3-24-6 0,17-4-29 16,-13-22-3-16,8-3 0 15,-5-15-1-15</inkml:trace>
  <inkml:trace contextRef="#ctx0" brushRef="#br1" timeOffset="45162">16976 1121 54 0,'0'0'35'0,"34"-60"-2"0,-34 60 1 15,0 0-16-15,0 0-12 16,0 0-1-16,0 0-1 15,0 0 0-15,0 0 0 16,0 0-2-16,10 22 2 16,1 38-1-16,-7 11-1 15,-4 9 1-15,-3 6-2 16,0 12 0-16,-1 5-1 15,-2-2 0-15,-1-23-1 16,4-17-3-16,12-8-30 16,-5-17-4-16,15-10 1 15,0-15-1-15</inkml:trace>
  <inkml:trace contextRef="#ctx0" brushRef="#br1" timeOffset="46290">20024 1027 19 0,'0'0'29'16,"0"0"2"-16,0 0 0 15,0 0-18-15,0 0 0 0,-7-58-2 16,7 58 0-16,0 0-3 16,0 0-1-16,0 0-1 15,0 0-2-15,0 0-1 16,0 0 0-16,0 0-1 15,0 0 0-15,0 0 0 16,0 0 0-16,0 0-2 16,0 0 1-16,0 0-1 15,0 0 2-15,0 0 1 16,-17 30-2-16,13 41 2 15,-1 14-2-15,1 13 2 16,-7-5-2-16,4 13 1 16,-3 3-2-16,3 2-1 15,1-35-1-15,-1-15-5 0,11-5-29 16,-7-17-1-16,16-5-1 15,-4-16-1-15</inkml:trace>
  <inkml:trace contextRef="#ctx0" brushRef="#br1" timeOffset="49556">18750 1245 75 0,'0'0'36'0,"0"0"1"15,23-47 1-15,-23 47-35 16,0 0-1-16,-12-48 3 16,12 48 1-16,0 0 0 15,-69-50-2-15,32 63 0 16,-53 21 0-16,-16 19-1 15,2 19 1-15,-5-3-2 0,18 22-2 16,25 8-1-16,47-2 1 16,57-30-2-16,34-23-2 15,41-18-33-15,9-20-3 16,27-9 0-16,-4-19-1 15</inkml:trace>
  <inkml:trace contextRef="#ctx0" brushRef="#br1" timeOffset="67945">23064 988 74 0,'0'0'36'15,"0"0"-2"-15,0 0-1 16,-2-59-27-16,2 59-1 16,0 0-1-16,0 0-2 15,0 0 2-15,0 0 1 16,0 0-2-16,-1 58 2 15,1-6-2-15,0 15 0 16,-1 6-1-16,3 4 1 16,9-15-2-16,12-8 0 0,9-21 0 15,19-27 1-15,-51-6 0 16,73-19-1-16,-73 19 1 15,90-46-2-15,-43 17 1 16,4-1-2-16,-3-5-1 16,-1 0-2-16,-47 35-2 15,89-73-6-15,-89 73-17 16,73-97-9-16,-73 97 0 15,48-59-2-15,-48 59 2 16</inkml:trace>
  <inkml:trace contextRef="#ctx0" brushRef="#br1" timeOffset="68283">23389 1391 92 0,'0'0'37'15,"-17"-12"-1"-15,12 24 1 16,-13 7-31-16,11 8-1 15,-4 7-1-15,5 15-1 16,-4 5 0-16,2 7-1 16,0 0 1-16,1-1-1 15,-1-6 0-15,6-4-1 16,2-7-1-16,0-10-3 0,9-5-2 15,-13-17-15-15,18 8-17 16,-14-19 0-16,14 6-2 16,-14-6 0-16</inkml:trace>
  <inkml:trace contextRef="#ctx0" brushRef="#br1" timeOffset="82448">1310 1289 87 0,'0'0'36'15,"0"0"-1"-15,15-55 3 16,-15 55-36-16,0 0 1 16,0 0 0-16,0 0 0 15,0 0 2-15,0 32-2 16,-2 11 0-16,-7 18-2 15,3 13 1-15,-6 10-2 16,0 12 0-16,-2-5-1 0,6-11-1 16,4-3-2-16,-4-16-5 15,11 7-8-15,-9-22-19 16,18-2 0-16,-6-25-2 15,12-8 2-15</inkml:trace>
  <inkml:trace contextRef="#ctx0" brushRef="#br1" timeOffset="82650">1334 1902 78 0,'-14'-25'36'0,"6"9"1"16,-6 0-1-16,14 16-25 16,-11-15-4-16,11 15-1 15,18-20-1-15,9 4-2 0,9-2-2 16,9-2 0-16,11-2-1 15,5-3-3-15,7 5-4 16,-7-7-18-16,7 13-13 16,-8-3 1-16,-3 5-2 15,-13-3 2-15</inkml:trace>
  <inkml:trace contextRef="#ctx0" brushRef="#br1" timeOffset="82905">2080 1248 103 0,'0'0'40'16,"-25"-61"3"-16,25 61-3 0,-13 7-36 15,-15 17-1-15,7 37 1 16,-9 24-2-16,-10 2 0 15,11 22 0-15,11 13-2 16,2-2 0-16,4-18-1 16,4-16-2-16,-1-16-7 15,22-9-27-15,-11-24-4 16,19-11 0-16,-5-20-2 15</inkml:trace>
  <inkml:trace contextRef="#ctx0" brushRef="#br1" timeOffset="113611">4653 1340 92 0,'0'0'38'16,"0"0"-2"-16,-6-57 2 15,6 57-35-15,-11-6 0 16,9 19 0-16,-6 22-2 15,7 25 2-15,-5 18-3 16,3 22 1-16,-2 10-1 16,4 10-1-16,5-15-4 15,-2-21-14-15,12-8-19 16,-1-26 0-16,7-24-1 15,2-24 2-15</inkml:trace>
  <inkml:trace contextRef="#ctx0" brushRef="#br1" timeOffset="113920">5140 1345 105 0,'-24'-6'39'0,"-10"25"1"16,-25 22-2-16,-6 22-36 15,-20 17-2-15,-2-2 3 16,26-17-2-16,16-9 1 16,19-10 0-16,22-11-1 15,23-13 1-15,24-8 0 16,18-9-1-16,15-4 0 15,7-4 1-15,4 3 0 16,-5 0-1-16,-6 6-1 0,-12 6 0 16,-10 4-3-16,-10 10-2 15,-19-5-30-15,7 12-6 16,-12-8 1-16,12 4-3 15</inkml:trace>
  <inkml:trace contextRef="#ctx0" brushRef="#br2" timeOffset="210378">17435 8966 76 0,'-12'11'32'0,"1"8"0"16,-4 5 0-16,5 8-28 16,-5 4 0-16,7 9-1 15,-3 0 0-15,5 4-1 16,-3-4 0-16,7 0 0 0,-2-9 0 15,4-6 0-15,-4-14 0 16,4-16 0-16,0 0 0 16,8-30-1-16,-3-5 1 15,1-8-2-15,2-10 2 16,-2-5-2-16,0 1 0 15,0 0 0-15,0 7 1 16,-2 10-1-16,-1 11 0 16,-2 10 1-16,-1 19-1 15,0 0 0-15,0 12 1 16,3 11-1-16,-1 4 1 15,5 1 0-15,5-3 0 16,6-4 0-16,8-10 0 16,6-8 1-16,7-13-1 0,8-10 1 15,0-12-1-15,5-6 0 16,-4-7-1-16,-2-1 1 15,-5 5-2-15,-7 3 2 16,-7 9-2-16,-7 12 2 16,-9 19-1-16,-8 19 1 15,-7 19 0-15,-7 17 0 16,-3 14 0-16,-2 10-1 15,0 4 1-15,5-1-3 16,5-6-2-16,7-20-3 16,24-2-19-16,-2-26-11 15,20-12 2-15,3-19-3 16,15-7 2-16</inkml:trace>
  <inkml:trace contextRef="#ctx0" brushRef="#br2" timeOffset="210778">18479 9114 102 0,'-28'-4'36'16,"7"13"0"-16,-8-11-1 16,6 11-30-16,-6-1 0 15,2 11 0-15,-4 2-1 16,3 11-1-16,-1 2-1 15,6 5 0-15,2 2-1 16,8-1 1-16,4-2-2 16,10-8 0-16,9-10 1 15,8-11-2-15,5-11 1 16,6-13 0-16,4-8 0 0,0-10 0 15,0-6 1-15,-4-2-1 16,-6 1 0-16,-2 3 0 16,-7 9 1-16,-6 3-2 15,-4 13 1-15,-4 12-1 16,0 0 1-16,-11 17-1 15,4 7 0-15,0 2 0 16,3 7-1-16,0-2-1 16,8 4-2-16,-3-11-3 15,23 5-8-15,-7-20-20 16,17 0 0-16,-4-14-1 15,13-2 1-15</inkml:trace>
  <inkml:trace contextRef="#ctx0" brushRef="#br2" timeOffset="211112">18827 9199 83 0,'0'0'34'0,"3"-15"0"15,-3 15 1-15,-25 11-24 16,15 11-4-16,-8-1-2 16,7 9-2-16,-4 3 0 15,4 5-1-15,1-1 0 16,4 1-2-16,3-7 1 15,3-3-1-15,2-9 1 16,-2-19 0-16,17 6 0 16,-6-18-1-16,0-12 1 15,2-9 1-15,-1-5-1 16,-1-4 0-16,-4-3 0 0,1 4-1 15,-5 8 0-15,-1 5 0 16,0 9 0-16,1 2 1 16,-3 17-2-16,19-16 0 15,1 10-1-15,3-6-3 16,15 6-11-16,-1-17-19 15,17 2-2-15,-7-11 0 16,10-2-1-16</inkml:trace>
  <inkml:trace contextRef="#ctx0" brushRef="#br2" timeOffset="211303">19401 8544 75 0,'-11'26'38'0,"-10"17"1"15,6 21-1-15,-4 8-12 16,4 19-22-16,4 9 0 15,5 6-2-15,6-2-1 16,6-6-4-16,14-4-12 16,-4-26-20-16,16-12-3 15,0-26 2-15,8-16-3 16</inkml:trace>
  <inkml:trace contextRef="#ctx0" brushRef="#br2" timeOffset="211613">19580 8991 111 0,'-38'-2'38'0,"6"19"2"16,-12 2-2-16,9 11-33 16,-2-1-3-16,3 5 0 15,9-5-1-15,6-2 0 16,6-1 0-16,10-7-1 15,6-5 1-15,11-3-1 16,8-4 0-16,8-6 0 16,4 0-1-16,8-2 1 15,3 0-2-15,0 1 0 16,3 2-1-16,-3-2-1 15,-1 6-1-15,-11-6-5 16,9 11-18-16,-16-14-10 16,4 3 1-16,-10-14 0 0,6 0 0 15</inkml:trace>
  <inkml:trace contextRef="#ctx0" brushRef="#br2" timeOffset="211792">20012 9010 115 0,'-21'41'40'0,"-13"1"0"15,7 12-1-15,-4-5-36 16,9 1 0-16,9-5-3 16,7-6 0-16,10-7-2 15,6-14-4-15,24-6-30 16,-8-20-3-16,14-4 1 15,-7-23-3-15</inkml:trace>
  <inkml:trace contextRef="#ctx0" brushRef="#br2" timeOffset="212732">20060 8764 105 0,'-13'0'37'16,"-1"3"2"-16,11 9-1 15,3-12-35-15,7 17-1 16,8-11 1-16,4 6-2 15,6 0 0-15,3 2-1 16,-2 4 1-16,2 7-1 16,-6 6 0-16,-4 6 1 15,-7 9-1-15,-8 6 1 16,-8 7 1-16,-5 2-1 0,-4-1 1 15,1-5-1-15,-1-7 0 16,3-10 0-16,7-11 0 16,5-17-1-16,-1-10 0 15,26-26 0-15,-6-8 1 16,4-5-1-16,4-7 0 15,3-5 0-15,1 1 0 16,-2 6 0-16,-3 8 0 16,-2 10 0-16,-4 15 0 15,-4 9 0-15,-4 13 0 16,-4 8 0-16,-2 7-1 15,4 5 0-15,3 2-1 16,2-3-1-16,8-3-2 16,5-12-1-16,12 0-2 0,-4-16-2 15,12 0 0-15,-10-13 1 16,1-1 3-16,-10-5 2 15,-6-1 4-15,-13 0 2 16,-11-2 3-16,-2 7 3 16,-19-5 1-16,5 12 0 15,-16 0-1-15,7 13-2 16,-10 3-1-16,5 14 0 15,-4 7-2-15,9 8 0 16,0 6-1-16,8 3 0 16,9-4-1-16,8-4 0 15,11-7 0-15,8-10-1 16,9-14 0-16,6-13 1 0,4-12-1 15,5-4 0-15,-3-12 0 16,2-2 0-16,-3-1 0 16,-3 3-1-16,-7 5 0 15,-7 6 0-15,-5 9 0 16,-6 8 0-16,-11 7 0 15,-2 31 1-15,-10 9-1 16,-5 13 1-16,-2 19 0 16,-6 14 0-16,-2 14 0 15,-2 9 1-15,3-1-1 16,0-1 0-16,-1-11 0 15,4-6 1-15,-1-18-2 16,3-18 0-16,1-12 1 16,3-20-2-16,2-14 2 15,2-13 0-15,6-13 1 16,0-14-1-16,11-13 0 0,6-18 2 15,9-17-2-15,3-14 1 16,8-3-3-16,2-2-2 16,3 7-2-16,-5-4-8 15,10 24-22-15,-9 5-5 16,9 26 2-16,-1 8-1 15</inkml:trace>
  <inkml:trace contextRef="#ctx0" brushRef="#br2" timeOffset="213583">21643 8914 73 0,'1'-15'38'16,"-1"15"-2"-16,4-21 1 0,-4 21-18 15,0 0-15-15,0 0 0 16,-19 9 0-16,10 16 0 16,-5 3-1-16,4 18 0 15,-3 6 0-15,3 9 0 16,0 5-1-16,6 2 0 15,0-2-1-15,4-6 0 16,3-9 0-16,0-11-1 16,2-11 0-16,2-12 0 15,-7-17 0-15,14 0 0 16,-9-18 0-16,1-12 0 15,-4-11-1-15,0-9 1 16,-2-11 1-16,-3-13-2 16,1-6 2-16,2-4-2 0,-1 2-1 15,4 3 2-15,4 7-2 16,7 5 1-16,2 14-1 15,9 12 2-15,-1 14-2 16,2 12 1-16,1 7 1 16,-1 8 0-16,-5 9 0 15,-4 6 0-15,-9 7 0 16,-8 9 1-16,-6 4 0 15,-6 5 0-15,-8 3 0 16,-7 4 0-16,-1-2 0 16,0-2-1-16,7-1 2 15,2-7-3-15,9-3 0 16,11-7 0-16,13-7 1 15,10-4-1-15,12-5 0 16,6-2 1-16,2-2-1 0,-1 2 1 16,-5 2 0-16,-6 7 1 15,-17 8-1-15,-11 5 1 16,-18 6-1-16,-10 3 1 15,-12 3-1-15,-4-3 0 16,-4-2-1-16,1-10-2 16,12 0-6-16,2-25-27 15,29-1-2-15,-1-33-1 16,26-6-1-16</inkml:trace>
  <inkml:trace contextRef="#ctx0" brushRef="#br2" timeOffset="213774">22334 8629 99 0,'-30'38'40'16,"-3"17"-1"-16,-13 4-1 15,11 13-35-15,-8 6-1 16,8 5 0-16,7 2-2 15,4-7-7-15,23 4-27 16,1-20-4-16,19-3 1 16,5-17-2-16</inkml:trace>
  <inkml:trace contextRef="#ctx0" brushRef="#br2" timeOffset="214134">22543 9025 116 0,'-16'-9'39'15,"-13"4"1"-15,5 24-9 16,-13 1-27-16,3 11 0 16,1 6-1-16,3 6 0 15,5 3-1-15,11 0 0 16,10-5-1-16,13-1 0 15,14-12-1-15,14-8 0 16,12-12 0-16,8-9 0 16,6-13-1-16,0-6 0 15,-3-9 0-15,-10-4 1 16,-10-1-1-16,-13-3-1 0,-15 1 1 15,-16-1-2-15,-11 7 1 16,-9-1-1-16,-6 8 1 16,-4 2-3-16,10 12-6 15,-5-7-25-15,29 16-3 16,-11-8 2-16,25 11-2 15</inkml:trace>
  <inkml:trace contextRef="#ctx0" brushRef="#br2" timeOffset="214383">23105 9027 107 0,'-18'7'40'0,"-17"-5"1"0,6 12-1 15,-14-4-34-15,4 8-3 16,1 5 0-16,2 8-1 15,3 2 0-15,5 8 0 16,11-1-1-16,10-2 0 16,12-2-2-16,10-9 0 15,14-6-3-15,7-17-2 16,17 0-25-16,-4-26-9 15,15-2 0-15,-4-21-2 16,9-1 2-16</inkml:trace>
  <inkml:trace contextRef="#ctx0" brushRef="#br2" timeOffset="214585">23438 8624 109 0,'-26'53'41'0,"-10"3"1"16,5 14-2-16,10 2-36 15,-5 4-2-15,9 2 0 16,1-4-4-16,11-4-1 16,8-14-5-16,18 1-28 15,-5-21-4-15,16-8 0 16,-2-21-1-16</inkml:trace>
  <inkml:trace contextRef="#ctx0" brushRef="#br2" timeOffset="214869">23540 8962 105 0,'-34'-8'41'0,"4"21"0"16,-13 1-1-16,9 16-33 16,-4-4-3-16,7 5-1 15,4-3 0-15,9 2-1 16,6-6 0-16,15-2 0 16,7-7-1-16,10-2 0 15,7-7 0-15,6-3-1 16,4-1 0-16,2-4-1 15,5 1 0-15,2-1-1 16,0 0-1-16,-2-3-3 16,8 9-5-16,-14-11-27 15,14 14-2-15,-10-12-1 0,6 8 0 16</inkml:trace>
  <inkml:trace contextRef="#ctx0" brushRef="#br2" timeOffset="215020">23990 9304 116 0,'-7'19'42'0,"-12"-13"1"15,9 7-2-15,-9-9-38 16,7-3-4-16,10 13-18 16,-10-17-20-16,12 3-3 15,-1 12-1-15,3 7-1 16</inkml:trace>
  <inkml:trace contextRef="#ctx0" brushRef="#br3" timeOffset="219155">17407 9742 57 0,'0'0'29'16,"0"0"-1"-16,0 0 1 16,0 0-23-16,0 0-1 15,0 0 0-15,6-13 1 16,9 10 0-16,-2-4-1 15,7 1-1-15,-1-6 0 16,3 7-1-16,-2-5-1 16,2 5 1-16,-4-1-2 15,3 4 0-15,-1-2 0 0,1 3-1 16,4 1 0-16,2 0 1 15,3 0-1-15,4 0 0 16,5-2 0-16,3-1 1 16,3 1-1-16,2 0 0 15,2-1 0-15,3 2 1 16,0 1-1-16,0 1 0 15,2 2 0-15,-3 1 0 16,-2 2 0-16,6 0 0 16,-2-1 0-16,2-2 0 15,2 0 0-15,5 1 0 16,2-4 1-16,7 0-1 15,4-2 0-15,1-1 0 16,2 0 0-16,2 1 0 0,1-1 1 16,0 1-1-16,0 1 0 15,-1 0 0-15,2-1 0 16,0 2 0-16,4 2 0 15,-5-2 1-15,6 1-1 16,-3-1 0-16,2 0 0 16,-2 2 0-16,0 0 1 15,-2 0-1-15,1 2 0 16,-3 1 1-16,-5-1-1 15,0 3 0-15,-3 1 0 16,0 0 0-16,-7 0 1 16,0 3-1-16,-3-1 0 15,2-1 0-15,1 1 0 16,-2-2 0-16,2 0 0 15,1-4 0-15,0 2 1 0,3-2-1 16,0-2 0-16,0 0 1 16,2-1-1-16,4-2 0 15,0 0 1-15,4 1-1 16,2-2 1-16,0 2-1 15,2 0 0-15,2 1 0 16,-2 0 0-16,5-2 1 16,-2 1-1-16,-2 0 0 15,4-1 0-15,-1-1 0 16,1-1 0-16,-2 1 0 15,0-3 0-15,-5 3 0 16,-1 1 0-16,-5 0 1 16,-4 1-1-16,-4 1 0 0,-7 1 0 15,-5 2 0-15,-7-2 0 16,-5 1 0-16,-9 0 0 15,-3-1 1-15,-9-2-1 16,-3 0 1-16,-7-1 0 16,-1 0-1-16,-11 1 1 15,15-5 0-15,-15 5-1 16,0 0 0-16,14-5 0 15,-14 5 0-15,0 0-1 16,0 0-1-16,10 11-3 16,-10-11-19-16,-4 11-12 15,4-11 1-15,-12 15-2 16,12-15 1-16</inkml:trace>
  <inkml:trace contextRef="#ctx0" brushRef="#br4" timeOffset="224157">14987 10336 47 0,'4'-15'32'16,"-4"15"-1"-16,0 0 1 16,0 0-21-16,0 0-4 15,2 14-1-15,-4 3 0 0,5 14-1 16,-3 8-3-16,0 12 0 15,-1 9-1-15,0 8 1 16,-2 2-3-16,0-1 1 16,3-2-4-16,-9-16-12 15,13-6-18-15,-4-15-1 16,6-14 1-16,-6-16 0 15</inkml:trace>
  <inkml:trace contextRef="#ctx0" brushRef="#br4" timeOffset="224390">14740 10404 91 0,'-30'-3'37'15,"15"10"-2"-15,2-9 2 16,13 2-35-16,25-7 0 15,4 0-2-15,9-1 1 16,12-1-2-16,7 1-1 16,4-5-6-16,11 14-14 15,-10-9-13-15,4 8-1 16,-7-6 0-16,-1 8 0 15</inkml:trace>
  <inkml:trace contextRef="#ctx0" brushRef="#br4" timeOffset="224587">15453 10546 82 0,'-9'50'37'16,"-8"-1"-2"-16,9 5 1 15,-6-10-32-15,6 4-1 16,4-5-2-16,4-4-1 15,5-1-8-15,-3-21-21 16,16-4-5-16,2-16-1 16,8-10-1-16</inkml:trace>
  <inkml:trace contextRef="#ctx0" brushRef="#br4" timeOffset="224751">15526 10223 97 0,'-43'-19'37'16,"10"15"0"-16,3-1-7 15,8 3-34-15,22 2-11 16,0 0-20-16,36-25 2 16,-2-5-3-16,17 4 2 15</inkml:trace>
  <inkml:trace contextRef="#ctx0" brushRef="#br4" timeOffset="224930">15947 9929 72 0,'29'10'34'16,"-8"21"-1"-16,-17 6 2 15,-5 25-23-15,-18-1-5 16,5 19-1-16,-9 5-3 15,4 9 0-15,-4-1-2 0,6-1 1 16,0-3-4-16,4-10 3 16,8-4-10-16,-5-19-29 15,16-9 1-15,-5-19-3 16,11-8 5-16</inkml:trace>
  <inkml:trace contextRef="#ctx0" brushRef="#br4" timeOffset="225126">15837 10680 93 0,'-17'-8'37'16,"-2"-2"-1"-16,19 10 2 16,0 0-33-16,11-16-3 15,18 1-1-15,10-8-2 16,15-6-2-16,3-10-4 0,18 3-12 15,-4-19-19-15,7 3 5 16,-8-8-4-16,-4 9 4 16</inkml:trace>
  <inkml:trace contextRef="#ctx0" brushRef="#br4" timeOffset="225299">16492 10076 92 0,'-21'31'34'0,"-10"11"1"16,5 18 2-16,-8-1-25 15,8 17-7-15,-3 2-3 16,8 6 0-16,2-1-2 15,5-2 1-15,7-5-4 16,3-10-1-16,18-2-31 16,-5-17-4-16,16-8 0 0,0-21-2 15</inkml:trace>
  <inkml:trace contextRef="#ctx0" brushRef="#br4" timeOffset="225645">16524 10781 93 0,'-12'18'37'0,"12"5"-1"16,0-23 2-16,27 18-34 15,1-23 0-15,13-3-1 16,3-13-1-16,3-5 0 15,0-7 0-15,-1 0 0 0,-9-1-1 16,-10 2 1-16,-13 6-1 16,-12 8 0-16,-17 10 0 15,-12 13 1-15,-16 8 0 16,-2 12-1-16,-5 8 0 15,6 8 1-15,1 1-1 16,14 3 0-16,11-3-1 16,21-6 0-16,23-9-4 15,14-15-7-15,28-1-26 16,7-16-4-16,22-5 2 15,9-14-3-15</inkml:trace>
  <inkml:trace contextRef="#ctx0" brushRef="#br4" timeOffset="226257">17654 10406 88 0,'9'-14'37'16,"-7"1"-1"-16,-2 13 1 15,-3 14-30-15,-1 15-1 0,-5 6-2 16,1 13 0-16,-4 5-2 16,3 9 0-16,-1 2-1 15,3-2 1-15,1-3-1 16,3-6 0-16,4-13 0 15,2-5-1-15,3-14 1 16,2-10-1-16,3-13 1 16,0-10-1-16,0-11 1 15,-1-10-1-15,-3-10 1 16,-2-7-1-16,-3-13 0 15,1-4 0-15,-3-4 1 16,3-3-2-16,0 1 2 16,6 7-1-16,4 6 2 15,2 8-2-15,4 12 1 16,3 13 0-16,0 12-1 0,0 13 1 15,-3 12-1-15,-2 10-1 16,-6 8 0-16,-6 9 1 16,-5 8-2-16,-9 4 2 15,-10 4-1-15,-5-1 2 16,-4-4-3-16,-6-5 3 15,4-3-3-15,-1-11-2 16,9 0-3-16,1-20-9 16,20 8-22-16,1-17 0 15,22 11 0-15,3-16-1 16</inkml:trace>
  <inkml:trace contextRef="#ctx0" brushRef="#br4" timeOffset="226651">18167 10644 89 0,'15'-7'36'16,"-5"10"0"-16,-10-3 1 15,-11 1-28-15,-10 2-3 16,1 8-1-16,-13 2 0 16,0 10-1-16,-4 0-1 15,2 6 0-15,3 2-1 16,4 1 0-16,4 0 0 15,11-3-1-15,7-3 0 16,12-8-1-16,9-8 1 16,12-7-1-16,5-9 0 15,11-9 0-15,-1-7 0 16,4-7 0-16,-1-5 0 0,-4-4 0 15,-9 2 0-15,-8 2 0 16,-8 4 0-16,-7 7 0 16,-9 10 0-16,0 13 0 15,-16 0-1-15,3 12 1 16,0 7 0-16,3 3-1 15,5 5-1-15,1-1-1 16,13 1-2-16,5-11-1 16,15 5-3-16,-4-20-7 15,26 9-15-15,-7-17-6 16,13 1 1-16,-8-14 0 15</inkml:trace>
  <inkml:trace contextRef="#ctx0" brushRef="#br4" timeOffset="227132">18698 10610 87 0,'-5'-11'35'0,"-19"-2"1"16,4 15 1-16,-22-2-23 15,10 16-4-15,-10 5-4 16,6 9-1-16,-3 4-1 16,9 2-1-16,3 4-1 15,7-2 0-15,13-5-1 16,10-4 0-16,8-11 0 15,15-8-1-15,5-14 0 16,10-7 0-16,1-15 1 16,5-6-1-16,-3-8 0 15,-4-2 0-15,-3-3 0 16,-11 1 0-16,-3 6 0 15,-9 6 0-15,-5 11 0 0,-9 21-1 16,0 0 1-16,-4 13-1 16,-7 24 1-16,-4 10 0 15,-2 15 0-15,-2 11 0 16,-1 7-2-16,0 1 0 15,1 0 1-15,3-2-1 16,0-10 1-16,-1-8-1 16,6-13 1-16,-2-10 0 15,-2-12 2-15,2-12-1 16,1-18 1-16,2-13-1 15,1-12 1-15,7-10-1 16,3-12 1-16,3-9-1 16,9-1-1-16,2-1 0 15,8 6-3-15,-3 0-4 16,22 17-27-16,-18-1-3 0,11 17 0 15,-6-1-2-15</inkml:trace>
  <inkml:trace contextRef="#ctx0" brushRef="#br4" timeOffset="227492">19040 10742 111 0,'-7'13'39'0,"-3"-10"1"16,10-3-2-16,12 4-33 15,10-11-2-15,7-5-1 16,9-4-1-16,1-6 1 16,3 1-2-16,1-3 1 0,-8-3-1 15,-7 2 0-15,-11 2 0 16,-14 3 0-16,-11 6 0 15,-13 5 0-15,-9 10 0 16,-9 10 1-16,-8 9-1 16,-1 9 1-16,3 9 0 15,3 4 0-15,11-1 0 16,11 1 0-16,14-10-2 15,13-3-1-15,12-16-3 16,22 2-24-16,-3-22-10 16,16 0-2-16,-7-15 0 15,13 1 0-15</inkml:trace>
  <inkml:trace contextRef="#ctx0" brushRef="#br4" timeOffset="228318">22027 10404 91 0,'10'-7'34'16,"-10"7"1"-16,0 0-1 15,0 0-31-15,-24 11 1 16,-5 12 0-16,-8 13 0 16,-11 6-1-16,-1 8 0 15,-6 3-1-15,4 3 0 16,8-3-4-16,9-12-6 15,25-1-27-15,9-21-3 16,33-4 2-16,9-17-2 16</inkml:trace>
  <inkml:trace contextRef="#ctx0" brushRef="#br4" timeOffset="228627">22328 10578 101 0,'-31'-1'37'15,"4"13"2"-15,-11 0-3 16,4 12-29-16,-4-2-4 15,8 3 0-15,2 2-1 16,8-2 0-16,12-3-1 16,12-5-1-16,15-2 1 15,12-5 0-15,9-6-1 16,8 1 0-16,3-3 1 15,1 1-1-15,-5 3 0 16,-6 4 0-16,-15 6 0 0,-11 6 0 16,-12 3 0-16,-14 4-1 15,-6 3-2-15,-10-3-1 16,4 2-4-16,-12-14-30 15,20 1-2-15,0-21-1 16,15 3 3-16</inkml:trace>
  <inkml:trace contextRef="#ctx0" brushRef="#br4" timeOffset="228795">22381 10558 123 0,'-12'-11'40'15,"-5"-3"2"-15,17 14-3 0,26-11-37 16,9-1-3-16,20 6-8 15,4-12-29-15,23 8-4 16,-3-6 2-16,10 8-2 16</inkml:trace>
  <inkml:trace contextRef="#ctx0" brushRef="#br4" timeOffset="229370">22328 10164 71 0,'9'-16'33'15,"-9"16"3"-15,0 0-3 16,0 0-22-16,-35 26-3 15,5 10-1-15,-19 11-3 16,-8 19 1-16,-17 12-2 16,-6 17 2-16,-9 4-2 15,-2 8 1-15,0-2-3 16,4-4-1-16,6-9-1 15,10-13-1-15,14-15-1 16,10-17-3-16,18-8 0 16,1-21-7-16,28-6-24 0,0-12 1 15,9-15-2-15,6-7 2 16</inkml:trace>
  <inkml:trace contextRef="#ctx0" brushRef="#br4" timeOffset="230692">15030 11691 71 0,'0'0'34'16,"-2"-15"1"-16,2 15 3 15,-21 5-34-15,9 10 0 16,-2 8-2-16,-3 12-1 15,-5 4 1-15,1 12-2 16,-3 4 1-16,4 5-2 16,-3-4 1-16,6 0-1 0,0-11 2 15,7-8 0-15,2-13-1 16,8-24 1-16,0 0 0 15,13-21 0-15,0-14 0 16,6-11-1-16,-2-12 1 16,5-5 2-16,-1-1-3 15,1 1 1-15,-2 4-2 16,-5 9 2-16,-1 11-2 15,-6 9 2-15,0 15-2 16,-8 15-1-16,0 0 2 16,11 23 1-16,-3 12-1 15,-3 6-1-15,6 9 2 16,2 5-2-16,4 1 2 15,7-2-1-15,5-7 1 16,3-4-1-16,-1-18 2 0,4-9 0 16,-3-16 0-16,3-11 0 15,-6-15 1-15,-3-9-2 16,-6-10 0-16,-5-7 1 15,-1-1-4-15,-8-2-1 16,1 9-3-16,-10-7-7 16,6 19-26-16,-7-1 2 15,7 20-2-15,-7 0 0 16</inkml:trace>
  <inkml:trace contextRef="#ctx0" brushRef="#br4" timeOffset="231060">15579 11940 68 0,'11'14'38'16,"5"4"-1"-16,-2-12 1 15,12-5-27-15,3-3-7 16,6-4-1-16,3-7 0 15,3-2-1-15,-4-3-1 16,-4-1 0-16,-7-5 1 16,-10 3 1-16,-11 2-2 15,-15 4 2-15,-8 1-2 16,-11 9 2-16,-8 5-3 15,-5 8 1-15,-2 11-1 16,-1 4-2-16,2 8 3 16,10 2-2-16,4 7 1 0,10-2-2 15,10-1 3-15,11-4-1 16,15-4-3-16,14-13-2 15,22 5-13-15,4-25-20 16,19 3 0-16,-1-16-1 16,15 1 0-16</inkml:trace>
  <inkml:trace contextRef="#ctx0" brushRef="#br4" timeOffset="231433">16300 11907 81 0,'-34'7'39'15,"-13"0"-1"-15,3 13 1 16,-12-9-31-16,8 15-3 0,0-2-1 15,11 5-1-15,3-4-1 16,14 4 0-16,11-6-1 16,14-5 0-16,12-7 0 15,12-5-1-15,12-10 0 16,6-3 0-16,5-7 0 15,0-6 0-15,-3-6 0 16,-5 0 0-16,-6-4-1 16,-9 1 1-16,-4 5 0 15,-12 0 0-15,-6 5 0 16,-3 5 0-16,-4 14-1 15,0 0 1-15,-11 9 0 16,5 11 0-16,-1 8 0 16,1 2-1-16,5 3-1 0,1-3-2 15,11 1-5-15,-3-16-29 16,21-4 0-16,3-24-1 15,16-8-2-15</inkml:trace>
  <inkml:trace contextRef="#ctx0" brushRef="#br4" timeOffset="231609">16849 11504 92 0,'-27'15'37'0,"3"24"2"15,-12 7-3-15,3 15-34 16,-1 3 1-16,5 4-4 15,5-1-1-15,7-11-7 16,18 2-27-16,-4-17-4 0,13-3 2 16,-3-22 1-16</inkml:trace>
  <inkml:trace contextRef="#ctx0" brushRef="#br4" timeOffset="232050">16633 11784 93 0,'-1'-14'39'15,"15"18"3"-15,-4-9-3 16,16 8-32-16,1-5-5 16,5 7 2-16,-2-2-2 0,1 6 0 15,-5 4 0 1,-3 6-4-16,-9 5 3 0,-8 6-3 15,-6 3 3-15,-6 2-3 16,-3 4 2-16,-1-2-2 16,-1-2 2-16,-1-4 1 15,4-8-1-15,6-7-1 16,2-16 1-16,13 3 0 15,3-16 0-15,7-9 0 16,6-7 0-16,2-4 0 16,-1-1 0-16,2 0 0 15,-2 4 1-15,-7 5-1 16,-2 8 0-16,-9 5 0 15,-1 9 0-15,-11 3 0 16,9 16 1-16,-9 0-1 0,0 6-1 16,-1 2-1-16,1 7-1 15,0-4-3-15,5 7-5 16,-10-10-28-16,19 3 0 15,-10-12 0-15,12-1-1 16</inkml:trace>
  <inkml:trace contextRef="#ctx0" brushRef="#br4" timeOffset="232412">17267 11903 89 0,'-12'-9'38'15,"12"9"-1"-15,-15 5 2 16,15-5-35-16,13 12-2 0,1-6-1 15,7-2-1-15,10-1 1 16,7-5 0-16,7-2 0 16,3-4-1-16,-3-3 1 15,-4-4-1-15,-3-1 1 16,-10-3-1-16,-12-1 3 15,-9 0-3-15,-11 2 2 16,-6 4-2-16,-9 4 3 16,-7 5-3-16,-2 9 3 15,-4 9-2-15,-4 9-3 16,2 8 2-16,2 4-2 15,3 5 3-15,9 1-3 16,8-2 1-16,11-5-6 16,17 0-4-16,1-19-27 0,24-4 0 15,1-17 0-15,16-3-2 16</inkml:trace>
  <inkml:trace contextRef="#ctx0" brushRef="#br4" timeOffset="232752">17876 11754 91 0,'-37'17'38'16,"4"11"-1"-16,-6-6 2 15,12 7-35-15,-4-6 1 16,11 4-4-16,4-6 2 15,15-5-4-15,1-16 2 16,27 14 0-16,0-15-1 0,6-4 0 16,4-1 0-16,0-3 0 15,-2 1 0-15,-4 1 1 16,-9 6-1-16,-7 5 0 15,-9 6 0-15,-10 6 1 16,-7 6-1-16,-6 4 0 16,1 2-1-16,-3 0-1 15,5 1-4-15,-2-16-16 16,18 6-17-16,-2-19 1 15,29 1-2-15,-1-19 1 16</inkml:trace>
  <inkml:trace contextRef="#ctx0" brushRef="#br4" timeOffset="233058">18391 11683 101 0,'-25'12'42'0,"-15"0"-2"15,6 13 2-15,0-4-38 16,8 1-3-16,8-1 0 15,10-4-1-15,13-4 1 16,10-3-4-16,12-3 4 16,2-4-4-16,4 2 3 15,-1 1 0-15,-7 3 1 16,-3 4-1-16,-10 6 1 15,-9 4 0-15,-10 4-1 16,-9 5 1-16,-4 3-1 16,-8-2 0-16,2 1-2 15,-6-9-1-15,13 7-18 0,-7-23-19 16,15 1 1-16,-1-21-2 15,14-3-1-15</inkml:trace>
  <inkml:trace contextRef="#ctx0" brushRef="#br4" timeOffset="233795">22243 11262 77 0,'0'-15'37'16,"0"15"-2"-16,-10-7 1 15,-3 21-31-15,-12 11-1 16,-7 18 0-16,-19 15-1 16,-8 21 2-16,-18 14-3 15,-5 12 0-15,-8 2 0 16,1 2 0-16,8-7-2 15,10-13-2-15,19-10-5 16,12-29-32-16,35-12 3 16,5-38 0-16,50 5-3 15</inkml:trace>
  <inkml:trace contextRef="#ctx0" brushRef="#br4" timeOffset="234154">22371 11678 94 0,'-25'3'36'0,"1"9"2"16,-14-2-2-16,4 13-30 16,1 0-3-16,5 3-1 15,2 0 0-15,8 3-2 16,8-3 2-16,10-2-4 15,9-4 2-15,10-3-2 16,9-5 3-16,6-1-1 0,1-2 0 16,3 0 1-16,-2 2 0 15,-3 2 0-15,-6 4-1 16,-7 3 1-16,-10 7-1 15,-6 5 1-15,-9 3-1 16,-7 5 1-16,-4-2-1 16,-2-1 0-16,3-4-4 15,-2-16-7-15,15 0-25 16,2-17-3-16,12-21 1 15,6-12-2-15</inkml:trace>
  <inkml:trace contextRef="#ctx0" brushRef="#br4" timeOffset="234321">22576 11598 90 0,'-18'-16'41'0,"18"16"1"16,0 0-2-16,16-7-18 15,13 2-21-15,9-5-3 16,18 3-5-16,-5-9-31 15,20 8-2-15,-11-6-1 16,6 10-1-16</inkml:trace>
  <inkml:trace contextRef="#ctx0" brushRef="#br4" timeOffset="235169">15432 12643 54 0,'-9'-18'36'15,"2"7"-2"-15,-9-6 2 16,3 11-25-16,-15-4-4 16,4 14 0-16,-13 2-2 15,-3 13 0-15,-7 5-1 0,0 15 0 16,-1 10-1-16,3 7-2 15,2 5 1-15,13 4 0 16,8-2-1-16,15-1-1 16,12-4-1-16,13-12-2 15,18-4-3-15,3-24-5 16,24 5-21-16,-7-24-5 15,16-2-2-15,-5-22 2 16</inkml:trace>
  <inkml:trace contextRef="#ctx0" brushRef="#br4" timeOffset="235950">15632 12965 46 0,'13'-34'31'0,"-8"15"3"15,-18 0-1-15,3 23-17 16,-25-5-2-16,7 19-6 0,-8 7-2 16,4 10-1-16,-2 4 1 15,6 7-1-15,5 1-2 16,9 1 0-16,12-8-2 15,8-4 1-15,12-11-2 16,7-10 1-16,13-11-2 16,3-13 0-16,7-11 0 15,2-13-1-15,-2-8 1 16,0-7-1-16,-9-1 1 15,-6-1 0-15,-10 1 0 16,-13 8 0-16,-10 6 1 16,-9 11 1-16,-7 8 0 15,-7 11 0-15,-4 4 0 16,4 6-1-16,7 3 1 0,5 2 0 15,11-10 0-15,11 13 0 16,13-10 0-16,13 1-1 16,6-4 1-16,3 0 0 15,3 1 0-15,-3 2 0 16,-6 8 0-16,-7 5 0 15,-11 5-1-15,-10 6 1 16,-12 8 0-16,-6 4 0 16,-7 4-1-16,-3-4 0 15,-2-2 1-15,2-6-1 16,3-7-1-16,6-10 2 15,7-14-1-15,14-13-1 16,6-13 1-16,8-8 0 0,2-8 0 16,5-6 0-16,0-1 0 15,-4 0-1-15,-3 8 1 16,-7 6 0-16,-6 11 0 15,-6 8 0-15,-9 16 0 16,0 0 1-16,-9 28-1 16,2-3 1-16,0 4-1 15,3 1 0-15,4-3 1 16,6-1-1-16,9-11 0 15,10-6 0-15,5-9 0 16,7-9 0-16,3-4 0 16,1-5 1-16,-3-2-1 15,-2 0 1-15,-8 4-1 16,-6 4 0-16,-6 6 0 0,-16 6 1 15,5 14-1-15,-6 5 0 16,-6 8 0-16,0 3-1 16,1 6-1-16,-2-1-1 15,8 1-3-15,0-14-8 16,15 3-25-16,-6-15 0 15,19-1 0-15,-6-18 0 16</inkml:trace>
  <inkml:trace contextRef="#ctx0" brushRef="#br4" timeOffset="236461">16821 12930 69 0,'-7'-14'37'0,"7"14"0"16,-17 10 1-16,11 12-25 15,-5 1-8-15,4 12-1 0,-1 5-2 16,1 3 0-16,3 1-1 15,1 2 1-15,2-4-1 16,2-6-1-16,-1-6 0 16,4-10 0-16,0-9 0 15,-4-11 0-15,14-10 0 16,-3-11 0-16,-1-11 0 15,2-4 1-15,-1-12-1 16,4-5 1-16,-2-2-1 16,0-2 0-16,2 2 0 15,0 4 0-15,4 7-1 16,0 8 1-16,4 7 0 15,3 10 0-15,1 9 0 0,-1 11-1 16,0 7 1-16,-4 6 0 16,-5 7 0-16,-5 3 0 15,-10 2 0-15,-4 6 0 16,-11-2 0-16,-9 3 0 15,-6 0 0-15,-5 2 0 16,-5-3 0-16,-2 3 0 16,-2 0 1-16,1 0-1 15,1 3 1-15,3 4-2 16,1 0 2-16,5 8-2 15,2 3 2-15,6 5-2 16,2 3-1-16,4-5-3 16,14 9-28-16,-10-15-6 15,12 0 1-15,-4-15-2 0</inkml:trace>
  <inkml:trace contextRef="#ctx0" brushRef="#br4" timeOffset="236912">17507 12509 77 0,'-25'27'38'0,"-1"19"-2"16,-14 7 2-16,3 21-32 15,-4 4-3-15,2 10 0 16,3-4-2-16,11-3 0 15,11-7-4-15,8-24-9 0,24-5-26 16,6-24 2-16,19-11-2 16,1-21 0-16</inkml:trace>
  <inkml:trace contextRef="#ctx0" brushRef="#br4" timeOffset="237265">17544 12958 97 0,'-15'23'38'0,"-2"-10"1"15,15 9-5-15,2-22-32 16,26 11 0-16,6-18-1 16,9-3-1-16,7-10 1 15,3-2 0-15,0-3 0 0,-1-2-1 16,-12 3 0-16,-8 0 1 15,-13 2-1-15,-16 6 0 16,-11 3 1-16,-14 7-1 16,-13 5 0-16,-6 6 1 15,-4 8 0-15,-1 11 0 16,3 7-1-16,6 6 1 15,7 6 0-15,12 2 0 16,13-2-1-16,12 0 0 16,17-8-1-16,11-14-3 15,19 1-11-15,-1-26-25 16,18-2 1-16,3-23-1 15,13-3 0-15</inkml:trace>
  <inkml:trace contextRef="#ctx0" brushRef="#br4" timeOffset="237460">18375 12566 93 0,'-25'48'38'0,"-10"3"1"15,6 17-3-15,-3 2-34 16,2 2-2-16,7 1-3 15,-2-12-5-15,18 3-31 16,-5-19 3-16,14-2-4 16,-6-24 2-16</inkml:trace>
  <inkml:trace contextRef="#ctx0" brushRef="#br4" timeOffset="237768">18132 12878 92 0,'-14'-5'39'0,"14"5"1"15,13 9-2-15,14-6-34 16,0-2-1-16,11-1-2 16,3-6 1-16,8 0-1 15,-2-3 0-15,1-1 0 16,-9 2 0-16,-3 7 0 15,-10 2 0-15,-8 7-1 16,-12 10 1-16,-7 7 0 0,-11 10 0 16,-4 3 0-16,-1 5-1 15,-2 1 0-15,3 1-2 16,1-6 0-16,8-3-4 15,0-22-6-15,21 2-29 16,-14-16 1-16,33-11 1 16,-12-16-2-16</inkml:trace>
  <inkml:trace contextRef="#ctx0" brushRef="#br4" timeOffset="237894">18575 12700 97 0,'-16'-34'39'0,"-13"2"0"15,8 18-5-15,-4 7-36 16,-2 0-33-16,27 7-4 15,-19 8 1-15,28 4-2 0</inkml:trace>
  <inkml:trace contextRef="#ctx0" brushRef="#br4" timeOffset="238602">18694 12761 47 0,'9'-11'34'0,"2"9"1"16,-11 2 1-16,15-5-13 16,-15 5-15-16,0 0-2 15,0 0 0-15,-11 26 0 0,-7-8-1 16,2 10 0-16,-4 0-2 15,1 6-1-15,4 1 0 16,4-1 0-16,8-1-1 16,8-6 0-16,10-7-1 15,8-10 0-15,6-7 0 16,8-9-1-16,3-11 0 15,0-11-1-15,1-4 0 16,-4-8 0-16,-6 1 0 16,-4-3 0-16,-9 3 0 15,-7 4 1-15,-7 7 1 16,-6 6 0-16,-4 8 1 15,6 14 1-15,-21-7-1 16,21 7 1-16,-17 20-1 0,16-4 1 16,2 0-1-16,9-1 1 15,6-1-1-15,8-2-1 16,6-5 1-16,5-1 0 15,2-2 0-15,-5 1 0 16,-1-1 0-16,-6 4 0 16,-11 4 0-16,-4 6 0 15,-13 5 0-15,-8 4 0 16,-6 3 0-16,1 1-1 15,-3-3 0-15,4-2 1 16,6-6-1-16,9-20 0 16,0 0-1-16,24-6 1 15,4-18 0-15,7-10 0 16,4-3 1-16,4-4-1 0,1-1 1 15,-2 4-1-15,-8 11 0 16,-6 10 1-16,-9 14-1 16,-9 9 0-16,-5 13-2 15,-10 7-3-15,7 18-15 16,-12-12-17-16,15 11-4 15,-4-12 0-15,16 1-1 16</inkml:trace>
  <inkml:trace contextRef="#ctx0" brushRef="#br4" timeOffset="239255">22462 12485 83 0,'0'0'38'0,"-25"20"-2"16,-12-1 2-16,-7 16-31 16,-19 6-2-16,-7 14-2 15,-14 7-1-15,-5 9-1 16,0 6 1-16,6-4-2 15,9 1-3-15,14-12-1 16,28 0-29-16,7-23-6 16,38-10 1-16,13-24-1 15</inkml:trace>
  <inkml:trace contextRef="#ctx0" brushRef="#br4" timeOffset="239578">22510 12674 94 0,'-18'-11'38'15,"1"16"0"-15,-15 2 0 16,2 14-34-16,-1 2-1 16,6 8-2-16,5-2 0 15,10 1-1-15,10-6 1 16,14-2-1-16,9-4 0 15,13-8 0-15,5-2 0 16,6-1 0-16,-3 1 0 16,-2 4 0-16,-9 5 0 15,-10 4 0-15,-11 5 0 0,-10 5 1 16,-15 3-1-1,-3 0 0-15,-6 0-1 0,1-7-2 16,3 1-4-16,-11-16-29 16,23 0-2-16,6-12-1 15,2-15 1-15</inkml:trace>
  <inkml:trace contextRef="#ctx0" brushRef="#br4" timeOffset="239765">22693 12645 106 0,'4'-17'40'15,"-2"0"2"-15,14 12-2 16,-3 3-35-16,19-5-3 0,11 1-3 16,4-3-4-1,17 12-23-15,-8-11-12 0,9 11-1 16,-11-6-1-16,-2 10 0 15</inkml:trace>
  <inkml:trace contextRef="#ctx0" brushRef="#br4" timeOffset="240427">15138 13908 58 0,'2'-37'38'15,"6"11"-1"-15,-9-3 0 16,7 12-30-16,-9-1-2 15,3 18 0-15,0 0-2 16,-10 23 0-16,5 7-1 16,1 18 1-16,-2 7-2 0,1 10-1 15,3 5 0-15,0 4 0 16,3-4-1-16,0-7-1 15,6-5-4-15,-5-22-8 16,15 1-23-16,-11-25 0 16,10-5-1-16,-7-21 1 15</inkml:trace>
  <inkml:trace contextRef="#ctx0" brushRef="#br4" timeOffset="240734">15205 13801 76 0,'2'-19'38'15,"3"-1"-1"-15,15 13 1 0,-2-1-32 16,16 5-2-16,3 0-1 16,7 8-1-16,4 3-1 15,1 8 0-15,-5 9 0 16,-6 9 0-16,-9 11-1 15,-11 6 0-15,-13 8 0 16,-11 8 0-16,-14 3 0 16,-13 3 1-16,-6-4-1 15,-6-2-1-15,0-11 1 16,1-10-1-16,10-12-3 15,5-22-2-15,29-12-29 16,-13-20-2-16,32-8-1 16,1-20-2-16</inkml:trace>
  <inkml:trace contextRef="#ctx0" brushRef="#br4" timeOffset="240924">15805 14030 75 0,'-5'22'37'0,"2"13"1"16,-13 1-2-16,5 11-31 15,0-1-2-15,3 5 0 16,-3-4-2-16,5-1-1 16,7-4-4-16,-1-19-7 15,19 1-26-15,-6-22 0 16,13-4-1-16,-4-25 1 15</inkml:trace>
  <inkml:trace contextRef="#ctx0" brushRef="#br4" timeOffset="241058">15947 13951 64 0,'-15'-39'36'0,"-7"1"-1"15,7 13 0-15,0 6-32 16,8 4-11-16,7 15-23 16,23 2-3-16,6 11 0 15,4-1-2-15</inkml:trace>
  <inkml:trace contextRef="#ctx0" brushRef="#br4" timeOffset="241464">16566 14036 56 0,'-25'0'37'0,"-6"7"0"16,-10-8 0-16,3 11-24 16,-13-2-7-16,8 11 1 15,-8 3-2-15,7 12 1 16,-1 5-2-16,9 6-1 15,8-1-1-15,9 0 1 16,13-5-2-16,15-6-1 16,13-11 1-16,11-16-1 15,15-16 0-15,6-12-1 16,6-14 1-16,3-6 0 15,-3-11 0-15,-7 3 2 16,-10-1-1-16,-8 5 0 16,-15 12 0-16,-10 9 0 0,-9 13-1 15,-11 12 2-15,-5 12-2 16,-3 8-2-16,3 11 1 15,0 4-1-15,8 7-1 16,7-2-2-16,10 3-1 16,1-9-4-16,23 4-23 15,-8-16-5-15,16 0-1 16,-4-16 0-16</inkml:trace>
  <inkml:trace contextRef="#ctx0" brushRef="#br4" timeOffset="241998">16983 14073 70 0,'-14'-22'38'0,"0"20"0"16,-9-1 0-16,10 21-30 16,-16 1-2-16,4 14-1 15,-4 6-2-15,8 2-1 16,0 1 0-16,11-4-1 15,6-7 0-15,10-7 0 16,9-13-1-16,12-12 1 16,5-13-1-16,7-9 0 15,0-10 0-15,1-4 0 16,-2-2 1-16,-5-5-2 15,-4 3 1-15,-9 5 1 16,-5 7-1-16,-4 7 1 16,-5 7-2-16,-6 15 2 0,-2 14-2 15,-5 14 1-15,-4 17 0 16,-2 19-1-16,-6 18 0 15,-1 14 0-15,-5 15 0 16,-3 2-2-16,-1 6 2 16,2-2 0-16,3-8 0 15,0-14 0-15,1-16 0 16,4-17 0-16,4-21 2 15,3-16 0-15,0-21 0 16,0-15-1-16,1-16 1 16,1-12-1-16,5-13 1 15,1-11-1-15,5-10 1 16,5-5 0-16,7-3-1 15,2 0-1-15,9 9-2 0,2-1-4 16,14 21-9 0,-7-3-22-16,21 18-1 0,-2 0-1 15,21 15 1-15</inkml:trace>
  <inkml:trace contextRef="#ctx0" brushRef="#br4" timeOffset="243312">17420 14142 67 0,'0'0'38'16,"0"0"-1"-16,-12 13 2 15,19-3-33-15,-15 3-1 16,2 11-1-16,-6 6 0 16,-1 8-1-16,-7 5-1 15,2 8 1-15,-1-2-2 16,2-3 1-16,5-3-2 15,5-10 1-15,6-12 0 16,1-21-1-16,24-2 0 16,-1-20 0-16,4-11 0 0,1-10 0 15,-3-3 1-15,1-5-1 16,-5 0 0-16,-5 5 0 15,-6 6 0-15,-4 7 0 16,-1 9 0-16,-1 6 0 16,2 7 0-16,6 7 0 15,3 5-1-15,9 2 2 16,7 2-1-16,7 0 0 15,8-1 0-15,5-1 0 16,1-5 0-16,2 1 0 16,-6-1 0-16,-8 0 1 15,-8 1-1-15,-13 1 0 16,-19 0 0-16,0 0 0 15,-16 19 1-15,-10-2-1 0,-9 6 1 16,-5 7 0-16,-2 6-1 16,2 3 1-16,3 4-1 15,9 1 1-15,9-5-1 16,13-3 0-16,10-10 0 15,13-8 1-15,9-14-1 16,13-11 0-16,3-12 0 16,6-10 0-16,-1-7 0 15,-1-5 0-15,-8-2 1 16,-3-2-1-16,-12 6 0 15,-6 7 0-15,-11 6 0 16,-4 10 0-16,-2 16 0 16,-14-5 0-16,3 18 0 15,1 8 0-15,2 4 0 0,3 8 0 16,3-4-1-16,8 4 2 15,5-6-2-15,12-3 1 16,7-9 0-16,6-10 0 16,8-5 0-16,1-7-1 15,4-4 1-15,-4-5 0 16,-7 0 0-16,-4-3 0 15,-10 4 0-15,-7 2 1 16,-17 13-1-16,7-12 0 16,-7 12 0-16,-15 8 0 15,5 7 0-15,-5 4 0 16,0 7-1-16,2-1 1 15,3 0 0-15,1 1 0 16,6-9 0-16,3-2 0 16,0-15 0-16,16-2 0 0,-2-14 0 15,6-5 0-15,-1-9 1 16,5-5-1-16,-5-3 0 15,2 0 0-15,-2 3 0 16,-4 3 0-16,-3 8 0 16,-5 6 0-16,-7 18 0 15,0 0 0-15,0 0 0 16,11 16 0-16,-9 2 0 15,3 4 0-15,1-1 0 16,3 1 1-16,5-9-1 16,4-7 0-16,8-8 1 15,5-9 0-15,5-7-1 0,5-7 1 16,-2-2-1-16,-1-1 1 15,-4 1-1-15,-3 5 0 16,-12 10 1-16,-9 10-1 16,-10 13 0-16,-9 9 0 15,-5 10-1-15,-2 9 0 16,-2 4-1-16,1 3-3 15,10 4-3-15,-2-18-8 16,29 11-16-16,-7-27-7 16,24 1-1-16,-1-21 0 15</inkml:trace>
  <inkml:trace contextRef="#ctx0" brushRef="#br4" timeOffset="243665">19278 14007 87 0,'-21'-5'40'15,"8"18"-1"-15,-11-6 1 16,10 16-36-16,-4-3-2 16,1 4-1-16,0 3 1 15,4-2-2-15,0 2 1 16,8-6-1-16,2-2 1 15,11-4 0-15,5-6-1 16,6-4 0-16,5-5 0 16,6-3 0-16,3-1 0 15,-1 2 0-15,-1 0 0 16,-4 6 0-16,-6 0 1 15,-6 9-1-15,-8 8 0 0,-11 3 1 16,-10 7-1-16,-5 5 0 16,-9 3-1-16,-6-1-2 15,3 6-7-15,-11-19-20 16,18 8-10-16,-5-16-1 15,20-3 0-15</inkml:trace>
  <inkml:trace contextRef="#ctx0" brushRef="#br4" timeOffset="244363">22589 13493 75 0,'23'-15'38'0,"-17"3"-2"16,-6 12 1-16,-12 18-31 15,-11 12-2-15,-18 10-1 16,-7 17 0-16,-18 12-2 15,-6 14 0-15,-10 8 0 16,-4 3-1-16,0 0 1 16,8-6-2-16,17-8-3 15,11-21-8-15,28-4-26 16,11-23 1-16,33-13-2 15,10-23 1-15</inkml:trace>
  <inkml:trace contextRef="#ctx0" brushRef="#br4" timeOffset="244671">22645 13930 75 0,'0'-13'40'16,"-24"2"-1"-16,-1 15 0 16,-19 4-25-16,5 10-9 15,1 0-3-15,4 10 0 16,9-3-2-16,9 2 0 15,11-2 0-15,14-5-1 16,17-4 1-16,10-3-1 16,10-3 1-16,3-3-1 15,3 1 1-15,-1 5 0 16,-8 5 0-16,-11 9 0 15,-13 5-1-15,-13 7 1 0,-12 7 0 16,-12 0-2-16,-3-1 0 16,-6-9-3-16,10 4-10 15,-6-27-24-15,23-13 1 16,0 0-1-16,12-29 0 15</inkml:trace>
  <inkml:trace contextRef="#ctx0" brushRef="#br4" timeOffset="244844">22780 13936 93 0,'-20'-22'41'16,"20"22"1"-16,-7-19-2 16,28 22-33-16,8-11-4 15,17-2-2-15,14-2-3 16,9-6-4-16,22 9-31 0,-13-9-4 15,7 13 1-15,-16-4-3 16</inkml:trace>
  <inkml:trace contextRef="#ctx0" brushRef="#br4" timeOffset="245798">15496 15049 54 0,'-21'13'37'0,"-15"2"-1"15,0 17 1-15,-13-1-29 16,0 10-3-16,-6 0-2 15,8 2 0-15,5-5-1 0,11 2-1 16,12-12 0-16,14-6 0 16,18-11-1-16,13-8 0 15,11-4 0-15,8-1 0 16,1 1 0-16,4 2 1 15,-9 6-1-15,-5 8 2 16,-11 7-1-16,-12 8-1 16,-12 4 0-16,-9 3 0 15,-7 0 1-15,-8-2-2 16,3-4 0-16,-6-12-4 15,12 0-2-15,-4-20-30 16,18 1 0-16,7-21-2 16,21 5 1-16</inkml:trace>
  <inkml:trace contextRef="#ctx0" brushRef="#br4" timeOffset="246392">15724 15399 48 0,'0'0'39'0,"-8"-14"-2"16,8 14 2-16,-13 0-17 15,13 0-18-15,-9 13-2 16,5 5 1-16,1 8-2 16,-1 7-1-16,0 9 1 15,-2 6-1-15,-1 4 1 16,0 1-2-16,-1-6 2 16,3-7-2-16,-1-8 1 15,4-10 0-15,2-22 0 16,0 0 0-16,11-21 0 0,-2-10 0 15,1-6 0-15,6-9 0 16,-2-4 0-16,1-5 1 16,4 1-1-16,-3 3 1 15,0 4-1-15,1 8 1 16,-2 4-1-16,0 10 1 15,0 6-1-15,1 8 0 16,-1 8 0-16,0 8 0 16,1 5-1-16,-1 5 1 15,-1 6 0-15,-2 3-1 16,-4 5 1-16,-7 6 0 15,-4 2 0-15,-8 3-1 16,-6 0 0-16,-7 2 0 0,-2-2 1 16,-4-3-1-16,1-2 1 15,0-5-1-15,1-5 1 16,5-1 0-16,5-2 0 15,0-1 0-15,0 5 0 16,1 6 0-16,0 8 0 16,-4 11 0-16,-3 13-1 15,-4 9 1-15,-1 5 0 16,-1 4-3-16,5 0-2 15,-4-25-17-15,19 5-16 16,2-31 0-16,21-14-2 16,2-28 1-16</inkml:trace>
  <inkml:trace contextRef="#ctx0" brushRef="#br4" timeOffset="246895">16237 15618 57 0,'0'0'36'0,"-16"-4"0"15,16 4-3-15,0 0-30 16,0 0 0-16,21 1-1 15,2-7-1-15,6-7 0 16,8-2 3-16,1-4-3 16,5-5 2-16,-6-2-2 15,-1 1 2-15,-8-1-2 16,-9 6 2-16,-10 1-2 15,-12 7-1-15,-11 5 1 16,-9 5 0-16,-6 8 0 16,-4 10 1-16,-1 5-1 15,-2 8-2-15,5 6 2 16,5 4-1-16,8 0 1 15,9 2-1-15,9-4 0 16,11-6-3-16,10-4 2 0,13-11-3 16,18-2-5-16,-5-22-29 15,28 2 0-15,-4-17-1 16,15 0 0-16</inkml:trace>
  <inkml:trace contextRef="#ctx0" brushRef="#br4" timeOffset="247240">17275 15061 49 0,'0'0'38'0,"0"0"-1"16,-6 20 0-16,-9-3-22 15,5 20-9-15,-9 7-2 16,-1 10-1-16,-4 7-1 16,1 6-2-16,0-2 1 15,2-2-2-15,6-4-1 16,3-16-3-16,13-3-4 15,-1-26-29-15,22-11 1 16,2-22-1-16,14-8 0 16</inkml:trace>
  <inkml:trace contextRef="#ctx0" brushRef="#br4" timeOffset="247428">17504 15085 54 0,'0'0'37'0,"-15"29"0"15,-6 6 0-15,5 25-21 16,-8 1-12-16,2 8-2 15,1 0 0-15,3-2-3 16,7-2-3-16,4-17-6 16,16-2-27-16,-5-20-1 15,18-7 0-15,-2-20 1 16</inkml:trace>
  <inkml:trace contextRef="#ctx0" brushRef="#br4" timeOffset="247613">17677 15363 73 0,'0'0'39'15,"-10"18"0"-15,-8 1 0 16,8 15-33-16,-5 5-5 16,0 2-4-16,4 6-1 15,1-11-6-15,12 8-28 16,-9-18-1-16,15 0-1 15,-8-26 2-15</inkml:trace>
  <inkml:trace contextRef="#ctx0" brushRef="#br4" timeOffset="247780">17861 15160 77 0,'0'0'37'15,"-14"17"-5"-15,14-17-14 16,-6 26-53-16,6-26-2 15,17 29-1-15,-7-16 1 16</inkml:trace>
  <inkml:trace contextRef="#ctx0" brushRef="#br4" timeOffset="248052">17935 15399 65 0,'-8'26'38'0,"7"8"-2"15,-15-10 0-15,10 7-28 16,-6-9-2-16,5-3-4 0,2-7-1 16,5-12-2-16,0 0 0 15,17-9 1-15,-1-10-1 16,7-6 1-16,2-5-2 15,4-2 3-15,1-1-2 16,0-1 2-16,-6 7 0 16,-2 5 0-16,-7 8 0 15,-1 8 0-15,-14 6 1 16,6 15-2-16,-8 4 1 15,-2 5-1-15,3 3-1 16,1 0-2-16,9 3-4 16,-6-17-26-16,19 7-5 15,-6-16-1-15,14-1 1 16</inkml:trace>
  <inkml:trace contextRef="#ctx0" brushRef="#br4" timeOffset="248631">18572 15267 66 0,'-12'1'39'16,"-12"-7"-2"-16,12 13 2 15,-13-9-33-15,7 14-4 16,-2 7 0-16,2 8 1 15,-3 9-1-15,1 4-1 16,0 1 0-16,4-2 0 16,7-4 0-16,5-8 0 0,7-9 0 15,10-13-2-15,5-13 1 16,8-10 1-16,6-10-1 15,3-9 2-15,2-5-2 16,1-3 1-16,-3-3-1 16,-2 6 1-16,-6 7-1 15,-5 11 0-15,-8 13 0 16,-14 11-1-16,5 26 1 15,-16 11 0-15,-4 20-1 16,-8 18-2-16,-1 16 2 16,-7 11-1-16,-1 9 0 15,-3 5-1-15,3-2 1 16,1-5-3-16,2-9 4 0,3-16-1 15,4-20 1-15,2-18-1 16,9-20 2-16,11-26 0 16,-16-6 1-16,13-20 2 15,1-21-2-15,3-11 2 16,3-13-2-16,4-10 2 15,3-7-1-15,12 2 1 16,1 0-1-16,3 7-1 16,6 11 1-16,2 10-2 15,7 20-10-15,-8-1-27 16,18 19-2-16,-5-4-2 15,14 9 0-15</inkml:trace>
  <inkml:trace contextRef="#ctx0" brushRef="#br4" timeOffset="249509">22348 14765 49 0,'10'0'36'15,"-10"0"0"-15,-10 30 0 16,-10-2-26-16,1 20-2 16,-15 13-4-16,-10 19-2 15,-15 8 0-15,-5 13 0 16,-7-1 0-16,4-1-3 0,6-6-2 15,0-24-34 1,32-6 0-16,10-31-2 0,29-11 2 16</inkml:trace>
  <inkml:trace contextRef="#ctx0" brushRef="#br4" timeOffset="249933">22366 15205 37 0,'0'0'35'0,"1"-13"2"15,-1 13 0-15,0 0-23 16,-1 12-4-16,-9-3-1 0,2 15-2 15,-10-1-1-15,1 8-2 16,-4 3-1-16,5 3 0 16,2 0-2-16,7-3 0 15,7-7 0-15,9-1-1 16,9-13-1-16,8-1 1 15,8-10 0-15,4-5-1 16,0-4 1-16,1-2-1 16,-7 3 0-16,-3-2 1 15,-7 6 0-15,-9 6 0 16,-11 8 1-16,-8 5-3 15,-7 10 1-15,-6 2-2 16,-1 11-1-16,-9-1-3 0,9 9-8 16,-7-15-25-16,12 2 1 15,-4-16 0-15,16-2 1 16</inkml:trace>
  <inkml:trace contextRef="#ctx0" brushRef="#br4" timeOffset="250117">22484 15223 81 0,'-11'-22'41'16,"11"22"-1"-16,10-26 0 15,15 11-37-15,8 2-4 16,9-5-4-16,16 9-32 0,-11-7-3 15,13 12 0-15,-11-1-1 16</inkml:trace>
  <inkml:trace contextRef="#ctx0" brushRef="#br5" timeOffset="253944">16159 16445 26 0,'6'-32'34'16,"7"9"3"-16,-6-10-2 16,10 17-23-16,-11-8-4 15,9 19 0-15,-15 5-2 16,19 32 0-16,-15 10-2 15,-3 18-3-15,-6 11 1 0,1 8-1 16,-6 9 0-16,1 1 0 16,-7-6-1-16,6-12 0 15,2-10-3-15,-1-16-3 16,14-2-14-16,-7-25-16 15,14-11-2-15,-5-23 0 16,9-6 1-16</inkml:trace>
  <inkml:trace contextRef="#ctx0" brushRef="#br5" timeOffset="254161">15902 16364 69 0,'-16'1'41'0,"4"-9"-2"16,26 10 2-16,1-12-39 15,21-6 0-15,19 0-1 16,5 0 1-16,11 1-3 16,3 2 1-16,3 7-3 15,2 2-5-15,10 19-20 16,-11-8-11-16,2 16 0 15,-12-7 0-15</inkml:trace>
  <inkml:trace contextRef="#ctx0" brushRef="#br5" timeOffset="254545">16850 16631 56 0,'-18'-1'38'0,"10"12"-1"16,-8-16-1-16,7 18-29 15,-6-1-1-15,2 8-2 16,-3 7-1-16,3 5 0 16,-1 5-1-16,10 7 0 15,2-1-1-15,9-6 1 16,8-6-2-16,10-9 1 15,7-13-1-15,9-9 0 16,0-11 0-16,2-10 0 16,-6-6 1-16,-7-4-1 15,-6-4 0-15,-14 0-1 16,-11 0 1-16,-11 0-2 15,-10 2 1-15,-4-2-1 0,-3 4 0 16,1 6 0-16,2 5 0 16,7 3-3-16,19 17-7 15,-18 0-26-15,30 18 1 16,-3-7-2-16,17 12 1 15</inkml:trace>
  <inkml:trace contextRef="#ctx0" brushRef="#br5" timeOffset="254794">17371 16255 63 0,'-15'-44'39'0,"1"17"-1"15,-11 1 0-15,6 20-35 16,-7 12 0-16,1 22-2 15,3 17 2-15,2 21-2 16,0 15 0-16,2 10 0 16,1 7-1-16,5 0-1 15,3 1-3-15,2-17-7 16,13 1-27-16,-8-25 0 15,12-8 0-15,-7-24-1 16</inkml:trace>
  <inkml:trace contextRef="#ctx0" brushRef="#br5" timeOffset="255343">17120 16723 62 0,'-19'-24'38'16,"19"24"-1"-16,-9-24 0 15,9 24-33-15,23-3-3 16,1 4 0-16,9 1-2 15,10 0 0-15,5 1 0 16,5 0-1-16,3 2 1 16,-4-1-1-16,-1 3 0 15,-8-2 0-15,-5 4 0 16,-11-4 1-16,-5 0 1 15,-9-2 0-15,-13-3 1 16,0 0-1-16,7-10 1 16,-7 10 2-16,-11-17 0 15,11 17-1-15,-19-16 1 0,7 13-1 16,-5 3 1-16,-2 10 0 15,-4 3-1-15,-1 8 1 16,-4 6-1-16,2 3 1 16,1 3-2-16,5 2 1 15,6-7-1-15,10 1 0 16,6-11 0-16,12-8-1 15,9-10 0-15,6-9 0 16,6-9 0-16,-2-7 0 16,1-1 0-16,-5-6 0 15,-5 6 1-15,-6 4-1 16,-7 4 0-16,-6 5 1 15,-5 13-1-15,0 0 0 16,-7 18 0-16,2 1 0 0,2 5-1 16,2 5 0-16,4-3-3 15,-1-5-2-15,17 9-15 16,-9-28-17-16,18 0 0 15,-8-22-2-15,16 0 1 16</inkml:trace>
  <inkml:trace contextRef="#ctx0" brushRef="#br5" timeOffset="255510">17942 16306 76 0,'-6'25'39'0,"-13"8"-1"15,8 31-1-15,-1 5-33 0,-5 4-6 16,7 13-6-16,-5-16-30 15,11 10 0-15,2-18-2 16,14-6 0-16</inkml:trace>
  <inkml:trace contextRef="#ctx0" brushRef="#br5" timeOffset="256490">22232 16044 20 0,'22'-16'31'16,"-11"1"1"-16,0 16 1 16,-11-1-24-16,-11 41 0 15,-11-2-1-15,2 25-1 16,-16 9-2-16,-5 16-2 15,-11 6 1-15,-5 8-1 16,-5 3 0-16,-2-4-2 16,1 0-3-16,1-11-4 15,15-6-29-15,-1-20 0 16,22-10-3-16,4-22 1 15</inkml:trace>
  <inkml:trace contextRef="#ctx0" brushRef="#br5" timeOffset="257013">22260 16580 47 0,'3'-17'36'15,"14"9"1"-15,1-13-2 0,15 8-29 16,2-5-2-16,9 3-1 15,3 0 0-15,4 2-2 16,-3 4 0-16,-1 2 0 16,-5 2 0-16,-6 3-1 15,-8 1 1-15,-9 3-1 16,-19-2 1-16,4 22-1 15,-19 0 1-15,-8 7 0 16,-12 5 0-16,-6 9 0 16,-8 7 0-16,-4 3 1 15,-2 1-1-15,4 1 1 16,7-3-1-16,8-7 0 15,11-6 0-15,11-8 0 0,14-9-1 16,14-10 1-16,10-11-1 16,14-11 0-16,9-7 0 15,7-1-1-15,5-6 0 16,3 1-1-16,4 3-2 15,-10-3-5-15,13 15-27 16,-18-7-1-16,7 14-2 16,-14-7 1-16</inkml:trace>
  <inkml:trace contextRef="#ctx0" brushRef="#br5" timeOffset="257948">23467 16476 7 0,'3'-11'31'16,"-3"11"-1"-16,0 0 1 15,1 11-14-15,-1-11-11 16,0 0 0-16,0 0-1 15,0 0 1-15,0 0-1 16,0 12 1-16,0-12-1 16,0 0 1-16,-15-6 0 15,15 6 0-15,-25-1-3 16,4 2 1-16,-7-2-2 15,-2 3 0-15,-6 2 0 0,-2 2 0 16,0 1-1-16,-4 3 0 16,5-1 0-16,2 2 0 15,5-1 0-15,3 2 0 16,6-5-1-16,5 1 1 15,5-3-1-15,11-5 0 16,0 0 1-16,-8 13-1 16,8-13 0-16,8 20 0 15,-6-4 0-15,3 3 0 16,-1 6 0-16,-4 4 0 15,-1 2 0-15,-1 3 1 16,-2-3-1-16,1-3 0 16,1-2 0-16,0-6 0 0,4-5 0 15,-2-15 0-15,13 15 0 16,4-15 0-16,2-3-1 15,6 0 1-15,2-1 0 16,2 1 0-16,2 2 0 16,0 1 0-16,-3 3 0 15,-1 8 0-15,-3 2 0 16,-7 5 1-16,-3 1-1 15,-5 6 0-15,-7 0 0 16,-10 1 1-16,-7 6-1 16,-8-4 0-16,-7 4 1 15,-7-2-1-15,-6-3 1 16,-3 1-1-16,-1-5-1 15,2-5-1-15,4-1 0 0,5-14-6 16,17 2-29-16,-5-17-2 16,20 2-1-16,3-15 1 15</inkml:trace>
  <inkml:trace contextRef="#ctx0" brushRef="#br6" timeOffset="262056">15221 16233 3 0,'34'-1'26'0,"-4"-4"2"16,10 2-3-16,0 0-19 15,4-4-5-15,7 4 1 16,2-5-1-16,7 3 0 16,3-4 0-16,9 3 1 15,1-4 0-15,5 4 0 16,8-9 2-16,6 7-1 0,1-2 1 15,8-2-1-15,1 1 0 16,5 3-1-16,-2-2 0 16,3 2 0-16,0 2-1 15,1 4 0-15,-1-1 0 16,2 3 1-16,-3-1-1 15,5 2 1-15,-2-2 0 16,2 1-1-16,1-2 1 16,3 4 0-16,-2-4-1 15,0 2 1-15,2 2 0 16,-1 1 0-16,-1 0-1 15,3 2 1-15,3-3-1 16,-2 2 1-16,-1-2-1 16,3 2 0-16,0-3 1 0,3 0-1 15,0 0 0-15,0 3 0 16,-1-2 0-16,0 0-1 15,-1-1 1-15,5 0-1 16,3-4 1-16,0 0-1 16,4-4 1-16,0-4-1 15,5 0 1-15,6-3-1 16,-1 0 1-16,2 0-1 15,-3 3 1-15,4 0-1 16,-2 0 1-16,3 4-1 16,-4 0 1-16,-6 5-1 15,1-1 0-15,3 3 0 16,-1 0 0-16,-2 1 1 15,-4-2-1-15,0 0 0 0,-4 0 2 16,6-2-2-16,-6-3 1 16,-3 0 0-16,-6-2 1 15,-2 2-1-15,-7 2 0 16,-9 0 0-16,-6 2 0 15,-9 1-1-15,-9 1 1 16,-11 1-1-16,-7 0-1 16,-14-5-1-16,-5 4-1 15,-13-8-3-15,-1 11-8 16,-20-16-21-16,3 7-2 15,-14-9 1-15,3 15 0 16</inkml:trace>
  <inkml:trace contextRef="#ctx0" brushRef="#br6" timeOffset="265227">24478 8288 87 0,'-27'3'36'15,"1"5"-1"-15,-9-9-4 16,1 1-30-16,0-2-1 16,-6-3 0-16,-3 1 1 15,-5-6-1-15,-10 2 0 16,-7 0 0-16,-8 1 1 15,-15 4-1-15,-7-2 1 0,-12 3-1 16,-9 1 1-16,-6 0 0 16,-12-3 0-16,-5 3-1 15,-9-6 2-15,-4 2-1 16,-7-3 0-16,-4 0-1 15,-5-1 1-15,-7 1-1 16,-6 2 0-16,-7 3 1 16,-9 3-2-16,-5 1 1 15,-8 5 1-15,-15 2-1 16,-7 3 0-16,-4 3 1 15,-12-1 0-15,0 2 0 16,-2-4 1-16,1 2-1 16,-1-6 0-16,12-1 0 15,2-5 0-15,8-1 0 0,4-2-1 16,5-2 0-16,-2 4 0 15,3 2 0-15,1 2-1 16,-5 4 1-16,0 5-1 16,2-1 1-16,-4 4-1 15,7 2 1-15,9-3-1 16,7-4 1-16,10-2-1 15,13 0 0-15,9-7 0 16,15 0 0-16,9-2-1 16,9 0 1-16,5 1-1 15,3 2 1-15,5-1 0 16,8 3 0-16,11-2 1 15,9 2 0-15,13-3 1 16,11-1 0-16,14-2 0 0,16-1-1 16,12-1 1-16,9-1-1 15,9-2 0-15,11 6 0 16,0 0 0-16,0-12 0 15,0 12 0-15,22 4 0 16,-10 5 0-16,2 10 0 16,1 10 0-16,-1 12 0 15,-5 19 1-15,0 16-1 16,-5 17 2-16,0 20-2 15,-6 16 1-15,-1 12-1 16,1 17 2-16,1 11-1 16,-1 8-2-16,4 6 3 15,-2 10-3-15,4 3 2 16,-2 6-2-16,1 4 1 0,-2 6-2 15,0 4 2-15,-3 3-1 16,-1 8 0-16,2 1 0 16,-1 0 0-16,1 5 1 15,2 2 0-15,1-1 0 16,2 4-2-16,0 2 2 15,1-5 0-15,2 1-1 16,-5 3 0-16,3-3-1 16,-2-1 1-16,-1-5-1 15,0-4 2-15,-1-5-2 16,4 1 0-16,1-3 1 15,0-5-1-15,5 0 2 16,0-3-2-16,2-8 2 16,2-3-2-16,-2-9 2 0,0-10 0 15,-5-12 1-15,1-10 0 16,-4-11-1-16,-3-82 1 15,-2 5 0-15,2-4 1 16,1 5 0-16,-2-10-3 16,0 2 3-16,4-5-1 15,-5 2 0-15,1-16-1 16,-2 0 1-16,5-3-3 15,-4-42 2-15,4 72 2 16,-4-72-2-16,4 59-2 16,-4-59 3-16,6 49-2 15,-6-49 1-15,0 0 1 16,0 0-1-16,11 46 1 0,-11-46-1 15,0 0 2 1,0 0-3-16,0 0 3 0,67 2-2 16,-67-2 2-16,70-9-3 15,-22 1-1-15,12 1 3 16,10-2-3-16,11-1 2 15,13-1 0-15,16-1 0 16,12 0 0-16,17-2-1 16,12 0 3-16,19-1-4 15,12-2 3-15,17 1-3 16,12-1 2-16,15 2-1 15,12-1 0-15,12 4 0 16,9-1 1-16,11 3 1 16,8-1-1-16,10 2 1 0,5 1 0 15,7 1-1 1,8 0 0-16,6-1 0 0,3 3 0 15,4 1-1-15,3-1 1 16,4 0 0-16,1 4 2 16,-2 0-2-16,0 0 1 15,-4 2 0-15,-2 0 0 16,-5-1 0-16,-5 3 0 15,-2-2 0-15,-13-1-3 16,-6 2 2-16,-12-2-2 16,-14 2-3-16,-15 3-6 15,-9-2-21-15,-21 1-7 16,-15-2-1-16,-20-1 0 15</inkml:trace>
  <inkml:trace contextRef="#ctx0" brushRef="#br7" timeOffset="292251">8163 2881 73 0,'0'0'31'16,"0"0"-2"-16,0 0 0 15,-9 12-31-15,4 10 1 16,-2 6 0-16,-1 8 1 16,-2 9 3-16,-4 5-2 15,3 16 2-15,-7 1-2 16,4 10 1-16,-9 7 2 15,1 11-3-15,-7 9 1 16,-3 16 0-16,-9 4-1 16,-4 13 0-16,-8 9 0 15,-3 16-1-15,-6 5 0 0,0 12-1 16,-8 2 2-16,1 4-2 15,-1 4 1-15,-2 2 0 16,-1 3 2-16,-2 1 0 16,-5-1 1-16,3-1 0 15,-1 1-1-15,1 2 1 16,-2-2 0-16,2 0-1 15,3-1-3-15,2 2 3 16,-1 2-3-16,0-1 0 16,-1 2 1-16,2-1 0 15,0-5 1-15,1 0-1 16,5-9 2-16,-3-2-2 15,7-11 2-15,6-5-1 16,3-15 2-16,5-12-2 0,8-14-1 16,4-11 1-16,1-13 0 15,6-16 0-15,4-13-1 16,0-11 1-16,3-11-1 15,3-12 0-15,-1-12 1 16,-1-10-1-16,1-14 0 16,-1-12 0-16,1-11 1 15,-1-15-1-15,-1-12 1 16,-3-6-1-16,2-13 0 15,-3-8 0-15,-1-10 0 16,-2-5-1-16,-2-4 1 16,-1-7 0-16,-2 1 0 15,-5-8-1-15,5 2 0 16,-2-6 1-16,0-1-1 15,1-1 1-15,2 2 0 0,-1 0-1 16,-3-2 1-16,4 7 0 16,-1 2 1-16,-2 3 0 15,2 6 0-15,-1 6 1 16,0 3-1-16,4 2 0 15,0 9 0-15,2 2-1 16,6 2 0-16,0 9 0 16,3 3 0-16,2 9 1 15,3 6-1-15,0 8 0 16,1 5 0-16,0 9 1 15,1 9-1-15,3 7 0 16,0 7 0-16,-1 7 0 16,-1 7 0-16,5 13 0 15,-3 6-1-15,0 8 1 0,0 12-1 16,0 10 1-16,0 7 0 15,1 7 0-15,-3 10-1 16,0 4 1-16,-2 8-1 16,0 5 0-16,-3 10 1 15,-3 6-1-15,-2 6 0 16,-2 9 2-16,-4 4-1 15,0 9 0-15,-6 9 1 16,2 6 0-16,-5 7 0 16,0 2-1-16,-4 7 1 15,-2 2-1-15,-2 4-1 16,0 2 1-16,-2 0-1 15,-1-2 1-15,-1 2-2 0,1-3 0 16,-1 5 0-16,-3 0 2 16,1 1-2-16,0 3 0 15,-3 0 0-15,-2 4 1 16,0 1 1-16,-2 4-1 15,-1-3 0-15,0 0 0 16,-1 0 0-16,1 3 1 16,2-3-1-16,2 0 1 15,0 0-2-15,1-4 1 16,0-3-1-16,3-5 2 15,2-6-2-15,0-9 0 16,6-11 0-16,1-7-1 16,5-8 2-16,4-10-2 15,4-10 3-15,1-7-3 0,4-8 3 16,4-8-1-16,3-12 0 15,2-7 1-15,-1-12-1 16,5-11 1-16,3-11 0 16,1-10-1-16,7-10 1 15,0-10-1-15,1-8 0 16,-1-11 1-16,13-2-1 15,-4-13 1-15,5-7-2 16,6-14 2-16,3-9 0 16,5-14 0-16,5-9 0 15,5-12 0-15,5-9 0 16,4-7 2-16,0-8-2 15,3-4 1-15,1-3 0 16,1-5-1-16,-1-4 2 0,2-6 1 16,2-6-1-16,6-8 0 15,0-2 0-15,7-8 1 16,1-5 0-16,4-5 0 15,0-1-2-15,0-3-1 16,0 4 2-16,-1-4-1 16,-1 3 0-16,-4 0-1 15,1 7 1-15,2-1 0 16,-2 2 0-16,-2 3 0 15,0 7-1-15,-5 2 0 16,-6 10 0-16,-4 4 1 16,-9 6-1-16,-7 8 1 15,-6 7-1-15,-3 5 2 16,-4 4-2-16,-1 6 1 15,0 1 1-15,1 2 0 0,3 4-1 16,1 2 1-16,-1 6-1 16,3 1 1-16,-2 5-1 15,2 5 1-15,-2 10-2 16,-3 6 0-16,-5 11 0 15,-2 7 0-15,-7 8 0 16,-1 8 1-16,-8 15-1 16,7-14 0-16,-7 14 0 15,0 0 0-15,6 13 1 16,-5-1-1-16,5 2-1 15,2 8 1-15,0 2 0 16,6 6 0-16,0 5 0 16,1 3 0-16,1 5 0 15,2 2 0-15,1 4 0 0,0 7-1 16,-2 4 0-16,-1 0 0 15,3 4 0-15,-2 2-1 16,2 0 1-16,1 0-1 16,2 0 1-16,4-1 0 15,1-2 0-15,3 1 2 16,3-4 0-16,-1 0 0 15,3-2-1-15,3 1-1 16,-1-2 2-16,0-1-2 16,1 2 2-16,-3-3-3 15,-2 3 2-15,2-4-2 16,-3-2 2-16,-1-4 0 15,1-4 0-15,-4-3 0 16,0-9 0-16,-2-4 0 0,2-11 0 16,-4-5 0-16,0-9 0 15,-2-9 0-15,0-12 1 16,1-11-1-16,0-10 0 15,2-12 0-15,0-10 1 16,0-13-1-16,2-9 1 16,1-8 0-16,1-8-1 15,0-9 1-15,1-5-1 16,0-7 1-16,1-4 0 15,1-6 1-15,4-9-1 16,-1-6 0-16,3-5 1 16,3-9 0-16,3-12-1 15,1-6 0-15,1-11 0 16,4-12-2-16,4-2 2 15,2-4-2-15,2-6 0 0,4-3 0 16,-1 7 0-16,7-1 1 16,2-2 0-16,3 6 0 15,4-3 0-15,1 5 0 16,3-1 0-16,4 1 1 15,0-5 0-15,2 2-1 16,0-2 1-16,2 0-1 16,2-3-1-16,0-4-1 15,2 0 2-15,-4 1-1 16,-2-4-1-16,-4 3 2 15,-1 4-2-15,-8 3 2 16,-5 3 0-16,-2 4 2 16,-2 9-2-16,-3 4 0 0,0 5 1 15,-3 8 0-15,-3 8 0 16,-3 8 0-16,-4 12-2 15,-3 10 1-15,-4 10-1 16,-9 14 1-16,-4 14 0 16,-8 11-2-16,-5 13 2 15,0 10-2-15,-8 11 3 16,-4 7-1-16,-3 11 0 15,-1 3 0-15,0 8 0 16,-2 3 0-16,1 6 0 16,0 0 0-16,-2 3 1 15,3-1-1-15,2 4 0 16,-2-1 0-16,0 11 0 15,2-17 0-15,-2 17 0 0,1-14 0 16,-1 14 0-16,0 0 0 16,1-12 0-16,-1 12 0 15,0 0 0-15,0 0 0 16,0 0-1-16,0 0 1 15,-10 3-1-15,10-3 1 16,-13 20-1-16,1-5 1 16,-3 5-1-16,-4 8 1 15,-10 12 0-15,-7 11 0 16,-9 14 0-16,-14 13 1 15,-9 13-1-15,-6 12 1 16,-2 9-1-16,-5 2-1 16,9 8-11-16,2-24-23 15,18-6-1-15,7-27-2 0,23-17-2 16</inkml:trace>
  <inkml:trace contextRef="#ctx0" brushRef="#br5" timeOffset="304540">7872 11900 34 0,'-10'-8'29'15,"10"8"1"-15,0 0-10 16,0 0-6-16,0 0-3 16,0 0-4-16,0 0-2 15,0 0-2-15,14-8-1 16,-14 8 0-16,12-1-2 15,-12 1 1-15,17 2-1 16,-7 2 0-16,0-1 1 16,3 2-1-16,2 1 0 15,4-2 1-15,3 2-1 16,2-2 1-16,3-1-1 15,4-2 1-15,3-1-1 16,3 0 0-16,3-1 0 0,2 0-1 16,2 0 0-16,6 1-1 15,2-3-1-15,1 5-1 16,1-5 0-16,6 7-6 15,-7-9-21-15,4 2-1 16,-5-4 1-16,-5-2-1 16</inkml:trace>
  <inkml:trace contextRef="#ctx0" brushRef="#br5" timeOffset="307853">8765 11907 19 0,'0'0'21'16,"0"0"-7"-16,0 0-2 15,3-13-1-15,-3 13 0 16,0 0-1-16,12-11-1 16,-12 11-1-16,0 0-2 15,5-15-2-15,-5 15 0 16,0 0-2-16,6-11 0 15,-6 11 1-15,4-12-1 16,-4 12 1-16,4-17 0 16,-4 5 0-16,0 12 2 15,2-19-2-15,-2 19 2 0,5-20-3 16,1 9 1-16,-4-2-2 15,3 3 1-15,-2-2-2 16,1 0 0-16,-1 1 2 16,2 1-4-16,-3-2 4 15,-2 12-1-15,5-20 0 16,-5 20 0-16,2-17 0 15,-2 17 0-15,1-20-1 16,-1 10 1-16,2-3-1 16,-2 3 1-16,0-3-1 15,3 2 0-15,-3-2 1 16,-3 3-1-16,3-4 1 15,-1 4 0-15,-2-1 0 16,-2 1 0-16,1-1 0 0,0 1 0 16,-1 0-1-16,2-1 1 15,-4 0 0-15,2 0-1 16,1 1 0-16,0 0 1 15,0-2-1-15,-1-1 0 16,0 0 0-16,0 1 0 16,-2-1 1-16,0-2-1 15,0 2 0-15,-1-4 0 16,-2 5 0-16,2-1 0 15,-3-1 0-15,1 1 0 16,1 2 1-16,-4-1-1 16,3 2 0-16,-4-1 0 15,0 0 0-15,-1 1 0 16,-2-2 0-16,2 2 0 0,-2-1 1 15,0 0-1-15,-1 1 0 16,-1-2 0-16,0 0 0 16,0 0 0-16,0-1 0 15,-2 0 2-15,-1 1-2 16,3-2 2-16,-3 1-2 15,2 1 2-15,-2-2-2 16,1-1 2-16,3 1-2 16,-1-1 0-16,0-2 0 15,2-1 0-15,1-2 1 16,1 0-2-16,0-2 2 15,2 0-1-15,-1-1 0 16,-1-1 0-16,1-2 0 16,1-1 0-16,0 1 0 15,1 0 0-15,-2-2 1 0,0-1-2 16,4-1 2-16,-1 0-2 15,0-1 2-15,1 1-1 16,5-4 0-16,-5 0-2 16,6 1 3-16,-1-1-2 15,3-1 2-15,-1 0-1 16,0-1 1-16,2 2-1 15,0-2 1-15,1 3 0 16,-1-6 0-16,1 4 0 16,2-3-1-16,-2 1 0 15,4-4 1-15,1 1-2 16,1-3 2-16,4 1-2 15,1 1 2-15,-1 1-1 16,4 0 0-16,-2-4 0 0,2 6 0 16,-1 1-1-16,1 0 1 15,0 2-1-15,0 0 1 16,-1 2-1-16,1 0 1 15,3 1-1-15,1-1 1 16,0 1 0-16,5 2 0 16,2-2 0-16,-1 2 0 15,4 0 0-15,5 0 0 16,0 2 0-16,2 2 0 15,-1 0 0-15,4 4 0 16,-3 0 0-16,3 2 0 16,0 1 0-16,-1 1 0 15,1 3 0-15,-1 2 0 0,0-1 0 16,-1 3 0-16,1-1 0 15,0 2 0-15,2 1 0 16,1 1 0-16,-3-2 0 16,1 5 0-16,1 0 0 15,1 1 0-15,-1 1 0 16,1 2 0-16,-2 1 0 15,-2 2 0-15,-1 2 0 16,-1-1-1-16,-2 2 2 16,0 2-1-16,-3 0 0 15,1-1-1-15,1 3 2 16,2-3-1-16,-1 1 0 15,1 0 0-15,1 1 0 16,0-3 0-16,3 2 0 0,0 1 0 16,-2 0 0-16,0 1 0 15,-1 3 0-15,1-1 0 16,1 3 0-16,-5 1 0 15,2 1 0-15,-2 2 0 16,0 0 0-16,-1-2 0 16,-2 1 0-16,1 0 0 15,-6 0 0-15,3 1 0 16,-3 2 0-16,-1 1 0 15,-1 1 0-15,1 3 0 16,-4 0 0-16,2 2 0 16,-1 1 0-16,-1 0-1 15,-2 0 1-15,2-1 0 16,-1 3 0-16,1 0 1 0,-2-2 0 15,-1 1-1-15,0 1 1 16,-1-1 0-16,0 1 0 16,-3 2 0-16,0-2 0 15,0 3-1-15,1-1 0 16,-3 1 0-16,3 1 0 15,-3 0 0-15,0 0 0 16,0 0 0-16,1 0 0 16,-4-2 0-16,2-1 0 15,-5 0 0-15,2-1 0 16,-4 0 0-16,-1 1 0 15,-2-2 0-15,-1 1 0 16,-1-1-1-16,-2-1 1 16,-1-1 0-16,0 1 0 15,0-3-1-15,-1 0 1 0,1-1 0 16,-1-1 0-16,-1-1 0 15,2 0 0-15,-4-1 0 16,-2-1 1-16,3 0-1 16,-3-2 0-16,-1 1 0 15,0-2 0-15,-2 0 0 16,0-3 0-16,0 1 0 15,-3 0 0-15,2-1 0 16,-2 1 0-16,0 0 0 16,-1 2 0-16,1-1 0 15,-1 2 0-15,0 1 0 16,-1 1 0-16,-2 0 0 15,2-1 0-15,-1 2 0 0,-2 0 0 16,1-1 0-16,-2 1 0 16,2 1-1-16,-1-1 1 15,-3 1 0-15,4 1-2 16,0-2 2-16,-2-1-2 15,6 2 2-15,-4-1-2 16,2-1 2-16,-1 2-2 16,3-4 2-16,1 0 0 15,1 1 0-15,2-1 0 16,1 0 0-16,3-1 0 15,2-1 0-15,1 4 1 16,3-1-2-16,1 2 2 16,2 0-2-16,1 4 1 15,1 2 0-15,0 3 1 0,0 2-1 16,0 3 0-16,0-3 0 15,2 0 0-15,1-1 0 16,-1-2 0-16,-1-2 0 16,3-7 0-16,-1 3 0 15,2-2 2-15,-2 1-2 16,-1 0 2-16,1 2-2 15,-2 0-1-15,-3 0 2 16,0-4-2-16,1-1-2 16,1-19-9-16,0 0-24 15,0 0-1-15,14-19 0 16,-9-10 1-16</inkml:trace>
  <inkml:trace contextRef="#ctx0" brushRef="#br5" timeOffset="308674">9832 11894 52 0,'0'0'35'0,"-2"-18"0"0,2 18 0 16,5-14-20-16,-5 14-12 15,5-10 1-15,-5 10-1 16,0 0 0-16,0 0-1 16,14-5 0-16,-14 5-1 15,14 2 1-15,-2 0 0 16,0-2 0-16,6 0-1 16,2-2 1-16,2 2-1 15,4-2 0-15,4 2 0 16,3 0-1-16,4 0 1 15,5 2-1-15,3 0 0 16,7-1 0-16,5-2 0 16,9 0 0-16,9-5 1 15,11-2-1-15,5-1 2 0,9-5-1 16,5-1 1-16,12 0-2 15,4 1 2-15,4-2-2 16,1 2 1-16,-1 4-1 16,-1 0-1-16,-1 6 0 15,-4-2 1-15,-6 4-1 16,-9-1-1-16,-7 5 0 15,-15-4-1-15,-4 7-4 16,-17-13-10-16,0 13-20 16,-17-10-2-16,-6 6 2 15,-13-7 0-15</inkml:trace>
  <inkml:trace contextRef="#ctx0" brushRef="#br5" timeOffset="309332">8156 11186 88 0,'-31'12'39'16,"-19"2"-1"-16,-6 14 1 15,-21 4-36-15,-7 4-4 16,-5 12-4-16,-12-6-31 15,10 8 0-15,0-10-2 0,15-3-2 16</inkml:trace>
  <inkml:trace contextRef="#ctx0" brushRef="#br5" timeOffset="309671">7647 10754 90 0,'-33'26'35'0,"-7"11"-1"15,-19 9-2-15,-16 4-40 16,6 9-27-16,-10-5-1 16,7-2 0-16,3-15 0 15</inkml:trace>
  <inkml:trace contextRef="#ctx0" brushRef="#br5" timeOffset="310053">7422 10188 107 0,'-39'2'37'15,"-20"-5"1"-15,-11 8-2 16,-18 1-37-16,-11 0-4 15,4 18-15-15,-13-7-19 16,12 9 2-16,0-3-1 16,17 0-1-16</inkml:trace>
  <inkml:trace contextRef="#ctx0" brushRef="#br5" timeOffset="310428">7613 9681 108 0,'-39'-25'35'15,"-10"-6"0"-15,-2 1-8 16,-8 6-64-16,-5-6-1 15,11 8 0-15,-2-4-3 16</inkml:trace>
  <inkml:trace contextRef="#ctx0" brushRef="#br5" timeOffset="310813">8154 8998 104 0,'-40'-32'37'15,"-11"-6"-5"-15,-7-8-7 16,-6 6-63-16,-6-10 0 15,11 6-2-15,1-4 2 16</inkml:trace>
  <inkml:trace contextRef="#ctx0" brushRef="#br5" timeOffset="311218">8705 8624 107 0,'-21'-39'40'16,"-15"-15"-3"-16,0-7-11 15,2-3-63-15,-7-16-2 16,11 7 1-16,0-5-2 16</inkml:trace>
  <inkml:trace contextRef="#ctx0" brushRef="#br5" timeOffset="311571">9548 8772 98 0,'4'-23'39'0,"-1"-22"0"16,15-5-3-16,1-5-41 15,5-23-30-15,23-3-2 16,2-9-1-16,12 7 0 0</inkml:trace>
  <inkml:trace contextRef="#ctx0" brushRef="#br5" timeOffset="311917">10174 8908 95 0,'31'-43'37'15,"12"1"1"-15,-4-12-3 16,11-5-36-16,4 5-13 15,1-13-23-15,12 4 1 16,-5-1-2-16,-1 3 0 16</inkml:trace>
  <inkml:trace contextRef="#ctx0" brushRef="#br5" timeOffset="312254">10679 9508 102 0,'21'-10'38'16,"16"0"2"-16,3-23-4 15,15 0-34-15,10-8-1 16,10-8-5-16,18 6-30 16,-12-7-5-16,1 12 1 15,-16 0-2-15</inkml:trace>
  <inkml:trace contextRef="#ctx0" brushRef="#br5" timeOffset="312599">10939 10328 87 0,'12'10'38'15,"-12"-10"-1"-15,30 7 1 16,-6-12-33-16,9 5-3 16,10 0 0-16,8 0-2 15,10 1-3-15,-6-5-30 16,11 10-4-16,-7-2 0 0,-3 7-1 15</inkml:trace>
  <inkml:trace contextRef="#ctx0" brushRef="#br5" timeOffset="312923">10640 10888 92 0,'17'8'37'16,"-4"-2"0"-16,10 11 1 16,-7-2-36-16,10 5-2 15,6 2 0-15,7-2-4 16,9 8-8-16,-8-12-26 15,5 5 0-15,-12-5-1 16,-5 3 1-16</inkml:trace>
  <inkml:trace contextRef="#ctx0" brushRef="#br5" timeOffset="313231">10356 11345 83 0,'24'31'37'15,"-2"2"-1"1,5-4-17-16,5 8-55 0,0-11 0 15,13-6-1-15,-4-12 0 16</inkml:trace>
  <inkml:trace contextRef="#ctx0" brushRef="#br8" timeOffset="323976">8031 12257 8 0,'0'0'25'0,"0"0"2"15,0 0-2-15,0 0-13 16,0 0-1-16,0 0-1 15,10-5-3-15,4 5-1 16,-14 0-1-16,27-9-1 0,-10 0 0 16,6 3-2-16,-1-2 0 15,4 1 0-15,1-1-1 16,3 1 0-16,-3 0 0 15,4 0 0-15,0 1 0 16,-1 2-1-16,0-1 0 16,0 3 1-16,0-4-1 15,-2 3 0-15,1-2 1 16,-2 0-1-16,-3 2 0 15,0 1 0-15,-3-1 1 16,1 0-1-16,-4 2 0 16,-3 0 1-16,-1 1-1 0,1 0 0 15,-5 0 0-15,1 0 0 16,-11 0 1-16,17 1-1 15,-17-1 0-15,16 1 1 16,-16-1-1-16,16 0 0 16,-16 0 1-16,13 1-1 15,-13-1 0-15,14 2 0 16,-14-2 0-16,14 3 0 15,-14-3 0-15,13 3 0 16,-13-3 0-16,14 2 0 16,-14-2 0-16,12 2 0 15,-12-2 1-15,12-3-1 16,-12 3 1-16,0 0-1 15,14-8 1-15,-14 8-1 16,0 0 1-16,7-14-1 0,-7 14 0 16,3-10 1-16,-3 10-1 15,4-13 0-15,-4 13 0 16,4-14 0-16,-4 14 0 15,7-13 0-15,-7 13 0 16,8-20 0-16,-5 8 1 16,1 0-1-16,0-3 2 15,-3 0-2-15,4-2 1 16,-4-2-1-16,2 1 1 15,-1-1-1-15,1 1 1 16,-1-1-1-16,3-3 0 16,-2 3 3-16,2-2-3 15,0 0 3-15,-1 2-3 16,1-3 2-16,-1 0-2 0,2 0 2 15,-2 0-2-15,-2 0-1 16,0-1 2-16,2 5-2 16,-3-3 1-16,-1 2 0 15,0 0 1-15,0 0-1 16,1-1 0-16,3 0 0 15,-3-2 0-15,5 1 0 16,0-1 0-16,0 0 0 16,4 2 0-16,-5 0 1 15,1-1-1-15,-1 6 0 16,-1-1 0-16,-1 1 0 15,-2 1 1-15,-1 1-1 16,-1 0 0-16,1 0 0 16,0-1 0-16,0 2 0 15,1-3 0-15,2 1 0 0,1-1 0 16,-1-1 0-16,0 2 0 15,1 0 0-15,-3 2 0 16,-1 12 1-16,3-17-1 16,-3 17 1-16,-4-11 0 15,4 11-1-15,0 0 1 16,0 0 0-16,0 0-1 15,-9-8 1-15,9 8-1 16,0 0 0-16,0 0 1 16,0 0-1-16,0 0 0 15,0 0 1-15,0 0-1 16,0 0 0-16,0 0 1 0,0 0-1 15,-10-10 1-15,10 10-1 16,0 0 1-16,-13 4-1 16,13-4 0-16,0 0 0 15,-11 3 1-15,11-3-1 16,0 0 0-16,0 0 0 15,0 0 1-15,0 0-1 16,0 0 0-16,0 0 0 16,0 0 1-16,0 0-1 15,0 0 0-15,0 0 0 16,0 0 1-16,0 0-1 15,-10 1 0-15,10-1 0 16,0 0 0-16,0 0 0 16,0 0 0-16,0 0 0 15,0 0 0-15,-10-3 0 0,10 3 0 16,0 0 0-16,0 0 1 15,0 0-1-15,-12-5 0 16,12 5 0-16,0 0 0 16,0 0 0-16,0 0 0 15,-10 2 0-15,10-2 0 16,0 0 0-16,0 0 0 15,0 0 0-15,0 0 0 16,0 0 0-16,0 0 0 16,0 0 0-16,0 0 0 15,0 0 1-15,0 0-1 16,-10-10 0-16,10 10 0 15,0 0 0-15,-10-7 0 16,10 7 0-16,0 0 0 0,-16-13 0 16,16 13 0-16,-11-14 2 15,11 14-2-15,-13-18 2 16,13 18-2-16,-11-18 2 15,11 18-2-15,-14-20 2 16,14 20-2-16,-17-20 0 16,10 8 0-16,-1 1 0 15,-3 0 0-15,3-2 0 16,-2 0 0-16,-4-4 0 15,4 2 0-15,1-2 0 16,-1 1 0-16,-2-4 0 16,2 3 0-16,0-2 0 15,0-1 0-15,2 0 0 16,-3 1 0-16,2 0 0 0,-2 1 0 15,0 1 0-15,0-1 0 16,-1 1 0-16,2-2 0 16,-2 3 0-16,0 0 0 15,1 0 0-15,0-2 0 16,1-1 0-16,0 2 0 15,1 0 0-15,0-3 0 16,1 1 0-16,-1 1 0 16,3 0 0-16,-1-3 0 15,1 4 0-15,2-2 1 16,-2 1-2-16,1 1 2 15,1 0-3-15,0 1 4 16,2 0-2-16,-1-1 1 16,3 0-1-16,4 1 0 15,-3 4 2-15,-1-3-2 0,4 2 2 16,-3 3-2-16,-1 10 0 15,2-15 0-15,-2 15 0 16,0 0 0-16,-1-13 0 16,1 13 0-16,0 0 0 15,0 0 0-15,0 0 0 16,0 0 0-16,0 0 0 15,0 0 0-15,0 0 0 16,0 0 0-16,0 0 0 16,0 0 0-16,0 0 0 15,-4-10 1-15,4 10-1 16,0 0 0-16,0 0 0 15,0 0 0-15,0 0 0 16,0 0 0-16,0 0 0 0,0 0 0 16,0 0 0-16,-2-12 1 15,2 12-1-15,0 0 0 16,0 0 0-16,0 0 0 15,0 0 0-15,0 0 0 16,0 0 0-16,0 0 0 16,0 0 0-16,0 0 0 15,0 0 0-15,0 0 1 16,0 0-1-16,0 0 0 15,-11 3 0-15,11-3 0 16,0 0 0-16,0 0 0 16,0 0 0-16,0 0 0 15,0 0 0-15,0 0 0 16,0 0 0-16,0 0 0 0,0 0 0 15,2-13 0-15,-2 13 0 16,6-12 0-16,-6 12 0 16,10-15 0-16,-10 15 0 15,20-21 0-15,-8 9 1 16,6-4-1-16,2-1 0 15,2 0 0-15,3 0 0 16,1-1 0-16,-6 3 0 16,4 2 0-16,-6 3 0 15,-4 4 0-15,0 1 0 16,-3 3 0-16,-11 2 0 15,18 3 0-15,-18-3 0 16,14 16 0-16,-7-4 0 0,0 5 0 16,-2 1 0-16,0 6 0 15,0 0 0-15,-2 1 0 16,0-1 1-16,-3-1-1 15,-3 2 0-15,0-6 0 16,-4 0 0-16,-1-4 0 16,0-1 1-16,8-14-1 15,-13 13 0-15,13-13-1 16,-12 0 1-16,12 0 0 15,-4-17 0-15,4 4 0 16,1-2 0-16,2-1-1 16,1-2 1-16,3-1 0 15,1 0 0-15,5 1 0 16,-2-1 0-16,5 0 0 0,1 2 0 15,1 1 0-15,2 2 0 16,-2 0 0-16,3 5 0 16,-1 2 0-16,1 4 0 15,-3 0 0-15,0 4 0 16,-1 4 0-16,0 2 0 15,-2 2 0-15,-1 3 0 16,-2 0 0-16,-1 3-1 16,-5 3 1-16,-2-1 0 15,-4 4-1-15,-4-3 1 16,-2 4-1-16,-3-3 1 15,-1 0 0-15,-3-5 0 16,3-1 0-16,-1-4 0 16,11-9-1-16,-15 1 1 15,15-1 0-15,-5-22-1 0,7 5 1 16,2-6-1-16,2-3 1 15,3-1 0-15,1-3 0 16,5 2 0-16,-1 3 0 16,2 1 0-16,0 6 0 15,1 2 0-15,1 6 0 16,1-1 0-16,0 6 0 15,1 2 0-15,-2 4 0 16,2 4 0-16,0 0 0 16,-3 5 0-16,-1 3 0 15,-3 3 1-15,-3 3-1 16,-3 5 0-16,-4 0 0 15,-5 1 0-15,0 3 0 16,-6-4 1-16,-1 0-1 0,-3-2 0 16,2-5 0-16,-2-4 0 15,2-4 0-15,10-9 0 16,-14 6-1-16,14-6 1 15,-4-17 0-15,8 0-1 16,2-4 1-16,3-6-1 16,1-2 1-16,3-2 0 15,4 0 0-15,0 2 0 16,2 3 0-16,0 5 0 15,1 4 1-15,0 2-1 16,0 4 0-16,2 3 0 16,0 5 0-16,-1 3 0 15,3 0 1-15,0 2-1 0,-6 5 0 16,2 3 0-16,-6 8 0 15,0 1 0-15,-5 8 0 16,-5 1 1-16,-4 3-1 16,-4 3 0-16,-4 0 0 15,-3-4 0-15,1-3 0 16,-2-2 1-16,2-7-2 15,1-5 1-15,9-13 0 16,-14 5 0-16,14-5 0 16,-1-18 0-16,5 1 0 15,3-6-1-15,1-2 1 16,4-2 0-16,2-1 0 15,0 0 0-15,2 3 0 16,1 3 0-16,-1 4 0 0,2 5 0 16,-3 4 0-16,1 3 0 15,1 5 0-15,2 2 0 16,-3 2 0-16,4 3 0 15,-3 2 0-15,1 3 0 16,1 1 0-16,-1 1 0 16,-3 2 0-16,-4 1 1 15,1 3-1-15,-6 1 0 16,-3 2 0-16,-6 0 1 15,-3 1-1-15,-3 0 0 16,-3-3 0-16,0-2 0 16,1-5 0-16,-1-1 0 15,12-12 0-15,-12 4 0 16,12-4 0-16,-2-19-1 0,6 4 1 15,3-7 0-15,3 1 0 16,2-3 0-16,1-2 0 16,3 4 0-16,1 2 1 15,2 2-1-15,2 2 0 16,2 5 0-16,1 2 1 15,4 0-1-15,0 4 0 16,1 0 1-16,1 0-1 16,-4 3 0-16,1 1 0 15,-5 0 1-15,-2 1-1 16,-3 2 0-16,-6 4 0 15,-11-6 1-15,10 18-1 16,-12-5 0-16,-2 4 0 16,0 4 1-16,-3 0-1 15,0-2 0-15,0 1 0 0,-1 0 0 16,3-4 0-16,0-5 0 15,5-11 0-15,-5 17 0 16,5-17 0-16,0 0 0 16,0 0 0-16,0 0 0 15,0 0 1-15,0 0-1 16,-3-12 0-16,3 12 0 15,0 0 0-15,0 0 0 16,0 0 0-16,0 0 0 16,0 0 0-16,0 0 0 15,0 0 0-15,0 0 0 16,0 0 0-16,11 0 0 15,-11 0 0-15,0 0 1 16,0 0-1-16,0 0 0 0,0 0 1 16,0 0-1-16,0 0 1 15,0 0-1-15,2-10 0 16,-2 10 1-16,0 0-1 15,0 0 0-15,0 0 0 16,0 0 0-16,0 0 0 16,0 0 0-16,0 0 0 15,0 15 0-15,0-15 0 16,-2 18 0-16,-3-4 0 15,0-1 0-15,0 2 0 16,-4-2 0-16,0 5-1 16,2-2 1-16,-1 1-1 15,0-2 1-15,1-1-1 16,-1 2 1-16,1-2-1 0,-2 0 1 15,-1 0 0-15,1-3 0 16,-1 3-1-16,-2-2 1 16,-2-2 0-16,2 0 0 15,-3 1 0-15,1-2 0 16,0-1 0-16,-1 1 0 15,3-1 0-15,-1 1 0 16,2 1 0-16,-1 2 0 16,3 2 0-16,-2 2 0 15,-1 2 0-15,-2-1 0 16,-1 1-1-16,1 4 1 15,-5-2 0-15,3 2 0 16,0 0 0-16,0 0 0 0,1-3 0 16,3 3 0-1,3-2 0-15,2-3-1 0,1 0 1 16,4 0 0-16,-2-1 0 15,3-3 0-15,-1 2 0 16,-1 0 0-16,-1 3 0 16,0-3 0-16,-1 1 0 15,-2 1 0-15,-2 2-1 16,0-3-1-16,5 1 2 15,-5-1-2-15,5 0 1 16,2 1 0-16,-1-2 0 16,3-4-1-16,1 4 2 15,-1-2 0-15,0-1 0 16,0 1 1-16,-2-1-1 15,0 0 0-15,-2 0 0 0,1 2 0 16,-2-2 0-16,0 2 0 16,1 0 0-16,-1 1 0 15,3 2 0-15,-2 2 0 16,3-2 0-16,-1 2 0 15,1-1 0-15,-2 2 0 16,2-1 0-16,0 2 0 16,-2 0 0-16,2 1 0 15,-4-2 0-15,3 5 0 16,-2-1 0-16,1 0 0 15,-1 0 0-15,2-1 0 16,-2 2 0-16,3-2 1 16,0-2 0-16,-1 4 0 15,2-5-1-15,-3 4 2 0,1-1-2 16,2-2-1-16,-5 1 1 15,2-1-2-15,-3 2 2 16,2-1-3-16,-2 1 3 16,0-1-2-16,3 1 2 15,-6-2 0-15,6 1 0 16,-2-3 0-16,2-1 0 15,0-4 0-15,1-2 0 16,2-12 0-16,-1 15 0 16,1-15 0-16,0 0 0 15,0 0 0-15,0 0 0 16,0 0 0-16,0 0 0 15,3 11 0-15,-3-11 0 16,0 0 0-16,0 0 1 0,2 10-1 16,-2-10-1-16,0 0 1 15,0 0 0-15,0 0 0 16,0 0 0-16,0 0 0 15,0 0 0-15,0 0 0 16,12-9 0-16,-12 9 0 16,0 0 1-16,15-5-1 15,-15 5 0-15,12-2 0 16,-12 2 0-16,14-4 0 15,-14 4 0-15,18-5 0 16,-5 1 1-16,-1-2-1 16,2-2 0-16,0 3 0 15,1 0 0-15,2-1 0 16,-1 3 0-16,2 2-1 15,-3 1 1-15,3 1 0 0,-3 1 0 16,4 1 0-16,1 1 0 16,3-2 0-16,0 1 0 15,2-2 0-15,3-1 1 16,1-1-1-16,2-1 0 15,1 2-1-15,-2 0 2 16,-2 0-1-16,-2 3 0 16,-3 0 0-16,-2 1 0 15,-3 1 0-15,-3 1 0 16,-1 0 0-16,-4-1 0 15,0-2 0-15,1-2 0 16,-11-1 0-16,18-1 0 16,-7-1 0-16,-11 2 0 0,19-8 0 15,-19 8 0-15,19-10 0 16,-19 10 1-16,12-8-1 15,-12 8 0-15,0 0 0 16,0 0 0-16,0 0-1 16,0 0-1-16,0 0-4 15,0 0-25-15,0 0-6 16,0 0-1-16,0 0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0:59:26.31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1686 982 62 0,'0'0'36'15,"0"0"-1"-15,0-63 2 0,0 63-21 16,0 0-12-16,0 0-1 16,-58-6 0-16,58 6 0 15,-54 28 0-15,54-28 0 16,-67 39-2-16,67-39 1 15,-69 49-1-15,69-49 1 16,-56 49-3-16,56-49 2 16,-44 51-2-16,44-51 0 15,0 0 0-15,-25 71 0 16,25-71 1-16,0 0-1 15,22 49 0-15,19-16 1 16,6 0-1-16,1 8 1 16,-22-17 0-16,-4 20 1 15,-15 5-2-15,-15-2 3 16,-16-3-2-16,-4-5 2 0,-4-6-2 15,2-7 0-15,4-6-5 16,1-14-8-16,25-6-22 16,-12-12-1-16,23-8-1 15,4-9 1-15</inkml:trace>
  <inkml:trace contextRef="#ctx0" brushRef="#br0" timeOffset="293">2035 897 79 0,'58'-82'38'0,"-58"82"-1"15,37-61 1-15,-37 61-33 16,0 0-1-16,0 0 0 15,0 0-1-15,0 0-1 16,0 0-1-16,0 0 2 16,-10 83-3-16,-7 31 1 15,0 15-1-15,2 11 0 16,0 4-4-16,-20-33 2 15,21 2-8-15,-3-25-25 16,23-40-2-16,-3-19 1 16,11-14-2-16</inkml:trace>
  <inkml:trace contextRef="#ctx0" brushRef="#br0" timeOffset="501">2001 1447 94 0,'-44'-47'37'16,"44"47"-1"-16,0 0 3 15,-60-54-34-15,60 54-3 16,0 0 0-16,0 0-3 16,-33-54 0-16,33 54-4 15,0 0-9-15,0 0-23 16,79-45-1-16,-79 45-1 15,85-14 0-15</inkml:trace>
  <inkml:trace contextRef="#ctx0" brushRef="#br0" timeOffset="1015">2873 1361 51 0,'0'0'34'16,"0"0"1"-16,0 0-1 15,0 0-16-15,-45-6-7 16,15 11 0-16,-9-2-2 15,-15-8-2-15,4 22-3 0,-1 8-1 16,-1 4 1-16,0 6-3 16,10 5-1-16,6-2 1 15,7 0-1-15,6-1 0 16,9-4 0-16,10-6-1 15,10-9 1-15,14-6 0 16,9-12-1-16,13-11 2 16,7-9-1-16,9-12 0 15,3-7 1-15,-2-12 0 16,-59 51-1-16,55-51 2 15,-55 51 0-15,51-51 0 16,-51 51-1-16,40-49-1 16,-40 49 2-16,25-25-2 15,-12 15 0-15,-13 10-1 0,-6 24 0 16,-4 8 0-16,-3 11 0 15,-1 4 0-15,6 6-3 16,15-9-4-16,0-20-27 16,24-5-5-16,1-18 2 15,17-8-2-15</inkml:trace>
  <inkml:trace contextRef="#ctx0" brushRef="#br0" timeOffset="1270">3441 810 93 0,'0'0'39'0,"-5"-63"0"15,5 63 0-15,0 0-38 16,0 0 2-16,0 0-2 16,-42 64 1-16,17 46-1 15,5 31-1-15,1 4-3 16,10 2 1-16,-11-33-9 15,13-8-28-15,15-19 2 16,-3-44-1-16,5-12 0 16</inkml:trace>
  <inkml:trace contextRef="#ctx0" brushRef="#br0" timeOffset="1520">3210 1376 109 0,'0'0'39'15,"0"0"1"-15,-55-45-6 16,55 45-32-16,0 0-1 16,0 0 0-16,0 0-1 15,0 0-2-15,0 0 0 16,0 0-2-16,0 0-5 15,79-36-11-15,-79 36-19 16,88-13 1-16,-41 8-1 16,6-5 2-16</inkml:trace>
  <inkml:trace contextRef="#ctx0" brushRef="#br0" timeOffset="1721">3888 1247 73 0,'-5'28'39'0,"-9"6"-2"15,-2 7 1-15,-1 4-19 16,2 7-17-16,-2 1 0 16,8-1 0-16,-1-1-3 15,5-10-3-15,10-1-12 16,-5-17-21-16,12-11 1 15,-2-11-2-15,10-11 1 16</inkml:trace>
  <inkml:trace contextRef="#ctx0" brushRef="#br0" timeOffset="1871">3916 1268 105 0,'-24'-99'36'16,"24"99"3"-16,-31-92-1 15,31 92-44-15,-41-80-30 16,41 80-3-16,-30-59 0 15,30 59-2-15</inkml:trace>
  <inkml:trace contextRef="#ctx0" brushRef="#br0" timeOffset="2240">4549 1372 91 0,'0'0'38'15,"-37"-49"0"-15,37 49 2 16,-35-5-34-16,-1 9-1 16,4 13 0-16,-10 12-2 15,2 12 0-15,-4 3-1 16,5 7 0-16,7-3-2 0,18-1 1 15,13-7-1-15,16-12 0 16,18-9-2-16,12-16-3 16,24-7-28-16,-6-15-6 15,16-1 0-15,-12-8-2 16</inkml:trace>
  <inkml:trace contextRef="#ctx0" brushRef="#br0" timeOffset="2862">5568 1106 85 0,'6'-69'37'0,"-6"69"-1"16,0 0 1-16,0 0-33 15,0 0-1-15,-2-55 0 16,2 55 0-16,0 0 0 16,0 0-2-16,-17 70 2 15,10-7-2-15,-2 20 2 0,-4 9-2 16,-10-10 1-16,5 7-2 15,0-4 0-15,6-12-3 16,5-22 0-16,10-13-8 16,-2-23-26-16,18-11 1 15,-3-17-1-15,11-8-1 16</inkml:trace>
  <inkml:trace contextRef="#ctx0" brushRef="#br0" timeOffset="3095">5567 1076 110 0,'-23'-61'38'0,"23"61"-1"15,0 0-8-15,0-65-29 16,0 65 0-16,0 0 1 15,47-36-1-15,-47 36-3 16,61-17-3-16,-61 17-17 16,70-19-14-16,-70 19 2 15,82-18-3-15,-82 18 1 16</inkml:trace>
  <inkml:trace contextRef="#ctx0" brushRef="#br0" timeOffset="3344">5755 1159 71 0,'-52'52'36'0,"52"-52"-2"15,0 0 1-15,-40 57-22 16,40-57-8-16,0 0 0 15,0 0-1-15,0 0-1 16,0 0-2-16,71 37-1 16,-71-37-3-16,57-12-8 15,-57 12-21-15,54-13-3 16,-54 13 1-16,0 0-2 15</inkml:trace>
  <inkml:trace contextRef="#ctx0" brushRef="#br0" timeOffset="3546">5482 1697 93 0,'-15'14'36'0,"18"-2"1"15,-3-12-1-15,36-6-28 16,1-7-6-16,15-4 0 15,14-11-2-15,9-10-6 16,17-8-25-16,-92 46-5 16,91-52 1-16,-43 26-2 15</inkml:trace>
  <inkml:trace contextRef="#ctx0" brushRef="#br0" timeOffset="3861">6548 938 103 0,'0'0'39'0,"0"0"-1"16,0 0 0-16,0 0-35 15,0 0 0-15,0 0 0 16,-49-18 0-16,49 18-1 16,0 0 1-16,-16 71-1 15,6 10 0-15,-4 7-2 0,6 10 2 16,-12-11-4-16,10 0 0 15,4-6-3-15,1-19-7 16,22-24-27-16,-6-15 0 16,16-7 0-16,-6-14-1 15</inkml:trace>
  <inkml:trace contextRef="#ctx0" brushRef="#br0" timeOffset="4297">6703 1401 99 0,'13'12'36'0,"0"-7"0"16,17 2-4-16,4-12-30 15,8-7 0-15,-42 12 0 16,54-15-1-16,-54 15 1 16,62-24-1-16,-62 24-1 15,66-28 1-15,-66 28 0 16,62-32 0-16,-62 32 0 15,50-35 0-15,-50 35 1 16,0 0 0-16,32-52 2 16,-32 52-1-16,0 0 0 15,0 0 1-15,0 0 0 16,-71-18-1-16,-4 37-1 0,-6 20 1 15,-8 6-2-15,11 12 0 16,10 7-1-16,26 2 0 16,26-8-2-16,31-21 0 15,23-13-3-15,13-21-9 16,30-3-25-16,5-13-1 15,23-4-1-15,-1-11-1 16</inkml:trace>
  <inkml:trace contextRef="#ctx0" brushRef="#br0" timeOffset="4732">7784 1248 100 0,'0'0'38'0,"0"0"2"0,0 0-1 15,-47-33-33-15,47 33 0 16,-51 12-1-16,-4 18-1 16,-7 3-2-16,4 13 1 15,4-2-2-15,10 6 0 16,12-7-1-16,26-3 0 15,28-17-2-15,16-15 0 16,17-6-2-16,14-15-3 16,26-11-24-16,-95 24-8 15,99-35 1-15,-44 11-2 16</inkml:trace>
  <inkml:trace contextRef="#ctx0" brushRef="#br0" timeOffset="5003">8300 777 209 0,'-55'35'9'16,"31"62"-1"-16,3 13-2 15,4 15-8-15,0-5-4 16,-2-23-7-16,113-28-25 15,-97-15-1-15,15-25 1 16,-10-15-1-16</inkml:trace>
  <inkml:trace contextRef="#ctx0" brushRef="#br0" timeOffset="5266">8191 1300 121 0,'-49'-56'41'16,"49"56"2"-16,0 0-3 15,0 0-37-15,-35-61-1 16,35 61 0-16,0 0-2 16,0 0-1-16,76-39-4 15,-76 39-2-15,88-9-8 16,-19-2-31-1,-10 3-1-15,7 0-2 16,-4 4 5-16</inkml:trace>
  <inkml:trace contextRef="#ctx0" brushRef="#br0" timeOffset="5811">8698 1265 82 0,'0'0'37'0,"0"0"0"15,0 0 1-15,21-7-31 16,-11 20-2-16,0 13 1 16,-11 9-2-16,-2 9-1 15,-4 2-1-15,-2 5 0 16,-5-8-1-16,9-5 0 0,1-6-1 15,2-7 0-15,2-10 1 16,0-15-1-16,11 2 1 16,-2-16 0-16,1-9 0 15,1-5 0-15,-3-12 2 16,-8 40-2-16,0 0 2 15,14-70-2-15,-14 70 1 16,9-47 0-16,-9 47-1 16,0 0 0-16,17-70 1 15,-17 70-2-15,0 0 0 16,34-59 0-16,-34 59-3 15,0 0-2-15,61-57-9 16,-61 57-23-16,56-38-3 16,-56 38 0-16,58-24-2 15</inkml:trace>
  <inkml:trace contextRef="#ctx0" brushRef="#br0" timeOffset="6032">9266 1149 113 0,'0'0'40'0,"0"0"0"15,7 64-1-15,-4-20-34 16,-9 3-3-16,-6-4 2 16,-2 15-3-16,-4 0 0 15,-2 2-2-15,6 1 0 16,9-16-4-16,4-15 0 15,11-10-4-15,-10-20-22 16,43-16-7-16,-12-12-1 0,12-11 1 16</inkml:trace>
  <inkml:trace contextRef="#ctx0" brushRef="#br0" timeOffset="6168">9420 1206 117 0,'0'0'37'0,"-28"-86"1"15,28 86-10-15,-25-66-39 16,25 66-25-16,-34-54-3 15,34 54-1-15,0 0-1 16</inkml:trace>
  <inkml:trace contextRef="#ctx0" brushRef="#br0" timeOffset="6505">9872 1185 96 0,'0'0'38'0,"0"0"1"16,0 0-1-16,0 0-31 15,-55 59-1-15,19-37-1 16,-1 6-2-16,-5 0 0 16,2 12 0-16,6 6-1 15,1 1-2-15,12 3 0 0,21-16-3 16,14-6 0-16,21-6-4 15,11-19-19-15,27 1-13 16,0-12 0-16,18-4 1 16,-6-12-2-16</inkml:trace>
  <inkml:trace contextRef="#ctx0" brushRef="#br0" timeOffset="6693">10352 1297 110 0,'-8'-30'40'16,"-16"29"0"-16,-10 16-1 15,-6 15-36-15,-4 19-2 16,6 15 1-16,13-4-3 0,11 0-2 16,17-3-11-16,0-22-24 15,21-4-1-15,-4-17-1 16,21-8 0-16</inkml:trace>
  <inkml:trace contextRef="#ctx0" brushRef="#br0" timeOffset="6882">10480 1089 130 0,'-26'-86'7'0,"26"86"-2"16,-21-74-53-16,21 74 1 31,17-71 2-31</inkml:trace>
  <inkml:trace contextRef="#ctx0" brushRef="#br0" timeOffset="8804">10898 876 41 0,'0'0'32'0,"0"0"2"15,0 0 1-15,0 0-24 16,0 0 1-16,17-56-1 15,-17 56-2-15,0 0-3 0,0 0 0 16,0 0-2-16,0 0-1 16,0 0 0-16,0 0-1 15,-17 69-1-15,19-32 1 16,-27 51-1-16,-1 18 0 15,-1 9-2-15,-8-7 2 16,2 1-3-16,4-4 0 16,6-14-6-16,7-46-12 15,15-11-16-15,0-21-1 16,10-13 0-16,-3-16 0 15</inkml:trace>
  <inkml:trace contextRef="#ctx0" brushRef="#br0" timeOffset="9037">10725 1253 93 0,'0'0'39'16,"0"0"0"-16,-32-56 0 15,32 56-32-15,0 0-2 16,0 0-1-16,0 0-1 15,-14-67-1-15,14 67-2 16,0 0-1-16,61-13-2 16,-61 13-3-16,72-11-4 15,-72 11-21-15,88-20-9 16,-40 12 0-16,4 0 0 15</inkml:trace>
  <inkml:trace contextRef="#ctx0" brushRef="#br0" timeOffset="9638">11353 1170 96 0,'0'0'38'15,"0"0"2"-15,0 0-6 16,0 0-27-16,-18 48-2 16,0-23-1-16,3 6-1 15,-4 6-1-15,-9-7-1 16,6 9-1-16,11 9 1 15,2-2-1-15,11-8 0 0,9-8-1 16,7-7 1-16,9-12 0 16,4-8 0-16,6-10 0 15,5-9 0-15,1-10 0 16,-3-5 1-16,-40 31 0 15,0 0-1-15,61-61 2 16,-61 61-2-16,32-50 1 16,-32 50-1-16,29-47 1 15,-29 47-1-15,0 0 1 16,36-61-1-16,-36 61-1 15,0 0 1-15,0 0-1 16,12 23 1-16,-14 22-2 16,2 24 1-16,-5 21 0 15,-1 17-2-15,-7 10 2 0,1-11-2 16,-6-7 2-16,-4-3-1 15,-9-11 3-15,-5-6-2 16,-8-17 2-16,-5-4 0 16,-5-22 0-16,-8-7 1 15,0-18-1-15,-4-15 0 16,0-14-2-16,0-19-1 15,9-14-2-15,2-17-2 16,22 1-11-16,-2-14-21 16,25 12-1-16,0-2 0 15,21 13 1-15</inkml:trace>
  <inkml:trace contextRef="#ctx0" brushRef="#br1" timeOffset="15729">2043 2079 62 0,'-10'1'32'0,"-1"-2"-1"0,11 1 0 15,-14-2-25-15,14 2-2 16,0 0 1-16,25-4-1 16,-10 1-2-16,10 2 0 15,5-2 0-15,11 2-1 16,4 0 0-16,7 3-1 15,6 2 1-15,12-1-1 16,8 3 0-16,8 1 1 16,4-2-1-16,12 0 1 15,10-2-1-15,9-3 1 16,12-3-1-16,5-1 1 15,5-3-1-15,11 0 1 16,8 0-1-16,6 0 1 0,0 1 0 16,1 3 0-16,4 3 0 15,2 1 0-15,0 4-1 16,-2-1 1-16,2 2 0 15,0 0 0-15,2-2 0 16,1 2 0-16,3-5 1 16,6-1-1-16,3-2 1 15,2-1-1-15,5-3 0 16,2 2-1-16,2-3 1 15,0 2-1-15,-1-1 0 16,-3 1 0-16,-5 2 0 16,-1-2-1-16,-4 1 1 15,-3-2 0-15,-4 0 0 16,2-2 0-16,0-5-1 0,1 2 2 15,-1-3-1-15,6-2 1 16,-3 0-2-16,-1 0 1 16,-2 1 0-16,-8 2 0 15,-7 4-1-15,-6 1 1 16,-10 3-1-16,-14 3 1 15,-14 4 1-15,-12 0-1 16,-9 4 1-16,-9 0-1 16,-13-2 2-16,-4 4-2 15,-8-3 1-15,-3 0-1 16,-2-3 0-16,-4 0 0 15,-2-3 0-15,-10 0-1 16,-4 0-3-16,-15-12-16 16,-1 9-16-16,-27 4 1 0,12-12-3 15,-23 5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5T21:23:47.07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9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6-05T21:27:09.160"/>
    </inkml:context>
  </inkml:definitions>
  <inkml:trace contextRef="#ctx0" brushRef="#br0">12864 1363 59 0,'-13'-3'35'0,"-7"-1"0"16,-3 3 1-16,-7-1-24 15,-2-1-5-15,10 2 0 16,-7 1-1-16,5 1-2 15,-3 3-1-15,1 6 0 0,1 6-2 16,2 9 0-16,-2 2 0 16,1 5 0-16,5 1-1 15,3 1 1-15,3 1-2 16,9-7 1-16,6-5 0 15,7-7-1-15,9-2 1 16,7-9 0-16,6-6 0 16,7-6 0-16,0-9 0 15,3-5 0-15,2-6 1 16,-3-3-1-16,-3-8 0 15,-5 0 0-15,-5-3 1 16,-27 41-1-16,18-35 1 16,-1 5 0-16,-10 7-1 15,-3 9 1-15,-4 14-1 0,0 0 0 16,-21 26 0-16,10 10 0 15,-2 3-3-15,0 6 0 16,7 0-4-16,-3-7-10 16,17 0-20-16,2-11 0 15,14-10 0-15,0-11 0 16</inkml:trace>
  <inkml:trace contextRef="#ctx0" brushRef="#br0" timeOffset="397.0397">13285 1380 69 0,'-16'12'35'0,"3"10"-1"0,-7 7 1 16,2 11-29-16,-5-7-2 15,7 3 1-15,-5-2-1 16,7-3 0-16,1-8-2 15,8-5 0-15,5-18 0 16,1 12 0-16,-1-12-1 16,24-21 0-16,-4-2 0 15,3-8 0-15,5-5 1 16,2-3-1-16,-1 0 0 15,0-2 0-15,-4 4 0 16,-4 9 0-16,-1 3 0 16,-5 15 0-16,-2 9 0 15,-13 1-1-15,13 25 1 16,-9 5-1-16,-3 8-1 15,3 6-1-15,-3 2-1 0,0-1-2 16,8 2-3-16,-8-15-13 16,19 4-17-16,-3-14 1 15,16-2 0-15,-3-15 0 16</inkml:trace>
  <inkml:trace contextRef="#ctx0" brushRef="#br0" timeOffset="820.082">13979 1436 56 0,'-5'-13'37'0,"5"13"-1"16,-27-5 0-16,11 19-12 15,-11-1-18-15,4 9 1 0,-10 2-2 16,4 6 0-16,-1 2-3 15,4-2 1-15,6 0-1 16,8-6 0-16,11-9 0 16,12-6-1-16,12-13 0 15,9-11-1-15,10-11 1 16,5-14 0-16,4-9 0 15,-51 49 0-15,51-63 1 16,-51 63-1-16,53-78 0 16,-29 32 0-16,-3-4 0 15,-21 50 1-15,41-91-1 16,-41 91 1-16,27-104-1 15,-27 104-1-15,14-64 2 16,-14 64 0-16,0 0-1 0,7-17 0 16,-29 49-2-16,0 36 0 15,-5 30-1-15,-1 7 0 16,11-1-5-16,3-20-27 15,25-22-7-15,11-27-1 16,17-15 0-16</inkml:trace>
  <inkml:trace contextRef="#ctx0" brushRef="#br0" timeOffset="1534.1527">15689 1069 71 0,'4'-65'39'0,"-4"65"-2"16,0 0 2-16,0 0-31 16,-56-48-2-16,56 48 0 15,-52 1 0-15,52-1-2 16,-70 27 0-16,40-9-2 15,-52 44 1-15,0 13-2 16,8 15 1-16,3-4-2 16,19-1 1-16,17-4-3 15,27-8 2-15,36-26-3 16,11-15-1-16,18-13-3 15,3-20-8-15,25-8-23 16,-5-13 0-16,11-7-1 16,-12-10 1-16</inkml:trace>
  <inkml:trace contextRef="#ctx0" brushRef="#br0" timeOffset="1961.1961">15869 1302 83 0,'-12'3'38'15,"-4"3"-1"-15,3 9 1 16,-5-1-29-16,4 14-7 16,-4 5 1-16,3 6-1 15,0 3 1-15,4 4-1 16,-1-1-1-16,7-1 1 15,8-7-2-15,4-7-1 16,8-12 2-16,8-9-1 0,7-11 1 16,9-11-1-16,5-11 1 15,5-12-1-15,1-9 1 16,-1-4 2-16,-4-8-2 15,-45 57-1-15,40-54 1 16,-40 54 0-16,36-50 0 16,-36 50 0-16,0 0-1 15,40-63 0-15,-40 63 0 16,0 0 0-16,-28 27 0 15,8 14-1-15,-4 5 0 16,2 5-1-16,3 0-1 16,13-11-3-16,18-7-8 15,0-16-25-15,20-9 2 16,2-15-2-16,14-6 0 0</inkml:trace>
  <inkml:trace contextRef="#ctx0" brushRef="#br0" timeOffset="2344.2344">16553 1398 92 0,'-21'27'36'16,"3"11"-1"-16,-5-2-3 15,5 2-30-15,8 4 0 16,-3-2 0-16,7 0-2 15,2-5 1-15,3-5-1 16,-1-7 1-16,6-7-2 0,-4-16 1 16,15-4 1-16,-5-14 0 15,3-6 2-15,-2-11-1 16,0-7 1-16,-2-4-1 15,2-3 1-15,-4-2-2 16,0 4 1-16,-7 47-1 16,0 0 0-16,10-64 1 15,-10 64-2-15,0 0 1 16,19-55-2-16,-19 55 0 15,0 0-2-15,0 0 0 16,52-51-4-16,-52 51-6 16,0 0-16-16,62-24-9 15,-62 24 2-15,49-4-2 16,-39 11 2-16</inkml:trace>
  <inkml:trace contextRef="#ctx0" brushRef="#br0" timeOffset="2668.2661">16917 1407 74 0,'-5'29'37'15,"-4"-1"-1"-15,7 5 1 16,-11-4-24-16,10-1-6 15,-4 0-3-15,3 2-1 16,0-2 0-16,2-2-3 16,1-5 1-16,1-2-1 15,1-7 1-15,-1-12-1 16,0 0 1-16,13 0 0 15,-4-17-1-15,2-5 3 16,-1-9-2-16,1-7 1 16,3-7 0-16,-1-6-1 15,-13 51 0-15,16-52 0 0,-16 52 1 16,13-54-2-16,-13 54 1 15,14-50-1-15,-14 50 0 16,19-47-3-16,-19 47 0 16,0 0-4-16,49-56-13 15,-49 56-18-15,0 0-2 16,60-37-1-16,-60 37 3 15</inkml:trace>
  <inkml:trace contextRef="#ctx0" brushRef="#br0" timeOffset="3088.3087">17272 1474 81 0,'0'0'38'15,"-19"17"-3"-15,19-7 2 16,-5 7-31-16,5-17-5 15,24 6 1-15,-1-4 0 16,4-5-1-16,8-4 1 16,6-6-1-16,-1-2 0 15,1-6 1-15,-3-1-1 16,-9-6 0-16,-3-1 0 15,-26 29 0-15,0 0 0 16,0 0 0-16,9-53 0 16,-28 34 1-16,-7 8-1 15,-11 11 0-15,-6 11 0 0,-7 13 0 16,-2 13 1-1,0 8-1-15,11 7 0 0,10 2-1 16,9 1 0-16,13-4 0 16,13-8-2-16,17-11 1 15,13-10-2-15,15-7-1 16,7-15-3-16,17-2-10 15,-6-18-22-15,13 0 1 16,-13-10-1-16,3 2 1 16</inkml:trace>
  <inkml:trace contextRef="#ctx0" brushRef="#br0" timeOffset="3456.3456">17876 1444 87 0,'-28'7'36'16,"13"11"2"-16,-8 2 0 15,12 5-33-15,-10 3-1 0,6 5-1 16,0 1-1-16,2-2-2 15,4-1 1-15,5-4-1 16,3-8 1-16,4-5-2 16,-3-14 2-16,19 0 0 15,-4-12 0-15,-1-7 1 16,1-6-1-16,2-8 2 15,2-5-2-15,-2-4 1 16,3 1-1-16,1-3-1 16,-3 6 1-16,3 6-1 15,-3 7 1-15,-1 8 0 16,-3 12-1-16,-4 16 1 15,-4 10-1-15,-5 10 1 0,-2 7-1 16,-1 0 0-16,2 6-4 16,-1-2 1-16,6-4-3 15,2-15-3-15,21-5-27 16,-9-12-5-16,18-6 1 15,-5-13-1-15</inkml:trace>
  <inkml:trace contextRef="#ctx0" brushRef="#br0" timeOffset="3669.3669">18409 1161 94 0,'0'0'42'15,"0"0"1"-15,0 0-8 0,14-62-31 16,-18 83-2-16,0 21 0 15,-11 33-3-15,-7 4-2 16,10 3-24-16,-2-3-13 16,12-5 1-16,-1-29-2 15,8-8 2-15</inkml:trace>
  <inkml:trace contextRef="#ctx0" brushRef="#br0" timeOffset="3847.3847">18241 1357 110 0,'-16'-7'42'0,"16"7"0"16,-14 10-1-16,29-15-39 0,5-3-5 15,-20 8-9-15,0 0-26 16,67-36-3-16,-67 36 0 15,71-30-1-15</inkml:trace>
  <inkml:trace contextRef="#ctx0" brushRef="#br0" timeOffset="4477.447">19207 972 66 0,'0'0'39'0,"0"0"-1"16,28-58 1-16,-28 58-34 16,0 0-1-16,0 0 1 15,0 0 2-15,0 0-2 16,-1 63-1-16,-8 5-2 15,0 19 1-15,-4 11-1 0,-4-2 0 16,1 2-1-16,5 5-2 16,0-17-3-16,8-19 0 15,7-18-1-15,2-29-9 16,17-8-24-16,-4-24-1 15,9-5-1-15,-5-15 2 16</inkml:trace>
  <inkml:trace contextRef="#ctx0" brushRef="#br0" timeOffset="4718.4716">19255 1102 81 0,'-14'-63'40'16,"14"63"1"-16,0 0-2 15,-12-70-38-15,12 70 1 16,0 0-1-16,0 0 0 16,0 0 1-16,64-42-2 15,-64 42-3-15,57-7-1 16,-57 7-3-16,70-11-26 15,-70 11-4-15,71-12-1 16,-71 12-2-16</inkml:trace>
  <inkml:trace contextRef="#ctx0" brushRef="#br0" timeOffset="5011.5011">19302 1343 89 0,'-9'19'39'0,"14"-8"-1"16,-5-11 0-16,26-1-34 15,3-14 0-15,11 0 0 16,-40 15-1-16,49-19-1 15,-49 19-1-15,54-23-1 16,-54 23-2-16,56-21-2 16,-56 21-1-16,54-16-5 15,-54 16-10-15,34-4-17 16,1 5-2-16,-12 12 0 15,-11 7 2-15</inkml:trace>
  <inkml:trace contextRef="#ctx0" brushRef="#br0" timeOffset="5239.5239">19273 1704 91 0,'-16'14'38'16,"15"1"1"-16,1-15 1 15,18 2-36-15,9-12 0 16,11-1-1-16,7-7 0 15,11-4-1-15,9-4-1 16,1-8-2-16,5 6-3 16,-9-14-10-16,8 10-26 0,-16-4 1 15,2 7 0-15,-15-1-2 16</inkml:trace>
  <inkml:trace contextRef="#ctx0" brushRef="#br0" timeOffset="5575.5575">20161 908 86 0,'1'-59'41'15,"-1"59"-1"-15,0 0 2 16,-7-56-36-16,7 56-4 16,0 0 1-16,0 0 2 0,0 0-3 15,0 0 1-15,-18 79-1 16,8 12 1-16,-7 8-3 15,3 11 3-15,-6-3-3 16,8-10 0-16,-4-7-1 16,10-10 0-16,2-28-3 15,-1-10 0-15,10-6-2 16,-16-21-22-16,17 4-13 15,-6-19 0-15,5 14 0 16,-5-14 0-16</inkml:trace>
  <inkml:trace contextRef="#ctx0" brushRef="#br0" timeOffset="6224.6224">20276 1501 72 0,'0'22'38'0,"-4"-7"0"15,15-1 1-15,-5-5-26 16,18-12-9-16,5-5 0 15,12-6 0-15,0-9-1 16,4-2-1-16,1-5-1 16,-3-2 1-16,-1-1-1 15,-10 1 0-15,-32 32 0 16,0 0 0-16,0 0 1 15,36-63-1-15,-36 63 0 0,0 0 1 16,0 0 0-16,-17-53-1 16,17 53 1-16,0 0 0 15,-75-18-1-15,30 29 0 16,-13 9 0-16,4 15 1 15,-4 8-2-15,12 13 2 16,3 2-3-16,17 1 2 16,9-8-1-16,10-6 1 15,13-9-1-15,11-11-1 16,13-9 0-16,12-10-2 15,15-3-4-15,-1-20-10 16,20 4-22-16,-11-11-3 16,4 5 2-16,-13-7-3 15</inkml:trace>
  <inkml:trace contextRef="#ctx0" brushRef="#br0" timeOffset="6762.6762">21129 1295 54 0,'0'0'38'0,"0"0"-1"16,0 0 2-16,0 0-12 16,0 0-18-16,0 0-1 15,-47-35 0-15,18 39-3 0,-4 6-1 16,-2 13 0-16,-6 7-2 15,2 13 0-15,-2 7-1 16,9 6 1-16,5 1-2 16,8-1 1-16,9-6-1 15,10-8 0-15,11-9 0 16,15-13-2-16,15-10-1 15,8-14-5-15,23-6-22 16,-12-13-12-16,12-3 2 16,-13-6-3-16</inkml:trace>
  <inkml:trace contextRef="#ctx0" brushRef="#br0" timeOffset="7242.7242">21577 938 76 0,'0'0'39'16,"0"0"0"-16,7-55 1 15,-7 55-33-15,0 0-2 16,0 0 1-16,-16 60-2 16,2 7 0-16,-2 17-1 15,1 16 0-15,-6-6-2 16,12 1-1-16,-4-9-1 15,11-13-1-15,4-20-5 16,-5-26-14-16,14-1-18 16,-11-26-1-16,24 10 1 15,-12-18-1-15</inkml:trace>
  <inkml:trace contextRef="#ctx0" brushRef="#br0" timeOffset="7460.746">21358 1282 110 0,'-27'4'41'0,"3"4"1"15,5 1-1-15,5-1-39 16,14-8 0-16,15 2 0 15,12-6-2-15,12-3-1 16,-39 7-2-16,59-10-4 16,-59 10-19-16,82-22-14 15,-31 12 0-15,-1 2-2 16,1-3 1-16</inkml:trace>
  <inkml:trace contextRef="#ctx0" brushRef="#br0" timeOffset="8054.8054">21777 1293 73 0,'11'8'37'15,"-13"2"-1"-15,2 11 2 16,-9 2-26-16,6 3-8 15,-6 7 0-15,4 5 0 16,-4-1-1-16,4 4-1 16,1-2 0-16,3 3-1 15,1-6 0-15,2-4-1 16,0-7 0-16,2-5 0 0,2-5 0 15,-6-15 0-15,13-1 1 16,-2-18-1-16,-2-3 1 16,-1-10 1-16,-1-7-1 15,-1-6 1-15,-3-8-1 16,2-2 0-16,-5 55 0 15,5-51 0-15,-5 51 2 16,0 0-2-16,0-65 1 16,0 65-1-16,0 0 1 15,18-59-1-15,-18 59-2 16,0 0-1-16,50-39-3 15,-50 39-11-15,55-19-22 16,-55 19-2-16,60-8 1 16,-49 9-2-16</inkml:trace>
  <inkml:trace contextRef="#ctx0" brushRef="#br0" timeOffset="8301.83">22294 1295 94 0,'-4'14'39'0,"-3"8"0"16,1 9 1-16,-2 8-31 16,-3 0-5-16,2 7-1 15,1 4 0-15,-1-4-2 16,2-1-1-16,2-8-2 15,5-5-3-15,3-16-1 16,14-5-19-16,-3-19-15 0,12-6 2 16,-6-14-3-16,9-4 3 15</inkml:trace>
  <inkml:trace contextRef="#ctx0" brushRef="#br0" timeOffset="8431.8431">22377 1263 109 0,'0'0'36'0,"-20"-60"0"16,20 60-5-16,-23-54-57 15,23 54-14-15,0 0 1 16,-25-78 0-16</inkml:trace>
  <inkml:trace contextRef="#ctx0" brushRef="#br0" timeOffset="8912.8912">22857 1316 101 0,'-11'2'38'0,"11"-2"1"16,-19 6-9-16,3-11-25 16,4 11 1-16,-10-3-2 15,-1 7 0-15,-6 5 0 16,-4 4-2-16,0 5 1 15,4 5-1-15,3 2-1 16,6 2 0-16,7-1-1 16,11-3 0-16,17-4-1 15,9-3 0-15,15-8-2 16,7-5 0-16,14-3-2 0,-3-8-2 15,15-2-23-15,-14-10-10 16,5 0 1-16,-16-7-1 16</inkml:trace>
  <inkml:trace contextRef="#ctx0" brushRef="#br0" timeOffset="9120.912">23254 1294 100 0,'0'0'38'16,"-19"28"1"-16,5 5-1 15,-9 4-34-15,9 6-1 16,-3 3-1-16,2 4 0 16,1 0-1-16,3-4-2 0,8-1-5 15,-3-18-11-15,14 1-22 16,-1-11 0-16,16-9 0 15,-1-18-1-15</inkml:trace>
  <inkml:trace contextRef="#ctx0" brushRef="#br0" timeOffset="9296.9296">23352 1146 103 0,'0'0'41'0,"-25"-94"-3"16,25 94-7-16,-23-67-65 15,23 67-6-15,-22-57 0 16,22 57-2-16</inkml:trace>
  <inkml:trace contextRef="#ctx0" brushRef="#br0" timeOffset="9597.9597">23735 744 97 0,'0'0'41'0,"0"0"1"16,0 0-2-16,0 0-35 15,0 0-2-15,0 0 1 16,-2 76 0-16,0-22-1 0,-13 31-1 15,3 16-1-15,-6 1 0 16,1 3 0-16,3-17-1 16,8-11-2-16,0-11-4 15,6-20 0-15,10-4-14 16,-11-19-20-16,13-5-1 15,-12-18 1-15,15 8-1 16</inkml:trace>
  <inkml:trace contextRef="#ctx0" brushRef="#br0" timeOffset="9797.9797">23608 1307 105 0,'0'0'40'0,"0"0"0"16,-37-54-1-16,37 54-36 15,0 0-3-15,0 0-2 16,0 0-4-16,0 0-11 16,0 0-21-16,0 0 0 15,50-43-1-15,-50 43-1 16</inkml:trace>
  <inkml:trace contextRef="#ctx0" brushRef="#br0" timeOffset="10390.0389">24040 1295 100 0,'-15'15'39'15,"5"9"1"-15,-10 2-2 16,8-1-32-16,-5 3-1 15,4 3-1-15,0 0-1 16,5-3 0-16,4-5-2 16,8-5 1-16,7-5-1 15,5-11 0-15,6-4 0 16,7-9 0-16,2-2 0 15,2-9-1-15,-1-4 1 16,-1-3-1-16,-3-3 0 16,-1-4 0-16,-27 36 0 0,0 0 0 15,35-65 0-15,-35 65 0 16,0 0 0-16,33-67 0 15,-33 67 0-15,0 0 0 16,18-49 0-16,-18 49 0 16,-11-18 0-16,12 29 0 15,-13 15 0-15,5 22 0 16,-11 18-1-16,8 17 1 15,-5 6 0-15,7 4 0 16,0-11 0-16,3-2 0 16,3-9 1-16,0-1-2 15,1-10 2-15,-2-7-2 16,-5-9 1-16,-3-5 0 15,-4-9 0-15,-5-4-1 16,-7-7 1-16,-6-7 0 0,-2-7 1 16,-3-5-1-16,2-6-1 15,2-6 0-15,6-4-3 16,-1-15-5-16,27 6-18 15,-7-16-13-15,23 7-2 16,4-11 1-16,18 4-1 16</inkml:trace>
  <inkml:trace contextRef="#ctx0" brushRef="#br0" timeOffset="10616.0615">24551 1689 88 0,'0'0'43'16,"-19"12"0"-16,19-12-1 16,-16 9-13-16,16-9-31 15,0 0-4-15,-18-14-21 16,18 14-15-16,0 0 0 15,3-11-2-15,-3 11 1 16</inkml:trace>
  <inkml:trace contextRef="#ctx0" brushRef="#br1" timeOffset="16492.6491">14920 1989 18 0,'0'0'29'0,"0"0"-1"0,0 0 3 16,12 2-13-16,-12-2-10 15,25 5 0-15,-9-7-1 16,12 4-1-16,-2-4-1 16,8 4-2-16,2-4 1 15,5 4-2-15,0-2 1 16,3 2-1-16,0 0 0 15,3 2-1-15,-2 1 0 16,2-2 0-16,2 2 0 16,4-3 0-16,0-1 0 15,3 0 0-15,2 1 0 16,8-4 0-16,4 2-1 15,2 2 1-15,3-1 0 0,0 1-1 16,3-1 1-16,1 2-1 16,0-2-1-16,1 1 2 15,-1 0-2-15,3-2 1 16,1 1 0-16,0 2 0 15,-1-2 0-15,3 0 0 16,-3 1 0-16,0 0 0 16,3-1 0-16,-3 1 0 15,2-2 0-15,1 2 0 16,0 1 0-16,-1-2 1 15,1 1-1-15,-3 3 0 16,-2-2 0-16,0 8 0 16,-1-8 0-16,0 7 0 15,-1-7 0-15,1 4 0 0,1-6 0 16,1 1 0-1,1 0 0-15,-4-3-1 0,2 2 1 16,-4-2-1-16,3 3 2 16,-2-3-2-16,3 6 2 15,-5-3-2-15,0 2 1 16,2-3 0-16,-2 2 1 15,0-2-1-15,2-1 1 16,0-1-1-16,3 0 1 16,4-2-1-16,-2-3 1 15,0 4 0-15,2-6 0 16,-1 6 0-16,-1-3 0 15,-1 2 0-15,2 0 0 16,-1 4 0-16,1-2 0 0,1 1-1 16,-2-2 0-16,2-3 1 15,0 3-1-15,2-4 0 16,-2 1 1-16,5-2-1 15,-1 0 0-15,4-1 1 16,-2 3-1-16,2 0 1 16,0-1-1-16,0 3 1 15,1 0-1-15,-4 1 1 16,2 2 0-16,0-1-1 15,-1 3 0-15,-1 1 1 16,-1-2-1-16,0 2 1 16,-2-2-1-16,-3 2 1 15,2 0-1-15,-3-1 1 16,4 1-1-16,-5-1 1 15,1 0 0-15,1 2-1 0,-4-1 1 16,3-2-1-16,-4 2 1 16,3-1-1-16,-1-2 1 15,5 2-1-15,-5 0 0 16,1-2 0-16,-5 1 0 15,1-1 0-15,-3 1 0 16,-2-1 0-16,-7 0 0 16,1 3 0-16,-5-2 0 15,0-1 0-15,1-1 0 16,-4 1 0-16,0-1 0 15,-3 0 0-15,1 0 0 16,-5-6 0-16,-2 5 0 16,-3-2 0-16,-3 2 0 15,-4 0 0-15,-3 0 1 0,-5 1-1 16,-4 1 0-16,-4 0 0 15,-5 0 0-15,-5 0 0 16,-13 0 1-16,15-1-1 16,-15 1 0-16,0 0 0 15,0 0 1-15,0 0-1 16,0 0 0-16,0 0 0 15,0 0 0-15,0 0 0 16,0 0 1-16,0 0-1 16,0 0 0-16,0 0 1 15,0 0-1-15,0 0 0 16,0 0 0-16,0 0 0 15,0 0-3-15,0 0-2 16,12 6-14-16,-12-6-18 0,0 0 1 16,0 0-3-16,0 0 0 15</inkml:trace>
  <inkml:trace contextRef="#ctx0" brushRef="#br2" timeOffset="22324.2322">1480 2909 69 0,'5'-10'33'16,"-2"-2"0"-16,-3 12 0 15,0 0-27-15,0 0-1 16,0 0-1-16,-11 17 1 15,3 1 0-15,6 14-1 16,-5 6-1-16,4 13 0 16,-3 11-1-16,3 11 0 0,-4 3-1 15,4 8-1-15,-5-2 0 16,4-2 0-16,-2-6 0 15,1-11 0-15,2-11 0 16,2-13-2-16,3-11 2 16,-1-14 1-16,-1-14-1 15,13-12 0-15,-6-13 0 16,-1-10 0-16,2-12 1 15,-4-13 0-15,2-15-1 16,0-7 1-16,-3-7-1 16,5-8 0-16,5-1 0 15,1-1-2-15,7 4 2 16,3 6-2-16,8 8 2 15,6 11-2-15,4 10 2 0,2 14-1 16,1 11 2-16,1 14-1 16,-3 11 0-16,-3 11 1 15,-4 15-1-15,-9 12 0 16,-5 11 1-16,-12 9 0 15,-8 12-1-15,-11 6 1 16,-8 6-2-16,-10 0 2 16,-7-3-1-16,-5 1 1 15,-3-6-1-15,-1-6 0 16,1-14 0-16,5-5 1 15,8-13-1-15,4-7 1 16,6-6-1-16,6-12 1 16,13-1 0-16,-1-18-1 15,10 3 1-15,9 4 0 0,4-1 0 16,3 10 0-16,4 4 1 15,5 12 0-15,-2 12-1 16,1 9 0-16,-2 13 1 16,-6 5-2-16,-3 5 1 15,-1 0-2-15,-1 0-1 16,-3-12-2-16,10 1-8 15,-8-23-25-15,21-5-3 16,-3-26 3-16,12-8-3 16</inkml:trace>
  <inkml:trace contextRef="#ctx0" brushRef="#br2" timeOffset="22743.2741">2336 3331 89 0,'-3'32'37'16,"3"-9"-1"-16,12 5 2 16,8-10-35-16,9-4-1 15,7-5 1-15,10-3 0 16,5-10-1-16,5-4 0 15,-2-9 0-15,0-4-1 16,-5-10 1-16,-7 2-1 16,-12-4 0-16,-10 0 0 15,-14 0 0-15,-13 3-1 0,-14 2 1 16,-13 6 0-16,-10 8 1 15,-8 9-1-15,-9 6 1 16,-2 13-1-16,-2 10 1 16,4 16 0-16,2 11 0 15,14 9-2-15,9 5 1 16,12 0-2-16,18 2 1 15,15-8-2-15,23-5-1 16,17-17-4-16,31-1-5 16,-6-23-23-16,35 0-6 15,3-21 1-15,16 0-1 16</inkml:trace>
  <inkml:trace contextRef="#ctx0" brushRef="#br2" timeOffset="23157.3154">4016 2872 85 0,'-15'-58'37'0,"0"5"-1"16,-12-8 2-16,6 10-35 15,-10 8-1-15,-4 15-1 0,-4 15 2 16,-4 21 0-16,-7 17 0 16,0 25 1-16,-2 17-1 15,0 17 0-15,0 15-1 16,6 13 1-16,2 10-3 15,7-1 1-15,12-3-1 16,9-10-2-16,13-9 0 16,8-15-3-16,16-7-4 15,-3-30-27-15,15-9-3 16,-5-27 1-16,1-5-2 15</inkml:trace>
  <inkml:trace contextRef="#ctx0" brushRef="#br2" timeOffset="23358.3356">3288 3403 106 0,'-31'-6'39'0,"16"17"2"16,5-9-4-16,10-2-34 15,24 14-2-15,14-12 0 16,13-3-2-16,15-6-1 15,13-2-2-15,6-9-3 16,19 11-18-16,-10-17-14 16,5 10 0-16,-13-6-1 15,-4 9 2-15</inkml:trace>
  <inkml:trace contextRef="#ctx0" brushRef="#br2" timeOffset="23758.3756">4018 3421 95 0,'-21'27'38'0,"-2"-9"0"15,22 7-1-15,-1-7-35 16,23-9-1-16,10-5 0 16,13-4 0-16,4-7 0 15,8-5 0-15,2-7 0 16,0-7 0-16,-5-5 0 15,-9-6 0-15,-8 0 0 16,-10-3 0-16,-11 0 0 16,-11-1 0-16,-13 6 0 15,-7 7 1-15,-14 8-1 16,-5 13 1-16,-10 14-1 0,-5 17 0 15,-6 15 1-15,3 12 0 16,3 9-2-16,7 8 1 16,14-1 0-16,19-2 0 15,19-7-1-15,20-16-2 16,25-13 1-16,14-14-1 15,19-10-1-15,7-18-2 16,18-4-3-16,-12-23-7 16,8 7-23-16,-18-19 0 15,-6 6 0-15,-18-9 0 16</inkml:trace>
  <inkml:trace contextRef="#ctx0" brushRef="#br2" timeOffset="24073.4071">4994 3270 91 0,'-28'34'37'0,"-12"0"0"15,8 19 1-15,-9 0-30 16,12 9-4-16,2-4 0 15,8 2-2-15,5-8 1 16,8-3-2-16,10-11 1 16,4-14-1-16,7-13 0 15,5-13 0-15,3-12-1 16,1-16 1-16,-1-11 0 15,-2-10 0-15,-2-10 0 16,-4-5 0-16,-6-1 0 16,-3 3 0-16,-4 7-1 15,-1 8 2-15,-1 6-2 16,3 10 1-16,5 8-1 15,6 12 0-15,9 4 0 0,9 5-2 16,12 3-2-16,6-7-6 16,23 16-20-16,-6-14-9 15,14 12-1-15,-11-13-2 16</inkml:trace>
  <inkml:trace contextRef="#ctx0" brushRef="#br2" timeOffset="24456.4454">5442 3398 100 0,'-9'34'38'16,"4"-18"1"-16,23 4 0 15,18-16-36-15,8-3 1 16,10-10-1-16,11-7-1 0,2-7 0 15,-1-8-1-15,-1-2 0 16,-10-2-1-16,-11-5 1 16,-10-1-1-16,-16 3 0 15,-13 0 0-15,-18 9 1 16,-11 6-1-16,-13 8 2 15,-7 12-1-15,-12 14 0 16,0 14 1-16,-8 15 0 16,5 12 0-16,9 7-1 15,11 3-1-15,14 1 0 16,16-3-1-16,18-4-2 15,18-12-1-15,18-9 0 16,14-17-4-16,21 0-13 16,-8-26-20-16,17-1 3 0,-12-20 0 15,9 0 0-15</inkml:trace>
  <inkml:trace contextRef="#ctx0" brushRef="#br2" timeOffset="24796.4794">6362 3300 111 0,'-11'12'38'15,"-17"-3"1"-15,4 26-3 16,-11-5-31-16,2 11-2 15,-2 2 0-15,6 1 0 16,5-3-2-16,7-6 0 16,8-6 0-16,8-10-1 15,1-19 1-15,21 1-1 16,2-12 1-16,6-16 0 0,5-7 0 15,3-8 0-15,2-9 0 16,2 1 1-16,-1-2-1 16,-3 5 0-16,-5 6-1 15,-6 7 1-15,-5 13 0 16,-4 14-1-16,-6 15 2 15,-7 14-2-15,-4 12-2 16,-2 8 1-16,0 8-3 16,-1 1-1-16,9 6-5 15,-3-19-11-15,27 7-18 16,-5-20-3-16,23 0 2 15,0-20-2-15</inkml:trace>
  <inkml:trace contextRef="#ctx0" brushRef="#br2" timeOffset="25044.5042">7293 3207 91 0,'-32'-6'40'0,"-3"19"1"15,-21-2-2-15,6 26-16 16,-6-9-18-16,2 10-2 15,6 0 0-15,6 0-1 16,14 2-1-16,15-4-1 16,18-6-3-16,14-7 0 15,18-2-3-15,3-20-11 16,25 7-21-16,-9-15-3 15,16 0 1-15,-8-11-2 0</inkml:trace>
  <inkml:trace contextRef="#ctx0" brushRef="#br2" timeOffset="25411.5409">7442 3417 81 0,'-13'21'39'0,"-1"-13"-2"15,16 8 2-15,-2-16-16 16,28-1-20-16,3-4 0 15,8-3-1-15,5-8 0 16,6-4-1-16,2-6 0 16,-2-3-1-16,-7-2 1 15,-4-4 0-15,-10-2 1 16,-8 4 0-16,-14-1 1 0,-8 7 0 15,-18 4 0-15,-11 11 0 16,-9 7-1-16,-9 15 2 16,-1 9-4-16,-2 10 0 15,2 10 0-15,7 4 0 16,15 5 0-16,9-1 0 15,15-6 0-15,15-3 0 16,16-7-4-16,10-10-1 16,20 0-7-16,-2-26-10 15,23 9-18-15,-9-19-2 16,15 3 1-16,-10-16-2 15</inkml:trace>
  <inkml:trace contextRef="#ctx0" brushRef="#br2" timeOffset="25628.5626">8348 3126 126 0,'-10'-9'42'0,"-7"-11"0"15,17 20-3-15,-4-18-42 16,4 4-6-16,16 22-13 16,-16-8-19-16,15 12-1 15,-15-12 1-15,20 33-2 16</inkml:trace>
  <inkml:trace contextRef="#ctx0" brushRef="#br2" timeOffset="25780.5778">8282 3524 120 0,'-26'16'41'0,"8"3"1"15,-5-16-4-15,10-3-41 16,13 0-14-16,0 0-22 16,0 0-2-16,0 0-1 15,19-7-2-15</inkml:trace>
  <inkml:trace contextRef="#ctx0" brushRef="#br2" timeOffset="26914.6912">9367 2877 47 0,'0'0'33'15,"6"-20"3"-15,-6 20-2 16,0 0-9-16,0 0-17 15,-11 14-1-15,7 14-1 16,-6 2 0-16,4 14-3 16,-3 3-2-16,0 12 1 15,-1 2-1-15,1-1 0 16,1 0-1-16,2-6 0 15,2-4 0-15,0-10 1 16,3-9-1-16,0-9 1 16,1-11 0-16,0-11 0 15,0-15 0-15,0-10 0 16,-2-10 0-16,-1-10 0 15,2-11 0-15,0-8-1 16,1-11 1-16,1-1-1 0,5-2 0 16,4 6-1-16,8 1 1 15,6 9-1-15,7 6 0 16,9 6 0-16,7 14 1 15,5 9-1-15,2 9 1 16,-2 8 0-16,-1 12 0 16,-10 6 0-16,-7 12 0 15,-14 9 2-15,-12 4-2 16,-18 10 2-16,-8 2-1 15,-13 6 0-15,-12-3 0 16,-5 0 1-16,-5 0-1 16,0-2-2-16,2-4-1 15,6-8-4-15,18 7-11 0,0-20-21 16,26 2 1-16,1-23-1 15,30 18-2-15</inkml:trace>
  <inkml:trace contextRef="#ctx0" brushRef="#br2" timeOffset="27371.7369">10176 3147 81 0,'-31'-9'39'0,"-1"11"-1"0,-18-7 1 16,5 12-22-16,-12 0-12 15,1 14 0-15,-2 3-1 16,7 10-1-16,4 0-1 15,13 8 1-15,9-2-2 16,11 2 0-16,15-5-1 16,14-9 0-16,14-7 0 15,15-13 0-15,12-10-1 16,6-12 2-16,8-11-1 15,-2-6 0-15,-1-12 1 16,-9 0-1-16,-3-3 1 16,-15 1-1-16,-9 6 1 15,-6 4-1-15,-11 10 0 16,-7 6 0-16,-7 19 0 0,0 0 1 15,-21 20-2-15,5 9 1 16,-2 10-2-16,4 4 0 16,4 8-2-16,2-4-2 15,20 8-8-15,-1-23-19 16,27 10-7-16,1-22 1 15,23 1 0-15</inkml:trace>
  <inkml:trace contextRef="#ctx0" brushRef="#br2" timeOffset="27889.7887">11032 3165 106 0,'-25'-22'39'15,"2"16"1"-15,-17-6-1 16,-3 11-34-16,-1 4-1 15,0 10-1-15,-4 7-1 16,1 11 1-16,3 7-2 16,6 6 0-16,7 4 0 15,11-2-1-15,13 0 0 16,8-5 0-16,17-8 0 15,7-11 0-15,13-14 0 16,10-13 0-16,2-10 0 16,3-11 1-16,-4-9-1 15,1-6 0-15,-6-6 1 16,-5-4-1-16,-5 4 0 0,-9 3-1 15,-4 8 1-15,-6 9 0 16,-5 16-1-16,-10 11 1 16,6 26-1-16,-9 18 1 15,-7 16-1-15,0 16 0 16,-4 13 1-16,-1 9-1 15,-4 4 0-15,-1-1 1 16,-2-3 0-16,-2-10-1 16,-4-11 1-16,-5-14 0 15,-2-12 0-15,-2-16 1 16,-1-18-2-16,0-18 0 15,4-16-1-15,2-18-2 16,13-10-6-16,-4-29-12 16,29 3-18-16,-6-16-1 0,23 4 1 15,1-4 0-15</inkml:trace>
  <inkml:trace contextRef="#ctx0" brushRef="#br2" timeOffset="28300.8298">11408 3299 100 0,'0'0'38'15,"0"0"1"-15,19 0-1 16,7-4-34-16,6-8-1 15,11-1-1-15,6-4 1 16,9 0-2-16,-2-7 1 0,-1 3-1 16,-6-2 1-16,-10-2-1 15,-12 2 0-15,-10 2 0 16,-17-3 0-16,-9 4 0 15,-11 1 1-15,-7 5 0 16,-12 7-1-16,-5 9 1 16,-6 11 0-16,-1 14 0 15,0 9-1-15,7 13 1 16,6 7-1-16,9 2-1 15,16-1 0-15,18-5-2 16,18-8-1-16,14-14-5 16,30-3-7-16,2-31-12 15,28 3-15-15,6-22-1 16,16-1 0-16,3-16 1 0</inkml:trace>
  <inkml:trace contextRef="#ctx0" brushRef="#br2" timeOffset="28896.8894">13371 2503 93 0,'-33'-2'38'0,"-5"23"2"16,-16 3-2-16,-2 22-33 16,-6 13 0-16,0 15 1 15,3 7-2-15,7 11 1 16,5 6-2-16,14 0 0 15,11-5-1-15,15 0-1 16,17-16-1-16,9-9 0 0,15-15 0 16,8-20-1-16,5-17 0 15,3-16 0-15,0-16 1 16,-4-11 0-16,-7-15 0 15,-11-9 0-15,-11-2 0 16,-12-1 0-16,-14 2 0 16,-12 6 0-16,-10 9 0 15,-7 10-1-15,-4 10 0 16,3 9 0-16,7 10-3 15,13-2-1-15,24 13-8 16,-5-13-12-16,55 1-14 16,-2-7 0-16,27 3-1 15,2-13 1-15</inkml:trace>
  <inkml:trace contextRef="#ctx0" brushRef="#br2" timeOffset="29969.9967">14921 3125 79 0,'8'-18'38'16,"6"5"0"-16,-12-6 0 15,-2 19-30-15,-2-19-1 0,2 19-2 16,-29 2 0-16,8 13-1 16,-6 1-1-16,-2 11-1 15,-3 5 0-15,6 7 0 16,1 3 0-16,9 2-1 15,10-4 0-15,12-3 0 16,11-5-1-16,16-11 0 16,10-12 1-16,12-9-1 15,6-15 1-15,3-8-1 16,-1-10 1-16,-6-7 0 15,-13-6 0-15,-9 1-1 16,-20 0 0-16,-15 3 0 16,-18 8 0-16,-10 7-1 0,-9 7-1 15,-5 7-1-15,3 11-1 16,0 0-2-16,17 19-13 15,-2-17-16-15,28 10-6 16,8-11 2-16,27 4-2 16</inkml:trace>
  <inkml:trace contextRef="#ctx0" brushRef="#br2" timeOffset="30332.0329">16105 2583 93 0,'-9'-15'39'15,"-19"-2"1"-15,6 17-1 16,-14 3-34-16,-1 15-2 16,-6 7 0-16,-4 9 2 15,-6 17-3-15,2 7 2 16,-3 6-2-16,5 6 1 15,7-1-1-15,8 3 0 16,10-2-2-16,10-6-3 16,14-4-3-16,2-17-6 15,24 9-17-15,-9-27-12 16,12 3 1-16,-11-25-1 0,7 0 2 15</inkml:trace>
  <inkml:trace contextRef="#ctx0" brushRef="#br2" timeOffset="30505.0502">15569 3077 117 0,'-12'-7'41'0,"-1"-8"1"16,13 15-3-16,27 0-36 16,2-5-2-16,14 2-2 15,9-3-4-15,15 9-7 16,-7-17-14-16,20 16-15 15,-10-9 0-15,7 8-2 16,-8-6 2-16</inkml:trace>
  <inkml:trace contextRef="#ctx0" brushRef="#br2" timeOffset="30939.0936">17043 2747 63 0,'14'-4'38'0,"-14"4"-2"16,0 0 4-16,0 0-22 16,-10 19-11-16,-5 6-2 15,1 11 0-15,-2 7-1 16,-3 13-3-16,3 3 1 15,0 9-2-15,5 1-1 16,0-4-2-16,9 4-7 16,-8-18-23-16,16 4-5 15,-7-22 1-15,10 1-1 16</inkml:trace>
  <inkml:trace contextRef="#ctx0" brushRef="#br2" timeOffset="31123.112">16810 3153 108 0,'-17'-20'39'0,"17"20"1"16,1-21-3-16,21 14-34 16,15-1-3-16,13-3-3 15,14-1-2-15,3-10-5 16,23 10-26-16,-9-14-3 15,9 8 0-15,-15-10-1 16</inkml:trace>
  <inkml:trace contextRef="#ctx0" brushRef="#br2" timeOffset="31506.1503">17724 2507 86 0,'-19'16'38'15,"4"23"4"-15,-13-2-2 16,0 22-32-16,-3 2-3 15,2 9 1-15,-5 2-2 16,4 2 0-16,1-2-1 16,7-2-2-16,2-9 0 15,9-8-1-15,6-7 0 16,5-8 0-16,8-13 0 0,5-10 0 15,7-11 0-15,3-10 0 16,2-11 0-16,3-6 0 16,0-5 0-16,-2 0 0 15,-1-2 0-15,-4 6 0 16,-3 4 0-16,-7 9 0 15,-11 11 0-15,13 5-1 16,-12 8 0-16,-2 4-2 16,3 9-2-16,-2-6-4 15,17 17-14-15,-9-19-16 16,17 9 0-16,-3-18-3 15,14 7 3-15</inkml:trace>
  <inkml:trace contextRef="#ctx0" brushRef="#br2" timeOffset="31874.1871">18102 3089 76 0,'0'0'39'15,"-3"14"-1"-15,3-14 0 16,12 22-19-16,5-13-16 15,7-2-1-15,6-3-1 16,6-4 0-16,4-6 0 16,1-1 0-16,-4-7 0 15,-4-1 0-15,-8-3 0 16,-6 2-1-16,-11-4 1 15,-11 4 0-15,-11 2 0 16,-6 7 0-16,-12 4 1 0,-5 9-1 16,-8 6 1-16,-1 9-1 15,-1 6 1-15,5 8 0 16,3 4-2-16,14 2 1 15,13 0-2-15,12-6-1 16,20 3-8-16,4-20-9 16,32 8-21-16,-2-21-1 15,24 3 0-15,1-18-1 16</inkml:trace>
  <inkml:trace contextRef="#ctx0" brushRef="#br2" timeOffset="32532.2529">20029 2691 72 0,'-19'-12'38'15,"-20"-3"1"-15,-2 12 1 16,-18-5-23-16,0 19-12 15,-8 6 0-15,0 12-1 16,-1 5-1-16,6 7 0 16,6 0-1-16,12 3 1 15,15 0-3-15,14-1 0 16,19-2 0-16,14-9 0 0,16 1-1 15,13-4 1-15,8-3 0 16,3-1 0-16,2-1 0 16,-7-4 0-16,-7 1 0 15,-8 2 0-15,-19-1 0 16,-15 3 1-16,-18 1-1 15,-14-2 0-15,-15 3 0 16,-9-2 1-16,-6-1-1 16,-2-3-1-16,3-2-1 15,5-7-2-15,16 3-3 16,5-20-16-16,31 5-17 15,0 0 0-15,37-12-1 16,2-8 1-16</inkml:trace>
  <inkml:trace contextRef="#ctx0" brushRef="#br2" timeOffset="32825.2822">20378 3035 101 0,'-22'7'39'16,"-14"-6"2"-16,6 18-1 16,-13-3-35-16,8 8-1 15,-1 5-2-15,6 5 0 16,5 4 0-16,9 0-1 15,10 1-1-15,10-3 0 16,12-1-2-16,11-8-1 0,12-4-2 16,8-14-2-16,19 7-14 15,-11-23-19-15,14 1 1 16,-8-17-2-16,7 0 3 15</inkml:trace>
  <inkml:trace contextRef="#ctx0" brushRef="#br2" timeOffset="33006.3003">20816 3084 102 0,'-23'23'39'16,"5"20"1"-16,-10-5-1 16,3 13-35-16,1 1-2 15,4 1-1-15,4-4-1 16,6-6-4-16,12-1-4 0,-3-25-30 15,23 0-2-15,-4-19 0 16,15-1 1-16</inkml:trace>
  <inkml:trace contextRef="#ctx0" brushRef="#br2" timeOffset="33148.3145">20803 2809 107 0,'-27'-30'38'0,"7"15"-4"16,11 8-33-16,-4 0-38 15,13 7-2-15,0 0-1 16</inkml:trace>
  <inkml:trace contextRef="#ctx0" brushRef="#br2" timeOffset="33794.3791">21163 3165 95 0,'-25'19'38'16,"7"13"2"-16,-11-4-2 16,9 11-32-16,-5-1-2 15,4 1-1-15,1 0-1 16,5-4-1-16,6-4 0 15,3-5-1-15,8-11-1 0,-2-15 0 16,22 5 0-16,-6-14 1 16,6-10 0-16,2-9 0 15,-1-7-1-15,2-9 1 16,0-5 1-16,1-5-1 15,-1-1 1-15,-1 2-1 16,0 4 0-16,1 6 0 16,2 6 1-16,-1 11-1 15,1 8 1-15,-3 10-1 16,-2 8 1-16,-4 10-1 15,-1 2 0-15,-3 7 1 16,-5 5-1-16,-3 2 0 16,-9 4-1-16,-1 4 1 15,-6 2 0-15,-4-1 0 0,-6 1-1 16,-6 0 1-16,-3-6 0 15,-3 1 0-15,-3-3-1 16,-3-6 2-16,3-3-1 16,1-5 0-16,4-1 0 15,4-4 0-15,2 0 0 16,4 0 0-16,5 3 1 15,-1 2-1-15,-1 4 1 16,1 6 0-16,-3 5 0 16,-3 6 0-16,0 7 0 15,0 6 0-15,0 3-1 16,0-2-1-16,6 3-2 15,-5-15-11-15,19 12-16 16,-10-22-11-16,15 1 1 0,-3-28-2 16</inkml:trace>
  <inkml:trace contextRef="#ctx0" brushRef="#br2" timeOffset="34464.4461">21933 3171 75 0,'2'-25'38'15,"1"11"-1"-15,-17-5 2 16,1 17-20-16,-13-2-13 16,0 12-1-16,-10 3-1 15,0 11-1-15,-5 5 1 0,2 7-1 16,4 1 0-16,6 5-1 15,3-4 0-15,11 1-1 16,9-8 0-16,12-4 0 16,10-9-1-16,14-8 0 15,8-8 0-15,9-8 0 16,5-9 0-16,1-10 0 15,-1-6 1-15,-3-5-1 16,-9-1 1-16,-7-1-1 16,-9 4 0-16,-12 3 1 15,-9 9-1-15,-9 8 0 16,-11 16-1-16,-7 11 1 15,-5 12 0-15,-4 10-1 16,4 11 0-16,3 2-1 0,6 6-3 16,11-6-2-16,24 11-10 15,-1-24-18-15,28 5-6 16,5-21 1-16,21-1-1 15</inkml:trace>
  <inkml:trace contextRef="#ctx0" brushRef="#br2" timeOffset="34897.4894">22626 3062 117 0,'-33'-14'40'0,"-17"5"1"15,4 18 0-15,-10 7-37 0,0 13-1 16,4 8-1-16,5 6 0 15,9 7-1-15,13 1 0 16,13-5-1-16,19-2 1 16,16-12-1-16,14-11 2 15,16-15-2-15,10-16 0 16,9-15 0-16,4-13 0 15,2-13 0-15,-6-12 0 16,-4-13 0-16,-3-6 0 16,-13-6 0-16,-8 2 0 15,-12 6 0-15,-9 11 0 16,-13 14 0-16,-11 18 0 15,-15 27 0-15,-13 27 0 16,-10 22 0-16,-5 21 0 0,-2 11 0 16,3 16 0-16,3 6 0 15,8-1 0-15,18-3 0 16,13-13-4-16,16 0-6 15,2-24-5-15,25 9-9 16,-14-33-15-16,21-1-1 16,-10-17-3-16,9-1 3 15</inkml:trace>
  <inkml:trace contextRef="#ctx0" brushRef="#br2" timeOffset="35063.506">23140 3502 129 0,'-10'-10'43'15,"10"10"0"-15,-22-7-3 16,10-1-40-16,12 8 0 15,-9-18-2-15,9 18-11 0,-7-18-5 16,7 18-13-16,0 0-13 16,0 0 2-16,-14-18-3 15,14 18 4-15</inkml:trace>
  <inkml:trace contextRef="#ctx0" brushRef="#br2" timeOffset="63997.3991">14052 2531 70 0,'18'-28'35'0,"0"8"1"16,-12-6 0-16,3 11-30 15,-10-5 0-15,1 20-1 16,-8-22 0-16,8 22-2 0,-23-3 0 15,8 18-1-15,-10 13 0 16,-1 12-1-16,-9 16 1 16,-3 19 1-16,-11 14-1 15,1 15 1-15,-3 7-2 16,7 1 2-16,6-7-2 15,18-7 1-15,16-14-1 16,23-19-1-16,26-25 1 16,17-20-1-16,17-27 1 15,7-17-1-15,-4-13 1 16,-11-12-1-16,-19-4 1 15,-24-1 0-15,-33 4-1 16,-25 7 1-16,-29 13-1 16,-23 9 0-16,-10 14-2 0,-5 2-4 15,18 25-27-15,-1-7-7 16,28 10 0-16,20-8-2 15</inkml:trace>
  <inkml:trace contextRef="#ctx0" brushRef="#br2" timeOffset="68557.8551">1638 4980 61 0,'0'0'30'16,"0"0"0"-16,0 0-2 16,-15 12-28-16,10 12 0 15,-1 13 0-15,-1 13 3 16,4 20 0-16,-5 15 1 15,4 23 0-15,-2 16 3 16,4 26-4-16,-4 16 0 0,4 21-1 16,-5 17 0-16,2 13 0 15,-7 11 0-15,-1 5-1 16,-2-5-2-16,-3-13 0 15,10-13-22-15,-3-28-9 16,7-34-2-16,5-29-2 16,11-37 2-16</inkml:trace>
  <inkml:trace contextRef="#ctx0" brushRef="#br2" timeOffset="69255.9249">1701 4978 42 0,'-12'-3'29'0,"12"3"1"15,0 0-1-15,0 0-20 0,23-6-7 16,-2 5-1-16,10 1 0 15,6 0 0-15,10 3 0 16,10 1-1-16,9 0 0 16,14 1 0-16,11-2 0 15,11 2 0-15,12-2 1 16,9 1-1-16,15-2 1 15,8-2 1-15,16 0 0 16,8-4-1-16,16 0 1 16,7-4 0-16,12-1 0 15,12-5-1-15,13 2 1 16,11-1-1-16,11 0 0 0,8 0 1 15,9 6-1-15,10-1 0 16,8 5-1-16,11-1 1 16,3 3 1-16,9-1-1 15,5 0 0-15,4-4 0 16,8-3 0-16,-3-6 1 15,10-3-1-15,-1-5 0 16,5-2 0-16,5-2 0 16,1 4-1-16,-1-2 1 15,-4 8-2-15,-4 7 0 16,-19 3-2-16,-7 13-3 15,-28-8-8-15,-7 17-11 16,-33-10-9-16,-16 6 0 16,-22-7 0-16</inkml:trace>
  <inkml:trace contextRef="#ctx0" brushRef="#br2" timeOffset="69443.943">13494 4851 52 0,'0'0'14'0,"-20"6"-13"15,8-7 0-15,1-5-33 16,1 4 1-16</inkml:trace>
  <inkml:trace contextRef="#ctx0" brushRef="#br2" timeOffset="69841.9834">13526 5125 63 0,'12'102'33'16,"1"19"-2"-16,-4 19 1 16,0 20-30-16,-4 17-1 15,-3 19 2-15,-2 12-1 16,-3 15-1-16,-5 5 2 15,0 10 1-15,-8-1-3 16,5 4 2-16,-10-4-1 16,4 6 0-16,-5-7 1 15,-2 3 1-15,-5 1 0 16,4 4-1-16,-6 1 2 0,3 4-1 15,0-2-2-15,8-4 2 16,8-8-3-16,9-9 1 16,7-15-4-16,7-15 1 15,7-13-4-15,0-19 2 16,7-11-1-16,-6-17 0 16,-4-9 1-16,-5-12-2 15,-2-7 2-15,-8-13-1 16,3-10 0-16,-7-24-7 15,12-5-21-15,-8-26-5 16,8-19 1-16,-2-21 1 16</inkml:trace>
  <inkml:trace contextRef="#ctx0" brushRef="#br2" timeOffset="70399.0392">13558 11604 18 0,'-18'6'27'16,"-10"-7"2"-16,0 5-1 16,-15 1-12-16,-8-4-14 0,-8 1-1 15,-17 1 0-15,-13 4 0 16,-17 0 2-16,-17 2 0 15,-20-2 3-15,-13 7-1 16,-26-5 1-16,-16 8 1 16,-28-3 0-16,-8 9-2 15,-25-2 2-15,-8 6-4 16,-22 2 0-16,-7 7-2 15,-14 2 1-15,-9 9-3 16,-9 2 1-16,-12 6 2 16,-10 3-3-16,-12 1 2 15,0-2-1-15,-4-1 1 16,2-7-1-16,5-6 2 15,0-10-1-15,8-3 1 0,0-11 0 16,8-2 0-16,0-5 1 16,11-3-1-16,-2 2 0 15,10 3-1-15,6 2 0 16,15 4-3-16,19 2-1 15,9-6-10-15,23 12-24 16,6-12 0-16,28 2-2 16,11-13 1-16</inkml:trace>
  <inkml:trace contextRef="#ctx0" brushRef="#br2" timeOffset="70849.0842">1550 7864 43 0,'-22'28'30'16,"-2"27"2"-16,4 35-2 0,-5 30-20 15,18 48 0-15,3 37 1 16,15 52 0-16,2 29-3 15,19 39-2-15,1 15-3 16,5 10 1-16,-1-7-4 16,3-7 0-16,-6-22-3 15,-4-26-2-15,-1-22-2 16,-12-41-9-16,3-22-19 15,-8-40-3-15,7-41 0 16,-2-55 0-16</inkml:trace>
  <inkml:trace contextRef="#ctx0" brushRef="#br2" timeOffset="71930.1923">3440 4192 59 0,'5'33'32'0,"-3"9"0"16,0 13-2-16,-5 6-24 15,9 14-1-15,-9 1 1 16,7 11 0-16,-10-7-2 15,5 0 0-15,-3-12-2 16,2-7 0-16,1-15-1 16,2-11 0-16,-3-14 1 15,2-21-1-15,0 0 1 16,6-19-1-16,-5-15 1 15,0-11-1-15,2-17 1 16,-1-9-1-16,-1-11 0 16,2-8-1-16,1-4 1 0,1 1 0 15,5 6 0-15,2 5-1 16,7 10 0-16,3 12 1 15,9 12-2-15,4 16 1 16,3 11-1-16,2 14 0 16,-1 13 0-16,-2 10 1 15,-6 10-1-15,-5 7 1 16,-10 6 0-16,-8 5 0 15,-7 2 1-15,-6 1-1 16,-9-1 0-16,-5-3 0 16,-4 0-1-16,-6-5-1 15,1 2-1-15,-2-11-5 0,10 9-25 16,-9-15-2-1,12 5 0-15,2-13-2 0</inkml:trace>
  <inkml:trace contextRef="#ctx0" brushRef="#br2" timeOffset="72168.2159">4059 4430 72 0,'-4'36'35'0,"-11"6"0"15,4 14-1-15,-7 4-30 16,3 7-1-16,-1-4 0 16,6 1-1-16,3-6-2 0,3-15-3 15,12-5-8-15,-3-24-24 16,16-15 1-16,0-27-2 15,10-10 0-15</inkml:trace>
  <inkml:trace contextRef="#ctx0" brushRef="#br2" timeOffset="72299.2292">4131 4144 85 0,'-27'-19'34'0,"6"19"-2"16,7 14-7-16,6 5-56 15,12 14-3-15,8-6-2 16,16 10 2-16</inkml:trace>
  <inkml:trace contextRef="#ctx0" brushRef="#br2" timeOffset="72569.2561">4753 4489 73 0,'-25'-4'38'16,"-1"6"-2"-16,-13-3 3 15,2 9-31-15,-7 1-1 16,10 14 0-16,-7 4-3 15,11 7 0-15,4 8-2 16,10 3 0-16,9-3-2 16,13-1 0-16,15-10-1 15,12-13-2-15,22-11-1 0,9-19-3 16,20-8-10-16,0-32-19 15,20-2-2-15,-8-20 0 16,8-1 3-16</inkml:trace>
  <inkml:trace contextRef="#ctx0" brushRef="#br2" timeOffset="72757.275">5421 3953 79 0,'-24'-2'38'0,"3"29"-1"16,-12 10 0-16,11 26-17 15,-5 5-18-15,6 10 0 16,1 5-2-16,7 2 0 15,8 1-2-15,0-7-1 16,10-3-3-16,-5-21-15 16,13 1-17-16,-4-19 1 0,4-8-1 15,-6-18 0-15</inkml:trace>
  <inkml:trace contextRef="#ctx0" brushRef="#br2" timeOffset="73237.323">5159 4515 91 0,'0'0'38'16,"6"27"0"-16,6-23 0 16,19-2-35-16,4-8-1 15,9-3 0-15,5-8 0 16,7-3 0-16,2 1-1 15,-2-5 0-15,-7 6 0 0,-5 3-1 16,-12 5 1-16,-8 6 1 16,-24 4-2-16,9 15 2 15,-19 5-1-15,-6 9 1 16,-8 2-1-16,5 10 0 15,-4 0 0-15,4 1 0 16,9-1 0-16,7-7-1 16,10-7 0-16,12-10 0 15,11-11 0-15,5-14 0 16,5-10 0-16,5-9 0 15,-2-8 0-15,-2-4 0 16,-5-1 0-16,-10 2 0 16,-7 3 1-16,-4 7-1 15,-12 10 0-15,-7 7 0 0,4 11 0 16,-20 9 0-16,7 8-1 15,-2 6-1-15,8 7-1 16,-2-1-2-16,11 8-5 16,-5-15-19-16,21 7-11 15,-2-14 1-15,11 0-1 16</inkml:trace>
  <inkml:trace contextRef="#ctx0" brushRef="#br2" timeOffset="73571.3564">6183 4447 86 0,'0'0'36'16,"-9"16"1"-16,-5 2 0 16,7 16-31-16,-6 0-3 0,4 8 0 15,1 0-1-15,5 2 0 16,-1-7-1-16,6-5 0 15,4-13 0-15,5-7 0 16,0-13-1-16,1-11 1 16,1-11 1-16,2-10-1 15,-3-7 1-15,0-6 0 16,-2-6-1-16,1 0 0 15,-1 2 1-15,2 1-1 16,-3 7 0-16,3 7-1 16,2 10-1-16,3 5-1 15,8 13-5-15,-10-7-20 0,17 22-13 16,-8-6 0-16,11 14-1 15,-7-8 1-15</inkml:trace>
  <inkml:trace contextRef="#ctx0" brushRef="#br2" timeOffset="73892.3885">6703 4498 95 0,'-3'20'38'0,"3"-20"1"15,-4 24-2-15,4-24-35 16,21-1 0-16,5-9 0 15,7-6 0-15,1-4-1 16,3 0 0-16,-3-3 0 16,-4-2-1-16,-7 2 1 0,-8 6 0 15,-17 3-1-15,-9 7 2 16,-10 7-1-16,-6 10 0 15,-7 5 0-15,-2 6 1 16,-2 11-1-16,3 4-1 16,4 2 1-16,10-2-2 15,9 1 0-15,9-10-3 16,18 7-17-16,2-26-18 15,24 0-1-15,4-21-2 16,21 3 1-16</inkml:trace>
  <inkml:trace contextRef="#ctx0" brushRef="#br2" timeOffset="74439.4425">7981 4364 83 0,'0'0'39'0,"-11"-13"0"0,11 13 0 15,-20 2-29-15,6 10-5 16,-6 5-1-16,-1 8-1 16,-1 8-1-16,-1 5 0 15,5 4 0-15,3-4-1 16,8-1 0-16,9-3 1 15,10-8-1-15,6-10 0 16,13-9-1-16,6-12 1 16,5-13 0-16,0-6-1 15,-2-8 1-15,-4-6-1 16,-6-5 0-16,-9 0 1 15,-11 0 0-15,-10 3-1 0,-10 7 0 16,-7 5 0-16,-5 9-1 16,-2 7 1-16,0 9-2 15,4 7-2-15,8 11-2 16,12-15-12-16,7 31-19 15,11-21-4-15,22 9 1 16,4-14-1-16</inkml:trace>
  <inkml:trace contextRef="#ctx0" brushRef="#br2" timeOffset="74689.4681">8724 3937 94 0,'-30'-38'37'16,"-2"18"2"-16,-9 6-2 0,10 26-31 15,-11 19-1-15,3 24-1 16,3 18-1-16,5 12-2 16,7 10 0-16,9 3-1 15,9 0-2-15,5-8 0 16,8-9-3-16,-1-23-8 15,17 2-20-15,-15-27-6 16,7-9 1-16,-15-24-1 16</inkml:trace>
  <inkml:trace contextRef="#ctx0" brushRef="#br2" timeOffset="74830.4819">8325 4487 97 0,'-28'-39'40'0,"11"16"2"16,-3-4-2-16,20 14-30 0,7 0-6 15,16 0-2-15,21 1-5 16,5-13-22-16,26 10-15 15,2-10 0-15,22 2-1 16,1-10-2-16</inkml:trace>
  <inkml:trace contextRef="#ctx0" brushRef="#br2" timeOffset="75250.5243">9526 3944 73 0,'20'-39'39'15,"-9"3"-2"-15,-1 19 1 16,-10 17-24-16,0 11-9 16,-7 24-1-16,0 17 0 15,-5 13-2-15,-3 13 0 16,3 8-2-16,1 5 1 0,2 1-1 15,5-9-2-15,9-4-1 16,6-25-8-16,19-1-26 16,1-24-1-16,15-11 0 15,2-26-1-15</inkml:trace>
  <inkml:trace contextRef="#ctx0" brushRef="#br2" timeOffset="75627.5619">9943 4297 99 0,'-39'-4'39'15,"4"17"2"-15,-8-3-3 16,14 5-34-16,-5 9-1 16,6 9-1-16,4 0 0 0,6 6-1 15,9 1 1-15,8-4-2 16,9-1 1-16,10-5 0 15,11-10-1-15,10-10 0 16,7-10 0-16,4-13 0 16,5-9 0-16,0-9 0 15,-3-7-1-15,-8-4 1 16,-6-3-1-16,-10 2 2 15,-4 4-1-15,-11 5 0 16,-7 12-1-16,-4 10 2 16,-2 12-2-16,-14 9 1 15,3 14-1-15,-1 6-1 16,-1 10-1-16,6-1-1 15,7 6-4-15,-1-16-17 0,21 7-13 16,-3-16 0-16,20-2-2 16,-2-18 2-16</inkml:trace>
  <inkml:trace contextRef="#ctx0" brushRef="#br2" timeOffset="76161.6154">10505 4334 97 0,'-10'11'37'0,"-10"-4"1"15,6 16-2-15,-4 0-32 16,4 6-2-16,-1 1 0 16,3 2 0-16,3-3 0 0,3-1-1 15,5-6-1-15,6-6 1 16,-5-16-1-16,20 6 1 15,-3-18-1-15,1-3 0 16,1-7 0-16,3-4 0 16,-3-3 1-16,-1-1-1 15,-2 2 0-15,-4 2 0 16,-3 6 0-16,-3 4 0 15,-6 16 0-15,8-14 0 16,-8 14 0-16,0 0 0 16,15 20 0-16,-9-7 0 15,5 2 0-15,0 0 0 16,5-2 0-16,6-3 0 15,1-4 1-15,5-5-1 0,1-5 1 16,3-5-1-16,-2-6 1 16,2-3 0-16,-3-1 0 15,-9 0 1-15,-2 1 0 16,-4 5 0-16,-6 2-1 15,-8 11 0-15,7-12 0 16,-7 12 0-16,0 14-1 16,-4-4-1-16,2 9-1 15,-3 0-1-15,5 7 0 16,-1-6-3-16,8 10-6 15,-8-18-19-15,20 8-9 16,-8-15 1-16,17 2-1 16</inkml:trace>
  <inkml:trace contextRef="#ctx0" brushRef="#br2" timeOffset="76715.6708">11222 4310 97 0,'-4'11'38'0,"1"12"1"16,-12-6-5-16,6 20-29 15,-3 2-1-15,3 5-2 16,0 0 1-16,3 0-1 16,1-4-1-16,7-3 0 15,1-9-1-15,3-8 0 16,-6-20 0-16,18 10 0 15,-8-20 0-15,4-7 0 16,-4-12 0-16,3-5 0 0,-2-8 0 16,3-6 0-16,0-4 0 15,1 3 0-15,0 3 0 16,0 5 0-16,4 7 0 15,-2 9 1-15,3 7-2 16,1 10 2-16,2 6 0 16,-1 5-1-16,0 2 0 15,3 6 0-15,-3-1 0 16,4 3 0-16,-6 4-1 15,-6 0 0-15,-10 8 0 16,-7 0 0-16,-10 5 1 16,-9 1-2-16,-6 4 2 15,-7 1-1-15,-4-2 1 16,-3 3 1-16,5-5-1 0,4 1 1 15,4-6-1-15,8 0 0 16,2-3 1-16,7-1-1 16,3 7-1-16,0 2 1 15,1 10 0-15,-7 6-1 16,-5 16 0-16,-9 3-3 15,4 19-12-15,-19-13-22 16,13 4 1-16,-8-15-2 16,13-4 0-16</inkml:trace>
  <inkml:trace contextRef="#ctx0" brushRef="#br2" timeOffset="77474.746">12499 4295 83 0,'8'-11'38'16,"-15"-10"0"-16,7 21 0 15,-29-18-32-15,6 18-1 16,-8 2-1-16,-3 12 0 15,-8 7-1-15,4 10-1 16,-4 5 1-16,9 7-2 16,4 1 1-16,6 1-1 15,12-5 0-15,11-5-1 16,14-12 1-16,10-9-1 0,10-13 0 15,8-11 0-15,4-12 1 16,3-7-1-16,3-7 0 16,-3-5 0-16,-5 0 0 15,-7 2 1-15,-6 2-1 16,-8 10 0-16,-6 5 0 15,-4 10 1-15,-13 12-2 16,7 14 1-16,-8 16-1 16,-4 12 0-16,0 13 0 15,-1 12 0-15,-7 9 0 16,1 7 0-16,-4 3 1 15,-1-3 0-15,-4-1 1 16,-4-7-1-16,-4-9 1 16,-4-8-1-16,-4-13 1 0,-1-13-4 15,3-11 0-15,-4-27-11 16,20-1-19-16,-5-31-5 15,20-7-2-15,2-28 0 16</inkml:trace>
  <inkml:trace contextRef="#ctx0" brushRef="#br2" timeOffset="77872.7864">13094 4305 106 0,'0'0'38'0,"-9"18"2"0,-10-19-6 16,-1 14-29-16,-6 1-1 16,2 3-2-16,-4 4 0 15,3 4-1-15,-1 6 1 16,9 1-2-16,3 0 1 15,6-4 0-15,10-2-1 16,10-4 1-16,7-12-1 16,7-8 0-16,7-11-1 15,4-8 1-15,-2-5-1 16,1-9 1-16,-3-3-1 15,-9-4 0-15,-7 1 0 16,-9 0 1-16,-5 6-2 16,-8 4 1-16,-4 6-2 0,-3 5-1 15,1 10-2 1,-6-3-2-16,14 21-14 0,-11-10-16 15,19 10 0-15,-5-12-1 16,17 18 2-16</inkml:trace>
  <inkml:trace contextRef="#ctx0" brushRef="#br2" timeOffset="78079.8072">13451 4323 106 0,'0'0'40'0,"-5"20"1"15,-8-10-3-15,0 13-33 16,-1 4-2-16,0 4-1 15,0 6-1-15,4-4-1 16,2 4-1-16,4-7-2 0,9-2-3 16,-5-28-12-16,19 22-20 15,-7-32-3-15,13 0 1 16,-5-18-1-16</inkml:trace>
  <inkml:trace contextRef="#ctx0" brushRef="#br2" timeOffset="78901.8894">13658 4173 109 0,'2'24'40'0,"-8"-7"0"16,8 14-2-16,-4-5-35 15,3 5-1-15,-3 1 1 16,-1 2-1-16,1-2 0 0,-1 2-1 15,-4-1 0-15,0-3-1 16,-1-3 1-16,3-5-1 16,0-6 0-16,5-16 0 15,0 0 0-15,19-1-1 16,4-19 1-16,5-8-1 15,7-3 1-15,2-4 0 16,2-1-1-16,0 0 2 16,-3 5-1-16,-6 9 0 15,-8 8 0-15,-3 13 0 16,-9 13 0-16,-6 8-1 15,-2 11-1-15,-2 9-1 16,0 6 1-16,4 0-2 16,6 3 0-16,5-7-2 0,13-3-1 15,4-15-1-15,16-3-1 16,-2-17 0-16,12-4 1 15,-6-15 2-15,3-6 1 16,-8-11 4-16,-7-6 3 16,-9 3 4-16,-16-10 2 15,-4 10 2-15,-19-7 0 16,1 15-1-16,-18 1 0 15,-1 13-2-15,-12 4-1 16,3 10-1-16,-3 7-2 16,3 10-1-16,3 7 0 15,4 5-2-15,11 1 1 16,9 1-1-16,11-3 1 15,16-3-1-15,5-8 0 16,11-7 0-16,10-6 0 0,7-11 0 16,6-4 0-16,2-8 0 15,2 1 0-15,-3-2 0 16,-2 0-1-16,-1 4 1 15,-7 7-1-15,-10 6 0 16,-9 11 0-16,-10 9 0 16,-13 16 0-16,-9 14 0 15,-11 13 1-15,-12 11-1 16,-11 9 3-16,-6 5-2 15,-8 1 2-15,-8 0-1 16,-1-6 1-16,-5-10-1 16,1-11 2-16,2-12-3 0,7-16 0 15,7-17-1-15,9-15-3 16,6-27-9-16,29 0-6 15,-4-37-7-15,33 7-10 16,1-22-7-16,22 2-1 16,5-5 2-16</inkml:trace>
  <inkml:trace contextRef="#ctx0" brushRef="#br2" timeOffset="79051.9044">15301 4760 119 0,'-7'12'36'0,"-9"-5"-8"15,-11-19-16-15,10-2-55 16,-4-10-2-16,15-2-1 0,5-14 1 16</inkml:trace>
  <inkml:trace contextRef="#ctx0" brushRef="#br2" timeOffset="201243.1223">15650 3860 57 0,'-12'3'34'16,"-8"4"0"-16,-3 16 0 15,-16 4-11-15,2 19-17 16,-5 8-1-16,3 25 0 16,-3 8-2-16,10 12 0 0,3 7 0 15,9 4-2 1,6-4-1-16,13-6-1 0,11-5-3 15,7-27-13-15,22-5-19 16,4-20 0-16,15-12-2 16,2-23 1-16</inkml:trace>
  <inkml:trace contextRef="#ctx0" brushRef="#br2" timeOffset="202003.1983">15790 4435 78 0,'-14'13'35'0,"-2"-1"-1"15,4 9 0-15,-3-5-32 16,5 8-1-16,4 1 0 15,1 1 1-15,4 1-1 16,2 0 1-16,5 0-1 16,6-3 0-16,3-7 0 15,4-4-1-15,5-6 1 16,3-10-1-16,4-7 0 15,1-7 0-15,-3-5 0 16,1-4 1-16,-3-2-1 16,-4 0 0-16,-5 6 0 0,-6 6 0 15,-3 4 0-15,-9 12 0 16,0 0 0-16,9 13 0 15,-10 8 0-15,1 6 1 16,-2 3-1-16,4 3 2 16,3 1-2-16,4-3 2 15,2-7-1-15,6-2 1 16,4-11-1-16,6-10 0 15,-2-9 1-15,6-8-1 16,-3-7 0-16,1-8-2 16,-5-4 0-16,-3-5-1 15,-2 1-3-15,-12-8-7 16,9 13-23-16,-14-7 0 15,8 11-2-15,-12-4 3 16</inkml:trace>
  <inkml:trace contextRef="#ctx1" brushRef="#br2">20312 9654 0,'0'0'0,"0"0"0,0 0 0</inkml:trace>
  <inkml:trace contextRef="#ctx0" brushRef="#br2" timeOffset="202221.2201">16596 4408 82 0,'-1'20'35'16,"0"11"-1"-16,-12-4-3 15,3 12-26-15,-3 2-1 16,3 6 0-16,-6-4-2 16,7 1-1-16,5-5-3 15,1-14-5-15,18-7-28 16,-2-17 1-16,13-10-1 0,-2-21-2 15</inkml:trace>
  <inkml:trace contextRef="#ctx0" brushRef="#br2" timeOffset="202370.235">16648 3978 93 0,'-23'0'28'0,"5"0"-11"15,18 0-17-15,0 0-33 16,29 4-2-16,1-11 1 15</inkml:trace>
  <inkml:trace contextRef="#ctx0" brushRef="#br2" timeOffset="202570.255">17050 4066 91 0,'-15'37'35'16,"2"15"0"-16,-5-3 0 16,2 11-31-16,2 5-1 15,5 4-1-15,-1 3 0 16,4-1-2-16,4-1-2 15,0-7-3-15,9-2-29 16,-8-14-2-16,8-4 0 16,-6-16-2-16</inkml:trace>
  <inkml:trace contextRef="#ctx0" brushRef="#br2" timeOffset="202771.2751">16881 4510 99 0,'0'0'37'15,"-21"-8"1"-15,21 8-2 16,20-10-36-16,-1-5-3 16,14-3-3-16,4-15-20 15,20 3-10-15,0-13 1 16,13 6-2-16,-4-9 1 15</inkml:trace>
  <inkml:trace contextRef="#ctx0" brushRef="#br2" timeOffset="203105.3083">17574 3977 94 0,'-14'19'37'0,"-10"0"0"16,4 20 1-16,-14 1-33 16,8 12-1-16,-1 2 0 15,5 10-1-15,-3 1 0 16,7 2-2-16,2-5 1 15,6-5-2-15,5-7 1 16,5-8-1-16,5-10 0 16,4-12 0-16,8-13 0 15,2-12 0-15,3-8 0 16,4-5 1-16,-1-4-1 15,-1-3 1-15,-2 3-1 16,-2 2 0-16,-5 9 0 0,-2 7 0 16,-13 4 0-16,15 20 0 15,-10 4-3-15,-1 2 0 16,5 15-6-16,-9-12-27 15,16 10-4-15,-3-14 0 16,14 4-1-16</inkml:trace>
  <inkml:trace contextRef="#ctx0" brushRef="#br2" timeOffset="203737.3717">18494 4438 88 0,'0'0'37'0,"0"0"0"15,0 0 0-15,-13 25-35 16,4-1 0-16,-4 5 0 15,-1 9 0-15,-3 2 0 16,3 6 0-16,0-3 0 16,3-2 0-16,6-3-1 0,6-8 0 15,6-6 0-15,11-12-1 16,7-12 1-16,6-9-1 15,6-14 1-15,3-7-1 16,1-7 1-16,3-3-1 16,-3-4 1-16,-8 4-1 15,-5 4 1-15,-5 7-1 16,-8 7 0-16,-3 11 0 15,-12 11 0-15,0 0 0 16,-3 26 0-16,-1-2 0 16,-2 5 0-16,3 5 0 15,4-1 0-15,3 3 0 16,9-9 1-16,6-5-1 0,6-11 1 15,8-8 0 1,4-12 0-16,1-7 0 0,2-10 0 16,-3-8-1-16,-2-7 1 15,-8-2-2-15,-4 0-1 16,-11-1-2-16,-2 10-1 15,-10-6-6-15,8 23-24 16,-15-7-4-16,7 24 0 16,-1-15-1-16</inkml:trace>
  <inkml:trace contextRef="#ctx0" brushRef="#br2" timeOffset="203963.3939">19545 4415 101 0,'10'12'40'15,"-23"-5"0"-15,6 17-3 16,-9-2-34-16,0 6 0 16,1 5-2-16,1 4 0 15,2 5-1-15,3-4-2 16,8 1-1-16,2-14-4 15,17 4-28-15,-6-20-5 16,13-2 1-16,-4-22-2 16</inkml:trace>
  <inkml:trace contextRef="#ctx0" brushRef="#br2" timeOffset="204375.4355">19695 4279 86 0,'0'0'40'0,"-16"7"-1"16,12 13 1-16,-2-2-25 15,11 3-13-15,5 1-1 16,4 7 1-16,5 1-1 16,1 3 0-16,0 3-1 15,0 3 1-15,-5-2 0 16,-1 0-1-16,-5-2 0 15,-3-2 1-15,-5-5-1 16,0-8 0-16,-2-3 0 16,1-17 0-16,0 0 1 15,0 0-1-15,8-12 1 16,3-9-1-16,2-6 0 0,2-9 1 15,2-4-1-15,3-7 0 16,-1-3 1-16,5 2 0 16,-5 2-1-16,0 2 1 15,-3 6-1-15,0 6 1 16,-1 9-2-16,-1 6-1 15,5 13-4-15,-10-6-11 16,15 23-22-16,-10-9-3 16,6 15 1-16,-5-7-1 15</inkml:trace>
  <inkml:trace contextRef="#ctx0" brushRef="#br2" timeOffset="204727.4707">20269 4543 90 0,'-1'21'39'0,"1"-21"2"16,7 20-2-16,6-17-33 16,19-4-2-16,9-8-1 15,9-5-1-15,2-6 0 16,1-4-1-16,0-5 0 15,-2-2 0-15,-13-2 0 16,-14 0-1-16,-11 4 1 16,-15 4-1-16,-11 7 0 15,-13 10 1-15,-9 8-1 16,-10 10-1-16,-4 13 1 15,-1 8 0-15,1 9 0 0,7 2 0 16,9 3 0-16,13-2-2 16,15-4 0-16,19-7-1 15,20-2-5-15,5-25-18 16,29 8-13-16,1-20-1 15,17 0-1-15,-3-21 2 16</inkml:trace>
  <inkml:trace contextRef="#ctx0" brushRef="#br2" timeOffset="205036.5016">21146 4320 102 0,'-42'5'41'0,"1"17"-1"15,-8-10-2-15,6 12-35 0,8-1 0 16,10 0-1-16,7 1-1 15,13-4 0-15,15-4 0 16,15-3-1-16,6-4 0 16,7 0 0-16,1-3 0 15,-1 2 0-15,-6-1 0 16,-5 3 0-16,-13 7 0 15,-11 1 0-15,-11 5 0 16,-9 0 1-16,-6 6-2 16,-4-4 0-16,3 4-2 15,-2-8-2-15,21 8-18 16,-6-22-17-16,26 1 0 15,1-20-2-15,21-2 1 16</inkml:trace>
  <inkml:trace contextRef="#ctx0" brushRef="#br2" timeOffset="205350.533">21444 3756 104 0,'0'0'41'0,"5"23"1"15,10-10-1-15,22 7-37 16,-1 11-1-16,10 10 0 16,2 5 0-16,0 9 0 15,-6 5-1-15,-2 7-1 16,-8 2-1-16,-9 5 0 0,-9 2 0 15,-12 0 0-15,-11-2 0 16,-12-4 0-16,-4-4-1 16,-6-10 0-16,4-7-2 15,-5-12-4-15,18 2-14 16,-11-24-18-16,27-1-4 15,-2-14 1-15,34-8-2 16</inkml:trace>
  <inkml:trace contextRef="#ctx0" brushRef="#br2" timeOffset="205496.5476">21970 4769 111 0,'-14'13'43'0,"-11"-14"-1"16,7 6-2-16,-1-1-42 15,-5-17-18-15,24 13-19 0,0 0-4 16,0 0 2-16,0 11-3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8T21:28:02.1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1848 1361 78 0,'0'0'33'16,"54"-59"2"-16,-54 59 0 15,0 0-29-15,0 0-3 16,0 0 0-16,-54-35 0 15,-1 55 2-15,-12 17 0 16,-19 11 0-16,-2 13-1 16,-2 7 0-16,10-1-1 15,16-7-2-15,27-10 0 0,14-11-1 16,15-6 0-16,19-5-1 15,13-5 1-15,16-1-1 16,10-3-1-16,6-2 3 16,2 0-2-16,1 2 2 15,-4-2-2-15,-10 3 2 16,-9 3-2-16,-14 2 3 15,-16 6-2-15,-13 1 1 16,-14 5-1-16,-11 1 1 16,-8-2-3-16,2 0-1 15,-7-14-13-15,17 5-21 16,2-14-1-16,26-13-1 15,0 0-1-15</inkml:trace>
  <inkml:trace contextRef="#ctx0" brushRef="#br0" timeOffset="406.0229">2133 1847 83 0,'-5'16'36'0,"6"-5"-2"15,-1-11 2-15,20 14-35 16,-1-12 1-16,14-1 1 16,3-7-1-16,8-3 0 15,1-5-1-15,0-2 2 16,-6-1-2-16,-5-2 1 15,-7-2 0-15,-15 0-1 0,-8 6 1 16,-15 1-1-16,-8 1 1 16,-9 4 0-16,-9 4 0 15,-3 9 0-15,-5 7 1 16,0 12-1-16,3 5 1 15,5 9-2-15,7 5 2 16,9 6-3-16,10 2 1 16,17-3-3-16,13-6 1 15,15-7-2-15,18-5-7 16,4-22-18-16,25-1-12 15,2-15 2-15,10-2-2 16,-9-18 3-16</inkml:trace>
  <inkml:trace contextRef="#ctx0" brushRef="#br0" timeOffset="753.0431">3002 1763 90 0,'-15'22'36'16,"-13"5"2"-16,10 14 0 15,-9 5-32-15,9 5-3 16,-2 2 2-16,8 2-3 15,3-6 0-15,3-4-1 16,6-9 0-16,5-9-1 16,1-8 0-16,8-11 0 15,0-20 0-15,3-10 2 16,3-9-2-16,-2-7 2 15,-2-8-2-15,2-5 3 16,-2-4-3-16,-3 1 2 0,-2 9-2 16,0 3 1-16,-4 9-1 15,4 6 0-15,3 10 0 16,5 4 0-16,7 7-2 15,2 2-3-15,13 6-8 16,0-8-25-16,15 4-1 16,-2-5 0-16,7 0-1 15</inkml:trace>
  <inkml:trace contextRef="#ctx0" brushRef="#br0" timeOffset="925.0529">3628 1719 90 0,'-19'16'39'15,"4"12"0"-15,-11 2 2 0,5 11-25 16,-5 5-12-16,7 10-2 15,1 3 1-15,4-1-4 16,6-3 1-16,6-5-3 16,12-4-6-16,-4-18-30 15,20-6-2-15,-4-22 0 16,11-7 0-16</inkml:trace>
  <inkml:trace contextRef="#ctx0" brushRef="#br0" timeOffset="1082.0619">3638 1497 108 0,'-21'-22'39'0,"7"18"0"0,2 10-3 16,12-6-40-16,0 0-31 15,23 9-4-15,6-4 1 16,3 1-2-16</inkml:trace>
  <inkml:trace contextRef="#ctx0" brushRef="#br0" timeOffset="1458.0829">3924 1891 107 0,'-16'36'39'16,"16"2"0"-16,0-15-6 15,19 1-29-15,8-8-2 16,16-4 1-16,5-7-2 15,9-5 0-15,1-9 1 0,-2-1-1 16,-5-10 0-16,-2-3 0 16,-13-3-1-16,-12-4 2 15,-8-4-1-15,-11 1 0 16,-7 0 0-16,-10 5 0 15,-8 7-1-15,-9 11 1 16,-5 12-1-16,-8 13 0 16,-6 16 1-16,-1 11-1 15,-1 10 0-15,2 10 0 16,5 1 0-16,15-3-2 15,15-7 1-15,16-9-3 16,26-12-1-16,12-21-14 16,32-3-21-16,4-25-1 15,26-9 0-15,-1-15 2 0</inkml:trace>
  <inkml:trace contextRef="#ctx0" brushRef="#br0" timeOffset="1774.1015">4965 1667 123 0,'-36'7'42'0,"-18"6"0"15,3 15-1-15,-6-1-39 16,4 6-1-16,6-2 0 16,10 3-1-16,15-4 0 15,17-3 0-15,19-6 0 16,19-12-1-16,14-4 1 15,10-3-1-15,1-2 1 16,1 0 1-16,-6 0-1 0,-8 6 0 16,-13 6 1-16,-19 10-1 15,-17 12 1-15,-12 3-2 16,-17 6 1-16,-5 3 0 15,-6 1-1-15,1-4-1 16,1-5-1-16,4-9-5 16,20-1-30-16,-7-20-5 15,25-8 1-15,0 0-1 16</inkml:trace>
  <inkml:trace contextRef="#ctx0" brushRef="#br0" timeOffset="2411.1379">6936 1466 95 0,'0'0'36'15,"-9"-51"1"-15,9 51 0 16,0 0-30-16,-44-36-3 15,-6 28 0-15,-15 17 1 0,-10 5-1 16,-7 17 1-16,-12 10-2 16,1 19 1-16,2 9-2 15,26 6-1-15,9-4 1 16,18 0-2-16,19-6 0 15,28-7 0-15,23-6-2 16,21-15-1-16,28-11-1 16,11-15-4-16,26-7-21 15,-7-18-9-15,17-4-1 16,-15-13 1-16,-4-3-2 15</inkml:trace>
  <inkml:trace contextRef="#ctx0" brushRef="#br0" timeOffset="2593.1483">7222 1717 112 0,'-23'23'38'15,"-10"5"1"-15,11 10-1 16,-11 3-33-16,13 5-3 16,4-1 0-16,3 5-2 15,10-6 0-15,1-7-5 16,17 2-19-16,-1-25-16 15,15-6 1-15,-2-16 0 16,16-7-2-16</inkml:trace>
  <inkml:trace contextRef="#ctx0" brushRef="#br0" timeOffset="3043.174">7383 1483 115 0,'-27'-5'39'15,"10"11"0"-15,-1 2-2 16,15 3-38-16,3-11-1 15,16 12-1-15,8-4 0 16,3 4-1-16,6 3 0 16,-2 4 1-16,2 1 0 15,-3 8 1-15,-3 5 1 16,-9 6 0-16,-11 5 3 15,-3 6 0-15,-9-1 2 16,-3 1-1-16,-5 1 1 16,1-5-1-16,0-8 0 15,1-1 0-15,6-13-1 16,0-1-1-16,5-11 1 0,0-12-1 15,15 0 0-15,2-12 0 16,2-8 0-16,5-11 0 16,-2-4 0-16,4-9 0 15,-2-4 0-15,0-5 0 16,-4 8-1-16,0 3 1 15,-5 5-1-15,-2 6 1 16,0 9-2-16,4 8 0 16,2 11-2-16,4 1-2 15,15 6-16-15,-8-5-17 16,15 4-1-16,-7-2-1 15,14 2 1-15</inkml:trace>
  <inkml:trace contextRef="#ctx0" brushRef="#br0" timeOffset="3411.1951">8208 1707 100 0,'-7'15'39'0,"-11"1"1"16,8 9-1-16,-7 3-31 16,3 6-3-16,-4 1 1 15,4 4-3-15,0-2 1 16,6 0-3-16,5-4 1 15,8-3-1-15,9-10-1 16,9-8 1-16,11-11-2 16,7-9 1-16,9-10 1 15,6-12-2-15,-1-2 1 16,-1-9 1-16,-6-3-1 15,-5-1 1-15,-6 3-1 0,-9 4 0 16,-12 11 0-16,-6 7 1 16,-10 20-1-16,0 0 0 15,-13 13 0-15,0 14-1 16,-3 7 1-16,2 7-1 15,1 1 0-15,4-1-3 16,9 0-1-16,0-14-7 16,22 9-27-16,-7-20-2 15,19 0-1-15,-5-13 1 16</inkml:trace>
  <inkml:trace contextRef="#ctx0" brushRef="#br0" timeOffset="3658.2092">9065 1710 98 0,'-1'12'40'0,"-12"1"0"16,4 16 0-16,-14 1-33 15,8 5-3-15,-5 1 0 16,5 4-1-16,-2-3-1 15,3 0-1-15,7-7 0 16,-1-4-2-16,10-5-1 16,3-9-2-16,10-3-9 15,-2-18-26-15,18-2-2 16,-3-12 2-16,10-5-3 15</inkml:trace>
  <inkml:trace contextRef="#ctx0" brushRef="#br0" timeOffset="3792.2169">9246 1508 97 0,'-2'-24'38'15,"-12"9"-1"-15,14 15-3 16,-22 8-59-16,11-3-12 16,11-5 0-16,-1 15-2 15</inkml:trace>
  <inkml:trace contextRef="#ctx0" brushRef="#br0" timeOffset="4289.2452">9747 1206 74 0,'0'0'40'16,"0"0"0"-16,-12-6 1 15,6 29-21-15,0 22-13 16,-8 13-3-16,-3 12-1 15,-6 9-1-15,-4 9-1 16,1-2-1-16,2-9-1 16,7-4-1-16,1-11-3 15,7-1-6-15,-9-17-27 16,15-6-2-16,-4-17 1 15,7-7-2-15</inkml:trace>
  <inkml:trace contextRef="#ctx0" brushRef="#br0" timeOffset="4778.2732">9511 1686 111 0,'0'-16'42'0,"-8"1"-1"16,8 15 1-16,0 0-38 15,28-5-2-15,1-3-1 16,14-1-1-16,9 1-1 15,8-1-2-15,9 3-3 16,-1-6-4-16,13 5-23 16,-20-5-8-16,10 7 9 15,-21-5 21-15,0 3 7 0,-11-4 3 16,-10-1 4-16,-3 5 4 15,-26 7 24-15,15-13 9 16,-15 13-10-16,-12-3-19 16,-8 8-5-16,-1 8-2 15,-11 7-1-15,0 4 0 16,-8 6-2-16,8 1 1 15,5 1-1-15,11-1 1 16,11-5-2-16,15-5 1 16,17-12-1-16,10-3 0 15,11-6 0-15,1-3 0 16,-2-1 1-16,-4 0-1 15,-7 4 1-15,-15 7-1 16,-13 7 1-16,-13 7-2 16,-11 6 2-16,-15 6-1 0,-4-1 0 15,-6 1-2-15,1-3-2 16,-7-7-8-16,20 2-29 15,-10-13-1-15,16 1 0 16,0-13-2-16</inkml:trace>
  <inkml:trace contextRef="#ctx0" brushRef="#br0" timeOffset="5852.3346">11586 1672 53 0,'14'-20'37'0,"-9"-3"-2"15,-2 5 2-15,-12-7-14 16,1 8-13-16,-17 1-2 16,3 5-1-16,-12 3-2 15,-2 7-1-15,-8 10-1 16,-5 6 0-16,-2 10-1 15,0 13 0-15,2 5-1 0,3 5 0 16,9-2 1-16,6 1-2 16,12-5 2-16,15-3-3 15,11-12 2-15,16-12-2 16,10-10 1-16,15-14 0 15,9-7 0-15,9-13 2 16,0-6-2-16,0-7 1 16,-5 1 0-16,-8-5 0 15,-9 3 0-15,-11 5 1 16,-12 8-1-16,-12 7-1 15,-6 8 1-15,-3 15-1 16,-17-4 0-16,2 15 0 16,0 7-1-16,2 9 1 15,4 2-1-15,4 3 1 0,10 0-1 16,8-3 0-16,11-5 1 15,8-3 0-15,10-6 0 16,3-6 0-16,0-4 0 16,-2-4 0-16,-3-1 0 15,-7-1 0-15,-5 0 0 16,-9 4 0-16,-7 2 0 15,-6 6-1-15,-7 5 2 16,-6 5-2-16,-1 4 2 16,-4 2-2-16,2 2 2 15,-3-2-1-15,4-3 0 16,3-8 0-16,6-16 0 15,0 0 0-15,15-7 0 16,5-20 1-16,3-8-1 16,1-14 1-16,2-3 0 0,0-10 0 15,0 0-1-15,-3 4 2 16,-8 8-2-16,-4 8 1 15,-2 11-1-15,-4 10 0 16,-5 21-1-16,15-9 1 16,-2 18-3-16,6 2-2 15,16 8-13-15,-4-9-21 16,20 6-2-16,-6-3 0 15,17 2-1-15</inkml:trace>
  <inkml:trace contextRef="#ctx0" brushRef="#br0" timeOffset="6221.3558">12696 1665 94 0,'-28'17'39'16,"18"3"2"-16,4-11-3 15,21 3-26-15,14-6-11 16,17-9 1-16,11-1-1 16,4-7 1-16,1-1-1 15,1-8 0-15,-7-3 1 16,-10 0-1-16,-17-4 1 15,-15 0-1-15,-20 0 1 16,-14 3-1-16,-15 8 1 16,-14 7-1-16,-10 11 0 0,-7 12 1 15,-6 18-1-15,2 11-1 16,5 10 1-16,10 7-1 15,16 2 1-15,20-2-2 16,25-9-2-16,21-12-7 16,46-7-30-16,14-19-1 15,31-5-2-15,8-17 1 16</inkml:trace>
  <inkml:trace contextRef="#ctx0" brushRef="#br0" timeOffset="7132.4076">14622 1681 74 0,'-6'-19'37'0,"-6"6"0"16,-14-3 0-16,3 10-27 16,-19-4-3-16,1 7 0 0,-8 2-1 15,-1 8-2-15,-1 6 0 16,4 9-1-16,4 8-1 15,6 8-2-15,4 3 2 16,12 4-2-16,9-1 0 16,9 1-1-16,9-6 2 15,9-5-3-15,7-10 2 16,6-8 1-16,5-8-2 15,1-8 1-15,5-9 0 16,1-5 1-16,1-8-1 16,-1-4 0-16,-2-7 0 15,-1-1 1-15,-1 3-2 16,-6 2 2-16,-4 3-2 15,-8 11 1-15,-6 12 0 0,-12 3 0 16,5 33-1-16,-12 2 0 16,-6 16 1-16,-2 9-2 15,-4 9 2-15,-1 9-2 16,-5 5 2-16,-5 4-1 15,1-3 1-15,-4-2 0 16,-2-12 1-16,-5-5 0 16,0-12 0-16,-1-15 0 15,4-17-1-15,-2-17-2 16,8-13-3-16,-4-34-13 15,21 4-21-15,0-23-1 16,19-3 0-16,2-12 0 16</inkml:trace>
  <inkml:trace contextRef="#ctx0" brushRef="#br0" timeOffset="7865.4499">15141 1703 96 0,'0'0'40'0,"-15"-6"0"16,-7 13-1-16,-16 3-33 16,3-4-3-16,-7 6 0 15,5 6-2-15,-1 4 1 16,6 6-2-16,3 3 1 15,9 1-1-15,11 2 1 16,10-3-2-16,13-3 1 16,7-4 0-16,11-7 0 0,8-5 0 15,7-11 0-15,7-8-1 16,-1-8 1-16,-1-7 0 15,-6-9 0-15,-4-4 1 16,-11-6 0-16,-10-5 0 16,-7 1-1-16,-13 2 1 15,-14 7-1-15,-8 5 1 16,-5 13-1-16,-3 5-1 15,0 10 0-15,0 11 1 16,6 6-1-16,9 4 0 16,14 4-1-16,18-2 0 15,16-2-1-15,12-4 1 0,12 0-1 16,10-9 1-16,5-3-1 15,-2-5 2-15,-1-4 0 16,-16 0 1-16,-11-3 2 16,-9 1 0-16,-17-3 1 15,-17 12 1-15,-2-16-1 16,-13 15 1-16,-12 3 0 15,-1 9-1-15,-9 4-1 16,0 8-1-16,-1 7 0 16,4 5-1-16,6 3 1 15,9 2-2-15,12-3 1 16,9 1-2-16,14-10 2 15,12-6 0-15,8-9 0 16,7-8 0-16,5-12 0 16,0-11 0-16,-3-6 0 0,-2-14 0 15,-9-3 0-15,-9-5 1 16,-9-1-2-16,-4-1 1 15,-6 4-2-15,-10 4 1 16,0 9-3-16,-9 6-1 16,13 25-9-16,-20-13-24 15,20 13-2-15,-5 15 1 16,19 3 0-16</inkml:trace>
  <inkml:trace contextRef="#ctx0" brushRef="#br0" timeOffset="8263.4725">16349 1741 90 0,'-12'-21'41'16,"-6"8"0"-16,-18-6 0 16,5 3-24-16,-18 7-12 15,-2 8-1-15,-2 11-1 16,0 10-2-16,2 6 1 15,5 13-2-15,9-1 1 16,12 4-1-16,12-2 0 16,23-6-1-16,16-11 1 15,16-13 0-15,13-14 1 16,16-18 0-16,9-15-1 15,4-13 2-15,4-10-1 16,-6-15 1-16,-7-4-1 16,-75 79 1-16,66-91-2 15,-66 91 0-15,61-82 0 16,-61 82 0-16,32-67 0 0,-2 26 0 15,-40 27 0-15,-9 27 0 16,-27 25 0-16,8 28 0 16,-16 17-7-16,0 8-13 15,20 6-23-15,16-20 0 16,25-9-1-16,5-17-1 15</inkml:trace>
  <inkml:trace contextRef="#ctx0" brushRef="#br0" timeOffset="8781.5023">17968 1370 85 0,'0'0'38'16,"0"0"1"-16,25-69 1 15,-25 69-32-15,-2-51-4 16,2 51 2-16,-22-47-1 15,22 47-2-15,0 0 0 16,-71-38 0-16,42 46-2 16,-46 4-1-16,-4 25 2 15,-8 22-3-15,5 30 1 16,2 18-2-16,16 11 1 15,12 2-3-15,23-19-1 16,24-5-22-16,0-28-14 16,22-7 2-16,-3-25-3 0,19-14 2 15</inkml:trace>
  <inkml:trace contextRef="#ctx0" brushRef="#br0" timeOffset="9533.5453">17276 1647 105 0,'-29'-14'39'15,"16"16"1"-15,3 0-1 16,25-2-37-16,12-1-1 16,20 0 0-16,18-3-1 15,13 0 1-15,6-1-1 16,7 1 0-16,2-3 0 15,-3 1 1-15,-9 2-2 0,-15-2 1 16,-18 6 1-16,-11-1-1 16,-12 1 1-16,-12 1-1 15,-13-1 1-15,-14 6-1 16,-10 0 1-16,-4 8 0 15,-7 6 0-15,-6 6-1 16,0 6 1-16,1 1-1 16,7 3 0-16,9 2 0 15,12-2 1-15,14-9-2 16,13-5 2-16,19-13-2 15,11-5 1-15,8-8-1 16,3-7 0-16,-2-8 1 16,-2-6-1-16,-5-6 1 15,-10-1 0-15,-13-2 1 16,-12-2-1-16,-10 0 1 0,-9 1-1 15,-5 4 1-15,-5 7-1 16,-3 4 0-16,3 7 0 16,5 5 0-16,12 8 0 15,0 0-1-15,5 11 1 16,13 0-1-16,9 4 1 15,6 5 0-15,0 2 0 16,1 4-1-16,-2 6 1 16,-7 4-1-16,-9 3 1 15,-7 2-1-15,-10 1 2 16,-7 0-2-16,-6-4 1 15,-2-3 0-15,-3-10 0 16,1-3 0-16,2-8 0 16,6-5 0-16,10-9 0 0,0 0 1 15,12-25-1-15,6 1 1 16,5-2-1-16,5-7 1 15,2-7 0-15,8-5 1 16,0 5 0-16,-6-2-1 16,-3 7 0-16,-7 1-2 15,0 8-1-15,-9-2-5 16,11 14-20-16,-17-2-14 15,16 7-1-15,-3-3-1 16,22 7 1-16</inkml:trace>
  <inkml:trace contextRef="#ctx0" brushRef="#br0" timeOffset="10208.5839">19954 1286 25 0,'0'0'30'0,"0"0"3"16,49-19 1-16,-49 19-9 16,0 0-11-16,0 0-1 15,51-27-1-15,-51 27-2 16,0 0-1-16,0 0-1 15,0 0-2-15,0 0-3 16,-53-18 1-16,4 32-2 16,-9 17 0-16,-15 7-1 15,3 17 0-15,-1 9-1 16,14 13 0-16,12 2 0 15,22-2-1-15,12-5 1 16,17-11-2-16,21-9 0 16,14-14-3-16,30-14-18 15,4-28-16-15,29-14 1 16,0-24-3-16,17-9 1 0</inkml:trace>
  <inkml:trace contextRef="#ctx0" brushRef="#br0" timeOffset="10607.6067">20784 1067 83 0,'0'0'43'0,"-44"-64"1"15,44 64-3-15,-79 6-21 16,-7 48-19-16,-1 35 1 15,1 16-1-15,10 1 1 0,15-5-2 16,18 2-1-16,11-12 0 16,16-18 0-16,6-15 1 15,4-15-1-15,6-7 1 16,3-15-2-16,-3-21 2 15,22 3 0-15,-4-17-1 16,5-9 2-16,4-10-2 16,1-3 2-16,1-1-1 15,3 0 1-15,-6 9-1 16,-2 1 1-16,-6 11-1 15,-4 12 0-15,-14 4 0 16,14 30-2-16,-10-2 1 16,-4 2-3-16,3 6-1 15,-6-7-18-15,20 8-17 16,-6-13 1-16,18-3-1 0,-2-15 2 15</inkml:trace>
  <inkml:trace contextRef="#ctx0" brushRef="#br0" timeOffset="10975.6277">20920 1563 96 0,'-20'19'38'15,"-13"5"1"-15,9 16-1 16,-6-1-34-16,3 5-2 15,6-1 0-15,6 0-1 16,1 0 1-16,6-8-2 16,7-7 1-16,6-8 0 0,3-10-1 15,3-9 1-15,7-10 0 16,0-6 0-16,2-10 0 15,-3-6 0-15,1-6 0 16,-4-6 0-16,0 0 0 16,-2 2 0-16,-1 4-1 15,-2 1 0-15,-1 8 0 16,2 4 0-16,4 12-1 15,1 2-1-15,9 8-3 16,-5-1-1-16,17 7-11 16,-8-6-21-16,16 7 0 15,-7-9-1-15,12 3 0 16</inkml:trace>
  <inkml:trace contextRef="#ctx0" brushRef="#br0" timeOffset="11162.6384">21422 1513 104 0,'-9'23'37'16,"-17"2"2"-16,7 16-1 15,-9 0-33-15,4 4-2 16,-2 4 1-16,4 1-3 16,6-5 0-16,7-3-3 15,12-10-2-15,-3-32-25 16,29 16-12-16,-5-28 1 15,18-8-1-15,-4-19 1 16</inkml:trace>
  <inkml:trace contextRef="#ctx0" brushRef="#br0" timeOffset="11290.6458">21573 1326 57 0,'-6'-47'2'0,"6"47"0"15,15-32-1-15,2 15-18 16</inkml:trace>
  <inkml:trace contextRef="#ctx0" brushRef="#br0" timeOffset="11613.6642">21956 1364 83 0,'0'0'38'16,"0"0"-1"-16,-24 4 0 15,4 3-25-15,-18-3-5 0,1 5-2 16,-5 5 0 0,4 5 0-16,1 3-2 0,8-1 0 15,8 5-2-15,11 0 0 16,10-3-1-16,11-2 0 15,12-5-1-15,10 0 1 16,5-2 0-16,4-2 0 16,-3-1 0-16,-3 4 1 15,-7 3-1-15,-9 4 1 16,-15 2-1-16,-9 5 0 15,-12 1 2-15,-8 1-2 16,0-5 0-16,-4-2-2 16,6-4-1-16,3-14-8 15,19-6-26-15,0 0-4 16,42-17 2-16,-6-11-3 15</inkml:trace>
  <inkml:trace contextRef="#ctx0" brushRef="#br0" timeOffset="11857.6782">22488 1234 114 0,'62'-90'41'0,"-62"90"1"16,50-104 1-16,-50 104-41 15,0 0 1-15,26-60-2 16,-34 88 1-16,-30 49-1 15,-15 29 0-15,1-1-1 16,3 7 0-16,-6-1-3 16,12-10-1-16,6-19-4 0,-7-24-20 15,18-5-13-15,-3-19 0 16,17-8-1-16,-1-19 1 15</inkml:trace>
  <inkml:trace contextRef="#ctx0" brushRef="#br0" timeOffset="12530.7167">22179 1435 124 0,'0'0'41'16,"-11"1"0"-16,28 16-9 15,9-14-32-15,16-1 0 16,18-2 0-16,9 0 0 15,10-2 1-15,6 1-2 16,-3-1 1-16,-4 0-1 0,-10-1 0 16,-11 3 1-16,-13 0 0 15,-13 2 0-15,-11 0 0 16,-20-2 0-16,4 16 0 15,-14 1 0-15,-7 5 1 16,-5 5 0-16,-5 6 0 16,-2 6 0-16,0 4-1 15,1 1 1-15,4-8 1 16,8-3-1-16,4-8 0 15,10-5-1-15,2-20 0 16,21 2 1-16,1-17-1 16,3-11 0-16,4-7-1 15,3-7 2-15,-1-4-2 16,-1-8 1-16,-3 1 1 0,-6 2 0 15,-2 8 0-15,-9 11 0 16,-3 4-1-16,-2 12 0 16,-5 14 0-16,0 0 0 15,-11 23 0-15,9 1 0 16,-2-1-1-16,6 1 1 15,8 0 0-15,5-6 0 16,12-4 0-16,8-6 0 16,8-5 1-16,4-6-1 15,5-6 1-15,3-6-1 16,-2-3 1-16,-1-5-1 15,-7 0 0-15,-8 2 0 16,-7 4 1-16,-6 3-1 16,-13 8 0-16,-11 6 0 0,-6 23 0 15,-11 5 0-15,-8 9 0 16,-4 6-1-16,-2 7-2 15,2 2 0-15,7-1-1 16,0-10-8-16,25 1-26 16,-3-15-3-16,26-2 0 15,0-19-1-15</inkml:trace>
  <inkml:trace contextRef="#ctx0" brushRef="#br0" timeOffset="12926.7393">23914 1386 113 0,'-22'-7'41'16,"-3"18"2"-16,-15 8-3 0,1 10-35 16,-5 3-1-16,3 5-1 15,0 7-1-15,6 1 0 16,7-2 0-16,9-6-2 15,13-6 0-15,9-6 0 16,14-7 0-16,11-9 0 16,10-14 0-16,6-10 0 15,7-6 0-15,5-8 0 16,-3-5 0-16,-3-5 0 15,-6 2 0-15,-7 4 0 16,-8 8 0-16,-11 7 0 16,-18 18 0-16,0 0 0 0,0 0 0 15,-23 27 0-15,-1 4 0 16,0 7-4-16,-2 2 1 15,3 0-3-15,11 0-3 16,0-18-16-16,27 1-16 16,2-13 0-16,25-6 0 15,1-14-1-15</inkml:trace>
  <inkml:trace contextRef="#ctx0" brushRef="#br0" timeOffset="13242.7574">24543 1315 115 0,'-14'-12'42'0,"-7"13"1"16,-9 13-2-16,-4 11-37 0,5 3-2 16,5 2 0-16,9 0-1 15,2 0 0-15,16-1 0 16,7-7-1-16,9 0 0 15,1-2 1-15,5 1-1 16,-4-4 2-16,-4 8-2 16,-7-2 0-16,-7 4 0 15,-9 3 0-15,-9 0 0 16,-8 3 0-16,-5-2 0 15,-7-2 0-15,-4-5-3 16,3 0-5-16,-11-18-15 16,20 5-19-16,-7-12-1 15,18 1 0-15,-3-12 0 16</inkml:trace>
  <inkml:trace contextRef="#ctx0" brushRef="#br0" timeOffset="14596.8349">1572 3358 81 0,'0'0'36'0,"-8"-12"-1"15,8 12-6-15,-24-18-16 16,12 16-3-16,-21-12-2 0,1 12-2 15,-16 0 0-15,-4 12-2 16,-9 5 0-16,-3 11-1 16,0 8-1-16,5 5-2 15,7 9 0-15,8 1 0 16,15 1 0-16,14-2 0 15,16-8 0-15,20-7 0 16,17-13 0-16,16-15 1 16,9-18 1-16,16-18-1 15,9-21 0-15,8-20 1 16,3-15-1-16,-5-10 1 15,-9-5-1-15,-12 0 0 16,-10 4-1-16,-19 10 1 16,-15 16 0-16,-13 17-1 0,-15 18 1 15,-12 21-1-15,-13 26 0 16,-3 21 1-16,-8 24-1 15,-1 19 0-15,3 16 0 16,1 10-3-16,9 10 2 16,8-3-4-16,15-3-1 15,3-19-6-15,33 4-14 16,-6-30-14-16,19-6-1 15,-5-27 1-15,13-7 0 16</inkml:trace>
  <inkml:trace contextRef="#ctx0" brushRef="#br0" timeOffset="14963.8554">2212 3410 101 0,'-3'11'38'15,"3"-11"1"-15,1 21 0 16,-1-21-35-16,32 4-2 15,8-9 0-15,13-3 0 16,8-8 0-16,7-7-1 16,0-5 1-16,0-2-1 15,-7 2 1-15,-13 2-1 16,-10-1 0-16,-16 5 0 15,-17 4 0-15,-17 6 0 16,-16 9 0-16,-12 3 0 16,-12 8 0-16,-6 11 0 15,-7 9 0-15,-2 13 0 16,2 6 0-16,10 5-1 0,14 2 1 15,14 1-2-15,22-5 0 16,20-12-2-16,25-6-2 16,19-21-7-16,30 3-27 15,2-24-3-15,13 5 1 16,0-22-1-16</inkml:trace>
  <inkml:trace contextRef="#ctx0" brushRef="#br0" timeOffset="15196.8692">3338 3263 105 0,'-30'0'40'16,"1"20"1"-16,-13-7-1 0,9 14-35 15,-10 8-1-15,0 6-1 16,-1 4 1-16,7 5-3 15,10-3 1-15,11-6-4 16,18-4 0-16,14-14-4 16,25-3-13-16,11-23-21 15,19 1-3-15,0-20 2 16,11 1 0-16</inkml:trace>
  <inkml:trace contextRef="#ctx0" brushRef="#br0" timeOffset="16248.9294">3727 3315 79 0,'-11'6'40'0,"-9"-9"-1"16,6 11 1-16,-10-4-24 15,7 9-9-15,-7 2-2 16,4 13-1-16,-5 2-1 15,3 8 0-15,1 3-1 16,5 2-1-16,6-2 1 16,4-4-2-16,8-6 1 15,6-6-1-15,11-12 0 16,6-13-1-16,8-9-1 15,4-14 2-15,1-8-2 16,3-10 1-16,-2-9 0 16,-3-4 1-16,-6-4-1 0,-7 3 1 15,-8 1 1-15,-7 7-1 16,-10 11 0-16,-6 10 1 15,-8 11 0-15,-3 12-1 16,-4 7 1-16,4 11 0 16,2 4-1-16,7 4 1 15,7 1-1-15,9-4 0 16,13-5 1-16,10-3-1 15,9-5 0-15,6-4 0 16,5-2 0-16,2-4 0 16,-4 1 0-16,-3 3 1 15,-9 4-1-15,-9 6 0 16,-9 8 1-16,-9 5-1 15,-12 8 0-15,-5 5 1 16,-5 5-1-16,-4-2 0 0,1 2 1 16,1-8-2-16,3-3 2 15,5-9-2-15,7-9 1 16,1-13 0-16,21-10 0 15,-2-10 0-15,4-11 0 16,1-7 1-16,0-12-1 16,4-1 1-16,-1-3-1 15,-4 5 1-15,-5 6 0 16,-1 6 0-16,-5 11-1 15,-1 7 0-15,-1 9 0 16,8 9 0-16,3 5 0 16,6 3 0-16,12-3-1 15,10 0 1-15,9-3 0 0,8-1 0 16,3 0 0-16,-3-4 0 15,-10 0 0-15,-6 0 1 16,-11 0-1-16,-17 1 0 16,-22 3 0-16,0 0 1 15,-26 8-1-15,-9 9 1 16,-5 3-1-16,-9 9 0 15,2 4 1-15,-2 6 0 16,7 7 1-16,9-4-2 16,9-1 0-16,12-4 0 15,16-10 0-15,15-9 0 16,10-11 0-16,14-10 0 15,9-15 0-15,3-5 0 16,5-12 0-16,-4-6 0 0,-4-1 0 16,-8 0 0-1,-8 5 0-15,-11 6 0 0,-14 10 0 16,-11 21 0-16,0 0 0 15,-15 14 0-15,-4 17 0 16,-1 4 0-16,1 9 0 16,7-2 0-16,7 3-4 15,7-10-1-15,19-4-5 16,2-25-7-16,32 2-16 15,-4-27-8-15,19-1 0 16,-3-25 0-16</inkml:trace>
  <inkml:trace contextRef="#ctx0" brushRef="#br0" timeOffset="16441.9404">5791 2786 107 0,'0'0'41'16,"-27"12"1"-16,3 29-1 15,-23 4-33-15,6 16-3 16,-5 6-2-16,1 8-2 15,5 3-1-15,4-2-1 16,8-2-2-16,6-8-1 16,10-1-7-16,-7-23-21 15,16 1-9-15,-6-22-2 16,11-7 2-16</inkml:trace>
  <inkml:trace contextRef="#ctx0" brushRef="#br0" timeOffset="16617.9505">5348 3237 118 0,'-5'-24'41'15,"16"14"1"-15,-1-7-1 16,18 3-37-16,2 6-3 16,10 1-3-16,9 4-4 15,-2-13-14-15,16 17-19 16,-5-10-3-16,12 11 1 15,-12-12-1-15</inkml:trace>
  <inkml:trace contextRef="#ctx0" brushRef="#br0" timeOffset="17014.9732">6240 3141 82 0,'-2'-10'40'16,"-15"-5"-2"-16,5 17 2 0,-15-5-16 15,2 19-20-15,-9 8-2 16,0 12 0-16,-6 8-1 16,3 6 0-16,2 7-2 15,11-4-2-15,13 5-7 16,4-17-28-16,21-3-1 15,5-19-2-15,22-9 1 16</inkml:trace>
  <inkml:trace contextRef="#ctx0" brushRef="#br0" timeOffset="17187.9831">6165 2749 124 0,'-42'-8'35'16,"4"6"0"-16,11 12-20 15,20 5-52-15,7-15-1 16,28 28-1-16,6-14 1 16</inkml:trace>
  <inkml:trace contextRef="#ctx0" brushRef="#br0" timeOffset="17834.02">6616 3152 85 0,'-26'27'40'16,"-14"-7"-1"-16,9 16 2 0,-13-16-15 15,11 17-21-15,-1-2-1 16,10 6-1-16,3 1-1 16,12-6-1-16,10-3 0 15,11-8-1-15,13-10-1 16,5-5 0-16,10-13-1 15,7-8 0-15,1-11 0 16,-2-10 0-16,0-9 0 16,-8-5 1-16,-8-2-1 15,-7-3 1-15,-5 1 1 16,-14 7 0-16,-2 3 1 15,-5 10-1-15,-4 8 1 16,2 7 0-16,5 15 1 16,0 0-1-16,0 0 0 15,3 14 1-15,7 0-1 0,9 2 0 16,-2 3 1-16,8 0 0 15,-2 1-1-15,1 4 1 16,-1-2 0-16,-1 6-1 16,-8-1 0-16,-2 3 1 15,-9 2-2-15,-6 0 0 16,-4-1 0-16,-7-5 0 15,1-1 0-15,-1-7 0 16,3-5 0-16,11-13 0 16,0 0 0-16,14-28 0 15,15-2 0-15,9-6 0 16,9-3 0-16,3-5 0 15,5 4 0-15,-1 2 0 16,-9 11 0-16,-8 11 0 0,-14 14 0 16,-12 17 0-16,-12 9 0 15,-9 8 0-15,-3 9 0 16,-1 3 0-16,3 1 0 15,3-3-2-15,16-1-6 16,5-21-6-16,30 7-22 16,-4-21-6-16,23 1 1 15,-2-19-1-15</inkml:trace>
  <inkml:trace contextRef="#ctx0" brushRef="#br0" timeOffset="18134.0372">7945 3124 121 0,'-13'-5'41'0,"-21"1"1"0,-5 19-2 15,-8 0-36-15,-2 9-1 16,3 2-1-16,7 6 0 16,8 0-2-16,18-3 0 15,15-5 0-15,18-3 0 16,14-3 0-16,8-5 0 15,3-3 0-15,0-2 0 16,-4 1 0-16,-7 3 0 16,-12 4 0-16,-16 4 0 15,-16 4 0-15,-12 5-2 16,-12 1 0-16,-8-1-3 15,0 6-7-15,-11-16-16 16,17 6-14-16,-5-16 1 0,19 2-2 16,4-18 1-16</inkml:trace>
  <inkml:trace contextRef="#ctx0" brushRef="#br0" timeOffset="19096.0922">9024 2734 79 0,'-6'-14'36'15,"6"14"0"-15,-12-1 0 16,12 1-31-16,-7 22-1 0,3 8 1 16,-4 6-2-16,1 14 1 15,-4 10 0-15,2 15 0 16,-8 6-1-16,4 7 0 15,-3-3-1-15,-1-3 0 16,3-11 0-16,2-7-1 16,1-17 1-16,6-10-2 15,1-16 1-15,4-21 0 16,0 0 0-16,16-20 0 15,-6-9-1-15,1-5 1 16,3-10-1-16,-1-7 1 16,4 3 0-16,2 1-1 15,0 6 0-15,2 10-1 0,2 9 1 16,2 8 0-16,0 13 0 15,2 12 0-15,-3 9 0 16,-3 10-1-16,-5 5 1 16,-6 5 0-16,-10 7 0 15,-10 2 0-15,-11 2 0 16,-9-4 0-16,-7-4 0 15,-8-5 0-15,0-7 0 16,1-10-4-16,8-5-2 16,0-28-23-16,36 12-11 15,-13-34 0-15,32 6-1 16,4-12 1-16</inkml:trace>
  <inkml:trace contextRef="#ctx0" brushRef="#br0" timeOffset="19489.1144">9445 3300 104 0,'-7'16'39'16,"-3"-12"1"-16,13 9-1 15,-3-13-35-15,19 10-1 16,8-12-1-16,9-1 0 15,3-5-1-15,3-2 1 16,-2-3-1-16,-2-3 0 16,-8-5 1-16,-5-1-1 15,-9-2 0-15,-11-1 0 16,-9-1 0-16,-6 3 0 15,-9 6 0-15,-9 6 0 16,-5 9 0-16,-4 10 0 0,-6 12-1 16,-1 10 1-16,1 9-1 15,6 6 1-15,10 3-1 16,12-1 0-16,15-6-2 15,18-6 1-15,22-9-3 16,13-12-2-16,26-2-7 16,-3-25-23-16,29 7-5 15,-9-18 0-15,11 5-1 16</inkml:trace>
  <inkml:trace contextRef="#ctx0" brushRef="#br0" timeOffset="19889.1374">10684 3186 96 0,'-8'-21'38'0,"8"21"1"15,-22-20-6-15,4 22-24 16,-12-1 0-16,-6 16-2 0,-15 8-1 16,-1 7-2-16,-14 5-1 15,6 2 0-15,2 3-1 16,13-1-1-16,13-2-1 15,17-8-1-15,23-8-1 16,20-10-1-16,22-3-2 16,13-8-1-16,20 5-9 15,-7-22-23-15,19 9-3 16,-10-15 0-16,3 7 1 15</inkml:trace>
  <inkml:trace contextRef="#ctx0" brushRef="#br0" timeOffset="20313.1618">11191 3200 105 0,'0'0'40'16,"-24"-15"0"-16,9 15 0 15,-10-6-34-15,-5 9-1 16,-10 2-1-16,-3 13 0 16,-7 4 0-16,-1 10-1 15,-2 6-1-15,5 3 0 16,10 1-2-16,9-3 0 15,13-2 0-15,17-9 0 16,18-12 0-16,14-9 0 16,15-11 0-16,8-10 0 15,7-11 0-15,2-5 0 16,-4-9 0-16,-6-1 0 15,-11 1 0-15,-10 3 0 0,-9 6 0 16,-11 7 0-16,-10 9 0 16,-4 14 0-16,-17 12 0 15,-2 13 0-15,-3 5 0 16,-1 9 0-16,1 1-2 15,4 3 0-15,6-2 0 16,11-10-3-16,12-1-3 16,8-23-6-16,27 8-18 15,-4-24-9-15,21 0 1 16,-2-18-1-16</inkml:trace>
  <inkml:trace contextRef="#ctx0" brushRef="#br0" timeOffset="20680.1828">11735 3172 117 0,'-11'-12'40'0,"0"21"2"15,-13-2-1-15,-4 16-38 16,4 7-1-16,0 7 0 16,-3 5 0-16,4 5-1 15,3-3 0-15,9 1-1 16,9-6 1-16,8-11-1 15,15-13 0-15,6-11 1 16,13-15-1-16,10-12 2 16,5-14-2-16,4-8 0 15,1-10 0-15,-2-3 0 16,-3 0 0-16,0 0 0 15,-9 7 0-15,-6 11 0 0,-11 13 0 16,-12 15 0-16,-17 12 0 16,-4 30 0-16,-20 7 0 15,-8 14 0-15,-3 9 0 16,-3-1-3-16,5 5-3 15,5-15-5-15,26 8-8 16,0-31-21-16,33 0-3 16,8-24 1-16,24-2 1 15</inkml:trace>
  <inkml:trace contextRef="#ctx0" brushRef="#br0" timeOffset="20991.2006">12600 3119 119 0,'-51'5'41'0,"4"18"1"15,-5-14-4-15,12 18-34 16,12-2-2-16,15 2 0 16,15-4-1-16,20-3 0 15,16-3-1-15,9-5 0 16,10-1 0-16,1-6 0 15,-3 1 1-15,-11 2-1 16,-10 5 0-16,-17 4 1 16,-16 7-1-16,-14 4 0 15,-19 3 0-15,-9 4-1 16,-7 2 0-16,-1-6-3 15,5 5-7-15,-3-20-8 16,20 9-21-16,2-20-2 16,25-5-1-16,0 0 0 0</inkml:trace>
  <inkml:trace contextRef="#ctx0" brushRef="#br0" timeOffset="21665.2391">12951 3312 89 0,'-12'-7'35'16,"12"7"2"-16,0 0-1 16,34-7-32-16,-1 6-4 15,11 1 1-15,12-1 0 16,4 0 0-16,2-5 0 15,0-1 2-15,-6-7-1 16,-7-1 1-16,-11-7 1 16,-12 0-1-16,-20-5 1 15,-11 3 0-15,-18 1-1 16,-9 8-1-16,-11 8 1 15,-6 13-1-15,-11 9 0 16,3 15 1-16,2 7-2 16,9 9 1-16,14 5-1 0,18-3-2 15,21 1-4-15,16-20-13 16,37 5-23-16,11-23-2 15,24-1 1-15,5-20-2 16</inkml:trace>
  <inkml:trace contextRef="#ctx0" brushRef="#br0" timeOffset="22062.2619">14502 3140 112 0,'-6'-17'39'15,"6"17"1"-15,-14-6-11 16,2 19-27-16,0 10 0 16,-1 9-1-16,-3 11-1 0,-4 5 1 15,2 5-2-15,-2 1-1 16,7 2-2-16,-2-18-27 15,20 0-8-15,2-23-1 16,17-9 1-16</inkml:trace>
  <inkml:trace contextRef="#ctx0" brushRef="#br0" timeOffset="22227.2713">14628 2676 91 0,'-21'2'31'15,"10"9"-31"-15,5 6 3 0,10 3-41 16,15-10 1-16</inkml:trace>
  <inkml:trace contextRef="#ctx0" brushRef="#br0" timeOffset="22497.2868">15280 2530 72 0,'-44'7'40'0,"-8"1"-1"15,7 23 2-15,-11 0-19 0,9 21-17 16,-3 7 0-16,7 11-1 15,-2 5-1-15,6 5 0 16,6 3-3-16,6-5-2 16,12 1-6-16,-3-24-26 15,24 5-6-15,-4-23 1 16,11-5-2-16</inkml:trace>
  <inkml:trace contextRef="#ctx0" brushRef="#br0" timeOffset="22678.2971">14709 3123 106 0,'-25'-21'41'0,"15"13"1"16,0-5-1-16,10 13-31 0,29-7-7 16,7 3-4-16,15 5-4 15,3-13-18-15,27 17-17 16,0-10-1-16,16 11 0 15,-11-11-2-15</inkml:trace>
  <inkml:trace contextRef="#ctx0" brushRef="#br0" timeOffset="23633.3517">16236 3062 63 0,'2'-19'37'15,"-2"19"-1"-15,-10-18 1 16,10 18-15-16,-34-1-14 16,12 6-2-16,-9 3-2 15,0 12 0-15,-5 4-2 16,1 11 1-16,1 2-1 15,4 5-1-15,5 2 0 16,10 1 0-16,10-4 0 16,11-5-1-16,12-9 0 15,10-9 0-15,8-11 1 16,5-11-1-16,5-11-1 15,1-8 0-15,2-10 1 0,-7-6-1 16,-4-4 0-16,-5 1 1 16,-10-2-1-16,-4 4 0 15,-5 5 1-15,-8 4 0 16,-1 7 0-16,-3 6 0 15,-2 6 1-15,0 12-1 16,12-12 1-16,-1 13 0 16,7 3 0-16,5 3 1 15,2-2-1-15,4 4 0 16,-2 2 1-16,-2 5-1 15,-6 4 0-15,-6 5 0 16,-15 4-1-16,-7 7 1 16,-9 2 0-16,-7 2-1 15,-1 1 1-15,-2-5-1 0,2-3 0 16,7-8 0-16,9-10 0 15,10-15 0-15,22-9 0 16,10-13 0-16,13-11 0 16,6-3 1-16,3-7-1 15,3-1 1-15,-4 2 0 16,-4 4 0-16,-12 11 0 15,-9 7 0-15,-13 10-1 16,-15 10 0-16,5 12 1 16,-17 11-1-16,-4 9-1 15,-2 6 1-15,6 6-3 16,1 1 0-16,8 4-3 15,2-13-10-15,25 7-21 0,-4-19-4 16,21 1 1 0,-2-19-2-16</inkml:trace>
  <inkml:trace contextRef="#ctx0" brushRef="#br0" timeOffset="24000.3727">17088 3156 105 0,'0'0'39'15,"0"0"-1"-15,36 12-3 16,-2-12-33-16,11 0-1 16,4-5 0-16,6 2 1 15,-5-7-1-15,0-2 0 16,-11-4 0-16,-6-3 0 15,-19-2 0-15,-10-2 0 0,-13 1-1 16,-8 0 1-16,-13 5 0 16,-7 3 0-16,-11 11 0 15,-3 10 1-15,-4 12-1 16,0 11 1-16,3 7 0 15,6 11 0-15,12 2-1 16,19 2 0-16,18-5-2 16,23-8 0-16,27-7-4 15,17-13 0-15,28-2-8 16,3-27-25-16,26 5-3 15,-4-24-1-15,14 2 0 16</inkml:trace>
  <inkml:trace contextRef="#ctx0" brushRef="#br0" timeOffset="24497.4012">18431 2837 55 0,'21'-34'33'0,"-7"-3"-1"16,3 13-2-16,-12-9-21 15,6 15-1-15,-12-5 1 16,1 23-2-16,-7-11 0 15,2 20 0-15,-9 8 0 16,0 19-1-16,-4 7-2 16,-3 13-1-16,1 9 0 15,-4 6 0-15,5 4-2 16,1-2-3-16,9-2-1 0,5-13-2 15,14 3-11-15,0-26-23 16,19-3 2-16,-1-24-3 16,14-2 2-16</inkml:trace>
  <inkml:trace contextRef="#ctx0" brushRef="#br0" timeOffset="24698.4126">18813 2923 102 0,'0'0'39'16,"-22"-7"2"-16,12 28-3 15,-18 13-35-15,8-1-2 16,2 7 0-16,-2 11-1 16,4 3-1-16,3-2-2 0,10 3-3 15,-1-18-28-15,23 3-5 16,1-20 0-16,15-7-1 15</inkml:trace>
  <inkml:trace contextRef="#ctx0" brushRef="#br0" timeOffset="24834.4204">18894 2636 70 0,'-25'-7'9'15,"1"6"-8"-15,10 11-1 16,14 3-34-16</inkml:trace>
  <inkml:trace contextRef="#ctx0" brushRef="#br0" timeOffset="25383.4518">19283 2965 90 0,'-39'-14'40'0,"2"10"0"15,-14-4 0-15,7 10-27 16,-10 3-9-16,6 15-1 15,0 5-1-15,1 6 0 16,11 4-1-16,10 2 0 16,12-1-1-16,14-5 1 15,17-8-1-15,11-7 0 0,11-11 0 16,9-9 0-16,6-7 0 15,1-8 0-15,-2-4 1 16,-7-5-1-16,-6 2 0 16,-9-1 0-16,-8 4 0 15,-7 7 0-15,-16 16 0 16,0 0-1-16,0 0 0 15,-6 30 0-15,-12 11 0 16,-3 13 0-16,-7 13 1 16,-2 10-1-16,-2 5 2 15,-2 5-2-15,4 0 2 16,-1-4-1-16,1-8 1 15,2-7-1-15,3-10 1 0,0-11 0 16,2-9-1-16,0-12 0 16,2-11 0-16,0-12-1 15,6-11 1-15,6-15-1 16,8-11 0-16,6-10-2 15,8-6 1-15,8-14-2 16,11 2-5-16,-3-20-12 16,18 13-19-16,-6-7 1 15,13 16-1-15,-11-4 2 16</inkml:trace>
  <inkml:trace contextRef="#ctx0" brushRef="#br0" timeOffset="25833.4776">19939 2508 75 0,'-26'21'40'15,"5"20"1"-15,-16-3-1 16,10 19-23-16,-9 2-11 16,5 11 0-16,-3-3-2 15,7 3 0-15,2-4-2 16,6-3-1-16,5-7 0 15,4-11-1-15,10-9 0 0,5-13 0 16,9-15 0 0,6-8 0-16,5-7 0 0,5-11 0 15,0-7 0-15,2-3 1 16,-3-3-1-16,-4 2 0 15,-4 9 1-15,-6 2-1 16,-7 7 0-16,-8 11 0 16,0 0 1-16,0 17-1 15,-5 2-1-15,0 1 0 16,0 7-1-16,3-4-2 15,9 3-5-15,-7-26-14 16,32 18-18-16,-5-24 1 16,17 4-1-16,-3-21 1 15</inkml:trace>
  <inkml:trace contextRef="#ctx0" brushRef="#br0" timeOffset="26034.4891">20484 2595 93 0,'-21'23'41'0,"-10"15"-1"15,2 30 0-15,-10 2-35 16,1 11 0-16,-2 2-2 16,3 3 0-16,5-3-3 15,5-13-4-15,17 2-14 16,-2-26-22-16,15-2 1 15,-5-25-1-15,13-3-1 16</inkml:trace>
  <inkml:trace contextRef="#ctx0" brushRef="#br0" timeOffset="26187.4978">20198 2994 113 0,'0'-17'41'16,"-4"0"0"-16,23 13-2 15,10 0-42-15,-2-6-26 16,28 12-11-16,4-3 0 15,20 7-2-15,1-5 0 16</inkml:trace>
  <inkml:trace contextRef="#ctx0" brushRef="#br0" timeOffset="26702.5273">21246 3000 93 0,'0'0'38'0,"-13"5"-1"16,3 0 1-16,6 6-35 15,-6 11-1-15,-3 5 0 16,-1 3-1-16,-1 7-1 15,4 1-1-15,-2-4-2 16,12 7-13-16,-4-21-21 16,14 0 0-16,-9-20-2 0,33-6 2 15</inkml:trace>
  <inkml:trace contextRef="#ctx0" brushRef="#br0" timeOffset="26854.536">21306 2536 95 0,'-16'-9'37'0,"0"6"-3"16,11 15-1-16,13 10-44 16,4-11-26-16,24 10 1 15,2-5-2-15,14 8 2 16</inkml:trace>
  <inkml:trace contextRef="#ctx0" brushRef="#br0" timeOffset="27156.5532">21855 2836 100 0,'-14'16'37'16,"-17"-13"3"-16,1 11-2 15,-17-4-32-15,11-2-2 16,3 2 0-16,5 1-1 16,6 3-1-16,11 3-1 15,10 2 0-15,12 2 0 16,10 3-1-16,8 0 0 15,6 3 1-15,1 0-1 16,-6 0 0-16,-2 2 1 16,-9-3-1-16,-12 2 1 15,-14-3-1-15,-11 0 0 16,-14 0 0-16,-5-2-1 0,0-1-1 15,-2-7-2-15,7 7-11 16,-1-18-23-16,23 5-3 16,10-9 1-16,0 0-2 15</inkml:trace>
  <inkml:trace contextRef="#ctx0" brushRef="#br0" timeOffset="28110.6078">1244 4801 50 0,'-5'-12'36'16,"1"0"0"-16,4 12 0 16,-2-19-12-16,2 19-13 15,0 0-2-15,-17-6-2 16,-6 7-2-16,2 11-2 0,-8-1-2 15,-2 4 1-15,-3 7-2 16,1 2 0-16,4 1 0 16,7 0 0-16,8 0 0 15,9-3 0-15,13 0 0 16,12-3-1-16,10-4 1 15,8-1 0-15,7-3 0 16,-1 2 1-16,0-2-1 16,-3 1 0-16,-9 0 2 15,-11 3-2-15,-10 6 2 16,-15 2-2-16,-11 3 1 15,-12 1-1-15,-6 3 0 16,-4-4-1-16,3 0-3 16,3-13-5-16,24-3-28 0,7-10-2 15,17-16 1-15,15-13-1 16</inkml:trace>
  <inkml:trace contextRef="#ctx0" brushRef="#br0" timeOffset="28639.6381">1816 4799 88 0,'-20'-7'37'16,"-3"13"0"-16,5 12 1 16,-16 2-34-16,11 7 1 15,-1 3-2-15,5 8 0 16,-1 3 1-16,5 2-2 15,4 0 0-15,5-4-1 16,6-4 0-16,8-6 0 0,6-8 0 16,7-10-1-16,7-9 0 15,10-10 0-15,3-9 0 16,5-8 1-16,-1-3-2 15,-2-5 2-15,-4 0-1 16,-5 0 2-16,-9 6-3 16,-7 5 3-16,-7 6-2 15,-11 16 0-15,5-12 0 16,-5 12 0-16,-6 23 0 15,3 2 0-15,0 4 1 16,0 5-2-16,4 2 2 16,2-1-1-16,5-1 1 15,4-8-1-15,4-6 2 16,2-10-2-16,5-10 1 0,6-10 0 15,-3-11-1-15,3-8 1 16,3-9-2-16,-2-7 2 16,-2-3-2-16,-3-3 1 15,2 0-3-15,-9 3 0 16,1 10-1-16,-9 0-4 15,4 23-6-15,-16-5-24 16,12 21-1-16,-10-1 0 16,8 18 0-16</inkml:trace>
  <inkml:trace contextRef="#ctx0" brushRef="#br0" timeOffset="28856.6504">2774 4842 88 0,'14'-6'38'16,"0"13"1"-16,-14-7 1 15,-5 29-27-15,-11-7-7 16,3 7-2-16,-6 5-2 16,2 2-1-16,-2 1 0 15,5-2-1-15,4-2 0 16,5-9-4-16,8-1-5 15,-3-23-29-15,21 7-2 16,-2-24 1-16,11 0-3 16</inkml:trace>
  <inkml:trace contextRef="#ctx0" brushRef="#br0" timeOffset="29012.6591">2809 4350 108 0,'-29'-18'39'0,"14"17"-2"16,2 1-4-16,13 0-40 15,22 15-29-15,1-10-3 16,17 5 0-16,2-5 0 16</inkml:trace>
  <inkml:trace contextRef="#ctx0" brushRef="#br0" timeOffset="29240.6724">3344 4370 94 0,'22'4'38'16,"-22"-4"2"-16,15 8-1 15,-25 0-32-15,8 12-1 16,-7 3-3-16,0 12 1 0,-5 7-2 15,2 11 0-15,0 9-1 16,-7 4-1-16,4 4 0 16,-2 2 0-16,2 0-1 15,0-8-3-15,7 0-2 16,-9-24-17-16,17 5-17 15,-3-21 0-15,10-7-1 16,-7-17 1-16</inkml:trace>
  <inkml:trace contextRef="#ctx0" brushRef="#br0" timeOffset="29440.6839">3224 4844 98 0,'-22'-27'39'16,"10"13"3"-16,-3-6-3 0,15 20-33 15,7-11-3-15,13 6-1 16,11-1-2-16,10 2 0 15,10 3-2-15,11-3-3 16,6 10-2-16,1-12-7 16,8 16-26-16,-10-5 0 15,6 7 0-15,-12-8 2 16</inkml:trace>
  <inkml:trace contextRef="#ctx0" brushRef="#br0" timeOffset="29657.6963">4010 4796 94 0,'0'0'39'15,"-24"-14"1"-15,10 20 0 16,-14 0-34-16,4 5 0 0,-5 5-3 15,2 6 1-15,-1 6-1 16,3 3-1-16,5 0 0 16,6-1-1-16,10-2 0 15,9-4-1-15,14-8-1 16,11-8-1-16,18-7 0 15,9-9-2-15,15-3-3 16,-2-20-11-16,16 6-23 16,-10-14 0-16,6 2 1 15,-16-12-1-15</inkml:trace>
  <inkml:trace contextRef="#ctx0" brushRef="#br0" timeOffset="30048.7187">4593 4482 100 0,'-20'-24'40'0,"2"17"2"15,-13 3-1-15,4 16-36 16,0 7-1-16,1 10 0 15,2 9-1-15,0 5-1 16,1 7 0-16,3 4 0 16,4 3-1-16,1-2 0 15,4-3-1-15,4-6 1 16,4-8-1-16,2-6 0 15,4-11 0-15,5-6-1 16,5-13 1-16,8-7 0 16,1-7 0-16,3-5 0 15,3-4 0-15,2-4 1 16,0 0-1-16,-3 5 0 15,1 2 0-15,-8 7 0 16,-5 9 0-16,-4 7 1 0,-4 10-2 16,-3 6 1-16,-4 4-1 15,-3 7 0-15,6-1-2 16,-6 1 0-16,9 0 0 15,-1-12-5-15,10 5-4 16,-15-25-13-16,25 12-15 16,-10-19-1-16,10 1 0 15,-6-16 1-15</inkml:trace>
  <inkml:trace contextRef="#ctx0" brushRef="#br0" timeOffset="30409.7393">4830 4835 92 0,'-6'-19'39'0,"6"19"1"16,-10 4-1-16,10-4-33 15,0 21-4-15,6-6 0 16,7 1 0-16,5-2-1 16,11-3 0-16,6-3 0 15,5-5 0-15,6-6 0 16,3-6-1-16,-2-6 0 15,-3-7 1-15,-6-3-1 16,-6-3 0-16,-10-2 0 16,-7 2 1-16,-11 1 0 15,-10 6 0-15,-9 10 0 16,-12 6 1-16,-5 13 0 15,-7 8 0-15,-2 12 0 16,-3 4 0-16,7 7-1 0,3 5-1 16,9-2 0-16,16-3-2 15,7-9-1-15,22-3-3 16,8-18-8-16,26 8-20 15,-4-22-8-15,20 1 1 16,-3-15-2-16</inkml:trace>
  <inkml:trace contextRef="#ctx0" brushRef="#br0" timeOffset="30859.7651">5791 4809 100 0,'-11'0'41'0,"-12"-14"1"0,4 13-4 15,-12-11-31-15,-1 6-2 16,-4 3 0-16,-5 7-2 16,-2 5-1-16,1 8-1 15,3 5 1-15,8 5-1 16,6 5-1-16,13-1 1 15,13 0-1-15,20-6 0 16,17-7 0-16,14-9 0 16,19-12 0-16,11-7 1 15,12-14-1-15,7-10 0 16,-4-8 0-16,-3-11 0 15,-12-7 0-15,-10-6 0 16,-20 0 0-16,-14 3 0 16,-19 10 0-16,-18 9 0 0,-19 17 1 15,-15 21-1-15,-10 19 1 16,-7 19 0-16,-1 16-1 15,1 14 0-15,4 6 0 16,8 6-1-16,17-1-3 16,13-6-2-16,24 1-5 15,4-25-8-15,33 10-18 16,-3-20-7-16,20-6 0 15,-3-16 0-15</inkml:trace>
  <inkml:trace contextRef="#ctx0" brushRef="#br0" timeOffset="31594.8071">7647 4689 85 0,'6'-10'37'0,"-16"-6"1"15,10 16 0-15,-30-2-32 16,5 8-1-16,-7 2 0 16,1 9-2-16,-6 6 0 0,2 10 0 15,-1 5-1-15,6 3 0 16,4 4-1-16,9 1 0 15,7-2-1-15,11-5 1 16,13-7 0-16,9-8-1 16,7-13 1-16,9-7 0 15,4-16 1-15,3-9-1 16,2-11 0-16,-6-8 0 15,-10-9 0-15,-6 0 0 16,-9-4-1-16,-15 3 0 16,-6 6-1-16,-10 8 0 15,-7 11 0-15,-3 10-1 16,0 13-1-16,4 4-1 0,10 15-5 15,10-17-10-15,18 33-19 16,8-22-2-16,25 8-1 16,7-15 2-16</inkml:trace>
  <inkml:trace contextRef="#ctx0" brushRef="#br0" timeOffset="31861.8224">8714 4300 99 0,'-2'-51'38'15,"0"12"2"-15,-20-1-5 16,-1 20-31-16,-12 13 1 16,-1 19-1-16,-8 21 0 15,-6 21-2-15,-4 19 0 0,-3 15-1 16,2 7 0-16,7 7-1 15,10-2-1-15,7-5-2 16,14-9-1-16,8-20-4 16,23-5-28-16,-7-25-4 15,13-7 0-15,-4-25 0 16</inkml:trace>
  <inkml:trace contextRef="#ctx0" brushRef="#br0" timeOffset="32031.8321">8198 4715 105 0,'-13'-19'40'15,"-2"-2"1"-15,15 21-1 16,10-12-37-16,15 8-2 0,13-3-1 16,17 1-2-16,17 1-2 15,5-10-7-15,21 11-28 16,-6-12-1-16,13 4 1 15,-8-12-2-15</inkml:trace>
  <inkml:trace contextRef="#ctx0" brushRef="#br0" timeOffset="32279.8463">9442 4033 94 0,'-18'-44'38'16,"2"22"2"-16,-19 3-2 15,2 27-31-15,-12 18-1 16,-6 18 0-16,-9 12-2 0,-3 19-2 15,-3 8 1-15,5 13-1 16,4 3-1-16,10 1 0 16,9-5-1-16,14-7-2 15,12-10-2-15,13-15-1 16,16-2-10-16,-5-25-23 15,16-6-3-15,-8-22-1 16,3-4 1-16</inkml:trace>
  <inkml:trace contextRef="#ctx0" brushRef="#br0" timeOffset="32446.8558">8800 4722 102 0,'-14'-18'40'16,"1"-2"1"-16,13 20-2 0,18-10-35 15,11 4-4-15,12 7-4 16,2-9-10-16,19 17-24 15,-7-8-2-15,10 10 0 16,-10-5 0-16</inkml:trace>
  <inkml:trace contextRef="#ctx0" brushRef="#br0" timeOffset="32596.8644">9362 5022 102 0,'-26'61'39'0,"-7"-10"0"16,9 2-6-16,12-1-60 0,-4-25-11 15,16-2-1-15,0-25-1 16</inkml:trace>
  <inkml:trace contextRef="#ctx0" brushRef="#br0" timeOffset="33164.8969">10196 4189 89 0,'-5'-10'37'0,"5"10"0"15,-3 15 1-15,-2 12-34 16,-3 9 0-16,1 14-1 16,-8 9 0-16,-2 12-1 15,-3 7 0-15,-2 2-1 16,-2 0-1-16,3-6-1 15,3-4 0-15,2-12-1 16,13-8-4-16,-2-21-23 16,18-3-10-16,-13-26 0 15,27 8 0-15</inkml:trace>
  <inkml:trace contextRef="#ctx0" brushRef="#br0" timeOffset="33353.9076">9809 4752 104 0,'-37'-9'40'16,"21"10"1"-16,4-12-2 15,26 0-35-15,20-3-2 16,22-6-2-16,23-7-1 16,9-4-2-16,20-1-2 15,4-9-3-15,15 16-29 16,-22-15-3-16,-1 14 1 15,-20-8-1-15</inkml:trace>
  <inkml:trace contextRef="#ctx0" brushRef="#br0" timeOffset="33781.9322">10894 4081 102 0,'-15'2'39'0,"8"18"1"15,-15-4-1-15,4 16-34 16,-8 8-1-16,1 9-1 15,-6 6 0-15,-2 11-2 16,-2 3 1-16,2 3-1 16,0 1 0-16,6-8-1 15,6-1 0-15,6-9 0 16,5-9 1-16,10-11-1 0,9-11 0 15,4-11 0 1,11-13 0-16,3-12 0 0,5-9 1 16,0-6-1-16,2-4 1 15,-3-5-1-15,-2 0 1 16,-2 3-1-16,-4 4 0 15,-6 7 0-15,-3 12 0 16,-2 8-1-16,-12 2 1 16,12 27-2-16,-9-1 1 15,-1 7-2-15,-1 7-1 16,2-3-1-16,5 3-2 15,-3-12-3-15,15 9-13 16,-7-24-18-16,16 0 2 16,-6-15 0-16,7-3 1 15</inkml:trace>
  <inkml:trace contextRef="#ctx0" brushRef="#br0" timeOffset="34149.9532">11137 4688 98 0,'0'0'38'0,"0"0"2"16,15-2-4-16,1 7-32 15,5-2 0-15,12 1-1 16,8-4 0-16,8-4-1 16,5-1-1-16,2-5 0 15,-4-1 0-15,-3-4 0 16,-8-2 0-16,-10-2-1 15,-16 1 0-15,-11-4 0 16,-13 1 0-16,-10 3 0 0,-9 3 0 16,-5 7 0-16,-8 5 0 15,-2 12 0-15,-1 10 1 16,0 9-1-16,5 6 0 15,9 10 1-15,9 3-1 16,10 1 0-16,16-3-1 16,14-6-1-16,17-6-1 15,13-10-1-15,17-3-4 16,-1-20-6-16,21 3-24 15,-12-18-2-15,6 3 2 16,-14-19-2-16</inkml:trace>
  <inkml:trace contextRef="#ctx0" brushRef="#br0" timeOffset="34607.9793">12029 4620 92 0,'-12'-10'38'0,"12"10"2"16,-29 13-1-16,12 10-32 16,-7 4-2-16,4 9-1 15,0 0 0-15,5 3-2 16,3-3 0-16,10-2 0 15,4-9-1-15,11-9 0 16,6-12 0-16,5-10-1 16,8-9 1-16,7-11-1 15,0-5 1-15,4-6-1 16,2-5 1-16,-1 0-1 15,-1 2 0-15,-4 1 0 16,-4 10 0-16,-7 3 0 16,-5 10 0-16,-6 13 0 15,-10 16-1-15,-4 13 1 0,-10 14 0 16,-6 17 0-16,-8 13-1 15,-3 16 1-15,-9 12 2 16,-5 3-2-16,-1 3 1 16,-3-1-1-16,1-8 1 15,0-6-1-15,1-12 2 16,1-9-2-16,3-13-1 15,-1-15 4-15,1-14-4 16,0-7 0-16,-1-15-2 16,1-10 0-16,5-12-2 15,-4-21-8-15,15 4-10 16,-6-30-21-16,17-2 3 15,-2-20 0-15,11 4-1 16</inkml:trace>
  <inkml:trace contextRef="#ctx0" brushRef="#br0" timeOffset="35329.0205">13726 4586 86 0,'2'-13'37'0,"-10"-9"0"15,8 22 0-15,-21-26-31 16,5 14-2-16,-11-1-1 0,-4 6 0 16,-9 1 1-16,-5 6-1 15,-6 5 0-15,-2 10 0 16,-4 4-1-16,5 8 1 15,2 5-1-15,9 6-1 16,7 2 0-16,12 2 0 16,13-2-1-16,11-6 1 15,17-9-1-15,13-5 0 16,10-15 1-16,10-9-1 15,9-16 0-15,9-6 1 16,3-12-1-16,1-6 1 16,-8 0-1-16,-5-1 1 15,-9 5-1-15,-12 8 1 16,-9 9-1-16,-15 11 1 0,-16 12-1 15,-5 12 0-15,-14 11 0 16,-4 7 0-16,-3 6-1 16,3 5 1-16,5 1-2 15,6-3 0-15,14-1-3 16,10-14-3-16,24 6-11 15,-5-22-21-15,26-1 0 16,-4-20-1-16,17-3 0 16</inkml:trace>
  <inkml:trace contextRef="#ctx0" brushRef="#br0" timeOffset="35578.0349">14552 3996 99 0,'0'-15'38'16,"-14"8"1"-16,4 30 0 15,-21 11-34-15,9 19 0 16,-6 12-2-16,-1 13-2 16,-4 9 1-16,-1 6-2 15,3 3 1-15,2-6-1 16,8-7-2-16,9-15-1 15,15-13-2-15,10-30-5 16,29-9-27-16,0-34-3 16,20-9 1-16,-1-27-1 15</inkml:trace>
  <inkml:trace contextRef="#ctx0" brushRef="#br0" timeOffset="35765.0456">14915 3892 113 0,'0'0'40'16,"-10"55"0"-16,-12 6-3 15,-5 24-34-15,-5 9-1 16,-2 11 0-16,-4 2-2 16,2-3-3-16,5 0-8 15,-4-25-28-15,17-4-2 16,4-23 0-16,11-9-1 15</inkml:trace>
  <inkml:trace contextRef="#ctx0" brushRef="#br0" timeOffset="36411.0826">16032 4442 52 0,'10'-23'36'16,"-1"6"-1"-16,-15-1 2 15,6 18-15-15,-36-11-12 16,8 15-2-16,-15 1-2 16,0 8-2-16,-4 0-1 15,0 8 0-15,2 0-1 16,7 2 0-16,9-2-1 15,7 0 0-15,15-3 0 0,8-1-1 16,13-4 0-16,13 0 0 16,3-3 0-16,7 0 0 15,2 2 0-15,0 1 1 16,-5 1-1-16,-8 3 0 15,-12 4 1-15,-14 2-1 16,-9 3 0-16,-16 1 0 16,-4-2 0-16,-8-3-1 15,4 1-1-15,-2-13-3 16,15 4-6-16,0-20-27 15,20 6 0-15,24-31-1 16,15 7-1-16</inkml:trace>
  <inkml:trace contextRef="#ctx0" brushRef="#br0" timeOffset="36960.114">16381 4370 89 0,'-12'3'37'0,"-12"-2"1"16,5 13 1-16,-11 2-32 15,10 9-2-15,-3 2-1 16,6 9 0-16,-3-2-1 16,6 6 0-16,4-1-1 15,5 0-1-15,4-6 0 16,6-6 1-16,5-10-2 15,9-5 1-15,5-14-1 16,6-7 0-16,1-7 1 0,5-8-1 16,1-7 0-16,0 0 0 15,-2-4 0-15,-5 3 1 16,-7 7-1-16,-3 5 0 15,-5 5 0-15,-4 9 0 16,-11 6 0-16,4 13-1 16,-8 5 1-16,-2 5 0 15,1 6 0-15,-1 3-1 16,2 1 1-16,4-1 0 15,3-3 0-15,5-6 1 16,7-8-1-16,7-7 0 16,7-12 1-16,6-8-1 15,1-8 1-15,2-9 0 16,-3-4-1-16,0-6 1 15,-6-2 0-15,-10 1-1 0,-1 3 0 16,-11 2 0-16,-3 8-2 16,-4 2 1-16,3 10-2 15,-6 4-2-15,3 11-2 16,0 0-9-16,12 8-22 15,-12-8-2-15,20 17 1 16,-8-13-1-16</inkml:trace>
  <inkml:trace contextRef="#ctx0" brushRef="#br0" timeOffset="37169.1254">17168 4376 64 0,'24'-6'38'0,"-15"-4"1"0,0 11-1 16,-9-1-9-16,-9 11-21 15,-6 9-3-15,1 15-1 16,-5 4-2-16,0 8 1 15,-1 4-2-15,1 1-1 16,7-2-1-16,1-10-1 16,11-5-4-16,0-35-9 15,22 19-24-15,-7-31 0 16,14-2-1-16,-6-19 0 15</inkml:trace>
  <inkml:trace contextRef="#ctx0" brushRef="#br0" timeOffset="37552.1478">17749 3774 103 0,'-26'35'39'0,"-10"1"2"15,10 20-3-15,0 4-35 0,3 15 0 16,1 5-1-16,4 4-1 15,-1 2-1-15,2-3-1 16,3-2-1-16,-1-12-3 16,5-1-5-16,-9-22-28 15,16-2-2-15,-4-25 0 16,12-9-1-16</inkml:trace>
  <inkml:trace contextRef="#ctx0" brushRef="#br0" timeOffset="37718.1573">17516 4293 100 0,'0'0'39'0,"-13"6"1"16,13-6-4-16,22 6-39 15,-2-10-32-15,22 15-4 16,3-9 0-16,12 9-1 15</inkml:trace>
  <inkml:trace contextRef="#ctx0" brushRef="#br0" timeOffset="37990.1729">18214 4381 95 0,'-32'-5'40'15,"0"18"1"-15,-15-7-1 0,8 16-32 16,-7 3-3-16,6 11-1 15,3-2-1-15,12 2 0 16,11-6-1-16,17-3-1 16,19-10-2-16,22-10 0 15,19-8-2-15,10-14-1 16,16-5-4-16,0-20-12 15,15 8-22-15,-13-12 2 16,0-3-2-16,-14-10 2 16</inkml:trace>
  <inkml:trace contextRef="#ctx0" brushRef="#br0" timeOffset="38341.1928">18942 3966 102 0,'-23'39'42'15,"-20"2"0"-15,7 19-1 0,-16 4-34 16,6 3-4-16,2 2 1 15,2 1-2-15,2-4 0 16,8-7-1-16,7-10 0 16,7-7-1-16,13-16 0 15,10-9 0-15,9-14 0 16,10-10 0-16,9-9 1 15,0-6-1-15,6-2 0 16,-2-3 0-16,-4 0 1 16,0 7-2-16,-7 3 2 15,-7 10-1-15,-6 9 0 16,-8 11 0-16,-2 5 0 15,-7 10 0-15,-5 5-1 0,0 4-1 16,-1 2-1-16,-1-3-2 16,3 1-5-16,-7-17-7 15,15 7-21-15,-15-16-5 16,15-11 2-16,-20 5-2 15</inkml:trace>
  <inkml:trace contextRef="#ctx0" brushRef="#br0" timeOffset="38642.2102">17370 4101 116 0,'-19'-5'41'16,"19"5"1"-16,0 0-7 16,-15-23-56-16,15 23-19 15,0 0-2-15,0 0 1 16,0 0-2-16</inkml:trace>
  <inkml:trace contextRef="#ctx0" brushRef="#br0" timeOffset="39423.2549">20048 4466 65 0,'-4'-23'35'0,"4"13"0"15,-6-8 2-15,6 6-30 16,-14-7-2-16,5 9 2 16,-10-6-1-16,2 10 0 15,-9 0-1-15,3 9-1 16,-11 1 0-16,2 11-2 15,-2 8 0-15,2 6 0 16,-2 6-1-16,8 0 0 16,5 3 0-16,9-1 0 15,11-3 0-15,13-8-1 16,11-8 1-16,9-14 0 15,12-6-1-15,5-7 1 0,1-12 0 16,-3-9-1-16,-3-4 1 16,-7-5-1-16,-8 2 1 15,-12-1-1-15,-9 4 0 16,-13 1 0-16,-8 10-1 15,-6 8 0-15,-2 8-1 16,-2 4-1-16,4 10-3 16,2-5-4-16,26 18-23 15,1-16-8-15,26 9 2 16,7-15-2-16</inkml:trace>
  <inkml:trace contextRef="#ctx0" brushRef="#br0" timeOffset="39694.2702">21110 3841 71 0,'-4'-54'39'0,"-5"17"0"16,-20 0 0-16,1 26-13 15,-13 1-22-15,0 20 0 16,-7 13-1-16,1 24 0 15,-7 15 0-15,2 17-1 16,0 9-1-16,6 13-1 16,3 3 0-16,6-2-1 15,10 1-1-15,5-13-3 16,16-5-2-16,-2-26-11 15,19 1-22-15,-7-23 0 16,12-6-1-16,-16-31 0 16</inkml:trace>
  <inkml:trace contextRef="#ctx0" brushRef="#br0" timeOffset="39867.2803">20383 4377 95 0,'10'-13'39'0,"5"-6"0"16,20 12-1-16,8-3-38 15,6-4-2-15,14 14-10 16,-2-13-25-16,14 12 0 16,-6-12-1-16,9 10-1 15</inkml:trace>
  <inkml:trace contextRef="#ctx0" brushRef="#br0" timeOffset="40177.2975">21766 3804 96 0,'-25'-37'38'16,"-14"-5"1"-16,2 15-1 15,-10 4-34-15,2 15-1 16,-7 11 1-16,1 22 0 15,-9 16-1-15,1 20 0 16,-2 14-1-16,4 16 0 16,5 5-1-16,6 6 0 0,11 0-2 15,6-5 0-15,14-9-2 16,6-12-1-16,11-8-3 15,-2-29-10-15,14 5-24 16,-11-26 1-16,11-4-2 16,-14-14 2-16</inkml:trace>
  <inkml:trace contextRef="#ctx0" brushRef="#br0" timeOffset="40361.3085">20927 4280 108 0,'-25'-13'41'16,"25"13"0"-16,-15-5 0 15,15 5-39-15,33-2-1 0,10-2-2 16,19 1-1-16,5-6-5 16,22 11-29-16,-5-12-4 15,4 12 1-15,-12-8-3 16</inkml:trace>
  <inkml:trace contextRef="#ctx0" brushRef="#br0" timeOffset="40565.3202">21550 4417 115 0,'0'0'42'0,"0"0"-1"16,0 0-3-16,19-7-42 15,4-14-12-15,17 15-24 16,-3-10-1-16,16 8-1 16,-5-8 0-16</inkml:trace>
  <inkml:trace contextRef="#ctx0" brushRef="#br1" timeOffset="46772.6752">21427 4472 65 0,'0'0'36'15,"0"0"-2"-15,0-16 2 16,19 8-30-16,0-6-1 16,15 3-1-16,3-2 0 15,14 3 0-15,1 0-2 16,4 5 0-16,1 2-1 15,-1 3-1-15,-6 1 1 16,-6 4-1-16,-8-3 0 16,-7 0 0-16,-6 1 1 15,-8-3 0-15,-15 0 0 16,16-6-1-16,-16 6 2 0,2-12-2 15,-2 12 1-15,-7-11 0 16,7 11-1-16,-16-9-1 16,16 9-2-16,-21-3-3 15,21 15-15-15,0-12-15 16,0 0-1-16,0 0 0 15,12 7 0-15</inkml:trace>
  <inkml:trace contextRef="#ctx0" brushRef="#br1" timeOffset="47624.7235">22287 4327 53 0,'0'0'33'0,"6"-12"0"16,-6 12 0 0,0 0-11-16,0 0-18 0,0 0 0 15,-1 20 0-15,-1 3 1 16,-10 3-2-16,3 12 0 15,-4 4-1-15,2 7-1 16,-3 3 0-16,1 3 0 16,1-4-1-16,4-3 1 15,2-6-1-15,5-8 0 16,-1-9-1-16,4-11 2 15,-2-14-1-15,16-14 0 16,-2-14 1-16,3-7-1 16,1-11 1-16,1-6 0 15,2-9 0-15,-1-2 0 16,5-2 0-16,-4 2-1 0,-1 6 1 15,1 1 0-15,2 10-1 16,2 6 0-16,-1 9 0 16,3 6 1-16,-3 14-1 15,0 4 0-15,-5 10 0 16,-4 9 0-16,-6 6 0 15,-9 6 0-15,-2 3 0 16,-11 8 0-16,-5 1 0 16,-9 4 0-16,0-1 0 15,-3 1-1-15,4-3 1 16,-1-2 0-16,4-3 0 15,2-3-1-15,2-7 1 16,4-2 0-16,1-4 0 16,1-1 0-16,-1-4-1 0,1 4 1 15,-3 1 0-15,1 5-1 16,0 3 1-16,1 10-1 15,-1 3 0-15,0 7 1 16,1 4 1-16,-4 3-2 16,3 5-1-16,-4-9-7 15,10 4-26-15,-6-12 0 16,11-4 0-16,-2-19-2 15</inkml:trace>
  <inkml:trace contextRef="#ctx0" brushRef="#br1" timeOffset="48049.7483">22933 4147 101 0,'2'10'35'15,"-7"13"2"-15,-12 0-2 16,-10 10-36-16,8 7 2 16,-3 8-1-16,-3 3 1 15,1 2-1-15,1 0 1 16,2-3-1-16,4-9-1 15,5-3 1-15,3-9 0 16,4-8 0-16,5-21 0 16,0 0-1-16,15-5 2 15,-4-13-1-15,2-9 0 16,4-6 1-16,-3-5 1 0,-2-4-1 15,2 1 1-15,-5 0 1 16,-3 2-2-16,2 7 2 16,-3 4-2-16,1 5 1 15,5 5-1-15,6 4 0 16,6 6-2-16,2 0-3 15,12 11-18-15,-4-11-15 16,8 10 0-16,-10-7-1 16,6 8 0-16</inkml:trace>
  <inkml:trace contextRef="#ctx0" brushRef="#br1" timeOffset="48425.7693">23121 4375 96 0,'6'17'36'0,"-6"-17"2"16,25 13-3-16,-3-14-32 16,7-3 0-16,0-5 0 15,4-3-1-15,0-5-1 16,-3-1 1-16,-4-3-1 15,-5 0 1-15,-8-2-1 16,-5 5 1-16,-13-1-1 16,-5 7 0-16,-7 0 0 15,-7 9 1-15,-6 7-1 16,-4 11 0-16,-5 7 1 0,1 8-1 15,3 8 0-15,4 4 0 16,8 3 0-16,11 1-2 16,12-6 1-16,19-7-2 15,14-10 0-15,17-14-3 16,22-1-8-16,-5-25-24 15,25-3-2-15,-4-19 1 16,10-2-1-16</inkml:trace>
  <inkml:trace contextRef="#ctx0" brushRef="#br1" timeOffset="48627.7812">24038 3779 98 0,'-25'14'36'0,"-10"13"1"15,6 25-1-15,-17 12-31 16,9 13-2-16,1 6 0 15,3 9 0-15,3 3-2 16,4-4-2-16,8-1-3 16,-2-20-12-16,11 5-22 15,-1-20 1-15,12-7-1 16,-4-19-1-16</inkml:trace>
  <inkml:trace contextRef="#ctx0" brushRef="#br1" timeOffset="48844.7932">23651 4390 109 0,'-13'-10'38'0,"13"10"1"16,13-11-3-16,14 6-33 15,17-7-2-15,12-3-1 16,14-6-2-16,4-6-1 15,8-3-1-15,-3-12-5 16,8 6-26-16,-20-14-4 16,0 5 2-16,-17-12 0 15</inkml:trace>
  <inkml:trace contextRef="#ctx0" brushRef="#br1" timeOffset="49018.8036">24426 3699 94 0,'-16'22'36'0,"-10"9"1"15,5 21 1 1,-10 4-31-16,4 19-2 0,-7 5-2 15,0 8 0-15,-1 2-1 16,3 1-2-16,-1-3-2 16,4-13-4-16,16 3-29 15,-6-20-5-15,17-3 2 16,-2-18-1-16</inkml:trace>
  <inkml:trace contextRef="#ctx0" brushRef="#br1" timeOffset="49230.8158">24076 4342 103 0,'-19'2'38'0,"18"9"0"15,1-11-1-15,32 11-37 16,6-5-2-16,6-3-1 15,9 3-1-15,0-14-13 16,11 11-21-16,-6-7 2 16,6 2-3-16,-16-4 3 15</inkml:trace>
  <inkml:trace contextRef="#ctx0" brushRef="#br1" timeOffset="49678.8414">24652 4299 96 0,'-33'20'37'16,"-10"-4"3"-16,10 17-2 0,-8-6-31 15,13 10-3-15,4 1-1 16,13-3 0-16,5-1 0 16,10-8-1-16,11-7-1 15,10-8 0-15,7-13 0 16,6-8 0-16,5-10 0 15,3-3-1-15,-2-9 0 16,1-3 0-16,-4-2 0 16,-5 3 0-16,-4 4 0 15,-9 5-1-15,-6 9 1 16,-3 8-1-16,-14 8 0 15,5 24 1-15,-13 12 0 16,-5 13-1-16,-7 17 1 16,-4 12 1-16,-6 12-1 0,-9 3 1 15,-2 4 0-15,-3-1 1 16,0-11 0-16,-3-7 0 15,0-13 1-15,1-13-2 16,2-16 2-16,3-13-1 16,3-18-1-16,6-14-2 15,10-14 0-15,9-14-3 16,15-8-5-16,3-24-13 15,23 3-19-15,1-19-1 16,22 5-1-16,-1-7 1 16</inkml:trace>
  <inkml:trace contextRef="#ctx0" brushRef="#br1" timeOffset="49845.851">25117 4605 112 0,'19'18'43'0,"-19"-18"-2"16,7 12-2-16,-20-11-42 15,4-17-17-15,9 16-18 16,-1-18-5-16,1 18 1 16,-8-29-2-16</inkml:trace>
  <inkml:trace contextRef="#ctx0" brushRef="#br2" timeOffset="54582.1214">682 6989 96 0,'0'0'34'16,"0"0"0"-16,-9 30-5 16,-5-4-25-16,8 14-1 15,-7 12 0-15,7 15-2 16,-2 9 1-16,7 11 0 15,-1 5-1-15,4 1 1 16,2-5-1-16,5-4-1 16,3-13 0-16,-2-10 0 15,2-13-1-15,-4-13 1 16,1-15 0-16,-9-20-1 15,0 0 2-15,8-24-1 16,-14-15 2-16,4-12-2 0,-5-17 2 16,-1-14-2-16,1-14 1 15,0-12-1-15,1-3 1 16,-2-6-1-16,7 4 1 15,1 4 0-15,9 15-2 16,4 14 2-16,7 17-1 16,6 19 0-16,9 18 0 15,7 17 0-15,2 18 0 16,3 16 1-16,-2 9 0 15,-1 12 0-15,-5 10-1 16,-12 5 1-16,-16 7 0 16,-16 3-1-16,-12 3 0 15,-19-5 0-15,-17-1 1 0,-11-4 0 16,-7-9-1-1,2-10-3-15,10-8-3 0,4-25-18 16,23-2-13-16,10-20 1 16,30-2-3-16,13-18-1 15</inkml:trace>
  <inkml:trace contextRef="#ctx0" brushRef="#br2" timeOffset="57902.3118">1650 7691 83 0,'14'-14'33'0,"-4"-7"0"0,1 7-6 16,-17-10-20-1,5 8-1-15,-10-3 0 0,-2 12 0 16,-14 4-2-16,-4 12 0 16,-12 5 0-16,3 12-1 15,-11 9 0-15,2 6 0 16,-1 8-1-16,7 4 1 15,5 1-2-15,14 4 1 16,10-6 0-16,16-6-2 16,15-12 1-16,18-11-2 15,15-16 2-15,11-14-1 16,8-16 1-16,8-15 0 15,0-14-1-15,-4-8 2 16,-7-5-1-16,-8-1 0 16,-14 5 0-16,-11 4-1 0,-12 7 0 15,-9 9 1-15,-11 14-1 16,-7 12 0-16,-4 17 0 15,-5 15 0-15,-4 18-1 16,1 12 1-16,3 10 0 16,2 5-1-16,11 6-2 15,4-8-2-15,21 3-11 16,-2-25-20-16,26-5-3 15,0-21 1-15,14-8-1 16</inkml:trace>
  <inkml:trace contextRef="#ctx0" brushRef="#br2" timeOffset="58225.3303">2420 7706 97 0,'-21'14'36'16,"-9"1"-1"-16,4 18 2 15,-9 0-32-15,12 5-1 16,-1 0 0-16,8 4-1 15,2-8 0-15,7 0 0 16,4-11-1-16,7-7 0 16,-4-16 0-16,22-4-1 15,-5-13 1-15,5-11-1 16,3-7 1-16,0-11-1 15,0-6 0-15,1-4 0 16,1 1 0-16,-3-1-1 16,-3 6 1-16,1 6-2 15,0 8-1-15,2 8-3 0,8 18-7 16,-8-5-18-16,18 23-9 15,-5 2 0-15,15 12-1 16,-2-3 2-16</inkml:trace>
  <inkml:trace contextRef="#ctx0" brushRef="#br2" timeOffset="58629.3534">3332 7698 100 0,'-41'0'38'0,"-18"-2"1"15,3 15 0-15,-20 2-29 16,10 11-3-16,-5 0-1 16,13 8-1-16,2 0-2 0,16-1 0 15,11-1-1-15,18-5 1 16,18-12-3-16,18-8 0 15,15-11 0-15,12-7 0 16,10-12 0-16,5-6 0 16,0-8 0-16,0-3 0 15,-9-2 0-15,-8 4 0 16,-11 2 0-16,-10 6 0 15,-9 11 0-15,-8 7 0 16,-12 12 0-16,-8 21 0 16,-7 10 0-16,-2 10 0 15,1 7 0-15,2 4-3 16,8 9-3-16,-2-15-9 15,30 8-7-15,-8-29-12 0,26-5-7 16,-1-20-1-16,19-11 1 16</inkml:trace>
  <inkml:trace contextRef="#ctx0" brushRef="#br2" timeOffset="58896.3687">4158 6797 116 0,'-15'18'40'16,"1"28"1"-16,-16 8 0 16,11 19-36-16,-9 17-2 0,1 18 0 15,-1 7-1-15,4 5 0 16,3-3-2-16,6-10 0 15,9-10-3-15,5-20-1 16,12-14-4-16,0-34-10 16,25-10-20-16,-8-30-3 15,18-12 0-15,-6-26 0 16</inkml:trace>
  <inkml:trace contextRef="#ctx0" brushRef="#br2" timeOffset="59111.381">4566 6949 123 0,'-24'55'41'16,"-2"25"0"-16,-11-4-3 16,7 18-34-16,-2 7-1 15,5 3 0-15,3-4-1 16,6-4-2-16,7-9-5 15,-2-18-7-15,19 4-8 16,-15-34-9-16,17-2-13 16,-5-17-1-16,8-10 0 15,-11-10 0-15</inkml:trace>
  <inkml:trace contextRef="#ctx0" brushRef="#br2" timeOffset="63766.6472">4726 7840 48 0,'19'5'33'0,"0"-2"1"16,11 2-1-16,-1-12-16 16,12 6-6-16,-5-16-3 15,15-2-1-15,-8-13-1 16,9 0-3-16,-14-9 0 15,0 3-1-15,-11 1 0 16,-10 3-1-16,-12 7 1 16,-14 11-1-16,-15 8 0 0,-10 10 1 15,-13 11 0-15,-11 11 0 16,-4 7 1-16,-4 10 0 15,6-3-1-15,6 4 1 16,14-1-2-16,15-3 1 16,18-7-1-16,24-7-1 15,20-10 0-15,17-9-2 16,17-9-2-16,6-20-8 15,23-5-25-15,-5-19-2 16,14-9 0-16,-9-16-2 16</inkml:trace>
  <inkml:trace contextRef="#ctx0" brushRef="#br2" timeOffset="63972.659">5633 6956 104 0,'-35'78'38'0,"-8"9"1"15,10 18-1-15,-8 0-33 16,13 4-3-16,9-7-4 16,4-19-10-16,22-3-25 15,4-22-1-15,22-10-2 16,0-22-1-16</inkml:trace>
  <inkml:trace contextRef="#ctx0" brushRef="#br2" timeOffset="64817.7073">6724 7568 65 0,'-23'-16'36'16,"6"14"-1"-16,-15-3 2 15,5 15-20-15,-19-4-8 16,4 15-2-16,-11 1-1 16,6 11-1-16,1 1-1 15,9 4-1-15,9 0-2 16,13-1 0-16,15-4 0 15,15-4-1-15,16-6-1 16,13-8-2-16,13-2-2 16,1-17-8-16,20 5-25 15,-8-16 0-15,10 3 1 16,-9-18-2-16</inkml:trace>
  <inkml:trace contextRef="#ctx0" brushRef="#br2" timeOffset="64998.7176">7140 7512 93 0,'-15'-10'35'0,"0"17"1"15,-9 0 0-15,4 21-31 16,-6 5-2-16,8 16 1 16,-3 4-2-16,6 4 0 15,5 1-2-15,5-5-2 16,20 0-30-16,-5-19-6 15,16-10 1-15,1-21-2 16</inkml:trace>
  <inkml:trace contextRef="#ctx0" brushRef="#br2" timeOffset="65411.7413">7274 7265 97 0,'-15'2'36'16,"11"10"1"-16,0-1-2 15,11 5-35-15,5 5 1 16,8 3 0-16,3 6 0 16,4 7 0-16,-2 8 0 15,1 5-1-15,-4 7 0 16,-5 5 1-16,-6 2 0 15,-6 0 0-15,-4-6 0 16,-1-2 0-16,-6-11 1 0,0-8 0 16,2-14 0-16,2-10 0 15,2-13 1-15,0 0-2 16,4-31 1-16,7 3-1 15,0-16 1-15,8-6-2 16,-1-4 1-16,7-4 0 16,-1 3-1-16,-2 6 1 15,1 8-1-15,-1 6-1 16,-1 12 0-16,2 6-3 15,6 16-6-15,-8-5-25 16,19 12-4-16,-5-5 0 16,15 11-1-16</inkml:trace>
  <inkml:trace contextRef="#ctx0" brushRef="#br2" timeOffset="65675.7564">8278 7557 98 0,'-12'-4'39'0,"-11"-6"0"15,3 11 0-15,-16-6-31 16,4 16-2-16,-6 4-2 16,3 12 0-16,0 6-2 15,4 6 1-15,3 2-2 16,13 2 0-16,8-1-1 15,14-6 0-15,15-7-3 16,10-10-1-16,18-3-8 16,0-23-25-16,23 1-3 0,-6-19 0 15,12 1-1-15</inkml:trace>
  <inkml:trace contextRef="#ctx0" brushRef="#br2" timeOffset="66026.7764">8675 7500 106 0,'-13'-8'39'0,"0"15"1"16,-11 4 0-16,6 17-36 15,-8 4 0-15,4 11-1 16,2 4-1-16,5 3 0 16,5 0 0-16,10-4-1 15,7-7 0-15,7-11 0 16,10-9 0-16,6-13-1 15,6-12 0-15,5-9 1 16,-2-9-1-16,3-6 0 0,-3-7 1 16,-3 1-1-16,-7 1 1 15,-5 7-1-15,-5 5 1 16,-9 8-1-16,-10 15 0 15,0 0 1-15,4 16-1 16,-9 6 0-16,1 6 0 16,-1 2-1-16,5 3-1 15,0-3-2-15,9 3-4 16,-1-21-9-16,25 10-21 15,-9-19-3-15,15 2 1 16,0-15-2-16</inkml:trace>
  <inkml:trace contextRef="#ctx0" brushRef="#br2" timeOffset="66222.7877">9351 7613 102 0,'9'-16'39'16,"-14"1"0"-16,5 15 0 16,-20 16-34-16,9 11 0 15,-4 11-2-15,0 8 0 16,-6 8-1-16,7 1-1 15,2 1-1-15,2-3-2 16,11-13-1-16,2-18-7 16,22-2-15-16,-10-28-14 15,16-6 0-15,-5-20-2 16,8-7 2-16</inkml:trace>
  <inkml:trace contextRef="#ctx0" brushRef="#br2" timeOffset="66360.7956">9437 7106 106 0,'-9'-12'33'0,"9"12"-20"16,0 0-12-16,0 0-37 16,5 11-2-16,18-9 1 15</inkml:trace>
  <inkml:trace contextRef="#ctx0" brushRef="#br2" timeOffset="66577.808">9933 6873 101 0,'0'0'38'0,"-2"25"2"0,-5 13-1 15,-16 8-29-15,4 19-6 16,-2 10 0-16,4 14-1 16,-4 3-1-16,6 7-1 15,3-2 0-15,3-7-4 16,9-4-3-16,-7-23-20 15,15-1-15-15,-7-23 1 16,12-10-1-16,-13-29-2 16</inkml:trace>
  <inkml:trace contextRef="#ctx0" brushRef="#br2" timeOffset="67062.8358">9706 7415 107 0,'-14'1'40'16,"14"-1"0"-16,6 9-1 15,15-9-36-15,5 2-4 16,8-2-1-16,11 2-1 16,5-7-3-16,14 8-8 15,-6-9-25-15,12 3 1 16,-5-6 0-16,6 4 26 15,-12-3 7-15,-8-1 6 16,-9 6 3-16,-16-10 10 16,0 9 22-16,-26 4 1 15,0 0 2-15,-26 5-27 16,2 10-4-16,-13 4-3 15,-3 5-1-15,0 6 0 16,3 3-1-16,8 1-1 0,9-1 0 16,15-4-1-16,17-6 1 15,12-6-2-15,11-5 0 16,9-5 0-16,2-3 0 15,1 0 1-15,-3 3-1 16,-11 1 1-16,-12 8-1 16,-13 5 1-16,-11 5-1 15,-13 4 1-15,-10 2-1 16,-9 1-1-16,0-3-3 15,-1 3-8-15,-7-20-15 16,18 4-13-16,0-15-1 16,13-4-2-16,2-13 1 15</inkml:trace>
  <inkml:trace contextRef="#ctx0" brushRef="#br2" timeOffset="68130.8967">11593 7529 67 0,'16'-10'35'0,"-2"-11"-10"15,5 13 1-15,-18-13 0 16,-1 21-16-16,-7-19-3 16,-9 17-1-16,-16-1-1 15,-4 10 0-15,-12 3-1 16,-8 11 0-16,-2 6 0 15,-1 14-1-15,2 5 0 16,5 8 1-16,6 3-2 16,12 1 0-16,10-2-1 15,15-8 0-15,13-9 0 16,18-14-1-16,13-18 1 15,20-17-1-15,11-16 0 16,7-13 0-16,7-13 1 16,-4-7-1-16,-4-5 0 15,-6 1 0-15,-15 3 1 0,-11 7-1 16,-14 13 0-16,-16 10 0 15,-9 15 1-15,-1 15-1 16,-19 5 0-16,0 19 0 16,-2 7 0-16,2 9 0 15,5 4 0-15,5 3 0 16,12-3 0-16,11-7 0 15,14-6-1-15,8-9 1 16,11-8 0-16,8-11 0 16,0-4 0-16,-2-2-1 15,-4-5 1-15,-7-1 0 16,-10 1 1-16,-6 3-1 15,-9 2 0-15,-17 3 0 16,4 12 0-16,-13 3 0 0,-4 4 0 16,-6 3 0-16,2 5 0 15,-2-2 0-15,2-2 0 16,4-2 0-16,6-11 0 15,7-10 0-15,13-4 0 16,6-13 0-16,10-8 1 16,4-4-1-16,3-6 0 15,-3-1 0-15,2-1 0 16,-7 7 0-16,-6 4 1 15,-6 6-1-15,-5 4 0 16,-11 16 0-16,11-13-1 16,-11 13 0-16,12-6-1 15,-1-1-3-15,10 12-8 16,-6-21-10-16,20 17-14 0,-7-14-4 15,9 5-2-15,-1-8 2 16</inkml:trace>
  <inkml:trace contextRef="#ctx0" brushRef="#br2" timeOffset="68491.917">12651 7627 94 0,'0'0'37'0,"16"15"2"16,6-22-3-16,10 1-33 0,13-6-1 16,10-5 0-16,-1-6-1 15,-2-1 0-15,-5-1 0 16,-8-5-1-16,-13 2 1 15,-16 0 0-15,-18 4 0 16,-14 7 0-16,-16 7 2 16,-11 10-1-16,-10 11 1 15,-4 17 0-15,0 10 0 16,6 11 1-16,7 7-2 15,15 1 1-15,18 2-3 16,16-9-1-16,24-6-7 16,11-22-7-16,33 2-7 15,-6-28-16-15,28-4-3 16,4-14-3-16,18-8 2 0</inkml:trace>
  <inkml:trace contextRef="#ctx0" brushRef="#br2" timeOffset="69182.957">14270 7474 92 0,'-10'-19'36'15,"10"19"1"-15,-40-25-7 16,22 22-24-16,-16 5-2 15,2 9 0-15,-4 6 0 16,1 12 0-16,-3 7-1 16,5 8 0-16,0 3 0 15,10 4-1-15,5-3 0 16,12 0 0-16,11-8 0 15,12-11-1-15,11-12-1 16,10-11 1-16,10-13-1 0,2-9 0 16,2-12 0-16,1-8 1 15,-4-3-1-15,-7-4 0 16,-7-2 0-16,-6 4 0 15,-8 2 0-15,-7 8 0 16,-6 6 0-16,-5 12-1 16,-3 13 1-16,-6 10 0 15,-1 22-1-15,-2 17 1 16,-3 16 0-16,-2 20 0 15,-1 9 0-15,1 11 0 16,-2 5 0-16,-1 0-1 16,-4-7 1-16,0-10 0 15,-5-12 0-15,-4-15 0 0,-2-19 0 16,-3-17 0-16,-1-22-3 15,-1-19 0-15,8-16-4 16,-2-25-8-16,26 3-14 16,-6-30-12-16,23-3 1 15,7-12-1-15,20 5 2 16</inkml:trace>
  <inkml:trace contextRef="#ctx0" brushRef="#br2" timeOffset="69934">14925 7546 100 0,'-21'5'38'16,"-6"-4"2"-16,4 14-2 15,-7-2-35-15,-3 11 1 16,0 4-1-16,3 8 0 15,2 2-1-15,7 4 0 16,7-3 0-16,11-1-1 16,11-8 0-16,9-9 0 15,12-9 0-15,7-12-1 16,7-11 1-16,7-12-1 15,-1-9 0-15,0-10 0 16,-4-5 1-16,-10-4-1 16,-6-2 0-16,-9 0-1 15,-12 6 1-15,-13 4 0 16,-6 11 0-16,-10 7-1 0,-6 10 1 15,-2 8-1-15,1 9 1 16,6 6-1-16,6 6 1 16,14 2 0-16,9 1-1 15,16-2 1-15,14-2 0 16,15-3-1-16,11-2 1 15,6-4 0-15,2-5 0 16,1-3 1-16,-6-1-1 16,-8-5 0-16,-13-1 1 15,-13 0-1-15,-12 0 0 16,-12-1 1-16,-8 12-1 15,-19-15 1-15,-5 15 0 16,-6 12-1-16,-7 6 1 16,-4 10 0-16,3 9 0 15,3 4 0-15,10 4 0 0,9 0 0 16,12-5-1-16,17-7 1 15,15-12-1-15,16-12 0 16,9-12 1-16,4-11-1 16,3-12 0-16,-1-8 0 15,-8-5 1-15,-9-5-1 16,-12 0 0-16,-14 1 0 15,-15 3-1-15,-8 5 1 16,-10 6-1-16,-8 10 0 16,-6 7 0-16,2 8-1 15,5 9-1-15,6 6-1 16,11 11-4-16,4-8-7 0,27 17-11 15,-4-14-12 1,28 5-2-16,1-11 0 0,18 4 2 16</inkml:trace>
  <inkml:trace contextRef="#ctx0" brushRef="#br2" timeOffset="70294.0206">16140 7467 87 0,'0'0'39'0,"-29"-25"1"16,2 23 1-16,-17-9-16 15,4 19-20-15,-7 5-2 16,6 13 1-16,5 7-2 15,10 8 0-15,10 1 0 16,11 2-1-16,16-6 0 16,11-8-1-16,11-13 1 15,9-14-1-15,8-18 2 16,1-15-2-16,7-16 0 0,-2-11 0 15,0-11 0-15,0-8 0 16,-4-5 0-16,-2 3 0 16,-10 8 0-16,-6 13 0 15,-16 18 0-15,-13 17 0 16,-5 22 0-16,-28 32 0 15,-5 21 0-15,-9 12 0 16,0 16 0-16,-2-4-11 16,16 9-2-16,1-19-4 15,23 6-7-15,-1-30-12 16,32-5-6-16,11-19-2 15,24-10 4-15</inkml:trace>
  <inkml:trace contextRef="#ctx0" brushRef="#br2" timeOffset="70802.0496">17909 7199 83 0,'20'-37'37'15,"-9"-7"-2"-15,-6 6 2 16,-23-4-31-16,5 1-1 16,-11 0-1-16,-5 6 0 15,-8 8 0-15,-2 8 0 16,-8 11 1-16,0 17-1 15,-11 17 0-15,0 19-1 16,-8 17 0-16,3 16-1 16,-3 11 0-16,4 8-2 15,7 7 1-15,9-3-1 0,15-5-2 16,12-11-2-16,16-9-6 15,4-24-9-15,22-1-19 16,-4-25-3-16,7-6 2 16,-7-19-2-16</inkml:trace>
  <inkml:trace contextRef="#ctx0" brushRef="#br2" timeOffset="74489.2604">17116 7472 94 0,'4'-19'38'15,"5"4"1"-15,1-5-1 16,14 1-34-16,0 4-2 15,15 1 0-15,9-1-1 16,7 4 1-16,6 4-3 0,0 1-4 16,10 10-31-16,-18-3-2 15,4 9 1-15,-13-2-2 16</inkml:trace>
  <inkml:trace contextRef="#ctx0" brushRef="#br2" timeOffset="75172.2996">17875 7470 89 0,'-24'-1'36'0,"10"8"0"15,-14-1 2-15,5 12-32 0,-11 3-2 16,6 13 2-16,-5 3-1 16,5 11-1-16,1-2 0 15,9 2-2-15,9-3 0 16,11-5 0-16,10-7-1 15,14-11-1-15,7-12 0 16,9-10 0-16,6-11 0 16,4-14 0-16,-1-9 0 15,-2-8 0-15,-8-4 1 16,-7-5-1-16,-9 1 0 15,-9 1 0-15,-13 8 0 16,-6 6 0-16,-14 11 0 16,-2 10 0-16,-5 9 0 15,1 8 0-15,2 8 0 0,5 5 0 16,9 4 0-16,10 2 0 15,12-2 0-15,10-1 1 16,12-4-1-16,10 1 0 16,1-3 0-16,4 1 1 15,-5 0-1-15,-8 2 1 16,-8 2-1-16,-11 3 0 15,-15 7 1-15,-8 0-1 16,-11 2 0-16,-4-1 1 16,-5-2-1-16,1-3 0 15,2-7 0-15,4-4 1 16,16-13-1-16,-11 0 0 15,21-12 1-15,6-6 0 16,7-10 0-16,4-4-1 16,5-8 1-16,1-3 0 0,5-4-1 15,-3-1 1-15,-2 7-2 16,1-2-3-16,0 16-3 15,-12-10-15-15,16 25-6 16,-14-6-13-16,5 8 0 16,-7 1-1-16,10 7 1 15</inkml:trace>
  <inkml:trace contextRef="#ctx0" brushRef="#br2" timeOffset="75845.3381">19545 7003 98 0,'0'0'37'0,"0"0"0"16,-3 14-2-16,-11 6-32 16,0 12 0-16,-6 10 0 15,0 15 0-15,-8 4 1 16,0 11-1-16,-1-1 1 15,2 5-2-15,4-8 1 16,6-2-2-16,5-13 1 16,5-7-1-16,9-14 0 15,4-9 0-15,7-14 0 16,7-13 0-16,4-10 0 15,5-10-1-15,-2-6 1 0,2-3 0 16,-1-5-1-16,-1 3 0 16,-3 4 1-16,-6 7-1 15,-4 7 0-15,-2 9 0 16,-12 8 0-16,17 15 1 15,-10 7-1-15,0 6-1 16,2 7-1-16,4 0-1 16,10 8-2-16,0-10-2 15,14 8-7-15,-7-27-9 16,29 9-13-16,-9-20-3 15,12-3 0-15,-8-16 2 16</inkml:trace>
  <inkml:trace contextRef="#ctx0" brushRef="#br2" timeOffset="79851.5671">20213 7569 49 0,'0'0'21'0,"0"0"5"15,24-11-1-15,-19-5-5 16,13 13-5-16,-14-12-1 15,7 13-4-15,-11 2-3 16,0 0-1-16,-14 0-2 16,-1 14 0-16,-10 3-1 15,-5 10 0-15,-4 3-2 16,1 5 1-16,-2 2 0 15,6 0-1-15,8-1 1 16,8-1 0-16,11-9-1 16,12-4 1-16,11-8-2 15,12-8 1-15,8-11-1 16,7-5 1-16,2-11-1 0,1-6 0 15,-4-8 1-15,-8-4-1 16,-10-4 1-16,-11 0-1 16,-18 1 0-16,-14 3 0 15,-13 7 0-15,-8 4 0 16,-5 9 0-16,-1 4-2 15,8 11-3-15,2 1-5 16,31 3-27-16,-13 14-1 16,30-1 0-16,7-4 0 15</inkml:trace>
  <inkml:trace contextRef="#ctx0" brushRef="#br2" timeOffset="80256.5904">20654 7497 74 0,'-5'-13'37'15,"5"13"-1"-15,-12-7 1 16,7 20-20-16,-9-4-13 16,3 9-1-16,-3 7 1 15,2 10-1-15,-2 0 0 16,5 6 1-16,0-4-1 15,9 1 0-15,4-8-1 16,11-7 0-16,7-9 0 16,12-9-1-16,4-11 0 15,6-7 0-15,6-10-1 16,3-5 1-16,2-11-1 15,-3-1 0-15,-3-4 0 0,-8 2 0 16,-7 5 0-16,-6 4 0 16,-10 8 0-16,-7 9 0 15,-11 16 0-15,-12 10-1 16,-5 12 1-16,-7 12 0 15,2 6-2-15,-3 5 0 16,9 8-4-16,1-13-6 16,23 7-25-16,-4-15-2 15,25-4 0-15,4-19-1 16</inkml:trace>
  <inkml:trace contextRef="#ctx0" brushRef="#br2" timeOffset="80554.6074">21496 7382 95 0,'-16'-6'36'16,"1"10"-1"-16,-8 3 2 16,8 13-33-16,-4-1-2 15,4 9 0-15,6 0 0 16,5 3 0-16,3-2-1 15,6 3 1-15,1-1-1 16,3-1 0-16,-1-1 0 16,0 0-1-16,-6-3 1 15,-2 0-1-15,-4-5 0 16,-4-2 0-16,-4-2-1 15,1-8-3-15,2 5-9 16,-3-16-25-16,12 2 2 0,-5-15-2 16,13 0-1-16</inkml:trace>
  <inkml:trace contextRef="#ctx0" brushRef="#br2" timeOffset="80918.6283">21611 7697 82 0,'3'14'38'16,"-3"-14"-2"-16,20 10 1 16,-1-19-23-16,1 1-11 15,13-8-1-15,4 0 0 16,2-7 1-16,3-4-2 0,-3-2 1 15,-1-1-1-15,-10 1 0 16,-2-1 1-16,-12 4-1 16,-10 3 0-16,-12 8 0 15,-9 7 0-15,-13 9 0 16,-6 12 1-16,-6 8-1 15,-2 11 0-15,0 7-1 16,4 6 1-16,8 1 0 16,13 0-1-16,15-3-1 15,12-8-1-15,27-4-5 16,8-24-15-16,25 3-18 15,8-17 1-15,13-4 1 16,0-17-2-16</inkml:trace>
  <inkml:trace contextRef="#ctx0" brushRef="#br2" timeOffset="81195.6441">22392 7410 104 0,'-44'9'38'16,"-8"1"1"-16,10 11-2 15,2 3-33-15,14 0-1 16,10 0-2-16,13-1 1 15,15-2-1-15,8 1 1 16,8-3-1-16,5 1 0 16,1-2 0-16,-2 0-1 15,-4 1 1-15,-9 2-1 16,-9-1 0-16,-10-1 0 15,-10 2 0-15,-8 1 0 0,-8-2 0 16,-5-4-1-16,5 2-4 16,-10-14-27-16,19 6-7 15,2-11 0-15,15 1-2 16</inkml:trace>
  <inkml:trace contextRef="#ctx0" brushRef="#br2" timeOffset="81879.6832">23652 7547 93 0,'-22'-10'36'0,"-10"-4"0"15,-1 11 1-15,-7-4-32 16,1 10 0-16,-7 3 0 15,2 14 0-15,-7 6-2 16,4 10 1-16,1 4-2 16,5 5 1-16,7-1-1 15,12 2-1-15,9-6 0 16,18-6 0-16,13-10 0 15,17-9 0-15,10-9-1 16,10-8 0-16,3-11 1 16,3-8-1-16,-2-10 0 15,-4-4 0-15,-5-8 0 16,-11-1 0-16,-10-1 0 0,-6 0-1 15,-9 6 1-15,-4 4-1 16,-7 12 0-16,-8 8 0 16,5 15 0-16,-18 9 1 15,7 14-1-15,-3 13 0 16,5 8-1-16,-3 3-1 15,11 7-3-15,-2-12-6 16,22 9-25-16,-1-16-3 16,11-1 3-16,-1-13-3 15</inkml:trace>
  <inkml:trace contextRef="#ctx0" brushRef="#br2" timeOffset="82257.7049">23983 7717 92 0,'-16'15'38'16,"3"9"-1"-16,-6-3 2 16,8 5-29-16,-5-3-6 15,6 4 0-15,0-7 0 16,7-3-1-16,1-6-1 15,2-11 0-15,11 7-1 16,5-11 0-16,2-6-1 16,5-6 0-16,5-3 0 15,3-7 0-15,3-1 0 16,0-3 0-16,-4 2 0 15,-3 4 0-15,-1 1 0 0,-8 8 0 16,-3 9 0-16,-15 6 0 16,11 18-1-16,-11 4 1 15,-2 8-1-15,0 4-1 16,7 6-3-16,-1-5-4 15,21 10-23-15,-8-14-8 16,21-2 0-16,3-18-1 16</inkml:trace>
  <inkml:trace contextRef="#ctx0" brushRef="#br2" timeOffset="82641.7267">24690 7534 106 0,'-43'-33'40'0,"5"22"0"0,-13 3-1 15,3 21-34-15,2 12-1 16,8 14 0-16,3 7-2 16,11 6 0-16,9-1 0 15,17-4-1-15,18-9 1 16,16-12-1-16,11-17 0 16,11-15-1-16,8-18 1 15,5-18-1-15,-3-12 1 16,-4-13-1-16,-5-10 0 15,-10-7 1-15,-8-3-1 16,-7 4 0-16,-10 10 0 16,-10 15 1-16,-14 17-1 15,-9 23 0-15,-16 25 0 16,-6 24 0-16,-9 22-1 0,-3 14-2 15,5 17-2-15,-6-8-15 16,30 17-18-16,-10-14-4 16,21-2 0-16,-3-19-1 15</inkml:trace>
  <inkml:trace contextRef="#ctx0" brushRef="#br2" timeOffset="84127.8118">1084 9306 76 0,'9'-35'34'15,"0"2"1"-15,-18-3 1 16,0 7-28-16,-20 2-1 15,-3 15-2-15,-14 9-1 16,-6 18 1-16,-11 10 0 16,-4 19-1-16,1 9-1 15,5 9 0-15,9 3 0 16,13 3 0-16,12-7-1 0,21-5 0 15,21-10-2-15,20-11-1 16,22-10-3-16,16-16-5 16,25-1-27-16,-1-20-2 15,13 1-2-15,-8-17 0 16</inkml:trace>
  <inkml:trace contextRef="#ctx0" brushRef="#br2" timeOffset="84803.8505">1583 9281 102 0,'-21'-3'37'16,"-10"-5"1"-16,2 16-1 16,-7 0-33-16,-2 13 0 0,-8 8 0 15,-2 10-1-15,-6 11 1 16,4 6-1-16,-2 3 0 15,15-1-2-15,7-4 1 16,15-6-1-16,15-15 0 16,17-12 0-16,19-19-1 15,12-19 0-15,14-14 0 16,3-12 0-16,3-12 0 15,-3-7 0-15,-6-3 0 16,-9 4 0-16,-13 5 0 16,-12 11 1-16,-12 11-1 15,-9 17 0-15,-4 17 0 16,-22 14 0-16,2 18-1 0,-2 10 1 15,2 10 0-15,5 5-1 16,5 2 1-16,9-3 0 16,9-9-1-16,10-10 1 15,11-13 0-15,13-14 0 16,7-12-1-16,3-12 1 15,1-8 0-15,-1-4 0 16,-3-7-1-16,-6 0 2 16,-11 2-1-16,-9 3 0 15,-8 9 0-15,-7 6 1 16,-8 13-1-16,0 0 0 15,-17 31 0-15,2 1 0 16,-4 6 0-16,4 6 0 16,0 1 0-16,3-2 0 15,5-6 0-15,3-11 1 0,9-13 0 16,-5-13-1-16,23-9 1 15,-5-12 0-15,2-11 0 16,2-6 0-16,0-9 0 16,0 0-1-16,1-1 0 15,-1 0-1-15,1 6-2 16,2-2-2-16,12 14-13 15,-8-13-13-15,22 16-10 16,0-8 1-16,15 13-2 16,-1-7 1-16</inkml:trace>
  <inkml:trace contextRef="#ctx0" brushRef="#br2" timeOffset="85404.8849">3161 8879 89 0,'17'-27'36'15,"2"10"0"-15,-17 6 0 16,-2 11-31-16,-4 19 0 16,-1 5-2-16,-7 9 2 15,2 13 0-15,-3 12-1 16,-1 14-1-16,-2 11 1 15,3 10-2-15,-1-2 1 16,2 2-1-16,0-3 0 16,5-8-1-16,2-13 0 15,10-15 0-15,0-17 0 16,9-18 0-16,4-18-1 15,9-16 1-15,3-14 0 16,4-10-1-16,-1-10 1 16,2 0-1-16,-4-2 1 15,-3 3-1-15,-5 7 0 0,-3 10 0 16,-6 12 1-16,-14 19-1 15,16 0-1-15,-11 20 1 16,-2 13-1-16,1 6-1 16,5 10-1-16,0 1-3 15,8 7-4-15,-5-22-14 16,17 9-16-16,-6-21 1 15,11-3-2-15,-5-21 3 16</inkml:trace>
  <inkml:trace contextRef="#ctx0" brushRef="#br2" timeOffset="85750.9047">3667 9457 105 0,'0'0'38'0,"-21"9"1"15,21 4-1-15,0-13-34 16,14 10-1-16,8-12-1 15,12-4 0-15,6-10 0 16,8-6 0-16,2-3-1 16,-3-3-1-16,-6-4 1 15,-7 2 0-15,-13 0-1 16,-16 8 1-16,-13 6-1 15,-13 9 1-15,-11 9-1 16,-10 11 1-16,-1 9-1 16,-3 10 0-16,2 8 0 15,8 7 0-15,7 2 0 0,11-3 0 16,16 0-1-16,11-10-2 15,25-1-4-15,4-26-12 16,32 6-18-16,-4-20-2 16,17 0-1-16,-3-16-1 15</inkml:trace>
  <inkml:trace contextRef="#ctx0" brushRef="#br2" timeOffset="86114.9255">4421 9289 101 0,'-36'-5'38'0,"3"19"2"15,-15 3-3-15,4 20-30 16,-6 7-2-16,8 11 0 0,-4 2 0 16,11 3-2-16,6-6 0 15,12-6-1-15,15-13 0 16,12-10-1-16,18-16-1 15,7-13 0-15,13-15 0 16,4-8 0-16,2-12 0 16,-2-5-1-16,-2-6 1 15,-9 3-1-15,-9 3 0 16,-8 7 1-16,-9 8-1 15,-7 12 0-15,-8 17 1 16,0 0-1-16,-9 31 1 16,0-1-2-16,1 10 0 15,1 0-3-15,10 9-4 16,-3-19-12-16,26 3-18 0,-1-18 1 15,19-5-2-15,4-18 0 16</inkml:trace>
  <inkml:trace contextRef="#ctx0" brushRef="#br2" timeOffset="86501.9471">5029 9225 96 0,'-24'0'39'15,"-19"6"2"-15,3 25-1 16,-11 5-31-16,2 13-4 15,3 3-1-15,8 7 0 16,7-6 0-16,20-6-1 16,15-15-1-16,17-15-1 15,16-22 0-15,16-18-1 0,6-21 0 16,8-17 0-16,0-15 0 15,-2-13-1-15,-7-6 1 16,-7-7 0-16,-8 1-1 16,-9 4 1-16,-7 15-1 15,-13 14 2-15,-8 17-2 16,-9 26 1-16,-9 29 0 15,-8 28 1-15,-10 25 1 16,-5 25-2-16,-2 15 1 16,1 13-1-16,6 4-2 15,4-7-4-15,20 4-14 16,-7-34-9-16,23-3-12 15,4-26 0-15,21-13-2 0,9-28 2 16</inkml:trace>
  <inkml:trace contextRef="#ctx0" brushRef="#br2" timeOffset="87233.9895">5831 8627 80 0,'0'0'37'0,"-13"12"0"16,-1 6 1-16,5 13-32 15,-7 11-1-15,2 18-1 16,-7 10 1-16,-2 17-1 15,-1 8 0-15,1 4-1 16,3-4 0-16,5-4-2 16,7-14-1-16,8-11-1 15,11-17-2-15,8-20-2 16,18-13-4-16,-1-27-5 15,18 3-7-15,-11-30-13 16,17 5 5-16,-17-24 9 16,12 8 8-16,-18-8 6 15,-3 7 6-15,-7 8 6 16,-19 1 12-16,4 22 11 15,-21 2-2-15,6 32-7 0,-18 1-8 16,10 25-2-16,-15 5-2 16,10 15-1-16,-5 0-2 15,6 6 0-15,5-7-2 16,5-7-1-16,4-10-2 15,7-17-2-15,15-7-12 16,-3-31-23-16,18-9-2 16,-4-23-1-16,12-7 0 15</inkml:trace>
  <inkml:trace contextRef="#ctx0" brushRef="#br2" timeOffset="87383.9981">6087 8754 98 0,'-22'8'37'16,"7"4"-1"-16,13 3-11 15,18 10-61-15,11-5 0 16,20 4 0-16,5-2-3 16</inkml:trace>
  <inkml:trace contextRef="#ctx0" brushRef="#br2" timeOffset="87918.0286">6567 9214 98 0,'-39'27'40'16,"-8"-5"0"-16,8 12-2 15,-9-4-32-15,12 3-1 0,3 1-1 16,12-2-1-16,9-6-1 16,14-4 0-16,16-13-1 15,12-12 0-15,12-10-1 16,7-10 1-16,6-10-1 15,-3-5 0-15,-2-6 1 16,-4-2-1-16,-11 3 0 16,-7 2 0-16,-9 8-1 15,-8 7 1-15,-7 12-1 16,-4 14 1-16,-6 15-1 15,-6 21 1-15,-3 23 0 16,-6 19 0-16,-3 20 0 16,-5 20 1-16,-3 8-1 15,5 8 1-15,0-6-1 0,3-9 1 16,4-15-2-1,7-19 2-15,3-19-1 0,4-22 0 16,4-26 1-16,2-18-1 16,0-19 1-16,4-16-1 15,2-19 2-15,0-11-1 16,3-17 1-16,7-10-2 15,3-7 0-15,3 1 0 16,2 0 0-16,4 6-1 16,0 11 0-16,3 4-2 15,5 14-1-15,1 3-5 16,13 25-12-16,-14-15-10 15,16 15-10-15,-7-6 0 16,13 3-1-16,-6-8 2 0</inkml:trace>
  <inkml:trace contextRef="#ctx0" brushRef="#br2" timeOffset="88312.0511">7280 8560 98 0,'0'0'40'0,"-23"-4"0"15,10 31 0-15,-8 12-34 16,1 18-2-16,-7 13 1 15,5 14-2-15,-3 3 1 16,2 6-2-16,4-2 1 16,5-2-2-16,2-12 0 15,9-9-1-15,4-12 1 16,7-18-1-16,7-16 0 15,9-19 0-15,8-19 0 0,4-13 1 16,3-9-1-16,4-8 1 16,0-7-1-16,-2 2 1 15,-2 4-1-15,-7 10 0 16,-8 11 1-16,-5 10-1 15,-7 15 0-15,-12 1 0 16,11 32 0-16,-13 2 0 16,0 6-1-16,-2 6-1 15,6 2-1-15,0-5-2 16,7 0-4-16,-2-22-8 15,24 7-9-15,-9-31-15 16,20-4 1-16,-3-23-2 16,11-10 3-16</inkml:trace>
  <inkml:trace contextRef="#ctx0" brushRef="#br2" timeOffset="88523.0631">8039 8704 104 0,'-38'55'41'16,"0"23"0"-16,-15-1 0 15,13 7-37-15,-5 7 0 16,5 1-2-16,7-3-1 16,8-9-1-16,11-8-2 15,3-14-3-15,16-4-6 16,-9-34-21-16,21-4-8 15,-17-16 0-15,27-21 0 16</inkml:trace>
  <inkml:trace contextRef="#ctx0" brushRef="#br2" timeOffset="88665.0713">7698 9150 93 0,'-9'-36'39'15,"-6"-2"1"-15,16 20-1 16,4 2-29-16,15 9-7 16,12 6-4-16,10-5-7 15,20 11-28-15,0-9-3 16,18 6 0-16,-4-11 0 15</inkml:trace>
  <inkml:trace contextRef="#ctx0" brushRef="#br2" timeOffset="88965.0885">8507 8982 94 0,'-32'22'39'0,"-16"-4"2"16,4 12-2-16,-6-6-29 16,12 4-5-16,6-5-1 15,13-1-1-15,14-7 0 16,17-5-2-16,11-3 0 15,12-5-1-15,2-1 1 16,6 1-1-16,-5-1 1 16,-5 7-1-16,-13 6 1 15,-7 9 0-15,-15 6-1 16,-13 3 1-16,-6 3-1 15,-7 1 1-15,-6 0-2 16,-1-7-2-16,4 4-6 0,-9-23-13 16,23 10-16-16,-10-16-4 15,12 3 1-15,-1-15-3 16</inkml:trace>
  <inkml:trace contextRef="#ctx0" brushRef="#br2" timeOffset="89792.1358">9692 8545 85 0,'0'0'36'15,"-9"-12"0"-15,4 24 2 16,-1 6-35-16,-2 15 1 15,1 7 1-15,0 15-2 16,-3 5 2-16,3 12-2 16,-3 0 1-16,4 6-1 15,-1-9 0-15,2-3-1 16,3-10-1-16,0-10 0 15,3-10 0-15,2-10-1 16,1-13 0-16,-4-13 1 0,11-6-1 16,-5-11 0-16,0-7 0 15,3-5 0-15,0-4 1 16,3-3-1-16,3 1 0 15,5 4-1-15,2 6 1 16,3 4 0-16,8 9 0 16,-3 9 0-16,2 9 0 15,1 8 0-15,-4 9 0 16,-5 4 0-16,-11 9 0 15,-9 3 1-15,-13 4-1 16,-7 0 0-16,-13-2 0 16,-7-4 1-16,-7-6-1 15,0-8-1-15,4-4-2 0,4-18-1 16,17 2-12-1,-2-29-12-15,26 6-11 0,4-13 0 16,21 0-1-16,3-7 1 16</inkml:trace>
  <inkml:trace contextRef="#ctx0" brushRef="#br2" timeOffset="90145.156">10104 9135 97 0,'0'0'38'0,"-1"21"1"16,1-21-2-16,21 6-32 15,1-11-1-15,13-3-2 16,5-3 0-16,4-1 0 0,0-5 0 16,1-1 0-16,-10-1-1 15,-4-2 1-15,-11 1-1 16,-13 1 0-16,-9 0 0 15,-11 1 0-15,-9 3 0 16,-6 2 0-16,-5 8 0 16,-3 7 0-16,-2 7-1 15,0 11 1-15,4 7 0 16,6 9 0-16,10 6-1 15,9 1 0-15,13 2 0 16,13-4-2-16,16-3-4 16,6-16-5-16,29 7-14 15,-7-26-15-15,21-1 0 16,-3-18-2-16,9 0 1 15</inkml:trace>
  <inkml:trace contextRef="#ctx0" brushRef="#br2" timeOffset="90528.1779">11245 9013 80 0,'0'0'38'0,"-15"-15"0"16,5 10 0-16,-14-7-28 15,4 8-3-15,-10 0-1 16,0 6-1-16,-6 5-1 16,-1 9 0-16,-3 7-1 15,4 7-1-15,2 5 0 16,7 3-1-16,12 0 0 15,10-1-1-15,15-6-1 16,12-9-4-16,18 1-8 16,1-27-15-16,21 7-12 15,0-18 0-15,13 1-2 16,-7-16 1-16</inkml:trace>
  <inkml:trace contextRef="#ctx0" brushRef="#br2" timeOffset="90964.2027">11638 8986 73 0,'-15'11'39'16,"-13"-7"1"-16,5 10 0 15,-14-9-15-15,7 17-19 16,-7 1 0-16,3 7-2 15,-3 3-1-15,5 5 0 16,5 0-1-16,9 0-1 16,8-3 0-16,12-4 0 15,8-10-1-15,13-8 0 16,11-13 0-16,6-11 0 15,8-9 0-15,0-12 0 0,0-6 0 16,-3-4 1-16,-6-3-1 16,-10 0 0-16,-4 6 0 15,-8 5 0-15,-10 8 0 16,-2 9 0-16,-5 17 0 15,0 0 0-15,-19 21 0 16,9 6 0-16,-1 6 0 16,1 5-1-16,4 4 0 15,3-2 0-15,7-3-3 16,6-11-3-16,14 6-8 15,-4-29-7-15,24 11-11 16,-12-24-6-16,13 0-2 16,-3-14 1-16</inkml:trace>
  <inkml:trace contextRef="#ctx0" brushRef="#br2" timeOffset="91310.2224">12170 8981 97 0,'-13'16'40'15,"-10"3"1"-15,3 16-2 16,-9-3-33-16,6 9-1 15,1-1-1-15,9-1-2 16,6-6 0-16,10-7 0 16,8-11-2-16,13-8 1 15,7-14-1-15,6-6 1 16,6-10-1-16,1-8 0 15,0-2 0-15,-6-3 0 0,-2 0 0 16,-7 4 0-16,-6 7 1 16,-8 3-1-16,-6 8 0 15,-9 14 0-15,0 0 0 16,-4 18 0-16,-6 8 0 15,-3 7-1-15,2 9-2 16,-5-4-4-16,15 17-13 16,-12-23-7-16,21 9-14 15,0-19 0-15,19-2-1 16,3-16 1-16</inkml:trace>
  <inkml:trace contextRef="#ctx0" brushRef="#br2" timeOffset="91658.242">12911 8890 76 0,'-39'8'42'0,"2"12"-2"15,-10-3 2-15,12 14-17 16,-6-11-20-16,12 4-1 15,5-5-1-15,13-2-2 16,11-5 0-16,11-4 0 16,8-4-1-16,9-1 0 15,4-1 0-15,-1 2-1 16,-2 0 1-16,-4 6 0 15,-9 3 0-15,-9 7 0 16,-10 4 0-16,-8 6 0 16,-7 1 0-16,-6 0-2 0,4 2-2 15,-8-15-12-15,19 12-10 16,-10-22-14-16,19-8-1 15,0 0-2-15,17-9 1 16</inkml:trace>
  <inkml:trace contextRef="#ctx0" brushRef="#br2" timeOffset="92143.2703">13310 9037 70 0,'11'3'37'16,"0"-10"-1"-16,8 4 0 15,0-6-28-15,6 1-5 16,3-5 1-16,6 3-2 16,-3-4 1-16,-1-1-1 0,-3-1 0 15,-5 1-1-15,-12-2 1 16,-8 2-1-16,-15 0 1 15,-8 5 0-15,-15 5 0 16,-3 7 1-16,-11 8-1 16,-3 10 2-16,2 10-2 15,2 7 1-15,10 8 0 16,7 6-1-16,15 2-2 15,17-4-2-15,21 4-12 16,4-22-20-16,33-1-6 16,6-16-1-16,20-6-1 15</inkml:trace>
  <inkml:trace contextRef="#ctx0" brushRef="#br2" timeOffset="92495.2904">14499 8916 90 0,'0'0'38'0,"0"0"1"16,-7 16-1-16,-17 8-31 15,1 11-5-15,-7 4 0 16,1 11-1-16,0 2 0 16,3 1 0-16,13-6-3 15,2-15-8-15,25 2-26 16,1-23-3-16,20-7 1 15,3-19-2-15</inkml:trace>
  <inkml:trace contextRef="#ctx0" brushRef="#br2" timeOffset="92645.299">14553 8444 68 0,'-16'4'1'0,"6"2"0"16,10-6-1-16,15-7-34 15</inkml:trace>
  <inkml:trace contextRef="#ctx0" brushRef="#br2" timeOffset="92878.3121">14981 8276 88 0,'-33'45'38'0,"7"19"0"16,-8 4 0-16,14 16-32 15,-7 6-2-15,6 9-1 0,3-1 0 16,6-6-3-16,4-2-3 16,0-21-14-16,8 4-20 15,1-25 0-15,6-6-2 16,-2-26-1-16</inkml:trace>
  <inkml:trace contextRef="#ctx0" brushRef="#br2" timeOffset="93030.321">14707 8890 113 0,'-12'-20'41'16,"12"20"0"-16,7-18 0 16,12 13-40-16,13 11-10 15,2-17-29-15,19 9-3 0,7-11 1 16,21 8-2-16</inkml:trace>
  <inkml:trace contextRef="#ctx0" brushRef="#br2" timeOffset="93383.3412">15788 8884 98 0,'10'-28'39'15,"3"12"0"-15,-13 4 0 16,0 12-34-16,-1 21-2 16,-12 13 0-16,-7 11-1 15,-2 8-1-15,0 6-1 16,5 2 0-16,5-1-3 15,6-15-4-15,23 0-29 16,-3-25-3-16,17-10 0 16,7-21-1-16</inkml:trace>
  <inkml:trace contextRef="#ctx0" brushRef="#br2" timeOffset="93533.3498">15855 8592 101 0,'-25'-17'37'16,"9"6"-1"-16,16 11-10 15,14 4-61-15,9 0-1 16,21 7 0-16,3-3-2 16</inkml:trace>
  <inkml:trace contextRef="#ctx0" brushRef="#br2" timeOffset="93840.3673">16326 8739 91 0,'-24'11'37'0,"-9"-6"1"15,5 6 1-15,-6-2-32 16,8 8-2-16,4-2 0 15,10 4-2-15,6 5 0 16,9 4-1-16,8 1 0 16,7 2-1-16,4 4 0 15,6-3-1-15,-5-2 1 16,0 1-1-16,-6-4 0 15,-5 0 0-15,-13-4 0 16,-8-2 1-16,-10-2-1 16,-4-6 0-16,-6-1 0 15,-3-3-1-15,-1-1-1 16,0-7-2-16,11 7-11 15,-9-15-23-15,17 3-2 0,0-11 0 16,10 1 0-16</inkml:trace>
  <inkml:trace contextRef="#ctx0" brushRef="#br2" timeOffset="94517.4059">17654 8817 91 0,'-15'-15'35'0,"-5"8"1"15,-12 4 1-15,3 5-32 16,-12 8-2-16,4 6 0 16,0 4 1-16,2 4-2 15,4-3 2-15,10 4-2 16,11-6-1-16,13-2 0 15,13-7 0-15,12 1-1 16,8-3 1-16,7-1-1 16,2 0 0-16,-3 3 1 15,-5 4-1-15,-9 4 1 0,-13 7-1 16,-12 6 1-16,-14 3-1 15,-8 3 1-15,-9 0-1 16,-1-3 1-16,0-3-2 16,5-12-3-16,12 4-11 15,12-23-22-15,0 0-1 16,36-19-1-16,10-2 0 15</inkml:trace>
  <inkml:trace contextRef="#ctx0" brushRef="#br2" timeOffset="94892.4274">18167 8929 100 0,'-35'-16'38'16,"7"16"1"-16,-13 0 0 0,2 5-34 15,-8 8 0-15,3 10 0 16,-4 4-1-16,9 5 0 15,-1 0-1-15,13 4 0 16,7-4-2-16,11-3 1 16,14-7-1-16,14-8-1 15,14-8 0-15,6-6 1 16,11-11-1-16,1-5 0 15,3-3 0-15,-5-6 0 16,-3-1 0-16,-10 3 0 16,-9-1 0-16,-9 3 0 15,-8 7 0-15,-10 14 0 16,0 0 0-16,-19 3-1 15,2 14 1-15,2 3-2 0,1 9-2 16,5-5-5-16,22 14-13 16,-4-20-15-16,24-2-4 15,5-14 0-15,24-3-1 16</inkml:trace>
  <inkml:trace contextRef="#ctx0" brushRef="#br2" timeOffset="95134.4414">18979 8381 101 0,'-45'-7'39'0,"-15"15"1"15,4 28-2-15,-5 11-33 16,3 20 0-16,2 10 0 0,11 10-2 15,10 4 0-15,12-1-2 16,9-2 0-16,11-9-5 16,12 2-11-16,-2-25-23 15,16-5-3-15,-8-20 1 16,6-10-1-16</inkml:trace>
  <inkml:trace contextRef="#ctx0" brushRef="#br2" timeOffset="95313.4516">18455 8908 112 0,'-17'-13'39'0,"17"13"0"16,0 0-1-16,31-5-37 0,3 8-3 15,9-2-3-15,17 10-13 16,-2-10-19-16,13 3-1 15,-10-5 0-15,3 4-2 16</inkml:trace>
  <inkml:trace contextRef="#ctx0" brushRef="#br2" timeOffset="95921.4864">18926 8931 109 0,'-27'15'39'0,"-1"-3"1"15,14 5-1-15,-3-1-34 16,20-2-2-16,10-4-1 0,9-2 0 15,9-2-1-15,8-2 1 16,4-8-1-16,1-2 0 16,-4-4-1-16,0-4 1 15,-12-1 0-15,-4-4-1 16,-13 0 1-16,-8 0-1 15,-10 2 0-15,-10 1 0 16,-6 7 0-16,-8 4 0 16,-5 10 0-16,-8 8 0 15,-1 6 0-15,5 6 0 16,2 6 1-16,14 4-1 15,11-2 1-15,17-6 0 16,16-5-1-16,16-3 1 16,21-12 0-16,5-6-1 0,6-8 0 15,1-4 0-15,-5-4 0 16,-6 5 0-16,-12-1 0 15,-7 1 0-15,-16 7 0 16,-8 8 0-16,-11 5 0 16,-6 7 0-16,-6 6 0 15,-5 6 1-15,1 2-1 16,-4 4 0-16,3-5 0 15,2-1 0-15,4-10 0 16,5-5 2-16,2-14-2 16,0 0 0-16,18-26 0 15,-1-4 0-15,2-6 0 16,6-9 0-16,1-2 0 15,3-1 0-15,1 4 0 0,-3 5 0 16,0 8-2-16,-9 2-11 16,15 26-9-16,-24-11-7 15,15 20-13-15,-9 0 0 16,13 10-1-16,-5-2 2 15</inkml:trace>
  <inkml:trace contextRef="#ctx0" brushRef="#br2" timeOffset="96064.4944">19890 9208 128 0,'-31'10'44'0,"7"2"-2"16,-8-15-4-16,12-3-42 16,8 7-18-16,-11-17-18 15,23 16-3-15,-8-26 0 16,14 14-2-16</inkml:trace>
  <inkml:trace contextRef="#ctx0" brushRef="#br3" timeOffset="100040.722">20579 8469 87 0,'-5'-16'37'15,"5"16"0"-15,-16-5 0 16,8 20-34-16,-6 6 0 16,3 13 0-16,1 9-2 15,1 10 2-15,0 10 0 16,-1 5-1-16,2 4 1 15,0-1-2-15,0 1 1 16,2-6-4-16,6-2-3 16,-2-20-32-16,19-10-1 15,3-22 1-15,18-13-3 16</inkml:trace>
  <inkml:trace contextRef="#ctx0" brushRef="#br3" timeOffset="100395.7418">21406 8518 81 0,'-1'-26'37'0,"2"-1"0"16,-12-5 0-16,0 8-31 16,-15-11-2-16,-1 7-1 0,-14 1 1 15,-2 13-2-15,-9 8 0 16,-5 14 0-16,-4 15 0 15,4 19 0-15,0 12-1 16,6 13 2-16,6 15 0 16,7 5-1-16,8 6 0 15,7 0-2-15,12-1 0 16,4-9-3-16,14-1-6 15,-2-21-28-15,17-10-2 16,-2-22 1-16,9-12-2 16</inkml:trace>
  <inkml:trace contextRef="#ctx0" brushRef="#br3" timeOffset="100561.7518">20762 8909 108 0,'-19'-11'38'15,"2"-2"1"-15,17 13-2 16,13-8-33-16,13 4-3 15,17 3-5-15,1-8-32 16,23 6-2-16,1-9 0 16,10 3-2-16</inkml:trace>
  <inkml:trace contextRef="#ctx0" brushRef="#br3" timeOffset="101380.7986">21992 8861 64 0,'17'-8'35'15,"-4"0"0"-15,-13 8 1 16,-13-7-18-16,-17 4-9 15,0 11-2-15,-18 1-1 16,-2 9-1-16,-9 5-1 16,1 13 1-16,1 0-2 0,9 9 1 15,9 0-2-15,11 2-1 16,18-2 0-16,16-4 0 15,16-11 0-15,16-10-1 16,14-14 0-16,12-13-1 16,5-13 1-16,-2-8-1 15,2-7 1-15,-10-7-1 16,-9 0 1-16,-16-2-1 15,-12 4 1-15,-12 5 0 16,-9 1 0-16,-8 7 1 16,-2 4-1-16,-3 8 1 15,3 1 0-15,9 14 0 16,0 0-1-16,0 0 1 0,16-1-1 15,9 7 0-15,0 6 1 16,4 2-1-16,-3 4 2 16,0 4-2-16,-8 2 1 15,-4 5 0-15,-6 2 0 16,-11 2-1-16,-9-1 0 15,-4 0 0-15,-2-4 0 16,-2-4 0-16,4-7 0 16,2-5-1-16,14-12 1 15,0 0 0-15,10-22 1 16,13-4-1-16,9-6 0 15,7-6 0-15,3-2 1 16,3 1-1-16,-2 2 1 16,-7 7-1-16,-6 8 0 0,-6 9 0 15,-9 11 1-15,-15 2-1 16,5 28 0-16,-12-1 1 15,-4 6-1-15,0 4 0 16,4 1-1-16,2 0-2 16,9 2-2-16,-2-17-9 15,26 7-24-15,-8-17-2 16,17 1 0-16,-4-17-1 15</inkml:trace>
  <inkml:trace contextRef="#ctx0" brushRef="#br3" timeOffset="101718.818">22750 8998 107 0,'0'0'39'0,"-11"6"0"16,11-6 0-16,20 9-35 15,1-8-1-15,9-4-1 16,6-1 0-16,3-3 0 15,3-3 0-15,-3-5-1 16,-3-2 0-16,-7-5 0 16,-9-1-1-16,-12-3 1 15,-14 3 0-15,-15 2-1 16,-11 8 1-16,-12 6-1 15,-8 11 1-15,-11 11-1 16,-3 13 1-16,4 10 0 16,4 8-1-16,15 5 1 15,17 1-1-15,23-7 0 16,21-8-3-16,32-3-11 0,12-23-26 15,27-10-3-15,7-20 1 16,16-5-2-16</inkml:trace>
  <inkml:trace contextRef="#ctx0" brushRef="#br3" timeOffset="102722.8754">706 10502 72 0,'-10'-27'37'16,"5"12"-2"-16,-9-3 2 15,14 18-27-15,-19-16-2 16,19 16-1-16,-13 15-1 15,16 8-1-15,-4 9-3 16,4 14 1-16,-3 12-2 0,2 7-1 16,-4 12 0-1,2 2-1-15,-2 1-3 0,-6-8-3 16,23 1-29-16,-11-19-2 15,17-3-1-15,-4-23 0 16</inkml:trace>
  <inkml:trace contextRef="#ctx0" brushRef="#br3" timeOffset="103196.902">1384 10833 83 0,'-17'-5'36'0,"-14"-9"0"16,4 13 2-16,-17-1-30 16,3 9-1-16,-11 3-1 15,3 10 0-15,-6 4-3 16,5 8 0-16,1 2 0 15,8 1-2-15,5-2 0 16,15-1 0-16,10-4-1 16,16-9-1-16,14-8 2 15,14-8-1-15,12-9 0 16,6-9 2-16,6-5-1 15,1-7 0-15,-1-6 1 16,-3-1 0-16,-11 4-1 16,-7 1 0-16,-14 7-1 15,-5 4 0-15,-9 8 0 0,-8 10 0 16,0 0 0-16,-15 19 0 15,5 4 0-15,-3 4-1 16,3 5 0-16,-1 4-1 16,7 0-1-16,5-6-3 15,12 0-2-15,1-21-8 16,20 3-23-16,-2-18 0 15,16-3 3-15,-6-16-2 16</inkml:trace>
  <inkml:trace contextRef="#ctx0" brushRef="#br3" timeOffset="103722.9321">1748 10811 97 0,'-26'-8'35'0,"11"18"1"0,-13-1 0 16,6 12-31-16,0 6-1 15,6 5-2-15,0 5 1 16,4 4-1-16,2 0-1 15,5-3-1-15,5-7 0 16,6-7-1-16,3-8 2 16,5-11-2-16,4-10 2 15,6-11 0-15,0-8 0 16,3-7 1-16,-2-4-1 15,1-4 2-15,-6 0-2 16,-4 1 1-16,-5 4-1 16,-3 5-1-16,-5 9 1 15,-2 3-1-15,-1 17 0 16,0 0 0-16,0 0 1 0,-7 28-1 15,8-4 0-15,1 1 0 16,7-1 0-16,3-2 1 16,6-7-1-16,3-8 0 15,6-9 1-15,1-6-1 16,2-9 1-16,-1-4 0 15,-2-2 0-15,-2-1-1 16,-4-1 1-16,-2 5-1 16,-5 0 1-16,-3 5-2 15,-3 5 2-15,-8 10-2 16,0 0 1-16,8 19 0 15,-11 6 0-15,-2 6 1 16,0 9-3-16,-5 7 1 16,6 4-3-16,-4-3-2 0,12 1-6 15,-5-16-26-15,18-2-1 16,0-20-2-16,16-4 0 15</inkml:trace>
  <inkml:trace contextRef="#ctx0" brushRef="#br3" timeOffset="104315.966">2553 10828 73 0,'-15'-13'36'16,"15"13"0"-16,-27 13 0 15,18 10-16-15,-7 0-15 16,3 9-1-16,0 9 0 0,3 5-3 15,0 0 1-15,2 1-1 16,3-3 0-16,3-6-1 16,1-8 0-16,4-9 0 15,-3-21 1-15,13 5-1 16,-2-22 0-16,4-8 2 15,-1-10-1-15,3-5 1 16,-1-7-1-16,3-5 1 16,-2-2-1-16,1 1 1 15,1 3-1-15,0 4 0 16,3 4-1-16,2 9-1 15,5 8 2-15,1 7-2 16,3 14 1-16,-1 4 0 16,1 10-1-16,-6 9 1 15,-1 5 0-15,-9 7-1 0,-7 5 1 16,-8 3-1-16,-11 5 1 15,-9 3 0-15,-6-2-1 16,-7-1-1-16,-8-4 1 16,2-4-1-16,-2-6 1 15,2-7-1-15,1-6 2 16,4-8-2-16,1-3 2 15,8-2 1-15,5-4-1 16,3 1 1-16,3 5-1 16,2 7 1-16,-1 11 0 15,1 11 0-15,-2 15-1 16,-4 10 1-16,-3 10-2 15,-3 6 1-15,5 6-6 16,-11-9-10-16,20 5-22 0,-10-24-2 16,13-5-1-16,0-27 1 15</inkml:trace>
  <inkml:trace contextRef="#ctx0" brushRef="#br3" timeOffset="104962.0034">3763 10838 91 0,'5'-10'36'0,"-12"-3"0"0,7 13-2 16,-23-1-29-16,9 8 0 15,-8 4-1-15,0 9 0 16,-6 4-2-16,6 3 1 16,-2 2-1-16,6-3 0 15,5-1-1-15,6-4 0 16,5-4 0-16,8-6-1 15,9-6 0-15,4-1 0 16,4-1 0-16,-2 2 0 16,1-1 0-16,-2 6 1 15,-3 1-1-15,-8 4-1 16,-4 3 0-16,-10 5 0 0,-4 1 1 15,-5-2-1-15,-2 4-1 16,0-9-2-16,5-1-2 16,-2-18-12-16,13 2-20 15,13-26-1-15,16-1 1 16,4-21 0-16</inkml:trace>
  <inkml:trace contextRef="#ctx0" brushRef="#br3" timeOffset="105180.0159">4224 10386 101 0,'0'0'38'16,"-17"17"1"-16,-4 6-3 16,4 20-31-16,-2 9-3 15,6 11 0-15,1 5 0 0,4 7-1 16,1 1-1-16,3 0 0 15,3-2-2-15,0-12-4 16,4-2-2-16,-8-20-30 16,14-6-2-16,-7-21 0 15,9-6 0-15</inkml:trace>
  <inkml:trace contextRef="#ctx0" brushRef="#br3" timeOffset="106153.0716">3988 10850 106 0,'-14'-1'38'0,"14"1"1"16,9 9-4-16,16-4-32 0,12-7-1 16,14 1 0-16,6-7 1 15,6 0-1-15,7-6-1 16,-1 1 0-16,-4-1 0 15,-7 3 0-15,-7 2-1 16,-12 4 1-16,-10 2-1 16,-14 9 1-16,-12 5 0 15,-11 9 0-15,-11 4-1 16,-5 6 1-16,-3 2 0 15,-2 6 0-15,3 1-2 16,4-3 0-16,9-4 1 16,7-4-2-16,12-8 1 15,10-7-1-15,11-12 2 16,10-10 1-16,4-11-1 0,9-9 2 15,1-8-2-15,-2-5 1 16,-10-6-1-16,-4 0 2 16,-11 4-3-16,-12 3 1 15,-12 6-1-15,-9 8 1 16,-8 9 0-16,-2 6 0 15,-2 8 0-15,4 6 0 16,3 5 0-16,8 7 0 16,6 2-1-16,9 2 1 15,7 1 1-15,4 3-1 16,5 1 0-16,1 0 1 15,1 3-1-15,-4 0 1 16,-5 2-1-16,-7 3 0 16,-2 0 0-16,-8 2-2 15,-4 0 2-15,-5-1-2 0,-1-4 2 16,-2-2-2-16,2-5 1 15,2-6 0-15,7-15 1 16,0 0 0-16,0 0 0 16,9-18 0-16,4-6 1 15,3-7 1-15,0-7-1 16,4-2 2-16,-2-8-2 15,2 3 1-15,-1-1-1 16,-3 6 1-16,0 7-2 16,1 4 0-16,0 4 0 15,5 10-1-15,-2 7 1 16,2 6 0-16,3 3 0 0,-3 6 0 15,2 2-1-15,-3 3 1 16,-2 6 0-16,-11 3 0 16,-4 2 1-16,-8 4-1 15,-9 4 0-15,-6-2 0 16,-7 2 0-16,-3-2 0 15,-4-4-1-15,1 0 1 16,2-7-1-16,1-4 0 16,4-2 1-16,1-1-1 15,3 2 0-15,0 2-1 16,1 4 1-16,-2 7 0 15,-4 11 1-15,1 15-1 16,-6 12 1-16,3 7-1 16,-3 5 1-16,7 3-1 15,6 1-7-15,1-16-10 0,21 0-21 16,-3-26-2-16,15-9-2 15,2-24 0-15</inkml:trace>
  <inkml:trace contextRef="#ctx0" brushRef="#br3" timeOffset="106737.105">5848 10762 92 0,'-28'4'37'0,"0"14"0"16,-11-5 0-16,8 10-32 15,-2-1-1-15,5 3 0 0,7-3-1 16,7-1-1-16,9-6-1 16,5-15 0-16,28 13 0 15,2-13-1-15,10-2 1 16,1 1-1-16,1 2 1 15,0 4 0-15,-12 7 0 16,-7 6 0-16,-15 9-1 16,-12 4-1-16,-13 6 1 15,-8 0-1-15,-4-2 1 16,-2-2-2-16,3-7 0 15,5-12-3-15,16-1-7 16,7-13-27-16,16-19 0 0,8-7-1 16,19-1 1-16</inkml:trace>
  <inkml:trace contextRef="#ctx0" brushRef="#br3" timeOffset="107442.1453">6901 10825 71 0,'10'-37'36'0,"-1"-3"-1"15,6 12 2-15,-10-8-24 16,4 20-6-16,-9 3-2 16,0 13-1-16,-15 16 0 15,1 7-1-15,-9 7 0 16,4 5-1-16,-2 8 0 15,3 4 1-15,5-2-2 16,6 0 0-16,5-6 0 16,11-7-2-16,9-10 2 15,8-7-3-15,10-14 2 0,5-10 1 16,4-9-1-16,1-11 1 15,2-9-1-15,-7-4 3 16,-5-3-3-16,-8 1 2 16,-8 4-2-16,-8 5 1 15,-5 9-1-15,-3 6 0 16,-4 20 0-16,0 0 0 15,-14 15 0-15,7 11 0 16,2 7 0-16,3 5 0 16,3 5 0-16,2 0-1 15,5-4 1-15,9-6 0 16,2-10 1-16,6-8 0 15,4-12-1-15,0-12 1 16,1-9 0-16,0-13 1 0,-4-5-1 16,-4-8 0-16,-7-2-1 15,-6 0 0-15,-3 1 0 16,-5 4-2-16,-4 9 0 15,-2 5-3-15,6 13-2 16,-2-2-5-16,18 22-20 16,-17-6-7-16,35 13 1 15,-11-5 0-15</inkml:trace>
  <inkml:trace contextRef="#ctx0" brushRef="#br3" timeOffset="108087.1822">7928 10708 77 0,'0'0'38'0,"-16"-16"-1"15,2 16 2-15,-16-6-22 0,1 12-11 16,-11 3 0-16,2 12-2 16,0 3 0-16,0 8-1 15,0 4 0-15,12 2-1 16,5 0 0-16,12-2-1 15,14-7 0-15,15-5 0 16,16-10-1-16,12-8 0 16,10-12 0-16,5-9 0 15,4-7-1-15,-5-6 1 16,-5-6-1-16,-13-2 1 15,-12-2 0-15,-13 2 0 16,-14 4 0-16,-9 5-1 16,-9 6 1-16,-8 7 0 15,-3 7 0-15,1 9 0 0,1 7 0 16,5 4 1-16,6 4-1 15,9 2 0-15,8-1 0 16,11 2 0-16,4-2 0 16,6-3 1-16,5 1-1 15,0-2 0-15,2 3 0 16,-7 0 0-16,-2 0 0 15,-7 3 1-15,-6 0-1 16,-5 0 0-16,-6 0 0 16,-4-1 0-16,-3-5 1 15,-2-1-1-15,8-13 0 16,-15 11 1-16,15-11-1 15,0 0 0-15,0-23 1 16,12 2-1-16,3-5 0 0,9-8 0 16,0-5 1-16,5-2-1 15,2-2 0-15,-2 3 0 16,-3 6 0-16,-6 7 0 15,-3 6 0-15,-5 7-1 16,2 12-2-16,-14 2-4 16,28 8-8-16,-28-8-11 15,39 0-15-15,-12-8 1 16,16 0-1-16,-1-17 1 15</inkml:trace>
  <inkml:trace contextRef="#ctx0" brushRef="#br3" timeOffset="108320.1955">8923 10166 119 0,'-24'41'41'0,"-9"1"-1"15,15 26-3-15,-1-1-35 16,7 9 1-16,4 3-2 15,8 2 0-15,4-3-2 16,6-7-1-16,6-4-2 16,2-16-3-16,8 2-11 15,-9-27-24-15,11-3 1 16,-6-19 0-16,9-4 0 15</inkml:trace>
  <inkml:trace contextRef="#ctx0" brushRef="#br3" timeOffset="108793.2226">9097 10611 106 0,'-39'15'41'0,"2"18"1"16,-8-7-1-16,10 10-35 15,-1-3-2-15,8 1 0 16,9-5-1-16,12-3-1 15,17-9 0-15,11-4-1 16,16-10 0-16,12-6-1 16,9-6 2-16,6-3-2 15,4-4-2-15,2-5 1 16,-4 4-1-16,-5-5-1 15,-3 1-2-15,-12 2-1 0,-2 6-1 16,-15-3-1-16,-2 8 1 16,-12 0 0-16,-4 9 2 15,-11-1 1-15,0 0 2 16,-3 17 2-16,3-17 2 15,-13 21 1-15,13-21 0 16,-11 23 1-16,6-10 0 16,4 5 0-16,0 0-1 15,1 6 1-15,-5 1-1 16,6 5-1-16,-2 1 0 15,1 3 0-15,0-4-1 16,2-4-2-16,2-3-1 16,1-9-3-16,10-4-4 15,-8-20-10-15,19 4-13 0,-11-17-8 16,8-4 1-16,-8-14 0 15</inkml:trace>
  <inkml:trace contextRef="#ctx0" brushRef="#br3" timeOffset="108973.2329">9602 10399 101 0,'-14'13'40'16,"-8"-9"2"-16,13 7-3 15,-3-11-34-15,12 0-3 16,0 0-6-16,1-22-25 15,18 13-11-15,-3-6 1 0,13 7-3 16,-4-4 2-16</inkml:trace>
  <inkml:trace contextRef="#ctx0" brushRef="#br3" timeOffset="109304.2518">9932 10593 101 0,'-4'33'41'0,"-10"-4"0"15,8 5-1-15,-13-7-35 16,9 7-2-16,-2 3-1 15,3 3 1-15,-2 0-2 16,3-3 0-16,0-5 0 16,5-5-1-16,-1-10 1 15,4-17 0-15,0 0 0 0,14-7-1 16,1-17 1-16,4-4 0 15,1-10-1-15,5 0 0 16,3-3 1-16,-2 7-1 16,-3 6 0-16,-3 9-1 15,-3 12 1-15,-17 7 0 16,16 15-2-16,-13 4-2 15,2 11-4-15,-9-12-13 16,17 10-18-16,-6-11-3 16,16-1 1-16,4-15-2 15</inkml:trace>
  <inkml:trace contextRef="#ctx0" brushRef="#br3" timeOffset="109860.2836">10469 10684 83 0,'-17'-7'39'0,"-4"-7"-1"15,10 12 2-15,-6-5-33 16,5 10 0-16,-9 3-1 16,1 6-2-16,-4 3 0 15,1 4-1-15,1 0-1 16,4-1 0-16,4-2-1 15,10 0 0-15,4-16 0 0,9 13-1 16,7-14 0-16,6-4 0 16,2-6 0-16,4-3 0 15,2-2 0-15,-1-5-1 16,0 0 1-16,1 2-1 15,-3 0 0-15,-3 5 1 16,0 6-1-16,-7 8 0 16,-6 11 1-16,-5 10 0 15,-7 13 0-15,-6 9 0 16,-7 14-1-16,-2 8 0 15,-5 5 1-15,-5 6-2 16,1-1 2-16,-1-2 0 16,-1-7 1-16,-2-4-1 15,-3-12 2-15,-4-11 1 0,-1-16-2 16,-2-14 1-16,1-13-2 15,1-17-1-15,3-6-4 16,1-27-12-16,22 4-14 16,-5-19-14-16,16 1 4 15,1-6-1-15</inkml:trace>
  <inkml:trace contextRef="#ctx0" brushRef="#br3" timeOffset="110410.3151">10922 10988 100 0,'-23'38'38'0,"-8"3"-2"16,3 0-9-16,6 4-66 16,2-8 0-16,19-2-1 0,6-15 1 15</inkml:trace>
  <inkml:trace contextRef="#ctx0" brushRef="#br3" timeOffset="110971.3472">12100 9927 90 0,'0'-34'37'15,"-3"2"1"-15,2 14 0 16,-7 4-34-16,8 14-1 16,-15 26-1-16,4 18 2 15,-3 18-2-15,-2 17 1 16,-5 14-2-16,0 12 0 15,-2 6-1-15,3-1 2 16,4-8-3-16,5-14-1 16,8-12-4-16,2-25-8 15,15-7-25-15,-3-22 1 16,12-9 0-16,-9-20-2 15</inkml:trace>
  <inkml:trace contextRef="#ctx0" brushRef="#br3" timeOffset="111167.3584">11715 10525 108 0,'-10'12'41'0,"10"-12"0"16,11 13-2-16,13-14-37 15,16-6-1-15,15-4-1 16,13-8-2-16,14-3-3 15,0-12-6-15,20 4-26 16,-14-13-5-16,3 8 4 16,-13-11-3-16</inkml:trace>
  <inkml:trace contextRef="#ctx0" brushRef="#br3" timeOffset="111542.3798">12648 9804 101 0,'-17'23'40'16,"-13"8"1"-16,8 22-2 15,-8 6-34-15,2 14-1 16,-2 6-1-16,2 8 1 16,2-1-2-16,6 1 0 15,2-8-1-15,8-6 0 16,5-11-1-16,10-10 2 15,4-14-2-15,10-14 1 16,8-15-1-16,4-16 0 16,6-13 1-16,0-7-1 0,1-7 0 15,-4-2 0-15,-2 2 1 16,-9 5-1-16,-7 10-1 15,-16 19 1-15,12 8 0 16,-16 17 0-16,-5 13-1 16,-1 8-1-16,2 6-1 15,0-1-1-15,11 5-4 16,0-19-9-16,25 2-22 15,-1-22-4-15,17-4 3 16,1-19-2-16</inkml:trace>
  <inkml:trace contextRef="#ctx0" brushRef="#br3" timeOffset="111888.3996">13036 10536 98 0,'-10'14'39'0,"19"6"1"16,0-10 0-16,19 2-35 15,0-4-2-15,11-1 0 16,3-7 0-16,6-7-1 16,-5-7-1-16,-2-7 0 15,-5-4 0-15,-7-4-1 16,-9-2 0-16,-14-1 1 15,-11 2 0-15,-9 3-1 16,-15 9 0-16,-8 8 0 16,-8 13 1-16,-6 10-1 15,-4 15 1-15,3 10 0 0,2 8-1 16,11 7 1-16,15 0 0 15,13-3-2-15,22-6-2 16,10-20-11-16,31 5-20 16,-2-18-8-16,28-3 1 15,5-16-2-15</inkml:trace>
  <inkml:trace contextRef="#ctx0" brushRef="#br3" timeOffset="112431.4307">14547 10390 95 0,'-5'-17'38'16,"-18"-1"2"-16,-1 12-2 16,-18 4-32-16,-1 10-2 15,-7 8-1-15,1 14 1 0,0 7-3 16,5 9 2-1,9 7-1-15,12 2 0 0,13 1 0 16,14-5 0-16,17-7-1 16,16-9 0-16,14-14 0 15,7-13-1-15,7-11 1 16,-3-12-1-16,-1-15 0 15,-10-6 1-15,-13-10-1 16,-14-1 0-16,-16-2-1 16,-16-1 0-16,-11 6 0 15,-13 3-2-15,-2 10 0 16,-8 7-1-16,5 14-1 15,3-1-3-15,20 18-8 16,3-11-19-16,27 9-3 16,12-9 0-16,24-1 0 15</inkml:trace>
  <inkml:trace contextRef="#ctx0" brushRef="#br3" timeOffset="112654.4434">15145 9788 100 0,'-27'-7'38'15,"-8"10"1"-15,5 31 0 16,5 13-34-16,-1 24-1 16,2 10-2-16,3 20 1 15,2 9-2-15,3 5 1 16,2 0-3-16,4-10 1 15,4-8-5-15,0-21-3 0,16-6-27 16,-10-26-5-16,10-16 0 16,-10-28 0-16</inkml:trace>
  <inkml:trace contextRef="#ctx0" brushRef="#br3" timeOffset="112835.4538">14769 10351 106 0,'0'0'40'0,"-11"3"1"15,25 4 0-15,10-10-38 16,15-7-5-16,22-3-1 16,2-15-9-16,21 5-24 15,-10-11-4-15,8 1 3 0,-10-12-3 16</inkml:trace>
  <inkml:trace contextRef="#ctx0" brushRef="#br3" timeOffset="113202.4748">15503 9806 111 0,'-30'46'40'0,"1"23"1"16,-10 2-5-16,7 14-31 16,-3 5-2-16,4 4 1 15,0-3-2-15,6-8 1 16,7-11-3-16,6-7 1 15,9-18 0-15,7-11 0 16,9-16-1-16,8-15 0 16,6-14 0-16,4-9 0 0,1-10 0 15,2-6 0-15,-3-3 0 16,-2 0 0-16,-5 6-1 15,-5 8 1-15,-9 11 0 16,-10 12 0-16,10 15 0 16,-16 9 0-16,0 12-1 15,1 4 0-15,3 8-1 16,0-3-1-16,10 2-5 15,-5-17-7-15,26 8-14 16,-8-23-12-16,15-4 1 16,-6-18-2-16,15-5 3 15</inkml:trace>
  <inkml:trace contextRef="#ctx0" brushRef="#br3" timeOffset="113783.508">15786 10552 103 0,'-15'6'40'0,"15"13"1"16,0-19-2-16,11 22-34 15,13-16-2-15,11-1-1 16,9-6 0-16,3-6 0 16,1-8-1-16,-2-5 0 15,-3-4 0-15,-10-2-1 16,-11-1 0-16,-11-3 0 15,-13 5 1-15,-7 2-1 16,-10 5 0-16,-9 7-1 16,-5 11 1-16,-6 7 0 15,2 11 1-15,-3 16-1 0,6 4 1 16,8 8 0-16,9 1-1 15,16 2 1-15,15-8 0 16,14-6 0-16,12-13-1 16,15-13 1-16,6-11-1 15,3-11 0-15,0-9 0 16,-8-3 0-16,-5-2 0 15,-12 2 0-15,-7 5 0 16,-12 7 0-16,-11 11 0 16,-9 2 0-16,-3 28-1 15,-9 2 2-15,-5 8-1 16,0 5 0-16,-2 3-1 15,1-1 2-15,3-5-1 0,2-7 0 16,7-10 1-16,4-9 0 16,2-14 0-16,15-11-1 15,2-11 1-15,5-8 0 16,2-7 0-16,4-5-1 16,2-6 0-16,1-2-1 15,2 2-2-15,-4 2-3 16,6 15-9-16,-21-10-7 15,19 21-20-15,-12-1 1 16,15 19-2-16,1-3 1 16</inkml:trace>
  <inkml:trace contextRef="#ctx0" brushRef="#br3" timeOffset="114718.5615">17629 10521 92 0,'-30'7'37'16,"-14"-3"2"-16,7 11-1 15,-10 2-32-15,5 5-1 16,0 6-1-16,6 10 0 15,4 4-1-15,10 6-1 16,10-1 1-16,12-3-2 16,14-5 1-16,13-8-1 0,9-11-1 15,10-13 1-15,6-13-1 16,5-10 0-16,-2-12 0 15,-6-7-1-15,-3-6 1 16,-13-4-1-16,-9-1 0 16,-11 0 0-16,-12 3 0 15,-8 4 1-15,-8 5 0 16,-1 7 0-16,-2 6 0 15,6 0 0-15,5 6 0 16,15 0 0-16,11 2 1 16,11 0-1-16,13 3 0 15,4 3 0-15,6 5 0 16,0 7 1-16,-8 7 0 0,-8 12 0 15,-12 9-1 1,-12 10 1-16,-13 5 0 0,-14 6 0 16,-9 3-1-16,-6-4 1 15,0-2-1-15,-1-9 1 16,4-8 0-16,9-12-1 15,17-22 1-15,0 0 0 16,20-22 0-16,15-13 0 16,7-11-1-16,8-6 1 15,1-6 0-15,2 3-1 16,-6 7 1-16,-9 6 0 15,-11 14-1-15,-12 16 0 16,-15 12 0-16,-3 22 1 16,-9 8-1-16,-3 10 0 0,5 8-1 15,1 0-2 1,11 6-2-16,2-14-7 0,24 10-10 15,-9-25-15-15,25 1-4 16,-4-16 0-16,7-3-1 16</inkml:trace>
  <inkml:trace contextRef="#ctx0" brushRef="#br3" timeOffset="115072.5818">18548 10582 100 0,'-2'11'39'0,"2"-11"1"15,9 27-1-15,1-12-29 16,16-1-6-16,8-6 0 0,8-1-1 16,5-7 0-16,5-5-1 15,-2-8 0-15,-3-7-1 16,-5-4 0-16,-9-4-1 15,-12-3 1-15,-13 1-1 16,-16 4 0-16,-13 2 0 16,-11 9 0-16,-10 8 0 15,-9 14 0-15,-1 11 1 16,1 11-1-16,1 12 1 15,16 7-1-15,8 2 0 16,18 3-1-16,14-7-3 16,23 5-10-16,-1-25-10 15,28 6-17-15,6-17-1 16,21-1 0-16,4-12 1 0</inkml:trace>
  <inkml:trace contextRef="#ctx0" brushRef="#br3" timeOffset="115613.6127">19746 10413 89 0,'-13'3'37'15,"-11"-3"0"-15,1 7 1 16,-12-3-30-16,4 11-2 16,-4-5-1-16,7 6 0 15,0-2-2-15,13 5-1 16,7-4 0-16,13 2-1 15,12-2 0-15,12-2-1 16,8 2 1-16,3-2-1 0,1 3 1 16,-1 3-1-16,-9 4 1 15,-8 5 0-15,-14 2-1 16,-12 2 1-16,-16 3-1 15,-6-2 1-15,-8 0-1 16,0-8-2-16,8-3-3 16,1-19-8-16,24-3-23 15,9-14-4-15,19-9 1 16,5-17-2-16</inkml:trace>
  <inkml:trace contextRef="#ctx0" brushRef="#br3" timeOffset="115899.6291">19925 10111 111 0,'0'0'39'0,"29"12"1"15,-1-13-3-15,17 6-34 16,3 2-1-16,3 9 0 15,-5 8 0-15,-5 11 0 16,-11 11-2-16,-12 13 1 16,-14 10-2-16,-15 8 2 15,-15 4-2-15,-6 0 2 16,-6-4-3-16,-3-9 1 15,0-6-3-15,2-23-7 16,22-3-26-16,-1-27-3 0,18-9 1 16,3-16-2-16</inkml:trace>
  <inkml:trace contextRef="#ctx0" brushRef="#br3" timeOffset="116121.6418">19594 10127 110 0,'-65'73'40'0,"-2"4"-2"16,11 15 0-16,1-1-37 15,22 3 1-15,21-6-4 16,17-6 1-16,23-1-8 0,13-19-31 15,32-4 0-15,8-19 1 16,27-4-3-16</inkml:trace>
  <inkml:trace contextRef="#ctx0" brushRef="#br3" timeOffset="116710.6754">21004 10089 88 0,'-1'-37'37'16,"-9"1"-1"-16,6 20 3 16,-11 11-34-16,4 22-1 15,-3 13 1-15,6 20-2 16,-4 14-1-16,3 13 1 15,-2 11-2-15,4 6 1 16,1 2-2-16,5-4 1 16,3-6-5-16,3-16-1 0,17-7-30 15,-6-20-3-15,15-12 1 16,0-22-2-16</inkml:trace>
  <inkml:trace contextRef="#ctx0" brushRef="#br3" timeOffset="116996.6918">21258 10317 107 0,'-26'4'37'0,"-9"1"3"15,6 13-2-15,-5-3-37 16,6 7 4-16,4 0-4 15,4-2 1-15,7 3 0 16,7 0 0-16,6-5-1 0,11 0 0 16,8-3 0-16,8-3 0 15,3-3-1-15,7-2-1 16,1-3 0-16,1-2-2 15,2 2-3-15,-10-7-10 16,9 12-22-16,-17-4-2 16,4 7 1-16,-10-5 0 15</inkml:trace>
  <inkml:trace contextRef="#ctx0" brushRef="#br3" timeOffset="117454.718">21546 10554 103 0,'0'0'37'0,"0"0"1"15,-1 15-2-15,1-15-31 16,32 3-1-16,-3-5-1 16,8 1 0-16,4-5-1 15,6-3 0-15,-1-4-1 16,0-2-1-16,-3-4 1 15,-6-2-1-15,-12-2 1 16,-5-2-1-16,-13 0 1 16,-9 2 0-16,-13 2 0 0,-10 4 0 15,-7 8 0-15,-6 9-1 16,-10 5 1-16,-3 14 1 15,2 8-2-15,2 9 1 16,9 7-1-16,9 3 1 16,11-1 0-16,17 0 0 15,16-7-2-15,18-8-1 16,19-7-3-16,6-13-4 15,19 5-11-15,-13-23-18 16,16 4-2-16,-14-15 0 16,0 4 0-16</inkml:trace>
  <inkml:trace contextRef="#ctx0" brushRef="#br3" timeOffset="117822.7391">22198 10459 108 0,'-14'8'38'0,"-4"-2"1"15,11 12-1-15,-6 0-32 16,19-2-2-16,10-2-2 15,10-3 1-15,8-6 0 16,10-6-1-16,4-3 0 16,3-7-1-16,-3-8 1 15,-4 0-2-15,-4-5 1 16,-7-2-1-16,-11-1 2 15,-10 2-2-15,-10 1 1 16,-10 2-1-16,-10 7 1 16,-10 6-1-16,-7 9 0 15,-11 8 0-15,-6 11-1 16,1 13 2-16,-3 4-2 0,9 8 1 15,13 2-1-15,16-1 1 16,12-4 0-16,22-8-2 16,20-6-1-16,13-17-2 15,19 2-8-15,-1-26-10 16,15 8-17-16,-10-21 0 15,6 6 0-15,-12-13 0 16</inkml:trace>
  <inkml:trace contextRef="#ctx0" brushRef="#br3" timeOffset="118362.7699">22925 10422 108 0,'-21'13'38'0,"8"10"1"16,-9-1-1-16,12 15-32 16,-10 2-3-16,0 10 0 0,2 1 0 15,0 1-1-15,3-2 0 16,0-6 0-16,6-7-1 15,0-9 0-15,4-8 0 16,5-19-1-16,0 0 0 16,14-6 0-16,-1-16 1 15,3-9-1-15,2-7 0 16,5-8 0-16,3-9 0 15,5-5 0-15,-2 0 0 16,4 2 0-16,-2 5 1 16,-1 7-1-16,-2 10 1 15,-5 10-2-15,-3 14 1 16,-4 11 0-16,-3 11 0 0,-4 8 0 15,-1 6-1-15,-4 5 0 16,0 1 0-16,-2 4 1 16,-2 0 0-16,-2-2 0 15,-4-1 0-15,-5-2 0 16,-5-3 0-16,-6 0 0 15,-7-5 0-15,-6-5 0 16,-3-4 0-16,-1-2 0 16,1-2 0-16,1-3 0 15,3 1 0-15,7 3 0 16,2 8 0-16,3 4 1 15,3 12-1-15,-1 13 1 16,0 9-2-16,-3 9 0 16,-2 7-1-16,-2-2-3 15,5 10-7-15,-12-23-11 0,20 5-17 16,-12-21-3-16,14-13 0 15,2-20 1-15</inkml:trace>
  <inkml:trace contextRef="#ctx0" brushRef="#br3" timeOffset="119616.8417">846 12298 67 0,'18'-31'36'16,"-14"-9"-1"-16,3 11 1 15,-19-4-29-15,2 9-1 16,-13 5-1-16,-5 11-2 15,-10 6 2-15,-3 13-1 16,-8 13 0-16,-3 12-1 16,0 10 0-16,1 9 1 15,3 1-1-15,11 5 1 16,12-3-3-16,13-8 0 0,14-9 0 15,16-14-1-15,18-17 0 16,12-16-2-16,10-16 2 16,8-13-2-16,1-12 2 15,4-8 0-15,-7-5-1 16,-5-1 1-16,-13 2 1 15,-9 7-1-15,-12 9 1 16,-10 10-1-16,-8 10-1 16,-7 23 1-16,0 0 0 15,-14 38 0-15,8 11 0 16,4 21 0-16,4 13 0 15,4 12 0-15,4 14 1 16,2 6-1-16,-1 3 0 16,-6-1 1-16,-6-3-2 15,-12-3 0-15,-11-8 1 0,-9-8 0 16,-8-10 0-16,-8-17-1 15,-4-16 2-15,-1-20-2 16,2-23 1-16,6-20-1 16,8-19-2-16,9-23-2 15,10-7-9-15,-3-34-9 16,28 5-16-16,-1-12-1 15,15 7-1-15,4-2 2 16</inkml:trace>
  <inkml:trace contextRef="#ctx0" brushRef="#br3" timeOffset="120045.8662">1594 12288 91 0,'-51'0'39'16,"8"15"2"-16,-14-9-3 16,8 12-34-16,3 3 0 15,10 8 1-15,8 2-2 16,11 7 0-16,9 0-2 15,15-1-1-15,8-5 0 16,14-2 0-16,8-9 0 16,10-7-1-16,7-12 0 15,2-11 0-15,0-8 1 16,-5-8 0-16,-6-9 0 0,-9-3 0 15,-12-6 0-15,-14 0 0 16,-10 0-1-16,-11 2 0 16,-10 7 0-16,-6 6-1 15,-4 11 1-15,-4 11-2 16,4 14 1-16,0 6-1 15,10 11-2-15,7-1-1 16,20 12-9-16,0-18-18 16,26 3-4-16,6-15-1 15,17-2 1-15</inkml:trace>
  <inkml:trace contextRef="#ctx0" brushRef="#br3" timeOffset="120245.8777">2115 12176 90 0,'-16'37'39'0,"-12"0"0"15,4 18 1-15,-4-1-36 16,6 9 0-16,1-3-2 16,9-6-1-16,8-5-1 15,4-15-4-15,19-6-10 16,-6-27-25-16,18-7 0 15,-5-23-3-15,10-4 3 16</inkml:trace>
  <inkml:trace contextRef="#ctx0" brushRef="#br3" timeOffset="120705.904">2044 11974 81 0,'-19'8'38'16,"0"0"-1"-16,17 9-2 15,5-1-31-15,13-8-9 16,18 1-1-16,1-4 0 15,13 4 1-15,-2-2 0 16,0 3 5-16,-3 4 2 16,-12 0 3-16,-2 8 1 15,-16-2 2-15,-2 12 0 16,-15-6 0-16,-1 10-1 15,-9 0-2-15,-1 3-2 16,-3 2 0-16,1 2-1 16,2 1 0-16,4-5-1 15,4-3 0-15,4-5-1 0,7-7 1 16,6-11-1-16,7-12 0 15,5-13 0-15,5-9 0 16,6-11 0-16,0-7 1 16,2-6-1-16,1-4 0 15,-2 0 0-15,-5 8 0 16,-3 5 0-16,-4 12-1 15,-4 11 0-15,-2 12-1 16,-2 12 0-16,1 14-2 16,-5 3-1-16,9 12-3 15,-4-9-4-15,18 14-10 16,-8-20-17-16,16 3 1 15,-1-18-1-15,12-2 3 16</inkml:trace>
  <inkml:trace contextRef="#ctx0" brushRef="#br3" timeOffset="121178.931">3174 12131 99 0,'-40'-21'40'0,"3"19"1"16,-15-1-2-16,-3 16-36 15,5 8-1-15,2 14-1 16,5 10 1-16,11 3-1 15,3 5-1-15,14 0 2 16,8-5-2-16,15-8 1 16,11-9-1-16,8-14 1 15,9-12-1-15,6-13 0 16,2-9 1-16,1-12-2 0,-1-8 1 15,-6-5 0-15,-6 1 0 16,-3-1 0-16,-7 8 0 16,-7 4-1-16,-6 14 1 15,-9 16 0-15,2 17-1 16,-7 17 2-16,-1 16-2 15,-5 18 2-15,3 13-1 16,-1 10 0-16,1 9 0 16,-4-1 1-16,0-2-1 15,-2-3 1-15,-7-12 0 16,-2-13 0-16,-6-12 1 15,-5-15-1-15,-1-19 0 16,3-15-1-16,-2-16 0 16,5-15-2-16,7-13-1 15,8-18-4-15,14 0-8 0,-1-22-8 16,27 10-19-16,-5-8 1 15,24 12-2-15,1-5 2 16</inkml:trace>
  <inkml:trace contextRef="#ctx0" brushRef="#br3" timeOffset="121329.9397">3651 12498 108 0,'8'10'44'16,"-22"-9"-1"-16,-1 3-3 15,-12 0-49-15,-1-20-10 16,16 7-22-16,-11-9-3 15,15-2-1-15,4-10-1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2247402"/>
              </p:ext>
            </p:extLst>
          </p:nvPr>
        </p:nvGraphicFramePr>
        <p:xfrm>
          <a:off x="214283" y="731526"/>
          <a:ext cx="8750332" cy="5059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the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Mr H’s Electricity programme to find out how voltage and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current behave in series and parallel AND WHY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voltage and current are and how they behave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marked while we work on some new </a:t>
                      </a:r>
                      <a:r>
                        <a:rPr lang="en-NZ" sz="2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pages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654996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400" y="387720"/>
              <a:ext cx="8310240" cy="667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080" y="379440"/>
                <a:ext cx="8337600" cy="68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8920" y="334440"/>
              <a:ext cx="8618400" cy="6209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5960" y="320400"/>
                <a:ext cx="8635320" cy="623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84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2680" y="268920"/>
              <a:ext cx="3770280" cy="592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8640" y="254520"/>
                <a:ext cx="3790800" cy="62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07960" y="267840"/>
              <a:ext cx="8391600" cy="4283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920" y="252360"/>
                <a:ext cx="8418600" cy="430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00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2920" y="352800"/>
              <a:ext cx="8908920" cy="452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7800" y="336600"/>
                <a:ext cx="8939520" cy="455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9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28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5470</TotalTime>
  <Words>184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395</cp:revision>
  <dcterms:created xsi:type="dcterms:W3CDTF">2006-08-16T00:00:00Z</dcterms:created>
  <dcterms:modified xsi:type="dcterms:W3CDTF">2014-06-16T04:25:33Z</dcterms:modified>
</cp:coreProperties>
</file>