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00025"/>
              </p:ext>
            </p:extLst>
          </p:nvPr>
        </p:nvGraphicFramePr>
        <p:xfrm>
          <a:off x="214283" y="731526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Evaluate 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how the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last unit went for you.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I felt about the last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down the objectives of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our new title pages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5141</TotalTime>
  <Words>178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381</cp:revision>
  <dcterms:created xsi:type="dcterms:W3CDTF">2006-08-16T00:00:00Z</dcterms:created>
  <dcterms:modified xsi:type="dcterms:W3CDTF">2014-06-03T08:32:23Z</dcterms:modified>
</cp:coreProperties>
</file>