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423" r:id="rId4"/>
    <p:sldId id="42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8T20:23:03.17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897 2297 65 0,'0'0'31'0,"0"0"-2"16,0 0 0-16,0 0-27 16,-7-14 1-16,7 14-1 15,0 0 1-15,0 0 1 16,0 0 1-16,0 0-1 15,0 0 0-15,0 0 0 16,0 0-1-16,0 0 0 16,0 0-1-16,10-6 0 15,-10 6 0-15,28-4-1 16,-2-2 0-16,14-1 0 15,12-7 0-15,8-2 1 0,7 0-1 16,7-1 0-16,2 1-1 16,-6 3 0-16,-3 3-1 15,-10 0 1-15,-9 10-1 16,-11-1-2-16,-4 8-1 15,-9-7-4-15,7 12-14 16,-13-15-12-16,7 2 0 16,-7-7 0-16,8 2 0 15</inkml:trace>
  <inkml:trace contextRef="#ctx0" brushRef="#br0" timeOffset="886.0886">2823 2268 64 0,'0'0'34'0,"0"0"-2"16,0 0 1-16,0 0-22 16,0 0-4-16,18 5-2 15,-18-5-1-15,27-4-1 16,-7-1-1-16,6 2 0 0,4 0-1 15,7-1 0-15,2 0-1 16,8 0 0-16,1 1 0 16,0-1 0-16,7 2 0 15,-3-3 0-15,3 3 1 16,-5-1-1-16,1-3 0 15,-9 3 0-15,-4-7 0 16,-9 6 0-16,-6 1 0 16,-8-1-2-16,-2 5-4 15,-13-13-27-15,0 12-2 16,0 0 1-16,0 0-3 15</inkml:trace>
  <inkml:trace contextRef="#ctx0" brushRef="#br0" timeOffset="1466.1466">4404 2279 64 0,'0'0'33'16,"0"0"-1"-16,-15-7 1 15,15 7-27-15,0 0 1 16,20 0-2-16,-5-4-1 16,8 3 0-16,3-4-1 0,10 1 0 15,4-1-1-15,6 3 0 16,2-2-1-16,4 3 0 15,0 0 0-15,0 2-1 16,-1 3 0-16,-7 0 0 16,-1 1-1-16,-7-2 0 15,-6 2-1-15,-10-6-2 16,0 7-7-16,-20-6-21 15,15-7-2-15,-15 7-1 16,15-13 1-16</inkml:trace>
  <inkml:trace contextRef="#ctx0" brushRef="#br0" timeOffset="1954.1954">5976 2262 71 0,'0'0'34'0,"0"0"-1"16,11-13 1-16,2 14-24 15,1-8-4-15,7 3-2 16,4-3 0-16,10 5-1 15,2-4-1-15,8 3 0 16,2 1 0-16,3 3-1 16,-3 1 0-16,-1 2 0 15,-4 0 0-15,-2 1-1 16,-7-2-1-16,-5 1 0 15,-6-2 0-15,-7-4-2 16,4 3-5-16,-14-17-23 0,13 10-3 16,-10-14 0-16,10 9-2 15</inkml:trace>
  <inkml:trace contextRef="#ctx0" brushRef="#br0" timeOffset="2456.2455">7572 1077 44 0,'0'0'31'16,"0"0"0"-16,48 9-1 0,-40 45-15 15,-9 31-1-15,-19 23-3 16,-13 21-4-16,-16 25-2 15,-3 16-1-15,-4 14-1 16,4-14 0-16,-8-9-1 16,-2-9-2-16,4-20-1 15,6-19-4-15,24-13-28 16,-1-32 2-16,26-21-4 15,8-31 1-15</inkml:trace>
  <inkml:trace contextRef="#ctx0" brushRef="#br0" timeOffset="2959.2959">8232 2154 83 0,'0'0'35'0,"14"-1"0"16,1 10 1-16,-4-4-31 15,10-5-4-15,4 0 1 16,8 2 1-16,5 0-1 15,7 1 0-15,1 0-1 16,5 1 1-16,0 0-1 16,0 0-1-16,-1-2 1 15,0-1-1-15,-4-3-1 16,-4-3 0-16,-2-3-2 15,-4-5-1-15,4 7-5 16,-17-13-22-16,11 12-4 0,-16-9-1 16,3 14-1-16</inkml:trace>
  <inkml:trace contextRef="#ctx0" brushRef="#br0" timeOffset="3386.3386">9583 2183 80 0,'-11'1'36'15,"11"-1"-1"-15,0 0 0 16,13 0-30-16,0-2-1 15,10 1-1-15,5-7 0 16,10 4 0-16,5-5 0 16,9 3 0-16,5-5-2 15,5 6 1-15,-2-4-1 16,-1 5 0-16,-5 2-2 15,-8 2-1-15,-6 6 0 16,-11-3-2-16,-6 8 0 16,-12-9-5-16,6 15-12 0,-17-17-16 15,12 14 1-15,-12-14-1 16,18 6 2-16</inkml:trace>
  <inkml:trace contextRef="#ctx0" brushRef="#br0" timeOffset="3754.3754">10991 2211 79 0,'17'5'37'0,"-17"-5"-1"16,16-1 1-16,-16 1-32 15,15-2-1-15,3 0 0 16,3-1-2-16,1 0 0 16,4-1 0-16,2 0-1 15,3-2-1-15,3 0 0 16,-2-1-2-16,3 0 0 15,-5-1-4-15,5 7-4 16,-14-14-17-16,11 15-9 16,-11-8 1-16,7 9-2 15,-8-5 2-15</inkml:trace>
  <inkml:trace contextRef="#ctx0" brushRef="#br0" timeOffset="4204.4204">12176 2171 78 0,'14'5'35'0,"-1"-7"0"15,8 5 1-15,-8-3-33 16,16 1 0-16,5-2 0 16,4-1-1-16,4 1 1 15,0 0-1-15,5-2 0 16,0 2 0-16,0-1 0 15,0 1 0-15,-3-1-1 16,2 4 0-16,-3-2 0 16,-1 1 0-16,-5 1-1 15,-1-2-1-15,-5 2-2 16,-5-2 0-16,-3 5-4 0,-23-5-14 15,21-1-17-15,-21 1 2 16,0 0-2-16,0 0 3 16</inkml:trace>
  <inkml:trace contextRef="#ctx0" brushRef="#br0" timeOffset="4891.4891">13803 2189 64 0,'0'0'34'15,"-18"1"0"-15,18-1-1 16,-11-1-24-16,11 1-2 16,12 0-1-16,8 1-1 15,3-5-1-15,11 2-1 16,9-1-1-16,12-1 1 0,6 0-2 15,6-1 0-15,8-1 0 16,0 0-1-16,1 1 0 16,-2 0-1-16,-3-1 0 15,-4-4-2-15,-3 3-2 16,-12-10-6-16,7 7-27 15,-15-7 3-15,-1 7-2 16,-12-5 1-16</inkml:trace>
  <inkml:trace contextRef="#ctx0" brushRef="#br0" timeOffset="5377.5376">15544 2088 79 0,'0'0'37'0,"17"3"-1"0,-17-3 1 16,12-4-30-16,-12 4-4 15,25-3 1-15,-8 2-2 16,8 2 0-16,8-4-1 15,4-2 0-15,4 1 0 16,4 1-1-16,1-1 1 16,2 1-1-16,-3-1 0 15,-2 0-1-15,-6 0 0 16,-8 1-1-16,-2 2-1 15,-8-4-1-15,1 7-6 16,-20-2-23-16,19-7-3 16,-19 7 0-16,19-2 0 15</inkml:trace>
  <inkml:trace contextRef="#ctx0" brushRef="#br0" timeOffset="5791.5791">16804 2114 72 0,'15'5'36'0,"-15"-5"-1"15,26 0 1-15,-10-5-30 16,11 5 0-16,2-6-2 16,9 2 0-16,2-2-1 15,7-2-1-15,3 3-1 16,-1-5 0-16,-1 5-1 15,-3-3-1-15,-3 4-2 16,-11 0-2-16,0 11-6 16,-20-13-24-16,11 13-1 15,-11-11-2-15,11 7 2 16</inkml:trace>
  <inkml:trace contextRef="#ctx0" brushRef="#br0" timeOffset="6191.6191">18206 2075 78 0,'-16'-11'37'16,"16"11"0"-16,0 0 0 15,14-1-33-15,2 0-1 16,12 0-1-16,6-4 0 16,7 2 0-16,8-4-1 15,8 0 0-15,3-1 0 16,3 1-1-16,1-2 0 15,-2 0-1-15,-5 6 0 16,-10-2-3-16,-8 5-1 16,-12-5-7-16,2 8-25 15,-29-3 2-15,20 2-3 16,-20-2 3-16</inkml:trace>
  <inkml:trace contextRef="#ctx0" brushRef="#br0" timeOffset="6559.6559">19720 2051 88 0,'0'0'38'0,"0"0"-1"16,27 11 0-16,-4-13-34 15,10-1 0-15,5-4 0 16,12 2-1-16,3-5 0 15,5 0-1-15,3-2-1 16,0 1-1-16,-6-1-1 16,-7 2-2-16,-6 6-3 15,-20-10-15-15,4 15-16 16,-26-1 1-16,17-1-1 15,-17 1 2-15</inkml:trace>
  <inkml:trace contextRef="#ctx0" brushRef="#br0" timeOffset="6896.6896">21211 2049 95 0,'0'0'37'16,"-10"-1"1"-16,10 1-1 15,13 2-34-15,-2-3 0 16,10-2-1-16,9-1 0 0,14-3-1 16,12 0 0-16,13 0 0 15,8 1-2-15,10 0-1 16,-3-2-2-16,5 10-9 15,-19-10-24-15,-2 11 0 16,-21-4 1-16,-7 6-3 16</inkml:trace>
  <inkml:trace contextRef="#ctx0" brushRef="#br0" timeOffset="7391.7391">22876 2077 85 0,'5'17'38'15,"-5"-17"0"-15,26 14 0 0,0-14-20 16,17 2-14-16,11 4-2 15,18-3 0-15,9 3 1 16,14-5-2-16,3 2 0 16,2-3-1-16,-2 1 0 15,-7 1 0-15,-10-3 0 16,-13 2-1-16,-13-2 0 15,-14-2-1-15,-11-3-1 16,-12-8-2-16,-3 10-7 16,-21-14-22-16,6 18-4 15,-3-25 2-15,3 25-2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8T21:01:11.05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002060"/>
    </inkml:brush>
    <inkml:brush xml:id="br7">
      <inkml:brushProperty name="width" value="0.05292" units="cm"/>
      <inkml:brushProperty name="height" value="0.05292" units="cm"/>
      <inkml:brushProperty name="color" value="#FFFF00"/>
    </inkml:brush>
    <inkml:brush xml:id="br8">
      <inkml:brushProperty name="width" value="0.05292" units="cm"/>
      <inkml:brushProperty name="height" value="0.05292" units="cm"/>
    </inkml:brush>
  </inkml:definitions>
  <inkml:trace contextRef="#ctx0" brushRef="#br0">8607 1371 75 0,'18'-58'36'0,"-18"58"-1"15,0 0 1-15,0 0-24 16,15-42-9-16,-15 42-1 15,4 38 1-15,-7 10-2 16,-4 12 1-16,-1 14-3 16,0 11 0-16,-1 4 0 15,0-9-3-15,6-3-3 16,-6-22-16-16,14 1-11 15,-2-21 0-15,11-9-2 16,-3-22 2-16</inkml:trace>
  <inkml:trace contextRef="#ctx0" brushRef="#br0" timeOffset="209">8744 1408 101 0,'0'0'37'16,"-4"-48"0"-16,4 48-3 15,0 0-31-15,26-65-2 16,-26 65-1-16,0 0-2 16,70-57-5-16,-70 57-23 15,57-30-8-15,-57 30 3 16,66-31-4-16</inkml:trace>
  <inkml:trace contextRef="#ctx0" brushRef="#br0" timeOffset="407">8739 1606 94 0,'-6'27'36'0,"8"-13"0"16,23-5 1-16,5-13-36 15,19-6 1-15,9-4-2 16,5-7-1-16,3 1-5 15,-14-7-16-15,4 11-14 16,-23 3 0-16,-12 13-1 16,-21 0 1-16</inkml:trace>
  <inkml:trace contextRef="#ctx0" brushRef="#br0" timeOffset="560">8757 1951 93 0,'0'0'36'0,"29"9"-2"15,14-31 0-15,21-6-30 16,21-12-8-16,6-3-30 15,13-2-1-15,-5-2 0 16,-4 11-3-16</inkml:trace>
  <inkml:trace contextRef="#ctx0" brushRef="#br0" timeOffset="1323">11181 1364 83 0,'0'0'35'0,"0"0"0"16,-2 20 0-16,-7 6-32 0,5 5 0 15,-7 9-2-15,3 9 2 16,-5 10-2-16,4 7 0 16,-4-1 0-16,3 0-2 15,4-3-2-15,-2-11-6 16,20-1-25-16,-11-17-1 15,16-8 1-15,-4-15-2 16</inkml:trace>
  <inkml:trace contextRef="#ctx0" brushRef="#br0" timeOffset="1556">11207 1436 97 0,'-14'-18'38'16,"14"18"0"-16,-1-20-1 15,1 20-33-15,29-22-1 16,1 9-1-16,-30 13-1 16,0 0-1-16,70-20-2 15,-70 20-3-15,61-13-6 16,-61 13-23-16,62-13-2 15,-43 12-1-15,37 2-2 16</inkml:trace>
  <inkml:trace contextRef="#ctx0" brushRef="#br0" timeOffset="1766">11270 1642 100 0,'-21'9'37'0,"19"2"1"15,2-11-3-15,17 4-32 16,11-8-1-16,12 0-1 15,7-3 0-15,4 0-3 16,4 2-1-16,-6-8-4 16,5 8-16-16,-20-2-15 15,-5 11 1-15,-29-4-1 16,5 22 3-16</inkml:trace>
  <inkml:trace contextRef="#ctx0" brushRef="#br0" timeOffset="1916">11283 1935 99 0,'-28'18'38'0,"24"0"0"0,4-18-6 15,36-3-27-15,13-8-2 16,17-10-1-16,18 3-17 16,-1-15-22-16,8 6 0 15,-7-3-2-15,-2 7-2 16</inkml:trace>
  <inkml:trace contextRef="#ctx0" brushRef="#br0" timeOffset="9832">14311 1339 77 0,'0'0'34'16,"0"0"1"-16,26-52 0 16,-26 52-31-16,0 0-1 15,0 0 1-15,0 0 0 16,27-47-1-16,-27 47 1 15,0 23-2-15,2 17 0 0,-4 15-1 16,0 19 1-16,-9 14-2 16,2 5 0-16,-4 2 0 15,4-12-2-15,3-12-2 16,3-18-5-16,12-4-25 15,-3-23-2-15,12-11 0 16,-4-16-1-16</inkml:trace>
  <inkml:trace contextRef="#ctx0" brushRef="#br0" timeOffset="10094">14246 1353 97 0,'0'0'39'0,"0"0"-1"16,-42-65 0-16,42 65-35 16,0 0 0-16,-13-50 0 15,13 50-1-15,0 0 0 16,56-36 0-16,-56 36-1 15,83-25-3-15,-26 1-5 16,13 10-30-16,4 0-3 16,3-1 1-16,3 2-3 15</inkml:trace>
  <inkml:trace contextRef="#ctx0" brushRef="#br0" timeOffset="11154">21619 1195 68 0,'0'0'35'0,"0"0"-1"15,-10-49 2-15,10 49-26 16,0 0-6-16,0 0-2 16,-13-78 2-16,13 78 0 15,0 0 0-15,0 0 0 16,-15 25-3-16,7 29 2 15,0 14-2-15,1 7 2 16,-3 0-3-16,3 13 0 16,-2-2-2-16,1-5 1 15,-1-20-1-15,-3-13-2 16,11-5-7-16,-11-17-26 15,16-5 2-15,-4-21-3 16,0 0 2-16</inkml:trace>
  <inkml:trace contextRef="#ctx0" brushRef="#br0" timeOffset="11454">21384 1199 95 0,'0'0'38'15,"-19"-57"0"-15,19 57-1 16,-10-76-35-16,10 76 0 16,0 0-1-16,32-63 1 15,-32 63 1-15,71-22-2 0,-22 15 1 16,3 3-2-16,9-1 2 15,1 2-2-15,4 0 0 16,0 1-1-16,-3-1-2 16,2 3 1-16,-3 0-3 15,-1-2-5-15,-10 1-26 16,1-1-1-16,-52 2 0 15,68 1-3-15</inkml:trace>
  <inkml:trace contextRef="#ctx0" brushRef="#br0" timeOffset="15802">6583 1421 39 0,'0'0'28'0,"5"-20"2"15,-5 20 0-15,-4-18-16 16,4 18 0-16,-9-17-2 16,9 17 1-16,0 0-2 15,0 0-3-15,0 0-1 16,0 0-2-16,0 0 0 15,-57-38-2-15,57 38 0 16,0 0-2-16,-47-9 0 16,3 16 0-16,-7 7-1 15,1 11 1-15,-6 9-2 0,4 11 2 16,0 7-2-16,8 13 1 15,15 0 0-15,7 2 0 16,7 0 0-16,11-3-1 16,12-4 2-16,13-4-2 15,15-8 2-15,16-12-2 16,13-13 2-16,12-16-1 15,8-16 1-15,6-20 0 16,3-19-1-16,-3-15 1 16,-6-13 0-16,-11-11 1 15,-46 40-1-15,-3-2 0 16,-12-5 0-16,-6 3-1 15,-14 3 1-15,7 48-1 16,-41-79-2-16,10 59 0 16,-61-5-4-16,-23 13-26 0,10 25-7 15,-2 11 2-15,21 13-4 16</inkml:trace>
  <inkml:trace contextRef="#ctx0" brushRef="#br1" timeOffset="27171">9839 1319 51 0,'0'0'32'16,"0"0"1"-16,0 0 1 15,23-48-21-15,-23 48-3 16,0 0-2-16,0 0-1 16,0 0-1-16,0 0-2 15,0 0-1-15,19-29-2 16,-16 44 1-16,-3 13-2 0,-7 12 1 15,-5 13-1-15,-6 6 1 16,-6 10-1-16,-3 11 1 16,-2-10 0-16,4-3-1 15,-2-10 1-15,5-6-1 16,4-10 1-16,7-3-1 15,7-13 1-15,8-7-1 16,10-8 1-16,13-5 0 16,11-7 0-16,12-2 0 15,9-9 0-15,9-2 0 16,5-5-1-16,4 1 2 15,-4-3-3-15,-3 1 2 16,-7 3-1-16,-10 0 1 16,-11 6-1-16,-12 3 1 15,-7 4 0-15,-8 1-1 0,-3 2-1 16,-12 2 0-16,0 0-1 15,0 0-2-15,11 7-17 16,-11-7-18-16,0 0 2 16,0 0-2-16,14 1 0 15</inkml:trace>
  <inkml:trace contextRef="#ctx0" brushRef="#br1" timeOffset="32172">12967 1409 66 0,'0'0'35'15,"7"-16"-1"-15,-7 16 1 16,-1-18-27-16,6 6-2 16,-5 12 1-16,0 0-2 15,0 0 0-15,0 0 0 16,0 0-1-16,0 0 0 15,-37-48 0-15,21 48 0 16,-28 0-2-16,-6 13 1 16,-12 13-2-16,-7 15 1 15,-9 10 0-15,1 19-1 16,-4 9 0-16,21 4-1 15,7-1 2-15,16-4-2 16,12-9 1-16,17-8-1 16,22-12 0-16,20-20 0 0,26-15-3 15,20-21-2-15,43-16-33 16,5-28-1-16,30-7 0 15,4-20-3-15</inkml:trace>
  <inkml:trace contextRef="#ctx0" brushRef="#br1" timeOffset="38450">15625 1245 72 0,'0'0'33'0,"0"0"-1"16,6-53-2-16,-6 53-25 15,0 0-1-15,0 0 0 16,0 0 0-16,-13-13 0 16,13 41-1-16,-1 20 1 15,-1 9-2-15,-4 14 1 16,-4 13-2-16,-3 3-1 15,-1 1 0-15,1-11 0 16,3-11 0-16,3-13-1 16,0-11 2-16,4-15-1 15,1-16 2-15,2-11-1 16,4-25 0-16,1-10 2 0,-1-9-2 15,1-11 1-15,1-11-1 16,1-11 1-16,-7 77-2 16,13-88 2-16,-6 41-1 15,5-4-1-15,1 2 0 16,4 0 0-16,4 0 1 15,4 0-2-15,-25 49 2 16,64-105-2-16,-64 105 2 16,68-93-1-16,-68 93 0 15,72-67 0-15,-72 67 0 16,66-36 1-16,-66 36-1 15,51 1 1-15,-51-1-1 16,11 37 0-16,1 28 0 0,-16 16 1 16,-24 9-1-16,-18-5 0 15,-2-14-1-15,1-6 2 16,7-19-1-16,21-26 0 15,5-9 0-15,14-11 1 16,-11 6-1-16,11-6 1 16,14-6 0-16,6 2-1 15,5 6 2-15,10 4-1 16,6 4 0-16,4 7 0 15,2 7 0-15,2 10 0 16,-5 3 0-16,-3 8-1 16,-6-2 0-16,-7 1 0 15,-7-1 0-15,-3-3 0 16,-5-4 0-16,-2-6-1 0,-1-9 1 15,-2-4-1-15,5-4-4 16,-13-13-27-16,24-8-8 16,-12-5 1-16,7 0-3 15</inkml:trace>
  <inkml:trace contextRef="#ctx0" brushRef="#br1" timeOffset="43404">3272 1354 64 0,'8'-54'34'16,"-8"54"-1"-16,0 0-1 15,12-52-22-15,-12 52-3 16,0 0-1-16,0 0-3 15,11-59 2-15,-11 59-1 16,0 0-1-16,0 0 3 16,0 0-3-16,10 36 1 15,0 20-2-15,2 24 2 16,-24-8-2-16,12 34-1 15,-7 6 1-15,4 6-1 16,-1-22 1-16,1-9-1 16,-2-18-1-16,2-9-1 15,5-15 0-15,3-24-6 0,17-4-29 16,-13-22-3-16,8-3 0 15,-5-15-1-15</inkml:trace>
  <inkml:trace contextRef="#ctx0" brushRef="#br1" timeOffset="45162">16976 1121 54 0,'0'0'35'0,"34"-60"-2"0,-34 60 1 15,0 0-16-15,0 0-12 16,0 0-1-16,0 0-1 15,0 0 0-15,0 0 0 16,0 0-2-16,10 22 2 16,1 38-1-16,-7 11-1 15,-4 9 1-15,-3 6-2 16,0 12 0-16,-1 5-1 15,-2-2 0-15,-1-23-1 16,4-17-3-16,12-8-30 16,-5-17-4-16,15-10 1 15,0-15-1-15</inkml:trace>
  <inkml:trace contextRef="#ctx0" brushRef="#br1" timeOffset="46290">20024 1027 19 0,'0'0'29'16,"0"0"2"-16,0 0 0 15,0 0-18-15,0 0 0 0,-7-58-2 16,7 58 0-16,0 0-3 16,0 0-1-16,0 0-1 15,0 0-2-15,0 0-1 16,0 0 0-16,0 0-1 15,0 0 0-15,0 0 0 16,0 0 0-16,0 0-2 16,0 0 1-16,0 0-1 15,0 0 2-15,0 0 1 16,-17 30-2-16,13 41 2 15,-1 14-2-15,1 13 2 16,-7-5-2-16,4 13 1 16,-3 3-2-16,3 2-1 15,1-35-1-15,-1-15-5 0,11-5-29 16,-7-17-1-16,16-5-1 15,-4-16-1-15</inkml:trace>
  <inkml:trace contextRef="#ctx0" brushRef="#br1" timeOffset="49556">18750 1245 75 0,'0'0'36'0,"0"0"1"15,23-47 1-15,-23 47-35 16,0 0-1-16,-12-48 3 16,12 48 1-16,0 0 0 15,-69-50-2-15,32 63 0 16,-53 21 0-16,-16 19-1 15,2 19 1-15,-5-3-2 0,18 22-2 16,25 8-1-16,47-2 1 16,57-30-2-16,34-23-2 15,41-18-33-15,9-20-3 16,27-9 0-16,-4-19-1 15</inkml:trace>
  <inkml:trace contextRef="#ctx0" brushRef="#br1" timeOffset="67945">23064 988 74 0,'0'0'36'15,"0"0"-2"-15,0 0-1 16,-2-59-27-16,2 59-1 16,0 0-1-16,0 0-2 15,0 0 2-15,0 0 1 16,0 0-2-16,-1 58 2 15,1-6-2-15,0 15 0 16,-1 6-1-16,3 4 1 16,9-15-2-16,12-8 0 0,9-21 0 15,19-27 1-15,-51-6 0 16,73-19-1-16,-73 19 1 15,90-46-2-15,-43 17 1 16,4-1-2-16,-3-5-1 16,-1 0-2-16,-47 35-2 15,89-73-6-15,-89 73-17 16,73-97-9-16,-73 97 0 15,48-59-2-15,-48 59 2 16</inkml:trace>
  <inkml:trace contextRef="#ctx0" brushRef="#br1" timeOffset="68283">23389 1391 92 0,'0'0'37'15,"-17"-12"-1"-15,12 24 1 16,-13 7-31-16,11 8-1 15,-4 7-1-15,5 15-1 16,-4 5 0-16,2 7-1 16,0 0 1-16,1-1-1 15,-1-6 0-15,6-4-1 16,2-7-1-16,0-10-3 0,9-5-2 15,-13-17-15-15,18 8-17 16,-14-19 0-16,14 6-2 16,-14-6 0-16</inkml:trace>
  <inkml:trace contextRef="#ctx0" brushRef="#br1" timeOffset="82448">1310 1289 87 0,'0'0'36'15,"0"0"-1"-15,15-55 3 16,-15 55-36-16,0 0 1 16,0 0 0-16,0 0 0 15,0 0 2-15,0 32-2 16,-2 11 0-16,-7 18-2 15,3 13 1-15,-6 10-2 16,0 12 0-16,-2-5-1 0,6-11-1 16,4-3-2-16,-4-16-5 15,11 7-8-15,-9-22-19 16,18-2 0-16,-6-25-2 15,12-8 2-15</inkml:trace>
  <inkml:trace contextRef="#ctx0" brushRef="#br1" timeOffset="82650">1334 1902 78 0,'-14'-25'36'0,"6"9"1"16,-6 0-1-16,14 16-25 16,-11-15-4-16,11 15-1 15,18-20-1-15,9 4-2 0,9-2-2 16,9-2 0-16,11-2-1 15,5-3-3-15,7 5-4 16,-7-7-18-16,7 13-13 16,-8-3 1-16,-3 5-2 15,-13-3 2-15</inkml:trace>
  <inkml:trace contextRef="#ctx0" brushRef="#br1" timeOffset="82905">2080 1248 103 0,'0'0'40'16,"-25"-61"3"-16,25 61-3 0,-13 7-36 15,-15 17-1-15,7 37 1 16,-9 24-2-16,-10 2 0 15,11 22 0-15,11 13-2 16,2-2 0-16,4-18-1 16,4-16-2-16,-1-16-7 15,22-9-27-15,-11-24-4 16,19-11 0-16,-5-20-2 15</inkml:trace>
  <inkml:trace contextRef="#ctx0" brushRef="#br1" timeOffset="113611">4653 1340 92 0,'0'0'38'16,"0"0"-2"-16,-6-57 2 15,6 57-35-15,-11-6 0 16,9 19 0-16,-6 22-2 15,7 25 2-15,-5 18-3 16,3 22 1-16,-2 10-1 16,4 10-1-16,5-15-4 15,-2-21-14-15,12-8-19 16,-1-26 0-16,7-24-1 15,2-24 2-15</inkml:trace>
  <inkml:trace contextRef="#ctx0" brushRef="#br1" timeOffset="113920">5140 1345 105 0,'-24'-6'39'0,"-10"25"1"16,-25 22-2-16,-6 22-36 15,-20 17-2-15,-2-2 3 16,26-17-2-16,16-9 1 16,19-10 0-16,22-11-1 15,23-13 1-15,24-8 0 16,18-9-1-16,15-4 0 15,7-4 1-15,4 3 0 16,-5 0-1-16,-6 6-1 0,-12 6 0 16,-10 4-3-16,-10 10-2 15,-19-5-30-15,7 12-6 16,-12-8 1-16,12 4-3 15</inkml:trace>
  <inkml:trace contextRef="#ctx0" brushRef="#br2" timeOffset="210378">17435 8966 76 0,'-12'11'32'0,"1"8"0"16,-4 5 0-16,5 8-28 16,-5 4 0-16,7 9-1 15,-3 0 0-15,5 4-1 16,-3-4 0-16,7 0 0 0,-2-9 0 15,4-6 0-15,-4-14 0 16,4-16 0-16,0 0 0 16,8-30-1-16,-3-5 1 15,1-8-2-15,2-10 2 16,-2-5-2-16,0 1 0 15,0 0 0-15,0 7 1 16,-2 10-1-16,-1 11 0 16,-2 10 1-16,-1 19-1 15,0 0 0-15,0 12 1 16,3 11-1-16,-1 4 1 15,5 1 0-15,5-3 0 16,6-4 0-16,8-10 0 16,6-8 1-16,7-13-1 0,8-10 1 15,0-12-1-15,5-6 0 16,-4-7-1-16,-2-1 1 15,-5 5-2-15,-7 3 2 16,-7 9-2-16,-7 12 2 16,-9 19-1-16,-8 19 1 15,-7 19 0-15,-7 17 0 16,-3 14 0-16,-2 10-1 15,0 4 1-15,5-1-3 16,5-6-2-16,7-20-3 16,24-2-19-16,-2-26-11 15,20-12 2-15,3-19-3 16,15-7 2-16</inkml:trace>
  <inkml:trace contextRef="#ctx0" brushRef="#br2" timeOffset="210778">18479 9114 102 0,'-28'-4'36'16,"7"13"0"-16,-8-11-1 16,6 11-30-16,-6-1 0 15,2 11 0-15,-4 2-1 16,3 11-1-16,-1 2-1 15,6 5 0-15,2 2-1 16,8-1 1-16,4-2-2 16,10-8 0-16,9-10 1 15,8-11-2-15,5-11 1 16,6-13 0-16,4-8 0 0,0-10 0 15,0-6 1-15,-4-2-1 16,-6 1 0-16,-2 3 0 16,-7 9 1-16,-6 3-2 15,-4 13 1-15,-4 12-1 16,0 0 1-16,-11 17-1 15,4 7 0-15,0 2 0 16,3 7-1-16,0-2-1 16,8 4-2-16,-3-11-3 15,23 5-8-15,-7-20-20 16,17 0 0-16,-4-14-1 15,13-2 1-15</inkml:trace>
  <inkml:trace contextRef="#ctx0" brushRef="#br2" timeOffset="211112">18827 9199 83 0,'0'0'34'0,"3"-15"0"15,-3 15 1-15,-25 11-24 16,15 11-4-16,-8-1-2 16,7 9-2-16,-4 3 0 15,4 5-1-15,1-1 0 16,4 1-2-16,3-7 1 15,3-3-1-15,2-9 1 16,-2-19 0-16,17 6 0 16,-6-18-1-16,0-12 1 15,2-9 1-15,-1-5-1 16,-1-4 0-16,-4-3 0 0,1 4-1 15,-5 8 0-15,-1 5 0 16,0 9 0-16,1 2 1 16,-3 17-2-16,19-16 0 15,1 10-1-15,3-6-3 16,15 6-11-16,-1-17-19 15,17 2-2-15,-7-11 0 16,10-2-1-16</inkml:trace>
  <inkml:trace contextRef="#ctx0" brushRef="#br2" timeOffset="211303">19401 8544 75 0,'-11'26'38'0,"-10"17"1"15,6 21-1-15,-4 8-12 16,4 19-22-16,4 9 0 15,5 6-2-15,6-2-1 16,6-6-4-16,14-4-12 16,-4-26-20-16,16-12-3 15,0-26 2-15,8-16-3 16</inkml:trace>
  <inkml:trace contextRef="#ctx0" brushRef="#br2" timeOffset="211613">19580 8991 111 0,'-38'-2'38'0,"6"19"2"16,-12 2-2-16,9 11-33 16,-2-1-3-16,3 5 0 15,9-5-1-15,6-2 0 16,6-1 0-16,10-7-1 15,6-5 1-15,11-3-1 16,8-4 0-16,8-6 0 16,4 0-1-16,8-2 1 15,3 0-2-15,0 1 0 16,3 2-1-16,-3-2-1 15,-1 6-1-15,-11-6-5 16,9 11-18-16,-16-14-10 16,4 3 1-16,-10-14 0 0,6 0 0 15</inkml:trace>
  <inkml:trace contextRef="#ctx0" brushRef="#br2" timeOffset="211792">20012 9010 115 0,'-21'41'40'0,"-13"1"0"15,7 12-1-15,-4-5-36 16,9 1 0-16,9-5-3 16,7-6 0-16,10-7-2 15,6-14-4-15,24-6-30 16,-8-20-3-16,14-4 1 15,-7-23-3-15</inkml:trace>
  <inkml:trace contextRef="#ctx0" brushRef="#br2" timeOffset="212732">20060 8764 105 0,'-13'0'37'16,"-1"3"2"-16,11 9-1 15,3-12-35-15,7 17-1 16,8-11 1-16,4 6-2 15,6 0 0-15,3 2-1 16,-2 4 1-16,2 7-1 16,-6 6 0-16,-4 6 1 15,-7 9-1-15,-8 6 1 16,-8 7 1-16,-5 2-1 0,-4-1 1 15,1-5-1-15,-1-7 0 16,3-10 0-16,7-11 0 16,5-17-1-16,-1-10 0 15,26-26 0-15,-6-8 1 16,4-5-1-16,4-7 0 15,3-5 0-15,1 1 0 16,-2 6 0-16,-3 8 0 16,-2 10 0-16,-4 15 0 15,-4 9 0-15,-4 13 0 16,-4 8 0-16,-2 7-1 15,4 5 0-15,3 2-1 16,2-3-1-16,8-3-2 16,5-12-1-16,12 0-2 0,-4-16-2 15,12 0 0-15,-10-13 1 16,1-1 3-16,-10-5 2 15,-6-1 4-15,-13 0 2 16,-11-2 3-16,-2 7 3 16,-19-5 1-16,5 12 0 15,-16 0-1-15,7 13-2 16,-10 3-1-16,5 14 0 15,-4 7-2-15,9 8 0 16,0 6-1-16,8 3 0 16,9-4-1-16,8-4 0 15,11-7 0-15,8-10-1 16,9-14 0-16,6-13 1 0,4-12-1 15,5-4 0-15,-3-12 0 16,2-2 0-16,-3-1 0 16,-3 3-1-16,-7 5 0 15,-7 6 0-15,-5 9 0 16,-6 8 0-16,-11 7 0 15,-2 31 1-15,-10 9-1 16,-5 13 1-16,-2 19 0 16,-6 14 0-16,-2 14 0 15,-2 9 1-15,3-1-1 16,0-1 0-16,-1-11 0 15,4-6 1-15,-1-18-2 16,3-18 0-16,1-12 1 16,3-20-2-16,2-14 2 15,2-13 0-15,6-13 1 16,0-14-1-16,11-13 0 0,6-18 2 15,9-17-2-15,3-14 1 16,8-3-3-16,2-2-2 16,3 7-2-16,-5-4-8 15,10 24-22-15,-9 5-5 16,9 26 2-16,-1 8-1 15</inkml:trace>
  <inkml:trace contextRef="#ctx0" brushRef="#br2" timeOffset="213583">21643 8914 73 0,'1'-15'38'16,"-1"15"-2"-16,4-21 1 0,-4 21-18 15,0 0-15-15,0 0 0 16,-19 9 0-16,10 16 0 16,-5 3-1-16,4 18 0 15,-3 6 0-15,3 9 0 16,0 5-1-16,6 2 0 15,0-2-1-15,4-6 0 16,3-9 0-16,0-11-1 16,2-11 0-16,2-12 0 15,-7-17 0-15,14 0 0 16,-9-18 0-16,1-12 0 15,-4-11-1-15,0-9 1 16,-2-11 1-16,-3-13-2 16,1-6 2-16,2-4-2 0,-1 2-1 15,4 3 2-15,4 7-2 16,7 5 1-16,2 14-1 15,9 12 2-15,-1 14-2 16,2 12 1-16,1 7 1 16,-1 8 0-16,-5 9 0 15,-4 6 0-15,-9 7 0 16,-8 9 1-16,-6 4 0 15,-6 5 0-15,-8 3 0 16,-7 4 0-16,-1-2 0 16,0-2-1-16,7-1 2 15,2-7-3-15,9-3 0 16,11-7 0-16,13-7 1 15,10-4-1-15,12-5 0 16,6-2 1-16,2-2-1 0,-1 2 1 16,-5 2 0-16,-6 7 1 15,-17 8-1-15,-11 5 1 16,-18 6-1-16,-10 3 1 15,-12 3-1-15,-4-3 0 16,-4-2-1-16,1-10-2 16,12 0-6-16,2-25-27 15,29-1-2-15,-1-33-1 16,26-6-1-16</inkml:trace>
  <inkml:trace contextRef="#ctx0" brushRef="#br2" timeOffset="213774">22334 8629 99 0,'-30'38'40'16,"-3"17"-1"-16,-13 4-1 15,11 13-35-15,-8 6-1 16,8 5 0-16,7 2-2 15,4-7-7-15,23 4-27 16,1-20-4-16,19-3 1 16,5-17-2-16</inkml:trace>
  <inkml:trace contextRef="#ctx0" brushRef="#br2" timeOffset="214134">22543 9025 116 0,'-16'-9'39'15,"-13"4"1"-15,5 24-9 16,-13 1-27-16,3 11 0 16,1 6-1-16,3 6 0 15,5 3-1-15,11 0 0 16,10-5-1-16,13-1 0 15,14-12-1-15,14-8 0 16,12-12 0-16,8-9 0 16,6-13-1-16,0-6 0 15,-3-9 0-15,-10-4 1 16,-10-1-1-16,-13-3-1 0,-15 1 1 15,-16-1-2-15,-11 7 1 16,-9-1-1-16,-6 8 1 16,-4 2-3-16,10 12-6 15,-5-7-25-15,29 16-3 16,-11-8 2-16,25 11-2 15</inkml:trace>
  <inkml:trace contextRef="#ctx0" brushRef="#br2" timeOffset="214383">23105 9027 107 0,'-18'7'40'0,"-17"-5"1"0,6 12-1 15,-14-4-34-15,4 8-3 16,1 5 0-16,2 8-1 15,3 2 0-15,5 8 0 16,11-1-1-16,10-2 0 16,12-2-2-16,10-9 0 15,14-6-3-15,7-17-2 16,17 0-25-16,-4-26-9 15,15-2 0-15,-4-21-2 16,9-1 2-16</inkml:trace>
  <inkml:trace contextRef="#ctx0" brushRef="#br2" timeOffset="214585">23438 8624 109 0,'-26'53'41'0,"-10"3"1"16,5 14-2-16,10 2-36 15,-5 4-2-15,9 2 0 16,1-4-4-16,11-4-1 16,8-14-5-16,18 1-28 15,-5-21-4-15,16-8 0 16,-2-21-1-16</inkml:trace>
  <inkml:trace contextRef="#ctx0" brushRef="#br2" timeOffset="214869">23540 8962 105 0,'-34'-8'41'0,"4"21"0"16,-13 1-1-16,9 16-33 16,-4-4-3-16,7 5-1 15,4-3 0-15,9 2-1 16,6-6 0-16,15-2 0 16,7-7-1-16,10-2 0 15,7-7 0-15,6-3-1 16,4-1 0-16,2-4-1 15,5 1 0-15,2-1-1 16,0 0-1-16,-2-3-3 16,8 9-5-16,-14-11-27 15,14 14-2-15,-10-12-1 0,6 8 0 16</inkml:trace>
  <inkml:trace contextRef="#ctx0" brushRef="#br2" timeOffset="215020">23990 9304 116 0,'-7'19'42'0,"-12"-13"1"15,9 7-2-15,-9-9-38 16,7-3-4-16,10 13-18 16,-10-17-20-16,12 3-3 15,-1 12-1-15,3 7-1 16</inkml:trace>
  <inkml:trace contextRef="#ctx0" brushRef="#br3" timeOffset="219155">17407 9742 57 0,'0'0'29'16,"0"0"-1"-16,0 0 1 16,0 0-23-16,0 0-1 15,0 0 0-15,6-13 1 16,9 10 0-16,-2-4-1 15,7 1-1-15,-1-6 0 16,3 7-1-16,-2-5-1 16,2 5 1-16,-4-1-2 15,3 4 0-15,-1-2 0 0,1 3-1 16,4 1 0-16,2 0 1 15,3 0-1-15,4 0 0 16,5-2 0-16,3-1 1 16,3 1-1-16,2 0 0 15,2-1 0-15,3 2 1 16,0 1-1-16,0 1 0 15,2 2 0-15,-3 1 0 16,-2 2 0-16,6 0 0 16,-2-1 0-16,2-2 0 15,2 0 0-15,5 1 0 16,2-4 1-16,7 0-1 15,4-2 0-15,1-1 0 16,2 0 0-16,2 1 0 0,1-1 1 16,0 1-1-16,0 1 0 15,-1 0 0-15,2-1 0 16,0 2 0-16,4 2 0 15,-5-2 1-15,6 1-1 16,-3-1 0-16,2 0 0 16,-2 2 0-16,0 0 1 15,-2 0-1-15,1 2 0 16,-3 1 1-16,-5-1-1 15,0 3 0-15,-3 1 0 16,0 0 0-16,-7 0 1 16,0 3-1-16,-3-1 0 15,2-1 0-15,1 1 0 16,-2-2 0-16,2 0 0 15,1-4 0-15,0 2 1 0,3-2-1 16,0-2 0-16,0 0 1 16,2-1-1-16,4-2 0 15,0 0 1-15,4 1-1 16,2-2 1-16,0 2-1 15,2 0 0-15,2 1 0 16,-2 0 0-16,5-2 1 16,-2 1-1-16,-2 0 0 15,4-1 0-15,-1-1 0 16,1-1 0-16,-2 1 0 15,0-3 0-15,-5 3 0 16,-1 1 0-16,-5 0 1 16,-4 1-1-16,-4 1 0 0,-7 1 0 15,-5 2 0-15,-7-2 0 16,-5 1 0-16,-9 0 0 15,-3-1 1-15,-9-2-1 16,-3 0 1-16,-7-1 0 16,-1 0-1-16,-11 1 1 15,15-5 0-15,-15 5-1 16,0 0 0-16,14-5 0 15,-14 5 0-15,0 0-1 16,0 0-1-16,10 11-3 16,-10-11-19-16,-4 11-12 15,4-11 1-15,-12 15-2 16,12-15 1-16</inkml:trace>
  <inkml:trace contextRef="#ctx0" brushRef="#br4" timeOffset="224157">14987 10336 47 0,'4'-15'32'16,"-4"15"-1"-16,0 0 1 16,0 0-21-16,0 0-4 15,2 14-1-15,-4 3 0 0,5 14-1 16,-3 8-3-16,0 12 0 15,-1 9-1-15,0 8 1 16,-2 2-3-16,0-1 1 16,3-2-4-16,-9-16-12 15,13-6-18-15,-4-15-1 16,6-14 1-16,-6-16 0 15</inkml:trace>
  <inkml:trace contextRef="#ctx0" brushRef="#br4" timeOffset="224390">14740 10404 91 0,'-30'-3'37'15,"15"10"-2"-15,2-9 2 16,13 2-35-16,25-7 0 15,4 0-2-15,9-1 1 16,12-1-2-16,7 1-1 16,4-5-6-16,11 14-14 15,-10-9-13-15,4 8-1 16,-7-6 0-16,-1 8 0 15</inkml:trace>
  <inkml:trace contextRef="#ctx0" brushRef="#br4" timeOffset="224587">15453 10546 82 0,'-9'50'37'16,"-8"-1"-2"-16,9 5 1 15,-6-10-32-15,6 4-1 16,4-5-2-16,4-4-1 15,5-1-8-15,-3-21-21 16,16-4-5-16,2-16-1 16,8-10-1-16</inkml:trace>
  <inkml:trace contextRef="#ctx0" brushRef="#br4" timeOffset="224751">15526 10223 97 0,'-43'-19'37'16,"10"15"0"-16,3-1-7 15,8 3-34-15,22 2-11 16,0 0-20-16,36-25 2 16,-2-5-3-16,17 4 2 15</inkml:trace>
  <inkml:trace contextRef="#ctx0" brushRef="#br4" timeOffset="224930">15947 9929 72 0,'29'10'34'16,"-8"21"-1"-16,-17 6 2 15,-5 25-23-15,-18-1-5 16,5 19-1-16,-9 5-3 15,4 9 0-15,-4-1-2 0,6-1 1 16,0-3-4-16,4-10 3 16,8-4-10-16,-5-19-29 15,16-9 1-15,-5-19-3 16,11-8 5-16</inkml:trace>
  <inkml:trace contextRef="#ctx0" brushRef="#br4" timeOffset="225126">15837 10680 93 0,'-17'-8'37'16,"-2"-2"-1"-16,19 10 2 16,0 0-33-16,11-16-3 15,18 1-1-15,10-8-2 16,15-6-2-16,3-10-4 0,18 3-12 15,-4-19-19-15,7 3 5 16,-8-8-4-16,-4 9 4 16</inkml:trace>
  <inkml:trace contextRef="#ctx0" brushRef="#br4" timeOffset="225299">16492 10076 92 0,'-21'31'34'0,"-10"11"1"16,5 18 2-16,-8-1-25 15,8 17-7-15,-3 2-3 16,8 6 0-16,2-1-2 15,5-2 1-15,7-5-4 16,3-10-1-16,18-2-31 16,-5-17-4-16,16-8 0 0,0-21-2 15</inkml:trace>
  <inkml:trace contextRef="#ctx0" brushRef="#br4" timeOffset="225645">16524 10781 93 0,'-12'18'37'0,"12"5"-1"16,0-23 2-16,27 18-34 15,1-23 0-15,13-3-1 16,3-13-1-16,3-5 0 15,0-7 0-15,-1 0 0 0,-9-1-1 16,-10 2 1-16,-13 6-1 16,-12 8 0-16,-17 10 0 15,-12 13 1-15,-16 8 0 16,-2 12-1-16,-5 8 0 15,6 8 1-15,1 1-1 16,14 3 0-16,11-3-1 16,21-6 0-16,23-9-4 15,14-15-7-15,28-1-26 16,7-16-4-16,22-5 2 15,9-14-3-15</inkml:trace>
  <inkml:trace contextRef="#ctx0" brushRef="#br4" timeOffset="226257">17654 10406 88 0,'9'-14'37'16,"-7"1"-1"-16,-2 13 1 15,-3 14-30-15,-1 15-1 0,-5 6-2 16,1 13 0-16,-4 5-2 16,3 9 0-16,-1 2-1 15,3-2 1-15,1-3-1 16,3-6 0-16,4-13 0 15,2-5-1-15,3-14 1 16,2-10-1-16,3-13 1 16,0-10-1-16,0-11 1 15,-1-10-1-15,-3-10 1 16,-2-7-1-16,-3-13 0 15,1-4 0-15,-3-4 1 16,3-3-2-16,0 1 2 16,6 7-1-16,4 6 2 15,2 8-2-15,4 12 1 16,3 13 0-16,0 12-1 0,0 13 1 15,-3 12-1-15,-2 10-1 16,-6 8 0-16,-6 9 1 16,-5 8-2-16,-9 4 2 15,-10 4-1-15,-5-1 2 16,-4-4-3-16,-6-5 3 15,4-3-3-15,-1-11-2 16,9 0-3-16,1-20-9 16,20 8-22-16,1-17 0 15,22 11 0-15,3-16-1 16</inkml:trace>
  <inkml:trace contextRef="#ctx0" brushRef="#br4" timeOffset="226651">18167 10644 89 0,'15'-7'36'16,"-5"10"0"-16,-10-3 1 15,-11 1-28-15,-10 2-3 16,1 8-1-16,-13 2 0 16,0 10-1-16,-4 0-1 15,2 6 0-15,3 2-1 16,4 1 0-16,4 0 0 15,11-3-1-15,7-3 0 16,12-8-1-16,9-8 1 16,12-7-1-16,5-9 0 15,11-9 0-15,-1-7 0 16,4-7 0-16,-1-5 0 0,-4-4 0 15,-9 2 0-15,-8 2 0 16,-8 4 0-16,-7 7 0 16,-9 10 0-16,0 13 0 15,-16 0-1-15,3 12 1 16,0 7 0-16,3 3-1 15,5 5-1-15,1-1-1 16,13 1-2-16,5-11-1 16,15 5-3-16,-4-20-7 15,26 9-15-15,-7-17-6 16,13 1 1-16,-8-14 0 15</inkml:trace>
  <inkml:trace contextRef="#ctx0" brushRef="#br4" timeOffset="227132">18698 10610 87 0,'-5'-11'35'0,"-19"-2"1"16,4 15 1-16,-22-2-23 15,10 16-4-15,-10 5-4 16,6 9-1-16,-3 4-1 16,9 2-1-16,3 4-1 15,7-2 0-15,13-5-1 16,10-4 0-16,8-11 0 15,15-8-1-15,5-14 0 16,10-7 0-16,1-15 1 16,5-6-1-16,-3-8 0 15,-4-2 0-15,-3-3 0 16,-11 1 0-16,-3 6 0 15,-9 6 0-15,-5 11 0 0,-9 21-1 16,0 0 1-16,-4 13-1 16,-7 24 1-16,-4 10 0 15,-2 15 0-15,-2 11 0 16,-1 7-2-16,0 1 0 15,1 0 1-15,3-2-1 16,0-10 1-16,-1-8-1 16,6-13 1-16,-2-10 0 15,-2-12 2-15,2-12-1 16,1-18 1-16,2-13-1 15,1-12 1-15,7-10-1 16,3-12 1-16,3-9-1 16,9-1-1-16,2-1 0 15,8 6-3-15,-3 0-4 16,22 17-27-16,-18-1-3 0,11 17 0 15,-6-1-2-15</inkml:trace>
  <inkml:trace contextRef="#ctx0" brushRef="#br4" timeOffset="227492">19040 10742 111 0,'-7'13'39'0,"-3"-10"1"16,10-3-2-16,12 4-33 15,10-11-2-15,7-5-1 16,9-4-1-16,1-6 1 16,3 1-2-16,1-3 1 0,-8-3-1 15,-7 2 0-15,-11 2 0 16,-14 3 0-16,-11 6 0 15,-13 5 0-15,-9 10 0 16,-9 10 1-16,-8 9-1 16,-1 9 1-16,3 9 0 15,3 4 0-15,11-1 0 16,11 1 0-16,14-10-2 15,13-3-1-15,12-16-3 16,22 2-24-16,-3-22-10 16,16 0-2-16,-7-15 0 15,13 1 0-15</inkml:trace>
  <inkml:trace contextRef="#ctx0" brushRef="#br4" timeOffset="228318">22027 10404 91 0,'10'-7'34'16,"-10"7"1"-16,0 0-1 15,0 0-31-15,-24 11 1 16,-5 12 0-16,-8 13 0 16,-11 6-1-16,-1 8 0 15,-6 3-1-15,4 3 0 16,8-3-4-16,9-12-6 15,25-1-27-15,9-21-3 16,33-4 2-16,9-17-2 16</inkml:trace>
  <inkml:trace contextRef="#ctx0" brushRef="#br4" timeOffset="228627">22328 10578 101 0,'-31'-1'37'15,"4"13"2"-15,-11 0-3 16,4 12-29-16,-4-2-4 15,8 3 0-15,2 2-1 16,8-2 0-16,12-3-1 16,12-5-1-16,15-2 1 15,12-5 0-15,9-6-1 16,8 1 0-16,3-3 1 15,1 1-1-15,-5 3 0 16,-6 4 0-16,-15 6 0 0,-11 6 0 16,-12 3 0-16,-14 4-1 15,-6 3-2-15,-10-3-1 16,4 2-4-16,-12-14-30 15,20 1-2-15,0-21-1 16,15 3 3-16</inkml:trace>
  <inkml:trace contextRef="#ctx0" brushRef="#br4" timeOffset="228795">22381 10558 123 0,'-12'-11'40'15,"-5"-3"2"-15,17 14-3 0,26-11-37 16,9-1-3-16,20 6-8 15,4-12-29-15,23 8-4 16,-3-6 2-16,10 8-2 16</inkml:trace>
  <inkml:trace contextRef="#ctx0" brushRef="#br4" timeOffset="229370">22328 10164 71 0,'9'-16'33'15,"-9"16"3"-15,0 0-3 16,0 0-22-16,-35 26-3 15,5 10-1-15,-19 11-3 16,-8 19 1-16,-17 12-2 16,-6 17 2-16,-9 4-2 15,-2 8 1-15,0-2-3 16,4-4-1-16,6-9-1 15,10-13-1-15,14-15-1 16,10-17-3-16,18-8 0 16,1-21-7-16,28-6-24 0,0-12 1 15,9-15-2-15,6-7 2 16</inkml:trace>
  <inkml:trace contextRef="#ctx0" brushRef="#br4" timeOffset="230692">15030 11691 71 0,'0'0'34'16,"-2"-15"1"-16,2 15 3 15,-21 5-34-15,9 10 0 16,-2 8-2-16,-3 12-1 15,-5 4 1-15,1 12-2 16,-3 4 1-16,4 5-2 16,-3-4 1-16,6 0-1 0,0-11 2 15,7-8 0-15,2-13-1 16,8-24 1-16,0 0 0 15,13-21 0-15,0-14 0 16,6-11-1-16,-2-12 1 16,5-5 2-16,-1-1-3 15,1 1 1-15,-2 4-2 16,-5 9 2-16,-1 11-2 15,-6 9 2-15,0 15-2 16,-8 15-1-16,0 0 2 16,11 23 1-16,-3 12-1 15,-3 6-1-15,6 9 2 16,2 5-2-16,4 1 2 15,7-2-1-15,5-7 1 16,3-4-1-16,-1-18 2 0,4-9 0 16,-3-16 0-16,3-11 0 15,-6-15 1-15,-3-9-2 16,-6-10 0-16,-5-7 1 15,-1-1-4-15,-8-2-1 16,1 9-3-16,-10-7-7 16,6 19-26-16,-7-1 2 15,7 20-2-15,-7 0 0 16</inkml:trace>
  <inkml:trace contextRef="#ctx0" brushRef="#br4" timeOffset="231060">15579 11940 68 0,'11'14'38'16,"5"4"-1"-16,-2-12 1 15,12-5-27-15,3-3-7 16,6-4-1-16,3-7 0 15,3-2-1-15,-4-3-1 16,-4-1 0-16,-7-5 1 16,-10 3 1-16,-11 2-2 15,-15 4 2-15,-8 1-2 16,-11 9 2-16,-8 5-3 15,-5 8 1-15,-2 11-1 16,-1 4-2-16,2 8 3 16,10 2-2-16,4 7 1 0,10-2-2 15,10-1 3-15,11-4-1 16,15-4-3-16,14-13-2 15,22 5-13-15,4-25-20 16,19 3 0-16,-1-16-1 16,15 1 0-16</inkml:trace>
  <inkml:trace contextRef="#ctx0" brushRef="#br4" timeOffset="231433">16300 11907 81 0,'-34'7'39'15,"-13"0"-1"-15,3 13 1 16,-12-9-31-16,8 15-3 0,0-2-1 15,11 5-1-15,3-4-1 16,14 4 0-16,11-6-1 16,14-5 0-16,12-7 0 15,12-5-1-15,12-10 0 16,6-3 0-16,5-7 0 15,0-6 0-15,-3-6 0 16,-5 0 0-16,-6-4-1 16,-9 1 1-16,-4 5 0 15,-12 0 0-15,-6 5 0 16,-3 5 0-16,-4 14-1 15,0 0 1-15,-11 9 0 16,5 11 0-16,-1 8 0 16,1 2-1-16,5 3-1 0,1-3-2 15,11 1-5-15,-3-16-29 16,21-4 0-16,3-24-1 15,16-8-2-15</inkml:trace>
  <inkml:trace contextRef="#ctx0" brushRef="#br4" timeOffset="231609">16849 11504 92 0,'-27'15'37'0,"3"24"2"15,-12 7-3-15,3 15-34 16,-1 3 1-16,5 4-4 15,5-1-1-15,7-11-7 16,18 2-27-16,-4-17-4 0,13-3 2 16,-3-22 1-16</inkml:trace>
  <inkml:trace contextRef="#ctx0" brushRef="#br4" timeOffset="232050">16633 11784 93 0,'-1'-14'39'15,"15"18"3"-15,-4-9-3 16,16 8-32-16,1-5-5 16,5 7 2-16,-2-2-2 0,1 6 0 15,-5 4 0 1,-3 6-4-16,-9 5 3 0,-8 6-3 15,-6 3 3-15,-6 2-3 16,-3 4 2-16,-1-2-2 16,-1-2 2-16,-1-4 1 15,4-8-1-15,6-7-1 16,2-16 1-16,13 3 0 15,3-16 0-15,7-9 0 16,6-7 0-16,2-4 0 16,-1-1 0-16,2 0 0 15,-2 4 1-15,-7 5-1 16,-2 8 0-16,-9 5 0 15,-1 9 0-15,-11 3 0 16,9 16 1-16,-9 0-1 0,0 6-1 16,-1 2-1-16,1 7-1 15,0-4-3-15,5 7-5 16,-10-10-28-16,19 3 0 15,-10-12 0-15,12-1-1 16</inkml:trace>
  <inkml:trace contextRef="#ctx0" brushRef="#br4" timeOffset="232412">17267 11903 89 0,'-12'-9'38'15,"12"9"-1"-15,-15 5 2 16,15-5-35-16,13 12-2 0,1-6-1 15,7-2-1-15,10-1 1 16,7-5 0-16,7-2 0 16,3-4-1-16,-3-3 1 15,-4-4-1-15,-3-1 1 16,-10-3-1-16,-12-1 3 15,-9 0-3-15,-11 2 2 16,-6 4-2-16,-9 4 3 16,-7 5-3-16,-2 9 3 15,-4 9-2-15,-4 9-3 16,2 8 2-16,2 4-2 15,3 5 3-15,9 1-3 16,8-2 1-16,11-5-6 16,17 0-4-16,1-19-27 0,24-4 0 15,1-17 0-15,16-3-2 16</inkml:trace>
  <inkml:trace contextRef="#ctx0" brushRef="#br4" timeOffset="232752">17876 11754 91 0,'-37'17'38'16,"4"11"-1"-16,-6-6 2 15,12 7-35-15,-4-6 1 16,11 4-4-16,4-6 2 15,15-5-4-15,1-16 2 16,27 14 0-16,0-15-1 0,6-4 0 16,4-1 0-16,0-3 0 15,-2 1 0-15,-4 1 1 16,-9 6-1-16,-7 5 0 15,-9 6 0-15,-10 6 1 16,-7 6-1-16,-6 4 0 16,1 2-1-16,-3 0-1 15,5 1-4-15,-2-16-16 16,18 6-17-16,-2-19 1 15,29 1-2-15,-1-19 1 16</inkml:trace>
  <inkml:trace contextRef="#ctx0" brushRef="#br4" timeOffset="233058">18391 11683 101 0,'-25'12'42'0,"-15"0"-2"15,6 13 2-15,0-4-38 16,8 1-3-16,8-1 0 15,10-4-1-15,13-4 1 16,10-3-4-16,12-3 4 16,2-4-4-16,4 2 3 15,-1 1 0-15,-7 3 1 16,-3 4-1-16,-10 6 1 15,-9 4 0-15,-10 4-1 16,-9 5 1-16,-4 3-1 16,-8-2 0-16,2 1-2 15,-6-9-1-15,13 7-18 0,-7-23-19 16,15 1 1-16,-1-21-2 15,14-3-1-15</inkml:trace>
  <inkml:trace contextRef="#ctx0" brushRef="#br4" timeOffset="233795">22243 11262 77 0,'0'-15'37'16,"0"15"-2"-16,-10-7 1 15,-3 21-31-15,-12 11-1 16,-7 18 0-16,-19 15-1 16,-8 21 2-16,-18 14-3 15,-5 12 0-15,-8 2 0 16,1 2 0-16,8-7-2 15,10-13-2-15,19-10-5 16,12-29-32-16,35-12 3 16,5-38 0-16,50 5-3 15</inkml:trace>
  <inkml:trace contextRef="#ctx0" brushRef="#br4" timeOffset="234154">22371 11678 94 0,'-25'3'36'0,"1"9"2"16,-14-2-2-16,4 13-30 16,1 0-3-16,5 3-1 15,2 0 0-15,8 3-2 16,8-3 2-16,10-2-4 15,9-4 2-15,10-3-2 16,9-5 3-16,6-1-1 0,1-2 0 16,3 0 1-16,-2 2 0 15,-3 2 0-15,-6 4-1 16,-7 3 1-16,-10 7-1 15,-6 5 1-15,-9 3-1 16,-7 5 1-16,-4-2-1 16,-2-1 0-16,3-4-4 15,-2-16-7-15,15 0-25 16,2-17-3-16,12-21 1 15,6-12-2-15</inkml:trace>
  <inkml:trace contextRef="#ctx0" brushRef="#br4" timeOffset="234321">22576 11598 90 0,'-18'-16'41'0,"18"16"1"16,0 0-2-16,16-7-18 15,13 2-21-15,9-5-3 16,18 3-5-16,-5-9-31 15,20 8-2-15,-11-6-1 16,6 10-1-16</inkml:trace>
  <inkml:trace contextRef="#ctx0" brushRef="#br4" timeOffset="235169">15432 12643 54 0,'-9'-18'36'15,"2"7"-2"-15,-9-6 2 16,3 11-25-16,-15-4-4 16,4 14 0-16,-13 2-2 15,-3 13 0-15,-7 5-1 0,0 15 0 16,-1 10-1-16,3 7-2 15,2 5 1-15,13 4 0 16,8-2-1-16,15-1-1 16,12-4-1-16,13-12-2 15,18-4-3-15,3-24-5 16,24 5-21-16,-7-24-5 15,16-2-2-15,-5-22 2 16</inkml:trace>
  <inkml:trace contextRef="#ctx0" brushRef="#br4" timeOffset="235950">15632 12965 46 0,'13'-34'31'0,"-8"15"3"15,-18 0-1-15,3 23-17 16,-25-5-2-16,7 19-6 0,-8 7-2 16,4 10-1-16,-2 4 1 15,6 7-1-15,5 1-2 16,9 1 0-16,12-8-2 15,8-4 1-15,12-11-2 16,7-10 1-16,13-11-2 16,3-13 0-16,7-11 0 15,2-13-1-15,-2-8 1 16,0-7-1-16,-9-1 1 15,-6-1 0-15,-10 1 0 16,-13 8 0-16,-10 6 1 16,-9 11 1-16,-7 8 0 15,-7 11 0-15,-4 4 0 16,4 6-1-16,7 3 1 0,5 2 0 15,11-10 0-15,11 13 0 16,13-10 0-16,13 1-1 16,6-4 1-16,3 0 0 15,3 1 0-15,-3 2 0 16,-6 8 0-16,-7 5 0 15,-11 5-1-15,-10 6 1 16,-12 8 0-16,-6 4 0 16,-7 4-1-16,-3-4 0 15,-2-2 1-15,2-6-1 16,3-7-1-16,6-10 2 15,7-14-1-15,14-13-1 16,6-13 1-16,8-8 0 0,2-8 0 16,5-6 0-16,0-1 0 15,-4 0-1-15,-3 8 1 16,-7 6 0-16,-6 11 0 15,-6 8 0-15,-9 16 0 16,0 0 1-16,-9 28-1 16,2-3 1-16,0 4-1 15,3 1 0-15,4-3 1 16,6-1-1-16,9-11 0 15,10-6 0-15,5-9 0 16,7-9 0-16,3-4 0 16,1-5 1-16,-3-2-1 15,-2 0 1-15,-8 4-1 16,-6 4 0-16,-6 6 0 0,-16 6 1 15,5 14-1-15,-6 5 0 16,-6 8 0-16,0 3-1 16,1 6-1-16,-2-1-1 15,8 1-3-15,0-14-8 16,15 3-25-16,-6-15 0 15,19-1 0-15,-6-18 0 16</inkml:trace>
  <inkml:trace contextRef="#ctx0" brushRef="#br4" timeOffset="236461">16821 12930 69 0,'-7'-14'37'0,"7"14"0"16,-17 10 1-16,11 12-25 15,-5 1-8-15,4 12-1 0,-1 5-2 16,1 3 0-16,3 1-1 15,1 2 1-15,2-4-1 16,2-6-1-16,-1-6 0 16,4-10 0-16,0-9 0 15,-4-11 0-15,14-10 0 16,-3-11 0-16,-1-11 0 15,2-4 1-15,-1-12-1 16,4-5 1-16,-2-2-1 16,0-2 0-16,2 2 0 15,0 4 0-15,4 7-1 16,0 8 1-16,4 7 0 15,3 10 0-15,1 9 0 0,-1 11-1 16,0 7 1-16,-4 6 0 16,-5 7 0-16,-5 3 0 15,-10 2 0-15,-4 6 0 16,-11-2 0-16,-9 3 0 15,-6 0 0-15,-5 2 0 16,-5-3 0-16,-2 3 0 16,-2 0 1-16,1 0-1 15,1 3 1-15,3 4-2 16,1 0 2-16,5 8-2 15,2 3 2-15,6 5-2 16,2 3-1-16,4-5-3 16,14 9-28-16,-10-15-6 15,12 0 1-15,-4-15-2 0</inkml:trace>
  <inkml:trace contextRef="#ctx0" brushRef="#br4" timeOffset="236912">17507 12509 77 0,'-25'27'38'0,"-1"19"-2"16,-14 7 2-16,3 21-32 15,-4 4-3-15,2 10 0 16,3-4-2-16,11-3 0 15,11-7-4-15,8-24-9 0,24-5-26 16,6-24 2-16,19-11-2 16,1-21 0-16</inkml:trace>
  <inkml:trace contextRef="#ctx0" brushRef="#br4" timeOffset="237265">17544 12958 97 0,'-15'23'38'0,"-2"-10"1"15,15 9-5-15,2-22-32 16,26 11 0-16,6-18-1 16,9-3-1-16,7-10 1 15,3-2 0-15,0-3 0 0,-1-2-1 16,-12 3 0-16,-8 0 1 15,-13 2-1-15,-16 6 0 16,-11 3 1-16,-14 7-1 16,-13 5 0-16,-6 6 1 15,-4 8 0-15,-1 11 0 16,3 7-1-16,6 6 1 15,7 6 0-15,12 2 0 16,13-2-1-16,12 0 0 16,17-8-1-16,11-14-3 15,19 1-11-15,-1-26-25 16,18-2 1-16,3-23-1 15,13-3 0-15</inkml:trace>
  <inkml:trace contextRef="#ctx0" brushRef="#br4" timeOffset="237460">18375 12566 93 0,'-25'48'38'0,"-10"3"1"15,6 17-3-15,-3 2-34 16,2 2-2-16,7 1-3 15,-2-12-5-15,18 3-31 16,-5-19 3-16,14-2-4 16,-6-24 2-16</inkml:trace>
  <inkml:trace contextRef="#ctx0" brushRef="#br4" timeOffset="237768">18132 12878 92 0,'-14'-5'39'0,"14"5"1"15,13 9-2-15,14-6-34 16,0-2-1-16,11-1-2 16,3-6 1-16,8 0-1 15,-2-3 0-15,1-1 0 16,-9 2 0-16,-3 7 0 15,-10 2 0-15,-8 7-1 16,-12 10 1-16,-7 7 0 0,-11 10 0 16,-4 3 0-16,-1 5-1 15,-2 1 0-15,3 1-2 16,1-6 0-16,8-3-4 15,0-22-6-15,21 2-29 16,-14-16 1-16,33-11 1 16,-12-16-2-16</inkml:trace>
  <inkml:trace contextRef="#ctx0" brushRef="#br4" timeOffset="237894">18575 12700 97 0,'-16'-34'39'0,"-13"2"0"15,8 18-5-15,-4 7-36 16,-2 0-33-16,27 7-4 15,-19 8 1-15,28 4-2 0</inkml:trace>
  <inkml:trace contextRef="#ctx0" brushRef="#br4" timeOffset="238602">18694 12761 47 0,'9'-11'34'0,"2"9"1"16,-11 2 1-16,15-5-13 16,-15 5-15-16,0 0-2 15,0 0 0-15,-11 26 0 0,-7-8-1 16,2 10 0-16,-4 0-2 15,1 6-1-15,4 1 0 16,4-1 0-16,8-1-1 16,8-6 0-16,10-7-1 15,8-10 0-15,6-7 0 16,8-9-1-16,3-11 0 15,0-11-1-15,1-4 0 16,-4-8 0-16,-6 1 0 16,-4-3 0-16,-9 3 0 15,-7 4 1-15,-7 7 1 16,-6 6 0-16,-4 8 1 15,6 14 1-15,-21-7-1 16,21 7 1-16,-17 20-1 0,16-4 1 16,2 0-1-16,9-1 1 15,6-1-1-15,8-2-1 16,6-5 1-16,5-1 0 15,2-2 0-15,-5 1 0 16,-1-1 0-16,-6 4 0 16,-11 4 0-16,-4 6 0 15,-13 5 0-15,-8 4 0 16,-6 3 0-16,1 1-1 15,-3-3 0-15,4-2 1 16,6-6-1-16,9-20 0 16,0 0-1-16,24-6 1 15,4-18 0-15,7-10 0 16,4-3 1-16,4-4-1 0,1-1 1 15,-2 4-1-15,-8 11 0 16,-6 10 1-16,-9 14-1 16,-9 9 0-16,-5 13-2 15,-10 7-3-15,7 18-15 16,-12-12-17-16,15 11-4 15,-4-12 0-15,16 1-1 16</inkml:trace>
  <inkml:trace contextRef="#ctx0" brushRef="#br4" timeOffset="239255">22462 12485 83 0,'0'0'38'0,"-25"20"-2"16,-12-1 2-16,-7 16-31 16,-19 6-2-16,-7 14-2 15,-14 7-1-15,-5 9-1 16,0 6 1-16,6-4-2 15,9 1-3-15,14-12-1 16,28 0-29-16,7-23-6 16,38-10 1-16,13-24-1 15</inkml:trace>
  <inkml:trace contextRef="#ctx0" brushRef="#br4" timeOffset="239578">22510 12674 94 0,'-18'-11'38'15,"1"16"0"-15,-15 2 0 16,2 14-34-16,-1 2-1 16,6 8-2-16,5-2 0 15,10 1-1-15,10-6 1 16,14-2-1-16,9-4 0 15,13-8 0-15,5-2 0 16,6-1 0-16,-3 1 0 16,-2 4 0-16,-9 5 0 15,-10 4 0-15,-11 5 0 0,-10 5 1 16,-15 3-1-1,-3 0 0-15,-6 0-1 0,1-7-2 16,3 1-4-16,-11-16-29 16,23 0-2-16,6-12-1 15,2-15 1-15</inkml:trace>
  <inkml:trace contextRef="#ctx0" brushRef="#br4" timeOffset="239765">22693 12645 106 0,'4'-17'40'15,"-2"0"2"-15,14 12-2 16,-3 3-35-16,19-5-3 0,11 1-3 16,4-3-4-1,17 12-23-15,-8-11-12 0,9 11-1 16,-11-6-1-16,-2 10 0 15</inkml:trace>
  <inkml:trace contextRef="#ctx0" brushRef="#br4" timeOffset="240427">15138 13908 58 0,'2'-37'38'15,"6"11"-1"-15,-9-3 0 16,7 12-30-16,-9-1-2 15,3 18 0-15,0 0-2 16,-10 23 0-16,5 7-1 16,1 18 1-16,-2 7-2 0,1 10-1 15,3 5 0-15,0 4 0 16,3-4-1-16,0-7-1 15,6-5-4-15,-5-22-8 16,15 1-23-16,-11-25 0 16,10-5-1-16,-7-21 1 15</inkml:trace>
  <inkml:trace contextRef="#ctx0" brushRef="#br4" timeOffset="240734">15205 13801 76 0,'2'-19'38'15,"3"-1"-1"-15,15 13 1 0,-2-1-32 16,16 5-2-16,3 0-1 16,7 8-1-16,4 3-1 15,1 8 0-15,-5 9 0 16,-6 9 0-16,-9 11-1 15,-11 6 0-15,-13 8 0 16,-11 8 0-16,-14 3 0 16,-13 3 1-16,-6-4-1 15,-6-2-1-15,0-11 1 16,1-10-1-16,10-12-3 15,5-22-2-15,29-12-29 16,-13-20-2-16,32-8-1 16,1-20-2-16</inkml:trace>
  <inkml:trace contextRef="#ctx0" brushRef="#br4" timeOffset="240924">15805 14030 75 0,'-5'22'37'0,"2"13"1"16,-13 1-2-16,5 11-31 15,0-1-2-15,3 5 0 16,-3-4-2-16,5-1-1 16,7-4-4-16,-1-19-7 15,19 1-26-15,-6-22 0 16,13-4-1-16,-4-25 1 15</inkml:trace>
  <inkml:trace contextRef="#ctx0" brushRef="#br4" timeOffset="241058">15947 13951 64 0,'-15'-39'36'0,"-7"1"-1"15,7 13 0-15,0 6-32 16,8 4-11-16,7 15-23 16,23 2-3-16,6 11 0 15,4-1-2-15</inkml:trace>
  <inkml:trace contextRef="#ctx0" brushRef="#br4" timeOffset="241464">16566 14036 56 0,'-25'0'37'0,"-6"7"0"16,-10-8 0-16,3 11-24 16,-13-2-7-16,8 11 1 15,-8 3-2-15,7 12 1 16,-1 5-2-16,9 6-1 15,8-1-1-15,9 0 1 16,13-5-2-16,15-6-1 16,13-11 1-16,11-16-1 15,15-16 0-15,6-12-1 16,6-14 1-16,3-6 0 15,-3-11 0-15,-7 3 2 16,-10-1-1-16,-8 5 0 16,-15 12 0-16,-10 9 0 0,-9 13-1 15,-11 12 2-15,-5 12-2 16,-3 8-2-16,3 11 1 15,0 4-1-15,8 7-1 16,7-2-2-16,10 3-1 16,1-9-4-16,23 4-23 15,-8-16-5-15,16 0-1 16,-4-16 0-16</inkml:trace>
  <inkml:trace contextRef="#ctx0" brushRef="#br4" timeOffset="241998">16983 14073 70 0,'-14'-22'38'0,"0"20"0"16,-9-1 0-16,10 21-30 16,-16 1-2-16,4 14-1 15,-4 6-2-15,8 2-1 16,0 1 0-16,11-4-1 15,6-7 0-15,10-7 0 16,9-13-1-16,12-12 1 16,5-13-1-16,7-9 0 15,0-10 0-15,1-4 0 16,-2-2 1-16,-5-5-2 15,-4 3 1-15,-9 5 1 16,-5 7-1-16,-4 7 1 16,-5 7-2-16,-6 15 2 0,-2 14-2 15,-5 14 1-15,-4 17 0 16,-2 19-1-16,-6 18 0 15,-1 14 0-15,-5 15 0 16,-3 2-2-16,-1 6 2 16,2-2 0-16,3-8 0 15,0-14 0-15,1-16 0 16,4-17 0-16,4-21 2 15,3-16 0-15,0-21 0 16,0-15-1-16,1-16 1 16,1-12-1-16,5-13 1 15,1-11-1-15,5-10 1 16,5-5 0-16,7-3-1 15,2 0-1-15,9 9-2 0,2-1-4 16,14 21-9 0,-7-3-22-16,21 18-1 0,-2 0-1 15,21 15 1-15</inkml:trace>
  <inkml:trace contextRef="#ctx0" brushRef="#br4" timeOffset="243312">17420 14142 67 0,'0'0'38'16,"0"0"-1"-16,-12 13 2 15,19-3-33-15,-15 3-1 16,2 11-1-16,-6 6 0 16,-1 8-1-16,-7 5-1 15,2 8 1-15,-1-2-2 16,2-3 1-16,5-3-2 15,5-10 1-15,6-12 0 16,1-21-1-16,24-2 0 16,-1-20 0-16,4-11 0 0,1-10 0 15,-3-3 1-15,1-5-1 16,-5 0 0-16,-5 5 0 15,-6 6 0-15,-4 7 0 16,-1 9 0-16,-1 6 0 16,2 7 0-16,6 7 0 15,3 5-1-15,9 2 2 16,7 2-1-16,7 0 0 15,8-1 0-15,5-1 0 16,1-5 0-16,2 1 0 16,-6-1 0-16,-8 0 1 15,-8 1-1-15,-13 1 0 16,-19 0 0-16,0 0 0 15,-16 19 1-15,-10-2-1 0,-9 6 1 16,-5 7 0-16,-2 6-1 16,2 3 1-16,3 4-1 15,9 1 1-15,9-5-1 16,13-3 0-16,10-10 0 15,13-8 1-15,9-14-1 16,13-11 0-16,3-12 0 16,6-10 0-16,-1-7 0 15,-1-5 0-15,-8-2 1 16,-3-2-1-16,-12 6 0 15,-6 7 0-15,-11 6 0 16,-4 10 0-16,-2 16 0 16,-14-5 0-16,3 18 0 15,1 8 0-15,2 4 0 0,3 8 0 16,3-4-1-16,8 4 2 15,5-6-2-15,12-3 1 16,7-9 0-16,6-10 0 16,8-5 0-16,1-7-1 15,4-4 1-15,-4-5 0 16,-7 0 0-16,-4-3 0 15,-10 4 0-15,-7 2 1 16,-17 13-1-16,7-12 0 16,-7 12 0-16,-15 8 0 15,5 7 0-15,-5 4 0 16,0 7-1-16,2-1 1 15,3 0 0-15,1 1 0 16,6-9 0-16,3-2 0 16,0-15 0-16,16-2 0 0,-2-14 0 15,6-5 0-15,-1-9 1 16,5-5-1-16,-5-3 0 15,2 0 0-15,-2 3 0 16,-4 3 0-16,-3 8 0 16,-5 6 0-16,-7 18 0 15,0 0 0-15,0 0 0 16,11 16 0-16,-9 2 0 15,3 4 0-15,1-1 0 16,3 1 1-16,5-9-1 16,4-7 0-16,8-8 1 15,5-9 0-15,5-7-1 0,5-7 1 16,-2-2-1-16,-1-1 1 15,-4 1-1-15,-3 5 0 16,-12 10 1-16,-9 10-1 16,-10 13 0-16,-9 9 0 15,-5 10-1-15,-2 9 0 16,-2 4-1-16,1 3-3 15,10 4-3-15,-2-18-8 16,29 11-16-16,-7-27-7 16,24 1-1-16,-1-21 0 15</inkml:trace>
  <inkml:trace contextRef="#ctx0" brushRef="#br4" timeOffset="243665">19278 14007 87 0,'-21'-5'40'15,"8"18"-1"-15,-11-6 1 16,10 16-36-16,-4-3-2 16,1 4-1-16,0 3 1 15,4-2-2-15,0 2 1 16,8-6-1-16,2-2 1 15,11-4 0-15,5-6-1 16,6-4 0-16,5-5 0 16,6-3 0-16,3-1 0 15,-1 2 0-15,-1 0 0 16,-4 6 0-16,-6 0 1 15,-6 9-1-15,-8 8 0 0,-11 3 1 16,-10 7-1-16,-5 5 0 16,-9 3-1-16,-6-1-2 15,3 6-7-15,-11-19-20 16,18 8-10-16,-5-16-1 15,20-3 0-15</inkml:trace>
  <inkml:trace contextRef="#ctx0" brushRef="#br4" timeOffset="244363">22589 13493 75 0,'23'-15'38'0,"-17"3"-2"16,-6 12 1-16,-12 18-31 15,-11 12-2-15,-18 10-1 16,-7 17 0-16,-18 12-2 15,-6 14 0-15,-10 8 0 16,-4 3-1-16,0 0 1 16,8-6-2-16,17-8-3 15,11-21-8-15,28-4-26 16,11-23 1-16,33-13-2 15,10-23 1-15</inkml:trace>
  <inkml:trace contextRef="#ctx0" brushRef="#br4" timeOffset="244671">22645 13930 75 0,'0'-13'40'16,"-24"2"-1"-16,-1 15 0 16,-19 4-25-16,5 10-9 15,1 0-3-15,4 10 0 16,9-3-2-16,9 2 0 15,11-2 0-15,14-5-1 16,17-4 1-16,10-3-1 16,10-3 1-16,3-3-1 15,3 1 1-15,-1 5 0 16,-8 5 0-16,-11 9 0 15,-13 5-1-15,-13 7 1 0,-12 7 0 16,-12 0-2-16,-3-1 0 16,-6-9-3-16,10 4-10 15,-6-27-24-15,23-13 1 16,0 0-1-16,12-29 0 15</inkml:trace>
  <inkml:trace contextRef="#ctx0" brushRef="#br4" timeOffset="244844">22780 13936 93 0,'-20'-22'41'16,"20"22"1"-16,-7-19-2 16,28 22-33-16,8-11-4 15,17-2-2-15,14-2-3 16,9-6-4-16,22 9-31 0,-13-9-4 15,7 13 1-15,-16-4-3 16</inkml:trace>
  <inkml:trace contextRef="#ctx0" brushRef="#br4" timeOffset="245798">15496 15049 54 0,'-21'13'37'0,"-15"2"-1"15,0 17 1-15,-13-1-29 16,0 10-3-16,-6 0-2 15,8 2 0-15,5-5-1 0,11 2-1 16,12-12 0-16,14-6 0 16,18-11-1-16,13-8 0 15,11-4 0-15,8-1 0 16,1 1 0-16,4 2 1 15,-9 6-1-15,-5 8 2 16,-11 7-1-16,-12 8-1 16,-12 4 0-16,-9 3 0 15,-7 0 1-15,-8-2-2 16,3-4 0-16,-6-12-4 15,12 0-2-15,-4-20-30 16,18 1 0-16,7-21-2 16,21 5 1-16</inkml:trace>
  <inkml:trace contextRef="#ctx0" brushRef="#br4" timeOffset="246392">15724 15399 48 0,'0'0'39'0,"-8"-14"-2"16,8 14 2-16,-13 0-17 15,13 0-18-15,-9 13-2 16,5 5 1-16,1 8-2 16,-1 7-1-16,0 9 1 15,-2 6-1-15,-1 4 1 16,0 1-2-16,-1-6 2 16,3-7-2-16,-1-8 1 15,4-10 0-15,2-22 0 16,0 0 0-16,11-21 0 0,-2-10 0 15,1-6 0-15,6-9 0 16,-2-4 0-16,1-5 1 16,4 1-1-16,-3 3 1 15,0 4-1-15,1 8 1 16,-2 4-1-16,0 10 1 15,0 6-1-15,1 8 0 16,-1 8 0-16,0 8 0 16,1 5-1-16,-1 5 1 15,-1 6 0-15,-2 3-1 16,-4 5 1-16,-7 6 0 15,-4 2 0-15,-8 3-1 16,-6 0 0-16,-7 2 0 0,-2-2 1 16,-4-3-1-16,1-2 1 15,0-5-1-15,1-5 1 16,5-1 0-16,5-2 0 15,0-1 0-15,0 5 0 16,1 6 0-16,0 8 0 16,-4 11 0-16,-3 13-1 15,-4 9 1-15,-1 5 0 16,-1 4-3-16,5 0-2 15,-4-25-17-15,19 5-16 16,2-31 0-16,21-14-2 16,2-28 1-16</inkml:trace>
  <inkml:trace contextRef="#ctx0" brushRef="#br4" timeOffset="246895">16237 15618 57 0,'0'0'36'0,"-16"-4"0"15,16 4-3-15,0 0-30 16,0 0 0-16,21 1-1 15,2-7-1-15,6-7 0 16,8-2 3-16,1-4-3 16,5-5 2-16,-6-2-2 15,-1 1 2-15,-8-1-2 16,-9 6 2-16,-10 1-2 15,-12 7-1-15,-11 5 1 16,-9 5 0-16,-6 8 0 16,-4 10 1-16,-1 5-1 15,-2 8-2-15,5 6 2 16,5 4-1-16,8 0 1 15,9 2-1-15,9-4 0 16,11-6-3-16,10-4 2 0,13-11-3 16,18-2-5-16,-5-22-29 15,28 2 0-15,-4-17-1 16,15 0 0-16</inkml:trace>
  <inkml:trace contextRef="#ctx0" brushRef="#br4" timeOffset="247240">17275 15061 49 0,'0'0'38'0,"0"0"-1"16,-6 20 0-16,-9-3-22 15,5 20-9-15,-9 7-2 16,-1 10-1-16,-4 7-1 16,1 6-2-16,0-2 1 15,2-2-2-15,6-4-1 16,3-16-3-16,13-3-4 15,-1-26-29-15,22-11 1 16,2-22-1-16,14-8 0 16</inkml:trace>
  <inkml:trace contextRef="#ctx0" brushRef="#br4" timeOffset="247428">17504 15085 54 0,'0'0'37'0,"-15"29"0"15,-6 6 0-15,5 25-21 16,-8 1-12-16,2 8-2 15,1 0 0-15,3-2-3 16,7-2-3-16,4-17-6 16,16-2-27-16,-5-20-1 15,18-7 0-15,-2-20 1 16</inkml:trace>
  <inkml:trace contextRef="#ctx0" brushRef="#br4" timeOffset="247613">17677 15363 73 0,'0'0'39'15,"-10"18"0"-15,-8 1 0 16,8 15-33-16,-5 5-5 16,0 2-4-16,4 6-1 15,1-11-6-15,12 8-28 16,-9-18-1-16,15 0-1 15,-8-26 2-15</inkml:trace>
  <inkml:trace contextRef="#ctx0" brushRef="#br4" timeOffset="247780">17861 15160 77 0,'0'0'37'15,"-14"17"-5"-15,14-17-14 16,-6 26-53-16,6-26-2 15,17 29-1-15,-7-16 1 16</inkml:trace>
  <inkml:trace contextRef="#ctx0" brushRef="#br4" timeOffset="248052">17935 15399 65 0,'-8'26'38'0,"7"8"-2"15,-15-10 0-15,10 7-28 16,-6-9-2-16,5-3-4 0,2-7-1 16,5-12-2-16,0 0 0 15,17-9 1-15,-1-10-1 16,7-6 1-16,2-5-2 15,4-2 3-15,1-1-2 16,0-1 2-16,-6 7 0 16,-2 5 0-16,-7 8 0 15,-1 8 0-15,-14 6 1 16,6 15-2-16,-8 4 1 15,-2 5-1-15,3 3-1 16,1 0-2-16,9 3-4 16,-6-17-26-16,19 7-5 15,-6-16-1-15,14-1 1 16</inkml:trace>
  <inkml:trace contextRef="#ctx0" brushRef="#br4" timeOffset="248631">18572 15267 66 0,'-12'1'39'16,"-12"-7"-2"-16,12 13 2 15,-13-9-33-15,7 14-4 16,-2 7 0-16,2 8 1 15,-3 9-1-15,1 4-1 16,0 1 0-16,4-2 0 16,7-4 0-16,5-8 0 0,7-9 0 15,10-13-2-15,5-13 1 16,8-10 1-16,6-10-1 15,3-9 2-15,2-5-2 16,1-3 1-16,-3-3-1 16,-2 6 1-16,-6 7-1 15,-5 11 0-15,-8 13 0 16,-14 11-1-16,5 26 1 15,-16 11 0-15,-4 20-1 16,-8 18-2-16,-1 16 2 16,-7 11-1-16,-1 9 0 15,-3 5-1-15,3-2 1 16,1-5-3-16,2-9 4 0,3-16-1 15,4-20 1-15,2-18-1 16,9-20 2-16,11-26 0 16,-16-6 1-16,13-20 2 15,1-21-2-15,3-11 2 16,3-13-2-16,4-10 2 15,3-7-1-15,12 2 1 16,1 0-1-16,3 7-1 16,6 11 1-16,2 10-2 15,7 20-10-15,-8-1-27 16,18 19-2-16,-5-4-2 15,14 9 0-15</inkml:trace>
  <inkml:trace contextRef="#ctx0" brushRef="#br4" timeOffset="249509">22348 14765 49 0,'10'0'36'15,"-10"0"0"-15,-10 30 0 16,-10-2-26-16,1 20-2 16,-15 13-4-16,-10 19-2 15,-15 8 0-15,-5 13 0 16,-7-1 0-16,4-1-3 0,6-6-2 15,0-24-34 1,32-6 0-16,10-31-2 0,29-11 2 16</inkml:trace>
  <inkml:trace contextRef="#ctx0" brushRef="#br4" timeOffset="249933">22366 15205 37 0,'0'0'35'0,"1"-13"2"15,-1 13 0-15,0 0-23 16,-1 12-4-16,-9-3-1 0,2 15-2 15,-10-1-1-15,1 8-2 16,-4 3-1-16,5 3 0 16,2 0-2-16,7-3 0 15,7-7 0-15,9-1-1 16,9-13-1-16,8-1 1 15,8-10 0-15,4-5-1 16,0-4 1-16,1-2-1 16,-7 3 0-16,-3-2 1 15,-7 6 0-15,-9 6 0 16,-11 8 1-16,-8 5-3 15,-7 10 1-15,-6 2-2 16,-1 11-1-16,-9-1-3 0,9 9-8 16,-7-15-25-16,12 2 1 15,-4-16 0-15,16-2 1 16</inkml:trace>
  <inkml:trace contextRef="#ctx0" brushRef="#br4" timeOffset="250117">22484 15223 81 0,'-11'-22'41'16,"11"22"-1"-16,10-26 0 15,15 11-37-15,8 2-4 16,9-5-4-16,16 9-32 0,-11-7-3 15,13 12 0-15,-11-1-1 16</inkml:trace>
  <inkml:trace contextRef="#ctx0" brushRef="#br5" timeOffset="253944">16159 16445 26 0,'6'-32'34'16,"7"9"3"-16,-6-10-2 16,10 17-23-16,-11-8-4 15,9 19 0-15,-15 5-2 16,19 32 0-16,-15 10-2 15,-3 18-3-15,-6 11 1 0,1 8-1 16,-6 9 0-16,1 1 0 16,-7-6-1-16,6-12 0 15,2-10-3-15,-1-16-3 16,14-2-14-16,-7-25-16 15,14-11-2-15,-5-23 0 16,9-6 1-16</inkml:trace>
  <inkml:trace contextRef="#ctx0" brushRef="#br5" timeOffset="254161">15902 16364 69 0,'-16'1'41'0,"4"-9"-2"16,26 10 2-16,1-12-39 15,21-6 0-15,19 0-1 16,5 0 1-16,11 1-3 16,3 2 1-16,3 7-3 15,2 2-5-15,10 19-20 16,-11-8-11-16,2 16 0 15,-12-7 0-15</inkml:trace>
  <inkml:trace contextRef="#ctx0" brushRef="#br5" timeOffset="254545">16850 16631 56 0,'-18'-1'38'0,"10"12"-1"16,-8-16-1-16,7 18-29 15,-6-1-1-15,2 8-2 16,-3 7-1-16,3 5 0 16,-1 5-1-16,10 7 0 15,2-1-1-15,9-6 1 16,8-6-2-16,10-9 1 15,7-13-1-15,9-9 0 16,0-11 0-16,2-10 0 16,-6-6 1-16,-7-4-1 15,-6-4 0-15,-14 0-1 16,-11 0 1-16,-11 0-2 15,-10 2 1-15,-4-2-1 0,-3 4 0 16,1 6 0-16,2 5 0 16,7 3-3-16,19 17-7 15,-18 0-26-15,30 18 1 16,-3-7-2-16,17 12 1 15</inkml:trace>
  <inkml:trace contextRef="#ctx0" brushRef="#br5" timeOffset="254794">17371 16255 63 0,'-15'-44'39'0,"1"17"-1"15,-11 1 0-15,6 20-35 16,-7 12 0-16,1 22-2 15,3 17 2-15,2 21-2 16,0 15 0-16,2 10 0 16,1 7-1-16,5 0-1 15,3 1-3-15,2-17-7 16,13 1-27-16,-8-25 0 15,12-8 0-15,-7-24-1 16</inkml:trace>
  <inkml:trace contextRef="#ctx0" brushRef="#br5" timeOffset="255343">17120 16723 62 0,'-19'-24'38'16,"19"24"-1"-16,-9-24 0 15,9 24-33-15,23-3-3 16,1 4 0-16,9 1-2 15,10 0 0-15,5 1 0 16,5 0-1-16,3 2 1 16,-4-1-1-16,-1 3 0 15,-8-2 0-15,-5 4 0 16,-11-4 1-16,-5 0 1 15,-9-2 0-15,-13-3 1 16,0 0-1-16,7-10 1 16,-7 10 2-16,-11-17 0 15,11 17-1-15,-19-16 1 0,7 13-1 16,-5 3 1-16,-2 10 0 15,-4 3-1-15,-1 8 1 16,-4 6-1-16,2 3 1 16,1 3-2-16,5 2 1 15,6-7-1-15,10 1 0 16,6-11 0-16,12-8-1 15,9-10 0-15,6-9 0 16,6-9 0-16,-2-7 0 16,1-1 0-16,-5-6 0 15,-5 6 1-15,-6 4-1 16,-7 4 0-16,-6 5 1 15,-5 13-1-15,0 0 0 16,-7 18 0-16,2 1 0 0,2 5-1 16,2 5 0-16,4-3-3 15,-1-5-2-15,17 9-15 16,-9-28-17-16,18 0 0 15,-8-22-2-15,16 0 1 16</inkml:trace>
  <inkml:trace contextRef="#ctx0" brushRef="#br5" timeOffset="255510">17942 16306 76 0,'-6'25'39'0,"-13"8"-1"15,8 31-1-15,-1 5-33 0,-5 4-6 16,7 13-6-16,-5-16-30 15,11 10 0-15,2-18-2 16,14-6 0-16</inkml:trace>
  <inkml:trace contextRef="#ctx0" brushRef="#br5" timeOffset="256490">22232 16044 20 0,'22'-16'31'16,"-11"1"1"-16,0 16 1 16,-11-1-24-16,-11 41 0 15,-11-2-1-15,2 25-1 16,-16 9-2-16,-5 16-2 15,-11 6 1-15,-5 8-1 16,-5 3 0-16,-2-4-2 16,1 0-3-16,1-11-4 15,15-6-29-15,-1-20 0 16,22-10-3-16,4-22 1 15</inkml:trace>
  <inkml:trace contextRef="#ctx0" brushRef="#br5" timeOffset="257013">22260 16580 47 0,'3'-17'36'15,"14"9"1"-15,1-13-2 0,15 8-29 16,2-5-2-16,9 3-1 15,3 0 0-15,4 2-2 16,-3 4 0-16,-1 2 0 16,-5 2 0-16,-6 3-1 15,-8 1 1-15,-9 3-1 16,-19-2 1-16,4 22-1 15,-19 0 1-15,-8 7 0 16,-12 5 0-16,-6 9 0 16,-8 7 0-16,-4 3 1 15,-2 1-1-15,4 1 1 16,7-3-1-16,8-7 0 15,11-6 0-15,11-8 0 0,14-9-1 16,14-10 1-16,10-11-1 16,14-11 0-16,9-7 0 15,7-1-1-15,5-6 0 16,3 1-1-16,4 3-2 15,-10-3-5-15,13 15-27 16,-18-7-1-16,7 14-2 16,-14-7 1-16</inkml:trace>
  <inkml:trace contextRef="#ctx0" brushRef="#br5" timeOffset="257948">23467 16476 7 0,'3'-11'31'16,"-3"11"-1"-16,0 0 1 15,1 11-14-15,-1-11-11 16,0 0 0-16,0 0-1 15,0 0 1-15,0 0-1 16,0 12 1-16,0-12-1 16,0 0 1-16,-15-6 0 15,15 6 0-15,-25-1-3 16,4 2 1-16,-7-2-2 15,-2 3 0-15,-6 2 0 0,-2 2 0 16,0 1-1-16,-4 3 0 16,5-1 0-16,2 2 0 15,5-1 0-15,3 2 0 16,6-5-1-16,5 1 1 15,5-3-1-15,11-5 0 16,0 0 1-16,-8 13-1 16,8-13 0-16,8 20 0 15,-6-4 0-15,3 3 0 16,-1 6 0-16,-4 4 0 15,-1 2 0-15,-1 3 1 16,-2-3-1-16,1-3 0 16,1-2 0-16,0-6 0 0,4-5 0 15,-2-15 0-15,13 15 0 16,4-15 0-16,2-3-1 15,6 0 1-15,2-1 0 16,2 1 0-16,2 2 0 16,0 1 0-16,-3 3 0 15,-1 8 0-15,-3 2 0 16,-7 5 1-16,-3 1-1 15,-5 6 0-15,-7 0 0 16,-10 1 1-16,-7 6-1 16,-8-4 0-16,-7 4 1 15,-7-2-1-15,-6-3 1 16,-3 1-1-16,-1-5-1 15,2-5-1-15,4-1 0 0,5-14-6 16,17 2-29-16,-5-17-2 16,20 2-1-16,3-15 1 15</inkml:trace>
  <inkml:trace contextRef="#ctx0" brushRef="#br6" timeOffset="262056">15221 16233 3 0,'34'-1'26'0,"-4"-4"2"16,10 2-3-16,0 0-19 15,4-4-5-15,7 4 1 16,2-5-1-16,7 3 0 16,3-4 0-16,9 3 1 15,1-4 0-15,5 4 0 16,8-9 2-16,6 7-1 0,1-2 1 15,8-2-1-15,1 1 0 16,5 3-1-16,-2-2 0 16,3 2 0-16,0 2-1 15,1 4 0-15,-1-1 0 16,2 3 1-16,-3-1-1 15,5 2 1-15,-2-2 0 16,2 1-1-16,1-2 1 16,3 4 0-16,-2-4-1 15,0 2 1-15,2 2 0 16,-1 1 0-16,-1 0-1 15,3 2 1-15,3-3-1 16,-2 2 1-16,-1-2-1 16,3 2 0-16,0-3 1 0,3 0-1 15,0 0 0-15,0 3 0 16,-1-2 0-16,0 0-1 15,-1-1 1-15,5 0-1 16,3-4 1-16,0 0-1 16,4-4 1-16,0-4-1 15,5 0 1-15,6-3-1 16,-1 0 1-16,2 0-1 15,-3 3 1-15,4 0-1 16,-2 0 1-16,3 4-1 16,-4 0 1-16,-6 5-1 15,1-1 0-15,3 3 0 16,-1 0 0-16,-2 1 1 15,-4-2-1-15,0 0 0 0,-4 0 2 16,6-2-2-16,-6-3 1 16,-3 0 0-16,-6-2 1 15,-2 2-1-15,-7 2 0 16,-9 0 0-16,-6 2 0 15,-9 1-1-15,-9 1 1 16,-11 1-1-16,-7 0-1 16,-14-5-1-16,-5 4-1 15,-13-8-3-15,-1 11-8 16,-20-16-21-16,3 7-2 15,-14-9 1-15,3 15 0 16</inkml:trace>
  <inkml:trace contextRef="#ctx0" brushRef="#br6" timeOffset="265227">24478 8288 87 0,'-27'3'36'15,"1"5"-1"-15,-9-9-4 16,1 1-30-16,0-2-1 16,-6-3 0-16,-3 1 1 15,-5-6-1-15,-10 2 0 16,-7 0 0-16,-8 1 1 15,-15 4-1-15,-7-2 1 0,-12 3-1 16,-9 1 1-16,-6 0 0 16,-12-3 0-16,-5 3-1 15,-9-6 2-15,-4 2-1 16,-7-3 0-16,-4 0-1 15,-5-1 1-15,-7 1-1 16,-6 2 0-16,-7 3 1 16,-9 3-2-16,-5 1 1 15,-8 5 1-15,-15 2-1 16,-7 3 0-16,-4 3 1 15,-12-1 0-15,0 2 0 16,-2-4 1-16,1 2-1 16,-1-6 0-16,12-1 0 15,2-5 0-15,8-1 0 0,4-2-1 16,5-2 0-16,-2 4 0 15,3 2 0-15,1 2-1 16,-5 4 1-16,0 5-1 16,2-1 1-16,-4 4-1 15,7 2 1-15,9-3-1 16,7-4 1-16,10-2-1 15,13 0 0-15,9-7 0 16,15 0 0-16,9-2-1 16,9 0 1-16,5 1-1 15,3 2 1-15,5-1 0 16,8 3 0-16,11-2 1 15,9 2 0-15,13-3 1 16,11-1 0-16,14-2 0 0,16-1-1 16,12-1 1-16,9-1-1 15,9-2 0-15,11 6 0 16,0 0 0-16,0-12 0 15,0 12 0-15,22 4 0 16,-10 5 0-16,2 10 0 16,1 10 0-16,-1 12 0 15,-5 19 1-15,0 16-1 16,-5 17 2-16,0 20-2 15,-6 16 1-15,-1 12-1 16,1 17 2-16,1 11-1 16,-1 8-2-16,4 6 3 15,-2 10-3-15,4 3 2 16,-2 6-2-16,1 4 1 0,-2 6-2 15,0 4 2-15,-3 3-1 16,-1 8 0-16,2 1 0 16,-1 0 0-16,1 5 1 15,2 2 0-15,1-1 0 16,2 4-2-16,0 2 2 15,1-5 0-15,2 1-1 16,-5 3 0-16,3-3-1 16,-2-1 1-16,-1-5-1 15,0-4 2-15,-1-5-2 16,4 1 0-16,1-3 1 15,0-5-1-15,5 0 2 16,0-3-2-16,2-8 2 16,2-3-2-16,-2-9 2 0,0-10 0 15,-5-12 1-15,1-10 0 16,-4-11-1-16,-3-82 1 15,-2 5 0-15,2-4 1 16,1 5 0-16,-2-10-3 16,0 2 3-16,4-5-1 15,-5 2 0-15,1-16-1 16,-2 0 1-16,5-3-3 15,-4-42 2-15,4 72 2 16,-4-72-2-16,4 59-2 16,-4-59 3-16,6 49-2 15,-6-49 1-15,0 0 1 16,0 0-1-16,11 46 1 0,-11-46-1 15,0 0 2 1,0 0-3-16,0 0 3 0,67 2-2 16,-67-2 2-16,70-9-3 15,-22 1-1-15,12 1 3 16,10-2-3-16,11-1 2 15,13-1 0-15,16-1 0 16,12 0 0-16,17-2-1 16,12 0 3-16,19-1-4 15,12-2 3-15,17 1-3 16,12-1 2-16,15 2-1 15,12-1 0-15,12 4 0 16,9-1 1-16,11 3 1 16,8-1-1-16,10 2 1 0,5 1 0 15,7 1-1 1,8 0 0-16,6-1 0 0,3 3 0 15,4 1-1-15,3-1 1 16,4 0 0-16,1 4 2 16,-2 0-2-16,0 0 1 15,-4 2 0-15,-2 0 0 16,-5-1 0-16,-5 3 0 15,-2-2 0-15,-13-1-3 16,-6 2 2-16,-12-2-2 16,-14 2-3-16,-15 3-6 15,-9-2-21-15,-21 1-7 16,-15-2-1-16,-20-1 0 15</inkml:trace>
  <inkml:trace contextRef="#ctx0" brushRef="#br7" timeOffset="292251">8163 2881 73 0,'0'0'31'16,"0"0"-2"-16,0 0 0 15,-9 12-31-15,4 10 1 16,-2 6 0-16,-1 8 1 16,-2 9 3-16,-4 5-2 15,3 16 2-15,-7 1-2 16,4 10 1-16,-9 7 2 15,1 11-3-15,-7 9 1 16,-3 16 0-16,-9 4-1 16,-4 13 0-16,-8 9 0 15,-3 16-1-15,-6 5 0 0,0 12-1 16,-8 2 2-16,1 4-2 15,-1 4 1-15,-2 2 0 16,-1 3 2-16,-2 1 0 16,-5-1 1-16,3-1 0 15,-1 1-1-15,1 2 1 16,-2-2 0-16,2 0-1 15,3-1-3-15,2 2 3 16,-1 2-3-16,0-1 0 16,-1 2 1-16,2-1 0 15,0-5 1-15,1 0-1 16,5-9 2-16,-3-2-2 15,7-11 2-15,6-5-1 16,3-15 2-16,5-12-2 0,8-14-1 16,4-11 1-16,1-13 0 15,6-16 0-15,4-13-1 16,0-11 1-16,3-11-1 15,3-12 0-15,-1-12 1 16,-1-10-1-16,1-14 0 16,-1-12 0-16,1-11 1 15,-1-15-1-15,-1-12 1 16,-3-6-1-16,2-13 0 15,-3-8 0-15,-1-10 0 16,-2-5-1-16,-2-4 1 16,-1-7 0-16,-2 1 0 15,-5-8-1-15,5 2 0 16,-2-6 1-16,0-1-1 15,1-1 1-15,2 2 0 0,-1 0-1 16,-3-2 1-16,4 7 0 16,-1 2 1-16,-2 3 0 15,2 6 0-15,-1 6 1 16,0 3-1-16,4 2 0 15,0 9 0-15,2 2-1 16,6 2 0-16,0 9 0 16,3 3 0-16,2 9 1 15,3 6-1-15,0 8 0 16,1 5 0-16,0 9 1 15,1 9-1-15,3 7 0 16,0 7 0-16,-1 7 0 16,-1 7 0-16,5 13 0 15,-3 6-1-15,0 8 1 0,0 12-1 16,0 10 1-16,0 7 0 15,1 7 0-15,-3 10-1 16,0 4 1-16,-2 8-1 16,0 5 0-16,-3 10 1 15,-3 6-1-15,-2 6 0 16,-2 9 2-16,-4 4-1 15,0 9 0-15,-6 9 1 16,2 6 0-16,-5 7 0 16,0 2-1-16,-4 7 1 15,-2 2-1-15,-2 4-1 16,0 2 1-16,-2 0-1 15,-1-2 1-15,-1 2-2 0,1-3 0 16,-1 5 0-16,-3 0 2 16,1 1-2-16,0 3 0 15,-3 0 0-15,-2 4 1 16,0 1 1-16,-2 4-1 15,-1-3 0-15,0 0 0 16,-1 0 0-16,1 3 1 16,2-3-1-16,2 0 1 15,0 0-2-15,1-4 1 16,0-3-1-16,3-5 2 15,2-6-2-15,0-9 0 16,6-11 0-16,1-7-1 16,5-8 2-16,4-10-2 15,4-10 3-15,1-7-3 0,4-8 3 16,4-8-1-16,3-12 0 15,2-7 1-15,-1-12-1 16,5-11 1-16,3-11 0 16,1-10-1-16,7-10 1 15,0-10-1-15,1-8 0 16,-1-11 1-16,13-2-1 15,-4-13 1-15,5-7-2 16,6-14 2-16,3-9 0 16,5-14 0-16,5-9 0 15,5-12 0-15,5-9 0 16,4-7 2-16,0-8-2 15,3-4 1-15,1-3 0 16,1-5-1-16,-1-4 2 0,2-6 1 16,2-6-1-16,6-8 0 15,0-2 0-15,7-8 1 16,1-5 0-16,4-5 0 15,0-1-2-15,0-3-1 16,0 4 2-16,-1-4-1 16,-1 3 0-16,-4 0-1 15,1 7 1-15,2-1 0 16,-2 2 0-16,-2 3 0 15,0 7-1-15,-5 2 0 16,-6 10 0-16,-4 4 1 16,-9 6-1-16,-7 8 1 15,-6 7-1-15,-3 5 2 16,-4 4-2-16,-1 6 1 15,0 1 1-15,1 2 0 0,3 4-1 16,1 2 1-16,-1 6-1 16,3 1 1-16,-2 5-1 15,2 5 1-15,-2 10-2 16,-3 6 0-16,-5 11 0 15,-2 7 0-15,-7 8 0 16,-1 8 1-16,-8 15-1 16,7-14 0-16,-7 14 0 15,0 0 0-15,6 13 1 16,-5-1-1-16,5 2-1 15,2 8 1-15,0 2 0 16,6 6 0-16,0 5 0 16,1 3 0-16,1 5 0 15,2 2 0-15,1 4 0 0,0 7-1 16,-2 4 0-16,-1 0 0 15,3 4 0-15,-2 2-1 16,2 0 1-16,1 0-1 16,2 0 1-16,4-1 0 15,1-2 0-15,3 1 2 16,3-4 0-16,-1 0 0 15,3-2-1-15,3 1-1 16,-1-2 2-16,0-1-2 16,1 2 2-16,-3-3-3 15,-2 3 2-15,2-4-2 16,-3-2 2-16,-1-4 0 15,1-4 0-15,-4-3 0 16,0-9 0-16,-2-4 0 0,2-11 0 16,-4-5 0-16,0-9 0 15,-2-9 0-15,0-12 1 16,1-11-1-16,0-10 0 15,2-12 0-15,0-10 1 16,0-13-1-16,2-9 1 16,1-8 0-16,1-8-1 15,0-9 1-15,1-5-1 16,0-7 1-16,1-4 0 15,1-6 1-15,4-9-1 16,-1-6 0-16,3-5 1 16,3-9 0-16,3-12-1 15,1-6 0-15,1-11 0 16,4-12-2-16,4-2 2 15,2-4-2-15,2-6 0 0,4-3 0 16,-1 7 0-16,7-1 1 16,2-2 0-16,3 6 0 15,4-3 0-15,1 5 0 16,3-1 0-16,4 1 1 15,0-5 0-15,2 2-1 16,0-2 1-16,2 0-1 16,2-3-1-16,0-4-1 15,2 0 2-15,-4 1-1 16,-2-4-1-16,-4 3 2 15,-1 4-2-15,-8 3 2 16,-5 3 0-16,-2 4 2 16,-2 9-2-16,-3 4 0 0,0 5 1 15,-3 8 0-15,-3 8 0 16,-3 8 0-16,-4 12-2 15,-3 10 1-15,-4 10-1 16,-9 14 1-16,-4 14 0 16,-8 11-2-16,-5 13 2 15,0 10-2-15,-8 11 3 16,-4 7-1-16,-3 11 0 15,-1 3 0-15,0 8 0 16,-2 3 0-16,1 6 0 16,0 0 0-16,-2 3 1 15,3-1-1-15,2 4 0 16,-2-1 0-16,0 11 0 15,2-17 0-15,-2 17 0 0,1-14 0 16,-1 14 0-16,0 0 0 16,1-12 0-16,-1 12 0 15,0 0 0-15,0 0 0 16,0 0-1-16,0 0 1 15,-10 3-1-15,10-3 1 16,-13 20-1-16,1-5 1 16,-3 5-1-16,-4 8 1 15,-10 12 0-15,-7 11 0 16,-9 14 0-16,-14 13 1 15,-9 13-1-15,-6 12 1 16,-2 9-1-16,-5 2-1 16,9 8-11-16,2-24-23 15,18-6-1-15,7-27-2 0,23-17-2 16</inkml:trace>
  <inkml:trace contextRef="#ctx0" brushRef="#br5" timeOffset="304540">7872 11900 34 0,'-10'-8'29'15,"10"8"1"-15,0 0-10 16,0 0-6-16,0 0-3 16,0 0-4-16,0 0-2 15,0 0-2-15,14-8-1 16,-14 8 0-16,12-1-2 15,-12 1 1-15,17 2-1 16,-7 2 0-16,0-1 1 16,3 2-1-16,2 1 0 15,4-2 1-15,3 2-1 16,2-2 1-16,3-1-1 15,4-2 1-15,3-1-1 16,3 0 0-16,3-1 0 0,2 0-1 16,2 0 0-16,6 1-1 15,2-3-1-15,1 5-1 16,1-5 0-16,6 7-6 15,-7-9-21-15,4 2-1 16,-5-4 1-16,-5-2-1 16</inkml:trace>
  <inkml:trace contextRef="#ctx0" brushRef="#br5" timeOffset="307853">8765 11907 19 0,'0'0'21'16,"0"0"-7"-16,0 0-2 15,3-13-1-15,-3 13 0 16,0 0-1-16,12-11-1 16,-12 11-1-16,0 0-2 15,5-15-2-15,-5 15 0 16,0 0-2-16,6-11 0 15,-6 11 1-15,4-12-1 16,-4 12 1-16,4-17 0 16,-4 5 0-16,0 12 2 15,2-19-2-15,-2 19 2 0,5-20-3 16,1 9 1-16,-4-2-2 15,3 3 1-15,-2-2-2 16,1 0 0-16,-1 1 2 16,2 1-4-16,-3-2 4 15,-2 12-1-15,5-20 0 16,-5 20 0-16,2-17 0 15,-2 17 0-15,1-20-1 16,-1 10 1-16,2-3-1 16,-2 3 1-16,0-3-1 15,3 2 0-15,-3-2 1 16,-3 3-1-16,3-4 1 15,-1 4 0-15,-2-1 0 16,-2 1 0-16,1-1 0 0,0 1 0 16,-1 0-1-16,2-1 1 15,-4 0 0-15,2 0-1 16,1 1 0-16,0 0 1 15,0-2-1-15,-1-1 0 16,0 0 0-16,0 1 0 16,-2-1 1-16,0-2-1 15,0 2 0-15,-1-4 0 16,-2 5 0-16,2-1 0 15,-3-1 0-15,1 1 0 16,1 2 1-16,-4-1-1 16,3 2 0-16,-4-1 0 15,0 0 0-15,-1 1 0 16,-2-2 0-16,2 2 0 0,-2-1 1 15,0 0-1-15,-1 1 0 16,-1-2 0-16,0 0 0 16,0 0 0-16,0-1 0 15,-2 0 2-15,-1 1-2 16,3-2 2-16,-3 1-2 15,2 1 2-15,-2-2-2 16,1-1 2-16,3 1-2 16,-1-1 0-16,0-2 0 15,2-1 0-15,1-2 1 16,1 0-2-16,0-2 2 15,2 0-1-15,-1-1 0 16,-1-1 0-16,1-2 0 16,1-1 0-16,0 1 0 15,1 0 0-15,-2-2 1 0,0-1-2 16,4-1 2-16,-1 0-2 15,0-1 2-15,1 1-1 16,5-4 0-16,-5 0-2 16,6 1 3-16,-1-1-2 15,3-1 2-15,-1 0-1 16,0-1 1-16,2 2-1 15,0-2 1-15,1 3 0 16,-1-6 0-16,1 4 0 16,2-3-1-16,-2 1 0 15,4-4 1-15,1 1-2 16,1-3 2-16,4 1-2 15,1 1 2-15,-1 1-1 16,4 0 0-16,-2-4 0 0,2 6 0 16,-1 1-1-16,1 0 1 15,0 2-1-15,0 0 1 16,-1 2-1-16,1 0 1 15,3 1-1-15,1-1 1 16,0 1 0-16,5 2 0 16,2-2 0-16,-1 2 0 15,4 0 0-15,5 0 0 16,0 2 0-16,2 2 0 15,-1 0 0-15,4 4 0 16,-3 0 0-16,3 2 0 16,0 1 0-16,-1 1 0 15,1 3 0-15,-1 2 0 0,0-1 0 16,-1 3 0-16,1-1 0 15,0 2 0-15,2 1 0 16,1 1 0-16,-3-2 0 16,1 5 0-16,1 0 0 15,1 1 0-15,-1 1 0 16,1 2 0-16,-2 1 0 15,-2 2 0-15,-1 2 0 16,-1-1-1-16,-2 2 2 16,0 2-1-16,-3 0 0 15,1-1-1-15,1 3 2 16,2-3-1-16,-1 1 0 15,1 0 0-15,1 1 0 16,0-3 0-16,3 2 0 0,0 1 0 16,-2 0 0-16,0 1 0 15,-1 3 0-15,1-1 0 16,1 3 0-16,-5 1 0 15,2 1 0-15,-2 2 0 16,0 0 0-16,-1-2 0 16,-2 1 0-16,1 0 0 15,-6 0 0-15,3 1 0 16,-3 2 0-16,-1 1 0 15,-1 1 0-15,1 3 0 16,-4 0 0-16,2 2 0 16,-1 1 0-16,-1 0-1 15,-2 0 1-15,2-1 0 16,-1 3 0-16,1 0 1 0,-2-2 0 15,-1 1-1-15,0 1 1 16,-1-1 0-16,0 1 0 16,-3 2 0-16,0-2 0 15,0 3-1-15,1-1 0 16,-3 1 0-16,3 1 0 15,-3 0 0-15,0 0 0 16,0 0 0-16,1 0 0 16,-4-2 0-16,2-1 0 15,-5 0 0-15,2-1 0 16,-4 0 0-16,-1 1 0 15,-2-2 0-15,-1 1 0 16,-1-1-1-16,-2-1 1 16,-1-1 0-16,0 1 0 15,0-3-1-15,-1 0 1 0,1-1 0 16,-1-1 0-16,-1-1 0 15,2 0 0-15,-4-1 0 16,-2-1 1-16,3 0-1 16,-3-2 0-16,-1 1 0 15,0-2 0-15,-2 0 0 16,0-3 0-16,0 1 0 15,-3 0 0-15,2-1 0 16,-2 1 0-16,0 0 0 16,-1 2 0-16,1-1 0 15,-1 2 0-15,0 1 0 16,-1 1 0-16,-2 0 0 15,2-1 0-15,-1 2 0 0,-2 0 0 16,1-1 0-16,-2 1 0 16,2 1-1-16,-1-1 1 15,-3 1 0-15,4 1-2 16,0-2 2-16,-2-1-2 15,6 2 2-15,-4-1-2 16,2-1 2-16,-1 2-2 16,3-4 2-16,1 0 0 15,1 1 0-15,2-1 0 16,1 0 0-16,3-1 0 15,2-1 0-15,1 4 1 16,3-1-2-16,1 2 2 16,2 0-2-16,1 4 1 15,1 2 0-15,0 3 1 0,0 2-1 16,0 3 0-16,0-3 0 15,2 0 0-15,1-1 0 16,-1-2 0-16,-1-2 0 16,3-7 0-16,-1 3 0 15,2-2 2-15,-2 1-2 16,-1 0 2-16,1 2-2 15,-2 0-1-15,-3 0 2 16,0-4-2-16,1-1-2 16,1-19-9-16,0 0-24 15,0 0-1-15,14-19 0 16,-9-10 1-16</inkml:trace>
  <inkml:trace contextRef="#ctx0" brushRef="#br5" timeOffset="308674">9832 11894 52 0,'0'0'35'0,"-2"-18"0"0,2 18 0 16,5-14-20-16,-5 14-12 15,5-10 1-15,-5 10-1 16,0 0 0-16,0 0-1 16,14-5 0-16,-14 5-1 15,14 2 1-15,-2 0 0 16,0-2 0-16,6 0-1 16,2-2 1-16,2 2-1 15,4-2 0-15,4 2 0 16,3 0-1-16,4 0 1 15,5 2-1-15,3 0 0 16,7-1 0-16,5-2 0 16,9 0 0-16,9-5 1 15,11-2-1-15,5-1 2 0,9-5-1 16,5-1 1-16,12 0-2 15,4 1 2-15,4-2-2 16,1 2 1-16,-1 4-1 16,-1 0-1-16,-1 6 0 15,-4-2 1-15,-6 4-1 16,-9-1-1-16,-7 5 0 15,-15-4-1-15,-4 7-4 16,-17-13-10-16,0 13-20 16,-17-10-2-16,-6 6 2 15,-13-7 0-15</inkml:trace>
  <inkml:trace contextRef="#ctx0" brushRef="#br5" timeOffset="309332">8156 11186 88 0,'-31'12'39'16,"-19"2"-1"-16,-6 14 1 15,-21 4-36-15,-7 4-4 16,-5 12-4-16,-12-6-31 15,10 8 0-15,0-10-2 0,15-3-2 16</inkml:trace>
  <inkml:trace contextRef="#ctx0" brushRef="#br5" timeOffset="309671">7647 10754 90 0,'-33'26'35'0,"-7"11"-1"15,-19 9-2-15,-16 4-40 16,6 9-27-16,-10-5-1 16,7-2 0-16,3-15 0 15</inkml:trace>
  <inkml:trace contextRef="#ctx0" brushRef="#br5" timeOffset="310053">7422 10188 107 0,'-39'2'37'15,"-20"-5"1"-15,-11 8-2 16,-18 1-37-16,-11 0-4 15,4 18-15-15,-13-7-19 16,12 9 2-16,0-3-1 16,17 0-1-16</inkml:trace>
  <inkml:trace contextRef="#ctx0" brushRef="#br5" timeOffset="310428">7613 9681 108 0,'-39'-25'35'15,"-10"-6"0"-15,-2 1-8 16,-8 6-64-16,-5-6-1 15,11 8 0-15,-2-4-3 16</inkml:trace>
  <inkml:trace contextRef="#ctx0" brushRef="#br5" timeOffset="310813">8154 8998 104 0,'-40'-32'37'15,"-11"-6"-5"-15,-7-8-7 16,-6 6-63-16,-6-10 0 15,11 6-2-15,1-4 2 16</inkml:trace>
  <inkml:trace contextRef="#ctx0" brushRef="#br5" timeOffset="311218">8705 8624 107 0,'-21'-39'40'16,"-15"-15"-3"-16,0-7-11 15,2-3-63-15,-7-16-2 16,11 7 1-16,0-5-2 16</inkml:trace>
  <inkml:trace contextRef="#ctx0" brushRef="#br5" timeOffset="311571">9548 8772 98 0,'4'-23'39'0,"-1"-22"0"16,15-5-3-16,1-5-41 15,5-23-30-15,23-3-2 16,2-9-1-16,12 7 0 0</inkml:trace>
  <inkml:trace contextRef="#ctx0" brushRef="#br5" timeOffset="311917">10174 8908 95 0,'31'-43'37'15,"12"1"1"-15,-4-12-3 16,11-5-36-16,4 5-13 15,1-13-23-15,12 4 1 16,-5-1-2-16,-1 3 0 16</inkml:trace>
  <inkml:trace contextRef="#ctx0" brushRef="#br5" timeOffset="312254">10679 9508 102 0,'21'-10'38'16,"16"0"2"-16,3-23-4 15,15 0-34-15,10-8-1 16,10-8-5-16,18 6-30 16,-12-7-5-16,1 12 1 15,-16 0-2-15</inkml:trace>
  <inkml:trace contextRef="#ctx0" brushRef="#br5" timeOffset="312599">10939 10328 87 0,'12'10'38'15,"-12"-10"-1"-15,30 7 1 16,-6-12-33-16,9 5-3 16,10 0 0-16,8 0-2 15,10 1-3-15,-6-5-30 16,11 10-4-16,-7-2 0 0,-3 7-1 15</inkml:trace>
  <inkml:trace contextRef="#ctx0" brushRef="#br5" timeOffset="312923">10640 10888 92 0,'17'8'37'16,"-4"-2"0"-16,10 11 1 16,-7-2-36-16,10 5-2 15,6 2 0-15,7-2-4 16,9 8-8-16,-8-12-26 15,5 5 0-15,-12-5-1 16,-5 3 1-16</inkml:trace>
  <inkml:trace contextRef="#ctx0" brushRef="#br5" timeOffset="313231">10356 11345 83 0,'24'31'37'15,"-2"2"-1"1,5-4-17-16,5 8-55 0,0-11 0 15,13-6-1-15,-4-12 0 16</inkml:trace>
  <inkml:trace contextRef="#ctx0" brushRef="#br8" timeOffset="323976">8031 12257 8 0,'0'0'25'0,"0"0"2"15,0 0-2-15,0 0-13 16,0 0-1-16,0 0-1 15,10-5-3-15,4 5-1 16,-14 0-1-16,27-9-1 0,-10 0 0 16,6 3-2-16,-1-2 0 15,4 1 0-15,1-1-1 16,3 1 0-16,-3 0 0 15,4 0 0-15,0 1 0 16,-1 2-1-16,0-1 0 16,0 3 1-16,0-4-1 15,-2 3 0-15,1-2 1 16,-2 0-1-16,-3 2 0 15,0 1 0-15,-3-1 1 16,1 0-1-16,-4 2 0 16,-3 0 1-16,-1 1-1 0,1 0 0 15,-5 0 0-15,1 0 0 16,-11 0 1-16,17 1-1 15,-17-1 0-15,16 1 1 16,-16-1-1-16,16 0 0 16,-16 0 1-16,13 1-1 15,-13-1 0-15,14 2 0 16,-14-2 0-16,14 3 0 15,-14-3 0-15,13 3 0 16,-13-3 0-16,14 2 0 16,-14-2 0-16,12 2 0 15,-12-2 1-15,12-3-1 16,-12 3 1-16,0 0-1 15,14-8 1-15,-14 8-1 16,0 0 1-16,7-14-1 0,-7 14 0 16,3-10 1-16,-3 10-1 15,4-13 0-15,-4 13 0 16,4-14 0-16,-4 14 0 15,7-13 0-15,-7 13 0 16,8-20 0-16,-5 8 1 16,1 0-1-16,0-3 2 15,-3 0-2-15,4-2 1 16,-4-2-1-16,2 1 1 15,-1-1-1-15,1 1 1 16,-1-1-1-16,3-3 0 16,-2 3 3-16,2-2-3 15,0 0 3-15,-1 2-3 16,1-3 2-16,-1 0-2 0,2 0 2 15,-2 0-2-15,-2 0-1 16,0-1 2-16,2 5-2 16,-3-3 1-16,-1 2 0 15,0 0 1-15,0 0-1 16,1-1 0-16,3 0 0 15,-3-2 0-15,5 1 0 16,0-1 0-16,0 0 0 16,4 2 0-16,-5 0 1 15,1-1-1-15,-1 6 0 16,-1-1 0-16,-1 1 0 15,-2 1 1-15,-1 1-1 16,-1 0 0-16,1 0 0 16,0-1 0-16,0 2 0 15,1-3 0-15,2 1 0 0,1-1 0 16,-1-1 0-16,0 2 0 15,1 0 0-15,-3 2 0 16,-1 12 1-16,3-17-1 16,-3 17 1-16,-4-11 0 15,4 11-1-15,0 0 1 16,0 0 0-16,0 0-1 15,-9-8 1-15,9 8-1 16,0 0 0-16,0 0 1 16,0 0-1-16,0 0 0 15,0 0 1-15,0 0-1 16,0 0 0-16,0 0 1 0,0 0-1 15,-10-10 1-15,10 10-1 16,0 0 1-16,-13 4-1 16,13-4 0-16,0 0 0 15,-11 3 1-15,11-3-1 16,0 0 0-16,0 0 0 15,0 0 1-15,0 0-1 16,0 0 0-16,0 0 0 16,0 0 1-16,0 0-1 15,0 0 0-15,0 0 0 16,0 0 1-16,0 0-1 15,-10 1 0-15,10-1 0 16,0 0 0-16,0 0 0 16,0 0 0-16,0 0 0 15,0 0 0-15,-10-3 0 0,10 3 0 16,0 0 0-16,0 0 1 15,0 0-1-15,-12-5 0 16,12 5 0-16,0 0 0 16,0 0 0-16,0 0 0 15,-10 2 0-15,10-2 0 16,0 0 0-16,0 0 0 15,0 0 0-15,0 0 0 16,0 0 0-16,0 0 0 16,0 0 0-16,0 0 0 15,0 0 1-15,0 0-1 16,-10-10 0-16,10 10 0 15,0 0 0-15,-10-7 0 16,10 7 0-16,0 0 0 0,-16-13 0 16,16 13 0-16,-11-14 2 15,11 14-2-15,-13-18 2 16,13 18-2-16,-11-18 2 15,11 18-2-15,-14-20 2 16,14 20-2-16,-17-20 0 16,10 8 0-16,-1 1 0 15,-3 0 0-15,3-2 0 16,-2 0 0-16,-4-4 0 15,4 2 0-15,1-2 0 16,-1 1 0-16,-2-4 0 16,2 3 0-16,0-2 0 15,0-1 0-15,2 0 0 16,-3 1 0-16,2 0 0 0,-2 1 0 15,0 1 0-15,0-1 0 16,-1 1 0-16,2-2 0 16,-2 3 0-16,0 0 0 15,1 0 0-15,0-2 0 16,1-1 0-16,0 2 0 15,1 0 0-15,0-3 0 16,1 1 0-16,-1 1 0 16,3 0 0-16,-1-3 0 15,1 4 0-15,2-2 1 16,-2 1-2-16,1 1 2 15,1 0-3-15,0 1 4 16,2 0-2-16,-1-1 1 16,3 0-1-16,4 1 0 15,-3 4 2-15,-1-3-2 0,4 2 2 16,-3 3-2-16,-1 10 0 15,2-15 0-15,-2 15 0 16,0 0 0-16,-1-13 0 16,1 13 0-16,0 0 0 15,0 0 0-15,0 0 0 16,0 0 0-16,0 0 0 15,0 0 0-15,0 0 0 16,0 0 0-16,0 0 0 16,0 0 0-16,0 0 0 15,-4-10 1-15,4 10-1 16,0 0 0-16,0 0 0 15,0 0 0-15,0 0 0 16,0 0 0-16,0 0 0 0,0 0 0 16,0 0 0-16,-2-12 1 15,2 12-1-15,0 0 0 16,0 0 0-16,0 0 0 15,0 0 0-15,0 0 0 16,0 0 0-16,0 0 0 16,0 0 0-16,0 0 0 15,0 0 0-15,0 0 1 16,0 0-1-16,0 0 0 15,-11 3 0-15,11-3 0 16,0 0 0-16,0 0 0 16,0 0 0-16,0 0 0 15,0 0 0-15,0 0 0 16,0 0 0-16,0 0 0 0,0 0 0 15,2-13 0-15,-2 13 0 16,6-12 0-16,-6 12 0 16,10-15 0-16,-10 15 0 15,20-21 0-15,-8 9 1 16,6-4-1-16,2-1 0 15,2 0 0-15,3 0 0 16,1-1 0-16,-6 3 0 16,4 2 0-16,-6 3 0 15,-4 4 0-15,0 1 0 16,-3 3 0-16,-11 2 0 15,18 3 0-15,-18-3 0 16,14 16 0-16,-7-4 0 0,0 5 0 16,-2 1 0-16,0 6 0 15,0 0 0-15,-2 1 0 16,0-1 1-16,-3-1-1 15,-3 2 0-15,0-6 0 16,-4 0 0-16,-1-4 0 16,0-1 1-16,8-14-1 15,-13 13 0-15,13-13-1 16,-12 0 1-16,12 0 0 15,-4-17 0-15,4 4 0 16,1-2 0-16,2-1-1 16,1-2 1-16,3-1 0 15,1 0 0-15,5 1 0 16,-2-1 0-16,5 0 0 0,1 2 0 15,1 1 0-15,2 2 0 16,-2 0 0-16,3 5 0 16,-1 2 0-16,1 4 0 15,-3 0 0-15,0 4 0 16,-1 4 0-16,0 2 0 15,-2 2 0-15,-1 3 0 16,-2 0 0-16,-1 3-1 16,-5 3 1-16,-2-1 0 15,-4 4-1-15,-4-3 1 16,-2 4-1-16,-3-3 1 15,-1 0 0-15,-3-5 0 16,3-1 0-16,-1-4 0 16,11-9-1-16,-15 1 1 15,15-1 0-15,-5-22-1 0,7 5 1 16,2-6-1-16,2-3 1 15,3-1 0-15,1-3 0 16,5 2 0-16,-1 3 0 16,2 1 0-16,0 6 0 15,1 2 0-15,1 6 0 16,1-1 0-16,0 6 0 15,1 2 0-15,-2 4 0 16,2 4 0-16,0 0 0 16,-3 5 0-16,-1 3 0 15,-3 3 1-15,-3 3-1 16,-3 5 0-16,-4 0 0 15,-5 1 0-15,0 3 0 16,-6-4 1-16,-1 0-1 0,-3-2 0 16,2-5 0-16,-2-4 0 15,2-4 0-15,10-9 0 16,-14 6-1-16,14-6 1 15,-4-17 0-15,8 0-1 16,2-4 1-16,3-6-1 16,1-2 1-16,3-2 0 15,4 0 0-15,0 2 0 16,2 3 0-16,0 5 0 15,1 4 1-15,0 2-1 16,0 4 0-16,2 3 0 16,0 5 0-16,-1 3 0 15,3 0 1-15,0 2-1 0,-6 5 0 16,2 3 0-16,-6 8 0 15,0 1 0-15,-5 8 0 16,-5 1 1-16,-4 3-1 16,-4 3 0-16,-4 0 0 15,-3-4 0-15,1-3 0 16,-2-2 1-16,2-7-2 15,1-5 1-15,9-13 0 16,-14 5 0-16,14-5 0 16,-1-18 0-16,5 1 0 15,3-6-1-15,1-2 1 16,4-2 0-16,2-1 0 15,0 0 0-15,2 3 0 16,1 3 0-16,-1 4 0 0,2 5 0 16,-3 4 0-16,1 3 0 15,1 5 0-15,2 2 0 16,-3 2 0-16,4 3 0 15,-3 2 0-15,1 3 0 16,1 1 0-16,-1 1 0 16,-3 2 0-16,-4 1 1 15,1 3-1-15,-6 1 0 16,-3 2 0-16,-6 0 1 15,-3 1-1-15,-3 0 0 16,-3-3 0-16,0-2 0 16,1-5 0-16,-1-1 0 15,12-12 0-15,-12 4 0 16,12-4 0-16,-2-19-1 0,6 4 1 15,3-7 0-15,3 1 0 16,2-3 0-16,1-2 0 16,3 4 0-16,1 2 1 15,2 2-1-15,2 2 0 16,2 5 0-16,1 2 1 15,4 0-1-15,0 4 0 16,1 0 1-16,1 0-1 16,-4 3 0-16,1 1 0 15,-5 0 1-15,-2 1-1 16,-3 2 0-16,-6 4 0 15,-11-6 1-15,10 18-1 16,-12-5 0-16,-2 4 0 16,0 4 1-16,-3 0-1 15,0-2 0-15,0 1 0 0,-1 0 0 16,3-4 0-16,0-5 0 15,5-11 0-15,-5 17 0 16,5-17 0-16,0 0 0 16,0 0 0-16,0 0 0 15,0 0 1-15,0 0-1 16,-3-12 0-16,3 12 0 15,0 0 0-15,0 0 0 16,0 0 0-16,0 0 0 16,0 0 0-16,0 0 0 15,0 0 0-15,0 0 0 16,0 0 0-16,11 0 0 15,-11 0 0-15,0 0 1 16,0 0-1-16,0 0 0 0,0 0 1 16,0 0-1-16,0 0 1 15,0 0-1-15,2-10 0 16,-2 10 1-16,0 0-1 15,0 0 0-15,0 0 0 16,0 0 0-16,0 0 0 16,0 0 0-16,0 0 0 15,0 15 0-15,0-15 0 16,-2 18 0-16,-3-4 0 15,0-1 0-15,0 2 0 16,-4-2 0-16,0 5-1 16,2-2 1-16,-1 1-1 15,0-2 1-15,1-1-1 16,-1 2 1-16,1-2-1 0,-2 0 1 15,-1 0 0-15,1-3 0 16,-1 3-1-16,-2-2 1 16,-2-2 0-16,2 0 0 15,-3 1 0-15,1-2 0 16,0-1 0-16,-1 1 0 15,3-1 0-15,-1 1 0 16,2 1 0-16,-1 2 0 16,3 2 0-16,-2 2 0 15,-1 2 0-15,-2-1 0 16,-1 1-1-16,1 4 1 15,-5-2 0-15,3 2 0 16,0 0 0-16,0 0 0 0,1-3 0 16,3 3 0-1,3-2 0-15,2-3-1 0,1 0 1 16,4 0 0-16,-2-1 0 15,3-3 0-15,-1 2 0 16,-1 0 0-16,-1 3 0 16,0-3 0-16,-1 1 0 15,-2 1 0-15,-2 2-1 16,0-3-1-16,5 1 2 15,-5-1-2-15,5 0 1 16,2 1 0-16,-1-2 0 16,3-4-1-16,1 4 2 15,-1-2 0-15,0-1 0 16,0 1 1-16,-2-1-1 15,0 0 0-15,-2 0 0 0,1 2 0 16,-2-2 0-16,0 2 0 16,1 0 0-16,-1 1 0 15,3 2 0-15,-2 2 0 16,3-2 0-16,-1 2 0 15,1-1 0-15,-2 2 0 16,2-1 0-16,0 2 0 16,-2 0 0-16,2 1 0 15,-4-2 0-15,3 5 0 16,-2-1 0-16,1 0 0 15,-1 0 0-15,2-1 0 16,-2 2 0-16,3-2 1 16,0-2 0-16,-1 4 0 15,2-5-1-15,-3 4 2 0,1-1-2 16,2-2-1-16,-5 1 1 15,2-1-2-15,-3 2 2 16,2-1-3-16,-2 1 3 16,0-1-2-16,3 1 2 15,-6-2 0-15,6 1 0 16,-2-3 0-16,2-1 0 15,0-4 0-15,1-2 0 16,2-12 0-16,-1 15 0 16,1-15 0-16,0 0 0 15,0 0 0-15,0 0 0 16,0 0 0-16,0 0 0 15,3 11 0-15,-3-11 0 16,0 0 0-16,0 0 1 0,2 10-1 16,-2-10-1-16,0 0 1 15,0 0 0-15,0 0 0 16,0 0 0-16,0 0 0 15,0 0 0-15,0 0 0 16,12-9 0-16,-12 9 0 16,0 0 1-16,15-5-1 15,-15 5 0-15,12-2 0 16,-12 2 0-16,14-4 0 15,-14 4 0-15,18-5 0 16,-5 1 1-16,-1-2-1 16,2-2 0-16,0 3 0 15,1 0 0-15,2-1 0 16,-1 3 0-16,2 2-1 15,-3 1 1-15,3 1 0 0,-3 1 0 16,4 1 0-16,1 1 0 16,3-2 0-16,0 1 0 15,2-2 0-15,3-1 1 16,1-1-1-16,2-1 0 15,1 2-1-15,-2 0 2 16,-2 0-1-16,-2 3 0 16,-3 0 0-16,-2 1 0 15,-3 1 0-15,-3 1 0 16,-1 0 0-16,-4-1 0 15,0-2 0-15,1-2 0 16,-11-1 0-16,18-1 0 16,-7-1 0-16,-11 2 0 0,19-8 0 15,-19 8 0-15,19-10 0 16,-19 10 1-16,12-8-1 15,-12 8 0-15,0 0 0 16,0 0 0-16,0 0-1 16,0 0-1-16,0 0-4 15,0 0-25-15,0 0-6 16,0 0-1-16,0 0 0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4080864"/>
              </p:ext>
            </p:extLst>
          </p:nvPr>
        </p:nvGraphicFramePr>
        <p:xfrm>
          <a:off x="214283" y="731526"/>
          <a:ext cx="8750332" cy="52730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roll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32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EOT Test – Atomic</a:t>
                      </a:r>
                      <a:r>
                        <a:rPr lang="en-NZ" sz="32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Structure</a:t>
                      </a:r>
                      <a:endParaRPr lang="en-NZ" sz="32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learned the stuff in the last unit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32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evaluate how the</a:t>
                      </a:r>
                      <a:r>
                        <a:rPr lang="en-NZ" sz="32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last unit went for you.</a:t>
                      </a:r>
                      <a:endParaRPr lang="en-NZ" sz="32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I felt about the last unit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32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write down the objectives of Electricity</a:t>
                      </a:r>
                      <a:endParaRPr lang="en-NZ" sz="32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next.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7654996"/>
              </p:ext>
            </p:extLst>
          </p:nvPr>
        </p:nvGraphicFramePr>
        <p:xfrm>
          <a:off x="533400" y="152400"/>
          <a:ext cx="8094663" cy="534434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0400" y="387720"/>
              <a:ext cx="8310240" cy="667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080" y="379440"/>
                <a:ext cx="8337600" cy="68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48920" y="334440"/>
              <a:ext cx="8618400" cy="6209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5960" y="320400"/>
                <a:ext cx="8635320" cy="6237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8848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00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5141</TotalTime>
  <Words>181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379</cp:revision>
  <dcterms:created xsi:type="dcterms:W3CDTF">2006-08-16T00:00:00Z</dcterms:created>
  <dcterms:modified xsi:type="dcterms:W3CDTF">2014-05-30T07:01:15Z</dcterms:modified>
</cp:coreProperties>
</file>